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7" r:id="rId3"/>
    <p:sldId id="261" r:id="rId4"/>
    <p:sldId id="263" r:id="rId5"/>
    <p:sldId id="264" r:id="rId6"/>
    <p:sldId id="265" r:id="rId7"/>
    <p:sldId id="266" r:id="rId8"/>
    <p:sldId id="268" r:id="rId9"/>
    <p:sldId id="269" r:id="rId10"/>
    <p:sldId id="270" r:id="rId11"/>
    <p:sldId id="27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11473A-5265-4BF2-81D3-A736A00BFA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2" y="172279"/>
            <a:ext cx="8689976" cy="2500106"/>
          </a:xfrm>
        </p:spPr>
        <p:txBody>
          <a:bodyPr>
            <a:noAutofit/>
          </a:bodyPr>
          <a:lstStyle/>
          <a:p>
            <a:r>
              <a:rPr lang="ru-RU" sz="2400" b="1" dirty="0"/>
              <a:t>Муниципальное дошкольное образовательное учреждение</a:t>
            </a:r>
            <a:br>
              <a:rPr lang="ru-RU" sz="2400" dirty="0"/>
            </a:br>
            <a:r>
              <a:rPr lang="ru-RU" sz="2400" b="1" dirty="0"/>
              <a:t>«Детский сад комбинированного вида №30»</a:t>
            </a:r>
            <a:br>
              <a:rPr lang="ru-RU" sz="2400" dirty="0"/>
            </a:br>
            <a:r>
              <a:rPr lang="ru-RU" sz="2400" dirty="0"/>
              <a:t>140105, М.О., г. Раменское, ул. Западный проезд,3</a:t>
            </a:r>
            <a:br>
              <a:rPr lang="ru-RU" sz="2400" dirty="0"/>
            </a:br>
            <a:r>
              <a:rPr lang="ru-RU" sz="2400" dirty="0"/>
              <a:t>Телефон: 8(496) 467-10-80</a:t>
            </a:r>
            <a:br>
              <a:rPr lang="ru-RU" sz="2400" dirty="0"/>
            </a:br>
            <a:r>
              <a:rPr lang="ru-RU" sz="2400" dirty="0"/>
              <a:t>E-</a:t>
            </a:r>
            <a:r>
              <a:rPr lang="ru-RU" sz="2400" dirty="0" err="1"/>
              <a:t>mail</a:t>
            </a:r>
            <a:r>
              <a:rPr lang="ru-RU" sz="2400" dirty="0"/>
              <a:t>  mdoy-3071@mail.ru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B0B2FD1-20A3-424B-AB00-6EB2049DC1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1012" y="2557671"/>
            <a:ext cx="8559179" cy="3591338"/>
          </a:xfrm>
        </p:spPr>
        <p:txBody>
          <a:bodyPr>
            <a:normAutofit fontScale="85000" lnSpcReduction="20000"/>
          </a:bodyPr>
          <a:lstStyle/>
          <a:p>
            <a:r>
              <a:rPr lang="ru-RU" sz="5400" dirty="0"/>
              <a:t>Педагогический совет</a:t>
            </a:r>
          </a:p>
          <a:p>
            <a:r>
              <a:rPr lang="ru-RU" sz="3600" dirty="0"/>
              <a:t>«Формирование культуры питания у дошкольников через проектную деятельность»</a:t>
            </a:r>
          </a:p>
          <a:p>
            <a:endParaRPr lang="ru-RU" sz="3600" dirty="0"/>
          </a:p>
          <a:p>
            <a:r>
              <a:rPr lang="ru-RU" sz="2600" dirty="0"/>
              <a:t>Раменское 2019</a:t>
            </a:r>
          </a:p>
        </p:txBody>
      </p:sp>
    </p:spTree>
    <p:extLst>
      <p:ext uri="{BB962C8B-B14F-4D97-AF65-F5344CB8AC3E}">
        <p14:creationId xmlns:p14="http://schemas.microsoft.com/office/powerpoint/2010/main" val="127739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8232FB-2421-466F-AD7C-91D561B54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467239" cy="4639283"/>
          </a:xfrm>
        </p:spPr>
        <p:txBody>
          <a:bodyPr>
            <a:noAutofit/>
          </a:bodyPr>
          <a:lstStyle/>
          <a:p>
            <a:pPr algn="l"/>
            <a:r>
              <a:rPr lang="ru-RU" sz="4400" dirty="0"/>
              <a:t>ПРОВЕЛИ КОНСУЛЬТАЦИИ РОДИТЕЛЯМ, ПРЕДЛОЖИЛИ БУКЛЕТЫ ПО ПРАВИЛЬНОМУ ПИТАНИЮ, КУЛЬТУРЕ ПИТАНИЯ И ПРАВИЛАМ ГИГИЕНЫ ДОШКОЛЬНИКА</a:t>
            </a:r>
          </a:p>
        </p:txBody>
      </p:sp>
    </p:spTree>
    <p:extLst>
      <p:ext uri="{BB962C8B-B14F-4D97-AF65-F5344CB8AC3E}">
        <p14:creationId xmlns:p14="http://schemas.microsoft.com/office/powerpoint/2010/main" val="31006381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23A157-F579-4356-ACCB-1B362FA4B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6"/>
            <a:ext cx="10695839" cy="5570013"/>
          </a:xfrm>
        </p:spPr>
        <p:txBody>
          <a:bodyPr>
            <a:normAutofit/>
          </a:bodyPr>
          <a:lstStyle/>
          <a:p>
            <a:r>
              <a:rPr lang="ru-RU" sz="6000" dirty="0"/>
              <a:t>ВЫВОД</a:t>
            </a:r>
            <a:br>
              <a:rPr lang="ru-RU" sz="6000" dirty="0"/>
            </a:br>
            <a:br>
              <a:rPr lang="ru-RU" sz="6000" dirty="0"/>
            </a:br>
            <a:r>
              <a:rPr lang="ru-RU" sz="4800" dirty="0"/>
              <a:t>СВЕДЕНИЯ, ПОЛУЧЕННЫЕ РЕБЕНКОМ НА НАШИХ ЗАНЯТИЯХ, СТАНУТ ПРОЧНЫМ РУКОВОДСТВОМ В ЕГО ДАЛЬНЕЙШЕЙ ЖИЗНИ</a:t>
            </a:r>
          </a:p>
        </p:txBody>
      </p:sp>
    </p:spTree>
    <p:extLst>
      <p:ext uri="{BB962C8B-B14F-4D97-AF65-F5344CB8AC3E}">
        <p14:creationId xmlns:p14="http://schemas.microsoft.com/office/powerpoint/2010/main" val="2855746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570C2E-7B6E-4BEE-93EB-DEC032361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761154" cy="5618997"/>
          </a:xfrm>
        </p:spPr>
        <p:txBody>
          <a:bodyPr>
            <a:normAutofit/>
          </a:bodyPr>
          <a:lstStyle/>
          <a:p>
            <a:pPr algn="l"/>
            <a:r>
              <a:rPr lang="ru-RU" sz="4000" dirty="0"/>
              <a:t>Дошкольный возраст-самый благоприятный для воспитания у детей</a:t>
            </a:r>
            <a:br>
              <a:rPr lang="ru-RU" sz="4000" dirty="0"/>
            </a:br>
            <a:r>
              <a:rPr lang="ru-RU" sz="4000" dirty="0"/>
              <a:t>правильных привычек, для усвоения культурных традиций питания, формирующих принципов правильного питания</a:t>
            </a:r>
            <a:br>
              <a:rPr lang="ru-RU" sz="4000" dirty="0"/>
            </a:b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538165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3C191F-F64E-4C1C-A4F9-0BA5F456B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6348" y="-198783"/>
            <a:ext cx="10747513" cy="6400799"/>
          </a:xfrm>
        </p:spPr>
        <p:txBody>
          <a:bodyPr>
            <a:noAutofit/>
          </a:bodyPr>
          <a:lstStyle/>
          <a:p>
            <a:pPr algn="l"/>
            <a:r>
              <a:rPr lang="ru-RU" sz="4000" dirty="0"/>
              <a:t>Сегодня необходимо не упускать</a:t>
            </a:r>
            <a:br>
              <a:rPr lang="ru-RU" sz="4000" dirty="0"/>
            </a:br>
            <a:r>
              <a:rPr lang="ru-RU" sz="4000" dirty="0"/>
              <a:t>образовательные задачи, возникающие в</a:t>
            </a:r>
            <a:br>
              <a:rPr lang="ru-RU" sz="4000" dirty="0"/>
            </a:br>
            <a:r>
              <a:rPr lang="ru-RU" sz="4000" dirty="0"/>
              <a:t>процессе организации питания детей, НУЖЕН</a:t>
            </a:r>
            <a:br>
              <a:rPr lang="ru-RU" sz="4000" dirty="0"/>
            </a:br>
            <a:r>
              <a:rPr lang="ru-RU" sz="4000" dirty="0"/>
              <a:t>системный подход ко всем аспектам</a:t>
            </a:r>
            <a:br>
              <a:rPr lang="ru-RU" sz="4000" dirty="0"/>
            </a:br>
            <a:r>
              <a:rPr lang="ru-RU" sz="4000" dirty="0"/>
              <a:t>питания детей, начиная от гигиены и</a:t>
            </a:r>
            <a:br>
              <a:rPr lang="ru-RU" sz="4000" dirty="0"/>
            </a:br>
            <a:r>
              <a:rPr lang="ru-RU" sz="4000" dirty="0"/>
              <a:t>заканчивая пропагандой здорового образа ЖИЗНИ</a:t>
            </a:r>
          </a:p>
        </p:txBody>
      </p:sp>
    </p:spTree>
    <p:extLst>
      <p:ext uri="{BB962C8B-B14F-4D97-AF65-F5344CB8AC3E}">
        <p14:creationId xmlns:p14="http://schemas.microsoft.com/office/powerpoint/2010/main" val="333898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FDCAA4-BEA9-4991-BA5B-5AB6C94F3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471" y="277586"/>
            <a:ext cx="11136085" cy="6286499"/>
          </a:xfrm>
        </p:spPr>
        <p:txBody>
          <a:bodyPr>
            <a:normAutofit fontScale="90000"/>
          </a:bodyPr>
          <a:lstStyle/>
          <a:p>
            <a:r>
              <a:rPr lang="ru-RU" sz="4400" b="1" dirty="0"/>
              <a:t>задачи воспитателя</a:t>
            </a:r>
            <a:br>
              <a:rPr lang="ru-RU" dirty="0"/>
            </a:br>
            <a:br>
              <a:rPr lang="ru-RU" dirty="0"/>
            </a:br>
            <a:r>
              <a:rPr lang="ru-RU" dirty="0"/>
              <a:t>помочь понять, что здоровый образ жизни зависит от правильного питания</a:t>
            </a:r>
            <a:br>
              <a:rPr lang="ru-RU" dirty="0"/>
            </a:br>
            <a:br>
              <a:rPr lang="ru-RU" dirty="0"/>
            </a:br>
            <a:r>
              <a:rPr lang="ru-RU" dirty="0"/>
              <a:t>сформировать знания о том, какие продукты полезные, а какие вредные для здоровья</a:t>
            </a:r>
            <a:br>
              <a:rPr lang="ru-RU" dirty="0"/>
            </a:br>
            <a:br>
              <a:rPr lang="ru-RU" dirty="0"/>
            </a:br>
            <a:r>
              <a:rPr lang="ru-RU" dirty="0"/>
              <a:t>закрепить навыки санитарно-гигиенических правил при употреблении пищи</a:t>
            </a:r>
            <a:br>
              <a:rPr lang="ru-RU" dirty="0"/>
            </a:br>
            <a:br>
              <a:rPr lang="ru-RU" dirty="0"/>
            </a:br>
            <a:r>
              <a:rPr lang="ru-RU" dirty="0"/>
              <a:t>воспитывать у детей осознанное отношение к своему питанию </a:t>
            </a:r>
          </a:p>
        </p:txBody>
      </p:sp>
    </p:spTree>
    <p:extLst>
      <p:ext uri="{BB962C8B-B14F-4D97-AF65-F5344CB8AC3E}">
        <p14:creationId xmlns:p14="http://schemas.microsoft.com/office/powerpoint/2010/main" val="2838367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B845A6-2206-4045-B533-12C26AB55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636814"/>
            <a:ext cx="10107385" cy="5715000"/>
          </a:xfrm>
        </p:spPr>
        <p:txBody>
          <a:bodyPr>
            <a:normAutofit fontScale="90000"/>
          </a:bodyPr>
          <a:lstStyle/>
          <a:p>
            <a:br>
              <a:rPr lang="ru-RU" sz="4000" dirty="0"/>
            </a:br>
            <a:r>
              <a:rPr lang="ru-RU" sz="4900" b="1" dirty="0"/>
              <a:t>Реализация задач</a:t>
            </a:r>
            <a:br>
              <a:rPr lang="ru-RU" sz="4900" b="1" dirty="0"/>
            </a:br>
            <a:br>
              <a:rPr lang="ru-RU" sz="4900" b="1" dirty="0"/>
            </a:br>
            <a:br>
              <a:rPr lang="ru-RU" sz="4000" dirty="0"/>
            </a:br>
            <a:r>
              <a:rPr lang="ru-RU" sz="4000" dirty="0"/>
              <a:t>Говорим с ребятами о том, что </a:t>
            </a:r>
            <a:r>
              <a:rPr lang="ru-RU" sz="4000" dirty="0" err="1"/>
              <a:t>питаниЕ</a:t>
            </a:r>
            <a:br>
              <a:rPr lang="ru-RU" sz="4000" dirty="0"/>
            </a:br>
            <a:br>
              <a:rPr lang="ru-RU" sz="4000" dirty="0"/>
            </a:br>
            <a:r>
              <a:rPr lang="ru-RU" sz="4000" dirty="0"/>
              <a:t>должно быть</a:t>
            </a:r>
            <a:r>
              <a:rPr lang="en-US" sz="4000" dirty="0"/>
              <a:t>: </a:t>
            </a:r>
            <a:r>
              <a:rPr lang="ru-RU" sz="4000" dirty="0"/>
              <a:t>РЕГУЛЯРНЫМ,</a:t>
            </a:r>
            <a:br>
              <a:rPr lang="ru-RU" sz="4000" dirty="0"/>
            </a:br>
            <a:r>
              <a:rPr lang="ru-RU" sz="4000" dirty="0"/>
              <a:t> </a:t>
            </a:r>
            <a:br>
              <a:rPr lang="ru-RU" sz="4000" dirty="0"/>
            </a:br>
            <a:r>
              <a:rPr lang="ru-RU" sz="4000" dirty="0"/>
              <a:t>РАЗНООБРАЗНЫМ, </a:t>
            </a:r>
            <a:br>
              <a:rPr lang="ru-RU" sz="4000" dirty="0"/>
            </a:br>
            <a:br>
              <a:rPr lang="ru-RU" sz="4000" dirty="0"/>
            </a:br>
            <a:r>
              <a:rPr lang="ru-RU" sz="4000" dirty="0"/>
              <a:t>БЕЗОПАСНЫМ И ПРИНОСИТЬ УДОВОЛЬСТВИЕ</a:t>
            </a:r>
          </a:p>
        </p:txBody>
      </p:sp>
    </p:spTree>
    <p:extLst>
      <p:ext uri="{BB962C8B-B14F-4D97-AF65-F5344CB8AC3E}">
        <p14:creationId xmlns:p14="http://schemas.microsoft.com/office/powerpoint/2010/main" val="1273386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8B7355-930C-4C53-8B99-2FD6299D3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489857"/>
            <a:ext cx="11006083" cy="5927272"/>
          </a:xfrm>
        </p:spPr>
        <p:txBody>
          <a:bodyPr>
            <a:normAutofit/>
          </a:bodyPr>
          <a:lstStyle/>
          <a:p>
            <a:pPr algn="l"/>
            <a:r>
              <a:rPr lang="ru-RU" sz="4000" dirty="0"/>
              <a:t>В ДОШКОЛЬНОМ ВОЗРАСТЕ УЖЕ МОЖНО НАУЧИТЬ</a:t>
            </a:r>
            <a:br>
              <a:rPr lang="ru-RU" sz="4000" dirty="0"/>
            </a:br>
            <a:r>
              <a:rPr lang="ru-RU" sz="4000" dirty="0"/>
              <a:t>РЕБЕНКА САМОСТОЯТЕЛЬНО ОПРЕДЕЛЯТЬ ПО ЧАСАМ ВРЕМЯ ОСНОВНЫХ ПРИЕМОВ ПИЩИ. В БЕСЕДАХ С ДЕТЬМИ ФОРМИРОВАЛИ ПРЕДСТАВЛЕНИЯ, ЧТО ЕЖЕДНЕВНАЯ ЕДА – ЭТО ОБЯЗАТЕЛЬНО ЗАВТРАК, ОБЕД, ПОЛДНИК И УЖИН</a:t>
            </a:r>
          </a:p>
        </p:txBody>
      </p:sp>
    </p:spTree>
    <p:extLst>
      <p:ext uri="{BB962C8B-B14F-4D97-AF65-F5344CB8AC3E}">
        <p14:creationId xmlns:p14="http://schemas.microsoft.com/office/powerpoint/2010/main" val="2459384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B191A4-085D-425A-98CD-289923E1B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1038739" cy="5227112"/>
          </a:xfrm>
        </p:spPr>
        <p:txBody>
          <a:bodyPr>
            <a:normAutofit/>
          </a:bodyPr>
          <a:lstStyle/>
          <a:p>
            <a:pPr algn="l"/>
            <a:r>
              <a:rPr lang="ru-RU" sz="4000" dirty="0"/>
              <a:t>БЕЗОПАСНОСТЬ ПИТАНИЯ ОБЕСПЕЧИВАЕТ УСЛОВИЯ</a:t>
            </a:r>
            <a:r>
              <a:rPr lang="en-US" sz="4000" dirty="0"/>
              <a:t>:</a:t>
            </a:r>
            <a:r>
              <a:rPr lang="ru-RU" sz="4000" dirty="0"/>
              <a:t> СОБЛЮДЕНИЯ ПРАВИЛ ЛИЧНОЙ ГИГИЕНЫ, НЕ УПОТРЕБЛЯТЬ НЕЗНАКОМЫЕ ПРОДУКТЫ. ЗНАКОМСТВО С НЕЗНАКОМЫМИ ПРОДУКТАМИ ДОЛЖНО ПРОХОДИТЬ ТОЛЬКО В ПРИСУТСТВИЕ ВЗРОСЛОГО</a:t>
            </a:r>
          </a:p>
        </p:txBody>
      </p:sp>
    </p:spTree>
    <p:extLst>
      <p:ext uri="{BB962C8B-B14F-4D97-AF65-F5344CB8AC3E}">
        <p14:creationId xmlns:p14="http://schemas.microsoft.com/office/powerpoint/2010/main" val="1589179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579793-7B5D-4CF4-9438-435E6C222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6" y="618518"/>
            <a:ext cx="10189653" cy="5243440"/>
          </a:xfrm>
        </p:spPr>
        <p:txBody>
          <a:bodyPr>
            <a:normAutofit/>
          </a:bodyPr>
          <a:lstStyle/>
          <a:p>
            <a:pPr algn="l"/>
            <a:r>
              <a:rPr lang="ru-RU" sz="4400" dirty="0"/>
              <a:t>УДОВОЛЬСТВИЕ – ПРИЕМ ПИЩИ ДОЛЖЕН ПРОХОДИТЬ В ТЕПЛОЙ, УЮТНОЙ АТМОСФЕРЕ, ЗА КРАСИВО СЕРВИРОВАННЫМ СТОЛОМ. НАУЧИЛИ ДЕТЕЙ ОПИСЫВАТЬ БЛЮДО ПО ЗАПАХУ, ВКУСУ И ВНЕШНЕМУ ВИДУ</a:t>
            </a:r>
          </a:p>
        </p:txBody>
      </p:sp>
    </p:spTree>
    <p:extLst>
      <p:ext uri="{BB962C8B-B14F-4D97-AF65-F5344CB8AC3E}">
        <p14:creationId xmlns:p14="http://schemas.microsoft.com/office/powerpoint/2010/main" val="2277490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13C208-46B4-4D45-B4F0-048A8E4B7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443" y="0"/>
            <a:ext cx="11021786" cy="6400799"/>
          </a:xfrm>
        </p:spPr>
        <p:txBody>
          <a:bodyPr>
            <a:noAutofit/>
          </a:bodyPr>
          <a:lstStyle/>
          <a:p>
            <a:pPr algn="l"/>
            <a:r>
              <a:rPr lang="ru-RU" dirty="0"/>
              <a:t>ВАЖНЫМИ МЕТОДАМИ В ФОРМИРОВАНИИ ОСНОВ КУЛЬТУРЫ ПИТАНИЯ, КОТОРЫЕ МЫ ПРИМЕНЯЛИ НА ЗАНЯТИЯХ, ЯВЛЯЕТСЯ ЧТЕНИЕ ХУД. ЛИТЕРАТУРЫ И БЕСЕДЫ О КУЛЬТУРЕ ПИТАНИЯ В ДЕТСКОМ САДУ, КОТОРЫЕ ПОМОГАЮТ ОБОГАТИТЬ СЛОВАРНЫЙ ЗАПАС ДЕТЕЙ, УЧАТ БЫТЬ ВЕЖЛИВЫМ, ГОСТЕПРИИМНЫМ, ВОСПИТЫВАЮТ КУЛЬТУРУ ПОВЕДЕНИЯ ЗА СТОЛОМ И ФОРМИРУЕТ КУЛЬТУРНО-ГИГИЕНИЧЕСКИЕ НАВЫКИ</a:t>
            </a:r>
          </a:p>
        </p:txBody>
      </p:sp>
    </p:spTree>
    <p:extLst>
      <p:ext uri="{BB962C8B-B14F-4D97-AF65-F5344CB8AC3E}">
        <p14:creationId xmlns:p14="http://schemas.microsoft.com/office/powerpoint/2010/main" val="463132773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103</TotalTime>
  <Words>373</Words>
  <Application>Microsoft Office PowerPoint</Application>
  <PresentationFormat>Широкоэкранный</PresentationFormat>
  <Paragraphs>15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Tw Cen MT</vt:lpstr>
      <vt:lpstr>Капля</vt:lpstr>
      <vt:lpstr>Муниципальное дошкольное образовательное учреждение «Детский сад комбинированного вида №30» 140105, М.О., г. Раменское, ул. Западный проезд,3 Телефон: 8(496) 467-10-80 E-mail  mdoy-3071@mail.ru </vt:lpstr>
      <vt:lpstr>Дошкольный возраст-самый благоприятный для воспитания у детей правильных привычек, для усвоения культурных традиций питания, формирующих принципов правильного питания </vt:lpstr>
      <vt:lpstr>Сегодня необходимо не упускать образовательные задачи, возникающие в процессе организации питания детей, НУЖЕН системный подход ко всем аспектам питания детей, начиная от гигиены и заканчивая пропагандой здорового образа ЖИЗНИ</vt:lpstr>
      <vt:lpstr>задачи воспитателя  помочь понять, что здоровый образ жизни зависит от правильного питания  сформировать знания о том, какие продукты полезные, а какие вредные для здоровья  закрепить навыки санитарно-гигиенических правил при употреблении пищи  воспитывать у детей осознанное отношение к своему питанию </vt:lpstr>
      <vt:lpstr> Реализация задач   Говорим с ребятами о том, что питаниЕ  должно быть: РЕГУЛЯРНЫМ,   РАЗНООБРАЗНЫМ,   БЕЗОПАСНЫМ И ПРИНОСИТЬ УДОВОЛЬСТВИЕ</vt:lpstr>
      <vt:lpstr>В ДОШКОЛЬНОМ ВОЗРАСТЕ УЖЕ МОЖНО НАУЧИТЬ РЕБЕНКА САМОСТОЯТЕЛЬНО ОПРЕДЕЛЯТЬ ПО ЧАСАМ ВРЕМЯ ОСНОВНЫХ ПРИЕМОВ ПИЩИ. В БЕСЕДАХ С ДЕТЬМИ ФОРМИРОВАЛИ ПРЕДСТАВЛЕНИЯ, ЧТО ЕЖЕДНЕВНАЯ ЕДА – ЭТО ОБЯЗАТЕЛЬНО ЗАВТРАК, ОБЕД, ПОЛДНИК И УЖИН</vt:lpstr>
      <vt:lpstr>БЕЗОПАСНОСТЬ ПИТАНИЯ ОБЕСПЕЧИВАЕТ УСЛОВИЯ: СОБЛЮДЕНИЯ ПРАВИЛ ЛИЧНОЙ ГИГИЕНЫ, НЕ УПОТРЕБЛЯТЬ НЕЗНАКОМЫЕ ПРОДУКТЫ. ЗНАКОМСТВО С НЕЗНАКОМЫМИ ПРОДУКТАМИ ДОЛЖНО ПРОХОДИТЬ ТОЛЬКО В ПРИСУТСТВИЕ ВЗРОСЛОГО</vt:lpstr>
      <vt:lpstr>УДОВОЛЬСТВИЕ – ПРИЕМ ПИЩИ ДОЛЖЕН ПРОХОДИТЬ В ТЕПЛОЙ, УЮТНОЙ АТМОСФЕРЕ, ЗА КРАСИВО СЕРВИРОВАННЫМ СТОЛОМ. НАУЧИЛИ ДЕТЕЙ ОПИСЫВАТЬ БЛЮДО ПО ЗАПАХУ, ВКУСУ И ВНЕШНЕМУ ВИДУ</vt:lpstr>
      <vt:lpstr>ВАЖНЫМИ МЕТОДАМИ В ФОРМИРОВАНИИ ОСНОВ КУЛЬТУРЫ ПИТАНИЯ, КОТОРЫЕ МЫ ПРИМЕНЯЛИ НА ЗАНЯТИЯХ, ЯВЛЯЕТСЯ ЧТЕНИЕ ХУД. ЛИТЕРАТУРЫ И БЕСЕДЫ О КУЛЬТУРЕ ПИТАНИЯ В ДЕТСКОМ САДУ, КОТОРЫЕ ПОМОГАЮТ ОБОГАТИТЬ СЛОВАРНЫЙ ЗАПАС ДЕТЕЙ, УЧАТ БЫТЬ ВЕЖЛИВЫМ, ГОСТЕПРИИМНЫМ, ВОСПИТЫВАЮТ КУЛЬТУРУ ПОВЕДЕНИЯ ЗА СТОЛОМ И ФОРМИРУЕТ КУЛЬТУРНО-ГИГИЕНИЧЕСКИЕ НАВЫКИ</vt:lpstr>
      <vt:lpstr>ПРОВЕЛИ КОНСУЛЬТАЦИИ РОДИТЕЛЯМ, ПРЕДЛОЖИЛИ БУКЛЕТЫ ПО ПРАВИЛЬНОМУ ПИТАНИЮ, КУЛЬТУРЕ ПИТАНИЯ И ПРАВИЛАМ ГИГИЕНЫ ДОШКОЛЬНИКА</vt:lpstr>
      <vt:lpstr>ВЫВОД  СВЕДЕНИЯ, ПОЛУЧЕННЫЕ РЕБЕНКОМ НА НАШИХ ЗАНЯТИЯХ, СТАНУТ ПРОЧНЫМ РУКОВОДСТВОМ В ЕГО ДАЛЬНЕЙШЕЙ ЖИЗНИ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дошкольное образовательное учреждение «Детский сад комбинированного вида №30» 140105, М.О., г. Раменское, ул. Западный проезд,3 Телефон: 8(496) 467-10-80 E-mail  mdoy-3071@mail.ru</dc:title>
  <dc:creator>Admin</dc:creator>
  <cp:lastModifiedBy>Admin</cp:lastModifiedBy>
  <cp:revision>12</cp:revision>
  <dcterms:created xsi:type="dcterms:W3CDTF">2020-05-21T16:35:30Z</dcterms:created>
  <dcterms:modified xsi:type="dcterms:W3CDTF">2020-05-22T18:31:30Z</dcterms:modified>
</cp:coreProperties>
</file>