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3" r:id="rId4"/>
    <p:sldId id="272" r:id="rId5"/>
    <p:sldId id="269" r:id="rId6"/>
    <p:sldId id="259" r:id="rId7"/>
    <p:sldId id="276" r:id="rId8"/>
    <p:sldId id="282" r:id="rId9"/>
    <p:sldId id="273" r:id="rId10"/>
    <p:sldId id="268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47C4-2CFA-4702-83EE-960E5F19CE5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8849-EE02-43B6-9F80-A90AC3FD7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0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58849-EE02-43B6-9F80-A90AC3FD762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5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lum/>
          </a:blip>
          <a:srcRect/>
          <a:tile tx="0" ty="0" sx="55000" sy="7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2800" i="1" dirty="0">
              <a:solidFill>
                <a:schemeClr val="tx1"/>
              </a:solidFill>
            </a:endParaRPr>
          </a:p>
          <a:p>
            <a:pPr algn="r"/>
            <a:r>
              <a:rPr lang="ru-RU" sz="2000" i="1" dirty="0">
                <a:solidFill>
                  <a:schemeClr val="tx1"/>
                </a:solidFill>
              </a:rPr>
              <a:t>Подготовила воспитатель МДОУ № </a:t>
            </a:r>
            <a:r>
              <a:rPr lang="en-US" sz="2000" i="1" dirty="0">
                <a:solidFill>
                  <a:schemeClr val="tx1"/>
                </a:solidFill>
              </a:rPr>
              <a:t>30</a:t>
            </a:r>
          </a:p>
          <a:p>
            <a:pPr algn="r"/>
            <a:r>
              <a:rPr lang="ru-RU" sz="2000" i="1" dirty="0">
                <a:solidFill>
                  <a:schemeClr val="tx1"/>
                </a:solidFill>
              </a:rPr>
              <a:t>Степнова Анастасия Анатольевна</a:t>
            </a:r>
          </a:p>
          <a:p>
            <a:endParaRPr lang="ru-RU" sz="2000" i="1" dirty="0">
              <a:solidFill>
                <a:schemeClr val="tx1"/>
              </a:solidFill>
            </a:endParaRPr>
          </a:p>
          <a:p>
            <a:endParaRPr lang="ru-RU" sz="2000" i="1" dirty="0">
              <a:solidFill>
                <a:schemeClr val="tx1"/>
              </a:solidFill>
            </a:endParaRPr>
          </a:p>
          <a:p>
            <a:endParaRPr lang="ru-RU" sz="2000" i="1" dirty="0">
              <a:solidFill>
                <a:schemeClr val="tx1"/>
              </a:solidFill>
            </a:endParaRPr>
          </a:p>
          <a:p>
            <a:r>
              <a:rPr lang="ru-RU" sz="2000" i="1" dirty="0">
                <a:solidFill>
                  <a:schemeClr val="tx1"/>
                </a:solidFill>
              </a:rPr>
              <a:t>г. Раменское,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«Формирование элементарных математических представлений у дошкольников посредством интеллектуальных игр»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1224136"/>
          </a:xfrm>
        </p:spPr>
        <p:txBody>
          <a:bodyPr>
            <a:normAutofit/>
          </a:bodyPr>
          <a:lstStyle/>
          <a:p>
            <a:pPr algn="ctr"/>
            <a:br>
              <a:rPr lang="ru-RU" sz="3100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заключение можно сделать следующие выводы: Интеллектуальные математические игры способствуют развитию познавательных способностей и познавательного интереса дошкольников. Ребенок, которому интересно узнавать что-то новое, и у которого это получается, всегда будет стремиться узнать еще больше – что, конечно, самым положительным образом скажется на его умственном развитии.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87336"/>
            <a:ext cx="1869672" cy="249289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89" y="4015328"/>
            <a:ext cx="1923678" cy="2564904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11560" y="764704"/>
            <a:ext cx="8280920" cy="5255096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«А математику уже затем учить следует, что она ум в порядок приводит»</a:t>
            </a:r>
          </a:p>
          <a:p>
            <a:pPr algn="r">
              <a:buNone/>
            </a:pPr>
            <a:r>
              <a:rPr lang="ru-RU" dirty="0">
                <a:solidFill>
                  <a:srgbClr val="7030A0"/>
                </a:solidFill>
              </a:rPr>
              <a:t>М.В. Ломоносов</a:t>
            </a:r>
          </a:p>
          <a:p>
            <a:endParaRPr lang="ru-RU" dirty="0"/>
          </a:p>
        </p:txBody>
      </p:sp>
      <p:pic>
        <p:nvPicPr>
          <p:cNvPr id="7171" name="Picture 3" descr="C:\Users\1\Desktop\hello_html_m6e315b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320480" cy="459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ru-RU" i="1" dirty="0"/>
              <a:t>«Человеческий разум является математическим: он стремится к точности, к измерению, к сравнению. ...Без математического воспитания и образования невозможно ни понять прогресс нашей эпохи, ни принять в нём участие» </a:t>
            </a:r>
          </a:p>
          <a:p>
            <a:pPr algn="r">
              <a:buNone/>
            </a:pPr>
            <a:r>
              <a:rPr lang="ru-RU" i="1" dirty="0"/>
              <a:t>М. </a:t>
            </a:r>
            <a:r>
              <a:rPr lang="ru-RU" i="1" dirty="0" err="1"/>
              <a:t>Монтессори</a:t>
            </a:r>
            <a:endParaRPr lang="ru-RU" i="1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75602"/>
            <a:ext cx="3960440" cy="2970330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8784976" cy="56881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Развитие элементарных математических представлений — это исключительно важная часть интеллектуального и личностного развития дошкольника. В соответствии с ФГОС дошкольное образовательное учреждение является первой образовательной ступенью и детский сад выполняет важную функцию подготовки детей к школе. И от того, насколько качественно и своевременно будет подготовлен ребенок к школе, во многом зависит успешность его дальнейшего обучения.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09120"/>
            <a:ext cx="1872208" cy="2151163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5687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Цель использования интеллектуальных игр</a:t>
            </a:r>
          </a:p>
          <a:p>
            <a:pPr marL="0" indent="0" algn="ctr">
              <a:buNone/>
            </a:pPr>
            <a:endParaRPr lang="ru-RU" b="1" dirty="0"/>
          </a:p>
          <a:p>
            <a:r>
              <a:rPr lang="ru-RU" dirty="0"/>
              <a:t>Добиться максимального эффекта используя дидактические игры, занимательные упражнения, задачи и развлечения.</a:t>
            </a:r>
          </a:p>
          <a:p>
            <a:pPr>
              <a:buNone/>
            </a:pPr>
            <a:r>
              <a:rPr lang="ru-RU" dirty="0"/>
              <a:t>    	В соответствии с современными требованиями использование дидактических игр способствует развитию памяти, внимания, воображения, логического мышления.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221088"/>
            <a:ext cx="4328927" cy="2289596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1094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Задачи  игр в дошкольном возрасте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85582"/>
            <a:ext cx="8363272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1. Формирование   </a:t>
            </a:r>
            <a:r>
              <a:rPr lang="ru-RU" dirty="0">
                <a:solidFill>
                  <a:srgbClr val="FF0000"/>
                </a:solidFill>
              </a:rPr>
              <a:t>системы </a:t>
            </a:r>
            <a:r>
              <a:rPr lang="ru-RU" dirty="0"/>
              <a:t>  элементарных   математических представлений.</a:t>
            </a:r>
          </a:p>
          <a:p>
            <a:pPr lvl="0">
              <a:buNone/>
            </a:pPr>
            <a:r>
              <a:rPr lang="ru-RU" dirty="0"/>
              <a:t>2. Формирование </a:t>
            </a:r>
            <a:r>
              <a:rPr lang="ru-RU" dirty="0">
                <a:solidFill>
                  <a:srgbClr val="FF0000"/>
                </a:solidFill>
              </a:rPr>
              <a:t>предпосылок</a:t>
            </a:r>
            <a:r>
              <a:rPr lang="ru-RU" dirty="0"/>
              <a:t> математического мышления.</a:t>
            </a:r>
          </a:p>
          <a:p>
            <a:pPr lvl="0">
              <a:buNone/>
            </a:pPr>
            <a:r>
              <a:rPr lang="ru-RU" dirty="0"/>
              <a:t>3. Формирование </a:t>
            </a:r>
            <a:r>
              <a:rPr lang="ru-RU" dirty="0">
                <a:solidFill>
                  <a:srgbClr val="FF0000"/>
                </a:solidFill>
              </a:rPr>
              <a:t>сенсорных процессов </a:t>
            </a:r>
            <a:r>
              <a:rPr lang="ru-RU" dirty="0"/>
              <a:t>и способностей.</a:t>
            </a:r>
          </a:p>
          <a:p>
            <a:pPr lvl="0">
              <a:buNone/>
            </a:pPr>
            <a:r>
              <a:rPr lang="ru-RU" dirty="0"/>
              <a:t>4. Расширение и обогащение </a:t>
            </a:r>
            <a:r>
              <a:rPr lang="ru-RU" dirty="0">
                <a:solidFill>
                  <a:srgbClr val="FF0000"/>
                </a:solidFill>
              </a:rPr>
              <a:t>словаря</a:t>
            </a:r>
            <a:r>
              <a:rPr lang="ru-RU" dirty="0"/>
              <a:t> и совершенствование связанной речи.</a:t>
            </a:r>
          </a:p>
          <a:p>
            <a:pPr lvl="0">
              <a:buNone/>
            </a:pPr>
            <a:r>
              <a:rPr lang="ru-RU" dirty="0"/>
              <a:t>5. Формирование </a:t>
            </a:r>
            <a:r>
              <a:rPr lang="ru-RU" dirty="0">
                <a:solidFill>
                  <a:srgbClr val="FF0000"/>
                </a:solidFill>
              </a:rPr>
              <a:t>начальных форм учебной деятельности.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2"/>
            <a:ext cx="1882552" cy="2222038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6327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Дидактические игры по формированию математических представлений можно разделить на следующие группы:</a:t>
            </a:r>
            <a:endParaRPr lang="ru-RU" sz="2800" i="1" dirty="0">
              <a:solidFill>
                <a:srgbClr val="FF0000"/>
              </a:solidFill>
            </a:endParaRPr>
          </a:p>
          <a:p>
            <a:r>
              <a:rPr lang="ru-RU" sz="2400" dirty="0"/>
              <a:t>Игры с цифрами и числами</a:t>
            </a:r>
          </a:p>
          <a:p>
            <a:r>
              <a:rPr lang="ru-RU" sz="2400" dirty="0"/>
              <a:t>Игры путешествия во времени</a:t>
            </a:r>
          </a:p>
          <a:p>
            <a:r>
              <a:rPr lang="ru-RU" sz="2400" dirty="0"/>
              <a:t>Игры на ориентировку в пространстве</a:t>
            </a:r>
          </a:p>
          <a:p>
            <a:r>
              <a:rPr lang="ru-RU" sz="2400" dirty="0"/>
              <a:t>Игры с геометрическими фигурами</a:t>
            </a:r>
          </a:p>
          <a:p>
            <a:r>
              <a:rPr lang="ru-RU" sz="2400" dirty="0"/>
              <a:t>Игры на логическое мышление</a:t>
            </a:r>
          </a:p>
          <a:p>
            <a:r>
              <a:rPr lang="ru-RU" sz="2400" dirty="0"/>
              <a:t>Главная особенность дидактической игры в том, что задание предлагается детям в игровой форме, которая состоит из познавательного и воспитательного содержания, а также — игровых заданий, игровых действий и организационных отношений.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700808"/>
            <a:ext cx="2602632" cy="2132856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32" y="260648"/>
            <a:ext cx="7772400" cy="1868478"/>
          </a:xfrm>
        </p:spPr>
        <p:txBody>
          <a:bodyPr>
            <a:normAutofit/>
          </a:bodyPr>
          <a:lstStyle/>
          <a:p>
            <a:br>
              <a:rPr lang="ru-RU" sz="3600" b="1" i="1" dirty="0">
                <a:solidFill>
                  <a:srgbClr val="FF0000"/>
                </a:solidFill>
              </a:rPr>
            </a:br>
            <a:br>
              <a:rPr lang="ru-RU" sz="3600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696" y="116632"/>
            <a:ext cx="843275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</a:rPr>
              <a:t>Главная особенность дидактической игры в том, что задание предлагается детям в игровой форме, которая состоит из познавательного и воспитательного содержания, а также — игровых заданий, игровых действий и организационных отношений.</a:t>
            </a:r>
          </a:p>
          <a:p>
            <a:r>
              <a:rPr lang="ru-RU" sz="2000" dirty="0"/>
              <a:t>К первой группе игр относится обучение детей счету в прямом и обратном порядке. Используется сказочный сюжет, знакомство детей с образованием всех чисел в пределах 10, путем сравнивания равных и неравных групп предметов. Такие дидактические игры как "Какой цифры не стало?", "Сколько?", "Путаница?", "Исправь ошибку", "Убираем цифры", "Назови соседей", дети учатся свободно оперировать числами в пределах 10 и сопровождать словами свои действия. Дидактические игры, такие как "Задумай число", "Число как тебя зовут?", "Составь цифру", "Кто первый назовет, которой игрушки не стало?" развивают у детей внимание, память, мышление.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16308"/>
            <a:ext cx="1728192" cy="2050916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91264" cy="46805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Вторая группа математических игр </a:t>
            </a:r>
            <a:r>
              <a:rPr lang="ru-RU" i="1" dirty="0"/>
              <a:t>(игры – путешествие во времени)</a:t>
            </a:r>
            <a:r>
              <a:rPr lang="ru-RU" dirty="0"/>
              <a:t>. Они служат для знакомства детей с днями недели, названиями месяцев, их последовательностью.</a:t>
            </a:r>
          </a:p>
          <a:p>
            <a:r>
              <a:rPr lang="ru-RU" dirty="0"/>
              <a:t>В третью группу входят игры на ориентирование в пространстве. Задача — научить детей ориентироваться в специально созданных пространственных ситуациях и определять свое место по заданному условию. При помощи дидактических игр и упражнений дети овладевают умением определять словом положение того или иного предмета по отношению к другому.</a:t>
            </a:r>
          </a:p>
          <a:p>
            <a:r>
              <a:rPr lang="ru-RU" dirty="0"/>
              <a:t>Для закрепления знаний о форме геометрических фигур детям предлагается узнать в окружающих предметах форму круга, треугольника, квадрата. Например: "Какую геометрическую фигуру напоминает дно тарелки?" </a:t>
            </a:r>
            <a:r>
              <a:rPr lang="ru-RU" i="1" dirty="0"/>
              <a:t>(поверхность крышки стола, лист бумаги т.д.)</a:t>
            </a:r>
            <a:r>
              <a:rPr lang="ru-RU" dirty="0"/>
              <a:t>.</a:t>
            </a:r>
          </a:p>
          <a:p>
            <a:r>
              <a:rPr lang="ru-RU" dirty="0"/>
              <a:t>Любая математическая задача на смекалку, для какого бы возраста она ни предназначалась, несет в себе определенную умственную нагрузку. В ходе решения каждой новой задачи ребенок включается в активную мыслительную деятельность, стремясь достичь конечной цели, тем самым развивая логическое мышление.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37112"/>
            <a:ext cx="1635646" cy="218086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9" y="4437112"/>
            <a:ext cx="1707654" cy="227687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3"/>
            <a:ext cx="1707653" cy="227687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2551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6325243"/>
              </p:ext>
            </p:extLst>
          </p:nvPr>
        </p:nvGraphicFramePr>
        <p:xfrm>
          <a:off x="0" y="44623"/>
          <a:ext cx="9144000" cy="681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79">
                <a:tc>
                  <a:txBody>
                    <a:bodyPr/>
                    <a:lstStyle/>
                    <a:p>
                      <a:pPr marL="118745">
                        <a:spcAft>
                          <a:spcPts val="0"/>
                        </a:spcAft>
                      </a:pPr>
                      <a:r>
                        <a:rPr lang="ru-RU" sz="24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Виды игр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78765"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Названия игр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4010"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Задача математического развития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Строительные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27305"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«Построим кукле домик», </a:t>
                      </a:r>
                      <a:r>
                        <a:rPr lang="ru-RU" sz="20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«Чья башня выше?»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умение сравнивать предметы по ве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личине.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Повторить названия и признаки геометрических </a:t>
                      </a:r>
                      <a:r>
                        <a:rPr lang="ru-RU" sz="14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фигур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Подвижные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4445" indent="-127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«Найди свой домик», </a:t>
                      </a:r>
                      <a:r>
                        <a:rPr lang="ru-RU" sz="20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«Гаражи», «Найди секрет»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26035" indent="-3175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знания о геометрических фигурах.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Повторить состав чисел из двух меньших. Закрепить умение ориентироваться в движении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926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Настольно-пе</a:t>
                      </a:r>
                      <a:r>
                        <a:rPr lang="ru-RU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чатные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79375" indent="-1270"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«Собери машину», «Кто где живет?», «Придумай </a:t>
                      </a:r>
                      <a:r>
                        <a:rPr lang="ru-RU" sz="20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задачу»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Повторить названия и свойства геометрических 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фигур.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умение определять положение пред­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метов относительно друг друга. 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умение составлять и решать арифме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тические задачи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Словесные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«Продолжи предложение», </a:t>
                      </a:r>
                      <a:r>
                        <a:rPr lang="ru-RU" sz="20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«Назови соседей»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indent="-1270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умение сравнивать предметы по дли­не, ширине, высоте. 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Повторить последовательность дней недели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(частей суток). Закрепить знание числового ряда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Сюжетные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64465"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«Магазин», «Ателье»,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«Угостим кукол чаем»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знание денежных знаков.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Выработать навыки измерительной деятель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ности.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умение устанавливать взаимно-одно­значные соответствия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679">
                <a:tc>
                  <a:txBody>
                    <a:bodyPr/>
                    <a:lstStyle/>
                    <a:p>
                      <a:pPr marR="80645" indent="-1270">
                        <a:spcAft>
                          <a:spcPts val="0"/>
                        </a:spcAft>
                      </a:pPr>
                      <a:r>
                        <a:rPr lang="ru-RU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Театрализо</a:t>
                      </a:r>
                      <a:r>
                        <a:rPr lang="ru-RU" sz="2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ванные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225425" indent="3175"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«Репка», «Теремок», </a:t>
                      </a:r>
                      <a:r>
                        <a:rPr lang="ru-RU" sz="20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«Веселый счет»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223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знание количественного и порядко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вого счета.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Повторить цифры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1005</TotalTime>
  <Words>854</Words>
  <Application>Microsoft Office PowerPoint</Application>
  <PresentationFormat>Экран (4:3)</PresentationFormat>
  <Paragraphs>63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«Формирование элементарных математических представлений у дошкольников посредством интеллектуальных игр»</vt:lpstr>
      <vt:lpstr>Презентация PowerPoint</vt:lpstr>
      <vt:lpstr>Презентация PowerPoint</vt:lpstr>
      <vt:lpstr>Презентация PowerPoint</vt:lpstr>
      <vt:lpstr>Задачи  игр в дошкольном возрасте</vt:lpstr>
      <vt:lpstr>   </vt:lpstr>
      <vt:lpstr>  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элементарных математических представлений у дошкольников»</dc:title>
  <dc:creator>Ирина</dc:creator>
  <cp:lastModifiedBy>Admin</cp:lastModifiedBy>
  <cp:revision>77</cp:revision>
  <dcterms:created xsi:type="dcterms:W3CDTF">2016-01-13T05:41:22Z</dcterms:created>
  <dcterms:modified xsi:type="dcterms:W3CDTF">2020-09-08T17:38:04Z</dcterms:modified>
</cp:coreProperties>
</file>