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ge-and-background_1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428860" y="1285860"/>
            <a:ext cx="48577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latin typeface="Segoe Print" pitchFamily="2" charset="0"/>
              </a:rPr>
              <a:t>Мастер класс по текстильной кукле</a:t>
            </a:r>
          </a:p>
          <a:p>
            <a:pPr algn="ctr"/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143240" y="4786322"/>
            <a:ext cx="302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Методист НХТ</a:t>
            </a:r>
          </a:p>
          <a:p>
            <a:pPr algn="ctr"/>
            <a:r>
              <a:rPr lang="ru-RU" sz="2400" dirty="0" err="1" smtClean="0"/>
              <a:t>Горновская</a:t>
            </a:r>
            <a:r>
              <a:rPr lang="ru-RU" sz="2400" dirty="0" smtClean="0"/>
              <a:t>          Ангелина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По выкройке для ног, мы делаем выкройку для чулок, прошиваем, подрезаем закругления, выворачиваем и одеваем на куклу.</a:t>
            </a:r>
            <a:endParaRPr lang="ru-RU" sz="2400" dirty="0"/>
          </a:p>
        </p:txBody>
      </p:sp>
      <p:pic>
        <p:nvPicPr>
          <p:cNvPr id="11" name="Содержимое 10" descr="20200514_135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2" name="Содержимое 11" descr="20200514_1354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20200514_135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Вот такие прекрасные чулочки у нас получились!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Пришла очередь сделать ей причёску, для этого используем пряжу, лучше брать тонкую, она красивее смотрится . Пришиваем сперва челку, затем затылок , по бокам, на макушке, формируем прическу.</a:t>
            </a:r>
            <a:endParaRPr lang="ru-RU" sz="1800" dirty="0"/>
          </a:p>
        </p:txBody>
      </p:sp>
      <p:pic>
        <p:nvPicPr>
          <p:cNvPr id="5" name="Содержимое 4" descr="20200515_135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20200515_1413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Наконец пришла очередь раскрасить лицо, для этого я использовала краски по ткани.</a:t>
            </a:r>
            <a:endParaRPr lang="ru-RU" sz="2800" dirty="0"/>
          </a:p>
        </p:txBody>
      </p:sp>
      <p:pic>
        <p:nvPicPr>
          <p:cNvPr id="5" name="Содержимое 4" descr="20200520_133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20200520_1331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20200520_133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Всё! Наша кукла готова!.</a:t>
            </a:r>
          </a:p>
          <a:p>
            <a:r>
              <a:rPr lang="ru-RU" sz="2000" i="1" dirty="0" smtClean="0"/>
              <a:t>Используемые материалы:</a:t>
            </a:r>
          </a:p>
          <a:p>
            <a:r>
              <a:rPr lang="ru-RU" sz="2000" dirty="0" smtClean="0"/>
              <a:t>-бязь белая, крашенная  раствором чая ,для тела;</a:t>
            </a:r>
          </a:p>
          <a:p>
            <a:r>
              <a:rPr lang="ru-RU" sz="2000" dirty="0" smtClean="0"/>
              <a:t>-бязь цветная для юбки;</a:t>
            </a:r>
          </a:p>
          <a:p>
            <a:pPr>
              <a:buFontTx/>
              <a:buChar char="-"/>
            </a:pPr>
            <a:r>
              <a:rPr lang="ru-RU" sz="2000" dirty="0" smtClean="0"/>
              <a:t>Гипюр для блузки и для чулок(отделка);</a:t>
            </a:r>
          </a:p>
          <a:p>
            <a:pPr>
              <a:buFontTx/>
              <a:buChar char="-"/>
            </a:pPr>
            <a:r>
              <a:rPr lang="ru-RU" sz="2000" dirty="0" smtClean="0"/>
              <a:t>- бязь белая для чулок;</a:t>
            </a:r>
          </a:p>
          <a:p>
            <a:r>
              <a:rPr lang="ru-RU" sz="2000" dirty="0" smtClean="0"/>
              <a:t>-</a:t>
            </a:r>
            <a:r>
              <a:rPr lang="ru-RU" sz="2000" dirty="0" err="1" smtClean="0"/>
              <a:t>синтепон</a:t>
            </a:r>
            <a:r>
              <a:rPr lang="ru-RU" sz="2000" dirty="0" smtClean="0"/>
              <a:t> как наполнитель;</a:t>
            </a:r>
          </a:p>
          <a:p>
            <a:pPr>
              <a:buFontTx/>
              <a:buChar char="-"/>
            </a:pPr>
            <a:r>
              <a:rPr lang="ru-RU" sz="2000" dirty="0" smtClean="0"/>
              <a:t> пряжа </a:t>
            </a:r>
            <a:r>
              <a:rPr lang="ru-RU" sz="2000" dirty="0"/>
              <a:t> </a:t>
            </a:r>
            <a:r>
              <a:rPr lang="ru-RU" sz="2000" dirty="0" smtClean="0"/>
              <a:t>шерсть для волос;</a:t>
            </a:r>
          </a:p>
          <a:p>
            <a:pPr>
              <a:buFontTx/>
              <a:buChar char="-"/>
            </a:pPr>
            <a:r>
              <a:rPr lang="ru-RU" sz="2000" dirty="0" smtClean="0"/>
              <a:t> краски анилиновые по ткани. 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ge-and-background_1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14612" y="857232"/>
            <a:ext cx="3857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Gabriola" pitchFamily="82" charset="0"/>
              </a:rPr>
              <a:t>Я  </a:t>
            </a:r>
            <a:r>
              <a:rPr lang="ru-RU" sz="5400" b="1" dirty="0" smtClean="0">
                <a:latin typeface="Gabriola" pitchFamily="82" charset="0"/>
              </a:rPr>
              <a:t>очень надеюсь, что Вам понравилась моя авторская </a:t>
            </a:r>
            <a:r>
              <a:rPr lang="ru-RU" sz="5400" b="1" dirty="0" smtClean="0">
                <a:latin typeface="Gabriola" pitchFamily="82" charset="0"/>
              </a:rPr>
              <a:t>кукла.</a:t>
            </a:r>
            <a:endParaRPr lang="ru-RU" sz="5400" dirty="0" smtClean="0"/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6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20200520_133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008313" cy="56261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Дорогие друзья!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/>
              <a:t>Сегодня , я хочу показать, как я делаю  вот таких прекрасных текстильных кукол. Надеюсь , что Вам понравится данный мастер класс.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Приятного просмотра!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20200513_1550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642918"/>
            <a:ext cx="5186370" cy="5500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18"/>
            <a:ext cx="3008313" cy="548324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Нарисовала выкройку, вырезала, расположила на ткани  и  перевела . Сколола булавками и прострочила на машинке, оставив  место для выворачивания.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 тех местах, где швы имеют закругленную форму, делаем надрезы, не доходя до шва 2 мм, чтобы при выворачивании швы не тянуло.</a:t>
            </a:r>
            <a:endParaRPr lang="ru-RU" sz="2000" dirty="0"/>
          </a:p>
        </p:txBody>
      </p:sp>
      <p:pic>
        <p:nvPicPr>
          <p:cNvPr id="8" name="Содержимое 7" descr="20200513_1609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Содержимое 6" descr="20200513_1609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Так делаем на всех деталях</a:t>
            </a:r>
            <a:endParaRPr lang="ru-RU" sz="2400" dirty="0"/>
          </a:p>
        </p:txBody>
      </p:sp>
      <p:pic>
        <p:nvPicPr>
          <p:cNvPr id="6" name="Содержимое 5" descr="20200513_161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8" name="Содержимое 7" descr="20200513_1610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Вывернули, набили </a:t>
            </a:r>
            <a:r>
              <a:rPr lang="ru-RU" sz="2400" dirty="0" err="1" smtClean="0"/>
              <a:t>синтепухом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синтепоном</a:t>
            </a:r>
            <a:r>
              <a:rPr lang="ru-RU" sz="2400" dirty="0" smtClean="0"/>
              <a:t>, в зависимости  что у Вас имеется, и соединили детали между собой. Руки не пришиваем .</a:t>
            </a:r>
            <a:endParaRPr lang="ru-RU" sz="2400" dirty="0"/>
          </a:p>
        </p:txBody>
      </p:sp>
      <p:pic>
        <p:nvPicPr>
          <p:cNvPr id="5" name="Содержимое 4" descr="20200513_1723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20200514_0805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Шьём юбочку для нашей куклы , закладываем бантовые складки,( мне они показались наиболее красивы  у данной куклы).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20200514_0806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786346" cy="4163234"/>
          </a:xfrm>
        </p:spPr>
      </p:pic>
      <p:pic>
        <p:nvPicPr>
          <p:cNvPr id="6" name="Содержимое 5" descr="20200514_0818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714620"/>
            <a:ext cx="4357718" cy="385765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Наша юбочка готова, кроем блузу из остатков гипюра или  того , что у Вас имеется. Для выкройки блузы используем выкройку самой куклы, увеличивая немного объём.</a:t>
            </a:r>
            <a:endParaRPr lang="ru-RU" sz="2400" dirty="0"/>
          </a:p>
        </p:txBody>
      </p:sp>
      <p:pic>
        <p:nvPicPr>
          <p:cNvPr id="5" name="Содержимое 4" descr="20200514_083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4467196" cy="3857652"/>
          </a:xfrm>
        </p:spPr>
      </p:pic>
      <p:pic>
        <p:nvPicPr>
          <p:cNvPr id="8" name="Содержимое 7" descr="20200514_0844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3857652" cy="52864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20200514_134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Выкраиваем рукава, пришиваем к ручкам,  и после пришиваем к телу наши руки.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328</Words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В  тех местах, где швы имеют закругленную форму, делаем надрезы, не доходя до шва 2 мм, чтобы при выворачивании швы не тянуло.</vt:lpstr>
      <vt:lpstr>Так делаем на всех деталях</vt:lpstr>
      <vt:lpstr>Вывернули, набили синтепухом или синтепоном, в зависимости  что у Вас имеется, и соединили детали между собой. Руки не пришиваем .</vt:lpstr>
      <vt:lpstr>Шьём юбочку для нашей куклы , закладываем бантовые складки,( мне они показались наиболее красивы  у данной куклы). </vt:lpstr>
      <vt:lpstr>Наша юбочка готова, кроем блузу из остатков гипюра или  того , что у Вас имеется. Для выкройки блузы используем выкройку самой куклы, увеличивая немного объём.</vt:lpstr>
      <vt:lpstr>Слайд 9</vt:lpstr>
      <vt:lpstr>По выкройке для ног, мы делаем выкройку для чулок, прошиваем, подрезаем закругления, выворачиваем и одеваем на куклу.</vt:lpstr>
      <vt:lpstr>Слайд 11</vt:lpstr>
      <vt:lpstr>Пришла очередь сделать ей причёску, для этого используем пряжу, лучше брать тонкую, она красивее смотрится . Пришиваем сперва челку, затем затылок , по бокам, на макушке, формируем прическу.</vt:lpstr>
      <vt:lpstr>Наконец пришла очередь раскрасить лицо, для этого я использовала краски по ткани.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Ангелина</dc:creator>
  <cp:lastModifiedBy>Ангелина</cp:lastModifiedBy>
  <cp:revision>10</cp:revision>
  <dcterms:created xsi:type="dcterms:W3CDTF">2020-05-21T12:50:31Z</dcterms:created>
  <dcterms:modified xsi:type="dcterms:W3CDTF">2020-05-21T14:24:22Z</dcterms:modified>
</cp:coreProperties>
</file>