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73" r:id="rId6"/>
    <p:sldId id="274" r:id="rId7"/>
    <p:sldId id="276" r:id="rId8"/>
    <p:sldId id="277" r:id="rId9"/>
  </p:sldIdLst>
  <p:sldSz cx="18288000" cy="10287000"/>
  <p:notesSz cx="6858000" cy="9144000"/>
  <p:embeddedFontLst>
    <p:embeddedFont>
      <p:font typeface="Anonymous Pro" panose="020B0604020202020204" charset="0"/>
      <p:regular r:id="rId11"/>
    </p:embeddedFont>
    <p:embeddedFont>
      <p:font typeface="Anonymous Pro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 Heavy" panose="020F0502020204030203" pitchFamily="34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9" d="100"/>
          <a:sy n="59" d="100"/>
        </p:scale>
        <p:origin x="451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7EC-4513-4664-ABFA-6876D961BF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FE78A-3399-462C-B594-CA5C013A3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FE78A-3399-462C-B594-CA5C013A3B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7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FE78A-3399-462C-B594-CA5C013A3B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8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adobe.com/ru/products/photosho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adobe.com/ru/products/photoshop.html?sdid=9WGN461C&amp;mv=search&amp;s_kwcid=AL!3085!90!7612322873!search!!!none&amp;ef_id=XrQfAgAAAHsjggoD:20200706202256:s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adobe.com/ru/products/photoshop.html?sdid=9WGN461C&amp;mv=search&amp;s_kwcid=AL!3085!90!7612322873!search!!!none&amp;ef_id=XrQfAgAAAHsjggoD:20200706202256: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945"/>
            <a:ext cx="18460346" cy="1038394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6880099" y="1028700"/>
            <a:ext cx="758402" cy="8108537"/>
            <a:chOff x="0" y="0"/>
            <a:chExt cx="1011203" cy="10811383"/>
          </a:xfrm>
        </p:grpSpPr>
        <p:sp>
          <p:nvSpPr>
            <p:cNvPr id="11" name="AutoShape 11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050270"/>
              <a:ext cx="1011203" cy="653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7"/>
                </a:lnSpc>
                <a:spcBef>
                  <a:spcPct val="0"/>
                </a:spcBef>
              </a:pPr>
              <a:r>
                <a:rPr lang="en-US" sz="2998" dirty="0">
                  <a:solidFill>
                    <a:srgbClr val="191919"/>
                  </a:solidFill>
                  <a:latin typeface="Anonymous Pro Bold"/>
                </a:rPr>
                <a:t>01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7A32BBA-E42A-4CA6-BE1A-4B252525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14551127" cy="10287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E349AF-CED6-4E85-A289-15F0B0CA41D1}"/>
              </a:ext>
            </a:extLst>
          </p:cNvPr>
          <p:cNvSpPr/>
          <p:nvPr/>
        </p:nvSpPr>
        <p:spPr>
          <a:xfrm>
            <a:off x="9144000" y="9258300"/>
            <a:ext cx="10363200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1400" spc="192" dirty="0">
                <a:solidFill>
                  <a:srgbClr val="191919"/>
                </a:solidFill>
                <a:latin typeface="Anonymous Pro"/>
              </a:rPr>
              <a:t>Екатерина Кузьмина педагог Центра </a:t>
            </a:r>
            <a:r>
              <a:rPr lang="ru-RU" sz="1400" spc="192" dirty="0" err="1">
                <a:solidFill>
                  <a:srgbClr val="191919"/>
                </a:solidFill>
                <a:latin typeface="Anonymous Pro"/>
              </a:rPr>
              <a:t>медиаискусств</a:t>
            </a:r>
            <a:r>
              <a:rPr lang="ru-RU" sz="1400" spc="192" dirty="0">
                <a:solidFill>
                  <a:srgbClr val="191919"/>
                </a:solidFill>
                <a:latin typeface="Anonymous Pro"/>
              </a:rPr>
              <a:t> по </a:t>
            </a:r>
            <a:r>
              <a:rPr lang="en-US" sz="1400" spc="192" dirty="0">
                <a:solidFill>
                  <a:srgbClr val="191919"/>
                </a:solidFill>
                <a:latin typeface="Anonymous Pro"/>
              </a:rPr>
              <a:t>“Digital Art”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902091" y="1455419"/>
            <a:ext cx="7188500" cy="3719608"/>
            <a:chOff x="-538279" y="-1378762"/>
            <a:chExt cx="9584667" cy="4959475"/>
          </a:xfrm>
        </p:grpSpPr>
        <p:sp>
          <p:nvSpPr>
            <p:cNvPr id="6" name="TextBox 6"/>
            <p:cNvSpPr txBox="1"/>
            <p:nvPr/>
          </p:nvSpPr>
          <p:spPr>
            <a:xfrm>
              <a:off x="203200" y="-1378762"/>
              <a:ext cx="8843188" cy="4959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7"/>
                </a:lnSpc>
                <a:spcBef>
                  <a:spcPct val="0"/>
                </a:spcBef>
              </a:pPr>
              <a:endParaRPr lang="en-US" sz="2998" spc="-89" dirty="0">
                <a:solidFill>
                  <a:srgbClr val="191919"/>
                </a:solidFill>
                <a:latin typeface="Anonymous Pro"/>
              </a:endParaRPr>
            </a:p>
            <a:p>
              <a:pPr>
                <a:lnSpc>
                  <a:spcPts val="4197"/>
                </a:lnSpc>
                <a:spcBef>
                  <a:spcPct val="0"/>
                </a:spcBef>
              </a:pPr>
              <a:endParaRPr lang="ru-RU" sz="2998" spc="-89" dirty="0">
                <a:solidFill>
                  <a:srgbClr val="191919"/>
                </a:solidFill>
                <a:latin typeface="Anonymous Pro"/>
              </a:endParaRPr>
            </a:p>
            <a:p>
              <a:pPr>
                <a:lnSpc>
                  <a:spcPts val="4197"/>
                </a:lnSpc>
                <a:spcBef>
                  <a:spcPct val="0"/>
                </a:spcBef>
              </a:pPr>
              <a:r>
                <a:rPr lang="ru-RU" sz="2998" spc="-89" dirty="0">
                  <a:solidFill>
                    <a:srgbClr val="191919"/>
                  </a:solidFill>
                  <a:latin typeface="Anonymous Pro"/>
                </a:rPr>
                <a:t>Интерфейс программы     </a:t>
              </a:r>
              <a:r>
                <a:rPr lang="en-US" sz="2998" spc="-89" dirty="0">
                  <a:solidFill>
                    <a:srgbClr val="191919"/>
                  </a:solidFill>
                  <a:latin typeface="Anonymous Pro"/>
                </a:rPr>
                <a:t>4</a:t>
              </a:r>
              <a:endParaRPr lang="ru-RU" sz="2998" spc="-89" dirty="0">
                <a:solidFill>
                  <a:srgbClr val="191919"/>
                </a:solidFill>
                <a:latin typeface="Anonymous Pro"/>
              </a:endParaRPr>
            </a:p>
            <a:p>
              <a:pPr>
                <a:lnSpc>
                  <a:spcPts val="4197"/>
                </a:lnSpc>
                <a:spcBef>
                  <a:spcPct val="0"/>
                </a:spcBef>
              </a:pPr>
              <a:r>
                <a:rPr lang="ru-RU" sz="2998" spc="-89" dirty="0">
                  <a:solidFill>
                    <a:srgbClr val="191919"/>
                  </a:solidFill>
                  <a:latin typeface="Anonymous Pro"/>
                </a:rPr>
                <a:t>Создание</a:t>
              </a:r>
              <a:r>
                <a:rPr lang="en-US" sz="2998" spc="-89" dirty="0">
                  <a:solidFill>
                    <a:srgbClr val="191919"/>
                  </a:solidFill>
                  <a:latin typeface="Anonymous Pro"/>
                </a:rPr>
                <a:t> </a:t>
              </a:r>
              <a:r>
                <a:rPr lang="ru-RU" sz="2998" spc="-89" dirty="0">
                  <a:solidFill>
                    <a:srgbClr val="191919"/>
                  </a:solidFill>
                  <a:latin typeface="Anonymous Pro"/>
                </a:rPr>
                <a:t>макета         </a:t>
              </a:r>
              <a:r>
                <a:rPr lang="en-US" sz="2998" spc="-89" dirty="0">
                  <a:solidFill>
                    <a:srgbClr val="191919"/>
                  </a:solidFill>
                  <a:latin typeface="Anonymous Pro"/>
                </a:rPr>
                <a:t>5</a:t>
              </a:r>
              <a:endParaRPr lang="ru-RU" sz="2998" spc="-89" dirty="0">
                <a:solidFill>
                  <a:srgbClr val="191919"/>
                </a:solidFill>
                <a:latin typeface="Anonymous Pro"/>
              </a:endParaRPr>
            </a:p>
            <a:p>
              <a:pPr>
                <a:lnSpc>
                  <a:spcPts val="4197"/>
                </a:lnSpc>
                <a:spcBef>
                  <a:spcPct val="0"/>
                </a:spcBef>
              </a:pPr>
              <a:r>
                <a:rPr lang="ru-RU" sz="2998" spc="-89" dirty="0">
                  <a:solidFill>
                    <a:srgbClr val="191919"/>
                  </a:solidFill>
                  <a:latin typeface="Anonymous Pro"/>
                </a:rPr>
                <a:t>Импорт фото             </a:t>
              </a:r>
              <a:r>
                <a:rPr lang="en-US" sz="2998" spc="-89" dirty="0">
                  <a:solidFill>
                    <a:srgbClr val="191919"/>
                  </a:solidFill>
                  <a:latin typeface="Anonymous Pro"/>
                </a:rPr>
                <a:t>6</a:t>
              </a:r>
              <a:endParaRPr lang="ru-RU" sz="2998" spc="-89" dirty="0">
                <a:solidFill>
                  <a:srgbClr val="191919"/>
                </a:solidFill>
                <a:latin typeface="Anonymous Pro"/>
              </a:endParaRPr>
            </a:p>
            <a:p>
              <a:pPr>
                <a:lnSpc>
                  <a:spcPts val="4197"/>
                </a:lnSpc>
                <a:spcBef>
                  <a:spcPct val="0"/>
                </a:spcBef>
              </a:pPr>
              <a:r>
                <a:rPr lang="ru-RU" sz="2998" spc="-89" dirty="0">
                  <a:solidFill>
                    <a:srgbClr val="191919"/>
                  </a:solidFill>
                  <a:latin typeface="Anonymous Pro"/>
                </a:rPr>
                <a:t>Редактирование фото     </a:t>
              </a:r>
              <a:r>
                <a:rPr lang="en-US" sz="2998" spc="-89" dirty="0">
                  <a:solidFill>
                    <a:srgbClr val="191919"/>
                  </a:solidFill>
                  <a:latin typeface="Anonymous Pro"/>
                </a:rPr>
                <a:t>7</a:t>
              </a:r>
              <a:endParaRPr lang="ru-RU" sz="2998" spc="-89" dirty="0">
                <a:solidFill>
                  <a:srgbClr val="191919"/>
                </a:solidFill>
                <a:latin typeface="Anonymous Pro"/>
              </a:endParaRPr>
            </a:p>
            <a:p>
              <a:pPr>
                <a:lnSpc>
                  <a:spcPts val="4197"/>
                </a:lnSpc>
                <a:spcBef>
                  <a:spcPct val="0"/>
                </a:spcBef>
              </a:pPr>
              <a:r>
                <a:rPr lang="ru-RU" sz="2998" spc="-89" dirty="0">
                  <a:solidFill>
                    <a:srgbClr val="191919"/>
                  </a:solidFill>
                  <a:latin typeface="Anonymous Pro"/>
                </a:rPr>
                <a:t>Сохранение макета       </a:t>
              </a:r>
              <a:r>
                <a:rPr lang="en-US" sz="2998" spc="-89" dirty="0">
                  <a:solidFill>
                    <a:srgbClr val="191919"/>
                  </a:solidFill>
                  <a:latin typeface="Anonymous Pro"/>
                </a:rPr>
                <a:t>8</a:t>
              </a:r>
              <a:endParaRPr lang="ru-RU" sz="2998" spc="-89" dirty="0">
                <a:solidFill>
                  <a:srgbClr val="191919"/>
                </a:solidFill>
                <a:latin typeface="Anonymous Pro"/>
              </a:endParaRP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38279" y="81280"/>
              <a:ext cx="274167" cy="547637"/>
            </a:xfrm>
            <a:prstGeom prst="rect">
              <a:avLst/>
            </a:prstGeom>
          </p:spPr>
        </p:pic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35C25A0-751D-4138-8C04-98E73B17B3F0}"/>
              </a:ext>
            </a:extLst>
          </p:cNvPr>
          <p:cNvSpPr/>
          <p:nvPr/>
        </p:nvSpPr>
        <p:spPr>
          <a:xfrm>
            <a:off x="-27709" y="1333500"/>
            <a:ext cx="6352309" cy="121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0F0479-59DC-4B41-BC40-33F9AA432F43}"/>
              </a:ext>
            </a:extLst>
          </p:cNvPr>
          <p:cNvSpPr txBox="1"/>
          <p:nvPr/>
        </p:nvSpPr>
        <p:spPr>
          <a:xfrm>
            <a:off x="7620000" y="871123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СОДЕРЖАНИЕ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64FD40-B8F2-4AFB-8829-FC355E545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0802" y="-4762500"/>
            <a:ext cx="24053609" cy="154686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6880099" y="1089288"/>
            <a:ext cx="758402" cy="8108537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70"/>
              <a:ext cx="1011203" cy="653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7"/>
                </a:lnSpc>
                <a:spcBef>
                  <a:spcPct val="0"/>
                </a:spcBef>
              </a:pPr>
              <a:r>
                <a:rPr lang="en-US" sz="2998">
                  <a:solidFill>
                    <a:srgbClr val="191919"/>
                  </a:solidFill>
                  <a:latin typeface="Anonymous Pro Bold"/>
                </a:rPr>
                <a:t>03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9200" y="1157644"/>
            <a:ext cx="205625" cy="43418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14918" y="1078897"/>
            <a:ext cx="4631634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spc="-89" dirty="0">
                <a:solidFill>
                  <a:srgbClr val="191919"/>
                </a:solidFill>
                <a:latin typeface="Anonymous Pro"/>
              </a:rPr>
              <a:t>В этой короткой инструкции я покажу тебе, как быстро и легко создать макет в программе </a:t>
            </a:r>
            <a:r>
              <a:rPr lang="en-US" sz="2400" spc="-89" dirty="0">
                <a:solidFill>
                  <a:srgbClr val="191919"/>
                </a:solidFill>
                <a:latin typeface="Anonymous Pro"/>
              </a:rPr>
              <a:t>Adobe Photoshop</a:t>
            </a:r>
            <a:r>
              <a:rPr lang="ru-RU" sz="2400" spc="-89" dirty="0">
                <a:solidFill>
                  <a:srgbClr val="191919"/>
                </a:solidFill>
                <a:latin typeface="Anonymous Pro"/>
              </a:rPr>
              <a:t>, даже если ты </a:t>
            </a:r>
            <a:r>
              <a:rPr lang="ru-RU" sz="2400" b="1" spc="-89" dirty="0">
                <a:solidFill>
                  <a:srgbClr val="191919"/>
                </a:solidFill>
                <a:latin typeface="Anonymous Pro"/>
              </a:rPr>
              <a:t>ни разу не открывал </a:t>
            </a:r>
            <a:r>
              <a:rPr lang="ru-RU" sz="2400" spc="-89" dirty="0">
                <a:solidFill>
                  <a:srgbClr val="191919"/>
                </a:solidFill>
                <a:latin typeface="Anonymous Pro"/>
              </a:rPr>
              <a:t>эту программу.</a:t>
            </a:r>
          </a:p>
          <a:p>
            <a:pPr>
              <a:spcBef>
                <a:spcPct val="0"/>
              </a:spcBef>
            </a:pPr>
            <a:endParaRPr lang="ru-RU" sz="24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400" spc="-89" dirty="0">
                <a:solidFill>
                  <a:srgbClr val="191919"/>
                </a:solidFill>
                <a:latin typeface="Anonymous Pro"/>
              </a:rPr>
              <a:t>Мы изучим интерфейс программы, монтажную область, как создавать и сохранять макет, редактировать, делать цветокоррекцию, применять стили к слоям. Это</a:t>
            </a:r>
            <a:r>
              <a:rPr lang="en-US" sz="2400" spc="-89" dirty="0">
                <a:solidFill>
                  <a:srgbClr val="191919"/>
                </a:solidFill>
                <a:latin typeface="Anonymous Pro"/>
              </a:rPr>
              <a:t> </a:t>
            </a:r>
            <a:r>
              <a:rPr lang="ru-RU" sz="2400" spc="-89" dirty="0">
                <a:solidFill>
                  <a:srgbClr val="191919"/>
                </a:solidFill>
                <a:latin typeface="Anonymous Pro"/>
              </a:rPr>
              <a:t>и будет вполне достаточно, чтобы </a:t>
            </a:r>
            <a:r>
              <a:rPr lang="ru-RU" sz="2400" b="1" spc="-89" dirty="0">
                <a:solidFill>
                  <a:srgbClr val="191919"/>
                </a:solidFill>
                <a:latin typeface="Anonymous Pro"/>
              </a:rPr>
              <a:t>сделать свой первый макет!</a:t>
            </a:r>
          </a:p>
          <a:p>
            <a:pPr>
              <a:spcBef>
                <a:spcPct val="0"/>
              </a:spcBef>
            </a:pPr>
            <a:endParaRPr lang="ru-RU" sz="2400" b="1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400" spc="-89" dirty="0">
                <a:solidFill>
                  <a:srgbClr val="191919"/>
                </a:solidFill>
                <a:latin typeface="Anonymous Pro"/>
              </a:rPr>
              <a:t>В этой методичке я описала базовые вещи, которые нужны, чтобы качественно создать свой первый дизайн-макет даже без навыков дизайнера.</a:t>
            </a:r>
          </a:p>
          <a:p>
            <a:pPr>
              <a:spcBef>
                <a:spcPct val="0"/>
              </a:spcBef>
            </a:pPr>
            <a:r>
              <a:rPr lang="ru-RU" sz="2400" b="1" spc="-89" dirty="0">
                <a:solidFill>
                  <a:srgbClr val="191919"/>
                </a:solidFill>
                <a:latin typeface="Anonymous Pro"/>
              </a:rPr>
              <a:t>Пользуйся! </a:t>
            </a:r>
            <a:endParaRPr lang="en-US" sz="2400" b="1" spc="-89" dirty="0">
              <a:solidFill>
                <a:srgbClr val="191919"/>
              </a:solidFill>
              <a:latin typeface="Anonymous Pro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CF950F-5322-4AC0-930C-9DAD89E6B8DF}"/>
              </a:ext>
            </a:extLst>
          </p:cNvPr>
          <p:cNvSpPr/>
          <p:nvPr/>
        </p:nvSpPr>
        <p:spPr>
          <a:xfrm>
            <a:off x="9144000" y="9258300"/>
            <a:ext cx="10363200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1400" spc="192" dirty="0">
                <a:solidFill>
                  <a:srgbClr val="191919"/>
                </a:solidFill>
                <a:latin typeface="Anonymous Pro"/>
              </a:rPr>
              <a:t>Екатерина Кузьмина педагог Центра </a:t>
            </a:r>
            <a:r>
              <a:rPr lang="ru-RU" sz="1400" spc="192" dirty="0" err="1">
                <a:solidFill>
                  <a:srgbClr val="191919"/>
                </a:solidFill>
                <a:latin typeface="Anonymous Pro"/>
              </a:rPr>
              <a:t>медиаискусств</a:t>
            </a:r>
            <a:r>
              <a:rPr lang="ru-RU" sz="1400" spc="192" dirty="0">
                <a:solidFill>
                  <a:srgbClr val="191919"/>
                </a:solidFill>
                <a:latin typeface="Anonymous Pro"/>
              </a:rPr>
              <a:t> по </a:t>
            </a:r>
            <a:r>
              <a:rPr lang="en-US" sz="1400" spc="192" dirty="0">
                <a:solidFill>
                  <a:srgbClr val="191919"/>
                </a:solidFill>
                <a:latin typeface="Anonymous Pro"/>
              </a:rPr>
              <a:t>“Digital Art”</a:t>
            </a:r>
          </a:p>
        </p:txBody>
      </p:sp>
      <p:pic>
        <p:nvPicPr>
          <p:cNvPr id="22" name="Рисунок 21">
            <a:hlinkClick r:id="rId5"/>
            <a:extLst>
              <a:ext uri="{FF2B5EF4-FFF2-40B4-BE49-F238E27FC236}">
                <a16:creationId xmlns:a16="http://schemas.microsoft.com/office/drawing/2014/main" id="{E7415B57-7D54-45FF-8B27-D206D8976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875971"/>
            <a:ext cx="1137085" cy="1108658"/>
          </a:xfrm>
          <a:prstGeom prst="rect">
            <a:avLst/>
          </a:prstGeom>
        </p:spPr>
      </p:pic>
      <p:sp>
        <p:nvSpPr>
          <p:cNvPr id="23" name="TextBox 12">
            <a:extLst>
              <a:ext uri="{FF2B5EF4-FFF2-40B4-BE49-F238E27FC236}">
                <a16:creationId xmlns:a16="http://schemas.microsoft.com/office/drawing/2014/main" id="{57CFD0C6-ED46-4B71-9611-2BAEA5F3948C}"/>
              </a:ext>
            </a:extLst>
          </p:cNvPr>
          <p:cNvSpPr txBox="1"/>
          <p:nvPr/>
        </p:nvSpPr>
        <p:spPr>
          <a:xfrm>
            <a:off x="10771798" y="1866900"/>
            <a:ext cx="3229232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Но прежде чем мы приступим к изучению интерфейса программы и непосредственно к макету, тебе нужно </a:t>
            </a:r>
            <a:r>
              <a:rPr lang="ru-RU" sz="2000" b="1" spc="-89" dirty="0">
                <a:solidFill>
                  <a:srgbClr val="191919"/>
                </a:solidFill>
                <a:latin typeface="Anonymous Pro"/>
              </a:rPr>
              <a:t>установить </a:t>
            </a:r>
            <a:r>
              <a:rPr lang="en-US" sz="2000" b="1" spc="-89" dirty="0">
                <a:solidFill>
                  <a:srgbClr val="191919"/>
                </a:solidFill>
                <a:latin typeface="Anonymous Pro"/>
              </a:rPr>
              <a:t>Adobe Photoshop</a:t>
            </a:r>
            <a:r>
              <a:rPr lang="ru-RU" sz="2000" b="1" spc="-89" dirty="0">
                <a:solidFill>
                  <a:srgbClr val="191919"/>
                </a:solidFill>
                <a:latin typeface="Anonymous Pro"/>
              </a:rPr>
              <a:t>.</a:t>
            </a: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 Проще всего это сделать, зайдя на официальный сайт и скачав бесплатную пробную версию: </a:t>
            </a:r>
            <a:r>
              <a:rPr lang="en-US" sz="2000" b="1" spc="-89" dirty="0">
                <a:solidFill>
                  <a:srgbClr val="191919"/>
                </a:solidFill>
                <a:latin typeface="Anonymous Pro"/>
                <a:hlinkClick r:id="rId7"/>
              </a:rPr>
              <a:t>https://www.adobe.com/ru/products/photoshop</a:t>
            </a:r>
            <a:endParaRPr lang="ru-RU" sz="2000" b="1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b="1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000" i="1" spc="-89" dirty="0">
                <a:solidFill>
                  <a:srgbClr val="191919"/>
                </a:solidFill>
                <a:latin typeface="Anonymous Pro"/>
              </a:rPr>
              <a:t>Программа платная, но чтобы быстро сделать нужный макет, </a:t>
            </a:r>
            <a:r>
              <a:rPr lang="en-US" sz="2000" i="1" spc="-89" dirty="0">
                <a:solidFill>
                  <a:srgbClr val="191919"/>
                </a:solidFill>
                <a:latin typeface="Anonymous Pro"/>
              </a:rPr>
              <a:t>trial-</a:t>
            </a:r>
            <a:r>
              <a:rPr lang="ru-RU" sz="2000" i="1" spc="-89" dirty="0">
                <a:solidFill>
                  <a:srgbClr val="191919"/>
                </a:solidFill>
                <a:latin typeface="Anonymous Pro"/>
              </a:rPr>
              <a:t> версии вполне хватит. А если тебе этого мало, ты знаешь, где искать :)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CF68ED7-4C87-44EC-923E-A138F383B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6880099" y="1028700"/>
            <a:ext cx="758402" cy="8108537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70"/>
              <a:ext cx="1011203" cy="653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7"/>
                </a:lnSpc>
                <a:spcBef>
                  <a:spcPct val="0"/>
                </a:spcBef>
              </a:pPr>
              <a:r>
                <a:rPr lang="en-US" sz="2998">
                  <a:solidFill>
                    <a:srgbClr val="191919"/>
                  </a:solidFill>
                  <a:latin typeface="Anonymous Pro Bold"/>
                </a:rPr>
                <a:t>04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8788" y="2214087"/>
            <a:ext cx="205625" cy="41072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52432A3-A4E7-4E5D-942A-79E19C9E0C27}"/>
              </a:ext>
            </a:extLst>
          </p:cNvPr>
          <p:cNvSpPr/>
          <p:nvPr/>
        </p:nvSpPr>
        <p:spPr>
          <a:xfrm>
            <a:off x="0" y="723781"/>
            <a:ext cx="314498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687B73-9363-4C18-B32E-4126DD732293}"/>
              </a:ext>
            </a:extLst>
          </p:cNvPr>
          <p:cNvSpPr txBox="1"/>
          <p:nvPr/>
        </p:nvSpPr>
        <p:spPr>
          <a:xfrm>
            <a:off x="3337911" y="580192"/>
            <a:ext cx="2171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Основная часть</a:t>
            </a: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0341AB-41DF-42E7-A5E9-A02CD6C6936B}"/>
              </a:ext>
            </a:extLst>
          </p:cNvPr>
          <p:cNvSpPr txBox="1"/>
          <p:nvPr/>
        </p:nvSpPr>
        <p:spPr>
          <a:xfrm>
            <a:off x="1219200" y="118216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Интерфейс</a:t>
            </a:r>
          </a:p>
          <a:p>
            <a:endParaRPr lang="ru-RU" dirty="0"/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9F656273-C4D3-4651-A4A7-3FEA05D7A32B}"/>
              </a:ext>
            </a:extLst>
          </p:cNvPr>
          <p:cNvSpPr txBox="1"/>
          <p:nvPr/>
        </p:nvSpPr>
        <p:spPr>
          <a:xfrm>
            <a:off x="1219201" y="2251357"/>
            <a:ext cx="1011704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При выборе рабочей среды «Основная рабочая среда» нам по умолчанию предоставляется пять панелей. Какие еще бывают варианты рабочей среды, можно посмотреть во вкладке «Окно» - «Рабочая среда». Новичкам рекомендуется работать в режиме «Основная рабочая среда».</a:t>
            </a:r>
          </a:p>
        </p:txBody>
      </p:sp>
      <p:pic>
        <p:nvPicPr>
          <p:cNvPr id="32" name="Рисунок 31">
            <a:hlinkClick r:id="rId4"/>
            <a:extLst>
              <a:ext uri="{FF2B5EF4-FFF2-40B4-BE49-F238E27FC236}">
                <a16:creationId xmlns:a16="http://schemas.microsoft.com/office/drawing/2014/main" id="{B040BCB6-0306-4C27-BB55-EDC34D7F95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598" y="1458497"/>
            <a:ext cx="1137085" cy="1108658"/>
          </a:xfrm>
          <a:prstGeom prst="rect">
            <a:avLst/>
          </a:prstGeom>
        </p:spPr>
      </p:pic>
      <p:sp>
        <p:nvSpPr>
          <p:cNvPr id="33" name="TextBox 12">
            <a:extLst>
              <a:ext uri="{FF2B5EF4-FFF2-40B4-BE49-F238E27FC236}">
                <a16:creationId xmlns:a16="http://schemas.microsoft.com/office/drawing/2014/main" id="{7457A062-4AAF-4599-BE50-EEA3BBC7247B}"/>
              </a:ext>
            </a:extLst>
          </p:cNvPr>
          <p:cNvSpPr txBox="1"/>
          <p:nvPr/>
        </p:nvSpPr>
        <p:spPr>
          <a:xfrm>
            <a:off x="14190733" y="1364278"/>
            <a:ext cx="229596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Подробнее о всех</a:t>
            </a:r>
          </a:p>
          <a:p>
            <a:pPr>
              <a:spcBef>
                <a:spcPct val="0"/>
              </a:spcBef>
            </a:pPr>
            <a:r>
              <a:rPr lang="ru-RU" sz="2000" b="1" spc="-89" dirty="0">
                <a:solidFill>
                  <a:srgbClr val="191919"/>
                </a:solidFill>
                <a:latin typeface="Anonymous Pro"/>
              </a:rPr>
              <a:t>инструментах вы узнаете на занятиях по </a:t>
            </a:r>
          </a:p>
          <a:p>
            <a:pPr>
              <a:spcBef>
                <a:spcPct val="0"/>
              </a:spcBef>
            </a:pPr>
            <a:r>
              <a:rPr lang="ru-RU" sz="2000" b="1" spc="-89" dirty="0">
                <a:solidFill>
                  <a:srgbClr val="191919"/>
                </a:solidFill>
                <a:latin typeface="Anonymous Pro"/>
              </a:rPr>
              <a:t>«</a:t>
            </a:r>
            <a:r>
              <a:rPr lang="en-US" sz="2000" b="1" spc="-89" dirty="0">
                <a:solidFill>
                  <a:srgbClr val="191919"/>
                </a:solidFill>
                <a:latin typeface="Anonymous Pro"/>
              </a:rPr>
              <a:t>Digital art</a:t>
            </a:r>
            <a:r>
              <a:rPr lang="ru-RU" sz="2000" b="1" spc="-89" dirty="0">
                <a:solidFill>
                  <a:srgbClr val="191919"/>
                </a:solidFill>
                <a:latin typeface="Anonymous Pro"/>
              </a:rPr>
              <a:t>»</a:t>
            </a:r>
            <a:r>
              <a:rPr lang="en-US" sz="2000" b="1" spc="-89" dirty="0">
                <a:solidFill>
                  <a:srgbClr val="191919"/>
                </a:solidFill>
                <a:latin typeface="Anonymous Pro"/>
              </a:rPr>
              <a:t> </a:t>
            </a:r>
            <a:r>
              <a:rPr lang="ru-RU" sz="2000" b="1" spc="-89" dirty="0">
                <a:solidFill>
                  <a:srgbClr val="191919"/>
                </a:solidFill>
                <a:latin typeface="Anonymous Pro"/>
              </a:rPr>
              <a:t>в Центре </a:t>
            </a:r>
            <a:r>
              <a:rPr lang="ru-RU" sz="2000" b="1" spc="-89" dirty="0" err="1">
                <a:solidFill>
                  <a:srgbClr val="191919"/>
                </a:solidFill>
                <a:latin typeface="Anonymous Pro"/>
              </a:rPr>
              <a:t>медиаискусств</a:t>
            </a:r>
            <a:r>
              <a:rPr lang="ru-RU" sz="2000" b="1" spc="-89" dirty="0">
                <a:solidFill>
                  <a:srgbClr val="191919"/>
                </a:solidFill>
                <a:latin typeface="Anonymous Pro"/>
              </a:rPr>
              <a:t>.</a:t>
            </a:r>
          </a:p>
          <a:p>
            <a:pPr>
              <a:spcBef>
                <a:spcPct val="0"/>
              </a:spcBef>
            </a:pPr>
            <a:endParaRPr lang="ru-RU" sz="2000" b="1" spc="-89" dirty="0">
              <a:solidFill>
                <a:srgbClr val="191919"/>
              </a:solidFill>
              <a:latin typeface="Anonymou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3D97F8-B800-43D1-9A0F-382BC8B7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6880099" y="1028701"/>
            <a:ext cx="758402" cy="5257799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71"/>
              <a:ext cx="1011203" cy="1003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7"/>
                </a:lnSpc>
                <a:spcBef>
                  <a:spcPct val="0"/>
                </a:spcBef>
              </a:pPr>
              <a:r>
                <a:rPr lang="ru-RU" sz="2998" dirty="0">
                  <a:solidFill>
                    <a:srgbClr val="191919"/>
                  </a:solidFill>
                  <a:latin typeface="Anonymous Pro Bold"/>
                </a:rPr>
                <a:t>05</a:t>
              </a:r>
              <a:endParaRPr lang="en-US" sz="2998" dirty="0">
                <a:solidFill>
                  <a:srgbClr val="191919"/>
                </a:solidFill>
                <a:latin typeface="Anonymous Pro Bold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13168" y="4001330"/>
            <a:ext cx="205625" cy="41072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52432A3-A4E7-4E5D-942A-79E19C9E0C27}"/>
              </a:ext>
            </a:extLst>
          </p:cNvPr>
          <p:cNvSpPr/>
          <p:nvPr/>
        </p:nvSpPr>
        <p:spPr>
          <a:xfrm>
            <a:off x="0" y="723781"/>
            <a:ext cx="314498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687B73-9363-4C18-B32E-4126DD732293}"/>
              </a:ext>
            </a:extLst>
          </p:cNvPr>
          <p:cNvSpPr txBox="1"/>
          <p:nvPr/>
        </p:nvSpPr>
        <p:spPr>
          <a:xfrm>
            <a:off x="3337911" y="580192"/>
            <a:ext cx="2171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Основная часть</a:t>
            </a: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0341AB-41DF-42E7-A5E9-A02CD6C6936B}"/>
              </a:ext>
            </a:extLst>
          </p:cNvPr>
          <p:cNvSpPr txBox="1"/>
          <p:nvPr/>
        </p:nvSpPr>
        <p:spPr>
          <a:xfrm>
            <a:off x="12095764" y="1409700"/>
            <a:ext cx="50492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Создание </a:t>
            </a:r>
          </a:p>
          <a:p>
            <a:r>
              <a:rPr lang="ru-RU" sz="66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макета</a:t>
            </a:r>
          </a:p>
          <a:p>
            <a:endParaRPr lang="ru-RU" dirty="0"/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9F656273-C4D3-4651-A4A7-3FEA05D7A32B}"/>
              </a:ext>
            </a:extLst>
          </p:cNvPr>
          <p:cNvSpPr txBox="1"/>
          <p:nvPr/>
        </p:nvSpPr>
        <p:spPr>
          <a:xfrm>
            <a:off x="12423580" y="4038600"/>
            <a:ext cx="398930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«Главное меню» – «Создать»</a:t>
            </a: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или </a:t>
            </a:r>
            <a:r>
              <a:rPr lang="ru-RU" sz="2000" b="1" spc="-89" dirty="0">
                <a:solidFill>
                  <a:srgbClr val="191919"/>
                </a:solidFill>
                <a:latin typeface="Anonymous Pro"/>
              </a:rPr>
              <a:t>горячие клавиши:</a:t>
            </a:r>
            <a:r>
              <a:rPr lang="en-US" sz="2000" b="1" spc="-89" dirty="0">
                <a:solidFill>
                  <a:srgbClr val="191919"/>
                </a:solidFill>
                <a:latin typeface="Anonymous Pro"/>
              </a:rPr>
              <a:t> CRTL+N</a:t>
            </a:r>
            <a:r>
              <a:rPr lang="ru-RU" sz="2000" b="1" spc="-89" dirty="0">
                <a:solidFill>
                  <a:srgbClr val="191919"/>
                </a:solidFill>
                <a:latin typeface="Anonymous Pro"/>
              </a:rPr>
              <a:t> </a:t>
            </a: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2. Называем документ, настраиваем размер, выбираем цветовой режим.</a:t>
            </a: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3. Нажимаем «ОК»</a:t>
            </a: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1C9A30-9849-4BA6-94A7-BFF243E5E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834" y="6648592"/>
            <a:ext cx="5906167" cy="31431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B97F95-FDA8-44E0-BDB2-30C8BD495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598" y="7816731"/>
            <a:ext cx="26193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6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F86D9D-252C-4EE1-ABC5-647749348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6880099" y="1028701"/>
            <a:ext cx="758402" cy="5257799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71"/>
              <a:ext cx="1011203" cy="1003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7"/>
                </a:lnSpc>
                <a:spcBef>
                  <a:spcPct val="0"/>
                </a:spcBef>
              </a:pPr>
              <a:r>
                <a:rPr lang="ru-RU" sz="2998" dirty="0">
                  <a:solidFill>
                    <a:srgbClr val="191919"/>
                  </a:solidFill>
                  <a:latin typeface="Anonymous Pro Bold"/>
                </a:rPr>
                <a:t>06</a:t>
              </a:r>
              <a:endParaRPr lang="en-US" sz="2998" dirty="0">
                <a:solidFill>
                  <a:srgbClr val="191919"/>
                </a:solidFill>
                <a:latin typeface="Anonymous Pro Bold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013168" y="3771900"/>
            <a:ext cx="205625" cy="41072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52432A3-A4E7-4E5D-942A-79E19C9E0C27}"/>
              </a:ext>
            </a:extLst>
          </p:cNvPr>
          <p:cNvSpPr/>
          <p:nvPr/>
        </p:nvSpPr>
        <p:spPr>
          <a:xfrm>
            <a:off x="0" y="723781"/>
            <a:ext cx="314498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687B73-9363-4C18-B32E-4126DD732293}"/>
              </a:ext>
            </a:extLst>
          </p:cNvPr>
          <p:cNvSpPr txBox="1"/>
          <p:nvPr/>
        </p:nvSpPr>
        <p:spPr>
          <a:xfrm>
            <a:off x="3337911" y="580192"/>
            <a:ext cx="2171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Основная часть</a:t>
            </a: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0341AB-41DF-42E7-A5E9-A02CD6C6936B}"/>
              </a:ext>
            </a:extLst>
          </p:cNvPr>
          <p:cNvSpPr txBox="1"/>
          <p:nvPr/>
        </p:nvSpPr>
        <p:spPr>
          <a:xfrm>
            <a:off x="12095764" y="1409700"/>
            <a:ext cx="50492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Импорт фото</a:t>
            </a:r>
          </a:p>
          <a:p>
            <a:endParaRPr lang="ru-RU" dirty="0"/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9F656273-C4D3-4651-A4A7-3FEA05D7A32B}"/>
              </a:ext>
            </a:extLst>
          </p:cNvPr>
          <p:cNvSpPr txBox="1"/>
          <p:nvPr/>
        </p:nvSpPr>
        <p:spPr>
          <a:xfrm>
            <a:off x="12423580" y="3809170"/>
            <a:ext cx="398930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en-GB" sz="2000" spc="-89" dirty="0">
                <a:solidFill>
                  <a:srgbClr val="191919"/>
                </a:solidFill>
                <a:latin typeface="Anonymous Pro"/>
              </a:rPr>
              <a:t>“</a:t>
            </a: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Главное меню</a:t>
            </a:r>
            <a:r>
              <a:rPr lang="en-GB" sz="2000" spc="-89" dirty="0">
                <a:solidFill>
                  <a:srgbClr val="191919"/>
                </a:solidFill>
                <a:latin typeface="Anonymous Pro"/>
              </a:rPr>
              <a:t>”</a:t>
            </a: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 – «Файл» - </a:t>
            </a: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«Поместить встроенные»</a:t>
            </a:r>
            <a:endParaRPr lang="ru-RU" sz="2000" b="1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2. Называем документ, настраивает размер, выбираем цветовой режим.</a:t>
            </a: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3. Нажимаем «ОК»</a:t>
            </a: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53C516-5457-43C1-83A1-83F57974EA67}"/>
              </a:ext>
            </a:extLst>
          </p:cNvPr>
          <p:cNvSpPr/>
          <p:nvPr/>
        </p:nvSpPr>
        <p:spPr>
          <a:xfrm>
            <a:off x="3733800" y="9486900"/>
            <a:ext cx="3505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28C50-907D-4D69-908F-15EDCB35534D}"/>
              </a:ext>
            </a:extLst>
          </p:cNvPr>
          <p:cNvSpPr txBox="1"/>
          <p:nvPr/>
        </p:nvSpPr>
        <p:spPr>
          <a:xfrm>
            <a:off x="4061811" y="95308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Нажимаем «поместить»!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CC546B2-5FD8-4EC4-A38A-2D9D2F80AE24}"/>
              </a:ext>
            </a:extLst>
          </p:cNvPr>
          <p:cNvSpPr/>
          <p:nvPr/>
        </p:nvSpPr>
        <p:spPr>
          <a:xfrm>
            <a:off x="10058399" y="7725928"/>
            <a:ext cx="2160394" cy="84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79F74-E18E-41BA-B34D-D7E56DB2E61F}"/>
              </a:ext>
            </a:extLst>
          </p:cNvPr>
          <p:cNvSpPr txBox="1"/>
          <p:nvPr/>
        </p:nvSpPr>
        <p:spPr>
          <a:xfrm>
            <a:off x="10051472" y="7590296"/>
            <a:ext cx="2372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 можно перетащить из</a:t>
            </a:r>
          </a:p>
          <a:p>
            <a:r>
              <a:rPr lang="ru-RU" sz="1400" b="1" dirty="0"/>
              <a:t>Папки картинку просто на</a:t>
            </a:r>
          </a:p>
          <a:p>
            <a:r>
              <a:rPr lang="ru-RU" sz="1400" b="1" dirty="0"/>
              <a:t>«Монтажную область»,</a:t>
            </a:r>
          </a:p>
          <a:p>
            <a:r>
              <a:rPr lang="ru-RU" sz="1400" b="1" dirty="0"/>
              <a:t>Да! Это очень удобно ;)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5A757B-F00F-463F-89B6-8EA60F6AA06E}"/>
              </a:ext>
            </a:extLst>
          </p:cNvPr>
          <p:cNvSpPr/>
          <p:nvPr/>
        </p:nvSpPr>
        <p:spPr>
          <a:xfrm>
            <a:off x="8928012" y="9511927"/>
            <a:ext cx="3508180" cy="51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5A6FE62-9CD0-4F76-8BF6-CD58652F66BE}"/>
              </a:ext>
            </a:extLst>
          </p:cNvPr>
          <p:cNvSpPr/>
          <p:nvPr/>
        </p:nvSpPr>
        <p:spPr>
          <a:xfrm>
            <a:off x="10099826" y="9729759"/>
            <a:ext cx="6206974" cy="290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3AF1FA-EDD3-45C2-B897-3AC7F129A23F}"/>
              </a:ext>
            </a:extLst>
          </p:cNvPr>
          <p:cNvSpPr txBox="1"/>
          <p:nvPr/>
        </p:nvSpPr>
        <p:spPr>
          <a:xfrm>
            <a:off x="8928012" y="9486900"/>
            <a:ext cx="737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Кликаем правой клавишей мыши –</a:t>
            </a:r>
          </a:p>
          <a:p>
            <a:r>
              <a:rPr lang="ru-RU" sz="1600" b="1" dirty="0"/>
              <a:t>«Копировать изображение» </a:t>
            </a:r>
            <a:r>
              <a:rPr lang="en-US" sz="1600" b="1" dirty="0"/>
              <a:t>CTRL+C</a:t>
            </a:r>
            <a:r>
              <a:rPr lang="ru-RU" sz="1600" b="1" dirty="0"/>
              <a:t> и вставить на «Монтажную область» </a:t>
            </a:r>
            <a:r>
              <a:rPr lang="en-US" sz="1600" b="1" dirty="0"/>
              <a:t>CTRL+V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3302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581619-28FB-4CAE-A798-2D8FFA0CE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6880099" y="1028701"/>
            <a:ext cx="758402" cy="5257799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71"/>
              <a:ext cx="1011203" cy="1003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7"/>
                </a:lnSpc>
                <a:spcBef>
                  <a:spcPct val="0"/>
                </a:spcBef>
              </a:pPr>
              <a:r>
                <a:rPr lang="ru-RU" sz="2998" dirty="0">
                  <a:solidFill>
                    <a:srgbClr val="191919"/>
                  </a:solidFill>
                  <a:latin typeface="Anonymous Pro Bold"/>
                </a:rPr>
                <a:t>07</a:t>
              </a:r>
              <a:endParaRPr lang="en-US" sz="2998" dirty="0">
                <a:solidFill>
                  <a:srgbClr val="191919"/>
                </a:solidFill>
                <a:latin typeface="Anonymous Pro Bold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14988" y="6249230"/>
            <a:ext cx="205625" cy="41072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52432A3-A4E7-4E5D-942A-79E19C9E0C27}"/>
              </a:ext>
            </a:extLst>
          </p:cNvPr>
          <p:cNvSpPr/>
          <p:nvPr/>
        </p:nvSpPr>
        <p:spPr>
          <a:xfrm>
            <a:off x="0" y="723781"/>
            <a:ext cx="314498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687B73-9363-4C18-B32E-4126DD732293}"/>
              </a:ext>
            </a:extLst>
          </p:cNvPr>
          <p:cNvSpPr txBox="1"/>
          <p:nvPr/>
        </p:nvSpPr>
        <p:spPr>
          <a:xfrm>
            <a:off x="3337911" y="580192"/>
            <a:ext cx="2171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Основная часть</a:t>
            </a: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0341AB-41DF-42E7-A5E9-A02CD6C6936B}"/>
              </a:ext>
            </a:extLst>
          </p:cNvPr>
          <p:cNvSpPr txBox="1"/>
          <p:nvPr/>
        </p:nvSpPr>
        <p:spPr>
          <a:xfrm>
            <a:off x="12024827" y="1281545"/>
            <a:ext cx="52916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spc="-89" dirty="0" err="1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Редактиро-вание</a:t>
            </a:r>
            <a:r>
              <a:rPr lang="ru-RU" sz="66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фото</a:t>
            </a:r>
          </a:p>
          <a:p>
            <a:endParaRPr lang="ru-RU" dirty="0"/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9F656273-C4D3-4651-A4A7-3FEA05D7A32B}"/>
              </a:ext>
            </a:extLst>
          </p:cNvPr>
          <p:cNvSpPr txBox="1"/>
          <p:nvPr/>
        </p:nvSpPr>
        <p:spPr>
          <a:xfrm>
            <a:off x="12725400" y="6286500"/>
            <a:ext cx="398930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Можно еще зайти в «Главное меню» – «Фильтры»  и применить эффект</a:t>
            </a:r>
            <a:endParaRPr lang="ru-RU" sz="2000" b="1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2. «Главное меню» – «Изображение» - «Коррекция»</a:t>
            </a: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3. Пробуем!</a:t>
            </a: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</p:txBody>
      </p:sp>
    </p:spTree>
    <p:extLst>
      <p:ext uri="{BB962C8B-B14F-4D97-AF65-F5344CB8AC3E}">
        <p14:creationId xmlns:p14="http://schemas.microsoft.com/office/powerpoint/2010/main" val="311336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2EC603-EDB4-4391-AF00-EA21EBC3D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6880099" y="1028701"/>
            <a:ext cx="758402" cy="5257799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71"/>
              <a:ext cx="1011203" cy="1003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7"/>
                </a:lnSpc>
                <a:spcBef>
                  <a:spcPct val="0"/>
                </a:spcBef>
              </a:pPr>
              <a:r>
                <a:rPr lang="ru-RU" sz="2998" dirty="0">
                  <a:solidFill>
                    <a:srgbClr val="191919"/>
                  </a:solidFill>
                  <a:latin typeface="Anonymous Pro Bold"/>
                </a:rPr>
                <a:t>08</a:t>
              </a:r>
              <a:endParaRPr lang="en-US" sz="2998" dirty="0">
                <a:solidFill>
                  <a:srgbClr val="191919"/>
                </a:solidFill>
                <a:latin typeface="Anonymous Pro Bold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09480" y="4556459"/>
            <a:ext cx="205625" cy="41072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52432A3-A4E7-4E5D-942A-79E19C9E0C27}"/>
              </a:ext>
            </a:extLst>
          </p:cNvPr>
          <p:cNvSpPr/>
          <p:nvPr/>
        </p:nvSpPr>
        <p:spPr>
          <a:xfrm>
            <a:off x="0" y="723781"/>
            <a:ext cx="314498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687B73-9363-4C18-B32E-4126DD732293}"/>
              </a:ext>
            </a:extLst>
          </p:cNvPr>
          <p:cNvSpPr txBox="1"/>
          <p:nvPr/>
        </p:nvSpPr>
        <p:spPr>
          <a:xfrm>
            <a:off x="3337911" y="580192"/>
            <a:ext cx="2171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Основная часть</a:t>
            </a: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0341AB-41DF-42E7-A5E9-A02CD6C6936B}"/>
              </a:ext>
            </a:extLst>
          </p:cNvPr>
          <p:cNvSpPr txBox="1"/>
          <p:nvPr/>
        </p:nvSpPr>
        <p:spPr>
          <a:xfrm>
            <a:off x="12024828" y="1281545"/>
            <a:ext cx="50492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Сохраняем</a:t>
            </a:r>
            <a:r>
              <a:rPr lang="ru-RU" sz="6600" spc="-89" dirty="0">
                <a:solidFill>
                  <a:srgbClr val="19191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фото</a:t>
            </a:r>
          </a:p>
          <a:p>
            <a:endParaRPr lang="ru-RU" dirty="0"/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9F656273-C4D3-4651-A4A7-3FEA05D7A32B}"/>
              </a:ext>
            </a:extLst>
          </p:cNvPr>
          <p:cNvSpPr txBox="1"/>
          <p:nvPr/>
        </p:nvSpPr>
        <p:spPr>
          <a:xfrm>
            <a:off x="12619892" y="4593729"/>
            <a:ext cx="3989309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Можно сохранять в разных </a:t>
            </a: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Форматах,</a:t>
            </a:r>
            <a:r>
              <a:rPr lang="en-GB" sz="2000" spc="-89" dirty="0">
                <a:solidFill>
                  <a:srgbClr val="191919"/>
                </a:solidFill>
                <a:latin typeface="Anonymous Pro"/>
              </a:rPr>
              <a:t> </a:t>
            </a: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например:</a:t>
            </a:r>
            <a:r>
              <a:rPr lang="en-US" sz="2000" spc="-89" dirty="0">
                <a:solidFill>
                  <a:srgbClr val="191919"/>
                </a:solidFill>
                <a:latin typeface="Anonymous Pro"/>
              </a:rPr>
              <a:t>jpg, </a:t>
            </a:r>
            <a:r>
              <a:rPr lang="en-US" sz="2000" spc="-89" dirty="0" err="1">
                <a:solidFill>
                  <a:srgbClr val="191919"/>
                </a:solidFill>
                <a:latin typeface="Anonymous Pro"/>
              </a:rPr>
              <a:t>psd</a:t>
            </a: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.</a:t>
            </a:r>
            <a:endParaRPr lang="ru-RU" sz="2000" b="1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2. Экспортировать видео</a:t>
            </a:r>
            <a:r>
              <a:rPr lang="en-US" sz="2000" spc="-89" dirty="0">
                <a:solidFill>
                  <a:srgbClr val="191919"/>
                </a:solidFill>
                <a:latin typeface="Anonymous Pro"/>
              </a:rPr>
              <a:t> mpg4</a:t>
            </a: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 и </a:t>
            </a:r>
            <a:r>
              <a:rPr lang="en-US" sz="2000" spc="-89" dirty="0">
                <a:solidFill>
                  <a:srgbClr val="191919"/>
                </a:solidFill>
                <a:latin typeface="Anonymous Pro"/>
              </a:rPr>
              <a:t>Gif</a:t>
            </a: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r>
              <a:rPr lang="ru-RU" sz="2000" spc="-89" dirty="0">
                <a:solidFill>
                  <a:srgbClr val="191919"/>
                </a:solidFill>
                <a:latin typeface="Anonymous Pro"/>
              </a:rPr>
              <a:t>3. Пробуем!</a:t>
            </a: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  <a:p>
            <a:pPr>
              <a:spcBef>
                <a:spcPct val="0"/>
              </a:spcBef>
            </a:pPr>
            <a:endParaRPr lang="ru-RU" sz="2000" spc="-89" dirty="0">
              <a:solidFill>
                <a:srgbClr val="191919"/>
              </a:solidFill>
              <a:latin typeface="Anonymous Pro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207E18B-80BF-4519-85F4-567A086BF29B}"/>
              </a:ext>
            </a:extLst>
          </p:cNvPr>
          <p:cNvSpPr/>
          <p:nvPr/>
        </p:nvSpPr>
        <p:spPr>
          <a:xfrm>
            <a:off x="9144000" y="9258300"/>
            <a:ext cx="10363200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1400" spc="192" dirty="0">
                <a:solidFill>
                  <a:srgbClr val="191919"/>
                </a:solidFill>
                <a:latin typeface="Anonymous Pro"/>
              </a:rPr>
              <a:t>Екатерина Кузьмина педагог Центра </a:t>
            </a:r>
            <a:r>
              <a:rPr lang="ru-RU" sz="1400" spc="192" dirty="0" err="1">
                <a:solidFill>
                  <a:srgbClr val="191919"/>
                </a:solidFill>
                <a:latin typeface="Anonymous Pro"/>
              </a:rPr>
              <a:t>медиаискусств</a:t>
            </a:r>
            <a:r>
              <a:rPr lang="ru-RU" sz="1400" spc="192" dirty="0">
                <a:solidFill>
                  <a:srgbClr val="191919"/>
                </a:solidFill>
                <a:latin typeface="Anonymous Pro"/>
              </a:rPr>
              <a:t> по </a:t>
            </a:r>
            <a:r>
              <a:rPr lang="en-US" sz="1400" spc="192" dirty="0">
                <a:solidFill>
                  <a:srgbClr val="191919"/>
                </a:solidFill>
                <a:latin typeface="Anonymous Pro"/>
              </a:rPr>
              <a:t>“Digital Art”</a:t>
            </a:r>
          </a:p>
        </p:txBody>
      </p:sp>
    </p:spTree>
    <p:extLst>
      <p:ext uri="{BB962C8B-B14F-4D97-AF65-F5344CB8AC3E}">
        <p14:creationId xmlns:p14="http://schemas.microsoft.com/office/powerpoint/2010/main" val="10472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464</Words>
  <Application>Microsoft Office PowerPoint</Application>
  <PresentationFormat>Произвольный</PresentationFormat>
  <Paragraphs>78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Lato Heavy</vt:lpstr>
      <vt:lpstr>Arial</vt:lpstr>
      <vt:lpstr>Calibri</vt:lpstr>
      <vt:lpstr>Anonymous Pro Bold</vt:lpstr>
      <vt:lpstr>Anonymous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Simple Architecture Presentation</dc:title>
  <dc:creator>Екатерина Кузьмина</dc:creator>
  <cp:lastModifiedBy>Екатерина Кузьмина</cp:lastModifiedBy>
  <cp:revision>57</cp:revision>
  <dcterms:created xsi:type="dcterms:W3CDTF">2006-08-16T00:00:00Z</dcterms:created>
  <dcterms:modified xsi:type="dcterms:W3CDTF">2020-09-22T13:34:46Z</dcterms:modified>
  <dc:identifier>DAEBDDu2jlE</dc:identifier>
</cp:coreProperties>
</file>