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28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10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0163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542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7183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61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015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04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80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96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86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2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20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48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EFC02-0F16-4D4D-9531-F3C62C818837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52C29F-A38E-4B72-BFC5-B362EFAD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31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>
            <a:extLst>
              <a:ext uri="{FF2B5EF4-FFF2-40B4-BE49-F238E27FC236}">
                <a16:creationId xmlns:a16="http://schemas.microsoft.com/office/drawing/2014/main" id="{D00DFDD9-0CBB-4702-8F69-AEEF8023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критического мышления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4BB8C5-5CCC-4A83-BDC6-7BA727808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i="1" dirty="0"/>
              <a:t>Дает возможность развивать и творчески й и интеллектуальный потанцевал ребенка-дошкольника;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i="1" dirty="0"/>
              <a:t>Формировать предпосылки универсальной учебной деятельности;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b="1" dirty="0"/>
              <a:t>ТКМ позволяет решать следующие задачи:</a:t>
            </a:r>
          </a:p>
          <a:p>
            <a:pPr marL="0" indent="0">
              <a:buNone/>
            </a:pPr>
            <a:r>
              <a:rPr lang="ru-RU" b="1" dirty="0"/>
              <a:t>*образовательная мотивация;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Информационной грамотности;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*социальной компетентности.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i="1" u="sng" dirty="0"/>
              <a:t>В работе с детьми по Духовно-нравственному </a:t>
            </a:r>
            <a:r>
              <a:rPr lang="ru-RU" i="1" u="sng" dirty="0" err="1"/>
              <a:t>воспитаниюиспользуют</a:t>
            </a:r>
            <a:r>
              <a:rPr lang="ru-RU" i="1" u="sng" dirty="0"/>
              <a:t> ИТК такие как «Синквейн»  и «Кластер».</a:t>
            </a:r>
          </a:p>
          <a:p>
            <a:pPr>
              <a:buFont typeface="Arial" panose="020B0604020202020204" pitchFamily="34" charset="0"/>
              <a:buChar char="•"/>
            </a:pPr>
            <a:endParaRPr lang="ru-RU" b="1" dirty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338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4026F7-4B7A-4883-A62E-C19064DF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Кластер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4F880-3DD5-4A59-9699-6120243913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Информация систематизируется в виде кластеров(гроздей).</a:t>
            </a:r>
          </a:p>
          <a:p>
            <a:r>
              <a:rPr lang="ru-RU" dirty="0"/>
              <a:t>В центре находится ключевое понятие. Последующие грозди ассоциации логически связанные с ключевым понятием. </a:t>
            </a:r>
          </a:p>
          <a:p>
            <a:r>
              <a:rPr lang="ru-RU" dirty="0"/>
              <a:t>Можно составлять кластеры по любой теме: «Время года», «Семья»,  «Родина», «Животные», «Птицы» и т.д. 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C6D75E4D-B43A-4BA0-8FD3-7B1FC49429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69" y="1582057"/>
            <a:ext cx="5401154" cy="4050864"/>
          </a:xfrm>
          <a:effectLst>
            <a:softEdge rad="393700"/>
          </a:effectLst>
        </p:spPr>
      </p:pic>
    </p:spTree>
    <p:extLst>
      <p:ext uri="{BB962C8B-B14F-4D97-AF65-F5344CB8AC3E}">
        <p14:creationId xmlns:p14="http://schemas.microsoft.com/office/powerpoint/2010/main" val="314085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29220-1F3B-46FD-83D1-A3503F95B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170" y="4927602"/>
            <a:ext cx="5050973" cy="1762832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Пример: 1. Дом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             2. Большой, красивый.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             3. Защищает, греет.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             4. Нужен всем.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             5. Убежище.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D3914D-533A-4AAB-A62C-C172BE204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2629125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Задачи: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Обогащать и активизировать словарный запас;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Готовится к краткому пересказу;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Чувствовать себя творцом;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Развивает ассоциативное и наглядно-образное мышление.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C1A6026-ADC3-4F01-A89D-905C7420D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959" y="2091645"/>
            <a:ext cx="4184034" cy="276701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Алгоритм составления синквейна:</a:t>
            </a:r>
          </a:p>
          <a:p>
            <a:r>
              <a:rPr lang="ru-RU" dirty="0"/>
              <a:t>1. Название.</a:t>
            </a:r>
          </a:p>
          <a:p>
            <a:r>
              <a:rPr lang="ru-RU" dirty="0"/>
              <a:t>2.Описание.</a:t>
            </a:r>
          </a:p>
          <a:p>
            <a:r>
              <a:rPr lang="ru-RU" dirty="0"/>
              <a:t>3.Действие.</a:t>
            </a:r>
          </a:p>
          <a:p>
            <a:r>
              <a:rPr lang="ru-RU" dirty="0"/>
              <a:t>4.Фраза из нескольких слов.</a:t>
            </a:r>
          </a:p>
          <a:p>
            <a:r>
              <a:rPr lang="ru-RU" dirty="0"/>
              <a:t>5.Синонем названия темы.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E689DA7-B3B3-4E31-92C0-242C8869E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260" y="167566"/>
            <a:ext cx="8596105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363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29262-C380-40A6-A595-55746F9C6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dirty="0"/>
              <a:t>Скрайбинг </a:t>
            </a:r>
            <a:br>
              <a:rPr lang="ru-RU" sz="5400" dirty="0"/>
            </a:br>
            <a:r>
              <a:rPr lang="ru-RU" sz="1800" dirty="0"/>
              <a:t>создание  рисунков которые делают смысл образовательной деятельности понятным</a:t>
            </a:r>
            <a:r>
              <a:rPr lang="ru-RU" sz="1600" dirty="0"/>
              <a:t>.</a:t>
            </a:r>
            <a:endParaRPr lang="ru-RU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66B68C-A669-43C3-A8F7-ED0E3E46D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/>
              <a:t>Виды Скрайбинга: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Рисованный;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Аппликационный,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Онлайн-</a:t>
            </a:r>
            <a:r>
              <a:rPr lang="ru-RU" dirty="0" err="1"/>
              <a:t>скрайбинг</a:t>
            </a:r>
            <a:r>
              <a:rPr lang="ru-RU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03C221FF-4AF2-40AD-9C3A-1B56804C2AB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935" y="2160590"/>
            <a:ext cx="5542490" cy="3117650"/>
          </a:xfrm>
        </p:spPr>
      </p:pic>
    </p:spTree>
    <p:extLst>
      <p:ext uri="{BB962C8B-B14F-4D97-AF65-F5344CB8AC3E}">
        <p14:creationId xmlns:p14="http://schemas.microsoft.com/office/powerpoint/2010/main" val="275801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0EE45-68E5-43DB-8FEC-BB348F83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Информационно-коммуникационные технологии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4522E9-4E45-4F68-8D02-9A12CA0B5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i="1" dirty="0"/>
              <a:t>Основные формы использования ИКТ в воспитании духовно-нравственных качеств дошкольников является: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2000" b="1" i="1" dirty="0"/>
              <a:t>Оформление групповой документации;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2000" b="1" i="1" dirty="0"/>
              <a:t>Подбор познавательного и иллюстрационного материала к занятиям, оформление стендов, групп, кабинетов;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2000" b="1" i="1" dirty="0"/>
              <a:t>Создание презентаций в программе </a:t>
            </a:r>
            <a:r>
              <a:rPr lang="en-US" sz="2000" b="1" i="1" dirty="0"/>
              <a:t>Microsoft, PowerPoint </a:t>
            </a:r>
            <a:r>
              <a:rPr lang="ru-RU" sz="2000" b="1" i="1" dirty="0"/>
              <a:t>в различных областях.</a:t>
            </a:r>
          </a:p>
        </p:txBody>
      </p:sp>
    </p:spTree>
    <p:extLst>
      <p:ext uri="{BB962C8B-B14F-4D97-AF65-F5344CB8AC3E}">
        <p14:creationId xmlns:p14="http://schemas.microsoft.com/office/powerpoint/2010/main" val="1787256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6384F1-6CD7-4FEE-80CD-26B6C9BCA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Показатели духовно-нравственного развития дошкольников: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EABFC8-2272-49F3-9006-53A8DE47F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Культура общения(общительность);</a:t>
            </a:r>
          </a:p>
          <a:p>
            <a:r>
              <a:rPr lang="ru-RU" dirty="0"/>
              <a:t>2. Культура поведения(дисциплинированность);</a:t>
            </a:r>
          </a:p>
          <a:p>
            <a:r>
              <a:rPr lang="ru-RU" dirty="0"/>
              <a:t>3. Культурам внешнего вида(аккуратность);</a:t>
            </a:r>
          </a:p>
          <a:p>
            <a:r>
              <a:rPr lang="ru-RU" dirty="0"/>
              <a:t>4. Отзывчивость (доброта);</a:t>
            </a:r>
          </a:p>
          <a:p>
            <a:r>
              <a:rPr lang="ru-RU" dirty="0"/>
              <a:t>5. Дружелюбие-стремление к общению со сверстниками;</a:t>
            </a:r>
          </a:p>
          <a:p>
            <a:r>
              <a:rPr lang="ru-RU" dirty="0"/>
              <a:t>6. Самостоятельность – самообслуживание;</a:t>
            </a:r>
          </a:p>
          <a:p>
            <a:r>
              <a:rPr lang="ru-RU" dirty="0"/>
              <a:t>7. Любознательность- устойчивый интерес к знаниям;</a:t>
            </a:r>
          </a:p>
          <a:p>
            <a:r>
              <a:rPr lang="ru-RU" dirty="0"/>
              <a:t>8. Честность – искренность. </a:t>
            </a:r>
          </a:p>
          <a:p>
            <a:r>
              <a:rPr lang="ru-RU" dirty="0"/>
              <a:t>9. Эмпатия – сопереживание, постижение эмоциональное состояние другого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2297640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AC89C-4D38-4C37-B4C2-BCB43B993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Мониторинг духовно-нравственного развития.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A99422-8964-4558-9903-6B3B34A6E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Воспитание ума-это значит учить различать добро и зло;</a:t>
            </a:r>
          </a:p>
          <a:p>
            <a:endParaRPr lang="ru-RU" dirty="0"/>
          </a:p>
          <a:p>
            <a:r>
              <a:rPr lang="ru-RU" dirty="0"/>
              <a:t>2. Воспитание сердца через воспитание чувств;</a:t>
            </a:r>
          </a:p>
          <a:p>
            <a:endParaRPr lang="ru-RU" dirty="0"/>
          </a:p>
          <a:p>
            <a:r>
              <a:rPr lang="ru-RU" dirty="0"/>
              <a:t>3. Воспитание воли, как способности к управлению поведения.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210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6FC553F-CA50-4158-8942-16DC1F1F2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6490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271</TotalTime>
  <Words>323</Words>
  <Application>Microsoft Office PowerPoint</Application>
  <PresentationFormat>Широкоэкранный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Trebuchet MS</vt:lpstr>
      <vt:lpstr>Wingdings</vt:lpstr>
      <vt:lpstr>Wingdings 3</vt:lpstr>
      <vt:lpstr>Аспект</vt:lpstr>
      <vt:lpstr>Технологии критического мышления</vt:lpstr>
      <vt:lpstr>Кластер</vt:lpstr>
      <vt:lpstr>Пример: 1. Дом               2. Большой, красивый.               3. Защищает, греет.               4. Нужен всем.               5. Убежище.</vt:lpstr>
      <vt:lpstr>Скрайбинг  создание  рисунков которые делают смысл образовательной деятельности понятным.</vt:lpstr>
      <vt:lpstr>Информационно-коммуникационные технологии </vt:lpstr>
      <vt:lpstr>Показатели духовно-нравственного развития дошкольников: </vt:lpstr>
      <vt:lpstr>Мониторинг духовно-нравственного развития.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Женя</dc:creator>
  <cp:lastModifiedBy>Женя</cp:lastModifiedBy>
  <cp:revision>15</cp:revision>
  <dcterms:created xsi:type="dcterms:W3CDTF">2020-03-11T10:54:49Z</dcterms:created>
  <dcterms:modified xsi:type="dcterms:W3CDTF">2020-03-11T17:13:19Z</dcterms:modified>
</cp:coreProperties>
</file>