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57" r:id="rId3"/>
    <p:sldId id="260" r:id="rId4"/>
    <p:sldId id="267" r:id="rId5"/>
    <p:sldId id="262" r:id="rId6"/>
    <p:sldId id="263" r:id="rId7"/>
    <p:sldId id="264" r:id="rId8"/>
    <p:sldId id="270" r:id="rId9"/>
    <p:sldId id="265" r:id="rId10"/>
    <p:sldId id="266" r:id="rId11"/>
    <p:sldId id="268" r:id="rId12"/>
    <p:sldId id="269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3584" autoAdjust="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BC305-1897-46CC-B831-CAF2C1072DA4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30D5C-3DBA-450D-899F-A33158200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30D5C-3DBA-450D-899F-A3315820092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30D5C-3DBA-450D-899F-A3315820092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80A2-2101-4890-AEF4-3ACEEAA7B777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5A10-7AE8-4194-B97A-6B17C7F4E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80A2-2101-4890-AEF4-3ACEEAA7B777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5A10-7AE8-4194-B97A-6B17C7F4E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80A2-2101-4890-AEF4-3ACEEAA7B777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5A10-7AE8-4194-B97A-6B17C7F4E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80A2-2101-4890-AEF4-3ACEEAA7B777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5A10-7AE8-4194-B97A-6B17C7F4E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80A2-2101-4890-AEF4-3ACEEAA7B777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5A10-7AE8-4194-B97A-6B17C7F4E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80A2-2101-4890-AEF4-3ACEEAA7B777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5A10-7AE8-4194-B97A-6B17C7F4E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80A2-2101-4890-AEF4-3ACEEAA7B777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5A10-7AE8-4194-B97A-6B17C7F4E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80A2-2101-4890-AEF4-3ACEEAA7B777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5A10-7AE8-4194-B97A-6B17C7F4E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80A2-2101-4890-AEF4-3ACEEAA7B777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5A10-7AE8-4194-B97A-6B17C7F4E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80A2-2101-4890-AEF4-3ACEEAA7B777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5A10-7AE8-4194-B97A-6B17C7F4E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80A2-2101-4890-AEF4-3ACEEAA7B777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5A10-7AE8-4194-B97A-6B17C7F4E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780A2-2101-4890-AEF4-3ACEEAA7B777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A5A10-7AE8-4194-B97A-6B17C7F4E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Дом\Desktop\арнамен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7" y="1071547"/>
            <a:ext cx="7072362" cy="46434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Презентация  </a:t>
            </a:r>
          </a:p>
          <a:p>
            <a:pPr algn="ctr"/>
            <a:r>
              <a:rPr lang="ru-RU" sz="54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 </a:t>
            </a:r>
            <a:r>
              <a:rPr lang="ru-RU" sz="54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Народы 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России -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алтайцы»</a:t>
            </a:r>
          </a:p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Подготовила : воспитатель</a:t>
            </a:r>
          </a:p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МБДОУ детский сад № 27</a:t>
            </a:r>
          </a:p>
          <a:p>
            <a:pPr algn="ctr"/>
            <a:r>
              <a:rPr lang="ru-RU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Сентябова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И.В.</a:t>
            </a:r>
          </a:p>
          <a:p>
            <a:pPr algn="ctr"/>
            <a:endParaRPr lang="ru-RU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Desktop\арнамен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2152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1071546"/>
            <a:ext cx="671517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Алтайские национальные костюмы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 descr="C:\Users\Дом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571612"/>
            <a:ext cx="6858048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Desktop\арнамен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21" y="0"/>
            <a:ext cx="912497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7" y="1142984"/>
            <a:ext cx="68580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Национальные костюмы очень разнообразны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5" name="Picture 3" descr="C:\Users\Дом\Desktop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571612"/>
            <a:ext cx="6858048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м\Desktop\арнамен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1428736"/>
            <a:ext cx="6572296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Заключение.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Посетив Алтай, можно познакомиться с историей, культурой, традициями коренного населения, а так же с их легендами и обычаями. Из алтайцев много выходцев , среди которых художники, певцы, спортсмены. У алтайцев множество легенд и сказаний, которые они передают из поколения в поколение.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арнамен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2500306"/>
            <a:ext cx="66437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арнамен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282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57686" y="521495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dirty="0"/>
          </a:p>
        </p:txBody>
      </p:sp>
      <p:pic>
        <p:nvPicPr>
          <p:cNvPr id="2" name="Picture 2" descr="C:\Users\Дом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000108"/>
            <a:ext cx="7286676" cy="4818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арнамен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31800"/>
            <a:ext cx="9144000" cy="7289800"/>
          </a:xfrm>
          <a:prstGeom prst="rect">
            <a:avLst/>
          </a:prstGeom>
          <a:noFill/>
        </p:spPr>
      </p:pic>
      <p:pic>
        <p:nvPicPr>
          <p:cNvPr id="2052" name="Picture 4" descr="C:\Users\Дом\Desktop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714356"/>
            <a:ext cx="4143404" cy="2500330"/>
          </a:xfrm>
          <a:prstGeom prst="rect">
            <a:avLst/>
          </a:prstGeom>
          <a:noFill/>
        </p:spPr>
      </p:pic>
      <p:pic>
        <p:nvPicPr>
          <p:cNvPr id="2054" name="Picture 6" descr="C:\Users\Дом\Desktop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714356"/>
            <a:ext cx="3000396" cy="485778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42976" y="3214686"/>
            <a:ext cx="3857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Алтайцы являются коренным народом Алтая, поэтому проживают главным образом в этой республике. 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арнамен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42976" y="1071547"/>
            <a:ext cx="692948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Народ Алтая занимается: 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земледелием, охотой и рыболовством, скотоводством, сбором  ягод и кореньев, ручной обработкой бересты, войлока, кожи, дерева.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3" descr="C:\Users\Дом\Desktop\2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714620"/>
            <a:ext cx="3571900" cy="3000396"/>
          </a:xfrm>
          <a:prstGeom prst="rect">
            <a:avLst/>
          </a:prstGeom>
          <a:noFill/>
        </p:spPr>
      </p:pic>
      <p:pic>
        <p:nvPicPr>
          <p:cNvPr id="1029" name="Picture 5" descr="C:\Users\Дом\Desktop\4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714620"/>
            <a:ext cx="3357586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м\Desktop\арнамен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1142985"/>
            <a:ext cx="6786610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Алтайские традиции: -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перевязывание ленточек на перевалах. Привязывая ленточку , человек должен обратится к природе, желая мира, счастья, здоровья всем своим близким.</a:t>
            </a:r>
          </a:p>
          <a:p>
            <a:pPr algn="ctr"/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Users\Дом\Desktop\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0550" y="2571744"/>
            <a:ext cx="5426094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Дом\Desktop\арнамен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1214422"/>
            <a:ext cx="671517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Очень интересны у </a:t>
            </a:r>
            <a:r>
              <a:rPr lang="ru-RU" i="1" dirty="0" err="1" smtClean="0">
                <a:solidFill>
                  <a:srgbClr val="C00000"/>
                </a:solidFill>
              </a:rPr>
              <a:t>альтайцев</a:t>
            </a:r>
            <a:r>
              <a:rPr lang="ru-RU" i="1" dirty="0" smtClean="0">
                <a:solidFill>
                  <a:srgbClr val="C00000"/>
                </a:solidFill>
              </a:rPr>
              <a:t> традиции гостеприимства. Есть определённые требования к тому, как принимать гостя, как подавать ему молоко, араку в пиале (алкогольный напиток) или курительную трубку, как приглашать к чаю. Алтайцы - очень гостеприимный </a:t>
            </a:r>
            <a:r>
              <a:rPr lang="ru-RU" i="1" dirty="0" err="1" smtClean="0">
                <a:solidFill>
                  <a:srgbClr val="C00000"/>
                </a:solidFill>
              </a:rPr>
              <a:t>народ.Поскольку</a:t>
            </a:r>
            <a:r>
              <a:rPr lang="ru-RU" i="1" dirty="0" smtClean="0">
                <a:solidFill>
                  <a:srgbClr val="C00000"/>
                </a:solidFill>
              </a:rPr>
              <a:t> они верят в то, что у всего есть свой дух: у гор, воды и огня, они очень почтительно относятся ко всему окружающему. У Алтайцев принято кормить огонь, благодарить его за  тепло и пищу.</a:t>
            </a:r>
          </a:p>
        </p:txBody>
      </p:sp>
      <p:pic>
        <p:nvPicPr>
          <p:cNvPr id="20483" name="Picture 3" descr="C:\Users\Дом\Desktop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429000"/>
            <a:ext cx="3286148" cy="2357455"/>
          </a:xfrm>
          <a:prstGeom prst="rect">
            <a:avLst/>
          </a:prstGeom>
          <a:noFill/>
        </p:spPr>
      </p:pic>
      <p:pic>
        <p:nvPicPr>
          <p:cNvPr id="1028" name="Picture 4" descr="C:\Users\Дом\Desktop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429000"/>
            <a:ext cx="3571900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арнамен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9621" y="-1"/>
            <a:ext cx="9233621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00100" y="1142984"/>
            <a:ext cx="707236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Живут алтайцы в юртах, но при этом дом делится на две половины , мужскую и женскую, где центральное место отводится вместилищу огня.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C:\Users\Дом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786058"/>
            <a:ext cx="3214710" cy="2857520"/>
          </a:xfrm>
          <a:prstGeom prst="rect">
            <a:avLst/>
          </a:prstGeom>
          <a:noFill/>
        </p:spPr>
      </p:pic>
      <p:pic>
        <p:nvPicPr>
          <p:cNvPr id="1028" name="Picture 4" descr="C:\Users\Дом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786058"/>
            <a:ext cx="357190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арнамен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1142984"/>
            <a:ext cx="685804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Традиционная еда народа Алтая.</a:t>
            </a:r>
          </a:p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Кухня алтайцев состоит в основном из мяса дичи, домашних животных. Они готовят лепешки испеченные в золе, а также 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домашний творог , сметану, сыр. Особое место занимает чай. Они заваривают его особым способом, добавляя соль, сливки и масло.</a:t>
            </a:r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 descr="C:\Users\Дом\Desktop\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571745"/>
            <a:ext cx="6572296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арнамен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453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1214422"/>
            <a:ext cx="67866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285860"/>
            <a:ext cx="678661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АЛТАЙСКИЙ НАЦИОНАЛЬНЫЙ КОСТЮМ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 descr="C:\Users\Дом\Desktop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7" y="1714489"/>
            <a:ext cx="6858047" cy="4214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237</Words>
  <Application>Microsoft Office PowerPoint</Application>
  <PresentationFormat>Экран (4:3)</PresentationFormat>
  <Paragraphs>23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32</cp:revision>
  <dcterms:created xsi:type="dcterms:W3CDTF">2020-10-05T02:14:04Z</dcterms:created>
  <dcterms:modified xsi:type="dcterms:W3CDTF">2020-10-07T07:17:11Z</dcterms:modified>
</cp:coreProperties>
</file>