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70" r:id="rId7"/>
    <p:sldId id="271" r:id="rId8"/>
    <p:sldId id="260" r:id="rId9"/>
    <p:sldId id="272" r:id="rId10"/>
    <p:sldId id="273" r:id="rId11"/>
    <p:sldId id="261" r:id="rId12"/>
    <p:sldId id="262" r:id="rId13"/>
    <p:sldId id="274" r:id="rId14"/>
    <p:sldId id="275" r:id="rId15"/>
    <p:sldId id="263" r:id="rId16"/>
    <p:sldId id="264" r:id="rId17"/>
    <p:sldId id="278" r:id="rId18"/>
    <p:sldId id="265" r:id="rId19"/>
    <p:sldId id="266" r:id="rId20"/>
    <p:sldId id="268" r:id="rId21"/>
    <p:sldId id="267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4A76B-2D5F-47F1-96FC-3D4A552DE6F3}" type="datetimeFigureOut">
              <a:rPr lang="ru-RU" smtClean="0"/>
              <a:t>23.04.2017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2C8E-28D3-4EF0-B536-E74EC8CFC946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rt-assorty.ru/uploads/posts/2011-04/1303793169_cereraidvenimfi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rt-assorty.ru/uploads/posts/2011-04/1303793172_chetirestihii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rt-assorty.ru/uploads/posts/2011-04/1303793186_gercoglerm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rt-assorty.ru/uploads/posts/2011-04/1303793195_pohichenieganimeda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yandex.net/go.xml?service=odnoklassniki&amp;url=https%3A%2F%2Fmuzei-mira.com%2Fkartini_gollandia%2F1527-soyuz-zemli-i-vody-rubens-1618.html&amp;title=%D0%A1%D0%BE%D1%8E%D0%B7%20%D0%97%D0%B5%D0%BC%D0%BB%D0%B8%20%D0%B8%20%D0%92%D0%BE%D0%B4%D1%8B%2C%20%D0%A0%D1%83%D0%B1%D0%B5%D0%BD%D1%81%2C%20161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/>
          <a:lstStyle/>
          <a:p>
            <a:r>
              <a:rPr lang="ru-RU" b="1" dirty="0" smtClean="0">
                <a:effectLst/>
              </a:rPr>
              <a:t>Биография Питера Пауля Рубенса и галерея картин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живопись </a:t>
            </a:r>
            <a:r>
              <a:rPr lang="ru-RU" sz="3600" dirty="0"/>
              <a:t>эпохи барокко</a:t>
            </a:r>
          </a:p>
        </p:txBody>
      </p:sp>
    </p:spTree>
    <p:extLst>
      <p:ext uri="{BB962C8B-B14F-4D97-AF65-F5344CB8AC3E}">
        <p14:creationId xmlns:p14="http://schemas.microsoft.com/office/powerpoint/2010/main" val="423836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Яркие, светлые пятна роскошных, изогнутых в стремительном порыве фигур рыжеволосых девушек, прекрасно контрастируют с загорелыми, крепкими фигурами молодых мужчин в военных доспехах. Развивающиеся, словно на ветру, красная и тёмно-зелёная ткани за спинами мужчин и белая, и золотистая ткани, обвивающие сестёр, создают великолепный цветовой декоративный эффект всего полотна. Фигуры персонажей одновременно и напряжены в порыве и, словно, по замыслу художника, замедлили движение, чтобы подчеркнуть кульминационный момент происходящего.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Маленькие амурчики, висящие на шеях коней похитителей, ясно свидетельствуют о романтических замыслах похитителей. Низкая линия горизонта создаёт прекрасный контраст всей многофигурной композиции на фоне светлого неба, усиливая общую её патетику. Рубенсу удалось создать необычайно декоративную композицию, гениально переплести и сопоставить линии и формы. Мастер, как обычно, любуется молодыми, сильными, здоровыми телами персонажей, придавая им немного излишней «пышности» и грубоватой, земной красоты.</a:t>
            </a:r>
          </a:p>
        </p:txBody>
      </p:sp>
    </p:spTree>
    <p:extLst>
      <p:ext uri="{BB962C8B-B14F-4D97-AF65-F5344CB8AC3E}">
        <p14:creationId xmlns:p14="http://schemas.microsoft.com/office/powerpoint/2010/main" val="355291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5472608" cy="597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4168" y="67042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Поклонение пастухов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253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-assorty.ru/uploads/posts/2011-04/1303793099_bitvasdracono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8965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7465" y="69269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Битва с  драконом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76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6219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4766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Самсон и </a:t>
            </a:r>
            <a:r>
              <a:rPr lang="ru-RU" sz="2400" dirty="0" err="1" smtClean="0"/>
              <a:t>Далила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126876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Национальная галерея (Лондон)</a:t>
            </a:r>
          </a:p>
        </p:txBody>
      </p:sp>
    </p:spTree>
    <p:extLst>
      <p:ext uri="{BB962C8B-B14F-4D97-AF65-F5344CB8AC3E}">
        <p14:creationId xmlns:p14="http://schemas.microsoft.com/office/powerpoint/2010/main" val="310104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Библейский богатырь Самсон заснул, упав на колени красавицы </a:t>
            </a:r>
            <a:r>
              <a:rPr lang="ru-RU" dirty="0" err="1"/>
              <a:t>Далилы</a:t>
            </a:r>
            <a:r>
              <a:rPr lang="ru-RU" dirty="0"/>
              <a:t>, в почти неестественной позе. Его могучее тело, победившее множество филистимлян, оказалось бессильным перед чарами прекрасной обольстительницы.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Рубенс переносит место действия в бордель, отступая от прямого религиозного сюжета, он представляет своих персонажей как простых исторических личностей, вкладывает в происходящее двойственный смысл. Мудрость Священного писания гласит о вреде неумеренности и о неминуемом наказании за несоблюдение человеком этого закона.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Упавшему под действием вина и женских ласк грозному воину Самсону остригают волосы – источник данной ему Богом, невероятной силы. Ему грозит постыдный плен, ослепление и рабский труд на своих коварных врагов. Воины с оружием уже входят в дверь, для того, чтобы свершить своё «чёрное» дело. Приглашенный цирюльник с ножницами и старуха-сводница со свечой завершают печальную сцену.</a:t>
            </a:r>
          </a:p>
        </p:txBody>
      </p:sp>
    </p:spTree>
    <p:extLst>
      <p:ext uri="{BB962C8B-B14F-4D97-AF65-F5344CB8AC3E}">
        <p14:creationId xmlns:p14="http://schemas.microsoft.com/office/powerpoint/2010/main" val="371914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убенс картины. Великий художник 16-17 ве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56584" cy="64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6926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Церера и две нимфы.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1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убенс картины. Великий художник 16-17 ве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51723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«Четыре стихии»    Музей истории искусств .Вена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455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Плодовитый художник и энергичный дипломат, </a:t>
            </a:r>
            <a:r>
              <a:rPr lang="ru-RU" sz="2400" dirty="0" smtClean="0"/>
              <a:t>Рубенс  </a:t>
            </a:r>
            <a:r>
              <a:rPr lang="ru-RU" sz="2400" dirty="0"/>
              <a:t>много путешествовал и дружил со многими европейскими правителями; двое из них возвели его в рыцарское звание. Он был высокообразованным человеком и часто включал в свои живописные аллегории символы античной мифологии. Перевернутые урны являются атрибутами древних богов, обитавших в реках 4 континентов мира: Африки, Азии, Европы, Америки. Эти речные божества показаны отдыхающими под пологом, окруженные вниманием нагих женщин. Тигрица представляет реку Тигр, а путти играют с крокодилом, символом Нила.</a:t>
            </a:r>
          </a:p>
        </p:txBody>
      </p:sp>
    </p:spTree>
    <p:extLst>
      <p:ext uri="{BB962C8B-B14F-4D97-AF65-F5344CB8AC3E}">
        <p14:creationId xmlns:p14="http://schemas.microsoft.com/office/powerpoint/2010/main" val="276845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t-assorty.ru/uploads/posts/2011-04/1303793162_dianasnimfamiotpravliaetsianaohotu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4" y="260648"/>
            <a:ext cx="49685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54868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Диана с нимфами отправляется на охоту.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65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енс картины. Великий художник 16-17 ве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9685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620688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Герцорг</a:t>
            </a:r>
            <a:r>
              <a:rPr lang="ru-RU" sz="2800" dirty="0" smtClean="0"/>
              <a:t>  </a:t>
            </a:r>
            <a:r>
              <a:rPr lang="ru-RU" sz="2800" dirty="0" err="1"/>
              <a:t>Л</a:t>
            </a:r>
            <a:r>
              <a:rPr lang="ru-RU" sz="2800" dirty="0" err="1" smtClean="0"/>
              <a:t>ерма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320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60648"/>
            <a:ext cx="4896544" cy="6381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116632"/>
            <a:ext cx="32403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/>
              </a:rPr>
              <a:t>Автопортрет с Изабеллой </a:t>
            </a:r>
            <a:r>
              <a:rPr lang="ru-RU" sz="2400" b="1" dirty="0" err="1" smtClean="0">
                <a:effectLst/>
              </a:rPr>
              <a:t>Брант</a:t>
            </a:r>
            <a:endParaRPr lang="ru-RU" sz="2400" b="1" dirty="0" smtClean="0">
              <a:effectLst/>
            </a:endParaRPr>
          </a:p>
          <a:p>
            <a:r>
              <a:rPr lang="ru-RU" sz="2400" b="1" dirty="0" smtClean="0">
                <a:effectLst/>
              </a:rPr>
              <a:t>РУБЕНС, ПИТЕР ПАУЛЬ </a:t>
            </a:r>
            <a:r>
              <a:rPr lang="ru-RU" sz="2400" dirty="0" smtClean="0">
                <a:effectLst/>
              </a:rPr>
              <a:t>(</a:t>
            </a:r>
            <a:r>
              <a:rPr lang="ru-RU" i="1" dirty="0" err="1" smtClean="0">
                <a:effectLst/>
              </a:rPr>
              <a:t>Rubens</a:t>
            </a:r>
            <a:r>
              <a:rPr lang="ru-RU" i="1" dirty="0" smtClean="0">
                <a:effectLst/>
              </a:rPr>
              <a:t>, </a:t>
            </a:r>
            <a:r>
              <a:rPr lang="ru-RU" i="1" dirty="0" err="1" smtClean="0">
                <a:effectLst/>
              </a:rPr>
              <a:t>Peter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Paul</a:t>
            </a:r>
            <a:r>
              <a:rPr lang="ru-RU" dirty="0" smtClean="0">
                <a:effectLst/>
              </a:rPr>
              <a:t>) (</a:t>
            </a:r>
            <a:r>
              <a:rPr lang="ru-RU" sz="2400" dirty="0" smtClean="0">
                <a:effectLst/>
              </a:rPr>
              <a:t>1577–1640), –  великий фламандский художник и дипломат. Рубенс  как никто другой воплотил подвижность, безудержную жизненность и чувственность европейской живописи эпохи барокко.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627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rt-assorty.ru/uploads/posts/2011-04/1303793115_mariyamedichivobrazebello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3744416" cy="62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3244334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effectLst/>
                <a:latin typeface="Helvetica Neue"/>
              </a:rPr>
              <a:t>Мария Медичи в образе </a:t>
            </a:r>
            <a:r>
              <a:rPr lang="ru-RU" sz="2400" dirty="0" err="1" smtClean="0">
                <a:solidFill>
                  <a:srgbClr val="222222"/>
                </a:solidFill>
                <a:effectLst/>
                <a:latin typeface="Helvetica Neue"/>
              </a:rPr>
              <a:t>Беллони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24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rt-assorty.ru/uploads/posts/2011-04/1303793102_koronovaniemari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49685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Коронование Марии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8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88640"/>
            <a:ext cx="640871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296" y="476672"/>
            <a:ext cx="16561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Святой </a:t>
            </a:r>
            <a:r>
              <a:rPr lang="ru-RU" sz="2400" dirty="0"/>
              <a:t>Г</a:t>
            </a:r>
            <a:r>
              <a:rPr lang="ru-RU" sz="2400" dirty="0" smtClean="0"/>
              <a:t>еоргий и дракон. </a:t>
            </a:r>
            <a:r>
              <a:rPr lang="ru-RU" dirty="0" smtClean="0"/>
              <a:t>Музей ПРАДО 1606-1610г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519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Картина «Святой Георгий и дракон» - одна из самых ярких работ Рубенса, воплощающая религиозный сюжет. Написано полотно было, когда художнику исполнилось 29 лет.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Существуют две устойчивые традиции изображения Георгия Победоносца – восточная и западная. Восточные каноны предусматривают более духовное восприятие сюжета – юноша, как правило, худощав, молод, безбород, он без всякого усилия пронзает тонким копьём схематично изображённого врага. Такая интерпретация – это лишь наглядное напоминание известного библейского сюжета.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Представленное же полотно, является ярким примером западных традиций – реалистичный сюжет, фактически осязаемые герои, яркие эмоции и неповторимая динамика.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Рубенс «оживил» Святого Георгия. Зритель видит мускулистого мужчину на вздыбленном могучем коне, который занёс высоко руку, чтобы сразить наповал змея-дракона. Как всегда, живописец насытил свою картину драматизмом, в котором он видел величайшую силу, способную повлиять на религиозные чувства людей.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8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убенс картины. Великий художник 16-17 век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54006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32656"/>
            <a:ext cx="29523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Ганиме́д</a:t>
            </a:r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dirty="0"/>
              <a:t>«затевающий веселье») — в </a:t>
            </a:r>
            <a:r>
              <a:rPr lang="ru-RU" dirty="0" smtClean="0"/>
              <a:t>греческой мифологии </a:t>
            </a:r>
            <a:r>
              <a:rPr lang="ru-RU" baseline="30000" dirty="0"/>
              <a:t> </a:t>
            </a:r>
            <a:r>
              <a:rPr lang="ru-RU" dirty="0" smtClean="0"/>
              <a:t> </a:t>
            </a:r>
            <a:r>
              <a:rPr lang="ru-RU" dirty="0"/>
              <a:t>прекрасный юноша, сын </a:t>
            </a:r>
            <a:r>
              <a:rPr lang="ru-RU" dirty="0" smtClean="0"/>
              <a:t>троянского  </a:t>
            </a:r>
            <a:r>
              <a:rPr lang="ru-RU" dirty="0"/>
              <a:t>царя </a:t>
            </a:r>
            <a:r>
              <a:rPr lang="ru-RU" dirty="0" smtClean="0"/>
              <a:t>Троса</a:t>
            </a:r>
            <a:endParaRPr lang="ru-RU" dirty="0"/>
          </a:p>
          <a:p>
            <a:r>
              <a:rPr lang="ru-RU" dirty="0"/>
              <a:t>Из-за своей необыкновенной красоты Ганимед был похищен </a:t>
            </a:r>
            <a:r>
              <a:rPr lang="ru-RU" dirty="0" smtClean="0"/>
              <a:t>Зевсом</a:t>
            </a:r>
            <a:r>
              <a:rPr lang="ru-RU" baseline="30000" dirty="0"/>
              <a:t> </a:t>
            </a:r>
            <a:r>
              <a:rPr lang="ru-RU" dirty="0" smtClean="0"/>
              <a:t>— </a:t>
            </a:r>
            <a:r>
              <a:rPr lang="ru-RU" dirty="0"/>
              <a:t>перенесён </a:t>
            </a:r>
            <a:r>
              <a:rPr lang="ru-RU" dirty="0" smtClean="0"/>
              <a:t>орлом на Олимп .Отец </a:t>
            </a:r>
            <a:r>
              <a:rPr lang="ru-RU" dirty="0"/>
              <a:t>Ганимеда Трос получил в утешение золотую лозу </a:t>
            </a:r>
            <a:r>
              <a:rPr lang="ru-RU" dirty="0" err="1" smtClean="0"/>
              <a:t>гефестовой</a:t>
            </a:r>
            <a:r>
              <a:rPr lang="ru-RU" dirty="0" smtClean="0"/>
              <a:t>  </a:t>
            </a:r>
            <a:r>
              <a:rPr lang="ru-RU" dirty="0"/>
              <a:t>работы, пару коней и уверения, что сын его станет бессмертным.</a:t>
            </a:r>
          </a:p>
          <a:p>
            <a:r>
              <a:rPr lang="ru-RU" dirty="0"/>
              <a:t>Ему дарована вечная </a:t>
            </a:r>
            <a:r>
              <a:rPr lang="ru-RU" dirty="0" smtClean="0"/>
              <a:t>юность</a:t>
            </a:r>
            <a:r>
              <a:rPr lang="ru-RU" baseline="30000" dirty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24196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Похищение Ганимеда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54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3346564" cy="504055"/>
          </a:xfrm>
        </p:spPr>
        <p:txBody>
          <a:bodyPr/>
          <a:lstStyle/>
          <a:p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16632"/>
            <a:ext cx="5400600" cy="6480719"/>
          </a:xfrm>
        </p:spPr>
        <p:txBody>
          <a:bodyPr>
            <a:noAutofit/>
          </a:bodyPr>
          <a:lstStyle/>
          <a:p>
            <a:r>
              <a:rPr lang="ru-RU" sz="1600" dirty="0"/>
              <a:t>в небольшом вестфальском городке </a:t>
            </a:r>
            <a:r>
              <a:rPr lang="ru-RU" sz="1600" dirty="0" err="1"/>
              <a:t>Зигене</a:t>
            </a:r>
            <a:r>
              <a:rPr lang="ru-RU" sz="1600" dirty="0"/>
              <a:t> в Германии, куда его отец, </a:t>
            </a:r>
            <a:r>
              <a:rPr lang="ru-RU" sz="1600" dirty="0" err="1"/>
              <a:t>антверпенский</a:t>
            </a:r>
            <a:r>
              <a:rPr lang="ru-RU" sz="1600" dirty="0"/>
              <a:t> адвокат Ян Рубенс, бежал с семьей, ища спасения от жестокого террора испанского наместника в Нидерландах герцога Альбы, преследовавшего протестантов. Детство будущего живописца прошло в Кёльне, где он, по его собственным словам, «воспитывался до десятилетнего возраста». Только после смерти мужа в 1587 году Мария </a:t>
            </a:r>
            <a:r>
              <a:rPr lang="ru-RU" sz="1600" dirty="0" err="1"/>
              <a:t>Пейпелинкс</a:t>
            </a:r>
            <a:r>
              <a:rPr lang="ru-RU" sz="1600" dirty="0"/>
              <a:t>, вновь принявшая католичество, получила возможность вернуться с детьми в Антверпен. Здесь одиннадцатилетний Питер Пауль Рубенс и его старший брат Филипп были отданы в латинскую школу, вероятно в соответствии с желанием Марии </a:t>
            </a:r>
            <a:r>
              <a:rPr lang="ru-RU" sz="1600" dirty="0" err="1"/>
              <a:t>Пейпелинкс</a:t>
            </a:r>
            <a:r>
              <a:rPr lang="ru-RU" sz="1600" dirty="0"/>
              <a:t> видеть сыновей продолжателями дела отца. Но по стопам Яна Рубенса пошел только Филипп (1574—1611), получивший, как и когда-то его отец, степень «доктора обоих прав» (то есть гражданского и канонического) и ставший секретарем города </a:t>
            </a:r>
            <a:r>
              <a:rPr lang="ru-RU" sz="1600" dirty="0" smtClean="0"/>
              <a:t>Антверпена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3528392" cy="6120680"/>
          </a:xfrm>
        </p:spPr>
        <p:txBody>
          <a:bodyPr>
            <a:noAutofit/>
          </a:bodyPr>
          <a:lstStyle/>
          <a:p>
            <a:r>
              <a:rPr lang="ru-RU" sz="1800" dirty="0"/>
              <a:t>Творчество Рубенса - органичный сплав традиций </a:t>
            </a:r>
            <a:r>
              <a:rPr lang="ru-RU" sz="1800" dirty="0" err="1"/>
              <a:t>брейгелевского</a:t>
            </a:r>
            <a:r>
              <a:rPr lang="ru-RU" sz="1800" dirty="0"/>
              <a:t> реализма с достижениями венецианской школы. Рубенс не только виртуозный мастер масштабных работ на мифологические и религиозные темы, но и тонкий портретист и пейзажист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Рубенс никогда не стеснялся подражать тем из предшественников, которые восхищали его, и особенно </a:t>
            </a:r>
            <a:r>
              <a:rPr lang="ru-RU" sz="1800" b="1" dirty="0"/>
              <a:t>Тициану</a:t>
            </a:r>
            <a:r>
              <a:rPr lang="ru-RU" sz="1800" dirty="0"/>
              <a:t> с </a:t>
            </a:r>
            <a:r>
              <a:rPr lang="ru-RU" sz="1800" b="1" dirty="0" smtClean="0"/>
              <a:t>Брейгелем</a:t>
            </a:r>
          </a:p>
          <a:p>
            <a:r>
              <a:rPr lang="ru-RU" sz="1800" dirty="0" smtClean="0"/>
              <a:t>родился </a:t>
            </a:r>
            <a:r>
              <a:rPr lang="ru-RU" sz="1800" dirty="0"/>
              <a:t>2 июня 1577 года </a:t>
            </a:r>
          </a:p>
        </p:txBody>
      </p:sp>
    </p:spTree>
    <p:extLst>
      <p:ext uri="{BB962C8B-B14F-4D97-AF65-F5344CB8AC3E}">
        <p14:creationId xmlns:p14="http://schemas.microsoft.com/office/powerpoint/2010/main" val="384558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692696"/>
            <a:ext cx="1656184" cy="5040560"/>
          </a:xfrm>
        </p:spPr>
        <p:txBody>
          <a:bodyPr/>
          <a:lstStyle/>
          <a:p>
            <a:r>
              <a:rPr lang="ru-RU" dirty="0" smtClean="0"/>
              <a:t>«Союз земли  и воды»</a:t>
            </a:r>
            <a:br>
              <a:rPr lang="ru-RU" dirty="0" smtClean="0"/>
            </a:br>
            <a:r>
              <a:rPr lang="ru-RU" sz="2800" dirty="0" smtClean="0"/>
              <a:t>1618г</a:t>
            </a:r>
            <a:br>
              <a:rPr lang="ru-RU" sz="2800" dirty="0" smtClean="0"/>
            </a:br>
            <a:r>
              <a:rPr lang="ru-RU" sz="2400" dirty="0" smtClean="0"/>
              <a:t>Эрмитаж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655272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Рубенс  </a:t>
            </a:r>
            <a:r>
              <a:rPr lang="ru-RU" dirty="0"/>
              <a:t>скрыл в своей работе вовсе непростую, аллегорическую загадку…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Перед нами пышнотелая, рыжеволосая красавица Гера, богиня брака и плодородия, олицетворяющая Землю, с рогом изобилия в руке и бог морей Посейдон, олицетворяющий Воду. Цветущая Гера, в образе молодой девушки, прекрасная в своей наготе и ничуть её не смущаясь, с локонами волос, завитыми в виде короны и вплетёнными в них жемчужными нитями, опирается на изливающий воду кувшин.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 Античный бог Посейдон, изображенный художником внушительным, седобородым стариком, полусидит на камне в неудобной позе, правой рукой опираясь на трезубец – символ морской власти, левой держит молодую красавицу за руку и с нетерпением и даже некоторым напряжением, ждёт от богини ответа. Скучающий взгляд молодой девушки красноречиво говорит о её безразличии к собеседнику, здесь она, будучи королевой положения, заставляет так долго ждать своего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169606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9928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 полотне Рубенса речь идёт совсем о другом. Ведь несомненно, что молодая красавица Гера – это родной город мастера, Антверпен, а мифический Посейдон, никто иной, как тот, кто в 17-ом веке властвовал на всех морях – монархическое королевство Испания, управляемая родом Габсбургов. То, чего так долго ждал Антверпен – выход в море, а значит и грядущее процветание города, свершилось!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   Остаётся загадкой лишь притаившийся тигр в левом нижнем углу картины, в хищном оскале взирающий на рог изобилия и вцепившийся в него своими когтистыми лапами, словно напоминание современникам художника о пережитых городом эпидемиях и болезнях. Но, возможно, что великий Рубенс оставил нам некую непостижимую тайну, известную ему одному. </a:t>
            </a:r>
          </a:p>
          <a:p>
            <a:r>
              <a:rPr lang="ru-RU" sz="2000" dirty="0">
                <a:hlinkClick r:id="rId2" tooltip="Одноклассники"/>
              </a:rPr>
              <a:t>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600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675724"/>
            <a:ext cx="2304256" cy="924475"/>
          </a:xfrm>
        </p:spPr>
        <p:txBody>
          <a:bodyPr/>
          <a:lstStyle/>
          <a:p>
            <a:r>
              <a:rPr lang="ru-RU" dirty="0" smtClean="0"/>
              <a:t>Туалет</a:t>
            </a:r>
            <a:br>
              <a:rPr lang="ru-RU" dirty="0" smtClean="0"/>
            </a:br>
            <a:r>
              <a:rPr lang="ru-RU" dirty="0" smtClean="0"/>
              <a:t>ВЕНЕРЫ.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5112568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6262"/>
            <a:ext cx="53530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57626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Похищение дочерей </a:t>
            </a:r>
            <a:r>
              <a:rPr lang="ru-RU" dirty="0" err="1" smtClean="0"/>
              <a:t>Левкиппа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28184" y="1412776"/>
            <a:ext cx="2664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Остаётся загадкой – зачем художник красиво «раздел» девушек – сестёр </a:t>
            </a:r>
            <a:r>
              <a:rPr lang="ru-RU" dirty="0" err="1"/>
              <a:t>Гилаиру</a:t>
            </a:r>
            <a:r>
              <a:rPr lang="ru-RU" dirty="0"/>
              <a:t> и Фебу, дочерей </a:t>
            </a:r>
            <a:r>
              <a:rPr lang="ru-RU" dirty="0" err="1"/>
              <a:t>Левкиппа</a:t>
            </a:r>
            <a:r>
              <a:rPr lang="ru-RU" dirty="0"/>
              <a:t>, и поместил их в чистом поле, в полуденный зной, где их «условно похищают» Кастор и </a:t>
            </a:r>
            <a:r>
              <a:rPr lang="ru-RU" dirty="0" err="1"/>
              <a:t>Поллукс</a:t>
            </a:r>
            <a:r>
              <a:rPr lang="ru-RU" dirty="0"/>
              <a:t>, которые приходятся красавицам двоюродными братьями, согласно античной мифологии.</a:t>
            </a:r>
          </a:p>
        </p:txBody>
      </p:sp>
    </p:spTree>
    <p:extLst>
      <p:ext uri="{BB962C8B-B14F-4D97-AF65-F5344CB8AC3E}">
        <p14:creationId xmlns:p14="http://schemas.microsoft.com/office/powerpoint/2010/main" val="232784835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124</TotalTime>
  <Words>664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Summer</vt:lpstr>
      <vt:lpstr>Биография Питера Пауля Рубенса и галерея картин</vt:lpstr>
      <vt:lpstr>Презентация PowerPoint</vt:lpstr>
      <vt:lpstr>Презентация PowerPoint</vt:lpstr>
      <vt:lpstr>Творчество</vt:lpstr>
      <vt:lpstr>«Союз земли  и воды» 1618г Эрмитаж</vt:lpstr>
      <vt:lpstr>Презентация PowerPoint</vt:lpstr>
      <vt:lpstr>Презентация PowerPoint</vt:lpstr>
      <vt:lpstr>Туалет ВЕНЕРЫ.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Питера Пауля Рубенса и галерея картин</dc:title>
  <dc:creator>user</dc:creator>
  <cp:lastModifiedBy>user</cp:lastModifiedBy>
  <cp:revision>13</cp:revision>
  <dcterms:created xsi:type="dcterms:W3CDTF">2017-04-05T08:51:18Z</dcterms:created>
  <dcterms:modified xsi:type="dcterms:W3CDTF">2017-04-23T06:43:57Z</dcterms:modified>
</cp:coreProperties>
</file>