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8" r:id="rId4"/>
    <p:sldId id="283" r:id="rId5"/>
    <p:sldId id="285" r:id="rId6"/>
    <p:sldId id="287" r:id="rId7"/>
    <p:sldId id="288" r:id="rId8"/>
    <p:sldId id="301" r:id="rId9"/>
    <p:sldId id="302" r:id="rId10"/>
    <p:sldId id="303" r:id="rId11"/>
    <p:sldId id="304" r:id="rId12"/>
    <p:sldId id="305" r:id="rId13"/>
    <p:sldId id="308" r:id="rId14"/>
    <p:sldId id="309" r:id="rId15"/>
    <p:sldId id="310" r:id="rId16"/>
    <p:sldId id="306" r:id="rId17"/>
    <p:sldId id="307" r:id="rId18"/>
    <p:sldId id="311" r:id="rId19"/>
    <p:sldId id="312" r:id="rId20"/>
    <p:sldId id="31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5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128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15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1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2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2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6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0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1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7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8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620688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Эволюция </a:t>
            </a:r>
          </a:p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биосферы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Виталий\Desktop\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5413535" cy="36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08778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Со временем установилось равновесие между автотрофами и гетеротрофами, которое привело к становлению постоянного состава атмосферы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static.rosuchebnik.ru/upload/iblock/053/053dfff02c013965a70d09382a363f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4459" r="3595" b="9332"/>
          <a:stretch/>
        </p:blipFill>
        <p:spPr bwMode="auto">
          <a:xfrm>
            <a:off x="467544" y="1628800"/>
            <a:ext cx="7850833" cy="50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0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dc5/000a0c5c-49d43cf0/2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7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0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r/RXY5pvgFHiQWJwd7z0k9G2BSxrKMTteLCI8aoV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0"/>
            <a:ext cx="9140087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1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56" y="290992"/>
            <a:ext cx="7200800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Биосфера находится на грани экологического кризиса, последствия которого непредсказуемы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avatars.mds.yandex.net/get-zen_doc/52326/pub_5be00b196ff97800aa528761_5be00b6eb327ef00a93760f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392612" cy="49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9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e-BY" b="1" dirty="0">
                <a:solidFill>
                  <a:schemeClr val="tx1"/>
                </a:solidFill>
              </a:rPr>
              <a:t>Антропогенное воздействие на биосферу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14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http://faith-science.ru/files/2013/03/evolution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5330539" cy="599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36" y="260648"/>
            <a:ext cx="6347713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Человек – венец эволюции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Человек не стремился приспособиться к окружающей среде, а изменял окружающий его мир под себя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\\Vasyanvideo\все изображения\эволю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760584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6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8162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Антропогенное воздействие на биосферу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s://svitppt.com.ua/images/61/6020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9440"/>
            <a:ext cx="7056783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4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znakka4estva.ru/uploads/category_items/sources/077015eddac72b2384b9ec9910369aa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/>
          <a:stretch/>
        </p:blipFill>
        <p:spPr bwMode="auto">
          <a:xfrm>
            <a:off x="179512" y="836712"/>
            <a:ext cx="878600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67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Vasyanvideo\все изображения\язычество старообрядчество девушка венок костер свечи старые традици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31834" cy="574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215516" y="5445224"/>
            <a:ext cx="8847858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0" y="5525025"/>
            <a:ext cx="8818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Второй путь — переход к ноосфере </a:t>
            </a:r>
            <a:r>
              <a:rPr lang="en-US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— </a:t>
            </a:r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сфере разума, </a:t>
            </a:r>
          </a:p>
          <a:p>
            <a:pPr algn="ctr" eaLnBrk="1" hangingPunct="1"/>
            <a:r>
              <a:rPr lang="ru-RU" altLang="ru-RU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где человек будет жить в гармонии с природой.</a:t>
            </a:r>
          </a:p>
        </p:txBody>
      </p:sp>
    </p:spTree>
    <p:extLst>
      <p:ext uri="{BB962C8B-B14F-4D97-AF65-F5344CB8AC3E}">
        <p14:creationId xmlns:p14="http://schemas.microsoft.com/office/powerpoint/2010/main" val="317563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\Desktop\1889-VernadskyVI-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9711"/>
            <a:ext cx="4032448" cy="51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94499"/>
            <a:ext cx="53285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</a:rPr>
              <a:t>Владимир Иванович Вернадский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  — 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русский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 и 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советский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 учёный-естествоиспытатель, мыслитель и общественный деятель конца XIX века и первой половины XX 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века. Один 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из представителей русского космизма; создатель науки биогеохимии.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69870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Биосфера может существовать без человека, а человек без биосферы не может</a:t>
            </a:r>
          </a:p>
        </p:txBody>
      </p:sp>
      <p:pic>
        <p:nvPicPr>
          <p:cNvPr id="4" name="Picture 2" descr="https://farm4.staticflickr.com/3728/9044197386_d906f3835d_o_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57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8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Биосфера - </a:t>
            </a:r>
            <a:r>
              <a:rPr lang="ru-RU" sz="3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наружная оболочка Земли, область распространения </a:t>
            </a:r>
            <a:r>
              <a:rPr lang="ru-RU" sz="3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жизни.</a:t>
            </a:r>
          </a:p>
        </p:txBody>
      </p:sp>
      <p:pic>
        <p:nvPicPr>
          <p:cNvPr id="3075" name="Picture 3" descr="C:\Users\Виталий\Desktop\pic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0329"/>
            <a:ext cx="9144000" cy="579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алий\Desktop\ЕГЭ 11 класс ГЕОГРАФИЯ\Артур и Даня задания\138210505727326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56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1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талий\Desktop\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496944" cy="56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0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«ПЕРВИЧНЫЙ БУЛЬОН»</a:t>
            </a:r>
            <a:endParaRPr lang="ru-RU" sz="36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9764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Black" pitchFamily="34" charset="0"/>
              </a:rPr>
              <a:t>Биосфера состоит из АНАЭРОБНЫХ организмов способных восстанавливать углекислый газ до метана с высвобождением энергии, необходимой для жизнедеятельности.</a:t>
            </a:r>
            <a:endParaRPr lang="ru-RU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талий\Desktop\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6" y="2228914"/>
            <a:ext cx="7200800" cy="46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1988" y="0"/>
            <a:ext cx="91759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После истощения запасов газообразного водорода живые организмы осваивают новую форму  обмена веществ и получения энергии – фотосинтез</a:t>
            </a:r>
            <a:r>
              <a:rPr lang="ru-RU" sz="3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.</a:t>
            </a:r>
            <a:endParaRPr lang="ru-RU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8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талий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22452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4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490102"/>
            <a:ext cx="3960440" cy="41764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Схема круговорота углерода с появлением процесса дыхания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Рисунок 5" descr="C:\Users\Птица\Desktop\image7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3096344" cy="632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3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40" y="309539"/>
            <a:ext cx="6347713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Роль фотосинтеза в эволюции биосферы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30339"/>
            <a:ext cx="7272808" cy="3880773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образование озонового слоя→ организмы смогли выйти на сушу;</a:t>
            </a:r>
          </a:p>
          <a:p>
            <a:r>
              <a:rPr lang="ru-RU" sz="2800" dirty="0"/>
              <a:t>появление дыхания→ появление многоклеточных организмов</a:t>
            </a:r>
            <a:endParaRPr lang="ru-RU" sz="2800" dirty="0"/>
          </a:p>
        </p:txBody>
      </p:sp>
      <p:pic>
        <p:nvPicPr>
          <p:cNvPr id="2050" name="Picture 2" descr="https://ds03.infourok.ru/uploads/ex/11b3/0003e242-37790867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50737" r="20202" b="3064"/>
          <a:stretch/>
        </p:blipFill>
        <p:spPr bwMode="auto">
          <a:xfrm>
            <a:off x="3419872" y="3570725"/>
            <a:ext cx="5040561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2785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706</TotalTime>
  <Words>168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Segoe UI Light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круговорота углерода с появлением процесса дыхания</vt:lpstr>
      <vt:lpstr>Роль фотосинтеза в эволюции биосферы</vt:lpstr>
      <vt:lpstr>Со временем установилось равновесие между автотрофами и гетеротрофами, которое привело к становлению постоянного состава атмосферы</vt:lpstr>
      <vt:lpstr>Презентация PowerPoint</vt:lpstr>
      <vt:lpstr>Презентация PowerPoint</vt:lpstr>
      <vt:lpstr>Биосфера находится на грани экологического кризиса, последствия которого непредсказуемы</vt:lpstr>
      <vt:lpstr>Антропогенное воздействие на биосферу</vt:lpstr>
      <vt:lpstr>Человек – венец эволюции</vt:lpstr>
      <vt:lpstr>Человек не стремился приспособиться к окружающей среде, а изменял окружающий его мир под себя</vt:lpstr>
      <vt:lpstr>Антропогенное воздействие на биосферу</vt:lpstr>
      <vt:lpstr>Презентация PowerPoint</vt:lpstr>
      <vt:lpstr>Презентация PowerPoint</vt:lpstr>
      <vt:lpstr>Биосфера может существовать без человека, а человек без биосферы не может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Vitalyi</dc:creator>
  <cp:lastModifiedBy>Ю Красильников</cp:lastModifiedBy>
  <cp:revision>124</cp:revision>
  <dcterms:created xsi:type="dcterms:W3CDTF">2017-12-28T19:38:14Z</dcterms:created>
  <dcterms:modified xsi:type="dcterms:W3CDTF">2020-05-14T16:49:42Z</dcterms:modified>
</cp:coreProperties>
</file>