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57" r:id="rId5"/>
    <p:sldId id="256" r:id="rId6"/>
    <p:sldId id="263" r:id="rId7"/>
    <p:sldId id="262" r:id="rId8"/>
    <p:sldId id="261" r:id="rId9"/>
    <p:sldId id="260" r:id="rId10"/>
    <p:sldId id="259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7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133B-DC4B-41CC-B089-77F279613D23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9991-B082-4B53-ADFA-FF16CF4B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737F-8261-4E18-9C1F-BD64B1C82AB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FA7C-2C3F-4304-BA13-8A567264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0B6B-72DC-4B03-B6F9-BDBE352CAD95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E715-A61A-4A39-819C-F22C2E482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7EC3-E7A5-415A-9481-705FA6B9075B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E1F0-6F86-4F69-9E72-75987957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6CC6-2F35-4741-94F0-267900D4E80C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5142-C45D-4FBC-9C4A-CAE8BAD8B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E902-DE9D-4985-9291-8F6BBA468008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2753-3760-4C81-8A25-5807228A7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3037-324C-4041-8F89-ADB1823C53ED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A568-C3DE-4A4B-A7F7-5A0680002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C784-E1C8-4D84-AE1E-E94E18209FCF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DE8F-8F32-491D-9D07-A61B4DA23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405A-39EC-4F16-88E7-C4ECB6DBD5D2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4809-DF5C-4FBC-8A87-A29BAB6E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F0FA-5437-4597-B8E5-2EA090517E6A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2088-C19A-45FF-80BB-7EA43BDE0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9100919-2F35-498C-8813-83DFCDB31B2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77F2-29B0-49E6-822A-7E1406083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13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0C480-8953-4621-9C23-0C964FAC35C7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9ACCF6-2905-4794-8AEE-09D8ED6A1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9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otta%20keep%20reading(&#1087;&#1088;&#1086;&#1077;&#1082;&#1090;)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/>
              <a:t>Books in our life</a:t>
            </a:r>
            <a:endParaRPr lang="ru-RU" altLang="ru-RU" b="1"/>
          </a:p>
        </p:txBody>
      </p:sp>
      <p:pic>
        <p:nvPicPr>
          <p:cNvPr id="13314" name="Picture 6" descr="8245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3068638"/>
            <a:ext cx="3430588" cy="3600450"/>
          </a:xfrm>
        </p:spPr>
      </p:pic>
      <p:pic>
        <p:nvPicPr>
          <p:cNvPr id="13315" name="Picture 7" descr="9778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8" y="2708275"/>
            <a:ext cx="25193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97814668053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1763" y="3213100"/>
            <a:ext cx="27717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33" name="Picture 7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Connector 8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8" name="Picture 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Straight Connector 9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776413" y="5027613"/>
            <a:ext cx="864393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41" name="Picture 8" descr="http://www.ebookstorm.com/img/ebook/4483514/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901700"/>
            <a:ext cx="2033588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4" descr="http://static.ozone.ru/multimedia/1012327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3588" y="6350"/>
            <a:ext cx="207486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 descr="http://www.kingstonbookshopjm.com/storefront/catalog/products/enlarged/original/97818413573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6400" y="741363"/>
            <a:ext cx="20939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6" descr="http://1v1d1e1lmiki1lgcvx32p49h8fe.wpengine.netdna-cdn.com/wp-content/uploads/2015/10/faraw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9850" y="68263"/>
            <a:ext cx="23542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413" y="4459288"/>
            <a:ext cx="8643937" cy="550862"/>
          </a:xfrm>
        </p:spPr>
        <p:txBody>
          <a:bodyPr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The most famous stories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Five on a treasure island</a:t>
            </a:r>
            <a:endParaRPr lang="ru-RU" dirty="0"/>
          </a:p>
        </p:txBody>
      </p:sp>
      <p:pic>
        <p:nvPicPr>
          <p:cNvPr id="23554" name="Picture 2" descr="http://www.thefamousfive.net/images/five%20on%20a%20treasure%20is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138" y="1957388"/>
            <a:ext cx="2667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4" descr="https://s4.glose.com/mXP7V4nd6Q/d9a06b4793f6295f4d4e4441a68144d8c5d31fb8/e30=/citadel/53fb4df7160dc37e1ba8cdb9-2f4519bef4f90effabf50b82f63580a4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ill Sans MT" pitchFamily="34" charset="0"/>
            </a:endParaRPr>
          </a:p>
        </p:txBody>
      </p:sp>
      <p:pic>
        <p:nvPicPr>
          <p:cNvPr id="23556" name="Picture 6" descr="https://s4.glose.com/mXP7V4nd6Q/d9a06b4793f6295f4d4e4441a68144d8c5d31fb8/e30=/citadel/53fb4df7160dc37e1ba8cdb9-2f4519bef4f90effabf50b82f63580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1863725"/>
            <a:ext cx="26670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3.bp.blogspot.com/-96TSabgqCPM/VFyPaURTLMI/AAAAAAAAAq8/jONwR3EJsPU/s1600/FI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57388"/>
            <a:ext cx="24733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963" y="-1462088"/>
            <a:ext cx="7793037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676275"/>
            <a:ext cx="9604375" cy="3449638"/>
          </a:xfrm>
        </p:spPr>
        <p:txBody>
          <a:bodyPr/>
          <a:lstStyle/>
          <a:p>
            <a:pPr eaLnBrk="1" hangingPunct="1"/>
            <a:r>
              <a:rPr lang="en-US" altLang="ru-RU" sz="2400" b="1" smtClean="0"/>
              <a:t>As for me,…</a:t>
            </a:r>
          </a:p>
          <a:p>
            <a:pPr eaLnBrk="1" hangingPunct="1"/>
            <a:r>
              <a:rPr lang="en-US" altLang="ru-RU" sz="2400" b="1" smtClean="0"/>
              <a:t>As far as I’m concerned,…</a:t>
            </a:r>
          </a:p>
          <a:p>
            <a:pPr eaLnBrk="1" hangingPunct="1"/>
            <a:r>
              <a:rPr lang="en-US" altLang="ru-RU" sz="2400" b="1" smtClean="0"/>
              <a:t>In my opinion,…</a:t>
            </a:r>
          </a:p>
          <a:p>
            <a:pPr eaLnBrk="1" hangingPunct="1"/>
            <a:r>
              <a:rPr lang="en-US" altLang="ru-RU" sz="2400" b="1" smtClean="0"/>
              <a:t>To my mind,…</a:t>
            </a:r>
          </a:p>
          <a:p>
            <a:pPr eaLnBrk="1" hangingPunct="1"/>
            <a:r>
              <a:rPr lang="en-US" altLang="ru-RU" sz="2400" b="1" smtClean="0"/>
              <a:t>From my point of view,…</a:t>
            </a:r>
          </a:p>
          <a:p>
            <a:pPr eaLnBrk="1" hangingPunct="1"/>
            <a:r>
              <a:rPr lang="en-US" altLang="ru-RU" sz="2400" b="1" smtClean="0"/>
              <a:t>I think/believe/consider/reckon…</a:t>
            </a:r>
          </a:p>
          <a:p>
            <a:pPr eaLnBrk="1" hangingPunct="1"/>
            <a:r>
              <a:rPr lang="en-US" altLang="ru-RU" sz="2400" b="1" smtClean="0"/>
              <a:t>Personally, I think…</a:t>
            </a:r>
          </a:p>
          <a:p>
            <a:pPr eaLnBrk="1" hangingPunct="1"/>
            <a:r>
              <a:rPr lang="en-US" altLang="ru-RU" sz="2400" b="1" smtClean="0"/>
              <a:t>It seems to me that…</a:t>
            </a:r>
          </a:p>
          <a:p>
            <a:pPr eaLnBrk="1" hangingPunct="1"/>
            <a:r>
              <a:rPr lang="en-US" altLang="ru-RU" sz="2400" b="1" smtClean="0"/>
              <a:t>I’m convinced that…</a:t>
            </a:r>
          </a:p>
          <a:p>
            <a:pPr eaLnBrk="1" hangingPunct="1"/>
            <a:endParaRPr lang="ru-RU" altLang="ru-RU" sz="24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55813" y="1087438"/>
            <a:ext cx="338455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Samuel Clemens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Pamela Travers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Roald Dahl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Jonathan Swift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Sir Arthur Conan Doyle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Sir Walter Scott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endParaRPr lang="ru-RU" altLang="ru-RU" sz="2400" b="1" smtClean="0"/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00725" y="1087438"/>
            <a:ext cx="38100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Lewis Carroll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Joanne Rowling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Robert Louis Stevenson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Daniel Defoe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Herbert George Wells</a:t>
            </a:r>
          </a:p>
          <a:p>
            <a:pPr eaLnBrk="1" hangingPunct="1">
              <a:lnSpc>
                <a:spcPct val="80000"/>
              </a:lnSpc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400" b="1" smtClean="0"/>
              <a:t>Charles Dickens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z="2400" b="1" smtClean="0"/>
          </a:p>
          <a:p>
            <a:pPr eaLnBrk="1" hangingPunct="1">
              <a:lnSpc>
                <a:spcPct val="80000"/>
              </a:lnSpc>
            </a:pPr>
            <a:endParaRPr lang="ru-RU" alt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85888" y="581025"/>
            <a:ext cx="9604375" cy="4446588"/>
          </a:xfrm>
        </p:spPr>
        <p:txBody>
          <a:bodyPr/>
          <a:lstStyle/>
          <a:p>
            <a:pPr eaLnBrk="1" hangingPunct="1"/>
            <a:r>
              <a:rPr lang="en-US" altLang="ru-RU" sz="2400" b="1" smtClean="0"/>
              <a:t>I disagree</a:t>
            </a:r>
          </a:p>
          <a:p>
            <a:pPr eaLnBrk="1" hangingPunct="1"/>
            <a:r>
              <a:rPr lang="en-US" altLang="ru-RU" sz="2400" b="1" smtClean="0"/>
              <a:t>I’m afraid I have to disagree</a:t>
            </a:r>
          </a:p>
          <a:p>
            <a:pPr eaLnBrk="1" hangingPunct="1"/>
            <a:r>
              <a:rPr lang="en-US" altLang="ru-RU" sz="2400" b="1" smtClean="0"/>
              <a:t>I don’t support this idea</a:t>
            </a:r>
          </a:p>
          <a:p>
            <a:pPr eaLnBrk="1" hangingPunct="1"/>
            <a:r>
              <a:rPr lang="en-US" altLang="ru-RU" sz="2400" b="1" smtClean="0"/>
              <a:t>I totally disagree</a:t>
            </a:r>
          </a:p>
          <a:p>
            <a:pPr eaLnBrk="1" hangingPunct="1"/>
            <a:r>
              <a:rPr lang="en-US" altLang="ru-RU" sz="2400" b="1" smtClean="0"/>
              <a:t>I can’t agree with you</a:t>
            </a:r>
          </a:p>
          <a:p>
            <a:pPr eaLnBrk="1" hangingPunct="1"/>
            <a:r>
              <a:rPr lang="en-US" altLang="ru-RU" sz="2400" b="1" smtClean="0"/>
              <a:t>Sorry, but I think you are wrong</a:t>
            </a:r>
          </a:p>
          <a:p>
            <a:pPr eaLnBrk="1" hangingPunct="1"/>
            <a:r>
              <a:rPr lang="en-US" altLang="ru-RU" sz="2400" b="1" smtClean="0"/>
              <a:t>I don’t think so</a:t>
            </a:r>
          </a:p>
          <a:p>
            <a:pPr eaLnBrk="1" hangingPunct="1"/>
            <a:r>
              <a:rPr lang="en-US" altLang="ru-RU" sz="2400" b="1" smtClean="0"/>
              <a:t>I don’t share your opinion</a:t>
            </a:r>
          </a:p>
          <a:p>
            <a:pPr eaLnBrk="1" hangingPunct="1"/>
            <a:r>
              <a:rPr lang="en-US" altLang="ru-RU" sz="2400" b="1" smtClean="0"/>
              <a:t>You are mistaken</a:t>
            </a:r>
          </a:p>
          <a:p>
            <a:pPr eaLnBrk="1" hangingPunct="1"/>
            <a:r>
              <a:rPr lang="en-US" altLang="ru-RU" sz="2400" b="1" smtClean="0"/>
              <a:t>Certainly, not</a:t>
            </a:r>
          </a:p>
          <a:p>
            <a:pPr eaLnBrk="1" hangingPunct="1"/>
            <a:endParaRPr lang="en-US" altLang="ru-RU" sz="2400" b="1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Gotta keep reading(проект)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6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1" name="Picture 7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3" name="Straight Connector 7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7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669338" y="3525838"/>
            <a:ext cx="30241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4" name="Picture 2" descr="http://cdn2.spiegel.de/images/image-548305-galleryV9-cw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798513"/>
            <a:ext cx="3690937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http://www.myinterestingfacts.com/wp-content/uploads/2016/05/Enid-Blyton-Fac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119188"/>
            <a:ext cx="3692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0925" y="1474788"/>
            <a:ext cx="3027363" cy="1868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ENID MARY Blyton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https://upload.wikimedia.org/wikipedia/en/7/77/ChildWhis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401161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http://www.booksbeyond.co.id/image/cache/data/747/9780753726747-500x500.jpg"/>
          <p:cNvPicPr>
            <a:picLocks noChangeAspect="1" noChangeArrowheads="1"/>
          </p:cNvPicPr>
          <p:nvPr/>
        </p:nvPicPr>
        <p:blipFill>
          <a:blip r:embed="rId3"/>
          <a:srcRect l="18835" r="18279"/>
          <a:stretch>
            <a:fillRect/>
          </a:stretch>
        </p:blipFill>
        <p:spPr bwMode="auto">
          <a:xfrm>
            <a:off x="4902200" y="720725"/>
            <a:ext cx="27416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http://www.stellabooks.com/images/stock/738/738270.JPG"/>
          <p:cNvPicPr>
            <a:picLocks noChangeAspect="1" noChangeArrowheads="1"/>
          </p:cNvPicPr>
          <p:nvPr/>
        </p:nvPicPr>
        <p:blipFill>
          <a:blip r:embed="rId4"/>
          <a:srcRect l="6943" t="4620" r="20123" b="12772"/>
          <a:stretch>
            <a:fillRect/>
          </a:stretch>
        </p:blipFill>
        <p:spPr bwMode="auto">
          <a:xfrm>
            <a:off x="8507413" y="133350"/>
            <a:ext cx="2957512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2" descr="http://www.universalbooksellers.in/media/catalog/product/cache/20/thumbnail/9df78eab33525d08d6e5fb8d27136e95/c/_/c_33-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450" y="3186113"/>
            <a:ext cx="39671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Subject matter of her books 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Adventures, solving crimes </a:t>
            </a:r>
            <a:endParaRPr lang="ru-RU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Famous Five, Secret Seven and Adventure series </a:t>
            </a:r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Boarding school story (day-to-day life at school) </a:t>
            </a:r>
            <a:endParaRPr lang="ru-RU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the Malory Towers stories, the St Clare’s stories, the Naughtiest Girl series </a:t>
            </a:r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Fiction</a:t>
            </a:r>
            <a:endParaRPr lang="ru-RU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the Wishing-Chair books and The Faraway Tree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85" name="Picture 7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Connector 8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8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0" name="Picture 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" name="Straight Connector 9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680450" y="3525838"/>
            <a:ext cx="2844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493" name="Group 95"/>
          <p:cNvGrpSpPr>
            <a:grpSpLocks noGrp="1" noUngrp="1" noRot="1" noChangeAspect="1" noMove="1" noResize="1"/>
          </p:cNvGrpSpPr>
          <p:nvPr/>
        </p:nvGrpSpPr>
        <p:grpSpPr bwMode="auto">
          <a:xfrm>
            <a:off x="649288" y="477838"/>
            <a:ext cx="3690937" cy="1898650"/>
            <a:chOff x="7807230" y="2012810"/>
            <a:chExt cx="3251252" cy="3459865"/>
          </a:xfrm>
        </p:grpSpPr>
        <p:sp>
          <p:nvSpPr>
            <p:cNvPr id="97" name="Rectangle 96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63" name="Rectangle 9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4525" y="5448300"/>
            <a:ext cx="165100" cy="163513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5" name="Picture 8" descr="http://www.enidblytonsociety.co.uk/author/illustrations/520wide+1725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638175"/>
            <a:ext cx="1558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6" name="Group 101"/>
          <p:cNvGrpSpPr>
            <a:grpSpLocks noGrp="1" noUngrp="1" noRot="1" noChangeAspect="1" noMove="1" noResize="1"/>
          </p:cNvGrpSpPr>
          <p:nvPr/>
        </p:nvGrpSpPr>
        <p:grpSpPr bwMode="auto">
          <a:xfrm>
            <a:off x="639763" y="2541588"/>
            <a:ext cx="3690937" cy="3074987"/>
            <a:chOff x="7807230" y="2012810"/>
            <a:chExt cx="3251252" cy="3459865"/>
          </a:xfrm>
        </p:grpSpPr>
        <p:sp>
          <p:nvSpPr>
            <p:cNvPr id="103" name="Rectangle 102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497" name="Picture 6" descr="https://srwdesign.files.wordpress.com/2015/02/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5413" y="2706688"/>
            <a:ext cx="218598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8" name="Group 105"/>
          <p:cNvGrpSpPr>
            <a:grpSpLocks noGrp="1" noUngrp="1" noRot="1" noChangeAspect="1" noMove="1" noResize="1"/>
          </p:cNvGrpSpPr>
          <p:nvPr/>
        </p:nvGrpSpPr>
        <p:grpSpPr bwMode="auto">
          <a:xfrm>
            <a:off x="4502150" y="473075"/>
            <a:ext cx="3690938" cy="3074988"/>
            <a:chOff x="7807230" y="2012810"/>
            <a:chExt cx="3251252" cy="3459865"/>
          </a:xfrm>
        </p:grpSpPr>
        <p:sp>
          <p:nvSpPr>
            <p:cNvPr id="107" name="Rectangle 106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499" name="Picture 4" descr="http://www.idolovequotes.com/books/63/noddy-goes-to-toyland-quotes-1768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9688" y="638175"/>
            <a:ext cx="24606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0" name="Group 109"/>
          <p:cNvGrpSpPr>
            <a:grpSpLocks noGrp="1" noUngrp="1" noRot="1" noChangeAspect="1" noMove="1" noResize="1"/>
          </p:cNvGrpSpPr>
          <p:nvPr/>
        </p:nvGrpSpPr>
        <p:grpSpPr bwMode="auto">
          <a:xfrm>
            <a:off x="4495800" y="3709988"/>
            <a:ext cx="3690938" cy="1898650"/>
            <a:chOff x="7807230" y="2012810"/>
            <a:chExt cx="3251252" cy="3459865"/>
          </a:xfrm>
        </p:grpSpPr>
        <p:sp>
          <p:nvSpPr>
            <p:cNvPr id="111" name="Rectangle 110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rgbClr val="FFFFFE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1" name="Picture 2" descr="http://www.enidblytonsociety.co.uk/author/covers/noddy-buys-a-spell-shop-book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0" y="3868738"/>
            <a:ext cx="206533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4100" y="1468438"/>
            <a:ext cx="2857500" cy="1873250"/>
          </a:xfrm>
        </p:spPr>
        <p:txBody>
          <a:bodyPr bIns="0"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The noddy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famous stories</a:t>
            </a:r>
            <a:endParaRPr lang="ru-RU" dirty="0"/>
          </a:p>
        </p:txBody>
      </p:sp>
      <p:pic>
        <p:nvPicPr>
          <p:cNvPr id="21506" name="Picture 2" descr="http://www.enidblyton.me.uk/styled-11/files/img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2600325"/>
            <a:ext cx="23685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www.miixx.com/5758-5758-large/the-adventures-of-the-wishing-chair.jpg"/>
          <p:cNvPicPr>
            <a:picLocks noChangeAspect="1" noChangeArrowheads="1"/>
          </p:cNvPicPr>
          <p:nvPr/>
        </p:nvPicPr>
        <p:blipFill>
          <a:blip r:embed="rId3"/>
          <a:srcRect l="17264" r="17175"/>
          <a:stretch>
            <a:fillRect/>
          </a:stretch>
        </p:blipFill>
        <p:spPr bwMode="auto">
          <a:xfrm>
            <a:off x="2911475" y="2046288"/>
            <a:ext cx="2468563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enidblytonsociety.co.uk/author/covers/the-children-of-willow-fa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25" y="2600325"/>
            <a:ext cx="30114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www.enidblytonsociety.co.uk/author/covers/naughty-amelia-jane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9575" y="2016125"/>
            <a:ext cx="26003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</TotalTime>
  <Words>166</Words>
  <Application>Microsoft Office PowerPoint</Application>
  <PresentationFormat>Произвольный</PresentationFormat>
  <Paragraphs>55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Gill Sans MT</vt:lpstr>
      <vt:lpstr>Calibri</vt:lpstr>
      <vt:lpstr>Wingdings</vt:lpstr>
      <vt:lpstr>Галерея</vt:lpstr>
      <vt:lpstr>Галерея</vt:lpstr>
      <vt:lpstr>Галерея</vt:lpstr>
      <vt:lpstr>Галерея</vt:lpstr>
      <vt:lpstr>Галерея</vt:lpstr>
      <vt:lpstr>Галерея</vt:lpstr>
      <vt:lpstr>Галерея</vt:lpstr>
      <vt:lpstr>Галерея</vt:lpstr>
      <vt:lpstr>Галерея</vt:lpstr>
      <vt:lpstr>Галерея</vt:lpstr>
      <vt:lpstr>Галерея</vt:lpstr>
      <vt:lpstr>BOOKS IN OUR LIFE</vt:lpstr>
      <vt:lpstr>Слайд 2</vt:lpstr>
      <vt:lpstr>Слайд 3</vt:lpstr>
      <vt:lpstr>Слайд 4</vt:lpstr>
      <vt:lpstr>ENID MARY BLYTON</vt:lpstr>
      <vt:lpstr>Слайд 6</vt:lpstr>
      <vt:lpstr>SUBJECT MATTER OF HER BOOKS </vt:lpstr>
      <vt:lpstr>THE NODDY</vt:lpstr>
      <vt:lpstr>THE FAMOUS STORIES</vt:lpstr>
      <vt:lpstr>THE MOST FAMOUS STORIES</vt:lpstr>
      <vt:lpstr>FIVE ON A TREASURE ISLAND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Ариночка Котлярова</dc:creator>
  <cp:lastModifiedBy>Кабинет 15</cp:lastModifiedBy>
  <cp:revision>37</cp:revision>
  <dcterms:created xsi:type="dcterms:W3CDTF">2017-02-15T15:59:23Z</dcterms:created>
  <dcterms:modified xsi:type="dcterms:W3CDTF">2017-04-07T07:36:29Z</dcterms:modified>
</cp:coreProperties>
</file>