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70" r:id="rId9"/>
    <p:sldId id="269" r:id="rId10"/>
    <p:sldId id="259" r:id="rId11"/>
    <p:sldId id="268" r:id="rId12"/>
    <p:sldId id="271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-56337" y="0"/>
            <a:ext cx="9200337" cy="7429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14345" y="1500174"/>
            <a:ext cx="90726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Наименования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предметов традиционной русской одежды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4500570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 родного языка в 5 классе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-56337" y="0"/>
            <a:ext cx="9200337" cy="7429528"/>
          </a:xfrm>
          <a:prstGeom prst="rect">
            <a:avLst/>
          </a:prstGeom>
        </p:spPr>
      </p:pic>
      <p:pic>
        <p:nvPicPr>
          <p:cNvPr id="3" name="Рисунок 2" descr="армяк.jpg"/>
          <p:cNvPicPr>
            <a:picLocks noChangeAspect="1"/>
          </p:cNvPicPr>
          <p:nvPr/>
        </p:nvPicPr>
        <p:blipFill>
          <a:blip r:embed="rId3"/>
          <a:srcRect l="26050" r="17227"/>
          <a:stretch>
            <a:fillRect/>
          </a:stretch>
        </p:blipFill>
        <p:spPr>
          <a:xfrm>
            <a:off x="357158" y="785794"/>
            <a:ext cx="3214710" cy="496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250030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Армяк — верхняя, долгополая одежда из грубой, шерстяной ткани. 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1928802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Зипун – </a:t>
            </a:r>
            <a:r>
              <a:rPr lang="ru-RU" sz="3200" dirty="0" smtClean="0"/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верхняя одежда у крестьян. Представляет собой кафтан без воротника, изготовленный из грубого самодельного </a:t>
            </a:r>
            <a:r>
              <a:rPr lang="ru-RU" sz="3200" dirty="0" smtClean="0">
                <a:solidFill>
                  <a:srgbClr val="C00000"/>
                </a:solidFill>
              </a:rPr>
              <a:t> сукна  ярких цветов.</a:t>
            </a:r>
            <a:r>
              <a:rPr lang="ru-RU" sz="3200" dirty="0" smtClean="0">
                <a:solidFill>
                  <a:srgbClr val="C00000"/>
                </a:solidFill>
              </a:rPr>
              <a:t> 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зипун 1.jpg"/>
          <p:cNvPicPr>
            <a:picLocks noChangeAspect="1"/>
          </p:cNvPicPr>
          <p:nvPr/>
        </p:nvPicPr>
        <p:blipFill>
          <a:blip r:embed="rId3"/>
          <a:srcRect l="16666" r="20371"/>
          <a:stretch>
            <a:fillRect/>
          </a:stretch>
        </p:blipFill>
        <p:spPr>
          <a:xfrm>
            <a:off x="285720" y="1142984"/>
            <a:ext cx="3058605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1928802"/>
            <a:ext cx="550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Кафтан – </a:t>
            </a:r>
            <a:r>
              <a:rPr lang="ru-RU" sz="3200" dirty="0" smtClean="0"/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русская </a:t>
            </a:r>
            <a:r>
              <a:rPr lang="ru-RU" sz="3200" dirty="0" smtClean="0">
                <a:solidFill>
                  <a:srgbClr val="C00000"/>
                </a:solidFill>
              </a:rPr>
              <a:t>старинная мужская долгополая верхняя одежда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Козырь –</a:t>
            </a:r>
            <a:r>
              <a:rPr lang="ru-RU" sz="3200" dirty="0" smtClean="0">
                <a:solidFill>
                  <a:srgbClr val="C00000"/>
                </a:solidFill>
              </a:rPr>
              <a:t> высокий стоячий воротник на кафтане.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аф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3517867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3" name="Рисунок 2" descr="Билиб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71934" cy="5821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1928802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Иван Яковлевич </a:t>
            </a:r>
            <a:r>
              <a:rPr lang="ru-RU" sz="3200" b="1" dirty="0" err="1" smtClean="0">
                <a:solidFill>
                  <a:srgbClr val="C00000"/>
                </a:solidFill>
              </a:rPr>
              <a:t>Билибин</a:t>
            </a:r>
            <a:r>
              <a:rPr lang="ru-RU" sz="3200" b="1" dirty="0" smtClean="0">
                <a:solidFill>
                  <a:srgbClr val="C00000"/>
                </a:solidFill>
              </a:rPr>
              <a:t> (1876-1942) – художник-иллюстратор былин, сказок.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3" name="Рисунок 2" descr="Сестрица Алёнушка и братец Иванушка.jpg"/>
          <p:cNvPicPr>
            <a:picLocks noChangeAspect="1"/>
          </p:cNvPicPr>
          <p:nvPr/>
        </p:nvPicPr>
        <p:blipFill>
          <a:blip r:embed="rId3" cstate="print"/>
          <a:srcRect t="2179" r="1585" b="1944"/>
          <a:stretch>
            <a:fillRect/>
          </a:stretch>
        </p:blipFill>
        <p:spPr>
          <a:xfrm>
            <a:off x="0" y="214290"/>
            <a:ext cx="4929190" cy="3143272"/>
          </a:xfrm>
          <a:prstGeom prst="rect">
            <a:avLst/>
          </a:prstGeom>
        </p:spPr>
      </p:pic>
      <p:pic>
        <p:nvPicPr>
          <p:cNvPr id="5" name="Рисунок 4" descr="Иван Царевич и серый вол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714356"/>
            <a:ext cx="3316764" cy="5383733"/>
          </a:xfrm>
          <a:prstGeom prst="rect">
            <a:avLst/>
          </a:prstGeom>
        </p:spPr>
      </p:pic>
      <p:pic>
        <p:nvPicPr>
          <p:cNvPr id="6" name="Рисунок 5" descr="Сказка о золотом петуш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472375"/>
            <a:ext cx="5072098" cy="3385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3" name="Рисунок 2" descr="Сказка о царе Салта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929453" cy="4000504"/>
          </a:xfrm>
          <a:prstGeom prst="rect">
            <a:avLst/>
          </a:prstGeom>
        </p:spPr>
      </p:pic>
      <p:pic>
        <p:nvPicPr>
          <p:cNvPr id="5" name="Рисунок 4" descr="вольга-и-мику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3832" y="2714620"/>
            <a:ext cx="3630168" cy="4782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6" name="Рисунок 5" descr="Русский наря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2643206" cy="5552954"/>
          </a:xfrm>
          <a:prstGeom prst="rect">
            <a:avLst/>
          </a:prstGeom>
        </p:spPr>
      </p:pic>
      <p:pic>
        <p:nvPicPr>
          <p:cNvPr id="7" name="Рисунок 6" descr="Русский народный костю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46" y="0"/>
            <a:ext cx="4118854" cy="5072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6050" y="2071678"/>
            <a:ext cx="2214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Русский народный женский костюм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-56337" y="0"/>
            <a:ext cx="9200337" cy="7429528"/>
          </a:xfrm>
          <a:prstGeom prst="rect">
            <a:avLst/>
          </a:prstGeom>
        </p:spPr>
      </p:pic>
      <p:pic>
        <p:nvPicPr>
          <p:cNvPr id="3" name="Рисунок 2" descr="Епан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6998008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42913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ЕПАНЧА – верхняя одежда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-56337" y="0"/>
            <a:ext cx="9200337" cy="7429528"/>
          </a:xfrm>
          <a:prstGeom prst="rect">
            <a:avLst/>
          </a:prstGeom>
        </p:spPr>
      </p:pic>
      <p:pic>
        <p:nvPicPr>
          <p:cNvPr id="3" name="Рисунок 2" descr="шуг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28604"/>
            <a:ext cx="6048375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371475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Шугай – тёплая кофта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рукавами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3" name="Рисунок 2" descr="повой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742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1928802"/>
            <a:ext cx="3786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Повойник  - головной убор замужней женщины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6" name="Рисунок 5" descr="убр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5517" cy="7358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2000240"/>
            <a:ext cx="3929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Убрус – платок, вышитый узорами, расшитый золотом, жемчугом и т.п.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3" name="Рисунок 2" descr="сафьяновые сапо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4249370" cy="5929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928802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Сафьяновые сапоги – обувь из тонкой и мягкой козьей или овечьей кожи яркого цвета.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1928802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Кика (кичка) – праздничный головной убор замужней женщины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ичка.jpg"/>
          <p:cNvPicPr>
            <a:picLocks noChangeAspect="1"/>
          </p:cNvPicPr>
          <p:nvPr/>
        </p:nvPicPr>
        <p:blipFill>
          <a:blip r:embed="rId3"/>
          <a:srcRect l="7895" t="5980" r="10526" b="5403"/>
          <a:stretch>
            <a:fillRect/>
          </a:stretch>
        </p:blipFill>
        <p:spPr>
          <a:xfrm>
            <a:off x="214282" y="428604"/>
            <a:ext cx="469922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pic>
        <p:nvPicPr>
          <p:cNvPr id="7" name="Рисунок 6" descr="Крестьянская одежда.jpg"/>
          <p:cNvPicPr>
            <a:picLocks noChangeAspect="1"/>
          </p:cNvPicPr>
          <p:nvPr/>
        </p:nvPicPr>
        <p:blipFill>
          <a:blip r:embed="rId3"/>
          <a:srcRect l="9375" r="9765"/>
          <a:stretch>
            <a:fillRect/>
          </a:stretch>
        </p:blipFill>
        <p:spPr>
          <a:xfrm>
            <a:off x="1214414" y="785794"/>
            <a:ext cx="6546642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92880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Оборы - </a:t>
            </a:r>
            <a:r>
              <a:rPr lang="ru-RU" sz="3200" dirty="0" smtClean="0">
                <a:solidFill>
                  <a:srgbClr val="C00000"/>
                </a:solidFill>
              </a:rPr>
              <a:t>веревка</a:t>
            </a:r>
            <a:r>
              <a:rPr lang="ru-RU" sz="3200" dirty="0" smtClean="0">
                <a:solidFill>
                  <a:srgbClr val="C00000"/>
                </a:solidFill>
              </a:rPr>
              <a:t>, тесьма, которой обкручиваются онучи и прикрепляются к ноге лапти.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Онучи - </a:t>
            </a:r>
            <a:r>
              <a:rPr lang="ru-RU" sz="3200" dirty="0" smtClean="0">
                <a:solidFill>
                  <a:srgbClr val="C00000"/>
                </a:solidFill>
              </a:rPr>
              <a:t>часть обуви, замена чулок, </a:t>
            </a:r>
            <a:r>
              <a:rPr lang="ru-RU" sz="3200" dirty="0" smtClean="0">
                <a:solidFill>
                  <a:srgbClr val="C00000"/>
                </a:solidFill>
              </a:rPr>
              <a:t>обвертка </a:t>
            </a:r>
            <a:r>
              <a:rPr lang="ru-RU" sz="3200" dirty="0" smtClean="0">
                <a:solidFill>
                  <a:srgbClr val="C00000"/>
                </a:solidFill>
              </a:rPr>
              <a:t>на </a:t>
            </a:r>
            <a:r>
              <a:rPr lang="ru-RU" sz="3200" dirty="0" smtClean="0">
                <a:solidFill>
                  <a:srgbClr val="C00000"/>
                </a:solidFill>
              </a:rPr>
              <a:t>ногу под </a:t>
            </a:r>
            <a:r>
              <a:rPr lang="ru-RU" sz="3200" dirty="0" smtClean="0">
                <a:solidFill>
                  <a:srgbClr val="C00000"/>
                </a:solidFill>
              </a:rPr>
              <a:t>сапоги и </a:t>
            </a:r>
            <a:r>
              <a:rPr lang="ru-RU" sz="3200" dirty="0" smtClean="0">
                <a:solidFill>
                  <a:srgbClr val="C00000"/>
                </a:solidFill>
              </a:rPr>
              <a:t>лапти.</a:t>
            </a:r>
            <a:r>
              <a:rPr lang="ru-RU" sz="3200" dirty="0" smtClean="0">
                <a:solidFill>
                  <a:srgbClr val="C00000"/>
                </a:solidFill>
              </a:rPr>
              <a:t> 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129</Words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 НАТАША</dc:creator>
  <cp:lastModifiedBy>Комп</cp:lastModifiedBy>
  <cp:revision>6</cp:revision>
  <dcterms:created xsi:type="dcterms:W3CDTF">2019-09-30T14:59:26Z</dcterms:created>
  <dcterms:modified xsi:type="dcterms:W3CDTF">2019-09-30T16:06:38Z</dcterms:modified>
</cp:coreProperties>
</file>