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6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2" r:id="rId18"/>
    <p:sldId id="275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807" autoAdjust="0"/>
    <p:restoredTop sz="94660"/>
  </p:normalViewPr>
  <p:slideViewPr>
    <p:cSldViewPr>
      <p:cViewPr>
        <p:scale>
          <a:sx n="78" d="100"/>
          <a:sy n="78" d="100"/>
        </p:scale>
        <p:origin x="-32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87;&#1086;&#1083;&#1100;&#1079;&#1086;&#1074;&#1072;&#1090;&#1077;&#1083;&#1100;\Desktop\&#1055;&#1045;&#1044;&#1057;&#1054;&#1042;&#1045;&#1058;%20&#1062;&#1042;&#1045;&#1058;&#1067;\&#1055;&#1040;&#1059;&#1063;&#1054;&#1050;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G:\&#1044;&#1077;&#1090;&#1089;&#1082;&#1080;&#1081;%20&#1089;&#1072;&#1076;%2010\8%20&#1052;&#1072;&#1088;&#1090;&#1072;%20-%20&#1055;&#1077;&#1089;&#1085;&#1103;%20&#1076;&#1083;&#1103;%20&#1052;&#1072;&#1084;&#1099;.mp4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87;&#1086;&#1083;&#1100;&#1079;&#1086;&#1074;&#1072;&#1090;&#1077;&#1083;&#1100;\Desktop\&#1055;&#1045;&#1044;&#1057;&#1054;&#1042;&#1045;&#1058;%20&#1062;&#1042;&#1045;&#1058;&#1067;\&#1062;&#1042;&#1045;&#1058;&#1067;.mp4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G:\&#1044;&#1077;&#1090;&#1089;&#1082;&#1080;&#1081;%20&#1089;&#1072;&#1076;%2010\&#1055;&#1045;&#1044;&#1057;&#1054;&#1042;&#1045;&#1058;%20&#1062;&#1042;&#1045;&#1058;&#1067;\&#1060;&#1048;&#1047;&#1052;&#1048;&#1053;&#1059;&#1058;&#1050;&#1040;.mp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педсовет хамзина\1.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42966"/>
            <a:ext cx="9753600" cy="73152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>
            <a:normAutofit/>
          </a:bodyPr>
          <a:lstStyle/>
          <a:p>
            <a:pPr algn="ctr"/>
            <a:r>
              <a:rPr lang="ru-RU" sz="8800" b="1" dirty="0" smtClean="0"/>
              <a:t>«Цветы из </a:t>
            </a:r>
            <a:r>
              <a:rPr lang="ru-RU" sz="8800" b="1" dirty="0" err="1" smtClean="0"/>
              <a:t>коктейльных</a:t>
            </a:r>
            <a:r>
              <a:rPr lang="ru-RU" sz="8800" b="1" dirty="0" smtClean="0"/>
              <a:t> трубочек»</a:t>
            </a:r>
            <a:br>
              <a:rPr lang="ru-RU" sz="8800" b="1" dirty="0" smtClean="0"/>
            </a:br>
            <a:endParaRPr lang="ru-RU" sz="8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педсовет хамзина\3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пользователь\Desktop\ПЕДСОВЕТ ЦВЕТЫ\цветы для слайдов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1000108"/>
            <a:ext cx="3633797" cy="5473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ПЕДСОВЕТ ЦВЕТЫ\цветы для слайдов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ПЕДСОВЕТ ЦВЕТЫ\цветы для слайдов\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14356"/>
            <a:ext cx="6787774" cy="5428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ПЕДСОВЕТ ЦВЕТЫ\цветы для слайдов\7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2301240" cy="3116580"/>
          </a:xfrm>
          <a:prstGeom prst="rect">
            <a:avLst/>
          </a:prstGeom>
          <a:noFill/>
        </p:spPr>
      </p:pic>
      <p:pic>
        <p:nvPicPr>
          <p:cNvPr id="5123" name="Picture 3" descr="C:\Users\пользователь\Desktop\ПЕДСОВЕТ ЦВЕТЫ\цветы для слайдов\14.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950" y="214290"/>
            <a:ext cx="4191029" cy="3143272"/>
          </a:xfrm>
          <a:prstGeom prst="rect">
            <a:avLst/>
          </a:prstGeom>
          <a:noFill/>
        </p:spPr>
      </p:pic>
      <p:pic>
        <p:nvPicPr>
          <p:cNvPr id="5124" name="Picture 4" descr="C:\Users\пользователь\Desktop\ПЕДСОВЕТ ЦВЕТЫ\цветы для слайдов\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3643314"/>
            <a:ext cx="3877520" cy="2909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педсовет хамзина\1.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3" name="Picture 2" descr="C:\Users\пользователь\Desktop\ПЕДСОВЕТ ЦВЕТЫ\Этапы\Screenshot_2019-02-18-11-57-43-1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364745" cy="2243163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ПЕДСОВЕТ ЦВЕТЫ\Этапы\Screenshot_2019-02-18-11-57-58-1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0"/>
            <a:ext cx="3000364" cy="2500306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ПЕДСОВЕТ ЦВЕТЫ\Этапы\Screenshot_2019-02-18-11-58-16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662266"/>
            <a:ext cx="2786082" cy="4195734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esktop\ПЕДСОВЕТ ЦВЕТЫ\Этапы\Screenshot_2019-02-18-11-58-25-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2643182"/>
            <a:ext cx="2786082" cy="1857388"/>
          </a:xfrm>
          <a:prstGeom prst="rect">
            <a:avLst/>
          </a:prstGeom>
          <a:noFill/>
        </p:spPr>
      </p:pic>
      <p:pic>
        <p:nvPicPr>
          <p:cNvPr id="1030" name="Picture 6" descr="C:\Users\пользователь\Desktop\ПЕДСОВЕТ ЦВЕТЫ\Этапы\Screenshot_2019-02-18-11-58-32-2-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4929198"/>
            <a:ext cx="2748994" cy="1928802"/>
          </a:xfrm>
          <a:prstGeom prst="rect">
            <a:avLst/>
          </a:prstGeom>
          <a:noFill/>
        </p:spPr>
      </p:pic>
      <p:pic>
        <p:nvPicPr>
          <p:cNvPr id="1031" name="Picture 7" descr="C:\Users\пользователь\Desktop\ПЕДСОВЕТ ЦВЕТЫ\Этапы\Screenshot_2019-02-18-11-58-39-2-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72198" y="3643314"/>
            <a:ext cx="3329285" cy="2138364"/>
          </a:xfrm>
          <a:prstGeom prst="rect">
            <a:avLst/>
          </a:prstGeom>
          <a:noFill/>
        </p:spPr>
      </p:pic>
      <p:pic>
        <p:nvPicPr>
          <p:cNvPr id="2" name="Picture 2" descr="F:\Детский сад 10\Screenshot_2019-02-18-11-57-51-1-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14744" y="0"/>
            <a:ext cx="2250094" cy="2422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ПЕДСОВЕТ ЦВЕТЫ\цветы для слайдов\16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000108"/>
            <a:ext cx="7072362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АУЧОК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8 Марта - Песня для Мамы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082366"/>
          </a:xfrm>
        </p:spPr>
        <p:txBody>
          <a:bodyPr>
            <a:normAutofit/>
          </a:bodyPr>
          <a:lstStyle/>
          <a:p>
            <a:pPr algn="ctr"/>
            <a:r>
              <a:rPr lang="ru-RU" sz="8800" dirty="0" smtClean="0"/>
              <a:t>Спасибо за </a:t>
            </a:r>
            <a:r>
              <a:rPr lang="ru-RU" sz="8800" smtClean="0"/>
              <a:t>внимание!!!</a:t>
            </a:r>
            <a:br>
              <a:rPr lang="ru-RU" sz="8800" smtClean="0"/>
            </a:br>
            <a:endParaRPr lang="ru-RU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педсовет хамзина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педсовет хамзина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педсовет хамзина\4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Детский сад 10\растени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педсовет хамзина\6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1.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ЦВЕТЫ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4572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ФИЗМИНУТК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педсовет хамзина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69</TotalTime>
  <Words>10</Words>
  <PresentationFormat>Экран (4:3)</PresentationFormat>
  <Paragraphs>2</Paragraphs>
  <Slides>19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«Цветы из коктейльных трубочек»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Спасибо за внимание!!!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«Делаем сами своими руками»</dc:title>
  <dc:creator>пользователь</dc:creator>
  <cp:lastModifiedBy>пользователь</cp:lastModifiedBy>
  <cp:revision>15</cp:revision>
  <dcterms:created xsi:type="dcterms:W3CDTF">2019-02-18T05:51:14Z</dcterms:created>
  <dcterms:modified xsi:type="dcterms:W3CDTF">2019-02-19T09:49:59Z</dcterms:modified>
</cp:coreProperties>
</file>