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317" r:id="rId2"/>
    <p:sldId id="318" r:id="rId3"/>
    <p:sldId id="319" r:id="rId4"/>
    <p:sldId id="320" r:id="rId5"/>
    <p:sldId id="321" r:id="rId6"/>
    <p:sldId id="325" r:id="rId7"/>
    <p:sldId id="322" r:id="rId8"/>
    <p:sldId id="326" r:id="rId9"/>
    <p:sldId id="323" r:id="rId10"/>
    <p:sldId id="327" r:id="rId11"/>
    <p:sldId id="324" r:id="rId12"/>
    <p:sldId id="328" r:id="rId13"/>
    <p:sldId id="329" r:id="rId14"/>
    <p:sldId id="330" r:id="rId15"/>
    <p:sldId id="331" r:id="rId16"/>
    <p:sldId id="332" r:id="rId17"/>
    <p:sldId id="333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</p:sldIdLst>
  <p:sldSz cx="9906000" cy="6858000" type="A4"/>
  <p:notesSz cx="9906000" cy="67849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BB5"/>
    <a:srgbClr val="FF0066"/>
    <a:srgbClr val="0000FF"/>
    <a:srgbClr val="FF3300"/>
    <a:srgbClr val="66FF66"/>
    <a:srgbClr val="F45879"/>
    <a:srgbClr val="FF9900"/>
    <a:srgbClr val="FF6600"/>
    <a:srgbClr val="00081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14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22624-650E-46AA-A24B-4E8D70487DD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1108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39A52-E71C-4DBB-8AA9-D87E7D9E6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663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0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3D11-4775-4AA6-9B67-65A9BBC13B6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8825" y="847725"/>
            <a:ext cx="3308350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1" y="3265269"/>
            <a:ext cx="7924800" cy="2671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108" y="6444549"/>
            <a:ext cx="4292600" cy="340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205E-200C-4320-A449-670BDE94B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73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0123-8712-44D0-8A27-CC2660DC4F7B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97BC-9179-4709-A4EF-6F84B29F40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8651" y="888273"/>
            <a:ext cx="914723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210697" y="2351317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Л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3338" y="2316871"/>
            <a:ext cx="12506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Д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7346" y="2983078"/>
            <a:ext cx="12282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И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1004" y="2599508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Р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8696" y="2251557"/>
            <a:ext cx="12682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2540" y="2943887"/>
            <a:ext cx="11480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24252" y="2970014"/>
            <a:ext cx="1021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Ь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34596" y="3278780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40" y="1781292"/>
            <a:ext cx="9893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Г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8363" y="1872734"/>
            <a:ext cx="1047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П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1497" y="2664822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Л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53626" y="2029488"/>
            <a:ext cx="12073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О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422471" y="2704015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8491" y="2316870"/>
            <a:ext cx="9893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Г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4259" y="2068678"/>
            <a:ext cx="1047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П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9565" y="2312125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Л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2471" y="2591191"/>
            <a:ext cx="12073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О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050869"/>
            <a:ext cx="97318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3 тур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«МУЛЬТИ-ПУЛЬТИ»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0482" name="Picture 2" descr="https://b1.culture.ru/c/629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1746" name="Picture 2" descr="http://www.antikvaroshop.ru/image/Large/multimedia/books_covers/1012982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2770" name="Picture 2" descr="http://alive-ua.com/uploads/posts/2016-03/1457260689_00-11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3794" name="Picture 2" descr="https://vdp.mycdn.me/getImage?id=79801223790&amp;idx=7&amp;thumbType=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5842" name="Picture 2" descr="http://www.playcast.ru/uploads/2016/11/18/20567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6866" name="Picture 2" descr="https://svirel.org/wp-content/uploads/2014/08/chunga_cha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9451" y="2050869"/>
            <a:ext cx="90525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1 тур - «Музыкальный»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7892" name="Picture 4" descr="https://www.toyway.ru/upload/iblock/fdc/fdcab00e72fa60dccde989ae7fad7c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8914" name="Picture 2" descr="https://ic.pics.livejournal.com/altereos/9308464/403594/40359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050869"/>
            <a:ext cx="990599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4 тур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ИНСТРУМЕНТАЛЬНЫЙ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28" y="2865508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СКРИПКА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2044" y="2717073"/>
            <a:ext cx="389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ТРУБА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9938" name="Picture 2" descr="http://www.pngonly.com/wp-content/uploads/2017/05/Violin-Clipart-PNG-Imag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01" y="326570"/>
            <a:ext cx="1969522" cy="2550597"/>
          </a:xfrm>
          <a:prstGeom prst="rect">
            <a:avLst/>
          </a:prstGeom>
          <a:noFill/>
        </p:spPr>
      </p:pic>
      <p:pic>
        <p:nvPicPr>
          <p:cNvPr id="39940" name="Picture 4" descr="http://pluspng.com/img-png/trumpet-hd-png-trumpet-png-10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085" y="900186"/>
            <a:ext cx="2249624" cy="2128853"/>
          </a:xfrm>
          <a:prstGeom prst="rect">
            <a:avLst/>
          </a:prstGeom>
          <a:noFill/>
        </p:spPr>
      </p:pic>
      <p:pic>
        <p:nvPicPr>
          <p:cNvPr id="39942" name="Picture 6" descr="http://cliparts.co/cliparts/8ix/Kjb/8ixKjbL8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296" y="796835"/>
            <a:ext cx="1737093" cy="21511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997564" y="409695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ГИТАРА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9944" name="Picture 8" descr="https://ds02.infourok.ru/uploads/ex/0d33/00076032-7848101f/hello_html_3c3559a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8371" y="1658983"/>
            <a:ext cx="2168901" cy="282683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654699" y="4485306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БАЛАЛАЙКА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32410"/>
            <a:ext cx="389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ТРУБА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9940" name="Picture 4" descr="http://pluspng.com/img-png/trumpet-hd-png-trumpet-png-10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680" y="312357"/>
            <a:ext cx="4300491" cy="4069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6765" y="1402468"/>
            <a:ext cx="2273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ФОРТЕПИАНО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130" y="2677883"/>
            <a:ext cx="195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РОЯЛЬ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3506" y="383570"/>
            <a:ext cx="110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ОРГАН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26744" y="1663729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БУБЕН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3012" name="Picture 4" descr="http://clipart-library.com/new_gallery/piano-clipart-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0" y="359866"/>
            <a:ext cx="2073167" cy="2476311"/>
          </a:xfrm>
          <a:prstGeom prst="rect">
            <a:avLst/>
          </a:prstGeom>
          <a:noFill/>
        </p:spPr>
      </p:pic>
      <p:pic>
        <p:nvPicPr>
          <p:cNvPr id="43014" name="Picture 6" descr="http://pluspng.com/img-png/piano-png-piano-png-image-35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757" y="1816169"/>
            <a:ext cx="2129577" cy="1606299"/>
          </a:xfrm>
          <a:prstGeom prst="rect">
            <a:avLst/>
          </a:prstGeom>
          <a:noFill/>
        </p:spPr>
      </p:pic>
      <p:pic>
        <p:nvPicPr>
          <p:cNvPr id="43016" name="Picture 8" descr="http://www.khorshid-music.ir/images/instruments/pipe_org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8032" y="718456"/>
            <a:ext cx="1723141" cy="2297521"/>
          </a:xfrm>
          <a:prstGeom prst="rect">
            <a:avLst/>
          </a:prstGeom>
          <a:noFill/>
        </p:spPr>
      </p:pic>
      <p:pic>
        <p:nvPicPr>
          <p:cNvPr id="43018" name="Picture 10" descr="http://laoblogger.com/images/tambourine-clipart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7531" y="2271315"/>
            <a:ext cx="1580968" cy="15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48366" y="3962792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БУБЕН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3018" name="Picture 10" descr="http://laoblogger.com/images/tambourine-clipart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148" y="729898"/>
            <a:ext cx="3213464" cy="3129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8023" y="1141212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КОНТРАБАС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445" y="3553094"/>
            <a:ext cx="195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ТРУБА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3506" y="383570"/>
            <a:ext cx="1731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САКСОФОН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1614" y="3597032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ТРОМБОН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6082" name="Picture 2" descr="http://pluspng.com/img-png/trumpet-hd-png-trumpet-png-10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07" y="862148"/>
            <a:ext cx="2329602" cy="2204537"/>
          </a:xfrm>
          <a:prstGeom prst="rect">
            <a:avLst/>
          </a:prstGeom>
          <a:noFill/>
        </p:spPr>
      </p:pic>
      <p:pic>
        <p:nvPicPr>
          <p:cNvPr id="46084" name="Picture 4" descr="http://laoblogger.com/images/double-bass-clipart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0285" y="1528354"/>
            <a:ext cx="1314412" cy="2222542"/>
          </a:xfrm>
          <a:prstGeom prst="rect">
            <a:avLst/>
          </a:prstGeom>
          <a:noFill/>
        </p:spPr>
      </p:pic>
      <p:pic>
        <p:nvPicPr>
          <p:cNvPr id="46086" name="Picture 6" descr="https://wallscover.com/images/saxophone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8376" y="888660"/>
            <a:ext cx="1579577" cy="1854540"/>
          </a:xfrm>
          <a:prstGeom prst="rect">
            <a:avLst/>
          </a:prstGeom>
          <a:noFill/>
        </p:spPr>
      </p:pic>
      <p:pic>
        <p:nvPicPr>
          <p:cNvPr id="46088" name="Picture 8" descr="http://pngimg.com/uploads/trombone/trombone_PNG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5605" y="3122696"/>
            <a:ext cx="3313205" cy="167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8732" y="1075898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КОНТРАБАС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6084" name="Picture 4" descr="http://laoblogger.com/images/double-bass-clipart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108" y="614435"/>
            <a:ext cx="2372504" cy="4011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989" y="1689852"/>
            <a:ext cx="1444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ФЛЕЙТА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9268" y="2939139"/>
            <a:ext cx="195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БАРАБАН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09689" y="318255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БУБЕН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8128" y="3858288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ТАРЕЛКА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8130" name="Picture 2" descr="http://pngimg.com/uploads/drum/drum_PNG14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58" y="440396"/>
            <a:ext cx="2433918" cy="2290257"/>
          </a:xfrm>
          <a:prstGeom prst="rect">
            <a:avLst/>
          </a:prstGeom>
          <a:noFill/>
        </p:spPr>
      </p:pic>
      <p:pic>
        <p:nvPicPr>
          <p:cNvPr id="48132" name="Picture 4" descr="http://www.pngpix.com/wp-content/uploads/2016/10/PNGPIX-COM-Flute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3832" y="397650"/>
            <a:ext cx="2648200" cy="1980265"/>
          </a:xfrm>
          <a:prstGeom prst="rect">
            <a:avLst/>
          </a:prstGeom>
          <a:noFill/>
        </p:spPr>
      </p:pic>
      <p:pic>
        <p:nvPicPr>
          <p:cNvPr id="18" name="Picture 10" descr="http://laoblogger.com/images/tambourine-clipart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8626" y="574766"/>
            <a:ext cx="1401238" cy="1364806"/>
          </a:xfrm>
          <a:prstGeom prst="rect">
            <a:avLst/>
          </a:prstGeom>
          <a:noFill/>
        </p:spPr>
      </p:pic>
      <p:pic>
        <p:nvPicPr>
          <p:cNvPr id="48134" name="Picture 6" descr="http://www.myfreephotoshop.com/wp-content/uploads/2015/02/7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4753" y="2477860"/>
            <a:ext cx="2053409" cy="2053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74" y="1920238"/>
            <a:ext cx="224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ФОРТЕПИАНО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5794" y="2076994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ОРГАН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7668" y="3165957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ГИТАРА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49199" y="4263238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СКРИПКА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8696" y="3806038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АККОРДЕОН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13177" y="2173179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ФЛЕЙТА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1234" y="2904700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БАЛАЛАЙКА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6319" y="3048393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БАРАБАН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1737" y="906080"/>
            <a:ext cx="1444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ФЛЕЙТА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8132" name="Picture 4" descr="http://www.pngpix.com/wp-content/uploads/2016/10/PNGPIX-COM-Flute-P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707" y="737284"/>
            <a:ext cx="3835450" cy="2868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24264" y="4655121"/>
            <a:ext cx="2228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АККОРДИОН</a:t>
            </a:r>
            <a:endParaRPr lang="ru-RU" sz="2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1999" y="3304899"/>
            <a:ext cx="195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БАРАБАН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967" y="2643441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БАЯН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8130" name="Picture 2" descr="http://pngimg.com/uploads/drum/drum_PNG14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2601" y="740841"/>
            <a:ext cx="2433918" cy="2290257"/>
          </a:xfrm>
          <a:prstGeom prst="rect">
            <a:avLst/>
          </a:prstGeom>
          <a:noFill/>
        </p:spPr>
      </p:pic>
      <p:pic>
        <p:nvPicPr>
          <p:cNvPr id="50178" name="Picture 2" descr="http://pluspng.com/img-png/accordion-png-hd-9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4" y="587828"/>
            <a:ext cx="2792415" cy="2432504"/>
          </a:xfrm>
          <a:prstGeom prst="rect">
            <a:avLst/>
          </a:prstGeom>
          <a:noFill/>
        </p:spPr>
      </p:pic>
      <p:pic>
        <p:nvPicPr>
          <p:cNvPr id="50180" name="Picture 4" descr="http://igrazvuka.ru/images/accorde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8880" y="2959970"/>
            <a:ext cx="2252569" cy="1687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485" y="235131"/>
            <a:ext cx="1847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1873" y="4271550"/>
            <a:ext cx="195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БАРАБАН</a:t>
            </a:r>
            <a:endParaRPr lang="ru-RU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8130" name="Picture 2" descr="http://pngimg.com/uploads/drum/drum_PNG14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8726" y="283641"/>
            <a:ext cx="3582679" cy="337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8651" y="888273"/>
            <a:ext cx="914723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9451" y="2050869"/>
            <a:ext cx="90525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 тур - «</a:t>
            </a: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ТАНЦЕВАЛЬНЫЙ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33750" y="3213466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П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40" y="1781292"/>
            <a:ext cx="12073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О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3735" y="1807420"/>
            <a:ext cx="1021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Ь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5348" y="1828799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Л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6148" y="3388025"/>
            <a:ext cx="12682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6003" y="3257397"/>
            <a:ext cx="11480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38252" y="2586449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О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6708" y="1781292"/>
            <a:ext cx="1047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П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0695" y="2578129"/>
            <a:ext cx="1021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Ь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1291" y="1724296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Л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2296" y="1715979"/>
            <a:ext cx="12682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9020" y="2578129"/>
            <a:ext cx="11480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51316" y="2886895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В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40" y="1781292"/>
            <a:ext cx="11480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5963" y="1807420"/>
            <a:ext cx="1021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Ь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0560" y="1841862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Л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7603" y="3401088"/>
            <a:ext cx="9717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С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46813" y="2351318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40" y="1781292"/>
            <a:ext cx="10454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В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3266" y="1833545"/>
            <a:ext cx="97174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С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0560" y="1841862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Л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4094" y="2421374"/>
            <a:ext cx="1021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Ь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264" y="2220689"/>
            <a:ext cx="6439989" cy="4402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2857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735" y="2374036"/>
            <a:ext cx="5784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8000" b="1" dirty="0">
                <a:ln w="28575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39700">
                    <a:srgbClr val="F19D19">
                      <a:satMod val="175000"/>
                      <a:alpha val="40000"/>
                    </a:srgb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Segoe Print" panose="02000600000000000000" pitchFamily="2" charset="0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3"/>
            <a:ext cx="9080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pPr algn="ctr"/>
            <a:endParaRPr lang="ru-RU" sz="4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Segoe Print" pitchFamily="2" charset="0"/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2" descr="C:\Users\Диагностика 3\Desktop\текущие мероприятия\день музыки\iAKUTM9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50422" y="470263"/>
            <a:ext cx="64107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Интерактивная викторина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«Музыкальный грамотей»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2515" y="3487786"/>
            <a:ext cx="105809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Л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697" y="1768230"/>
            <a:ext cx="12506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Д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3186" y="1781295"/>
            <a:ext cx="12282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И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8697" y="2534193"/>
            <a:ext cx="1273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Р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12091" y="3597031"/>
            <a:ext cx="12682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К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3832" y="3061454"/>
            <a:ext cx="11480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А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2149" y="1689853"/>
            <a:ext cx="10214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Ь</a:t>
            </a:r>
            <a:endParaRPr lang="ru-RU" sz="8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837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4007</TotalTime>
  <Words>192</Words>
  <Application>Microsoft Office PowerPoint</Application>
  <PresentationFormat>Лист A4 (210x297 мм)</PresentationFormat>
  <Paragraphs>276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Windows User</cp:lastModifiedBy>
  <cp:revision>167</cp:revision>
  <cp:lastPrinted>2016-01-14T07:24:16Z</cp:lastPrinted>
  <dcterms:created xsi:type="dcterms:W3CDTF">2015-12-15T12:43:06Z</dcterms:created>
  <dcterms:modified xsi:type="dcterms:W3CDTF">2018-11-14T09:43:56Z</dcterms:modified>
</cp:coreProperties>
</file>