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21537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smtClean="0"/>
              <a:t> Познавательно-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интеллектуальная Игра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Знание ФГОС ДО для педагогов МДОУ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2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u="sng" dirty="0" smtClean="0"/>
              <a:t>РППС это:</a:t>
            </a:r>
          </a:p>
          <a:p>
            <a:pPr>
              <a:buNone/>
            </a:pPr>
            <a:r>
              <a:rPr lang="ru-RU" sz="3200" dirty="0" smtClean="0"/>
              <a:t>А) развивающая предметно-продуктивная среда</a:t>
            </a:r>
          </a:p>
          <a:p>
            <a:pPr>
              <a:buNone/>
            </a:pPr>
            <a:r>
              <a:rPr lang="ru-RU" sz="3200" dirty="0" smtClean="0"/>
              <a:t>Б) развивающая предметно-пространственная среда</a:t>
            </a:r>
          </a:p>
          <a:p>
            <a:pPr>
              <a:buNone/>
            </a:pPr>
            <a:r>
              <a:rPr lang="ru-RU" sz="3200" dirty="0" smtClean="0"/>
              <a:t>В) развивающая предметно-пространственная система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2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643998" cy="54292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u="sng" dirty="0" smtClean="0"/>
              <a:t>Отметьте основные принципы дошкольного образования. В данном вопросе несколько вариантов ответа</a:t>
            </a:r>
            <a:endParaRPr lang="ru-RU" sz="3800" b="1" dirty="0" smtClean="0"/>
          </a:p>
          <a:p>
            <a:pPr>
              <a:buNone/>
            </a:pPr>
            <a:r>
              <a:rPr lang="ru-RU" sz="3200" dirty="0" smtClean="0"/>
              <a:t>1) полноценное проживание ребенком всех этапов детства (младенческого, раннего </a:t>
            </a:r>
            <a:r>
              <a:rPr lang="ru-RU" sz="3200" dirty="0" smtClean="0"/>
              <a:t>и дошкольного </a:t>
            </a:r>
            <a:r>
              <a:rPr lang="ru-RU" sz="3200" dirty="0" smtClean="0"/>
              <a:t>возраста), обогащение (амплификация) детского развития;</a:t>
            </a:r>
          </a:p>
          <a:p>
            <a:pPr>
              <a:buNone/>
            </a:pPr>
            <a:r>
              <a:rPr lang="ru-RU" sz="3200" dirty="0" smtClean="0"/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образования;</a:t>
            </a:r>
          </a:p>
          <a:p>
            <a:pPr>
              <a:buNone/>
            </a:pPr>
            <a:r>
              <a:rPr lang="ru-RU" sz="3200" dirty="0" smtClean="0"/>
              <a:t>3) содействие и сотрудничество педагогов и родителей, без участия ребенка;</a:t>
            </a:r>
          </a:p>
          <a:p>
            <a:pPr>
              <a:buNone/>
            </a:pPr>
            <a:r>
              <a:rPr lang="ru-RU" sz="3200" dirty="0" smtClean="0"/>
              <a:t>4) поддержка инициативы детей в различных видах деятельности;</a:t>
            </a:r>
          </a:p>
          <a:p>
            <a:pPr>
              <a:buNone/>
            </a:pPr>
            <a:r>
              <a:rPr lang="ru-RU" sz="3200" dirty="0" smtClean="0"/>
              <a:t>5) полноправное  и самостоятельное решение педагога при выборе образовательной программы;</a:t>
            </a:r>
          </a:p>
          <a:p>
            <a:pPr>
              <a:buNone/>
            </a:pPr>
            <a:r>
              <a:rPr lang="ru-RU" sz="3200" dirty="0" smtClean="0"/>
              <a:t>6) приобщение детей к </a:t>
            </a:r>
            <a:r>
              <a:rPr lang="ru-RU" sz="3200" dirty="0" err="1" smtClean="0"/>
              <a:t>социокультурным</a:t>
            </a:r>
            <a:r>
              <a:rPr lang="ru-RU" sz="3200" dirty="0" smtClean="0"/>
              <a:t> </a:t>
            </a:r>
            <a:r>
              <a:rPr lang="ru-RU" sz="3200" dirty="0" smtClean="0"/>
              <a:t>нормам, традициям семьи, общества и государства;</a:t>
            </a:r>
          </a:p>
          <a:p>
            <a:pPr>
              <a:buNone/>
            </a:pPr>
            <a:r>
              <a:rPr lang="ru-RU" sz="3200" dirty="0" smtClean="0"/>
              <a:t>7) формирование познавательных интересов и познавательных действий ребенка в различных видах деятельности;</a:t>
            </a:r>
          </a:p>
          <a:p>
            <a:pPr>
              <a:buNone/>
            </a:pPr>
            <a:r>
              <a:rPr lang="ru-RU" sz="3200" dirty="0" smtClean="0"/>
              <a:t>8) опора на финансовое положение семьи;</a:t>
            </a:r>
          </a:p>
          <a:p>
            <a:pPr>
              <a:buNone/>
            </a:pPr>
            <a:r>
              <a:rPr lang="ru-RU" sz="3200" dirty="0" smtClean="0"/>
              <a:t>9) учет этнокультурной ситуации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3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89566"/>
            <a:ext cx="8358246" cy="52684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dirty="0" smtClean="0"/>
              <a:t>Нам нужно будет разобрать типичные ситуации общения педагогов с родителями воспитанников</a:t>
            </a:r>
            <a:r>
              <a:rPr lang="ru-RU" sz="3500" dirty="0" smtClean="0"/>
              <a:t>.</a:t>
            </a:r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Педагогам </a:t>
            </a:r>
            <a:r>
              <a:rPr lang="ru-RU" sz="3500" dirty="0" smtClean="0"/>
              <a:t>выдаются</a:t>
            </a:r>
          </a:p>
          <a:p>
            <a:pPr>
              <a:buNone/>
            </a:pPr>
            <a:r>
              <a:rPr lang="ru-RU" sz="3500" dirty="0" smtClean="0"/>
              <a:t> </a:t>
            </a:r>
            <a:r>
              <a:rPr lang="ru-RU" sz="3500" dirty="0" smtClean="0"/>
              <a:t>по два листочка, 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с </a:t>
            </a:r>
            <a:r>
              <a:rPr lang="ru-RU" sz="3500" dirty="0" smtClean="0"/>
              <a:t>готовыми ситуациями</a:t>
            </a:r>
            <a:r>
              <a:rPr lang="ru-RU" sz="3500" dirty="0" smtClean="0"/>
              <a:t>,</a:t>
            </a:r>
          </a:p>
          <a:p>
            <a:pPr>
              <a:buNone/>
            </a:pPr>
            <a:r>
              <a:rPr lang="ru-RU" sz="3500" dirty="0" smtClean="0"/>
              <a:t> </a:t>
            </a:r>
            <a:r>
              <a:rPr lang="ru-RU" sz="3500" dirty="0" smtClean="0"/>
              <a:t>через 1 минуту </a:t>
            </a:r>
            <a:r>
              <a:rPr lang="ru-RU" sz="3500" dirty="0" smtClean="0"/>
              <a:t>педагоги</a:t>
            </a:r>
          </a:p>
          <a:p>
            <a:pPr>
              <a:buNone/>
            </a:pPr>
            <a:r>
              <a:rPr lang="ru-RU" sz="3500" dirty="0" smtClean="0"/>
              <a:t> </a:t>
            </a:r>
            <a:r>
              <a:rPr lang="ru-RU" sz="3500" dirty="0" smtClean="0"/>
              <a:t>проигрывают </a:t>
            </a:r>
            <a:r>
              <a:rPr lang="ru-RU" sz="3500" dirty="0" smtClean="0"/>
              <a:t>эти</a:t>
            </a:r>
          </a:p>
          <a:p>
            <a:pPr>
              <a:buNone/>
            </a:pPr>
            <a:r>
              <a:rPr lang="ru-RU" sz="3500" dirty="0" smtClean="0"/>
              <a:t> </a:t>
            </a:r>
            <a:r>
              <a:rPr lang="ru-RU" sz="3500" dirty="0" smtClean="0"/>
              <a:t>ситуации…. </a:t>
            </a:r>
          </a:p>
          <a:p>
            <a:endParaRPr lang="ru-RU" dirty="0"/>
          </a:p>
        </p:txBody>
      </p:sp>
      <p:pic>
        <p:nvPicPr>
          <p:cNvPr id="5" name="Содержимое 4" descr="уволенное-возражение-школьный-учитель-и-родитель-остановите-14394593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00562" y="3286124"/>
            <a:ext cx="4479481" cy="33575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4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Какие три основных раздела включает в себя программа?</a:t>
            </a:r>
            <a:endParaRPr lang="ru-RU" sz="6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4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Может ли при реализации Программы проводиться оценка индивидуального развития детей и с какой целью 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4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Что должна обеспечивать правильно организованная </a:t>
            </a:r>
            <a:r>
              <a:rPr lang="ru-RU" sz="6000" dirty="0" smtClean="0"/>
              <a:t>РППС?</a:t>
            </a:r>
            <a:endParaRPr lang="ru-RU" sz="6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4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Что такое инклюзивное образование? </a:t>
            </a:r>
            <a:endParaRPr lang="ru-RU" sz="6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Подводим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maxresdefault-1-1024x57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8204234" cy="461488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Спасибо за участие!</a:t>
            </a:r>
            <a:endParaRPr lang="ru-RU" sz="6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тру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350951" cy="49006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       Знатоки ФГОС ДО</a:t>
            </a:r>
            <a:endParaRPr lang="ru-RU" sz="6000" b="1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1906" y="1714488"/>
            <a:ext cx="4452970" cy="34468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Содержимое 5" descr="aa8142d7af5d6903b55312be2cc7682a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10606" t="2326" r="10605"/>
          <a:stretch>
            <a:fillRect/>
          </a:stretch>
        </p:blipFill>
        <p:spPr>
          <a:xfrm>
            <a:off x="4572001" y="2928934"/>
            <a:ext cx="4490390" cy="34290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1 ТУР</a:t>
            </a:r>
            <a:endParaRPr lang="ru-RU" sz="6000" b="1" dirty="0"/>
          </a:p>
        </p:txBody>
      </p:sp>
      <p:pic>
        <p:nvPicPr>
          <p:cNvPr id="6" name="Содержимое 5" descr="krasa-010319210134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14810" y="3714752"/>
            <a:ext cx="4761917" cy="29482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714488"/>
            <a:ext cx="6858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Что такое ФГОС ДО и с чем его едят?</a:t>
            </a:r>
            <a:endParaRPr kumimoji="0" lang="ru-RU" sz="6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1 ТУР</a:t>
            </a:r>
            <a:endParaRPr lang="ru-RU" sz="6000" b="1" dirty="0"/>
          </a:p>
        </p:txBody>
      </p:sp>
      <p:pic>
        <p:nvPicPr>
          <p:cNvPr id="5" name="Содержимое 4" descr="SuQxyeH1GN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5" y="3571876"/>
            <a:ext cx="4919577" cy="32861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3" y="157161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На каких документах основывается ФГОС </a:t>
            </a:r>
            <a:r>
              <a:rPr lang="ru-RU" sz="6000" dirty="0" smtClean="0"/>
              <a:t>ДО ? </a:t>
            </a:r>
            <a:endParaRPr lang="ru-RU" sz="6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1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Что является </a:t>
            </a:r>
            <a:r>
              <a:rPr lang="ru-RU" sz="6000" dirty="0" smtClean="0"/>
              <a:t>предметом регулирования </a:t>
            </a:r>
            <a:r>
              <a:rPr lang="ru-RU" sz="6000" dirty="0" smtClean="0"/>
              <a:t>Стандарта</a:t>
            </a:r>
            <a:r>
              <a:rPr lang="ru-RU" sz="6000" dirty="0" smtClean="0"/>
              <a:t>?</a:t>
            </a:r>
          </a:p>
          <a:p>
            <a:pPr>
              <a:buNone/>
            </a:pPr>
            <a:r>
              <a:rPr lang="ru-RU" sz="6000" dirty="0" smtClean="0"/>
              <a:t>Зачем </a:t>
            </a:r>
            <a:r>
              <a:rPr lang="ru-RU" sz="6000" dirty="0" smtClean="0"/>
              <a:t>его создали? </a:t>
            </a:r>
            <a:endParaRPr lang="ru-RU" sz="6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1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/>
              <a:t>Как бы вы объяснили родителям что такое ФГОС, придумайте рекламный </a:t>
            </a:r>
            <a:r>
              <a:rPr lang="ru-RU" sz="6000" dirty="0" err="1" smtClean="0"/>
              <a:t>слогон</a:t>
            </a:r>
            <a:r>
              <a:rPr lang="ru-RU" sz="6000" dirty="0" smtClean="0"/>
              <a:t> </a:t>
            </a:r>
            <a:r>
              <a:rPr lang="ru-RU" sz="6000" dirty="0" smtClean="0"/>
              <a:t>и эмблему.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2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05804" cy="26252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6000" dirty="0" smtClean="0"/>
              <a:t>Выберите единственный правильный ответ из трех предложенных.</a:t>
            </a:r>
            <a:endParaRPr lang="ru-RU" sz="6000" dirty="0"/>
          </a:p>
        </p:txBody>
      </p:sp>
      <p:pic>
        <p:nvPicPr>
          <p:cNvPr id="5" name="Содержимое 4" descr="iStock_000011796971Smal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14546" y="3953444"/>
            <a:ext cx="4793896" cy="29045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2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43052"/>
            <a:ext cx="8643998" cy="51149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u="sng" dirty="0" smtClean="0"/>
              <a:t>Образовательная программа дошкольного образования направлена на:</a:t>
            </a:r>
            <a:endParaRPr lang="ru-RU" sz="4600" b="1" dirty="0" smtClean="0"/>
          </a:p>
          <a:p>
            <a:pPr>
              <a:buNone/>
            </a:pPr>
            <a:r>
              <a:rPr lang="ru-RU" sz="3400" dirty="0" smtClean="0"/>
              <a:t>А) своевременное оказание педагогической помощи детям с ОВЗ</a:t>
            </a:r>
          </a:p>
          <a:p>
            <a:pPr>
              <a:buNone/>
            </a:pPr>
            <a:r>
              <a:rPr lang="ru-RU" sz="3400" dirty="0" smtClean="0"/>
              <a:t> Б) разностороннее развитие детей дошкольного возраста с учётом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деятельности.</a:t>
            </a:r>
          </a:p>
          <a:p>
            <a:pPr>
              <a:buNone/>
            </a:pPr>
            <a:r>
              <a:rPr lang="ru-RU" sz="3400" dirty="0" smtClean="0"/>
              <a:t>В) предоставление возможности детям с ОВЗ получать образование в дошкольном учреждении общего вида, при соблюдении определенных требований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2 ТУР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u="sng" dirty="0" smtClean="0"/>
              <a:t>Выберите правильную расшифровку аббревиатуры ФГОС ДО</a:t>
            </a:r>
            <a:r>
              <a:rPr lang="ru-RU" sz="3200" b="1" dirty="0" smtClean="0"/>
              <a:t>:</a:t>
            </a:r>
          </a:p>
          <a:p>
            <a:pPr>
              <a:buNone/>
            </a:pPr>
            <a:r>
              <a:rPr lang="ru-RU" sz="3200" dirty="0" smtClean="0"/>
              <a:t>А) Федеральный государственный общий стандарт детского образования</a:t>
            </a:r>
          </a:p>
          <a:p>
            <a:pPr>
              <a:buNone/>
            </a:pPr>
            <a:r>
              <a:rPr lang="ru-RU" sz="3200" dirty="0" smtClean="0"/>
              <a:t>Б) Федеральная государственная общедоступная система дошкольного образования</a:t>
            </a:r>
          </a:p>
          <a:p>
            <a:pPr>
              <a:buNone/>
            </a:pPr>
            <a:r>
              <a:rPr lang="ru-RU" sz="3200" dirty="0" smtClean="0"/>
              <a:t>В) Федеральный государственный образовательный стандарт дошкольного образования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102</TotalTime>
  <Words>445</Words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 Познавательно- интеллектуальная Игра</vt:lpstr>
      <vt:lpstr>       Знатоки ФГОС ДО</vt:lpstr>
      <vt:lpstr>1 ТУР</vt:lpstr>
      <vt:lpstr>1 ТУР</vt:lpstr>
      <vt:lpstr>1 ТУР</vt:lpstr>
      <vt:lpstr>1 ТУР</vt:lpstr>
      <vt:lpstr>2 ТУР</vt:lpstr>
      <vt:lpstr>2 ТУР</vt:lpstr>
      <vt:lpstr>2 ТУР</vt:lpstr>
      <vt:lpstr>2 ТУР</vt:lpstr>
      <vt:lpstr>2 ТУР</vt:lpstr>
      <vt:lpstr>3 ТУР</vt:lpstr>
      <vt:lpstr>4 ТУР</vt:lpstr>
      <vt:lpstr>4 ТУР</vt:lpstr>
      <vt:lpstr>4 ТУР</vt:lpstr>
      <vt:lpstr>4 ТУР</vt:lpstr>
      <vt:lpstr>Подводим</vt:lpstr>
      <vt:lpstr>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Деловая Игра</dc:title>
  <dc:creator>Acer</dc:creator>
  <cp:lastModifiedBy>Acer</cp:lastModifiedBy>
  <cp:revision>13</cp:revision>
  <dcterms:created xsi:type="dcterms:W3CDTF">2019-09-29T18:51:55Z</dcterms:created>
  <dcterms:modified xsi:type="dcterms:W3CDTF">2019-09-29T20:44:34Z</dcterms:modified>
</cp:coreProperties>
</file>