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65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9B117-AE88-4801-9FD5-154CDF455F61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ABEF1-50D1-4282-9C64-AA968F199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 descr="https://kartinkinaden.ru/uploads/posts/2020-07/1595761709_18-p-foni-dlya-broshyur-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kartinkinaden.ru/uploads/posts/2020-07/1595761709_18-p-foni-dlya-broshyur-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071678"/>
            <a:ext cx="80724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Развитие у детей дошкольного возраста географических представлений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через игры-путешествия на основе литературных произведений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cs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72198" y="5715016"/>
            <a:ext cx="2965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Воспитатель 1 категории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Наседкина Гюльнара Я </a:t>
            </a:r>
            <a:r>
              <a:rPr lang="ru-RU" b="1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шаровна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4" descr="20200430_131556"/>
          <p:cNvPicPr>
            <a:picLocks noChangeAspect="1" noChangeArrowheads="1"/>
          </p:cNvPicPr>
          <p:nvPr/>
        </p:nvPicPr>
        <p:blipFill>
          <a:blip r:embed="rId3" cstate="print"/>
          <a:srcRect l="2204" t="3024" r="3036" b="3225"/>
          <a:stretch>
            <a:fillRect/>
          </a:stretch>
        </p:blipFill>
        <p:spPr bwMode="auto">
          <a:xfrm>
            <a:off x="1214414" y="1714488"/>
            <a:ext cx="6858048" cy="4944173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7158" y="214290"/>
            <a:ext cx="59293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Для изучения пути от Сибири до Северного Ледовитого океана нарисовали с детьми отдельную карту, ориентируясь на произведение М. Сергеева «Глоток океана».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Андрей\Saved Games\Desktop\Космос\самообраз2020\IMG_20161110_093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4000528" cy="3000396"/>
          </a:xfrm>
          <a:prstGeom prst="rect">
            <a:avLst/>
          </a:prstGeom>
          <a:noFill/>
        </p:spPr>
      </p:pic>
      <p:pic>
        <p:nvPicPr>
          <p:cNvPr id="3075" name="Picture 3" descr="C:\Users\Андрей\Saved Games\Desktop\Космос\самообраз2020\IMG_20161115_110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786058"/>
            <a:ext cx="4286312" cy="3214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Андрей\Saved Games\Desktop\Космос\самообраз2020\IMG_20161121_091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-13573244"/>
            <a:ext cx="642942" cy="857256"/>
          </a:xfrm>
          <a:prstGeom prst="rect">
            <a:avLst/>
          </a:prstGeom>
          <a:noFill/>
        </p:spPr>
      </p:pic>
      <p:pic>
        <p:nvPicPr>
          <p:cNvPr id="4099" name="Picture 3" descr="C:\Users\Андрей\Saved Games\Desktop\Космос\самообраз2020\IMG_20161118_112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3714776" cy="2786082"/>
          </a:xfrm>
          <a:prstGeom prst="rect">
            <a:avLst/>
          </a:prstGeom>
          <a:noFill/>
        </p:spPr>
      </p:pic>
      <p:pic>
        <p:nvPicPr>
          <p:cNvPr id="4100" name="Picture 4" descr="C:\Users\Андрей\Saved Games\Desktop\Космос\самообраз2020\IMG_20161121_090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4686"/>
            <a:ext cx="390527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5786478" cy="281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500438"/>
            <a:ext cx="5633428" cy="273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6215106" cy="302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r="6356"/>
          <a:stretch>
            <a:fillRect/>
          </a:stretch>
        </p:blipFill>
        <p:spPr bwMode="auto">
          <a:xfrm>
            <a:off x="2357422" y="3214686"/>
            <a:ext cx="6263337" cy="325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0034" y="2000240"/>
            <a:ext cx="59293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Дети дошкольного возраста по природе своей пытливые исследователи окружающего мира.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 rot="10800000" flipV="1">
            <a:off x="2143108" y="3786190"/>
            <a:ext cx="59293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Ребёнок обладает природной страстью к познанию мира, он склонен к открытиям, любит путешествовать.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00364" y="357166"/>
            <a:ext cx="3033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Актуальность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 rot="10800000" flipV="1">
            <a:off x="928662" y="2517812"/>
            <a:ext cx="750099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Развитию у детей географических представлений способствуют игры-путешествия, построенные  на основе  художественной литературы.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00206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любых рассказах, сказках других произведениях, авторы обязательно дают описания каких-либо географических объектов.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142984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   Узнать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малышам всё обо всём как нельзя лучше помогает география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 rot="10800000" flipV="1">
            <a:off x="714348" y="1357298"/>
            <a:ext cx="435768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«В далёкой Африке»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«Путешествие в Антарктиду»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«Путешествие по русским народным сказкам»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«Путешествие по карте. В гости к кенгуру (в Австралию)»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«Путешествие на землю индейцев», «В мире сказок»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Чтение ненецкой народной сказки о животных севера «Песец и олень»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500042"/>
            <a:ext cx="2143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Занятия</a:t>
            </a:r>
            <a:endParaRPr lang="ru-RU" sz="4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4929198"/>
            <a:ext cx="55007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Данные занятия были отмечены во всероссийских конкурсах 1,2 степенью и опубликованы в сборнике.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 rot="10800000" flipV="1">
            <a:off x="715694" y="431310"/>
            <a:ext cx="607088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ерспективный план для старшего дошкольного возраста «Развитие у детей дошкольного возраста географических представлений через игры-путешествия на основе литературных произведений»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571868" y="2357430"/>
            <a:ext cx="535785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картотека художественной литературы в разных  образовательных областях в старшей группе по программе «От рождения до школы» по ред. Н. Е.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Вераксы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400" b="1" dirty="0">
              <a:solidFill>
                <a:srgbClr val="00206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артотека подвижных игр и пальчиковой гимнастики по теме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400" b="1" dirty="0">
              <a:solidFill>
                <a:srgbClr val="00206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картотека познавательно–исследовательской деятельности детей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428728" y="1436360"/>
            <a:ext cx="664373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борник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00206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татья «Развитие у детей дошкольного возраста географических представлений через игры-путешествия на основе литературных произведений»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142976" y="2071678"/>
            <a:ext cx="735811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рамках «Недели практики» студентов был проведен мастер – класс, который во всероссийском конкурсе был отмечен 2 степенью.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85720" y="141723"/>
            <a:ext cx="600076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Для родителей изготовлены стенгазеты по изучению материков Африка, Америка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Рисунок 3" descr="20200430_131529"/>
          <p:cNvPicPr>
            <a:picLocks noChangeAspect="1" noChangeArrowheads="1"/>
          </p:cNvPicPr>
          <p:nvPr/>
        </p:nvPicPr>
        <p:blipFill>
          <a:blip r:embed="rId3" cstate="print"/>
          <a:srcRect l="3747" t="4036" r="707" b="1779"/>
          <a:stretch>
            <a:fillRect/>
          </a:stretch>
        </p:blipFill>
        <p:spPr bwMode="auto">
          <a:xfrm>
            <a:off x="5357818" y="1357298"/>
            <a:ext cx="3643338" cy="500066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Андрей\Saved Games\Desktop\самообраз2020\20200430_131447.jpg"/>
          <p:cNvPicPr/>
          <p:nvPr/>
        </p:nvPicPr>
        <p:blipFill>
          <a:blip r:embed="rId4" cstate="print"/>
          <a:srcRect l="3464" t="7143" r="3002" b="7143"/>
          <a:stretch>
            <a:fillRect/>
          </a:stretch>
        </p:blipFill>
        <p:spPr bwMode="auto">
          <a:xfrm>
            <a:off x="142844" y="2071678"/>
            <a:ext cx="485778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28596" y="214290"/>
            <a:ext cx="621510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Для эффективной работы с детьми создала сказочную карту, на которой изображены герои произведений.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Рисунок 1" descr="20200430_133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6050" y="7418388"/>
            <a:ext cx="2952750" cy="2492375"/>
          </a:xfrm>
          <a:prstGeom prst="rect">
            <a:avLst/>
          </a:prstGeom>
          <a:noFill/>
        </p:spPr>
      </p:pic>
      <p:pic>
        <p:nvPicPr>
          <p:cNvPr id="6" name="Рисунок 5" descr="C:\Users\Андрей\Saved Games\Desktop\самообраз2020\20200430_1334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643050"/>
            <a:ext cx="728667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312</Words>
  <Application>Microsoft Office PowerPoint</Application>
  <PresentationFormat>Экран (4:3)</PresentationFormat>
  <Paragraphs>33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Андрей</cp:lastModifiedBy>
  <cp:revision>11</cp:revision>
  <dcterms:created xsi:type="dcterms:W3CDTF">2020-10-07T01:36:34Z</dcterms:created>
  <dcterms:modified xsi:type="dcterms:W3CDTF">2020-10-17T11:55:23Z</dcterms:modified>
</cp:coreProperties>
</file>