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B8EC5-4088-490C-A6F5-FB9582DB7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F30555-08A3-4394-B30E-DE9C31228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8700F-965E-4ACF-8265-68414E09D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F6F394-8626-40D7-A7F0-EF81FCFEF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917DC-F0DB-4E78-A8DE-781B14C5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229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DE9C3-73FD-4BE5-B311-26AEF77B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A05A82-40D4-44E4-B2E3-1587DBE98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642FD5-7D7B-4946-8679-386D6A01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5997B-3136-4CBE-BA76-76B6CBEE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11BB81-2186-4A35-96C7-C2F0C92B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4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A89920-5CBD-4A86-AA43-A6574C31D7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448929-C713-4518-BB7C-468A38AF3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1785D-28C8-440D-91E7-87238087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CABE-D107-4412-9B65-7C181EAB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A4DA6-8961-4CE4-9C2A-ED31A7FE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35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FAC1A-B09A-4594-8BC4-2640B93E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67AF8-D47C-4A43-AC2A-B9FCB9F55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A49F12-B075-46F4-8329-8B6F0734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77A92A-66B5-4CB5-8F00-D92CB72D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F3764-D265-4895-B280-1760F415F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BE847-3859-4E29-92C1-6255FB6AB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850169-6C6B-4099-A0FB-B7620A157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A68DE6-2B6A-48D8-8CC5-2501C658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56CC4-9EB3-41B4-864D-3B39FDB5C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1CDDE-D5EF-4263-AA26-D7F06095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3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15C68-B424-4254-B654-9747C02F7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DAC6D7-5D0E-4783-B56F-9512A73C8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FBE050-EA72-458C-A6B9-630FC4D98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B26367-229E-4668-8FCA-60E69C85D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95AB2-0C11-437B-8436-BA644659C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0BEDFD-E097-4811-9CCB-C22F4F278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D098A-4F20-430E-BA87-5980E6D2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897AF4-8C69-46E9-BE14-56EB16A99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72A9E-CE18-4BD4-8BDD-4B7003264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DC1FD9-5CF6-49E7-A9CA-3F4366084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1676537-9922-457B-9989-74A94CF31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18F11FE-24B5-433B-ADE9-C774096E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BA46EA-0CF5-45B4-A5A2-EF03FB41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ADC00F4-0C01-49D9-A745-446EF20D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ED53E-D11C-4FAA-BD1B-FF6B322B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52E8A1-2C98-4165-B807-77C25593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51A2F3-F89B-46F3-B81A-C94635C5A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9C4917D-A4FE-4D8D-AA4C-6D0C7EF2B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86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F35D58-0F1C-4907-B1D2-F6BFDAE8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DF4B1F-7046-4FA9-AF3E-55FC4DEF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13DFC-182D-491B-A530-81222E7F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5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F1B70-995B-40F6-A789-918C3A6B6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508414-AADD-4B92-B043-3F7A0C3FC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2A4815-15A2-48F5-8FE4-005B8A305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0B4592-5DBE-4767-94FF-BE425970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4668C2-8934-43BB-A751-A9FE415E5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EE3D3B-4A92-43B7-885D-82BACFC3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5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35A90-F087-4622-AD4D-7D91CBA7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6604D8-F575-499E-9326-1724BCCB5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1D61AA-0ADE-431C-BAD8-3268CCEBE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48BC02-AA77-43B1-A80B-DE89A565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44818-6007-4322-8E18-42725F91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48EAE7-E9FE-4A8E-A19D-57D737A8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6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79E8C5-153D-4815-BE4F-4566E5805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53442-1A3F-4279-9C00-1A55379B2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BBE27-3065-4196-BB1B-E063FB71C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F5B5F-DE16-4625-AA3F-DD488F88AFFF}" type="datetimeFigureOut">
              <a:rPr lang="ru-RU" smtClean="0"/>
              <a:t>22.10.2018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79FBA-46C9-4E46-A5EB-82293A4B1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EC287-C193-4B35-8EF4-D9670086E3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129E-857D-4E69-B148-938CF9F21E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0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AABDD6-A952-425C-AD0E-EA05CDA90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3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3D21C-57D3-4678-840E-2B567635E3DA}"/>
              </a:ext>
            </a:extLst>
          </p:cNvPr>
          <p:cNvSpPr txBox="1"/>
          <p:nvPr/>
        </p:nvSpPr>
        <p:spPr>
          <a:xfrm>
            <a:off x="1756611" y="866274"/>
            <a:ext cx="83739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3600" dirty="0"/>
              <a:t>Дидактическая игра «Математическая ромашка» ( подготовительная группа).</a:t>
            </a:r>
          </a:p>
          <a:p>
            <a:pPr lvl="1"/>
            <a:r>
              <a:rPr lang="ru-RU" sz="3600" dirty="0"/>
              <a:t>С использованием технологического приёма «Ромашка»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D2BE4-99BC-46F7-A742-3D1D8C952AE3}"/>
              </a:ext>
            </a:extLst>
          </p:cNvPr>
          <p:cNvSpPr txBox="1"/>
          <p:nvPr/>
        </p:nvSpPr>
        <p:spPr>
          <a:xfrm>
            <a:off x="2237873" y="3721730"/>
            <a:ext cx="8903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Цель: Формировать навыки сложения в пределах 10.</a:t>
            </a:r>
          </a:p>
        </p:txBody>
      </p:sp>
    </p:spTree>
    <p:extLst>
      <p:ext uri="{BB962C8B-B14F-4D97-AF65-F5344CB8AC3E}">
        <p14:creationId xmlns:p14="http://schemas.microsoft.com/office/powerpoint/2010/main" val="3227158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6FB5E9-ED74-457F-AACF-56D0245A2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90"/>
            <a:ext cx="12192000" cy="696118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1C29D03-81C3-424D-AE3D-AA6CAEAC8FD2}"/>
              </a:ext>
            </a:extLst>
          </p:cNvPr>
          <p:cNvSpPr/>
          <p:nvPr/>
        </p:nvSpPr>
        <p:spPr>
          <a:xfrm>
            <a:off x="2339752" y="3140968"/>
            <a:ext cx="792088" cy="792088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B91DCD3-C58B-45C2-B517-3768FE6E603B}"/>
              </a:ext>
            </a:extLst>
          </p:cNvPr>
          <p:cNvGrpSpPr/>
          <p:nvPr/>
        </p:nvGrpSpPr>
        <p:grpSpPr>
          <a:xfrm>
            <a:off x="251520" y="1052736"/>
            <a:ext cx="4968552" cy="4968552"/>
            <a:chOff x="179512" y="1700808"/>
            <a:chExt cx="4968552" cy="4968552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1EDECCDD-9139-4BFF-BE06-1388DB24451B}"/>
                </a:ext>
              </a:extLst>
            </p:cNvPr>
            <p:cNvSpPr/>
            <p:nvPr/>
          </p:nvSpPr>
          <p:spPr>
            <a:xfrm rot="5400000">
              <a:off x="3743908" y="3248980"/>
              <a:ext cx="720080" cy="208823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1+3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B1EF4B16-CED0-4CB4-83EB-6FB20CC0CF18}"/>
                </a:ext>
              </a:extLst>
            </p:cNvPr>
            <p:cNvSpPr/>
            <p:nvPr/>
          </p:nvSpPr>
          <p:spPr>
            <a:xfrm>
              <a:off x="2267744" y="1700808"/>
              <a:ext cx="720080" cy="208823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1+1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60AA9FE5-2898-4790-B402-2531D7C2CEB1}"/>
                </a:ext>
              </a:extLst>
            </p:cNvPr>
            <p:cNvSpPr/>
            <p:nvPr/>
          </p:nvSpPr>
          <p:spPr>
            <a:xfrm rot="18900000">
              <a:off x="1316416" y="2081628"/>
              <a:ext cx="720080" cy="208823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1+8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037A54BD-C072-43B6-B7D6-759F963CE625}"/>
                </a:ext>
              </a:extLst>
            </p:cNvPr>
            <p:cNvSpPr/>
            <p:nvPr/>
          </p:nvSpPr>
          <p:spPr>
            <a:xfrm rot="16200000">
              <a:off x="863588" y="3104964"/>
              <a:ext cx="720080" cy="208823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1+7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FC92B26-C566-4C39-8436-9AA2749718F7}"/>
                </a:ext>
              </a:extLst>
            </p:cNvPr>
            <p:cNvSpPr/>
            <p:nvPr/>
          </p:nvSpPr>
          <p:spPr>
            <a:xfrm rot="13500000">
              <a:off x="1244408" y="4169860"/>
              <a:ext cx="720080" cy="208823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1+6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8FBC7594-7568-436B-B3D9-3B7728AECA3B}"/>
                </a:ext>
              </a:extLst>
            </p:cNvPr>
            <p:cNvSpPr/>
            <p:nvPr/>
          </p:nvSpPr>
          <p:spPr>
            <a:xfrm rot="10800000">
              <a:off x="2267744" y="4581128"/>
              <a:ext cx="720080" cy="208823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1+5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47A79E35-B2AA-4E01-BCCA-099C2114C127}"/>
                </a:ext>
              </a:extLst>
            </p:cNvPr>
            <p:cNvSpPr/>
            <p:nvPr/>
          </p:nvSpPr>
          <p:spPr>
            <a:xfrm rot="8100000">
              <a:off x="3260632" y="4241868"/>
              <a:ext cx="720080" cy="208823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1+4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58B90BA-5A92-4746-ABFE-DD878D89605B}"/>
                </a:ext>
              </a:extLst>
            </p:cNvPr>
            <p:cNvSpPr/>
            <p:nvPr/>
          </p:nvSpPr>
          <p:spPr>
            <a:xfrm rot="2700000">
              <a:off x="3332640" y="2153637"/>
              <a:ext cx="720080" cy="208823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  <a:ea typeface="+mn-ea"/>
                  <a:cs typeface="+mn-cs"/>
                </a:rPr>
                <a:t>1+2</a:t>
              </a: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35CC05D-1252-4F61-8AC3-F365F2C63DE7}"/>
              </a:ext>
            </a:extLst>
          </p:cNvPr>
          <p:cNvSpPr/>
          <p:nvPr/>
        </p:nvSpPr>
        <p:spPr>
          <a:xfrm>
            <a:off x="5652120" y="3212976"/>
            <a:ext cx="914400" cy="21602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2C94B03-CC96-409F-BA67-6EC8573CDC4D}"/>
              </a:ext>
            </a:extLst>
          </p:cNvPr>
          <p:cNvSpPr/>
          <p:nvPr/>
        </p:nvSpPr>
        <p:spPr>
          <a:xfrm>
            <a:off x="5652120" y="3669269"/>
            <a:ext cx="914400" cy="216024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33988BE-4A91-48F0-BCC7-0667F7A25515}"/>
              </a:ext>
            </a:extLst>
          </p:cNvPr>
          <p:cNvSpPr/>
          <p:nvPr/>
        </p:nvSpPr>
        <p:spPr>
          <a:xfrm>
            <a:off x="6948264" y="3068960"/>
            <a:ext cx="1296144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8E5FCF0-D2FB-4B7F-B632-ACD704551B5A}"/>
              </a:ext>
            </a:extLst>
          </p:cNvPr>
          <p:cNvSpPr/>
          <p:nvPr/>
        </p:nvSpPr>
        <p:spPr>
          <a:xfrm>
            <a:off x="6948264" y="3068960"/>
            <a:ext cx="1296144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352E7A0-9209-401C-9621-6805F6601792}"/>
              </a:ext>
            </a:extLst>
          </p:cNvPr>
          <p:cNvSpPr/>
          <p:nvPr/>
        </p:nvSpPr>
        <p:spPr>
          <a:xfrm>
            <a:off x="6948264" y="3068960"/>
            <a:ext cx="1296144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4AC4B52-7284-4E68-8BCA-C16C28AAA83D}"/>
              </a:ext>
            </a:extLst>
          </p:cNvPr>
          <p:cNvSpPr/>
          <p:nvPr/>
        </p:nvSpPr>
        <p:spPr>
          <a:xfrm>
            <a:off x="6948264" y="3068960"/>
            <a:ext cx="1296144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9E9EAC7-0EE0-47E7-86C5-F626394F2325}"/>
              </a:ext>
            </a:extLst>
          </p:cNvPr>
          <p:cNvSpPr/>
          <p:nvPr/>
        </p:nvSpPr>
        <p:spPr>
          <a:xfrm>
            <a:off x="6948264" y="3068960"/>
            <a:ext cx="1296144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A434FDA-83E1-44BE-9E27-DA16FC9213DB}"/>
              </a:ext>
            </a:extLst>
          </p:cNvPr>
          <p:cNvSpPr/>
          <p:nvPr/>
        </p:nvSpPr>
        <p:spPr>
          <a:xfrm>
            <a:off x="6948264" y="3068960"/>
            <a:ext cx="1296144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7869DA2-C71A-4EFE-BD58-4CE0850B37EB}"/>
              </a:ext>
            </a:extLst>
          </p:cNvPr>
          <p:cNvSpPr/>
          <p:nvPr/>
        </p:nvSpPr>
        <p:spPr>
          <a:xfrm>
            <a:off x="6948264" y="3068960"/>
            <a:ext cx="1296144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015DC2D-1AC6-4693-9106-977BA4608B1D}"/>
              </a:ext>
            </a:extLst>
          </p:cNvPr>
          <p:cNvSpPr/>
          <p:nvPr/>
        </p:nvSpPr>
        <p:spPr>
          <a:xfrm>
            <a:off x="6948264" y="3068960"/>
            <a:ext cx="1296144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FB0816-1346-4717-A31E-0CCF69905E1F}"/>
              </a:ext>
            </a:extLst>
          </p:cNvPr>
          <p:cNvSpPr txBox="1"/>
          <p:nvPr/>
        </p:nvSpPr>
        <p:spPr>
          <a:xfrm>
            <a:off x="7380312" y="3140968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Franklin Gothic Book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816BC2A-255F-4D29-A8B3-5EA954EE7E6D}"/>
              </a:ext>
            </a:extLst>
          </p:cNvPr>
          <p:cNvSpPr txBox="1"/>
          <p:nvPr/>
        </p:nvSpPr>
        <p:spPr>
          <a:xfrm>
            <a:off x="7380312" y="31409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Franklin Gothic Book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6A4CB3-2F34-44D4-ABF2-A323539752D9}"/>
              </a:ext>
            </a:extLst>
          </p:cNvPr>
          <p:cNvSpPr txBox="1"/>
          <p:nvPr/>
        </p:nvSpPr>
        <p:spPr>
          <a:xfrm>
            <a:off x="7380312" y="32129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Franklin Gothic Book"/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E225D3-5B98-44CE-A348-125F8DE5A6CB}"/>
              </a:ext>
            </a:extLst>
          </p:cNvPr>
          <p:cNvSpPr txBox="1"/>
          <p:nvPr/>
        </p:nvSpPr>
        <p:spPr>
          <a:xfrm>
            <a:off x="7380312" y="31409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Franklin Gothic Book"/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F1124C-E952-43B7-869F-1B0D55B9C57D}"/>
              </a:ext>
            </a:extLst>
          </p:cNvPr>
          <p:cNvSpPr txBox="1"/>
          <p:nvPr/>
        </p:nvSpPr>
        <p:spPr>
          <a:xfrm>
            <a:off x="7380312" y="32129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Franklin Gothic Book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1FA148C-9937-4F3F-882F-C05B75C722C1}"/>
              </a:ext>
            </a:extLst>
          </p:cNvPr>
          <p:cNvSpPr txBox="1"/>
          <p:nvPr/>
        </p:nvSpPr>
        <p:spPr>
          <a:xfrm>
            <a:off x="7380312" y="32129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Franklin Gothic Book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56D579-E9AC-4572-8E5B-F5279A771AE1}"/>
              </a:ext>
            </a:extLst>
          </p:cNvPr>
          <p:cNvSpPr txBox="1"/>
          <p:nvPr/>
        </p:nvSpPr>
        <p:spPr>
          <a:xfrm>
            <a:off x="7380312" y="32129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Franklin Gothic Book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8A0BAA-B660-425F-A3BA-5114B7F128AC}"/>
              </a:ext>
            </a:extLst>
          </p:cNvPr>
          <p:cNvSpPr txBox="1"/>
          <p:nvPr/>
        </p:nvSpPr>
        <p:spPr>
          <a:xfrm>
            <a:off x="7380312" y="31409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prstClr val="black"/>
                </a:solidFill>
                <a:latin typeface="Franklin Gothic Book"/>
              </a:rPr>
              <a:t>4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E697548-0478-4B6A-9800-0742E1EF37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18" y="14617"/>
            <a:ext cx="1356159" cy="135615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CD1C99A-683A-481F-9F18-7CB991DB0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34" y="4870392"/>
            <a:ext cx="1534724" cy="20096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63B580-BA5C-4DDC-A910-762F1036E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885283"/>
            <a:ext cx="2985120" cy="29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5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9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0" presetID="53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43</Words>
  <Application>Microsoft Office PowerPoint</Application>
  <PresentationFormat>Широкоэкранный</PresentationFormat>
  <Paragraphs>20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Franklin Gothic Book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Ангелина Губанкова</dc:creator>
  <cp:lastModifiedBy>Ангелина Губанкова</cp:lastModifiedBy>
  <cp:revision>17</cp:revision>
  <dcterms:created xsi:type="dcterms:W3CDTF">2018-10-22T06:05:58Z</dcterms:created>
  <dcterms:modified xsi:type="dcterms:W3CDTF">2018-10-22T15:19:14Z</dcterms:modified>
</cp:coreProperties>
</file>