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4" r:id="rId12"/>
    <p:sldId id="27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E95-7CA5-48BD-A882-35334DCA34B2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7BE86-676F-4E3C-BB0E-8BE300BA2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718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E95-7CA5-48BD-A882-35334DCA34B2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7BE86-676F-4E3C-BB0E-8BE300BA2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145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E95-7CA5-48BD-A882-35334DCA34B2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7BE86-676F-4E3C-BB0E-8BE300BA2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679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E95-7CA5-48BD-A882-35334DCA34B2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7BE86-676F-4E3C-BB0E-8BE300BA2BF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1202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E95-7CA5-48BD-A882-35334DCA34B2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7BE86-676F-4E3C-BB0E-8BE300BA2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186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E95-7CA5-48BD-A882-35334DCA34B2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7BE86-676F-4E3C-BB0E-8BE300BA2BF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4336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E95-7CA5-48BD-A882-35334DCA34B2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7BE86-676F-4E3C-BB0E-8BE300BA2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151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E95-7CA5-48BD-A882-35334DCA34B2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7BE86-676F-4E3C-BB0E-8BE300BA2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620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E95-7CA5-48BD-A882-35334DCA34B2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7BE86-676F-4E3C-BB0E-8BE300BA2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49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E95-7CA5-48BD-A882-35334DCA34B2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7BE86-676F-4E3C-BB0E-8BE300BA2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218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E95-7CA5-48BD-A882-35334DCA34B2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7BE86-676F-4E3C-BB0E-8BE300BA2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92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E95-7CA5-48BD-A882-35334DCA34B2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7BE86-676F-4E3C-BB0E-8BE300BA2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72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E95-7CA5-48BD-A882-35334DCA34B2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7BE86-676F-4E3C-BB0E-8BE300BA2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811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E95-7CA5-48BD-A882-35334DCA34B2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7BE86-676F-4E3C-BB0E-8BE300BA2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23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E95-7CA5-48BD-A882-35334DCA34B2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7BE86-676F-4E3C-BB0E-8BE300BA2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89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E95-7CA5-48BD-A882-35334DCA34B2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7BE86-676F-4E3C-BB0E-8BE300BA2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614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1E95-7CA5-48BD-A882-35334DCA34B2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7BE86-676F-4E3C-BB0E-8BE300BA2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80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0B1E95-7CA5-48BD-A882-35334DCA34B2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17BE86-676F-4E3C-BB0E-8BE300BA2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603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786062" y="6329363"/>
            <a:ext cx="434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Воспитатель: </a:t>
            </a:r>
            <a:r>
              <a:rPr lang="ru-RU" dirty="0" err="1" smtClean="0">
                <a:solidFill>
                  <a:srgbClr val="FFC000"/>
                </a:solidFill>
              </a:rPr>
              <a:t>Бытова</a:t>
            </a:r>
            <a:r>
              <a:rPr lang="ru-RU" dirty="0" smtClean="0">
                <a:solidFill>
                  <a:srgbClr val="FFC000"/>
                </a:solidFill>
              </a:rPr>
              <a:t> Анна Владимировна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7481" y="44969"/>
            <a:ext cx="3729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МАДОУ «Детский сад №2 «Радуга»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4644" y="2195185"/>
            <a:ext cx="5155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Знакомство с театром</a:t>
            </a:r>
            <a:r>
              <a:rPr lang="ru-RU" sz="3600" dirty="0" smtClean="0">
                <a:solidFill>
                  <a:srgbClr val="FFC000"/>
                </a:solidFill>
              </a:rPr>
              <a:t>.</a:t>
            </a:r>
            <a:endParaRPr lang="ru-RU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13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9054" y="193964"/>
            <a:ext cx="1957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Софиты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4367"/>
            <a:ext cx="4401693" cy="35908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693" y="1995054"/>
            <a:ext cx="4203664" cy="457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81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20228" y="0"/>
            <a:ext cx="20473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Антракт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982"/>
            <a:ext cx="3932386" cy="27375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8710"/>
            <a:ext cx="3932386" cy="3261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14" y="806972"/>
            <a:ext cx="4249280" cy="2853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878" t="2424" r="55152" b="61212"/>
          <a:stretch/>
        </p:blipFill>
        <p:spPr>
          <a:xfrm>
            <a:off x="4442414" y="3820788"/>
            <a:ext cx="4182820" cy="271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07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1" y="0"/>
            <a:ext cx="3534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Аплодисменты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65" y="777996"/>
            <a:ext cx="4579907" cy="30617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653" y="3877185"/>
            <a:ext cx="4061519" cy="28768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27" y="3922000"/>
            <a:ext cx="4324846" cy="27060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653" y="667516"/>
            <a:ext cx="4096867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08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51564" y="124691"/>
            <a:ext cx="1693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Актёры</a:t>
            </a:r>
          </a:p>
        </p:txBody>
      </p:sp>
      <p:pic>
        <p:nvPicPr>
          <p:cNvPr id="3074" name="Picture 2" descr="http://consultingtime.ru/sites/default/files/mask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86" y="709466"/>
            <a:ext cx="4050390" cy="257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f7.pmo.ee/56SIedaxeqbYZzUEFeEG9ZYPCjE=/1370x820/smart/nginx/o/2012/10/20/1382266t1h34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941" y="3378957"/>
            <a:ext cx="5375221" cy="321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olyuhov\Downloads\spektakli_dlya_malyshei_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0"/>
          <a:stretch/>
        </p:blipFill>
        <p:spPr bwMode="auto">
          <a:xfrm>
            <a:off x="4530552" y="709466"/>
            <a:ext cx="4437950" cy="2669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623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9564" y="0"/>
            <a:ext cx="2304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Режиссёр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9" y="1193799"/>
            <a:ext cx="3879271" cy="26508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866" y="3512544"/>
            <a:ext cx="4779678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58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6509" y="0"/>
            <a:ext cx="555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Художники-декораторы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" y="841441"/>
            <a:ext cx="4710545" cy="3142606"/>
          </a:xfrm>
          <a:prstGeom prst="rect">
            <a:avLst/>
          </a:prstGeom>
        </p:spPr>
      </p:pic>
      <p:pic>
        <p:nvPicPr>
          <p:cNvPr id="4098" name="Picture 2" descr="https://static.tildacdn.com/tild3035-3262-4637-b966-663361643665/1-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158" y="3444406"/>
            <a:ext cx="5116736" cy="341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125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9513" y="99352"/>
            <a:ext cx="20986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Бутафор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321" t="1749"/>
          <a:stretch/>
        </p:blipFill>
        <p:spPr>
          <a:xfrm>
            <a:off x="346363" y="536416"/>
            <a:ext cx="3435928" cy="38733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50" y="2521527"/>
            <a:ext cx="5546564" cy="369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2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2691" y="0"/>
            <a:ext cx="2416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Костюмер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2" y="646331"/>
            <a:ext cx="4790699" cy="32000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537" y="3532909"/>
            <a:ext cx="4668591" cy="311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44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6655" y="0"/>
            <a:ext cx="1836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Гример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2" name="Picture 2" descr="http://www.profirk.ru/upload/medialibrary/39e/gri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9" y="678909"/>
            <a:ext cx="3989583" cy="289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6" y="3869618"/>
            <a:ext cx="4104997" cy="26004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694" y="646331"/>
            <a:ext cx="4743156" cy="30467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983" y="3776518"/>
            <a:ext cx="4627867" cy="308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01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0182" y="0"/>
            <a:ext cx="3537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Звукооператор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77" y="942110"/>
            <a:ext cx="4405747" cy="29371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528" y="3350554"/>
            <a:ext cx="4973781" cy="33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17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06231">
            <a:off x="4572001" y="868409"/>
            <a:ext cx="348615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С. Маршак. В ТЕАТРЕ ДЛЯ ДЕТЕЙ</a:t>
            </a:r>
            <a:r>
              <a:rPr lang="ru-RU" sz="1400" b="1" dirty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Народу-то! Народу!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Куда ни кинешь взгляд, -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По каждому проходу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Идет волна ребят.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Сажают их на стулья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И просят не шуметь,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Но шум стоит, как в улье,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Куда залез медведь.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Из длинного колодца -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Невидимо для глаз -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То флейта засмеется,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То рявкнет контрабас.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polyuhov\Downloads\5196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6663">
            <a:off x="905462" y="2219087"/>
            <a:ext cx="2202158" cy="282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polyuhov\Downloads\pnews_1382574165359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6729">
            <a:off x="6162036" y="3546525"/>
            <a:ext cx="2150229" cy="288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5055" y="826778"/>
            <a:ext cx="2935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Театральные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афиши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3" descr="C:\Users\polyuhov\Downloads\afish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2" y="3956294"/>
            <a:ext cx="1958684" cy="277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8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04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1" y="0"/>
            <a:ext cx="5272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Театры Екатеринбурга</a:t>
            </a:r>
            <a:endParaRPr lang="ru-RU" sz="3600" b="1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56" y="692587"/>
            <a:ext cx="8339343" cy="576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6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0275" y="0"/>
            <a:ext cx="4652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Театральные кассы.</a:t>
            </a:r>
            <a:endParaRPr lang="ru-RU" sz="3600" b="1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30" y="646331"/>
            <a:ext cx="8559526" cy="29690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30" y="3812574"/>
            <a:ext cx="3995143" cy="3045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858" y="3577269"/>
            <a:ext cx="4006942" cy="306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48553" y="0"/>
            <a:ext cx="85270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Театральный капельдинер (билетёр)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72" y="1066073"/>
            <a:ext cx="3485410" cy="4975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870" y="1633394"/>
            <a:ext cx="4767485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2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8837" y="0"/>
            <a:ext cx="4263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Театральное фойе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6" y="800101"/>
            <a:ext cx="4714874" cy="31432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553" y="3271836"/>
            <a:ext cx="5152159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9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6727" y="471055"/>
            <a:ext cx="3808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Зрительный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зал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ttps://ds04.infourok.ru/uploads/ex/03c2/000b88f9-ffe00fc1/img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t="21455" r="25427" b="6732"/>
          <a:stretch/>
        </p:blipFill>
        <p:spPr bwMode="auto">
          <a:xfrm>
            <a:off x="491495" y="1414810"/>
            <a:ext cx="5826178" cy="479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17673" y="1832374"/>
            <a:ext cx="1003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Балкон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9677" y="2619911"/>
            <a:ext cx="941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2- ярус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9676" y="3349788"/>
            <a:ext cx="941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1- ярус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7673" y="4289399"/>
            <a:ext cx="1258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Бельэтаж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44346" y="5339903"/>
            <a:ext cx="97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Бенуар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9087" y="5850259"/>
            <a:ext cx="98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Партер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148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Наталья\Desktop\Театральная неделя\зал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75" y="3885210"/>
            <a:ext cx="4369652" cy="2712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092" y="3770721"/>
            <a:ext cx="4064420" cy="29569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615" y="1184994"/>
            <a:ext cx="3379224" cy="2716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5980" y="167179"/>
            <a:ext cx="3722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Сцена и занавес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24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28934" y="334879"/>
            <a:ext cx="3988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Оркестровая яма</a:t>
            </a:r>
          </a:p>
        </p:txBody>
      </p:sp>
      <p:pic>
        <p:nvPicPr>
          <p:cNvPr id="2050" name="Picture 2" descr="http://www.mir-teatra.org/2019/akustik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07" y="1288473"/>
            <a:ext cx="4100719" cy="273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493" y="3382497"/>
            <a:ext cx="4865543" cy="324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40599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122</TotalTime>
  <Words>70</Words>
  <Application>Microsoft Office PowerPoint</Application>
  <PresentationFormat>Экран (4:3)</PresentationFormat>
  <Paragraphs>33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Cambria</vt:lpstr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Анна</cp:lastModifiedBy>
  <cp:revision>15</cp:revision>
  <dcterms:created xsi:type="dcterms:W3CDTF">2020-10-06T08:18:52Z</dcterms:created>
  <dcterms:modified xsi:type="dcterms:W3CDTF">2020-10-21T11:52:01Z</dcterms:modified>
</cp:coreProperties>
</file>