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2" r:id="rId6"/>
    <p:sldId id="260" r:id="rId7"/>
    <p:sldId id="261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Desktop\Гюна\красная шапо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1169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Красная Шапочка</a:t>
            </a:r>
            <a:endParaRPr lang="ru-RU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Преподаватель\Desktop\Гюна\Доктор Айболит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195861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987824" y="10527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Доктор Айболит</a:t>
            </a:r>
            <a:endParaRPr lang="ru-RU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Преподаватель\Desktop\Гюна\karlso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592288" cy="2333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6444208" y="980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Карлсон</a:t>
            </a:r>
            <a:endParaRPr lang="ru-RU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1944216" cy="2239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0" y="39330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Кощей Бессмертный</a:t>
            </a:r>
            <a:endParaRPr lang="ru-RU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2376264" cy="2269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3275856" y="40050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Баба-Яга</a:t>
            </a:r>
            <a:endParaRPr lang="ru-RU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304256" cy="2126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6372200" y="40770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Кот в сапогах</a:t>
            </a:r>
            <a:endParaRPr lang="ru-RU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Написание большой буквы в именах сказочных героев</a:t>
            </a:r>
            <a:endParaRPr lang="ru-RU" sz="2800" b="1" dirty="0">
              <a:ln w="190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1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еподаватель\Desktop\Гюна\Доктор Айболит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62726"/>
            <a:ext cx="4608512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043608" y="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Доктор Айболит</a:t>
            </a:r>
            <a:endParaRPr lang="ru-RU" sz="54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6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реподаватель\Desktop\Гюна\karlso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23933"/>
            <a:ext cx="6264696" cy="5638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043608" y="3463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Карлсон</a:t>
            </a:r>
            <a:endParaRPr lang="ru-RU" sz="54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3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807" y="1052736"/>
            <a:ext cx="4608512" cy="560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184357" y="34313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Золушка</a:t>
            </a:r>
            <a:endParaRPr lang="ru-RU" sz="54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6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824536" cy="5557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755576" y="3463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Кощей Бессмертный</a:t>
            </a:r>
            <a:endParaRPr lang="ru-RU" sz="54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8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824" y="958282"/>
            <a:ext cx="6048375" cy="577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043608" y="3463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Баба-Яга</a:t>
            </a:r>
            <a:endParaRPr lang="ru-RU" sz="54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0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120680" cy="5649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043608" y="3463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Кот в сапогах</a:t>
            </a:r>
            <a:endParaRPr lang="ru-RU" sz="54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5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839c4af37e9fb775237f959e1658ef4eeea9cb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28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Qwerty</cp:lastModifiedBy>
  <cp:revision>6</cp:revision>
  <dcterms:created xsi:type="dcterms:W3CDTF">2013-01-24T00:01:06Z</dcterms:created>
  <dcterms:modified xsi:type="dcterms:W3CDTF">2013-02-21T07:32:41Z</dcterms:modified>
</cp:coreProperties>
</file>