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3" r:id="rId2"/>
    <p:sldId id="29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0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  <p:sldId id="29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FA"/>
    <a:srgbClr val="FD9751"/>
    <a:srgbClr val="F9AF55"/>
    <a:srgbClr val="DEEA42"/>
    <a:srgbClr val="097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" y="2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60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2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51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8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5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9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9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6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8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C834-E1AF-4166-BEC9-2B8150EFDC6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BEC6C2-E4A7-473D-A9A8-51BEF2B17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84098" y="2160589"/>
            <a:ext cx="4184035" cy="3880772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ЦЕЛЬ:</a:t>
            </a:r>
            <a:endParaRPr lang="ru-RU" sz="24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РАЗВИВАТЬ ТВОРЧЕСКИЕ СПОСОБНОСТИ УЧАЩИХСЯ.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8152" y="2160588"/>
            <a:ext cx="4184034" cy="3880773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ЗАДАЧИ:</a:t>
            </a:r>
            <a:endParaRPr lang="ru-RU" sz="2400" b="1" u="sng" dirty="0">
              <a:solidFill>
                <a:srgbClr val="FF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ПРИВИВАТЬ ШКОЛЬНИКАМ ИНТЕРЕС К РУССКОМУ ЯЗЫКУ.</a:t>
            </a:r>
          </a:p>
          <a:p>
            <a:pPr marL="457200" indent="-457200" algn="ctr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ВОСПИТЫВАТЬ УВАЖЕНИЕ К ЗНАНИЯ КАК К ОДНОЙ ИЗ ЖИЗНЕННЫХ ЦЕННОСТЕЙ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9532" y="609600"/>
            <a:ext cx="6341801" cy="1323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ПИРАМИДА</a:t>
            </a:r>
            <a:endParaRPr lang="ru-RU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6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2 ТУР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КОТ В МЕШКЕ</a:t>
            </a:r>
            <a:endParaRPr lang="ru-RU" sz="6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6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306">
        <p15:prstTrans prst="curtains"/>
      </p:transition>
    </mc:Choice>
    <mc:Fallback xmlns="">
      <p:transition spd="slow" advTm="7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МОЖНО НАЙТИ               ПОД КРОВАТЬЮ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1818" y="2189018"/>
            <a:ext cx="6272184" cy="43041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ФАНТИК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НОСОК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ТРУСЫ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ЛЮБОВНИКА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МЫШЬ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БУТЫЛКА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0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583">
        <p15:prstTrans prst="curtains"/>
      </p:transition>
    </mc:Choice>
    <mc:Fallback xmlns="">
      <p:transition spd="slow" advTm="11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МОЖЕТ ГОРЕТЬ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64" y="2041237"/>
            <a:ext cx="6133638" cy="400012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КОСТЕР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ФОНАРИК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ЛАМПОЧКА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ЗВЕЗДА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СПИЧКИ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ГЛАЗА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7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ПЛАВАЕТ В ВОДЕ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2235200"/>
            <a:ext cx="5921202" cy="3806162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АКУЛА</a:t>
            </a:r>
          </a:p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ЛОДКА</a:t>
            </a:r>
          </a:p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ВОДОРОСЛИ</a:t>
            </a:r>
          </a:p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МАТРАС</a:t>
            </a:r>
          </a:p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ПЛОВЕЦ</a:t>
            </a:r>
          </a:p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МУСОР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30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МОЖНО НАЙТИ В ЖЕНСКОЙ СУМКЕ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726" y="2096655"/>
            <a:ext cx="6549275" cy="435032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РАСЧЕСКА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ПОМАДА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КЛЮЧИ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ОТВЕРТКА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ЗОНТ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ПАСПОРТ</a:t>
            </a:r>
          </a:p>
          <a:p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8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10327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КУДА МОЖНО ПОЙТИ В ДОЖДЬ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599" y="2660073"/>
            <a:ext cx="6207529" cy="3723035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ТЕАТР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ПОДРУГА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РЕСТОРАН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ДИСКОТЕКА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БОУЛИНГ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КАРАОКЕ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48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МОЖНО ЗАКЛЕИТЬ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5236" y="2115127"/>
            <a:ext cx="5708766" cy="438727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РОТ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КОЛЕСО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КНИЖКА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ОКНО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ОБОИ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ДЕНЬГИ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7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ЧЁМ МОЖНО ЕЗДИТЬ-КАТАТЬСЯ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0" y="2207491"/>
            <a:ext cx="6530802" cy="383387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РОЛИКИ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ПАРОХОД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СКУТЕР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СНОУБОРД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ПОЕЗД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САМОКАТ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0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ЧЁМ МОЖНО ИГРАТЬ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8908" y="2225964"/>
            <a:ext cx="5995093" cy="38153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НЕРВЫ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ГИТАРА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СТАКАН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ЛОЖКА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БАЯН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БАТАРЕЯ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3 ТУР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СВЕТИК-СЕМИЦВЕТИК</a:t>
            </a:r>
            <a:endParaRPr lang="ru-RU" sz="4400" dirty="0">
              <a:solidFill>
                <a:srgbClr val="6454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372" y="93951"/>
            <a:ext cx="8596668" cy="25954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ПРАВИЛА ИГРЫ: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</a:rPr>
              <a:t>В ИГРЕ ПРИНИМАЮТ УЧАСТИЕ НЕСКОЛЬКО КОМАНД ПО 8 ЧЕЛОВЕК. ПОДЕЛЕННЫЕ НА ПАРЫ.РЗБИВШИСЬ НА ПАРЫ,ИГРОКИ ВЫБИРАЮТ КАРТОЧКУ С ПОНЯТИЯМИ, КОТОРЫЕ ОНИ БУДУТ ОБЪЯСНЯТЬ ДРУГ ДРУГУ, НЕ УПОТРЕБЛЯЯ, ПРИ ЭТОМ, ОДНОКОРЕННЫЕ СЛОВА.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9372" y="2689411"/>
            <a:ext cx="8596668" cy="409931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1 ТУР «БУКВАРЬ</a:t>
            </a:r>
            <a:r>
              <a:rPr lang="ru-RU" sz="2400" b="1" dirty="0" smtClean="0">
                <a:solidFill>
                  <a:srgbClr val="C00000"/>
                </a:solidFill>
              </a:rPr>
              <a:t>»: </a:t>
            </a:r>
            <a:r>
              <a:rPr lang="ru-RU" sz="2800" b="1" dirty="0" smtClean="0">
                <a:latin typeface="Mistral" panose="03090702030407020403" pitchFamily="66" charset="0"/>
              </a:rPr>
              <a:t>Слова на одну букву.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2 ТУР «КОТ В МЕШКЕ»: </a:t>
            </a:r>
            <a:r>
              <a:rPr lang="ru-RU" sz="2800" b="1" dirty="0" smtClean="0">
                <a:latin typeface="Mistral" panose="03090702030407020403" pitchFamily="66" charset="0"/>
              </a:rPr>
              <a:t>Команда выбирает тему и объясняет слова-ассоциации к ней.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3 ТУР «ЦВЕТИК-СЕМИЦВЕТИК»: </a:t>
            </a:r>
            <a:r>
              <a:rPr lang="ru-RU" sz="2800" b="1" dirty="0" smtClean="0">
                <a:latin typeface="Mistral" panose="03090702030407020403" pitchFamily="66" charset="0"/>
              </a:rPr>
              <a:t>Слова на один цвет.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4 ТУР «КРОКОДИЛ»: </a:t>
            </a:r>
            <a:r>
              <a:rPr lang="ru-RU" sz="2800" b="1" dirty="0" smtClean="0">
                <a:latin typeface="Mistral" panose="03090702030407020403" pitchFamily="66" charset="0"/>
              </a:rPr>
              <a:t>В этом туре слова нужно объяснить пантомимой.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5 ТУР «СЛОВОСОЧЕТАНИЯ»: </a:t>
            </a:r>
            <a:r>
              <a:rPr lang="ru-RU" sz="2800" b="1" dirty="0" smtClean="0">
                <a:latin typeface="Mistral" panose="03090702030407020403" pitchFamily="66" charset="0"/>
              </a:rPr>
              <a:t>Игроки должны объяснить друг другу словосочетания.</a:t>
            </a:r>
          </a:p>
        </p:txBody>
      </p:sp>
    </p:spTree>
    <p:extLst>
      <p:ext uri="{BB962C8B-B14F-4D97-AF65-F5344CB8AC3E}">
        <p14:creationId xmlns:p14="http://schemas.microsoft.com/office/powerpoint/2010/main" val="79044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		</a:t>
            </a:r>
            <a:r>
              <a:rPr lang="ru-RU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СИНИЙ</a:t>
            </a:r>
            <a:endParaRPr lang="ru-RU" sz="8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76944" y="2096655"/>
            <a:ext cx="6697057" cy="4442690"/>
          </a:xfrm>
        </p:spPr>
        <p:txBody>
          <a:bodyPr>
            <a:noAutofit/>
          </a:bodyPr>
          <a:lstStyle/>
          <a:p>
            <a:pPr lvl="2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МОРЕ</a:t>
            </a:r>
          </a:p>
          <a:p>
            <a:pPr lvl="2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БАНТИК</a:t>
            </a:r>
          </a:p>
          <a:p>
            <a:pPr lvl="2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ЧЕМОДАН</a:t>
            </a:r>
          </a:p>
          <a:p>
            <a:pPr lvl="2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ПАЛЬТО</a:t>
            </a:r>
          </a:p>
          <a:p>
            <a:pPr lvl="2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ПАПКА</a:t>
            </a:r>
          </a:p>
          <a:p>
            <a:pPr lvl="2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ПОЛОТЕНЦЕ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359" y="609600"/>
            <a:ext cx="8596668" cy="13208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ОРАНЖЕВЫЙ</a:t>
            </a:r>
            <a:endParaRPr lang="ru-RU" sz="8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7164" y="2105891"/>
            <a:ext cx="6336837" cy="43688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АПЕЛЬСИН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ТУФЛИ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ВОЛОСЫ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РУБАШКА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ХОЛОДИЛЬНИК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ТАРЕЛКА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091" y="628074"/>
            <a:ext cx="6964910" cy="130232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ЗЕЛЁНЫЙ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164" y="1995055"/>
            <a:ext cx="5828838" cy="443345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ТРАВА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ЛЕС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КРОКОДИЛ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БОЛОТО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ФУТБОЛКА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ГЛАЗА</a:t>
            </a:r>
          </a:p>
          <a:p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    ЧЁРНЫЙ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854" y="1995055"/>
            <a:ext cx="5958147" cy="404630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КВАДРАТ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БУМЕР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КРОССОВКИ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СОБАКА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ЗАБОР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ТЕЛЕФОН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16" y="748146"/>
            <a:ext cx="8596668" cy="13208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     БЕЛЫЙ</a:t>
            </a:r>
            <a:endParaRPr lang="ru-RU" sz="80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10" y="2068946"/>
            <a:ext cx="5487092" cy="428567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ЛИСТ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ЗАЯЦ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РОЯЛЬ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КОШЕЛЕК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ТЕЛЕВИЗОР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СНЕГ</a:t>
            </a:r>
            <a:endParaRPr lang="ru-RU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КРАСНЫЙ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964" y="2068945"/>
            <a:ext cx="5524037" cy="42025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977D9"/>
                </a:solidFill>
                <a:latin typeface="Arial Black" panose="020B0A04020102020204" pitchFamily="34" charset="0"/>
              </a:rPr>
              <a:t>ФЛАГ</a:t>
            </a:r>
          </a:p>
          <a:p>
            <a:r>
              <a:rPr lang="ru-RU" sz="4000" dirty="0" smtClean="0">
                <a:solidFill>
                  <a:srgbClr val="0977D9"/>
                </a:solidFill>
                <a:latin typeface="Arial Black" panose="020B0A04020102020204" pitchFamily="34" charset="0"/>
              </a:rPr>
              <a:t>РОЗА</a:t>
            </a:r>
          </a:p>
          <a:p>
            <a:r>
              <a:rPr lang="ru-RU" sz="4000" dirty="0" smtClean="0">
                <a:solidFill>
                  <a:srgbClr val="0977D9"/>
                </a:solidFill>
                <a:latin typeface="Arial Black" panose="020B0A04020102020204" pitchFamily="34" charset="0"/>
              </a:rPr>
              <a:t>БОРЩ</a:t>
            </a:r>
          </a:p>
          <a:p>
            <a:r>
              <a:rPr lang="ru-RU" sz="4000" dirty="0" smtClean="0">
                <a:solidFill>
                  <a:srgbClr val="0977D9"/>
                </a:solidFill>
                <a:latin typeface="Arial Black" panose="020B0A04020102020204" pitchFamily="34" charset="0"/>
              </a:rPr>
              <a:t>НИТКИ</a:t>
            </a:r>
          </a:p>
          <a:p>
            <a:r>
              <a:rPr lang="ru-RU" sz="4000" dirty="0" smtClean="0">
                <a:solidFill>
                  <a:srgbClr val="0977D9"/>
                </a:solidFill>
                <a:latin typeface="Arial Black" panose="020B0A04020102020204" pitchFamily="34" charset="0"/>
              </a:rPr>
              <a:t>КОВЁР</a:t>
            </a:r>
          </a:p>
          <a:p>
            <a:r>
              <a:rPr lang="ru-RU" sz="4000" dirty="0" smtClean="0">
                <a:solidFill>
                  <a:srgbClr val="0977D9"/>
                </a:solidFill>
                <a:latin typeface="Arial Black" panose="020B0A04020102020204" pitchFamily="34" charset="0"/>
              </a:rPr>
              <a:t>ПЫЛЕСОС</a:t>
            </a:r>
            <a:endParaRPr lang="ru-RU" sz="4000" dirty="0">
              <a:solidFill>
                <a:srgbClr val="0977D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4 ТУР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4436" y="2216727"/>
            <a:ext cx="7029566" cy="382463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КРОКОДИЛ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DEEA42"/>
                </a:solidFill>
                <a:latin typeface="Arial Black" panose="020B0A04020102020204" pitchFamily="34" charset="0"/>
              </a:rPr>
              <a:t>  ПРОФЕССИИ</a:t>
            </a:r>
            <a:endParaRPr lang="ru-RU" sz="8000" dirty="0">
              <a:solidFill>
                <a:srgbClr val="DEEA4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036" y="2207491"/>
            <a:ext cx="6927966" cy="3833871"/>
          </a:xfrm>
        </p:spPr>
        <p:txBody>
          <a:bodyPr>
            <a:normAutofit/>
          </a:bodyPr>
          <a:lstStyle/>
          <a:p>
            <a:r>
              <a:rPr lang="ru-RU" sz="5400" smtClean="0">
                <a:solidFill>
                  <a:srgbClr val="7030A0"/>
                </a:solidFill>
                <a:latin typeface="Arial Black" panose="020B0A04020102020204" pitchFamily="34" charset="0"/>
              </a:rPr>
              <a:t>УКРОТИТЕЛЬ</a:t>
            </a:r>
            <a:endParaRPr lang="ru-RU" sz="5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СТРОИТЕЛЬ</a:t>
            </a:r>
          </a:p>
          <a:p>
            <a:r>
              <a:rPr lang="ru-RU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ВРАЧ</a:t>
            </a:r>
            <a:endParaRPr lang="ru-RU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ПРОФЕССИИ</a:t>
            </a:r>
            <a:endParaRPr lang="ru-RU" sz="8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90" y="2225964"/>
            <a:ext cx="6761711" cy="38153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УЧИТЕЛЬ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ПОВАР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МАШИНИСТ</a:t>
            </a:r>
            <a:endParaRPr lang="ru-R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latin typeface="Arial Black" panose="020B0A04020102020204" pitchFamily="34" charset="0"/>
              </a:rPr>
              <a:t>ПРОФЕССИИ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ШОФЕР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ПОЖАРНЫЙ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ГАИШНИК</a:t>
            </a:r>
            <a:endParaRPr lang="ru-R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3614" y="609600"/>
            <a:ext cx="6211614" cy="134532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ТУР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1922" y="2274073"/>
            <a:ext cx="7302079" cy="3767289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БУКВАРЬ</a:t>
            </a:r>
            <a:endParaRPr lang="ru-RU" sz="8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56"/>
      </p:ext>
    </p:extLst>
  </p:cSld>
  <p:clrMapOvr>
    <a:masterClrMapping/>
  </p:clrMapOvr>
  <p:transition spd="slow" advTm="49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5 ТУР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СЛОВОСОЧЕТАНИЕ</a:t>
            </a:r>
            <a:endParaRPr lang="ru-RU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6617" y="1911926"/>
            <a:ext cx="8479675" cy="437803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Шальные огурцы</a:t>
            </a:r>
            <a:b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6000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олосатое стекло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545" y="1320800"/>
            <a:ext cx="8627457" cy="499687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Глазированный пинок</a:t>
            </a:r>
            <a:br>
              <a:rPr lang="ru-RU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Бешенный </a:t>
            </a:r>
            <a:r>
              <a:rPr lang="ru-RU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автопес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2" y="609599"/>
            <a:ext cx="8442729" cy="575425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D9751"/>
                </a:solidFill>
                <a:latin typeface="Arial Black" panose="020B0A04020102020204" pitchFamily="34" charset="0"/>
              </a:rPr>
              <a:t>Железобетонный страус</a:t>
            </a:r>
            <a:br>
              <a:rPr lang="ru-RU" sz="6000" dirty="0" smtClean="0">
                <a:solidFill>
                  <a:srgbClr val="FD9751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FD9751"/>
                </a:solidFill>
                <a:latin typeface="Arial Black" panose="020B0A04020102020204" pitchFamily="34" charset="0"/>
              </a:rPr>
              <a:t/>
            </a:r>
            <a:br>
              <a:rPr lang="ru-RU" sz="6000" dirty="0" smtClean="0">
                <a:solidFill>
                  <a:srgbClr val="FD9751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FD9751"/>
                </a:solidFill>
                <a:latin typeface="Arial Black" panose="020B0A04020102020204" pitchFamily="34" charset="0"/>
              </a:rPr>
              <a:t>Слабительное мороженое</a:t>
            </a:r>
            <a:endParaRPr lang="ru-RU" sz="6000" dirty="0">
              <a:solidFill>
                <a:srgbClr val="FD975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64" y="988291"/>
            <a:ext cx="8572038" cy="546792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Огнестрельная маршрутка</a:t>
            </a:r>
            <a:br>
              <a:rPr lang="ru-RU" sz="60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/>
            </a:r>
            <a:br>
              <a:rPr lang="ru-RU" sz="60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6000" dirty="0">
                <a:solidFill>
                  <a:srgbClr val="6454FA"/>
                </a:solidFill>
                <a:latin typeface="Arial Black" panose="020B0A04020102020204" pitchFamily="34" charset="0"/>
              </a:rPr>
              <a:t>Ф</a:t>
            </a:r>
            <a:r>
              <a:rPr lang="ru-RU" sz="60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аршированный аквариум</a:t>
            </a:r>
            <a:endParaRPr lang="ru-RU" sz="6000" dirty="0">
              <a:solidFill>
                <a:srgbClr val="6454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1228437"/>
            <a:ext cx="8470438" cy="523701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Молекулярный пряник</a:t>
            </a:r>
            <a:b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6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Ч</a:t>
            </a:r>
            <a:r>
              <a:rPr lang="ru-RU" sz="6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ленистоногий</a:t>
            </a:r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чехол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1274619"/>
            <a:ext cx="8304184" cy="495069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5"/>
                </a:solidFill>
                <a:latin typeface="Arial Black" panose="020B0A04020102020204" pitchFamily="34" charset="0"/>
              </a:rPr>
              <a:t>Пацанский</a:t>
            </a:r>
            <a:r>
              <a:rPr lang="ru-RU" sz="6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пень</a:t>
            </a:r>
            <a:br>
              <a:rPr lang="ru-RU" sz="6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ru-RU" sz="6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Доисторический собутыльник</a:t>
            </a:r>
            <a:endParaRPr lang="ru-RU" sz="60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37183"/>
            <a:ext cx="8596668" cy="13208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Arial Black" panose="020B0A04020102020204" pitchFamily="34" charset="0"/>
              </a:rPr>
              <a:t>Подсчет очков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425" y="223912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3800" dirty="0" smtClean="0"/>
              <a:t>КОНЕЦ 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7515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5279" y="2967335"/>
            <a:ext cx="3697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7254" y="609599"/>
            <a:ext cx="8506747" cy="56545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									</a:t>
            </a:r>
            <a:r>
              <a:rPr lang="ru-RU" sz="89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454FA"/>
                </a:solidFill>
              </a:rPr>
              <a:t>                         </a:t>
            </a: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ФИЛИН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ФОКУС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ФИГУРА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ФЕЯ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ФАСОЛЬ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ФАНАТ</a:t>
            </a:r>
            <a:r>
              <a:rPr lang="ru-RU" sz="5300" dirty="0" smtClean="0">
                <a:latin typeface="Arial Black" panose="020B0A04020102020204" pitchFamily="34" charset="0"/>
              </a:rPr>
              <a:t/>
            </a:r>
            <a:br>
              <a:rPr lang="ru-RU" sz="5300" dirty="0" smtClean="0">
                <a:latin typeface="Arial Black" panose="020B0A04020102020204" pitchFamily="34" charset="0"/>
              </a:rPr>
            </a:br>
            <a:endParaRPr lang="ru-RU" sz="5300" dirty="0">
              <a:latin typeface="Arial Black" panose="020B0A0402010202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158378"/>
      </p:ext>
    </p:extLst>
  </p:cSld>
  <p:clrMapOvr>
    <a:masterClrMapping/>
  </p:clrMapOvr>
  <p:transition spd="slow" advTm="216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45" y="609599"/>
            <a:ext cx="8932257" cy="5671127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454FA"/>
                </a:solidFill>
              </a:rPr>
              <a:t>                         </a:t>
            </a: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АРБУЗ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АВТОМАТ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АВТОМОБИЛЬ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 АФИША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 АТЛАС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  АСТРА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endParaRPr lang="ru-RU" sz="4800" dirty="0">
              <a:solidFill>
                <a:srgbClr val="6454FA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21305"/>
      </p:ext>
    </p:extLst>
  </p:cSld>
  <p:clrMapOvr>
    <a:masterClrMapping/>
  </p:clrMapOvr>
  <p:transition spd="slow" advTm="215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13971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              </a:t>
            </a:r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ТЕЛЕФОН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ТАКСИ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ТЮЛЬПАН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ТАНК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ТОЛСТОВКА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ТЕТРАДЬ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/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endParaRPr lang="ru-RU" sz="5300" dirty="0">
              <a:solidFill>
                <a:srgbClr val="6454FA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18428"/>
      </p:ext>
    </p:extLst>
  </p:cSld>
  <p:clrMapOvr>
    <a:masterClrMapping/>
  </p:clrMapOvr>
  <p:transition spd="slow" advTm="207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624945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latin typeface="Arial Black" panose="020B0A04020102020204" pitchFamily="34" charset="0"/>
              </a:rPr>
              <a:t>           </a:t>
            </a:r>
            <a:r>
              <a:rPr lang="ru-RU" sz="8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454FA"/>
                </a:solidFill>
              </a:rPr>
              <a:t>                        </a:t>
            </a: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ПИРОГ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ПАВЛИН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ПЛАНШЕТ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ПИСТОЛЕТ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ПОМИДОР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ПУДЕЛЬ</a:t>
            </a:r>
            <a:r>
              <a:rPr lang="ru-RU" sz="5300" dirty="0" smtClean="0">
                <a:latin typeface="Arial Black" panose="020B0A04020102020204" pitchFamily="34" charset="0"/>
              </a:rPr>
              <a:t/>
            </a:r>
            <a:br>
              <a:rPr lang="ru-RU" sz="5300" dirty="0" smtClean="0">
                <a:latin typeface="Arial Black" panose="020B0A040201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6787"/>
      </p:ext>
    </p:extLst>
  </p:cSld>
  <p:clrMapOvr>
    <a:masterClrMapping/>
  </p:clrMapOvr>
  <p:transition spd="slow" advTm="210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4" y="609599"/>
            <a:ext cx="8498147" cy="5726546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454FA"/>
                </a:solidFill>
              </a:rPr>
              <a:t>                   </a:t>
            </a: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КРОВАТЬ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КВАДРАТ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КАСТРЮЛЯ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КАРАНДАШ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КАПУСТА</a:t>
            </a:r>
            <a:b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КОШКА</a:t>
            </a:r>
            <a:r>
              <a:rPr lang="ru-RU" sz="5300" dirty="0" smtClean="0">
                <a:latin typeface="Arial Black" panose="020B0A04020102020204" pitchFamily="34" charset="0"/>
              </a:rPr>
              <a:t/>
            </a:r>
            <a:br>
              <a:rPr lang="ru-RU" sz="5300" dirty="0" smtClean="0">
                <a:latin typeface="Arial Black" panose="020B0A040201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6788"/>
      </p:ext>
    </p:extLst>
  </p:cSld>
  <p:clrMapOvr>
    <a:masterClrMapping/>
  </p:clrMapOvr>
  <p:transition spd="slow" advTm="211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39855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454FA"/>
                </a:solidFill>
              </a:rPr>
              <a:t>                        </a:t>
            </a: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ОКНО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 ОСЁЛ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ОКЕАН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 ОЧКИ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ОДЕЯЛО</a:t>
            </a:r>
            <a:b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6454FA"/>
                </a:solidFill>
                <a:latin typeface="Arial Black" panose="020B0A04020102020204" pitchFamily="34" charset="0"/>
              </a:rPr>
              <a:t>                ОМЛЕТ</a:t>
            </a:r>
            <a:endParaRPr lang="ru-RU" sz="4800" dirty="0">
              <a:solidFill>
                <a:srgbClr val="6454FA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6355"/>
      </p:ext>
    </p:extLst>
  </p:cSld>
  <p:clrMapOvr>
    <a:masterClrMapping/>
  </p:clrMapOvr>
  <p:transition spd="slow" advTm="44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</TotalTime>
  <Words>315</Words>
  <Application>Microsoft Office PowerPoint</Application>
  <PresentationFormat>Широкоэкранный</PresentationFormat>
  <Paragraphs>147</Paragraphs>
  <Slides>38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Mistral</vt:lpstr>
      <vt:lpstr>Tahoma</vt:lpstr>
      <vt:lpstr>Trebuchet MS</vt:lpstr>
      <vt:lpstr>Wingdings 3</vt:lpstr>
      <vt:lpstr>Аспект</vt:lpstr>
      <vt:lpstr>Презентация PowerPoint</vt:lpstr>
      <vt:lpstr>ПРАВИЛА ИГРЫ: В ИГРЕ ПРИНИМАЮТ УЧАСТИЕ НЕСКОЛЬКО КОМАНД ПО 8 ЧЕЛОВЕК. ПОДЕЛЕННЫЕ НА ПАРЫ.РЗБИВШИСЬ НА ПАРЫ,ИГРОКИ ВЫБИРАЮТ КАРТОЧКУ С ПОНЯТИЯМИ, КОТОРЫЕ ОНИ БУДУТ ОБЪЯСНЯТЬ ДРУГ ДРУГУ, НЕ УПОТРЕБЛЯЯ, ПРИ ЭТОМ, ОДНОКОРЕННЫЕ СЛОВА.</vt:lpstr>
      <vt:lpstr>1 ТУР</vt:lpstr>
      <vt:lpstr>          Ф                          ФИЛИН                ФОКУС                ФИГУРА                ФЕЯ                ФАСОЛЬ                ФАНАТ </vt:lpstr>
      <vt:lpstr>            А                          АРБУЗ                АВТОМАТ            АВТОМОБИЛЬ                 АФИША                 АТЛАС                  АСТРА </vt:lpstr>
      <vt:lpstr>              Т                  ТЕЛЕФОН              ТАКСИ            ТЮЛЬПАН              ТАНК          ТОЛСТОВКА            ТЕТРАДЬ  </vt:lpstr>
      <vt:lpstr>           П                         ПИРОГ              ПАВЛИН             ПЛАНШЕТ            ПИСТОЛЕТ             ПОМИДОР               ПУДЕЛЬ    </vt:lpstr>
      <vt:lpstr>           К                    КРОВАТЬ            КВАДРАТ            КАСТРЮЛЯ            КАРАНДАШ              КАПУСТА              КОШКА  </vt:lpstr>
      <vt:lpstr>           О                         ОКНО                 ОСЁЛ                ОКЕАН                 ОЧКИ                ОДЕЯЛО                 ОМЛЕТ</vt:lpstr>
      <vt:lpstr>        2 ТУР</vt:lpstr>
      <vt:lpstr>ЧТО МОЖНО НАЙТИ               ПОД КРОВАТЬЮ</vt:lpstr>
      <vt:lpstr>ЧТО МОЖЕТ ГОРЕТЬ</vt:lpstr>
      <vt:lpstr>ЧТО ПЛАВАЕТ В ВОДЕ</vt:lpstr>
      <vt:lpstr>ЧТО МОЖНО НАЙТИ В ЖЕНСКОЙ СУМКЕ</vt:lpstr>
      <vt:lpstr>КУДА МОЖНО ПОЙТИ В ДОЖДЬ</vt:lpstr>
      <vt:lpstr>ЧТО МОЖНО ЗАКЛЕИТЬ</vt:lpstr>
      <vt:lpstr>НА ЧЁМ МОЖНО ЕЗДИТЬ-КАТАТЬСЯ</vt:lpstr>
      <vt:lpstr>НА ЧЁМ МОЖНО ИГРАТЬ</vt:lpstr>
      <vt:lpstr>        3 ТУР</vt:lpstr>
      <vt:lpstr>     СИНИЙ</vt:lpstr>
      <vt:lpstr>ОРАНЖЕВЫЙ</vt:lpstr>
      <vt:lpstr>ЗЕЛЁНЫЙ</vt:lpstr>
      <vt:lpstr>     ЧЁРНЫЙ</vt:lpstr>
      <vt:lpstr>      БЕЛЫЙ</vt:lpstr>
      <vt:lpstr>    КРАСНЫЙ</vt:lpstr>
      <vt:lpstr>        4 ТУР</vt:lpstr>
      <vt:lpstr>  ПРОФЕССИИ</vt:lpstr>
      <vt:lpstr>ПРОФЕССИИ</vt:lpstr>
      <vt:lpstr>ПРОФЕССИИ</vt:lpstr>
      <vt:lpstr>         5 ТУР</vt:lpstr>
      <vt:lpstr>Шальные огурцы  Волосатое стекло</vt:lpstr>
      <vt:lpstr>Глазированный пинок  Бешенный автопес</vt:lpstr>
      <vt:lpstr>Железобетонный страус  Слабительное мороженое</vt:lpstr>
      <vt:lpstr>Огнестрельная маршрутка  Фаршированный аквариум</vt:lpstr>
      <vt:lpstr>Молекулярный пряник  Членистоногий чехол</vt:lpstr>
      <vt:lpstr>Пацанский пень  Доисторический собутыльник</vt:lpstr>
      <vt:lpstr>Подсчет очков</vt:lpstr>
      <vt:lpstr>КОНЕЦ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ОРКПОРЕПОЛЛ</dc:title>
  <dc:creator>Марина Панкина</dc:creator>
  <cp:lastModifiedBy>Марина Панкина</cp:lastModifiedBy>
  <cp:revision>59</cp:revision>
  <dcterms:created xsi:type="dcterms:W3CDTF">2020-05-24T15:45:28Z</dcterms:created>
  <dcterms:modified xsi:type="dcterms:W3CDTF">2020-10-25T20:24:07Z</dcterms:modified>
</cp:coreProperties>
</file>