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61" r:id="rId3"/>
    <p:sldId id="260" r:id="rId4"/>
    <p:sldId id="262" r:id="rId5"/>
    <p:sldId id="263" r:id="rId6"/>
    <p:sldId id="268" r:id="rId7"/>
    <p:sldId id="270" r:id="rId8"/>
    <p:sldId id="264" r:id="rId9"/>
    <p:sldId id="265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5D0E3"/>
    <a:srgbClr val="FFFF99"/>
    <a:srgbClr val="8FE2FF"/>
    <a:srgbClr val="66FFFF"/>
    <a:srgbClr val="D7A8CD"/>
    <a:srgbClr val="FF66CC"/>
    <a:srgbClr val="A8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1" autoAdjust="0"/>
  </p:normalViewPr>
  <p:slideViewPr>
    <p:cSldViewPr snapToGrid="0">
      <p:cViewPr varScale="1">
        <p:scale>
          <a:sx n="107" d="100"/>
          <a:sy n="107" d="100"/>
        </p:scale>
        <p:origin x="-67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546C2-E660-4B41-953F-911F9CBD4159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38CA-A4A7-4906-A0EA-44C2D3DF7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0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838CA-A4A7-4906-A0EA-44C2D3DF70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02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5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31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89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20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8919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40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336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8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263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57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04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03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8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45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8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D7A8CD"/>
            </a:gs>
            <a:gs pos="100000">
              <a:srgbClr val="95D0E3">
                <a:alpha val="91000"/>
              </a:srgb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CA9E0-EBB8-4E1E-A1C4-D545884F872B}" type="datetimeFigureOut">
              <a:rPr lang="ru-RU" smtClean="0"/>
              <a:t>08.10.2019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050BE64-1127-4082-9CF9-B88CEE780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912" y="280417"/>
            <a:ext cx="10229088" cy="28773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информационно-компьютерных технологий в работе инструктора по ФК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Наташа\Desktop\hello_html_m3a589fb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3" y="2974019"/>
            <a:ext cx="3855019" cy="3338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1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97" y="221943"/>
            <a:ext cx="8460419" cy="634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8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2605" y="271272"/>
            <a:ext cx="11053635" cy="2813304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858457" y="454960"/>
            <a:ext cx="4823904" cy="76200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b="1" dirty="0" smtClean="0">
                <a:latin typeface="Century Gothic" panose="020B0502020202020204" pitchFamily="34" charset="0"/>
              </a:rPr>
              <a:t>Достоинства ИКТ:</a:t>
            </a:r>
            <a:endParaRPr lang="ru-RU" sz="3200" b="1" dirty="0">
              <a:latin typeface="Century Gothic" panose="020B0502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09499" y="2324633"/>
            <a:ext cx="2032248" cy="118057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информационная </a:t>
            </a:r>
            <a:r>
              <a:rPr lang="ru-RU" dirty="0" smtClean="0">
                <a:solidFill>
                  <a:schemeClr val="tx1"/>
                </a:solidFill>
              </a:rPr>
              <a:t>ёмкость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980665" y="3421520"/>
            <a:ext cx="2218860" cy="129614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компактность</a:t>
            </a:r>
          </a:p>
        </p:txBody>
      </p:sp>
      <p:sp>
        <p:nvSpPr>
          <p:cNvPr id="9" name="Овал 8"/>
          <p:cNvSpPr/>
          <p:nvPr/>
        </p:nvSpPr>
        <p:spPr>
          <a:xfrm>
            <a:off x="3989505" y="4403874"/>
            <a:ext cx="2041207" cy="122819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доступность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110599" y="4369897"/>
            <a:ext cx="2056858" cy="11875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мобильность</a:t>
            </a:r>
          </a:p>
        </p:txBody>
      </p:sp>
      <p:sp>
        <p:nvSpPr>
          <p:cNvPr id="11" name="Овал 10"/>
          <p:cNvSpPr/>
          <p:nvPr/>
        </p:nvSpPr>
        <p:spPr>
          <a:xfrm>
            <a:off x="8167457" y="3765536"/>
            <a:ext cx="2015918" cy="127667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многофункциональность</a:t>
            </a:r>
          </a:p>
        </p:txBody>
      </p:sp>
      <p:sp>
        <p:nvSpPr>
          <p:cNvPr id="12" name="Овал 11"/>
          <p:cNvSpPr/>
          <p:nvPr/>
        </p:nvSpPr>
        <p:spPr>
          <a:xfrm>
            <a:off x="9934113" y="2324633"/>
            <a:ext cx="2127874" cy="126194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эмоциональная привлекательность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5408655" y="1474761"/>
            <a:ext cx="1403888" cy="1440160"/>
          </a:xfrm>
          <a:prstGeom prst="downArrow">
            <a:avLst>
              <a:gd name="adj1" fmla="val 50000"/>
              <a:gd name="adj2" fmla="val 47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5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015231" y="170875"/>
            <a:ext cx="8824403" cy="15415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anose="020B0502020202020204" pitchFamily="34" charset="0"/>
              </a:rPr>
              <a:t>Преимущества использования ИКТ в работе    инструктора по физической культуре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2899" y="2133600"/>
            <a:ext cx="10594389" cy="383219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pPr marL="114300" indent="0">
              <a:buFont typeface="Wingdings 3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1.Составление документов  в электронном виде  сокращает работу с бумажными носителями информации.</a:t>
            </a:r>
          </a:p>
          <a:p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14300" indent="0">
              <a:buFont typeface="Wingdings 3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2.Позволяет   составлять наглядно-дидактическое сопровождение к  занятиям.</a:t>
            </a:r>
          </a:p>
          <a:p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114300" indent="0">
              <a:buFont typeface="Wingdings 3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3.ИКТ на физкультурных занятиях не цель, не предмет, а средство, активизирующее оздоровительную работу.   </a:t>
            </a:r>
          </a:p>
          <a:p>
            <a:endParaRPr lang="ru-RU" sz="2800" b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096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ша\Desktop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42" y="-1"/>
            <a:ext cx="9981460" cy="674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1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2793" y="193960"/>
            <a:ext cx="7267852" cy="9541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/>
              <a:t>      На </a:t>
            </a:r>
            <a:r>
              <a:rPr lang="ru-RU" sz="2800" b="1" i="1" dirty="0"/>
              <a:t>физкультурных занятиях применяю следующие средства ИКТ: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16830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dirty="0" smtClean="0"/>
              <a:t>1.Магнитофон</a:t>
            </a:r>
            <a:endParaRPr lang="ru-RU" sz="2400" b="1" dirty="0"/>
          </a:p>
          <a:p>
            <a:r>
              <a:rPr lang="ru-RU" sz="2400" b="1" dirty="0"/>
              <a:t>- ритмичная музыка поднимает настроение, задает такт движения, помогает не выбиваться из заданного темпа</a:t>
            </a:r>
          </a:p>
          <a:p>
            <a:pPr lvl="0"/>
            <a:r>
              <a:rPr lang="ru-RU" sz="2400" b="1" dirty="0" smtClean="0"/>
              <a:t>2.Компьютер</a:t>
            </a:r>
            <a:r>
              <a:rPr lang="ru-RU" sz="2400" b="1" dirty="0"/>
              <a:t>;</a:t>
            </a:r>
          </a:p>
          <a:p>
            <a:pPr lvl="0"/>
            <a:r>
              <a:rPr lang="ru-RU" sz="2400" b="1" dirty="0" smtClean="0"/>
              <a:t>3.Мультимедийный </a:t>
            </a:r>
            <a:r>
              <a:rPr lang="ru-RU" sz="2400" b="1" dirty="0"/>
              <a:t>проектор;</a:t>
            </a:r>
          </a:p>
          <a:p>
            <a:pPr lvl="0"/>
            <a:r>
              <a:rPr lang="ru-RU" sz="2400" b="1" dirty="0" smtClean="0"/>
              <a:t>4.Фотоаппарат.</a:t>
            </a:r>
            <a:endParaRPr lang="ru-RU" sz="2400" b="1" dirty="0"/>
          </a:p>
        </p:txBody>
      </p:sp>
      <p:pic>
        <p:nvPicPr>
          <p:cNvPr id="3074" name="Picture 2" descr="http://www.korablik.ru/upload/catalog/78923/78923_orig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82" y="395308"/>
            <a:ext cx="2484734" cy="13031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ages.hamodia.com/hamod-uploads/2018/01/25164640/Humor2-1024x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729" y="4412264"/>
            <a:ext cx="2068741" cy="1901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www.pult.ru/upload/iblock/89c/89c6f67abefa1fc1fe669b76f1cd4d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591" y="128724"/>
            <a:ext cx="1433527" cy="1433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e01.alicdn.com/kf/HLB1A4mLXTjxK1Rjy0Fnq6yBaFXaw.jpg_q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5" y="4511156"/>
            <a:ext cx="1802168" cy="18021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1585" y="248574"/>
            <a:ext cx="3467616" cy="58477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ИКТ на занятиях</a:t>
            </a:r>
            <a:endParaRPr lang="ru-RU" sz="3200" b="1" dirty="0"/>
          </a:p>
        </p:txBody>
      </p:sp>
      <p:sp>
        <p:nvSpPr>
          <p:cNvPr id="3" name="Стрелка вправо 2"/>
          <p:cNvSpPr/>
          <p:nvPr/>
        </p:nvSpPr>
        <p:spPr>
          <a:xfrm rot="7742503">
            <a:off x="3048753" y="1197107"/>
            <a:ext cx="1115852" cy="375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23277" y="1970242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Вводная часть </a:t>
            </a:r>
            <a:endParaRPr lang="ru-RU" sz="1600" b="1" dirty="0"/>
          </a:p>
        </p:txBody>
      </p:sp>
      <p:pic>
        <p:nvPicPr>
          <p:cNvPr id="2050" name="Picture 2" descr="C:\Users\Наташа\Desktop\slide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28" y="2392768"/>
            <a:ext cx="2171756" cy="162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таш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4" y="4245098"/>
            <a:ext cx="2139880" cy="16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5577839" y="896645"/>
            <a:ext cx="355106" cy="9425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88621" y="1996875"/>
            <a:ext cx="1933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Основная часть </a:t>
            </a:r>
            <a:endParaRPr lang="ru-RU" sz="1600" b="1" dirty="0"/>
          </a:p>
        </p:txBody>
      </p:sp>
      <p:sp>
        <p:nvSpPr>
          <p:cNvPr id="7" name="AutoShape 5" descr="blob:https://web.whatsapp.com/840142a8-bc3c-4f33-9006-185b396aec2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7" descr="blob:https://web.whatsapp.com/840142a8-bc3c-4f33-9006-185b396aec2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351" y="2717631"/>
            <a:ext cx="2228084" cy="260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Стрелка вправо 8"/>
          <p:cNvSpPr/>
          <p:nvPr/>
        </p:nvSpPr>
        <p:spPr>
          <a:xfrm rot="2634372">
            <a:off x="7524259" y="1202434"/>
            <a:ext cx="1170921" cy="381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495930" y="1996875"/>
            <a:ext cx="2605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Заключительная часть </a:t>
            </a:r>
            <a:endParaRPr lang="ru-RU" sz="1600" b="1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146" y="2568004"/>
            <a:ext cx="2416036" cy="33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6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5566" y="431025"/>
            <a:ext cx="83840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Достоинства использования ИКТ в процессе</a:t>
            </a:r>
          </a:p>
          <a:p>
            <a:r>
              <a:rPr lang="ru-RU" sz="2800" b="1" dirty="0" smtClean="0"/>
              <a:t> </a:t>
            </a:r>
            <a:r>
              <a:rPr lang="ru-RU" sz="2800" b="1" dirty="0" err="1" smtClean="0"/>
              <a:t>физкультурно</a:t>
            </a:r>
            <a:r>
              <a:rPr lang="ru-RU" sz="2800" b="1" dirty="0" smtClean="0"/>
              <a:t> – оздоровительной работы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56382" y="2349155"/>
            <a:ext cx="981230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/>
              <a:t>Повышает мотивацию ребенка к физкультурным занятиям.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/>
              <a:t>Повышает интерес к спортивным мероприятиям, делая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процесс физического воспитания более привлекательным для детей.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/>
              <a:t>Делает процесс физического воспитания более современным,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разнообразным, насыщенным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293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77689" y="478487"/>
            <a:ext cx="6445188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Использование ИКТ в 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процессе взаимодействия </a:t>
            </a:r>
            <a:r>
              <a:rPr lang="ru-RU" sz="2800" b="1" i="1" dirty="0" smtClean="0">
                <a:solidFill>
                  <a:srgbClr val="C00000"/>
                </a:solidFill>
              </a:rPr>
              <a:t>с родителями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6948" y="1950788"/>
            <a:ext cx="6782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1.Консультирование и просвещение на сайте ДОУ;</a:t>
            </a:r>
          </a:p>
          <a:p>
            <a:r>
              <a:rPr lang="ru-RU" dirty="0" smtClean="0"/>
              <a:t>2.Оформление папок-передвижек и стендов;</a:t>
            </a:r>
          </a:p>
          <a:p>
            <a:r>
              <a:rPr lang="ru-RU" dirty="0" smtClean="0"/>
              <a:t>3.Выступления </a:t>
            </a:r>
            <a:r>
              <a:rPr lang="ru-RU" dirty="0"/>
              <a:t>на родительских собраниях;</a:t>
            </a:r>
          </a:p>
          <a:p>
            <a:endParaRPr lang="ru-RU" dirty="0"/>
          </a:p>
        </p:txBody>
      </p:sp>
      <p:pic>
        <p:nvPicPr>
          <p:cNvPr id="1026" name="Picture 2" descr="C:\Users\Наташа\Desktop\f6ebdfd3-6caf-46a2-a17d-966afa2d61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01971" y="2936486"/>
            <a:ext cx="3841812" cy="30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таша\Downloads\WhatsApp Image 2019-10-08 at 19.29.5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11" y="3151117"/>
            <a:ext cx="2569412" cy="363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9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9418" y="506028"/>
            <a:ext cx="965681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Использование ИКТ в создании различных картотек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036164" y="1118585"/>
            <a:ext cx="6507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-картотека </a:t>
            </a:r>
            <a:r>
              <a:rPr lang="ru-RU" sz="2800" b="1" i="1" dirty="0"/>
              <a:t>подвижных игр</a:t>
            </a:r>
          </a:p>
          <a:p>
            <a:r>
              <a:rPr lang="ru-RU" sz="2800" b="1" i="1" dirty="0" smtClean="0"/>
              <a:t>-</a:t>
            </a:r>
            <a:r>
              <a:rPr lang="ru-RU" sz="2800" b="1" i="1" dirty="0"/>
              <a:t>картотека считалок</a:t>
            </a:r>
          </a:p>
          <a:p>
            <a:r>
              <a:rPr lang="ru-RU" sz="2800" b="1" i="1" dirty="0"/>
              <a:t>-картотека ОРУ</a:t>
            </a:r>
            <a:endParaRPr lang="ru-RU" sz="28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49" y="3495621"/>
            <a:ext cx="1841726" cy="245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39" y="373819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5" descr="blob:https://web.whatsapp.com/4bb19c46-7eca-4f7b-9c67-f939110e0c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7" descr="blob:https://web.whatsapp.com/4bb19c46-7eca-4f7b-9c67-f939110e0c9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012" y="3671514"/>
            <a:ext cx="2351758" cy="18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3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">
      <a:dk1>
        <a:srgbClr val="7B230B"/>
      </a:dk1>
      <a:lt1>
        <a:srgbClr val="D1DCB0"/>
      </a:lt1>
      <a:dk2>
        <a:srgbClr val="766F54"/>
      </a:dk2>
      <a:lt2>
        <a:srgbClr val="C3DDD3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420</TotalTime>
  <Words>193</Words>
  <Application>Microsoft Office PowerPoint</Application>
  <PresentationFormat>Произвольный</PresentationFormat>
  <Paragraphs>42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Использование информационно-компьютерных технологий в работе инструктора по ФК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к обеспечению гармоничного физического и психического развития ребёнка</dc:title>
  <dc:creator>asus</dc:creator>
  <cp:lastModifiedBy>Наташа</cp:lastModifiedBy>
  <cp:revision>32</cp:revision>
  <dcterms:created xsi:type="dcterms:W3CDTF">2018-10-11T10:16:52Z</dcterms:created>
  <dcterms:modified xsi:type="dcterms:W3CDTF">2019-10-08T17:46:02Z</dcterms:modified>
</cp:coreProperties>
</file>