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txt" ContentType="application/tx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tags/tag2.xml" ContentType="application/vnd.openxmlformats-officedocument.presentationml.tags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tags/tag3.xml" ContentType="application/vnd.openxmlformats-officedocument.presentationml.tags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4" r:id="rId1"/>
  </p:sldMasterIdLst>
  <p:notesMasterIdLst>
    <p:notesMasterId r:id="rId15"/>
  </p:notesMasterIdLst>
  <p:sldIdLst>
    <p:sldId id="267" r:id="rId2"/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8" r:id="rId14"/>
  </p:sldIdLst>
  <p:sldSz cx="12192000" cy="6858000"/>
  <p:notesSz cx="6858000" cy="9144000"/>
  <p:custDataLst>
    <p:tags r:id="rId16"/>
  </p:custData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F5682"/>
    <a:srgbClr val="5191AB"/>
    <a:srgbClr val="0060A4"/>
    <a:srgbClr val="91C1D8"/>
    <a:srgbClr val="00B05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42" d="100"/>
          <a:sy n="42" d="100"/>
        </p:scale>
        <p:origin x="924" y="4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tags" Target="tags/tag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media/image11.txt>GIF89a X&#65533; B&#65533;&#65533;&#65533;iR&#65533;TJ&#65533;RJ&#65533;R&#65533;&#1514;&#65533;&#1975;&#65533;&#1469;&#65533;&#65533;&#65533;&#65533;&#65533;&#65533;&#65533;&#65533;&#65533;X&#65533;UL&#65533;P|&#65533;um&#65533;g&#65533;&#929;&#65533;&#389;&#65533;&#720;&#65533;&#65533;&#65533;&#65533;&#65533;&#65533;&#65533;&#65533;&#1594;&#65533;&#65533;&#65533;&#65533;&#65533;&#65533;&#65533;&#65533;&#65533;&#65533;&#65533;Z&#65533;qH&#65533;J&#65533;&#65533;&#65533;&#65533;&#65533;&#65533;&#65533;&#1435;&#65533;&#65533;&#65533;&#65533;&#65533;&#65533;&#65533;&#65533;&#65533;&#65533;&#65533;&#65533;&#65533;&#65533;&#65533;&#65533;&#65533;&#65533;&#65533;&#65533;&#65533;&#65533;&#65533;&#65533;&#65533;&#65533;&#65533;&#65533;&#65533;&#65533;&#65533;&#65533;&#65533;&#65533;&#65533;&#65533;&#65533;&#65533;&#65533;&#65533;&#65533;&#65533;&#65533;&#65533;&#65533;&#65533;_Q&#65533;B1&#65533;&#830;&#2038;&#65533;&#65533;{s&#65533;&#65533;&#65533;&#65533;&#65533;&#65533;&#65533;;.&#54280;&#65533;&#65533;&#65533;&#65533;&#65533;&#65533;&#180;&#65533;&#1819;&#65533;&#65533;&#65533;&#65533;&#65533;&#65533;&#65533;&#65533;&#65533;&#65533;&#65533;y&#65533;&#313;&#65533;&#65533;&#65533;&#65533;&#65533;&#65533;&#65533;&#65533;&#65533;&#65533;&#65533;&#65533;&#573;&#65533;&#65533;&#65533;&#1270;&#65533;&#1646;&#65533;&#65533;kjj&#65533;&#65533;&#65533;&#65533;&#65533;&#65533;&#65533;yv&#65533;&#65533;&#65533;&#65533;rG&#65533;&#65533;&#167;?vG,yUH{g_&#65533;&#65533;&#65533;&#65533;]"&#65533;&#65533;&#65533;&#65533;&#65533;&#332;&#65533;&#65533;&#65533;&#65533;&#65533;}zz&#65533;&#65533;&#65533;&#65533;&#65533;&#65533;&#65533;&#65533;&#65533;sss&#65533;&#65533;&#65533;X\\ZKDQ@8-NN212'''   !!!)))!)!))1!!)32&#65533;&#65533;&#65533;uj&#65533;&#65533;z&#65533;&#65533;&#65533;nZZ+5I!)*!!)B3)1&#65533;&#65533;C{&#65533;9r&#65533;=T&#65533;0|&#65533;Wn&#65533;O&#65533;&#65533;r&#65533;&#1739;&#65533;&#65533;&#65533;&#65533;&#65533;3_&#65533;f&#65533;&#65533;w&#65533;&#65533;J&#65533;&#65533;2]&#65533;\&#65533;&#65533;0Grv&#65533;>&#65533;&#65533;s&#65533;&#65533;ge}C&#65533;&#1022;&#65533;&#65533;&#65533;&#65533;&#65533;&#65533;i8F&#65533;oB&#65533;P2&#65533;T&#65533;&#65533;y(&#65533;@p&#65533;&#65533;&#65533;&#953;:&#65533;L4&#65533;`*zQ&t2
&#65533;Ce&#65533;&#65533;&#65533;&#65533;&#65533;&#65533;&#623;&#65533;&#765;&#65533;&#1412;&#65533;&#65533;{&#65533;&#65533;w&#65533;&#65533;z&#65533;&#65533;j&#65533;&#65533;ynPE&#65533;&#65533;a&#65533;&#65533;d&#65533;&#65533;]&#65533;&#1609;&#65533;&#918;TlE&#65533;&#65533;j&#65533;&#65533;&#357;&#65533;&#65533;V&#65533;B#k$&#65533;&#65533;rx&#65533;Df&#65533;/&#65533;&#65533;&#65533;i Eb8	Z(jz\V7{&#65533;O&#65533;&#65533;&#638;&#804;&#65533;&#1772;&#65533;&#404;lyPsq,&#348;wa6.&#65533;&#1815;&#65533;&#31926;&#65533;NUdHW:Oaf$&#1548;eH1&#65533;>&#65533;&#460;[&#65533;}>!4)'D&%&#1575;X&#394;R&#852;X&#597;fA&#65533;X&#1575;t&#65533;&#65533;&#916;I7&#65533;&#1566;&#65533;&#65533;|&#65533;&#65533;D&#65533;&#65533;~&#65533;Y&#1596;*&#65533;j&#2003;&#65533;/&#65533;w&#1691;e&#1671;;&#1687;V&#1484;R&#65533;&#643;&#65533;&#65533;t&#1812;H&#65533;&#65533;z&#65533;h&#65533;&#65533;R&#65533;&#65533;X&#65533;I&#65533;&#65533;h&#65533;&#65533;C)&#65533;&#65533;W&#65533;M&#65533;&#65533;f&#65533;&#65533;$&#65533;&#65533;N@*B&#65533;&#65533;F   !&#65533;NETSCAPE2.0   !&#65533;XMP DataXMP<?xpacket begin="&#65279;" id="W5M0MpCehiHzreSzNTczkc9d"?> <x:xmpmeta xmlns:x="adobe:ns:meta/" x:xmptk="Adobe XMP Core 5.5-c021 79.154911, 2013/10/29-11:47:16        "> <rdf:RDF xmlns:rdf="http://www.w3.org/1999/02/22-rdf-syntax-ns#"> <rdf:Description rdf:about="" xmlns:xmp="http://ns.adobe.com/xap/1.0/" xmlns:xmpMM="http://ns.adobe.com/xap/1.0/mm/" xmlns:stRef="http://ns.adobe.com/xap/1.0/sType/ResourceRef#" xmp:CreatorTool="Adobe Photoshop CC (Windows)" xmpMM:InstanceID="xmp.iid:908DAEA9F02911E4B232FE3CC17E2F35" xmpMM:DocumentID="xmp.did:908DAEAAF02911E4B232FE3CC17E2F35"> <xmpMM:DerivedFrom stRef:instanceID="xmp.iid:908DAEA7F02911E4B232FE3CC17E2F35" stRef:documentID="xmp.did:908DAEA8F02911E4B232FE3CC17E2F35"/> </rdf:Description> </rdf:RDF> </x:xmpmeta> <?xpacket end="r"?>&#65533;&#65533;&#65533;&#65533;&#65533;&#65533;&#65533;&#65533;&#65533;&#65533;&#65533;&#65533;&#65533;&#65533;&#65533;&#65533;&#65533;&#65533;&#65533;&#65533;&#65533;&#65533;&#65533;&#65533;&#65533;&#65533;&#65533;&#65533;&#65533;&#65533;&#65533;&#65533;&#65533;&#65533;&#65533;&#65533;&#65533;&#65533;&#65533;&#65533;&#65533;&#65533;&#65533;&#65533;&#65533;&#65533;&#65533;&#65533;&#65533;&#65533;&#65533;&#65533;&#65533;&#65533;&#65533;&#65533;&#65533;&#65533;&#65533;&#65533;&#65533;&#65533;&#65533;&#65533;&#65533;&#65533;&#65533;&#65533;&#65533;&#65533;&#65533;&#65533;&#65533;&#65533;&#65533;&#65533;&#65533;&#65533;&#65533;&#65533;&#65533;&#65533;&#65533;&#65533;&#65533;&#65533;&#65533;&#65533;&#65533;&#65533;&#65533;&#65533;&#65533;&#65533;&#65533;&#65533;&#65533;&#65533;&#65533;&#65533;&#65533;&#65533;&#65533;&#65533;&#65533;&#65533;&#65533;&#65533;&#65533;&#65533;&#65533;&#65533;&#65533;&#65533;&#65533;&#65533;&#65533;&#65533;&#65533;&#65533;&#65533;&#65533;&#65533;&#65533;&#65533;&#65533;&#65533;&#65533;~}|{zyxwvutsrqponmlkjihgfedcba`_^]\[ZYXWVUTSRQPONMLKJIHGFEDCBA@?>=<;:9876543210/.-,+*)('&%$#"! 
	  !&#65533;  ,     X &#65533; H&#65533;&#65533;&#65533;&#65533;*\&#560;&#65533;&#199;#J&#65533;H&#65533;&#65533;&#331;3j&#65533;&#561;&#65533;&#463; C&#65533;I&#65533;&#65533;&#595;(S&#65533;\&#626;&#65533;&#727;0c&#668;I&#65533;&#65533;&#859;8s&#65533;&#65533;&#627;&#65533;&#991;@&#65533;
J&#65533;&#65533;&#1123;H&#65533;*]&#692;&#65533;&#1255;P&#65533;J&#65533;J&#65533;&#65533;&#1387;X&#65533;j&#65533;&#693;&#65533;&#1519;`&#202;K&#65533;&#65533;&#1651;h&#1258;]&#758;&#65533;&#1783;p&#65533;&#669;K&#65533;&#65533;&#1915;x&#65533;&#65533;&#65533;&#759;&#65533;&#2047;&#65533;L&#65533;&#65533;&#65533;&#200;+^&#824;&#65533;&#65533;&#464;#K&#65533;L&#65533;&#65533;&#65533;&#728;3k&#65533;&#825;&#65533;&#65533;&#992;C&#65533;M&#65533;&#65533;&#65533;&#1256;S&#65533;^&#890;&#65533;&#65533;&#1520;c&#734;M&#65533;&#65533;&#65533;&#1784;s&#65533;&#65533;&#891;&#65533;&#65533;&#65533;&#65533;&#65533;N&#65533;&#65533;&#65533;&#65533;&#531;+_&#956;&#65533;&#65533;&#65533;&#1059;K&#65533;N&#65533;&#65533;&#65533;&#65533;&#1587;k&#65533;&#957;&#65533;&#65533;&#65533;&#65533;&#203;&#65533;O&#65533;&#65533;&#65533;&#65533;&#65533;&#1259;_&#1022;&#65533;&#65533;&#65533;&#65533;&#65533;&#735;O&#65533;&#65533;&#65533;&#65533;&#65533;&#65533;&#65533;&#65533;&#1023;&#65533;&#65533;&#65533; (&#65533;&#65533;h&#65533;&#65533;&&#65533;&#65533;&#65533;6&#65533;&#65533;&#65533;F(&#65533;Vh&#65533;f&#65533;&#65533;v&#65533;&#65533; &#65533;(&#65533;$&#65533;h&#65533;(&#65533;&#65533;&#65533;,&#65533;&#65533;&#65533;0&#65533;(&#65533;4&#65533;h&#65533;8&#65533;&#65533;<&#65533;&#65533;&#65533;@)&#65533;Di&#65533;H&&#65533;&#65533;L6&#65533;&#65533;PF)&#65533;TVi&#65533;Zw p&#470;x&#1793;&#471;`&#65533; c&#65533;&#537;h&#65533;y&!&#65533;&#65533;&#65533;n&#65533;	&#65533;m&#1193;&#65533;f&#65533;I&#65533;&#65533;`&#65533;&#65533;&#65533;WZ&#1055;_&#65533;&#65533;&!y$j&#546;&#65533;&#65533;&#65533;&#65533;&#65533;!&#65533;&#65533;Vj&#65533;&#65533;lT&#65533;&#39191;v*i&#65533;&#65533;&#65533;*&#65533;&#65533;&#65533;&#65533;&#65533;&#65533;&#65533;z&#39184;&#65533;&#65533;h&#65533;&#65533;&#65533;(&#65533;h&#65533;&#65533;'&#65533;&#65533;&#65533;&#35181;g*j&#547;&#65533;&#65533;&#65533;j&#65533;&#65533;&#65533;&#65533;)&#65533;&#65533;&#65533;&#40103;R&#65533;&#65533;F&#65533;&#65533;&#65533;&#65533;V[&#65533;&#65533;&#65533;6&#65533;i&#65533;&#65533;^&#65533;y&#65533;	&#557;&#65533;Z&#65533;e&#65533;&#65533;F:j&#65533;&#65533;^&#65533;&#65533;&#65533;&#65533;"&#65533;&#65533;&#382;+m&#65533;&#65533;R{&#65533;&#65533;&#48827;&#65533;&#65533;&#65533;&#683;/&#65533;&#1658;*&#65533;]&#65533;{ y4Z,&#65533;&#65533;&#65533;&#65533;-&#65533;&#65533;R&#65533;&#39961;&#65533;&#65533;F&#65533;lh&#65533;&#65533;&#65533;o,2&#65533; &#65533;<&#65533;&#65533;&#65533;|r&#65533;%&#65533;l&#65533;&#65533;&#65533;!&#65533;bh&#65533;&#65533;&#65533;&#65533;Km&#65533; &#65533;+k&#65533;
&#65533;w &#65533;&#65533;&#65533;&#282;&#65533;&#65533;r&#65533;+&#65533;&#65533;&#65533;&#65533;PG-&#65533;&#65533;TWMu&#65533;L[&#65533;&#65533;&#65533;-&#65533;&#65533;2&#65533;5&#65533;\q&#65533;&#65533;&#923;&#65533;!&#65533;d&#65533;}x8l&#65533;&#65533;3&#65533;&#65533;&#65533;Og&#65533;u&#65533;v&#65533;}&#65533;&#65533;|&#65533;&#65533;&#65533;&#65533;&#65533;z&#65533;]5&#65533;*&#65533;L6&#65533;&#65533;&#65533;&#65533;&#65533;&#65533;&#360;&#65533;,&#65533;&#65533;wN&#65533;&#22023;lr&#65533;k&#65533;5&#65533;k&#65533;y&#1875;&#65533;>&#65533;&#65533;5&#65533;[i&#65533;0&#1950;&#65533;&#65533;&#65533;L7&#1281;&#65533;-&#65533;&#2019;n&#65533;&#65533;&#65533;&#65533;{&#65533;&#65533;.z&#65533;&#65533;&#65533;&#763;_&#65533;&#65533;&#65533;&#65533;&#689;&#65533;&#65533;&#65533;p&#65533;[&#65533;&#65533;&#65533;&#65533;'&#65533;&#65533;&#65533;w?|&#65533;O}=&#65533;&#65533;s>;&#65533;,[&#65533;&#65533;&#65533;&#1043;&#65533;&#65533;&#65533;&#65533;cO>&#65533;&#2015;o&#65533;&#65533;&#65533;g&#65533;&#65533;&#65533;&#65533;&#65533;o|&#65533;&#65533;&#65533;&#65533;&#65533;'5&#65533;}&#65533;&#65533;&#65533;&#65533;0u>&#65533;5Pk&#65533;&#65533;]&#65533;&#65533;&#65533;
&#65533;s&#65533;&#65533; /x;&#65533;)&#65533;&#65533;x&#65533;V&#65533;&#65533;&#65533; B^&#65533;&#65533;^&#65533;&#65533;?R&#65533;~&#65533;&#65533;[&#65533; x?&#65533;&#65533;&#1026;/&#65533;&#65533;*V=&#65533;&#65533;&#65533;!&#65533;&#65533;&#65533;&#65533;&#65533;&#65533;&#65533;&#966;/&#65533;`&#65533;\&#65533;D6&#65533;&#65533;&#1939;&#65533;S&#65533;&#65533;%&#65533;@&#65533;ND&#65533;C#"&#65533;r&#571;&#65533;&#65533;&#65533;2&#65533;p&#65533;7&#65533;`&#65533;8C6zP&#65533;&#65533;&#65533;C&#65533;&#65533;e)1|Sl&#65533;&#65533;&#65533;&#65533;
&#65533;&#65533;&#65533;&#227;&#65533;&#65533;#&#65533;z&#65533;[&#65533;&#65533;&#65533;&#65533;-Z&#65533;&#65533;&#65533;t#&#65533;&#65533;b&#1036;{\b&&#65533;x:<&#41994;&#65533;&#65533;&#65533;&#65533;&#65533;&#65533;&#65533; &#65533;b5&#65533;&#65533;!&#65533;xHN&#65533;&#65533;tl@&#65533;0&#65533;Y&#946;&#65533;&#65533;&#65533;%-u&#65533;&#65533;\&#65533;&#1175;&#65533;&0w9L^&#929;s@&#65533;%]xD0&#65533;P&#65533;&#65533;&#65533;T&#65533;J&#65533;<T&#65533;k&#65533;&#65533;&#65533;
	&#65533;&#791;&#1362;t88&#65533;)&#65533;p&#65533;&#65533;&#65533;Lg9&#1481;Nv&#65533;&#65533;&#65533;t&#65533;;&#65533;9&#65533;'&#65533;j&#484;&#65533;=	&#65533;&#616;U&#65533;&#65533;&#65533;,&#65533;B&#65533;&#65533;>:0&#65533;c&#65533;`%&#65533;&#65533;Nz&#435;&#65533;&#65533;&#65533;<%
&#65533;t&#65533;a&#65533;&#65533;#SVNz&#65533;av&#65533;&#65533;(,A&#65533;&#65533;&#65533;&#65533;h&#65533;"&#65533;Uy&#65533;&#65533;=3es&#65533;&#65533;EeJ&#1114;&#65533;&#65533;&#65533;8&#65533;'9&#65533;9&#65533;M/k1&#65533;hG-&#65533;F&#65533;&#1453;R&#65533;0&#65533;pNI&#65533;&#65533;s&#65533;e&#65533;$&#65533;)&#1305;B4&#65533;6='V&#65533;ySpbt&#65533;D&#65533;&#65533;d&#65533;&#65533;5&#65533;&#65533;&#65533;Dt&#65533;Q5&#65533;&#65533;i*&#65533;7&#65533;&#65533;2&#65533;&#65533;&#65533;4&#65533;&#65533;&#65533;&#65533;4&#65533;,;&#65533;S&#65533;^&#65533;&#65533;5,M&#65533;&#65533;Us*&#65533;e&#65533;7-J&#65533;2&#65533;&#65533;&#65533;&#65533;I&#65533;&#65533;GF&#907;&#65533;&#65533;_+&#65533;&#65533;F|&#1203;&#65533;&#65533;`G&#65533;&#65533;&#65533;r&#65533;&#65533;Dk$?):q~&#1388;`%&#65533;ZG:)R&#65533;R67w&#65533;cA&#65533;YC&#65533;&#65533;&#65533;&#65533;Y+jwjZ&#65533;b&#1391;&#65533;&#65533;&#65533;r&#65533;&#65533;V&#65533;&#65533;&#65533;s@lf&#65533;7&#65533;&#65533;&#65533;&#434;&#65533;&#65533;"4&#65533;XH&#65533;V&#65533;&#65533;&#65533;F&#65533;&#65533;7&#65533;&#1394;&#65533;k(Cs&#65533;gT&#758;&#1445;M\)&#65533;{N&#65533;&#65533;&#65533;&#65533;+}jO&#65533;&#65533;O&#65533;>Y&#65533;&#65533;&#65533;~&#65533;0`%&#65533;&#65533;lN9)&#65533;&#65533;u&#65533;l&#65533;&#65533;_&#65533;V&#65533;&#65533;60>&#65533;g_&#65533;&#1676;RnU&#65533;l6~&#65533;ui^&#65533;_&#65533;|&#65533;&#65533;&#65533;$'&#65533;&#65533;9+"&#65533; f&#65533;*&#65533;x&#322;dog3L&#65533;&#65533;T&#65533;&#65533;,!&#65533;&#1873;U
&#65533;9vS#G^6&#1655;&#65533;nX&#65533;\d&#65533;&#65533;&#1701;&#65533;]zTG6nc&#65533;&#65533;&#65533;9&#65533;f&#65533;&#65533;&#65533;&#65533;i}&#65533;&#65533;&#65533;&#65533;]&#65533;&#65533;&#65533;&`&#65533;>&#65533;&#65533;3&#65533;FSJn&#65533;&#65533;k_&#65533;&#65533;&#712;&#65533;0&#65533;&#65533;&#65533;&#65533;%&#65533;8&#65533;V&#65533;T&#65533;&#65533;&#65533;&#65533;[&#65533;&#65533;_&#65533;r&#65533;Y&#65533;Cs&#65533;&#65533;^F4&#65533;&#65533;&#65533;LA&#65533;oXP&#65533;&#65533;i&#65533;&#1844;6G&#65533;&#65533;ae%&#65533;G=&#65533;Zg&#65533;&#329;&#65533;g&#65533;;&#65533;Ag&#65533;X&#1382;&#65533;c*{&#65533;&#1539;&#65533;&#65533;o&#65533; &#65533;&#65533;Co&#65533;&#65533;&#65533;&#65533;s^&#65533;&#65533;J&#65533;&#1572;A&#65533;&#65533;8[g&#65533;8&#65533;K&#65533;&#65533;&#65533;gZ&#65533;&#65533;&#65533;q&#65533;&#65533;F&#65533;>c&#65533;4<V&#65533;+n&&#65533;Z&#246;&#65533;7&#65533;&#65533;]&#65533;0&#65533;&#65533;y&#1595;O&#65533;&#65533;&#65533;&#65533;8&#1016;F&#65533;&#65533;&#65533;M&#65533;q&#65533;&#65533;&#65533;&#65533;&#65533;&#65533;]&#65533;A&#65533;4&#65533;&#65533;&#65533;&#65533;&#65533;mh{<&#65533;w8&#65533;A.&#65533;Q{&#65533;&#65533;&#65533;&#65533;&#65533;&#65533;&}q&#65533;&#65533;&#65533;&#65533;vv~&#65533;\&#526;&#65533;1&#65533;&#65533;&#65533;5&#65533;&#65533;d]&#65533;[&#65533;c&#65533;&#65533;[&#921;&#65533;&#65533;p&#65533;J&#65533;&#1175;&#65533;&#65533;&#65533;;&#65533;&#65533;P&#65533;&#65533;&#1319;N&#65533;&#65533;[&#65533;&#65533;X&#1018;&#65533;!&#65533;&#65533;&#65533;&#65533;&#65533;&#632;zG&#65533;C&#65533;&#65533;&#65533;hO&#65533;&#65533;&#65533;&#65533;&#65533;&#65533;&#65533;&#65533;&#65533;p&#65533;&#65533;&#65533;&#65533;N&#65533;&#65533;&#65533;&#65533;&#65533;xG&#65533;&#958;w&#65533;&#65533;&#65533;&#65533;&#65533;&#65533;&#65533;&#65533;K_&#65533;nl&#65533;C&#65533;&#65533;&#65533;&#65533;&#65533;&#65533;&#65533;&#65533;~&#65533;|&#65533;'&#65533;CP&#65533;&#614396;&#65533;3&#65533;y&#65533;{~&#65533;&#65533;|&#65533;G/&#65533;&#1171;&#65533;&#65533;&#65533;O=&#65533;W&#65533;&#65533;&#1459;&#65533;&#65533;&#65533;&#65533;&#65533;&#65533;oCN}&#65533;&#65533;1z&#65533;&#65533;`&#65533;&#65533;&#65533;^&#65533;&#65533;}&#65533;S_z&#65533;&#65533;O>&#65533;&#65533;y&#65533;S&#65533;&#65533;&#65533;&#65533;&#65533;/&#65533;&#65533;S&#65533;&#65533;&#65533;&#1022;&#65533;	1&#65533;&#65533;9+&#1400;&#65533;&#65533;&#65533;&#711;=&#65533;&#65533;G&#65533;&#65533;&#65533;?&#65533;&#65533;e&#65533;z&#65533;&#65533;&#65533;&#65533;o?&#65533;&#65533;&#65533;&#65533;&#65533;{^&#65533;&#65533;&#65533;&#65533;&#65533;&#65533;&#65533;y;&#65533;|&#65533;&#65533;&#65533;y&#65533;&#65533;G;&#65533;r{&#65533;G&#65533;&#65533;7&#65533;7&#65533;&#65533;&#65533;~&#65533;7&#65533;&#65533;wy&#65533;G&#65533;&#65533;&#65533;&#65533;&#65533;~&#43457;&#65533;&#65533;y|&#65533;}P#(&#65533;&#65533;g|&#65533;&#65533;g#&#65533;&#65533;&#65533;&#65533;|&#65533;w#(z|&#65533;&#65533;&#65533;&#65533;&#65533;x&#65533;C3&#65533;&#65533;&#65533;(Fg;&#65533;&#65533;|&#65533;G&#823;~{&#65533;&#65533;G&#1540;&#65533;&#65533;&#65533;&#65533;&#449;F&#65533;zz&#65533;&#65533;~P&#65533;~ 1&#65533;&#65533;&#65533;&#65533;/&#65533;$&#1538;&#65533;&#65533;Yx|&#65533;fX{Wj&#65533;,&#65533;&#65533;&#65533;w&#65533;&#65533;C)>&#65533;&#65533;&#65533;!v&#1636;x&#65533;&#65533;&#65533;&#65533;}&#65533;&#65533;+&#65533;~&#65533;(&#65533;I8&#65533;N&#32866;&#65533; &#65533; &#65533;&#65533;'&#65533;&#65533;&#65533;&#65533;&#65533;z,&#65533;a&#65533;y|P&#65533;&#65533;&#65533;}&#65533;$&#65533;&#65533;&#65533;&#65533;&#65533;&#65533;&#65533;&#65533;&#65533;t3xx&#65533;&#65533;'&#65533;&#65533;&#65533;&#65533;&#65533;&#65533;&#65533;&#65533;xX&#65533;h&#65533;&#65533;&#65533;&#65533;&#65533;&#65533;&#65533;&#65533;^&#65533;&#65533;'&#65533;&#65533; 6&#65533;&#65533;m&#65533;&#65533;&#65533;&#65533;&#65533;&#65533;&#65533;&#65533; &#65533;&#65533;gp&#65533;&#65533;p&#65533;nX&#65533;{y&#65533;^&#65533;r&#65533;&#65533;&#65533;&#65533;7|&#65533;~PX&#65533;&#65533;&#65533;Dx&#65533;N&#33151;(&#65533;&#65533;G&#65533;&#65533;(&#65533;&#65533;W!&#65533;&#65533;<`&#65533; ;P&#65533;&#65533;&#65533;&#168;&#65533;&#34246;~W&#65533;&#65533;&#65533;(&#65533;&#65533;G{v&#65533;&#65533;&#65533;h&#65533;&#29312;8&#65533;&#65533;x&#65533;&#65533;8&#65533;&#65533;X|&#65533;'&#65533;&#65533;'&#65533;E&#65533;~&#65533;yE&#65533; @&#65533;&#65533;&#65533;&#65533;&#65533;&#65533;&#65533;y&#65533;(&#65533;&#65533;&#65533;yv&#65533;&#65533;&#65533;@&#65533;&#65533;'68&#65533;&#1176;&#65533;&#65533;&#65533;75&#65533;&#1488;&#65533;h&#65533;3&#65533;&#65533;&#65533;&#65533;&#65533;7&#65533;)&#65533;&#65533;&#65533;&#65533;x~&#65533;&#65533;&#65533;&#65533;&#532;&#65533;G&#65533;&#65533;X&&#65533;&#65533;&#65533;&#65533;&#65533;&#460;&#184;&#65533;'&#65533;&#65533;&#65533;ZH&#65533;/)&#65533;&#65533;&#65533;&#65533;&#65533;&#65533;le&#65533;<&#65533;MK&#65533;&#65533;&#65533;&#65533;xq&#65533;&#1617;&#65533;8&#65533;K8&#65533;&#65533;&#65533;p&#65533;_&#65533;&#65533;&#65533;&#65533;&#65533;x&#65533;&#65533;&#65533;&#65533;]&#65533;h&#65533;&#65533;&#65533;&#65533;&#65533;;&#65533;&#65533;&#65533;,{(}I&#65533;&#65533;&#65533;&#65533;)&#65533;F9&#65533;&#65533;&#65533;&#65533;t&#65533;~&#1611;&#65533;&#65533;&#65533;&#65533;&#65533;&#65533;r&#1625;|y&#65533;&#65533;&#65533;&#65533;P&#65533;}&#65533;I&#65533;&#65533;>&#65533;w&#65533;8}D&#65533;&#65533;&#65533;Y&#65533;&#65533;&#65533;&#65533;&#65533;&#65533;&#65533;y&#65533;Ay&#65533;~&#65533;&#65533;&#65533;&#65533;&#65533;v&#65533;y&#65533;&#65533;&#65533;&#65533;&#65533;y&#65533;)y&#65533;&#65533;&#65533;&#65533;&#65533;&#65533;&#65533;wy&#65533;&#65533;H&#65533;&#65533;i&#65533;&#65533;i}&#65533;&#1607;&#65533;X&#65533;&#65533;&#596;&#65533;9&#65533;z&#65533;&#65533;}=&#540;@&#65533;R&#65533;G3&#65533;iU&#65533;&#65533;	&#65533;&#65533;)&#65533;&#65533;Y&#65533;&#65533;y&#65533;&#65533;i&#65533;&#65533;&#65533;&#65533;&#65533;Y&#65533;&#65533;9&#65533;&#65533;&#65533;&#65533;&#65533;&#65533;&#65533;9&#65533;Z&#65533;&#65533;w&#65533;&#65533;	&#65533;&#65533;Y&#65533;&#65533;&#65533;&#65533;:&#65533;&#65533;9&#65533;&#65533;&#65533;
J&#65533;&#1696;&#65533;&#65533;&#65533; &#65533;:&#65533;&#65533;&#65533;&#65533;&#65533;&#65533;j&#65533;&#65533;&#65533;yi&#65533;&#65533;&#65533;&#65533;0&#65533;0
 2Z&#65533;2J&#65533;6&#65533;&#65533;:&#65533;&#65533;:&#65533;&#65533;<&#1699;@&#65533;;jqB&#65533;4&#65533;&#65533;E&#65533;&#65533;C&#65533;&#65533;K&#676;&#65533;45&#745;&#65533;&#65533;&#65533;&#65533;S.&#65533;&#65533;8&#65533;&#65533;7:&#65533;K&#65533;&#65533;5&#65533;&#65533;=&#65533;D:&#65533;X&#65533;&#65533;d&#65533;F&#65533;&#65533;c&#65533;`&#676;_&#65533;&#65533;kj&#65533;b&#678;jj&#65533;@&#1702;>&#65533;B&#1549;R&#65533;z85&#979;&#65533;s&#65533;tJ&#65533;o&#65533;&#65533;&#1700;n
&#65533;v&#65533;z&#65533;Z&#65533;&#65533;6&#43337;&#65533;&#65533;&#65533;&#65533;B:&#65533;8&#65533;E&#65533;&#65533;}&#65533;&#65533;i9&#65533;p&#65533;pZ&#65533;&#65533;z&#65533;u&#65533;&#65533;nJ&#65533;&#65533;&#677;&#65533;&#1706;E&#65533;&#65533;&#65533;&#65533;&#65533;&#65533;&#65533;
&#65533;&#65533;&#680;^&#65533;&#65533;z&#886650;&#65533;H;&#65533;&#1704;L&#65533;&#65533;&#65533;&#65533;&#65533;&#65533;&#65533;&#65533;Z&#65533;&#65533;&#680;&#65533;j&#65533;&#65533;j&#65533;&#65533;&#65533;&#65533;&#65533;:&#65533;&#65533;J&#65533;&#65533;J&#65533;&#65533;
4#:&#65533;&#1707;&#65533;&#65533;U&#65533;&#65533;j&#65533;&#65533;j&#65533;&#65533;&#684;&#65533;*&#65533;&#65533;z&#65533;rZ&#65533;&#65533;j&#65533;&#65533;z&#65533;<&#65533;&#65533;JJ&#65533; &#65533;&#65533;&#65533;&#619;&#1930;&#65533;7;{p&#65533;&#65533;&#65533;&#65533;&#682;&#65533;&#65533;&#65533;&#65533;&#65533;:&#65533;&#65533;&#1702;&#65533;:&#65533;&#65533;J&#65533;&#65533;&#65533;&#65533;Z&#65533;&#65533;&#1701;&#65533;&#65533;&#42314;&#65533;~&#65533;JTJ:VJ&#65533;&#65533;&#688;
+&#65533;&#65533;&#65533;&{&#65533;&#65533;&#65533;&#65533;&#65533;&#65533;.k&#65533;&#65533;j&#65533;,;&#65533;&#65533;:&#65533;&#65533;&#65533;&#65533;7	&#1585;&#65533;&#65533;v&#65533;&#24232;+;&#65533;&#65533;&#65533;&#65533;s:&#65533;&#65533;&#65533;&#1778;G&#65533;&#65533;+&#65533;[&#65533;&#65533;h@~6&#65533;&#65533;:{&#65533;&#65533;5&#65533;&#43910;:&#65533;\;&#65533;1&#757;N;&#65533;&#65533;&#1704;O[&#65533;&#65533;&#692;e&#65533;A+&#65533;&#1776;7K89{&#65533;&#65533;&#65533;x&#65533;*&#1780;]&#65533;&#65533;i+&#65533;?&#65533;/;&#65533;l&#65533;&#65533;&#65533;&#695;ck&#65533;l&#65533;k*&#65533;&#65533;&#1261;t&#65533;&#65533;
&#65533;&#65533;*&#65533;i[&#65533;yK&#65533;K&#65533;"&#65533;+&#65533;&#65533;y&#65533;&#65533;&#65533;&#65533;&#65533;&#65533;&#65533;&#65533;7K[b&#65533;&#65533;&#65533;&#65533;&#65533;&#1715; [&#65533;B&#65533;&#65533;&#65533;0&#65533;&#65533;[&#65533;&#65533; i&#65533;~@&#65533;&#65533;&#65533;&#65533;&#65533;k&#65533;&#65533;K&#65533;&#65533;&#44386;{&#65533;&#65533;&#65533;&#65533;&#65533;,&#65533;k&#65533;R&#65533;J`&#65533;&#65533;&#65533;+2!;&#65533;~ !&#65533;&#65533;@&#1085;&#65533;'&#65533;`&#65533;}kq&#65533;&#65533;&#27333;!&#65533;&#65533;&#65533;&#65533;&#65533;&#65533;p'&#1081;&#65533;&#1787;&#65533;{&#65533;&#65533;&#65533;&#65533;&#65533;&#65533;@&#65533;&#65533;@&#65533;/z&#65533;Q&#65533;&#65533;&#65533;&#65533;&#65533;&#39875;&#1726;&#65533;&#65533;&#65533;E&#65533;&#65533;&#65533;&#65533;8&#65533; &#65533;;&#65533;&#65533;+&#65533;  &#65533;&#65533;&#65533;&#65533;u&#65533;9z&#65533;b&#65533;&#65533;&#65533;&#65533;&#65533;&#65533;k&#65533;&#65533;&#65533;&#65533;&#65533;&#65533;&#821;R&#65533;;&#65533;[&#65533;z&#65533;&#65533;'&#65533;&#65533;&#65533;&#65533;E&#65533;&#65533;&#65533;&#65533;&#65533;P&#65533;&#65533;&#65533;&#65533;&#65533;<0&#65533;j&#65533;&#65533;&#65533;&#65533;&#65533;&#65533;k&#65533;&#65533;&#1780;&#65533;&#65533;X&#65533;&#65533;O,&#65533;1&#65533;&#65533;K&#65533;~&#65533;u&#65533;&#65533;&#65533;&#65533;;&#65533;b&#65533;><&#65533;&#65533;&#65533;&#194;&#65533; &#65533;&#1789;&#65533;&#65533; &#65533;&#65533;Z&#65533;&#1772;z&#1782;&#65533;&#65533;&#65533;Q&#65533;&#65533;y&#65533;&#65533;|,&#65533;^&#65533;r\&#65533;1\@&#65533;&#320;&#65533;&#65533;;&#65533;9&#65533;*`&#65533;&#525;,&#65533;3&#65533;&#65533;&#65533;&#65533;C\&#65533;&#65533;@0&#65533;&#65533;,&#65533;&#65533;*&#65533;&#65533;k&#65533;ul&#65533;b[&#65533;&#65533;&#65533;&#65533;M&#1727;s\&#65533;&#65533;u3l&#65533;v&#1146;&#65533;&#65533;&#65533;$kqq&#65533;9*&#632;&#65533;&#65533;  &#65533;&#65533;&#65533;&#65533;&#65533;&#65533;&#65533;;&#65533;&#65533;
&#65533;&#65533;&#65533;A&#65533;~&#760;i&#65533;&#65533;&#65533;&#65533;+2&#1515;&#65533;&#65533;&#65533;&#65533;&#65533;&#65533;&#65533;\zK&#65533;&#65533;&#65533;&#65533;D<&#65533;&#65533;&#628;&#65533;&#65533;&\&#65533;&#65533;l&#65533;Hl&#65533;&#65533;&#614;&#65533;&#65533;E&#65533;&#65533;Nl&#65533;&#1366;&#65533;&#1116;<5&#65533;&#65533;&#65533;`&#65533;&#526;&#65533;&#65533;u&#65533;&#65533;; &#65533;&#65533;E&#65533;[&#65533;&#65533;&#825;4+&#65533;+[&#65533; &#65533;&#65533;&#30520;&#65533;&#65533;&#65533;c&#65533;&#1891;&#65533;&#65533;2&#65533;&#65533;&#65533;ra&#65533;"&#65533;&#10943;&#65533;;&#65533;h&#65533;&#65533;&#65533;&#65533; &#65533;&#65533;&#65533;&#65533;w&#65533;&#65533;M&#65533;&#65533;&#65533;&#814;&#65533;&#65533;&#65533;&#59129;&#65533;lE&#65533;&#1196;k&#65533;&#65533;&#65533;&#65533;&#65533;&#65533;0:&#65533;6J&#65533;|K&#647;+&#65533;&#65533;&#65533;&#65533;&#65533;&#65533;&#65533;N,&#65533;K&#65533;&#1882;&#65533;L&#65533;u&#65533;&#65533;3&#65533;[&#65533;&#65533;&#65533;&#65533;&#65533;7&#65533;&#65533;V&#65533;H&#65533;&#65533;Y&#65533;{l&#65533;9&#65533;&#65533;<*&#65533;LC&#65533;^M&#65533;&#65533;&#65533;4m&#65533;5]&#65533;L&#65533;&#65533;r&#65533;&#65533;oM&#65533;J-&#65533;k&#65533;&#65533;&#65533;&#65533;S&#65533;>}&#65533;m1&#65533;s&#65533;&#65533;H&#65533;&#65533;}&#65533;<&#65533;&#1249;l&#65533;f&#65533;&#1565;&#65533;6J&#65533;&#65533;&#361;&#65533;&#65533;w&#65533;R&#65533;&#65533;&#363;&#65533;&#65533;&#65533;&#772;=&#65533;I&#65533;&#65533;d&#65533;&#65533;f=&#65533;|&#65533;-&#65533;[&#65533;4&#65533;i&#65533;u&#65533;&#65533;Y&#65533;&#65533;&#65533;+&#1069;M&#65533;&#65533;&#65533;&#65533;'&#65533;&#65533;K&#65533;SM&#65533;f&#65533;&#65533;&#65533;&#65533;]&#65533;&#65533;o&#65533;&#65533;)&#65533;a&#65533;&#65533;[&#65533;&#65533;&#65533;f&#65533;,&#1728;&#65533;&#65533;&#65533;<&#1811;&#65533;&#65533;&#65533;&#65533;+xCM&#65533;p&#65533;`#&#1818;]&#65533;~&#65533;&#65533;&#65533;&#65533;W]&#65533;o&#65533;&#65533;O&#65533;&#279;]&#65533;s&#65533;(Z&#65533;&#65533;-y-2&#65533;}&#65533;&#65533;&#65533;~=&#65533;Wm&#1924;&#65533;&#65533;I&#65533;&#65533;{M&#696;=&#65533;&#65533;&#876; &#65533;&#65533;&#65533;=&#65533;f1&#65533;Vt&#65533;&#65533;&#65533;&#65533;l&#65533;&#65533;&#65533;&#65533;&#65533;&#65533;}&#65533;&#65533;&#65533;&#65533;&#65533;&#65533;&#65533;&#65533;-&#65533;&#65533;*5v&#65533;&#65533;k&#65533;&#65533;Ys&#65533;&#65533;&#65533;g}&#65533;=&#65533;"&#65533;&#65533;&#65533;-&#65533;*&#65533;&#65533;k&#65533;&#1966; F&#65533;-&#65533;n&#1098;&#65533;#&#65533;&#65533;j&#65533;&#65533;&#65533;&#65533;&#1601;&#65533;&#65533;L&#65533;&#65533;&#65533;&#65533;m&#65533;9&#65533;&#65533;G>R&#1261;&#65533;hQ&#65533;&#65533;&#65533;0&#65533;gi&#65533;&#65533;h&#65533;&#65533;j&#65533;&#65533;l&#65533;&#65533;o&#65533;gN&#65533;k&#65533;r&#65533;&#65533;z&#65533;&#65533;{&#65533;&#65533;{&#65533;&#65533;|&#65533;>&#65533;v&#65533;&#65533;~.&#65533;&#65533;&#65533;&#65533;&#65533;t&#65533;&#65533;&#65533;.&#65533;l&#65533;&#65533;W&#65533;)P$0U0&#65533;&#65533;&#65533;N&#65533;&#65533;&#65533;>&#65533;N&#65533;^&#42638;&#42926;&#65533;&#65533;&#65533;~&#43902;&#40014;&#65533;&#65533;.&#65533;^&#65533;n&#65533;&#65533;&#65533;~&#65533;N&#65533;&#65533;&#65533;^&#65533;&#65533;&#65533;&#65533;&#65533;&#52382;&#65533;&#65533;&#65533;&#65533;&#65533;&#65533;~&#65533;&#65533;&#65533;$&#65533;( &#65533;&#38030;%>5HP&#65533;>&#65533;&#65533;^&#65533;&#65533;^&#65533;)p&#65533;&#65533;&#65533;&#65533;&#65533;&#65533;&#65533;&#65533;&#65533;&#65533;&#65533;&#65533;>&#65533;&#65533;>&#65533;&#65533;&#65533;&#65533;^&#65533;&#65533;&#65533;'&#65533;&#65533;&#65533;&#65533;&#65533;&#65533;&#65533;1H&#65533;&p&#65533;%&#65533;&#65533;&#65533;&#65533;(p&&#65533;
&#65533;/&#65533;o&#65533;&#65533;&#65533;&#65533;&#65533;&#65533;&#65533;&#65533;&#65533;&#65533;&#65533;&#65533;&#65533;&#65533;&#65533;?&#65533;&#65533;O&#65533;+&#65533;&#65533;!&#65533;&#65533;&#65533;&#65533;*&#65533;&#65533;,&#65533;&#65533;&#65533;&#65533;5_&#65533;_&#65533;&#65533;/&#65533;
&#65533;o&#65533;2&#65533;&#65533;A?&#65533;?&#65533;&#65533;A&#65533;J&#65533;&#65533;6&#65533;A&#65533;&#65533;= &#65533;&#65533;&#65533;&#65533;&#65533;?457&#65533;`&#65533;b?&#65533;d_&#65533;f&#65533;h&#65533;&#65533;j&#65533;&#65533;l&#65533;&#65533;n&#65533;&#65533;p&#65533;r&#65533;K&#65533;MI&#65533;&#65533;g&#65533;&#65533;&#65533;&#65533;s&#65533;&#65533;~&#65533;&#65533;&#65533;&#65533;&#65533;?&#65533;&#65533;&#65533;&#65533;&#65533;&#65533; &#65533;&#65533;[A&#65533;j&#65533;&#65533;&#65533;&#65533;&#65533;&#65533;&#65533;&#65533;?&#65533;&#65533;&#65533;;&#515;&#1838;&#65533;dA&#65533;&#65533;&#65533;&#65533;&#65533;&#65533;&#65533;&#65533;&#65533;?&#65533;&#65533;&#26223;&#65533;b&#65533;&#65533;&#65533;?&#65533;&#65533;&#65533;&#65533;&#65533;&#65533;&#65533;go&#65533;&#65533;&#65533;&#65533;&#65533;&#65533;&#65533;7&#65533;&#65533;&#65533;&#65533;&#65533;&#65533;&#65533;&#65533;_&#65533;&#65533;&#65533;&#65533;&#65533;5&#65533;&#65533;&#65533;&#543;&#65533;&#65533;&#65533;&#65533;&#65533;&#65533;s&#65533;&#65533;&#65533;&#65533;2|&#65533;&#65533;&#65533;&#65533;&#1567;&#65533;&#65533;8s&#65533;&#65533;a&#65533;&#65533;Os&#65533;&#65533;?&#65533;&#65533;&#65533;&#65533;&#65533;/&#65533;&#65533;&#65533;&#65533;&#65533;O&#65533;&#65533;1_o&#65533;&#65533;_&#65533;&#65533;?&#65533;&#65533;&#65533;&#65533;&#65533;&#65533;R&#65533;&#65533;&#65533;&#65533;&#65533;&#65533;$X&#65533;&#65533;A"a&#65533;&#65533;&#65533;&#65533;j&#65533;L&#65533;&#65533;&#65533;E&#65533;5n&#65533;&#65533;&#65533;&#65533;G&#65533;!E&#65533;$Y&#65533;&#65533;I&#65533;)U&#65533;d&#65533;&#65533;&#65533;K&#65533;1e&#932;i&#65533;&#65533;D1!6ds&#65533;&#65533;N:&#65533;P&#65533;H&#65533;-&#65533;&#65533;&#65533;&#1190;K&#65533;N&#65533;Z5&#65533;U&#65533;Y&#65533;n&#65533;&#65533;&#65533;&#65533;U&#65533;]&#194;&#65533;&#65533;Ul&#1649;f.&#65533;&#65533;&#65533;&#65533;5&#65533;&#933;[&#65533;&#65533;]&#65533;y&#65533;&#65533;&#65533;&#65533;&#65533;&#65533;M1rv&#65533;&#65533;&#65533;P &#65533;|&#65533;&#65533;xqc&#65533;3&#65533;9&#65533;e&#793;/[&#65533;&#65533;&#65533;f&#1057;E&#65533;&]&#65533;&#65533;i&#1321;5sf]&#1653;g&#65533;,
2t&#65533;s&#65533;&#65533;<~u&#65533;&#65533;&#65533;&#65533;&#65533;o&#65533;&#65533;&#65533;&#65533;&#65533;7&#65533;N&#65533;>	&#65533;f&#65533;&#65533;&#65533;s&#65533;&#1125;O&#65533;~y`B&#65533;m&#1648;&#65533;Yq&#65533;w&#65533;&#65533;&#335;'_&#65533;|F&#65533;b&#65533;&#65533;U&#65533;iu&#65533;&#65533;&#65533;&#999;_?&#65533;&#65533;&#65533;F,&#65533;&#65533;y p@&#65533;&&#65533;&#65533;s&#573;&#65533;&#65533;s&#65533;A#&#65533;&#65533;(&#65533;&#65533;&#65533;&#65533;&#65533;&#65533;&#65533;pC;&#65533;&#65533;&#212;&#65533;&#12912;&#65533;$4&#65533;DS4?&#65533;&#65533;&#65533;Dc&#65533;qF&#65533;KO&#65533;&#65533;*a{&#65533;&#65533;&#65533;)&#65533;&#65533;&#65533;&#65533;&#65533;0&#65533;&#65533;TrI&&#65533;&#65533;&#65533;"#*&#65533;( &#65533;&#65533;&#65533;J&#65533;X&#1142;&#65533;rs&#65533;K0&#65533;&#65533;&#65533;&&#65533;&#1149;&#65533;&#65533;TsM61&#65533;&#541;&#65533;&#65533;kL:&#65533;&#65533;N&#65533;D&#65533;O&#641;l&#65533;O@}&#1330;6&#65533;&#65533;BODU&#65533;t&#1111;<&#65533;&#65533;J3PJ+&#65533;&#65533;M_dtSN;&#65533;#	&#65533;&#65533;A-5&#65533;T&#65533;&#65533;S&#65533;9?u&#65533;UX&#252;&#65533;H&#65533;U\seSZ&#65533;l5V`&#65533;&#65533;C&#65533;&#65533;&#65533;>K&#65533;uYfES&#65533;&#65533;.&#65533;&#65533;vZj&#65533;+&#65533;&#65533;&#65533;r&#65533;U&#65533;f&#65533;&#65533;W&#65533;&#65533;&#65533;&#65533;Zr&#65533;5w7=&#65533;#&#65533;[v&#65533;}&#65533;6C&#981;w^zir&#65533;LI&#65533;mw_S&#65533;&#65533;V&#65533;zx&#65533;&#65533;B]u]~&#65533;&#65533;]&#65533;~%&#65533;a&#65533;&#65533;Rm&#65533;S&#65533;b@&#65533;&#65533;&#65533;&#520;;&#65533;x&#65533;b&#65533;5Y&#65533;Kf&#65533;a&#65533;n&#65533;&#65533;c&#65533;[&#65533;Z|&#65533;5y&#65533;+5vH&#65533;C]&#65533;ygF&#65533;%1)&#65533;&#65533;&#65533;e&#65533;&#65533;&#65533;&#65533;h&#65533;&#65533;&#1418;o&#65533;i5&#65533;&#65533;&#6443;&#65533;&#65533;zI&#65533;&#65533;j&#65533;'4*&#65533;-&#65533;j&#65533;&#734;q&#65533;l&#65533;&#1335;k&#65533;&#65533;&#65533;-&#65533;&#854;{&#65533;C>&#65533;&#65533;h&#65533;&#65533;&#65533;&#65533;o afZm&#65533;&#65533;&#65533;&#65533;&#65533; |q&#385;&#65533;Y'&#65533;&#65533;<&#751;[&#65533;w&#65533;&#65533;3&#65533;&#1839;&#65533;)&|r&#65533;w&#65533;&#65533;L&#65533;&#65533;&#65533;t&#65533;&#65533;&#65533;)&#50241;&#65533;&#65533;&#65533;&#65533;6=u&#65533;kW	m&#65533;&#65533;^v&#65533;3{&#65533;W&#65533;m~&#65533;'Y&#65533;{W&#65533;&#65533;&#65533;Yg7&#10455;$&#65533;=&#65533;wy&#65533;}H&#65533;&#65533;}z&#65533;&#65533;&#65533;&#65533;&#65533;W&#65533;o&#65533;&#65533;W_&#65533;&#65533;&#1278;&#65533;&#65533;&#65533;&#65533;&#65533;y}&#65533;&#65533;&#65533;r&#65533;&#65533;?&#65533;&#65533;c&#65533;&#65533;&#65533;&#65533;&#65533;.9&#65533;&#65533;&#65533;~&#65533;1 &0&#65533;P&#65533;[&#65533;
;&#65533;AO&#65533;d\&#65533;&#65533;'&#65533;Bp{p&#65533;&#65533;&#65533;(&#65533;&#65533;&#65533;&#65533;&#65533;&#65533;u[&#65533;`&#65533;&#65533;<&#65533;&#65533;j&#65533;&#65533;&#65533;&#65533;J:&#65533;yP&#65533;3&#65533;&#65533;&#65533;&#65533;G&#65533;JNv(&#65533;a]&&#65533;ZY,&#65533;:&#1824;&#65533;&#65533;&#65533;3&&#65533;cv;&#65533;&#65533;X&#65533;&#65533;L&#65533;S&#65533;&#65533;[H&#65533;'&#65533;q&#65533;b&B&#65533;&#65533;0&#65533;m;!&#65533;xFs&#65533;p&#65533;c&#65533;b&#65533;=4&#65533;qX6&#65533;&#65533;&#65533;HF&#65533;&#65533;
'r0&#65533;&#65533;H. &#65533;&#65533;n,"&#65533;&#65533;&#65533;)&#65533;Q&#65533;&#65533;b&#65533;&#65533;&#65533;8H&#65533;&#65533;&#65533;!&#65533;\d%=e&#65533;5
&#65533;P;&#65533;&#65533;&#65533;@IK&#65533;rQ`&#65533;&#65533;&&#65533;&#65533;&#65533;&#65533;R&#65533;&#65533;&#65533;&#65533;&#65533;&#65533;4Sm&#65533;&#65533;C&#65533;*YyK1&#65533;1&#65533;&#65533;&#65533;%&#65533;N8I\&#65533;N&#65533;ta/}YH&#65533;&#65533;D"&#65533;f3&#65533;&#65533;H&#65533;&#65533;&#984;&&#65533;&#65533;&#65533;&#65533;Ll&#65533;&#65533;&#65533;A<&#65533;4i&#65533;=&#65533;r"l&#65533;e6&#873;$R&#65533;) A;&#65533;&#65533;Nx&#65533;S&#65533;&#65533;g=&#65533;yO|&#65533;S&#65533;&#65533;&#65533;g?&#65533;&#65533;&#65533;x&#65533;`G&#65533;\&#65533;&#65533;c&#65533;s&&#65533;l&#65533;\ANP<4&#65533;&#65533;hE)z&#1097;f&#1314;&#65533;&#65533;F=&#65533;Q&#65533;rT&#65533;iHIzR&#65533;&#65533;&#65533;&#65533;+E)KU&#65533;&#1167;NS&#65533;&#65533;'zS&#65533;&#65533;=?&#65533;iO}&#65533;S&#65533;U&#65533;C%jQ&#65533;zT&#65533;&&#65533;&#65533;)&#65533;0q&#65533;&#65533;&#65533;0I&#65533;jU&#65533;zU&#65533;fU&#65533;H&#65533;&#65533;ChyM&#65533;&#65533;U<&#1084;&#65533;V&#65533;zV&#65533;&#65533;U&#65533;[]j&#65533;
V&#65533;&#65533;U8&#65533;&#65533;&#65533;T-&#65533;V&#65533;&#65533;U&#65533;{5kW&#373;L&#65533;&#65533;<&#65533;&#65533;ka{X&#65533;&#65533;&#65533;&#65533;&#65533;q&#65533;`&#65533;W&#1461;&#65533; wMle-{&#1644;&#65533;&#65533;&#65533;&#65533;&#65533;l&#65533;V&#65533;@&#65533;P&#65533;&#65533;%mi&#65533;&#65533;&#1574;"&#65533;&#65533;&#65533;&#65533;1r&#1114;V&#65533;&#65533;&#65533;&#65533;f=	W&#65533;&#65533;V.d&#65533;D[&#65533;W&#65533;|E&#65533;[u{&#1853;&#65533;uJ&#65533;ensk[&#65533;&#65533;&#65533;&#1269;a&#65533;{]&#51637;&#65533;&#65533;&#65533;nwU&#65533;&#65533;&#65533;.&#475;3&#65533;i&#65533;j&#65533;[&#63927;$:&#65533;&#65533;T&#65533;K^&#65533;lW&#65533;&#65533;oK\&#65533;M&#65533;Wa&#65533;&#65533;.`&#65533;&#65533;&#65533;&#65533;1&#65533;&#65533;	&#65533;~&#65533;%&#65533;&#65533;&#65533;&#65533;&#65533; f&#65533;G&#65533;&#65533;E&#65533; &#65533;&#258;|&#65533;X&#65533;&#65533;f&#65533;
&#65533;&#65533;&#65533;&#65533;#&#65533;Hd&#65533;&#65533;&#65533;v&#65533;W&#65533;<$q&#65533;/&#65533;^i&#65533;&#65533;[;&#65533;&#65533;&#65533;1&#65533;Z6&#696;&#65533;&#65533;,m&#65533;c &#65533;v&#65533;&#65533;&#65533;&#65533;d ?8&#65533;E&#65533;v&#65533;&#65533;$C$7X&#65533;Df2&#65533;&#65533;e&#65533;&#65533;U&#65533;&#65533;Y&#65533;e&#65533;X&#65533;\&#65533;&#65533;&#65533;&#65533;b&#65533;&#65533;Vv&#65533;C||&#65533;&#65533;&#65533;kF&#1361;&#65533;a%&#65533;&#65533;&#65533;&#65533;rr&#65533;x&#65533;&#65533;Ny&#65533;]&#931;&#65533;D&#65533;&#65533;jy&#579;^X&#65533;&#65533;&#65533;gD#W&#65533;ft&#65533;&#65533;i &#65533;&#65533;&#65533;&#65533;T'&#65533;&#65533;i&#65533;&#65533;&#1609;&#65533;&#65533;t&#65533;&#65533;$AP&#65533;7&#987;&&#65533;&#65533;f	&#65533;T&#65533;V&#1069;&#65533;&#1301;c&#65533;^E&#65533;&#65533;k&#65533;r&#65533;o-&#65533;&#65533;61&#443;&#28009;&#65533;&#65533;&#65533;_sV&#65533;T&&#65533;&#65533;<&#65533;&#65533;dV&#65533;&#65533;nv&#844;&#65533;&#65533;&#65533;&#65533;A&#1126;&#60057;]&#65533;&#65533;&#65533;&#65533;{f&#65533;6&#65533;&#65533;:kp&#65533;&#65533;&#65533;c&#65533;|&#65533;&#65533;&#65533;\&#65533;:&#65533;@&#65533;29&#65533;&#65533;&#65533;N&#65533;&#65533;&#65533;NQ5&#65533;&#65533;.&#65533;&#65533;j&#65533;&#65533;&#65533;&#65533;i&#65533;y&#65533;&#65533;&#65533;&#65533;[&#65533;{p&#65533;z{&#65533;5s&#65533;&#65533;&#65533;q&#65533;&#65533;nUC&#65533;&#65533;&#65533;&#65533;&#65533;c&#1817;&#65533;&#65533;w&#65533;/Uqe&#65533;T&#65533;&#1399;&#65533;&#65533;&#65533;&#65533;&#1286;|&#65533;&#65533;&#65533;&#65533;&#65533;&#65533;qJw&#65533;rM8&#65533;m&#65533;u&#65533;&#1592;;&#65533;&#65533;&#65533;&#65533;&#65533;&#65533;&#65533;&#65533;&#65533;bE&#65533;&#65533;O&#65533;&#65533;&#469;&#65533;N&#65533;7&#931;+&#950770;&#65533;T:&#775;&#65533;&#65533;&#65533;&#1436;&#65533;J:&#65533;&#65533;&#65533;&#542;&#65533;|&#65533;&#65533;&#65533;&#65533;&#65533;~N&#65533;&#65533;&#65533;&#65533;&#65533;&#65533;&#65533;&#2014;o&#65533;&#65533;k&#65533;r&#65533;&#65533;&#65533;&#1065;&#65533;=HV7&#65533;&#65533;&#889;u&#65533;&#65533;&#65533;&#65533;?&#65533;2&#235;&#65533;&#65533;&#65533;&#65533;vg|6&#65533;y&#375;&#65533;&#1877;of&#65533;1&#65533;6&#65533;+&#65533;&#65533;&#65533;l&#65533;&#65533;S&#65533;y&#65533;&#65533;&#65533;&#65533;&#65533;7&#65533;&#65533;&&#65533;s&#65533;&#65533;<&#65533;Z&#65533; 
&#65533;{{&#65533;&#65533;&#65533; &#65533;c&#65533;c&#65533;Oz&#65533;[OG) ~&#65533;|&#65533;'_&#65533;&#65533;g~&#65533;&#65533;|&#65533;G_&#65533;&#1255;~&#65533;&#65533;&#65533;&#65533;&#53183;&#65533;&#65533;=+.)(&#65533;&#65533;'&#65533;&#65533;&#65533;_&#65533;&#65533;&#65533;O&#65533;&#65533;&#65533;&#65533;&#65533;&#65533;&#65533;&#65533;&#65533;&#65533;&#65533;&#65533;&#65533;&#65533;&#65533;&#65533;&#65533;&#65533;&#65533;&#65533;&#65533;&#65533; &#65533;?&#65533;&#65533;&#65533;@&#65533;@$&#65533;&#65533;&#65533;&#65533;&#65533;&#65533;&#65533;R&#65533;&#65533;&#65533;=
&#65533;&#65533;&#65533;&#65533;;&#1539;@Q&#65533;&#65533;&#65533;&#65533;&#65533;&#65533;)&#65533;&#65533;&#65533;-<&#65533;&#65533;(ADA&#65533;bA&#65533;X&#65533;t&#65533;&#594;&#65533;&#65533;)&#65533;p@&#65533;%E&#65533;@&#65533;&#65533;&#65533;|AB&#65533;&#65533;!&#65533;AB"<&#65533;"A$4B!TB(|B)L&#65533;)tB*&#65533;B&B&#65533;&#1726;&#65533;&#65533;&#65533;&&#65533;&#65533;&#65533;A2C3&#65533;3$&#65533;4C4lC&#65533;5tC6|C9&#65533;C:,*&#65533;&#65533;&#65533;&#65533;&#65533;%D&#65533;(&#65533;&#65533;,&#65533;C+&#65533;@&#65533;&#65533;BD?4&#65533;DDD-T&#65533;Fd&#65533;&&#65533;&#65533;>,B&#65533;B<&#65533;&#65533;&#65533;S&#65533;5&#65533;&#65533;M&#65533;9&#65533;D8&#65533;O&#65533;&#65533;:$EQ,&#65533;I<EU4EV&#65533;&#65533;&#65533;&#65533;&#65533;K&#65533;&#65533;&#65533;C\&#65533;TlE&#65533;&#65533;[&#65533;&#65533;\E\&#65533;&#65533;_,C_D&#65533;&#65533;+&#65533;&#65533;&#65533;X&#65533;$&#65533;&#65533;^E^&#65533;gFglFT&#65533;F[&#65533;&#65533;`,&#65533;a&#65533;&#65533;d&#65533;&#65533;\#CA<DB\&#65533;q|&#65533;r&#65533;&#65533;s$EtGv$&#65533;v4&#65533;w\&#65533;O\&#65533;&#2018;;&#65533;n&#65533;#&#65533;&#65533;Cl&#65533;F]&#65533;G&#65533;&#65533;&#384;&#65533;&#65533;jHhD*n&#65533;&#65533;8r-y&#65533;4H&#65533;&#65533;F&#65533;|&#520;t&#65533;a&#65533;F&#65533;mTCtDF&#65533;&#65533;G&#65533;=9H&#65533;&#587;&#65533;&#530;&#65533;H&#65533;E&#65533;H[&#65533;v&#1037204;&#65533;<k&#582;&#65533;Iu&#65533;&#65533;I&#65533;&#604;&#65533;&#65533;p&#65533;&#65533;~&#65533;D6&#65533;-&#65533;&#65533;&#65533;&#65533;C&#65533;&#65533;{&#65533;&#65533;&#65533;&#65533;"&#65533;bI|J&#51372;&#65533;\&#65533;&#65533;c(&#65533;J&#65533;&#65533;&#65533;pJ&#65533;&#1762;J4C&#65533;k&#65533;&#65533;pI&#65533;s;&#65533;L&#65533;4&#65533;&&#65533;<&#65533;	KJK<K&#65533;&#65533;H&#65533;Iy[K&#65533;	&#65533;&#65533;&#65533;:&#65533;T&#65533;<&#65533;=&#65533;&#65533;<{\&#65533;&#65533;&#65533;K&#65533;&#65533;&#65533;&#65533;K&#65533;X<&#65533;,L&#65533;&#65533; &#65533;C&#817;|&#65533;&#65533;\L&#65533;A<&#65533;|&#356;&#65533;&#65533;&#65533;&#786;&#1051;L&#65533;L&#65533;&#65533;&#65533;L&#65533;&#65533;<d&#65533;&#65533;&#65533;<&#65533;T/3@@&#65533;*&#65533;&#65533;D[&#65533;&#65533;&#65533;l&#65533;+Z&#65533;&#65533;\&#65533;;M&#65533;\&#65533;&#65533;&#65533;&#65533;&#65533;&#65533;8X&#65533;M&#65533;&#65533;L&#65533;&#65533;&#65533;&#65533;&#65533;&#65533;#2N&#65533;&#65533;N&#65533;&#65533;TsN
R&#65533;&#65533;&#65533;W&#65533;4&#65533;&#65533;&#65533;&#65533;&#65533;&#65533;:&#65533;&#65533;&#65533;&#65533;a=&#65533;&#65533;&#65533;&#65533;$OL&#65533;&#65533;hR&#65533;&#65533;d&#65533;&#65533;&#65533;&#65533;TO&#65533;A&#65533;&#65533;&#65533;OO&#65533;&#65533;L&#65533;&#65533;!&#65533;&#65533;O&#65533;&#65533;&#65533;&#65533;&#65533;P&#65533;Y&#65533;&#65533;&#65533;&#65533;&#65533;4&#65533; &#65533;&#65533;&#65533;t&#65533;%&#65533;&#65533;&#65533;=&#65533;&#65533;&#65533;&#65533;&#65533;c&#65533;P&#65533;&#65533;&#65533;&#65533;|&#65533;&#65533;&#65533;O&#65533;&#65533;&#65533;&#65533;&#65533;LN=&#65533;&#65533;)P&#65533;NuQ&#65533;iP&#65533;M-O&#65533;&#804;&#65533;&#65533;^&#65533;&#65533;&#65533;&#65533;P
&#65533;4 &#65533;&#65533;&#65533;N-R#5&#65533;r&#65533;%&#65533;&#65533;d&#65533;&#1665;&#65533;7&#65533;&#65533;&#1713;Q&#65533;P-&#65533;O&#65533;&#65533;-&#65533;&#65533;&#65533;&#65533;-eO&#65533;L&#65533;&#65533;$R&#65533;3E&#65533;RGk&#65533;6&#65533;&#65533;8u)&#65533;9&#65533;+&#65533;Q,&#65533;&#65533;=&#65533;.-Q/T&#857;P&#65533;QC=T4U&#65533;;&#65533;S&#374;&#65533;\T&#65533;y&#65533;&#65533;&#65533;7&#65533;T&#65533;&#65533;&#65533;GmQM&#65533;&#65533;>%S}&#65533;&#65533;&#65533;T&#65533;&#65533;&#65533;&#65533;QS&#65533;D&#65533;&#65533;Q&#65533;&#65533;]&#1366;&#65533;%&#65533;I&#65533;&#65533;S=&#65533;WR&#65533;&#65533;\R\&#65533;N&#65533;SO&#65533;U&#65533;	&#65533;T&#65533;&#65533;R%V&#65533;A&#65533;&#65533;TUe&#65533;&#65533;V&#65533;&#65533;W}&#65533;[}&#65533;YmT;}&#65533;m@vKVk&#65533;&#65533;&#65533;4Wr-Ws=WtMWu]WvmWw}Wx&#65533;Wy&#65533;Wz&#65533;&#65533;t&#65533;&#65533;i&#65533;&#65533;o&#65533;&#65533;:&#1897;u&#65533;>&#65533;X&#65533;X&#65533;-X&#65533;&#65533;&#65533;&#65533;[&#65533;h&#65533;W&#65533;&#65533;@&#65533;0&#65533;&#65533;(&#65533;&#65533;X&#65533;&#65533;X&#65533;&#65533;&#65533;X&#65533;&#65533;X&#65533;&#65533;X&#65533;&#65533;X&#65533;&#65533;X&#65533;&#65533;X&#65533;Y&#65533;Y&#65533;-Y&#65533;=Y&#65533;&#65533;&#65533;&#1907;&#65533;pT&#65533;]&#1468;I&#65533;&#65533;Y&#65533;+&#65533;X&#65533;&#65533;z&#65533;F&#65533;&#65533;Y&#49326;&#65533;&#65533;Y&#65533;&#65533;&#65533;&#65533;j/&#65533;=Z&#65533;R&#65533;jZ&#65533;&#65533;1&#65533;DZ&#65533;&#65533;+&#65533;*}eZ&#65533;&#65533;&#65533;&#65533;Z&#65533;&#65533;,&#65533;&#65533;R&#65533;e&#65533;&#65533;|&#1709;[&#65533;&#65533;-&#65533;&#65533;&#65533;Z@&#65533;&#65533;h[&#65533;}&#1764;A&#65533;U&#1771;&#65533;QnjE&#65533;&#65533;&#1784;mB&#65533;&#65533;&#65533;"Z&#65533;&#1837;&#65533;F&#65533;M[&#65533;&#65533;&#65533;4J&#65533;]\&#65533;B&#65533;^&#65533;&#65533;&#197;Q&#65533;A&#429;\&#65533;D&#65533;&#65533;&#65533;&#65533;&#573;$&#65533;&#65533;&#65533;t[&#709;&#1762;<&#65533;,&#65533;&#65533;/b&#1778;&#65533;&#65533;]&#65533;[&#65533;W&#65533;&#65533;&#65533;&#65533;\&#65533;&#65533;-&#65533;&#65533;}]&#65533;&#65533;GT]&#65533;=Zj,\&#65533;&#65533;&#65533;]3y<p&#65533;]&#65533;-J&#1122;Z&#65533;^z&#65533;D&#65533;]l&#65533;\&#65533;%&#65533;&#65533;&#65533;&#65533;]&#1157;&#65533;&#65533;&#65533;\DI&#65533;^&#65533;&#65533;&#65533;_&#65533;_&#65533;-_&#65533;%_&#65533;=&#65533;&#65533;M&#65533;[t_&#65533;m&#65533;>t&#65533;&#65533;&#65533;&#65533;&#65533;&#65533;)^]M&#65533;&#677;&#65533;&#65533;`Km&#65533;&#65533;&#65533;#o&#65533;&#65533;W&#65533;&#65533;(&#65533;&#65533;&#65533;5`&#65533;&#65533;&#1533;sUn&#55237;e&#65533;s1&#65533;fmK&#65533;(]
n&#65533;q&#1720;9&#65533;&#65533;&#65533;^&#65533;0u&#65533;1MU&#65533;_&#65533;aD&#65533;&#65533;&#65533;`&#65533;_&#65533;&#65533;S.&#65533;%&#65533;&#65533;&#65533;=&#65533;&#65533;&#65533;vObjaV".T#&#65533;h&#65533;&#65533;i&#65533;&#65533;%&#65533;&#65533;&#65533;He&#65533;&#65533;&#65533;UA
`_&#65533;bF&#65533;a(&#65533;b&#65533;a/&#65533;!&#65533;&#65533;".&#65533;&#65533;/&#65533;`&#65533;&#65533;a1&#65533;&#65533;&#65533;Ya5n&#65533;&&#65533;a&#65533;&#65533;&#65533;cY&#65533;&#65533;0&&#65533;*&#65533;^=V->&#65533;D&#65533;&#65533;<d'	&#65533;D&#65533;SD&#65533;&#65533;3&#65533;&#65533;4ndNAb4VbI&#65533;&#65533;&#65533;n&#65533;2&#65533;&#65533;&#65533;&#65533;&#65533;&#65533;&#65533;1&#65533;O9&#65533;&#65533;&#65533;aQ&#65533;&#65533;9dS&#65533;ERFneEydE&#65533;+&#65533;&#65533;gB]G&#65533;bK&#65533;&#65533;:&#65533;&#65533;T&#65533;J<&#65533;e_^&#65533;qz&#65533;PNU[-&#65533;b&#65533;&#65533;A&#65533;2&#65533;U&&#65533;f&#65533;&#65533;W&#65533;&#65533;?&#65533;&#65533;jZVR[f&#65533;m&J&#65533;&#65533;^&#65533;D&#65533;_h&#65533;VU&#65533;Us&#65533;)e8&#65533;&#65533;v&#65533;&#65533;&#65533;&#65533;&#65533;%&#65533;.&#65533;g:&#65533;dn&#65533;X&#65533;g!&#65533;&#65533;&#65533;&#65533;d"&#65533;f&#65533;&#65533;&#65533;qf&#65533;r>hWFg&#65533;Tgifg&#65533;f&#65533;&#65533;wV&#65533;l&#65533;&#65533;>&#65533;g~h&#819; &#65533;h&#65533;&#65533;&#65533;&#65533;&#65533;k&#65533;;&#65533;W&#65533;Xi &#1487;&#65533;&#65533;Qn&#65533;-imh{&#65533;< 0&#65533;&#65533;&#65533;h&#65533;&#65533;&#65533;W&#65533;NL&#65533;&#65533;&#65533;I&#65533;W&#65533;&#65533;v&#65533;&#65533;j&#65533;&#65533;n&#65533;xigYh&#65533;&&#65533;&&#1119;&#65533;&#65533;&#65533;&#65533;&#43702;j&#65533;&#65533;j&#65533;&#65533;&#65533;&#65533;&#65533;&#65533;&#65533;&#65533;>eP&#65533;&#65533;f&#65533;&#65533;&#65533;&#65533;&#65533;&#65533;&#65533;&#65533;&#65533;&#65533;&#65533;&#65533;&#65533; &#971;&#65533;T69``&#65533;^&#49118;l&#65533;&#65533;&#1986;k&#65533;1d&#65533;N&#65533;&#65533;8i&#65533;&#65533;&#470;l&#65533;&#65533;l&#65533;&#65533;&#65533;HjH&#65533;il&#65533;i&#65533;&#1936;n&#65533;6&#65533;~&#65533;&#65533;l&#1198;m&#65533;&#65533;&#65533;&#65533;&#65533;&#65533;Q&#65533;&#65533;&#65533;nm&#65533;&#65533;&#65533;lu:&#65533;Nk&#65533;&#65533;&#65533;&#65533;W&#65533;Tm&#65533;Bl&#65533;&#65533;&#65533;&#65533;&#65533;&#65533;&#65533;&#65533;6&#65533;&#65533;fk&#65533;v&#65533;@j7I&#65533;av&#65533;&#65533;&#65533;0&#65533;&#65533;(o&#65533;0o&#65533;>o&#65533;No&#65533;^o&#65533;no&#65533;~o&#65533;&#65533;o&#65533;&#65533;o&#65533;&#65533;o&#65533;&#65533;o&#65533;&#65533;X&#65533;&#65533;&#65533;l&#65533;&&#65533;&#65533;&#65533;&#65533;&#1537;&#65533;&#65533;&#65533;&#65533;&#65533;&#65533;*Y'H&#65533;&#65533;p	&#65533;p
&#65533;p&#65533;p&#65533;p&#65533;p&#65533;pqq/q?q&#65533;p`'@k &#65533;m&#65533;&n&#65533;n&#65533;!&#65533;&#65533;&#65533;&#65533;h&#65533;&#65533;m&#65533;&#65533;E&#65533;&#65533;	&#65533;!'&#65533;!/r$?r%7r&O&#65533;&_r'&#65533;r(&#65533;&#65533;'&#65533;r)&#65533;&#65533;-&#65533;~&#65533;&#65533;q.&#65533;&#65533; &#65533;>&#65533;3&#65533;&#65533;q&#65533;&#65533;i&#65533;&#508;&#1959;&#65533;&#65533;&#65533;n&#65533;&#65533;r&#65533;&#65533;n&#53672;&#65533;&#65533;^V6s&#65533;U&#65533;&#1803;X&#65533;&#65533;8&#65533;&#65533;0&#65533;&#1206;&#65533;&#65533;&#958;&#65533;&#65533;&#65533;&#65533;&#65533;q<&#65533;&#65533;s
4&#65533;&#65533;&#65533;&#65533;j&#65533;&#65533;&#65533;&#65533;&#65533;&#65533;;&#65533;&#65533;mtq&#65533;&#12592;^HO,-/tJ&#65533;tL&#65533; &#65533;&#65533;&#65533;q&#65533;R&#65533;=&#65533;/&#65533;k&#65533;&jj&#65533;@&#65533;&#65533;Z&#65533;oY&#65533;.0F&#65533;Z'&#65533;&#65533;C&#65533;kpi&#65533;&#65533;&t8&#65533;&#65533;0oY&#65533;&#65533;c&#65533;<#&#65533;e7,0&#65533;l&#694;&#43182;&#65533;`&#65533;Pw_&#65533;&#65533;&#897;&#65533;&#65533;&#65533;&#65533;(&#65533;&#65533;&#65533;H'Z&#65533;&#65533;"&#65533;&#65533;u]&#65533;m&#65533;&#65533;&#65533;s&#65533;r&#65533;&#65533;&#65533;&#65533;m?4|'&#65533;&#65533;9&#440;+&#65533;0&#65533;kj&#65533;p&#65533;Nk A&#65533;&#65533;&#65533;nx&#65533;&#65533;c&#65533;&#65533;&#65533;&#65533;"t&#65533;&#65533;&#1473;U&#65533;&#65533;8o0&#65533;h&#65533;Pt	ft&#65533;G&#65533;z&&#65533;H&#29043; 8&#65533;Nu&#65533;&#65533;x&#65533;F&#65533;q&#65533;&#65533;fc&#65533;&#65533;&#65533;&#65533;Q&#65533;&#2558;&#65533; &#65533;&#65533;k&#65533;&#65533;@&#65533;&#65533;0&#65533;&#65533;&#65533;&#65533;lfm&#65533;&#65533;&#65533;&#65533;&#1875;&#65533;&#65533;y&#65533;8&#690;&#65533;&#65533;&#65533;z&#65533;'m&#1553;&#65533;&#65533;&#1648;w@{&#65533;k&#65533;&#65533;j&#65533;&#513;7&#65533;q&#65533;&#65533;&#65533;Hp&#65533;&#65533;&#1935;&#65533;&#33766;&#65533;&#65533;F&#65533;]&#65533;'&#65533;y&#65533;&#65533;&#65533;&#65533;&#65533;~q&#65533;&#65533;kNo/&#65533;&#65533;&#65533;U&#65533;&#65533;&#65533;{&#65533;.&#65533; pM?w&#65533;&#65533;&#65533;
&#65533;&#65533;&#65533;&#65533;&#65533;&#65533;&#65533;&#65533;&#65533;&#65533;'&#65533;t&#65533;+&#65533;&#65533;]&#65533;&#65533;\&#65533;&#65533;(&#65533;&#65533;&#65533;&#65533;b&#65533;bw}&#65533;&#65533;&#65533;=&#65533;&#65533;&#65533;W&#65533;(&#65533;?_&#65533;&#65533;&#65533;&#65533;&#65533;&#65533;V&#65533;&#65533;&#65533;&#65533;v&#65533;{31|&#65533;&#65533;}&#65533;&5&#65533;*&#65533;&#65533;&#703;z&#65533;~&#65533;&#65533;y7Qp&#65533;J&#65533;&#65533;&#999;:&#65533;&#65533;0X~&#65533;7&#65533;]&#65533;&#65533;'A&#790;~&#65533; 5l&#65533;T#F&#65533;&#65533;; 2l&#65533;&#65533;!&#264;'R&#65533;h&#65533;"&#396;7r&#65533;&#65533;&#65533;#&#528;"G&#65533;,i&#65533;$&#660;&#65533;S&#65533;&#65533;@6#6&#65533;<&#65533;&#924;:w&#65533;&#65533;&#65533;&#65533;'&#1056;B&#65533;-j&#65533;(R&#65533;0l0Qb&#65533;&#65533;-\P&#65533;&#65533;Bj&#1388;W{&#65533;(Q&#65533;&#65533;;&#65533;&#65533;&#1792;&#65533;@&#65533;b&#65533;*T&#65533;&#65533;-&#1848;r&#65533;&#1197;k&#65533;.&#1980;rY&#65533;&#65533;&#65533;&#65533;FY7&#65533;.l&#65533;0&#65533;&#265;&#65533;&#65533;&#65533;,&#65533;&#65533;G&#65533;&#65533;V'km&#65533;&#65533;&#65533;41&#65533;k&#65533;&&#65533;&#65533;h&#65533;&#65533;k&#65533;4&#65533;&#1322;W&#65533;n&#65533;&#65533;._&#65533;/c&#940;9X1&#65533;&#1850;w&#65533;V&#65533;t&#65533;&#65533;>~`&#65533;&#65533;5&#65533;e)4o&#1747;,&#65533;&#65533;&|m&#65533;:&#65533;&#65533;&#1719;s&#65533;&#65533;&#65533;&#65533;&#65533;&#65533;&#65533;&#65533;&#65533;<&#65533;&#65533;&#41158;&#65533;P&#65533;k
#&#65533;&#65533;&#65533;#G&#65533; #F&#65533;X&#65533;lg<m&#65533;Y&#65533;H&#65533;xx&#65533; &#65533;:&#65533; &#65533;&#65533;A]A&#1414;&#65533;W&#65533;i&#65533;!&#65533;&#65533;&#65533;&#65533;o%8&#65533;X
)&#65533;&#65533;C&#65533;y%&#65533;&#65533;&#354;Yh&#372;Vu&#65533;x#&#65533;9&#65533;cG&#65533;&#65533;!&#65533;K&#65533;&#65533;&#65533;   BN&#65533;u(&#65533;&#65533;&#65533;D)e&#65533;81&#39185;j&#65533;%&#65533;R2V&#65533;Wa&#65533;)&#65533;&#65533;	,r&#65533;OC&#1204;&#271;&#65533;&#65533;&#65533;&#65533;q&#65533;9'&#65533;u&#65533;&#65533;B&#164;&#65533;&#65533;(&#65533;&#65533; &#65533;&#31063;XB{&#65533;&#65533;&#22306;^&&#65533;h&#65533;&#65533;Z &#65533;&#65533;&#65533;Zz)&#65533;&#65533;j&#65533;)&#65533;&#65533;z&#65533;&#38922;&#65533;f&#65533;	'&#65533;YjYLm*&#65533;	&#65533;m&#65533;&#65533;&#65533;j&#65533;f'&#65533;&#65533;&#65533;z+&#65533;=&#65533;&#65533;W&#65533;eg&#65533;&#65533;
;,&#65533;&#65533;{l&#65533;&#889;W&#65533;&#65533;*&#65533;)
%&#65533;&#65533;fZ/&#65533;g&#65533;&#65533;j&#65533;-&#65533;;&#65533;+&#65533;_&#65533;&#65533;,&#65533;&#65533;{.&#65533;&#65533;6&#65533;,&#65533;&#65533;1&#65533;i	)l&#65533;'&#65533;zD&#65533;&#65533;&#65533;/&#65533;&#65533;&#65533;&#65533;&#65533;&#65533;yej	&#65533;&#65533;&#65533;&#65533;&#65533;	#&#65533;&#65533;&#65533;3&#65533;&#65533;&#65533;C<&#65533;&#65533;S|&#65533;&#65533;c&#65533;&#65533;&#65533;&#65533;v&#65533;p&#65533;&#65533;R+&#65533;Z	&#65533;{2&#65533;)&#65533;&#65533;&#1156;kUk&#65533;&#65533;#.&#65533;.&#65533;&#65533;&#65533;&#65533;5&#65533;|&#65533;&#65533;=&#65533;&#65533;&#65533;&#65533;A&#65533;,4&#65533;C]4&#65533;D+}&#65533;&#65533;I{&#65533;&#65533;&#65533;zm	&#65533;&#65533;&#65533;&#437;+k&#65533;5&#65533;]&#65533;k&#65533;!&#65533;&#65533;O&#65533;}6&#65533;i&#65533;&#65533;6&#65533;m&#65533;&#65533;6&#65533;q&#65533;o&#65533;#iB&#65533;z&#65533;7&#65533;}&#29351;l&#65533;&#65533;16|&#65533;&#65533;}8&#65533;+&#65533;8&#13159;M&#65533;WR&#266;&#65533;&#65533;~[~9&#65533;&#1922;}&#65533;V\&#65533;WH!&#65533;&#65533;&#65533;N&#65533;&#39523;&#65533;&#65533;&#39787;&#65533;:&#65533;&#65533;;&#65533;&#65533;&#65533;>&#65533;&#65533;&#65533;&#16315;&#65533;&#65533;&#65533;;&#65533;&#65533;&#65533;&#65533;&#65533;Zd&#65533;&#65533;[&#65533;ZP&#1433;;&#65533;<&#65533;&#65533;}+#&#65533;dXo&#65533;&#65533;kOF&#65533;&#65533;o&#65533;=&#65533;&#1995;&#65533;=&#65533;&#65533;?&#65533;&#65533;&#39167;&#65533;&#65533;&#65533;&#65533;&#65533;>&#65533;&#65533;&#65533;?&#65533;&#65533;&#65533;?&#65533;&#65533;&#1483;w&#65533;o&#65533;&#65533;&#65533;&#65533;? &#65533;&#65533;=M&#65533;{&#65533;&#65533;&#65533;&#65533;&#65533;-0&#65533;|&#65533;#&#65533;&#65533;	B&#65533;&#65533;&#65533;3&#65533;KD&#65533;&#65533;)(&#65533;&#65533; YF!&#65533;&#65533;z4!
S&#65533;&#65533;&#65533;&#65533;&#65533;.|!c(&#65533;&#1200;&#65533;6&#65533;&#65533;H&#65533;&#65533;&#65533;y!&#65533;!&#65533;x&#65533;m ` &#65533;	&#65533;&#65533;&#65533;.&#65533;&#65533;L|&#65533;&#65533;&#65533;)J&#65533;&#65533;T&#65533;&#65533;&#65533;&#65533;&#65533;-j&#65533;&#65533;\&#65533;&#65533;&#65533;&#65533;&#65533;M&#65533;f<#'6&#65533;afx#&#65533;(&#65533;9&#1201;&#65533;v&#65533;#&#65533;G&#61265;&#65533;J&#65533;#&#65533;&#65533;0^&#65533;&#65533; "&#65533;7&#65533;7&#65533;&#65533;n3&#65533;#)&#65533;&#65533;&#1105;~&#65533;#&3&#65533;&#65533;Mr&#65533;&#65533;&#65533;&#65533;$(	HQ
r&#65533;L&#65533;c)&#65533;&#65533;&#65533;Br&#65533;&#65533;|&#65533;&#2022;g&#65533;K&#65533;&#65533;&#65533;&#65533;&#65533;&#65533;%.s&#65533;&#65533;]&#65533;q&#65533;&#65533;,&#65533;)L&#65533;p4&#65533;&#65533;%2&#65533;&#65533;&#65533;e2&#65533;dh&#65533;&#65533;88&#65533;iR&#65533;d-&#65533;&#65533;p&#65533;fr&#65533;&#65533;&#65533;&#65533;&.}y5V&#65533;&#65533;&#65533;&#277;&#65533;8&#65533;&#65533;m&#65533;&#65533;e];&#65533;&#65533;+&#65533;&#65533;W C<&#65533;0&#65533;&#65533;&#65533;g?&#65533;&#65533;&#65533;g&#65533;&#65533;&#65533;5:'B:'5&#65533;K&#65533;&#65533;&#65533;#&#65533;@,&#65533;@&#65533;&#65533;$Cf&#65533;&#65533;/|a3&#514;E&#65533;Y$,&#65533;	K8&#65533;I'z&#65533;&#593;S&#65533;.})&#65533;*&#65533;&#65533;&#65533;r&#65533;7&#65533;B&#528;&#65533;~378C&#65533;p+<&#65533;&#65533;)p&#65533;&#65533;@&#65533;v&#65533;s-&#65533;)T&#65533;&#65533;Y&#65533;&#65533;&#65533;&#65533;&#65533;&#65533;`|f&#65533;V&#65533;R@8&#65533;&#65533;%CQ&#65533;xT:*u&#65533;&#65533;&#65533;l&#65533;T&#65533;*W&#65533;&#65533;n_&#869;&#65533;&#432;&#65533;&#65533;&#65533;:M&#65533;&#65533;@T&#65533;O&#65533;&#65533;&#65533;c	&#65533;*G.Xa{wu&#65533;&#65533;"&#889;R&#65533;&#65533;&#65533;&#65533;fA&#65533;X[z&#990;k&#65533;&#65533;N&#65533;F$xa&#65533;^@&#65533;h&#2040;&#65533;9ra&#65533;8&#65533;D&#65533;&#65533;Z&#65533;&#65533;&#65533;&#65533;&#65533;L&#65533;&#65533;&#65533;O6{'Ek&#65533;&#65533;&#65533;%&#65533;&#65533;d&#65533;&#65533;Rk&#65533;&#65533;&#65533;&#65533;&#65533;mfS&#65533;&#65533;&#65533;R&#65533;&#65533;'a&#65533;tv&#65533;&#65533;cFt[&#65533;khE&#65533;&#65533;&#65533;1y&#65533;en&#65533;\&#1586;&#65533;&#65533;}/|&#65533;&#65533;&#65533;&#65533;&#65533;&#65533;&#65533;&#65533;&#65533;H&#65533;&#65533;>&#65533;@&#65533;j8&#65533;&#65533;`5(7&#65533;tT/Ya&#65533;N&#65533;&#65533;6&#65533;~pD&#65533;&#65533;'&#65533;&#65533;bX&#65533;&#288;S
#s) &#65533;&#202;&#65533;.W&#65533;&#65533;u&#65533;&#65533;z&#65533;+&#65533;5&#65533;.&#65533;p]_&#65533;aO&#65533;&#65533;&#65533;_&#65533;*&#65533;\2PT
G8&#65533;J&#65533;&#65533;&#65533;7XI&#65533;&#65533;&#65533;&#65533;8&#65533;&#65533;&#1376;d&#65533;&#65533;S&#65533;&#65533;&#65533;u&#65533;:&#65533;j_&#65533;ba&#65533;$6&#65533;&#65533;0:,&#65533;&#1599;&#65533;&#65533;&#65533;?&#65533;0&#65533;&#65533;&#65533;M&#65533;l&#65533;V&#65533;9&#65533;6&#65533;i3&#65533;&#65533;&#65533;K=&#65533;9{&#65533;&#65533;[&#65533;&#65533;,&#65533;&#65533;bWOx&#65533;3&#65533;&#65533;&#65533;&#65533;z&#1038;&#65533;&#65533;&#65533;	rhES&#65533;&#1177;|&#65533;:&#65533;&#65533;&#65533;M&#65533;T&#65533;i&#65533;&#65533;&#65533;C-j&#65533;&#65533;X&#65533;&#65533;4&#65533;&#65533;&#65533;;&#65533;&#65533;&#1390;&#65533;et&#65533;T29&#65533;&#65533;&#65533;&#1404;&#65533;&#65533;&#65533;&#65533;]&#65533;&#65533;&#1164;&#65533;&#65533;&#65533;&#65533;&#65533;Hg&#65533;&#65533;&#65533;>6D&#65533;'&#65533;F&#65533;&#1646;&#65533;&#65533;jdS&#65533;&#65533;o&#65533;B&#65533;&#65533;&#65533;a"$O,v&#65533;&#65533;&#65533;&#65533;&#65533;X&#228;d&#65533;>&#65533;+&#1111;"&#65533;ae&#65533;&#65533;ox&#763;&#65533;&#65533;v7&#1805;o}&#65533;&#65533;&#65533;&#65533;7&#65533;&#65533;-pz|&#65533;e0&#65533;&#65533;Np&#65533;3|&#65533;_&#65533;&#65533;#&#65533;?&#65533;&#65533;&#65533;8&#65533;/.&#65533;2&#266;F&#65533;@7&#65533;#&#65533;ev&?9&#65533;S&#65533;&#613628;&#65533;.9&#65533;c.&#65533;&#65533;H-&#65533;x&#65533;sDBPh&#65533;P&&#65533;&#65533;U&#65533;&#65533;&#65533;&#65533;Do&#65533;&#1043;nt&#65533;&#65533;&#65533;N_:&#1307;&#65533;&#65533;K&#65533;&#65533;C&#65533;3&#65533; &#65533;&#65533;%&#65533;6&#65533;&#65533;>&#65533;&#65533;&#65533;&#65533;&#65533;T?;&#65533;&#65533;n&#65533;&#65533;&#65533;}&#65533;nW;&#65533;Y)&#65533;=p&#65533;&#65533;$&#65533;K&#65533;r&#65533;&#65533;&#65533;&#65533;|&#65533;;&#65533;/&#65533;&#65533;&#1020;%l &#65533;&#65533;&#65533;0&#823;&#65533;z&#65533;&#65533;r&#65533;G&#65533;&#65533;o&#65533;<&#65533;/&#65533;&#65533;&#65533;l&#65533;%&#65533;&#65533;&#65533;&#65533;F&#65533;&#65533;&#65533;d&#65533;&#65533;&#65533;?&#65533;&#65533;Qo&#65533;&#1331;~&#65533;q&#65533;&#65533;Z&#65533; &#65533;&#65533;_&#65533;&#65533;&#65533;&#65533;&#65533;%Ox&#65533;&#65533;&#65533;&#65533;&#65533;=&#65533;4Y&#65533;o&#65533;	&#1802;yor&#65533;&#65533;&#65533;&#65533;o&#65533;&#65533;&#65533;&#65533;&#2029;%r(>&#65533;&#65533;&#65533;h&#65533;&#65533;&#65533;>&#65533;&#65533;/~&#62687;&#65533;4&#65533;}&#65533;&#1279;2&#65533;g&#65533;&#65533;&#65533;&#65533;&#65533;&#65533;/&#65533;&#65533;&#65533;_&#65533;%&#212;&#1391;&#65533;;O&#65533;w&#65533;&#65533;&#1986;&#65533;&#65533; `&#65533;&#65533;&#65533;&#65533;&#65533;&#65533;5 &#65533;&#1566;]&#65533; N&#65533;" v&#65533;A&#65533;v&#4008;&#65533;&#65533;&#65533;&#65533; &#65533;&#65533;_&#65533;&#65533;
&#65533;`&#65533;q&#65533;z&#65533;r&#65533;&#65533;&#65533;&#65533;&#65533;]&#65533;`V`^ &#65533;&#65533;@PB&#65533;&#65533;&#65533;&#65533;&#65533;\K&#65533;&#65533;&#43009;&#65533;&#65533;&#65533;&#65533;&#65533;&#65533;&#65533;4a>&#65533;F!J&#65533;^&#65533;Ra:a&#65533;&#65533;&#65533;Ad&#65533;`&#65533;&#65533;&#65533;!&#65533;p_&#65533;&#65533;]	&#65533;&#1951;=!&#65533;&#65533;&#65533;&#65533;[&#65533;&#65533;&#1441;&#65533;!&#65533;&#65533;!&#65533;&#65533;! &#65533;a&#65533;&#65533;&#65533;
&#65533;_&#65533;&#65533; &#65533;.b&#65533;@`F[&#65533; &#65533;A&#65533;&#65533;&#65533;&#65533;a f"'n&#65533;'jb&#65533;&#65533;&#65533;!&#65533;&#65533;2"*&#65533;&#65533;&#65533;&#65533;\C&#65533;b&#65533;&#65533;&#65533;b'&#65533;&#65533;'&#930;-&#65533;&#897;+&#1696;ZP!&#65533;"0&#65533;I&#65533;&#65533;&#65533;R"&#65533;a&#1145;&#65533;%&#65533;"-6&#65533;-:c-~&#65533;2&#65533;b!&#65533;h&#65533;H&#65533;6z&#65533; &#65533;&#65533;&#65533; .c4B&#65533;9>c&
&#65533;&#65533;A+&#65533;&#65533;&#65533;&#65533;x&#65533;6&#65533;c&#65533;&#65533;&#65533;&#65533;a&#65533;!&#65533;&#65533;&#65533;&#65533;2&#65533;9&#65533;#:&#65533;^bR&#65533;;N&#65533;&#65533;A("=6&#65533;&#65533;&#65533;&#65533;&#65533;&#65533;(V&#65533;	&#65533;&#65533;&#65533;&#65533;&#65533;&#65533;2&#65533;?vd:&#65533;&#65533;r&#65533;&#65533;U&#65533;&#65533;&#65533;^&#65533;1&#65533;C&#65533;dv&#65533;"4Q$&#65533;!d&#65533;]I&#65533;&#65533;>V&#65533;&#65533;J&#65533;$OZ&#65533;&#65533;\&#65533;A&#65533;&#65533;1&#1956;Q&#65533;&#65533;7&#65533;d&#65533;&#65533;$S> t&#65533;&#65533;&#65533;&#1700;&#65533;S>"%Q&#1444;$&#65533;uh]S~%&#65533;&#65533;&#65533;=b&#65533;&#961;&#65533;&#65533;&#65533;&#65533;VJ&#65533;Qn&#65533;&#65533;B&#65533;&#65533;\2 X_>"&#65533;ae	&#65533;Y[&#65533;&#65533;PV&#65533;lq&#65533;W&#65533;%av&#65533;O&#65533;&#1588;]E&#65533;&#1794;&#65533;&#65533;Y&#65533;&#65533;V>&#65533;]&#65533;&#65533;N&#65533;e&#65533;&#65533;&#65533;#df`Q&#65533;&#65533;Z&#65533;&#65533;&#65533;U&#65533;%&#65533;&#65533;f&#65533;^&#65533;j&#65533;&#65533;*R&#65533;f&#65533;&#65533;#:f&#65533;&#65533;^N_m&#65533;D&#65533;[r%e&#65533;&#65533;o.&#65533;&#65533;&#65533;Ae`&#65533;&lbM&#65533;&#65533;d&#65533;I Z&#65533;&#65533;_Zcn&#65533;%6NgK&#65533;&#65533;A&#65533;`&#65533;&#65533;vff&#65533;%T~&#65533;&#65533;'6"&#65533;t&#65533;gn&#65533;&#65533;r&#65533;m&#65533;&#65533;hz&#65533;&#65533;#&#65533;&#65533;l&#65533;'uV&#65533;n&#65533;gu&#65533;#jV&#65533;v&#65533;gk&#65533; BD&#65533;&#65533;k&#65533;%~&#65533;&#65533;}&#65533;'uR&#65533;&#65533;2&#65533;q>&#65533;|N(}V(&#65533;^(}J&#65533;x&#65533;&#65533;&#65533;'&#65533;&#65533;&#65533;U'xn&Tb&#65533;(&#65533;!&#65533; &#65533;&#65533;&#65533;&#65533;&#65533;&#65533;&#65533;&#65533;&#65533;(&#65533;&#65533;(W&#65533;&#65533;&#65533;&#65533;(&#65533;&#65533;h&#65533;*&#65533;&#65533;v(&#65533;J&#65533;&#65533;F(&#65533;)&#65533;&#65533;(b&#43538;Z&#65533;&#65533;&#65533;&#65533;&#29254;&#65533;!&#65533;&#65533;&#65533;&#65533;(&#65533;&#65533;(&#65533;&#65533;&#65533;h&#65533;&#65533;&#65533;&#65533;h&#65533;&#65533;&#65533;k~&#65533;"&#65533;.)&#65533;&#65533;&#65533;&#65533;&#65533;&#65533;&#65533;&#65533;&#65533;Z&#65533;B&#65533;A&#65533;J)!x&#65533;p&#65533;&#65533;f&#65533;&#65533;F&#65533; 4&#65533;&#65533;n)&#65533;&#65533;&#65533;x) &#1321;&#65533;B$j&#65533;&#65533;(&#65533;&#65533;)&#65533;&#65533;)&#65533;>*&#65533;B)&#65533;V*&#65533;^j&#65533;Fj&#65533;:*&#65533;*j&#65533;"j&#65533;&#65533;&#157;ri&#65533;&#65533;)C&#65533;&#38830;*&#65533;&#65533;&#65533;&#65533;&#65533;*&#65533;&#426;&#65533;&#65533;*&#65533;&#1450;&#65533;&#65533;*&#65533;&#27310;&#65533;*&#65533;&#65533;&#65533;&#65533;&#65533;*&#65533;&#65533;&#65533;+&#65533;&#65533;&#65533;+&#65533;&&#65533;&#65533;.+&#65533;6&#65533;&#65533;>+&#65533;F&#65533;&#65533;N+&#65533;V&#65533;&#65533;^+&#65533;f&#65533;&#65533;n+&#65533;v&#65533;&#65533;~+&#65533;&#65533;&#65533;&#65533;&#65533;+&#65533;&#65533;&#65533;&#65533;&#65533;+&#65533;&#65533;&#65533;&#65533;&#65533;+&#65533;&#65533;&#65533;&#65533;&#65533;+&#65533;&#427;&#65533;&#65533;+&#65533;&#65533;*&#65533;&#65533;&#65533;+&#65533;&#27390;&#65533;+&#65533;&#65533;&#65533;&#65533;&#65533;+&#65533;&#65533;&#65533;,&#65533;&#65533;&#65533;,&#65533;&&#65533;&#65533;.,&#65533;6&#65533;&#65533;&#65533;^@  !&#65533;  ,B  &#65533; &#65533; H&#65533;&#65533;&#65533;&#65533;*\&#65533;P&#65533; w"F&#65533;C&#65533;"E@x&#65533;&#65533;&#65533;&#65533;&#14222; C&#65533;I&#65533;G&#65533;3Z&#65533;x&#65533;&#264;c&#668;I&#65533;&#65533;&#859;7'R<&#65533;1&#65533;<y	5FNQ9r&#65533;$&#244;&#65533;&#1255;L&#65533;@&#65533;
&#65533;&#65533;&#1385;L&#65533;P&#65533;z&#65533;jR&#65533;E&#65533;&#65533;
&#65533;'H&#65533;,&#65533;\&#758;&#65533;L&#65533;'&#65533;=Zuk&#1530;\&#65533;&#65533;&#65533;&#65533;t&#65533;&#1211;&#65533;&#65533;&#65533;*f&#65533;`&#65533;h&#65533;"5J6H&#65533;0&#65533;J&#65533;q# &#65533;E&#65533;&#65533;y&#65533;&#65533;&#197;A&#65533;&#65533;&#65533;Y&#65533;^&#1030;KCk(F&#65533;&#65533;c#l&#65533;/&#65533;&#1121;?S&#65533;&#65533;&#65533;75bz&#65533;>&#65533;&#65533;&#65533;&#65533;&#65533;&#65533;$G&#956;9s&#65533;&#925;&#65533;F&#65533;[xp&#65533;L{K&#65533;}&#65533;&#65533;h9&#65533;&#65533;&#65533;&#65533;&#65533;|&#65533;!&#377;&#65533;&#65533;&#65533;x&#65533;&#65533;j&#65533;&#65533;>?>&#65533;&#65533;&#65533;&#65533;&#65533;W&#65533;_?&#65533;&#65533; &#65533;`&#65533; ~&#65533;&#65533;&#65533;[T&#65533;&#65533;&#65533;!&#65533;&#65533;5^M-&#65533;&#65533;Wz&#65533;I&#65533;s&#65533;u&#65533;_&#65533;&#65533;"&#65533; ~(&#65533;$&#65533;x_&#65533;*&#65533;&#65533;&#392;&&#65533;x&#65533;&#65533;&#65533;5&#65533;`oZe&#65533;x&#65533;&#65533;wM&#65533;g`&#65533;0&#65533;&#65533;&#65533;F&#65533;&#65533;b|I&#65533;&#65533;$&#65533;,*&#65533;d&#65533;H&#65533;&#65533;&#65533;T9\ir &#65533;&#65533;B?^X&#65533;ObY&#65533;&#65533;L&#65533;9&#65533;f&#65533;&#65533;&#65533;EFI&#65533;&#65533;s&#65533;h&#65533;&#65533;&#65533;&#65533;&#65533;&#65533;&#65533;{M&#65533;c&#65533;-&)&#65533;w&#169;(&#65533;&#65533;.&#65533;&#65533;[&#65533;&#65533;&#65533;wX&#65533;&#65533;r&#65533;&#65533;if&#65533;r&#65533;&#65533;(&#65533;&#65533;:&#65533;&#65533;&#65533;::T&#65533;H(&#65533;&#65533;O%we&#65533;&#65533;&#65533;&#65533;*k&#65533;&#65533;&#65533;jk&#65533;yR%&#484;&#65533;&#65533;*&#65533;&#65533;[&#65533;&#65533;K&#52305;:EHl&#65533;f&#489;&#65533;&#65533;"+m&#65533;&#1286;&#65533;h^&#65533;HvGNYY&#65533;&#65533;&#1222;&#60953;&#1685;*[&#65533;v&#47992;&#65533;&#65533;n&#65533;&#65533;&#65533;&#65533;T&#65533;&#65533;T&#65533;_&#65533;&#65533;&#65533;o&#65533;&#65533;&#65533;K&#65533;&#65533;M&#65533;&#65533;S&#65533;&#65533;&#65533;[g &#65533;p&#65533;/&#65533;p&#65533;?,q&#65533;Olqe-tNe[S&#65533;&#65533;og&#65533;l&#65533;&#65533;(&#65533;&#65533;&#65533;&#65533;,&#65533;&#65533;r&#65533;t&#65533;;&#65533;t&#65533;&#65533;n&#65533;L&#65533;A !k<-&#65533;&#65533;&#65533;&#65533;%mt&#65533;H&#65533;&#65533;&#65533;K'&#65533;&#65533;&#65533;k$&#65533;q&#65533;h0=&#504;N&#65533;&#65533;&#65533;~&#65533;\-C&#65533;v&#65533;b&#65533;<v&#65533;e&#65533;|&#65533;&#65533;f&#65533;&#65533;&#65533;&#65533;&#65533;=&#65533;&#65533;&#65533;&#65533;,G&#65533;	Y:&#65533;&#65533;&#574;&#65533;&#65533;v&#65533;r&#65533;8&#1667;&#65533;&#65533;&#65533;&#65533;&#65533;&#65533;u&#65533;1W&#753;T&#65533;&#1651;&#65533;&#65533;&#65533;8&#65533;is&#65533;&#65533;&#65533;h&#65533;&#65533;y&#643;w&#65533;0&#65533;&#65533;&#65533;&#65533;&#65533;&#65533;e&#65533;P&#65533;|W&#65533;t&#65533;~x&#65533;J&#65533;&#948;&#58003;-9&#65533;k&#65533;nT+&#65533;sa&#65533;&#65533;>,&#65533;&#65533;&#65533;&#32571;&#65533;y&#65533;A/&#65533;&#65533;&#65533;b?n&#65533;82&#65533;&#65533;A&#65533;c.>/&#65533;&#65533;&#65533;&#65533;&#65533;_&#65533;&#65533;&#43263;&#65533;&#65533;&#65533;&#65533;&#65533;rs&#65533;?(&#65533;@.rSr$&#65533;3o&#65533;&#1239;&#65533;E&#65533;W&#65533;D`&#65533;&#65533;P2&#65533;*X[&#65533;A,&#65533;&#65533;&#65533;*S&#65533;{&#65533;&#65533;&#65533;&#65533;1&#1341;&#65533;)&#65533;#&#65533;&#65533;,&#65533;N&#8338;&#65533;*&#65533;}mo&#65533;r&#65533;	g&#65533;B
&#65533;Y&#65533;k&#690;
&#173;&#65533;&#1584;&#65533;k&#65533;&#65533;&#65533;&#65533;&#65533;&#65533;&#65533;AC&#65533;&#65533;&#1583;&#65533;&#65533;&#65533;x&#65533;a&#65533;&#65533;(&#65533;i&#65533;&#65533;{ KJ&#65533;&#65533;E+&#65533;0+:&#65533;&#65533;&#1584;&#65533;2v&#312162;J&#65533;BB4&#65533;&#1100;p\SVr&#65533;(&#65533;&#65533;q&#65533;#&#65533;&#288;<&#65533;Q&#65533;&#65533;&#65533;&#65533;&#65533;&#65533;#(&#65533;&#65533;cS&#65533;t&#65533;&#65533;!&#65533;&#65533;"b&#65533;HB&#65533;&#1249;@bhGLz&#1170;&#65533;&#65533;$ @&C&#65533;&#65533;&#65533;L&#65533;*W&#65533;&#65533;V&#65533;&#613388;&#65533;,gI&#65533;Z&#65533;&#65533;&#805;.u)%&#65533;&#65533;1I&#65533;&#65533;vI&#65533;b&#65533;&#65533;L&#65533;*&#65533;Jf&#65533;&#1177;&#65533;&#65533;&#65533;4&#65533;I&#65533;gV3&#65533;&#1500;&*&#65533;>5&#65533;MQ&#65533;&#65533;rZ&#65533;&#65533;D&#65533;6&#65533;&#65533;&#65533;u&#65533;&#1244;&#65533;&#65533;&3&#65533;Mz&#1715;&#65533;&#65533;&#65533;&#65533;>&#65533;&#65533;&#65533;&#65533;}&#65533;&#65533;&#65533;&#65533;T'<&#65533;)&#1026;&#65533;&#65533;R&#65533;&#65533;@H&#65533;I&#65533;&#65533;%hDJQ&#65533;JT&#65533;&#65533;%=&#65533;i>t&#65533;&#65533;&#65533;&&#65533;:&#65533;pB&#597;MiE'j&#1098;&#65533;T&#65533;-&#65533;)Kg&#65533;&#910;&#10629;&#65533;37&#65533;S&#65533;&#65533;s&#65533;7&#65533;&#65533;M&#65533;9&#994;&#65533;&#65533;>&#65533;'*[&#65533;6&#65533;r;-"&#65533;O3J&#65533;[&#65533;t&#65533;0&#65533;)V&#65533;i&#65533;B&#65533;&#65533;~(&#65533;P!K&#65533;&#65533;R&#65533;8&#65533;*+&#65533;P&#65533;&#65533;2&#65533;&#65533;&#65533;3y&#65533;&#65533;?x&#65533;&#65533;j7&#65533;CR`"&#26927;&#65533;&#65533;T*X&#65533;V&#65533;&#65533;&#65533;)b&#65533;jX&#65533;^&#65533;&#65533;&#65533;]e0&#65533;&#65533;&#65533;"&#65533;Gml3&#65533;&#65533;&#65533;e&#65533;&#1195;&#65533;e,&#65533;z&#65533;"D3&#65533;}&#65533;&#65533;!&#65533;&#65533;&#65533;&#65533;n&#65533;&#65533;T&#65533;/&#65533;D&#65533;IU&#65533;km%H&#65533;[t&#65533;U&#65533;&#65533;&#877;p&#65533;&#65533;&#65533;:&#65533;&#65533;&#65533;M&#65533;f&#65533;{&#65533;"&#65533;&#65533;&#65533;&#65533;&#65533; &#65533;&#65533;&#65533;6&#65533;'&#65533;nv&#65533;U&#65533;A&#65533;&#65533;(&#65533;L=&#65533;v&#65533;{&#65533;#8KI>v&#65533;&#65533;&#65533;5lq&#65533;
&#2027;&#65533;&#1527;&#65533;],|=+\&#65533;&#65533;w&#65533; &#65533;{&#65533;&#670;@&#65533;&#65533;&#65533;.0&#65533;Y&#65533;&#65533;&#65533;&#65533;&#65533;&#65533;&#65533;Y&#65533;"Hs&#65533;d=&#65533;y&#65533;&#65533;&#65533;&#65533;<yJ&#65533;/J&#65533;&#65533;__&#1533;&&&#65533;&#65533;&#65533;&#65533;&#65533;&#65533;&#65533;x&#65533;/&#943;&#65533;QY&#65533; &#65533;U0&#65533;&#65533;&#65533;&#65533;>&#1593;&#65533;<&#65533;!
1&#65533;g&#65533;&#65533;} &#65533;&#65533;w+R&#65533;&#1380; BDaL&#65533;&#65533;&#65533;&#65533;&#65533;&#65533;&#65533;_`&#2022;&#65533;&#65533;]F&#65533;&#65533;}&#65533;&#65533;X8&#65533;&#65533;,&#65533;&#65533;&#65533;hB&#65533;&#65533;&#65533;&#65533;-&#65533;&#65533;P>&#65533;A&#65533;xu&#65533;&#65533;&#65533;&#1622;&#310;%&#65533;&#65533;&#65533;/&#65533;x&#65533;b&#65533;1&#65533;&#65533;&#65533;*&#65533;&#65533;&#65533;X&#65533;&#65533;O&#65533;&#1648;&#65533;U|8*~&#65533;Z&#65533;"&#65533;&#65533;N&#65533;!&#1179;&#65533;&#65533;7_Q&#65533;&#65533;:&#65533;&#65533;&#41450;&#1715;m&#65533;5&#65533;gmhB&#65533;&#65533;&#65533;a&#65533;5&#65533;wKm&#65533;w&#65533;`&#65533;flK&#65533;&#65533;<&#65533;A&#65533;*&#65533;&#65533;~u&#65533;&#65533;B#&#65533;&#1656;&#65533;&#65533;oe=mZ&#65533;&#65533;&#65533;&#65533;~&#65533;&#65533;&#65533;Us&#427;&#65533;nzqvjqr9&#400;f4&#65533;#&#65533;&#65533;&#65533;NY&#65533;&#65533;vv&#65533;&#65533;&#65533;&#374;Y&#65533;&#65533;&#65533;&#65533;9&#65533;mg&#65533;&#65533;&#65533;m|&#65533;&#65533;&#65533;&#65533;&#65533;N8qNpJ+&#65533;&#65533;&n&#65533;&#65533;)&#65533;G&#65533;&#65533;&#65533;&#65533;C&#65533;	{O&#65533;?<&#65533;/x3&#65533;&#65533;&#65533;&#1110;&#65533;L&#65533;&#65533; &#65533;&#65533;&#65533;&#65533;,W&#65533;&#65533;[>&#65533;&#65533;|6W&#65533;&#65533;u&#65533;s&#65533;&#65533;&#65533;?&#65533;9&#837;s&#65533;&#65533;&#65533;y9A&#65533;~&#65533;&#65533;&#65533;&#65533;17&#65533;&#1191;&#65533;r&#65533;&#65533;&#65533;8&#65533;y&#913;&#65533;&#65533;&#65533;w=&#65533;Y&#65533;C&#65533;M>J&#65533;*I&#65533;Y&#65533;:&#1673;&#65533;u&#65533;&#65533;<&#65533;>w{&#65533;{n&#65533;&#65533;&#65533;&#65533;&#65533;5&#65533;&#65533;&#65533;&#65533;w&#65533;&#65533;&#65533;&#65533;y&#65533;&#65533;&#65533;&#65533;.&#65533;&#65533;&#65533;&#65533;'|&#65533;&#65533;v&#65533;#&#65533;&#65533;w<&#65533;@j0&#65533;\J&#65533;#&#65533;&#65533;&#65533;v&#65533;s&#65533;&#65533;&#65533;&#65533;i.w&#1099;~&#65533;?'&#65533;&#65533;?&#65533;&#65533;&#1155;&#65533;l&#65533;y&#65533;&#65533;w&#65533;&#65533;>&#65533;;g}&#65533;;?v1 &#65533;E&#65533;&#65533;;&#65533;;&#65533;v&#1915;&#65533;&#65533;&#65533;O>&#65533;g&#65533;&#65533;&#65533;&#65533;&#65533;&#65533;&#655;~&#65533;o/}&#65533;&#65533;&#65533;z&#65533;9&#65533;Jv&#65533;&#65533;&#65533;!&#623;~&#65533;&#65533;&#65533;/&#65533;&#65533;&#65533;&#65533;&#65533;>&#65533;&#65533;~&#65533;&#65533;&#65533;&#65533;Sz&#65533;&#65533;&#65533;&#65533;&#65533;&#65533;&#65533;&#65533;&#65533;&#65533;&#65533;&#65533;&#65533; &#65533;&#65533;y	&#65533;}Pv"&#65533;&#65533;
8&#65533;&#65533;&#65533;&#1536;&#65533;&#65533;&#65533;{'p"&#65533;&#65533;&#65533;&#65533;&#65533;&#1537;X}&#65533;g&#65533;>&#65533;"w&#65533;&#65533;x&#65533;&&#65533;&#65533;(H~&#65533;w	&#65533;&#65533;H&#65533;&#65533;&#65533;*X&#65533;+h&#65533;8&#65533;&#65533;#&#65533;y"h&#65533;9&#65533;78&#65533;B&#65533;&#65533;&#65533;&#65533;{&#65533;L&#65533;W&#65533;D&#1540;L&#65533;&#65533;
&#65533;#&#1347;&#65533;&#65533;}&#65533;v6'&#65533; &#65533;\&#65533;'&#65533;48&#65533;&#65533;{J&#65533;x5gj&#65533;&#65533;~@&#65533;2&#65533;;&#65533;]&#65533;]&#65533;&#65533;&#65533;&#65533;[&#65533;s!&#65533;^&#1541;~x~5&#65533;&#65533;*&#65533;dU"%&#65533;{k&#65533;&#65533;sV&#65533;&#65533;W `f &#65533; &#65533;&#65533;&#65533;8|&#65533;&#65533;&#65533;&#1543;&#65533;&#1030;&#65533;G&#65533;&#65533;&#65533;}f&#65533;"&#65533;&#65533;r&#65533;W~i&#65533;&#65533;mXp&#65533;0{&#65533;r&#65533;PE&#65533;&#65533;&#65533;&#1545;&#65533;&#65533;w&#65533;G&#65533;%&#65533;WK!%@(|&#65533;V&#680;&#65533;&#65533;&#65533;~&#65533;&#65533;&#65533;+W  &#65533; &#65533;&#65533;&#65533;(&#65533;&#65533;0&#65533;' &#65533;&#1035;&#65533;&#33503;'!pcX&#65533;&#65533;&#65533;&#65533;&#65533; @&#65533;&#65533;&#65533;&#65533;&#65533;&#65533;,h&#65533;|&#65533;r~0&#65533;&#1512;&#65533;|&#65533;]8&#65533;&#65533;&#65533;&#65533;&#65533;D&#65533; &#65533;&#65533;'&#65533;'b&#65533;>&#65533;&#65533;&#65533;z&#65533;&#65533;x&#65533;h&#65533;8w&#65533;[&#65533;&#1464;&#65533;s&#65533;&#65533; &#65533;&#65533;(8&#65533;&#1549;&#65533;7&#65533;1&#65533;-&#65533;&#65533;X&#65533;&&#65533;&#65533;&#65533; &#65533;&#65533;,'&#65533;&#65533;&#65533;&#65533;h&#65533;'PW`&#65533;y&#65533;&#65533;&#65533;&#65533;&#65533;&#887;&#65533;%G&#65533;&#65533;&#65533;&#65533;&#65533;v&#65533;a&#65533;%&#65533;&#65533;(s&#65533;8&#65533;&#65533;&#65533;&#65533;]&#65533;  &#65533;&#65533;89&#65533;&#65533;&#65533;&#65533;&#65533;&#65533;&#65533;gx&#65533;&#1488;6&#65533;v&#65533;h&#65533;&#65533;&#65533;i&&#65533;&#65533;&#65533;&#65533;&#65533;&#65533;E&#65533;&#65533;l&#65533;&#65533;&#65533;4&#531; by?i&#65533;&#65533;&#65533;x&#65533;wz(&#65533;s$&#599;5&#65533;&#65533;*	V&#65533;H&#65533;&#65533;&#65533;8&#65533;&#65533;Y&#65533;>ilI&#65533;&#65533;&#65533;&#65533;~&#65533;W{^&#65533;vmY&#65533;&#65533;&#65533;&#65533;6'&#65533;&#65533;&#1283;&#65533;8}&#65533;'~XH{m&#65533;x&#65533;Y&#65533;S&#65533;rYIJ[n&#65533;&#65533;&#65533;&#65533;&#65533;&#65533;X&#65533;&#65533;9&#65533;&#65533;y=Yn*&#65533;&#65533;&#65533;y&#65533;9&#65533;\&#65533;s I&#65533;"_&#38653;y&#65533;9h&#65533;&#65533;&#65533;&#65533;&#65533;&#65533;&#65533;&#65533;i&#65533;&#65533;H&#65533;&#65533;&#65533;&#65533;&#65533;g&#65533;&#985;&#65533;\X&#65533;&#65533;IBg&#65533;&#65533;&#65533;&#65533;&#65533;V&#65533;&#65533;"&#65533;V[&#65533;)&#65533;&#5726;5&#65533;&#65533;9&#65533;&#297;&#65533;&#65533;&#65533;&#65533;x&#65533;&#65533;8e7&#65533;(&#65533;&#65533;&#65533;rpj&#873;&#65533;&#671;&#65533;'&#65533;&#65533;&&#65533;&#65533;&#65533;$0F&#65533;&#65533;&#1696;&#65533;&#65533;&#65533;:&#65533;zE&#65533;&#65533;&#65533;&#65533;&#65533;&#65533;&#1697; &#65533;&#65533;"&#65533;$:&#65533;&Z&#65533;(z&#65533;&Z&#65533;F&#65533;&#65533;,j&#65533;/&#65533;&#65533;&#65533;&#65533;&#65533; :<@&#65533;&#65533;R2)&#65533;@&#65533;B:&#65533;DZ&#65533;Fz&#65533;H&#65533;&#65533;J&#65533;&#65533;L&#1700;N&#65533;&#65533;P&#65533;MZT&#65533;&#65533;&#65533;"&p(&#65533;&#65533;\&#65533;&#65533;^&#1701;`&#65533;&#65533;b&#65533;d:&#65533;fZ&#65533;hz&#65533;j&#65533;&#65533;l&#65533;&#65533;n&#1702;p&#65533;&#65533;r&#65533;t:&#65533;[&#65533;&&#65533;}&#54864;&#1063;~&#65533;&#65533;&#65533;&#65533;&#65533;:&#65533;&#65533;Z&#65533;&#65533;z&#65533;&#65533;&#65533;&#65533;&#65533;&#65533;&#65533;&#65533;&#65533;&#1704;&#65533;&#65533;&#65533;&#65533;&#65533;&#65533;&#1353;<*&#65533;&#65533;z&#65533;&#65533;&#65533;&#65533;&#65533;&#65533;&#65533;&#65533;&#1705;&#65533;&#65533;=&#163;J&#10852;Z&#65533;&#65533;z&#65533;&#65533;&#65533;&#65533;LE&#65533;Z&#65533;-&#65533;&#65533;&#65533;&#65533;&#65533;&#65533;*&#65533;&#65533;&#65533;9&#65533;&#65533;&#65533;&#65533;&#65533;&#65533;&#65533;&#65533;&#65533;&#65533;&#65533;y&#65533;	&#1707;&#65533;:&#65533;&#65533;J&#65533;&#65533;&#537;&#65533;Z&#65533;&#698;&#65533;&#65533;z&#65533;&#65533;i&#65533;"&#1196;&#65533;:&#65533;&#65533;:&#65533;&#65533;Jn&#65533;j&#65533;%R&#65533;&#65533;&#1709;&#65533;&#65533;&#65533;&#65533;&#65533;"&#65533;:&#65533;&#20139;&#65533;&#675;&#65533;Z&#65533;&#44718;&#65533;j&#65533;&#65533;&#65533;&#65533;j&#65533;:&#65533;&#65533;Z&#65533;&#65533;z&#65533;&#65533;&#65533;&#65533;&#65533;&#65533;&#65533;&#65533;&#1711;&#65533;&#65533;&#65533; &#65533;;&#65533;&#65533;&#65533;&#65533;z&#65533;&#570;&#65533;~z@&#65533;&#65533;&#65533;&#65533;;&#65533;[&#65533;{&#65533;&#65533;&#65533;&#65533;&#65533;[Y"p
&#65533;&#65533;
&#65533;~&#65533;&#1777;(&#65533;&#65533;*&#65533;&#65533;,&#1778;.K&#65533;P&#65533;&#65533;&#65533;Y&#65533;&#65533;&#65533;&#65533;%p&#65533;/&#65533;&#65533;<&#1779;>&#65533;&#65533;&#65533;![&#65533;f&#65533;"&#65533;&#65533;@&#65533;&#65533;J&#65533;&#65533;L&#1778;B&#65533;4&#65533;&#65533;
&#1767;H&#1780;V{&#65533;X&#65533;&#65533;&#65533;&#65533;&#65533;}
&#65533;W&#65533;~Z&#65533;Z;&#65533;d[&#65533;+&#757;&#65533;&#65533;'%G&#65533;&#65533;f&#65533;&#65533;p&#65533;&#65533;&#65533;&#65533;&#65533;&#65533;&#65533;&#1142;r&#65533;&#65533;z&#65533;h&#65533;&#65533;&#65533;d&#65533;S&#65533;&#65533;n&#65533;&#65533;&#65533;[&#65533;LK&#65533;&#65533;Y&#65533; &#65533;&#65533;&#65533;&#1784;&#65533;&#65533;}{&#65533;{&#694;a;&#65533;&#65533;{&#65533;&#65533;&#65533;2&#65533;&#65533;&#65533;&#65533;&#65533;&#65533;&#65533;&#65533;&#65533;&#216;&#65533;'&#184;&#65533;&#65533;&#65533;&#65533;K&#65533;&#65533;Kl*&#65533;&#65533;&#65533;&#65533;&#65533;&#65533;&#65533;&#65533;{&#65533;&#65533;&#65533;&#65533;&#65533;&#65533;&#65533;&#65533;&#65533;&#1786;j&#65533;&#4779;Tk&#65533;&#65533;[&#65533;&#65533;[&#65533;&#65533;i&#65533;&#65533;&#65533;&#65533;&#65533;&#1788;&#65533;&#65533;&#65533;Ql_K&#65533;&#65533;&#65533;&#1467;&#65533;&#65533;&#65533;:&#65533;k&#65533;{&#65533;&#65533;[&#65533;&#65533;&#65533;k&#65533;v&#65533;&#65533;+&#65533;&#65533;{&#65533;&#3833;}&#65533;~&#65533;&#65533;&#65533;[&#65533;&#65533;&#65533;X&#65533;&#65533;Q&#65533;v&#65533;&#65533;+&#65533;&#65533;&#65533;&#65533;k&#65533;&#1771;&#65533;&#65533;&#65533;&#65533;&#65533;&#65533;#&#65533;;&#65533;w&#65533;&#65533;&#65533;&#65533;/&#1791;&#65533;Z&#65533;7+&#65533;<&#65533;g&#65533;&#65533; &#65533;&#65533;&#65533;&#65533;&#65533;&#65533;&#65533;&#65533;x&#65533;&#65533;k&#65533;<&#65533;[&#65533;&#65533;&#1770;&#65533;+&#65533;$&#65533;&#65533;0k&#65533;&#65533;{&#65533;&#747;&#65533;,<&#65533;sk&#65533;^&#65533;&#65533;2L&#65533;:&#65533;\&#65533;&#65533;j&#65533;&#65533;;L&#65533;&&#65533;a&#65533;k&#65533;9&#65533;:&#65533;&#65533;5&#65533;1&#65533;H&#65533;&#65533;C&#1822;&#65533;&#65533;&#65533;O&#65533;&#65533;J,&#65533;!&#65533;&#65533;U<&#65533;C|&#65533;8L&#65533;[&#65533;&#65533;.,&#65533;X&#65533;&#65533;"&#65533;Bl&#201;[&#267;{&#65533;h&#65533;&#65533;W&#65533;&#65533;&#65533;&#65533;o<&#65533;]&#65533;&#65533;`K&#65533;u&#65533;&#65533;q&#65533;&#65533;&#65533;&#65533;{L&#65533;Q&#65533;)L&#65533;&#65533;&#65533;&#65533;}&#65533;Ps&#65533;|&#391;&#65533;&#65533;j&#65533;&#65533;;&#65533;	&#65533;&#461;<&#65533;&#65533;&#65533;&#65533;f&#533;,&#65533;&#65533;&#65533;&#65533;y&#65533;&#539;&#65533;&#65533;&#65533;&#65533;&#65533;&#65533;&#417;,&#65533;Q&#65533;#&#65533;
&#65533;&#65533;|&#65533;&#65533;&#65533;dt&#65533;&#65533;&#65533;&#65533;&#65533;&#65533;&#65533;&#65533;&#65533;&#65533;&#65533;&#65533;&#65533;l&#65533;&#65533;&#65533;j&#65533;&#65533;\&#685;&#65533;&#767;&#65533;&#65533;&#65533;&#65533;&#65533;&#352;l&#65533;&#65533;&#65533;&#65533;&#53145;l&#65533;&#65533;|&#65533;&#65533;&#65533;&#65533;&#65533;&#794;\&#65533;&#65533;&#842;&#65533;&#65533;&#65533;&#65533;&#65533;{&#65533;&#65533;<&#65533;&#65533;&#65533;T&#65533;&#65533;&#65533;&#65533;&#65533;&#65533;&#65533;&#65533;&#65533;&#65533;&#65533;&#65533;&#65533;<&#65533;&#65533;\&#65533;&#65533;|&#65533;&#65533;&#65533;&#65533;&#65533;&#65533; &#65533;&#65533;&#65533;&#65533;&#65533;&#65533;&#65533;L&#65533;%&#65533;}&#65533;&#65533;&#65533;&#65533;&#65533;
&#65533;&#65533;&#65533;&#65533;&#65533;=&#65533;]&#65533;}&#65533;&#65533;&#65533;&#65533;&#65533;&#65533;&#65533;&#65533;&#65533;]( &#65533;&#65533;&#65533;&#65533;k&#65533;&#65533;&#65533;&#65533;
&#65533;&&#1063;,&#65533;&#65533;x
&#1224;J&#65533; &#65533;&#65533;&#833;&#65533;&#65533;8&#65533;&#1227;Z&#65533;&#1548;&#65533;&#65533;&#65533;&#65533;@&#1284;J&#65533;&#65533;<&#65533;?,&#65533;H&#65533;&#65533;&#65533;&#65533;&&#65533;&#65533;J&#65533;&#65533;@M&#65533;-&#65533;&#65533;V&#65533;&#65533;<]&#940;|&#65533;\=&#65533;Rm&#65533;!&#65533;&#65533;bM&#65533;Y&#65533;&#65533;&#65533;<&#65533;h&#876;_m&#65533;i&#65533;&#65533;&#65533;&#65533;&#65533;E&#65533;&#65533;}Z&#65533;t]&#65533;v}&#65533;x&#65533;&#65533;z]&#1503;&#65533;&#65533;&#65533;<&#820;&#65533;&#65533;&#65533;&#65533;&#65533;&#65533;$&#65533;&#65533;&#65533;k&#65533;&#65533;&#65533;&#773;&#65533;&#65533;&#65533;&#843;&#65533;&#843;&#891;&#65533;l&#65533;[-&#1619;=&#65533;&#65533;&#65533;&#1469;&#65533;&#1652;&#65533;&#65533;&#65533;$&#65533;&#65533;&#65533;&#65533;&#65533;&#1620;=&#421;[&#65533;&#1214;&#65533;&#934;&#65533;&#65533;&#65533;&#65533;&#164;&#65533;&#1647;-&#65533;&#65533;,&#1025;]&#1717;&#65533;&#65533;C&#580;<&#1774;&#65533;&#1789;&#65533;&#1718;;&#65533;&#65533;,&#65533;&#65533;&#65533;'&#65533;&#65533;&#332;&#1817;{&#632;}&#65533;&#65533;&#65533;&#1815;{&#478;L&#65533;&#65533;M&#65533;&#65533;M&#65533;&#65533;k&#65533;&#65533;&#65533;&#65533;&#1912;&#65533;&#65533;&#65533;@&#1935;{&#65533;T&#65533;&#1780;m&#65533;&#65533;&#65533;&#65533;&#65533;&#1597;&#65533;&#50045;&#65533;&#65533;&#65533;I&#65533;&#65533;=&#65533;&#65533;&#65533;&#65533;&#65533;&#2003;&#65533;&#65533;&#65533;&#65533;&#65533;&#65533;&#65533;&#65533;e<&#65533;&#65533;&#65533;|&#65533;&#65533;'l&#1605;&#65533;&#65533;&#65533;=&#65533;d&#65533;&#65533;&#65533;&#65533;&#65533;&#1389;&#65533;&#65533;&#65533;~&#65533;&#65533;&#65533;&#65533;K&#65533;&#65533;&#65533;&#65533;&#65533;&#65533;&#65533;m&#1553;&#65533;&#65533;&#65533;&#65533;&#65533;&#65533;.&#65533;&#1997;&#65533;&#65533;m&#65533;I&#1949;&#65533;&#65533;d&#65533;&#1965;M&#65533;&#1973;&#65533;	!&#65533;&#65533;&#65533; &#65533;&#65533;c&#65533;&#65533;&#65533;q&#65533;&#65533;&#65533;&#65533;V[&#65533;N=&#65533;H~&#65533;&#65533;&#65533;&#65533;L&#65533;&#65533;M[&#65533;2>&#65533;R&#65533;&#65533;&#65533;35&#65533;&#65533;V~&#65533;&#65533;Mm&#65533;^&#65533;&#65533;\&#65533;&#65533;=&#65533;_>&#65533;&#65533;{&#65533;&#65533;&#65533;&#65533;G&#65533;&#25627;&#65533;A&#65533;~&#65533;p&#65533;&#65533;T.&#65533;w&#65533;r&#65533; &#65533;=&#65533;{&#65533;&#65533;J&#65533;&#65533;>&#65533;}&#65533;&#1580;&#65533;&#33102;&#65533;j&#65533;&#65533;&#65533;&#65533;&#65533;}&#65533;&#65533;&#65533;&#65533;&#65533;&#65533;P&#65533;&#65533;&#65533;yn&#65533;o&#65533;&#65533;*&#65533;&#65533;u&#65533;^&#65533;&#65533;&#65533;=a&#65533;&#65533;>&#65533;^&#65533;}&#65533;?&#65533;&#65533;,;&#65533;&#65533;J&#65533;7N&#65533;&#65533;&#65533;=M&#65533;&#1971;&#65533;&#65533;&#65533;N&#65533;&#65533;>&#65533;>&#65533;&#65533;&#65533;~&#65533;e&#65533;&#65533;&#65533;~&#65533;+&#65533;[&#65533;&#65533;&#65533;&#65533;&#65533;>&#65533;&#65533;^&#65533;&#65533;~&#65533;&#65533;&#65533;&#65533;&#65533;&#65533;&#65533;~&#65533;'@&#65533;&#65533; =&#65533;&#65533;^&#65533;&#65533;~&#65533;&#65533;&#65533;&#65533;&#65533;
M&#65533;#]&#65533;[&#65533;&#65533;g&#65533;&#65533;&#65533;n&#65533;&#65533;&#65533;f\&#65533;&#65533;>&#65533;e&#65533;&#65533;&#65533;&#65533;&#65533;&#65533;&#65533;f&#65533;&#65533;&#65533;&#65533;.&#65533;&#65533;&#65533;&#1454;&#65533;&#65533;&#65533;&#65533;e]&#65533;?&#65533;&#65533;&#65533;N&#65533;&#65533;?&#65533;&#65533;&#65533;*&#65533;&#65533;&#65533;"?&#65533;&#65533;&#65533;#&#65533;}&#65533;&#1686;~&#65533;(&#65533;&#65533;:&#61071;.&#65533;.&#65533;&#65533;&#65533;&#65533;&#65533;&#65533;&#65533;&#782;&#65533;$&#65533;&#65533;&#65533;&#65533;8&#65533;&#65533;&#65533;&#65533;&#65533;S}&#65533;@&#65533;&#65533;&#65533;&#65533;&#65533;&#65533;E_&#65533;*^&#65533;+O&#65533;K&#65533;&#65533;&#65533;&#65533;&#65533;&#65533;&#65533;Q&#1018;B&#65533;&#65533;&#65533;&#65533;W&#65533;&#65533;&#910;&#65533;]&#65533;&#65533;&#65533;&#65533;&#65533;V&#65533;[{&#65533;&#65533;&#65533;&#65533;f&#65533;&#65533;&#65533;&#65533;k&#65533;&#65533;S&#65533;&#65533;&#65533;&#65533;&#65533;&#65533;\&#65533;&#65533;t&#65533;&#65533;q&#65533;&#65533;&#65533;y&#65533;?1&#65533;&#65533;<&#65533;a&#65533;%H&#65533;&#65533;xO&#65533;&#65533;e&#65533;&#65533;&#65533;&#65533;;&#65533;&#65533;)&#65533;&#65533;&#65533;&#65533;&#65533;no&#65533;-&#65533;&#65533;&#65533;&#65533;eo&#65533;&#65533;M&#65533;~O&#65533;&#65533;&#65533;&#65533;>&#65533;&#65533;A&#65533;&#65533;&#65533;]&#65533;&#65533;=&#65533;o?&#65533;s&#65533;&#65533;^&#65533;o&#19391;&#65533;&#65533;&#65533;&#65533;v&#65533;&#65533;&#65533;&#65533;&#65533;?&#65533;&#65533;&#65533;I&#65533;&#65533;O&#65533;,&#65533;&#65533;&#65533;&#65533;&#65533;_&#65533;&#65533;&#65533;&#65533;&#65533;&#65533;&#65533;&#65533;/&#65533;&#669;&#65533;&#65533;&#65533;&#65533;&#65533;&#65533;&#65533;&#65533;&#65533;&#65533;W&#65533;&#65533;&#65533;&#65533;&#65533;&#65533;Q&#65533;&#65533;&#65533;&#65533;l&#65533;]&#65533;&#1983;&#65533;&#65533;&#65533;&#65533;&#65533;&#65533;&#65533;K&#65533;&#65533;&#65533;&#65533;&#65533;_&#65533;&#65533;&#65533;&#65533;&#65533;&#65533;&#65533;o&#65533;&#65533;^&#65533;&#65533;&#65533;&#65533;&#65533;&#65533;z&#65533;&#65533;&#65533;M&#65533;}&#65533;&#65533;&#65533;&#65533;&#65533;&#65533;&#65533;6&#65533;&#65533;&#65533;&#65533;&#65533;&#65533;&#65533;o&#65533;&#65533;&#65533;&#65533;&#65533;&#65533;&#65533;&#65533;&#65533;&#65533;&#65533;&#65533;&#65533;&#65533;&#65533;&#65533;&#65533;&#65533;Z&#65533;&#65533;&#65533;_&#65533;S_&#65533;&#65533;&#65533;&#65533;&#65533;&#65533;&#65533;&#65533;&#65533;o&#65533;&#65533;&#65533;&#65533;&#65533;&#65533;&#65533;&#65533;&#65533;&#65533;&#65533;&#65533;&#65533;&#65533;&#65533;&#65533;o&#65533;&#65533;
&#65533;Pb&#65533;&#65533;h&#65533;(d&#65533;&#65533;&#65533;1y  &#65533;&#65533;&#65533;B&#65533;n0h&#65533;&#65533;G&#65533;!E&#65533;$Y&#65533;&#65533;I&#65533;)U&#65533;d&#65533;&#65533;&#65533;K&#65533;$9n,&#65533;#&#264;&#65533;&#513;&#1584;&#65533;F&#65533;)H%:&#65533;hQ&#65533;G&#65533;&e&#65533;&#65533;iS&#65533;O&#65533;F&#65533;:&#65533;jU&#65533;W&#65533;f&#65533;4&#65533;&#65533;&#65533;>1>d&#65533;#&#65533;&#65533;E&#65533;&#65533;&#65533;@&#65533;&#65533;m[&#65533;o&#65533;&#421;;&#65533;n]&#65533;w&#65533;&#65533;&#65533;&#65533;o_&#65533;&<&#65533;0^&#65533;j&#65533;&#65533;i&#65533;b&#1012;jO&#65533;\&#65533;&#65533;e&#793;5o&#65533;&#65533;&#65533;&#65533;g&#1057;5&#65533;U&#65533;0'E&#65533;&#65533;&#1096;f&#65533;&#65533;&#65533;k&#1585;e&#65533;^l&#65533;&#65533;N&#65533;&#65533;%&#65533;&#65533;&#65533;&#65533;&#65533;o&#65533;u&#65533;u&#65533;&#65533;tp&#65533;&#597;/_^&#65533;&#65533;m&#65533;<&#65533;&#65533;f^&#65533;&#65533;u&#50887;C,.&#65533;&#65533;&#65533;&#65533;&#65533;&#335;W&#65533;&#65533;&w&#1808;&#338;g&#65533;&#65533;}&#65533;&#65533;eu&#65533;&#65533;&#65533;&#65533;}&#65533;&#65533;&#65533;+&#65533;&#65533;xz&#65533;&#65533;&#1085;&#65533;N{&#52980;Tp&#65533;&#65533;&#65533;S&#65533;?&#65533;cpB
&#65533;&#65533;&#65533;&#65533;&#65533;&#65533;&#65533;B;&#65533;-&#65533;&#65533;r&#65533;CK&#65533;@&#65533;&#65533;K&#65533;D[&#65533;&#65533;&#65533;&#1395;&#65533;Ei&#65533;&#65533;;3&#65533;qGaD/:&#65533;&#65533;qHQ&#65533;P5"&#65533;&#65533;&#65533;GE\OI(&#65533;q>&#62476;&#65533;&#65533;&#65533;&#65533;&#65533;&#65533;'&#65533;&#65533;K0&#65533;sL2&#65533;31#&#1002;&#65533;&#65533;N&#65533;` 8&#65533;sN:&#65533;&#65533;N<&#65533;&#65533;sO>&#65533;&#65533;&#65533;O@&#65533;&#65533;&#65533;@&#65533;q&#65533; 1&#65533;&#65533;7u&#65533;QH#&#65533;tRJ&#65533; &#65533;&#65533;.&#65533;G+*&#65533;&#65533;JCuTRK&#65533;&#65533;&#65533;B;&#65533;&#65533;&#65533;&#65533;TXc&#65533;uVRQE(&#65533;<T&#65533;&#65533;UPi&#65533;&#65533;W`&#65533;&#65533;&#65533;&#1411;&#65533;L&#65533;&#65533;V=&#65533;UXf&#65533;u&#65533;Rb&#65533;T>5sTK&#65533;g&#65533;&#65533;v[>&#65533;5Hd&#65533;&#278;[r&#65533;-7Z\&#65533;[q\s&#65533;uWXom2Q&#65533;6z&#65533;]|&#65533;&#65533;iS\s]&#65533;&#65533;&#65533;w`&#65533;!&#65533;W&#65533;y&#65533;U&#65533;&#65533;&#65533;&#65533;vP~&#65533;2&#65533;S6&#65533;}&#65533;b&#65533;&#65533;<&#1590;C#&#65533;&#1868;C9b&#65533;0&#65533;&#65533;&#1216;EV9&#13151;[&#65533;&#65533;&#65533;@^y&#65533;Inhb*&#65533;]&#65533;^&#65533;i&#65533;&#65533;&#1878;&#65533;KXB&#65533;6&#65533;\&#65533;&#65533;&#65533;&#65533;&#522;{>&#65533;ig&#65533;&#65533;c&#65533;y&#65533;&#65533;jm&#65533;.&#65533;e&#65533;Wck&#65533;&#65533;&#65533;&#65533;&#65533;&#65533;&#65533;&#65533;&#65533;&#65533;&#65533;Uk&#65533;&#65533;F&#65533;&#65533;]&#65533;V{&#65533;Z&#65533;*V&#65533;-&#65533;N&#65533;n&#65533;Ke&#29915;&#65533;{pQ&#454;&#65533;j&#65533;	W&#65533;`&#65533;&#65533;&#65533;&#65533;&#65533;Q&#65533;xq&#65533;!n&#65533;[&#65533;&#65533;&#65533;&#65533;r&#65533;&#65533;&#65533;&#65533;P]uL&#65533;s&#65533;&#65533;&#65533;c5w&#65533;t&#65533;&#65533;&#65533;&#65533;&#65533;o}v9&#65533;&#65533;&#65533;&#65533;&#65533;}w>&#65533;&#65533;k&#65533;y&#65533;&#65533;&#65533;&#65533;?&#65533;]&#65533;&#65533;_&#65533;&#65533;&#1105;'&#65533;&#65533;&#65533;&#65533;&#65533;&#65533;&#65533;&#65533;}&#65533;&#65533;&#65533;&#39535;z&#65533;<&#65533;&#65533;x&#65533;9W&#65533;i&#65533;Wp&#65533;&#65533;&#65533;=&#65533;&#65533;&#65533;o&#65533;&#1071;&#65533;}&#65533;&#65533;&#65533;\z&#65533;&#65533;{&#65533;&#65533;&#65533;&#65533;&#65533;&#65533;!&#65533;1&#65533;K&#65533;&#65533;&#65533;&#65533;7&#65533;/n<&#65533;&#65533;&#561;&#65533;}/{T&#65533;r7&#65533;&#589;&#65533;i&#65533;&#65533;&#65533;&#65533;&#65533;&#65533;&#65533;M#&#65533;S&#65533;&#65533;&#65533;	&#65533;&#65533;\#4I&#65533;&#65533;2&#65533;&#65533;)T&#65533;@ &#65533;&#65533;9&#65533;AZ&#65533;&#65533; 2&#65533;&#65533;G&#65533;dAu&#65533;05l&#65533;G^P&#65533;&#65533;@&#65533;S&#65533;bZP&#65533;ND&#65533;&#65533;5&#65533;&#65533;&#65533;.&#65533;b&#65533;x&#65533;3^1&#65533;&#65533;&#65533;&#65533;4e&#65533;&#65533;&#65533;&#65533;y_lbsE*&#27722;UlB&#65533;&#65533;9qq}s&#65533;c&#65533;8&#65533;&#65533;@&#65533;x4c#&#65533;&#65533;&#65533;l &#65533;&#65533;r&#65533;&#65533;&#65533;`&#65533;&#65533;&#65533;&#65533;&#65533;&#65533;&#65533;&#65533;G4&#65533;q&#65533;&#65533;&#65533;&#65533;$f?.&#65533; '(A+]&#65533;JX&#65533;R&#65533;&#65533;&#65533;e-myK\&#65533;R&#65533;&#65533;&#65533;e/k&#65533;&#65533;q&#65533;{t&#65533;0&#1112;&#65533;&#65533;|&#65533;m&#65533;&#65533;&#65533;~&#65533;&#65533;&#65533;&#65533;&#65533;&#1252;f5&#65533;yMlZ3&#65533;$&#65533;"&#65533;iFQ&#65533;R&#65533;-@&#65533;6&#65533;&#65533;J&#65533;`&#899;&#65533;\&#65533;AL&#65533;&w&#65533;s&#65533;$&#65533;<&#65533;I&#65533;x&#65533;&#65533;&#65533;&#65533;&#65533;=&#65533;&#65533;O&#65533;&#65533;S&#65533;&#65533;&#65533;>&#65533;OxJ&#65533;	e&#65533;B&#65533;P&#65533;>T&#65533;&#65533;&#65533;<O p&#65533;&#65533;&#65533;&#65533;d$[&#65533;&#65533;&#65533;&#65533;&#65533;DS&#65533;rM,&#65533;t&#65533;* %G&#1256;&#470;&#65533;%xge&#65533;&#65533;E&#65533;&#65533;&#65533;0x&#65533;1&#65533;&#65533;b2&#65533;
&#65533;&#65533;d&#1157;A&#65533;&#65533;K&(&#65533;7&#65533;&#65533;&#1164;j&#1319;9&#65533;AQ&#65533;&#65533;:p&#65533;M&#65533;W2&#65533;&#65533;)&#1375;zT&#65533;e&#65533;Je&#65533;t&#65533;Ln5J%&#65533;L7&#65533;v&#65533;&#65533;@&#65533;AH)s&#65533;A&#65533;5J'8&#65533;73S)&#65533;`&#65533;rPL&#65533;&#65533;&#65533;C&#65533;^&#65533;&#65533;&#65533;&#65533;T&#65533;/&#65533;&#65533;[Gi&#65533;&#768;&#65533;&#65533;&#65533;&#65533;&#65533;&#65533;&#65533;X"&#65533;&#65533;&#65533;&#65533;}*+&#65533;&#65533;&#65533;@4U&#65533;%&#65533;&#65533;@&#65533;&#65533;*&#65533;k&#65533;&#65533;&#65533;2x&#65533;>)V3&#384;&#65533;K&#65533;&#65533;&#65533;&#65533;vP}j^ &#65533;&#65533;`&#65533;&#65533;&#65533;+X&#616;&#65533;&#1430;&#65533;k&#65533;%TM&#65533;&#65533;J{&#65533;&#1275;&#65533;&#65533;&#65533;x&#65533;;^&#65533;&#65533;W&#65533;&#65533;eoy&#65533;K^&#65533;&#65533;&#65533;&#65533;&#65533;gxkz&#65533;&#65533;&#65533;&#1534;&#65533;&#65533;&#65533;~&#65533;&#65533;]V&#65533;&#65533;&#65533;&#1896;++V&#65533;&#65533;&#65533;`&#65533;v&#65533; Sg<I&#65533;&#65533;@&#65533;'\a	S&#65533;&#65533;&#65533;0&#65533;/&#65533;as&#65533;&#65533;q&#65533;I|&#65533;&#65533;X&#65533;+q&#65533;M&#65533;&#65533;TX&#65533; &#65533;q&#65533;i|c&#65533;&#65533;;&#1457;&#65533;%&#65533;p@&#65533;&#65533;\K&#65533;&#65533;&#1230;U&#65533;=0&#65533;DPR&#1502;&#65533;Mn&#65533;$&#65533;,p&#65533;&#65533;>u&#65533;&,pIE&#65533;&#65533;,Tqa=	.&#65533;&#673;bA&#65533;&#1706;e&#1210;&#65533;&#65533;=&#65533;&#65533;}@(|&#65533;R&#65533;&#65533;&#65533;3e&#65533;&#65533;Yyd^u&#65533;O;z&#65533;4&#65533;`&#65533;&#65533;&#65533;%5&#65533;&#1052;&#65533;r	&+S&#65533;&#65533;&#65533;et&#65533;*&#65533;]&#1585;&#65533;'&#65533;&#65533;4'&#1900;iCg&#65533;&#65533;-&#65533;;1 O&#65533;&#65533;&#65533;&#466;&#65533;&#65533;K-)A&#65533;&#65533;&#65533;J&#65533;ri]&#65533;&#65533;&#65533;&#65533;&#65533;7&#65533;&#65533;om*A&#65533; &#65533;iT&#65533;MFV&#1524;Q&#65533;$&#65533;&#65533;&#65533;&#65533;&#65533;&#65533;&#65533;Qm&#65533;a;2&#65533;a+-&#65533;H&#65533;&#65533;&#65533;&#65533;J&#65533;&#65533;&#65533;&#65533;&#65533;&#65533;X{&#65533;&#65533;tZ&#1586;&#65533;Z&#65533;"&#65533;&#65533;s&#65533;&#65533;%&#65533;&#65533;&#65533;&#65533;i<&#65533; &#796;&#65533;	&#65533;<s&#65533;&#65533;Wf&#65533;/&#65533;&#65533;&#65533;`&#65533;&#1792;h<o&#65533;&#65533;&#65533;
&#65533;&#1749;M&#65533;&#65533;d{&#65533;a&#65533;k&#65533;&#65533;&#65533;<&#65533;	&#65533;&#65533;&#65533;Z&#65533;9&#65533;+&#65533;	3BPU&#65533;lS&#1712;V&#65533;&#65533;&#65533;iI&#65533;&#65533;1&#65533;H&#65533;l&#65533;:&#65533;8&#65533;&&#65533;'&#65533;po&#65533;,g&#65533;&#65533;G&#65533;&#216;&#65533;R(#@&#65533;&#65533;&#1923;a3&#65533;&#65533;P&#65533;3j&#65533;&#65533;t&#65533;f&#65533;&#65533;&#768;r'	&#558;&#802;>&#65533;&#65533;&#65533;|&&#65533;%&#65533;N&#565;&#252;wmw&#65533;&#65533;K&#65533;&#65533;s&#65533;&#65533; gG@i&#65533;&#65533;&#65533;41&#253;3&#65533;&#65533;z&#65533;&#65533;&#65533;$&#65533;|&#65533;<&#65533;y&#65533;^&#65533;&#65533;'&#65533;&#65533;M_z&#1311;^&#65533;&#65533;g&#65533;&#65533;]&#65533;z&#65533;&#65533;#i[\)&#65533;&#858;&#1160;&#65533;&#65533;&#65533;;-Ol8&#65533;:2&#65533;|g
to&&#65533;'_&#65533;&#65533;7&#65533;$7&#65533;&#65533;(&#65533;&#65533;&#65533;&#65533;&#65533;|&#65533;( (&#65533;g~&#65533;&#65533;&#65533;}&#65533;&#65533;>&#26169;r&#65533;M&#65533;&#65533;&#65533;@&#65533;%8&#65533;&#65533;&#1280;&#65533;&#65533;&#65533;&#65533;&#65533;&#65533;&#65533;&#65533;&#65533;&#65533;&#65533;&#65533;&#65533;&#65533;&#65533;&#65533;@ @,@<&#65533;t>&#65533;K&#65533;&#65533;`&#65533;&#65533;&#65533;&#65533; &#65533; *&#65533;&#65533;F&#65533;@&#65533;9&#65533;&#65533;&#65533;@&#65533;@&#65533;A$A,A<A4AL&#65533;\&#65533;&#65533;&#65533;&#65533;D?&#65533;j&#65533;&#65533;&#65533; &#65533;{%&#573;&#65533;&#65533;&#65533;&#65533;X&#65533;V&#65533;&#65533;&#65533;Q&#65533;*<&#65533;&#65533;8 L\&#4718;q&#65533;h5&#65533;(*&#65533;&#65533;*&#65533;B+&#65533;B,&#65533;B-&#65533;B.&#65533;B/C0C&#65533;B&#65533;&#65533;&#1082;&#520;&#65533;&#65533;k&#65533;3 2&#65533;1xC9&#65533;C:&#65533;C;&#65533;C<&#65533;C=&#65533;C>&#65533;C?&#65533;C@&#65533;CADBDC,DD<DELD8&#65533;>9&#65533;!3&#65533;DJ&#65533;DK&#65533;DL&#65533;DM&#65533;DN&#65533;DO&#65533;DP&#65533;DQERES,ET<EULEV\EK&#65533;D!&#65533;&#65533;&#65533;p&#65533;W&#65533;&#65533;Z4&#65533;[&#65533;EI&#65533;E\&#65533;E_&#65533;E`&#65533;Ea&#65533;&#65533;aFb<FcL&#65533;b\FddFelFh|Fi,F7&#65533;&#65533;&#65533;DWlE&#65533;m&#65533;Fn&#65533;Fo&#65533;Fp&#65533;Fq&#65533;Z$&#1888;<&#65533;&#65533;E\&#65533;ulGw|Gx&#65533;Gy&#65533;Gz&#65533;Gv&#65533;&#65533;WT&#65533;|&#65533;GutF&#65533;&#65533;&#65533;F&#65533;H`&#65533;&#65533;44&#65533;&#65533;I{\H&#65533;lH&#65533;|H&#65533;&#65533;H&#65533;l&#65533;~&#65533;G&#65533;$&#512;&#65533;Eu<&#65533;!&#65533;&#65533;&#65533;&#65533;H&#65533;I&#65533;I&#65533;,I&#65533;&#65533;&#65533;&#65533;&#65533;lI&#65533;|I&#65533;&#65533;&#600;&#65533;&#65533;5&#65533;&#65533;&#65533;I&#65533;&#65533;I&#65533;&#65533;&#65533;&#65533;S?S&#541;&#65533;G2 1&#645;$1&#65533;/&#65533;&#65533;4JytC&#65533;&#65533;J&#65533;&#65533;E&#65533;&#65533;5&#65533;&#65533;&#65533;w&#65533;%&#65533;&#65533;Jy&#65533;P$@&#65533;(&#65533;&#65533;&#65533;-&#65533;J&#65533;\&#65533;-&#65533;&#670;&#1818;q&#46771;&#65533;&#65533;1&#65533;&#65533;&#65533;&#65533;2H&#65533;&#65533;t&#65533;/&#1537;#&#65533;&#65533;18&#65533;&#65533;&#65533;&#65533;&#65533;l&#65533;&#65533;&#65533;58&#65533;\&#65533;/&#65533;&#65533;&#65533;<1HI&#65533;I&#243;$&#65533;# +&#65533;&#65533;1&#65533;&#65533;&#65533;4&#65533;5&#65533;&#65533;w&#65533;8&#65533;&#65533;4&#65533;`x&#65533;&#65533;t&#695;l&#65533;&#65533;&#65533;tC0@&#65533;%(J&#65533;&#65533;&#65533;&#65533;&#65533;%PF$8&#65533;&#65533;&#65533;tG&#65533;&#65533;&#475;&#65533;&#65533;&#580;@&#65533;&#65533;&#65533;+/p&#65533;&#65533;,&#65533;%&#65533;Kx<&#65533;&#65533;&#65533;L&#65533;&#65533;G9pL&#65533;4&#65533;&#65533;&#65533;K&#65533;&#65533;&#65533;0K&#65533;&#65533;&#893;&#65533;&#65533;&#65533;|G2h&#65533;&#65533;&#65533;v&#65533;\&#486;|I&#65533;&#65533;&#65533;&#65533;&#614;<&#65533;&#65533;&#65533;1h&#65533;&#65533;&#65533;&#65533;&#65533;&#65533;x&#65533;)XO&#65533;|&#992;lM&#65533;IH&#65533;&#65533;&#65533;1&#65533;&#65533;N3&#65533;&#65533;&#65533;&#65533;h&#65533;1`N}G&#65533;t&#65533;&#65533;tI!&#65533;L&#1010;&#65533;&#65533;&#65533;P&#65533;&#65533;&#65533;0K	&#65533;K2+x&#65533;&#65533;,&#65533;&#65533;&#65533;&#65533;&#65533;|&#65533;&#65533;Jkt&#65533;&#65533;&#65533;P
&#65533;0 &#65533;&#65533;41H) &#1620;&#65533;P&#65533;&#65533;#&#65533;0&uR,0P&#65533;&#65533;&#65533;&#65533;<&#65533;&#65533;&#650;$.H$&#65533;&#65533;&#834;&#65533;+&#65533;&#65533;O/&#65533;&#65533;&X4&#65533;&#65533;%@.&#65533;Q&#65533;T&#1036;&#65533;&#65533;x&#65533;C/&#65533;E&#587;&#65533;:mGb&#65533;&#65533;*&#65533;H&#65533;&#65533;S@T/&#65533;Q&#65533;TC=T&#65533;&#65533;S	lDmTG&#65533;&#65533;&#65533;$&#65533;@&#65533;G&#65533;TK%IE=&#65533;+&#65533;TN&#65533;T&#65533;,B&#65533;@&#65533;&#1285;&#65533;TS=UzTT@&#65533;uRT}UX&#65533;&#65533;YU U&#65533;&#65533;&#65533;X&#65533;&#65533;NU&#1353;&#65533;&#65533;VU&#65533;&#65533;VaVb-Vc=VdMVe]VfmVg}Vh&#65533;&#65533;`&#65533;H1&#65533;&#65533;&#65533;&#65533;&#65533;&#65533;h&#65533;I&#65533;V&#65533;&#65533;o&#65533;&#65533;o&#65533;VpWq-&#65533;p=WrEWsMWv]WwUWxm&#65533;x}Wy&#65533;Wzu&#1478;&#65533;&#65533;;&#65533; &#65533;&#65533;HC&#65533;&#65533;W&#65533;X&#65533;X&#65533;&#65533;&#65533;&#65533;E&#1539;&#65533;&#65533;&#65533;]&#65533;|MX&#65533;&#65533;&#1543;u&#65533;pUX&#65533;&#65533;&#65533;u9&#65533;W &#65533;l&#65533;&#65533;&#65533;V&#65533;uX&#65533;&#65533;X&#65533;e&#65533;&#65533;&#1609;EYm5&#1652;HY&#65533;MY&#65533;U&#1655;&#65533;Y&#65533;&#65533;	&#65533;Y&#65533;&#329;0&#65533;X&#65533;&#65533;&#65533;&#715;X&#65533;&#65533;Y&#65533;&#1698;&#65533;Y&#65533;Z&#65533;]&#1699;mX&#65533;Z&#65533;eZ&#65533;Y&#65533;UmZ&#65533;&#65533;Z&#65533;&#65533;Z&#65533;&#65533;&#1701;&#65533;Z&#65533;&#1622;&#65533;<&#65533;&#65533;X&#65533;&#65533;	Z&#65533;&#65533;l-&#1774;m[&#65533;}[&#65533;&#65533;[&#65533;&#65533;[&#65533;&#65533;H9&#65533;W&#65533;&#65533;X&#65533;&#65533;&#1785;&#65533;[&#65533;&#65533;[&#65533;&#65533;[&#65533;&#65533;UY&#65533;&#65533;XV&#65533;&#65533;&#65533;M&#65533;&#65533;]\&#65533;m\&#421;Y&#65533;5\ &#65533;VR}\&#509;\&#65533;&#65533;\&#797;[&#65533;&#65533;[&#65533;5&#65533;_&#65533;\&#65533;&#65533;&#65533;&#65533;-]&#65533;&#65533;Y&#65533;0&#65533;=\&#65533;;]&#65533;}]&#1485;&#65533;&#65533;&#65533;&#65533;&#65533;&#65533;&#65533;&#65533;&#65533;]&#65533;&#65533;]&#65533;&#65533;Z&#65533;&#65533;&#65533;&#65533;e&#65533;8&#65533;]&#65533;-^&#65533;=^&#65533;a&#65533;&#65533;&#65533;&#65533;&#65533;E^&#65533;5^&#65533;E&#65533;&#65533;^&#65533;&#65533;&#65533;&#653;^&#65533;-&#65533;&#65533;^&#65533;&#65533;^&#65533;&#65533;^&#65533;_&#65533;_&#65533;&#65533;&#65533;&#65533;&#329;j&#65533;^&#65533;&#65533;[5&#2039;-&#65533;3&#65533;&#340;&#65533;&#65533;&#65533;_&#65533;&#65533;_&#65533;&#65533;_&#65533;&#65533;&#65533;&#65533;&#65533;_&#65533;&#65533;_&#65533;&#65533;&#65533;u&#65533;&#65533;u[&#65533;&#65533;U_~&#65533;&#65533;&#65533;u&#2040;E&#65533;]L&#65533;&#65533;&#65533;&#380;_
&#65533;&#65533;	&#65533;`&#65533;&#65533;&#65533;`&#65533;`:(`&#65533;&#65533;]&#65533;U` &#65533;&#65533;[a&#65533;&#65533;&#65533;&#65533;&#65533;&#65533;&#65533;&#65533;&#65533;av&#65533;&#65533;&#65533;&#65533;&#65533;3 `Z&#65533;&#65533;V&#65533;Y&#65533;&#65533;V&#65533;&#65533;a>&#65533;
&#65533;`V&#65533;$f&#65533;$.&#65533;&#65533;&#65533;!>[&#65533;&#65533;&#65533;\&#65533;Ua&#65533;&#65533;_(vb6&#65533; &#65533;b/&#65533;a(&#65533;a-&#65533;&#65533;N&#65533;+&#65533;&#9181;b&#65533;-&#65533;a/&#65533;&#65533;.c9^&#65533;.&#65533;_3v&#65533;@_C(&#65533;5&#65533;V&#65533;m&#65533;3&#65533;Z&#65533;&#65533;c$&#65533;&#65533;8&#65533;b2FbD&#65533;&#65533;B&#65533;]&#65533;&#65533;@d&#65533;&#65533;&#14469;cM&#65533;&#65533;M&#65533;dN&#65533;dOePeQ.eR>&#65533;&#65533;[L&#65533;@&#65533;&#65533;J&#65533;&#65533;AF&#65533;HnX&#65533;UWr-&#65533;Z&#65533;X&#65533;&#65533;&#65533;I]&#65533;E_~e&#65533;&#65533;6&#65533;&#23357;Y&#65533;&#1696;&#65533;&#1675;5feF_9X^a^<&#65533;]&#65533;B&#65533;e&#65533;]&#65533;m]&#1650;&#65533;f&#65533;&#65533;s<`9&#65533;&#65533;iV&#65533;;&#65533;&#65533;bgUvfv&#65533;W`&#65533;W.gj&#65533;[`Vg&#65533;&#65533;\{N&#65533;wgy~e@&#65533;&#65533;tn&#65533;&#65533;&#65533;&#65533;&#1653;&#65533;&#65533;&#65533;A&#65533;&#65533;i&#65533;&#65533;w&#65533;&#65533;&#65533;&#65533;c&#65533;h&#65533;%&#65533;&#65533;YiV&#65533;W<0&#65533;&#65533;&#65533;w&#65533;&#65533;&#65533;&#65533;h&#65533;&#65533;&#65533;H&#65533;&#65533;&#65533;nh90r&#65533;h&#65533;&#65533;@&#65533;&#33998;&#65533;w~&#65533;&#65533;&#65533;&#65533;%h~h&#65533;&#65533;h&#65533;&#65533;&#38454;>@&#65533;g&#65533;Vh<xi'&#65533;&#65533;&#65533;i&#65533;b&#65533;&#65533;i&#65533;&#65533;&#65533;&#65533;&#65533;s&#65533;&#65533;&V^j&#65533;Fj9Hi@&#65533;&#65533;j&#65533;&#65533;&#65533;;(j@&#65533;C&#65533;&#65533;&#65533;j&#65533;^k&#65533;nk&#65533;~k`>`&#65533;&#65533;&#65533;&#65533;MiC&#65533;@&#65533;j&#65533;k&#65533;&#65533;&#24894;&#65533;&#65533;&#65533;&&#65533;6kC&#65533;&#65533;Nk&#65533;Nl&#65533;^l&#398;&#65533;&#65533;&#65533;&#44286;k&#65533;&#65533;k<&#65533;&#65533;&#65533;k&#65533;&#65533;&#65533;&#65533;l@ &#65533;<&#65533;&#65533;&#65533;6&#65533;&#206;L&#65533;nl&#65533;&#65533;j&#65533;h&#65533;&#65533;&#65533;j&#1166;l&#65533;&#65533;B&#65533;k&#686;l&#65533;&#65533;l&#65533;&#65533;m&#65533;6a&#65533;&#65533;&#65533;&#65533;&#65533;j&#65533;n&#65533;&#65533;j&#65533;&k&#1014;m&#65533;^n&#65533;n&#65533;&#65533;~n&#65533;&#65533;&#65533;&#65533;&#2014;&#65533;&#1982;n&#65533;&#65533;n&#65533;&#65533;n&#65533;&#65533;n&#65533;&#65533;n&#65533;o&#65533;o&#65533;.o&#65533;>o&#65533;No&#65533;^o&#65533;no&#65533;~o&#65533; !&#65533;  ,=  &#65533; &#65533; H&#65533;&#65533;&#65533;&#65533;*\&#65533;&#65533;&#65533;&#65533;;x"F&#65533;&#65533;&#65533;E@&#65533; &#65533;!&#65533;&#65533;cGCy&#65533;92&#65533;H&#65533;&#65533;L&#65533;L&#65533;r%&#722;$E&#65533;&#65533;&#65533;qc&#65533;Q&#65533;(&#65533;&#65533;&#65533;@&#65533;
J&#65533;&#65533;&#1092;%R&#65533;&#65533;1dI9P&#328;a#&#65533;jU&#65533;V&#65533;f&#362;&#65533;&#65533;&#1519;`&#65533;Z&#65533;&#1685;&#65533;V&#65533;P&#65533;&#65533;&#1649;&#65533;&#904;&#65533;&#669;KWaR&#65533;S&#65533;)&#65533;&#65533;&#2032;f&#234;&#65533;:XL&#8136;#,F&#65533;&#795;&#65533;z&#1437;<&#65533;F&#65533;{k&#65533;&#65533;*&#65533;&#65533;&#65533;&#65533;6LZ&#65533;i&#65533;jN&#65533;F&#65533;&#65533;&#65533;&#1509;W&#65533;&#65533;&#65533;x&#65533;m&#65533;rL&#65533;&#65533;&#65533;o&#65533;w &#65533;|[&#65533;&#65533;&#65533;hP&#65533;q&#65533;|9&#65533;&#65533;&#733;K/&#65533;&#65533;:&#65533;&#65533;&#1523;k&#65533;&#957;&#65533;&#65533;&#65533;&#1639;W&#65533;&#65533;~&#65533;<&#65533;&#65533;e&#65533;&#65533;,&#65533;&#65533;f9&#65533; &#65533;&#65533;]9O&#879;SG/_&#65533;&#65533;w&#65533;&#65533;&#65533;&#65533;&#65533;&#65533;&#65533;y&#65533;&#65533;&#65533;&#65533;b&#65533;&#65533;&#65533;&#65533;&#65533;&#65533;&#65533;7&#65533;{_&#65533;A&#65533;|&#65533;&#65533;&#65533;!`}fX&#65533;&#65533;:h&#65533;&#65533;&#65533;&#65533;&#65533;&#65533;x&#65533;&#65533;,
h&#65533;&#65533;&#65533;X &#65533;&#13671;&#65533;T&#65533;u&#65533; 
qY&#65533;&#65533;"&#65533;5&#65533;&#65533;"&#65533;7&#65533;&#65533;P&#65533;&#1570;&#65533;U&#65533;H&#65533;&#65533;Zr9&#65533;,Z &#65533;&#65533;y% E.t&#65533;Y.6)&#65533;X&#65533;8c&#65533;Y&#65533;&#65533;$&#65533;qry&#65533;s"&#65533;e&#65533;}&#65533;&#65533;h&&#65533;i&#65533;&#65533;V&#65533;&#65533;LF*&&#65533;&#65533;&#65533;&#65533;g&#65533;~6&#65533;'&#65533;]&#953;&#65533;&#65533;&#65533;&#65533;	&#65533;V&#65533;&#65533;&#65533;&#65533;@&#65533;h&#65533;)&#65533;&#65533;&#65533;&#43474;&#65533;&#65533;&#65533;e&#65533;y&#65533;Z&#65533;&#65533;&#65533;&#1210;&#19075;&#65533;&#65533;Thy&#65533;VQ&#43603;&#65533;&#65533;Z+&#65533;&#65533;&#65533;
&#65533;&#65533;&#65533;&#65533;,&#65533;&#65533;:{l&#65533;&#65533;&#65533;&#65533;&#65533;&#65533;$&#65533;&#65533;&#1162;)&#65533;&#65533;&#65533;&#65533;l&#65533;vrjn&#65533;&#48027;.&#65533;&#65533;:i&#65533;&#65533;R&#65533;X&#65533;&#65533;m&#65533;&#65533;&#65533;&#65533;&#65533;&#65533;&#65533;&#65533;&#65533;&#65533;v&#65533;&#65533;&#65533; S&#65533;U&#65533;t&#65533;[&#1374;&#65533;&#65533;[p&#65533;&#65533;N,&#65533;\q&#65533;&#65533;1&#65533;A2|&#65533;&#196;&#65533;{&#65533;&#674;l&#65533;&#65533;&#65533;&#65533;2&#65533;&#1462;&#65533;qyV&#65533;L&#65533;#&#65533;+3&#65533; &#65533;\&#65533;&#65533;@-&#65533;&#762;"Lt&#65533;U&#65533;&#65533;&#65533;?K&#65533;&#1131;|&#65533;&#65533;TWm&#65533;&#65533;Xg&#65533;&#65533;&#65533;\kM&#65533;&#65533;.&#65533;t&#65533;V&#65533;+&#65533;&#65533;:z2&#1297;&#65533;&#65533;&#65533;&#65533;p&#65533;-w&#65533;k&#65533;&#65533;]T&#65533;Q&#65533;&#65533;	[&#65533;&#65533;&#65533;B&#65533;&#65533;|&#65533;&#65533;`&#65533;&#65533;'s'&#65533;&#65533;&#65533;U&#65533;&#65533;&#65533;&#65533;X{&#65533;tUa&#65533;G&#65533;x>&#951;&#65533;q2&#65533;&#65533;&#65533;po>nXM&#65533;&#65533;U&#65533;&#65533;%_Zw&#65533;7&#65533;&#65533;Wm&#65533;&#65533;&#65533;]&#65533;T&#65533;p&#65533;+&#65533;&#944;&#65533;&#65533;/&#65533;&#65533;&#1518;<&#65533;{&#65533;&#65533;&#65533;&#65533;7[&#65533;!j>l&#65533;&#65533;&#65533;C|&#65533;&#65533;&#65533;+&#65533;&#65533;&#65533;&#65533;O&#891;&#65533;&#65533;&#65533;&#65533;B&#65533;&#65533;1&#65533;&#65533;Ckb&#65533;&#65533;&#479;&#65533;&#65533;&#65533;&#65533;&#65533;&#1382;&#65533;,&#65533;	&#65533;lr&#65533;&#65533;s&#65533;&#65533;&#1812;#&#65533;DlP &#65533;C5&#65533;MMr&#65533;&#65533;&#65533;"<}&#65533;/z~&#65533;&#65533;:&#65533;&#65533;&#65533;y	]\&#65533;r&#65533;w&#65533;&#65533;&#65533;&#65533;t&#921;&#65533;AX&#65533;&#65533;F-l&#65533;&#65533;g&#65533;&#65533;\m
&#65533;&#65533;&&#65533;&#65533;rR&#65533;!&#65533;&#65533;W?i	&#65533;p&#65533;J&#65533;18&#65533;r1E&#65533;Q]A2&#65533;!Z&#65533;c0&#65533;X&#65533;&#65533;HC>&#65533;e &#65533;a&#65533;&#640;9&#65533;ub&#65533;b&#65533;&#65533;F&#65533;i&#65533;n&#65533;&#65533;]8&#298;&#65533;&#65533;LTc&#65533;&#65533;&#65533;>j&#65533;&#65533;y&#65533;c&#65533;3A&#65533;+_&#65533;Ld&#65533;W4$.&#65533;T$&#65533;
C&#65533;&#65533;`N&#65533;z&#65533;`$&#65533;&#65533;EbR&#65533;&#65533;&#65533;&#65533;&#65533;&#65533;&#65533;E&#65533;&#65533;&#65533;&#676;&#65533;&#65533;&#65533;HP&#65533;2&#65533;&#65533;&#65533;OIK9~&#65533;&#65533;&#65533;e-_&#65533;&#65533;	&#65533;&#354852;&#65533;*c&#65533;&#601;&#65533;r&#65533;;&#65533; &#65533; Ld&#65533;w1s&#65533;3&#65533;	32JE&#65533;&#65533;f3&#65533;&#65533;M&#65533;&#65533;T! &#65533;	&#65533;n&#145;&#65533;&#65533;D&#65533;3&#65533;(&#65533;Jn&#65533;&#65533;&#65533;& &#745;&#65533;a&#65533;r &#65533;&#65533;&#65533;&#1552;&#65533;&#65533;~&#65533;&#65533; &#65533;@J&#1026;&#65533;&#65533;M&#65533;B&#65533;&#1030;:*&#65533;T&#65533;(&#65533;&#65533;&#65533;&#65533;&#872;F7&#65533;&#1102;z&#65533;&#65533; &#65533;HGJ&#1170;&#65533;&#65533;&#65533;(M&#65533;JU*&#65533;f&#65533;&#65533;&#65533;&#65533;EWJ&#1242;&#65533;&#65533;&#65533;85&#65533;2&#65533;S&#65533;&#65533;&#65533;?*O&#65533;&#65533;S&#65533;&#1384;B-&#65533;R&#65533;&#65533;T9`i&#65533;&#65533;l&#1857;f&#65533;&#1258;Z&#65533;&#65533;=&#874;R&#65533;&#65533;T&#65533;zu&#65533;`&#65533;&#65533;U&#65533;JR9&#65533;&#65533;y&#1169;
>&#2025;&#65533;0&#65533;&#65533;&#65533;_&#65533;kX&#65533;J&#1529;&#65533;U&#65533;x&#65533;+YW&#65533;T;&#65533;u&#65533;Ie&#65533;`T>&#65533;\,R&#65533;Q&#65533;J&#65533;1&#65533;&#65533;s&#65533;&#65533;&#65533;&#65533;Z&#65533;&#65533;*5l!&#65533;&#65533;Y&#65533;&#65533;&#65533;&#65533;v&#65533;&#65533;g&#65533;z&#65533;&#1166;&#65533;&#65533;&#65533;&#65533;f&#65533;z&#1580;&&#1388;h&#65533;d&#65533;&#65533;3&#65533;&#65533;&#65533;&#65533;1&#65533;&#65533;h]&#65533;z&#65533;&#65533;&#58807;&#65533;&#65533;mo&#65533;&#65533;&#65533;B&#65533;&#65533;&#65533;C&#65533;&#65533;X&#65533;&#65533;&#1392;&#65533;U&#65533;a9+T;&#65533;|8&#65533; &#65533;&#1031;?&#65533;&#65533;}(&#65533; &#65533;{&#65533;Bp&#1329;&#65533;mE&#65533;:&#65533;&#65533;7&#65533;&#65533;-)|&#65533;&#65533;&#1119;&#65533;&#65533;/0&#65533;]&#65533;&#65533;&#65533;&#65533;&#65533;!&#65533;&#65533;Z&#65533;Zw&#1961;w&#65533;&#65533;&#65533;&#65533;&#65533;&#65533;&#65533;!`&#65533; &#65533;
&#65533;&#65533;6r+}&#65533;&#65533;&#65533;&#65533;&#65533;&#65533;E &#65533;&#65533;&#65533;&#65533; &#65533;&#65533;B@ &#65533;&#65533;W&#65533;EH&#65533;!&#65533;&#65533;&#65533;&#65533;&#65533;&#65533;-&#139;&#65533;&#65533;&#65533;Au&#65533;&#65533;&#65533;0&#65533;&#65533;Kd&#65533;&#65533;&#65533;&#65533;Mr^&#65533;&#65533;&#65533;&#1447;&#65533;o&#65533;7&#65533;S&#65533;&#65533;&#65533;C-&#65533;&#65533;]&#65533;&#1697;E&#65533;h&#65533;7J&#65533;Q&#65533;&#1492;&#7784;&#65533;&#65533;&#65533;^!&#65533;&#65533;&#65533;&#65533;&#65533; &#65533;&#65533;&#65533;e)7W&#135;`&#65533;~w&#65533;&#65533;&#65533;#&#65533;C&#65533;&#65533;&#65533;&#65533;&#65533;=6&#2009;s&#65533;^7&#983;&#65533;ze3&#65533;&#65533;LT&#45497;&#65533;@5&#65533;&#65533;&#65533;Q+&#65533;&#65533;&#65533;v&#65533;&#65533;&#65533;9&#65533;} 5F&#732;V1&#65533;Up&#65533;&#65533;&#65533;&#65533;%&#65533;&#65533;Y&#65533;&#65533;o&#65533;/&#65533;&#65533;Z&#65533;&#65533;z&#65533;D&#65533;us&#65533;h5&#1138;&#65533;&#65533;d&#65533;C&#65533;\;{&#65533;&#1006;&#39115;-&#65533;&#65533;&#65533;Ws&#65533;&#65533;K#;&#65533;7&#65533;&#65533;&#65533;,a&#65533;&#65533;ar&#65533;&#1207;&#65533;&#65533;&#65533;&#65533;
m&#65533;~[&#65533;K&#65533;vF&#65533;&#65533;4e3:&#65533;CV7&#65533;C
&#65533;~&#65533;{&#1504;&#65533;&#65533;MOK&#65533;ss&#65533;&#65533;K- &#65533;>&#65533;&#1347;&#65533;p&#65533;[&#65533;&#65533;&#65533;&#65533;&#65533;3&#65533;&#65533;S&#65533;&#65533;8&#65533;G.&#591580;&#65533;"&#65533;/9&#65533;7&#65533;r&#65533;&#65533;\&#65533;&#65533;)&#65533;+&#65533;&#65533;\6/y&#65533;-&#65533;&#65533;&#65533;0&#65533;9&#65533;A&#65533;&#65533;O&#65533;&#65533;4'9&#385;-&#65533;"&#65533;N?*&#65533;&#65533;M[&#65533;R&#65533;H &#65533;&#65533;&#65533;&#65533;&#65533;{&#65533;&#65533;`&#65533;&#1599;>v&#65533;`&#65533;&#65533;Y&#65533;&#65533;&#65533;n&#65533;&#65533;&#65533;=&#65533;h{&#65533;&#65533;&#65533;v&#65533;&#65533;&#65533;&#65533;t{&#65533;&#65533;&#65533;w&#65533;&#65533;}&#65533;d&#65533;&#65533;&#65533;&#65533;>x&#65533;'D&#65533;p_;&#65533;&#2014;x&#65533;&#65533;&#1900;&#65533;&#65533;1&#65533;&#65533;#&#65533;&#989;&#65533;u&#65533;&#65533;&#65533;3&#65533;&#65533;&#65533;o&#65533;&#65533;&#65533;<&#65533;&#65533;&#65533;&#65533;&#65533;~&#65533;&#65533;<&#65533;&#65533;x&#65533;&#65533;&#65533;&#1530;&#65533;&#65533;&#65533;&#65533;&#1363;&#65533;&#65533;&#65533;&#65533;&#65533;&#65533;&#65533;&#65533;C&#65533;^&#65533;&#65533;~&#41167;&#65533;&#1091;&#65533;&#65533;&#231;}&#65533;|&#65533;&#65533;&#65533;&#65533;&#65533;g>&#65533;&#65533;z&#65533;&#65533;&#65533;&#65533;3&#966397;3*&#65533;&#65533;&#65533;?&#65533;&#65533;&#65533;/|&#13055;&#65533;&#65533;_&#65533;&#65533;&#65533;&#65533;&#65533;&#65533;&#65533;&#65533;&#65533;&#508;&#65533;%&#2011;&#65533;&#65533;&#65533;&#511;&#65533;&#65533;&#65533;&#65533;&#65533;&#65533;&#65533;&#65533;&#65533;&#65533;&#65533;&#65533;G&#65533;u&#65533;j&#65533;&#65533;mU&#65533;&#65533;&#65533;(&#65533;&#65533;~&#65533;&#65533;&#65533; (&#65533;&#65533;~&#65533;&#65533;8z-&#65533;X&#65533;Vv&#65533;(&#65533;$8&#65533;%&#65533;&#65533;&#65533;w&#65533;&#2023;&#65533;&#58818;&#65533;&#65533;&#65533;H&#65533;}x&#65533;&#65533;&#65533;&x&#65533;#&#65533;&#65533;6H}X&#65533;&#65533;&#450;@&#65533;v&#65533;&#65533;T&#65533;&#65533;"&#65533;&#65533;&#65533;H&#65533;&#65533;J&#65533;&#65533;h&#65533;>X&#65533;.&#65533;&#65533;&#65533;&#65533;XV&#65533;R&#65533;K&#65533;&#65533;L&#65533;&#65533;I&#65533;Yx=&#65533;Q&#65533;{D&#65533;&#65533;F&#65533;_&#65533;&#65533;i&#517;k&#65533;&#65533;&#65533;?8&#65533;A8&#65533;&#65533;q"&#65533;ta&#65533;&#448;m&#65533;&#65533;|&#518;9&#65533;M&#65533;H{&#65533;7f8#G&#65533;&#65533;&#65533;7&#65533;&#65533;&#65533;&#65533;&#65533;&#65533;u&#65533;pw~ &#65533;X&#65533;}(&#65533;-&#65533;&#65533;&#65533;v&#65533; @&#65533;&#65533;yv&#65533;{3&#65533;&#65533;z&#65533;&#65533;'&#65533;&#65533;&#65533;&#1546;~P&#65533;Zw&#65533;8&#65533;@ Y'&#65533;&#65533;~&#65533;&#65533;7&#65533;&#65533;&#32770;&#65533;  @&#65533;&#65533;7&#65533;&#65533;&#65533;g&#65533;z&#65533;P&#65533;\E0&#65533;&#65533;(^&#65533;&#65533;z&#65533;U &#65533;~&#65533;&#65533;&#65533;&#65533;&#65533;&#65533;(b+x&#65533;&#65533;&#65533;o&#65533;&#65533;8&#453;&#65533;&#65533;G&#65533;&#1671;&#65533;&#65533;Gy8x&#65533;Hz&#65533;&#65533;&#65533;&#65533;&#65533;&#65533;  &#65533;&#1547;Z&#65533;\ &#65533;x&#65533;a(&#65533;&#65533;&#65533;D&#65533;&h&#65533;&#776;&#65533;&#65533;w&#65533;U&#65533;&#65533;\&#65533;x&#65533;&#65533;&#65533;&#65533;u&#65533;&#65533;&#65533; p&#65533;(b &#65533;&#65533;\&#65533;x&#65533;,&#65533;&#65533;&#65533;&#65533;&#65533;&#65533;&#65533;&#65533;TS&#65533;&#65533;&#65533;~!y&#65533;&#65533;&#65533;&#65533;&#456;&#65533;&#65533;v&#65533; &#65533;XD)&#65533;!&#65533;Z&#65533;&#65533;N&#65533;6&#65533;&#65533;!`&#65533;&#65533;7&#65533;e&#65533;&#65533;&#65533;&#65533;'{^){&#65533;'!&#65533;&#65533;D&#65533;(&#65533;Z'b&#65533;&#65533;&#65533;8&#65533;&#65533;&#65533;&#65533;H~Q&#65533;&#65533;&#65533; &#65533;&#65533;&#65533;&#65533;&#65533;}
&#65533;j&#65533;X&#65533;X&#65533;&#65533;&#65533;x\&#65533;9&#65533;&#65533;&#65533;@&#65533;&#65533;e&#65533;&#65533;&#65533;&#1556;&#65533;X&#65533;i&#65533;&#65533;&#1554;py&#65533;q&#65533;&#65533;v&#65533;&#65533;&#65533;&#65533;U&#1484;&#65533;&#1481; &#65533;&#65533;&#65533;&#1617;r&#593;d	 I&#65533;&#1044;&#65533;@&#65533;@p&#65533;8&#65533;&#65533;9&#65533;-)&#65533;&#65533;'&#65533;U&#65533;&#65533;f&#65533;7&#65533;&#65533;4h&#65533;&#65533;&#65533;xx&#65533;B&#65533;&#65533;!&#65533;&#65533;&#65533;	 &#65533; &#65533;&#65533;i&#65533;&#65533;I&#65533;q&#65533;3&#65533;&#65533;^&#65533;&#65533;&#65533;9z_&#65533;
&#65533;y&#65533;X&#65533;&#65533;&#65533;X&#65533;&#65533;&#65533;[g&#65533;&#65533;&#65533;&#1209;&#65533;&#65533;	&#65533;4Q&#65533;&#65533;p&#65533;i&#65533;h&#65533;&#65533;i}&#65533;&#65533;uvGx&#1129;&#65533;&#65533;&#65533;&#65533;&#6604;&#1577;&#65533;&#65533;&#65533;&#65533;&#217;&#65533;&#65533;&#65533;w&#65533;&#65533;&#65533;&#65533;&#1631;&#65533;&#65533;&#65533;u&#65533;&#65533;jfx&#65533;&#65533;&#65533;&#65533;&#65533;|&#65533;&#65533;&#1696;X&#65533;&#65533;&#65533;)&#65533;&#65533;#&#65533;&#65533;&&#1696;5&#65533;&#65533;a'Z&#65533;
&#65533;&#65533;&#65533;&#65533;&#65533;&#1689;&#65533;/&#65533;&#65533;1&#65533;&#65533;&#65533;&#65533;&#65533;&#65533;h&#65533;&#65533;a;:&#65533;2&#675;&
&#65533;6Z&#65533;$j&#65533;D&#676;Ez&#65533;&#65533;&#65533;&#65533;h&#65533;a&#65533;V&#65533;X&#65533;&#65533;S8&#65533;&#65533;&#65533;{&#65533;aW&#1700;b&#65533;&#65533;&#65533;6I&#65533;/RIc&#65533;&#65533;d&#678;J&#65533;uH
d&#65533;7{&#65533;&#65533;x&#65533;X&#65533;&#65533;&#65533;&#65533;wJ&#65533;&#65533;g&#65533;&#65533;&#615;x&#1703;y&#65533;z{Z&#65533;j&#65533;zz&#65533;&#65533;&#65533;&#65533;&#65533;&#65533;J&#65533;&#65533;&#65533;k&#65533;|)&#65533;&#65533;^@$0&#65533;&#65533;&#65533;&#65533;&#1705;&#65533;&#65533;&#65533;&#65533;&#65533;&#65533;:&#65533;&#65533;Z&#65533;&#65533;z&#65533;&#65533;&#65533;&#65533;&#65533;&#65533;&#65533;&#65533;z&#65533;$&#65533;%&#65533;\&#65533;&#65533;3&#65533;*P)&#65533;&#65533;&#65533;&#65533;&#65533;&#65533;&#1707;&#65533;&#65533;&#65533;&#65533;&#65533;&#65533;:&#65533;&#65533;Z&#65533;&#65533;z&#65533;&#538;&#65533;&#698;&#65533;&#65533;Z%`^p;*
&#65533;&#65533;&#65533;'&#65533;&#1498;&#65533;&#1594;&#65533;&#65533;&#1709;&#65533;&#65533;&#65533;&#65533;&#65533;&#65533;:&#65533;&#65533;Z&#65533;&#65533;z&#65533;&#26286;&#36526;&#65533;&#1710;&#65533;&#65533;&#65533;&#65533;&#65533;&#65533;&#685;'&#65533;&#65533;)&#65533;&#65533;&#65533;&#65533;&#65533;&#65533;&#1711;&#65533;&#65533;&#65533; &#65533;;&#65533;[&#65533;{&#65533;&#65533;&#65533;
&#65533;&#65533;&#1776;&#65533;&#65533;1&#65533;2&#65533;"&#65533;&#65533;{&#65533;&#65533;&#65533;&#65533;&#65533;&#1777;&#65533;&#65533;&#65533;&#65533;l&#65533;q[&#65533;&{&#65533;(&#65533;&#65533;)&#65533;&#65533;&#65533;&#65533;6R&#65533;*&#65533;2;&#65533;4+&#65533; &#65533;&#65533;&#65533;&#65533;0[&#65533;<&#1779;>&#65533;&#65533;&#65533;s&#65533;&#65533;%e@&#65533;@&#65533;&#65533;J&#65533;&#65533;3{&#65533;5&#65533;&#65533;;&#756;R;&#65533;T&#65533;&#65533;&#65533;.; Q[&#65533;\&#1781;^&#751;N&#65533;cE8#H&#65533;&#65533;f{&#65533;R&#65533;r&#65533;&#65533;&#677;[&#65533;&#65533;p&#65533;6&#65533;^&#65533;&#65533;&#65533;jx&#65533;&#65533;z&#65533;&#65533;|&#1783;~&#65533;&#65533;&#65533;&#65533;&#65533;;&#65533;&#65533;[&#65533;&#65533;{&#65533;&#65533;&#65533;&#65533;&#65533;&#65533;&#65533;&#65533;&#65533;?Z&#65533;&#65533;q&#65533;&#65533;Z!V&#65533;&#65533;{&#65533;&#65533;&#65533;&#65533;&#65533;&#65533;&#65533;&#65533;&#1785;&#65533;&#65533;&#65533;&#65533;&#65533;&#65533;;&#65533;&#65533;&#65533;%&#65533;t%;K&#65533;&#65533;&#1786;&#65533;&#65533;&#65533;&#65533;&#65533;&#65533;;&#65533;&#65533;{&#65533;`{&#65533;1&#1559;;&#65533;&#65533;&#1787;&#65533;&#65533;&#65533;&#65533;&#65533;&#65533;k&#65533;&#65533;&#65533;&#65533;&#65533;&#65533;&#65533;Q&#65533;&#65533;&#65533;&#65533;&#1788;&#65533;&#65533;&#65533;&#65533;&#65533;&#315;&#65533;{&#65533;&#65533;Z&#65533;&#65533;&#1723;&#65533;&#65533;&#1789;&#65533;;&#65533;&#65533;&#65533;&#65533;&#65533;I&#65533;&#65533;&#65533;&#65533;{&#65533;&#65533;+&#65533;&#65533;&#65533;l&#738;&#65533;&#65533;&#65533;&#795;&#65533;&#65533;;&#65533;&#65533;&#65533;&#65533;&#65533;&#65533;&#65533;)R&#65533;&#65533;&#65533;&#65533;&#65533;&#1791;&#65533;&#766;Y&#65533;&#1791;\&#65533;&#65533;{&#65533;8+&#65533;h &#65533;&#65533;&#65533;&#65533;&#65533;&#65533;&#65533;RZ&#65533;&#65533;1&#65533;|&#65533;,&#65533;&#65533;&#65533;
l&#65533;&#65533;&#65533; &#65533;&#65533;&#65533;&#65533;h&#65533;&#65533;(&#65533;&#156;&#65533;&#65533;b&#65533;&#65533;&#65533;&#763;*&#65533;2&#65533;_#l&#65533;E&#65533;&#65533;0<&#65533;:&#65533;&#65533;,|&#65533;&#65533;'&#65533;&#65533;B&#65533;&#65533;5<&#65533;&#65533;+&#65533;9<&#65533;J&#65533;&#65533;=,&#65533;P&#65533;&#65533;K&#65533;&#65533;[&#65533;X;&#65533;&#65533;&#65533;&#65533;&#751;&#65533;+&#65533;\<&#65533;M\o?&#65533;&#65533;P&#65533;&#65533;d|&#65533;&#65533;+&#65533;&#65533;[&#65533;c\&#65533;l&#65533;&#65533;_&#1829;Q&#65533;m<&#65533;|&#65533;?z&#65533;H&#65533;&#65533;t&#65533;&#65533;&#65533;&#65533;&#436;z &#65533;&#450;L&#65533;T&#411;i&#65533;k<&#522;&#65533;&#65533;&#65533;~<&#65533;&#65533;&#65533;&#523;&#611;[&#65533;&#65533;&#65533;j&#530;&#65533;&#614;&#65533;&#65533;	\&#65533;r&#65533;&#608;l&#65533;vl&#65533;G&#65533;&#65533;&#65533;&#680;l&#65533;&#65533;&#65533;&#65533;b&#65533;&#489;&#65533;&#65533;&#65533;;&#65533;&#65533;&#65533;&#65533;&#65533;&#688;|&#725;&#65533;&#65533;al&#65533;&#65533;&#65533;&#766;L&#65533;l&#701;&#65533;&#759;&#65533;&#65533;&#65533;;&#65533;&#65533;L&#794;&#65533;Vl&#600;&#65533;&#800;l&#65533;O<&#65533;&#1036;&#65533;&#65533;\&#65533;&#65533;&#65533;&#65533;&#65533;&#65533;&#65533;&#65533;&#65533;&#636;&#842;&#65533;&#65533;x,&#65533;&#65533;&#65533;&#65533;&#65533;&#796;&#65533;&#65533;&#65533;&#65533;&#65533;&#65533;&#65533;&#65533;&#65533;\&#65533;8L&#65533;&#65533;&#65533;&#65533;\&#65533;&#65533;<&#962;,&#948;&#65533;&#1676;&#65533;&#65533;&#65533;-&#65533;&#65533;&#65533;&#65533;&#65533;t&#65533;&#903;&#65533;&#65533;L&#1049;\&#65533;q&#65533;&#65533;
M&#65533;&#65533;&#1846;&#65533;+&#65533;]&#65533; &#65533;&#65533;&#65533;&#65533;&#65533;	]&#65533;&#65533;|&#65533;hL/w&#65533;&#65533;&#65533;&#65533;&#65533;&#333;<<&#65533;&#65533;&#65533;]&#65533;e&#65533;&#65533;&#65533;&#65533;W&#65533;&#65533;+&#65533;&#65533;]&#65533;|&#1203;&#65533;&#65533;&#65533;L&#65533;-&#65533;U&#65533;&#65533;"M&#65533;&#747;&#65533;{l&#65533;&#65533;&#65533;&#65533;-&#65533;m&#65533;&#65533;&#65533;&#65533;y&#65533;&#65533;$&#65533;&#65533;3L&#65533;&#65533;\&#65533;&#65533;Z&#65533;&#65533;j&#65533;X}&#65533;Z&#65533;&#65533;\&#65533;&#65533;^&#65533;&#65533;&#65533;&#65533;&#1157;&#65533;&#65533;2&#65533;&#65533;&#65533;z&#65533;h&#65533;&#65533;j&#65533;&#65533;l&#65533;&#65533;&#65533;&#43789;K&#65533;&#65533;Q&#65533;&#65533;&#65533;'&#65533;&&#65533;&#65533;w&#65533;&#65533;&#65533;&#65533;z&#65533;&#65533;&#65533;&#65533;~&#65533;&#1472;M&#1538;]&#1539;&#65533;&#1544;&#65533;&#1543;&#65533;&#1537;&#65533;&#1542;&#1610;&#65533;&#1553;]&#1619;-&#1612;&#65533;&#1620;}&#1622;&#65533;&#1629;&#65533;&#1630;}&#1485;&#65533;SQ(1}&#65533;r&#65533;&#1706;&#65533;&#65533;&#65533;&#65533;C7m&#1323;&#1778;}&#65533;&#65533;;&#65533;>&#65533;&#65533;Y<&#1786;&#65533;&#65533;&#65533;&#1671;&#65533;&#65533;&#65533;&#65533;&#65533;&#65533;=&#65533;[&#65533;U&#65533;&#1319;&#65533;&#65533;&#317;&#1843;&#65533;&#65533;C&#65533;&#65533;&#65533;&#1213;&#65533;&#65533;&#65533;Cc&#65533;&#65533;&#1245;&#1906;&#65533;&#1796;&#65533;&#65533;&#65533;&#65533;&#65533;&#65533;&#65533;&#65533;&#65533;]&#525;&#65533;&#65533;&#1775;&#65533;&#65533;&#65533;&#65533;&#65533;&#65533;&#65533;&#65533;&#65533;&#65533;&#65533;&#65533;&#65533;&#65533;=&#65533;&#65533;-&#65533;&#65533;]&#65533;&#65533;}&#65533;&#65533;&#65533;&#65533;&#65533;&#65533;&#65533;&#65533;&#65533;&#65533;-&#65533; >&#65533;^&#65533;&#65533;&#65533;&#65533;&#65533;s=&#65533;}&#65533;m,&#65533;&#65533;K&#1719;M&#65533;&#65533;=&#65533;.&#65533;R&#65533;&#65533;9&#65533;&#65533;C&#65533;&#1318;&#65533;&#65533;&#65533;&#65533;Q}&#1138;&#65533;&#65533;m&#65533;$&#65533;&#65533;<m&#65533;&#65533;]&#65533;G&#65533;&#65533;K&#65533;&#65533;&#65533;=&#65533;2&#65533;&#65533; &#65533;&#65533;>&#65533;7&#65533;&#65533;&&#65533;&#65533;y&#65533;&#65533;O&#65533;&#65533;l&#65533;d}&#65533;1N&#65533;:&#65533;&#65533;&#65533;m&#65533;JN&#65533;-^&#597;&#65533;&#65533;N&#65533;&#65533;&#65533;&#65533;:&#65533;Vn&#65533;F.&#65533;I&#65533;&#65533;>&#65533;&#65533;K&#65533;Z&#65533;&#65533;&#65533;&#65533;en&#65533;&#65533;&#65533;&#65533;\&#65533;lN&#65533;]>&#65533;&#65533;q&#65533;&#65533;;&#65533;o&#65533;&#65533;w^&#65533;h&#65533;&#65533;;&#65533;&#65533;}&#65533;&#65533;n&#65533;&#65533;&#65533;>&#65533;&#65533;&#65533;;&#65533;j&#65533;&#65533;&#65533;?&#65533;M&#65533;&#65533;&#65533;&#65533;>&#65533;T.&#65533;.&#65533;&#65533;&#65533;&#65533;&#65533;&#65533;N&#65533;&#65533;>&#1112;&#65533;&#65533;m&#65533;&#65533;l&#65533;N&#65533;&#65533;&#65533;&#65533;}&#65533;&#65533;&#486;&#65533;&#65533;m&#65533;^&#65533;&#65533;&#65533;^&#65533;g.&#26476;&#65533;&#65533;&#65533;&#65533;&#65533;{&#870;&#65533;&#65533;&#65533;&#65533;&#65533;&#65533;&#65533;B^&#65533;&#65533;&#65533;b&#65533;&#65533;&#65533;&#65533;&#65533;&#65533;&#65533;&#65533;.&#65533;(^&#65533;>&#65533;&#65533;&#65533;&#65533;W|&#65533;&#1198;&#65533;&#65533;K&#65533;&#65533;&#65533;&#65533;&#65533;&#65533;9~&#65533;^&#65533;&#65533;+&#65533;)&#65533;&#65533;&#65533;&#65533;&#65533;&#65533;&#65533;&#286;&#65533;&#65533;&#65533;~&#65533;&#65533;N&#65533;&#65533;&#1980;&#65533;n&#1983;&#65533;&#65533;{&#65533;&#65533;&#65533;&#65533;&#65533;&#65533;u&#65533;&#65533;?*&#65533;^^&#65533;o&#65533;&#1390;h&#65533;&#65533;&#65533;&#65533;&#65533;&#65533;&#65533;&#65533;K&#65533;&#65533;O&#65533;",&#65533;&#1949;&#65533;&#65533;&#65533;&#65533;&#65533;&#65533;&#65533;&#65533; _&#65533;&#65533;&#65533;_&#65533;&#65533;n&#65533;&#65533;&#65533;$&#65533;&#65533;&#65533;|&#65533;&#65533;&#65533;&#65533;&#65533;2?&#65533;"&#65533;&#65533;&#65533;&#65533;&#65533;&#65533;&#65533;&#65533;>O&#65533;.&#65533;#&#65533;C&#65533;&#65533;&#65533;&#65533;&#65533;=&#65533;&#65533;&#65533;&#65533;&#65533;^&#907;;&#65533;T_&#65533;V&#65533;X&#65533;&#65533;U&#65533;&#65533;7&#2031;'&#65533;&#65533;&#65533;b?&#65533;d_&#65533;f&#65533;h&#65533;&#65533;j&#65533;&#65533;l&#65533;&#65533;n&#65533;&#65533;p&#65533;ro&#65533;&#65533;*&#65533;&#65533;K&#65533;&#65533;&#65533;x&#65533;_&#65533;&#65533;|&#65533;&#65533;~&#65533;&#65533;?&#65533;&#65533;&#65533;&#65533;q&#65533;X&#65533;&#65533;&#65533;&#65533;_;&#65533;U&#65533;t~&#1932;?&#65533;S&#65533;&#65533;)&#65533;&#65533;&#65533;&#65533;&#65533;K&#65533;&#65533;&#65533;m&#65533;@&#65533;&#65533;&#65533;&#65533;&#65533;&#65533;o&#65533;&#65533;&#65533;&#2035;&#65533;&#65533;&#65533;<&#65533;&#65533;?&#65533;&#65533;&#65533;{&#65533;&#65533;&#65533;&#65533;&#65533;&#65533;&#65533;&#65533;&#65533;?&#65533;&#65533;&#65533;&#65533;&#65533;&#65533;&#65533;&#65533;&#65533;&#65533;&#65533;&#65533;&#65533;?&#65533;&#65533;&#65533;N&#65533;&#65533;&#64565;&#65533;&#65533;&#191;N&#65533;&#65533;&#65533;&#65533;&#65533;&#65533;&#65533;&#65533;&#65533;&#65533;&#65533;&#65533;"u.&#65533;&#65533;&#65533;&#65533;4&#65533;&#1764;&#65533;&#65533;H&#65533;&#65533;&#1487;&#65533;&#65533;k&#65533;&#65533;&#65533;&#65533;&#65533;&#65533;&#65533;@&#65533;&#65533;&#65533;&#65533;&#65533;&#65533;&#65533;&#65533;&#65533;/&#65533;\O&#65533;&#65533;&#65533;&#65533;~&#65533;&#65533;&#65533;&#65533;&#65533;/&#65533;M_&#65533;J&#65533;&#65533;:&#65533;&#65533;&#65533;&#65533;&#65533;&#65533;&#65533;&#65533;O&#65533;&#65533;&#65533;&#65533;&#65533;&#65533;&#65533;&#65533;&#65533;M_&#65533;J&#65533;&#65533;:&#65533;&#65533;&#1966;&#65533;&#65533;?&#65533;y&#65533;&#65533;&#65533;&#65533;&#65533;M_&#65533;J_&#65533;&#65533;&#65533;&#65533;&#65533;eu&#65533;&#65533;&#65533;&#65533;&#65533;&#65533;N/&#65533;N&#65533;&#65533;?&#65533;y&#65533;&#65533;*&#65533;&#65533;&#65533;?&#65533;&#65533;&#65533;&#65533;|&#65533;M_&#65533;J&#65533;]&#65533;&#65533;_&#65533;&#65533;&#65533;&#65533;M_&#65533;J&#48844;&#65533;&#65533;/&#65533;&#65533;o&#65533;&#65533;&#65533;M_&#65533;J&#65533;]&#65533;&#65533;_&#65533;&#65533;|&#65533;M_&#65533;J&#65533;]&#65533;&#65533;&#65533;&#65533;\&#65533;&#65533;_&#65533;3&#65533;&#65533;.&#65533;&#65533;O&#65533;&#65533;&#65533;&#65533;&#65533;_&#65533;3&#65533;&#32622;&#65533;&#65533;_&#65533;3?&#65533;&#65533;G&#65533;&#65533;&#65533;&#65533;&#65533;&#65533;.&#65533;&#65533;&#65533;&#65533;&#65533;&#65533;&#65533;&#65533;y&#65533;&#65533;&#65533;&#65533;&#65533;&#65533;&#65533;&#65533;8_&#65533;&#65533;l&#65533;F&#65533;y&#65533;&#65533;&#65533;&#65533;&#65533;&#65533;.&#65533;&#65533;&#65533;&#65533;&#65533;&#65533;&#65533;G&#65533;&#65533;&#65533;&#65533;&#65533;&#65533;.&#65533;&#65533;&#65533;&#65533;^&#65533;eM&#65533;&#65533;?&#65533;y&#65533;&#65533;&#65533;&#65533;&#65533;&#65533;&#65533;&#65533;&#65533;&#65533;?&#65533;y&#65533;&#65533;*&#65533;&#65533;&#65533;?&#65533;&#65533;&#65533;&#65533;|&#65533;M_&#65533;J&#65533;]&#65533;&#65533;_&#65533;&#65533;&#65533;&#65533;M_&#65533;J&#48844;&#65533;&#65533;/&#65533;&#65533;o&#65533;&#65533;&#65533;M_&#65533;J&#65533;]&#65533;&#65533;_&#65533;&#65533;|&#65533;M_&#65533;J&#65533;]&#65533;&#65533;&#65533;&#65533;\&#65533;&#65533;_&#65533;3&#65533;&#65533;.&#65533;&#65533;O&#65533;&#65533;&#65533;&#65533;&#65533;_&#65533;3&#65533;&#32622;&#65533;%`&#65533;&#65533;&#65533; a&#65533;&#65533;&#65533;&#65533;&#65533;A&#65533;&#65533;&#65533;&#65533;b&#65533;&#65533; @&#65533;C&#65533;&#65533;)s&#65533;&#65533;&#65533;)<&#65533;HRdH&#65533;#M&#65533;DyReJ&#65533;+]&#65533;&#65533;&#65533;RfL&#65533;3m&#65533;&#65533;yS'&#65533;z&#65533;&#65533;&#65533;&#65533;&#65533;&#200;&#65533;X&#65533;&#65533;&#65533;&#65533;'P&#65533;U&#65533;T&#65533;U&#65533;^&#346;U&#65533;V&#65533;]&#65533;~&#65533;&#65533;	&#65533;&#65533;Vt&b&#65533;&#65533;.eW&#65533;\&#65533;u&#65533;&#65533;&#347;W&#65533;^&#65533;}&#65533;&#65533;<&#65533;[&#65533;jB&#65533;&#1590;pB&#65533;&#65533;?&#65533;Y&#65533;d&#656;&#65533;.6L4&#65533;Q&#65533;&#65533;VZ&#65533;h&#1186;#&#65533;&#65533;(j&#65533;&#65533;K&#65533;&#65533;[&#65533;&#65533;&#65533;A3&#65533;&#65533;&#65533;3R&#65533;&#65533;g&#65533;\8&#65533;&#65533;gU&#65533;&#65533;&#65533;p&#65533;&#861;&#65533;&#65533;&#65533;6&#65533;&#44460;&#65533;?&#478;]&#65533;&#65533;&#8527;of&#65533;x&#65533;x&#65533;&#65533;#&#284;vm&#65533;&#65533;&#65533;&#1919;&#65533;&#65533;&#65533;&#65533;&#65533;&#65533;g^&#65533;&#65533;_?&#65533;&#65533;h5&#65533;&#65533;-&#65533;&#65533;$&#65533;4&#65533;RC&#65533;&#65533;&#340;*&#65533;A#&#65533;o(&#65533;t&#65533;&#65533;&#65533;/&#65533;p&#65533;&#65533;K0<4|&#65533;0D&#65533;&#65533;B&#65533;6&#65533;&#65533;+&#65533;W|p&#65533;T&#65533;E3&#65533;&#65533;&#65533;v+L&#65533;wl&#65533;&#65533;&#65533;&#65533;#&#821; &#65533;H#&#65533;D2I%&#65533;d&#65533;I'&#65533;&#65533;2J)&#65533;&#65533;&#65533;J+&#65533;$&#65533;&#65533;{&#65533;&#65533;7*&#65533;J1&#65533;$&#65533;L3&#65533;D&#65533;L&#65533;&#65533;:	1&#65533;4&#31027;N;&#65533;sM&#65533;&#65533;&#65533;oB=OA%&#65533;P<&#65533;l&#65533;C&#65533;,HNC&#65533;4RI&#65533;D&#65533;O&#65533;&#47927;@'&#65533;SO&#65533;D4&#65533;&#65533;~|&#65533;&#65533;M?E5UU&#65533;&#65533;&#65533;>s&#65533;s!&#65533;]&#65533;V[m&#65533;&#65533;K&#65533;[0&#65533;[&#65533;&#65533;V&#65533;#&#65533;K@6Ye&#853;&#65533;.&#65533;uYi&#65533;&#65533;sX&#65533;&#65533;&#459;t$&#65533;Vj&#65533;&#65533;&#65533;f&#65533;+&#65533;S&#65533;E7]&&#65533;&#65533;\&#65533;&#65533;&#65533;U7^y&#65533;&#65533;&#65533;&#65533;^&#65533;7&#65533;p&#65533;&#65533;&#65533;Fce&#65533;W_&#65533;&#65533;&#65533;wT7=&#65533;v`&#65533;&#65533;&#65533;w&#65533;?5Eva&#65533;&#65533;-&#65533;&#65533;R&#65533;xb&#65533;Qm&#65533;U
uU#&#65533;GN&#65533;b1&#65533;7b&#65533;W&#65533;&#65533;g&#65533;U&#65533;e&#65533;!5&#65533;&#65533;E&#65533;9gB]&#65533;&#65533;&#65533;L&#65533;&#65533;Hg&#65533;&#65533;&#65533;&#65533;c:&#65533;4y>d&#65533;&#65533;&#65533;&#65533;&#802;&#65533;N&#65533;&#1768;&#65533;&#65533;z&#65533;&#1347;U&#65533;c&#65533;&#65533;:l+&#65533;V&#65533;&#65533;&#65533;F{I&#65533;&#65533;&#1524;&#65533;v&#65533;l&#65533;&#65533;n&#65533;&#65533;&#65533;9&#65533;C>&#65533;&#65533;&#65533;&#65533;5)&#65533;&#65533;&&#65533;&#65533;1&#65533;&#65533;&#65533;&#65533;&#65533;HS&#65533;^&#65533;o&#65533;-&#65533;&#65533;a&#65533;&#65533;&#65533;<&#65533;&#65533;/fT&#65533;&#65533;5&#65533;&#65533;&#1367;-&#65533;&#65533;s&#65533;7&#65533;pp&#65533;&#65533;&#65533;&#65533;&#65533;&#259;^&#65533;&#65533;D&#65533;&#65533;c&#65533;p&#65533; sT&#65533;&#65533;Q7r&#2005;n&#65533;&#48991;&#65533;x&#65533;i?9p8oO^f&#65533;c&#65533;[&#65533;&#65533;u&#65533;l&#48095;&#65533;&#65533;&#65533;&#1734;&#65533;&#65533;&#65533;&#65533;&#65533;v&#65533;s&#65533;&#1574;_&#65533;&#65533;|&#65533;&#65533;f&#65533;&#65533;w_b&#65533;G&#65533;&#65533;&#65533;&#65533;&#65533;~&#65533;&#65533;&#65533;&#65533; V&#65533;&#65533;&#65533;~&#65533;2Z&#65533;&#65533;W@&#65533;&#65533;&#65533;Zzs&#65533;,0A
V&#1026;&#65533;`5&#65533;Av&#1027;aE8BNp8!AP&#65533;B&#65533;&#65533;" :&#65533;
>&#65533;&#65533;&#262;5&#65533;&#65533;u&#65533;C&#65533;?$&#65533;&#65533;0&#65533; 0&#65533;&#65533;H&#65533;&#65533;&#257;&#65533;Z&#65533;%*V&#1098;W&#65533;b&#65533;2&#65533;&#65533; - &#65533;Z &#65533;&#65533; /hbVP&#65533;&#65533;&#65533;&#65533;/&#65533;&#65533;&#65533;Qs&#65533;&#65533;ctA&#65533;&#65533;&#65533;G0&#65533;&#65533;&`c^&#65533;&#65533;3&#65533;&#65533;DrD$_L`&#65533;&#65533;&#1105;z#&#65533;&#1538;&#65533;`&#65533;zI&#65533;&#65533;&#65533;HN&#65533;&#65533;/&#65533;&#65533;$!)&#65533;=&#65533;Q&#65533;1&#65533;&#65533;	&#65533;B&#653;&#65533;K&#65533;&#65533;e]&#65533;&#65533;R&#1426;&#65533;&#65533;#L&#65533;&#65533;0O~&#971;e0&#65533;&#65533;II&#65533;&#65533;&#436;&#65533;$S&#65533;&#820112;&#2003;&#65533;0ci&#65533;&#65533;&#65533;&#65533;1[&#65533;&#65533;K&#65533;%&#65533;&#899;&#65533;4a&#65533;PJ&#1178;&#65533;&#65533;&#65533;-]&#65533;&#1179;&#65533;t&#65533;&#65533;L&#65533; &#65533;&#65533;&#65533;f2q&#65533;&#65533;).&#65533;t&#65533;&#65533;&#65533;&#65533;T3&#65533;&#65533;L&#65533;(&#1017;Mw6&#65533;X|&#65533;@&#65533;x&#65533;F&#9423;Mh1&#65533;t&#65533;|&#65533;x$&#65533;Hr"4&#65533;&#65533;&#65533;&#65533;9[&#65533;&#65533;&#65533;&#65533;&#65533;Q|&#65533;H&#65533;X&#65533;G&#65533;&#65533;&#1180;d<hB&#65533;'&#65533;&#65533;&#65533;S&#65533;LEt&#65533;&#65533;@&#65533;&#65533;&#65533;#&#65533;zM&#65533;&#65533;13h&#65533;&#65533;UH&#65533;	uG&&#65533;A(&#1145;&#65533;<&#65533;&#1190;&#65533;cz&#65533;L6&#65533;&#65533;j&#65533;&#65533;z&#65533;&#1371;~5&#65533;&`*F&#65533;H&#65533;D&#65533;M/e[4&#65533;:&#65533;&#65533;Q&#65533;d&#65533;.&#65533;&#65533;W&#65533;J2&#65533;>5k&#65533;&#65533;&#65533;&#65533;&#65533;'7&#65533;fX0&#65533;&#65533;&#65533;`&#65533;FE)$&#65533;&#65533;&#65533;&#65533;N&#65533;&#65533;&#65533;
f@&#749;F&#65533;1&#65533;&#65533;b&#65533;Z&#65533;&#65533;&#65533;M&#65533;hx&#65533;M&#65533;6CD&#65533;&#65533;_k	&#65533;&#65533;&#65533;t&#65533;&#65533;]&#65533;	&#1221; mH&#65533;&#65533;>@&#65533;/&#25908;I&#65533;+W&#65533;	&#385;`&#65533;"&#65533;Om&#65533;@&#65533;&#65533;&#580;9Pgk&#65533;X&#65533;&#65533;f&#65533;&#65533;=&#65533;&#65533;&#65533;&#65533;5&#65533;&#65533;q&#65533;&#65533;t&#65533; 6@&#65533;&#65533;&#65533;M&#65533;&#65533;@&h&#65533;&#65533;&#65533;&#65533;/&#65533;&#65533;{&#65533;$&#65533;&#65533;&#65533;&#65533;u&#65533;k&#65533;I&#65533;&#65533;&#65533;j&#65533;"&#65533;^&#65533;	&#65533;&#65533;m&#65533;M&#65533;&#65533;&#65533;&#65533;,&#65533;l&#65533;&#65533;&#65533;&#1718;&#65533;&#65533;&#65533;%&#65533;2&#65533;O&#65533;X&#65533;8p'&#65533;&#65533;k&#65533;&#65533;&#65533;&#258;&#65533;&#65533;f ^&#65533;&#1340;&#65533;&#65533;~E a&#65533;&#65533;%&#65533;&#65533;&#65533;B&#65533;&#65533;&#65533;&#65533;&#65533;|&#65533;W}y&#65533;&#65533;&#65533;&#65533;|&#65533;&#65533;&#65533;?v2S&#65533;'&#65533;&#65533;eu&#65533;?&#65533;-_)]&#65533;_{&#65533;&#65533;N&#65533;H3&#65533;p&#65533;&#65533;la &#65533;&#65533;q&#65533;s&#65533;#&#65533;&#65533;:&#65533;&#65533;U6Hb5N&#65533;&#65533;&#65533;&#65533;*A&#65533;&#65533;+]s&#65533;`;P&#65533;u&#65533;@_&#65533;&#1090;"0AL0&#65533; &#65533;&#65533;`&#65533;d{&#65533;C#Z&#65533;&#65533;&#65533;&#65533;&#65533;dB&#65533;&#65533;&#65533;A &#65533;&#65533;h&#800;&#65533;&#65533;>&#65533;	Q)6Z&#65533;gzs&#65533;L&#65533; &#65533; &#1506;&#65533;&#65533;F [&#65533;X&#1582;V48E&#65533;c&#65533;i&#65533;&#65533;&#65533;mHF&#65533;&#65533;f&#65533;9BF&#65533;&#65533;&R&#65533;&#65533;T&#65533;&#65533;&#65533;?6w&#65533;JTvOd8~&#65533;$&#65533;&#65533;h&#65533;(&#65533;x&#65533;`$&#65533;c&#65533;&#65533;]&#65533;Q&#65533;&#65533;J{&#65533;nNp&#65533;&#65533;F&#65533;&#65533;&#65533;4l&#65533;&Yrl	E>r&#65533;&#65533;&#65533;&#65533;'y&#65533;-X&#65533; &#65533;&#65533;td&#65533;&#65533;|&#65533;,&#65533;#&#65533;6/K&#65533;&#65533;&#65533;&#65533;&#65533;?z&#65533;9&#65533;&#188;&#65533;&#1033;
&#65533;&#65533;&#65533;&#65533;	&#65533;k&#65533;z&#1317;>u&#65533;{&#65533;&#65533;xAa&#65533;5&#65533;&#65533;&#65533;&#1137;8&#65533;W&#65533;&#65533;;&#65533;B&#65533;}&#65533;g/;&#65533;&#862;v&#65533;&#65533;&#65533;&#65533;j&#65533;{&#65533;&#65533;&#65533;v&#65533;&#1501;&#65533;w&#65533;{&#65533;&#65533;&#65533;w&#65533;&#65533;&#65533;.Y&#65533;&#65533;h(&#65533;&#65533;co&#65533;&#2003;&#65533;&#65533;&#65533;r&#65533;&#65533;&#65533;&#65533;&#65533;_&#65533;&*$x|&#65533;&#1822;&#65533;&#648;[&#65533;&#65533;2&#65533;k~&#65533;=&#65533;&#65533;	&#65533;)&#65533;&#65533;
WXB&#65533;e?{&#65533;&#65533;&#65533;&#65533;&#65533;&#65533;}&#65533;u&#65533;{&#65533;&#65533;&#65533;&#65533;&#65533;~&#65533;&#65533;?&#65533;&#65533;_&#65533;&#65533;&#65533;&#65533;&#65533;&#65533;&#65533;&#65533;&#65533;'&#65533;&#65533;&#65533;}&#65533;K&#65533;&#65533;&#1271;~&#65533;&#65533;&#65533;}&#65533;s&#65533;&#65533;&#65533;&#65533;~&#65533;&#65533;~&#61919;&#65533;&#65533;7&#65533;&#767;~&#65533;&#65533;&#65533;&#65533;&#65533;W&#65533;&#65533;&#65533;&#65533;_&#65533;&#65533;-&#65533;"&#65533;&#65533;&#479;&#65533;&#65533;&#65533;&#65533; &#65533;&#65533;&#65533;&#65533;&#65533;@L@$&#65533;&#65533;>2X&#65533;E&#65533;7al&#65533;&#65533;&#65533;&#65533;&#65533;@&#65533;@&#65533;&#65533;&#65533;&#65533;&#65533;&#65533;&#65533;&#255;[&#65533;&#65533;AT&#65533;dAl&#65533;&#65533;&#65533;t&#65533;&#65533;&#65533;3&#65533;	&#65533;]&#65533;&#65533;&#65533;&#65533;&#65533;&#65533;&#65533; &#65533;!$B"&#65533;><B&#65533;&#65533;&#65533;&#65533;\?'l?($?)&#65533;>*&#65533;>+&#65533;>(|>L3&#65533;C&#65533;3(&#65533;0&#65533;1$&#65533;24&#65533;3D&#65533;4<&#65533;$&#65533;A6d?$&#65533;&#65533;&#65533;@&#65533;B5&#65533;&#65533;;&#65533;&#65533;<&#65533;&#65533;=&#65533;&#65533;2&#65533;&#65533;&#65533;;&#65533;:&#65533;&#65533;A$&#65533;B4&#65533;C&#65533;CK&#65533;A&#65533;Z0D&#65533;G&#65533;&#65533;H&#65533;&#65533;B&#65533;C&#65533;6A&#65533;&#65533; ,&#65533;+&#65533;&#65533;L,B4&#65533;&#65533;&#65533;&#194;2&#65533;D#<&#65533;2@&#65533;T,4&#65533;RT&#65533;9&#65533;AG,E&#65533;-H&#65533;+@&#65533;YB2&#1538;&#65533;&#65533;#8&#65533;)8,pC]&#1282;&#65533;8&#65533;&*&#65533;J42/&#65533;E]&#65533;&#65533;&#65533;3 &#65533;%&#65533;&#65533;&#65533;&#65533;?&#65533;&#65533;*&#1538;k&#65533;A)&#65533;&#65533;<&#65533;pE	&#65533;h
&#65533;g&#65533;D1&#65533;&#65533;&#65533;F9&#65533;Ep&#65533;&#65533;&#65533;F{&#65533;G&#38082;N&#65533;&#65533;r\&#65533;l(L&#65533;D28&#65533;+ &#65533;q&#65533;&#65533;j&#65533;&#65533;&#31938;+h&#65533;&#65533;+hH3&#65533;,s&#65533;&#65533;Wt%&#65533;`&#65533;H&#65533;&#1538;V&#65533;A0&#65533;&#65533;}&#65533;&#65533;&#65533;A/&#65533;&#65533;&#65533;&#65533;H&#65533;&#65533;&#65533;Df<&#65533;@&#65533;HH&#65533;PI&#65533;kl&#532;B&#65533;tI&#65533;&#65533;2H&#65533;s\&#291;&#219;&#65533;D1@x&#65533;&#65533;:8Iz&#65533;H |H&#65533;&#65533;I&#65533;&#65533;&#512;&#65533;B&#65533;&#65533;&#65533;$&#65533;&#65533;h&#65533;&#65533;&#65533;&&#65533;H0X&#65533;&#65533;&#65533;&#65533;r&#65533;&#65533;&#65533;H&#65533;&#65533;D&#65533;&#65533;&#65533;uG^L&#65533;# y&#65533;H&#65533;&#65533;&#65533;|&#65533;1&#65533;)&#65533;&#727;\K&#65533;&#65533;D&#65533;&#65533;&#65533;a&#65533;B,F4X&#65533;&#65533;&#65533;&#65533;&#65533;G2&#65533;&#65533;&#65533;0,&#65533;&#65533;b&#65533;E)X+ &#65533;&#1076;&#65533;0&#65533;H&#65533;Kb&#65533;&#65533;L,&#65533;/&#65533;&#65533;#&#65533;&#65533;&#65533;&#65533;)X&#65533;~|M3`&#65533;M`&#65533;#PH&#65533;&#65533;L>DLXT&#65533;&#65533;$&#65533;&#65533;&#65533;&#65533;&#65533;E&#65533;$.&#65533;XL&#65533;t&#65533;&#65533;<L&#65533;&#65533;&#65533;&#65533;&#65533;&#65533;><M&#65533;c&#65533;&#65533;&#65533;&#65533;&#65533;&#65533;&#2876;&#65533;&#65533;N&#65533;$&#65533;&#65533;$B&#65533;&#65533;N&#65533;4&#65533;&#65533;dO!&#65533;g&#65533;&#65533;l&#65533;&#65533;$&#65533;3&#65533;C&#65533;0&#65533;&#65533;0&#65533;&#65533;QO&#65533;&#65533;&#65533;&#65533;|&#65533;&#65533;&#65533;<p1X&#65533;&#65533;&#65533;uN&#65533;&#65533;&#65533;&#835;&#65533; &#65533;`&#65533;,&#65533;&#65533;1&#65533;&#65533;&#65533;&#65533;&#65533;&#65533;&#65533;&#65533;&#65533;&#65533;&#65533;&#65533;%&#65533;5&#65533;EQ]&#356;(6pB&#65533;@(&#65533;&#65533;&#65533;&#65533;&#1124;&#65533;Q&#65533;&#65533;&#65533;&#65533;&#65533;&#65533;Q&#65533;&#65533;&#65533; %R 5&#65533;!=&#65533;"E&#65533;%U&#65533;&M&#65533;'e&#65533;u@&#65533;<(P&#65533;
]&#65533;R&#65533;&#65533;&#65533;,&#65533;&#65533;/&#65533;&#65533;0]&#65533;!S&#65533;&#65533;&#65533;15S0E&#65533;3-S6MS1mS5&#65533;S8}&#65533;5&#852;&#323;&#65533;&#65533;&#65533;e&#65533;2&#65533;Q,&#65533;&#65533;&#65533;&#65533;SQ&#65533;&#65533;AT&#65533;>E&#65533;BeB&#65533;@CUT!MTH&#65533;&#65533;F=TI&#65533;S&#65533;(&#1032;`>@ES.&#65533;TC&#65533;&#65533;,UKU:U9&#65533;U&#65533;V5UW-&#65533;XU&#65533;9&#65533;&#584; P&#65533;h&#65533;?&#65533;TK&#65533;&#65533;L}T&#65533;^&#65533;&#65533;]VF&#65533;_-VA&#65533;d=&#65533;E5&#65533;&#65533;pPN HG&#65533;&#65533;Y}&#65533;k&#65533;U;&#65533;&#65533;lmSn5So&#65533;RpMUm%WZ%&#65533;&#65533;Rh&#65533;&#65533;W&#65533;&#65533;fuWd]VL}Wf&#65533;Wb&#65533;&#65533;y&#65533;&#65533;z&#65533;W_&#65533;&#65533;~e&#1505;h&#65533;&#65533;+&#65533;UV&#65533;&#65533;mE&#65533;r&#65533;&#1412;&#65533;V&#65533;]X&#65533;W&#65533;&#65533;X&#65533;WsUPh&#65533;V
,&#65533;`&#65533;W&#65533;Wz&#1616;%Y~Y&#65533;-Yj=Y&#65533;M&#1614;&#65533;1HW&#65533;5
uYq%U&#65533;&#65533;&#1543;mX&#65533;&#65533;Y&#65533;E&#1374;&#65533;&#1632;&#65533;&#1633;u&#65533;Y5Z&#65533;&#65533;&#65533;28&#1678;m&#65533;v&#65533;T&#65533;&#65533;Z&#65533;&#65533;&#1704;&#65533;&#1707;&#65533;&#1708;&#65533;&#1709;&#65533;&#1638;&#65533;&#65533;&#65533;&#1124;&#65533;=%X&#65533;&#65533;T&#65533;=X&#65533;&#65533;5X&#65533;&#65533;&#1654;][&#65533;Z&#65533;&#65533;&#1611;eUi&#65533;&#65533;&#65533;&#65533;U&#65533;%&#1255;&#65533;&#65533;}&#65533;Z&#65533;U&#1423;]Y&#65533;\&#65533;&#65533;Z&#65533;e&#65533;g&#65533;&#1777;&#65533;Y&#65533;&#65533;Z&#65533;&#65533;V&#65533;M[&#65533;&#65533;X&#797;&#65533;&#845;&#65533;&#813;S&#405;&#1828;(P9&#65533;&#65533;&#461;&#65533;u]&#65533;5&#1814;%&#65533;2&#65533;&#65533;28E:H&#65533;&#1493;]&#1693;]&#1533;&#65533;&#65533;&#65533;]&#65533;&#65533;&#65533;&#65533;&#65533;]&#65533;&#65533;&#65533;&#65533;&#65533;&#65533;]TT&#65533;&#65533;&#65533;&#65533;&#65533;)&#65533;5]N&#65533;U&#1914;&#65533;\&#65533;U:8&#65533;&#65533;&#65533;&#65533;&#65533;&#65533;&#65533;&#65533;&#65533;&#65533;&#65533;&#65533;&#65533;&#65533;&#65533;&#65533;M&#65533;u&#65533;&#1301;^Q&#65533;&#65533;&#333;&#65533; +%&#65533;&#1029;&#65533;&#1389;&#65533;v&#65533;&#65533;&#65533;]&#65533;&#65533;&#65533;&#65533;&#65533;&#65533;&#65533;&#65533;S<\&#65533;5_&#65533;&#1365;&#65533;<e&#65533;%&#65533;&#65533;&#65533;&#65533;&#65533;\&#65533;&#65533;&#65533;&#65533;&#65533;^&#65533;&#65533;`N&#1915;&#65533;&#65533;&#65533;&#65533;&#65533;T&#65533;_&#65533;`&#65533;_	&&#65533;&#65533;&#65533;&#65533;^D&#65533;&#65533;
>_Q!`C&#65533;&#65533;;&#65533;`\e&#65533;&#65533;&#65533;\V&#65533;&#65533;6&#65533;.&#65533;&#65533;&#65533; n&#65533;-&#1036;&#65533;a=}^6`&#65533;!V`&#65533;]a&#65533;bF&#65533;&#65533;&#65533; &#65533;&#65533;&#65533;%`&#65533;=b&#65533;&#65533;&#65533;&#65533;&#65533;&#65533;&#65533;&#65533;&#65533;UU&#65533;&#65533;&#65533;3&#65533;)&#65533;&#65533;4&#65533;&#65533;&#65533;]&#65533;+&#65533;&#65533;l)&#65533;-&#65533;V&&#65533;u&#65533;*^a&#65533;&#65533;U&#65533;&#65533;?&#65533;@&#65533;A&d@&#65533;&#65533;T&#65533;cE}&#65533;<vZ&#65533;9&#65533;&#65533;:&#65533;&#65533;&#65533;cb&#65533;}c'&#65533;&#65533;L&#65533;&#65533;MV&#65533;E&#65533;&#65533;O&#65533;c10&#65533;HN&#65533;M`F.&#65533;J&#65533;\7ee9m&#65533;Vv[O&#65533;&#65533;O%`1[R~\<&#65533;b&#65533;e&#65533;U6U~&#65533;_&#65533;&#65533;^FeP&#65533;e90`\6&#65533;;&#65533;&#65533;ScP~&#65533;&#933;`c1&#65533;ei.&#65533;Z&#65533;<&#65533;df6]<x^>`m&#65533;b`S]&#65533;&#65533;`&&#65533;v6fs&#65533;&#65533;PN&#65533;eg&#65533;qF]x~&#65533;k&#65533;&#65533;.&#65533;c~&#30933;&#65533;&#200;&#65533;z&#65533;b@&#65533;&#65533;&#65533;l&#65533;`t&#65533;&#65533;bNg&#65533;V}f&#65533;t&#65533;"&#65533;6h\&#387;<&#65533;en&#65533;&#65533;&#65533;&#65533;b&#65533;&#65533;X&#65533;&#1811;&#65533;&#65533;rh&#65533;&#65533;&#1291;i9&#65533;z&#65533;hp&#65533;&#65533;&#65533;&#65533;S&#65533;65&#65533;&#65533;&#65533;Wv&#65533;v&#65533;V^&#65533;F&#65533;&#65533;&#65533;i1&#65533;[&#65533;f&#65533;&#1101;&#38470;&#65533;:B0&#65533;n&#65533;n&#65533;&#65533;H&#65533;>j&#65533;&#65533;j&#65533;&#65533;&#18597;&#65533;&#65533;&#65533;&#65533;^&#65533;&#1950;&#65533;^&#65533;Vk&#65533;f&#48534;C&#65533;@&#65533;&#27174;&#65533;&#65533;< @&#515;<0&#65533;&#65533;&#65533;&#65533;&#65533;&#65533;&#65533;&#65533;&&#65533;&#65533;6ln&#65533;9&#65533;&&#65533;&#65533;&#387;&#65533;&#65533;&#65533;&#65533;>&#65533;;&#65533;k&#65533;&#65533;kB&#65533;&#65533;&#65533;&#65533;>&#65533;&#65533;&#65533;&#65533;&#65533;&#65533;,N&#65533;&#326;&#65533;<hl&#65533;~l&#534;&#65533;&#65533;fm.&#65533;l<&#65533;m&#65533;&#65533;k&#65533;&#65533;&#65533;&#65533;&#65533;lC&#65533;&#65533;&#65533;Nl&#926;&#65533;&#65533;m&#65533;&#65533;&#65533;&#65533;m&#65533;V&#65533;6&#65533;6&#65533;&#1246;&#65533;&#1574;l&#65533;n&#65533;&#65533;&#65533;&#65533;N&#1724;&#65533;&#65533;&#65533;n&#65533;&#462;&#65533;&#65533;&#65533;&#65533;&#65533;&#65533;n&#65533;&#65533;&#65533;n&#65533;&#65533;S&#65533;&&#65533;&#65533;6&#65533;&#65533;F&#65533;&#65533;V&#65533;&#65533;f&#65533;&#65533;v&#65533;&#65533;&#65533;&#65533;&#65533;&#65533;&#65533;&#65533;&#65533;&#65533;&#65533;&#65533;&#65533;&#65533;&#65533;&#65533; !&#65533;  ,9 &#65533; &#65533; H&#65533;&#65533;&#65533;&#65533;*\&#65533;P&#65533;&#65533;&#65533;w&#65533;D&#65533;Cq@&#65533;&#65533;`&#65533;HPByB&#65533;i(OIC(S&#65533;\&#65533;2&#65533;&#599;%G&#65533;&#65533;q&#65533;F&#65533;)&#65533;x&#65533;&#65533;&#991;@&#65533;
J&#65533; D&#65533;1&#65533;TF&#65533;S9b&#304;&#65533;J&#65533;&#65533;&#65533;S&#65533;j&#65533;&#693;&#65533;&#1455;`&#65533;f&#65533;J6l&#1324;f&#65533;:m&#65533;&#65533;&#795;!&#65533;K&#65533;&#65533;&#137;IIj*jU4^&#65533;
L-&#65533;&#200;&#65533;5u-&#656;-J&#65533;K&#65533;&#65533;E&#65533;{&#65533;&#65533;U&#65533;y&#65533;U&#65533;W&#65533;\e:&#65533;&#1256;O&#65533;N&#65533;z&#65533;j&#1258;;&#65533;lXN&#1743;&#65533;&#65533;T&#65533;}&#1507;&#65533;&#65533;Z?&#65533;>&#65533;&#65533;&#527;#G&#252;&#65533;&#65533;&#65533;&#1059;K&#65533;N&#65533;&#65533;&#65533;&#65533;&#655;k\z&#65533;g&#65533;&#65533;&#65533;&#65533;&#65533;&#1299;w&#65533;;&#65533;&#65533;F;&#65533;j&#65533;&#65533;&#65533;&#65533;&#735;O&#65533;&#65533;}&#65533;&#65533;K&#65533;&#65533;&#65533;&#65533;x&#65533;&#65533;{&#65533;&#65533;g&#65533;&#65533;&&#65533;&#65533;&#65533;&#65533;i[X&#65533;&#65533;&#65533;P&#65533;&#65533;&#65533;&#65533;rf&#65533;&#65533;v&#65533;&#65533;wZ&#65533;&#516;U&#34375;(&#65533;&#65533;&#65533;&#65533;H&#65533;{&#65533;xP&#65533;'&#65533;h&#65533;8&#65533;XhD(&#65533;@&#65533;l&#65533;&#65533;D&#65533;&#65533;V&#65533;&#65533;x&#65533;zV&#65533;&#65533;P&#935;U&#65533;&#65533;GpQf&#65533;&#65533;j%ae&#65533;4&#65533;&#65533;d>&#65533;&#1352;&#65533;&#65533;!f&#65533;l&#65533;y#&#65533;y&#1573;&Un&#65533;i&#65533;&#65533;p&#65533;$&#65533;w&#65533;&#65533;&#65533;T%IT&#65533;|&#65533;g$&#65533;&#34956;6&#65533;&#35024;F*&#65533;t*]Uhue&#65533;&#65533;:7&#39392;&#65533;*&#65533;exX&#65533;&#65533;&#65533;&#65533;X&#1367;>&#1889;&#65533;&#65533;2&#65533;&#65533;&#65533;g&#65533;jk&#65533;&#65533;&#1962;k&#65533;&#65533;&#65533;&#65533;k&#65533;&#65533;&#65533;*,&#65533;g&#65533;&#65533;&#6923;&#65533;&#65533;b&#65533;	&#65533;&#65533;&#65533;&#65533;(&#65533;&#65533;Rk-&#65533;&#65533;b{m&#65533;&#65533;n&#47990;&#65533;{&#65533;&#65533;"K-&#65533;&#65533;&#65533;&#1254;&#65533;E&#65533;i&#65533;&#65533;~&#65533;&#65533;&#65533;/&#65533;&#65533;rhn&#65533;&#65533;R&#362;B&#65533;&#65533;&#65533;&#65533;&#1290;k/&#65533;&#65533;"&#65533;&#65533;&#65533;&#65533;[p&#65533;&#65533;&#65533;&#65533;&#65533;&#65533;&#1646;&#65533;&#789;kp&#65533;w&#65533;&#65533;&#65533;'&#65533;&#65533;&#65533;F&#65533;&#65533;w&#65533;&&#65533;*&#65533;&#65533;&#65533;q&#65533;0&#65533;&#65533;&#65533;&#65533;2&#65533;{&#65533;&#65533;q&#65533;&#65533;k&#65533;&#65533;&#65533;B{&#65533;&#65533;&#65533;&#65533;,&#65533;&#65533;&#65533;&#65533;F&#65533;&#65533;A~AK&#65533;&#65533;&#65533;&#65533;l&#65533;gr$D&#65533;&#65533;Pg&#65533;ae&#65533;&#65533;#U&#65533;&#65533;&#65533;Z&#65533;&#65533;2U&#65533;tUN&#65533;&#65533;&#65533;&#65533;&#65533;Q&#65533;&#65533;o&#65533;+&#65533;9&#1782;&#65533;|&#65533;&#65533;&#65533;Y&#65533;5&#65533;&#65533;&#65533;vR]&#65533;&#65533;Q&#65533;&#65533;&#65533;T1K&#65533;&#9231;&#65533;7&#65533;,Gn&#65533;&#65533;&#65533;4&#65533;&#1943;w&#65533;fT&#65533;&#65533;$&#30615;&#65533;&#65533;ga&#65533;&#65533;&#65533;&#65533;Al&#65533;.;&#65533;T&#65533;&#65533;&#65533;&#65533;wX&#65533;C&#65533;7&#65533;i&#65533;&#65533;&#65533;&#65533;?|&#65533;&#65533;&#65533;&#65533;&#65533;&#65533;&#65533;|&#65533;&#65533;/&#65533;&#65533;&#65533;&#65533;S/}&#65533;&#65533;_&#65533;}&#65533;&#65533;[&#65533;}&#65533;&#65533;o&#65533;&#65533;&#65533;&#65533;&#65533;&#65533;8&#65533;?g&#65533;!&#65533;&#65533;&#65533;&#65533;&#65533;&#65533;/&#65533;&#65533;&#65533;&#65533;o&#65533;&#65533;&#65533;&#65533;&#65533;&#65533;&#65533;&#65533;&#65533;&#65533;&#65533;&#65533;TT&#643;8&#65533;Ag}&#65533;K&#65533;&#65533;&#65533;:&#65533;&#65533;t_ &#65533;s> P:y&#65533;&#65533;7&#65533;&#65533;z&#1027;&#65533;N/~&#65533;&#65533;(L&#65533;&#65533;&#65533;&#65533;&#65533;&#65533;&#65533;|&#65533;&#65533;6&#65533;&#29488;w=R&#65533;w&#65533;B;&#65533;@&#65533;&#65533;&#65533;&#65533;d(?> &#65533;B&#65533;&#65533;a&#65533;&#65533;C&#65533;&#65533;}Md_&#65533;s&#65533;&#65533;9'&#65533;<&#802;&#65533;&#65533;B&#65533;&#65533;ED&#65533;X?&#65533;1~G<&#65533;&#65533;&#65533;p&#65533;>8&#65533;~&#65533;&#65533;Q&#65533;"&#65533;&#65533;&#65533;&#65533;&#65533;&#65533;7&#65533;&#65533;T&#1088;&#65533;&#1762; &#65533;?>` &#65533;D 
a??&#65533;1&#65533;&#65533;3b&#65533;&#65533;>&#65533;}&#65533;&#65533;!&#65533;&#65533;A&#65533;&#65533;z&#65533;&#65533;!
&#65533;7&#65533;Q&#65533;b `&#65533;&#65533;`BB&#65533;&#65533;&#65533;&#65533;C"&#65533;H&#65533;&#65533;x&#65533;&#65533;&#65533;p &#65533;&#1172;&#65533;c&#65533;&#65533; J"&#65533;&#65533;&#65533;&#65533;%&#65533;JUZ&#65533;9&#65533;&#65533;%,&#65533;IH; &#65533;!&#65533;$&#65533;&#65533;pH]&#65533;o&#65533;&#65533;&#65533;J&#65533;>b6&#1095;&#65533;&#65533;&#65533;%OI&#65533;&#65533;&#65533;c%5&#65533;I&#65533;>&#65533; &#716;&#65533;&#65533; &#65533;Dz~&#65533;L&#65533;8&#65533;&#65533;&#65533;C&#1569;&#65533;4&#65533;>Y(GL&#65533;S&#65533;&#65533;|&#65533;tZI&#970;
&#65533;&#65533;&#65533;&#169;&#65533;&#65533;&#65533;S&#65533;&#65533;&#65533;(1&#65533;P?&#65533;&#65533;&#65533;#%&#65533;&#65533;&#540;?b&#1058;0d&#65533;&#455;/&#65533;T&#65533;&#65533;T&#65533;M&#65533;&#65533;D&#65533;&#65533;0&#65533; )&#1250;&#146;&#65533;&#65533;C&#65533;&#65533;R&#1384;P&#65533;f&#65533;Z?&#65533;&#65533;&#65533;&#65533;&#65533;bT&#65533;&#65533;UZ5&#65533;&#65533;N28&#242;&#65533;&#65533;K&#65533;Z&#761;&#1459;&#65533;&#65533;&#65533;n&#65533;k&#65533;&#65533;V&#65533;&#65533;&#1390;r&#65533;&#65533;^&#65533;&#1532;&#65533;&#65533;&#65533;n&#65533;&#65533;[&#65533;jV&#65533;&#65533;&#1389;&#65533;M+b&#65533;&#65533;&#1588;&&#65533;&#65533;&#65533;&#65533;&#65533;W&#65533;	&#65533;&#65533;&#65533;&#65533;'&#65533;Hf&#65533;Y t&#65533;&#65533;&#65533;-gE&#65533;Y&#1154;v&#65533;&#65533;-mjO&#65533;&#65533;&#1458;&#65533;&#65533;&#65533;&#65533;&#65533;je&#65533;&#65533;&#65533;&#65533;j.&#65533;B}&&#34824;&#65533;d&#65533;&#65533;&#65533;&#65533;p&#65533;K&#65533;&#65533;&#65533;	.r}&#65533;&#65533;2w!y&#65533;-V&#65533;sY&#65533;7&#65533;&#65533;&#878;j&#65533;&#65533;]&#65533;vw&#65533;&#65533;/x&#65533;&#65533;&#65533;&#65533;&#1532;&#65533;&#1390;l&#65533;&#65533;&#65533;&#1202;7&#65533;&#65533;E/{&#65533;+&#65533;&#65533;&#65533;&#65533;&#65533;l&#65533;'&#1450;&#65533;&#65533;&#65533;U&#65533;&#65533;2`&#65533;&#65533;&#65533; .0&#65533;L&#65533;8&#65533;F0l\&#65533;7&#65533; f&#65533;&#65533;&#65533;+&#171;&#65533;n&#65533;&#65533;&#65533;h&#65533;;_&#65533;X&#65533;&#65533;0&#65533;&#65533;&#65533;&#65533;&#65533;X&#65533;+v&#65533;qU<&#65533;_&#65533;&#65533;5n&#65533;&#65533;C&#65533;az&#65533;Yb&#65533;&#65533;a&#65533;a?8&#65533;6^n&#65533;i&#65533;&#65533;"+&#65533;&#65533;LF&#65533;&#65533;&#65533;&#65533;&#65533;*?y&#65533;H&#65533;&#65533;&#65533;&#65533;&#65533;2&#65533;&#65533;&#65533;%r&#65533;w&#65533;&#65533;!&#65533;&#65533;&#65533;g.3&#65533;&#65533;L&#65533;&&#65533;Y&#65533;&#65533;Vs&#65533;&#65533;&#65533;e?vY&#65533;&#65533;&#65533;&#65533;&#65533;,&#65533;>K&#65533;&#65533;z&#65533;s&#65533;&#65533;&#65533;B&#65533;&#65533;&#65533;{N4&#65533;&#65533;+&#65533;&#65533;&#705;&#65533;1&#65533;i&#65533;&#65533;)W&#65533;&#65533;l&#65533;t&#65533;&#65533;C{z&#1247;Fm&#65533;[&#65533;e&#65533;&#65533;&#65533;&#65533;&#65533;t&#65533;&#65533;&#65533;A&#65533;&#65533;&#1392;>r&#65533;&#65533;Y&#1754;&#65533;Q5P&#65533;;&#65533;+:&#65533;r&#65533;4&#65533;5&#65533;&#65533;b&#65533;&#1560;&#65533;5&#65533;&#65533;&#65533;&#65533;['Y&#65533;M&#65533;&#65533;{q}&#65533;j&#65533;&#65533;&#1004;&#65533;u&#65533;L&#65533;e;&#65533;&#65533;&#65533;N4&#65533;&#65533;T&#65533;{&#65533;&#65533;&&#65533; q&#65533;K;&#65533;&#65533;>&#65533;&#65533;&#65533;&#65533;H&#65533;2m7&#65533;c&#65533;&#65533;&#65533;"9E&#65533;C&#65533;.p&#65533;&#65533;&#65533;&#65533; /~&#65533;?(&#65533;&#65533;&#65533;&#65533;&#65533; ?@Y&#65533;_&#65533;&#65533;&#65533;&#65533;Zw&#924;D*&#65533;g}S&#65533;&#65533;&#65533;~8FW&#65533;rA&#65533;X&#451;X9H:&#65533;8&<&#65533;&#65533;&#1693;ix&#65533;&#65533;&#65533;@&#65533;&#65533;&#65533;&#65533;&#65533;&#1600;&#65533;&#65533;&&#65533;Ng&#65533;;&#65533;&#65533;v&#65533; &#65533;r&#65533;&#65533;&#1912;&#65533;&#65533; t.&#65533;&#65533;\&#65533;&#65533;2&#65533;&#65533;>v&#65533;&#65533;Y&#65533;&#65533;n&#65533;n&#65533; &#65533;&#65533;&#1830;p&#65533;&#65533;&#65533;=uv&#65533;'&#65533;	 ?L}&#65533;&#65533;<00&#65533;c&#507;&#65533;&#65533;&#65533;&#65533;&#65533;Y&#65533;&#65533;&#65533;j&#65533;o&#65533;&#65533;, a&#65533;<&#65533;&#65533;f&#65533;&#65533;} &#65533;Lx&#65533;A&#65533;c &#65533;&#65533;@&#65533;&#65533;&#65533;&#65533;&#65533;&#65533;d&#65533;&#65533;&#65533;G&#65533;u)'=&#65533;&#65533;q&#65533;&#65533;&#65533;&#65533;&#65533;&#65533;&#65533;&#65533;&#65533;;&#65533;G&#65533;&#65533;7&#65533;&#65533;7&#65533;&#65533;&#65533;&#65533;|&#65533;7&#65533;&#65533;`&#65533;&#65533;&#65533;o_@S&#65533;&#65533;&#1153;&#574;&#65533;&#65533;&#65533;{&#65533;T&#65533;&#65533;	D&#65533;&#65533;&#65533;O&#65533;q&#65533;&#65533;&#65533;&#65533;&#65533;&#65533;&#65533;&#65533;&#65533;&#65533;7&#65533;&#65533;&#65533;&#246;Wx&#65533;&#65533;?&#1383;}d&#65533;{V&#65533;:7|~&#65533;z &#65533;&#65533;{&#1015;~
&#65533;~&#65533;&#65533;Y&#65533;&#65533;r&#65533;Fk&#65533;h&#65533;&#65533;}&#1831;`&#65533;&#65533;y&#65533;K@P\W &#65533;w&#65533;&#65533;~&#65533;&#65533;&#65533;&#65533;G{%y&#65533;an&#65533;v&#65533;&#65533;`&#65533;0&#65533;&#65533;%_GG&#65533;6&#65533;&#65533;&#65533;u&#65533;&#65533;&&#65533;&#65533;A(oW&#65533;}'&&#65533;X&#65533;1&#65533;g&#65533;&#65533;ir&#65533;e\'8&#65533;T&#65533;~B&#65533;a&#453;&#65533;(&#65533;y&#65533;h]&#65533;pVX&#65533;S&#65533;d&#65533;s<&#65533;&#993;Lgk&#65533;}_&#65533;&#65533;ce(&#65533;s&#65533;u&#65533;gZ&#65533;&#28981;&#65533;|lc&#65533;t(&#65533;*&#65533;&#65533;&#945;_&#65533;x{6&#65533;o&#65533;&#65533;b&#65533;8&#65533;&#65533;h&#65533;&#65533;&#65533;Y&#65533;x&#65533;1t&#65533;&#65533;z&#65533;x&#65533;&#65533;H&#65533;&#65533;Hdy&#65533;6&#65533;f&#65533;&#65533;&#25196;'&#65533;&#65533;&#65533;&#65533;&#65533;xk&#65533;&#65533;&#65533;&#65533;#&#65533;&#65533;B(&#65533;&#65533;X&#65533;&#65533;x&#65533;jr_'ip&#65533;&#65533;f&#65533;L&#1545;&#65533;(&#65533;&#65533;&#65533;&#65533;P&#65533;&#65533;&#65533;&#65533;&#65533;6&#65533;&#65533;X&#65533;&#65533;&#65533;f&#65533;&#65533;&#65533;&#65533;&#1099;&#65533;&#65533;&#65533;&#65533;&#1576;&#65533;&#1848;Z&#65533;&#65533;&#65533;x&#65533;&#65533;&#65533;&#65533;x&#65533;&#65533;XcA&#65533;4&#65533;1&#65533;&#945;F`M &#65533;&#65533;&#65533;&#65533;8&#65533;&#65533;X&#65533;&#65533;x&#65533;&#65533;&#65533;&#65533;&#65533;&#65533;&#65533;&#65533;&#1551; &#65533;&#65533;&#65533;9&#65533;Y&#65533;y&#65533;
I&#65533;&#65533;(&#65533;u&#65533;&#65533;&#65533;W&#65533;3@$P&#65533;i&#65533;&#65533;&#65533;&#1617;&#65533;&#65533;	&#65533;&#65533;$9&#65533;&)&#65533;(Y&#65533;)y&#65533;*&#1618;,&#65533;&#65533;+&#65533;.)&#65533;09&#65533;.&#65533;&#65533;&#65533;I&#65533;%&#65533;&#65533;Xj&#65533;q%&#65533;B9&#65533;DY&#65533;Fy&#65533;H&#65533;&#65533;J&#65533;&#65533;L&#1620;N&#65533;&#65533;P&#65533;R9&#65533;P&#65533; &pV&#65533;&#65533;q&#1045;p^&#1621;`&#65533;c&#65533;e)&#65533;a&#65533;&#65533;iy&#65533;jI&#65533;k&#65533;&#65533;n&#65533;f	&#65533;s)&#65533;hi&#65533;mY&#65533;zy&#65533;{&#65533;&#65533;|&#65533;&#65533;~&#65533;l9&#65533;t	&#65533;&#65533;&#65533;&#65533;a&#65533;&#65533;7J&#65533;!\&#65533;&#65533;&#65533;&#65533;&#65533;9&#65533;&#65533;Y&#65533;&#65533;y&#65533;&#65533;&#65533;&#65533;&#65533;&#65533;&#65533;&#65533;&#1625;&#65533;&#65533;&#65533;&#65533;&#65533;&#65533;&#65533;&#1560;&#65533;&#65533;&#65533;y&#65533;&#65533;&#65533;&#65533;&#65533;&#65533;&#65533;&#65533;&#1626;&#65533;)&#65533;&#65533;o&#65533;&#65533;&#65533;&#38582;y&#65533;&#65533;&#65533;&#65533;&#65533;&#65533;&#65533;&#65533;&#65533;c&#65533;&#65533;ehP&#65533;&#65533;9&#65533;&#65533;Y&#65533;&#65533;9&#65533;&#65533;&#65533;e&#65533;&#65533;4s`&#65533;&#65533;&#65533;&#65533;&#65533;&#65533;&#1161;&#65533;&#65533;ig&#65533;)&#65533;9&#65533;&#1721;&#65533;&#1849;&#65533;&#65533;Ij&#65533;	&#65533;&#65533;&#1629;&#65533;Y&#65533;&#25178;&#2041;k&#65533;&#65533;y&#65533;&#65533;&#65533;&#65533;&#65533;&#65533;&#65533;&#65533;G&#65533;&#65533;&#65533;y&#65533;&#65533;I&#65533;&#65533;In&#50774;&#65533;&#65533;&#65533; &#65533;:&#65533;Z&#65533;z&#65533;&#65533;&#65533;
&#65533;&#65533;&#1696;&#65533;&#65533;&#65533;&#65533;&#65533;&#65533;1&#65533;f&#65533;z&#65533;&#65533;&#65533;&#65533;&#65533;&#65533;&#65533;g&#65533;&#65533;&#65533;&#137;Z&#65533;&z&#65533;(&#65533;&#65533;ja	&#65533;&#65533;T&#65533;^y&#65533;*:&#65533;4Z&#65533;6&#1697;%P&#65533;.&#65533;{?&#65533;%p&#65533;@&#65533;B:&#65533;&#65533;wD &#65533;&#65533;&#65533;J&#65533;L&#1700;N&#673;(&#65533;&#65533;Z&#65533;#&#65533;&#65533;Vz&#65533;Xj&#65533;&#65533;&#65533;&#65533;i&#65533;2&#65533;&#65533;`&#65533;YZ,&#1685;;&#65533;k[&#65533;b&#65533;&#65533;lJ&#65533;[:&#65533;&#65533;&#65533;&#65533;b&#1638;tZ&#65533;3&#65533;-:&#65533;&#65533;&#65533;$j&#65533;~&#65533;&#65533;ze&#65533;g&#65533;o&#65533;A&#65533;&#151610;&#65533;&#65533;&#65533;&#65533;&#65533;%&#65533;&#65533;p&#65533;&#65533;T&#65533;&#65533;&#65533;Z&#65533;&#65533;&#65533;&#65533;&#65533;&#65533;&#65533;j&#65533;&#833;&#65533;_y&#65533;&#65533;&#65533;&#65533;&#65533;!*&#65533;|*&#65533;&#65533;&#1704;&#65533;j&#65533;\:&#65533;^&#65533;w&#65533;:&#65533;~J&#65533;&#65533;&#65533;&#65533;k'&#65533;?J&#65533;&#65533;&#1702;&#65533;J&#65533;&#65533;z&#65533;&#65533;&#65533;&#65533;&#65533;Z&#65533;aj&#65533;&#65533;&#65533;&#65533;&#65533;Y&#65533;&#65533;&#1708;W&#65533;&#65533;&#65533;
d&#65533;&#65533;&#65533;&#65533;&#65533;&#676;&#65533;&#65533;&#65533;J&#65533;&#65533;&#1709;A
&#65533;&#65533;&#1705;&#65533;Z&#65533;&#65533;Z&#65533;4&#65533;&#65533;z&#684;&#28334;)
&#65533;&#65533;*&#65533;&#65533;&#686;&#567504;j&#65533;&#65533;&#65533;&#65533;^&#65533;&#65533;&#1027009;:&#65533;&#65533;*&#65533;&#65533;&#687;k&#65533;&#35500;&#1561;&#65533;&#65533;&#65533;&#65533;&#65533;&#65533;]J&#65533;
&#65533;&#65533;Z&#65533;&#65533;y&#65533;&#65533;&#1685;&#65533;*&#65533;+&#65533;[&#65533;/&#65533;&#65533;K&#65533;&#65533;"&#65533;&#65533;&#1776;&#65533;&#65533;&#65533;^&#1639;#&#65533;&#65533;&#65533;&#1329;&#65533;IY&#65533;J&#65533;,;&#65533;%&#65533;<&#65533;&#1695;&#65533;:&#65533;3&#65533;&#65533;	&#65533; ;&#65533;:&#65533;&#65533;5&#65533;&#65533;&#65533;:&#65533;)&#65533;+&#755;&#65533;&#65533;&#65533;&#1685;&#65533;;&#65533;=[&#65533;(&#65533;&#65533;P+&#65533;J&#65533;&#65533;&#1780;@{&#65533;QK&#65533;D{&#65533;"&#65533;&#65533;^&#65533;YK&#65533;?&#65533;&#65533;e+&#65533;R&#65533;&#65533;T&#65533;&#65533;kk&#65533;&#65533;&#65533;&#65533;&#65533;2&#65533;&#65533;&#1718;Z+&#65533;&#65533;z&#65533;x;&#65533;g&#65533;\&#65533;&#65533;&#750;z&#718;&#65533;[&#65533;&#65533;&#65533;*&#65533;d&#632;&#65533;z&#65533;&#65533;9&#65533;~+&#65533;&#65533;;&#65533;&#63158;w&#65533;&#65533;&#65533;J&#65533;&#65533;&#1635;9&#65533;&#65533;&#65533;L&#65533;!K&#65533;&#65533;
&#65533;l&#65533;.'&#65533;&#65533;&#65533;&#47950;&#65533;&#65533;&#65533;u&#65533;&#65533;k&#65533;&#65533;&#65533;&#65533;Cp&#65533;&#65533;&#65533;&#65533;&#65533;&#65533;&#635;&#65533;&#65533;&#65533;&#65533;&#1466;&#65533;j&#1083;&#65533;J&#65533;&#65533;&#47923;&#65533;&#795;&#65533;h&#2635;&#65533;&#65533;&#65533;&#65533;&#65533;;&#65533;&#65533;&#65533;)&#65533;$&#65533; &#65533;&#65533;&#65533;&#65533;;&#65533;&#65533;[&#65533;&#65533;{&#65533;&#42750;&#52990;&#65533;&#1790;&#65533;&#65533;&#65533;&#65533;&#65533;&#65533;;&#65533;&#65533;[&#65533;&#65533;{&#65533;&#65533;&#65533;&#65533;&#2043;&#65533;&#65533;[&#65533;\&#65533;&#65533;T9&#65533;\&#65533;|&#65533;&#65533;&#65533;&#65533;&#65533;d&#65533;+&#65533;&#65533;&#65533;&#65533;&#65533;J&#65533;&#65533;[&#65533;&#65533;:&#65533;&#65533;&#65533;&#65533;Y&#65533;&#65533;&#65533;&#65533;&#65533;"&#65533;&#65533;&#65533;&#65533;&#65533;#&#65533;&#65533;*|&#65533;&#65533;&#65533;8&#65533;&#65533;0&#208;Y&#65533;&,&#65533;&#65533;+&#65533;8&#65533;-&#65533;9&#65533;&#65533;*L&#65533;&#65533;&#65533;><&#65533;&#65533;&#254;K&#65533;H\&#65533;%&#65533;&#443;&#65533;k&#65533;|_&#65533;&#65533;]&#65533;&#65533;&#65533;&#65533;L&#65533;&`&#65533;&#890;&#65533;T&#65533;&#65533;\l&#65533;o:&#65533;5L&#65533;&#65533;J&#65533;a,&#65533;dZ&#65533;&#65533;9&#65533;G<&#65533;iL&#65533;c&#65533;&#65533;e&#65533;&#65533;&#480;&#65533;&#65533;l&#65533;&#65533;n&#1852;&#65533;&#65533;&#490;&#65533;&#65533; |&#65533;h&#533;&#65533;&#65533;l&#65533;&#65533;&#65533;&#65533;{&#65533;&#65533;l&#65533;&#65533;&#65533;&#65533;1&#65533;&#65533;&#65533;&#65533;&#65533;&#65533;`;&#65533;&#65533;l&#65533;]&#65533;&#65533;&#65533;|&#65533;&#65533;&#65533;&#65533;&#65533;|&#477;&#65533;&#65533;k&#65533;&#65533;&#419;&#65533;&#65533;&#65533;k&#65533;&#65533;|&#65533;&#65533;&#65533;&#647;|&#65533;n&#65533;&#65533;U&#65533;&#65533;&#715;&#65533;&#65533;;&#65533;&#65533;&#65533;&#65533;tZ&#65533;o&#749;&#65533;&#65533;&#65533;&#65533;&#65533;&#65533;&#65533;&#65533;&#65533;&#65533;&#65533;L&#752;&#65533;&#65533;vZ&#65533;'&#65533;&#65533;&#940;&#818;&#65533;&#65533;_&#65533;&#65533;&#1276;&#65533;&#65533;l&#211;&#65533;&#65533;&#65533;&#1830;&#65533;&#65533;&#375;&#65533;&#65533;&#1724;&#65533;ak&#65533;g&#65533;&#65533;&#65533;|&#65533;&#65533;&#65533;&#65533;V&#65533;&#958;j&#920;&#65533;&#65533;&#65533;
&#65533;&#65533;\&#840;{&#65533;&#65533;l&#65533;X&#65533;&#65533;f,&#65533;&#65533;|&#65533;&#65533;\&#65533;}&#65533;&#65533;&#65533;&#65533;l&#65533;-&#65533;{<&#65533;&#65533;l&#65533;&#65533;&#65533;&#65533;<&#65533;&#65533;&#65533;&#65533;&#65533;&#65533;+qr&#65533;&#65533;&#65533;&#65533;k&#65533;Q&#65533;&#65533;&#65533;&#65533;&#65533;&#65533;&#65533;&#65533;:&#65533;&#65533;&#65533;&#150;&#65533;&#65533;&m&#65533;&#65533;&#65533;&#65533;&#65533;M&#65533;&#65533;&#65533;&#65533;&#65533;2}&#65533;/=&#65533;&#65533;\&#65533;7&#65533;4&#65533;&#65533;,&#65533;&#65533;n&#65533;&#65533;|&#65533;&#353;,&#65533;D&#65533;&#65533;&#65533;
&#65533;H&#65533;9&#65533;&#65533;&#65533;&#65533;&#65533;6&#65533;&#65533;&#65533;&#65533;R&#65533;&#65533;D&#65533;:F&#65533;&#841;&#65533;&#65533;W]&#65533;T&#65533;&#65533;&#65533;&#65533;5&#65533;&#65533;
M&#65533;5&#65533;/&#65533;hM&#65533;f&#889;m}&#65533;(&#65533;&#65533;Km&#65533;q&#65533;&#65533;o&#65533;^}&#65533;&#65533;&#65533;+&#65533;&#65533;|}&#65533;y}&#1281;}&#65533;~]&#65533;c]&#65533;:&#65533;\}&#65533;&#65533;&#65533;&#65533;&#65533;&#65533;&#65533;(&#65533;&#65533;&#865;0&#65533;|\&#65533;&#65533;[&#2011;&#65533;&#65533;&#65533;&#65533;&#65533;&#65533;&#1634;&#1700;=&#1702;]&#1704;&#895;)&#65533;&#503;:&#65533;&#65533;&#1034;&#65533;&#65533;&#65533;=&#1780;]&#1782;&#65533;&#65533;&#65533;&#65533;&#65533;t&#65533;&#65533;$&#65533;&#318;}&#65533;F&#1343;=&#65533;&#65533;	&#65533;M&#65533;&#65533;]&#65533;&#65533;]&#65533;&#65533;&#65533;&#65533;&#65533;i&#65533;0&#65533;&#65533;&#65533;&#65533;&#65533;]&#65533;&#65533;}&#65533;&#65533;	&#65533;:&#65533;&#65533;&#65533;&#65533;&#1911;&#65533;Y&#65533;b&#65533;&#65533;&#65533;&#1882;&#65533;&#65533;&#65533;}&#1964;	&#65533;k&#65533;&#65533;&#65533;&#65533;&#65533;&#65533;-&#264;d &#65533;&#65533;=&#65533;&#65533;]&#65533;&#65533;}&#65533;&#65533;&#65533;&#65533;&#65533;&#65533;&#65533;&#65533;&#65533;&#65533; &#65533;&#65533;&#65533;>&#65533;^&#65533;~&#65533;
&#65533;&#65533;&#65533;&#1992;&#366;&#65533;&#1160;&#65533;&#1493;&#65533;&#65533;&#65533;m&#65533;&#65533;&#65533;&#250;&#65533;&#65533;&#65533;&&#65533;&#65533;B&#65533;&#65533;&#65533;m&#65533;&#65533;&#65533;&#65533;n&#65533;]]&#65533;&#65533;&#65533;&#65533;&#65533;&#65533;&#65533;&#65533;&#1597;&#65533;&#65533;2&#928;&#65533;&#65533;&#65533;7~&#65533;4&#65533;&#65533;+&#65533;&#65533;&#65533;&#65533;L&#65533;@N&#65533;=n&#65533;E&#1952;B&#65533;&#65533;I~&#65533;G&#65533;M&#65533;&#65533;K.&#65533;Q&#65533;&#65533; &#65533;&#65533;g]&#65533;:&#65533;&#65533;&#65533;F~&#65533;&#65533;&#65533;^&#65533;&#65533;s-&#65533;&#65533;M&#65533;c&#1970;`&#65533;&#65533;>n&#65533;iN&#65533;e.&#65533;&#65533;&#65533;_&#65533;&#65533;(^5&#65533;&#65533;&#65533;t&#65533;&#65533;&#65533;1&#65533;&#65533; &#65533;&#65533;&#65533;K&#65533;c&#65533;&#65533;&#189;&#960;&#65533;&#65533;H&#65533;.&#65533;&#65533;vn&#65533;5&#65533;&#65533;&#65533;&#65533;&#65533;7&#65533;&#65533;n&#65533;&#781;&#65533;N&#65533;\]&#512;&#65533;&#65533;&#1421;&#65533;o&#65533;&#65533;5N&#65533;^&#65533;b&#65533;&#65533;N&#65533;>&#65533;&#65533;{&#65533;&#65533;k-&#65533;i&#65533;&#65533;H.&#65533;&#65533;&#65533;&#65533;&#65533;{N&#65533;Pn&#47306;&#1190;<&#65533;>K&#65533;&#1398;&#65533;&#45613;&#65533;t^&#65533;Nk&#65533;Z&#65533;&#65533;<&#65533;j&#65533;&#65533;h&#65533;&#65533;&#1166;H&#1070;&#65533;&#65533;&#65533;&#65533;z>&#65533;&#65533;.&#65533;&#65533;&#65533;&#65533;&#65533;&#65533;^&#65533;&#65533;&#65533;&#65533;&#65533;&#65533;&#65533;N&#65533;&#65533;N&#65533;&#65533;&#54686;&#65533;&#65533;&#65533;&#65533;&#65533;.&#65533;&#65533;&#65533;&#65533;&#65533;&#65533;n&#1534;&#65533;&#65533;&#65533;&#65533;&#65533;&#65533;&#65533;&#65533;B&#65533;&#65533;}&#65533;&#65533;&#65533;&#65533;&#65533;
&#65533;&#65533;&#65533;&#65533;&#65533;?&#65533;_&#65533;&#65533;&#65533;&#65533;&#65533;&#65533;&#65533;&#65533;&#65533;&#65533;&#65533;"&#65533;&&#65533;&#65533;(&#65533;*&#65533;&#65533;,&#65533;&#65533;.&#65533;&#65533;0&#65533;&#65533;&#65533;&#65533;&#65533;&#65533;&#65533;;j&#65533;&#65533;a&#610;c&#65533;&#65533;N&#1750;<&#65533;&#65533;>&#65533;;/&#65533;=?&#65533;F_&#65533;H&#65533;G&#65533;&#65533;I&#65533;&#65533;NO&#65533;L&#65533;O&#65533;&#65533;S&#65533;&#65533;P_&#65533;R&#65533;ZO&#65533;P?&#65533;&#65533;&#65533;&#65533;`&#65533;&#65533;t&#65533;&#65533;a_&#65533;,&#65533;&#65533;f&#65533;&#65533;&#65533;&#65533;&#65533;M&#65533;&#65533;n&#65533;&#65533;&#65533;&#65533;r&#65533;&#65533;\&#65533;s&#65533;&#65533;&#65533;j&#65533;w&#65533;&#65533;l&#65533;{&#65533;&#65533;y&#65533;o&#65533;}o&#65533;&#65533;_&#65533;&#65533;&#65533;&#1927;&#65533;&#65533;&#65533;&#1547;&#65533;&#65533;h&#65533;&#65533;e
&#65533;&#65533;&#65533;jY&#65533;&#65533;&#65533;&#65533;&#65533;&#65533;&#65533;&#65533;&#65533;&#65533;&#65533;&#65533;&#65533;&#65533;&#65533;&#65533;&#65533;&#65533;?&#65533;&#65533;_&#65533;&#65533;&#65533;&#65533;&#65533;&#65533;&#65533;&#65533;/&#65533;&#65533;O&#65533;&#65533;&#65533;&#65533;/&#65533;&#65533;&#65533;&#65533;&#65533;&#65533;&#65533;&#65533;"&#65533; `&#65533;&#65533;&#65533;&#65533;&#65533;&#65533;&#65533;&#65533;&#65533;O&#65533;&#65533;/&#65533;&#65533;_&#65533;&#65533;o&#65533;&#65533;&#65533;&#65533;&#65533;&#65533;&#65533;&#65533;&#65533;?&#65533;&#65533;_&#65533;&#65533;&#65533;&#65533;O&#65533;&#65533;/&#65533;&#65533;&#65533;&#65533;&#65533;&#65533;&#65533;&#65533;&#1775;&#65533;&#65533;&#65533;&#65533;?&#65533;&#65533;&#65533;"`^&#65533;&#65533;&#65533;&#65533;&#1534;&#65533;&#65533;&#65533;&#65533;n&#65533;QJ&#65533;&#65533;&#65533;N&#65533;y&#65533;&#65533;o&#65533;&#442;&#65533;#~&#65533;p&#9262;&#65533;&#65533;.&#65533;.&#65533;&#65533;&#65533;~&#65533;&#65533;&#65533;&#65533;&#65533;&#65533;/&#65533;c&#65533;&#65533;&#65533;&#65533;&#65533;&#65533;&#65533;k&#65533;&#65533;n&#65533;u&#65533;&#65533;&#65533;&#65533;&#65533;&#65533;&#65533;&#65533;~&#65533;&#65533;&#65533;&#65533;&#65533;&#65533;&#65533;&#65533;k&#65533;&#65533;n&#65533;u&#65533;&#65533;&#65533;&#65533;&#65533;&#65533;&#65533;&#65533;~&#65533;&#65533;&#65533;&#65533;&#65533;&#65533;&#65533;&#65533;k&#65533;&#65533;n&#65533;u&#65533;&#65533;&#65533;&#65533;&#65533;&#65533;&#65533;&#65533;~&#65533;&#65533;&#65533;&#65533;&#65533;&#65533;&#65533;&#65533;k&#65533;&#65533;n&#65533;u&#65533;&#65533;&#65533;&#65533;&#65533;&#65533;&#65533;&#65533;~&#65533;&#65533;&#65533;&#65533;&#65533;&#65533;&#65533;&#65533;k&#65533;&#65533;n&#65533;u&#65533;&#65533;&#65533;&#65533;&#65533;&#65533;&#65533;&#65533;~&#65533;&#65533;&#65533;&#65533;&#65533;&#65533;&#65533;&#65533;k&#65533;&#65533;n&#65533;u&#65533;&#65533;&#65533;&#65533;&#65533;&#65533;&#65533;&#65533;~&#65533;&#65533;&#65533;&#65533;&#65533;&#65533;&#65533;&#65533;k&#65533;&#65533;&#65533;n&#65533;u&#65533;&#65533;&#65533;&#65533;&#65533;&#65533;&#65533;&#65533;~&#65533;&#65533;&#65533;&#65533;&#65533;&#65533;&#65533;&#65533;k&#65533;&#65533;n&#65533;u&#65533;&#65533;&#65533;&#65533;&#65533;&#65533;&#65533;&#65533;~&#65533;&#65533;&#65533;&#65533;&#65533;&#65533;&#65533;&#65533;k&#65533;&#65533;n&#65533;u&#65533;&#65533;&#65533;&#65533;&#65533;&#65533;&#65533;&#65533;~&#65533;&#65533;&#65533;&#65533;&#65533;&#65533;&#65533;&#65533;k&#65533;&#65533;n&#65533;u&#65533;&#65533;&#65533;&#65533;&#65533;&#65533;&#65533;&#65533;~&#65533;&#65533;&#65533;&#65533;&#65533;&#65533;&#65533;&#65533;k&#65533;&#65533;n&#65533;u&#65533;&#65533;&#65533;&#65533;&#65533;&#65533;&#65533;&#65533;~&#65533;&#65533;&#65533;&#65533;&#65533;&#65533;&#65533;&#65533;k&#65533;&#51438;&#65533;&#65533;J(0qB&#65533;&#65533;&#65533;&#65533;@h&#65533;&#65533;&#134;
F|8&#65533;E&#65533;%n&#65533;&#529;&#65533;G&#65533;Cv$	Rc&#593;&E&#65533;T&#65533;&#65533;&#65533;Bdn&#65533;&#65533;&#65533;&#65533;M&#65533;bt&#65533; &#65533;&#65533;N18q^&#65533;&#65533;&#65533;&#65533;I&#65533;&#65533; &#65533;&#65533;&#65533;&#1191;I&#65533;2uZ&#65533;U&#65533;X&#65533;^&#22197;&#65533;V&#65533;a&#65533;&#65533;&#65533;ZV&#65533;&#65533;&#1647;h&#362;%{&#65533;mZ&#65533;)J&#65533;YSh&#925;=&#44811;F&#847;&#65533;E4&#65533;!&#65533;A&#65533;F&#65533;&#65533;p&#65533;&#65533;&
3&#65533;<&#65533;c&#664;/K^&#65533;&#65533;2b&#864;9?&#65533;&#65533;&#65533;&#65533;&#808;=w.&#65533;&#65533;&#65533;&#65533;&#686;c&#65533;~-;&#65533;&#65533;&#65533;&#65533;i&#65533;E&#65533;&#65533;O&#65533;&#65533;&#65533;&#65533;&^&#65533;&#65533;q&#65533;&#597;/g&#65533;&#65533;&#65533;s&#65533;&#1125;+&#65533;{&#1527;^&#65533;j&#65533;&#65533;<&#65533;&#65533;w&#65533;&#65533;&#335;'&#65533;&#65533;&#65533;&#65533;&#65533;&#65533;&#65533;^&#65533;&#65533;{&#65533;&#65533;&#65533;C&#65533;&#65533;&#65533;<&#65533;&#65533;{&#65533;h&#65533;}&#65533; 0&#65533;&#65533;Lxr&#65533;!^P&#65533;&#65533;&#65533;&#65533;&#65533;&#65533;&#65533;&#65533;co@3&#65533;&#1083;&#65533;&#65533;&#65533;\&#1093;I&#65533;${nB&#65533;&#65533;&#65533;M?&#65533;p&#65533;oCk&#65533;&#65533;@b(Q&#65533;G&#65533;1P&#65533;&#65533;k9{&#65533;K&#65533;&#65533;.&#65533;qI&<&#65533;}&#65533;&#65533;GA&#65533;!B&#65533;x&#65533;P&#65533;o&#65533;&#65533;I0&#65533;&#992;&#65533;$&#65533;&#65533;{l&#65533;!UD&#65533;&#65533;-&#65533;&#65533;&#65533;=1&#65533;&#65533;9`&#65533;&#65533;L3&#65533;t&#65533;&#65533;&#65533;&#65533;H&#65533;&#65533;&#65533;ND-&#65533;vTM>&#65533;,1&#65533;&#65533;|sP&#65533;[oNE;&#65533;&#65533;&#65533;&#65533;&#65533;Q)[&#513;&#65533;K&#65533;&#65533;&#65533;K&#65533;&#65533;&#65533;&#65533;U1;&#65533;!&#65533;*i&#65533;&#65533;T <NB-&#65533;V`&#65533;4&#65533;&#65533;&#65533;VG!&#65533;A&#65533;!&#65533;&#65533;5S$YE&#65533;&#65533;`&#65533;&#65533;&#65533;&#65533;I&#65533;&#65533;&#65533;[a(Ug1}&#65533;W&#65533;&#65533;&#65533;\O(&#65533;&#65533;[&#65533;&#1811;&#65533;RpS&#65533;g&#65533;&#65533;&#65533;Pt&#65533;&#1028;f%URH&#1877;2Wp&#65533;WS9&#65533;&#65533;w&#65533;&#65533;Jx&#65533;&#65533;_w&#65533;&#65533;T&#65533;f&#65533;&#65533;&#65533;&#65533;&#65533;&#343;a&#65533;&#65533;+&#65533;]&#65533;#&#65533;&#65533;&#65533;w&#65533;u!&#1977;&#65533;U&#65533;&#65533;M&#65533;&#65533;&#65533;&#65533;&#1325;&#65533;cC&#65533;A[sN&#65533;]&#65533;ai&#65533;&#65533;yh&#65533; L&#65533;&#65533;Z&#65533;q&#65533;K&#65533;&#65533;&#65533;e&#65533;X?&#65533;&#65533;&#65533;&#65533;zk&#65533;&#65533;&#65533;&#65533;k&#65533;&#65533;{l&#65533;&#65533;6&#65533;l&#65533;&#65533;&#65533;&#65533;6&#65533;&#65533;dc&#65533;&#65533;t&#65533;[n&#65533;y|a,@&#65533;&#65533;&#65533;5&#65533;&#65533;P&#65533;&#65533;6&#65533;p&#65533;W|q&#65533;-&#65533;&#65533;_&#65533;&#65533;&#65533;At`(A&#65533;}8&#65533;q&#65533;&#65533;&#65533;&#1825;c&#65533;t&#65533;SW}&#65533;&#65533;w;&#65533;lA&#65533;D&#65533;uo&#65533;.x&#65533;{&#65533;&#65533; &#1411;~x&#65533;A&&#65533;m7&#65533;&#65533;QK&#1915;o,&#65533;:p&#65533;&#65533;&#65533;&#65533;&#65533;&#65533;&#65533;&#65533;~&#65533;&#65533;&#65533;&#65533;&#65533;&#65533;&#65533;E&#65533;g&#65533;&#65533;nA^ t&#472;&#65533;&#65533;6&#65533;&#65533;&#65533;&#65533;~&#65533;-&#65533;@"m&#65533;&#65533;&#65533;&#65533;&#65533;xDJm&#65533;q&#65533;&#65533;ZV&#65533;&#65533;&#65533;&#65533;~d`&#65533;D&#1078;P&#65533;,Y&#65533;k&#1480;&#65533;&#65533;* `^&#65533;KN&#65533;&#65533;;&#65533;5P&#65533;#D&#65533;f&#65533;&#65533;U&#65533;dQ&#65533;| \-e&#65533;[&#65533;&#65533;&#65533;&#65533;&#65533;P&#65533;;<\&#65533;6&#65533;.JP&#65533;"&#65533;&#65533;&#65533;&#65533;&#65533;&#65533;u1`m&#620676;&#65533;&#65533;S&#65533;"&#65533;&#65533;&#65533;kb&#65533;&#1608;&#65533;&#65533;*&#65533;EoH&#65533;Z&#65533;xF4f&#65533;'&#65533;&#65533;&#1575;&#65533;K&#65533;a]&#65533;&#65533;&#65533;&#65533;xi&#65533;#}X&#65533;vYB$Q&#65533;dF&#65533;&#65533;&#65533;&#65533;H&#65533;C&#1493; -&#65533;9'&#65533;&#65533;&#65533;$Y&#65533;c&#65533;&#65533;D&#65533;N&#65533;&#65533;$%}&#65533;&#65533;L&#65533;O&#65533;Q&#65533;&#65533;&#65533;&#65533;&#65533;&#65533;:,%&#65533;&#65533;R&#65533;~&#65533;&#65533;&#65533;&#65533;&#65533;&#65533;&#65533;`&#65533;&#65533;'&#65533;D&#65533;&#65533;!&#65533;d&#65533;&#65533;&#65533;~&#65533; iZ&#65533;]&#65533;&#144;j&#65533;&#65533;&#65533;DXs&#65533;Lpj/&#65533;% A&#65533;Ty&#65533;&#65533;&#65533;&#65533;[6&#65533;&#65533;Dn"&#65533;/P&#65533;&#65533;(&#65533;yO&#65533;9)&#65533;&#65533;Y&#65533;arQ&#65533;.&#65533;&#65533;m&#65533;&#1158;&#65533;&#65533;&#65533;-&#65533;&#65533;&#65533;&#65533;=p&#65533;G!&#65533;&#65533;@;&#302;=&#65533;&#65533;BL&#65533;v&#65533;C&#65533;T&#65533;'&#65533;&#65533;=BT&#65533;&#65533;s&#65533;&#65533;&#65533;&#65533;&#65533;`8B&#65533;p&#65533;x&#65533;&#65533;nZ&#65533;&#65533;&#65533;Zz&#65533;&#65533;+%*&#65533;Z&#65533;>~I2)3 AT&#65533;&#65533;&#65533;&#65533;&#65533;&#65533;>]_<o&#65533;5&#65533;&#65533;[~&#65533;*&#65533;&#65533;U&#65533;&#65533;&#65533;ckY&#65533;zV&#65533;&#65533;&#65533;kUk[&#65533;&#65533;V&#65533;&#65533;&#65533;s=&#65533;&#65533;&#65533;T&#65533;&#65533;i&}C+&#65533;&#65533;HN9{-%la{X&#65533;&V&#65533;&#65533;elc&#65533;X&#65533;FV&#65533;&#65533;&#65533;[4&#65533;f&#65533;q&#65533;)&#65533;&#65533;&#28266;&#65533;d&#65533;&#65533;%miM{Z&#1318;V&#65533;&#65533;m&#65533;c+E&#65533; &#65533;\sA;]w&#1782;&#65533;v&#65533;&#65533;&#65533;mos&#65533;[&#65533;&#1527;&#65533;%&#65533;p&#65533;+\&#65533;7&#65533;&#65533;Uns&#65533;&#65533;&#65533;&#65533;&#65533;V&#65533;&#65533;EN&#2022;{&#65533;oV(&#65533;U&#65533;7'}+>$&#65533;!&#65533;K&#65533;&#65533;&#65533;&#65533;&#65533;e&#65533;z&#1899;^&#65533;&#65533;7&#65533;&#65533;o}&#65533;{&#65533;&#65533;&#65533;&#1534;&#65533;&#65533;&#65533;t}&#65533;&#65533;&#65533;&#65533;&#65533;&#65533;&#65533;w&#65533;P&#65533;&#65533;&#65533;&#65533;h&#65533;&#1216;K &#1761;<5)&#65533;0&#65533;&#65533;&#65533;&#65533;&#65533;&#65533;&#65533;&#65533;0	*&#65533;&#65533;}&#65533;&#65533;v&#65533;&#65533;&#65533;pb.pa+fq&#65533;]&#65533;b&#65533;X&#65533;3&#65533;q&#65533;m|c&#65533;X&#65533;;&#65533;q&#65533;g&#65533;&#65533;c&#65533;&#65533;T&#65533;&#65533;|d$'Y&#65533;Kfr&#65533;&#65533;&#65533;d(GY&#65533;S&#65533;r&#65533;&#65533;|e,c&#65533;7FZ&#65533;&#65533;00&#65533;G&#65533;&#65533;&#65533;|f3&#65533;&#65533;e^3&#65533;&#1772;f6&#65533;&#65533;&#65533;r&#65533;&#65533;&#65533;\g<&#65533;Y&#65533;t&#65533;&#65533;&#65533;&#65533;g>&#65533;&#962;&#65533;&#65533;&#1916;&#65533;8&#65533;FYft&#65533;&#65533;hHGZ&#1171;N&#65533;&#65533;&#65533;I&#1924;&#65533;&#1179;&#65533;t&#65533;=&#65533;iO#:&#65533;}&#65533;M}&#65533;N&#65533;&#1003;Vu&#65533;]&#65533;:&#65533;&#65533;&#65533;wa3&#65533;m}k\&#65533;&#1138;6p-k&#65533;k`[&#1594;&#65533;&#27974;&#65533;y5&#65533;z&#65533;&#65533;fv&#65533;#]l&#65533;v&#65533;&#65533;&#934;v&#65533;&#65533;]mlC?&#65533;&#65533;&#15681;M/&#65533;&#65533;&#65533;&&#65533;&#65533;&#65533;&#65533;%|&#65533;&#65533;&#65533;&#65533;&#65533;&#65533;w&#65533;&#65533;&#65533;b &#65533;&#65533;)4jZ7[H@&#65533;&#65533;Pm2H!X C&#65533;&#65533;)&#65533;&#65533;[ &#65533;&#65533;&#65533;&#65533;C|	'(u&#65533;&#65533;&#65533;"L#[&#65533;&#65533;R&#65533;p&#65533;&#65533;&#65533;R&#65533;A&#333;<&#65533;&#65533;`&#15926;&#65533;<&#65533;&#65533;&#65533;&#65533;&#65533;&#65533;l2![(&#65533;D&#65533;l0&#65533;@&#65533;F^C
4&#65533;l+&#65533;&#65533;1'&#65533;&#65533;&#65533;&#65533;rN&#65533;7X&#65533;&#65533;&#65533;sj_&#65533;
L&#65533;7&#65533;[&#65533;&#65533;34&#65533;&#1532;&#65533;:&#65533;&#65533;&#65533;&#65533;/(&#65533;&#65533;A&#1687;&#65533;x]&#65533;J&#65533;&#65533;&#65533;9Nd&#65533;$&#65533;_&#65533;&#65533;&#65533;~&#65533;&#65533;f&#65533;&#65533;&#65533;p&#65533;&#65533;&#65533;&#65533;&#65533;&#65533;&#65533;&#65533;&#65533;K&#65533;9&#65533;&#65533;%&#65533;&#576;g&#65533;&#65533;&#65533;d&#65533;&#65533;}&#65533;7&#65533;&#65533;&#65533;&#65533;a&#65533;aR(&#65533;&#65533;)&#65533;l1&#65533;&#65533;&#65533;HN&#65533;&#65533;&#65533;&#65533;&#65533;s&#1310;&#65533;6&#1623;M.|&#65533;_&#65533;R&#65533;&#65533;&#65533;&#65533;I&#2044;&#1549;}&#1371;&#65533;&#65533;g&#65533;&#65533;&#65533;&#65533;l2l&#65533;?8&#65533;&#65533;P&#65533;W{)X&#65533;&#65533;&#65533;&#65533;@&#65533;&#65533;&#65533;}&#65533;ot)&#65533;&#65533;b&#65533;&#65533;&#65533;&#65533;&#65533;;&#65533;&#65533;a&#65533;7&#65533;&#65533;@98~&#65533;&#65533;&#65533;&#65533; &#65533;#&#65533;c;?<@d7&#65533;&#65533;*&#65533;K@|&#65533;G#@&#20169;&#65533;@&#65533;&#65533;)&#65533;&#65533;&#65533;z:&#65533;@l4<0&#65533;&#65533;&#65533;,&#65533;$@ `(&#65533; Al&#65533;&#65533;&#65533;&#65533;&#65533;	&#65533;9&#65533;tA&#65533;A3&#65533;85&#65533;	9&#65533;A &#65533;&#65533;&#65533; 5B&#65533;A&#65533;ACP&#65533;2&#65533;3`B'l&#65533;3&#65533;B)&#65533;B*&#65533;B+&#65533;&#65533;5xB-&#65533;&#65533;-&#65533;&#65533;+&#65533;B0&#65533;&#65533;.&#65533;B2C3,C4<C5LC6\C7lC8&#65533;&#65533;2&#65533;&#298;'&#65533;C&#65533;@&#65533;2&#65533;C?&#65533;C@DAD=&#65533;C,DDDE\&#65533;?D&#65533;=|&#65533;C&#65533;DG&#65533;DJ&#65533;DK&#65533;DL&#65533;&#65533;L&#65533;DM&#65533;DG&#65533;&#65533;<&#65533;A@P&#65533;-K&#65533;=&#65533;ULEV\EWl&#65533;S&#65533;E<|EZ&#65533;&#65533;Z&#65533;4Y&#65533;E]&#65533;E^&#65533;E_&#65533;E&#65533;&#65533;SFc<FdLFe\Ffl&#65533;c
<&#65533;&#65533;BqFj&#65533;Fk&#65533;Fl&#65533;&#65533;_E&#65533;h&#65533;&#65533;0(FmGqGr,G&#65533;&#1161;0&#65533;&#65533;&#65533;&#65533;C1`&#65533;&#65533;2Gx&#65533;Gy&#65533;&#65533;g&#1289;QTGb&#65533;Cz&#65533;G~&#65533;Gy&#65533;Fu&#65533;A}&#65533;G&#65533;,H&#65533;dF&#65533;&#65533;&#65533;&#65533; B &#451;|H&#65533;&#65533;H&#65533;(&#65533; &#65533;&#65533;&#65533;&#65533;H&#65533;&#65533;Hn&#65533;&#65533;&#65533;LB&#65533;H&#65533;&#65533;x
:&#65533;H &#65533;&#65533; $I&#65533;l&#65533;q&#65533;&#65533;hDI  &#65533;ZrI&#65533;&#65533;Id4I&#65533;&#65533;	&#65533;&#65533;E&#65533;&#65533;I&#65533;&#65533;E&#65533;&#65533;&#65533;&#65533;Iv\&#608;&#65533;&#65533;2H:&#65533;&#166;<&#65533;&#65533;&#65533;J&#65533;&#65533;J&#65533;&#65533;J&#65533;&#65533;J&#65533;&#65533;J&#65533;&#65533;J&#65533;&#65533;J&#65533;|&#484;&#65533;7Q&#65533;&#65533;&#65533; &#65533;I&#65533;C&#65533;\K&#65533;l&#757;&#65533;&#65533;&#65533;$K&#65533;DK&#65533;|&#65533;58&#65533;&#65533;&#65533;K&#65533;&#65533;K&#65533;&#65533;K&#65533;L&#65533;L&#65533;,L&#65533;&#65533;<&#830;K&#65533;Ja$&#65533;:&#65533;&#65533;&#65533;&#65533;B&&#65533;K&#65533;&#65533;&#65533;&#652;B&#65533;&#65533;L&#65533;&#65533;&#65533;&#65533;&#65533;L&#65533;&#65533;L&#65533;&#65533;L&#65533;<&#65533;&#65533;&#65533;&#65533;{t&#818;&#65533;I&#65533;I&#65533;l&#65533;&#65533;t&#65533;&#1036;M&#1564;M&#65533;$M&#65533;&#65533;&#403;DMi<&#65533;&#65533;&#65533;H,&#65533;&#65533;&#65533;N&#65533;N&#65533;$&#956;\&#772;&#65533;K&#65533;&#65533;&#65533;&#65533;&#65533;2&#65533;&#65533;&#65533;&#65533;&#65533;N&#65533;N&#65533;TL&#65533;&#65533;F&#65533;\&#901;4&#737;tN&#932;L&#65533;4N&#65533;&#65533;&#65533;&#65533;&#918;&#65533;&#65533;&#65533;&#65533;&#65533;<K&#65533;t&#65533;?&#65533;&#65533;2&#65533;OF&#65533;O&#65533;&#65533;O&#65533;&#65533;&#223;&#65533;F1XO&#65533;&#65533;&#65533;o&#65533;L&#65533;P&#65533;&#65533;OCP&#65533;&#65533;&#547;HmPz&#65533;&#1009;LP&#65533;&#656;tPG
&#65533;&#65533;&#404;P&#65533;&#65533;&#65533;&#65533;&#65533;k&#65533;P18P]N<pOQ=F&#65533;&#65533;0(&#65533;&#65533;&#65533;A u&#65533;&#65533;QP$&#65533;&#65533;&#65533;&#65533;&#65533;O@&#65533;P
U&#65533;&#65533;&#65533;QUE&#65533;0&#65533;&#65533;&#65533;P<&#515;M&#65533;&#65533;&#65533;U4&#1174;t&#65533;)&#65533;R&#65533;&#65533;m&#65533;}R9`-&#65533;&#65533;R&#65533;&#65533;&#65533;G&#65533;Rf<D"&#65533;|Q2MR9&#65533;R/&#65533;&#1216;&#65533;@ C&#65533;&#65533;8&#65533;S)&#65533;75S*E&#65533;Z&#65533;&#65533;j&#65533;DXBET@&#65533;SG%S90B &#65533;SKU&#65533;;&#65533;< @&#65533;C0&#65533;0&#65533;&#65533;GUR-US=UT&#65533;S9&#65533;O&#65533;N&#65533;&#65533;J&#65533;TYe&#65533;L&#65533;TN&#65533;&#65533;<&#65533;TP&#65533;^MU_&#65533;U`MU^]&#65533;O5&#65533;<&#65533;&#65533;W&#65533;&#65533;Y]Vf]&#65533;;xVM&#65533;&#65533;[&#65533;&#65533;\%]-VV]&#65533;\a&#65533;UQVR&#65533;&#65533;mUVe&#65533;b&#65533;&#65533;j&#65533;&#65533;[&#65533;&#65533;h}&#65533;XmVw}Wx]&#65533;A&#65533;H&#65533;`W{&#65533;Th&#65533;WX&#65533;&#65533;}&#323;Z&#65533;W&#65533;&#65533;&#65533;z&#65533;&#65533;x-X&#65533;=X&#65533;MX&#65533;]X&#65533;mX&#65533;}X&#65533;&#65533;X&#65533;&#65533;X&#65533;&#65533;&#1536;  !&#65533;  ,6 &#65533; &#65533; H&#65533;&#65533;&#65533;&#65533;*\&#560;!&#65533;;#&#65533;&#65533;C&#65533;"&#65533;=1&#179;gcG<&#65533;>
&#65533;q$G&#65533; /Z&#65533;8Q"D&#65533;0c&#668;I&#65533;&#65533;&#858;3&#65533;&#65533;&#65533;P&#65533;<&#65533;&#65533;
cHN9H&#65533;&#65533;&#244;&#65533;&#1255;N&#1352;A3&#65533;&#65533;&#1322;L&#65533;8&#65533;&#65533;)U&#65533;b&#65533;B&#65533;)&#1187;C&#65533;&#65533;&#65533;Ih'J<o&#669;KW&&#267;#}
=&#65533;t,W&#65533;&#65533;L&#65533;&#65533;&#65533;&#65533;b&#65533;&#65533;uzVm&#65533;&#65533;_&#1437;LY E&#65533;A&#65533;6&#65533;z&#65533;&#65533;&#65533;&#65533;b&#65533;&#65533;,&#65533;)&#65533;&#65533;dO&#65533;l4&#65533;&#65533;x*&#65533;N8h&#65533;&#1380;&#65533;J&#65533;J&#65533;7&#65533;&#65533;j&#65533;&#65533;M&#65533;&#65533;&#65533;&#65533;&#531;+_&#956;9p&#2047;&#65533;&#65533;&#65533;&#65533;Y&#65533;!BpgS&#65533;C&#65533;&#65533;&#65533;S&#65533;&#65533;W^&#65533;<&#65533;&#65533;&#65533;&#65533;8_&#1022;&#65533;{&#65533;&#25831;W>^:&#65533;&#65533;w&#65533;&#65533;&#65533;p&#65533;&#65533;&#65533;&#65533;&#65533;&#1920;h&#65533;&#65533;&#65533;	(&#65533;qU&#65533;6V&#65533;&#65533;&#65533;y v&#65533;y"&#65533;&#65533;v&#65533;&#65533;&#65533;!&#65533;Uy&#65533;'!mB&#65533;[&#65533;&#65533;&#65533;&#65533;0z8V&#65533;'D&#65533;X!&#424;&#65533;<&#65533;&#65533;&#65533;X&#65533;&#65533;h&#65533;mL&#65533;&#65533;&#65533;H&&#65533;&#65533;&#65533;&#27249;&#65533;&#65533;I&#65533;&#65533;UKVi&#65533;&#65533;&#65533;&#65533;yhwGTb)&#65533;d&#65533;Z&N&#65533;&#65533;ie&#65533;&#65533;&#65533;&#65533;1%]&#65533;D&#65533;xbY&#65533;S&#65533;Ug&#65533;y*h&#65533;&#65533;9&#1383;Mkn6&#34956;&#65533;h(&#65533;N5&#65533;\t&#65533;qF&#65533;&#65533;Z&#65533;&#39322;v&#65533;&#39388;&#65533;&#65533;i&#65533;&#65533;&#65533;jj&#65533;GJz\SP&#65533;t&#65533;m&#65533;*&#65533;g&#39732;&#65533;j&#47992;&#65533;&#48060;&#65533;cy&#65533;&#65533;&#1698;Si&#65533;fx&#65533;&#65533;&#65533;g0&#65533;l&#65533;&#65533;>+m&#65533;&#65533;Nkm&#65533;&#65533;^&#65533;-&#65533;/&#65533;a&#65533;&#65533;L&#65533;!SW%&#65533;&#65533;&#65533;&#1062;&#748;&#65533;&#65533;&#65533;&#65533;n&#65533;&#65533;+&#65533;&#65533;&#65533;K&#65533;&#65533;,&#65533;&#65533;&#65533;8]&#65533;%&#660;&#65533;&#65533;&#65533;&#65533;n&#65533;&#65533;&#65533;p&#65533;7&#65533;&#65533;G&#65533;&#65533;&#65533;	W&#65533;.&#65533;/&#65533;:5&#65533;B&#65533;q+&#65533;&#65533;&#65533;kr&#65533;(&#1771;&#65533;&#627;&#65533;&#65533;&#65533;$&#65533;{&#65533;&#65533;&#65533;&#65533;jC"k&#65533;&#65533;&#65533;&#65533;2&#65533;@&#65533;,&#65533;&#65533;&#65533;&#65533;&#65533;b&#65533;F&#65533;+&#417;	E&#65533;&#65533;&#758;&#65533;&#65533;&#65533;AOm&#65533;&#65533;=&#65533;&#65533;p&#65533;4o&#65533;gS&#65533;F&#65533;&#65533;RJi&#65533;g&#65533;Mj&#65533;&#65533;v&#65533;p&#65533;-&#65533;&#65533;t&#65533;]&#65533;&#65533;g&#65533;&#65533;6&#65533;&#65533;&#65533;&#65533;&#65533;&#65533;<6&#372;A&#65533;>m&#65533;&#65533;&#65533;&#65533;K&#65533;&#65533;&#65533;&#65533;&#65533;&#65533;&#65533;[&#65533;&#65533;H
&#65533;&#65533;w^E&#65533;&#65533;&#65533;&#65533;5e&#65533;Awl&#65533;8&#65533;'&#65533;T&#65533;&#65533;]&#65533;&#65533;&#65533;&#65533;A&#65533;c&#65533;&#65533;&#65533;O_&#65533;yA&#65533;&#1198;&#65533;&#65533;`$&#65533;&#65533;&#65533;&#65533;&#65533;&#65533;&#490;o<&#65533;&#65533;3=&#65533;&#65533;&#65533;7eS &#65533;&#65533;&#65533;&#65533;Y&#65533;&#65533;&#65533;W&#65533;&#65533;&#65533;)A&#65533;w/&#65533;&#65533;&#65533;z&#65533;&#65533;&#65533;<S&&#65533;&#65533;&#65533;&#65533;KoY&#65533;&#65533;&#1535;&#65533;&#65533; &#65533;_\s&#65533;&#65533;&#65533; &#65533; H&#65533;&#65533;&#65533;L&#65533;&#65533;&#65533;:&#65533;&#65533;&#65533;3Dr&#65533;?&#65533;&#65533;&#800;7&#65533;&#65533;z&#65533;&#65533; &#65533;GH&#65533;&#65533;&#65533;&#65533;(L&#65533;
UH&#65533;9&#65533;&#65533;&#65533;[QVH&#65533;&#65533;&#65533;&#65533;8&#801;w&#65533;AB&#65533;&#65533;3&#65533;&#65533;yH&#65533;"&#65533;G&#65533;&#65533;&#65533;H&#65533;&#65533;1&#65533;)Q&#65533;&#65533;y.&#65533;&#65533;*Z&#65533;%&#65533;&#65533;&#519;%f&#1091;v(&#65533;&#65533;HDBL&#65533;&#65533;bq&#65533;&#65533;&#65533;6&#65533;&#65533;b,D&#65533;G/&#65533;P&#65533;v&#65533; &#65533;X&#65533;<b&#65533;~(&#65533;&#65533;?x&#65533;E&#65533;&#65533; &#65533;0G&#65533;&#65533;h&#65533;_&#65533;&#65533;7Z&#65533;;&#65533;&#65533;N  &#65533;}!&#65533;&#65533;&#65533;&#65533;1&#65533;|&#1568;Q?&#65533;&#65533;,B&#65533;&#65533;? &#65533;E&#65533;EI)&#65533;&#65533;&#65533;&#65533;0Sh&#65533; &#65533;&#65533;&#65533;@*A&#519;&#65533;&#65533;&#65533;CZ&#65533;&#65533;en&#65533;&#65533;P&#65533;!l&#1607;T&#65533;&#65533;&#65533;fYD&#65533;&#65533;q&#65533;&#65533;Lg	d&#65533;&#65533;&#65533;@@@ K&#65533;&#65533;? S&#65533;&#65533;!&#65533;&#65533;&#65533;N&#65533;a&#65533;&#65533;&#65533;e&#65533;(&#65533;(N&#65533;T&#65533;B&#65533;A?&#1238;&#65533;4&#65533;<&#65533;&#65533;A{&#65533;3&#65533;&#65533;|e&#65533;(&#65533;m.&#65533;&#65533;&#800;_&#65533;&#707;&&#65533;&#65533;(f1C`&#65533;6&#1245;&#65533; &#65533;&#65533;b&#65533;@&#65533;V&#65533;&#65533;u$$&#65533;Fs&#65533;2&#65533;HU&#65533;(&#65533;&#65533;O&#65533;&#65533;&#65533;&#65533;
&#65533;jS&#65533;bT&#65533;G;&#65533;G]&#1376;j<jR&#65533;JV&#65533;&#65533;rU%+%&#65533;&#65533;&#1462;^r&#65533;h%&#65533;$&#1386;&#65533;&#65533;&#65533;&#65533;&#65533;x&#65533;&#65533;#y)W_&#65533;5&#65533;&#65533;&#65533;	&#65533;&#65533;&#65533;5&#65533;&#65533;&#1603;&#51207;&#65533;2&#1457;&#65533;]ld+Y&#65533;Z&#65533;&#65533;&#65533;&#65533;&#65533;f'&#65533;&#65533;&#65533;n&#1459;&#65533;&#65533;lh?+Z&#1050;&#65533;&#65533;&#65533;&#65533;,cW+Y&#65533;`&#65533; pmk%&#65533;Z&#65533;&#65533;&#65533;v&#65533;v&#65533;&#65533;nW[&#65533;&#65533;6&#65533;&#65533;&#65533;-le&#65533;&#65533;&#65533;&#1384;&#65533;&#65533;&#65533; &#65533;6&#65533;&#65533;&#65533;e&#65533;s&#65533;+&#65533;N&#65533;&#1453;.v&#65533;&#65533;&#65533;&#65533;R&#65533;&#65533;&#65533;&#65533;nw&#65533;+^&#65533;w&#65533;&#65533;ov&#65533;&#65533;&#65533;&#65533;BW&#65533;&#65533;&#65533;@&#65533;&#65533;^&#65533;&#65533;&#65533;-&#65533;|&#65533;[&#65533;=&#65533;3&#65533;&#565;&#65533;&#65533;D&#65533;&#65533;&#65533;&#65533;&#65533;	}&#65533;59&#65533;E&#65533;&#65533;'L&#65533;
'&#319;&#65533;=.rl&#65533;{&#65533;&#65533;5&#65533;k\5&#65533;&#65533;&#65533;&#65533;&#65533;(N&#65533;L0<&#65533;&#65533;&#65533;*&#65533;&#65533;&#65533;g<&#65533;&#65533;&#65533;&#65533;11&#65533;w&#65533;c&#65533;&#65533;&#65533;&#65533;U+&#65533;{L&#65533;"x"2&#65533;&#65533;&#65533;c#;&#65533;&#596;&#65533;qq&#697;&#65533;C&#65533;&#65533;X&#65533;&#65533;W]&#65533;c&#65533;e&#65533;&#65533;`F&#65533;&#65533;&#65533;&#65533;*&#65533;&#65533;&#65533;E&#65533;&#65533;$oy&#65533;&#65533;&#65533;EC&#65533;2&#65533;@&#65533;&#65533;&#65533;x&#65533;2A&#65533;&#65533;&#962;&#65533;QA&#65533;@&#65533;hN4P&#65533;&#65533;9:e~&#65533;&#65533;"&#65533;{Z  4L&#65533;N# &#65533;&#65533;	&#65533; &#65533;@&#65533;! 4&#65533;&#65533;3&#65533; ~p &#65533;&#65533;W9{9&#65533;y&#65533;&#65533;&#65533;R&#65533;JB&#963;v&#65533;W&#65533;jb'&#65533;&#65533;P&#65533;&#65533;}/&#65533;&#65533; x&#1172;&#65533;&#65533;&#65533;=A&#65533;&#65533;&#65533;'pf&#65533;9hb&#65533;&#65533;&#65533;E&#65533;5&#65533;y,&#65533;?&#65533;[&#65533;I&#65533;r&#65533;&#65533;&#65533;A<&#65533;&#65533;&#65533;~*&#65533;g&#65533;Pl&#65533;&#1697;~&#65533;&#65533;&#65533;mVb&#65533;&#65533;&#65533;.&#65533;&#1872;Gsf&#65533;&#65533;&#65533;A&#65533;&#49606;;&#65533;&#65533;&#65533;&#65533;&#65533;C&#65533;&#65533;l;&#65533;&#65533;Vu&#65533;&#65533;R&#65533;&#65533;&#65533;&#65533;&#65533;i}&#65533;9&#65533;y&#65533;&#65533;&#65533;&#65533;I&#65533;2&#65533;ac|&#65533;f&#65533;&#65533;;&#65533;&#65533;18&#65533;%&#65533;&#65533;r&#65533;&#65533;&#65533;@:&#65533;abml&#65533;&#65533;&#65533;&#1528;&#65533;mNdA&#65533;&#65533;!n&#65533;1&#65533;&#65533;|&#45144;:&#65533;X:&#65533;&#65533;&#33435;;8&#65533;&#65533;q4&#1817;L'r;k&#65533;&#65533;&#65533;&#65533;8
w&#65533;2w&#65533;&#65533;&#65533;&#65533;&#987;&#65533;&#65533;A&#65533;&#65533;M&#65533;$&#65533;&#65533;~&#65533;"z&#65533;R&#65533;3&#65533;&#65533;&#65533;&#65533;c&#65533;&#65533;K&#65533;&#65533;&#65533;	&#65533;&#65533;&#65533;&#65533;&#65533;&#65533;63&#65533;7&#65533;&#10807;X&#65533;%f<&#65533;G`&#65533;#&#65533;7q'&#65533;&#65533;<&#65533;&#65533;&#65533;&#65533;&#19151;}&#65533;L?&#65533;&#65533;&#1714;&#65533;&#65533;&#65533;&#65533;&#65533;&#65533;&#65533;&#65533;A&#65533;&#65533;&#65533;=&#65533;&#65533;*&#65533;&#65533;6{p0&#65533;&#65533;&#65533;&#65533;&#65533;&#65533;C&#62031;{&#65533;[&#65533;&#687;u&#65533;&#65533;&#65533;K&#65533;&#65533;&#65533;&#65533;&#65533;a&#65533;&#65533;&#65533;&#65533;9&#65533;D&#65533;&#1519;&#65533;&#65533;&#65533;&#65533;&#65533;&#65533;?&#65533;&#65533;/&#65533;&#65533;&#65533;&#65533;&#65533;&#65533;&#65533;?&#65533;&#65533;&#65533;&#65533;&#65533;&#65533;&#65533;&#65533;&#65533;&#65533; 8&#65533;&#65533;~&#65533;&#65533;l&#65533;a&#65533;76e&#65533;$@# &#65533;8X&#65533;x&#65533;&#65533;&#65533;&#65533;&#65533;&#65533;&#65533;&#65533;&#65533; &#1537;!&#65533;&#65533;"X&#65533;$x&#65533;#&#65533;&#65533;&&#65533;&#65533;(&#65533;&#65533;.&#1538;0&#514;H)PR&#65533;}&#65533;%&#65533;&#65533;<&#1539;>&#65533;&#65533;@&#65533;B8&#65533;DX&#65533;Fx&#65533;H&#65533;&#65533;J&#65533;&#65533;L&#1540;M&#65533;8H|H`'&#65533;Ux&#65533;V&#65533;&#65533;X&#65533;&#65533;Z&#1541;\&#65533;&#65533;^&#65533;`8&#65533;bX&#65533;dx&#65533;f&#65533;&#65533;h&#65533;&#65533;j&#1542;l&#65533;&#65533;nH&#65533;&#65533;Ph~&#65533;qs&#65533;&#65533;z&#65533;&#65533;|&#1543;~&#65533;&#65533;&#65533;&#65533;&#65533;8&#65533;&#65533;X&#65533;&#65533;x&#65533;&#65533;&#65533;&#65533;&#65533;&#65533;&#65533;u~&#65533;&#65533;Tx&#65533;&#65533;&#65533;8&#65533;&#65533;X&#65533;&#65533;x&#65533;&#65533;&#65533;&#65533;z&#1544;J&#65533;&#65533;&#65533;&#65533;&#65533;&#65533;&#65533;8&#65533;&#65533;X&#65533;&#65533;&#521;&#65533;y&#65533;&#65533;&#1546;&#65533;&#65533;&#65533;&#65533;&#1546;&#65533;Hf&#65533;x&#65533;&#65533;&#65533;&#65533;&#65533;&#65533;&#65533;&#65533;&#65533;8&#65533;&#65533;V&#65533;&#65533;s&#65533;&#65533;8&#65533;&#65533;X&#65533;&#65533;&#65533;&#65533;h &#65533;&#65533;&#1548;&#65533;&#65533;&#65533;&#65533;&#65533;&#65533;; &#65533;&#65533;&#65533;x&#65533;&#65533;H&#65533;Qg&#1368;&#65533;&#65533;&#65533;&#65533;&#65533;(&#65533;ow&#65533;xi&#65533;x&#65533;&#34318;&#44558;&#65533;&#1550;&#65533;&#65533;&#65533;&#65533;&#65533;&#65533;8&#65533;&#65533;xO{(&#65533;&#65533;X&#65533;xP&#65533;&#65533;&#65533;&#65533; &#65533;9&#65533;&#65533;&#65533;&#65533;&#65533;s&#65533;&#65533;&#65533;76&#65533;h&#65533;&#65533;&#65533;9&#65533; &#65533;&&#65533;&#65533;
&#65533;&#65533;&#65533;x&#65533;&#1617;&#65533;&#65533; Y&#65533;U&#65533;	&#65533;&#65533;&#65533;&#65533;
&#1039;!&#65533;&#65533;,&#1618;.i&#65533;&#65533;h&#65533;&#561;&#65533;&#65533;&#65533;6y&#65533;8&#65533;I&#65533;U&#65533;&#65533;2i&#65533;y&#529;9&#65533;B9&#65533;&#65533;x&#65533;<i&#65533;3&#65533;&#65533;E&#65533;L&#1620;Cy&#65533;G&#65533;&#65533;&#65533;%&#65533;&#65533;Ny&#65533;X&#1618;
 &#65533;&#1672;&#65533;>9&#65533;&#65533;&#65533;&#65533;b9&#65533;i&#65533;%&#65533;&#65533;&#65533;&#65533;5I&#65533;l&#1622;i&#65533;Q&#1609;&#65533;g&#65533; ny&#65533;x)&#65533;#y&#65533;R&#65533;\&#65533;&#65533;&#65533;a&#65533;&#65533;&#65533;9&#65533;&#65533;x&#65533;=I&#65533;?i&#65533;&#65533;&#65533;&#65533;&#65533;&#65533;&#65533;|)&#65533;~&#65533;&#65533;&#65533;V&#536;&#65533;9&#65533;f&#1621;}y&#65533;{x&#65533;&#65533;y&#65533;\&#65533;&#65533;&#65533;yP&#65533;X&#65533;&#65533;y&#65533;c&#65533;&#65533;q&#65533;&#65533;&#65533;&#65533;&#65533;&#65533;&#65533;&#65533;&#65533;L&#65533;&#65533;9&#65533;&#18966;&#65533;&#65533;&#65533;&#65533;&#597;&#65533;Yku&#65533;&#65533;&#65533;&#65533;{)&#65533;&#65533;&#37458;i&#65533;&#65533;&#65533;&#65533;6i&#65533;h&#65533;&#65533;&#65533;&#65533;&#65533;&#65533;&#594;&#65533;I&#65533;&#65533;&#65533;&#65533;&#65533;I&#65533;K&#65533;&#65533;I&#65533;&#65533;y&#65533;&#937;&#65533;&#65533;&#65533;&#65533;&#65533;&#65533;I&#65533;yh&#65533;&#9822;&#65533;&#65533;&#65533;Y&#65533;&#65533;I&#65533;&#65533;&#65533;9&#65533;&#65533;&#1565;&#889;"I&#65533;&#65533;&#65533;p&#1630;&#1385;&#65533;?i&#65533;&#65533;9&#65533;&#65533;8&#65533;&#65533;V&#65533;&#65533;&#65533;&#65533;E&#65533;&#65533;&#65533;&#65533;&#65533;&#608;&#65533;&#65533;&#65533;y&#65533;~&#65533;&#65533;9&#65533;j&#65533;&#65533;&#65533;&#65533;I	&#65533;&#65533;&#65533;D&#65533;&#65533;	&#65533;&#30301;":&#65533;&#65533;I&#65533;&#65533;&#1562;&#65533;!&#1697;&#65533;&#65533;&#65533;&#65533;	&#65533;&#1695;,&#65533;&#65533;&#65533;	&#65533;shj&#65533;j&#65533;%&#656;&#65533;	&#65533;&#668;&#65533;&#65533;pi&#65533;A&#65533;&#65533;&#65533;&#65533;;z&#65533;&#65533;&#612;*&#65533;&#65533;&#38621;I&#65533;J&#65533;&#65533;s8&#65533;ZJ&#65533;+j&#65533;&#65533;	&#65533;&#65533;&#65533;&#65533;i&#65533;P&#65533;5&#65533;&#65533;&#65533;d&#65533;&#65533;&#65533;&#65533;n&#65533;&#65533;B&#65533;&#65533;	z&#65533;u&#65533;&#65533;H:&#65533;&#65533;&#65533;{&#65533;&#65533;:&#65533;R&#65533;&#65533;&#65533;&#679;&#65533;&#65533;&#1224;&#65533; &#65533;z&#65533;&#65533;&#613;I&#680; &#65533;&#65533;
&#65533;c:&#65533;^&#65533;&#65533;&#65533;&#65533;&#65533;j&#65533;&#65533;yl&#65533;&#65533;&#65533;&#679;&#65533;IP&#65533;A&#65533;&#1635;t:&#65533;&#65533;y&#65533;q&#65533;&#65533;/&#682;&#65533;&#1639;&#65533;86&#65533;:&#65533;&#65533;J&#65533;&#65533;9&#65533;|&#65533;&#65533;:&#65533;&#65533;&#683;&#65533;&#1641;&#65533;&#65533;&#65533;X&#65533;&#65533;&#65533; &#65533;&#65533;&#65533;&#1708;&#65533;&#65533;&#65533;&#65533;&#65533;&#65533;:&#65533;&#65533;Z&#65533;&#65533;z&#65533;&#1690;&#65533;&#1850;&#65533;&#65533;&#1709;&#65533;&#65533;&#65533;&#65533;&#65533;&#65533;:&#65533;&#26285;&#65533;
d&#65533;*&#65533;zX)&#65533;&#65533;&#65533;&#65533;:&#65533;&#65533;Z&#65533;&#65533;z&#65533;&#65533;&#65533;&#65533;&#65533;&#65533;&#65533;&#65533;&#1711;&#65533;&#65533;&#65533; &#65533;&#65533;Z&#65533;O&#65533;&#65533;&#538;&#65533;y&#65533;
&#65533;&#65533;&#1776;&#65533;&#65533;&#752;&#65533;J&#65533;&#65533;J&#65533;&#65533;x&#65533;&#65533;&#65533;&#65533;x&#65533;&#65533;&#65533;&#65533;&#65533;&#65533;&#65533;&#65533;&#65533;h&#65533;&#65533;&{&#65533;&#65533;&#65533;&#65533;e&#65533;&#65533;&#65533;&#65533;.&#65533;&#65533;&#65533;(&#65533;${&#65533;0[&#65533;6&#65533;&#65533;*&#754;ez&#65533;<k&#65533;2&#65533;=&#65533;.&#65533;&#65533;&#634;&#65533;&#65533;&#65533;Gk&#65533;H&#1759;Ik&#65533;K&#65533;&#65533;J&#65533;N+&#65533;M[&#65533;L{&#65533;P;&#65533;Zk&#65533;Y&#757;T&#65533;&#65533;_&#1781;`&#65533;&#65533;c&#65533;d+&#65533;b&#711;?&#750;zh"  &#65533;q;&#65533;p+&#65533;t&#65533;&#65533;wk&#65533;u&#65533;&#65533;|&#65533;&#65533;}&#65533;&#65533;~;&#65533;&#65533;[&#65533;&#65533;{&#65533;&#65533;&#65533;&#65533;&#65533;&#65533;&#65533;&#65533;&#65533;&#65533;k&#65533;&#65533;&#1784;&#65533;&#65533;&#65533;&#48658;[&#65533;&#65533;k&#65533;okk&#65533;+[&#65533;sH&#65533;&#65533;&#1657;&#65533;:&#65533;@&#65533;&#65533;&#65533;&#65533;&#65533;&#65533;*::+&#65533;@&#65533;&#65533;&#65533;&#65533;&#65533;&#65533;j&#65533;l&#65533;&#65533;&#65533;&#65533;&#65533;&#65533;&#65533;&#65533;&#65533;&#65533;&#65533;&#65533;{&#65533;&#346;&#65533;k&#1777;&#65533;j&#65533;&#65533;{&#65533;pj&#65533;&#65533;+&#65533;&#65533;[&#65533;&#65533;&#65533;&#65533;J&#65533;%&#1763;&#779;&#65533;&#65533;&#762;E&#65533;&#65533;{&#65533;&#65533;&#65533;&#65533;&#65533;K&#65533;f&#65533;&#65533;&#65533;&#65533;&#1641;&#65533;&#65533;;&#65533;&#65533;&#65533;&#65533;&#65533;)&#65533;kZ&#65533;&#202;&#65533;y&#65533;&#65533;&#65533;&#65533;&#2009;&#65533;&#65533;k&#65533;&#65533;;&#65533;&&#65533;&#65533;&#65533;[&#65533;wy&#65533;]:&#65533;&#65533;;&#65533;&#65533;{&#65533;l+&#65533;&#65533;&#65533;&#65533;&#65533;,&#65533;&#65533;&#65533;'Y&#65533;&#65533;&#65533;&#65533;&#65533;&#65533;&#65533;&#65533;&#65533;&#65533;&#65533;&#65533;&#1762;&#393;&#65533;&#65533;&#65533;Y	&#65533;,&#65533;&#65533;&#65533;mY&#65533;.z&#65533;&&#65533;&#65533;&#65533;&#65533;&#65533;&#65533;+&#65533;&#65533;&#65533;&#65533;&#65533;k&#65533;1&#790;&#1355;&#65533;<:&#65533;7L&#65533;L&#65533;&#65533;&#65533;=&#1812;(&#65533;=&#65533;&#65533;C&#65533;&#65533;	<&#65533;&#65533;8&#65533;&#65533;&#65533;&#65533;W)&#65533;@&#1842;&#65533;&#65533;WY&#65533;&#65533;[&#65533;&#65533;k&#65533;9&#65533;&#65533;L,&#65533;B&#65533;&#65533;99&#65533;&#65533;m*&#65533;C&#65533;&#65533;&#65533;&#65533;&#65533;&#65533;C&#65533;&#244;&#65533;q&#65533;H&#65533;&#65533;.Y&#65533;h&#65533;&#65533;&#65533;&#65533;k&#65533;8&#65533;&#65533;&#65533;Z3&#65533;&#186;&#65533;~&#786;RL&#65533;&#65533;&#65533;K&#65533;%|&#65533;7&#65533;&#65533;&#1915;&#65533;&#65533;&#65533;!&#65533;&#375;&#65533;&#65533;;&#404;&#65533;d\&#65533;&#65533;&#65533;&#65533;&#65533;&#65533;&#65533;/&#65533;&#65533;K&#65533;m,&#65533;-	&#65533;&#608;&#65533;&#65533;&#65533;|&#65533;&#65533;&#65533;&#65533;&#65533;&#65533;&#65533;}&#65533;&#65533; 	&#522;&#65533;&#65533;M\&#566;&#65533;&#65533;&#65533;&#65533;&#65533;&#65533;,&#65533;&#65533;&#65533;&#65533;	&#634;,&#65533;&#65533;L&#65533;i&#586;&#65533;&#65533;&#65533;&#65533;&#65533;&#65533;&#65533;&#65533;@k&#65533;&#65533;\&#65533;K|&#65533;&#65533;|&#65533;&#65533;|&#65533;&#65533;&#670;L&#65533;&#65533;&#65533;x&#65533;&#622;[&#65533;&#65533;,&#65533;&#65533;&#65533;9&#65533;|&#65533;&#65533;&#65533;&#65533;&#65533;&#542;&#65533;&#65533;;<&#65533;&#65533;\&#65533;&#65533;\&#65533;&#65533;|&#65533;&#65533;&#65533;&#751;j&#65533;J
&#65533;&#65533;&#799;%@&#65533;&#65533;&#65533;&#65533;&#65533;K&#65533;B&#65533;&#65533;&#1576;&#65533;= -&#65533;;(&#65533;]&#65533;}&#65533;&#65533;&#65533;]&#65533;&#65533;&#65533;&#1827;p&#65533;n8&#65533;"]&#65533;$}&#65533;&&#65533;&#65533;(&#65533;&#65533;_&#65533;&#65533;&#65533;&#65533;&#65533;&#65533;&#65533;&#1092;&#65533;,&#65533;6&#65533;D&#763;7&#65533;&#65533;&#65533;H&#1261;&#65533;&#65533;@&#1868;9-&#65533;A]&#1340;&#65533;&#1275;l&#65533;J&#65533;&#65533;C&#65533;&#65533;K&#65533;&#1318;&#65533;&#65533;i	&#65533;T&#65533;/&#65533;&#65533;U&#65533;&#1368;(&#65533;&#65533;\&#65533;&#65533;&#65533;&#65533;&#65533;&#65533;0&#65533;&#65533;&#65533;&#65533;&#65533;&#65533;d&#65533;&#65533;<&#65533;E+&#65533;i&#65533;&#65533;&#55275;&#65533;&#65533;&#65533;&#65533;o&#65533;&#65533;&#65533;&#65533;l&#65533;&#65533;z&#65533;&#65533;&#65533;&#65533;r&#65533;&#65533;&#65533;~&#1870;k&#65533;{&#65533;&#65533;&#65533;\&#65533;&#65533;x&#65533;&#65533;&#65533;tM&#65533;&#65533;&#65533;&#65533;&#65533;&#65533;l&#65533;&#1236;&#65533;&#65533;L&#65533;gm&#537;&#65533;&#65533;&#65533;&#65533;&#65533;&#65533;&#65533;&#65533;&#65533;L&#65533;&#65533;(&#968;}&#65533;}&#65533;&#65533;E&#767;&#65533;&#65533;IM&#1584;mi&#65533;m&#65533;|&#65533;&#1591;mi&#1228;&#65533;&#65533;&#65533;&#1661;&#65533;&#1750;&#65533;&#1688;=&#1805;&#65533;&#65533;&#65533;&#65533;&#65533;&#139;&#65533;&#525; &#65533;&#65533;&#1468;&#65533;&#1830;M&#65533;S&#65533;&#65533;&#989;&#65533;&#65533;&#65533;&#65533;&#65533;&#65533;&#65533;&#65533;&#65533;&#865;&#65533;Wj .&#65533;&#65533;&#65533;&#65533;&#1454;&#65533;&#65533;Gl&#65533;&#65533;&#65533;&#65533;&#65533;&#65533;&#65533;}ij&#65533;&#65533;^=&#2046;&#65533;&#65533;m&#65533;&#909;&#65533;X,&#65533;&#65533;m&#65533;ym&#65533;g&#65533;&#500;&#65533;:&#65533;&#65533;&#65533;&#65533;&#65533;&#65533;&#65533;]m&#65533;&#65533;&#65533;&#65533;S&#65533;&#65533;&#65533;&#4093;&#389;&#65533;&#65533;0Y&#65533;::&#65533;~L&#65533;&#65533;&#65533;Z&#65533;&#65533;&#65533;&#65533;&#65533;&#65533;&#65533;=&#65533;l&#65533;&#65533;&#65533;k&#65533;&#65533;$n&#65533;A<&#65533;&#65533;&#65533;&#65533;&#65533;&#65533;4>&#65533;N&#65533;N&#65533;&#65533;&#65533;]&#65533;F|&#65533;&#65533;/>&#65533;1&#65533;&#65533;.&#65533;(&#65533;&#65533;*n&#65533;,n&#65533;.n&#65533;&#65533;&#65533;2&#65533;&#65533;K~&#1785;-&#65533;:&#65533;&#65533;&#65533;:&#65533;&#65533;1^&#65533;7^&#65533;9&#65533;&#65533;D&#65533;&#65533;&#157;&#65533;U&#65533;&#65533;e~&#65533;M^&#65533;k&#65533;&#65533;Q&#65533;S&#65533;&#65533;k&#65533;&#65533;W&#65533;Y^&#65533;[n&#65533;' &#65533;&#65533;&#65533;&#65533;	;&#65533;]&#65533;~&#65533;&#65533;&#65533;&#65533;]&#65533;&#65533;Y&#65533;&#65533;(&#65533;&#65533;>&#65533;^&#65533;.&#65533;&#65533;&#65533;&#65533;|&#65533;&#65533;&#65533;&#65533;F&#65533;&#65533;&#65533;&#65533;&#65533;>&#65533;^&#65533;~&#43678;&#43838;&#65533;&#65533;&#65533;&#65533;&#65533;&#48430;&#65533;.&#65533;&#65533;Z&#65533;&#65533;&#65533;&#1517;&#65533;.&#65533;&#65533;>&#65533;&#65533;>&#65533;&#65533;H&#65533;&#65533;H&#65533;&#526;&#65533;&#65533;z&#65533;&#65533;&#65533;&#65533;6&#65533;&#65533;&#65533;&#65533;&#65533;&#65533;&#65533;,&#65533;&#65533;.&#65533;&#65533;~&#65533;&#65533;&#65533;&#65533;|&#65533;&#65533;&#65533;N&#65533;&#65533;&#65533;&#65533;&#65533;*&#65533;&#65533;&#65533;&#65533;&#1654;s&#569;&#65533;&#65533;&#65533;&#65533;&#65533;&#65533;&#65533;&#65533;&#65533;&#65533;&#65533;^&#65533;&#65533;~&#65533;&#65533;&#65533;&#65533;&#65533;&#65533;&#65533;&#65533;&#65533;&#65533;&#65533;&#65533; &#65533;&#65533;&#65533;&#65533;&#65533;&#65533;&#65533;&#65533;&#65533;&#65533;&#65533;&#65533;.&#65533;&#65533;N&#65533;&#65533;~&#65533;&#65533;&#65533;&#65533;&#65533;&#65533;M&#65533;&#65533;-&#65533;4&#65533;&#65533;&#65533;&#65533;N&#65533;F&#65533;&#65533;r&#65533;&#65533;&#65533;&#31421;&#65533;<&#65533;&#65533;&#65533;&#65533;"&#65533;&#65533;&#65533;&#65533;&#65533;&#65533;N&#65533;Z&#65533;&#65533;&#65533;&#65533;%+&#65533;-&#65533;&#65533;e&#65533;&#65533;&#65533;&#65533;/&#65533;i&#65533;&#65533;*&#65533;(O&#65533;;.&#65533;&#1597;&#65533;&#65533;&#65533;-&#65533;&#65533;3?&#65533;5/&#65533;?&#65533;&#65533;&#65533;&#65533;&#65533;&#65533;&#65533;P&#65533;&#65533;~&#65533;A&#65533;&#65533;h&#65533;&#65533;^?&#26202;&#65533;&#65533;&#65533;&#65533;&#65533;&#65533;&#65533;&#65533;R&#65533;&#65533;&#65533;}&#65533;L&#65533;&#65533;&#65533;m&#65533;l&#65533;&#65533;&#65533;&#65533;&#65533;>&#65533;&#1960;U/&#65533;A&#65533;&#65533;}&#65533;&#65533;&#65533;&#65533;&#65533;p&#65533;&#65533;nO&#65533;p?&#65533;r&#65533;&#65533;tO&#65533;v&#65533;&#65533;Y&#65533;&#65533;&#65533;&#65533;&#65533;&#65533;&#65533;@&#65533;&?&#65533;1^&#65533;Z.&#65533;&#65533;&#65533;l&#65533;&#65533;&#65533;PO&#65533;_&#65533;a&#65533;&#65533;t&#65533;&#65533;&#65533;&#65533;&#65533;&#65533;&#65533;&#65533;&#65533;&#65533;&#65533;`&#65533;&#65533;&#65533;&#65533;&#65533;d/&#65533;&#65533;?&#65533;&#65533;m&#65533;5&#65533;N&#65533;&#65533;|&#65533;&#65533;&#65533;&#65533;&#65533;&#65533;-&#65533;&#65533;]&#65533;l&#65533;&#65533;&#65533;M&#65533;&#65533;M&#65533;&#65533;&#65533;&#65533;D&#65533;&#65533;o&#65533;_&#65533;&#65533;E&#65533;_&#65533;&#65533;&#65533;&#65533;&#65533;]&#65533;&#65533;&#65533;?&#65533;&#65533;&#65533;&#65533;&#65533;&#65533;&#65533;&#65533;&#65533;&#65533;&#65533;&#65533;&#65533;&#65533;&#65533;&#65533;?&#65533;&#65533;_&#65533;&#65533;&#65533;&#65533;/&#65533;&#65533;&#65533;
)&#65533;HA&#65533;`A&#65533;&d&#65533;&#65533;aC&#65533;%F&#65533;8&#65533;bE&#65533;5f&#65533;&#65533;#&#65533;%6&#65533;&#1840;&#65533;I&#65533;'&#364;&#65533;  &#65533;&#65533;bR&#65533;,s&#65533;&#65533;&#65533;%t&#65533;&#65533;&#65533;&#65533;&#65533;O&#65533;A&#65533;%Z&#65533;&#65533;Q&#65533;I&#65533;.e
&#65533;&#65533;&#850;3Q&#65533;l&#65533;2&#65533;&#1299;6&#65533;n&#65533;&#65533;&#65533;&#65533;W&#65533;a&#334;%[&#65533;&#65533;Y&#65533;i&#65533;v5&#65533;&#65533;&#65533;K&#65533;+&#65533;&#65533;\[&#65533;&#65533;]&#65533;y&#65533;&#65533;&#65533;&#65533;V&#65533;[&#65533;r&#65533;j&#65533;[&#65533;&#65533;a&#265;&#65533;&#65533;	8&#65533;L&#65533;tO&#65533;\&#65533;re&#65533;)_|&#65533;&#65533;g&#1057;&#65533;f&#65533;&#65533;.&#30290;E&#65533;f&#1882;2i&#65533;&#65533;C&#65533;J&#65533;&#65533;&#65533;m&#1822;Ol8&#65533;T&#65533;&#61104;&#65533;l&#65533;&#65533;vn&#65533;&#65533;&#65533;&#65533;P#G&#65533;&#65533;k&#65533;&#65533;&#65533;&#65533;&#65533;&#137;&#1246;y\&#65533;w&#65533;fO4&#65533;&#65533;&#65533;&#65533;y&#65533;&#65533;[&#65533;&#65533;&#65533;&#65533;&#65533;S&#65533;&#65533;e?&#65533;&#65533;=&#65533;}&#65533;P&#65533;&#65533;0&#65533;&#1983;&#65533;&#65533;&#65533;N,&#65533;&#296;&#65533;&#65533;&#65533;&#65533;Sp&#65533;^&#65533;&#65533;&#65533;&#65533;"&#65533;&#65533;=&#65533;F&#65533;j&#65533;&#65533;PKI&#65533;;&#65533;&#65533;&#65533;&#65533;1&#65533;&#65533;\&#65533;&#65533;&#65533;&#65533;&#65533;5L&#65533;>c\&#65533;` qD&#65533;{&#65533;&#65533;&#65533;X<&#65533;&#65533;a&#65533;qH&#65533;l,&#65533;F$L&#65533;$UH,g&#65533;PH"&#65533;T&#772;&#65533;DO&#65533;&#65533;&#65533;&#65533;&#623;&#65533;D&#65533;8+&#756;l&#65533;&#65533;&#65533;R&#65533;&#65533;rH>&#65533;&#65533;t%*&#884;&#65533;.&#65533;a&#65533;&#65533;Tr&#65533;DZ&#65533;&#65533;&#65533;&#65533;
DU&#65533;tQFu&#65533;QH#&#65533;tRJ+&#65533;&#65533;RL&#65533;&#65533;&#65533;&#65533;sM&]&#65533;a$&#65533;JN _<4SV[u&#65533;UXc}uS&#65533;T&#65533;&#65533;P&#65533;L&#65533;R&#65533;$T&#65533;Su&#65533;e5&#65533;Xd&#65533;UVS &#1180;&#65533;Sh&#65533;&#65533;a&#65533;M}&#65533;3&#65533;)I&#65533;mYn&#65533;&#65533;&#65533;[M-0&#65533;HO&#65533;,W&#65533;&#65533;&#65533;&#65533;&#65533;0	&#65533;&#65533;l3\z&#65533;&#65533;&#65533;t&#65533;&#65533;#c&#65533;I?&#65533;D&#65533;&#65533;@&#65533;3*&#65533;2L&#65533;N&#65533;&#65533;&#65533;a&#65533;#&#65533;t&#65533;=&#65533;&#65533;&#1212;&#65533;&#65533;5&#65533;^&#65533;66P XB&#65533;$&#1398;&#65533;xe&#65533;&#65533;e&#65533; j`&#65533;K&#65533;&#65533;&#65533;j7&#65533;&#65533;&#1682;&#65533;&#65533;&#65533;&#1952;e&#65533;&#65533;F&#65533;6p&#65533;r&#65533;&#65533;&#65533;Xp&#65533;&#65533;/N&#65533;&#65533;=D@&#65533;&#65533;&#65533;%s&#65533;5zl&#65533;3&#1908;&#65533;[&#65533;&#65533;&#65533;=t`A&#65533;&#65533;_&#65533;&#1471;i1&#65533;&#65533;&#65533;&#65533;IN&#65533;g)$&#65533;l&#65533;&#65533;T&#65533;sE/&#65533;sK&#65533;&#65533;= J&#65533;S&#65533;L&#918;&#65533;&#65533;&#65533;rD-&#65533;&#65533;&#65533;&#65533;&#65533;E&#65533;&#65533;MA&#65533;&#65533;&#1886;[\8h&#65533;&#65533;&#65533;&#65533;&#65533;&#65533;u&#65533;&#65533;&#65533;gED&#65533;v&#65533;[H&#65533;&#1517;o&#65533;:&#539;&#65533;}&#65533;&#65533;E&#65533;&#65533;A&#65533;>/&#65533;E&#65533;X&#65533;M?P&#65533;&#65533;U&#65533;&~&#65533;&#65533;u&#65533;M~9v!&#65533;H&#65533;&#65533;&#65533;&#65533;&#65533;W&#65533;&#1743;8&#65533;&#65533;&#65533;&#65533;\5&#65533;&#65533;z&#65533;&#65533;>r&#65533;&#65533;&#65533;Nh&#65533;&#65533;^I&#65533;&#65533;&#65533;&#65533;1&#65533;&#65533;&#65533;[&#65533;&#65533;P&#65533;.&#65533;&#65533;&#65533;z&#65533;[&#65533;x&#65533;o&#65533;&#65533;U&#65533;\&#65533;A&#65533;
o&#65533;K_&#65533;j&#65533;*&#65533;0Y&#65533;&#65533;&#65533;&#65533;l&#65533;@2i&#65533;O&#65533;&#65533;h&#65533;&#65533;H&#65533;obSa&#65533;&#65533;&#65533;&#65533; &#65533;`&#65533;&#65533;&#65533;&#65533;P3:<&#65533;&#65533;|&#65533;&#65533;X&#65533;l<t&#65533;`x&#65533; &#65533;$g&#65533;&#1595;&#65533;P=&#65533;&#65533;&#65533;uP$#&#65533;&#65533;G*&#65533;&#65533;&#65533;-&#65533;AH&#65533;^%u`4&#65533;&#65533;&#65533;XF<^JgA|A&#65533;&#65533;#&#65533;%&#65533;M&#65533;L%&#65533;&#65533;sb]&#472;GHJj&#65533;3@c&#65533;&#65533;&#1282; &#800;&#65533;&#65533;#&#65533;&#65533;&#65533;a&#65533;Dx&#65533;$%&#65533;&#65533;W&#65533;!q&#65533;jAp&#65533;&#65533;~`Q&#65533;&#65533;&#65533;&#65533;&#65533;D&#65533;&#65533;R&#65533;&#65533;zQPU&#65533;&#65533;?=	4IC&#65533;lQ&#65533;Sbi&#65533;:&#65533;5L&#65533;&#65533;&#26768;F@&#65533;&#65533;&#65533;&#65533;A&#65533;AG&#65533;V&#65533;`&#65533;&#65533;	I9K&#65533; &#65533;t&#65533;_(UVMx&#25536;A,&#65533;@Fp&#65533;&#65533; &#65533;&#65533;fH&#65533;	&#65533;&#65533;9&#65533;t&#65533;\&#65533;3&#65533;G&#65533;&#65533;i-&#65533;&#65533;,&#65533;&#65533;YO&#65533;Dt&#65533;4"&#65533;&(tQ7&#65533;&#65533;"'/&#65533;&#65533;$#m(IMZR&#65533;&#65533;T&#65533;)e&#65533;J]&#65533;R&#65533;&#65533;T&#65533;1&#65533;&#65533;LmZS&#65533;&#65533;T&#65533;&#65533;MErsn*&#65533;Q&#65533;&#65533;4D&#65533;&#65533;N&#65533;&#65533;&#65533;	&#65533;'T&#65533;FU&#65533;S&#65533;jU&#65533;zU&#65533;fU&#65533;[&#65533;jW&#65533;&#65533;&#1389;&#65533;&#65533;GP&#65533;j9{&#65533;&#1324;&#807;_ek[&#65533;&#65533;V&#65533;&#65533;U&#65533;T&#65533;VY&#65533;&#65533;U&#65533;&#65533;hEh&#65533;&#65533;&#65533;L&#65533;:#&#65533;];&#65533;&#65533;&#65533;&#65533;Ulc&#65533;X&#65533;B&#65533;&#65533;&#65533;&#65533;&#65533;&#65533;d-+Y&#65533;V6&#65533;&#65533;&#65533;&#65533;<&#65533;b&#65533;&#65533;&#65533;F(@kMRT&#65533;&#1813;T&#65533;&#65533;kk	&#65533;Z&#65533;&#65533;&#1461;&#65533;&#65533;&#65533;lm+[&#65533;&#65533;6&#65533;&#65533;&#65533;moy&#65533;&#65533;&#65533;&#1527;&#65533;&#65533;lq=&#65533;Ys&#65533;6&#65533;&#65533;&#65533;B	&#1737;$&#65533; :I&#65533;&#65533;&#65533;#&#65533;&#43321;&#65533;dd&#65533;K&#65533;&#65533;^W&#65533;&#65533;&#65533;N&#65533;k&#65533;:&#65533;$&#65533;!!&#65533;x&#65533;&#65533;&#65533;jw&#65533;&#65533;}&#65533;I&#65533;&#65533;&#65533;&#65533;W&#65533;&#65533;&#65533;o&#65533;&#65533;_ X&#65533;&p&#65533;|`'X&#65533;&#65533;&#65533;~&#65533;&#65533;&#65533;&#65533;A&#65533;&#65533;p&#65533;-|agX&#65533;&#65533;p&#65533;=&#65533;a&#65533;X&#65533;#&1&#65533;&#65533;&#65533;&#65533;&#65533;&#65533;%fq&#65533;]&#65533;b&#65533;X&#65533;3&#65533;&#65533;&#65533;0dPB&#65533;X&#65533;;&#65533;q&#65533;}&#65533;&#65533;&#65533;&#65533;r&#65533;q&#65533;&#65533;|d$#&#65533;&#389;&#65533;&#65533;
&#65533;&#65533;d(GY&#65533;&&#195;WW'OY&#65533;[&#65533;&#596684;&#65533;&#65533;e&#65533;&#65533;c&s&#65533;Y&#65533;e!_Y&#65533;ffs&#65533;&#65533;\a4{&#65533;&#65533;3Ys&#65533;&#65533;&#65533;f2&#65533;au~s&#65533;&#65533;\&#1039;n&#65533;d&#65533;T&#65533;6&#65533;&#65533;#&#65533;&#65533;&#65533;&#65533;g.&#1731;\&#65533;&#65533;-&#65533;/@&#65533;&#65533;vf&#65533;&#65533;&#65533;g/&#65533;@[&#1538;&#65533;&#65533;p&#65533;x&#65533;g&#65533;&#65533;np&#65533;2/&#65533;
[&#65533;u&#65533;&#65533;P4D&#65533;&#1265;&#65533;qd4&#65533;&#65533;: 	b0JMf2 A
&#65533;~e,&#65533;# 6&#65533;w}cO&#65533;&#65533;&#65533;E>&#65533;H&#65533;i	A&#65533;]&#65533;	`M&#65533;1&#65533;&#65533;e&#65533;&#65533;&#65533;&#65533;0&#65533;\[&#65533;&#65533;@&#65533;&#65533;&#65533;&#65533;&#65533;-&#65533;&#65533;&#65533;&#65533;&#65533;&#65533;&#65533;a,,&#65533;&#65533;&#65533;&#65533;&#65533;&#65533;&#65533;&#65533;&#65533;&#65533;k3Y*&#65533;&#65533;1Ho
&#65533;&#65533;&#65533;#X&#65533;&#65533;&#65533;0v&#65533;[&#65533;&#65533;x&#65533;&#65533;&#65533;1&#65533;&#65533;_&#65533;&#65533;&#65533;&#65533;p+&#65533;&#65533;&#65533;&#65533;&#65533;n&#65533;qwS[&#65533;&#65533;&#65533;y&#65533;o&#65533;<&#65533;&#1522;~&#65533;a)&#65533;|&#65533;&#65533;v&#465;&#65533;&#65533;^&#65533;&#65533;&#65533;=&#65533;nPm&#65533;&#65533;;Xq&#65533;&#65533;P5&#65533;&#65533;&#65533;2&#65533;7&#65533;k&#65533;e2&#65533;[c0&#65533;&#65533;&#65533;&#65533;&#65533;&#65533;K;&#65533;&#65533;&#65533;y&#65533;&#65533;{&#65533;&#65533;c.t
n t-&#65533;w&#65533;&#65533;Np6&#65533;&#65533;$<	F&#65533;2&#65533;=&#65533;a.&#65533;&#65533;&#65533;x6&#65533;&#65533;V8&#65533;&#65533;&#65533;L&#65533;&#65533;d~%&#65533;&#65533;&#65533;&#65533;#S&#65533;>&#65533;^&#65533;[Fz&#65533;Q&#65533;&#65533;&#1127;^&#65533;0&&#65533;|&#65533;^4&#65533;&#65533;&#65533;&#65533;}&#65533;g\&#65533;9k&#65533;&#65533;&#65533;&#65533;}&#65533;[&#65533;/wA&#65533;&#65533;&#65533;&#65533;&#65533;=&#65533;a&#65533;_&#65533;&#65533;&#65533;=z&#65533;0'&#65533;'&#65533;&#65533;&#65533;&#65533;&#65533;p&#65533;<&#65533;&#1191;~&#65533;&#65533;&#65533;|Eb&#65533;%&#65533;&#65533;&#65533;&#65533;&#65533;&#65533;&#65533;&#65533;%rXI&#65533;7&#65533;j&#65533;&#65533;_&#65533;&#65533;&#65533;&#65533;&#65533;&#65533;_&#65533;&#65533;&#65533;&#65533;&#65533;&#65533; @&#65533;&#65533;P&#65533;&#65533;&#65533;&#65533; C&#65533;0k@|@&#65533;@	&#65533;@
&#65533;@&#65533;@&#65533;&#65533;\	CH&#65533;<&#65533;&AA,A<A&#65533;&#65533;<H@@`@|A&#65533;A&#65533;A,&#65533;&#65533; &#65533;&#1342;&#65533;A&#65533;A&#65533;A &#65533;1&#65533;S?&#65533;&#65533;B$LB%\&#65533;	<&#65533;t&#65533;<&#65533;&#65533;cB*&#65533;B+&#152;&#65533;&#65533;'lA&#65533;B/&#65533;B0&#65533;@\	|B &#65533;&#65533;#C5\C6,&#65533;&#65533;&#65533;0C&#65533;X&#65533;.lC:&#65533;C&C1&#65533;B3&#65533;/;&#65533;C?B&#65533;0&#65533;A(&#65533;&#65533;CC<DC58T?.,DD&#65533;DI&#65533;&#65533;lD&#65533;D&#65533;DM&#65533;&#65533;QDF&#65533;&#65533;&#65533;&#65533;DQ&#340;0@&#65533; E&#65533;DD&#65533;lEW&#65533;?$&#65533;&#65533;CT&#65533;6&#65533;&#65533;)&#65533;&#65533;2xE^&#65533;E&#65533;&#65533;&#65533;I&#828;!DE xDH&#65533;&#65533;&#65533;&#65533;3PFf\FglFh|Fi&#65533;Fj&#65533;Fk&#65533;Fl&#65533;?Q4E1(CbT?9<&#65533;>\5etFs,Gt$Gu<&#65533;uLGv|Gw&#65533;&#65533;v&#65533;&#65533;3 &#65533;C&#65533;<C&#65533;o|&#65533;0@CM&#65533;&#65533;y&#65533;&#65533;tHu$Hg4HeD&#65533;3PH&#65533;H&#65533;,&#519;&#65533;&#65533;Ml&#65533;O&#65533;&#65533;$&#65533;&#65533;M&#65533;Gy&#65533;G&#65533;&#65533;H&#65533;&#65533;&#525;&#65533;H{&#65533;Cn&#65533;&#65533;a&#65533;H&#65533; DqdCVI&#65533;&#599;&#65533;I&#65533;\GgI?&#65533;	9&#65533;
&#65533;|B< &#65533;4&#65533;C&#65533;&#65533;I&#65533;J&#65533;Jw4&#65533;X&#65533;&#65533;&#65533;&#65533;&#605;l&#65533;;PII&#65533;=:&#65533;=&#65533;&#65533;J&#65533;&#65533;J&#65533;&#65533;J&#65533;&#65533;J&#65533;&#65533;&#681;&#65533;=M\&#659;l&#65533;&#65533;G&#65533;E&#65533;C&#65533;&#65533;&#65533;$&#65533;'&#65533;&#65533;&#65533;KK&#65533;&#65533;B&#65533;[A&#65533;$F@P&#597;&#65533;K&#65533;4A&#851;o&#65533;&#65533;ZGU&#65533;K&#65533;&#65533;@&#65533;&#65533;&#246;LK&#65533;&#65533;&#65533;&#65533;&#65533;&#204;&#65533;
LL1`J&#65533;&#65533;&#65533;A&#65533;K&#65533;&#65533;K&#65533;&#65533;LnD&#65533;0&#65533;&#65533;lJ<0K&#65533;&#65533;"&#65533;&#65533;&#830;&#65533;&#65533;&#65533;4&#65533;M&#65533;&#259;<&#65533;&#65533;&#892;
&#65533;HM&#1380;&#65533;/2&#65533;&#65533;LL9&#65533;&#65533;&#65533;M&#65533;&#65533;&#65533;B&#65533;&#65533;&#65533;&#65533;MS4@&#65533;&#65533;DA&#65533;	&#65533;<N&#65533;&#828;0 N&#65533;N3&#65533;< C&#65533;N&#65533;<NS4&#65533;&#65533;&#65533;&#65533;TN&#65533;<O&#65533;&#65533;&#65533;kO&#65533;8&#65533;&#1740;&#65533;&#65533;&#65533;&#65533;O&#38147;00B&#65533;&#65533;&#65533;&#65533;N&#65533;T&#65533;;&#65533;N@ B&#65533;C09&#65533;N&#65533;\PmP}P&#65533;&#65533;&#65533;4&#65533;< @&#65533;&#65533;&#65533;&#65533;&#65533;&#65533;&#1053;&#65533;NP&#65533;=P&#65533;T&#65533;=QM&#65533;&#65533;LP&#65533;<P
&#65533;&#65533;&#65533;P&#65533;&#65533;P&#65533;Q&#65533;P&#65533;&#65533;&#65533;QB(P&#65533;P&#65533;N-Q5Q&#65533;&#65533;&#65533;,R&#65533;&#65533;&#65533;	=P&#65533;%P&#65533;QP&#65533;Q,&#65533;R-&#65533;K&#65533;&#65533;R+&#65533;R0S1&#65533;R &#65533;&#65533;-=S4MS5]S6mS7}S8&#65533;S9u&#704;  !&#65533;  ,5 &#65533; &#65533; H&#65533;&#65533;&#65533;&#65533;*\&#65533;&#65533;&#65533;;w&#65533;H&#65533;&#65533;&#65533;&#331;&#65533; &#65533;!&#65533;&#65533;&#65533;&#65533;<&#65533;B&#65533;c&#65533;&#65533;&#65533;0r&#65533;&#65533;&#65533;&#65533;&#65533;&#727;0]&#65533;\&#65533;e&#603;"E&#65533;&#65533;&#65533;3c&#65533;&#65533;&#65533;*N&#65533;"&#227;H&#65533;*]&#692;&#65533;A&#65533;+Z&#65533;9&#1189;&#65533;&#65533;X&#65533;&#65533;a&#65533;&#65533;&#65533;U5^&#202;K&#65533;,&#65533;&#65533;h&#65533;&#378;&#65533;,&#1584;\&#364;+G&#848;=-&#65533;h&#1321;&#2047;&#65533;J&#65533;
&#65533;d]&#65533;s&#1014;&#65533;Xn&#65533;&#65533;h+&#65533;&#65533;-&#65533;&#533;!&#65533;}&#65533;6&#65533;b&#534;+c&#65533;<kg&#65533;_K&#65533;=&#65533;7# &#65533;&#65533;c&#462;&#65533;&#65533;&#65533;&#65533;&#1249;QksZ&#65533;[&#65533;r&#65533;(N&#65533;&#65533;&#65533;&#65533;&#531;+_&#65533;<8&#65533;&#616;1k&#65533;&#65533;+&#60332;&#65533;q(&#65533;{B&#65533;a&#65533;&#65533;&#65533;&#65533;nz&#65533;p&#65533;&#65533;&#744;_&#1022;&#65533;&#65533;&#65533;&#65533;&#65533;&#735;O&#65533;~|&#65533;&#349;&/&#65533;z&#65533;0yl&#65533;w&#65533;Rt&#1181;w&#65533;}6&#65533;&#65533;&#65533;F(&#65533;{&#713;&#65533;[g&#65533; 2&#65533;_w&#65533;qXXN(&#65533;$&#65533;hb&#65533;&#65533;Y6&#65533;yp&#65533;!Rw&#65533;p'&#65533;h&#65533;8&#65533;&#65533;qa&#65533;&#65533;B>F&#65533;&#65533;Di&#65533;
&#65533;&#65533;-&#65533;x K&#65533;&#65533;TVy$&#65533;Yi&#65533;@x&#65533;&#65533;V&#65533;)&#65533;6"NB&#65533;&#65533;d&#65533;&#65533;&#65533;I&#65533;&#65533;&#65533;~	&#65533;x&#65533;&#606;jyx&#65533;Vz*(&#65533;&#65533;&#65533;"&#65533;a&#65533;5&#34956;&#65533;&#65533;&#2017;M&#65533;&#65533;!&#65533;&#65533;Vji&#65533;+B&#65533;&#1316;&#65533;v&#65533;&#65533;s&#65533;&#65533;)Ru&#65533;&#65533;i|g&#65533;qF&#65533;&#65533;&#65533;&#65533;&#43758;&#65533;&#65533;&#65533;&#43824;&#65533;*k&#65533;&#65533;&#1962;+&#65533;&#65533;&#65533;&#65533;&#65533;4&#65533;&#65533;d&#65533;&#65533;&#65533;&#43961;&#1706;l&#65533;&#65533;"&#65533;&#65533;g&#65533;*&#65533;&#65533;b&#1383;RxdU&#65533;{&#682;&#65533;&#65533;&#65533;&#65533;~+n&#65533;&#65533;kn&#65533;&#65533;-&#65533;&#65533;~[&#65533;Uh&#65533;X&#65533;Y&#65533;r{&#65533;&#65533;&#65533;&#65533;&#65533;&#65533;&#65533;.&#65533;&#65533;&#65533;&#1558;&#65533;T*&#65533;&#65533;&#65533;7+&#65533;&#65533;&#65533;&#65533;&#65533;&#65533;&#65533;K&#65533;&#65533;&#65533;-Z	&#65533;&#65533;&#65533;&#65533;w&#65533;&#65533;&#65533;~n&#65533;g&#363;&#65533;&#65533;bd&#65533;&#65533;&#65533;&#65533;&#65533;&#65533;&#65533;&#65533;&#682;&#65533;X&#65533;&#65533;m&#65533;&#65533;&#65533;&#65533;.&#65533;&#65533;&#65533;>--&#65533; &#65533;&#65533;&#65533;&#65533;&#65533;&#65533;&#65533;LI4&#65533;k&#1612;&#65533;&#358;6m&#65533;&#1263;&#65533;{&#65533;WHT&#65533;&#65533;`&#65533;&#65533;&#1461;&#65533;&#65533;&#65533;L&#997;)&#65533;&#65533;&#65533;v&#65533;X&#65533;9&#1072;U&#65533;mw&#65533;X[&#65533;&#65533;w&#65533;&#65533;&#65533;&#65533;&#65533;rD&#65533;&#65533;~>&#65533;\H&#65533;&#65533;&#65533;&#65533;3&#65533;&#65533;&#65533;t&#65533;&#65533;&#65533;&#65533;ZK&#65533;&#65533;&#65533;S&#65533;9&#65533;Q&#65533;&#65533;&#26683;&#65533;V&#65533;&#65533;&#65533;&#65533;a*)&#65533;@w&#65533;&#65533;&#65533;&#65533;Vb/&#1392;&#1486;&#65533;&#65533;\:f&#65533;&#65533;D&#65533;&#65533;&#65533;&#65533;&#65533;FL&#65533;o&#65533;&#65533;&#65533;'&#65533;&#65533;&#65533;&#65533;7&#65533;&#65533;&#65533;&#65533;G/&#65533;&#65533;l&#65533;z&#65533;&#65533;8&#65533;&#65533; &#65533;t&#65533;&#65533;&#65533;&#65533;&#65533;/&#65533;&#65533;&#65533;o&#65533;&#65533;&#35311;&#65533;&#65533;&#65533;&#65533;&#65533;&#65533;&#65533;&#65533;&#65533;&#65533;G&#65533;&#65533;&#65533;&#65533;&#65533;&#65533;&#65533;&#65533;&#65533;&#65533;&#65533;&#65533;&#65533;&#256;=&#1917;&#65533;{ L&#65533;&#65533;&#65533;2P~&#62043;@&#65533;w&#65533;9&#65533;&#65533;&#65533;`&#65533;&#65533;&#65533;&#65533;&#65533;&#1601;|&#65533;&#65533;&#65533;#x	&#65533;m&#65533;+5&#65533;&#65533;:&#65533;&#65533;&#65533;&#65533;a!@&#65533;A&#65533;&#65533;2,&#65533;&#65533;g&#65533;&#65533;&#65533;>&#65533;&#65533;&#65533;&#65533;A&#65533;H xx&#65533;]&#65533;&#65533;&&#65533;&#65533;}&#65533;C&#65533;&#65533;&#65533;>}8&#65533;&#65533;&#65533;&#65533;C-&#65533;a~ &#65533;&#65533;h&#65533;B&#65533;&#65533;&#65533;&#65533;&#65533;&#65533;>R&#516; @!|V&#65533;&#65533;:&#1681;}v &#65533;&#65533; &#65533;&#65533;|~&#65533;&#65533;&#65533;&#65533;E&#528837;#!&#65533;>&#65533;P&#65533;h&#65533; &#65533;W&#65533;&#65533;1{&#65533;s&#65533;&#65533;&#65533;&#65533;&#65533;N&#65533;&#65533;|D&#65533;	&#65533;>?p@&#65533;&#65533;<D0 ` &#65533;&#65533;+&#65533;&#65533;&#65533;&#65533;&#1036;&#65533;&#65533;&#65533;$&#65533;&#65533;&#65533;&#65533;&#65533;%^r<&#65533;'&#65533;IL!&#65533;`&#65533;!8d&#65533;&#65533;&#65533;&#65533;r|E%,&#65533;&#455;iA&#65533;&#65533;&#65533;&#65533;H&#65533;&#65533;]&#65533;K&#65533;&#65533;d1&#65533;&#65533;I>`&#65533;&#65533;&#65533;&#65533;&#65533;&#65533;)&#65533;h&#65533;q&#65533;&#65533;&#65533;e&#65533;DF&#65533;&#65533;@&#1829;&#65533;z&#65533;&#65533;'8&#65533;=t$&#65533;@&#65533;&#65533;&#65533;&#65533;&#65533;&#65533;&#65533;;&#65533;)>(&#65533;X&#65533; b&#65533;&#65533;"&#65533;&#65533;&#65533;&#65533;^%&#65533;s&#65533;p&#65533;g&#65533;&#65533;;H>;&#65533;&#65533;&#65533;8iS	&#340;:2&#65533;&#65533;\&#65533;/O&#65533;6&#65533;&#65533;&#65533;&#65533;8e&#65533;F&#65533;&#65533;&#65533;
&#65533;&#65533;9&#65533;PG8@`&#65533;t{CM&#65533;R&#65533;&#65533;S&#65533;&#65533;4&#65533;&#65533;K&#65533;R&#65533;J&#65533;&#65533;&#65533;T=3&#65533;&#65533;Q&#1651;&#65533;-y&#65533;&#65533;`&#65533;X&#65533;o&#65533;>uOW&#65533;&#65533;&#1462;&#65533;&#65533;&#65533;M)k	&#65533;`T&#65533;q&#65533;x&#875;^&#65533;*W#~&#65533;&#65533;&#65533;^K&#65533;&#65533;v&#65533;&#65533;&#65533;&#65533;&#65533;V&#1523;V&#65533;:&#65533;&#65533;&#65533;Ub9&#65533;WL&#167;&#65533;&#65533;&#876;f;Y&#65533;*&#1454;&#65533;&#1900;hG&#65533;&#65533;&#65533;:&#65533;&#65533;&#65533;-iW&#65533;Z&#65533;&#65533;&#65533;Y&#65533;g{0&#65533;&#65533;&#65533;&#65533;&#65533;66&#65533;}&#65533;eo&#65533;&#65533;&#65533;:&#23921;]&#65533;zh&#65533;&#65533;&#65533;&#65533; &#65533;EmZg{&#65533;&#65533;:w&#65533;E&#65533;)h&#65533;&#65533;&#65533;A&#314;&#65533;5&#65533; &#65533;&#65533;&#65533;&#65533;'R&#65533;{V&#65533;.W&#65533;	DD&#65533;&#65533;&#1928;B)&#65533;8&#65533;N _&#65533;B&#65533; D &#65533;+&#65533;&#1531;&#65533;&#65533;&#65533;&#65533;]&#65533;N&#65533;&#65533;-&#65533;z&#65533;&#65533;&#65533;&#65533;%E&#65533;(&#65533;&#65533;AA&#65533;&#65533;&#65533; &#65533;&#65533;`&#65533;&#65533;&#65533;G!/&#65533;RK&#1910;&#65533; &#65533; &#65533;? &#65533;&#65533;&#65533;&#65533;&#65533;[&#65533;&#65533;&#65533;&#65533;d-&#65533;l&#1099;&#65533;@&#65533;&#65533;@$&#65533;&#65533;&#65533;&#65533;&#65533;8fxe&#65533;U&#65533;&#65533;&#65533;C&#65533;&#65533;f&#65533;?8&#65533;&#645;*&#65533;&#65533; &#65533;&#65533;&#748;d%R&#65533;&#65533;y&#65533;L&#65533;q 0P &#65533;&#65533;&#65533;R^&#65533;&#65533;&#65533;&#65533;F&#65533;J7&#65533;	&&#65533; &#65533;&#65533;&#65533;>&#65533;&#65533;)E&#529;U&#65533;a&#65533;w&#65533;&#65533;3i!&#20680;&#65533;ZVmB&#65533;&#65533;J[&#65533;&#1165;^&#65533;&#65533;&#65533;&#65533;B&#65533;&#65533;&#65533;&#65533;&#65533;Y&#65533;f&#65533; &#65533;&#65533;,&#65533;5&#65533;V# dNJ&#65533;2&#65533;4&#65533;7!&#65533;&#65533;T|jR&#65533; &#65533;r&#65533;&#65533;:&#65533;&#65533;J!{&#1967;&#65533;&#65533;&#65533;&#65533;l&#65533;&#65533;&#65533;&#65533;+&#65533;\&#65533;&#65533;W&#254;&#65533;&#65533;	=&#65533;&#65533;u&#65533;m&#65533;qwW,A&#65533;&#65533;5V&#65533;c&#65533;&#65533;&#65533;&#440;&#65533;y&#65533;y#]&#65533;v&#65533;{&#65533;&#65533;&#65533;&#65533;&#65533;&#65533;}&#65533;~&#65533;U&#1942;}O&#65533;&#65533;Mp&#65533;&#65533;&#65533;&#1787;-&#65533;&#65533;&#65533;
p#x&#65533;7&#65533;&#65533;&#65533;[>D&#65533;&#65533;/&#65533;&#65533;!&#65533;c&#65533;&#65533;9&#65533;&#65533;;^0&#65533;&#65533;F&#65533;&#65533;w&#65533;O&#65533;&#65533;N&#65533;&#65533;o&#65533;&#783;r&#65533;&#65533;&#65533;=1&#65533;&#65533;&#65533;"&#65533;}&#65533;|&#65533;@&#65533;&#65533;&#65533;#&#65533;	HO&#65533;&#1175;&#65533;&#65533;&#65533;;&#65533;&#65533;P&#65533;&#65533;&#1319;N&#65533;&#65533;[&#65533;&#65533;X&#1018;&#1451;n&#65533;"H&#65533;&#65533;)&#65533;&#65533;R@&#65533;&#65533;&#65533;&#65533;fO;&#65533;&#1518;&#65533;&#65533;&#65533;&#65533;&#65533;n&#65533;;&#65533;&#65533;.&#65533;&#65533;&#65533;&#65533;&#65533;v&#65533;;&#65533;&#65533;&#65533;&#65533;&#65533;&#65533;&#65533;&#65533;~{	n0tc&#65533;g%H&#65533;&#65533;&#65533;&#65533;&#65533;;&#65533;&#328700;&#65533;'O&#65533;&#65533;[&#65533;&#65533;&#1020;&#65533;7&#65533;y&#65533;&#65533;&#65533;&#65533;&#65533;{F&#65533;&#65533;&#65533;&#65533;&#65533;&#65533;?&#65533;&#65533;S&#65533;&#65533;&#1403;&#65533;&#65533;&#65533;&#65533;&#65533;cO&#65533;&#65533;&#1790;&#65533;&#65533;&#65533;&#65533;&#65533;s&#65533;&#65533;&#65533;&#65533;&#65533;&#65533;&#65533;&#65533;}&#65533;Kz&#65533;&#65533;&#65533;&#65533;&#65533;!&#65533;&#65533;&#65533;&#65533;&#65533;;&#65533;&#65533;&#1039;&#65533;&#65533;&#65533;O&#65533;&#65533;[&#65533;&#65533;&#65533;&#1022;&#65533;&#65533;&#65533;&#65533;?&#65533;&#65533;&#65533;&#65533;&#65533;z&#65533;&#65533;&#65533;&#65533;&#65533;&#65533;&#65533;O&#65533;&#65533;&#65533;o&#65533;&#65533;S&#65533;&#65533;'?&#65533;&#65533;O&#65533;&#65533;&#65533;&#65533;&#65533;&#65533;w&#65533;g&#65533;Oq&#65533;&#65533;&#65533;&#65533; &#65533;&#65533;&#65533;wZ&#65533;gxe@&#65533;&#65533;&#1536;h}[&#65533;&#65533;&#65533;&#65533;x&#65533;x&#65533;[&#65533;&#65533;&#65533;&#65533;&#65533; &#65533;~`G&#65533;!X&#65533;&x&#65533;&#1015;&#65533;Y
&#65533;|&#65533;&#65533;&#65533;0&#65533;28&#65533;4X&#65533;6x&#65533;8&#65533;&#65533;:&#65533;&#65533;<&#1539;&#65533;&#65533;|\F~&#65533;&#65533;Fx&#65533;H&#65533;&#65533;J&#65533;&#65533;L&#65533;&#65533;&#65533;G|&#65533;Goe@~(&#65533;Mx&#65533;X&#65533;&#65533;Z&#65533;&#65533;H&#65533;U&#65533;&#65533;&#65533;sXzE&#517;fx&#65533;h&#65533;&#65533;L&#65533;%0|*x&#65533;R&#1538;^h&#65533;jX&#65533;vx&#65533;x&#65533;&#65533;&#65533;&#65533;u&#65533;pc&#65533;zy&#65533;&#65533;8&#65533;M8&#65533;|hI+&#65533;&#65533;UH&#65533;&#65533;&#1544;&#65533;&#65533;h&#65533;O&#65533;}#&#65533;&#65533;e&#65533;&#65533;&#65533;x&#65533;&#65533;h&#65533;&#65533;&#65533;ep&#514;&#247;&#65533;&#65533;&#65533;&#65533;&#65533;&#65533;&#65533;&#65533;H&#65533;t8&#65533;&#65533;&#65533;&#65533;[&#65533;&#65533;oXlRH&#65533;&#65533;&#522;&#65533;X&#65533;]&#65533;&#65533;&#65533;&#1543;&#65533;&#65533;D8&#65533;&#65533;&#65533;&#65533;&#65533;x&#65533;&#65533;&#65533;&#65533;Xz&#65533;&#65533;&#536;&#65533;0X&#65533;&#65533;&#523;&#65533;W&#65533;&#65533;&#65533;&#65533;8&#65533;&#65533;&#65533;$h&#65533;&#65533;(&#65533;&#65533;h&#65533;&#65533;&#65533;&#65533;wx&#984;&#65533;&#65533;8&#65533;&#65533;H&#65533;&#65533;g&#65533;&#65533;!&#65533;&#65533;H&#65533;&#65533;8&#65533;&#1896;&#65533;b&#65533;d(&#65533;&#65533;X&#65533;&#65533;h&#65533;&#65533;&#1545;&#65533;H&#65533;&#65533;&#1551;&#65533;&#65533;&#65533;&#65533;&#65533;&#65533;&#65533;&#65533;X&#65533;&#65533;&#65533;&#65533;&#61902;&#59470;&#65533;h&#65533;y&#65533; &#65533;O&#65533;7&#65533;&#65533;&#65533;&#65533;i&#65533;&#65533;S&#65533;8&#65533;&#65533;x&#65533;&#1610;&#65533;h&#65533;&#65533;B&#65533;&#65533;&#65533;&&#1610;_&#65533;&#65533;&#65533;&#65533;&#65533;&#65533;&#65533;&#65533;'&#65533;&#65533;W&#65533;&#65533;'&#65533;&#65533;W&#65533;0y&#65533;I&#65533;&#65533;&#65533;&#530;&#65533;!&#65533;8&#65533;&#65533;F(&#65533;Xu&#65533;	&#65533;@y&#65533;&#152;&#65533;&#65533;&#65533;q&#65533;&#65533;&#65533;&#65533;&#65533;P&#65533;jB)&#65533;#y&#65533;&#65533;X&#65533;:Y&#529;O&#65533;&#65533;P9&#65533;BH&#65533;6	&#65533;f&#65533;G[&#1621;-&#65533;g&#1622; &#65533;DY&#65533;&#65533;&#65533;g&#65533;&#65533;)&#65533;sH&#65533;f	&#65533;U&#65533;&#65533;z	&#65533;v&#65533;&#65533;&#598;&#65533;&#65533;|I&#65533;=Y&#65533;&#65533;&#65533;&#65533;&#65533;&#595;&#65533;G&#65533;&#65533;&#600;!&#1612;xi&#65533;&#65533;&#65533;&#65533;&#65533;&#596;&#65533;&#65533;&#65533;&#65533;)&#65533;nH&#65533;&#65533;9&#65533;&#65533;	&#65533;&#65533;&#65533;r&#65533;8&#65533;&#65533;9&#65533;&#65533;&#65533;&#65533;&#65533;&#65533;/Y&#65533;&#65533;&#65533;.&#65533;7y&#65533;&#65533;X&#65533;_I&#65533;	&#65533;&#65533;&#65533;&#65533;i&#65533;&#65533;&#65533;&#65533;&#65533;&#65533;&#65533;&#65533;&#65533;&#65533;&#1556;&#65533;I&#65533;&#65533;&#65533;&#65533;&#65533;&#65533;&#65533;S&#1562;&#65533;&#65533;&#65533;&#65533;&#65533;&#65533;>&#65533;&#599;l,&#65533;Y&#65533;&#65533;y&#65533;&#65533;	&&#65533;&#65533;p&#65533;&#65533;&#1629;&#65533;&#604;&#65533;&#65533;&#65533;	&#65533;&#65533;&#1615;vI#&#65533;I&#65533;&#65533;&#65533;&#65533;&#65533;&#535;&#65533;&#602;dh  &#65533;y&&#65533;&#65533;&#65533;&#65533;r&#518;)P&#65533;z&#65533;&#65533;&#65533;
&#65533;&#65533;&#1696;&#65533;&#65533;&#65533;:&#65533;Z&#65533;z&#65533;&#65533;+&#65533;|"Y&#65533;9|&&#65533;y":&#65533;$Z&#65533;&z&#65533;(J&#65533;&#65533;&#65533;~&#65533;
&#65533;(&#65533;2&#65533;&#65533;&#65533;B&#65533;9&#65533;8&#65533;&#65533;&#65533;&#65533; *&#65533;:&#65533;&#65533;@&#65533;&#65533;&#65533;d&#65533;Fz&#65533;&#31170;.&#1691;H&#1700;Nz}5j&#65533;&#65533;&#65533;TZ&#65533;&#65533;&#483;*&#65533;&#65533;	h&#65533;\&#677;Qz&#65533;]&#65533;M&#65533;&#65533;=
&#65533;&#65533;gh&#65533;&#65533;j&#65533;&#65533;l&#1702;n&#65533;&#65533;p&#65533;r:&#65533;tZ&#65533;vz&#65533;x&#65533;&#65533;z
&#65533;@8&#65533;6:&#65533;&#65533;&#65533;&#65533;&#65533;8&#65533;f&#65533;q&#65533;&#65533;:&#65533;&#65533;9WD&#65533;j&#65533;&#65533;&#65533;&#65533;&#65533;&#518;,&#65533;&#65533;Kj&#65533;y	&#65533;&#65533;H&#65533;&#65533;&#65533;W&#65533;&#65533;&#65533;&#65533;&#65533;Y&#65533;&#65533;&#39519;j&#65533;&#1640;~I&#65533;&#65533;&#65533;&#65533;-Z&#65533;&#65533;&#65533;&#65533;&#65533;&#65533;&#65533;*&#65533;&#65533;&#65533;&#65533;&#65533;&#65533;&#65533;&#65533;j&#65533;&#65533;x&#65533;&#65533;&#65533;&#65533;&#65533;&#65533;`j&#65533;&#65533;&#65533;&#65533;&#65533;&#65533;&#65533;&#65533;9&#65533;&#65533;j&#65533;&#65533;&#65533;Z&#65533;&#65533;&#65533;&#65533;&#65533;&#554;&#65533;8;&#65533;&#683;&#1162;&#65533;&#65533;:&#65533;&#65533;&#65533;&#65533;:&#65533;&#65533;&#65533;~&#65533;j&#65533;&#65533;&#65533;&#1848;&#65533;T&#65533;&#65533;&#65533;&#65533;&#65533;z&#65533;&#65533;y&#65533;&#65533;&#1710;&#65533;:&#65533;&#65533;&#65533;&#65533;)&#65533;&#65533;&#653;&#6801;&#65533;&#65533;&#65533;&#22191;&#21038;c&#65533;&#65533;
&#65533;&#65533;&#65533;&#65533;&#65533;&#65533;&#65533;&#65533;&#65533;&#65533;&#714;{&#65533;&#65533;&#65533;&#65533;&#65533;K&#65533;&#65533;&#65533;&#65533;&#65533;&#65533;&#65533;&#65533;z&#65533;&#65533;X&#65533;&#65533;Z&#65533;{&#65533;&#65533;#+&#65533; [&#65533;&#65533;z&#65533;&#65533;X&#65533;&#65533;&#65533;,&#65533;&#65533;&#65533;&#65533;&#65533;&#65533;1&#65533;{&#65533;&#725;wY&#65533;
{&#65533;&#65533;8&#65533;}Y&#65533;"&#65533;f&#36018;	&#65533;D&#65533;&#65533;|i&#65533;&#65533;Y&#65533;&#154;&#65533;u&#65533;&#43115;&#65533;&#65533;8&#65533;k&#65533;&#65533;&#1566;&#65533;&#65533;&#65533;C&#65533;&#65533;1	&#65533;&#65533;*&#65533;`&#65533;&#65533;9[&#65533;&#522;&#65533;e&#65533;&#65533;Xk&#65533;kK&#65533;g&#65533;&#65533;&#65533;&#65533;&#65533;&#65533;Q+&#65533;&#65533;&#65533;&#65533;Ok&#65533;Y&#65533;&#65533;i&#1777;|&#65533;xK&#65533;z&#65533;&#65533;&#65533;&#65533;q[&#65533;&#65533;
&#65533;&#65533;&#709;m&#65533;&#65533;&#65533;&#65533;~&#740;&#65533;&#65533;};&#65533;Yk&#65533;(I&#65533;&#65533;&#65533;^&#65533;&#65533;E&#65533;&#65533;n&#65533;Z8&#65533;&#65533;j&#65533;&#65533;+&#65533;&#65533;&#65533;&#65533;&#1783;&#65533;&#1781;&#65533;Y&#65533;&#65533;&#65533;&#65533;&#65533;[&#65533;&#65533;&#65533;&#65533;&#65533;&#65533;&#65533;!&#65533;'&#65533;&#65533;&#65533;&#65533;&#65533;&#65533;&#65533;&#65533;[&#65533;&#65533;&#65533;x&#43460;k&#65533;lX&#1724;&#65533;&#65533;&#65533;&#65533;&#65533;&#65533;;&#65533;&#859;x&#459;e&#65533;&#65533;&#65533;&#65533;wz&#65533;&#65533;&#65533;&#65533;&#65533;&#65533;&#65533;&#65533;&#65533;+&#65533;&#65533;;&#65533;&#65533;[&#65533;&#65533;K&#65533;&#65533;{&#65533;&#46846;&#65533;&#65533;&#65533;&#65533;&#65533;&#65533;;&#65533;&#65533;K&#65533;&#65533;[&#65533;&#65533;{&#65533;&#65533;&#65533;&#65533;}&#680;y&#65533;&#65533;b&#65533;?&#65533;&#65533;T&#65533;&#65533;|&#65533;9&#65533;&#65533;S&#65533;&#65533;&#65533;&#65533;d:&#65533;&#65533;&#65533;&#65533;l&#65533;
&#809;|&#65533;H&#65533;Z:&#65533;&#65533;&#65533;X&#65533;*&#65533;&#65533;"&#65533;&#65533;\&#65533;xYz&#65533;i&#65533;*&#65533;&#65533;+&#65533;&#65533;,&#65533;&#65533;.&#65533;-<&#65533;0L&#65533;2\&#65533;&#65533;&#1791;u6&#65533;'&#65533;&#65533;"&#65533;&#65533;`0&#65533;EL&#65533;F&#65533;&#65533;H&#65533;&#65533;G&#65533;&#65533;J&#65533;&#65533;L&#65533;&#65533;R&#65533;T&#65533;V<&#65533;W\&#65533;X&#65533;&#65533;Z&#65533;&#65533;Y&#65533;&#65533;\&#65533;^&#65533;I,:&#65533;&#65533;&#65533;k&#65533;{{&#65533;;&#65533;&#65533;*&#1759;l\&#65533;&#65533;&#65533;V&#65533; &#65533;&#65533;&#65533;X&#65533;V	&#65533;x&#65533;&#65533;&#65533;&#65533;&#65533;m&#65533;&#65533;~&#65533;&#489;*&#65533;G&#565;t\&#65533;&#65533;&#65533;&#65533;nL&#65533;&#65533;|&#65533;qk*&|&#65533;&#65533;&#65533;&#65533;9&#65533;&#517;l&#65533;m<&#467;|&#65533;&#65533;&#65533;&#65533;5&#65533;&#65533;d&#667;&#825;&#65533;&#65533;/&#1779;&#65533;,&#65533;&#65533;<&#65533;&#65533;|&#604;&#65533;&#65533;&#65533;&#65533;&#65533;yl&#65533;T&#65533;&#65533;N{&#470;&#65533;&#497;&#65533;&#692;&#65533;j&#65533;&#65533;&#767;&#65533;&#65533;&#65533;&#65533;&#65533;&#819;&#65533;&#65533;&#65533;&#65533;&#65533;&#65533;k<&#65533;o&#65533;&#65533;,&#65533;j&#65533;&#65533;zh&#65533;9&#65533;&#65533;&#65533;L&#65533;&#65533;8&#65533;A&#65533;&#65533;&#65533;&#65533;|i&#65533;&#1076;&#796;&#779;l&#65533;&#65533;\&#65533;&#65533;\&#839;X&#65533;&#65533;)&#65533;&#47893;&#65533;&#65533;0:&#65533;&#46898;&#65533;&#65533;&#65533;\&#65533;;&#65533;&#65533;&#65533;&#65533;@k&#65533;&#65533;&#65533;&#65533;&#204;&#65533;&#65533;&#65533;&#65533;&#1292;&#65533;&#1644;&#65533;h9&#65533;K&#65533;&#65533;&#65533;&#65533;&#65533;&#65533;&#65533;&#65533;&#65533;/h&#65533;&#1001;&#65533;&#65533;&#65533;&#1059;l&#65533;?&#65533;&#1062;i&#65533;&#65533;&#65533;&#65533;&#65533;&#65533;&#65533;&#65533;&#1839;&#65533;|&#65533;&#51986;&#65533;L&#65533;m&#902;&#65533;&#65533;u&#65533;{&#65533;%&#65533;,&#65533;&#65533;)M&#65533;&#65533;$=&#65533;0&#65533;&#65533;&#65533;&#65533;4=&#65533;&#65533;&#1305;k&#65533; -&#65533;#]&#65533;H=&#65533;,]&#65533;&#65533;7]&#65533;9&#65533;&#65533;&#65533;&#815;<&#65533;&#65533;Q&#65533;&#1324;&#65533;&#65533;R&#65533;&#65533;Nm&#65533;4k&#65533;`&#65533;&#65533;&#65533;,&#1218;\&#65533;]&#65533;&#65533;;&#65533;+&#65533;&#1448;&#65533;&#65533;&#65533;v=&#65533;w-&#65533;z]&#65533;x&#65533;&#65533;{M&#1472;&#65533;&#65533;|&#65533;&#1474;&#65533;~=&#1544;m&#1540;}&#1546;&#65533;&#1541;&#65533;&#1548;m&#65533;%&#65533;&#65533;.&#65533;&#65533;&#65533;&#65533;l&#65533;dGv$&#65533;&#1628;&#65533;&#1629;&#1697;&#65533;&#65533;$@&#1702;&#1701;&#65533;&#1703;=&#1706;&#65533;&#1708;&#65533;&#1698;&#1769;&#1779;-&#1771;m&#1774;&#65533;&#1780;}&#1781;&#65533;&#1788;&#65533;&#1785;&#65533;&#1772;&#65533;&#65533;&#1670;d&#65533;=&#799;&#65533;&#1695;m&#1542;&#65533;]&#65533;&#65533;&#65533;&#65533;&#65533;&#65533;&#65533;-&#65533;&#65533;}&#65533;&#1357;&#65533;&#65533;&#65533;&#65533;&#65533;m&#65533;&#65533;&#65533;&#65533;&#65533;&#65533;&#65533;&#65533;&#65533;&#65533;&#65533;-&#65533;&#65533;}&#65533;&#65533;}&#65533;&#65533;&#65533;&#65533;&#65533;&#65533;&#65533;&#65533;&#65533;&#65533;&#65533;&#65533;v<&#1638;G&#65533;;}&#65533;&#65533;<&#65533;&#65533;&#65533;")&#65533;=&#65533;&#65533;nK&#65533;/;&#65533;&#65533;~&#65533;M&#65533;&#65533;&#65533;&#65533;&#65533;&#65533;&#65533;9&#65533;>&#65533;&#1911;&#65533;A]&#65533;&#65533;&#65533;&#65533;&#65533;&#65533;N}&#65533;>&#65533;&#65533;W&#65533;L&#65533;(~&#65533;&#65533;&#65533;&#65533;)&#65533;&#65533;Y&#65533;&#65533;&#65533;.&#65533;&#65533;!&#65533;&#65533;j&#65533;&#65533;g&#65533;&#65533;&#65533;-&#65533;7&#65533;&#65533;l&#65533;&#65533;MM&#65533;hM&#65533;&#65533;&#65533;W&#65533;&#65533;&#65533;y&#65533;&#65533;&#65533;&#19724;&#65533;&#65533;&#65533;&#65533;a&#65533;&#65533;&#65533;&#65533;&#65533;C&#65533;bM&#65533;^m&#65533;G&#65533;&#65533;{&#65533;]&#65533;&#65533;J&#65533;&#65533;:&#65533;&#65533;M&#65533;&#65533;ql&#65533;6k&#65533;S&#65533;&#65533;l&#65533;&#65533;C&#65533;&#65533;`&#65533;&#65533;6=&#65533;&#65533;&#65533;u.&#65533;p~&#65533;r&#65533;&#31947;&#65533;\}&#65533;&#65533;&#65533;I&#65533;&#65533;K&#65533;&#65533;&#65533;F&#1029;&#65533;&#65533;<~&#65533;X]&#65533;0&#65533;&#1280;&#1978;&#65533;o&#65533;&#65533;x&#65533;&#1096;n&#65533;j&#65533;&#65533;b&#65533;&#65533;&#65533;&#65533;&#65533;\&#65533;{&#65533;_&#65533;&#65533;i&#65533;&#39070;&#65533;&#65533;&#65533;n&#65533;&#65533;&#65533;Rn&#65533;&#1435;n&#1181;.&#65533;g&#65533;&#65533;5&#48846;&#1277;n&#65533;>&#65533;^&#46894;&#1324;N&#65533;S}&#1327;&#65533;&#65533;&#65533;&#65533;&#65533;|&#1064;N&#65533;&#65533;^&#65533;&#65533;&#65533;&#65533;L&#23260;&#65533;&#65533;&#65533;&#65533;&#65533;&#65533;&#65533;&#65533;&#65533;&#65533;^&#65533;;&#65533;n>&#65533;f}&#65533;&#65533;&#65533;.&#65533;&#65533;&#65533;&#65533;&#65533;n&#65533;&#958;&#65533;O&#65533;&#65533;&#65533;&#65533;x)&#65533;&#65533;&#65533;&#65533;&#65533; &#65533;&#65533;&#65533;?&#65533;_&#65533;&#65533;
&#65533;&#65533;&#65533;&#65533;&#65533;&#65533;&#65533;&#65533;&#65533;?&#65533;_&#65533;&#65533;G&#65533;&#65533;&#65533;&#65533;&#65533;&#764;&#65533;&#65533;&#65533; &#65533;"?&#65533;&#65533;k&#65533;&#65533;&#65533;&#65533;8&#65533;&#65533;&#65533;&#65533;(^&#65533;&#65533;&#65533;#&#65533;&#65533;&#65533;&#65533;+&#65533;&#65533;!l&#65533;N&#65533;&#65533;&#65533;;&#65533;&#65533;&#65533;&#65533;&#65533;&#65533;=,&#65533;&#65533;&#65533;(o&#65533;N*&#65533;"&#65533;&#65533;L&#65533;&#65533;&#65533;F&#65533;y&&#65533;U?&#1660;&#1789;&#1735;&#65533;5/&#65533;9&#671;'&#65533;0P1&#65533;fo&#65533;1&#65533;> Z&#65533;}D_&#65533;^&#65533;&#65533;&#65533;&#65533;5&#65533;.p&#65533;x&#65533;&#65533;f_/0&#1656;&#65533;@&#65533;q/&#65533;(&#65533;e&#65533;&#65533;&#65533;&#65533;&#65533;-&#65533;Y&#65533;&#65533;N&#65533;&#65533;&#855;&#65533;(&#65533;&#65533;&#65533;_&#65533;{X&#65533;&#65533;O&#65533;&#65533;&#65533;&#65533;?&#65533;&#65533;&#65533;&#65533;&#65533;&#65533;&#65533;/&#65533;&#65533;&#65533;&#65533;&#65533;&#65533;O&#65533;&#65533;&#65533;&#65533;&#65533;&#65533;&#65533;&#65533;o&#65533;&#65533;&#65533;x0`&#65533;&#65533;_&#65533;&#65533;&#65533;>0&#65533;
&#65533;)&#65533;5&#65533; &#65533;h*&#65533;&#239;&#65533;&#65533;&#65533;&#415;&#65533;iz&#65533;&#815;&#65533;&#383;&#65533;&#911;&#65533;&#65533;?&#65533;&#65533;_&#65533;&#65533;o&#65533;&#65533;O&#65533;&#1535;&#65533;&#65533;&#65533;&#65533;&#65533;&#65533;&#65533;&#65533;&#65533;&#65533;&#65533;`&#65533;W&#65533;&#65533;&#65533;z{h&#65533;9n&#65533;O/&#65533;&#65533;;&#65533;P&#65533;_&#65533;x&#65533;00&#65533;&#65533;L?x&#65533;&#65533;)&#65533;v&#65533;&#65533;9`&#65533;&#65533;&#65533;&#65533;Ri&#65533;&#65533;^&#65533;[&#65533;&#65533;P:&#65533;&#65533;_&#65533;&#65533;_&#65533;-&#65533;i&#65533;&#65533;\&#65533;&#65533;k&#65533;&#65533;:@&#65533;&#65533;O&#65533;&#65533;&#65533;5Pz&#65533;&#65533;&#878;&#65533;&#65533;&#65533;9`&#65533;&#65533;_&#65533;>&#65533;&#65533;h&#65533;&#65533;&#951;hj&#65533;&#65533;&#65533;&#65533;&#65533;&#65533;&&#65533;&#65533;(M&#65533;h&#65533;&#65533;~&#65533;  @ &#65533;o&#65533;&#65533;&#65533;&#65533;&#65533;G&#65533;^&#65533;h&#65533;1`&#65533;&#65533;o&#65533;w&#65533; &#65533;{$&#65533;~&#65533;!&#65533;*@&#65533;wO&#65533;z&#65533;&#65533;o&#65533;&#65533;_z f&#65533;&#65533;n&#65533;&#65533;&#65533;&#65533;&#65533;&#65533;1&#65533;&#65533;&#65533;z&#65533;&#65533;*&#65533;&#65533;&#65533;&#65533;&#65533;&#65533;~&#65533;&#65533;&#65533;h&#65533;&#65533;O&#65533;&#65533;:@&#65533;&#65533;&#65533;>&#65533;&#65533;&#65533;&#65533;&#65533;&#65533;h:&#65533;&#65533;&#65533;&#65533;1`&#65533;o&#65533;w&#65533;&#65533;&#65533; !&#65533;&#65533;Z&#65533;&#65533;,l&#65533;&#65533;&#65533;&#65533;A&#65533;[&#65533;0!&#65533;&#65533;&#65533;&|&#65533;HX&#65533;CH0&#65533;&#65533;&#65533;2!E&#65533;D#F   &#65533;D3r&#65533;&#65533;Nl@P&#65533;&#65533;M&#65533;9u&#65533;&#65533;&#65533;&#65533;&#65533;O&#65533;A&#65533;%Z&#65533;&#65533;1R&#65533;&#65533;&#65533;2X<&#65533;&#65533;&#65533;i&#65533; &&#65533;X&#65533;p&#65533;&#65533;G&#65533;"M&#65533;&#65533;OI1aC&#65533;&#65533;&#65533;&#65533;&#65533;Q&#65533;q&#65533;&#933;[7&#65533;&#65533;9,&#65533;uC&#65533;U&#65533;a&#65533;D:&#65533;Z&#65533;(U&#65533;T[&#65533;&#473;v%O&#65533;\&#65533;&#65533;&#1089;z'&#65533;x&#65533;U-&#65533;&#65533;&#65533;&#65533;p&#1585;e&#65533;5&#65533;&#65533;q&#40407;e&#998;&#65533;]&#65533;&&#65533;>6sf&#65533;y&#65533;
&#65533;K&#65533;&#65533;&#1572;&#65533;bZ&#65533;}&#65533;&#65533;s&#65533;&#65533;&#65533;|&#65533;o&#65533;M&#65533;&#65533;&#65533;h&#65533;&#65533;&#65533;]&#65533;6&#65533;&#65533;q&#65533;&#65533;&#65533;&#65533;&#65533;g&#65533;&#1958;@ *
&#65533;o1G&#65533;&#65533;1G4N&#65533;2&#65533;&#65533;&#1538;L=&#65533;
4p6&#65533;@&#65533;&#65533;6&#65533;&#65533;&#65533;@&#65533;&#65533;L&#65533;`?&#65533;&#65533;[&#65533;<&#65533;&#65533;&#65533;@C&#65533;&#65533;N&#65533;&#65533;"&#65533;&#65533;&#65533;&#65533;DC&#65533;&#65533;;&#65533;?&#65533;:&#65533;&#65533;9s&#65533;&#65533;(&#65533;J&#513;S\*&#65533;6&#65533;&#65533;;&#65533;kLC&#65533;&#1202;&#65533;#&#65533;v&#65533;r&#671;^<QE&#65533;*&#65533;&#65533;&#65533;$&#65533;`&#65533;0&#65533;&#65533;S&#65533;1q&#65533;rM6&#65533;&#65533;&#65533;&#65533;j&#65533;&#65533;I%34I&#65533;&&#65533;L&#65533;M@&#65533;|&#65533;&#65533; &#65533;&#65533;"&#65533;RpK&#65533;#&#65533;&#787;&#65533;&#65533;&#1061;4	&#65533;R-&#65533; <&#65533;m*&#65533;L&#65533;&&#65533;o&#65533;&#65533;Z{&#65533;CL[1A&#65533;f&#65533;&#65533;&#65533;&#65533;&#65533;&#65533;!JN&#65533;;&#65533;3,F&#65533;N&#65533;&#65533;&#65533;U&#65533;t&#65533;X&#65533;
Ca&#65533; <&#65533;&#65533; Za&#65533;&#65533;<&#65533;T&#65533;<&#65533;&#65533;T&#65533;&#65533;Od&#65533;Mv &#65533;f&#65533;&#65533;g&#65533;6&#65533;&#65533;&#65533;j&#1307;d2u&#65533;2&#65533;&#65533;s@q&#65533;Q&#65533;t%t&#65533;\J&#65533;z&#65533;&#65533;Jx&#65533;Zl&#65533;&#65533;U&#65533;JK&#65533;&#65533;&#1586;7&#65533;_&#65533;&#65533;&#65533;&#65533;-8xH&#65533;&#65533;&#65533;0&#32988;&#65533;&#65533;H[z#&#65533;&#65533;&#1546;/&#65533;Y2&#65533;&#44484;&#65533;g &#65533;`H("&#65533;P&#65533;&#1942;&#65533;]&#65533;>WE&#4379;&#65533;&#65533;&#65533;;&#65533;~!&#1269;&#723;&#65533;FY&#1477;Ge&#65533;&#65533;R&#331;YXI]&#65533;rftm&#65533;&#65533;v&#65533;m&#65533;&#65533;{n&#65533;&#65533;&#65533;n&#65533;&#65533;&#65533;&#885;c&#65533;	]&#65533;&#65533;T^&#65533;&#65533;Ox:&#65533;&#65533;Pc&#65533;&#65533; ;2AW&#65533;+&#65533;&#65533;r&#65533;3&#65533;|s&#65533;&#65533;&#65533;1L&#65533;c&#65533;pfj&#1829;zkk&#65533;&#65533;s&#65533;c&#65533;}v&#65533;&#65533;6&#65533;v&#65533;s&#65533;I&#65533;&#65533;&#65533;&#65533;&#65533;&#65533;Gbr&#65533;F0ar&#699;Sw&#65533;_&#65533;y&#26583;>z&#43127;~&#65533;&#65533;&#65533;~{&#65533;&#65533;&#65533;&#65533;{&#65533;&#65533;&#65533;w&#65533;&#65533;&#65533;{&#65533;K^&#65533;&#1289;]&#65533;x&#65533;|&#65533;&#65533;&#65533;~&#65533;&#65533;&#65533;&#65533;&#65533;&#65533;&#65533;/w&#65533;&#65533;&#65533;&#65533;B2<&#65533;/p]`&#65533;@FP&#65533;&#65533;K&#65533;&#65533;mf&#65533;&#65533;z(&#65533;A&#65533;P&#65533;#t&#65533;&#65533;&#65533;A=q+b&#65533;r&#65533;&#65533;F&#65533;&#65533;t&#65533;&#65533;&#65533;gbC&#65533;t9&#65533;!}&#65533;&#65533;&#65533;&#65533;Cbuh&#65533;&#65533;KL"&#65533;&#65533;&#65533;'6&#65533;J&#65533;b&#65533;&#65533;&#65533;&#65533;&#65533;&#1184;&#65533;\&#65533;&#65533;&#65533;&#65533;}hHC&#65533;p&#65533;2&#65533;&#65533;&#65533;fD#&#1512;&#65533;4&#65533;&#65533;n&#65533;&#65533;&#65533;xG;&#27726;{&#65533;c&#65533;&#65533;G<&#65533;&#65533;z&#65533;c I&#65533;A
&#1168;&#65533;<&#65533;"&#65533;X1&#65533;KSa&#65533;PcLfR&#65533;&#65533;&#65533;d'=&#65533;IP&#65533;R&#65533;&#65533;$e)MyJT&#65533;R&#65533;&#65533;&#65533;&#65533;&#1552;&#65533;E&#65533;R&#65533;&#65533;&#65533;e-myK\&#65533;r&#65533;&#65533;|X%&#65533;K]S&#65533;&#65533;$f1&#65533;&#65533;K&#65533;&#65533;&#65533;&#65533;3f3&#65533;&#65533;LhB3&#65533;&#65533;&#65533;eG&#65533;B&#65533;hfS&#65533;&#65533;&#65533;f)&#592;&#65533;W&#65533;&#65533;%&#65533;$g9&#65533;&#65533;o&#65533;&#65533;O&#65533;	6&#65533;&#65533;Nx&#403;&#65533;&#65533;2&#65533; O|&#65533;S&#65533;&#65533;L'5&#65533;i&#65533;v&#65533;S&#65533;&#65533;I&#1849;&#65533;x&#65533;u&#65533;&#65533;H&#65533;	&#65533;l&#65533;&#65533;,&#65533;\&#65533;&#65533;%&#65533;S&#65533;K&#65533;hG;z&#65533;1p&#65533;&#65533;&#65533;d&#65533;5&#65533;y&#65533;+&#65533;&#65533;X&#65533;&#65533;<&#65533;P-&#65533;h&#65533;B	d
&#65533;#,&#65533;_&#65533;&#65533;N{&#65533;&#65533;&#65533;&#65533;&#65533;,&#65533;Z&#65533;&#581;l!&#65533;,&#65533;&#65533;R&#65533;Nb!!&#65533;'&#65533;&#65533;&#65533;&#65533;
&#65533;&#65533; &#65533;&#65533;n&#65533;#&#65533;h&&#65533;&#65533;&#65533;&#65533;&#65533;d&#65533;&#65533;D&#65533;z&#65533;NfU&#65533;&#65533;
&#65533;=&#65533;y)&#65533;&#65533;&#65533;<&#65533;;&#65533;&#65533;VN	&#65533;*V&#65533;&#65533;L&#65533;&#65533;&#65533;&#65533;&#65533;Q+4&#65533;&#65533;&#65533;&#65533;&#65533;&#65533;&#65533;&#65533;z&#65533;&#65533;X	WN&#65533;U&#65533;&#65533;Mf*&#65533;n&#65533;&#65533;&#65533;Z&#65533;&#65533;9&#65533;&#65533;I&#65533;^&#1456;s&#65533;g&#65533;&#65533;M2!V&#65533;&#65533;J[N.&#65533;&#65533;H&#65533;&#65533;[W&#65533;Y&#65533;np&#65533;&#65533;&#65533;T&#65533;&#65533;&#1746;&#65533;%&#65533;'&#65533;P&#65533;3&#65533;6&#65533;&#65533;u&g&#704;&#65533;&#65533;&#1308;b&#65533;AV&#65533;K&#65533;/&#65533;&#65533;TN&#65533;W&#130;t&#65533;e&#65533;4&#65533;&#65533;&#65533;.3$&#65533;&#65533;B&#65533;z&#65533;&#65533;&#65533;/&#65533;#&#65533;>&#65533;&#3296;8&#65533;&#870;u&#65533;&#65533;Zx&#65533;&#65533;&#65533;='&#65533;&#65533;S10&#65533;&#65533;&#65533;&#65533;$&#65533;L&#65533;&#1006;&#65533;p&#65533;&#65533;9R&#1514;&#65533;&#65533;&q&#65533;&#65533;&#65533;a&#65533;n&#65533;&#65533;+fq0&#65533;&#65533;&#49333;&#65533;3&#65533;&#65533;<&#65533;Z&#65533;&#65533;&#65533;X&#65533;;&#65533;&&#65533;W3&#65533;X&#65533;C&#65533;$&#65533;&#582;&#65533;&#65533;&#65533;&#65533;&#65533;Df2&#65533;)&#65533;&#65533;;&#65533;S&#65533;M&#65533;2&#65533;\&#65533;;&#65533;&#65533;,A&#25131;&#65533;e}r-b&#65533;rJ&#65533; &#65533;&#420;Y&#65533;kfs&#65533;&#65533;&#65533;f8&#65533;Y&#65533;s&#65533;s&#65533;&#65533;&#65533;&#65533;3&#65533;A)II&#65533;|g@Z&#1027;&t&#65533;-h&#65533;&#65533;&#65533;&#65533; &#65533;&#65533;&#65533;hHGZ&#1171;&#65533;&#65533;q&#1296;&#65533;E&#65533;&#1179;&#65533;t&#65533;=&#65533;i&#65533;e,&#65533;&#65533;t&#65533;M}jT&#65533;9&#65533;d&#65533;&#65533;?&#65533;jX&#65533;Z&#1436;&#65533;Sb)&#65533;Z&#1531;&#65533;&#65533;&#65533;&#65533;b[&#65533;I&#637;&v&#65533;&#65533;&#65533;&#65533;`&#65533;&#65533;&#65533;&#65533;f&#65533;&#65533;kl &#65533;&#65533;&#870;v&#65533;;=`C&#65533;&#1270;v&#65533;&#65533;]&#65533;1+&#65533;aP&#235;&#65533;}nt&#65533;y,{&#65533;&#65533;&#65533;&#797;nx&#475;&#865;n&#65533;&#65533;&#65533;*o|&#32471;&#65533;n7&#65533;&#65533;&#65533;n}&#65533;&#65533;&#65533;yV&#65533;&#65533;&#65533;me&#65533;&#65533;&#65533;~&#65533;&#65533;C&#65533;&#65533;&#65533;&#65533;&#65533;-.q&#65533;W<&#65533;&#65533;x&#295;&#65533;&#65533;1g&#65533;&#65533;Zf&#65533;&#65533;&#65533;-&#65533;s\&#65533;gy&#65533;[&#65533;r&#65533;&#65533;{&#65533;e&#65533;&#65533;KB&#65533;n/&#65533;;ox&#65533;y&#65533;s&#65533;&#65533;Cz&#1097;&#65533;p|&#65533;E&#65533;5&#65533;s&#65533;M&#65533;n&#65533;G&#65533;&#65533;R&#65533;&#65533;&#1325;.ty'Y&#65533;f&#65533;&#65533;&#65533;pj_]&#65533;U'&#65533;&#1545;&#65533;1&#65533;&#45822;&#65533;&#65533;&#65533;&#65533;l&#65533;&#65533;]&#65533;q&#65533;&#511;=f9&#65533;|&#65533;|n{&#65533;&#65533;M&#65533;&#65533;&#65533;;G:&#65533;&#65533;&#65533;&#65533;&#65533;C&#65533;&#65533;c&#65533;&#65533;&#65533;u.x&#65533;~&#65533;&#65533;&#65533;:&#65533;&#65533;&#65533;&#65533;?R&#65533;&#65533;&#65533;&#65533;&#65533;&#65533;&#65533;_>&#65533;&#65533;Vz&#65533;9&#65533;J&#65533;Z9"}&#65533;&#65533;&#65533;m&#65533;&#65533;&#65533;&#1118;_z&#65533;&#65533;&#65533;&#65533;^&#65533;&#65533;&#65533;&#65533;5KL"&#65533;&#65533;~&#65533;5&#65533;y&#65533;@&#65533;&#65533;$l &#65533;&#65533;&#65533;+&#65533;&#65533;&#551;>&#65533;oC&#65533;&#65533;&#65533;]&#65533;&#65533;=&#65533;&#65533;&#65533;&#65533;&#65533;&#65533;&#65533;v&#65533;x<&#65533;&#65533;&#65533;O&#65533;5/~}&#65533;&#65533;&#65533;C&#65533;&#65533;n&#65533;&#65533;&#1182;?&#65533;&#65533;s&#65533;3=&#65533;&#65533; &#65533;?&#1683;>&#65533;3&#65533;&#65533;?&#65533;; &#65533;<p;&#65533;&#65533;@&#65533;&#65533;@T&#65533;&#65533;D&#65533;@&#65533;;&#65533;
&#65533;@&#65533;&#65533;&#65533;< &#65533;k&#65533;&#65533;< &#65533;<0&#65533;3[?&#65533;A
A,&#65533;&#65533;&#65533;&#65533;<&#65533;&#65533;&#65533;A&#65533;A&#65533;@ &#65533;&#65533;&#65533;&#65533;&#65533;A#&#65533;&#65533;`90&#65533;< <8A&#65533;B&#65533;SA< B C0&#65533;0&#65533;9(&#65533;!&#65533;&#65533;<&#65533;$B2,C3<C&#65533;>0\C&#65533;\79&#65533;,,A@ &#65533;'&#65533;B;&#65533;C*&#65533;&#65533;9d&#65533;&#65533;&#65533;-&#65533;B&#65533;&#65533;B6CBDCCD,DATC&#65533;S&#65533;7&#65533;B&&#771;&&#65533;C:&#259;:&#65533;CL&#65533;&#65533;&#65533;&#65533;N&#65533;DK&#65533;=&#65533;D+lBIl&#65533;>&#65533;D-t&#65533;?&#65533;&#65533;-&#65533;BWtE=&#65533;&#65533;3&#65533;EY&#1331;Wt&#65533;V&#65533;CULET&#65533;D>&#65533;BQ&#65533;&#65533;J&#65533;DN&#65533;BM<FdLFe\FflFg|Fh&#65533;Fi<&#384;  !&#65533;  ,4 &#65533; &#65533; H&#65533;&#65533;&#65533;&#65533;*\&#560;!&#65533;;#&#65533;&#65533;C&#65533;"&#65533;=1&#179;gcG<&#65533;>
&#65533;q$G&#65533; /Z&#65533;8Q"D&#65533;0c&#668;I&#65533;&#65533;&#858;3&#65533;&#65533;&#65533;P&#65533;<&#65533;&#65533;
cHN9H&#65533;&#65533;&#244;&#65533;4O&#65533;:E&#65533;*&#65533;O&#65533;<&#65533;*&#65533;&#65533;S&#65533;M&#65533;2&#65533;:V+V&#65533;\&#65533;6E&#65533;&#65533;&#65533;P&#65533;?&#1673;O&#283;x&#65533;&#65533;	&#65533;&#65533;H&#65533;B&#65533;.;l&#65533;&#200;P&#65533;&#65533;&#1640;\c}&#65533;X&#65533;S&#65533;&#65533;&#65533;BF;&#65533;1S&#65533;&#65533;b&#65533;&#65533;&#65533;)[&#65533;&#65533;~&#65533;&#65533;r&#65533;&#65533;&#65533;)&#65533;&#65533;4&#65533;&#65533;&#65533;j&#1238;6&#65533;&#65533;3&#65533;&#1813;};&#1932;&#65533;U&#1041;&#65533;&#65533;&#65533;<&#65533;&#65533;r1&#65533;9;_&#65533;Y:&#1184;yL&#65533;&#65533;=&#65533;D&#65533;&#65533;&#65533;&#65533;&#65533;<&#65533;r&#65533;&#65533;&#1259;_&#65533;&#65533;&#65533;&#65533;&#65533;&#65533;&#65533;&#735;O&#65533;&#65533;&#65533;&#65533;&#65533;&#65533;&#65533;/~&#65533;&#65533;s&#65533;&#65533;&#468;&#65533;&#65533;&#65533;&#65533;kx &#65533;q&#65533;if&#65533;~h&#65533;'&#65533;Vh&#65533;&#1703;_&#65533;i1y&#65533;&#65533;&#65533;&#65533;&#65533;t a&#65533;&#65533;e&#65533;&#65533;0&#65533;(&#65533;&#65533;&#65533;&#65533;Xo&#65533;Bb&#65533;&#1873;S&#65533;M&#65533;&#65533;Di&#65533;HN&#65533;&#65533;N&#65533;&#547;BwRY&#65533;IVi&#65533;X&#65533;H&#65533;o&#65533;&#65533;&#65533;$A?&#65533;&#65533;X&#65533;d&#65533;i&#65533;5&#65533;&F_
&#65533;`&#65533;&#65533;)&#65533;t&&#65533;`S&#65533;&#65533;(&#65533;bu&#65533;&#65533;&#65533;.&#65533;f&#513;x&#65533;&#65533;h&#65533;&&#65533;&#34956;6&#65533;&#35024;F*&#39188;Vj)br&#65533;&#65533;SQ	&#35296;&#65533;J&#65533;n&#65533;&#65533;&#65533;T&#65533;&#65533;&#65533;j&#65533;&#65533;&#65533;&#1513;a&#65533;&#65533;*&#65533;~&#65533;&#65533;&#65533;&#65533;]&#65533;&#48060;&#65533;&#65533;&#65533;&#65533;&#65533;*&#65533;&#65533;5&#65533;&#52308;&#65533;&#65533;&#65533;&#65533;6&#65533;&#65533;&#65533;F+&#65533;&#65533;&#65533;"km&#65533;g&#727;&#65533;v&#65533;&#65533;&#1926;&#65533;&#65533;X.&#65533;Y&#65533;:&#65533;&#65533;&#65533;.;&#65533;c&#65533;km&#65533;&#1982;&#65533;,&#65533;r&#65533;$&#65533;U&#65533;ZHo &#65533;&#65533;+p&#65533;&#65533;|&#65533;&#65533;&#65533;&#65533;&#65533;,0&#65533;&#65533;&#65533;WL&#65533;&#65533;g&#65533;&#65533;&#65533;&#65533;[0&#65533;Ni&#65533;Pxe8l&#65533;&#65533;(7&#65533;ob&#65533;^&#65533;U&#65533;&#65533;&#65533;&#65533;4&#65533;@&#65533;&#65533;&#65533;&#65533;P&#65533;es&#65533;&#65533;&#65533;&#65533;BM&#65533;&#65533;GL&#65533;Y^&#65533;&#65533;&#65533;&#534;A&#65533;&#65533;TWm5&#65533;Xj\&#65533;&#65533;<t&#65533;j@-&#65533;&#65533;&#65533;"<&#65533;&#65533;b4M d&#65533;&#65533;&#65533;&#65533;R/&#65533;&#65533;&#65533;&#65533;4&#65533;&#65533;&#27511;&#65533;&#65533;&#65533;&#65533;\o.&#65533;&#65533;&#65533;&#65533;@&#65533;b&#65533;M&#65533;&#65533;&#65533;L&#65533;Aa&#65533;&#65533;&#65533;&#17691;&#65533;rAwT&#65533;&#65533;&#65533;:3&#65533;9&#65533;{&#65533;.&#65533;&#65533;&#65533;&#65533;+&#31271;&#65533;+] &#65533;S&#65533;&#65533;.;&#65533;X),&#65533;&#65533;&#31675;&#65533;~ &#65533;&#65533;&#65533;&#65533;&#65533;}-&#65533;&#65533;&#65533;#&#65533;#&#65533;&#65533;'&#65533;&#65533;&#65533;&#65533;G&#65533;z&#65533;Jo=&#65533;&#65533;&#65533;&#65533;!&#65533;2&#65533;&#65533;&#65533;/~&#65533;&#65533;o&#65533;&#65533;&#30159;&#65533;&#65533;&#44511;&#65533;&#65533;&#65533;&#65533;&#65533;~&#65533;&#65533;&#65533;o&#65533;&#65533;&#65533;&#1503;&#65533;&#65533;&#65533;&#65533;&#65533;!&#65533;&#65533;&#65533;&#65533;H6&#65533;-&#640;L &#65533;~&#65533;&#65533;&#65533;)&#65533;&#65533;&#65533; &#65533; q&#65533;
Z&#65533;&#65533;&#800;7&#65533;&#65533;z&#65533;&#65533; &#65533;GHB&#65533;&#65533;|H&#65533;J&#65533;A;&#65533;|&#65533;&#65533;&#65533;0&#65533;@&#65533;/&#65533;&#65533;W&#65533;A>\&#65533;&#65533;&#65533;`&#65533;&#65533;&#65533;&#65533;&#65533;&#65533;!
&#65533;KI&#1030;&#65533;&#65533;CN  &#65533;&#65533;}&#65533;&#65533;&#65533;&#65533;(.*&#65533;E8&#65533;p&#65533;"&#65533;@<&#65533;?&#65533; RM&#65533;!Sw&#65533;P&#65533;	O&#65533;&#65533;B&#65533;~&#65533;&#65533;&#65533;B&#65533;&#65533;&#65533;@&#65533;a&#65533;'2p&#65533;,&#65533;&#65533;$'I&#65533;JZr&#65533;| &#65533;A@&#65533;&#1697;&#65533;&#65533;&#65533;#&#65533;&#65533;&#65533;N.&#1108;&#65533;&#65533;&#65533;;6&#65533;&#65533;&#65533;$&#65533;&#327;?\0&#65533;&#65533;&#65533;&#65533;u&#65533;DVR&#65533;; "&#65533;8KI&#65533;QQ&#65533;&#65533;Cp&#519;>&#65533;&#1110;&#65533;&#65533;&#65533;/u&#455;"&#65533;&#65533;&#65533;@0&#65533;(?dS&#65533;&#65533;&#65533;d"s&#65533;&#9223;&#65533;&#65533;a&#65533;z&#65533;
^&#65533;&#65533;&#65533;&#65533;<&#65533;&#65533;&#65533;2E&#65533;&#65533;&#65533;&#65533;&#65533;&#65533;&#65533;&#65533;@}&#65533;&#65533;W&#65533;&#65533;&#65533;@&#65533;&#65533;&#65533;D&#65533;&#65533;0{&#1027;B&#65533;&#65533;&#1030;&#41057;u(D'*&#1098;F&#65533;&#65533;&#360;E3&#65533;&#1101;zT&#65533; &#65533;hH?*&#1170;&#65533;&#65533;&#65533;#M&#65533;IUZQE&#65533;r&#65533;0&#65533;&#65533;AcJ&#65533;h&#1971;&#65533;8&#65533;&#65533;Ls&#65533;S&#65533;&#1972;&#65533;@&#65533;&#65533;N&#65533;J&#1280;&#65533;&#65533;&#65533;*Ry&#65533;&#1189;:&#65533;QJ}*M&#65533;*&#1386;&#65533;&#65533;V&#65533; &#65533;0]5UW&#65533;&#65533;X&#65533;V&#65533;B&#65533;@&#65533;Z ADD&#65533;&#65533;J&#1530;&#65533; &#65533;&#65533;UT&#65533;Q&#65533;!&#65533;&#65533; &#65533;&#65533;&#65533;ma@8L &#65533;&#65533;&#65533;&#65533;&#65533;&#65533;&#65533;&#65533;z&#65533;&#65533;&#65533;&#65533;&#65533;iml&#65533;&#65533;&#322; &#65533;rDWPL&#65533;&#65533;&#65533;&#65533;M&#65533;k8;Z_&#65533;UQe&#65533;&#65533;X{uEo&#65533;&#65533;Q&#65533;&#65533;	&#65533;&#65533;&#65533;&#65533;&#65533;&#65533;&#65533;1Ylk+&#65533;&#65533;K&#65533;&#65533;&#65533;'H&#65533;r&#65533;&#65533;Y^&#65533;&#65533;m&#65533; &#65533;&#65533;&#65533;&#65533;&#65533;&#65533;nA&#65533;W&#65533;bU&#65533;m,Bx&#65533;&#65533;&#65533;k&#65533;~&#65533;,'&#65533;&#65533;&#65533;&#65533;&#65533;&#65533;&#65533;&#65533;&#65533;b-&#65533;&#65533;u&#65533;&#65533;t&#65533; 0&#65533;^&#65533;4p&#65533;&#65533;&#65533;L&#65533;&#65533;"K&#65533;k{&#65533;[&#65533;&#65533;R&#373;T&#65533;	L&#65533;&#65533;&#65533;&#65533;E&#65533;	&#65533;z&#65533;2&#65533;&#65533;t&#65533;&#65533;&#65533;&#65533;F&#65533;!&#65533;&#65533;&b&#65533;&#65533;&#65533;&#65533;0!&#65533;	&#65533;&#65533;&#65533;&#1218;&#65533;&#65533;O*&#65533;a&#65533;m!e-H&#65533;qL&#65533;'&#65533;&#65533;&#65533;&#65533;i&#65533;&#65533;&#65533;&#65533;&#65533;2y&#65533;&#65533;}&#65533;Q&#65533;,e.9Q6.&#65533;&#65533;&#65533;&#65533;&#65533;&#65533;5&#65533;&#65533;UV`&#65533;&#65533;&#65533;2&#65533;&#65533;&#65533;&#65533;2&#65533;&#65533;&#65533;&#65533;;&#65533;&#65533;&#65533;&#65533;l&#65533;&#65533;&#65533;&#65533;8&#65533;&#65533;3&#65533;&#65533;Y>&#65533;&#65533;&#961;&#65533;s&#65533;-&#65533;B&#65533;&#1027;N&#65533;&#65533;&#65533;&#65533;E;&#65533;&#1104;f&#65533;&#65533;=&#65533;HS&#65533;&#1174;&#65533;t&#65533;7&#65533;iN7&#65533;&#907;BBH0&#65533;R&#65533;&#65533;&#1320;N&#65533;&#65533;W&#65533;&#65533;V&#65533;&#65533;&#1392;&#65533;&#65533;&#65533;gM&#65533;Z&#65533;&#65533;&#1458;&	Tp&#65533;7&#727;Q#(A
R &#65533;b&#65533;&#65533;&#65533;N6&#65533;&#65533;&#65533;&#65533;f3&#65533;&#65533;&#910;6&#65533;&#65533;-&#65533;jS&#65533;&#65533;&#65533;&#65533;6&#65533;&#65533;&#65533;&#65533;ns&#65533;&#65533;%&#65533;&#65533;NM&#65533;&#65533;&#65533;&#65533;&#65533;>&#65533;&#65533;&#65533;&#65533;&#65533;u&#65533;&#65533;&#65533;&#65533;~&#65533;&#65533;&#65533;M&#65533;y&#1787;&#65533;&#65533;&#65533;&#65533;&#65533;&#65533;&#65533;&#65533;}&#65533;&#65533;&#65533; &#65533;w	6p&#65533;&#65533;&#65533;&#1483;"&#65533;&#65533;&#65533;&#65533;;&#65533;&#65533;&#65533;&#65533;&#65533;'N&#65533;[&#65533;&#65533;&#1016;&#65533;7&#65533;&#65533;c|&#65533;uV&#65533;&#65533;GN&#65533;&#65533;&#65533;(&#65533;O&#65533;&#65533;n&#65533;&#65533;&#65533;Y1"_&#65533;&#65533;gN&#65533;&#1756;&#65533;# &#65533;&#65533;b~&#65533;&#65533;&#65533;&#65533;@&#65533;y&#65533;&#65533;g&#65533;&#65533;<&#65533;HO&#65533;&#1175;N&#65533;;
&#65533;v&#65533;&#65533;&#65533;&#65533;&#65533;&#65533;&#65533;&#65533;X&#1018;&#65533;m&#65533;t5'|&#65533;`&#65533;&#65533;K>u&#65533;&#65533;&#65533;&#65533;&#65533;&#65533;&#65533;&#65533;&#65533;&#65533;&#65533;&#65533;p&#65533;&#65533;&#65533;&#65533;N&#65533;&#65533;&#65533;&#65533;&#65533;x&#65533;&#251;&#65533;:'&#65533;&#65533;Q&#65533;	^&#65533;&#65533;T11GA&#65533;&#65533;&#65533;&#65533;&#65533;<Q1&#65533;&#65533;w7&#65533;&#65533;&#65533;=g&#65533;&#65533;&#65533;&#65533;x&#65533;?~&#65533;&#65533;|&#65533;>y|?`&#65533;O&#65533;<&#65533;g&#65533;?^&#65533;&#65533;&#65533;oN&#65533;&#65533;&#65533;&#65533;m&#65533;&#65533;t&#65533;&#65533;&#2013;&#65533;&#65533;&#65533;&#65533;&#65533;&#65533;&#65533;G&#65533;&#65533;}&#65533;&#65533;'?u&#65533;&#65533; &#127994;&#65533;3&#65533;Q&#935;&#65533;&#54383;&#65533;&#65533;/&#65533;&#65533;&#65533;&#65533;~&#65533;&#65533;)}&#65533;&#65533;T&#65533;&#65533;o&#65533;&#65533;&#65533;o&#65533;&#65533;k&#65533;&#65533;&#65533;&#65533;&#65533;&#65533;&#1862;{&#65533;C~&#65533;&#65533;&#65533;&#65533;&#65533;&#65533;&#65533;_&#65533;Q&#65533;&#65533;&#65533;W%&#65533;&#65533;S&#65533;&#65533;p&#65533;8&#65533;@&#1271;&#65533;&#65533;&#65533;s88x&#65533;W&#65533;4&#65533;&#65533;&#65533;H&#65533;{H&#65533;(8&#65533;6s&#65533;&#65533;&#65533;(h2h&#65533;-H6*x~186&#65533;&#65533;553&#65533;w9&#65533;&#65533;&#1991;&#65533;=X3;&#65533;&#65533;A(&#65533;%&#65533;|E(&#65533;!&#65533;&#65533;?&#65533;H&#516;)3&#65533;&#65533;&#65533;(s&#65533;OH&#65533;.&#65533;&#65533;X&#65533;?x&#65533;[(0Rx_80V&#65533;}cH&#65533;Zx&#65533;d&#1541;f&#65533;&#65533;&#65533;B&#65533;NB&#65533;n(.x&#65533;&#65533;sH&#65533;i&#65533;&#65533;&#6274;m&#519;&#65533;&#65533;&#65533;&#65533;&#65533;&#65533; &#65533;p%&#65533;&#65533;&#65533;&#65533;m&#65533;&#65533;&#65533;&#65533;&#65533;&#1544;&#65533;&#65533;&#65533;&#65533;&#65533;&#65533;8&#65533;&#65533;(y&#65533;&#65533;&#65533;Q&#65533;&#65533;8&#65533;&#65533;&#1545;&#65533;&#65533;&#65533;&#65533;&#65533;&#65533;n,&#65533;+W&#65533;&#65533;&#65533;&#65533;&#65533;&#1546;&#65533;&#65533;&#65533;&#65533;&#65533;&#65533;8&#65533;&#65533;X&#65533;&#65533;x&#65533;&#65533;&#65533;&#65533;&#65533;&#65533;&#65533;&#65533;&#1547;&#65533;&#65533;&#65533;&#65533;&#65533;&#65533;8&#65533;&#65533;Hn{&#65533;&#65533;&#65533;8v&#696;&#65533;&#824;&#65533;&#65533;u&#65533;&#65533;&#65533;v&#65533;H&#65533;`&#65533;&#65533;&#1240;&#65533;&#1704;t&#1352;v&#65533;&#65533;&#65533;&#65533;Xs&#1016;s&#65533;X&#65533;&#65533;xr&#65533;&#65533;(&#65533;Vy&#65533;p&#65533;&#65533;&#65533;&#65533;&#65533;&#65533;&#65533;(&#65533;&#65533;X&#65533;&#65533;x&#65533;&#65533;&#65533;&#65533;&#527;&#65533;H&#65533;&#65533;h&#65533;&#65533;8&#65533; I&#65533;Y&#65533;y&#65533;
&#1615;	&#592;&#65533;&#65533;x&#65533;&#65533;rtyW&#65533;y&#65533;&#65533;&#65533;&#65533;&#65533;sw&#65533;Or7x9&#65533;$Y&#65533;&y&#65533;&#65533;&#65533;y&#65533;x&#1464;+&#65533;&#29466; &#65533;&#65533;&#65533;&#65533;Ry2&#65533;9&#65533;6&#65533;+1&#65533;&#65533;"&#65533;&#65533;&#65533;&#65533;&#65533;&#65533;&#65533;A9&#65533;D&#65533;+B&#65533;~G&#65533;+>YzK&#596;&#65533;&#65533;&#65533;Hi&#65533;RY)&#65533;^X&#65533;&#65533;B&#65533;&#65533;@"r&#65533;&#65533;V9*&#65533;r&#65533;`&#65533;(&#65533;=<X&#65533;[&#65533;gc&#65533;&#65533;[	Un&#65533;n&#65533;(&#65533;&#1494;s)My&#65533;&#65533;R&#65533;x&#65533;&#65533;t&#65533;&#65533;~I&#65533;l&#1559;&#65533;	lTY&#65533;&#65533;&#151;D&#65533;&#65533;&#65533;&#65533;&#65533;d&#600;&#65533;&#65533;&#65533;&#65533;&#65533;&#65533;&#65533;&#1624;G8&#65533;&#65533;&#65533;&#65533;&#65533;&#65533;&#65533;9&#65533;&#65533;&#38489;&#65533;&#65533;&#65533;	)&#65533;9&#65533;&#65533;&#65533;&#65533;&#65533;&#65533;&#65533;	&#65533;&#65533;Y&#65533;xZ,&#65533;u(^&#65533;&#65533;&#65533;Y&#65533;(&#65533;&#65533;&#65533;&#65533;&#538;&#65533;&#602;&#65533;&#65533;&#65533;&#65533;&#65533;&#65533;&#65533;&#65533;&#65533;&#65533;&#65533;&#65533;&#65533;&#65533;&#65533;&#65533;I&#65533;&#65533;&#1627;QY&#65533;&#65533;)&#65533;&#65533;9&#65533;&#65533;i&#65533;&#1017;+&#65533;&#600;&#65533;I&#65533;&#65533;)&#65533;&#65533;&#65533;	&#65533;&#65533;&#1181;&#65533;&#65533;&#65533;&#65533;9&#65533;&#65533;x&#65533;&#65533;&#1630;&#65533;&#65533;&#65533;&#65533;&#65533;&#65533;9&#65533;&#65533;Y&#65533;&#65533;y&#65533;&#65533;&#65533;&#65533;&#65533;&#65533;&#65533;&#65533;i&#65533;&#408;&#65533;^&#65533;(&#65533;&#65533;&#65533;V&#65533;z&#65533;&#65533;&#65533;
&#65533;&#65533;&#1696;&#65533;&#65533;&#65533;:&#65533;Z&#65533;&#65533;&#65533;&#65533;&#65533;&#65533;7x&#65533;&#545;&#30829;&#1569;&#65533;&#65533;:&#65533; z&#65533;&&#65533;&#65533;"&#65533;&#65533;%&#674;$&#65533;&#65533;(&#65533;1&#1698;4
&#65533;*Z&#65533;3j&#65533;2z&#65533;:&#65533;&#65533;<&#65533;&#65533;8)&#65533;&#658;&#65533;X&#65533;F&#65533;q&#65533;YzG&#65533;&#65533;Lq&#36445;&#65533;&#1636;R*&#65533;&#65533;9&#65533;Vz&#65533;I&#65533;{W&#65533;&#65533;&#65533;&#65533;&#65533;&#65533;&#65533;&#65533;\&#65533;&#65533;X&#65533;&#65533;&#65533;fz&#65533;h&#65533;&#65533;&#65533;&#65533;&#65533;&#65533;&#65533;p&#65533;r:&#65533;~5&#65533;&#65533;W&#65533;&#65533;&#65533;&#65533;	&#65533;&#65533;w&#65533;dZn_&#65533;&#65533;W&#65533;&#65533;&#65533;&#65533;I&#65533;&#65533;9&#65533;C&#65533;&#65533;&#65533;&#65533;)&#65533;&#65533;&#65533;&#65533;	&#65533;&#65533;&#65533;&#65533;&#65533;&#65533;9&#65533;&#65533;y&#65533;&#65533;*&#65533;&#65533;&#475;{&#65533;&#65533;&#65533;&#65533;w&#65533;&#65533;&#65533;&#65533;&#680;&#65533;*&#65533;&#65533;j)&#65533;Y&#65533;&#65533;&#65533;&#65533;&#65533;&#681;&#1089;l &#65533;
&#65533;&#65533;&#1173;Yy&#65533;&#65533;:&#65533;&#65533;q&#65533;@&#65533;&#65533;G&#65533;&#65533;&#65533;&#65533;&#65533;	&#65533;&#26070;&#65533;&#38568;j&#65533;&#65533;W&#65533;&#65533;J&#65533;&#65533;&#43682;&#683;&#65533;&#65533;r&#65533;&#65533;&#65533;&#65533;Z&#65533;&#65533;&#604;&#1082;&#65533;&#65533;&#65533;&#65533;&#65533;&#1690;&#1434;&#65533;&#65533;Z&#65533;&#1689;&#65533;&#1914;&#65533;&#65533;z&#65533;&#65533;Zp&#650;&#65533;&#65533;&#1705;&#65533;&#65533;&#65533;
&#65533;&#65533;:&#65533;&#65533;&#65533;&#65533;&#1665;&#65533;&#65533;&#65533;7&#65533;&#65533;:&#65533;&#29975;*&#65533;&#65533;&#65533;&#65533;&#65533;{&#65533;&#65533;&#13932;{&#65533;J&#65533;&#65533;&#65533;z&#65533;&#9904;&#65533;&#65533;&#65533;a&#65533;&#65533;&#65533;&#65533;&#1777; &#65533;&#65533;"&#65533;$;&#65533;&[&#65533;({&#65533;*&#65533;&#65533;,&#65533;&#65533;.&#1778;0&#65533;&#65533;2&#65533;4&#65533;&#65533;'&#65533;`&#65533;yxjtg&#65533;v&#65533;@&#65533;B;&#65533;D[&#65533;F&#65533;*&#65533;,W&#65533;<&#65533;&#65533;&#65533;&#65533;&#65533;P&#65533;R;&#65533;T[&#65533;O&#742;&#65533;&#65533;(b&#65533;&#65533;&#65533;(&#65533;&#65533;&#565;`&#65533;&#65533;&#65533;d&#65533;u&#65533;I&#65533;e&#65533;&#65533;X&#1514;&#65533;&#65533;&#65533;&&#65533;&#65533;p&#65533;tc&#65533;t+tL&#65533;u&#65533;&#65533;\&#65533;&#65533;k&#65533;&#17078;z&#65533;+7&#65533;&#65533;[&#65533;dw&#65533;V&#65533;vt&#65533;&#65533;&#65533;&#1784;&#65533;&#65533;&#65533;(&#32276;[&#65533;&#65533;w*&#65533;&#65533;M&#65533;&#65533;&#65533;&#1619;&#65533;&#1554;&#65533;&#65533;&#65533;~!&#65533;&#65533;&#65533;(z&#65533;&#65533;gy&#65533;&#65533;&#65533;&#65533;&#65533;&#65533; &#65533;&#65533;&#65533;&#65533;&#1775;&#65533;&#65533;&#65533;&#65533; &#65533;K&#65533;&#65533;&#751;+&#65533;&#65533;{&#65533;&#65533;[&#65533;&#65533;{&#65533;&#65533;&#65533;&#65533;&#65533;j&#65533;&#65533;J&#65533;Ku&#65533;&#65533;&#65533;&#1772;&#65533;&#46965;&#65533;&#65533;&#65533;&#65533;[&#65533;&#65533;z&#65533;&#1789;&#65533;&#65533;&#65533;&#65533;&#65533;*&#65533;&#65533;K&#65533;&#65533;k&#65533;&#65533;&#65533;&#65533;&#65533;&#1782;D&#65533;&#65533;&#65533;&#65533;K&#65533;&#65533;+&#65533;&#65533;&#65533;&#65533;&#1783;&#65533;1&#65533;&#65533;&#65533;;&#65533;&#65533;&#65533;&#65533;&#65533;&#65533;*&#65533;&#65533;&#65533;&#65533;;&#65533;&#65533;;&#65533;&#65533;*&#65533;n;&#65533;\&#65533; &#65533;&#65533;f&#65533;&#1547;&#65533;&#65533;K&#65533;&#65533;{&#65533;&#65533;;&#65533;&#65533;&#763;&#1531;&#65533;k&#65533;&#65533;z&#65533;&#65533;&#65533;&#65533;k&#65533;&#65533;+&#65533;&#65533;I&#65533;&#65533;k&#65533;&#65533;;&#65533;*&#65533;&#65533;|&#65533;&#65533;,&#65533;%&#65533;&#65533;~K&#65533;K&#65533;&#31409;&#65533;&#65533;&#65533;@\&#65533;&#65533;gK&#65533;&#65533;&#65533;G&#65533;&#65533;J&#65533;&#65533;L&#65533;&#65533;G[&#65533;&#65533;&#65533;&#65533;h&#65533;T\&#65533;V|&#65533;X\&#65533;{&#65533;&#65533;Z&#65533;p;&#65533;&#65533;>
&#65533;=:&#65533;@&#65533;&#65533;f,&#65533;e&#65533;&#65533;g&#65533;lL&#65533;k&#65533;&#65533;b&#65533;&#44793;&#65533;[&#65533;#W&#65533;tl&#65533;z&#65533;ql&#65533;&#65533;'&#65533;]&#65533;&#450;&#65533;q&#65533;;&#518;qx&#65533;&#65533;&#65533;&#65533;&#65533;&#65533;&#65533;&#65533;&#65533;&#65533;&#65533;&#65533;&#530;,&#65533; &#65533;&#531;&#65533;&#521;&#65533;&#65533;&#65533;&#805;&#65533;h
P&#65533;w&#823;T&#65533;&#65533;&&#65533;&&#65533;0&#65533;&#65533;0&#65533;/&#65533;&#65533;fAzq"&#65533;&#603;&#804;&#65533;&#65533;1&#65533;.&#65533;&#764;&#65533;-0&#65533;&#65533;&#65533;&#65533;&#65533;[&#65533;A|&#65533;&#65533;&#65533;v`&P&#65533;&#65533;&#65533;&#65533;&#65533;- &&#65533;&#65533;>&#65533;v[&#65533;&#65533;_&#1738;&#65533;&#65533;&#65533;&#1980;&#65533;&#65533;0&#65533;&#65533;&#65533;&#65533;&#65533;,&#65533;/&#65533;&#65533;&#65533;vv&#65533;&#65533;&#65533;&#65533;(&#65533;&#65533;&#65533;&#65533;&#65533;&#65533;l1P&#65533;&#65533;&#65533;&#65533;5&#65533;&#1452;v&#65533;&#65533;&#65533;,&#65533;&#65533;<&#1038;[&#65533;&#65533;|)1P&#65533;&#65533;\&#65533;&#65533;&#1791;&#65533;&#65533;&#65533;=X&#65533;&#65533;&#65533;&#65533;	&#65533;&#928;&#65533;&#65533;&#65533;&#65533;xG&#65533;&#65533;&#748;&#65533;\&#65533;&#65533;&#65533;&#65533;&#65533;&#65533;&#65533;&#904;B&#65533;1&#65533;&#732;&#847;&#65533;&#65533;(&#65533;&#65533;&#65533;9(&#65533;2&#65533;1&#65533;-``"&#65533;(&#65533;&#65533;!&#65533;!&#65533;&#65533;&#65533;&#65533;&#1275;&#65533;&#65533;&#65533;&#65533;;&#65533;&#65533;/&#65533;(&#65533;&#65533;&#65533;&#65533;&#65533;A=&#65533;&#65533;&#65533;[(&#65533;5P&#65533;V&#65533;&#65533;&#65533;6&#65533;&#65533;Q&#65533;&0&#65533;&#65533;l&#65533;"&#65533;1pZ&#65533;&#65533;*&#65533;&#65533;5&#65533;&#65533;S&#65533;mm&#65533;&&#65533;$&#65533;&#65533;&#65533;&#65533;&#65533;D&#65533;}f&#65533;+1&#65533;&#1481;)&#65533;&#65533;&#65533;@&#65533;&#65533;&#65533;(&#65533;)&#65533;&#65533;&#65533;{&#65533;v&#65533;<&#65533;&#766;\ &#65533;&#65533;&#65533;&#1724;@m,P&#1251;Y&#65533;5&#65533;*&#65533;(:&#65533;&#65533;"&#65533; " :&#65533;&#1485;&#65533;&#65533;g&#65533;&#65533;3&#65533;&#65533;TH&#1145;&#65533;5 &#65533;&#65533;&#65533;&#65533;(:&#65533;&#65533;&#65533;&#65533;&#65533;&#65533;&#65533;X&#65533;&#65533;&#1504;1&#1303;r&#65533;hM&#65533;&#65533;&#65533;+&#65533;|&#65533;|&#65533;&#65533;&#65533;&#65533;&#65533;L>&#65533;-&#65533;&#65533;"&#1865;I&#65533;P&#65533;&#65533;b&#65533;L&#65533;&#65533;M&#1292;=&#65533;&#65533;&#65533;&#1276;R&#65533;&#65533;&#65533;(&#65533;&#65533;IXL&&#65533;dM&#65533;D&#1831; &#65533;(&#65533;&#836;&#65533;3&#65533;&#65533;&#65533;&#65533;&#65533;b&#65533;&#65533;&#1184;&#65533;&#65533;&#65533;&&#65533;&#65533;&#65533;&#65533;M&#65533;,-&#65533;&#845;&#65533;&#65533;4&#65533;^&#65533;1&#65533;(N}&#65533;&#65533;&#65533;&#65533;(&#65533;&#65533;&#65533;)&#65533;&#65533;&#65533;=0&#65533;&#65533;=)3&#65533;L&#65533;;p2&#65533;&#65533;"l&#65533;XZ&#65533;B&#65533;X&#65533;>&#65533;-@B>&#65533;=p3`&#65533;&#65533;&#65533;Tg<.&#65533;_>&#65533;K-&#65533;4&#65533;#&#65533;&#65533;F&#65533;(/&#65533;&#1801;H%&#65533;N^&#65533;=&#65533;6&#65533;&#1724;&#65533;&#65533;X&#65533;pZ3=&#65533;a&#65533;8@l&#65533;&#65533;&#982;&#65533;&#65533;X&#65533;h&#65533;>;$&#65533;&#65533;M^&#65533;a&#65533;6&#65533;$0l7~&#65533;}&#65533;&#65533;&#65533;&#65533;&#65533;&#65533;&#65533;&#65533;&#65533;$&#65533;#9&#65533;6&#65533;970&#65533;!&#65533;p&#25618;{&#65533;&#65533;`&#65533;&#65533;H,&#65533;$0&#65533;nP&#65533;ps&#65533;]&#65533;2p&#65533;^&#65533;x~&#65533;&#414;&#65533;&#574;&#65533;&#65533;&#65533;&#65533;&#65533;&#65533;&#65533;&#65533;&#65533;&#65533;>&#65533;&#65533;^&#65533;&#65533;~&#65533;&#1438;&#65533;&#1598;&#65533;&#65533;&#65533; /&#65533;&#65533;&#36055;h&#65533;&#65533;t&#65533;+}&#65533;&#65533;J:xPl&#65533;&#65533;&#65533;&#65533;>&#65533;&#65533;^&#65533;&#65533;~&#65533;&#65533;&#65533;&#65533;&#65533;&#65533;&#65533;&#65533;&#65533;&#65533;&#65533;&#65533;&#65533;2&#65533;&#65533;&&#65533;7{&#65533;&#1021;p&#65533;n&#65533;&#65533;&#1352;&#65533;+ &#65533;&#65533;&#65533;?&#65533;_&#65533;&#65533;&#65533;~&#65533;&#65533;p&#65533;&#65533;&#65533;&#65533;&#65533;&#65533;8&#65533;&#65533;}7&#65533; %&#65533;A&#65533;&#65533;*&#65533;&#65533;+&#65533;,&#65533;&#65533;.&#65533;-&#65533;?&#65533;0O&#65533;2_&#65533;8&#65533;:o&#65533;<&#65533;&#65533;=&#65533;&#65533;>&#65533;@?&#65533;?o&#65533;R&#65533;qn&#65533;)y&#65533;&#65533;&#65533;&#65533;P&#65533;&#65533;R&#65533;&#65533;T&#65533;U?&#65533;V&#65533;&#65533;X&#65533;&#65533;W&#65533;&#65533;Z&#65533;&#65533;\&#65533;&#65533;b&#65533;d&#65533;f?&#65533;g/&#65533;&#910;B&#21026;&#65533;&#65533;&#65533;&#65533;3&#65533;z&#65533;k &#65533;()&#65533;&#65533;O&#65533;&#65533;3%K&#65533;&#65533;R H0&#65533;&#65533;_&#65533;&#65533;&#65533;&#65533;&#65533;&#65533;&#65533;&#65533;&#65533;&#65533;&#65533;&#65533;&#65533;&#65533;&#65533;&#65533;&#65533;&#65533;?&#65533;&#65533;_&#65533;&#65533;&#65533;K&#65533;&#65533;W&#65533;&#65533;b`&#65533;&#65533;&#65533;&#65533;&#65533;&#65533;?&#65533;&#65533;_&#65533;&#65533;&#65533;&#65533;&#65533;&#65533;&#65533;&#65533;&#65533;&#65533;&#65533;&#65533;&#65533;&#65533;&#65533;&#65533;&#65533;&#65533;&#65533;&#65533;&#65533;Z&#65533;.&#65533;&#65533;?&#65533;&#65533;Z&#65533;;&#65533;&#65533;&#65533;&#65533;&#65533;&#65533;?&#65533;&#65533;_&#65533;&#65533;&#65533;d&#65533;&#65533;fp&#65533;&#65533;G&#65533;&#65533;&#65533;&#65533;&#65533;&#65533;?&#65533;&#1327;&#65533;&#65533;&#65533;&#1567;&#65533;&#1711;&#65533;d&#65533;&#65533;&#65533;&#959;&#65533;&#65533;&#65533;&#65533;?&#65533;&#65533;o&#65533;&#65533;/&#65533;b`gp&#65533;&#65533;GpWp&#65533;&#65533;&#65533;&#65533;?&#65533;r&#65533;&#65533;"6&#65533;O&#65533;&#65533;?W&#65533;#&#65533;&#65533;&#65533;\p8&#65533;[p'p&#65533;&#65533;_ &#65533;'3S&#65533;OG&#65533;[&#65533;&#65533;c&#65533;+ &#65533;%&#65533;c&#65533;&#65533;&#65533;&#65533; &#65533;&#65533;O&#65533;`0K&#65533;&#65533;d#%&#65533;&#65533;&#65533;/'&#65533;&#65533;&#65533;&#65533;&#65533;G&#65533;b&#65533;&#65533; &#65533;R&#65533;_&#65533;&#65533;mc?@&#65533;W`&#65533;&#65533;&#65533;G&#65533;b&#65533;&#65533;w&#65533;(&#65533;&#65533;^&#65533;X&#65533;&#65533;o3^@&#65533;^p&#65533;&#65533;&#65533;G&#65533;b&#65533;&#65533; &#65533;#&#65533;<&#65533;u` 5&#65533;&#65533;&#65533;&#65533;OG&#65533;[&#65533;&#65533;n#X@&#65533;X &#65533;&#65533;&#65533;G&#65533;&#65533;3S&#65533;W@^&#65533;&#65533;&#65533;d&#65533;)&#65533;&#65533;&#65533;?3&#65533;@&#65533;&#65533;&#65533;7&#65533;&#65533;:0d&#65533;R&#65533;&#65533;&#65533;&#65533;&#65533;&#65533;oG&#65533;b&#65533;&#65533; &#65533;od&#65533;)`Y06c0$&#65533;&#65533;&#65533;#p&#65533;&#65533;&#65533;&#65533;#pGpGpGpG&#65533;&#65533;&#65533;&#65533;&#65533;&#1724;(&#65533;&#65533;&#65533;c`)&#65533;&#65533;&#65533;&#65533;G@&#65533;#p&#65533;&#65533;&#65533;&#65533;V&#65533;W`W&#65533;W`W&#65533;&#65533;&#65533;&#65533;&#65533;&#65533;&#65533;&#65533;&#65533;&#65533;?&#65533;&#65533;&#65533;&#65533;&#65533;&#65533;&#65533;&#65533;&#65533;&#65533;&#65533;[&#65533;&#65533;&#65533;&#65533;&#65533;&#65533;&#65533;&#65533;&#65533;&#65533;&#65533;&#65533;&#65533;&#65533;o&#65533;&#65533;&#65533;&#65533;&#65533;&#65533;&#65533;&#65533;_&#65533;&#1919;&#65533;&#65533;&#65533;&#65533;&#65533;&#65533;&#65533;&#65533;&#65533;&#65533;&#65533;&#65533;&#65533;(y&#1153;&#65533;O&#65533;&#65533;;&#65533;&#65533;&#65533;c1&#65533;&#2030; &#65533;&#65533;&#65533;  &#65533;&#65533;&#65533;&#65533; c&#65533;<&#65533;Q&#65533;D&#65533;-^&#280;Q&#65533;&#65533;F&#65533;=~2&#65533;&#65533;%M&#65533;D&#65533;R&#65533;J&#65533;-]&#65533;&#65533;S&#65533;L&#65533;5m&#65533;4$f&#65533;M&#65533;=}&#65533;T(PCC&#65533;E&#65533;T&#65533;R&#65533;:	2&#65533;U&#65533;T&#65533;,&#65533;T&#346;U&#65533;V&#65533;W&#65533;~v&#65533; e&#65533;&#65533;y*V&#65533;Z&#65533;5&#65533;&#65533;1k&#65533;&#950;u&#65533;&#65533;-90!&#65533;&#65533;f&#65533;&#65533;X&#65533;AB	&#65533;F&#65533;8*&#1854;e&#65533;*&#65533;9&#65533;&#65533;fs&#58652;Y&#65533;MC&#65533;&#65533;SF&#65533;h&#1189;M&#65533;F&#65533;Z&#65533;j&#1453;]&#65533;&#65533;[&#65533;l&#1717;O&#65533;&#65533;&#65533;s&#1634;&#65533;}&#65533;V&#65533;&#65533;&#65533;n&#480;mG&#65533;&#65533;L&#65533;3&#731;3w&#65533;&#65533;&#65533;&#1381;[&#65533;~]{v&#65533;&#833;34L&#65533;xY@	&#65533;|o~fL&#65533;&#65533;&#65533;&#1663;w&#65533;&#65533;|&#65533;&#65533;&#65533;&#65533;&#65533;_&#65533;&#65533;&#65533;&#65533;&#65533; /&#65533;0C#9\&#65533;>&#65533;[p?t&#65533;>&#65533;Z&#65533;@i&#65533;-&#65533; &#65533;4&#65533;tDC$qDKD&#65533;DI&#65533;/ &#65533;&#65533;o&#242;&#65533;"&#65533;B_K1&#65533;w&#1329;G&#65533;kQ &#65533;t&#65533;&#1132;&#65533;kQ&#65533;
od&#65533;	)&#65533;1&#65533;&#65533;&#65533;G+&#65533;2&#65533;5sJ&#418;&#65533;+'&#65533;&#65533;K&#65533;&&#65533;,&#65533;&#65533;/&#65533;&#65533;&#65533;&#864;K/N9&#31027;N;&#65533;&#65533;&#65533;&#65533;&#65533;pCcM6&#65533;:&#1212;&#65533;$&#65533;PC&#65533;&#65533;O1&#65533;&#65533;s7<&#65533;(3R&#65533;rkt<<&#65533;P&#65533;)&#65533;&#65533;SO?}Q9b&#65533;&#65533;&#65533;@k&#65533;4UUW=n&#65533;&#65533;2]&#65533;&#65533;"&#65533;LSIo5
&#65533;&#65533;!RV&#65533;CW&#65533;X%&#65533;Xb&#65533;4/&#65533;&#65533;0 &#65533;&#65533;O@&#65533;4Y&#65533;&#65533;&#65533;&#65533;&#65533;D&#65533;v&#65533;fe&#65533;&#65533;@a&#65533;(\k&#65533;%&#65533;&#65533;p&#205;&#65533;[Xy&#1910;]@&#65533;L&#65533;[a]&#65533;&#65533;&#65533;s&#65533;&#65533;w6{&#1125;W^&#65533;&#65533;4&#65533;C&#65533;m&#65533;&#65533;	1$&#65533;x&#65533;b&#65533;_&#65533;&#65533;&#65533;&#65533;&#65533;}'&#65533;7&#65533;&#65533;/v&#65533;&#1986;&#65533;&#65533;aM_4$&#65533;^&&#1644;;&#65533; &#65533;<	C&#65533;&#65533;&#65533;c&#65533;gv&#65533;c&#65533;&#65533;&#281;^&#65533;s&#65533;Y&#65533;ti&#65533;[&#65533;o&#65533;5`9&#65533;9e<H-&#65533;&#65533;OF9&#65533;<VfY9 &#65533;h&#65533;c&#65533;c&#65533;&#65533;&#65533;yk&#65533;&#65533;eC&#1315;	9&#65533;&#65533;&#65533;ci&#65533;&#1990;&#65533;d&#65533;&#65533;&#65533;cmB&#65533;&#65533;&#65533;&#65533;[6&#1586;b&#65533;&#65533;:Zl1&#65533;&#65533;&#65533;&#65533;&#65533;&#411;&#65533;&#65533;&#65533;n{i&#65533;&#14780;r1&#65533;)&#65533;#&#65533;#&#65533;&#65533;m&#65533;&#65533;&#65533;G&#65533;&#65533;&#65533;&#1191;6&#65533;&#65533;&#65533;&#65533;>&#65533;n&#65533;_w&#65533;&#65533;&#65533;F&#65533;&#65533;&#65533;3&#65533;&#65533;r&#65533;= !&#65533;   ,&#65533; &#65533; 9 &#65533;&#65533;% &#65533;&#65533;&#65533;&#65533;&#65533;&#65533;&#65533;&#65533;&#65533;&#65533;&#65533;&#65533;&#65533;&#65533;&#65533;&#65533;&#65533;&#65533;&#65533;&#65533;'&#65533;&#65533;&#65533;&#65533;&#65533;&#65533;&#65533;&#65533;&#65533;(&#65533;&#65533;&#65533;&#65533;&#65533;&#65533;&#65533;&#65533;&#65533;&#65533;&#65533;&#65533;&#65533;&#65533;&#65533;&#65533;&#65533;&#65533;&#65533;&#65533;&#65533;&#65533;&#65533;&#65533;&#65533;&#65533;&#65533;&#65533;&#65533;&#65533;&#65533;&#65533;&#65533;&#65533;&#65533;&#65533;&#65533;&#65533;&#65533;&#65533;&#65533;&#65533;&#65533;&#65533;&#65533;&#65533;&#65533;&#65533;&#65533;&#65533;&#65533;&#65533;&#65533;&#65533;&#65533;&#65533;&#65533;&#65533;&#65533;&#65533;&#65533;&#65533;&#65533;&#65533;&#65533;&#65533;&#65533;&#65533;&#65533;&#65533;&#65533;&#65533;&#65533;&#65533;&#65533;&#65533;&#65533;&#65533;&#65533;&#65533;&#65533;&#65533;&#65533;&#65533;&#65533;&#65533;&#65533;&#65533;&#65533;&#65533;&#65533;&#65533;&#65533; 
H&#65533;&#65533;&#65533;&#65533;*\&#560;&#65533;&#199;#J&#65533;H&#65533;&#65533;&#331;3j&#65533;&#561;&#65533;&#463; C&#65533;Ir&#65533;'&#65533;\&#626;&#65533;&#727;0c&#668;I&#65533;&#65533;&#859;8s&#65533;&#65533;&#65533;3&#65533;C)R&#65533;1&#65533;(&#1123;F&#65533;"]&#65533;&#65533;)&#1255;N&#65533;B&#65533;*&#65533;*&#1387;V&#65533;b&#1898;&#65533;+SA7&#65533;[&#65533;&#65533;&#1651;h&#1258;]&#758;&#65533;&#1783;p&#65533;&#65533;&#669;K&#65533;&#65533;&#1915;lQ&#65533;&#759;&#65533;&#2047;&#65533;L&#65533;&#65533;&#65533;&#200;+^&#824;&#65533;&#65533;&#464;#K&#65533;L&#65533;&#65533;&#65533;&#728;3k&#65533;&#825;&#65533;&#65533;&#992;C&#65533;M&#65533;&#65533;&#65533;&#1256;S&#65533;^&#890;&#65533;&#65533;&#1514;-l&#65533;M{&#65533;&#65533;&#1720;o&#65533;&#65533;&#65533;{&#65533;&#65533;&#65533;&#65533;N|&#65533;&#65533;&#65533;&#527;+O&#65533;&#65533;wIk&#65533;&#65533;3&#65533;$&#65533;&#1640;&#65533;&#1587;kO}{&#65533;&#65533;&#65533;&#203;O&#65533;&#65533;&#65533;&#65533;&#65533;&#1259;_&#1022;&#65533;&#65533;&#65533;&#65533;&#65533;&#735;O&#65533;&#65533;&#65533;&#65533;&#65533;&#65533;&#65533;&#65533;&#1023;&#65533;&#65533;&#65533; (&#65533;&#65533;h&#65533;&#65533;&&#65533;&#65533;&#65533;6&#65533;&#65533;&#65533;F(&#65533;Vh&#65533;&#65533;)`&#65533;v&#65533;&#65533; &#65533;(&#65533;$&#65533;h&#65533;(&#65533;&#65533;&#65533;,&#65533;&#65533;"&#65533;&#65533;"	4&#65533;h&#65533;8&#65533;&#65533;<&#65533;&#65533;&#65533;@)&#65533;Did&#65533;)&#65533;&#1047;&#65533;^x5&#65533;&#65533;PF)&#65533;M&#65533;f&#65533;Xf&#65533;&#65533;\v&#65533;&#65533;`&#65533;)&#65533;d&#65533;i&#65533;h&#65533;&#65533;&#65533;l&#65533;&#65533;ff=&#65533;)&#65533;t&#65533;i&#65533;s&#65533;E&#65533; &#65533;A&#65533;&#65533;@&#65533;&#65533;
&#606;&#65533;j&#34956;6&#65533;&#35024;F*&#39188;Vj&#39256;f&#65533;&#39324;v&#65533;&#39392;&#65533;*&#43556;&#65533;j&#43624;&#65533;&#65533;&#43692;&#65533;&#65533;&#43760;&#65533;*&#47924;&#65533;j&#65533;,&#65533;$&#1326;&#65533;&#65533;&#65533;&#65533;&#65533;+&#65533;&#65533;k&#65533;&#65533;&&#65533;&#65533;&#65533;&#65533;ZV
z&#65533;&#65533;$&#65533;&#65533;Vk&#65533;&#65533;&#65533;B9&#65533;&#65533;~&#65533;`&#65533;&#1922;&#65533;m&#65533;&#65533;k&#65533;&#65533;&#34203;&#65533;&#65533;&#65533;&#65533;&#65533;&#65533;&#48060;&#65533;&#65533;ko&#65533;&#65533;&#1195;&#65533;&#65533;&#65533;&#65533;o&#65533;o,&#65533;&#65533;l&#65533;&#65533;'&#65533;&#65533;&#65533;7&#65533;&#65533;&#65533;G,&#65533;&#65533;~&#65533;+&#65533;&#65533;&#65533;`&#65533;1&#65533;s&#65533;&#65533;&#65533;W&#65533;&#65533;"&#65533;&#1841;&#65533;&#65533;&#65533;&#65533;,&#65533;&#65533;&#65533;&#65533;.&#65533;&#65533;&#65533;$&#65533;\&#65533;&#65533;7&#65533;&#65533;_$r&#65533;&#65533;&#865;&#65533;m&#65533;&#65533;H&#65533;&#65533;&#65533;K&#65533;&#65533;&#65533;JG&#884;&#65533;NS&#65533;&#65533;XW&#65533;&#65533;&#65533;Zw&#65533;&#65533;&#65533;O&#65533;&#1889;&#65533;&#65533;i&#65533;&#65533;h&#65533;&#65533;&#65533;&#65533;+j&#65533;&#1783;&#65533;-&#65533;&#1843; J(&#65533;t&#65533;&#65533;&#65533;|&#65533;&#65533;&#65533;&#1984;.&#65533;&#65533;&#65533;n&#65533;&#65533;'&#65533;&#65533;&#65533;7&#65533;&#65533;&#65533;G.&#65533;&#65533;Wn&#65533;&#65533;g&#65533;&#65533;&#65533;
:&#65533;&#29205;&#65533;-YAi&#65533;&#39463;&#65533;&#65533;&#65533;&#65533;c&#65533;&#65533;&#65533;&#65533;&#65533;N&#65533;&#65533;&#65533;&#65533;&#65533;&#65533;&#65533;&#65533;&#65533;&#65533;&#65533;&#65533;&#65533;O&#65533;&#65533;&#65533;'&#65533;&#65533;&#65533;&#65533;&#65533;&#65533;&#65533;&#65533;G/&#65533;&#65533;&#65533;Wo&#65533;&#65533;&#65533;g&#65533;&#65533;&#65533;&#65533;w&#65533;&#65533;&#65533;&#65533;&#65533;&#65533;&#65533;&#65533;9&#65533;O&#65533;&#65533;6&#65533;&#65533;&#65533;&#65533;:&#65533;&#65533;&#65533;&#65533;&#65533;&#65533;&#65533;+&#65533;R&#65533;&#65533;&#65533;e&#65533;&#65533;&#65533;&#65533;&#65533;b&#65533;Z &#65533;6&#65533;&#65533;	&#65533;<&#65533;	&#65533;@.&#65533;Cd#&#65533;LPDW#&#65533;&#65533;6&#65533;&#65533;zp%!&#65533; &#65533;D&#65533;&#65533;&#65533;0&#65533;&#65533;L&#65533;&#65533;&#65533;&#&#65533;&#65533;gH&#222;t&#65533;&#65533;&#65533;Zh&#65533;P&D&#65533;Z&#1026;&#65533; &#65533;O\&#65533;&#65533;&610&#65533;@$&#65533;h&#65533;4&#65533;&#65533; A&#65533;&#65533;&#65533;	&#65533;&#65533;&#457;M&#65533;&#65533;&#65533;&#65533;0&#65533;&#65533;&#65533;&#65533;&#65533;&#65533;&#65533;&#65533;2&#65533;&#65533;&#65533;z&#65533;&#65533;&#65533;E&#65533;&#65533;&#65533;`lD&#65533;&#65533;&#65533;&#65533;B{d&#65533;&#65533;;B,@&#65533;&#65533;X&#65533;&#65533;"&#65533;&#65533;=&#65533;&#65533; =&#65533;&#65533;,&#65533; 9GD&#65533;`&#65533;?&#65533;&#65533;D(J*.&#65533;Q&#65533;|#!'I&#65533;&#65533;F&#65533;&#65533;2I(9&#65533;r&#65533;&#65533;e&#65533;T`&#65533;T:q&#65533;&#65533;+tK3&#65533;r??&#65533;D1u&#65533;&#65533;Ob&#1174;h&#65533;	&#65533;&#65533;&#65533;h@&#636;&#65533;&#65533;RI&#65533;b&#65533; &#65533;&#65533;&#65533;H&#65533;&#65533;&#65533;&#65533;&#65533;&#65533;!&#65533;&#65533; X&#65533;,)&#65533;&#65533;
&#930;&#65533;	yKv(&#65533;&#65533;X$&#65533;&#65533;&#65533;&#65533;A&#65533;\&#65533;;I !&#65533;   ,&#65533; &#65533;  &#65533;&#65533;&#65533;Px&#1688;&#65533;F&#65533;qS\6&#65533;PfR&#65533;>&#65533;&#1131;&#65533;&#685;z&#65533;]&#65533;K&#1934;&#65533;&#65533;t9&#65533;>&#2006;&#65533;|N&#65533;&#65533;&#65533;&#65533;&#65533;~&#65533;&#65533;&#65533;&#65533;&#65533;&#65533;&#65533;&#65533;y &#65533;&#65533;&#65533;&#65533;&#65533;&#65533;&#65533;&#65533;&#65533;&#65533;&#65533;&#65533;&#65533;&#65533;&#65533;&#65533;&#65533;&#65533;&#65533;&#65533;&#65533;&#65533;&#65533;&#65533;&#65533;&#65533;&#65533;&#65533;&#65533;&#65533;&#65533;&#65533;&#65533;&#65533;&#65533;&#65533;&#65533;&#65533;&#65533;&#65533;&#65533;&#65533;&#65533;&#65533;&#65533;&#65533;&#65533;&#65533;&#65533;&#65533;&#65533;&#65533;&#65533;&#65533;&#65533;&#65533;&#65533;&#65533;&#65533;&#65533;&#65533;&#65533;&#65533;&#65533;&#65533;&#65533;&#65533;&#65533;&#65533;&#65533;&#65533;&#65533;&#65533;&#65533;&#65533;&#65533;&#65533;&#65533;&#65533;&#65533;&#65533;&#65533;&#65533;&#65533;&#65533;&#65533;&#65533;&#65533;&#65533;&#65533;&#65533;&#65533;&#65533;&#65533;&#65533;&#65533;&#65533;&#65533;&#65533;&#65533;&#65533;&#65533;&#65533;&#65533;&#65533;&#65533;&#65533;&#65533;&#65533;&#65533;&#65533;&#65533;&#65533;&#65533;&#65533;&#65533;&#65533;&#65533;&#65533;&#65533;&#65533;&#65533; 
H&#65533;&#65533;&#65533;&#65533;*\&#560;&#65533;&#199;#J&#65533;H&#65533;&#65533;&#331;3j&#65533;&#561;&#65533;&#463; 
9gC&#595;L&#65533;D&#65533;&#65533;%&#727;+c&#65533;&#65533;	s&#65533;&#858;8i&#44857;3'&#65533;&#65533;&#65533;>&#65533;&#65533;
&#65533;&(&#65533;0D&#65533;&#65533;&#1255;P&#65533;J&#65533;J&#65533;&#65533;&#1387;X&#65533;j&#65533;&#693;&#65533;&#1519;P&#65533;&#65533;9&#65533;&#65533;D&#65533;&#65533;g&#866;]&#65533;&#65533;m&#1719;l&#7821;Kw&#65533;]&#65533;x&#65533;&#28523;&#65533;/&#2047;{&#65533;x&#65533;&#65533;7&#65533;+^&#824;&#65533;&#65533;&#464;#K&#65533;L&#65533;&#65533;&#65533;&#728;3k&#65533;&#825;&#65533;&#65533;&#992;C&#65533;M&#65533;&#65533;&#65533;&#1256;S&#65533;^&#890;&#65533;&#65533;&#1520;c&#734;M&#65533;&#65533;&#65533;&#65533;ErK&#65533;&#65533;{&#65533;&#65533;&#65533;&#65533;N|&#65533;&#65533;&#65533;&#527;+O&#65533;|&#65533;&#65533;&#65533;&#1045;/&#65533;&#65533;&#65533;&#1587;k&#65533;&#957;&#65533;&#65533;&#65533;&#65533;&#203;O&#65533;&#65533;&#65533;&#65533;&#65533; r"d&#65533;"I&#65533;&#65533;/&#65533;&#65533;&#65533;&#65533;&#65533;&#65533;&#65533;&#65533;~&#65533;/&#65533;&#65533;(&#65533;&#65533;h&#65533;&#65533;&&#65533;&#65533;&#65533;6&#65533;&#65533;&#65533;F(&#65533;Vh&#65533;f&#65533;&#65533;v&#65533;&#65533;&#65533; &#65533;(&#65533;$&#65533;h&#65533;(&#65533;&#65533;&#65533;,&#65533;&#65533;&#65533;0&#65533;(&#65533;4&#65533;h&#13142;&#65533;P&#65533;a&#65533;&#65533;H&#1551;<&#65533;c&#65533;Di&#65533;&#65533;H&#65533;V	C(PB
PF)&#65533;TVi&#65533;Xf&#65533;&#65533;\v&#65533;&#65533;`&#65533;)&#65533;&#65533;*&#65533;^L&#65533;&#65533;k&#65533;&#65533;&#65533;j&#65533;&#614;&#65533;n&#65533;i&#65533;w&#1417;&#65533;z&#65533;I&#65533;y&#679;&#65533;~j&#34823;&#65533;&#65533;m&#65533;6&#65533;&#35024;F*&#39188;Vj&#39256;f&#65533;&#39324;v&#65533;&#39374;&#65533;p&#65533;&#65533;L&#65533;jj&#65533;&#65533;&#65533;&#65533;&#43627;&#65533;&#65533;&#43758;&#65533;&#65533;&#43824;&#65533;*k&#65533;&#65533;&#1962;&#65533;&#65533;&#65533;&#65533;&#65533;&#48062;&#25240;&#65533;P&#65533;&#65533;&#65533;&#65533;l&#65533;&#65533;"&#65533;&#65533;&#65533;6&#65533;&#65533;&#65533;V&#65533;&#65533;&#65533;bkm&#65533;&#65533;n&#47990;&#65533;v&#65533;&#65533;B&#65533;&#65533;&#65533;D&#65533;&#65533; &#65533;&#65533;.
L&#65533;&#65533;$&#65533;&#65533;&#65533;k&#65533;&#65533;&#65533;&#65533;&#65533;&#65533;&#65533;&#65533; ,&#65533;&#65533;l&#65533;&#65533;'&#65533;&#65533;&#65533;7&#65533;&#65533;&#65533;G,&#65533;&#65533;Wl&#65533;&#65533;g&#65533;&#65533;&#65533;w&#65533;&#65533;&#65533; &#65533;,&#65533;l&#65533;&#65533;&#65533;&#65533;&#1125;&#65533;&#65533;&#65533;*&#65533;&#65533;&#65533;&#65533;.&#65533;,&#65533;&#65533;&#65533;&#65533;X8&#65533;&#65533;&#65533;<&#65533;&#65533;&#65533;W*&#65533;&#65533;&#65533;G&#65533;&#65533;&#65533;H&#65533;t&#65533;L/&#65533;t&#65533;P?-u&#65533;TOmu&#65533;X_&#65533;u&#65533;\Om&&#65533;`&#65533;-&#65533;&#65533;d&#65533;m&#65533;&#65533;h&#65533;&#65533;&#65533;&#65533;l&#65533;&#65533;&#65533;&#65533;p&#65533;-&#65533;&#1812;&#65533;l7&#65533;x&#2029;w&#65533;|&#65533;&#65533;tB&#65533;@&#65533;&#65533;nx&#65533;&#65533;x&#65533;/&#65533;x&#65533;?.y&#65533;Ony&#65533;_&#65533;y&#65533;+&#65533;g&#65533;'&#65533;&#35095;n&#65533;&#39463;&#65533;&#65533;&#43831;&#65533;&#65533;&#65533;&#65533;.&#65533;&#65533;KA&#65533;/&#65533;&#65533;&#65533;w&#65533;#&#65533;&#65533;&#65533;&#65533;&#65533;/&#65533;&#65533;&#65533;o&#65533;&#65533;&#65533;'&#65533;&#65533;&#65533;&#65533;7&#65533;&#65533;&#65533;&#65533;G/&#65533;&#65533;&#65533;Wo&#65533;&#65533;&#65533;g&#65533;&#65533;&#65533;&#65533;w&#65533;&#65533;&#65533;&#65533;&#65533;/&#65533;&#65533;&#65533;M&#65533;&#65533;&#65533;&#65533;&#65533;&#65533;&#65533;?&#65533;&#65533;&#65533;&#65533;&#65533;&#65533;&#65533;&#1032;&#65533;Y&#65533;&#65533;x&#65533;o&#65533;&#65533;&&#65533;&#65533;&#65533; &#287; &#65533;@&#65533;D&#65533;&#65533;&#65533;&#65533;2&#1024;T`(&#65533;
R&#65533;&#65533;&#65533; &#65533;&#65533;&#65533;&#65533;z&#65533;&#65533; &#65533;GH&#65533;&#65533;&#65533;&#65533;(L&#65533;
W&#65533;&#65533;&#65533;&#65533;&#65533;0&#65533;&#65533;c&#65533;5&#65533;&#65533;&#65533;&#65533;8&#801;w&#65533;C&#65533;&#65533;&#65533;@&#65533;&#65533;H&#65533;t&#65533;&#65533;Ft&#1884;n'!p&#65533;q&#65533;&#65533;(&#65533;;&#65533;&#65533;b&#65533;&#65533;&#65533;x#-&#65533;&#65533;`&#1807;Z&#65533;&#65533;   !&#65533;   , &#65533; &#65533; < &#65533;&#65533;&#65533;&#65533;!&#65533; Hc&#65533;&#65533;(&#65533;&#65533;'3&#65533;&#65533;R&#65533;&#65533;&#65533;&#1321;=^&#65533;Y&#65533;&#65533;&#65533;&#65533;&#65533;&#65533;&#65533;{&&#65533;&#65533;&#36282;w&#1243;x&#65533;h&#65533;&#65533;&#65533;&#65533;&#65533;&#65533;&#65533;&#65533;&#65533;&#65533;&#65533;&#65533;&#65533;&#65533;&#65533;&#65533;&#65533;&#65533;&#65533;yly&#65533;&#65533;&#65533;&#65533;&#65533;&#65533;&#65533;&#65533;&#65533;&#65533;&#65533;&#65533;&#65533;&#65533;&#65533;&#65533;D(&#65533;&#65533;&#65533;&#65533;&#65533;&#65533;&#65533;&#65533;&#65533;&#65533;&#65533;&#65533;&#65533;&#65533;&#65533;&#65533;&#65533;%&#65533;&#65533;&#65533;&#65533;&#65533;&#65533;&#65533;&#65533;&#65533;&#65533;&#65533;&#65533;&#65533;&#65533;&#319;&#65533;&#65533;&#65533;&#65533;&#666;&#65533;&#65533;&#65533;&#65533;&#65533;&#65533;&#65533;&#65533;&#65533;&#65533;&#65533;&#65533;&#65533;&#65533;&#65533;&#65533;&#65533;&#65533;&#65533;&#65533;&#65533;&#65533;&#65533;&#65533;&#65533;&#65533;&#65533;&#65533;&#65533;&#65533;&#65533;&#65533;&#65533;&#65533;&#65533;&#65533;&#65533;&#65533;&#65533;&#65533;&#65533;&#65533;&#65533;&#65533;&#65533;&#65533;&#65533;&#65533;&#65533;&#65533;&#65533;&#65533; 
H&#65533;&#65533;&#65533;&#65533;*\&#560;&#65533;&#199;#J&#65533;H&#65533;&#65533;&#331;3j&#65533;&#561;&#65533;&#463; C&#65533;I&#65533;&#65533;&#595;(S&#65533;\&#626;&#65533;&#727;0c&#65533;i&#65533;&#65533;&#65533;&#65533;8s&#65533;&#65533;&#627;&#65533;&#65533;&#65533;&#65533;@&#65533;
J&#65533;&#65533;&#1123;HJJA&#65533;&#65533;&#1254;P&#65533;J&#65533;Ju&#65533;&#1386;X&#65533;j&#65533;&#65533;u&#65533;&#1518;`&#65533;&#65533;Kv&#65533;&#1642;&#65533;L&#65533;@&#65533;-[$n&#1774;&#65533;&#65533;@\&#65533;s&#65533;&#1469;k7o&#2045;~&#65533;
L&#65533;a&#65533;&#65533;&#65533;&&#65533;&#65533;x&#65533;a&#336;Gv&#1816;&#65533;&#1700;&#65533;3k&#65533;&#825;&#65533;&#65533;&#992;C&#65533;M&#65533;&#65533;&#65533;&#1256;S&#65533;^&#890;&#65533;&#65533;&#1520;c&#734;M&#65533;&#65533;&#65533;&#1784;s&#65533;&#65533;&#891;7R&#65533;&#65533;N&#65533;&#65533;&#65533;&#65533;&#531;+_&#956;&#65533;&#65533;&#65533;&#1059;K7>&#65533;&#65533;&#1614;a&#65533;&#65533;l&#65533;&#65533;&#65533;&#1963;&#65533;O&#65533;&#65533;&#65533;&#65533;&#65533;&#1259;_&#1022;&#65533;&#65533;&#65533;&#65533;&#65533;&#735;O&#65533;&#65533;&#65533;&#65533;&#65533;&#65533;&#65533;&#65533;&#1023;&#65533;&#65533;&#65533; (&#65533;&#65533;h&#65533;&#65533;&&#65533;&#65533;&#65533;6&#65533;&#65533;&#65533;F(&#65533;Vh&#65533;f&#65533;&#65533;v&#65533;&#65533;K	)&#65533;(&#65533;$&#65533;h&#65533;(&#65533;&#65533;&#65533;,&#65533;&#65533;&#65533;0&#65533;(&#65533;)&#65533;V	8&#65533;&#65533;<&#65533;&#65533;&#65533;@)&#65533;Di&#65533;H&&#65533;&#65533;y!&#65533;	Kd&#65533;&#65533;DL&#65533;&#65533;&#65533;DHI&#65533;Wn&#65533;e&#65533;`fI&#65533;\V&#65533;&#65533;[&#65533;I&#65533;f&#65533;&#65533;&#65533;e&#65533;	&#65533;&#65533;grA&#65533;&#65533;s&#65533;Yg&#65533;U&#65533;&#65533;&#30656;*&#34820;j&#34888;&&#65533;&#34956;6&#65533;&#35024;F*&#65533;g&#65533;Uj&#39256;f&#65533;&#39319;z(&#65533;xj&#65533;aw&#65533; j&#65533;&#65533;&#65533;&#65533;&#43692;&#65533;&#65533;&#43760;&#65533;*&#47924;&#65533;j&#47992;&#65533;&#48060;&#65533;&#65533;&#65533;&#65533;+&#65533;&#65533;k&#65533;&#65533;&&#65533;&#65533;&#65533;6&#65533;&#65533;&#65533;F+&#65533;&#65533;&#65533;V&#65533;&#65533;&#65533;f&#65533;&#65533;&#65533;&#65533;v&#65533;&#65533;	&HPS$&#65533;k&#65533;&#35243;&#65533;&#65533;&#65533;&#65533;&#65533;&#65533;&#65533;+&#65533;&#65533;&#65533;k&#65533;&#43664;NK&#65533;&#65533;&#65533; ,&#65533;&#65533;&#65533;Nj&#65533;&#65533;'&#65533;&#65533;&#65533;7&#65533;&#65533;&#65533;G,&#65533;&#65533;Wl&#65533;&#335;&#65533;&#65533;s&#65533;&#65533;&#65533;nz,2&#65533;&#65533;&#65533;q&#65533;&&#65533;&#65533;&#65533;&#65533;%&#65533;|r&#65533;0o&#65533;&#65533;4&#65533;l&#65533;&#65533;8&#65533;&#65533;&#65533;<&#65533;&#65533;&#65533;&#65533;@-&#65533;&#65533;Dm4&#65533;7&#65533;&#65533;&#65533;L7&#65533;&#65533;&#65533;K&#65533;P*&#65533;&#65533;fhS&#65533;bm&#65533;&#65533;\w&#65533;&#65533;&#65533;`&#65533;-&#65533;&#65533;d&#65533;m&#65533;&#65533;h&#65533;&#65533;&#65533;&#65533;l&#65533;&#65533;&#65533;&#65533;p&#65533;-&#65533;&#65533;t&#65533;m&#65533;&#65533;x&#65533;&#65533;&#65533;|&#65533;&#65533;&#65533;&#1984;.	
`&#65533;&#65533;B ~x&#65533;/&#65533;&#65533;7&#65533;&#65533;WN&#65533;&#65533;gn&#65533;&#65533;o&#65533;y&#65533;s.&#65533;&#30919;N&#65533;&#65533;S* &#65533;&#65533;&#65533;&#65533;&#65533;&#65533;&#65533;.&#65533;&#65533;&#65533;&#65533;h&#65533;S&#65533;q&#65533;>&#65533;&#65533;&#65533;&#65533;{&#65533;&#65533;&#65533;.|&#65533;&#65533;o|&#65533;&#65533;&#65533;|&#65533;&#65533;/&#65533;|&#65533;c,&#65533;&#65533;&#65533;Wo&#65533;&#65533;&#65533;g&#65533;&#65533;&#65533;&#65533;w&#65533;&#65533;&#65533;&#65533;&#65533;/&#65533;oD@&#65533;&#65533;&#26063;&#65533;&#65533;&#32239;&#65533;&#65533;V&#159;~&#65533;&#65533;&#65533;O&#65533;&#65533;&#65533;&#65533;&#1022;&#65533;&#65533;&#767;?&#65533;&#65533;&#65533;&#65533;H@&#65533;&#65533;O8&#65533;&#65533;8 &#65533;&#65533;&#65533;&#65533;&#65533;&#65533;%&#65533;&#65533;N&#1026;&#65533; )&#65533;&#65533;zP&#65533; &#65533;`3(&#65533;&#65533;&#65533;&#65533;a
M&#65533;B~&#65533;&#65533;/t&#65533;
c&#65533;B(n	O&#737;w&#65533;C&#65533;,&#65533;T&#65533;@)&#65533;(&#65533;&#65533;&#65533; 0xA&#65533;#&#65533;q&#65533;PE\E&#65533;L&#65533;X&#65533;"&#65533;&#65533;+f&#65533;BZ&#65533;]&#1026;y&#65533;S&#65533;&#65533;&#65533;&#65533; 6&#65533;J&#65533;eT&#65533;&#65533;8&#65533;x&#65533;q&#65533;dl&#65533;	0`<H&&#65533;c&8&#65533;7&#65533;B2$$tG)nQB&#65533;$}&#65533;&#65533;1&#65533;Q&#65533;&#65533;A&#65533;*ANr")&#65533;&#65533;+&#65533;G0z(&#65533;&#65533;c%&#65533;&#65533;p&#65533;&#65533;&#65533;'D3&#65533;4&#65533;&#65533;&#65533;&#65533;X&#533;z&#65533;	&1&#65533;<&#65533;&#65533;@&#65533;D&#65533;B&#65533;P&#65533;<&#1047;&#65533;4&#65533;&#65533; 	9&#65533;D&#65533;RP&#65533;&#65533;L&#65533;)&#468;D&#65533;&#257;&#65533;	Abj37D5pM&#65533;A=&#65533;&#65533;&#65533;&#65533;7&#65533;" !&#65533;   ,&#65533; &#65533;  &#65533;@&#65533;Ph&#1692;LD#P<&&#65533;L&#65533;s&#1636;J&#65533;&#65533;&#65533;t&#65533;&#65533;f&#65533;&#65533;.7L&#65533;&#65533;h&#65533;z|^&#65533;&#65533;&#65533;trC&#65533;&#65533;>&#65533;^&#65533;&#65533;&#65533;&#65533;&#65533;|&#65533;&#65533;&#65533;&#65533;&#65533;&#65533;&#65533;&#65533;&#65533;&#65533;&#65533;&#65533;&#65533;&#65533;&#65533;&#65533;&#65533;&#65533;&#65533;&#65533;&#65533;&#65533;C&#65533;&#65533;&#65533;&#65533;&#65533;&#65533;&#65533;&#65533;&#65533;&#65533;&#65533;&#65533;&#65533;&#65533;&#65533;&#65533;&#65533;&#65533;&#65533;&#65533;&#65533;&#65533;&#65533;&#65533;&#65533;&#65533;&#65533;&#65533;&#65533;&#65533;&#65533;&#65533;&#65533;&#65533;&#65533;&#65533;&#65533;&#65533;&#65533;&#65533;&#65533;&#65533;&#65533;&#65533;&#65533;&#65533;&#65533;&#65533;&#65533;&#65533;&#65533;&#65533;&#65533;&#65533;&#65533;&#65533;&#65533;&#65533;&#65533;&#65533;&#65533;&#65533;&#65533;&#65533;&#65533;&#65533;&#65533;&#65533;&#65533;&#65533;&#65533;&#65533;&#65533;&#65533;&#65533;&#65533;&#65533;&#65533;&#65533;&#65533;&#65533;&#65533;&#65533;&#65533;&#65533;&#65533;&#65533;&#65533;&#65533;&#65533;&#65533;&#65533;&#65533;&#65533;&#65533;&#65533;&#65533;&#65533; 
H&#65533;&#65533;&#65533;&#65533;*\&#560;&#65533;&#199;#J&#65533;H&#65533;&#65533;&#331;3j&#65533;&#561;&#65533;&#463; C&#65533;I&#65533;&#65533;&#595;(S&#65533;\&#626;&#65533;&#727;0c&#668;I&#65533;&#65533;&#859;&#65533;P<1&#65533;&#65533;D&#65533;&#65533;&#65533;>&#65533;*&#65533;(&#1123;F&#65533;"]&#65533;&#65533;)&#1255;N&#65533;B&#65533;*&#65533;jOQ%&#65533;&#65533;&#65533;&#693;&#65533;&#1519;`&#202;K&#65533;&#65533;&#1651;h&#1258;]&#758;&#65533;&#65533;&#65533;&#65533;&#65533;)&#65533;&#65533;&#65533;&#1913;x&#65533;&#28523;&#65533;/&#2047;{&#65533;x&#65533;&#65533;&#136;	+>&#65533;81&#65533;&#462;#&#65533;&#65533;I&#65533;&#65533;&#65533;&#728;3kg&#65533;N&#65533;&#65533;C{&#65533;&#65533;&#65533;&#1192;O&#65533;6&#65533;:u&#65533;&#1390;c&#222;&#65533;&#65533;&#65533;l&#1780;o&#65533;&#65533;&#65533;&#65533;&#65533;&#65533;&#65533;&#65533;&#65533;N&#65533;&#65533;&#65533;&#65533;&#531;+_&#956;&#65533;&#65533;&#65533;&#1059;K&#65533;N&#65533;&#65533;&#65533;&#65533;&#1587;k&#65533;&#957;&#65533;&#65533;&#65533;&#65533;&#203;O&#65533;&#65533;&#65533;&#65533;&#65533;&#1259;_&#1022;&#65533;&#65533;&#65533;&#65533;&#65533;&#735;O&#65533;&#65533;&#65533;&#65533;&#65533;&#65533;&#65533;&#65533;&#991;&#65533;	 (&#65533;&#65533;h&#65533;&#65533;&&#65533;&#65533;&#65533;6&#65533;&#65533;&#65533;F(!&#65533;GH@&#65533;ne&#65533;&#65533;v&#65533;&#65533;&#65533;n&#65533;&#65533;Bt&#65533;`&#65533;(&#65533;&#65533;&#65533;,&#65533;&#65533;&#65533;0&#65533;(&#65533;4&#65533;h&#65533;8&#65533;x&#65533;<&#65533;&#65533;&#65533;@)&#65533;Di&#65533;H&&#65533;&#65533;L6&#65533;&#65533;PF)&#65533;TVi&#65533;Xf&#65533;&#65533;\v&#65533;&#65533;`&#65533;)&#65533;d&#65533;i&#65533;h&#65533;&#65533;&&#65533;MP&#65533;Up&#65533;)g&#65533;t&#65533;ig&#65533;x&#65533;#&#65533;&#65533;&#30656;*&#34820;j&#34888;&&#65533;&#34956;6&#65533;&#35024;&#65533;'&#65533;&#65533;&#65533;:&#65533;7&#65533;Y&#65533;&#65533;i|&#65533;&#65533;&#39396;&#65533;j&#43624;&#65533;&#65533;&#43692;&#65533;&#65533;&#43760;&#65533;*&#47924;&#65533;j&#47992;&#65533;&#48060;&#65533;&#65533;&#65533;&#65533;+&#65533;&#65533;k&#65533;&#65533;&&#65533;&#65533;&#65533;6&#65533;&#65533;kF+&#65533;&#65533;$&#65533;@&#65533;B&#65533; &#65533;&#65533;v&#65533;&#65533;&#65533;&#65533;&#65533;B	<&#65533;@];&#65533;&#65533;&#65533;&#65533;\&#65533;&#65533;.&#65533;&#65533;&#443;&#65533;&#65533;&#65533;[/&#65533;&#65533;&#65533;&#65533;&#65533;&#65533;&#65533;{&#65533;&#65533;&#815;&#65533;&#65533;&#65533;&#65533;&#65533;0&#65533;&#65533;R&#65533;&#65533;&#65533;G,&#65533;&#65533;Wl&#65533;&#65533;g&#65533;&#65533;&#65533;w&#65533;&#65533;&#65533; &#65533;,&#65533;&#65533;$&#65533;l&#65533;&#65533;(&#65533;$,&#65533;&#65533;&#65533;&#65533;0&#65533;,&#65533;&#65533;4&#65533;l&#65533;&#65533;8&#65533;&#65533;&#65533;<&#65533;&#65533;3&#65533;&#65533;&#65533;*}&#65533;&#65533;ji~F;&#65533;&#65533;&#65533;L7&#65533;&#65533;&#65533;PG-&#65533;&#65533;TWm&#65533;&#65533;Xg&#65533;&#65533;&#65533;\w&#65533;&#65533;&#65533;`&#65533;-&#65533;&#65533;d&#65533;m&#65533;&#65533;h&#65533;&#65533;&#65533;&#65533;l&#65533;&#65533;&#65533;r&#65533;p&#65533;&#65533;t&#65533;m&#65533;&#65533;x&#65533;w&#65533;"x&#65533;&#65533;&#65533;&#65533;.&#65533;&#65533;&#65533;w+n
<&#65533;&#65533;&#65533;7&#65533;&#65533;&#65533;/&#65533;&#65533;&#65533;*Wn&#65533;&#65533;g&#65533;&#65533;&#65533;w&#65533;&#65533;&#30727;.&#65533;&#35095;n&#65533;&#39475;y&#65533;&#65533;y&#65533;&#65533;&#65533;&#65533;&#65533;&#65533;S=&#65533;m&#65533;&#65533;&#65533;&#31675;&#65533;&#65533;&#65533;&#65533;&#65533;&#65533;/&#65533;&#65533;&#65533;}&#65533;vJ&#65533;&#65533;&#65533;o !&#65533;   ,&#65533; &#65533;  &#65533;&#65533;&#65533;&#65533;(&#65533;&#548;r&#65533;l:&#65533;&#1064;tJ&#65533;Z&#65533;Kv&#65533;&#65533;z&#65533;&#65533;xL.&#65533;&#65533;&#65533;z&#65533;n&#65533;&#65533;&#65533;|N&#65533;&#65533;&#65533;&#65533;&#65533;~&#65533;&#65533;&#65533;&#65533;&#65533;&#65533;&#65533;&#65533;&#65533;&#65533;&#65533;&#65533;&#65533;&#65533;&#65533;&#65533;&#65533;&#65533;&#65533;&#65533;&#65533;&#65533;&#65533;&#65533;&#65533;&#65533;&#65533;&#65533;&#65533;&#65533;&#65533;&#65533;&#65533;&#65533;&#65533;&#65533;&#65533;&#65533;&#65533;&#65533;&#65533;&#65533;&#65533;&#65533;&#65533;&#65533;&#65533;&#65533;&#65533;&#65533;&#65533;&#65533;&#65533;&#65533;&#65533;&#65533;&#65533;&#65533;&#65533;&#65533;&#65533;&#65533;&#65533;&#65533;&#65533;&#65533;&#65533;&#65533;&#65533;&#65533;&#65533;&#65533;&#65533;&#65533;&#65533;&#65533;&#65533;&#65533;&#65533;&#65533;&#65533;&#65533;&#65533;&#65533;&#65533;&#65533;&#65533;&#65533;&#65533;&#65533;&#65533;&#65533;&#65533;&#65533;&#65533;&#65533;&#65533;&#65533;&#65533;&#65533;&#65533;&#65533;&#65533;&#65533;&('&E%&#65533;&#65533;&#65533;&#65533; &#65533;&#65533;&#65533;&#65533;&#65533;&#65533;&#65533;&&#65533;&#65533;&#65533;&#65533;&#65533;&#65533;&#65533;&#65533;&#65533;&#65533;_&#65533;&#65533;&Dx&#65533; A&#65533;&#65533;&#65533;X&#65533;"&#263;1:&#65533;8&#65533;&#65533;&#141;JR&#65533;H!&#65533;&#65533;&#529;%Q&#65533;4Y2%K&#65533;-W&#65533;&#65533;)&#65533;f&#795;0s&#65533;&#65533;I'O&#65533;&#65533;:{&#65533;&#1255;&#1058;C&#65533;&#65533;lR&#65533;^t
&#65533;u&#65533;5]A&#65533;EL8 Uj&#65533;&#65533;Z&#65533;f&#65533;&#65533;&#65533;&#65533;W&#65533;a&#65533;)[&#65533;)U&#65533;j&#65533;^&#65533;&#65533;&#65533;mT&#65533;q&#65533;&#65533;&#65533;.\&#65533;`&#65533;&#65533;K&#65533;-^&#65533;r&#65533;&#65533;%&#504;&#65533;&#65533;&#464;##&#1098;&#65533;je&#65533;B0[&#956;&#65533;rg&#926;C&#65533;&#65533;&#65533;&#65533;&#65533;&#1247;M&#65533;F-Zuk&#1444;a&#65533;&#65533;&#65533;&#65533;&#65533;k&#1780;o&#65533;&#65533;&#1730;&#65533;&#65533;&#65533;&#65533;N&#65533;&#65533;&#65533;&#65533;&#531;+_&#956;&#65533;&#65533;&#65533;&#1037;K.&#65533;v&#65533;&#65533;&#65533;&#65533;&#65533;H&#878;;w>'&#65533;&#65533;A!&#65533;&#65533;&#65533;&#65533;&#65533;&#1259;_&#1022;&#65533;&#65533;&#65533;&#65533;&#65533;&#735;O&#65533;&#65533;&#65533;&#65533;&#65533;&#65533;&#65533;&#65533;&#1023;&#65533;&#65533;&#65533; (&#65533;&#65533;h&#65533;&#65533;&&#65533;&#65533;&#65533;6&#65533;&#65533;&#65533;F(&#65533;Vh&#65533;f&#65533;&#65533;1(`&#65533;&#65533;&#65533;B&#65533;&#65533;a&#65533;$&#65533;h&#65533;&#65533;(&#65533;&#65533;&#65533;*&#65533;&#65533;&#65533;+&#65533;&#34956;0&#65533;hc&#65533;8&#1192;&#65533;;&#65533;&#547;&#65533;&(&#65533;&#65533;$)&#65533;IH&#65533;&#65533;&#65533;L&&#65533;&#65533;NF	&#65533;OV)&#65533;&#65533;T^&#65533;e&#65533;\b&#65533;&#65533;_v	&#65533;&#65533;&#65533;&#65533;&#65533;9h&#65533;&#65533;&#65533;j&#65533;&#65533;&#65533;n&#65533;	&#65533;r&#65533;I&#65533;v&#65533;&#65533;z&#65533;&#65533;&#65533;~
&#65533;&#65533;&#65533;j&#34888;&&#65533;&#34956;6&#65533;&#35024;F*&#39188;Vj&#39256;f&#65533;&#39324;v&#65533;&#39392;&#65533;*&#43556;&#65533;j&#43624;&#65533;&#65533;&#43692;&#65533;&#65533;&#43760;&#65533;*&#47924;&#65533;jk&#65533;&#65533;j&#65533;&#65533;&#65533;&#48126;&#65533;&#65533;K&#65533;&#65533;&&#65533;&#65533;&#65533;6&#65533;&#65533;&#65533;F&#65533;&#65533;&#65533;V;,f&#65533;&#65533;&#65533;&#65533;v&#65533;&#65533;&#65533;&#65533;&#65533;+&#65533;&#65533;k&#65533;&#35243;&#65533;&#65533;&#65533;&#65533;&#65533;&#65533;&#65533;+&#65533;&#65533;&#65533;k&#65533;&#65533;&#65533;&#65533;&#65533;&#65533;&#65533;&#65533; ,&#65533;&#65533;l&#65533;&#65533;3sO	%&#65533;&#65533;&#65533;&#65533;G&#65533;&#65533;WL&#65533;&#65533;g&#65533;&#65533;&#65533;w&#65533;&#65533;&#65533;&#65533;&#65533;&#65533;"&#65533;L&#65533;&#65533;3&#65533;&#65533;$&#65533;&#65533;&#65533;&#65533;0&#65533;,&#65533;&#65533;4&#65533;l&#65533;&#65533;8&#65533;&#65533;&#65533;<&#65533;&#65533;&#65533;&#65533;&#65533;&#1709;Dm&#65533;&#65533;H'&#65533;&#65533;&#65533;L7&#65533;&#65533;&#65533;PG-&#65533;&#65533;TWm&#65533;&#65533;Xg&#65533;&#65533;&#65533;\_ze`w&#65533;&#65533;b&#65533;M&#65533;&#65533;c&#65533;m&#65533;&#65533;h&#65533;&#65533;v&#65533;p&#65533;-&#65533;&#65533;s&#65533;M&#65533;&#65533;v&#65533;]&#65533;&#65533;x&#65533;m&#65533;&#65533;*&#65533;&#65533;&#65533;n&#65533;&#65533;'&#65533;&#65533;&#65533;7&#65533;&#65533;&#65533;G.&#65533;&#16987;^&#65533;&#65533;&#65533;W&#65533;&#65533;M&#65533;&#65533;r&#65533;&#65533;&#35095;n&#65533;&#39463;&#65533;&#65533;&#43831;&#65533;&#65533;&#65533;&#65533;.&#65533;&#65533;&#65533;n&#65533;&#65533;&#65533;&#65533;&#65533;&#65533;&#65533;&#65533;&#65533;&#65533;&#65533;&#65533;/&#65533;&#65533;&#65533;o&#65533;&#461075;f	&#65533;0&#65533;&#65533;&#65533;7/&#65533;&#65533;&#65533;GO&#65533;&#65533;&#65533;g_&#65533;&#65533;&#65533;s&#65533;}&#65533;&#65533;/&#65533;&#65533;&#65533;_&#65533;&#65533;&#27087;&#65533;&#65533;&#1395;&#219;&#65533;,&#65533;&#65533;&#65533;&#65533;o&#65533;&#65533;&#65533;&#65533;&#65533;Be&#65533;a&#65533;&#65533;g&#65533;CG 73&#65533;&#65533;&#65533;D h&#65533;:p&#65533;l '(&#65533;
2&#65533;&#65533;&#65533; 5&#1589;z&#65533;&#65533; &#65533;GH&#65533;&#65533;&#65533;&#65533;(L&#65533;
W&#65533;&#65533;&#65533;&#65533;&#65533;&#65533;gdH&#65533;&#1712;&#65533;8&#65533;&#65533;s&#65533;&#65533;&#65533;&#65533;&#65533;@&#65533;&#65533;&#65533;H&#65533;!&#65533;&#65533;H&#65533;V%&#65533;4&#65533;N&#65533;"&#65533;(&#65533;*R&#65533;V&#65533;"&#65533;&#65533;&#65533;.r&#65533;^#&#65533;(&#65533;2&#65533;&#65533;Y&#65533; ,G!&#65533;FtB&#65533;@7!&#65533;&#65533;qBA  !&#65533;   ,&#65533; &#65533; &#65533;  &#65533;&#65533;&#65533;Px&#65533;O&#65533;&#65533;&#65533;hL&#65533;G'&#65533;&#65533;dF&#65533;P&#65533;&#65533;&#65533;&#65533;"&#65533;Vm|&#65533;&#65533;a2w&#65533;E&#65533;&#65533;&#65533;{&#54143;&#65533;&#956;Sd&#65533;&#65533;&#65533;&#65533;&#65533;&#65533;&#65533;&#65533;&#65533;&#65533;&#65533;&#65533;&#65533;&#65533;&#65533;&#65533;&#65533;&#65533;&#65533;&#65533;&#65533;&#65533;&#65533;&#65533;&#65533;&#65533;zmz&#65533;&#65533;&#65533;&#65533;&#65533;&#65533;&#65533;&#65533;&#65533;&#65533;&#65533;&#65533;&#65533;&#65533;&#65533;&#65533;E(&#65533;&#65533;&#65533;&#65533;&#65533;&#65533;&#65533;&#65533;&#65533;&#65533;&#65533;&#65533;&#65533;&#65533;&#65533;&#65533;&#65533;&#65533;&#65533;&#65533;&#65533;&#65533;&#65533;&#65533;&#65533;&#65533;&#65533;&#65533;&#65533;&#65533;&#65533;&#65533;&#65533;&#65533;&#65533;&#65533;&#65533;&#65533;&#65533;&#65533;&#65533;&#65533;&#65533;&#65533;&#65533;&#65533;&#65533;&#65533;&#65533;&#65533;&#65533;&#65533;&#65533;&#65533;&#65533;&#65533;&#65533;&#65533;&#65533;&#65533;&#65533;&#65533;&#65533;&#65533;&#65533;&#65533;&#65533;&#65533;&#65533;&#65533;&#65533;&#65533;&#65533;&#65533;&#65533;&#65533;&#65533;&#65533;&#65533;&#65533;&#65533;&#65533; 
H&#65533;&#65533;&#65533;&#65533;*\&#560;&#65533;&#199;#J&#65533;H&#65533;&#65533;&#331;3j&#65533;&#561;&#65533;&#463; C&#65533;I&#65533;&#65533;&#595;(S&#65533;\&#626;&#65533;&#727;0c&#668;I&#65533;&#65533;&#859;8s&#65533;&#65533;&#65533;m&#65533;&#65533;&#65533;&#65533;@&#65533;
J&#65533;&#65533;&#1123;H&#65533;*]&#692;&#65533;&#1251;%L&#65533;IA&#65533;&#65533;&#1387;X&#65533;j&#65533;&#693;&#65533;&#1519;`&#202;K&#65533;&#65533;&#1651;YSp:&#65533;&#65533;	J&#65533;&#65533;+&#65533;m&#1849;w&#65533;&#1445;&#65533;wo^&#65533;z&#65533;
L&#65533;&#8136;&#65533;*|xq&#65533;&#268;!?v&#65533;82e&#589;&#65533;l&#65533;&#633;&#65533;&#65533;&#992;C&#65533;&#65533;&#65533;&#65533;&#1256;S&#65533;^&#890;&#65533;&#65533;&#1520;c&#734;M&#65533;&#65533;&#65533;&#1784;So*AZ&#65533;&#65533;&#1294;N\4&#65533;&#65533;&#1294;#_&#956;&#65533;&#65533;&#65533;&#1059;K&#65533;N&#65533;&#65533;&#65533;&#65533;&#1587;k&#65533;&#957;&#65533;&#65533;&#65533;&#65533;&#203;O&#65533;&#65533;&#65533;&#65533;&#65533;&#1259;_&#1022;&#65533;&#65533;&#65533;&#65533;&#65533;&#735;O&#65533;&#65533;&#65533;&#65533;&#65533;&#65533;&#65533;&#65533;&#1023;&#65533;&#65533;&#65533;I`&#65533;	&#65533;P&#65533;&#65533;&&#65533;&#65533;&#65533;
6&#65533;&#65533;&#65533;F&#65533;VH&#65533;f&#65533;&#65533;v&#65533;&#65533;&#65533;Z0&#65533;
)&#65533;h&#65533;(&#65533;&#65533;&#65533;,&#65533;&#65533;&#65533;0&#65533;(&#65533;4&#65533;h&#65533;,&#65533;W	<&#65533;&#65533;&#65533;@)&#65533;Di&#65533;H&&#65533;&#65533;L6&#65533;&#65533;CaL&#580;&#65533;RR&#65533;e&#65533;Zvy&#65533;&#65533;Y~)f&#65533;dr9&#65533;&#65533;en&#65533;&&#65533;h&#65533;&#65533;&#65533;o&#65533;&#65533;f&#65533;n&#65533;i'&#65533;O&#65533;&#65533;|&#65533;&#65533;&#30656;*&#34820;j&#34888;&&#65533;&#34956;6&#65533;&#35024;F*&#39188;Vj&#39256;f&#65533;&#39324;v&#65533;&#39392;&#65533;*&#65533;Q &#65533;&#65533;r&#65533;&#65533;&#65533;&#65533;p&#65533;&#65533;&#65533;&#65533;&#65533;&#65533;&#65533;*&#47924;&#65533;j&#47992;&#65533;&#48060;&#65533;&#65533;&#65533;&#65533;+&#65533;&#65533;k&#65533;&#65533;&&#65533;&#65533;&#65533;6&#65533;&#65533;&#65533;F+&#65533;&#65533;&#65533;Vk&#65533;&#65533;&#65533;f&#65533;&#65533;&#65533;'&#65533;&#65533;&#1783;&#65533;&#65533;+&#65533;&#65533;&#65533;[$Q&#65533;UV&#65533;P&#65533;&#65533;$&#65533;+&#65533;&#65533;&#65533;[&#65533;&#65533;&#65533;&#65533;&#65533;&#65533;&#65533;&#65533;&#65533;&#65533;&#65533;+p&#65533;l&#65533;&#65533;&#65533;&#65533;&#65533;
7lU&#65533;?=)&#65533;&#65533;Wl&#65533;&#65533;S<&#65533;&#65533;w&#65533;&#65533;&#65533; &#65533;,&#65533;&#65533;$&#65533;l&#65533;&#65533;(&#65533;&#65533;&#65533;&#65533;,&#65533;&#65533;&#65533;&#65533;0&#65533;,&#65533;&#791;Z&#65533;&#65533;&#65533;8&#2028;s&#65533;<&#65533;&#65533;s&#65533;@&#65533;,t&#65533;Dmt&#65533;H&#65533;t&#65533;L/&#65533;t&#65533;P&#65533;&#65533;&#65533;TWm&#65533;&#65533;XWm*&#65533;&#65533;&#65533;&#65533;u}(&#65533;}A  !&#65533;   ,&#65533; &#65533;  &#65533;&#65533; &#65533; &'(%'&
&#65533;&#65533;&#65533;&#65533;&#65533;&#65533;&#65533;&#65533;&#65533;&#65533;&#65533;&#65533;&#65533;&#65533;&#65533;&#65533;&#65533;&#65533;&#65533;&#65533;&#65533;&#65533;&#65533;&#65533;&#65533;&#65533;&#65533;&#65533;&#65533;&#65533;&#65533;&#65533;&#65533;&#65533;&#65533;&#65533;&#65533;&#65533;&#65533;&#65533;&#65533;&#65533;&#65533;&#65533;&#65533;&#65533;&#65533;&#65533;&#65533;&#65533;&#65533;&#65533;&#65533;&#65533;&#65533;&#65533;&#65533;&#65533;&#65533;&#65533;&#65533;&#65533;&#65533;&#65533;&#65533;&#65533;&#65533;&#65533;&#65533;&#65533;&#65533;&#65533;&#65533;&#65533;&#65533;&#65533;&#65533;&#65533;&#65533;&#65533;&#65533;&#65533;&#65533;&#65533;&#65533;&#65533;&#65533;&#65533;&#65533;&#65533;&#65533;&#65533;&#65533;&#65533;&#65533;&#65533;&#65533;&#65533;&#65533;&#65533;&#65533;&#65533;&#65533;&#65533;&#65533;&#65533;&#65533;&#65533;&#65533;&#65533;&#65533;&#65533;&#65533;&#65533; 
H&#65533;&#65533;&#65533;&#65533;*\&#560;&#65533;&#199;#J&#65533;(&#65533;&#331;3&#65533;&#65533;&#65533;&#65533;&#463;&#65533;N&#65533;I&#65533;$&#65533;&#65533;(S&#65533;\&#626;&#65533;&#727;0c&#668;I&#65533;&#65533;&#859;8s&#65533;&#65533;&#627;&#65533;&#991;@&#65533;
J&#65533;&#65533;&#1123;H&#65533;*]&#692;&#65533;&#1255;P&#65533;J&#65533;J&#65533;&#65533;&#1387;X&#65533;j&#65533;&#693;&#65533;&#1519;`&#202;K&#65533;&#65533;&#1651;h&#1258;]&#758;&#65533;&#1783;p&#65533;&#65533;&#669;K&#65533;&#65533;&#1915;x&#65533;&#65533;&#65533;&#759;&#65533;&#2047;&#65533;L&#65533;&#65533;&#65533;&#200;+&#65533;J&#708;&#65533;&#464;#K&#65533;L&#65533;&#65533;&#65533;&#728;3k&#65533;&#825;&#65533;&#65533;&#992;C_6&#65533;nE
&#65533;S&#65533;^&#890;&#65533;&#65533;&#1520;c&#734;M&#65533;&#65533;&#65533;&#1784;s&#65533;n=&#65533;V&#65533;&#65533;3&#65533;	N&#65533;&#65533;&#65533;&#65533;&#531;+_&#956;&#65533;&#65533;&#65533;&#1059;K&#65533;N&#65533;&#65533;&#65533;&#65533;&#1549;&#65533;&#1584;&#65533;;&#65533;&#65533;&#65533;&#195;/&#65533;<&#65533;&#65533;&#65533;&#1251;_&#65533;&#65533;=&#65533;&#65533;&#65533;&#65533;&#223;/&#65533;&#65533;y\&#65533;E&#65533;aA?&#65533;&#65533;&#65533;&#65533;h`&#65533;&#65533;&#65533;&#65533;&#65533;&#65533;&#65533;&&#65533;Bha&#65533;R&#65533;&#65533;^&#65533;&#65533;&#65533;Z`&#65533;H&#65533;&#65533;&#65533;&#65533;'&#65533;&#65533;&#65533;!&#65533;&#65533;&#65533;&#65533;0Db&#65533;%&#65533;H&#65533;8&#65533;&#65533;<&#65533;&#65533;&#65533;@)&#65533;Di&#65533;H&&#65533;&#19794;L6&#65533;&#65533;PF)&#65533;TVi&#65533;Xf&#65533;&#65533;\v&#65533;&#65533;`&#65533;)&#65533;d&#65533;i&#65533;h&#65533;&#65533;&#65533;l&#65533;&#65533;&#65533;<,f'&#65533;s%&#65533;P&#65533; &#65533;&#65533;&#65533;&#65533;|&#65533;&#65533;&#30656;&#65533;B
%&#65533;b&#545;( &#65533;h&#65533;&#65533;.&#65533;h&#65533;&#65533;>*i&#65533;&#65533;Nji&#65533;&#65533;^&#65533;i&#65533;&#65533;n&#65533;i&#65533;&#65533;Jj&#30500;&#65533;j&#43624;&#65533;&#65533;&#43692;&#65533;&#65533;&#43760;&#65533;*&#47924;&#65533;j&#47992;&#394;&#65533;&#65533;&#65533;&#65533;&#65533;&#65533;&#65533;+&#65533;&#65533;k&#65533;&#65533;&&#65533;&#65533;&#65533;6;&#65533;n&#65533;h&#65533;,r&#65533;&#65533;nN&#65533;f  !&#65533;   , &#65533; &#65533;  &#65533;&#65533;&#65533;ps&#1688;&#65533;&#65533;#&#1096;d.&#65533;&#65533;&&#65533;}J&#65533;&#65533;luK&#65533;N&#65533;X.X&#65533;&#65533;&#65533;c&#65533;9}V/&#65533;B&#65533;|N&#65533;&#65533;&#65533;&#65533;&#65533;~&#65533;&#65533;&#65533;&#65533;&#65533;&#65533;&#65533;&#65533;&#65533;z &#65533;&#65533;&#65533;&#65533;&#65533;&#65533;&#65533;&#65533;&#65533;&#65533;&#65533;&#65533;&#65533;&#65533;&#65533;&#65533;&#65533;&#65533;&#65533;&#65533;&#65533;&#65533;&#65533;&#65533;&#65533;&#65533;&#65533;&#65533;&#65533;&#65533;&#65533;&#65533;&#65533;&#65533;&#65533;&#65533;&#65533;&#65533;&#65533;&#65533;&#65533;&#65533;&#65533;&#65533;&#65533;&#65533;&#65533;&#65533;&#65533;&#65533;&#65533;&#65533;&#65533;&#65533;&#65533;&#65533;&#65533;&#65533;&#65533;&#65533;&#65533;&#65533;&#65533;&#65533;&#65533;&#65533;&#65533;&#65533;&#65533;&#65533;&#65533;&#65533;&#65533;&#65533;&#65533;&#65533;&#65533;&#65533;&#65533;&#65533;&#65533;&#65533;&#65533;&#65533;&#65533;&#65533;&#65533;&#65533;&#65533;&#65533;&#65533;&#65533;&#65533;&#65533;&#65533;&#65533;&#65533;&#65533;&#65533;&#65533;&#65533;&#65533;&#65533;&#65533;&#65533;&#65533;&#65533;&#65533;&#65533;&#65533;&#65533;&#65533;&#65533;&#65533;&#65533;&#65533;&#65533;&#65533;&#65533;&#65533;&#65533; 
H&#65533;&#65533;&#65533;&#65533;*\&#560;&#65533;&#199;#J&#65533;H&#65533;&#65533;&#331;3j&#65533;&#561;&#65533;&#463; CFS &#65533;&#65533;C%J#&#65533;&#65533;&#65533;/c&#156;)&#65533;&&#859;6s&#65533;&#1833;&#65533;'&#65533;&#65533;&#65533;>&#65533;*&#65533;(&#1123;F&#65533;&#65533;T&#628;&#65533;&#1255;P&#65533;J&#65533;&#65533;&#1387;X&#65533;j&#65533;&#693;&#65533;&#1519;`&#202;K&#65533;&#65533;&#65533;E,&#65533;]&#65533;&#65533;-&#1783;n&#65533;&#157;+&#65533;.&#1915;v&#65533;&#65533;&#1899;&#65533;/&#2047;~l&#65533;&#65533;&#65533;&#200;+^&#824;&#65533;&#65533;&#464;#K&#65533;L&#65533;&#65533;&#65533;&#728;3k&#65533;&#825;&#65533;&#65533;&#992;C&#65533;M&#65533;&#65533;&#65533;&#1256;S&#65533;^&#890;&#65533;&#65533;&#1520;c&#734;M&#65533;&#65533;&#65533;&#1784;s&#65533;&#65533;&#891;&#65533;&#65533;&#65533;&#65533;&#65533;&#65533;&#65533;&#65533;D	&#65533;&#533;*O&#65533;|&#65533;&#65533;&#65533;&#1055;Kz&#33034;&#1587;k&#65533;&#957;&#65533;&#65533;&#65533;&#65533;&#203;O&#65533;&#65533;&#65533;&#65533;&#65533;&#1259;&#65533;&#65533;&#65533;&#65533;L&#4047;O&#65533;&#65533;&#65533;&#65533;&#65533;&#2007;&#65533;&#65533;?&#65533;&#65533;&#65533;&#65533;_&#65533;h&#65533;"x&#65533;&#65533;
6&#65533;&#65533;&#65533;	B&#65533;&#65533;YVh&#65533;f&#65533;&#65533;v&#65533;Y&#65533; &#65533;(&#65533;$&#65533;h&#65533;(&#65533;&#65533;&#65533;,&#65533;&#65533;&#65533;0&#65533;(&#65533;4&#65533;h&#65533;8&#65533;&#65533;<&#65533;h&#65533;?	&#65533;BI&#65533;F&&#65533;&#65533;J6&#65533;&#65533;NF	&#65533;RVI&#65533;Vf&#65533;$p)&#65533;vo'&#65533;&#1445;&#65533;A  !&#65533;   , V&#65533; T  &#65533;@S	@,&#65533;&#548;r&#65533;l:&#65533;&#1064;tJ&#65533;Z&#65533;#b&#65533;&#65533;j&#65533;\&#65533;7L&#65533;&#65533;&#65533;r&#65533;&#65533;n&#65533;&#65533;&#65533;[&#65533;&#65533;&#65533;x&#65533;u&#65533;&#65533;&#65533;&#65533;&#65533;&#65533;&#65533;&#65533;&#65533;&#65533;&#65533;&#65533;&#65533;&#65533;&#65533;&#65533;&#65533;&#65533;&#65533;&#65533;&#65533;&#65533;&#65533;&#65533;&#65533;&#65533;&#65533;&#65533;&#65533;&#65533;&#65533;&#65533;&#65533;&#65533;&#65533;&#65533;&#65533;&#65533;&#65533;&#65533;&#65533;&#65533;&#65533;&#65533;V&#65533;&#65533;&#65533;&#65533;&#65533;&#65533;&#65533;&#65533;&#65533;&#65533;&#65533;&#65533;&#65533;&#65533;&#65533;&#65533;&#65533;&#65533;&#65533;&#65533;&#65533;&#65533;&#65533;&#65533;&#65533;&#65533;&#436;&#65533;&#65533;&#65533;&#65533;&#65533;&#65533;&#65533;&#65533;&#65533;&#65533;&#65533;&#65533;&#65533;&#65533;&#65533;&#65533;&#65533;&#65533;&#65533;&#65533;&#65533;&#65533;&#65533;&#65533;&#65533;&#65533;&#65533;&#65533;&#65533;&#65533;&#65533;&#65533;&#65533;&#65533;&#65533;&#65533;&#65533;&#65533;&#65533;&#65533;&#65533;&#65533;&#65533;&#65533;&#65533;&#65533;&#65533;&#65533;&#65533;&#65533;&#65533;&#65533;&#65533;&#65533;&#65533;&#65533; 
H&#65533;&#65533;&#65533;&#65533;*\&#560;&#65533;&#199;#J&#65533;H&#65533;&#65533;&#331;3j&#65533;&#561;&#65533;&#463; C&#65533;I&#65533;&#65533;&#595;(S&#65533;\&#626;&#65533;&#727;DJ&#540;I&#65533;&#65533;&#859;8s&#65533;&#65533;&#627;&#65533;&#65533;&#65533;&#65533;@&#65533;
JTg&#65533;!0'!-&#65533;&#65533;&#65533;&#65533;2u
&#65533;&#65533;&#1256;T&#65533;N&#65533;j&#65533;jV&#65533;D&#65533;b&#65533;&#65533;&#65533;&#65533;V&#65533;d&#606;&#65533;&#65533;&#65533;Z&#65533;p&#838;-&#65533;&#65533;&#65533;&#1850;l&#65533;&#65533;m&#65533;,&#65533;&#65533;x&#65533;&#65533;J&#65533;&#65533;&#65533;&#200;+^&#824;&#65533;&#65533;&#464;#K&#65533;L&#65533;&#65533;&#65533;&#728;3k&#65533;&#825;&#65533;&#65533;&#992;C&#65533;M&#65533;&#65533;&#65533;&#1256;S&#65533;^&#890;&#65533;&#65533;&#1520;c&#734;M&#65533;&#65533;&#65533;&#1784;I;&#65533;m&#65533;&#65533;&#65533;&#65533;&#65533;N|&#65533;&#65533;&#65533;&#527;+O&#65533;|&#65533;&#65533;&#65533;&#1055;Kgn&#65533;&#65533;&#65533;&#1583;k&#65533;&#65533;}&#65533;&#65533;&#65533;&#4043;O~&#65533;&#65533;&#65533;&#65533;&#1003;O&#65533;~&#65533;&#65533;&#65533;&#65533;&#65533;[&#1051;&#65533;&#65533;	&#65533;-&#65533;&#65533;_i)Ir&#65533;'	
A  !&#65533;   ,'   &#65533;X &#65533;&#65533;xb&#65533;&#65533;&#65533;e&#65533;&#65533;&#65533;&#65533;&#65533;&#65533;G&#65533;&#65533;&#65533;&#65533;&#65533;&#65533;&#65533;&#65533;&#65533;&#65533;&#65533;&#65533;&#65533;&#65533;&#65533;&#65533;&#65533;&#65533;&#65533;&#65533;&#65533;&#65533;&#65533;&#65533;&#65533;&#65533;&#65533;&#65533;&#65533;&#65533;&#65533;&#65533;&#65533;&#65533;&#65533;G&#65533;&#65533;&#65533;&#65533;&#65533;h&#65533;&#65533; &#65533;bh&#65533;&#65533;&#65533;&#65533;&#201;&#65533;&#65533;&#65533;&#65533;&#65533;&#65533;&#65533;&#65533;&#65533;&#65533;&#65533;&#65533;&#65533;&#65533;&#65533;&#1297;&#65533;&#65533;&#318;&#65533;&#1785;&#65533;hh&#65533;&#65533;&#65533;&#65533;&#65533;&#65533;&#65533;&#65533;&#65533;&#65533;&#65533;&#65533;&#65533;&#65533;&#65533;&#65533;&#65533;&#65533;&#65533;&#23871;&#65533;&#65533;e&#65533;&#65533;&#65533;&#65533;&#65533;&#65533;	H&#65533;&#65533;&#65533;&#65533;&#65533;&#65533;&#65533;OQ?m&#65533;&#65533;|&#65533;&#65533;K&#65533;&#326;&#65533;*&#65533;&#561;&#65533;&#463; CRc&#65533;&#1115;&#65533;`&#188;&#65533;&#65533;/eIDE&#668;I&#65533;&#65533;&#859;
I&#65533;,&#65533;/&#65533;7~_&#65533;I&#65533;&#65533;&#1123;H&#65533;&#65533;&#1161;&#65533;^?&#65533;&#65533;Xns)4&#65533;&#1195;X&#65533;j&#1882;S("&#65533;&#65533;t&#65533;&#65533;(n&#65533;&#65533;F&#65533;Ll8&#65533;H-&#65533;n&#65533;&#1774;&#65533;&#65533;6.&#1849;w&#65533;&#65533;&#65533;w&#65533;_&#65533;&#65533;&#65533;
&#65533;;&#65533;o`&#136;&#65533;&#65533;&#65533;&#65533;&#65533;&#268;!;&#65533;&#65533;&#65533;2&#65533;&#723;37&#65533;,&#65533;&#65533;e&#861;C&#65533;&#65533;&#65533;4&#65533;&#1122;K&#65533;>&#65533;&#65533;&#65533;&#1456;Y&#65533;&#65533;&#1801;iC&#65533;]&#65533;&#65533;&#65533;&#65533;l&#65533;&#65533;N&#65533;P`B8&#65533;'Jl@1&#65533;s&#65533;&#665;+pn&#65533;&#65533;&#65533;&#979;_&#65533;&#65533;=:&#65533;&#65533;&#1701;S&#65533;.&#65533;&#65533;&#65533;&#65533;&#8147;W&#65533;&#65533;;x&#65533;&#65533;&#65533;&#65533;o&#65533;~&#65533;&#65533;&#65533;&#767;&#511;_&#65533;&#65533;&#65533;&#65533;&#1111;{&#65533;8_&#65533;&#65533;&#65533;&#65533;&#65533;`&#65533;2&#65533;&#65533;&#65533;
8&#65533;&#65533;BXa&#65533;J&#65533;a&#65533; r(&#65533;$jh&#65533;(f&#65533;"&#65533;,6&#65533;&#65533;&#701;&#65533;&#65533;m&#65533;<t&#65533;X@&#65533;&#65533;p&#65533;X&#65533;&#65533;?Z&#65533;&#65533;&#65533;@>&#65533;B&#65533;&#65533;&#65533;&#65533;&#65533; Y&#65533;G&Y$&#65533;N*id&#65533;RB&#65533;&#65533;WV9e&#65533;\R&#65533;e&#65533;c&#65533;&&#65533;V&#65533;&#65533;&&#65533;_n&#65533;&#65533;&#65533;mz&#65533;&#65533;&#65533;d&#65533;	&#65533;e&#65533;&#65533;&#65533;&#65533;t&#65533;g&#65533;w&#65533;&#65533;f&#65533;z
&#65533;'&#65533;&#65533;&#65533;&#65533;{&#65533;&#35016;F&#43556;&#65533;Nji&#65533;&#65533;6&#65533;&#65533;&#65533;&#65533;v&#65533;&#39372;&#65533;Zh&#65533;LN&#65533;	&#65533;&#65533;&#65533;&#65533;T&#65533;&#65533;QU&#65533;87$&#65533;&#65533;j&#47992;&#65533;&#48060;&#65533;&#65533;&#65533;&#65533;+&#65533;&#65533;k&#65533;&#65533;&&#65533;&#65533;&#65533;6&#65533;&#65533;&#65533;F+&#65533;&#65533;&#65533;&+&#65533;Z3&#65533;Db&#65533;&#65533;&#65533;;jR&#65533;&#1366;k&#65533;&#35243;&#65533;&#65533;&#65533;&#65533;&#65533;&#395;&#65533;
(&#65533;	&#65533;&#65533;&#65533;&#65533;&#65533;R&#65533;&#65533;%&#1357;+&#65533;&#65533;l&#65533;&#65533;'&#65533;&#65533;&#65533;3kA	&#65533;&#1899;mY&#1834;&#65533;&#65533;&#65533;Yg&#65533;I	7&#65533;&#65533;&#65533; &#65533;,&#65533;&#65533;$&#65533;&#65533;&#65533;&#65533;&#65533;I|&#65533;&#65533;&#65533;x&#1399;&#65533;&#65533;&#65533;&#65533;s&#65533;k&#65533;&#65533;8&#65533;&#65533;&#65533;<&#65533;<o
&#553;&#50509;&#65533;&#65533;U&#65533;&#65533;c&#65533;\
6&#65533;&#65533;&#65533;&#65533;PG-&#65533;&#65533;[ tq&#65533;&#65533;&#65533;&#65533;&#65533;X&#65533;&#65533;8&#65533;V0&#65533;T&#65533;m&#65533;&#65533;h&#65533;&#65533;v&#65533;Vs,&#65533;P&#65533;&#65533;&#65533;&#65533;&#65533;&#65533;&}	&#65533;d&#65533;&#65533;&#65533;&#65533;|&#65533;&#65533;w&#65533;@&#65533;k&#65533;&#65533;&#65533;&#65533;&#1778;D/&#65533;&#1333;W&#65533;XB&#65533;G.&#65533;&#65533;W~l&#1730;WB&#65533;0q&#65533;&#65533;&#65533;u3&#65533;	&#65533;M[n&#65533;&#39463;&#65533;w&#65533;(&#65533;H&#65533;&#65533;p]4P&#65533;&#65533;]	&#848;&#65533;&#65533;&#65533;&#65533;&#65533;N2&#65533;o&#65533;D&#65533;O+QL&#65533;&#54608;&#65533;&#65533;&#65533;&#65533;7&#65339;&#65533;g&#65533;&#65533;~&#65533;8&#65533;w?^&#65533;&#65533;&#65533;w&#65533;&#65533;&#65533;&#65533;F?&#65533;&#65533;&#65533;S&#65533;-&#65533;&#65533;t&#65533;&#65533;&#65533;&#65533;&#65533;&#65533;&#65533;&#65533;&#2035;&#65533;&#65533;$&#65533;&#1747;&#65533;&#7893;&#65533;&#791;&#65533;=&#65533; &#65533; )'>&#849;Oq&#315;&#65533;E&#65533;G	&#65533;&#65533;&#65533;&#65533;`&#65533;
&#65533;&#65533;&#65533;N7&#65533;{&#65533;&#65533;&#65533;>	z&#65533;&#65533; &#65533;&#65533;w&#65533;&#65533;&#65533;sH]&#65533;r&#65533;&#65533;&#65533;&#65533;&#65533;&#65533;&#65533;Vv&#65533;Z&#65533;*&#65533;&#65533;&#65533;&#65533;`&#65533;&#65533;&#65533;p]#&#65533;D&#65533;&#65533;9&#65533;&#65533;&#65533;&#65533;p&#65533;&#65533;&#65533;&#65533;&*+&#65533;&#1456; J&#65533;8Wm0&#65533;t&#65533;&#65533;&#65533;E]AC\D&#65533;u4&#65533;&#65533;&#65533;J&#65533;&#65533;&#65533;D&#65533;&#65533;&#65533;-&#65533;o&#65533;&#65533;&#65533;H&#50189;x&#65533;&#65533;&#65533;&#65533;&#65533;0:&#65533;)r4&#65533; &#65533;(&#65533;4&#65533;&#65533; 7&#65533;&#65533;DPO&#65533;*!#a&#65533;DZ&#65533;&#65533;[d#&#65533;"&#65533;&#945;&#65533;&#65533;&#65533;X1I&#65533;R&#65533;&#909;&#65533;&#65533;&#65533;&#65533;&#65533;&#65533;df(&#65533;)gIK&#65533;i&#65533;=&#65533; C&#65533;=4&#690;&#65533;&#65533;&#65533;&#65533;n&#65533;&#65533;&#65533;Tf&#65533;|D%&#65533;&#65533;&#65533;fN&#65533;&#65533;C&#65533;'w&#65533;L&#497;&#1049;&#65533;&#65533;&&#65533;PY&#65533;b&#65533;J&#65533;&#65533;L&#65533;&#65533;I&#65533;r&#65533;&#65533;p&#65533;$8&#65533;RGJ&#65533;&#1180;&#65533;&#65533;g&#65533;&#65533;&#65533;&#65533;-n7t%F&#65533;Ly&#65533;&#65533;&#65533;&#65533;N&#1321;&#65533;&#65533;&#65533;&#65533;&@&#65533;&#65533;sq&#65533;&#65533;&#65533;&#65533;_&#65533;l$&#65533;X*&#65533;&#65533;&#872;&#65533;&#65533;&#65533;&#65533;3&#65533;&#65533;&#65533;E5J&#1170;&#65533;&#65533;&#65533;&#65533;!$&#65533;Y&#65533;~&#65533;&#65533;&#65533;0&#65533;JkD&#65533;&#65533;}&#65533;-}gLw&#65533;S<T&#65533;R\&#65533;&#65533;"&#65533;v>b&#65533;=M&#65533;NgZ&#65533;1&#65533;t9&#65533;R&#65533;&#65533;P&#65533;&#65533;K&#65533;.&#65533;&#65533;&#984;&#65533;&#65533;Q&#65533;&#65533;&#65533;*6<Z&#65533;2.&#65533;&#65533;"&#65533;*X&#65533;*&#991;F1&#65533;&#65533;&#65533;&#65533;&#65533;&#65533;&#65533;&#65533;&#65533;&#65533;x%&#65533;X&#65533;Q&#65533;&#65533;}+&#65533;w&#875;`&#65533;&#65533;&#65533;a&#65533;&#65533;D]&#65533;&#65533;&#65533;:&#65533;&#65533;&#65533;&#65533;&#65533;Smj&#65533;&#65533;&#65533;R}&#65533;fK&#65533;V0&#1368;&#65533;&#65533;e&#65533;h&#65533;&#858;6&#65533;&#65533;&#65533;&#65533;4?z&#65533;&#65533;2&#65533;&#65533;&#65533;mS&#712;Gf&#65533;&#65533;&#65533;u&#65533;lw&#65533;F&#1674;&#65533;&#65533;&#65533;&#65533;knu&#65533;&#65533;&#65533;v&#65533;&#65533;}&#65533;&#65533;V&#65533;:&#65533;&#65533;B&#65533;&#397;&#65533;q&#65533;&#65533;&#65533;&#968;&#65533;&#65533;k&#65533;*&#65533;&#65533;N&#65533;m3&#65533;m&#65533;&#65533;&#197;&#65533;&#65533;&#65533;&#65533;z[&#65533;&#65533;?&#65533;&#65533;s&#65533;&#65533;pa&#65533;&#65533;&#65533;J&#65533;&#65533;&#65533;&#65533;7Y&#65533;&#65533;&#861624;&#65533;p&#1755;&#65533;&#65533;&#65533;&#65533;&#65533;&#65533;%}&#65533;&#65533;&#65533;X&#65533;&#65533;g&#65533;%9&#65533;&#65533;6&#65533;&#65533;&#65533;{&#65533;!\&#65533;V&#65533;  ~7i&#65533;8bW&#65533;&#65533;}niC&#65533;bS7&#65533;&#65533;|&#65533;A&#65533;&#1908;&#65533;&#65533;&#65533;~&#65533;&#331;U&#65533;&#65533;6&#65533;&#65533;0&#65533;&#65533;&#65533;;&#65533;&#65533;&#65533;7&#65533;`&#65533;&#65533;d&#65533;X&#65533;M&#65533;&#65533;^&#1663;7&#65533;&#65533;E&#65533;q*&#65533;y]&#1438;5&#65533;
&#65533;0&#65533;&#65533;&#65533;7#&#65533;&#65533;&#65533;&#65533;0&#65533;&#65533;\9#&#65533;&#65533;&#65533;&#65533;T3&#65533;&#65533;&#65533;&#65533;'&#65533;5&#65533;&#65533;+t&#65533;&#65533;g&#65533;&#65533;&#65533;&#65533;5&#65533;&#65533;&#65533;Lh&#65533;&#65533;9&#136;&#65533;1&#65533;&#65533;&#65533;&#65533;B;Z&#65533;Z&#65533;&&#65533;H&#65533;8&#65533;&#65533;&#65533;&#65533;&#65533;3&#65533;&#65533;:&#1523;&#65533;&#65533;&#65533;&#65533;&#65533;&#65533;RC&#65533;;&#65533;1Xf&#65533;Z*&#65533;P&#806;&#65533;&#65533;&#65533;m&#65533;fW&#65533;&#6608;e&#65533;&#65533;&#65533;&#65533;&#65533;e=&#65533;u&#65533;&#65533;b+&#65533;&#65533;<&#65533;b\&#65533;&#65533;&#65533;CW&#65533;&#65533;&#65533;&#398;&#65533;&#65533;#&#65533;I&#65533;&#65533;lP&#65533;e&#65533;ii{p&#65533;&#1970;P&#65533;[&#65533;<&#65533;&#65533;&#65533;&#1902;&#65533;&#65533;&#65533;Q&#65533;gy&#65533;&#65533;m&#65533;{&#65533;&#65533;&#951;C9=?x'{*&#65533;P&#65533;@of&#65533;&#65533;&#65533;&#311;&#65533;>&#65533;_+&#65533;&#65533;?)&#65533;{7&#65533;&#65533;&#65533;&#65533;&#65533;&#65533;&#65533;[&#65533;A&#65533; 7&#65533;&#65533;3N&#65533;}&#65533;[&#1194;&#65533;&#65533;&#65533;C^o&#65533;:&#65533;&#65533;%&#65533;9&#65533;&#65533;=&#65533;&#65533;<&#65533;Gw&#65533;&#65533;&#65533;p&#65533;&#65533;<|&#65533;l&#65533;ys&#65533;&#65533;&#65533;&#65533;&#65533;~&#65533;&#983;&#65533;,Z&#65533;&#65533;&#65533;&#65533;&#537;N&#65533;&#65533;=&#65533;C&#65533;&#65533;&#973;&#65533;&#65533;+&#65533;&#65533;`?)&#65533;=]&#65533;&#65533;n]&#65533;5&#65533;&#65533;&#65533;&#65533;v/^=&#65533;Y8&#65533;[>&#65533;&#65533;&#65533;&#65533;&#65533;'&#65533;v&#65533;&#65533;x&#65533;4[&#65533;w&#65533;&#65533;&#65533;&#65533;&#65533;&#65533;&#65533;&#65533;&#65533;=&#65533;&#65533;&#65533;&#65533;&#65533;S&#65533;i&#65533;&#65533;&#65533;/&#65533;&#65533;&#65533;&#65533;v&#65533;&#65533;&#65533;&#65533;&#65533;&#65533;6&#65533;)/&#65533;&#65533;&#65533;X"&#65533;.|&#65533;^&#542;s>&#65533;&#65533;F&#65533;=&#65533;&#65533;&#65533;#&#65533;&#65533;:&#65533;)&#65533;gh&#65533;&#65533;&#65533;/&#65533;&#65533;g&#65533;z&#859;&#65533;&#65533;wznDO&#65533;&#65533;&#65533;&#65533;&#65533;&#65533;&#65533;&#65533;q:&#65533;&#65533;W&#65533;e&#65533;&#65533;Gy&#65533;&#65533;&#65533;&#65533;LO&#65533;/VO&#65533;&#65533;&#65533;&#65533;&#65533;&#1527;&#65533;Q&#65533;&#65533;&#65533;&#65533;&#65533;&#65533;o&#65533;&#65533;w&#65533;&#65533;>&#65533;>&#65533;~Sl>&#65533;&#65533;&#65533;&#65533;&#65533;G}&#65533;&#65533;~&#65533;&#65533;g&#65533;&#65533;&#65533;~&#65533;'m&#65533;W&#65533;WT&#65533;7&#65533;&#65533;&#65533;&#65533;~8gi&#65533;x
H&#65533;&#65533;'n&#65533;7|&#65533;'j xT&#65533;7&#65533;&#65533;~&#65533;&#65533;{&#1879;t&#65533;%&#65533;Xl&#65533;G&#65533;X	x&#65533;&#65533;}bP~&#65533;&#65533;|.&#65533;p&#65533;R&#65533;&#65533;&#65533;&#65533;&#65533;&#65533;&#65533;&#65533;{5k0&#65533;}&#65533;F&#65533;0&#65533;&#65533;&#512;{'{&#65533;G{-h&#65533;&#65533;&#65533;&#65533;'&#65533;C&#65533;u%&#65533;GX&#65533;&#65533;x&#65533;&#65533;xKH}D(yh&#65533;&#65533;&#65533;&#65533;d4(&#65533;&#65533;w&#65533;&#65533;&#65533;&#65533;&#65533;,&#65533;h&#65533;&#65533;H(<&#65533;$&#65533;_&#65533;&#65533;&#65533;f&#65533;qXh7&#65533;&#65533;#&#65533;S&#65533;&#65533;&#65533;&#65533;{&#65533;gP&#65533;&#65533;K&#65533;{x&#65533;m&#65533;&#65533;&#65533;&#65533;&#65533;rH~n&#65533;TX&#65533;&#65533;hld&#65533;&#65533;&#65533;&#1476;&#65533;&#65533;k}&#65533;*&#65533;&#1477;&#65533;&#65533;&#65533;&#65533;&#1481;&#65533;&#65533;&#65533;hxgh&#65533;&#65533;&#65533;&#65533;&#65533; &#65533;:&#65533;p&#65533;&&#65533;&#65533;Hf&#65533;h&#65533;&#1782;&#65533;&#65533;W&#65533;&#65533;X&#65533;&#65533;&#65533;&#65533;J&#65533;&#65533;^X&#65533;`H&#65533;&#65533;xe&#65533;ht&#65533;&#65533;}&#65533;&#65533;&#456;&#65533;s&#65533;m(&#65533;<&#65533;&#65533;&#65533;&#65533;&#65533;D&#65533;&#65533;Q&#65533;&#65533;&#65533;&#65533;&#65533;|&#65533;z&#65533;*X&#65533;&#65533;&#65533;E&#65533;a&#65533;tv&#65533;Rx&#65533;&#65533;f&#65533;x&#65533;&#65533;8\(&#65533;&#65533;&#1550;y&#65533;&#65533;&#65533;&#65533;&#65533;\&#65533;~&#65533;&#65533;&#65533;&#3590;h&#65533;&#65533;&#65533;&#65533;&#65533;p&#65533;&#1551;,&#65533;&#65533;&#60874;i&#65533;&#65533;&#65533;&#65533;&#65533;L&#65533;&#1611;j&#65533;q&#65533;Fx&#46603;&#65533;&#520;9g&#65533;xU&#65533;(&#65533;&#65533;(&#65533;:t&#65533;&#65533;d
&#65533;&#65533;&#65533;&#65533;}&#920;&#65533;V&#65533;&#65533;H&#65533;oh&#65533;	&#65533;&#65533;&#65533;&#65533;H&#65533;8&#65533;X&#65533;o)&#65533;&#65533;H&#65533;&#65533;h&#65533;&#65533;v&#65533;=Y_&#42504;#H&#65533;&#34132;>&#65533;&#65533;&#65533;(&#65533;&#65533;H&#65533;EY&#65533;&#65533;&#65533;&#65533;P&#65533;^:&#65533;`<&#65533;&#65533;*&#65533;&#65533;A)&#65533;i&#65533;Y&#65533;&#65533;`&#65533;]]&#1620;Fi&#65533;k&#65533;c&#65533;&#65533;&#65533;&#65533;&#65533;b6&#65533;&#65533;qi\KY&#65533;n&#65533;&#65533;_&#65533;&#65533;r)&#65533;B&#65533;qUI&#65533;&#65533;h&#65533;&#65533;&#65533;&#1429;&#65533;&#65533;&#65533;&#65533;&#65533;b29&#65533;fyp~Y&#65533;&#65533;&#65533;bm9&#65533;oic&#65533;&#65533;&#65533;&#65533;&#65533;u&#65533;9&#65533;u&#65533;&#65533;&#65533;&#65533;&#65533;&#65533;&#597;IS&#61771;&#65533;&#65533;mK&#65533;&#65533;&#65533;&#65533;Ys&#65533;&#65533;W&#65533;&#65533; &#65533;&#65533;7&#65533;&#65533;&#65533;6@9&#65533;U&#65533;D&#1626;&#65533;&#65533;*p &#65533;&#65533;&#65533;W&#65533;W&#65533;-H&#65533;&#65533;I&#65533;&#65533;&#1554;&#65533;06&#65533;K&#65533;&#65533;&#1721;&#65533;&#65533;&#1629;&#65533;&#65533;&#65533;&#65533;&#65533;&#65533;9&#65533;&#65533;Y&#65533;&#65533;y&#65533;&#34398;&#44638;&#65533;&#1630;&#65533;&#65533;&#65533;&#65533;&#65533;&#65533;9&#65533;&#65533;Y&#65533;&#65533;y&#65533;&#65533;&#65533;&#65533;4&#65533;R9&#65533;&#65533;&#65533;u)&#65533;&#65533;&#65533;&#65533;$@#&#65533;&#65533;
&#65533;&#65533;&#1696;&#65533;&#65533;&#65533;:&#65533;Z&#65533;z&#65533;&#65533;&#65533;&#65533;&#65533;&#1697;&#65533;&#65533; &#65533;":&#65533;$Z&#65533;&z&#65533;(&#65533;&#65533;Z$8ACv&#65533;&#65533;&#65533;h&#65533;&#65533;z&#65533;&#65533;8&#65533;&#65533;:&#65533;&#65533;<&#1699;>&#65533;&#65533;@&#65533;B:&#65533;DZ&#65533;Fz&#65533;H&#65533;&#65533;J&#65533;&#65533;L&#1700;N&#65533;&#65533;P&#65533;R:&#65533;TZ&#65533;Vz&#65533;H&#65533;Z&#65533;v&#65533;&#65533;&#65533;(&#65533;&#65533;8&#65533;A&#65533;&#65533;[Z&#65533;fz&#65533;h&#65533;&#65533;j&#65533;&#65533;l&#1702;n&#65533;&#65533;p&#65533;r:&#65533;tZ&#65533;vz&#65533;x&#65533;&#65533;z&#65533;&#65533;|&#1703;~&#65533;&#65533;&#65533;&#65533;&#65533;:&#65533;u&#65533;&#65533;XS]1&#65533;&#65533;&#65533;YMGU&#1561;&#65533;&#65533;&#65533;&#65533;:&#65533;&#65533;Z&#65533;&#65533;z&#65533;&#65533;&#65533;&#65533;&#65533;&#65533;&#65533;&#65533;&#65533;&#65533;&#65533;&#65533;K_:&#65533;&#65533;&#65533;&#65533;&#65533;l&#65533;X&#65533;&#65533;&#65533;j&#65533;0&#170;&#65533;&#1706;&#65533;&#43698;&#65533;&#65533;&#65533;&#65533;&#65533;
&#65533;&#65533;&#65533;&#65533;&#65533;&#65533;&#65533;&#65533;&#1707;&#65533;&#65533;&#65533;&#65533;z&#65533;&#65533;
&#65533;&#65533;&#683;&#65533;:&#65533;&#65533;*&#65533;&#506;&#65533;&#65533;&#1708;&#65533;&#65533;&#65533;&#65533;&#65533;&#65533;&#65533;&#1290;&#65533;&#65533;&#684;&#65533;z&#65533;&#1066;&#65533;&#1610;&#65533;&#65533;&#65533;&#65533;&#65533;&#65533;&#65533;&#65533;
&#65533;&#65533;:&#65533;&#65533;&#1709;&#65533;*&#65533;&#65533;&#65533;X&#65533; &#65533;&#65533;yf7&#65533;&#65533;i&#65533;&#65533;pD &#65533;&#65533;y&#65533;&#65533;&#65533;&#65533;Z&#65533;&#65533;&#65533;&#65533;&#65533;* ;&#65533;[&#65533;&#65533;j&#65533;&#65533;J&#65533;&#65533;&#65533;	&#65533;&#65533;&#752;&#1776;&#65533;&#65533;[&#65533;{&#65533;&#65533;&#65533;&#65533;&#65533;&#65533;&#65533;;&#65533;k&#65533;&#65533;$+&#65533;!&#65533;&#65533;%&#65533;&#65533;&&#65533;&#65533;#&#65533;&#65533;.&#65533;&#65533;0&#1778;1{&#65533;2[&#65533;
&#65533;&#65533;9&#65533;&#65533;u&#65533;&#65533;>&#65533;&#65533;@&#65533;B&#65533;J&#65533;h~&#65533;:&#65533;J&#65533;&#65533;L&#1780;A&#65533;&#65533;D&#65533;<[&#65533;N[&#65533;V{&#65533;XKE;&#65533;&#65533;X&#65533;T&#65533;&#65533;`&#65533;b;&#65533;&#65533; &#65533; z&#65533;3xid&#65533;&#65533;l&#1782;n&#65533;
[&#65533;&#65533;y&#65533;&#65533;&#65533;8o{&#65533;x&#65533;&#65533;z&#65533;&#65533;&#65533;R&#744;{&#65533;&#65533;;&#65533;V&#65533;&#65533;:&#65533;H+&#65533;&#65533;&#65533;&#65533;&#65533;&#65533;&#1784;Xa&#65533;`&#65533;&#65533;&#65533;&#48660;[&#65533;&#65533;+&#65533;[&#65533;&#65533;y&#65533;&#65533;y&#65533;&#65533;&#65533;&#65533;&#65533;{&#65533;&#65533;&#65533;&#65533;&#65533;&#65533;&#65533;&#65533;&#65533;&#65533;&#65533;;&#65533;[&#65533;&#65533;Y&#65533;&#65533;&#65533;&#65533;&#65533;;&#65533;&#65533;&#65533;
&#65533;&#65533;t&#65533;X&#65533;&#65533;&#65533;&#65533;&#1787;&#65533;&#65533;&#65533;&#65533;)&#65533;&#65533;&#1785;&#65533;[&#65533;&#65533;{&#65533;&#65533;&#65533;!&#532;&#65533;&#65533;&#65533;&#65533;&#65533;&#65533;&#65533;&#763;&#65533;+&#65533;&#65533;[&#65533;u&#65533;&#1563;&#65533;&#65533;{&#65533;&#65533;[&#65533;w&#65533;&#65533;&#65533;&#65533;&#65533;&#65533;&#65533;"&#65533;&#65533;&#14078;&#65533;&#758;&#65533;&#65533;&#65533;&#718;&#315;&#65533;&#65533;;&#65533;Y;&#65533;t	&#65533;&#65533;&#65533;&#65533;&#686;k&#65533;&#65533;&#1791; ,&#65533;&#65533;\&#65533;|&#65533;&#65533;&#65533;&#65533;&#65533;&#65533;&#65533;&#65533;&#65533;&#65533;&#65533;&#65533;&#65533;&#65533;|&#65533;,q&#65533;&#65533;&#65533;&#65533;&#65533;&#65533;&#65533;&#65533;"&#65533;$&#65533;&<&#65533;'\&#65533;(&#65533;&#65533;*&#65533;&#65533;)&#65533;&#65533;,&#65533;.&#65533;&#65533;&#65533;&#65533;w&#65533;&#65533;&#65533;&#65533;&#65533;J&&#65533;&#65533;B<&#65533;D\&#65533;F|&#65533;H&#65533;&#65533;J&#65533;&#65533;(P/?&#65533;&#65533;s&#65533;&#65533;rgs;&#65533;&#65533;+Fbp&#65533;&#505;&#65533;Z&#65533;&#65533;`&#65533;&#65533;b&#65533;&#65533;d&#65533;e<&#65533;f&#65533;&#65533;h&#65533;&#65533;g&#65533;&#65533;j&#65533;&#65533;l&#65533;&#65533;r&#65533;t&#65533;v<&#65533;w\&#65533;x&#65533;&#65533;z&#65533;&#65533;y&#65533;&#65533;|&#65533;~&#516;<&#518;,&#520;\&#521;|&#522;&#65533;&#524;&#65533;&#523;&#590;&#65533;&#65533;\|&#65533;!p&#65533;&#65533;5&#65533;&#1597;&#65533;k&#65533;j&#65533;&#473;&#65533;&#65533;&#65533;/&#65533;&#65533;9&#65533;&#65533;K&#65533;&#65533;4&#65533;&#65533;&#65533;&#65533;&#65533;}&#65533;:,&#65533;&#65533;&#65533;&#65533;&#65533;&#65533;x&#65533;0&#65533;&#65533;By&#65533;&#65533;[&#65533;K*&#65533;&#762;&#65533;V&#65533;&#65533;&#65533;&#65533;&#65533;|&#1660;&#65533;z7&#65533;y&#65533;y5&#65533;&#65533;ZQH)&#891;4&#65533;&#65533;&#65533;&#65533;%wh&#65533;&#65533;&#65533;&#65533;y&#65533;&#1548;&#799;	w&#32411;&#65533;&#65533;;6&#65533;<&#65533;J&#65533;&#65533;&#65533;&#65533;.&#65533;&#65533;&#65533;E&#65533;&#2028;&#65533;&#224;k&#65533;L&#65533;T&#65533;&#65533;`&#1687;&#65533;&#65533;&#65533;&#65533;[!&#65533;5F&#65533;&#65533;V&#65533;&#65533;')&#65533;&#65533;T&#65533;&#65533;&#590;&#65533;&#1074;&#65533;&#65533;|&#65533;&#65533;(&#1147;&#65533;&#65533;ME&#65533;&#65533;&#65533;=;&#65533;M&#65533;&#65533;l&#65533;&#65533;&#65533;&#65533;&#65533;&#65533;s&#65533;&#65533;1&#65533;&#65533;3
&#65533;Wl&#65533;*[&#65533;&#65533;&#65533;&#65533;&#1230;&#65533;&#1062;{&#65533;6-&#65533;#e&#1307;&#65533;&#1451;&#65533;G&#65533;&#65533;;MR&#65533;&#65533;&#65533;&#1804;E&#65533;&#1149;&#1829;&#65533;\&#65533;5&#65533;&#65533;l&#65533;&#1209;{&#65533;RM&#65533;?	&#65533;&#65533;&#65533;&#65533;];&#65533;I&#833;}&#65533;U&#65533;&#65533;&#65533;&#65533;&#65533;<&#65533;&#857;b-X]&#65533;Q&#65533;&#65533;Su&#1334;&#65533;&#65533;&#65533;&#65533;&#65533;&#65533;&#65533;T&#65533;&(&#65533;&#65533;vOT&#65533;&#65533;V&#65533;&#65533;=5&#65533;@&#65533;&#65533;|&#65533;&#65533;&#65533;&#65533;&#65533;U8&#65533;&#65533;&#65533;&#65533;mR]8&#65533;H&#1269;&#1425;mNr&#65533;&#65533;/-&#1049;&#65533;S&#65533;&#65533;A}&#1162;&#65533;&#1605;M&#65533;c&#65533;&#65533;&#65533;&#65533;B&#65533;&#1638;S&#65533;mX}&#65533;{Mi&#65533;&#65533;&#65533;&#65533;|u&#65533;&#65533;;&#65533;&#65533;&#1336;}&#65533;Mm&#65533;l&#65533;&#65533;]&#889;t&#65533;&#65533;&#1786;&#65533;9&#65533;&#65533;&#65533;&#65533;&#65533;j&#65533;&#65533;&#797;&#65533;Z&#65533;&#65533;\}n&#65533;&#65533;}M&#65533;K&#65533;&#1810;&#65533;&#65533;&#65533;&#1343;&#65533;&#65533;]&#1905;&#65533;&#65533;&#65533;m&#65533;&#65533;&#65533;&#65533;}&#65533;m&#1962;&#65533;&#1757;&#65533;&#1231;&#65533;&#65533;&#65533;Yx}&#65533;&#65533;-u&#65533;M&#65533;&#65533;&#65533;&#65533;&#65533;&#1918;-&#65533;&#65533;a%&#2037;5&#1762;&#65533;&#1590;&#65533;&#65533;n&#65533;
&#65533;[&#65533;&#65533;&#65533;&#65533;&#65533;m&#65533;&#1017;&#65533;?}&#65533;&#65533;L&#1481;&#65533;&#65533;=&#65533;&#65533;&#65533;&#893;&#65533;&#1700;&#65533;"&#65533;Pm]&#65533;&#65533;&#65533;&#65533;&#65533;o&#65533;&#65533;z&#65533;&#65533;l&#65533;&#65533;9&#65533;&#1867;p&#65533;4P&#65533;&#65533;:&#65533;&#65533;&#65533;&#65533;}&#65533;B^&#65533;&#65533;&#65533;&#65533;&#65533;(&#65533;&#65533;*~&#65533;#&#65533;&#8152;&#65533;&#65533;]&#65533;&#65533;&#65533;P&#65533;G2&#65533;&#65533;Y.LD&#65533;&#65533;3&#65533;&#65533;E&#65533;&&#65533;&#65533;&#65533;&#65533;&#65533;&#65533;b&#65533;&#65533;Y&#65533;&#65533;[&#65533;&#65533;yd!&#65533;&#65533;&#65533;&#1598;&#65533;&#65533;&#65533;M&#65533;&#65533;&#65533;&#65533;&#65533;&#65533;znJ[>&#65533;>K&#65533;;&#65533;&#65533;&#65533;&#65533;&#65533;&#65533;E?&#65533;&#65533;A&#65533;&#65533;&#65533;&#65533;&#65533;&#65533;-&#33806;Iv&#65533;&#65533;^&#1685;^&#65533;6&#65533;p&#65533;i=&#65533;&#65533;&#65533;&#65533;?&#65533;FN&#65533;N&#65533;&#437;&#65533;&#65533;&#31278;G&#65533;&#65533;&#65533;&#65533;C&#65533;n?&#65533;&#65533;&#65533; n&#65533;&#65533;>[&#65533;&#65533;a&#65533;&#65533;&#65533;a&#65533;&#65533;Z&#65533;&#47127;&#65533;n&#65533;&#65533;&#302;F&#65533;&#65533;&#65533;&#65533;~I&#65533;&#65533;&#65533;&#65533;w=8&#65533;&#65533;B&#65533;&#65533;&#1197;=&#65533;&#1486;&#65533;H&#65533;&#65533;&#65533;&#65533;kt&#65533;&#65533;.&#65533;&#65533;&#65533;&#65533;&#65533;&#65533;V^&#65533;&#65533;n&#65533;&#65533;&#65533;&#65533;m&#65533;&#65533;&#65533;@&#65533;N&#65533;&#65533;.&#65533;&#65533;H&#65533;N4&#65533;&#65533;&#65533;&#65533;&#65533;C&#1150;&#65533;&#65533;r&#65533;&#65533;&#65533;^&#65533;&#65533;&#65533;&#65533;&#65533;&#65533;o&#65533;&#65533;&#65533;}N&#65533;&#65533;	O&#65533;-&#65533;&#65533;&#65533;&#65533;&#65533;&#65533;&#65533;&#65533;&#65533;N&#65533;W&#65533;&#65533;&#65533;cI&#65533;&#248;k&#65533;&#65533;>&#65533;N&#65533;&#65533;&#65533;.&#65533;&#65533;&#65533;&#65533;^&#65533;&#65533;&#65533;&#65533;&#65533;&#65533;&#65533;&#65533;&#65533;0O&#65533;m>&#65533;\&#65533;^&#65533;u&#65533;&#65533;9&#65533;Io&#65533;gN&#65533;xn&#65533;C&#65533;F&#65533;`&#65533;&#65533;K&#65533;&#65533;E&#65533;&#65533;&#65533;}&#30830;&#65533;QO&#65533;R.&#65533;~&#65533;&#65533;&#65533;^&#65533;8&#65533;&#65533;&#65533;C&#65533;P/&#65533;&#65533;&#65533;-&#65533;f/&#65533;2&#65533;r'&#65533;&#65533;&#65533;kJ&#65533;&#65533;&#65533;&#65533;&#65533;/&#65533;s&#65533;;&#1614;&#65533;)&#65533;&#65533;{_M?&#65533;&#65533;&#65533;&#65533;&#65533;&#65533;Ad&#65533;&#65533;&#65533;?&#65533;&#65533;&#65533;`&#65533;&#65533;&#65533;U&#65533;&#65533;{&#65533;V&#65533;&#65533;X/&#65533;&#65533;&#65533;&#65533;O&#65533;&#65533;&#65533;&#65533;&#65533;&#65533;&#65533;h~&#65533;y&#65533;V&#65533;]O&#65533;-&#65533;&#65533;&#65533;%&#65533;&#65533;f&#65533;&#65533;&#65533;&#165;&#65533;&#65533;O&#65533;&#65533;&#65533;&#65533;_&#65533;q_&#65533;&#65533;&#65533;&#65533;i&#65533;?&#65533;&#65533;_&#65533;&#65533;&#65533;&#65533;&#65533;&#65533;o&#65262;&#65533;&#65533;9&#65533;&#65533;&#65533;&#65533;&#65533;&#65533;&#65533;@,&#65533;&#65533;@&#65533;&#65533;&#65533;&#65533;>&#65533;&#65533;&#65533;&#65533;=&#65533;&#65533;H&#65533;M&#1737;.&#65533;&#65533;&#65533;7&#65533;~&#65533;&#65533;&#65533;&#65533;&#65533;/&#65533;&#65533;N&#65533;&#65533;;&#65533;&#65533;&#65533;O&#65533;&#65533;o&#65533;;&#65533;&#65533;&#65533;&#65533;&#65533;?&#65533;&#65533;A&#65533;&#65533;&#65533;?A&#65533;&#65533;&#65533;&#65533;&#65533;&#65533;&#65533;:h/&#65533;e&#65533;&#65533;&#65533;s&#65533;&#65533;&#65533;&#65533;&#65533;&#65533;:&#2047;&#65533;&#65533;&#65533;&#65533;&#65533;&#65533;&#65533;6&#65533;&#65533;&#1837;&#65533;&#65533;?&#65533;&#65533;&#65533;&#65533;_&#65533;&#65533;o:&#65533;o&#65533;&#65533;?&#65533;&#65533;/&#65533;rK&#65533;&#65533;&#65533;&#65533;&#65533;K^&#65533;&#65533;&#65533;&#65533;&#65533;&#65533;S&#65533;&#65533;&#65533;&#65533;&#65533;&#65533;&#65533;&#65533;&#65533;&#65533;&#65533;&#1882;&#65533;&#65533;c&#65533;"&#65533;&#65533;_&#65533;&#65533;&#65533;&#65533;&#65533;K&#65533;&#65533;&#65533;&#65533;&#65533;&#65533;&#65533;&#65533;&#65533;_&#65533;&#65533;o:&#65533;&#65533;&#65533;&#65533;&#65533;&#65533;&#65533;&#65533;&#65533;&#65533;&#65533; &#65533;&#65533;&#65533;&#65533;&#65533;g&#65533;&#65533;&#65533;&#1882;&#65533;&#65533;c&#65533;&#65533;&#65533;+&#65533;e&#65533;&#65533;&#65533;&#65533;&#65533;&#65533;&#65533;&#65533;c&#65533;")&#65533;&#65533;&#65533;?&#65533;&#65533;&#65533;U&#65533;&#65533;&#65533;&#65533;;&#65533;&#65533;&#65533;&#65533;&#65533;&#65533;&#65533;&#65533;:&#65533;&#65533;&#1837;&#65533;&#65533;?&#65533;&#65533;/&#65533;&#65533;&#65533;&#65533;!O&#65533;&#65533;?A&#65533;&#65533;&#65533;&#65533;&#65533;&#65533;&#65533;:h/&#65533;e&#65533;&#65533;&#65533;s&#65533;&#65533;&#65533;&#65533;&#65533;&#65533;:&#2047;&#65533;&#65533;&#65533;&#65533;&#65533;&#65533;&#65533;6&#65533;&#65533;&#1837;&#65533;&#65533;?&#65533;&#65533;&#65533;&#65533;_&#65533;&#65533;o:&#65533;o&#65533;&#65533;?&#65533;&#65533;/&#65533;rK&#65533;&#65533;&#65533;&#65533;&#65533;K^&#65533;&#65533;&#65533;&#65533;&#65533;S&#65533;&#65533;&#65533;&#65533;&#65533;&#65533;&#65533;&#65533;&#65533;&#65533;&#65533;&#1911;&#65533;&#65533;&#65533;6m#&#65533;<&#65533;&#65533;&#65533;&#65533;&#65533;&#65533;&#65533;&#65533;&#65533;&#65533;&#65533;:&#65533;&#65533;&#65533;&#65533;&#65533;g&#65533;6&#65533;&#65533;&#65533;/&#65533;&#65533;m&#65533;&#65533;&#65533;&#65533;=&#65533;&#65533;q&#65533;R&#65533;&#65533;&#65533;&#65533;&#65533;&#65533;xT&#65533;&#65533;&#65533;&#65533;(F)&#65533;Fy&#65533;&#65533;&#585;WyiI)9:z&#65533;x&#65533;X&#65533;&#65533;&#65533;&#65533;&#65533;&#65533;
+;K[k{&#65533;&#65533;&#65533;&#65533;&#65533;&#65533;&#65533;&#65533;,<L\l|&#65533;&#65533;&#65533;&#65533;&#65533;&#65533;&#65533;[&#65533;&#65533;R&#65533;`&#65533;z&#65533;H&#65533;&#65533;x	
*&#65533;&#633;&#65533;YI&#65533;&#65533;}nj&#65533;xbR&#65533;J2?2O_o&#65533;&#65533;&#65533;&#65533;&#65533;&#65533;&#65533;&#65533;0&#65533;&#65533;&#65533;<&#65533;0&#65533;&#133;:|1&#65533;&#265;IX&#65533;V&#65533;&#65533;&#65533;D&#65533;&#913;"&#65533;&#65533;[8q!C&#65533;&#65533;-&#65533;FD&#65533;^&#65533;H&#65533;2&&#793;2k&#1212;i3'&#925;:{&#65533;&#65533;&#65533;3(&#1057;B&#65533;=j4)&#1189;J&#65533;2}&#65533;4*&#1321;R&#65533;R&#65533;&#65533;j5+&#1453;Z&#65533;&#65533;&#65533;J&#65533;'Vn&#65533;27L&#65533;&#65533;&#65533;&#65533;S&#65533;RfU[&#65533;&#921;&#1981;|&#65533;&#65533;&#65533;8&#65533;&#65533;&#65533;&#65533;F&#65533;WU]Dh&#65533;:*&#65533;&#65533;m'&#65533;&#65533;GRY&#65533;&#265;&#284;;{&#65533;:&#65533;&#65533;&#1124;K&#65533;>&#65533;:&#65533;&#65533;&#1388;[&#65533;~;&#65533;&#65533;&#1652;k&#1790;&#65533;&#65533;&#65533;fA&#65533;[^R2I&#65533;&#65533;,C&#188;XcY&#65533;&#65533;;G&#65533;zs&#65533;&#65533;yW&#65533;n&#65533;&#65533;&#65533;&#65533;&#1841;{&#65533;&#65533;&#65533;&#65533;&#65533;&#65533;&#723;?&#65533;}|z&#65533;&#65533;M&#65533;C&#65533;&#65533;&#65533;&#65533;&#65533;&#1279;???{&#65533;&#65533;&#65533;&#65533;&#65533;&#65533;&#65533;&#65533;&#65533;8 	&#65533; &#65533;6&#65533;;&#65533;&#65533;c&#65533;=Y(&#65533;0q&#65533;\&#65533;r&#65533;Hb&#65533;&&#65533;&#65533;b&#65533;*&#65533;&#65533;b&#65533;.&#65533;c&#65533;2&#65533;H&#65533;c&#65533;6&#1928;c&#65533;5&#65533;&#65533;p&#65533;l&#65533;!H&#65533;X&#65533;&#65533;:&#65533;d&#65533;J.&#65533;d&#65533;N>	e&#65533;RN&#65533;"&#65533;sQ&#65533;&#65533;H&#65533;
&#65533;ER	f&#65533;b&#65533;If&#65533;f&#65533;&#65533;f&#65533;+Z&#65533;&#65533;&#65533;mi	[&#65533;xi&#65533;&#65533;v&#1929;g&#65533;z&#65533;&#65533;g&#65533;H&#65533;&#65533;R&#65533;&#65533;&#65533;&#65533;&#65533; &#65533;&#65533;g&#65533;&#65533;.&#65533;h&#65533;&#65533;>&#65533;#&#65533;G&#65533;rG$&#65533;&#65533;n&#65533;i&#65533;&#65533;~
&#42578;&#65533;#&#65533;H#u&#65533;I&#65533;&#65533;&#65533;j&#65533;&#65533;&#65533;
k&#65533;(&#65533;&#65533;&#65533;&#65533;&#65533;X&#65533;&#21511;&#65533;&#65533;k&#65533;&#65533;&#65533;
l&#65533;&#65533;f&#65533;&#65533;&#65533;oqi&#33114;&#65533;l&#65533;&#65533;>m&#65533;&#210;b&#65533;&#65533;&#65533;y8&#65533;&#65533;n&#65533;m&#65533;&#65533;v;&#65533;(&#65533;&#65533;%&#65533;&#2014;&#65533;n&#65533;&#65533;~&#65533;$&#65533;&#65533;y&#65533;ri&#65533;n&#65533;&#65533;&#1931;o&#65533;&#65533;F2.&#65533;&#65533;&#65533;k&#65533;Lp&#65533;6&#65533;I&#65533;&#65533;
i&#65533;&#65533;?q&#65533;!&#65533;!e&#65533;&#65533;&#65533;o&#65533;o&#65533;q&#65533;&#65533;R&#65533;&#65533;&#65533;&#65533;&#65533;&#65533;&#65533;z&#65533;r&#65533;*?&#65533;$&#65533;.&#65533;&#65533;+&#65533;Ls&#65533;&#65533;z&#65533;&#65533;&#65533;&#65533;,&#65533;&#65533;>&#65533;&#65533;&#65533;-&#65533;&#65533;/&#65533;&#65533;&#65533;t&#65533;J/=&#65533;&#65533;
&#65533;k1&#65533;LOMu&#65533;{Y,&#65533;&#65533;Jmu&#65533;^]&#65533;&#65533;"&#65533;&#65533;3&#65533;`&#65533;&#65533;v&#65533;&#65533;`&#65533;2&#1300;q&#65533;&#65533;&#65533;&#65533;lf&#65533;f&#65533;&#65533;}&#65533;&#65533;u&#1229;&#65533;&#65533;y&#65533;w&#1986;N8&#65533;&#65533;&#65533;&#65533;&#65533;&#1994;~&#65533;&#65533;'&#65533;8&#65533;;&#65533;x&#65533;K^&#65533;&#65533;o&#65533;y&#65533;&#65533;y&#34255;&#65533;9&#65533;{.z&#39523;~&#65533;&#39607;&#65533;&#65533;&#47935;N&#65533;&#65533;&#65533;.;o#&#65533;&#65533;&#65533;&#65533;bk&#65533;q&#750;&#65533;&#65533;&#65533;&#65533;Op5e&#65533;5&#65533;t&#1151;m&#65533;F&#65533;``A&#65533;&#65533;_&#65533;}&#65533;&#65533;o&#65533;}&#65533;&#65533;~&#65533;&#65533;O~&#65533;&#26575;~&#65533;&#65533;&#65533;~&#65533;&#65533;&#65533;&#65533;&#65533;O&#65533;&#65533;c&#65533;
&#65533;&#65533;<&#65533;&#65533;&#65533;&#65533;&#65533;&#65533;X&#65533;(&#65533;&#65533;&#65533;*p&#65533;l&#65533;&#65533;Jp&#65533;&#65533;&#65533;/&#65533;&#65533;jp&#65533;&#65533;?&#65533;&#65533;p&#65533;$,&#65533;- !&#65533;4&#65533;b#&#65533;R&#418;g&#65533;vX&#65533;&#65533;4&#65533;&#65533;o&#65533;&#65533;&#65533;p&#65533;<&#65533;&#65533;r@1*&#65533;_&#65533;Z'&#65533; p&#65533;&#65533;a&#65533;&#65533;(Jq&#65533;T&#65533;&#65533;&#65533;&#65533;EZ@1&#65533;S&#65533;
&#65533;&#65533;&#65533;&#65533;&#65533;pb&#968;&#65533;4&#65533;q&#65533;ll&#65533;u&#65533;&#65533;&#65533;o%&#65533;&#65533;&#65533;.&#65533;&#65533;&#65533;f|&#65533;&#65533;&#65533;@
r&#65533;&#65533;&#65533;&#65533;&#65533;&#65533;E/&#65533;&#65533;&#65533;P&#65533;&#65533;&#65533;&#65533;&#65533;&#65533;&#65533;&#65533;&#65533;&#65533;%/&#65533;&#65533;LV&#65533;(&#65533;5&#65533;h$*x&#65533;&#65533;T;&#65533;&#65533;&#65533;T&#65533;r&#65533;&#65533;l&#65533;+&#65533;&#65533;B&#65533;q&#65533;&#65533;&#1114;&#65533;&#65533;&#65533;
I&#65533;r&#65533;&#65533;&#65533;/&#65533;&#65533;X&#65533;HO&#65533;X&#65533;&#65533;&#65533;\N&#65533;&#65533;l&#65533;3&#65533;	&#65533;

s&#65533;Dr&#1973;&#65533;&#65533;&#65533;T&#65533;2&#65533;&#65533;&#65533;7&#65533;&#65533;KN&#65533;&#65533;&#65533; &#665;(&#65533;&#65533;&#65533;=&#65533;&#65533;&#65533;l&#65533;;&#65533;&#65533;&#65533;iN&#65533;&#65533;q&#65533;&#65533;Ip&#65533;Mx&#65533;s&#65533;&#65533;&#65533;&#65533;&#65533;Hb&#65533;&#65533;h&#65533;&K&#65533;&#65533;&#964;*t&#65533;&#65533; @?I&#720;&#1587;Ke"B&#65533;&#1100;j&#1311;&#65533;L$*@&#65533;&#65533;&#65533;&#65533;&#1120;z&#65533;&#65533;FO&#65533;&#1172;>&#65533;&#65533;gd&#65533;'Fd&#65533;C&#65533;*&#65533;&#65533;Mo&#65533;J&#65533;&#65533;M&#65533;&#65533;&#1241;1G*Sk&#65533;&#65533;&#65533;D-&#65533;Q&#65533;&#65533;E&#65533;4KFsdP&#65533;h&#1187;Ju&#65533;T&#65533;bG&#65533;y&#65533;b>&#65533;&#65533;O&#65533;&#65533;:&#65533;Y&#1392;&#65533;&#65533;&#65533;3,+&#778;&#1459;&#65533;&#1388;PL*G"&#65533;&#1190;&#1970;&#65533;C&#65533;]&#65533;&#1205;&#65533;U{{&#65533;+&#65533;j!&#65533;&#65533;&#65533;&#65533;<&#65533;J&#65533;&#65533;&#65533;*V&#65533;i-+_&#65533;j&#65533;&#65533;&#65533;&#65533;&#65533;&#65533;=&#65533;R/&#65533;&#1368;&#65533;5&#65533;&#65533;&#65533;&#65533;g&#65533;&#65533;&#65533;&#65533;5&#65533;W&#65533;&#65533;`&#65533;#R%&#65533;&#65533;&#65533;&#65533;m&#65533;k&#65533;&#65533;X&#65533;&#65533;&#1007;&#65533;&#65533;&#65533;0Ad&#65533;&#65533;@&#65533;&#65533;&#65533;@&#65533;k&#65533;':&#65533;{:0&#65533;	d&#65533;&#65533;&#65533;&#65533;`&#65533;&#65533;]nr_ &#65533;@&#65533;;kciXY&#65533;&#65533;&#65533;\5l29&#65533;&#65533;&#65533;&#65533;&#65533;&#65533;&#65533;&#65533;&#65533;&#65533;&#65533;&#65533;&#65533;&#1440;1hob&#1026;&#65533;&#65533;&#65533;&#65533;1Xo`&#65533;\&#65533;R&#65533;&#65533;&#65533;%&#65533;av&#65533;&#65533;&#65533;&#65533;9&#1403;3&#65533;x&#65533;&#65533;&#65533;&#1532;@&#65533;&#65533;&#65533;&#65533;&#65533;&#65533;&#65533;&#65533;&#65533;&#65533;),&#65533;&#65533;&#65533;&#65533;&#65533;&#65533; &#65533;h&#65533;&#65533;&#65533;&#65533;&#65533;]a&#65533;&#65533;&#65533;&#65533;&#65533;3&#65533;,n&#65533;C{&#65533;&#65533;&#128;&#65533;&#65533;&#65533;&#65533;o|&#65533;&#65533;&#65533;&#1253;^u&#65533;b&#65533;b&#65533;8&#65533;u!6y&#65533;&#65533;&#65533;x&#65533;LV&#65533;p&#65533;g&#65533;&#65533;&#65533;&#433;&#65533;&#65533;L&#65533;&#65533;&#9722;&#65533;&#65533;&#65533;&#65533;LD&#1234;&#65533;&#65533;&#65533;*&#65533;&#65533;j&#65533;&&#65533;&#65533;&#65533;&#65533;&#65533;&#65533;	f&#65533;*cy&#65533;V&#65533;p|&#65533;&#65533;d&#1018;+&#65533;[&#886;&#65533;&#65533;&#65533;&#65533;U&#65533;&#65533;&#65533;>&#65533;V&#549;&#65533;&#65533;&#65533;&#65533;h:&#65533;&#65533;&#65533;5&#563;&#65533;&#65533;= kQ&#65533;sVK&#65533;&#65533;&#65533;&#65533;6&#840;.ug&#65533;l&#65533;(&#65533;X&#1196;f&#65533;&#65533;k &#65533;&#65533;&#61055;4n&#65533;Y8&#65533;d&#65533;&#65533;&#65533;&#65533;6&#65533;&#65533;&#65533;Z&#505;&#65533;&#65533;vu*&#65533;&#65533;&#478;P&#542;6&#65533;V&#65533;u&#65533;R&#65533;&#375;&#65533;&#65533;6&#65533;&#65533;z&#65533;<8&#65533;&#358;2&#65533;#]&#65533;&#65533;&#65533;&#65533;&#65533;&#65533;&#65533;#h&#65533;9H&#65533;E&#65533;Am&#65533;x&#65533;&#65533;0&#65533;&#65533;&#65533;=&#65533;n&#65533;&#65533;&#65533;<F&#300;k&#65533;i&#65533;&#65533;t&#65533;vL-&#65533;&#1837;&#65533;s&#65533;{&#65533;7&#65533;&#65533;d&#65533;j,&#65533;[&#65533;&#65533;x&#65533;&#65533;&#65533;q&#65533;&#65533;&#65533;&#65533;&&#65533;&#65533;<Ww[&#65533;/y&#241;&#65533;&#65533;m[&#65533;&#65533;+&#65533;x&#65533;s &#65533;D\&#65533;&#65533;&#65533;o@&#65533;&#65533;&#65533;&#65533;&#65533;&#65533;$7&#65533;&#65533;5
&#65533;&#65533;{&#65533;.&#65533;w&#65533;%.nr&#65533;&#65533;&#65533;&#65533;&#65533;&#65533;q&#65533;&#528;&#65533;&#65533;=&#65533;&#65533;&#65533;&#65533;&#65533;(&#247;&#65533;&#65533;&#65533;z&#65533;&#65533;s{Y&#65533;1DO&#1183;&#65533;&#6973;&#65533;&#1777;&#65533;&#65533;&#65533;&#65533;i{&#65533;G&#65533;z&#1865;&#65533;&#65533;cW&#65533;&#65533;3&#65533;5,&#65533;~&#65533;[3&#65533;&#65533;&#65533;&#65533;)&#65533;&#65533;&#65533;&#65533;&#65533;3{:&#65533;w&#65533;[&#65533;x&#65533;W&#65533;&#65533;aW&#65533;&#65533;!h&#65533;&#65533;r&#65533;$3&#65533;&#65533;\u&#331;&#65533;&#65533;&#65533;o&#65533;n[<&#65533;&#65533;&#65533;
<L&#65533;&#65533;?0&#65533;W&#65533;&#65533;5&#65533;y4&#65533;~&#65533;&#65533;w&&#65533;U.&#65533;&#65533;&#65533;&#65533;&#65533;1&#65533;&#65533;&#65533;&#65533;&#65533;&#65533;&#65533;&#65533;G&#65533;&#65533;&#65533;&#65533;&#65533;K&#65533;&#65533;&#65533;mN&#65533;&#65533;&#65533;bg&#65533;1&#568;&#65533;&#65533;M&#65533;&#65533;>-Y&#65533;:&#65533;E&#65533;&#65533;&#39647;&#65533;&#65533;6A&#65533;-&#65533;&#65533;C&#65533;&#65533;1&#65533;&#65533;"&#65533;?{&#65533;&#65533;&#65533;wa&#65533;&#65533;,&#65533;~&#65533;Jm&#65533;)&#65533;7&#65533;i&#65533;l&#65533;~&#65533;(&#65533;&#65533;s&#65533;&#65533;{T~&#65533;&#65533;&#65533;&#65533;jB&#65533;}
Xtwg&#65533;&#65533;edg&#65533;v&#65533;Gp&#65533;&#65533;vgx&#65533;&#65533;v&#65533;&#65533;d&#65533;`&#1479;z &#65533;}!&#65533;>&#65533;&#65533;&#65533;&#65533;a&#65533;t7x w~-&#65533;d&#65533;IZ&#1411;&#65533;wz &#65533;F&#65533;c1&#65533;&#65533;&#65533;e$&#65533;&#65533;&#65533;sF&#65533;s&#65533;&#65533;k&#65533;&#65533;&#65533;a[&#65533;a&#65533;96|'&#65533;&#65533;wo-&#65533;$&#65533;tX&#65533;&#65533;tBrN&#65533;e&#65533;&#61828;b&#519;&#65533;&#65533;=@p}&#65533;nx&#65533;W&#65533;w&#65533;N&#65533;|&#65533;&#65533;|&#65533;uGk&#65533;&#65533;	&#1479;&#65533;&#65533;F&#65533;pOX&#65533;h&#65533;o8&#65533;VXnr&#65533;&#65533;W&#65533;&#65533;|&#65533;&#65533;<&#65533;&#65533;&#65533;&#65533;&#65533;A&#65533;=&#65533;`&#65533;i&#65533;&#65533;fw&#65533;&#65533;}&#65533;~e7&#65533;JuZ&#65533;bp&#983;&#65533;#&#65533;&#65533;&#65533;(&#65533;ptV" w&#65533;&#65533;Qi&#65533;&#65533;uw&#65533;z&#65533;&#65533;&#65533;c&#65533;&#65533;&#65533;&#65533;&#65533;&#65533;&#65533;XO&#65533;GQ&#65533;}&#65533;&#525;&#65533;&#65533;mo&#396;&#65533;H&#65533;&#65533;V&#65533;&#65533;({}&#65533;&#65533;A&#1544;&#65533;T&#65533;&#65533;&#65533;)&#65533;&#65533;&#65533;(&#65533;>d&#65533;*&#65533;&#390;&#65533;&#65533;&#65533;]&#65533;r,wl&#65533;&#65533;&#65533;&#65533;&#65533;u&#65533;&#65533;&#65533;&#65533;(&#65533;&#65533;&&#65533;j&#65533;7&#65533;&#65533;&#527;* &#65533;4wV&#65533;&#65533;V&#65533;&#65533;S&&#65533;y&#65533;z&#65533;&#65533;&#65533;#&#65533;`&#1411;*&#65533;&#65533;&#696;&#65533;&#65533;u&#65533;g&#65533;&#65533;8&#65533;&#1712;n&#65533;0&#65533;&#65533;$&#65533;&#65533;&#65533;m:&#65533;&#65533;xw&#65533;X&#65533;&#65533;o1 K&#65533;Gk'H&#65533;&#950;y	m&#65533;&#65533;q&#65533;9)&#65533;&#1290;&#65533;&#65533;&#530;k&#65533;&#65533;&#65533;&#65533;&#65533;yg&#65533;&#65533;@1I,hd&#65533;&#65533;&#65533;'&#65533;S&#65533;&#65533;XH&#65533;&#65533;&#65533;[	&#65533;Y9&#65533;0P&#65533;(~X)&#65533;&#65533;v&#65533;&#65533;	&#65533;&#65533;k	&#65533;d&#65533;s'&#65533;&#1557;YVc&#65533;c&#65533;&#65533;&#65533;h@b&#65533;I&#65533;y&#65533;&#65533;w&#65533;&#65533;&#65533;&#65533;&#65533;I&#65533;&#65533;&#65533;&#65533;}&#65533;&#65533;x&#65533;&yTX&#65533;&#65533;&#65533;&#65533;&#65533;(&#65533;J&#65533;|&#65533;&#65533;-&#65533;&#65533;&#65533;&#65533;	&#65533;q&#65533;)&#65533;&#65533;T&#65533;&#65533;	&#65533;?&#65533;&#65533;&#65533;&#515;&#65533;&#65533;xiY&#65533;6&#65533;&#65533;S6&#65533;&#65533;&#65533;	&#65533;&#65533;&#65533;D>&#65533;&#65533;&#65533;&#65533;&#65533;&#65533;2&#65533; ,&#65533;rYat)K|w&#65533;&#65533;H&#65533;I&#65533;&#65533;&#65533;&#65533;&#65533;&#65533;X&#65533;&#65533;u&#65533;&#65533;9&#65533;&#65533;iz
&#65533;}6F&#65533; &#1401;&#65533;&#65533;&#65533;z5&#65533;&#65533;8I&#65533;).d&#65533;*R7&#65533;Gh&#65533;&#65533;&#65533;d&&#65533;&#65533;&#65533;&#65533;&#65533;&#65533;r&#65533;9&#65533;/P&#65533;&#65533;wa&#65533;&#65533;i&#65533;&#65533;i&#65533;&#65533;&#1384;&#65533;&#65533;S&#65533;y&#65533;&#65533; &#65533; &#673;&#65533;&#65533;&#65533;g&#65533;&#1438;&#65533;&#65533;&#65533;G&#65533;=&#65533;&#65533;]&#65533;&#65533;)	&#65533;g&#65533;&#65533;&#65533;&#65533;&#65533;&#545;3J&#65533; &#65533;&#65533;&#65533;&#65533;&#326;&#65533;&#1337;&#65533;E&#65533;}zd&#65533;&#65533;&#65533;&#65533;&#340;&#65533;&#65533;&#65533;&#65533;&#65533;4&#65533;&#65533;
&#65533;&#1635;&#65533;6&#65533;&#65533;Y&#65533;\)q0&#65533;B&#65533;w&#65533;&#1897;&#65533;&#65533;G&#65533;
&#65533;s&#65533;&#23140;
&#65533;&#65533;&#761;&#65533;&#65533;&#65533;&#65533;&#65533;
&#65533;T&#65533;@x&#65533;*G&#65533;&#65533;&#65533;Ff&#65533;&#514;H&#65533;&#65533;c&#65533;&#65533;&#65533;y&#65533;)&#65533;^&#65533;r&#65533;9(&#65533;A&#65533;&#65533;y&#65533;Z&#65533;&#65533;\z&#65533;/Z&#65533;H
&#65533;|&#65533;&#65533;&#65533;[&#65533;&#65533;&#65533;&_&#65533;_5&#65533;&#65533;&#65533;'_&#65533;gO&#65533;e90&#65533;N$&#65533;u&#65533;&#65533;&#48663;&#265;&#65533;1&#65533;&#65533;&#1703;5&#65533;&#65533;&#65533;m5&#65533;&#65533;&#65533;\&#1061;&#65533;e&#65533;&#683;&#65533;&#65533;&#65533;&#65533;&#65533;&#65533;&#65533;Y&#682;j.:&#65533;&#65533;_&#65533;az&#65533;&#65533;:&#65533;&#65533;&#65533;Z&#65533;&#65533;}&#65533;&#65533;g&#65533;&#65533;j&#65533;r&#65533;&#65533;&#65533;&#65533;y&#65533;&#65533;&#65533;&#65533;QI&#65533;R&#612;,A&#65533;W&#1438;&#65533;x&#65533;&#65533;j8v&#65533; )&#65533;,&#65533;/&#65533;I&#65533;~&#65533;&#65533;&#48778;&#65533;&#65533;=&#65533;&#65533;&#65533;\&#65533;u&#65533;y&#65533;&#65533;&#65533;&#65533;&#65533;&#65533;&#65533;\20c&#65533;jeo*G/&#65533;&#65533;CjDw&#65533;&#65533;&#65533;&#65533;&&#65533; &#1735;&#65533;&#65533;&#65533;&#65533;&#65533;:_&#65533;5`&#65533;	q(&#48312;Jl&#65533;&#65533;3&#65533;&#65533;&#65533;e&#65533;q&#65533;&#65533;&#65533;&#65533;&#65533;&#65533;9&#65533; &#65533;&#1434;?&#65533;&#65533;j;*&#65533;)goJ&#65533;y&#65533;s&#65533;|&#65533;j&#65533;&#65533;&#1495;&#65533;&#1459;>&#65533;5*%&#65533;&#65533;&#65533;&#65533;&#65533;y&#65533;D[&#65533;u&&#65533;F&#65533;h+&#65533;&#65533;&#65533;&#65533;&#1034;&#65533;&#65533;&#65533;V+&#65533;e&#65533;=&#65533;&#65533;P&#65533;&#65533;&#65533;&#65533;,&#65533;&#65533;&#65533;9Gbd@&#65533;&#65533;&#65533;v&#65533;y&#65533;;K&#65533;U&#65533;a8&#65533;&#65533;s}4&#65533;&#65533;&#65533;$&#65533;.&#65533;A&#65533;
*Z&#65533;f&#65533;8&#65533;j&#65533;l&#65533;&#65533;8&#65533; &#65533;; &#65533;&#65533;Ig&#65533;&#65533;&#65533;s&#65533;j4P&#65533;&#65533;&#65533;;&#65533;&#65533;
&#65533;*H&#65533;yj&#65533;&#1057;&#65533;&#65533;&#717;3D&#65533;&#65533;((p&#65533;&#65533;	&#65533;&#65533;{&#65533;%{&#65533;s&#65533;&#65533;&#65533;Kd+ &#65533;&#65533;&#65533;0&#65533;/&#65533;&#65533;&#65533;&#65533;1(&#65533;&#65533;&#65533;Bk&#65533;&#65533;&#65533;&#65533;&#65533;&#65533;&#65533;Q&#65533;`&#65533;T&#65533;O;&#65533;V&#65533;S&#65533;&#65533;m&#65533;&#65533;8C `&#65533;&#65533;&#65533;
&#65533;&#65533;&#65533;+&#65533;&#65533;&#65533;z\GA@&#65533;&#65533;<qX&#65533;c&#65533;&#65533;&#65533;&#65533;&#65533;&#65533;&#65533;&#65533;K&#65533;&#65533;?&#65533;`&#65533;{&#65533;Z&#65533;&#65533;&#1766;0&#65533;H{k=&#65533;&#766;&#65533;&#65533;&#65533;&#65533;&#65533;&#65533;F&#699;&#65533;&#65533;&#65533;&#65533;&#65533;&#65533;d&#65533;k%&#65533;~&#65533;&#762;&#65533;Zi;&#65533;&#65533;)q-03&#65533;&#65533;&#65533;&#65533;6+&#65533;]*&#65533;&#65533;&#65533;+,&#65533;~jA &#65533;r&#65533;&#65533;&#65533;&#1019;
&#128;&#65533;)&#65533;&#65533;&#65533;&#65533;&#65533;&#65533;k&#65533;&#65533;W&#65533;&#65533;s&#65533;&#1638;&:&#65533;A&#65533;&#65533;&#65533;&#65533;&#1849;&#65533;#\{&#233;[f&#65533;&#65533;<&#65533;&#65533;]<} &#65533;&&#65533;9&#1087;*9&#65533;+&#65533;&#65533;&#65533;&#65533;&#65533;&#1527;"\&#65533;&#654;^&#689;&#65533;
&#65533;K&#65533;^&#65533;U&#65533;&#65533;}&#1852;`k&#65533;=0M&#65533;&#65533;&#65533;;&#65533;&#65533;&#65533;&#65533;&#65533;2&#65533;&#65533;&#65533;h&#65533;&#65533;&#65533;'&#65533;&#65533;&#65533;&#65533;&#65533;y&#65533;&#65533;&#65533;V&#65533;&#712;$&#65533;It&#161;<&#65533;&#65533;&#65533;&#65533;M*&#65533;.@3\&#65533;jw4&#65533;8&#65533;&#65533;&#65533;T&#65533;EB&#65533;&#65533;&#65533;D\hs&#65533;&#739;W&#65533;5&#65533;|&#65533;&#65533;&#65533;1&#65533;x!&#65533;S|&#65533;l&#65533;&KYf&#65533;&#65533;.&#65533;&#65533;&#65533;,&#65533;X&#65533;%&#65533;r;&#596;&#65533;tF&#65533;B&#65533;&#65533;?&#65533;&#65533;&#495;&#65533;k&#65533;&#1036;&#65533;o&#1518;Y[8`&#847;&#65533;&#65533;&#65533;&#65533;&#65533;sZ&#65533;&#65533;&#65533;&#65533;&#668;&#65533;&#65533;<&#65533;&#65533;*&#65533;	&#65533;&#65533;0X&#65533;w=&#65533;&#65533;&#65533;,&#65533;&#65533;&#65533;&#65533;&#65533;&#65533;|&#65533;j&#65533;&#65533;*&#65533;&#65533;&#479;&#65533;&#65533;&#65533;&#65533;&#65533;&#65533;J&#65533;0-&#65533;&#65533;-|(
&#65533;&#65533;%&#65533;t&#1704;&#65533;&#65533;X,&#65533;*&#65533;&#65533;,&#65533;&#65533;&#65533;&#65533;&#65533;&#65533;}&#65533;&#65533;&#65533;&#65533;A&#65533;&#65533; &#1166;I&#65533;&#65533;<&#65533;n&#773;&#65533;&#1171;J&#1299;&#65533;&#849;J&#65533;]aOl&#65533;Q&#65533;&#65533;&#65533;S&#65533;&#65533;+&#65533;x&#65533;&#330;&#65533;&#65533;[&#839;"&#65533; &#65533;@&#65533;&#65533;&#65533;&#65533;s&#65533;8@&#65533;IX&#65533;&#65533;k\&#65533;&m&#65533;&#65533;Y&#65533;}&#65533;r&#65533;v&#65533;X&#65533;&#65533;&#65533;2M&#65533;&#65533;6&#65533;&#65533;A7d;I;M&#65533;Zh&#65533;&#65533;&#65533;&#65533;&#52937;&#65533;&#65533;V'&#65533;*&#65533;&#65533;&#65533;y&#65533;&#65533;&#65533;&#65533;l&#65533;#&#65533;&#65533;k&#65533;&#65533;&#65533;&#65533;E<&#65533;a&#65533;&#65533;&#65533;J&#65533;!G#&#65533;&#65533;3&#65533;&#65533;&#65533;&#65533;|}&#65533;=l&#65533;G&#65533;&#582;\&#65533;&#65533;&#30006;&#65533;&#65533;&#65533;&#65533;&#65533;	&#65533;&#65533;&#65533;&#65533;&#65533;&#629;&#65533;&#65533;&#65533;I&#65533;&#65533;&#1457;&#65533;&#65533;&#65533;q&#65533;G&#65533;&#65533;&#1069;&#65533;&#65533;;&#65533;&#65533;}&#65533;&#65533;&#65533;j&#65533;&#65533;&#65533;/&#65533;
&#65533;&#65533;&#65533;~&#65533;&#1650;&#65533;&#65533;&#65533;&#1439;&#65533;&#65533;),&#65533;&#65533;]r&#65533;&#65533;&#65533;v&#65533;&#65533;&#65533;&#65533;&#65533;&#65533;&#65533;=&#65533;&#1326;&#65533;&#65533;!@@&#65533;&#65533;&#65533;g&#65533;&#65533;9k&#65533; &#65533;&#65533;}&#508;&#65533;$&#65533;&#65533;&#65533;u&#65533;&#65533;=&#65533;&#65533;&#65533;O&#65533;&#65533;&#65533;&#65533;&#65533;&#65533;&#65533;&#65533;=&#739;&#65533;&#65533;&#65533;&#65533;&#65533;;&#65533;&#65533;
/&#65533;&#511;&#65533;&#65533;&#1661;&#65533;(~&#65533;Q&#65533;p	&#65533;'&#65533;&#65533;)&#65533;+-&#65533;&#65533;&#713;P&#65533;%0)&#65533;1<&#65533;$>&#65533;&#65533;{&#65533;&#65533;x&#65533;t&#65533;&#65533;&#65533;&#1437;&#1876;&#65533;&#65533;&#65533;^&#65533;&#65533;I&#65533;p_|&#65533;{T$`&#65533;S&#65533;&#65533;&#1850;&#65533;&#65533;&#65533;&#65533;i&#65533;&#65533;M&#65533;&#65533;&#1849;&#65533;&#1506;l&#65533;18&#65533;/&#65533;306 &#65533;$na&#65533;&#65533;&#65533;tn&#1431;&#65533;&#1602;&#65533;&#65533;{&#65533;a^&#65533;}~&#65533;&#65533;&#65533;3H&#65533;&#65533;&#65533;$&#254;&#65533;&#65533;&#65533;G&#65533;s>&#65533;&#65533;&#1510;	&#65533;&#65533;&#65533;&#65533;&#1159;&#65533;&#65533;&#65533;&#65533;&#65533;<&#65533;3 &#65533;IM&#65533;rn&#65533;^&#65533;3&#65533;&#65533;\N&#65533;-&#65533;/&#65533;+&#65533;T&#65533;nm&#1197;&#65533;M&#65533;&#65533;
`&#65533;&#65533;CK&#65533;&#65533;&#65533;&#65533;6>~&#65533;@&#65533;&#65533;B&#65533;2&#65533;&#65533;1&#65533;&#65533;&#65533;&#65533;G&#65533;
3&#65533;&#65533;>&#65533;4&#65533;&#65533;&#36387;&#65533;V~&#23517;&#65533;+^&#1202;\&#65533;&#65533;-&#65533;&#65533;&#65533;&#2014;&#65533;F=j&#65533;l&#65533;&#65533;&#65533;N&#65533;&#65533;&#65533;&#65533;=P&#65533;&#65533;&#65533;&#65533;&#730;i&#65533;&#65533;D&#65533;&#65533;&#65533;&#65533;&#1707;&#65533;?w=,&#65533;&#65533;0&#65533;/&#65533;&#65533;7`>>&#65533;&#65533;{&#65533;&#65533;&#65533;&#65533;&#65533;&#1289;&#65533;&#65533;&#65533;,&#65533;&#65533;F&#65533;K&#65533;&#65533;`&#65533;&#65533;]&#65533;W&#65533;&#65533;e&#65533;8&#65533;&#65533;	&#65533;&#65533;y&#65533;&#65533;&#65533;z^&#65533;~&#65533;Z-&#65533;&#65533;j.|&#679;&#65533;&#65533;&#65533;&#65533;&#65533;&#65533;&#65533;&#65533;>&#65533;&#65533;&#65533;Y&#65533;&#65533;5&#65533;&#65533;&#65533;&#65533;&#65533;&#65533;&#65533;/&#65533;O&#65533;&#65533;&#65533;6&#65533;&#65533;&#65533;&#65533;0a&#65533;&#65533;&#65533;X&#65533;&#65533;&#65533;&#65533;&#65533;&#65533;&#65533;&#65533;&#65533;0&#65533;Wz&#1855;.&#65533;M&#65533;&#1806;&#65533;&#1004;&#65533;]&#65533;@&#65533;y&#65533;7&#65533;&#65533;&#65533;&#721;_t&#65533;&#65533;7&#65533;&#65533;O&#65533;&#65533;&#65533;&#65533;&#65533;&#65533;&#65533;A)&#65533;&#65533;+&#65533;&#1236;~&#65533;&#65533;&#65533;&#65533;|&#65533;&#65533;cR&#65533;&#65533;T&#65533;&#65533;&#65533;&#65533;6&#65533;&#65533;&#65533;X&#65533;&#65533;&#65533;e&#65533;B&#65533;&#65533;	&#1448;&#65533;&#65533;&#65533;4&#65533;U&#65533;&#65533;W]&#65533;&#65533;&#65533;&#65533;&#65533;&#65533;hn&#65533;&#65533;&#65533;}m>A &#65533;&#65533;2&#65533;&#65533;&#65533;&#65533;&#65533;=&#65533;A0&#65533;&#65533;&#65533;|&#65533;&#891;&#65533;v&#65533;&#65533;&#65533;&#65533;k&#531;n&#167;&#65533;&#65533;&#65533;/o0&#65533;&#65533;&#65533;&#65533;&#65533;&#65533;@B22&#65533;c&#1219;&#1587;&#65533;&#65533;h&#65533;4B(X&#65533;r&#65533;R&#65533;&#65533;y&#65533;&#65533;&#65533;	j!:&#65533;&#65533;&#65533;&#65533;&#65533;&#65533;&#65533;j&#65533;Y&#65533;{TVk{&#65533;&#65533;[+&#65533;+&#65533;&#65533;&#65533;&#65533;0L&#65533;&#65533;&#65533;&#65533;&#747;&#65533;&#65533;|$&#65533;&#65533;&#65533;b&#65533;J]m}&#65533;&#65533;&#65533;&#65533;&#65533;&#65533;&#65533;&#65533;.>N^n~&#65533;&#65533;&#65533;&#65533;&#65533;&#1966;:
&#65533;lr&#65533;Y&#65533;&#65533;I&#65533;RI&#65533;#89y&#65533;&#65533;?>U&#65533;	&#65533;&&J&#779;ea&#65533;i&#65533;&#65533;m&#516;&#65533;&#307;Y&#65533;:&#65533;&#65533;&#65533;&#65533;a&#262;&#65533;&#65533;&#469;&#65533;6~&#65533;d&#65533;&#65533;&#65533;&#65533;4k&#1724;&#65533;3&#65533;&#925;<{&#65533;&#65533;Fq&#65533;FO&#65533;&#65533;%&#1319;&#65533;RJJ}U&#65533;&#7369;&#633;&#65533;&#65533;&#65533;&#65533;QY&#65533;&#65533;&#65533;db&#65533;vl&#65533;U	&#65533;?&#1786;}7&#65533;&#1849;t&#48274;Th,&#65533;&#65533;&#65533;iSK&#65533;&#65533;-&#65533;q_&#65533;&#65533;!&#65533;&#694;&#65533;E&#65533;&#65533;n5&#65533;$&#65533;^$&#65533;K&#65533;	s&#65533;&#65533;&#65533;&#65533;&#65533;`7&#65533;&#65533;&#1388;[&#65533;~]&#65533;b&#65533;xe1&#65533;p&#65533;h&#65533;&#65533;Os&#65533;&#65533;[YUQ&#65533;&#65533;&#65533;s&#65533;&#65533;&#65533;&#738;o&#65533;&#65533;&#1849;&#65533;W&#65533;&#65533;s&#65533;&#65533;&#65533;&#65533;&#1158;&#9273;{&#65533;&#65533;&#65533;&#65533;&#65533;&#65533;&#475;/&#65533;&#65533;&#65533;&#65533;&#65533;&#65533;&#1531;o&#65533;&#65533;&#65533;&#65533;&#65533;&#65533;&#1775;&#65533;&#65533;&#65533;&#65533;&#65533;&#65533;&#65533;&#65533;&#65533;&#65533;~&#65533;&#65533;&#65533;P`&#65533;&#65533;F&#65533;&#65533;`&#65533;&#65533;&#224;&&#65533;6Uc&#65533;&#65533;&#65533;&#65533;dZV.&#65533;y&#65533;Xd&#65533;&#65533;&#65533;--)&#65533;&#65533;b&#65533;&#65533;[&#65533;.&#65533;c&#65533;2&#65533;D&#65533;p&#65533;H$&#65533;b&0S&#65533;>&#65533;&#65533;
&#65533;d#U&#65533;}sQr&#65533;&#65533;&#65533;&#65533;r%&#65533;&#65533;\2!p&#1160;&#65533;<Y&#65533;&#65533;&#65533;&#65533;n&#65533;a`&#65533;`&#65533;)f&#65533;d&#65533;if&#65533;h&#65533;&#65533;f&#65533;l&#65533;&#65533;&&#65533;E&#65533;&#1944;&#65533;b&#65533;&#65533;&#65533;&#65533;a&#65533;[&#65533;E4&#1817;&#65533;&#65533;	&#65533;&#65533;,&#65533;\&#65533;&#65533;4e&#65533;^&#65533;&#65533;&#65533;3|&#65533;&#720;&#65533;&#65533;c&#5914;n&#65533;i&#65533;&#65533;~
j&#65533;&#65533;&#65533;Jj&#65533;&#65533;&#65533;&#65533;j&#65533;&#65533;&#65533;&#65533;j&#65533;&#65533;&#65533;
&#65533;&#65533;8F&#65533;`,&#65533;&#65533;X&#65533;<{&#65533;Y&#157;|&#65533;&#65533;&#65533;Ft&#65533;C}&#65533;(&#65533;b&#65533;V7&#65533;&#65533;aQ92Xf&#65533;l&#65533;(&#1155;&#65533;&#65533;n&#65533;m&#65533;&#65533;~n&#65533;&#65533;K&#65533;&#65533;&#65533;y&#65533;\e&#65533;&#867;&#65533;{&#65533;&#65533;&#65533;'&#65533;&#65533;&#65533;&#65533;:h&&#65533;U&#65533;&#65533;C&#65533;6&#65533;(g&#65533;~&#65533;&#65533;/&#65533;_&#65533;&#65533;&#65533;&#65533;=$dZn&#65533;OLq&#65533;_&#65533;q&#65533;E&#906;&#65533;K&#65533;&#65533;&#65533;&#65533;&#65533;&#178;&#65533;&#65533;MvI$&#65533;&#65533;V&#65533;&#65533;&#1791;&#65533;E&#65533;&#65533;&#65533;^&#65533;&#65533;&#65533;B&#65533;&#65533;&#1125;&#65533;kt&#65533;BMt&#65533;F&#65533;&#65533;1iDTFr&#65533; &#65533;&#663;'&#65533;&#65533;&,&#300;&#65533;&#65533;&#65533;&#65533;&3f&#65533;&#65533;h&#65533;$F&#1715;&#65533;&#65533;&#65533;V&#65533;v&#65533;n&#65533;w&#65533;&#65533;6F7&#65533;I+&#65533;'$&#1227;&#65533;T+&#65533;&#65533;&#65533;#@&#65533;&#1486;&#65533;
&#1653;Y4&#65533;V&#65533;&#65533;&#65533;i&#65533;&#65533;&#65533;@9C&#1128;-w&#65533;o&#65533;y&#65533;&#65533;mwm}&#65533;&#65533;w&#65533;&#65533;x&#65533;&#65533;&#65533;&#65533;3&#65533;&#65533;s0/a7i&#65533;&#1894; =&#65533;]>k&#1378;&#65533;&#65533;&#65533;&#65533;&#65533;N|&#65533;&#65533;o|&#65533;&#65533;/|&#65533;&#65533;;&#65533;&#65533;&#65533;&#65533;GO=&#65533;&#65533;O}&#65533;&#65533;o&#65533;}&#65533;&#65533;&#65533;=&#65533;&#1927;O&#65533;&#65533;&#25295;~&#65533;&#1631;&#65533;1&#65533;&#65533;yz&#65533;&#65533;K/&#65533;+&#65533;&#65533;&#65533;&#7151;D;&#65533;E&#65533;&#65533;&#65533;G&#65533;&#65533;Q0g:&#65533;&#65533;&#335;}&#65533;[`X7JP~&#65533;`)&#65533;&#65533;
j0&#65533;&#65533;`&#65533;6&#65533;Ab0&#65533;&#65533;	?&#65533;&#65533;&#65533;&#65533;$&#65533; UX&#65533;&#65533;p&#65533;4&#65533;a]xC&#65533;&#65533;0&#289;&#65533;&#65533; &#65533;0&#65533;&#65533;&#65533;'D&#65533;&#65533;&#65533;&#1645;}Cl!&#65533;&#65533;&#65533;e&#65533;!&#65533;&#65533;&#65533;&#65533;<;&#65533;I&#65533;J&#65533;&#65533;&#65533;z&#65533;&#65533;&#65533;]BmGd&#65533;h&#65533;3&#65533;&#65533;k4#&#65533;&#65533;&#65533;8&#65533;&#65533;s&#65533;#&#65533;&#65533;D:&#1969;&#65533;|&#1827;&#65533;&#65533;"&#1160;}d!yHB&#65533;&#65533;&#65533;T&#65533;!&#65533;FH&#65533;1&#65533;&#65533;|&#65533;%yIGbr&#65533;&#65533;&#65533;d%&#65533;&#65533;P&#65533;&#65533;1g&#65533;&#65533;'5Y?&#65533;&#65533;`G=*&#65533;&#65533;&#65533;&#65533;5&#65533;`aH&#65533;&#65533;32Z&#65533;&#65533;&#65533;&#1829;/{	&#65533;_
3&#65533;&#65533;&#65533;&#65533;1&#65533;&#65533;&#65533;c*3&#65533;&#65533;\&#65533;3&#65533;	&#65533;gJ3&#65533;&#1308;&#65533;5&#65533;&#65533;&#65533;]&&#65533;&#65533;$&#65533;GyMm&#65533;&#65533;&#65533;	2b&#65533;W2&#65533;kk&#65533;&#65533;B&#65533;BE%&#65533; &#65533;7&#65533;	&#65533;|&#65533;&#65533;&#65533;&#65533;'?&#65533;&#65533;&#960;&#65533;s&#65533; %&#65533;@&#65533;&#1027;*&#1312;MhC&#65533;&#1032;Bt&#65533;&#65533;&#65533;D-J&#1099;j4&#65533;&#360;G&#65533;)&#65533;n&#65533;Rt&#65533;&#65533;8&#65533;00&#65533;R&#65533;&#65533;X&#65533;,w0*R&#65533;&#65533;&#65533;'E&#65533;&#1244;&#65533;t&#65533;<&#65533;&#65533;O
&#1312;
u&#65533;D-&#65533;Q&#65533;&#65533;Sn"u&#65533;}9&#65533;L51EWN+&#65533;&#65533;|TL#&#65533;&#65533;l&#65533;&#65533;\&#65533;&#65533;W&#65533;
&#1456;&#65533;u&#65533;d-&#65533;Y&#65533;&#65533;&#65533;&#65533;I&#65533;X&#65533;&#65533;Kv&#65533;&#65533;\b(C&#65533;]&#65533;&#1532;&#65533;u&#65533;|&#65533;&#65533;&#65533;_&#65533;j&#65533;qB&#65533;0,&#65533;&#65533;(&#65533;&#65533;&#65533;N&#65533;X&#65533;j&#65533;&#65533;
&#65533;&#65533;Jv&#65533;&#65533;&#65533;&#65533;e/+&#65533;6B&#65533;&#837;Kmv&#65533;&#65533;f&#65533;Z&#364;iO&#65533;&#65533;&#1322;v&#65533;&#65533;u	
&Q,u&#65533;Cdh+&#65533;z$dRk&#65533;o&#65533;&#65533;
w&#65533;?-lc&#65533;&#65533;&#65533;&#65533;9&#65533;-&#65533;&#65533;&#65533;B#&#65533;&#65533;&#65533;$&#65533;h7&#65533;&#65533;&#1902;w&#65533;&#65533;&#65533;7&#65533;&#65533;&#65533;y&#715;&#65533;&#65533;7&#65533;&#65533;]&#65533;{&#65533;&#65533;&#65533;&#65533;7&#65533;&#65533;&#65533;&#65533;}&#65533;&#65533;&#65533;&#65533;7&#65533;&#65533;&#1903;&#65533;&#65533;&#65533;
8&#65533;&#1967;qO:&#65533;/&#65533;Tu&#65533;U&#65533;)]&#65533;vR&#65533;U&#65533;,&#65533;&#65533;k8&#65533;&#1968;&#65533;;&#65533;&#65533;8&#65533;$&#65533;&#65533;K&#65533;&#65533;&#65533;8&#65533;,^&#65533;&#65533;[&#65533;&#65533;8&#65533;4&#65533;&#65533;&#65533;&#65533;k&#65533;&#65533;&#65533;8&#65533;<&#1969;&#65533;{dX!	&#65533;&#65533;&#65533;&#65533;V&#65533;&#65533;K&#65533;-&#65533;=&#65533;:&#65533;&#65533;}&#65533;^T&#65533;&#65533;&#65533;&#65533;&#65533;&#65533;*g&#65533;&#65533;Z&#65533;2&#65533;&#65533;&#65533;&#65533;0{Y&#65533;`&#65533;&#65533;&#716;f2&#65533;&#65533;&#65533;kN3&#65533;&#65533;&#65533;&#65533;8&#65533;y&#65533;p&#65533;&#65533;&#65533;&#65533;&#65533;;&#65533;&#65533;&#65533;|&#65533;s&#65533;&#65533;&#65533;&#65533;@z&#65533;.&#65533;&#65533;-&#65533;&#65533;0&#65533;&#65533;k&#65533;`wrq&#65533;:&#65533;&#65533;3&#65533;&#65533;"H&#65533;&#65533;&#65533;&#65533;;j&#65533;&#65533;&#1251;5&#65533;Om&#65533;T&#65533;z&#1384;f&#65533;&#65533;[&#65533;W&#65533;&#65533;&#1396;&#65533;u&#65533;gm&#65533;\&#65533;z&#1527;&#60782;}&#65533;&#65533;_;&#65533;&#65533;&#65533;&#65533;&#65533;}&#65533;b#{&#65533;&#65533;nv&#65533;&#65533;&#65533;lh&#65533;&#65533;&#65533;.o]&#65533;&#65533;Jz&#65533;X&#65533;&#65533;pc&#65533;&#65533;&#65533;&#65533;&#909;&#65533;t&#65533;{&#65533;&#65533;n&#65533;&#65533;&#65533;&#65533;&#65533;x&#65533;{&#65533;&#65533;&#65533;&#65533;&#65533;&#65533;&#65533;|&#65533;{&#65533;&#65533;&#60927;&#65533;&#65533;&#65533;|&#65533;/&#65533;&#65533;&#65533;&#65533;#&#65533;[&#65533;&#65533;&#65533;Tk&#65533;&#65533;&#65533;MzZc0&#65533;&#65533;/&#65533;&#65533;k|&#65533;&#65533;&#65533;?&#65533;|&#65533;$/&#65533;&#65533;O&#65533;&#65533;|&#65533;,o&#65533;&#65533;_&#65533;&#65533;|&#65533;4&#65533;&#65533;&#65533;o&#65533;&#65533;1 &#65533;&#65533;&#65533;^&#65533;*&#65533;&#65533;}&#65533;D/&#65533;&#1103;&#65533;&#65533;&#65533;+}&#65533;Lo&#65533;&#65533;1&#65533;s,EZ&#65533;&#1249;tu&#65533;&#65533;&#65533;&#65533;k}&#65533;\&#65533;&#1535;&#65533;&#65533;&#65533;&#65533;&#65533;QR&#65533;{W,a}&#65533;lo&#65533;&#65533;&#65533;&#65533;&#65533;&#65533;}&#65533;Z/{&#65533;&#65533;&#65533;E&#1834;&#65533;&#65533;|&#65533;&#65533;&#65533;&#65533;&#65533;~&#65533;v&#62518;&#65533;>&#65533;~&#65533;o&#65533;&#65533;y&#65533;&#65533;:&#65533;&#65533;m&#358;&#65533;&#65533;k~&#65533;&#65533;&#65533;?&#65533;&#65533;&#65533;7&#65533;&#65533;[|&#65533;&#65533;A&#65533;&#65533;&#65533;&#1323;~&#65533;&#65533;&#65533;&#65533;&#65533;&#65533;Xh&#65533;.&#973821;&#65533;o&#65533;&#65533;&#65533;]&#65533;3&#65533;z&#65533;&#65533;&#65533;&#65533;&#65533;~&#65533;&#65533;/&#65533;&#65533;q&#65533;{&#65533;&#65533;&#65533;&#1275;&#65533;&#65533;&#65533;K&#65533;&#65533;W&#65533;&#65533;x&#65533;x&#65533;&#1054;&#65533;&#65533;&#65533;&#65533;&#65533;&#65533;u&#65533;&#65533;&#9623;&#65533;&#65533;K&#65533;v&#65533;&#65533;&#65533;o&#65533;&#65533;&#65533;&#65533;?&#65533;&#65533;&#65533;&#65533;w&#65533;&#65533;&#65533;&#65533;&#65533;{&#65533;Xd&#65533;&#65533;S&#65533;}&#65533;'&#65533;H&#65533;&#65533;&#65533;&#65533;&#65533;(&#65533;@&#65533;&#65533;|&#65533;&#65533;&#65533;w&#65533;&#65533;&#65533;&#65533;y&#65533;&#65533;&#65533;&#65533;y&#65533;R&#65533;'"&#65533;&#1408;H&#65533;%h&#65533;r&#28742;%&#65533;w8&#65533;'&#65533;1(&#65533;Y&#65533;&#65533;&#65533;&#65533;&#65533;gz/8&#65533;;&#515;=xs5H[&#65533;WU &#65533;&#65533;>h&#65533;G&#65533;&#65533;)&#65533;&#789;&#65533;oE&#65533;&#65533;Q(&#65533;SxqK&#65533;`(q&#65533;&#65533;&#65533;!&#65533;G&#65533;]&#65533;<h&#65533;&#65533;p&#65533;&#65533;&#65533;}E&#65533;&#65533;g&#65533;&#65533;%&#65533;ePy
8qf&#65533;&#65533;q(&#65533;&#65533;&#65533;&#65533;&#65533;&#65533;&#65533;&#65533;s&#65533;&#65533;{&#65533;k&#65533;w!&#65533;`:h&#65533;d \&#65533;h@&#65533;c ^&#65533;&#65533;f&#65533;`&#65533;&#65533;|&#65533;u&#65533;{N(-pH&#65533;&#65533;&#65533;7p	W I8^`K&#65533;V&#1461;V&#65533;g&#65533;d&#65533;&#65533;7&#65533;)A&#65533;&#65533;X&#1538;#&#65533;(G&#65533;%&#65533; &#65533;q\p&#65533;c&#65533;Vp&#65533;
&#65533; &#65533;7&#65533;&#65533;kp&#65533;YrK&#65533;R &#65533;&#65533;8&#65533;&#1352;&#65533;&#1512;&#65533;&#65533;xG&#65533;&#65533;&#65533;G&#65533;&#65533;4&#65533;&#1281;&#65533;&#65533;&#65533;(&#65533;&#65533;&#65533;a&#65533;&#1539;hp7&#65533;&#65533;a\70&#65533;&#65533;%0&#65533;@p&#65533;h&#65533;^0&#65533;@G`&#65533;&#65533;&#1546;n&#65533;&#65533;WW&#65533;&#65533;&#65533;&#65533;h% _&#65533;&#65533;&#1550;=xV&#65533;&#65533;X[&#65533;&#65533;hqdp_&#65533;Q6%`&#65533;&#1539;X&#65533; p*&#65533;d&#65533;&#65533;&#65533;p"&#65533;[P&#65533;;'&#65533;J|&#65533;&#449;dp#PH&#65533;d@&#65533;&#65533;38&#65533;&#65533;y&#65533;&#65533;&#65533;&#1035;R&#65533;&#65533;;&#65533;&#65533;&#65533;(r>	6	&#65533;&#65533;W0nXu&#65533;X&#65533;d&#65533;&#65533;(
)&#65533;(F&#65533;&#65533;e&#65533;8rr&#65533;&#65533;G&#65533;R&#65533;#VP<X&#65533;%0&#65533;)&#65533;&#65533;5y&#65533;mU&#65533;:&#65533;&#65533;&#65533;(&#65533;&#65533;&#65533;j&#65533;$`&#65533;&#65533;qk&#65533; )&#65533;c`i!&#65533;Z&#65533;&#65533;Y)V&#65533;&#65533;4&#65533;&#65533;`}&#65533;r&#597;&#65533;g&#65533;_&#65533;|.&#531;&#65533;&#65533;&#65533;H &#65533; G&#65533;q&#65533;&#65533;&#65533;&#1620;'&#65533;H&#65533;q&#65533;&#65533; W&#65533;&#65533;H&#65533;Ti'@&#65533;'G&#65533;[&#65533;f7&#65533;&#65533;(&#65533;&#65533;W^ %7&#65533;b&#65533;q&#65533;)&#65533;08[&#65533;2$ &#65533;	rd &#65533;&#65533;&#65533;&#65533;U9&#65533;&#18005;&#65533;&#65533;])u&#16848;&#65533;&#65533;&#65533;8&#65533;i&#65533;&#65533;q&#65533;&#65533;bp&#65533;&#1897;&#65533;&#65533;&#65533;&#65533;&#65533;q&#65533;&#65533;&#65533;&#65533;9&#65533;{y&#65533;~	&#65533;&#65533;&#65533;~&#65533;h%&#65533;@&#65533;)&#65533;e&#65533;&#65533;&#1611;K&#65533;&#65533;&#477;&#60993;[p@&#65533;$%&#65533;*&#65533;&#65533;yr&#1692;wG&#65533;&#65533;H&#65533;&#65533;&#65533;~gpH0&#65533; &#65533;e &#65533;	&#65533;&#65533;&#65533;d &#65533;jrd`#*?&#65533;&#65533;U&#65533;&#65533;N&#65533;q&#65533;&#65533;&#65533;7&#65533;hW&#65533;&#65533;6&#65533;~dy)&#65533;	#&#65533;&#65533;r&#65533;bp@^&#65533;r^@p&#65533;&#65533;&#65533;&#65533;%G&#65533;&#65533;&#65533;$({	&#65533;&J}h&#65533;dDW&#1056;&#65533;&#65533;R&#65533;&#65533;_&#65533;#&#65533;&#65533;+g&#65533;0&#65533;&#65533;9&#65533;&#65533;y^
&#65533;&#65533;'&#65533;&#65533;1&#65533;&#65533;&#65533;&#1975;&#65533;&#65533;HpS9rd
&#65533;&#65533;&#65533; H`&#65533;Gg:&#65533;2&#65533;&#65533;&#65533;&#65533;i&#65533;2z&#65533;&#65533;i&#65533;&#65533;&#65533;}b&#65533;&#65533;&#65533;&#65533;&#65533;&#65533;HJ&#65533;\p&#65533;H&#65533;r&#65533;&#65533;\&#65533;z&#65533;sJr&#65533;&#65533;&#65533;&#65533;&#65533;J&#65533;&#65533;&#65533;&#65533;&#65533;*&#65533;&#65533;r&#65533;z&#65533;&#65533;j&#65533;-&#65533;&#65533;&#65533;&#65533;Z&#65533;0Z&#65533;&#65533;2&#65533;8&#65533;&#65533;&#65533;&#65533;^0&#65533;&#65533;&#65533;p:r&#65533;)&#65533;&#65533;&#1702;7&#65533;&#65533;&#65533;&#65533;j&#65533;|&#615;Ni&#65533;&#65533;*&#65533;&#65533;M8&#65533;&#65533;&#65533;&#65533;we&#65533;PK&#65533;&#65533;&#65533;&#662;0&#65533;&#65533;&#65533;*&#65533;)'&#65533;
&#65533;0&#65533;&#65533;Jr&#65533;^Y[&#65533;:6&#65533;&#65533;}&#28233;&#65533;Y&#65533;&#65533;&#65533;q&#65533;*&#65533;&#65533;&#65533;&#687;*&#65533;j&#65533;&#65533;Q:&#65533;&#65533;&#65533;&#65533;+&#65533;&#1750;x&#65533;&#65533;~&#65533;(&#65533;`#&#65533;&#65533;&#685;&#65533;&#65533;y&#65533;&#65533;W M&#65533;&#65533;&#65533;J&#65533;&#65533;*&#65533;wJ&#65533;"O$&#65533;&#65533; &#65533;70&#65533;&#65533;Y&#65533;2&#1552; &#65533;,[re % &#65533;&#65533;&#65533;j&#65533;U&#65533;,&#65533;&#65533;N&#558;&#65533;Gc@&#65533;&#65533;C&#65533; &#65533;&#65533;&&#65533;Z&#65533;&#65533;&#65533;qg&#65533;&#65533;&#65533;&#65533;,J&#65533;I&#44120;
&#65533;&#65533;&#65533;&#65533;&#1065;	[&#65533;&#65533;&#65533;:&#65533;&#65533;NK&#65533;d&#65533;Q_&#65533;&#65533;f@_P &#65533;\0&#65533;&#65533;&#65533;&#65533;&#65533;&#1125;&#65533;&#65533;&#755;_A&#65533;vk&#65533;&#65533;^p'
&#65533;&#1641;q&#65533;&#65533;
&#65533;d&#65533;&#65533;R &#441;&#65533;t&#1720;A&#65533;&#65533;,&#65533;X&#65533;y&#65533;H&#65533;X&#65533;&#65533;&#65533;G&#25499;;&#65533;d&#65533; &#65533;&#65533;&#65533;&#65533;[&#65533;,&#65533;&#65533;K&#65533;J&#65533;&#65533;&#65533;&#65533;&#65533;&#65533;&#65533;&#65533;&#65533;
&#65533;&#65533;?S[ &#65533;&#65533;k&#65533;k&#65533;&M&#65533;&#65533; &#65533;&#65533;K 
l&#65533;&#65533;'&#65533;&#65533;&#65533;{q&#65533;&#65533;}&#65533;	"&#65533;&#65533;&#65533;\+&#65533;&#65533;&#65533;&#65533;&#65533;@\&#65533;&#65533;&#65533;&#65533;&#65533;&#65533;&#65533;&#65533;&&#65533;c&#65533;D&#65533;&#65533; &#65533;&#65533;&#65533;&#65533;{&#65533;&#65533;J&#65533;1,&#65533;3L&#65533;y&#1744;&#65533;+&#65533;<&#65533;&#65533;k&#65533;&#65533;&#705;	&#65533;&#65533;y&#65533;{&#65533;&#65533;{&#65533;&#65533;&#65533;G g@&#65533;t GP&#65533;&#408;&#65533;&#65533;U&#65533;
7&#65533;&#65533;Y&#65533;&#65533;[&#65533;&#65533;X&#65533;&#65533;r0&#65533;J&#65533;&#65533;{&#65533;tX&#65533;@&#65533;j&#65533;F(&#65533;&#65533;&#1099;Y&#65533;&#324;0n&#65533;&#65533;&#65533;&#65533;&#65533;&#65533;dQ%&#1654;W["gGux&#65533;&#65533;%&#65533;&#65533;Z@&#65533;&#65533;J&#65533;&#65533;&#65533;C;&#65533;&#65533;&#65533;&#65533;&#65533;r&#65533;&#65533;X&#65533;H&#65533;7`&#600;|&#601;&#65533;&#603;&#65533;&#602;&#65533;&#65533;+&#65533;X+&#65533;<&#65533;wk&#65533;&#65533;(#p&#65533;d \&#65533;K&#65533;`&#65533;Z0&#275;&#65533;&#65533;!&#65533;&#65533;&#65533;&#767;&#65533;&#65533;&#65533;&#65533;a&#65533;`&#65533;{9&#65533;  !&#65533;   ,U &#65533; W &#65533;&#65533; &#65533;&#65533;&#65533;&#65533;&#65533;&#65533;&#65533;&#65533;&#65533;&#65533;&#65533;&#65533;&#65533;&#65533;&#65533;&#65533;&#65533;&#65533;&#65533;&#65533;&#65533;&#65533;&#65533;&#65533;&#65533;&#65533;&#65533;&#65533;&#65533;&#65533;&#65533;&#65533;&#65533;&#65533;&&#65533; &#65533;&#65533;&#65533;&#65533;&#65533;&#65533;&#65533;&#65533;&#65533;&#65533;&#65533;&#65533;&#65533;&#65533;&#65533;&#65533;&#65533;&#65533;&#65533;&#65533;&#65533;&#65533;&#65533;&#65533;&#65533;&#65533;&#65533;&#65533;&#65533;&#65533;&#65533;&#65533;&#65533;&#65533;('&#65533;&#65533;&#65533;&#65533;&#65533;&#65533;&#65533;&#65533;&#65533;&#65533;&#65533;&#65533;&#65533;&#65533;&#1991;'&&#65533;&#65533;&#65533;&#65533;&#65533;&#65533;&#65533;&#65533;&#65533;&#65533;&#65533;&#65533;
&#65533;&#65533;&#65533;&#65533;&#65533;&#65533;&#65533;&#65533;&#65533;&#65533;&#65533;&#65533;&#65533;&#65533;&#65533;&#65533; 
H&#65533;&#65533;&#65533;&#65533;*\&#560;&#65533;&#199;#J&#65533;H&#65533;&#65533;&#331;3j&#65533;&#561;&#65533;&#463; C&#65533;I&#65533;&#65533;&#595;(S&#65533;\&#626;&#65533;&#727;0c&#668;I&#65533;&#65533;&#859;8s&#65533;&#65533;&#627;&#65533;&#991;@&#65533;
J&#65533;&#65533;&#1123;H&#65533;*]&#692;&#65533;&#1255;P&#65533;J&#65533;J&#65533;&#65533;&#1387;X&#65533;j&#65533;&#693;&#65533;&#1519;`&#202;K&#65533;&#65533;&#1651;h&#1258;]&#758;&#65533;&#1783;p&#65533;&#65533;&#669;K&#65533;&#65533;&#1915;x&#65533;&#65533;&#65533;&#759;&#65533;&#2047;&#65533;L&#65533;&#65533;&#65533;&#200;+^&#824;&#65533;&#65533;&#464;#K&#65533;L&#65533;&#65533;&#65533;&#728;3k&#65533;&#825;&#65533;&#65533;&#992;C&#65533;M&#65533;&#65533;&#65533;&#1256;S&#65533;^&#890;&#65533;&#65533;&#1520;c&#734;M&#65533;&#65533;&#65533;&#1784;s&#65533;&#65533;&#891;&#65533;&#65533;&#65533;&#65533;&#65533;N&#65533;&#65533;&#65533;&#65533;&#531;+_&#956;&#65533;&#65533;&#65533;&#1059;K&#65533;N&#65533;&#65533;&#65533;&#65533;&#1587;k&#65533;&#957;&#65533;&#65533;&#65533;&#65533;&#203;O&#65533;&#65533;&#65533;&#65533;&#65533;&#1259;_&#1022;&#65533;&#65533;&#65533;&#65533;&#65533;&#735;O&#65533;&#65533;&#65533;&#65533;&#65533;&#65533;&#65533;&#65533;&#1023;&#65533;&#65533;&#65533; (&#65533;&#65533;h&#65533;&#65533;&&#65533;&#65533;&#65533;6&#65533;&#65533;&#65533;F(&#65533;Vh&#65533;f&#65533;&#65533;v&#65533;&#65533; &#65533;(&#65533;$&#65533;h&#65533;(&#65533;&#65533;&#65533;,&#65533;&#65533;&#65533;0&#65533;(&#65533;4&#65533;h&#65533;8&#65533;&#65533;<&#65533;&#65533;&#65533;@)&#65533;Di&#65533;H&&#65533;&#65533;&#65533;&#65533;L6&#65533;&#65533;PF)&#65533;TVi&#65533;Xf&#65533;&#65533;\v&#65533;&#65533;`&#65533;)&#65533;d&#65533;i&#65533;h&#65533;&#65533;&#65533;l&#65533;&#65533;&#65533;p&#65533;)&#65533;/Y&#65533;&#797;x&#65533;&#65533;|&#65533;&#65533;&#30656;*&#65533;&#65533;X&#65533;A	&#65533;&#65533;&#65533;J#)&#65533;&#65533;&#163;&#65533;F*&#39188;Vj&#39256;f&#65533;&#39324;v&#65533;&#39392;&#65533;*&#43556;&#65533;j&#43624;&#65533;&#65533;&#43692;&#65533;&#65533;&#43747;"&#65533;(
&#65533;&#65533; 	#&#65533;&#48060;&#65533;&#65533;&#65533;&#65533;+&#65533;&#65533;k&#65533;&#65533;&&#65533;&#65533;&#65533;6&#65533;&#65533;&#65533;F+&#65533;&#65533;&#65533;Vk&#65533;&#65533;&#65533;f&#65533;,	&#65533;&#65533;%&#1798;&#65533;&#65533;&#65533;&#65533;kn&#65533;&#34731;n&#65533;&#65533;&#65533;n&#65533;&#65533;+o&#65533;&#65533;&#65533;ko&#65533;&#65533;&#1963;o&#65533;&#65533;&#65533;&#65533;o&#65533; &#65533;+p&#65533;lp&#65533;&#65533;p&#65533;/&#65533;0&#65533;&#65533;&#65533;&#65533;&#162;&#65533;&#65533;@&#65533;&#65533; &#65533;f&#65533;&#65533;&#65533;w&#65533;&#65533;&#65533;&#65533;&#65533;&#65533;"&#65533;L&#65533;&#65533;&&#65533;&#65533;&#65533;&#65533;*&#65533;&#65533;&#65533;&#65533;.&#65533;&#65533;&#65533;2&#65533;L&#65533;&#65533;6&#65533;&#65533;&#65533;:&#65533;&#65533;&#65533;&#65533;>&#65533;&#65533;B&#65533;&#65533;!&#65533;&#65533;&#1622;	%l0&#65533;$|{&#65533;8QB&#65533;8&#65533;L=&#65533;&#65533;Zg&#65533;&#65533; \&#65533;&#65533;U&#65533;&#65533;5 d+&#65533;&#65533;Ws&#65533;5&#65533;`&#65533;&#65533;&#65533;&#65533;e&#733;&#65533;&#65533;X&#65533;&#1910;&#65533;o&#65533;&#65533;&#65533;w&#65533;w&#65533;v&#1261;6&#65533;&#65533;&#65533;=v&#65533;/&#65533;w&#65533;#y&#1988;K&#65533;7&#65533;C~&#65533;&#65533;&#65533;[^&#65533;&#65533;c>9&#65533;;&#65533;&#65533;&#38859;~:&#1833;&#65533;&#65533;&#65533;&#2029;&#65533;&#65533;&#48243;>&#65533;&#65533;&#1758;;&#65533;&#65533;N&#65533;+-&#65533;&#65533;&#65533;o&#65533;&#65533;&#65533;'&#65533;&#65533;&#65533;&#65533;7&#65533;&#65533;&#65533;&#65533;G/&#65533;&#65533;&#65533;Wo&#65533;&#65533;&#65533;g&#65533;&#65533;&#65533;&#65533;w_&#65533;)Q&#65533;&#65533;&#65533;&#65533;&#65533;&#65533;O&#65533;&#65533;&#27087;&#65533;&#65533;&#65533;&#65533;&#65533;&#65533;&#65533;&#65533;&#65533;&#65533;&#65533;&#65533;O&#65533;&#65533;&#65533;&#65533;&#65533;&#65533;&#65533;&#65533;&#65533;&#65533;&#65533;&#65533;  (&#65533;&#65533;&#65533;L &#65533;&#65533;&#65533;/&#65533;P&#65533;&#288;0Mb,/&#65533;&#65533;nP&#65533;&#65533;C&#65533;&#65533;P&#65533;(,a
?&#65533;B&#65533;&#65533;&#65533;*&#65533;&#65533;W&#65533;&#65533;&#65533;p&#65533;2&#65533;!o&#65533;&#65533;&#65533;&#65533;&#65533;;&#65533;&#65533;&#65533;&#65533;"&#65533;&#1032;@&#65533;&#65533;H&#65533;#:1&#65533;L\&#65533;&#65533;&#65533;)J&#65533;&#65533;X&#65533;&#65533;&#65533;&#65533;&#65533;(b&#65533;P&#65533;G&#65533;A&#65533;`&#65533;&#65533;&#65533;&#65533; &#65533;(&#65533;5&#65533;&#1101;h&#65533;&#65533;&#65533;&#65533;9&#145;&#65533;q&#65533;&#65533;&#65533;&#65533;&#65533;:&#65533;1&#65533;}&#65533;&#65533;H&#65533;=&#1168;&#65533;Ld!&#65533;&#65533;C2&#65533;&#65533;T$$'&#65533;&#65533;J:&#599220;d&1&#65533;NR&#65533;&#65533;&#65533;&#65533;&#1828;(=&#65533;IR&#65533;&#65533;&#65533;&#65533;4&#65533;(S&#65533;JT&#65533;&#65533;\%7&#65533;FZJ&#65533;&#65533; &#65533;&#65533;&#65533;&#65533;d/&#65533;&#65533;&#65533;bS(&#65533;/&#65533;&#65533;L_.&#65533;&#65533;T&#65533;0&#65533;&#65533;LcRS&#65533;&#65533;&#65533;&#65533;5&#65533;9Mbr3&#65533;&#65533;&#1830;5&#65533;9&#65533;h&#65533;&#65533;&#65533;&#65533;Dg7&#65533;Y&#65533;j&#65533;&#65533;&#65533;&#65533;t&#65533;:&#65533;	&#65533;vjS&#65533;&#65533;&#65533;&#65533;=&#65533;9&#65533;}&#65533;S&#65533;&#65533;<'?&#65533;&#65533;O&#65533;&#65533;&#65533; -&#65533;=&#65533;&#966;2&#65533;&#65533;&#65533;h@%&#65533;&#1033;Z&#65533;&#65533;%&#65533;F&#65533;Q&#65533;zt&#65533; &#65533;&#65533;T&#65533;&#65533;\&#65533;b&#65533;&#65533;@&#65533;=&#65533;4&#65533;&#65533;@iK}b&#65533;G&#65533; 3%&#65533;&#65533;&#65533;&#1244;&#65533;&#65533;>&#65533;zV`&#65533;
&#65533;&#65533;HM&#65533;R&#65533;&#65533;&#1318;:&#65533;&#65533;P&#65533;&#65533;T&#65533;J&#1386;Z&#65533;&#65533;X&#65533;&#874;V&#65533;&#65533;&#1390;z&#65533;&#65533;`&#65533;X&#65533;J&#1458;&#65533;&#65533;&#65533;hM&#65533;Z&#65533;&#65533;&#1462;&#65533;&#65533;&#65533;p&#65533;&#65533;\&#65533;J&#1530;&#65533;&#65533;&#65533;x&#875;^&#65533;&#65533;&#1534;&#65533;&#65533;&#65533;&#65533;&#65533;`K&#65533;&#65533;&#65533;&#65533;&#65533;M,Za&#65533;X&#65533;&#65533;@/h&#65533;A" &#65533;J&#65533;&#65533;Ji&#65533;0&#65533;&#65533;&#65533;zv?-&#65533;&#65533;h&#65533;&#65533;&#65533;"-&#65533;&#65533;"R&#1730;&#65533;nv&#65533;&#65533;x&#65533;` [&#65533;6b&#65533;5&#65533;m9,{&#65533;&#65533;&#65533;v5&#65533;&#65533;o&#65533;&#65533;&#65533;V&#65533;&#65533;&#65533;&#65533;"d &#65533;&#65533;&#65533;&#65533;&#65533;FjK&#65533;&#65533;B&#65533;6&#65533;&#65533;&#557; &#65533;&#65533;&#65533;&#65533;&#65533;D&#65533;&#1973;w&#65533;^w&#65533;&#65533;&#65533;&#65533;uy&#65533;+&#189949;&#65533;A<r _v&#65533;@&#65533;xo}&#961;&#65533;&#65533;&#65533;&#65533;&#65533; &#65533;&#65533;L&#65533;&#65533;&#65533;N&#65533;&#65533;&#65533;&#65533;;&#65533;&#65533;&#65533;&#65533;&#65533;&#65533;&#65533;JT&#65533;&#65533;&#65533;6&#65533;&#65533;&#1248;4&#65533;&#65533;%<Lb&#65533;&#65533;%&#1968;R&#65533;&#65533;C"&#65533;+&#65533;&#65533;&#65533;c&#65533;a3&#65533;&#65533;3&#65533;0&#65533;U&#65533;&#65533;[&#65533;@&#65533;&#65533;&#65533;&#65533;&#65533;?A&#65533;,&#65533;p&#65533;&#65533;&#65533;&#65533; #&#65533;;&#65533;1&#65533;&#65533;&#65533;&#1784;,>r&#65533;&#65533;&#65533;&#65533;+&#65533;T&#65533;&#65533;&#65533;&#65533;L&#65533;&#65533;&#65533;&#65533;=1&#65533;&#65533;&#65533;f2s&#65533;&#65533;^&#65533;&#65533;&#65533;&#65533;l&#65533;"cY&#602;&#65533;0&#65533;w&#65533;&#65533;"&#1272;=&#65533;<hB&#65533;a&#65533;2&#65533;&#65533;|&#65533;*&#65533;x7&#65533;&#65533;( &#65533;&#65533;rn&#65533;&#65533;;Le&&#65533;"4xf>K9&#65533;G&#65533;B&#65533;&#65533;&#65533;B&#65533;&#65533;&#65533;&#65533;&#65533;&#65533;&#65533;&#65533;(&#65533;&#65533;-&#65533;&#65533;&#65533;/}&#65533;&#65533;P&#65533;&#65533;&#65533;&#65533;&#65533;&#65533;&#65533;*&#65533;&#65533;&#65533;&#65533;+&#65533; 	=&#65533;6&#65533;&#65533;}&#65533;@'aA&#1557;&#65533;kd&#65533;&#65533;&#65533;&#65533;&#65533;&#65533;}&#65533;>(&#65533;&#65533;G&#65533;&#65533;\&#65533;&#65533;&#65533;^&#65533;&#65533;&#65533;&#65533;nw&#65533;&#65533;&#65533;w&#65533; &#65533;y&#65533;&#65533;&#65533;&#65533;7&#65533;"x+&#65533;&#65533;-p&#65533;S&#65533;&#65533;i&#65533;&#65533;dUhH&#65533;NG@&#65533;7&#65533;&#65533;s<&#65533;$&#65533;&#65533;	&#65533;&#65533;X&#65533;S&#65533;&#65533;&#65533;T&#65533;P&#65533;&#65533;&#65533;N,&#65533;&#65533;&#65533;&#65533;%&#65533;f&#65533;S&#65533;&#65533;&#65533;8&#65533;9&#353;SD&#65533;&#65533; &#65533;&#1027;N&#65533;&#65533;&#65533;@A&#65533;&#65533;&#65533;&#65533;\&#65533;P&#65533;VQ}&#1933;W&#65533;x`l&#1697;~R&#65533;Y&#65533;P&#65533;9&#65533;&#65533;&#65533;&#65533;&#65533;UB&#65533;L&#65533;&#65533;&#1534;vB&#40220;:&#153;&#65533;4&#65533;M&#65533;[b/&#65533;&#65533;&#65533;N&#766;&#65533;&#65533;&#65533;4&#65533;5FNK|	&#65533;&#65533;/'&#65533;)&#440;c&#65533;V&#65533;&#65533;I&#65533;.Y&#65533;Ox&#65533;&#65533;&#65533;&#65533;&#65533;q&#65533;&#65533;&#65533;x0&#1911;$&#65533;&#65533;4h0M&#65533;&#65533;&#65533; &#65533;GNx&#547;>&#65533;?&#65533;&#65533;&#65533;&#65533;&#65533;C&#65533;
&#544;&#65533;n{I&#65533;&#65533;7j&#65533;&#65533;&#65533;!j&#65533;&#65533;G&#65533;&#65533;&#65533;&#65533;&#24804;&#65533;&#65533;w&#65533;&#65533;&#65533;&#65533;&#65533;&#65533;&#65533;&#65533;8&#65533;}B !&#65533;   ,I &#65533;  &#65533;&#65533;&#65533;&#65533;&#65533;&#65533;&#65533;'' &#65533;&&#65533;&&#65533;&#65533;&#65533;'&#65533; &#65533;&#65533;&#65533;&#65533;&#65533;&#65533;&#65533;&#65533;&#65533;&#65533;&#65533;&#65533;&#65533;&#65533;&#65533;&#65533;&#65533;&#65533;&#65533;&#65533;&#65533;&#65533;&#65533;&#65533;&#65533;&#65533;&#65533;&#65533;&#65533;&#65533;&#65533;&#65533;&#65533;&#65533;&#65533;&#65533;&#65533;&#65533;&#65533;&#65533;&#65533;&#65533;&#65533;&#65533;&#65533;&#65533;&#65533;&#65533;&#65533;&#65533;&#447;&#65533;&#65533;&#65533;&#65533;&#65533;&#65533;&#65533;&#65533;&#65533;&#65533;&#65533;&#65533;&#65533;&#65533;&#65533;&#65533;&#65533;&#1378;&#65533;&#65533;&#65533;%&(&#65533;%&#65533;&#65533;&#65533;&#65533;&#65533;&#65533;&#65533;&#65533;&#65533;&#65533;&#65533;&#65533;&#65533;&#65533;&#65533;&#65533;&#65533;&#65533;&#65533;&#65533;&#65533;&#65533;&#65533;&#65533;&#65533;&#65533; 
H&#65533;&#65533;Ax(J(7I&#1122;&#65533;#.d&#65533;&#65533;&#65533;Dp&#65533;&#65533;&#65533;B&#397;?r&#65533;&#65533;q&#65533;&#528;%Q&#65533;$&#65533;&#65533;$K&#65533;)_&#65533;&#65533;&#65533;2&#65533;&#731;6s&#65533;&#65533;I&#65533;&#65533;&#799;2&#65533;&#65533;&#65533;	t&#65533;O&#65533;:&#65533;-&#65533;&#65533;)Q&#65533;O&#65533;BU&#65533;t&#65533;S&#65533;Q&#65533;J&#1898;&#65533;k&#1455;X&#65533;^k&#65533;,W&#65533;d&#986;&#65533;&#65533;A&#65533;&#65533;&#65533;Bq&#65533;&#1915;x&#65533;&#65533;&#65533;&#759;&#65533;&#2047;&#65533;L&#65533;&#65533;&#65533;&#200;+^&#824;&#65533;&#65533;&#464;#K&#65533;L&#65533;&#65533;&#65533;&#65533;&#65533;&#65533;=&#65533;&#65533;&#65533;&#992;C&#65533;M&#65533;&#65533;&#65533;&#1256;S&#65533;^&#890;&#65533;&#65533;&#1520;c&#734;M&#65533;&#65533;&#65533;&#1784;s&#65533;&#65533;&#65533;\J&#65533;&#65533;N&#65533;&#65533;&#65533;&#65533;&#531;+_&#956;ymr&#65533;&#65533;pN&#65533;&#65533;&#65533;&#65533;&#1587;k&#65533;&#957;&#65533;&#65533;&#841;&#65533;&#65533;O&#65533;&#65533;&#65533;&#65533;&#65533;&#65533;/1&#65533;&#65533;&#65533;&#65533;&#65533;&#735;O&#65533;&#65533;r&#65533;&#65533;&#65533;&#65533;&#65533;&#1023;&#65533;&#65533;(@&#65533;&#65533;h&#65533;&#65533;&&#65533;&#65533;&#65533;6&#65533;&#65533;&#65533;&#65533;&#65533;&#65533;Vh&#65533;f&#65533;&#65533;v&#65533;!k&#65533;&#903;$&#65533;h&#65533;(&#65533;&#65533;&#65533;,&#65533;8&#65533;&#65533;.&#65533;(&#65533;4&#65533;h&#65533;8&#65533;&#65533;Y&#65533;&#65533;&#65533;&#65533;&#65533;@)&#65533;Didw0&#65533;&#65533;&#65533;&#65533;L6&#65533;&#65533;P&#65533;&#65533;&#65533;h>Fi&#65533;Xf&#65533;&#65533;C&#65533;&#65533;&#65533;E&#65533;%&#65533;&#65533;d&#65533;&#65533;&#65533;&#65533;&#65533;V&#65533;l&#65533;&#65533;&#65533;gg&#65533;&#65533;&#1812;&#65533;U&#65533;&#65533;xV&#65533;&#65533;|&#65533;&#65533;%y*&#65533;&#65533;&#65533;&#65533;&#65533;&#65533;&#65533;&&#65533;(m&#65533;C5,"&#65533;-j&#65533;&#65533;&#65533;&#65533;&#65533;&#65533;&#65533;&#65533;&#65533;"&#65533;&#39460;B&#65533;&#65533;g&#65533;&#65533;&#65533;D&#65533;~Z&#43760;&#65533;&#65533;&#172;.&#65533;j&#47992;&#65533;k&#65533;&#65533;&#65533;es&#65533;&#65533;*l&#65533;&#65533;
&#65533;&#65533;&#65533;;&#65533;&#65533;&#65533;v*#0<tlr&#65533;&#65533;Fghv6&#65533;&#65533;&#65533;-&#65533;&#65533;&#65533;&#65533;&#65533;&#1674;,k&#65533;r&#65533;&#65533;&#65533;&#65533;&#65533;&#1917;&#65533;\&#65533;&#65533;&#65533;&#65533;&#65533;g1&#65533;6.h&#65533;&#65533;V&#65533;&#65533;&#65533;&#65533;k&#65533;&#65533;zE&#65533;&#65533;vm&#65533;&#65533;&#65533;&#65533;&#65533;&#65533;&#65533;&#65533;By&#65533;.,&#65533;&#65533;&#694;j&#65533;&#65533;&#65533;N&#65533;1&#65533;^L[&#65533;&#65533;&#65533;&#65533;&#65533;$&#65533;&#65533;&#65533;&#65533;u&#65533;&#65533;&#65533;&#65533;l&#65533;%&#65533;L&#65533;&#65533;&#65533;,&#65533;&#869;^&#65533;_&#65533;8&#65533;a&#65533;>&#2482;&#65533;&#65533;&#65533;Vp&#65533;>'&#65533;'&#65533;&#65533;&#65533;Z&#65533;{ &#65533;&#65533;&#65533;&#65533;
&#65533;U(r&#65533;2-[&#65533;&#65533;&#65533;T&#65533;&#65533;&#65533;&#65533;&#65533;&#65533;&#65533;h&#65533;&#65533;B&#65533;&#65533;&#435;&#65533;p&#65533;&#65533;lC\w&#1449;&#65533;]kD&#65533;&#65533;&#65533;&#65533;.&#65533;&#65533;&#65533;ho&#65533;;Z&#65533;|&#65533;&#65533;&#65533;&#65533;&#65533;&#65533;&#65533;&#1774;&#65533;&#65533;vjW3n9&#65533;_:&#65533;&#65533;&#65533;&#357;yko_.:v`O&#65533;B&#65533;&#65533;&#65533;6&#1705;&#65533;&#65533;z&#65533;&#65533;&#65533;.;&#65533;&#65533;,&#65533;9|z#W&#1636;!Q&#65533;&#65533;&#65533;!&#65533;DG&#65533;&#65533;&#65533;.&#65533;&#65533;&#65533;)&#65533;&#65533;&#65533;+&#65533;&#65533;&#64517;&#65533;&#65533;&#65533;&#65533;]&#65533;&#65533;t&#65533;!/&#65533;&#65533;&#65533;j&#65533;&#65533;&#65533;&#65533;&#1559;/#&#65533;DKOp&#65533;R&#65533;&#65533;n&#65533;r&#65533;&#65533;|&#65533;A&#65533;&#65533;&#65533;&#1645;&#65533;&#65533;&#65533;&#65533;&#65533;&#65533;&#65533;&#65533;&#2017;&#65533;&#65533;&#65533;>&#1812;`zj'&#65533; &#65533;&#65533;5&#65533;C&#65533;7&#65533;&#992;&#65533;s&#65533;S^|&#65533;&#65533;Q&#65533;&#65533;&#65533;Q&#65533;&#65533;8h7&#65533;/&#65533;&#65533;&#65533;L&#65533;&#65533;H&#65533;84&#65533;g|&#65533;3HK&#65533;sHD&#65533;&#65533; &#65533;cac&#65533;&#1325;Pu&#65533;y&#65533;ojW&#65533;*&#1158;l*L[&#60582;AZ=Q&#65533;&#65533;AACC&#137;(&#906;h&#65533;E&#65533;E&#65533;e&#65533;:PA\&#65533;.&#65533;&&#65533;x&#65533;M&#65533;60&#65533;&#65533;(&#65533;&#65533;10t07&#65533;h&#65533;b&#65533;W&#65533;&#1140;1|-lX&#65533; &#817;&#65533;D[R&#65533;&#65533;EzR&#65533;5&#65533;&#65533;Ei @H&#65533;&#65533;c E&#65533;&#1872;Jg&#65533;dI&#65533;$f-&#65533;^h&#65533;&#65533;&#65533;|&#65533;&#65533;d&#65533;h&#65533;&#65533;&#65533;&#65533;&#65533;&#65533;&#65533;&#65533;*Wv7I&#65533;&#65533;&#65533;B&#65533;c0(A&#65533;-&#65533;x00AR&#65533;&#65533;&#32786;/&#65533;&#65533;5&#65533;&#65533;&#65533;pe&#65533;&#65533;:?&#65533;C&#65533;&#65533;*&#65533;&#65533;4&#65533;&#65533;&#65533;&#65533;&#65533; &#65533;5&#65533;[;k&#65533;@&#65533;\g&#65533;Pwj&#65533;v&#65533;&#65533;<&#65533;&#65533;J&#65533;&#65533;@&#65533;&#65533;\`&#65533;&#65533;@&#65533;&#65533;&#65533;&#65533;&#1537;&#65533;Xi&#65533;o&&#65533;&#65533;&#65533;&#65533;&#65533;&#65533;7%&#65533;&#65533;i&#65533;B&#65533;&#65533;&#65533;&#65533;&#1714;&#65533;&#65533;R/&#65533;&#65533;&#65533;8a&#1517;&#65533;&#65533;&#65533;&#65533;0\K=i&#65533;BdW&#65533;9+-pS&#65533;Xu&#65533;;&#65533;nJ &#65533;A&#1285;r&#65533;&#65533;&#65533;$S&#65533;&#65533;&#990;p&#267;Mu0O&#65533;v&#65533;[&#65533;y&#65533;U&#65533;&#65533;&#65533;=&#65533; a&#65533;d&#65533;&#65533;d&#65533;&#65533;Te-&#65533;p4C&#65533;&#65533;&#65533;l&#65533;&#65533;&#65533;Ep&#320;&#65533;"0d&#65533;Q&#65533;&#65533;@&#65533;&#65533;B&#65533;&#65533;$&#65533;&#65533;,B&#65533;&#65533;Ec!&#65533;V&#65533;2&#65533;6"&#65533;$&#65533;Y&#65533;&#65533;4&#65533;&&#65533;&#65533;NmEdQu&#65533;3&#65533;	3&#65533;<<&#65533;&#65533;e&#65533;&#65533;&#65533;Pq&#1344;&#65533;6}A1&#65533;*&#65533;&#65533;&#65533;&#65533;%&#65533;	&#65533;HX&#65533;"&#65533;&#65533;&#65533;X)&#65533;&#65533;&#65533;&&#964;&#65533;+&#65533;&#65533;&#65533;&#65533;2&#65533;9&#65533;2&#65533;9Ih&#65533;h&#65533;j&#65533;&#65533;F&#65533;&#65533;&#65533;"&#1211;9&#65533;&#65533;C&#65533;h&#65533;6&#65533;&#65533;5E@8m&#65533;&#65533;~>f"&#65533;*|e'&#65533;&#65533;&&#65533;&#65533;mm(i&#65533;]&#65533;&#65533;&#65533;v&#65533;n&#65533;&#65533;&#65533;&#65533;&#768;&#65533;&#65533;0&#65533;&#65533;I&#65533; 4&#65533;e&#65533;&#65533;!&#65533;Z&#65533;&#65533;= &#65533;&#65533;#L&#65533;&#65533;&#65533;1"&#65533;&#65533;Mw5&#65533;7&#65533;R&#65533;&#65533;&#1769;&#65533;&#65533;&#65533;>h&#65533;&#65533;&#65533;aQ&#65533;&#65533;&#65533;"0il>&#65533;&#65533;&#65533;&#65533;D&#65533;!,&#65533;o&#65533; &#65533;N&#65533;A&#65533;&#65533;<&#65533;&#65533;F&#65533;}&#65533;m&#65533;&#65533;&#65533;gr&#65533;Y&#1458;&#65533;&#65533;&#65533;(?8&#65533;+&#65533;&#65533;&#65533;W&#65533;&#65533;&#65533;&#65533;&#65533;dN#AK&#65533;E4w&#65533;&#65533;$N&#65533;&#65533;&#65533;<&#65533;3/"&#65533;&#65533;&#65533;g &#65533;&#65533;I?&#65533; &#65533;&#65533;,&#65533;)&#65533;&#65533;	&#65533;.tK&#65533;&#65533;&#3632;m4&#65533;&#65533;j&#65533; &#65533;&#65533;&#65533;1h5&#1216;&#65533;D&#436;&#65533;]MbI&#65533;&#65533;H&#65533;j
u-&#65533;%&#65533;Ah&#65533;&#65533;&#65533;8&#65533;&#65533;&#1587;n5&#65533;&#65533;&#65533;&#65533;&#65533;\&#65533;Vj&#65533;&#65533;&#65533; K$&#65533;&#65533;&#65533;U&#65533;&#65533;knO&#65533;&#65533;&#65533;V&#65533;&#65533;&#65533;&#65533;&#65533;N&#65533;&#65533;&#1371;&#65533;&X&#65533;Q&#1911;U\&#65533;?:&#65533;X&#65533;&#65533;&#65533;&#65533;&#65533;&#65533;&#65533;&#65533;n2\&#769;&#1374;&#65533;&#65533;&#65533;&#65533;&#65533;W}oZ&#65533;&#65533;&#65533;&#65533;&#65533;&#65533;&#65533;&#65533;i&#65533;(&#65533;el#&#65533;&#65533;&#65533;&#65533;&#708;9&#65533;&#65533;&#65533;l|s&#65533;nB &#65533;C&#65533;&#65533;q&#65533;q"&#65533;&#65533;&#629;&#65533;&#65533;)&#65533;&#65533;&#65533;&#65533;&#65533;&#65533;[=&#65533;}&#65533;&#65533;&#65533;
&#65533;&#65533;&#65533;&#65533;&#65533;&#65533;,M&#65533;&#65533;[K&#65533;&#65533;~K&#65533;5&#65533;u&#65533;&#65533;so&#65533;\&#348;&#65533;A
&#65533;F&#65533;q&#65533;L6&#65533;Gn}&#65533;&#65533;&#65533;&#65533;z&#65533;Y}i&#65533;?x4&#65533;&#65533;&#65533;.&#65533;q&#65533;OM&#65533;K/&#65533;&#65533;C&#65533;&#65533;z&#65533;!&#65533;&#65533;&#65533;&#65533;=&#65533;&#65533;&#65533;&#65533;l&#65533;+&#65533;>A&#65533;&#65533;{3'{&#65533;/&#65533;S&#65533;&#65533;8w&#65533;&#65533;&#65533;a&#65533;&#65533;&#65533;&#65533;11A9WVw{&#65533;	&#65533;&#29863;&#65533;&#567;&#65533;2 &#65533;&#65533;d&#1187;.&#65533;]D&#65533;=&#65533;&#65533;S&#65533;&#65533;f&#65533;&#65533;s&#65533;&#65533;&#65533;&#65533;[&#928;=U&#65533;bi&#65533;&#3479;&#65533;9&#65533;&#1746;}&#65533;}6&#65533;&#65533;&#65533;&#65533;&#65533;zo&#65533;&#65533;&#65533;s}&#65533;K&#65533;X3&#65533;&&#65533;&#65533;o&#65533;&#65533;$w8&#65533;&#65533;o|C$$&#1595;9&#65533;N&#1164;&#65533;&#65533;&#65533;20&#65533;c&#65533;k&#65533;6uh&#65533;s&#65533;&#65533;s&#65533;x&#65533;7} &#65533;?b`&#65533;*&#65533;)F&#65533;&#65533;v&#327;p&#65533;&#65533;z&#65533;&#65533;e1@&#65533;a&#65533;&#65533;5&#65533;7&#65533;&#65533;&#65533;0s&#65533;&#65533;&#65533;Gk&#65533;&#65533;z&#65533;&#65533;e&#65533;&#65533;&#65533;&#65533;&#65533;&#65533;jP~&#65533;&#65533;@3&#65533;t,(<8_&#65533;&#65533;V8x&&#65533;p6&#65533;y&#65533;&#65533;&#65533;	&#65533;B0&#65533;&#65533; zE7&#65533;&#65533;t&#65533;&#65533; F	&#65533;)0= &#65533;&#65533;&#65533;&#1472;&#65533;'&#65533;&#65533;&#65533;`P7p&#65533;IMt&#453;q&#65533;QJw&#65533;)@f&#65533;&#65533;"&#65533;flXy&#65533;&#65533;&#65533;&#65533;&#65533;rh&#65533;&#65533;&#65533;hEPx(3&#65533;e&#65533;G&#65533;(&#65533;J&#65533;3&#65533;v
(r7rO&#65533;?0V&#65533;&#65533;&#65533;w4&#65533;&#65533;<{&#65533;&#65533;L&#65533;<p?P&#65533;&#65533;}&#65533;F|77ui&#65533;z&#65533; ?pV&#65533;i&#65533;@C@&#1288;&#65533;&#65533;&#65533;&#65533;.&#65533;&#65533; &#65533;&#1031;~&#65533;&#65533;&#65533;e&#65533;&#65533;PGx&#582;iP&#65533;&#65533;&#1547;?H~&#65533;p&#65533;&#65533;(;&#32769;$PI&#65533;&#65533;Ppyx&#65533;&#65533;x&#65533;'&#65533;g-P&#65533;&#65533;H&#65533;*&#184;k&#65533;&#65533;3&#65533;&#65533;hL&#65533;&#65533;$&#65533;J0&#65533;&#65533;&#65533;&#65533;5wv	I&#65533;E&#65533;&#65533;&#65533;V&#65533;&#65533;HD&#616;&#65533;#g&#65533;v&#65533;&#1550;&#65533;&#65533;z48r&#65533;&#65533;&#65533;8 &#65533;&#65533;&#65533;&#65533;&#65533;&#65533;&#65533;&#1552;&#65533;Bj&#568;&#65533;}8&#65533;&#65533;&#65533;&#65533;~Nrf&#65533;&#65533;F&#65533;=M&#65533;tXQ$&#65533;@^&#65533;t&#65533;&#65533;&#65533;&#65533;?&#65533;Q &#65533;&#1272;&#65533;&#920;p&#65533;5&#65533;&#65533;G&#65533;&#65533;&#65533;`&#65533;&#65533;&#65533;&#65533;&#65533;r&&#65533;&#65533;&#65533;&#65533;&#65533;78&#65533;J&#65533;&#65533;&#65533;&#65533;wyUh&#65533;5&#587;&#65533;uSd&#65533;&#65533;*&#65533;P|&#65533;<@8&#65533;&#65533;&#65533;&#65533;&#65533;HbLP&#65533;F&#65533;&#65533;&#11728;U&#65533;^&#65533;1&#65533;r	&#65533;+=&#65533;&#65533;@C&#65533;&#65533;~&#65533;&#1623;&#65533;&#65533;!(|Y&#65533;ii&#65533;A`l&#65533;nyJ&#65533;5u&#65533;&#65533;&#65533;Yct&#65533;t`&#65533;&#65533;])&#65533;7&#65533;?&#65533;,&#65533;&#65533;p29d&#65533;A=&#65533;A&#1041;&#65533;&#65533;&#65533;&#469;&#65533;&#65533;Q&#65533;&#65533;/h&#65533;v&#65533;&#65533;&#65533;A&#65533;=&#65533;&#65533;&#65533;&#65533;&#65533;/)K&#65533;l&#65533;&#65533;&#65533;&#65533;&#65533;&#65533;%/w&#65533;.&#65533;&#65533;&#65533;uAi&#65533;&#65533;J&#65533;-P&#65533;h&#65533;&#65533;- &#65533; `&#65533;y&#65533;&#1611;&#65533;	&#65533; &#65533;&&#65533;&#65533;H[(&#65533;&#65533;v&#583;&#65533;h&#65533;&#65533;? &#65533;&#65533;&#65533;s&#65533;&#65533;1&#65533;I&#1051;?&#1041;&#65533;&#65533;&#65533;&#65533;i&#65533;&#65533;&#65533;|n&#65533;&#65533;@&#65533;&#65533;w&#591;	&#65533;E&#65533;7&#65533;F&#65533;&#65533;+&#65533;7&#65533;&#65533;&#65533;&#65533;&#65533;&#65533;o&#65533;i&#65533;&#65533;&#65533;&#65533;7&#65533;z&#65533;&#65533;Y&#65533;	&#65533;@z&#65533;z&#65533;&#65533;&#65533;:JAh&#65533;<&#65533;&#65533;>j&#65533;@&#65533;2&#65533;&#65533;&#65533;I&#65533;&#233;d&#657;R+&#65533;&#65533;&#65533;&#65533;)H&#65533;&#65533;&#65533; &#65533;&#65533;DZ&#65533;&#65533;i&#65533;4j&#65533;u&#65533;x&#65533;&#65533;'q&#65533;&#65533;@&#65533;R&#65533;_z&#65533;v&#65533;&#65533;x&#65533;&#65533;z&#1703;|&#65533;&#65533;~&#65533;&#65533;:&#65533;&#65533;Z&#65533;&#65533;z&#65533;&#65533;&#65533;&#65533;&#65533;&#65533;&#65533;&#65533;&#1704;&#65533;&#65533;&#65533;&#65533;&#65533;&#65533;:&#65533;&#65533;Z&#65533;&#65533;z&#65533;&#65533;&#65533;&#65533;&#65533;&#43119;&#292;&#50214;&#65533;&#39140;	&#65533;j&#65533;Rq&#65533;&#65533;&#65533;&#65533;&#65533;&#65533;&#1130;&#65533;&#65533;&#65533;&#65533;&#65533;&#65533;:&#65533;&#65533;Z&#65533;&#65533;z&#65533;&#65533;&#65533;!&#65533;&#65533;@&#65533;&#65533;i&#65533;&#65533;&#65533;&#65533;2 &#65533;&#65533;&#65533;&#65533;&#65533;&#65533;&#65533;&#65533;&#65533;&#1708;&#65533;&#65533;&#65533;&#65533;&#65533;&#65533;:&#65533;&#65533;Z&#65533;&#65533;z&#65533;&#1434;&#65533;&#1594;&#65533;&#65533;M&#65533;&#65533;L&#65533;&#65533;&#65533;pY&#65533;p&#65533;&#65533;&#65533;&#65533;&#549;2&#65533;&#65533; &#65533;&#65533;0&#65533;&#65533;&#65533;:	J&#65533;&#65533;&#65533;&#65533;&#65533;&#65533;&#65533;s&#65533;z&#65533;w&#65533;'&#65533;&#65533;x&#65533;$F&#65533;@&#65533;&#65533;&#65533;G&#65533;&#65533;&#65533;|&#65533;&#65533;&#65533;d	K&#65533;+&#1583;&#65533;r*&#65533;&#65533;&#65533;&#65533;&#65533; &#65533;&#65533;&#65533;b&#65533;&#65533; k&#65533;k&#65533;&#65533;&#65533;z&#65533;&#65533;(&#65533;&#65533;h5&#65533;&#65533;&#65533;*6j&#65533;0&#65533;   &#1318;&#65533;a
&#65533;&#65533;&#65533;&#65533;
S&#65533;&#65533;1El&#678;@&#65533;&#65533;a&#481;&#65533;&#65533;h&#65533;&#65533;&#65533;%&#65533;&#65533;G&#65533; &#65533;&#65533;	k	&#65533;Q8&#65533;R8&#65533;:}$&#65533;JUN;5&#65533;2t[&#65533;&#65533;&#1699;&#65533;Z[.j{&#65533;i&#758;&#65533;&#65533;Yvd&#65533;
&#65533;[k4c&#65533;c{&#65533;{&#65533;&#65533;m;2<k&#65533;bj&#65533;G&#65533;1C&#65533;&#65533;&#65533;&#5431;&#760;{k&#65533;&#65533;&#65533;u&#65533;K2XT&#193;&#65533;"&#184;&#65533;;&#65533;&#65533;&#65533;&#65533;&#65533;vK0&#65533;K&#65533;&#65533;[&#65533;&#65533;{&#65533;&#65533;k&#65533;&#65533;&#65533;&#65533;&#65533;&#65533;&#65533;&#65533;&#65533;&#65533;;&#65533;&#65533;[&#65533;&#65533;k&#65533;&#65533;{&#65533;&#65533;&#65533;&#65533;&#65533;&#65533;&#65533;&#65533;&#65533;&#65533;&#65533;&#1787;&#65533;;&#65533;&#65533;[&#65533;&#65533;{&#65533;&#267;&#65533;&#411;&#65533;&#827;&#65533;&#939;&#65533;Q&#65533;&#65533;T&#65533;&#65533;#&#65533;[(5&#65533;&#65533;8&#65533;V&#65533;&#65533;3&#65533;s&#1789;-&#65533;r&#65533;}M[&#65533;&#65533;&#65533;&#65533;Kz5 !&#65533;   ,I &#65533;&#65533;  &#65533;&#65533; &#65533;&#65533;&#65533;&#65533;&#65533;&#65533;&#65533;&#65533;&#65533;&#65533;&#65533;&#65533;&#65533;&#65533;&#65533;&#65533;&#65533;&#65533;&#65533;&#65533;&#65533;&#65533;&#65533;&#65533;&#65533;&#65533;&#65533;&#65533;&#65533;&#65533;&#65533;&#65533;&#65533;&#65533;&#65533;&&#65533;&#65533;&#65533;&#65533;&#65533;&#65533;&#65533;&#65533;&#65533;&#65533;&#65533;&#65533;&#65533;&#65533;&#65533;&#65533;('&#65533;!&#65533;&#65533;&#65533;&#65533;&#65533;&#65533;&#65533;&#65533;&#65533;&#65533;&#788;&#65533;&#65533;&#65533;&#1196;&#65533;&#65533;&#65533;&#65533;&#65533;&#65533;&#65533;&#65533;&#1840;&
&#65533;&#65533;(%&#65533;&#65533;&#65533;&#65533;&#65533;&#65533;&#65533;&#65533;&#65533;&#65533;&#65533;&#65533;&#65533;&#65533;&#65533;&#65533;&#65533;(&#65533;&#65533;&#65533;&#65533;&#65533;&#65533;&#65533;&#65533;&#65533;&#65533;
H&#65533;`&#65533;&#65533;&#65533;A3a&#65533;&#65533;&#199;#J&#65533;H&#65533;&#65533;&#331;&#65533;6&#65533;&#65533;&#561;&#65533;&#463; C&#65533;I2$"G'&#65533;\&#626;&#65533;&#727;0c&#668;	J#&#859;8s&#65533;&#65533;&#627;&#65533;Od'&#65533;&#65533;I&#65533;&#65533;&#1123;H&#65533;*&#65533;is&#65533;&#1255;P&#65533;J&#65533;&#65533;&#65533;&#65533;Vh&#65533;&#693;&#65533;&#1519;`&#202;&#65533;&#65533;&#65533;P&#65533;h&#1258;]&#758;-&#65533;&#65533;&#65533;&#65533;&#65533;&#693;&#65533;u&#65533;&#65533;jM&#65533;&#65533;&#65533;&#1740;&#65533;&#2047;&#65533;c&#65533;{&#65533;&#65533;&#65533;&#65533;+^&#65533;X&#65533;-&#65533;&#65533;&#65533;"&#65533;Ly&#65533;&#2027;&#65533;3k&#65533;[&#65533;&#65533;gxXa$&#65533;&#65533;&#65533;&#65533;&#65533;~^&#858;&#65533;&#65533;H-&#65533;PtZ&#65533;V&#557;s&#49029;&#65533;&#65533;&#65533;A&#65533;1&#65533;t&#65533;v`&#65533;c&#65533;&#65533;&#65533;mH&#65533;&#65533;&#65533;U&#65533;j&#65533;"&#65533; :F0N8+&#65533;&#65533;&#65533;;]&#65533;&#18565;&#65533;&#65533;&#65533;&#1259;_&#65533;&#65533;&#65533;&#65533;&#65533;&#65533;&#65533;&#65533;&<Vq&#65533;&#65533;&#65533;&#65533;&#65533;&#65533;&#65533;&#65533;&#65533;D2&#65533; {&#65533;W&#65533;2&#65533;&#65533;\5&#65533;_&#65533;Yb&#65533;z&#65533;h&#65533;&#65533;&#65533;&#65533;=h&#65533;&#65533;&#65533;8J&#65533;&#65533;&#65533;&#65533;&#65533;4&#65533;f&#65533;:PR^&#65533;,&#65533;&#65533;a%&#65533;&#65533;(#e	&#65533;B1&#65533;&#65533;4&#65533; &#65533;I&#65533;&#65533;,8&#65533;.&#65533;&&#586;-&#65533;&#65533;&#65533;&#65533;&#65533;W&#65533;DF&#65533;&#65533;_r&#65533;bF&#65533;m$&#65533;#1&#65533;&#65533;yL&&#65533;d&#65533;&#65533;]YH&#65533;m&#65533;&#65533;\&#65533;&#65533;&#65533;&#65533;	&#65533;
&#65533;&#65533;e	&#65533; &#65533;&#65533;&#65533;&#65533;&#65533;&#65533;&#65533;"&#65533;J&#65533;&#65533;|&ZTm&#65533;*&#65533;&#65533;.Bg4&#65533;&#65533;&#65533;&#65533;&#65533;&#65533;&#65533;&#65533;(&#65533;(&#65533;%xb**GZ'&#615;.&#65533;i9L&#65533;#&#65533;&#65533;&#65533;9&#65533;&#65533;h&#65533;&#65533;&#65533;@&#65533;i&#65533;&#65533;Wa&#65533;&#65533;&#65533;&#65533;&#65533;&#65533;j&#50355;&#65533;&#65533;&#65533;&#65533;6&#65533;&#65533;o&#65533;&#65533;z	&#65533;&#65533;-&#65533;&#65533;&#65533;&#65533;)&#65533;&#65533;Q&#65533;&#65533;&#65533;&#1606;{&#65533;|&#65533;&#65533;8&#65533;&#65533;&#1930;&#65533;n@U&#65533;&#65533;&#47137;@y	&#65533;&#65533;&#1467;KY/&#65533;P&#65533;&#65533;&#65533;&#65533;/&#65533;&#65533;L4@Bf&#65533;&#65533;DJ&#65533;k5~&#65533;&#65533;&#65533;?&#4699;&#65533;&#65533;&#65533;&#65533;&#65533;&#65533;p&#65533;w&#65533;M&#65533;&#65533;&#65533;;&.%P&#65533;_&&#65533;z&#65533;2)&#1084;`&#65533;&&#65533;b&&#65533;&#65533;&#65533;&#65533;&#65533;&#65533;&#65533;&#65533;Z&#65533;&#65533;&#65533;L&#65533;%&#65533;z&#65533;"&#65533;l&#65533;+2&#65533;&#65533;&#65533;&#65533;&#65533; &#65533;#&#65533;GG&#65533;&#65533; &&#65533;4&#882;x&#65533;I&#65533;Rw&#65533;nW&#65533;=(&#1432;H&#65533;&#65533;&#1651;&#65533;&#65533;&#65533;&#65533;&#65533;n&#1769;&#65533;b&#65533;&#65533;&#65533;&#65533;'R4&#65533;x_&#65533;&#151;h&#624;&#65533;y&#65533;&#65533;{&#65533;3&0&#65533;&#65533;B&#65533;&#1913;F&#65533;&#65533;&#65533;72s&#4495;&#65533;			&#65533;&#65533;(G&#65533;&#65533;%&#65533;&#65533;	w&#65533;f&#65533;&#65533;8 &#65533;&#65533;&#65533;&#220;&#65533;&#65533;&#1426;S.{&#65533;!_&#858;&#65533;&#65533;&#65533;;#"&#1077;&#65533;B=&#65533;6u&#65533;&#65533;G&#65533;&#5480;p: &#65533;I&#65533;&#65533;&#65533;FG#&#65533;"&#65533;&#65533;P&#65533;1&#65533;@&#65533;&#65533;&#65533;&#65533;&#65533;=-&#65533;&#65533;2&#65533;,&#65533;c~&#65533;&#65533;&#1063;	&#65533;!O&#65533;&#65533;9&#65533;&#65533;=xo&#65533;&#65533;&#1369;&#65533;&#65533;	1&#65533;&#65533;}z&#65533;kRzz&#65533;&#65533;&#65533;&#65533;n&#65533;&#65533;&#65533; &#65533;&#65533;&#1647;&#65533;C&#65533;&#65533;Zp&#65533;&#65533;&#65533;&#65533;ZA(h&#65533;&#65533;&#65533;h&8&#65533;T&#65533;&#65533;&#65533;A K&#65533;+&#65533;&&#65533;&#65533;&#65533;J&#65533; .&#65533;B&#65533;O&#65533;&#1963;&#65533; 0&#65533;&#65533;&#65533;E+&#65533;Z&#65533;&#65533;J&#65533;1&#65533;H&#65533;i&#65533;&#65533;&#65533;[&#65533;&#65533;R&#65533;	&#65533;&#65533;A &#65533;*&#65533;+SLP&#65533;&#65533;&#65533;&#65533;&#65533;&#65533;'&#65533;&#65533;\&#65533;P&#65533;"&#65533;0&#65533;D&#1840;2D@&#65533;&#65533;&#65533;Q&#65533;2&#65533;DL&#65533;&#65533;h&#264;y&#65533;b#&#65533;B(`&#65533;&#65533;&#65533; &#65533;d&#65533;&#65533;
&#65533;M,&#65533;&#65533;/I&#65533;&#65533;~x&#292;&#65533;&#356;&#65533;`&#65533;&#65533;%q&#65533;q&#65533;&#65533;_+&#65533;##+&#65533;I&#65533;Q&&#65533;&#65533;&#65533;&#65533;&#65533;HU*1&#65533;K&#65533;i&#65533;(&#65533;uAf&#65533;X%&#65533;&#65533;&#65533;Z&#65533;&#65533;&#65533;
c&#65533;F&#65533;&#65533;&#1316;&#65533;W&#65533;!%!4&#65533;&#65533;^F&#65533;&#65533;&#65533;\d3&#65533;HL%2Q+U&93&#65533;=K`&#65533;@&#65533;7&#65533;&#65533;<Bp&#65533;&#65533;&#65533;8#&#65533;y&#65533;L&#65533;&#65533;{A(D&#65533;&#65533;=~&#65533;&#65533;&#16159;&#65533;&#1555;&#65533;&#65533;&#65533;l&#65533;T&#65533;^&#65533;a&#65533;&#65533;&#65533;&#65533;g\&#65533;&#65533;&#65533;&#65533;%&#65533;A&#65533;&#65533;,C&#65533;&#65533;&#971;(&#65533;^C&#65533;&#65533;&#65533;G&#65533;&#65533;&#65533;&#65533;&#65533;&#65533;P&#65533;T2&#65533;Z&#65533;(-1&#65533;&#65533;}&T&#65533;&#65533;&#65533;&#37928;&#65533;&#65533;r&#65533;&#65533;&#65533;#lY&#900;&#65533;&#65533;&#65533;c&#65533;|P&#65533;&#65533;E&#1187;1&#65533;d*B&#65533;&#65533;&#65533;$&#65533; &#65533;%d7&#65533;U&#65533;lE&#65533;&#65533;&#65533;&#65533;1&#65533;I&#65533;q&#65533; &#65533;h`@A&#65533;&#65533;4&#65533;&#65533;lD&#65533;&#65533;&#370;B&#65533; &#964;l&#65533;G&#65533;B3&#65533;&#1896;&#65533;&#65533;&#65533;pdg4&#65533;J&#65533;
~`&#65533;e&#65533;N&#65533;WaI#&#65533;e\9&#65533;&#65533;T%>M!&#65533;&#65533;"&#65533;Vf&#65533;&#65533;&#65533;&#65533;&#65533;&#65533;&#401;f&#65533;-;&#65533;7&#65533;&#65533;!&#65533;&#65533;"&#65533;&#65533;W&#65533;f&#65533;*H&#65533;,&#65533;Z !P((L&#65533;hX&#65533;&#65533; &#65533;&#65533;&#65533;$&#65533;&#65533;[Z}5SG&#65533;&#65533;&#182;6&#65533;S[&#65533;B&#65533; &#65533;&#65533;&#65533;&F&#65533;J&#65533;D&#65533;&#65533;t]D_w&#65533;X&#65533;&#65533;`z#&#65533;z&#65533;z&#65533;&#65533;&#65533;j&#65533;&#65533;rp&#65533;&#65533;&#65533;&#65533;8|&#65533;&#65533; R &#65533;6"&#65533;&#65533;&#65533;&#65533;	&#65533;xI&#65533;TV&#65533;&#65533;t&#65533;[g>&#65533;?5m&#65533;+&#65533;&#65533;h&#65533;S2|3&#65533;&#65533;9&#65533;&#65533;&#65533;&#65533;&#65533;+&#65533;S&#65533;&#65533;<V+&#65533;sx&#65533;&#65533;VX&#65533;$&#65533;&#65533;&#65533;&#726;&#65533;&#1328;&#988;&#65533;!&#65533;9`;b&#65533;x$-&#65533;&#13055;&#65533; `&#65533;&#65533; ~&#65533;d&#65533;&#1912;9&#65533;33&#65533;V&#65533;J&#65533;&#65533;&#65533;&#65533;{&#65533;&#65533;&#65533;&#65533;~&#65533;&#716;e&#65533;2s&#65533;&#65533;Z&#65533;&#65533;&#65533;H`&#65533;&#1270; f&#65533;1C&#65533;`8&#65533;9&#65533;&#65533;|qnO@&#65533;&#65533;9z&#65533;&#65533;V&#65533;&#65533;&#65533;R&#65533;&#65533;h"j;&#65533;&#65533;$&#65533;&#65533; &#65533;J&#65533;Hp&#65533;&#65533;m:&#326;&#65533;&#65533;%:z&#712;ng#x&#65533;&#65533;N;&#65533;&#65533;&#65533;&#132;&#65533;&#65533;&#65533;=&#65533;&#65533;h&#65533;Tb&#65533;H&#65533;x&#1301;&#65533;&#65533;<&#65533;f^9&#65533;&#65533;&#65533;&#65533;&#65533;gF`&#65533;&#65533;|&#65533;/	j[Ow&#1118;&#65533;$&#65533;)&#65533;`&#65533;B&#65533;`~&#65533;~&#65533;}&#65533;{&#65533; 	&#65533;&#65533;$&#65533;&#65533;]Z[>&#65533;&#65533; &#65533;&#65533;&#65533;	
Em&#65533;&#65533;&#65533;r&#65533; &#65533;)&#65533;&#65533;`zZe1Fm&#65533;s?&#65533;?et&#65533;&#65533;S(&#65533;`&#65533;*&#65533;&#65533;&&#65533; @&#65533;&#65533;&#65533;&#308;&#65533;&#65533;&#65533;9&#1462;&#65533;@u&#65533;A&#65533;&#65533;n&#65533;\FpI&#65533;&#65533;R@&#65533;>&#65533;&#65533;&#65533;&#65533;&#65533;S7&#65533;rs&#65533;&#65533;&#65533;&#65533;'^&#65533;	&#65533;&#65533;+;&#65533;&#65533;g &#65533;s&#65533;s&#65533;&#65533;&#65533;y&#65533;ts{&#65533;=	f&#65533;&#65533;M&#65533;&#65533;\&#65533;g	R0ZR&#65533;&#65533;&#65533;FlS!&#65533;&#65533;|&#65533;&#65533;\:&#65533;gNT@&#65533;&#65533;f&#65533;,&#65533;
H&#65533;&#65533;&#65533;(P[&#65533;u&#65533;-&#65533;%&#65533;&#65533;&#65533;&#65533;&#65533;N&#65533;9&#65533;&#65533;m&#65533;>~&#65533;&#65533;&#65533;&#65533;&#65533;&#65533;1&#65533;&#65533;&#65533;&#65533;&#65533;D&#65533;;M^&#307;&#65533;P&#65533;&#65533;&#65533;&#1470;kb&#65533;9&#65533;&#65533;f@AP&#65533;&#65533; eQ^&#65533;g&#1207;&#65533;&#1021;&#65533;<CL&#65533;N&#65533;&#65533;&#65533;_&#65533;yht~&#65533;$&#65533;&#65533;&#65533;L}&#65533;;&#65533;7&#65533;&#65533;&#65533;&#65533;&#778;&#65533;&#65533;&#65533;&#65533;&#65533;&#65533;"&#65533;&#65533;&#65533;tF&#65533;&#271;&#65533;&#65533;&#65533;&#65533;sWt3[&#65533;&#65533;&#65533;t&#65533;x&#65533;&#65533;l&#65533;)@&#65533;$&#65533;&#65533;&#65533;u&#65533;g\i&#65533;sP&#65533;o*VNKg&#65533;&#65533;}&#65533;&#65533;&#65533;&#65533;0&#65533;&#65533;sl&#65533;L@^H&#65533;&#65533;e&#65533;&#65533;h&#65533;uEa&#65533;w&#65533;[&#65533;&#65533;M&#65533;&#65533;|&#65533;&#65533;&#65533;&#65533;&#65533;&#65533;smWWZ&#65533;a?'dv&#65533;~1&#65533;&#65533;JP8T&#65533;4-&#65533;&#65533;&#65533;&#65533;'R&#65533;v&#65533;`~&#65533;5Lx&#65533;O&#65533;&#65533;{AE&#65533;zF$&#65533;_&#65533;&#65533;w&#65533;$&#65533;\B,&#65533;wO<W{ pn&#65533;&&#65533;6&#65533;n&#65533;UO&#65533;z7`3&#65533;_&#65533;&#65533;&#65533;Z2v7&#65533;&#65533;&#65533;@&#65533;o&#65533;x&#64967;zpT&#65533;}&#65533;dy&#65533;&#65533;&#65533;p\/(&#65533;6&#65533;Xw&#65533;&#65533;c<MUL&#65533; &#65533;&#65533;&#65533;&#65533;2	&#65533;_X&#65533;&#65533;E[&#65533;@ev&#65533;&#65533;&#65533;&#65533;&#65533;UHs&#65533;&#65533;	&#65533;&#1481;&#65533;&#65533;1a&#65533;H|&#65533;$	&#65533;&#65533;k2TLJ`&#65533; @&#65533;`&#65533;t&#65533;'&#65533;&#65533;B5&#65533;f&#65533;$`IC&#65533;&#65533;nC&#65533;F&#65533;S&#65533;&#65533;q&#1124;Apk&#1539;a&#65533;E&#65533;&#65533;	&#65533;&#65533;&#65533;&#65533;&#65533;&#65533;&#65533;0v&#65533;'&#65533;e&#65533;&#65533;r&#65533;`P_&#65533;&#65533;?&#65533;&#65533;&#518;&#65533;8D&#65533;A&#65533;&#65533;&#1154;&#65533;&#65533;DcG7I&#65533;{&#65533;W_&#65533;8&#65533;!&#65533;c;&#65533;7P&#360;M&#65533;&#65533;A&#65533;&#65533;&#65533;8$p1&#65533;$cs?&#65533;U)&#65533;~&#245;&#65533;&#65533;%e&#65533;&#65533;&#65533;&#65533;&#65533;z&#65533;&#65533;&#65533;0&#65533;	1&#65533;C7&#65533;&#65533;A&#65533;P&#65533;&#65533;&#65533;G&#65533;&#65533;G&#65533;GK&#1037;&#65533;&#65533;&#65533;&#65533;&#65533;&#65533;!&#65533;&#1490;${&#65533;F`&#1420;&#65533;&#65533;&#65533;&#65533;&#65533;&#65533;$z&#65533;&#65533;J&#65533;&#65533;8P&#65533;&#65533;&#65533;y@F&#65533;3&#1216;|K&#596;#&#65533;?&#65533;I(&#65533;&#65533;RqGLhHQ&#65533;&#65533;&#461;&#65533;&#65533;M7&#65533;]y!&#65533;<&#456;#P&#65533; &#65533;&#65533;@eG9Ls&#65533;p&#65533;ty&#65533;dy8&#65533; N&#65533;&#65533;&#65533;#&#65533;&#65533;8 &#65533;1&#65533;O&#65533;e&#1415;F&#65533; &#65533;&#65533;&#65533;&#65533;&#65533;&#65533;a*&#65533;
&#65533;&#65533;&#65533;&#65533;!kt&#65533;y&#65533;&#65533;&#65533;&#65533;&#65533;)&#65533;]&#65533;&#65533;h&#65533;&#65533;O&#65533;U&#65533;R&#65533;&#65533;&#65533;H~V&#65533;[&#65533;)5&#65533;&#65533;/&#599;&#65533;&#65533;#`dJ&#65533;[&la8&#1017;&#65533;Yi&#65533;&#65533;9&#65533;&#65533;&#65533;&#65533;	&#65533;&#65533;&#65533;bHW&#65533;&#65533;w>p8&#65533;?`=&#65533;=&#65533;- &#65533;Q &#65533;U&#65533;=&#1054;A&#65533;A&#65533;F&#65533;&#65533;&#1529;w&#65533;W&#65533;&#65533;&#65533;}&#1865;3&#65533;&#65533;!&#65533;a)&#65533;&#65533;yE&#65533;&#65533;HpM&#65533;H&#65533;8&#65533;&#65533;y&#65533;&#65533;Y&#65533;>&#65533;&#65533;&#65533;I~&#65533;A&#65533;&#65533;p&#65533;&#65533;&#65533;&#65533;;&#65533;&&#65533;&#65533;|&#65533;&#65533;&#65533;&#65533;&#65533;k&#65533;&#65533;(&#65533;&#65533;Y&#65533;&#65533;&#65533;&#65533;&#65533;9&#65533;&#65533;Y&#65533;Fcc&#65533;  x|&#65533;&#1697;&#65533;&#65533; &#65533;&#65533;&#65533;&#65533;&#65533;y&#65533;G&#65533;&#65533;x&#611;&#65533;&#65533;&#65533;&#65533;|k&#1506;1&#65533;&#65533;&#65533;&#65533;s&#65533;&#65533;9&#65533;&#65533;&#65533;&#65533;(	Ht&#65533;VZ!&#65533;A*&#65533;r>D&#65533;&#65533;&#65533;j]z&#65533;&#65533;&#65533;-&#65533;&#65533;&#65533;&#1200;6&#65533;Q&#65533;@s&#65533;&#65533;k:"&#65533;
&#2016;vt&#1698;&#65533;&#65533;&#65533;&#65533;&#679;]&#65533;&#65533;&#65533;`&#65533;
Hd&#65533;&#65533;Z&#65533;&#65533;&#65533;&#65533;&#1705;&#65533;&#65533;&#65533;&#65533;&#65533;&#65533;:&#65533;&#65533;Z&#65533;&#65533;z&#65533;&#65533;&#65533;&#65533;&#65533;&#65533;&#65533;&#65533;&#1706;&#65533;&#65533;&#65533;&#65533;&#65533;&#65533;:&#65533;&#65533;Z&#65533;&#65533;z&#65533;&#65533;&#65533;&#65533;&#65533;&#65533;&#65533;&#65533;&#65533;P&#65533;&#65533;&#65533;s[
&#65533;&#65533;Y&#65533;Z&#65533;E%&#1825;&#65533;&#65533;E&#65533;&#65533;&&#65533;&#65533;&#65533;&#65533;a&#65533;&#65533;Z
V&#1588;&#65533;k7&#65533;&#65533;&#65533;8&#1450;&#65533;&#65533;QO&#65533;P2&#65533;
&#65533;&#65533;&#65533;&#1126;&#65533;&#65533;&#65533;Q
Q&#65533;&#65533;&#65533;s&#43858;&#65533;&#65533;)Q&#65533;	&#65533;9&#65533;`l&#65533;&#65533;8&#65533;JE&#65533;&#65533;DRj&#65533;&#65533;^rH:&#65533;s&#65533;&#65533;&#65533;&#65533;&#65533;&#65533;mj&#65533;	&#313;8%c&#65533;n&#1199;'&#65533;&#65533; &#65533;&#1700;5%&#65533;&#65533;&#65533;&#65533;
O*&#65533;&#65533;i&#65533;&#65533;j@U&#689;&#65533; KJ&#65533;)&#65533;8&#65533;PZ&#65533;&#65533;!%Sv &#65533;1+&#65533;&#65533;&#1135;{<&#65533;&#65533;&#1040;&#65533;`;&#65533;&#563;'R&#65533;&#65533;&#65533;{I&#65533;DK"#&#65533;I&#65533;&#65533;\{&#65533;&#65533;&#65533;&#65533;&#65533;q"d&#65533;Cd&#65533;&#65533;g&#1258;&#65533;ik&#65533;=Km&#65533;o&#65533;qK&#65533;s&#65533;&#65533;n[&#65533;r&#65533;&#65533;v&#759;x&#65533;&#65533;h{&#65533;u&#65533;&#65533;}&#65533;~;&#65533;&#65533;+&#65533;&#65533;{&#65533;&#65533;&#65533;k&#65533;&#65533;&#758;&#65533;&#65533;&#65533;;&#65533;&#65533;&#65533;&#65533;&#65533;&#65533;&#65533;{&#65533;&#65533;&#65533;&#65533;&#65533;k&#65533;&#65533;&#65533;&#65533;&#65533;&#65533;&#65533;;&#65533;&#65533;+&#65533;&#65533;K&#65533;&#65533;&#65533;&#65533;&#65533;&#65533;&#65533;\&#1786;Pk&#65533;&#65533;&#65533;1F4&#1242;&#65533;&#65533;&#65533;gk&#65533;&#65533;&#65533;&#65533;-&#763;Q&#65533;&#58422;&#65533;{&#65533;&#65533;C&#65533;&#171;&#65533;&#65533;[&#65533;&#65533;&#65533;&#65533;&#65533;{&#65533;&#65533;&#65533;&#65533;&#65533;&#764;&#65533;&#65533;&#65533;;&#65533;&#65533;K&#65533;&#65533;k&#65533;&#65533;{&#65533;&#65533;&#1788;&#65533;;&#65533;&#65533;k&#65533;&#65533;&#765;&#65533;;&#65533;&#65533;&#65533;&#21246;&#65533;+&#65533;&#65533;&#1790;&#65533;&#65533;&#65533;&#65533;&#65533;&#65533;;&#65533;&#65533;&#65533;&#65533;K&#65533;&#1627;&#65533;&#65533;&#65533;&#65533;4;B&#65533;@&#65533;&#65533;&#65533;&#65533;&#315;	&#65533;Z2&#65533;$&#65533;&#155;&#65533;&#65533;&#65533;
&#65533;&#65533;&#65533;&#65533;&#65533;<&#65533;\&#65533;|&#65533;&#65533;&#65533;&#65533;&#65533;&#65533;&#65533;&#65533;&#65533;&#65533; <&#65533;"\&#65533;$|&#65533;&&#65533;&#65533;&#65533;M!&#65533;M.&#65533;G&#65533;	&#65533;&#65533;_s&#65533;&#65533;&#1535;&#65533;&#65533;&#237;{&#65533;&#65533;&#703;&#65533;&#65533;K&#65533;g&#65533;m&#65533;&#65533;&#65533; !&#65533;   ,X &#65533;{&#65533;  &#65533;&#65533;&#65533;&#65533;&#65533;&#65533;&#65533;&#65533;&#65533;&#65533;&#65533;&#65533;&#65533;&#65533;&#65533;&#65533;&#65533;&#65533;&#65533;&#65533;&#65533;&#65533;&#65533;&#65533;&#65533;&#65533;&#65533;&#65533;&#65533;&#65533;&#65533;&#65533;&#65533;&#65533;, &#65533;&#65533;&#65533;&#65533;&#65533;&#65533;&#65533;&#65533;&#65533;&#65533;&#65533;&#65533;&#65533;&#65533;&#65533;&#65533;&#65533;&#65533;&#65533;&#65533;&#65533;&#65533;&#65533;&#65533;&#65533;&#65533;&#65533;&#65533;&#65533;&#65533;&#65533;&#65533;&#65533;&#486;""&#65533;&#65533;&#65533;&#65533;&#65533;&#65533;&#65533;&#65533;&#65533;&#65533;&#65533;&#65533;&#65533;&#65533;&#65533;&#65533;&#65533;&#65533;&#65533;&#65533;&#65533;&#65533;&#65533;&#65533;&#65533;&#65533;&#65533;&#65533;&#65533;&#65533;&#65533;&#65533;&#65533;&#65533;&#65533;&#65533;&#65533;&#65533;&#65533;&#65533;&#65533;&#65533;&#65533;&#65533;&#65533;&#65533;&#65533;&#65533;&#65533;&#65533;&#65533;&#65533; 
H&#65533;&#65533;&#65533;&#65533;*\&#560;&#65533;&#199;#J&#65533;H&#65533;&#65533;&#331;3j&#65533;&#561;&#65533;&#463; C&#65533;I&#65533;&#65533;&#595;(S&#65533;\&#626;&#65533;&#65533;tXX5&#65533;&#859;8&#65533;&#65533;&#65533;)&#65533;'&#991;>e&#65533;J&#65533;&#65533;7&#65533;;-$U&#65533;i&#1050;F&#65533;J&#65533;
i&#1259;X&#65533;*E@&#65533;&#65533;&#1519;&#65533;~j&#890;Ai&#1649;Z&#65533;&#65533;]&#65533;6&#65533;X&#65533;M&#65533;&#986;&#65533;w&#65533;]&#65533;m&#65533;&#65533;5)&#65533;\&6&#65533;&#65533;&#65533;&#65533;&#65533;&#65533;&#200;/&#65533;&#65533;&#65533;"F&#65533;&#65533;-L&#65533;&#65533;o&#65533;&#728;&#65533;&#65533;&#65533;&#65533;&#65533;)&#463;]D&#65533;%&#65533;&#65533;&#65533;}3&#65533;^-&#65533;-&#1279; J7&#65533;&#65533;&#65533;'&#65533;&#1784;&#65533;Y&#65533;&&#65533;ta&#953;&#65533;&#65533;4&#65533;&#65533;D#&#65533;&#65533;&#65533;2&#65533;&#65533;&#1059;W&#65533;&#65533;&#65533;q&#65533;\h&#65533;&#957;&#65533;&#65533;&#1129;|7&#65533;-&#65533;&#65533;&#65533;cW&#65533;&#65533;&#65533;.&#65533;&#65533;&#65533;&#65533;Om&#65533;`&#65533;p&#65533;&#65533;&#65533;&#65533;{&#65533;<&#65533;&#65533;&#65533;&#65533;'&#65533;&#65533;&#65533;0&#65533;-.DC&#65533;)\1H&#65533;&#65533;&#65533;&#65533;u&#65533;<V&#65533;g&#65533;1e[&#65533;&#65533;&#65533;&#65533;1-&#65533;'bw&#65533;&#65533;r_&#65533;(J&#65533;&#1794;&#1613;&#65533;_&#65533;&#65533;&#65533;@S&#65533;4B&#65533;&#65533;&#1668;&#65533;,5&#65533;&#65533;[}5&#65533;pe!&#65533;&#65533;&#65533;H&#65533;&#65533;&#65533;,&#65533;	&#65533;&#65533;Z&#65533;}&#65533;&#65533;.&#65533;b$ r9&#65533;&#65533;_W&#65533;:&#65533;&#65533;{&#65533;&#65533;hR&#65533;{j&#65533;Ib&#65533;&#65533;i&#65533;&#65533;tJe&#204;&#65533;&#65533;&#65533;&#65533;&#65533;2g&#65533;&#65533;&#65533;*p
&#65533;&#65533;o&#65533;XK&#65533;&#65533;6Jg&#65533;(&#65533;&#65533;&#65533;&#1551;J9&#65533;&#65533;I[u&#1254;&#65533;&#65533;&#65533;x&#735;&#65533;&#65533;&#65533;Q&#65533;&#65533;5S&#65533;5(&#65533;&#1171;&#65533;&#65533;&#65533;$&#65533;1&#65533;N&#65533;iw&#65533;`&#65533;&#65533;]&#65533;&#65533;&#65533;&#1109;&#65533;L&#65533;&#65533;&#65533;1&#65533;&#65533;&#65533;br&#65533;&Il*&#65533;z7&#65533;	&#65533;!kmE&#65533;-&#65533;&#65533;&#65533;&#65533;&#65533;&#65533;&#1781;&#1194;&#65533;R^k&#65533;>'&#65533;&#65533;L&#65533;z~&#65533;&#65533;	&#65533;&#65533;{&#65533;&#65533;&#65533;&#65533;
&#65533;&#65533;&#65533;&#65533;/&#65533;b&#65533;&#65533;K&#65533;&#65533;&#65533;&#1803;&#65533;&#65533;n*&#65533;&#65533;&#65533;Bo&#65533;H&#65533;&#65533;&#65533;&#65533;&#65533;&#65533;&#65533;&#65533;&#65533;G&#65533;w&#65533;&#65533;&#65533;+&#65533;
%&#65533;&#65533;&#65533;&#65533;&#65533;&#65533;&#65533;&#65533;&#65533; <b&#65533;4&#65533;,&#65533;&#65533;4&#65533;&#65533;&#65533;8&#65533;&#65533;&#65533;);\q&#65533;*&#65533;&#742; &#65533;b&#65533;5'&#65533;&#65533;&#65533;K&#65533;4&#65533;,&#65533;&#65533;&#65533;&#65533;&#65533;Xg&#65533;&#65533;&#568;&#65533;`&#65533;&#65533;'S-v8&#690;&#65533;&#65533;v4&#65533;&#65533;&#65533;1&#65533;M&#65533;p&#65533;&#65533;&#65533;&#65533;r3&#65533;'+)&#65533;P&#140;c&#65533;&#65533;&#65533;&#65533;'&#65533;&#65533;&#65533;Z3&#65533;&#65533;&#65533;
&#65533;&#65533;
	&#65533;&#65533;+&#65533;&#2000;Sv&#65533;&#65533;ny&#1860;cN&#65533;&#65533;q/&#65533;K	 &#65533;&#65533;&#65533;&#65533;P&#65533;&#65533;`&#65533;*&#65533;&#1159;&#65533;&#65533;&#65533;2&#65533;>&#65533;&#65533;2&#65533;^7&#886;&#65533;&#65533;o+&#65533;&#65533;L*&#65533;&#65533;?&#65533;&#65533;`&A&#65533;3N&#65533;&#65533;&#65533;&#65533;&#65533;|&#65533;o^3&#65533;&#65533;&#65533;i&#65533;&#65533;&#65533;g/&#65533;&#1181;G&#65533;&#65533;&#65533;J&#1312;6&#65533;&#65533;&#1079;.&#65533;&#65533;o&#807;)%&#65533;&#65533;
&#65533;&#65533;&#479;&#65533;R&#65533;z&#673;!
&#956;&#65533;23Q&#65533;:&#65533;p&#65533;<&#65533;&#65533;1cSw&#65533;&#65533;&#65533;&#65533;&#65533;j&#65533;+^&#65533;&#65533;&#65533; t&#65533;&#65533;&#1410; &#65533;&#65533;:&#65533;&#65533;&#65533;&#1175;&#65533;&#65533;epf&#65533;x&#65533;S%&#65533;&#65533;&#65533;7F&#65533;N&#65533;&#65533;&#65533;&#65533;&#65533;@&#65533;x&#65533;x&#65533;fn&#65533;&#65533;]&#65533;N&#65533;&#65533;&#65533;n<&#65533;&#1110;&#65533;/&#65533;&#65533;f&#65533;&#65533;&#65533;&#65533;&#65533;h&#65533;&#65533;&#65533; ,@&#65533;j&#65533;4(&#65533;&#65533;=&#65533;&#65533;h&#65533;<&#1789;t&#65533;:&#65533;&#65533;&#65533;FS&#65533;+&#65533;&#65533;	OHF)&#428;&#65533;QA_&#65533;&#65533;@,&#65533;&#65533;&#65533;&#65533;&#65533;&#65533;&#65533;P O&#65533;F6&#65533;&#65533;q&#65533;&#65533;&#65533;&#65533;&#65533;&#620;&#65533;&#65533;h&#65533;A&#65533;&#65533;&#65533;&#65533;&&#65533;%cg&#65533; "&#65533;&#65533;&#65533;R#W&#65533;FT&#65533;f&#65533;#`K8IK&#65533;&#65533;"`&#65533;	~&#65533;&#65533;&#65533;&&#65533;`&#65533;&#65533;:&#65533;&#65533;e&#65533;+&#65533;(T)&#65533;&#65533;&#65533;&#65533;"S&#65533;4&#65533;&#65533;.w&#1492;+b&#65533;&#65533;&#65533;&#257;	&#65533;&#65533;&#65533;&#65533;@&#65533;&#65533;,&#65533;)e&#65533;&#65533; b&#1539;&#65533;<MA&#65533;&#65533;@;b&#65533;#-&#65533;&#1602;(L&#65533;&#65533;L &#65533;0Jrs&#65533;<e&#65533;V&#65533;H h&#65533;\&#65533;&#65533;Nq&#65533;&#65533;&#65533;U&#65533;&#65533;&#65533;
!&#65533;@&#65533;&#65533;&#65533;>&#65533;&#65533;9T&#65533;/&#65533;m$D&#65533;&#65533;&#65533;o&#65533;&#65533;e2&#65533;x&#65533;u*&#65533;2(&#65533;	r@H&#65533;&#65533;&#1166;&#65533;&#65533;&#65533;	&#65533;g&#65533;4&#65533;&#65533;&#65533;&#65533;1&#65533;X&#65533;&#65533;&#65533;.&#65533;J&#65533;&#65533;8	&#65533;&#65533;Q&#65533;.&#65533;&#65533;&#65533;&#65533;&#65533;Osw&#65533;
>&#65533;&#65533;G%&#65533;J0&#65533;F&#65533;v&#65533;;!{&#65533;?@&#65533;&#65533;&#65533;EU&#65533;&#868;&#65533;&#65533;f6H"&#65533;&#1443;&#65533; j &#65533;&#65533;O-J&#65533;&#65533;.
=&#65533;9u Bq&#65533;Y6khJ&#65533;,&#65533;zm&#65533;&#65533;&#65533;&#65533;B&#65533;&#65533;&#65533;)(fa&#65533;Z&#65533;U&#65533;&#65533;{4&#65533;Bj0U&#65533;&#65533;5&#65533;!&#65533;*&#1529;j&#65533;&#65533;&#65533;&#65533;[H&#65533;H&#1069;B g&#65533;&#65533;D&#65533;qv&#65533;=(i-&#1603;&#65533;v&#65533;&#65533;l&#65533;2&#65533;&#1261;
6&#65533;iMgjs&#65533;&#65533;&#65533;~&#205;u&#65533;X&#65533;vm&#65533;&#65533;&#65533;u&#65533;H&#897;V&#65533;&#65533;&#65533;5&#65533;A'K&#1255;FQ&#65533;&#65533;B
&#65533;&#65533;&#65533;&#65533;&#65533;&#65533;uao&#65533;&#1445;Z&#65533;&#65533;2&#65533; w*&#65533;&#65533;uS&/h*&#65533;&#65533;lZ&#3509;@
$&#1067;M&#65533;RX@&#65533;&&#65533;x&#65533;&#65533;&#65533;&#65533;&#65533;"5a&#65533;&#65533;&#65533;&#65533;&#65533;X&#65533;-&#65533;&#65533;2L &#65533;&#65533;}&#65533;&#65533;^&#65533;:&#65533;&#65533;&#65533;&#65533;+&#65533;)&#65533;&#65533;&#65533;&#65533;H!&#65533;&#65533;&#65533;E&#65533; &#65533;&#388;'m&#65533;"P&#65533;C&#65533;&#1851;&#65533;x&#65533;OPB2<M&#65533;AP&#65533;)&#65533;>;&#65533; &#65533;&#65533;&#65533;&#65533;dnkIK&#65533;Q@&#65533;&#65533;&#65533;&#615;&#65533;;&#8247;&#65533;m&#65533;&#65533;,V&#65533;&#65533;&#65533;&#65533;>8&#65533; l&#821;&#944;&#65533;&#65533;=E&#65533;&#65533;V$&#65533;9f6&#65533;&#65533;~&#65533;)&#65533;&#65533;&#65533;&#977;KJo>&#65533;_9&#65533;&#65533;&#65533;M&#65533;&#65533;}&#65533;&#65533;9&#65533;Q&#65533;V&#65533;&#65533;&#65533;3&#65533;_T&#65533;d&#65533;&#65533;&#65533;
&#65533;&#65533;&#65533;L&#65533;u&#65533;&#65533;Ai&#65533;
&#65533;Q3}&#65533;&#65533;&#65533;,&#65533;&#65533;U{7A)b&#65533;&#65533;71o &#65533;3&#513;&#65533;&#65533;&#65533;h&#65533;&#65533;&#65533;&#65533;t&#65533;&#65533;-&#65533;&#65533;&#65533;Rw&#65533;&#65533;	&#65533; &#65533;xb&#65533;&#65533;~&#65533;&#65533;"&#65533;&#65533;.n&#65533;kS&#65533;fm&#65533;&#65533;u[n0&#65533;?&#65533; ,P&#65533;&#2014;Cw&#65533;&#65533;j,&#65533;&#65533;X&#132;&#65533;&#65533;&#65533;&#65533;5&#65533;&#65533;&#65533;py&#65533;&#65533;&#65533;&#65533;3&#65533;&#65533;g#2&#551;&#65533;&#65533;&#65533;&#65533;m&#65533;&#65533;&#65533;&#1774;p8&#65533;M&#65533;T(&#65533;&#65533;&#65533;79&#65533;&#65533;k&#65533;&#65533;&#65533;)[&#65533;&#65533;x&#1568;F&#65533;O>JT&#65533; &#65533;`&#65533;&#65533;&#65533;M&#65533;&#65533;/)&#65533;)&#65533;&#65533;d&#65533;&#65533;&#65533;&#65533;^q]&#65533;&#65533;<fQ&#65533;x&#827;&#65533;&#65533;&#65533;M&#65533;&#65533;MA&#65533;PJ_&#65533;&#65533;&#65533;&#65533; &#65533;&#65533;&#65533;&#65533;9&#65533;n&#47672;&#65533;)2{&#65533;f~&#65533;&#65533;&#65533;&#65533;&#888;O1&#65533;&#65533;&#65533;&#65533;z&#65533;uM&#65533;`&#65533;&#35811;&#65533;=0&#65533;&#65533;&#65533;	Q&#65533;&#65533;&#65533;EH_sE&#65533;p&#65533;&#65533;&#65533;v+&#65533;&#59443;&#65533;
&#65533;WS&#65533;I&#65533;&#65533;)&&#65533;&#65533;&#65533;6&#65533;@&#65533;&#65533;&#65533;h&#65533;&#65533;&#65533;&#65533;&#65533;*.&#65533;&#65533;&#1375;=F)&#65533;&#65533;&#65533;&#65533;yQ&#65533;&#65533;&#65533;&#65533;Lx&#65533;S&#65533;US&#65533;&#65533;&#65533;'&#65533;X}&#65533;&#65533;&#65533;&#65533;&#65533;a{&#65533;f&#65533;&#65533;&#65533;&#65533;k&#65533;[+&#65533;&#65533;o&#65533;b&#1287;&#65533;s>u^{ss&#65533;&#65533;&#1067;nI&#65533;&#65533;kV&#65533;&#65533;&#65533;_&#65533;&#65533;B&#65533;&#65533;G/&#65533;&#65533;@Gz&#65533;M&#65533;|34Jx&#65533;&#65533;&#65533;&#65533;u&#65533;o{Gi&#65533;&#65533;&#65533;&#65533;P&#65533;g
;&#65533;P&#65533;#t&&#65533;v&#65533;&#65533;U&#65533;&#65533;S&#65533;w;I&#65533;|&#65533;&#65533;W&#65533;!}&#65533;g&#65533;&#65533;`&#65533;$`~&#65533;Nl&#65533;6&#65533;&#65533;sX&#65533;v&#65533;&#65533;&#65533;o&&#8355;&#65533;B3&#65533;&#65533;7H&#65533;T&#65533;&#547;}&#65533;G7&#835;&#65533;qc
xq&#65533;&#65533;8&#65533;`TB8/&#65533;&#65533;~#&#65533;&#65533;dY@%=HM&#65533;fmTTe4&#65533;8&#65533;{&#65533;Y&#65533;&#65533;&#65533;c&#65533;~&#65533;@&#65533;V{]7G&#65533;F{&#65533;3J&#65533;|&#65533; 0=Q&#65533;&#65533;&#65533;v9&#65533;
J&#65533;=w&#323;&#65533;3S&#65533;&#65533;x&#65533;%&#65533;l&#65533;o&#65533;2&#65533;&#65533;&#65533;+kD&#65533;<&#65533;uVG&#65533;&#65533;5o&#65533;&#28785;&#65533;r&#65533;&#65533;&#65533;&#65533;|&#65533;&#65533;;&#65533;&#65533;HWx&#65533;&#65533;2&#65533;&#65533;I#p&#65533;dxoU&#65533;&#65533;&#65533;7I&#65533;x_&#65533;&#65533;J18@&#65533;|5&#65533;4&#65533;C&#65533; r4&#65533;&#65533;8&#65533;&#329;&#65533;Vw&#65533;7-&#65533;k&#518;&#65533;&#65533;  &#65533;F&#65533;`&#65533;&#65533;(RI&#65533;&#65533;&#65533;5&#65533;v&#65533;
&#65533;=&#65533;&#65533;9&#65533;&#65533;V&#65533;7`qc&#65533;L&#65533;&#65533;c&#65533;F&#65533;E3&#65533;=&#65533;v"&#65533;Ah@&#65533;&#65533;}v(;J&#65533;o&#65533;&#65533;|&#65533;&#65533;{&#65533;&#65533;&#65533;&#65533;&#65533;)Rr(&#65533;/&#65533;}&#65533;X@&#65533;&#65533;eH3Q`&#1528;&#65533;&#65533;B8&#65533;z38F&#65533;QPZ!7&#65533;u&#65533;?:w&#65533;5="g
?&#65533;
m&#65533;&#65533;V&#65533;&#65533;&#65533;&#65533;u&#65533;!&#1479;t&#65533;`f=UY&#65533;&#65533;}&#65533;&#65533;rP&#1031;&#65533;&#65533;&#65533;&#65533;3&#65533;&#65533;&#65533;&#65533;&#65533;h:&#65533;n&#65533; 7`K&#65533;&#65533;H&#65533;s&#65533;&#65533;&#65533;&7O&#65533;&#61967;&#65533;&#65533;_&#65533;H&#1832;&#38158;BA&#65533;&#65533;7&#65533;|&#65533;g&#65533;5qX|2e&#65533;&#65533;&#65533;7p&#65533;&#65533;x
>&#65533;j)6,&#65533;~}	 &#65533;&#65533;?`&#65533;&#65533;u9&#65533;&#65533;&#65533;&#65533;&#65533;&#65533;
R&#65533;&#65533;)&#65533;8A,&#65533;&#65533;&#65533;i-5&#65533;[&#65533;&#65533;&#65533;r&#65533;vDw&#65533;&#65533;(8&#65533;`&#65533;{y
{FO/&#65533;I5&#65533;&#65533;n&#65533;&#65533;t&#65533;xA&#65533;J cHe&#65533;&#65533;I&#65533;w&#65533;8&#65533;&#65533;&#65533;&#65533;&#65533;,	i&#65533;&#65533;&#65533;B&#65533;&#65533;&#65533;&#65533;&#65533;y.&&#65533;>&#65533;V#7(&#65533; &#65533;I&#65533;&#65533;&#65533;V2&#65533;&#65533;>&#65533;&#65533;&#65533;T&#65533;(&#65533;&#65533;_&#1081;E&#65533;M&#65533;&#65533;&#65533;st'oK&;&#65533;i
K&#65533;zy&#65533;&#65533;_|&#65533;w&#65533;&#65533;a&#65533;&#65533;&#65533;&#65533;%&#65533;&#65533;0&#65533;[&#65533;'&#65533;#y&#65533;H &#65533;&#65533;&#65533;p&#65533;&#65533;J&#65533;?&#65533;&#60951;&#65533;&#65533;&#65533;P2&#65533;&#65533;&#65533;2&#65533;q:$&#65533;{&#1033;
&#65533;
&#65533;IQcH&#65533;&#65533;&#65533;&#65533;I*&#65533;&#65533;&#65533;&#65533;&#65533;&#65533;&#65533;>&#1768; &#65533;u&#65533;&#65533; &#65533;&#65533;&#65533;#&#65533;x&#65533;y&#65533;'&#65533;
Q&#65533;&#65533;0&#65533;&#65533;3	 A&#65533;&#65533;&#65533;&#65533;&#65533;
KYi>&#65533;=U04fCJ&#65533;E:&#65533;Uz&#65533;I&#65533;M&#65533;M&#65533;&#65533;8&#65533;H@&#65533;ej&#65533;&#65533;s&#65533;&#65533;;&#65533;l&#997722;	&#65533;&#65533;q&#65533;)&#65533;c&#65533;&#65533;sZ&#65533;eZz&#65533;h&#65533;
&#65533;&#65533;
z&#679;&#65533;&#65533;P&#65533;&#65533;qc&#65533;b&#65533;&#65533;F:&#65533;dj&#65533;V&#65533;&#65533;uj&#65533;wj&#65533;&#65533;&#65533;l&#65533;&#65533;a&#65533;4&#65533;&#65533;&#65533;	&#65533;&#65533;u&#65533;&#65533;&#65533;&#65533;&#65533;&#65533;&#65533;&#65533;&#65533;&#65533;&#65533;%c&#65533;&#65533;&#65533;L&#65533;l&#694;&#65533;u&#65533;&#65533;&#65533;Z&#65533;1n&#65533;:&#65533;&#65533;
&#65533;#&#65533;&#65533;&#65533;&#42848;&#1695;&#65533;&#65533;&#65533;&#65533;D&#65533;&&#65533;x&#65533;A&#65533; &#65533;Y&#65533;&#65533;*&#65533;&#65533;&#684;&#65533;&#65533;&#65533;&#65533;&#65533;&#65533;H&#65533;&#65533;g5&#65533;xJbx&#65533;&#65533;&#28839;R&#65533;&#65533;&#65533;:&#65533;&#65533;&#65533;&#65533;&#1688;&#65533;c&#65533;$K&#65533;&#65533;
&#65533;&#65533;>&#65533;&#65533;=&#65533;[&#65533;&#65533;&#65533;&#1720;&#65533;&#65533;&#65533;&#65533; g&#65533;&#65533;	&#65533;5&#65533; &#65533;*&#65533;j&#65533;&#1298;&#65533;&#65533;Q&#65533;&#65533; &#65533;";&#65533;$[&#65533;&{&#65533;(&#65533;&#65533;*&#65533;&#65533;,&#1778;.&#65533;&#65533;0&#65533;2[OQ&#65533;&#65533;l&#65533;_&#65533;&#65533;&#65533;<&#65533;e:&#65533;&#65533;&#65533;&#1073;,&#65533;%sRu)_3&#65533;J&#65533;&#65533;L&#1780;N&#65533;&#65533;P&#65533;R;&#65533;T[&#65533;d$&#65533;0n&#65533;&#65533;>I&#65533;z=&#65533;HZ&#65533;B
&#65533;s&#65533;K-&#65533;J&#65533;&#65533;B&#65533;&#1774;&#65533;	{&#65533;&#65533;&#65533;+&#65533;&#65533;n1&#65533;S&#65533;g{&#65533;&#65533;&#65533;&#65533;&#65533;&#65533;l[*&#65533;&#65533;&#65533;&#65533;1&#65533;r&#65533;&#65533;a;&#65533;f_&#65533;&#65533;;&#65533;&#759;&#65533;0n&#65533;&#65533;&#65533;&#65533;V&#65533;&#65533;&#65533;&#65533;&#65533;&#65533;&#1785;&#65533;&#65533;&#65533;&#65533;&#65533;~q&#65533;&#65533;a&#65533;_&#660;,&#65533;%&#65533;&#65533;Y&#65533; &#65533;&#65533;q&#65533;J&#65533;9;&#65533;&#65533;R&#65533;+b&#65533;&#65533;&#65533;&#65533;&#65533;&#65533;&#65533;&#65533;&#65533;Kz&#65533;s[&#65533;&#65533; r&#587;&#65533;&#1507;&#65533;&#65533;&#764;X&#65533;E%&#65533;&#65533;&#65533;&#65533;&#65533;&#65533;&#65533;&#65533;[&#65533;&#1227;&#65533;&#65533;&#65533;&#65533;&#65533;&#65533;&#65533;&#65533;&#65533;&#65533;&#65533;&#1899;&#65533;&#65533;;&#65533;&#65533;K&#65533;&#1947;&#65533;&#65533;&#65533;&#65533;&#65533;&#65533;&#65533;;&#65533;&#65533;K&#65533;&#65533;[&#65533;&#65533;{&#65533;&#65533;&#65533;&#65533;&#65533;&#765;&#65533;k&#65533;&#65533;&#65533;&#65533;&#65533;&#65533;&#1791; |&#65533;&#65533;&#65533;&#65533;&#65533;&#65533;&#65533;?&#65533;&#65533;&#65533;&#65533;&#65533;;&#65533;t&#65533;&#65533;&#65533;7;*&#65533;&#65533;&#65533;&#65533;R&#65533;&#65533;n&#65533;#,&#138;D&#65533;'l&#65533;\&#131;&#65533;-&#65533;&#65533;X&#65533;&#65533;/,&#65533;1&#65533;&#65533;&#65533;4&#65533;&#65533;(l&#65533;:&#65533;&#65533;<&#65533;&#65533;=<&#65533;;&#65533;&#65533;B&#65533;?\&#65533;E&#65533;&#65533;Cl&#65533;I&#65533;&#65533;D&#65533;&#65533;.&#65533;&#65533;M&#65533;P<&#65533;LL&#65533;O\&#65533;X|&#65533;Z&#65533;Y&#65533;&#65533;[|&#65533;.&#65533;<&#65533;n/ek&#65533;&#65533;&#65533;z&#65533;&#65533;&#65533;&#438;&#65533;&#65533;L&#65533;rO}&#65533;BE[&#65533;FR&#65533;\&#65533;z&#65533;&#65533;{&#65533;&#448;&#65533;&#450;&#65533;&#452;&#517;<&#518;&#65533;&#520;&#65533;&#519;&#65533;&#522;&#65533;&#524;&#65533;&#530;&#596;&#598;<&#599;\&#600;&#65533;&#602;&#65533;&#601;&#65533;&#604;&#670;&#676;<&#678;|&#65533;s&#65533;&#65533;zS&#65533;o|&#65533;$&#65533;&#690;&#65533;>&#1504; d&#65533;&#687;&#65533;H&#65533;  !&#65533;   ,W &#65533;o&#65533;  &#65533;&#65533; &#65533;&#65533;&#65533;&#65533;&#65533;&#65533;&#65533;&#65533;&#65533;&#65533;&#65533;&#65533;&#65533;&#65533;&#65533;&#65533;&#65533;&#65533;&#65533;&#65533;&#65533;&#65533;&#65533;&#65533;&#65533;&#65533;&#65533;&#65533;&#65533;&#65533;&#65533;&#65533;(%(&#65533;&#65533;&#65533;&#65533;&#65533;&#65533;&#65533;&#65533;&#65533;&#65533;&#65533;&#65533;&#65533;&#65533;&#65533;&#65533;&#65533;&#65533;&#65533;"&#65533;&#65533;&#65533;&#65533;&#65533;&#65533;&#65533;&#65533;&#65533;&#65533;&#65533;&#65533;&#65533;&#65533;&#65533;&#65533; &#65533;&#65533;&#65533;&#65533;&#65533;&#65533;&#65533;&#65533;&#65533;&#1824;"&#65533;&#65533;"&#65533;&#65533;&#65533;&#65533;&#65533;&#65533;&#65533;&#65533;&#65533;&#65533;&#65533;&#65533;&#65533;&#65533;&#65533;&#65533;&#65533;&#65533;&#65533;&#65533;&#65533;&#65533;&#65533;&#65533;&#65533;&#65533;&#65533;&#65533; &#65533;&#65533;&#65533;&#65533;&#65533;&#65533;*\&#65533;0&#65533;J&#65533;H&#65533;&#65533;Ev&#65533; Bq&#65533;&#65533;&#463; C~&#65533;&#65533;O&#65533;&#595;(S&#65533;&#18994;&#65533;&#727;0c&#668;I&#65533;&#65533;&#859;8s&#65533;&#65533;&#627;&#65533;&#991;@&#65533;
J&#65533;&#65533;&#1123;H&#65533;*]&#692;&#65533;&#1255;P&#65533;J&#65533;J&#65533;&#65533;&#1387;X&#65533;j&#65533;&#693;&#65533;&#1519;`&#202;K&#65533;&#65533;&#1634;&#65533;&#65533;&#65533;:&#758;&#65533;&#1783;p&#65533;&#65533;&#65533;e&#65533;&#65533;]&#65533;x&#65533;J&#65533;{&#65533;&#65533; &#65533;u&#1386;&#65533;K&#65533;&#65533;&#65533;0&#65533;l&#65533;&#65533;cX(&#65533;&#65533;&#65533;&#65533;eA/k&#65533;&#65533;/1!\&#65533;mqMZ&#65533;P.Z&#65533;hdAk&#1509;c&#718;|&#65533;&#65533;&#65533;&#1784;s&#65533;&#65533;&#65533;{&#65533;&#65533;9^&#65533; -&#65533;&#65533;q &#65533;era&#65533;&#65533;&#65533;&#65533;&#65533;N&#65533;m&#65533;&#65533;SO&#65533;&#925;t&#65533;&#65533;&#65533;&#65533;&#65533;&#65533;]&#65533;v&#65533;&#65533;`[&#65533;5&#1997;=&#65533;&#65533;]q&#65533;t]|v&#65533;B&#65533;&#65533;&#65533;&#1333;&#65533;&#65533;-&#65533;+1&#65533;`&#65533;!&#65533;&#65533;`S&#65533;Ab&#65533;n&#65533;&#65533;7I&#65533;VhU&#65533;>8^vv&#65533;&#65533;&#65533;h(bo&#65533;&#65533;	z&#65533;bO)&#1154;&#65533;n+&#440;&#65533;:&#65533;&#65533;&#1798;#&#65533;6`!*l&#65533;&#65533;i29:xF&#65533;w/j&#65533;c&#65533;#/&#65533;&#65533;&#65533;P&#65533;&#65533;#5&#65533;&#65533;#&#65533;Qf9S&#65533;&#65533;&#65533;&#65533;&#65533;&#65533;&#1296;&#65533;&#65533;d&#65533;&#65533;&#65533; &#65533;]&#65533;&&#65533;&#65533;&#65533;\Ze&#65533;)&#65533;k&#65533;&#65533;&#65533;w&#65533;&#65533;fn&#65533;&#65533;@-p "y&#65533;ih&#65533;&#65533;b&#143;&#65533;&#65533;(>-&#65533;i
&#65533;#~9&#65533;	N&#65533;&#65533;&#65533;&#65533;H
&#65533;&#65533;4&#65533;@&#232;&#65533;&#65533;jj&#65533;&#65533;&#65533;&#65533;!&#65533;&#65533;6(&&#65533;&#65533;*&#47923;&#65533;*&#65533;"%&#65533;&#65533;+=1`H&#65533;m&#65533;&#65533;*&#52262;&#65533;j&#2002;&#65533;,&#65533;&#65533;&#822;&#65533;cw&#65533;I&#65533;NLK&#65533;%%&#65533;&#65533;&#65533;&#65533;[-&#1990;&#60963;Vkn&#65533;&#65533;&#65533;"&#65533;	&#65533;$&#65533;&#65533;&#65533;&#65533; &#65533;&#65533;*&#65533;&#65533;&#65533;~k&#44917;&#65533;&#65533;&#65533;	&#65533;&#65533;+&#65533;,&&#65533;&#65533;l!&#65533;&#65533;n&#65533;O&#65533;z.&#65533;&#65533;6&#65533;n&#65533;&#65533;&#65533;&#65533;&#65533;&#65533;
&#65533;&#65533;&#65533;*&#65533;F&#65533;/W&#781446;Lq&#65533;&#65533;+r&#65533;&#65533;&#65533;&#65533;&#65533;m,&#65533;+&#65533;)L&#65533;&#65533;(+&#65533;&#65533;&#65533;&#65533;|&#693012;&#65533;&#65533;&#65533;D{2&#65533;&#65533;+&#65533;<&#65533;&#679;&#65533;&#65533;&#65533;&#65533;&#65533;[	&&#65533; &#65533;Eg&#65533;&#536;&#65533;\',&#65533;&#65533;&#65533;&#65533;b7Mm&#677;&&#65533;&#65533;&#65533;Xk&#65533;&#65533;_>&#65533;&#65533;&#65533;f&#65533;t&#1652;*=&#1699;J&#815;&#65533;#&#65533;&#65533;!*&#65533;&#65533;&#65533;&#1736;KR
&#65533;f&#65533;3&#65533;&#65533;&#65533;&#65533;&#1492;;|j4&#65533;B	l&#65533;&#65533;&#65533;&#65533;'p-H&#65533;W&#65533;&#65533;&#1998;'<&#65533;&#65533;aN&#65533;

&#65533;&#65533;&#49752;`&#65533;&#65533;&#65533;<,&#168;&#65533;&#65533;&#65533;<aH&#65533;&#65533;&#65533;&#65533; =&#65533;&#65533;&#65533;&#65533;&#65533;&#65533;&#65533;&#65533;	&#65533;bn|&#65533;OL<&#65533;J&#65533;z&#65533;&#65533;&#65533;&#882;s&#65533;6&#65533;&#65533;&#65533;z&#65533;&#65533;&#65533;&#1166;[H&#65533;&#464;.&#65533;&#65533;z&#65533;;&#65533;&#65533;W,&#65533;&#65533;&#65533;6*~&#65533;R&#65533;&#65533;&#65533;&#65533;&#65533;&#65533;3&#65533;L_=&#65533;BP( -~&#65533;&#65533;&#65533;H*Dxn&#65533;RO!P&#65533;&#65533;4~KKXL&#65533;&#65533;@z&#279;&#65533;&#65533;&#65533;&#65533;R&#65533;@%&#65533;&#65533;0&#65533;&#65533;\&#65533;'L&#65533;&#2028;&#65533;&#65533;o&#65533;&#65533;T-&#65533;&#65533;`&#65533;&#65533;&#65533;&#65533;]&#65533;&#570;&#65533;&#65533;0&#65533;>&#65533;!&#65533;&#65533;&#65533;&#65533;&#65533;}$&#65533;&#65533;&#1347;&#65533;&#65533;0P&#65533;&#65533;R&#65533;B&#65533;]=&#65533;&#65533; X&#65533;HQc?&#65533;\TW?3"&#65533;2&#65533;&#65533;&#1539;&#65533;UL5|&#65533;&#564;!&#65533;`&#65533;(&#65533;y&#65533;o&#65533;d&#65533;|&#65533;QA(R&#65533;&#65533;&#65533;&#65533;&#65533;&#65533;N&#65533;&#65533;&#65533;&#65533;-(&#65533;`BS&#1451;90&#65533;`1p&#65533;&#65533;*?&#65533;pr- !T&#65533;&#65533;Q&#65533;&#65533;>&#65533;&#65533;k&#65533;BAJRVB@d&#65533;d(V&#65533;&#65533;G&8
zY&#65533;&#537;&#662;&#65533;#&#65533;&#65533;h.&#65533; >&#65533;%\#&#65533;&#65533;&#65533;Pl&#65533;PZH&#65533;H( H&#65533;&#65533;&#1451;J&#65533;&#65533;&#65533;M&#802;&#65533;7B&#65533;&#65533;AN	 &#65533; F&#65533;&#65533;a&#65533;&#65533; &#65533;'&#65533;X<&#65533;&#65533;&#65533;&#65533;&#65533;&#65533;L&#65533;&#65533;&#65533;'&#615;&#65533;&#65533;&#65533;&#65533;?-&#65533;&#65533;&#65533;&#65533;&#65533;&#731;5&#65533;&#65533;&#65533;Sh&#65533;h&#65533;D[EE,&#65533;&#65533;H!&#65533;&#65533;I&#65533;&#65533;I,&#65533;&#65533;i&_&#65533;&#65533;&#65533;&#726;+C&#65533;KaJ&#65533;&#65533;tWq,A
z&#65533;&#65533;j~&#65533;T-&#65533;8&#65533;	%&#65533;&#65533;b&#65533;0&#65533;&#65533;E&#65533;*S&#65533; &#65533;&#65533;S&#65533;%; &#65533;&#65533;&#65533;&#65533;3'$&#1224;&#65533;!
A&#65533;g&#65533;H1&#65533;&#65533;N&#65533;4&#65533;&#65533;R&#65533;H&#65533;&#65533;UW&#1172;&#65533;&#65533;&#65533;&#65533;M-&#1152;	&#65533;4&#65533;C&#65533;&#65533;g&#65533;0&#65533;^%&#65533;zL&#65533;9&#65533;&#65533;&#65533;b&#65533;k.x&#65533;Eu&#65533;la}h=S%p&#65533;&#65533;4&#65533;&#65533;&#679;q&#65533;&#65533;Pc&#65533;&#65533;&#262;B&#65533;V&#65533;&#65533; &#65533;&#65533;&#65533;&#65533;vS&#65533;TA
0g2&#65533;
&#65533;&#65533;)!
j;&#65533;&#65533;&#65533;!&#65533;&#65533;&#65533;&#65533;y&#65533;&#1302;&#65533;} D&#65533;"&#65533;&#65533;&#65533;&#65533;&#65533;&#65533;A$&#65533;*&#65533;C&#65533;&#65533;&#65533;z&#65533;A.&#65533;I&#65533;G&#65533;Lx9e)c&#65533;
 &#65533;&#65533;M%-zU&#65533;N&#334;&#65533;&#65533;&#65533;&#65533;V&#65533;&#65533;@&#65533;&#65533;bB&#65533;J&#65533;&#65533;&#65533;B&#65533;f&#65533;&#65533;d&#65533;&#65533;&#65533;b
f&#65533;&#65533;&#65533;q&#65533;&#65533;&#65533;zWe*&#65533;/GM&#65533;L&#65533;&#65533;m&#65533;vQ&#65533;b'b&#65533;&#65533;u&#65533;&#65533;Kb?%v&#314;&#65533;&#65533;9&#65533;KA&#65533;M&#65533;%&#65533;m&#65533;&#1046;&#65533;{&#65533;&#65533;&#65533;{l!&#65533;&#65533; Q&#65533;o~;&#65533;&#65533;Y&#65533;&#65533;&#65533;&#65533;(&#65533;&#65533;>*&#65533;&#65533;]V!FL&#65533;8L&#65533;&#65533;&#65533;d6&#65533;&#65533;S&#65533;&#65533;&#65533;	H&#65533;%&#65533; [f&#65533;&#65533;YVI&#65533;&#65533;&#65533;&#65533;U&#65533;J&#65533;-&#65533;&#65533;H&#65533;&#65533;&#65533;&#65533;&#65533;&#65533;``4&#65533;[&#65533;rw1&#65533;&#65533;
mq&#65533;&#65533;&#65533;&#65533;%&#65533;&#526;&#65533;*&#65533;&&#65533;r&#65533;&#65533;%&#65533;&#65533;_d&#65533;&#65533; F]&#65533;&#65533;ZN {(W&#65533;`&#65533;&#65533;t&#65533;ND&#65533;&#65533;&#65533;&#65533;&#65533;&#65533;&#65533;&#65533; &#65533;&#65533;q6&#65533;&#65533;ZB&#65533;	&#65533;;T&#65533;{
&#65533;h&#65533;:HM&#65533;&#65533;8`&#65533;2m!%9B3n%&#65533;&#65533;V`w&#1232;&#65533;&#65533;&#65533;<&#65533;"5t&#65533;&#65533;&#65533;&#65533;&#65533;B&#65533;&#65533;&#65533;^&#65533;{a&#65533;&#65533;q&#65533;&#65533;:&#65533;&#65533;&#65533;e&#65533;V&#65533;&#65533;.&#65533;&#65533;0&#65533; &#65533;&#65533;&#65533;r^&#65533;&#65533;&#65533;VHNP&#65533;W&#65533;s&#65533;&#65533;&#65533;&#65533;m&#307;D&#65533;A&#65533;@&#65533;.&#65533;&#571;<cz&#65533;&#65533;&#65533;[d&#65533;A&#65533;k&#65533;&#65533;&#65533; AP&#65533;&#65533;&#65533;&#65533;&#65533;&#65533;&#65533;&#65533;f&#65533;f&#65533;&#65533;&#65533;`=&#65533;y&#65533;d&#65533;Aj_&#65533;&#65533;d&#65533;&#65533;&#65533;&#1643;Q;#&#65533;&#65533;&#65533;&#65533;&#65533;C&#65533;;*&#65533;&#65533;&#65533;[&#65533;W&#65533;%{&#65533;&#65533;_/&#65533;!&#65533;&#65533;DL&#65533;&#65533;&#65533;Qd&#963;&#65533;&#882;war&#65533;&#65533;&#65533;G&#65533;&#65533;&#65533;"	c?9S&#65533;&#65533;&#65533;t&#65533;&#65533;&#65533;ZWh&#65533;#&#65533;j&#681;o&#65533;&&#65533;&#65533;;q&#65533;&#65533;&#65533;o&#65533;
O5&#65533;1c&#65533;&#65533;8&#65533;&#65533;&#65533;&#65533;^&#347;&#65533;&#65533;YrO	@&#65533;&#65533;&#65533;&#1024;&#65533;&#65533;c&#65533;;&#65533;n&#65533;&#65533;&#65533;&#65533;6\&#65533;?&#65533;I&#65533;&#65533;N~&#65533;&#65533;u&#65533;&#65533;:+&#65533;4 ~&#65533;&#65533;&#1674;&#335;&#65533;>F&#65533;	|&#65533;&#65533;&#65533;6&#65533;&#65533;(&#65533;&#65533;&#65533;&#65533;&#65533;&#65533;&#65533;D&#65533;O&#65533;i+B&#65533; &#65533;&#65533;&#65533;mk&#65533;+
A0y&#65533;wo&#65533;_FVD$&#65533;&#65533;&#65533;v&#65533;&#65533;b=&#65533;D6&#65533;Z;&#65533;N,&#65533;&#65533;&#65533;&#65533;p&#65533;c&#65533;pn&#65533;&#65533;!5mzA&#65533;7&#65533;6x&#1927;;&#65533;5y0g9P&#65533;7&#65533;L&#65533;w&#65533;e&#65533;$&#65533;A&#65533;@gB&A&#65533;_d3&#65533;l&#65533;&#65533;c7h&#65533;sw,&#65533;z&#65533;wu&#1524;{	y
x&#65533;7'F&#65533;P&#65533;&#65533;&#65533;&#65533;&#65533;n< s?$&#65533;Z&#65533;s{8&#65533;a&#65533;p&#65533;|h%&#65533;AM&#65533;&U)0v8&#65533;hD&#65533;mq&} pfx	P@}&#65533;&#65533;iCC&#65533;e&#65533;q4k&#65533;&#65533;&#65533;&#65533;0&#65533;vp&#65533;fU%H@&#65533;&#65533;tc&#65533;&#65533;&&#65533;6z&#65533;f&#65533;z#s&#65533;t}5z&#65533;sm&#65533;'&#65533;W-Q&#65533;8&#65533;&#65533;&#65533;z&#65533;%b\cG&#65533;&#65533;&#65533;[Ew@c6g:&#65533;=&#65533;(n&#65533;C&#65533;&#65533;m&#47558;I&#65533;\&#1862;T&#65533;&#65533;=3&#65533;I&#65533;F&#65533;&#65533;&#65533;&#65533;9&#65533;('@&#65533;7&#65533;&#65533;We&#65533;p&#65533;X&#65533;&#65533;&#65533;_&#65533;&#65533; (4&#64780;&#65533;XE&#65533;4&#65533;kDx&#65533;F&#65533;&#65533;1&#65533;'8&#1362;R&#65533;&#65533;(n&#65533;&#65533;&#65533;&#65533;('5h8&#65533;&#65533;&#65533;'~s&#65533;3&#65533;&#65533;ZJ&#65533;&#65533;8v&#65533;X&#65533;4&#65533;&#65533;&#65533;% scO?&#65533;=&#2179;&#65533;&#65533;&#65533;&#65533;&#65533;&#65533;CJ&#65533;&#65533;&#65533;&#65533;C&#65533;&#65533; &#65533;u&#65533;HUn8rjg&#65533; -@&#65533;H&#65533;y'w)&#65533;8&#65533;Mm%&#65533;c&#65533;K&#65533;&#65533;&#65533;vo'c&#65533;F*Q&#65533;?&#65533;8 &#65533;&#65533;P&#65533;C6	/&#65533;v8&#65533;sW$K&#65533;43~&#65533;&#65533;zG&#65533;&#65533;`x&#65533;MM&#65533;&#65533;oO)$&#65533;"4&#65533;f&#65533;`&#65533;vb&#65533;4J&#65533;&#65533;[ I &#65533;H&#65533;&#65533;&#65533;y
I&#65533;e#&#1092;&#65533;(&#65533;;&#65533;K &#65533; i&#65533;&#65533;&#65533;&#65533;&#65533;&#65533;&#65533;H&#65533;&#65533;)n&#65533;t&#65533;&#65533;R&#65533;T&#1495;n&#65533;~:9O&#65533;M&#65533;&#65533;((&#65533;&#65533;sL&#65533;0&#65533;&#65533;&#65533;&#593;&#65533;&#65533;&#65533;&#65533;x&#65533;&#65533;x&#65533;&#65533;,hiujY&#65533;R&#65533;&#65533;&#65533;I&#65533;42&#65533;&#65533;@&#65533;J&#65533;zK&#65533;&#65533;&#65533;	&#65533;&#1431;&#65533;
@|&#65533;&#65533;X&#65533;&#65533;)&#65533;&#65533;;&#602;H&#65533;H&#1046; &#65533;J&#65533;&#65533;&#65533;Q&#65533;&#65533;&#65533;p&#65533;A&#65533;&#65533;&#65533;&#1626;&#65533;&#468;&#65533;	@
&#65533;&#65533;~&#65533;$ Qug&#65533;&#65533;&#602;I&#65533;MMP&#65533;K&#65533;&#65533;&#65533;&#65533;&#65533;8&#65533;&#65533;&#65533;	&#65533;&#65533;0&#65533;&#65533;&#65533;&#65533;&#65533;	%|&#65533;$&#65533;&#65533;&#65533;)&#65533;&#65533;9&#65533;7 &#65533;wI&#65533;&#65533;)&#65533;&#65533;i}&#65533;)	&#65533;&#65533;&#65533;0&#65533;&#65533;Y&#65533;Z&#65533;&#65533;9&#65533;z&#65533;&#65533; &#65533;&#65533;l&#65533;(&#65533;iSg&#65533;n
z&#65533;&#65533;&#65533;8:&#65533;6*&#65533;L&#1620;B@&bi&#65533;&#65533;&#65533;&#65533;&#65533;&#65533;&#65533;&#1635;
u9&#65533;&#65533;&#65533;&#65533;J&#65533;&#65533;&#65533;91c&#65533;&#65533;B!&#65533;&#65533;I&#65533;O&#1701;
&#65533;&#65533;i&#65533;&#65533;)4&#65533;"i&#65533;2&#65533;"f&#1694;Z:&#65533;Q&#65533;&#65533;p*&#65533;+z&#65533;fZ&#65533;h&#65533;*&#65533;&#65533;&#65533;&#65533;&#65533;N&#65533;&#1308;&#65533;&U&#65533;&#65533;&#65533;%&#65533;d*&#65533;1Z^w&#65533;-&#65533;&#65533;&#65533;&#65533;y&#65533;c&#65533;&#65533;&#65533;&#65533;&#65533;&#65533;&#65533;,&#65533;#Cg&#65533;&#65533;2&#65533;&#65533;1&#65533;(&#65533;j &#65533;&#65533;*M&#65533;&#65533;&#65533;&#65533;&#65533;&#65533;P&#65533;&#65533;*q&#65533;&#65533;&#65533;D&#65533;)&#65533;Q&#65533;z&#65533;&#65533;*&#65533;t&#65533;9&#65533;&#65533;#|&#65533;&#65533;&#404044;&#65533;#&#1246;&#65533;6%&#65533;&#65533;&#65533;&#65533;y&#683;&#65533;&#65533;&#65533;&#65533;?&#65533;&#65533;&#65533;&#65533;\&#65533;&#1292;&#65533;	v&#65533;&#65533;B&#65533;&#65533;&#65533;:el&#65533;)&#65533;&#65533;&#65533;&#1708;}1&#65533;&#22765;&#65533;&#65533;&#65533;
&#65533;j&#65533;(&#65533;Z&#65533;&#65533;&#65533;&#65533;&#65533;&#65533;&#65533;
&#65533;&#1133;&#65533;&#1454;&#65533;&#65533;&#65533;&#65533;&#65533;&#65533;&#65533;&#65533;&#65533;&#65533;;&#65533;[&#65533;{&#65533;
&#65533;&#65533;&#65533;&#65533;&#1776;&#65533;&#65533;&#65533;;&#65533;[&#65533;{&#65533;&#65533;&#65533;&#65533;&#65533;&#1777; &#65533;&#65533;"&#65533;&#65533;&#65533;&#65533;
&#65533;z5k	&#65533;&#65533;?.{5&#65533;&#65533;&#65533;1&#65533;2[&#65533;4{&#65533;3&#65533;&#65533;6&#65533;&#65533;8&#65533;&#65533;>&#1779;@&#755;B&#65533;&#65533;C&#65533;D{&#65533;F&#65533;&#65533;E&#65533;&#65533;H&#756;J&#1780;P&#65533;&#65533;R&#65533;T&#65533;U;&#65533;V&#65533;&#65533;X&#65533;&#65533;KO&#65533;A{&#65533;&#65533;J&#65533;q&#65533;f{&#65533;hk&#65533;i&#65533;&#65533;N&#1186;d&#65533;cc&#65533;&#65533;&#65533;~r&#65533;cn[&#65533;&#453;# !&#65533;   ,F@&#65533; &#65533;  &#65533;&#65533;&#65533;&#65533;&#65533;&#65533;&#65533;&#65533;&#65533;&#65533;&#65533;&#65533;, &#65533;&#65533;&#65533;&#65533;&#65533;&#65533;&#65533;&#65533;&#65533;&#65533;&#65533;&#65533;&#65533;&#65533;&#65533;""&#65533;&#65533;&#65533;&#65533;&#65533;&#65533;&#65533;&#65533;&#65533;&#65533;&#65533;&#65533;&#65533;&#65533;&#65533;&#65533;&#65533;&#65533;&#65533;&#65533;&#65533;&#65533;&#65533;&#65533;&#65533;&#65533;&#65533;&#65533;&#65533;&#65533;&#65533;&#65533;&#65533;&#65533;&#65533;&#65533;&#65533;&#65533;&#65533;&#65533;&#65533;&#65533;&#65533;&#65533;&#65533;&#65533;&#65533;&#65533;&#65533;&#65533;&#65533;&#65533;&#65533;&#65533;&#65533;&#65533;&#65533;&#65533;&#65533;&#65533;&#65533;&#65533;&#65533;&#65533;&#65533;&#65533;&#65533;&#65533;&#65533;&#65533;&#65533;&#65533;&#65533;&#65533;&#65533;&#65533;&#65533;&#65533;&#65533;&#65533;&#65533;&#65533;&#65533;&#65533;&#65533;&#65533;&#65533;&#65533;&#65533;&#65533;&#65533;&#65533;&#65533;&#65533; 
H&#65533;&#65533;&#65533;&#65533;*\&#560;&#65533;&#65533;M&6D&#65533;&#65533;&#65533;&#65533;&#331;3j&#65533;&#561;&#65533;&#463; C&#65533;&#65533;h&#65533;&#65533;D&#65533;(S&#65533;\&#65533;2&#65533;&#599;&[&#668;I&#65533;fE&#65533;8m&#65533;&#65533;&#65533;3#&#927;&&#65533;81&#65533;Q(&#65533;*Mj&#65533;(Q&&#65533;(QB&#65533;&#1387;X&#65533;F&#65533;&#962;&#1519;:&#154;&#65533;c&#65533;X&#65533;&#65533;&#65533;`&#65533;&#65533;&#65533;&#1594;&#65533;+&#65533;m&#1846;v&#65533;&#65533;&#379;w&#65533;]!8@a!&#65533;&#65533;&#65533;&#65533;UPDb&#65533;&#65533;[`<&#65533;p&#65533;&#215;&#65533;N>H8&#65533;b&#846;vV&#65533;&#65533;BB&#467;5/&#65533;j&#65533;&#65533;&#65533;'&#65533; &#1136;Q(,;&#65533; &#65533;&#65533;N&#65533;&#65533;&#65533;&#65533;&#65533;3&#65533;^&#65533;`9C&#65533;&#65533;&#65533;N&#65533;&#65533;=&#1268;&#65533;6o&#65533;&#65533;5&#65533;&#65533;&#65533;n&#65533;|u&#65533;^&#65533;&#65533;c~>&#65533;$&#65533;&#65533;&#65533;cP^&#65533;&#65533;&#65533;&#65533;&#65533;9&#65533;%&#65533;&#65533;&#192;1&#1296;&&#65533;&#65533;wI&#65533;&#65533;&#65533;PC-&#65533;r $h&#65533;|&#65533;lP&#65533;,-&#65533;C&#65533;&#65533;x&#65533;&#65533;&#65533;&#1026;(&#65533;&#65533;&#65533;,&#65533;&#65533;&#65533;%&#1745;P&#65533;\$&#65533;&#65533;&#65533;&#65533;x&#65533;&#65533;-&#65533;&#65533;")4&#65533;8&#65533;z&#65533;&#65533;(d$'&#65533;&#65533;$&#65533;&#65533;&#65533;&#65533;&#65533;3D&#65533;&#65533;&#65533;+&#65533;S)T&#65533;&#1572;'[b&#65533;&#65533;.&#65533;}&#65533;`$Yv&#65533;&#711;&#65533;!3&-S&#65533;r_&#65533;&#65533;&#65533;&#65533;&#65533;Y&#65533;&#65533;&#65533;M&#29593;NZ&#65533;&#65533;0>d"&#65533;&#65533;u.&#65533;
E&#65533;&#65533;&#65533;&#65533;&#65533;&#65533;(&#65533;|&#65533;&#65533;e-W&#65533;2h&#65533;&#65533;&#65533;&#65533;W&#65533;L&#65533;&#663;hZ&#65533;h&#65533;4&#65533;P&#43624;&#65533;&#65533;&#65533;&#65533;&#65533;&#65533;i&#65533;&#18519;,$&#65533;	&#611;&#65533;:&#65533;"&#65533;4&#65533;&#65533;&#65533;&#65533;&#65533;&#65533;Uv&#65533;&#65533;
&#65533;2k$2`&#65533;d&#65533;&#65533;
+&#65533;&#65533;&#1326;&#65533;%9&#65533;p&#65533;/c&#65533;"&#65533;&#1286;+&#65533;&#65533;&#65533;6&#65533;B%p&#65533;&#65533;f%,&#65533;K&#65533;&#65533;&#65533;&#65533;&#65533;&#65533;&#65533;Ko&#65533;&#65533;&#65533;&#65533;%y'X$&#65533;,h2&#65533;&#65533;&#65533;&#65533;Kp&#65533;&#65533;b&#65533;%&#65533;&#65533;&#65533;K&#65533;&#65533;&#65533;Pk&#65533;&#65533;&#65533;&#65533;kq&#65533;&#65533;&#1003;q&#65533;'&#65533;&#630;&#65533;9&#65533;I&#65533;&#65533;:	&#65533;&#65533;v&#65533;k&#446;>&#65533;&#767;&#65533;&#1842;&#65533;&#65533;&#65533;&#65533;&#65533;&#65533;&#65533;&#65533;-AJ&#65533;r&#65533;@&#65533; &#65533;&#65533;/t&#65533;+&#1835;%&#65533;&#65533;b&#65533;	=G2m&#65533;C#&#65533;&#65533;&#65533;0g|3&#917;&#65533;&#65533;&#65533;%&#65533;|5&#65533;&#65533;JM&#65533;&#65533;V'-&#65533;&#549;(z2&#65533;pS&#65533;D&r&#65533;{v&#65533;[&#65533;&#65533;&#65533;&#65533;(B&#65533;5y&#65533;4&#65533;1&#65533;&#65533;&#65533;&#65533;BKL&#65533;&#65533;G?1&#893;]3&#65533;v&#65533;$ K&#65533;j&#65533;&#1929;K&#65533;&#65533;&#65533;*&#65533;[&#65533;&#1378;3,$>&#65533;0T&#65533;m{&#65533;&&#65533;p#&#65533;&#38995;&#65533;&#65533;&#419;_<w%2o&#65533;BT&#65533;&#65533;&#599;8}7&#65533;#&#65533;w&#1960;K+v/PEQ)&#754;&#65533;&#65533;&#65533;Gn&#65533;&#65533;&#65533;K&#65533;v&#65533;&#65533;&#65533;8NI&#65533;'O&#65533;;9&#800;&#55269;l&#65533;CS&#65533;&#65533;&#65533;&#65533;&#65533;^5&#65533;&#65533;./&#65533;&#65533;&#65533;UTP<&#65533;<&#65533;
r&#65533;.&#65533;Eo|S&#65533; A&&#65533;&#65533;&#65533;&#65533;z&#65533;&&#65533;e&#65533;&#65533;&#65533;[&#65533;&#65533;7&#65533;&#65533;	ktD&#735;&#65533;U&#65533;&#65533;!&#65533;&#65533;&#65533;P&#65533;&#65533;&#65533;pk(&#65533;YW'	(&#65533;&#65533;-<&#65533;$&#65533;&#1532;&#65533;&#1120;&#65533;&#65533;&#65533;&#65533;D 1&#65533;L(&#65533;%&#65533;&#65533;;&#65533;Aax-&#65533;&#65533;V&#372;IkKJ&#65533;&#65533;/A&#65533;&#65533;!&#65533;j&#65533;&#65533;6&#65533;&#65533;&#65533;f&#1821;&#65533;(H&#65533;&#65533;&#65533;
8&#65533;[G&#65533;A&#65533;`&#65533;]&#65533;z&#65533;&#65533; &#65533;"&#65533;&#65533;&#65533;i&#65533;1&#65533;\&#65533;dW&#65533;&#65533;&#65533;w&#65533;[c"&#65533;X&#65533;&#65533; &#65533;xA&#65533;xC&#65533;1n&#65533;&#65533;&#65533;D3&#65533;	&#65533;&#65533;G"'0Y Cx&#65533;I&#65533;W/`&#65533;
&#65533;&#65533;&#65533;&#65533;Ou[&#65533;X$&#65533; &#225;&#65533;&#65533;&#65533;&#65533;d&#65533;&#65533;&&#65533;46&#65533;&#65533;B&#65533;&#65533;&#65533;	&#65533;&#65533;[SB$J`&#65533;1R&#65533;&&#65533;A|&#65533;6&#65533;&#65533;e&#65533;&#65533;$nRp;-&#65533;1h&#65533;a&#65533;&#65533;&#65533;D&#65533;(&#65533;gA&#65533; &#65533;&#65533;&#65533;&#65533;&#65533;-&#65533;&#65533;&#65533;0JS&#65533;O&#65533;&#65533;&#65533;U Y&#65533;&#65533;	C&#65533;y$xI&#65533;&#65533;&#65533; H(`&#65533;&#65533;&#65533;&#65533;^^&#65533;Dv&#986;h+&#65533;r&#65533;&#65533;&#65533;&#65533;&#65533;$&#65533;&#65533;&#65533;&#65533;j&#65533;(&#65533;&#65533;&#65533;+7&#65533;&#65533;4`Bz&#65533;&#65533;&#65533;, &#65533;&#65533;
&#65533;&#65533;&#65533;

9&#65533;&#65533;	; &#564;)&#65533;P)&#65533;&#65533;7&#65533;.&#65533;-&#65533; &#65533;Y&#65533;&#65533;&#65533;&#65533;`&#65533;&#65533;*&#65533;&#65533;&#65533;&#772;&#65533;&#65533;&#65533;i&#65533;&#65533;&#65533; &#65533;A_*&#65533;0v&#65533;v&#65533;&#65533;&#65533;-&#65533;ZqS&#65533;&#65533;x0&#65533;&#65533;%&#65533;&#65533;&#65533;+T&#65533;x_&#65533;&#65533;&#1336;&#65533;&#65533;&#322;&#65533;&#65533;&#65533;!&#65533;&#65533;&#65533;u&#65533;&#65533;&#65533;&#65533;&#65533;H&#65533;&#65533;&#65533;q&#65533;&#65533;&#65533;[&#65533;&#65533;&#65533;4&#1296;&#65533;&#1025;r&#65533;&#65533;te&#65533;E&#65533;&#65533;X &#65533;&#65533;&#65533;&#65533;&#65533;$n&#65533;&#65533;&#65533;P^=(&#65533;D0&#65533;B&#65533; &#65533;&#65533;]&#65533;&#65533;&#35756;Q&#65533;\&#65533;&#65533;&#65533;i'&#65533;	B&#65533;@h.D&#65533;AH&#65533;&#65533;$ &#65533;|G-&#65533;&#65533; `&#65533;d91&#65533;H&#65533;&#65533;&#65533;&#65533;k&#65533;z&#65533;&#65533;&#212;&#65533;10&#65533; p&#340;&#65533;&#65533;&#65533;N&#65533;F 	V2&#65533;&#65533;TI&#65533;&#65533;&#65533;&#65533;&#65533;&#65533;I&#11317;&#65533;` &#288;&#65533;&#65533;&#65533;0&#65533;.&#65533;&#65533;`&#65533;T5&#65533;U)1&#65533;&#65533;&#1263;&#65533;&#65533;&#65533;&#65533;r&#1707;K+&#65533;/:.&#65533;&#65533;&#65533;&#65533;4&#65533;[0AKTQe&#65533;m~kJ&#65533; &#65533;&#65533;&#65533;&#65533;v&#65533;&#65533;&#2017;1!# w6SM&#65533; /V[&pD&#65533;M^-&#65533;(|&#65533;VF&m&#65533;&#65533;U &#65533; 	z&#65533;&#65533;5&#387;&#65533;&#65533;&#65533;&#65533;.[R&#65533;&#65533;+kA&#65533;&#65533;&#65533;&#65533;s&#65533;&#65533;&#65533;&#65533;&#65533;&#65533;&#65533;6Q&#65533;/c[&#65533;&#65533;Mv&#65533;&#65533;"c&#65533;N~&#65533;&#65533;B&#65533;/Q&#65533;&#65533;4>&#65533;(&#65533;e&#65533;	&#65533;nl&#65533;D&#65533;&#65533;&#65533;|&#65533;&#954;&#65533;&#65533;$R&#65533;&#65533;&#65533;x&#65533;&#65533;&#65533;e&#65533;&#65533;&#65533;&#65533;L5-&#65533;,&#65533;A&#65533;W&#65533;h5&#65533;B&#65533;2$^Z	&#65533;PB[/-u&#65533;&#65533;|&#65533;&#65533;&#65533;r&#65533;&#65533;&#65533;'&#65533;&#65533;f&#65533;&#65533;7&#65533;&#65533;UJ&#65533;)&#65533;t&#65533;@3&#65533;%&#65533;m&#1740;uz&#65533;.7 &#65533;&#65533;&#65533;e&#65533;&#65533;&#65533;T`_&#65533;&#65533;&#65533;q&#65533;&#65533;&#678;&#65533;QH&#65533;r&#65533;&#1171;&#65533;&#65533;?&#65533;H&#65533; 	_&#65533;&#65533;&#65533;&#65533;&#65533;W&#65533;&#1309;&#65533;(&#65533;h s&#65533;w&#65533;&#1797;#<q&#65533;s&#65533;&#65533;d&#65533;&#65533;9&#65533;k&#65533;&#65533; &#65533;&#65533;R&#65533;Q&#65533;o)&#65533;&#65533;Z&#65533;&#65533;ff&#65533;-&#65533;&#347;&#65533;M&#65533;&#563;Ug&#65533;&#65533;	7aM&#65533;6&#573;&#65533;&#1518;&#65533;X&#65533;Bk&#65533;t&#65533;
K&#65533;aF&#65533;&#65533;&#65533;C&#65533;~&#65533;\&#65533;& F&#65533;R&#65533;7&#65533;v|.9b&#65533;l&#65533;T,~&#65533;&#65533;^&#65533;&#65533;&#65533;
= &#65533;o-&#65533;
MH&#65533;&#65533;{&#65533;7 &#65533;vfr&#65533;&#65533;&#65533;&#65533;&#65533;&#65533;&#65533;=&#65533;x&#10129;P&#65533;/&#1881;/s2&#1903;&#65533;&#65533;&#65533;9&&#65533;a%&#65533;&#65533;#'&#174;&#65533;&#65533;$&#65533;&#65533;&#65533;6&#65533;&#65533;&#65533;&#65533;]&#65533;&#59477;&#1029;OeO&#65533;&#65533;/&#65533;&#65533;i&#65533;&#65533;&#65533;&#65533;&#65533;I&#65533;&#65533;&#65533;'&#65533;&#65533;&#65533;&#65533;&#65533;w&#65533;&#65533;yE&#65533;Gy&#65533;&#65533;&#65533;&#65533;&#65533;i~&#65533;Pur&#65533;{&#65533;M&#65533;&#65533;D&#65533;~&#65533;&#65533;&#1565;&#65533;&#65533;q&#65533;&#65533;[&#65533;&#65533;&#65533;&#65533;Fy&#65533;&#65533;&#65533;x7 z&#65533;&#65533;.&#65533;r}?&#65533;y&#65533;&#65533;t7\_gk&#65533;&#65533;C&#1733;6=P}&#65533;Ww&#65533;c+&#65533;&&#65533;&#65533;&#65533;q&#65533;$~	|~9W&#65533;N&#65533;&#65533;z&#65533;7_>	\&#65533;}&#65533;7\&#65533;T&#65533;&&#65533;Fm&#65533;K&#65533;c&#65533;0&#65533;	xr&#65533;]&#65533;&#65533;&#65533;sF|:T>&#65533;g7 {&#65533; ';&#65533;2hY&#65533;u[Etd &#65533;[&#65533;	0&#65533;:&#65533;0F&#65533;	$p6&#65533;C&#65533;=&#65533;c&#65533;&#65533;qJ#6.	H&#65533;h&#65533; #s}P863&#65533;z]WkrL`&#65533;&#65533;h[&#65533;&#65533;uJ&#65533;m}&#65533;&#65533;	&#65533;Z&#65533;'c&#65533;IP}Khj&#65533;4&#65533;h#&#65533;#X;xh2&#65533;{&#65533;	&#65533;F&#65533;&#65533; 84&#65533; &#65533;7}>S	&#65533;sRA&#65533;&#65533;75'	K(m&#65533; zKd
!Yd&#1943;O$&#65533;zHe&#65533;&#65533;1B&#65533;&#65533;h=&#65533;r&#1571;#&#65533;-E&#65533;w8&#65533;y&#65533;&#65533;Y&ht&#65533;,W&#65533;M0&#65533;K&#65533;e]&#65533;P&#1265;b&#65533;&#65533;,&#65533;&#65533;x&#65533;7W7&#65533;W&#65533;$&#65533;O]4c&#65533;&	?&#65533;[(&#65533;&#1732;&#65533;3&#65533;9^&#65533;1&#65533;Wr?`&#65533;xHG<s&#65533;&#65533;+&#65533;&#65533;A`&#65533;&#65533;sGRO&#65533;&#65533;0&#65533;7w&#65533;&#65533;&#65533;x}&#65533;1&#65533;&#65533;?&#65533;&#65533;2-&#65533;Kp&#65533;&#65533;&#65533;&#65533;Ea@j&#65533;&#65533;	08	LPK`C7w6Yx&#65533;xa&#65533;b&#65533;&#65533;3	&#65533;L&#65533;8w#&#65533;rGy7s:V8&#65533;J&#65533;&#65533;&#65533;/&#65533;~
 u&#65533;&#65533;JNNz&#65533;6&#65533;i&#460;&#65533;&#65533;wL>&#65533;i&#65533;&#65533;&#65533;m&#2305;&#65533;@&#65533;&#46477;&#65533;(	A&#65533;d&#65533;f&y &#65533;lH`&#65533;r8	&#65533;&#65533;&#65533;!&#65533;&#65533;&#65533;&#65533;h&#65533;H&#65533;l&#65533;2&#65533;hK&#65533;~&#65533;9\IpMM`&#65533;&#65533;'&#65533;&#65533;}Dy
_&#65533;/,&#65533;K&#65533;I0\KG&#65533;\&#65533;C&#65533; K0&#65533;V	u~&#65533;M\&#401;&#65533;2&#65533;&#65533;&#65533;&#65533;&#65533;0&#65533;H&#65533;&#1626; @N0&#65533;T&#65533;&#65533;{H	li&#65533;&#65533;I&#65533;&#65533;&#587;&#65533;@4&#65533;&#65533;&#65533; \v&#536;&#65533;X&#65533;? &#65533;&#65533;U>&#65533;&#65533;&#65533;&#143;4`&#65533; 0&#65533;T)&#65533;&#65533;&#65533;&#65533;&#65533;y}&#32979;&#65533;&#65533;&#65533;m&#65533;z&#265;8&#65533;H &#65533;	 z-dIPQ 	Ti&#65533;&#65533;&#65533;&#65533;&#65533;{&#65533;&#65533;My6&#65533;&#65533; 1&#65533;D	&#65533;&#65533;&#65533;&#65533;&#65533;H&#65533;K&#65533;&#65533;&#65533;&#65533;A&#65533;&#65533;&#1042;&#65533;&#65533;&#65533;&#65533;&#65533;&#65533;Y&#65533;m&#323;(&#65533;&#65533;&#65533;&#65533;la{1ui&#65533;&#65533;&#65533;&#65533;&#65533;):&#65533;&#65533;i&#65533;&#65533;Y&#65533;&#65533;&#1625;&#65533;&#65533;J&#65533;&#65533;&#65533;{]H&#65533;gW&#65533;I&#65533;&#65533;!0&#65533;-&#65533;&#65533;&#65533;;J&#65533;Xz&#65533;+&#65533;RI&#1698;y2&#65533;ZSuIr\&#65533;&#65533;X
&#65533;*&#644;&#65533;&#65533;^&#65533;&#65533;&#65533;x&#65533;@&#65533;&#65533;F^&#65533;&#1495;&#65533;i&#1703;Y&#65533;&#65533;Z	1&#65533;,&#65533;&#65533;&#65533;w&#65533;&#65533;&#1640;&#65533;{j&#65533;&#65533;&#65533;&#65533;&#65533;&#65533;U&#65533;&#65533;&#65533;&#65533;&#65533;PZyf&#65533;&#65533;&#65533;&#65533;^&#65533;e&#65533;&#65533;&#65533;&#65533;&#65533;&#65533;&#65533;&#65533;&#65533;&#65533;#&#65533;P&#65533;&#65533;&#65533;&#65533;&#65533;|d!&#65533;Pz&#65533;&#65533;&#65533;9&#65533;/&#65533;:&#65533;&#65533;&#65533;&#65533;&#65533;f&#65533;&#65533;~c&#65533;&#65533;&#65533;&#65533;~&#65533;)f&#65533;&#65533;&#65533;J(U&#65533;X&#65533;`	RKN&#65533;&#65533;&#65533;&#65533;&#65533;:&#65533;&#65533;0&#65533;&#65533;ag&#65533;&#938;&#65533;&#65533;&#65533;&#65533;&#65533;Z&#65533;&#65533;  &#34453;&#65533;&#43952;&#65533;A7&#65533;&#65533; &#65533;&#65533;Z&#65533;&#65533;O# &#65533;W&#65533;&#65533;&#65533;&#65533;&#65533;&#65533;J&#65533;A#&#11133;;	&#65533;&#65533;&#1025;k&#65533;y&#65533;(&#65533;&#65533;&#65533;!Z&#65533;-&#65533;( &#65533;&#65533; !&#65533;&#65533; !&#65533;   ,T :&#65533;&#65533;  &#65533; H&#65533;&#65533;&#65533;&#65533;*\&#560;&#65533;&#199;#J&#65533;H&#65533;&#65533;&#331;3j&#65533;&#561;&#65533;&#463; 9&#65533;@ "&#65533;&#595;(S&#65533;\&#626;&#65533;&#727;0c&#668;&#65533;R&#65533;M&#65533;h&#65533;&#65533;&#627;&#65533;&#991;@&#65533;
&#65533;&#65533;Q&#65533;H&#65533;*]&#692;&#65533;&#1255;M&#65533;J&#65533;J&#65533;&#65533;&#1387;X&#65533;j%*&#65533;&#65533;&#1455;`&#202;K&#65533;k&#1499;e&#1258;]&#758;&#65533;&#1742;",&#65533;}K&#65533;&#65533;&#1915;x&#65533;&#65533;&#65533;[2&#65533;&#2047;&#65533;v&#65533;u&#65533;&#65533;&#200;+F8&#65533;&#65533;&#65533;&#464;#K&#65533;L&#65533;&#65533;&#65533;&#728;3k&#65533;&#825;&#65533;&#65533;&#992;C&#65533;M&#65533;&#65533;&#65533;&#1256;S&#65533;^&#890;&#65533;&#65533;&#1520;c&#734;M&#65533;&#65533;&#65533;&#1784;s&#65533;&#65533;&#891;&#65533;&#65533;&#65533;&#65533;&#65533;N&#65533;&#65533;&#65533;&#65533;&#531;+_&#956;&#65533;&#65533;&#65533;&#1059;K&#65533;N&#65533;&#65533;&#65533;&#65533;&#1587;k&#65533;&#957;&#65533;&#65533;&#65533;&#65533;&#203;&#65533;O&#65533;&#65533;&#65533;&#65533;&#65533;&#1259;_&#1022;&#65533;&#65533;&#65533;&#65533;&#65533;&#735;O&#65533;&#65533;&#65533;&#65533;&#65533;&#65533;&#65533;&#65533;&#1023;&#65533;&#65533;&#65533; (&#65533;&#65533;h&#65533;&#65533;&&#65533;&#65533;&#65533;6&#65533;&#65533;&#65533;F(&#65533;Vh&#65533;f&#65533;&#65533;v&#65533;&#65533; &#65533;(&#65533;$&#65533;h&#65533;(&#65533;&#65533;&#65533;,&#65533;&#65533;&#65533;&#1241;&#65533;&#65533;	4&#65533;hc]4&#65533;&#65533;B&#65533;9&#65533;&#65533;cY9&#65533;(&#65533;	*&#65533;&#65533;HnE&#65533;&#65533;F9&#65533;5&)%U<&#65533;&#65533;*Xid&#65533;Sv&#65533;&#65533;XY&#65533;	N&#65533;%&#65533;^&#65533;)&#65533;cfI&#65533;&#65533;Z&#65533;&#65533;&#65533;?&#65533;I&#65533;&#65533;F&#65533;&#65533;&&#65533;t&#65533;9&#65533;y&#65533;)&#65533;c&#65533;i&#65533;L&#65533;&#65533;yg&#65533;&#65533;z&#65533;,&#65533;&#65533;%&#65533;{Zy&#65533;&#65533;3B&#65533;&#65533;I&#65533;&#65533;`&#65533;&#65533;a&#65533;y&#65533;*&#65533;x&#166;&#65533;bT&#65533;	(&#65533;&#65533;*
Y&#65533;&#65533;&#65533;e&#65533;&#65533;&#682;&#65533;&#65533;E&#65533;`&#170;&#65533;&#65533;z&#65533;&#65533;&#65533;n&#65533;&#65533;+&#65533;&#65533;&#65533;&#65533;&#52249;&#65533;&#65533;&#65533;	
&#65533;Z&#65533;&#65533;&#65533;&#65533;&#65533;&#181;&#65533;V&#65533;&#65533;&#65533;&#65533;&#65533;&#65533;&#65533;&#65533;&#65533;F&#65533;&#65533;k&#65533;&#34176;&#180;&#65533;&#65533;&#65533;&#65533;$&#65533;`&#65533;&#65533;&#65533;&#65533;;#&#65533;:&#65533;o&#65533;&#65533;&#65533;P&#65533;X&#65533;&#65533; 0&#65533;<p&#65533;3&#65533;p&#65533;C&#65533;&#65533;&#65533;&#65533;Z&#65533;&#65533;&#65533;&#65533;&#514;&#65533;&#65533;&#65533;&#65533; &#65533;l P2(&#65533;&#65533;&#65533;&#65533;,&#65533;&#65533;&#65533;&#65533;+&#65533;kB&#65533;*&#65533;l&#65533;&#65533;&#65533;&#65533;&#65533;&#65533;A&#65533;H3&#65533;, &#65533;q&#65533;H&#65533;`A?s`&#65533;O&#65533;mb&#65533;?&#2044;&#65533;&#65533;&#65533;,&#65533;I&#65533;&#65533;C\s-&#65533;&#65533;Yk&#65533;&#65533; <T&#65533;_&#65533;8&#65533;&#65533;r&#65533;l&#65533;&#65533;&#65533;&#65533;&#65533;m&#65533;P&#65533;h&#65533;&#65533;&#65533;&#65533;\&#65533;&#65533;&#65533;AM;&#65533;&#65533;&#65533;&#311;&#65533;&&#65533;%/M# 4&#65533;&#65533;&#65533;g?&#65533;t&#65533;T&#65533;9Ai&#65533;&#65533;&#65533;h&#669;&#65533;&#65533;@'&#65533;&#65533;z&#65533;&#65533;>&#65533;&#44311;&#65533;v&#65533; `:&#65533;&#65533;&#65533;&#65533;&#65533;&#65533;B&#65533;&#65533;t&#65533;&#65533;&#65533;'&#65533;&#65533;&#65533;&#65533;7&#65533;&#65533;&#65533;6&#65533;&#65533;&#65533;{=&#65533;&#65533;&#65533;K_&#65533;&#65533;&#65533;w&#65533;=&#65533;&#65533;?&#65533;&#65533;&#1531;&#65533;&#65533;&#65533;"t&#65533;&#65533;&#65533;O>C&#65533;t~&#65533;&#65533;o1&#65533;&#65533;&#65533;(&#65533;&#65533;&#65533;&#65533;o&#65533;&#65533;&#65533;&#65533;&#1994;&#65533;w8&#65533;&#65533; 0&#65533;&#65533;&#65533;@jH{&#65533;Ab&#65533;&#65533;&#65533;@ 5&#65533;&#65533;&#65533;&#65533;&#65533;@&#65533;O2&#65533;&#65533;&#65533;&#1967;^&#65533;`&#65533;&#65533;&#28884;T&#65533; k&#65533;
'&#65533;A&#65533;&#65533;&#65533;5&#65533;A&#65533;&#65533;N=&#65533;I &#65533;&#65533;&#65533;C&#65533;&#65533; #tI&#65533;&#65533;&#65533;&#65533;&#65533;^E<&#65533;C&#65533;&#135;&#65533;P~QL&#65533;&#65533;t&#65533;&#65533;&#65533;&#65533;`&#65533;&#65533;H&#390;\0&#65533;
" &#65533;H&#65533;6&#65533;&#65533;ad&#65533;&#65533;&#65533;&#65533;&#65533;&#65533;&#65533;h&#65533;O&#65533;2&#65533;6&#65533;$K&#803;&#65533;Lf/&#65533;&#65533;!4&#65533;&#65533;&#65533;&#451;&#1312;H	!&#65533; &#65533;G&#65533;$&#599588;&#65533;&]&#65533;&#65533;Mz&#65533;&#65533;4H&#65533;&#65533;I&#65533;&#65533;zC&#65533;H/v&#613388;&#65533;,_&#65533;&#65533;16&#1172;&#65533;&#65533;@&#65533;&#65533;&#65533;Y&#65533;&#65533;&#65533;&#1828;l&#65533;b&#65533;.&#65533;s1.6$&#65533;&#65533;t&#65533;9MMR&#65533;&#65533;&#65533;&#65533;_&#65533;&#65533;e&#1959;&#65533;	&#65533;4&#65533;IMqZ&#65533;&#65533;&#65533;&#65533;qI&#65533;&#65533;&#795;&#65533;&#65533;&#65533;&#65533;Ns&#65533;&#65533;&#65533;,g'&#65533;&#65533;&#65533;O`&&#65533;T&#65533;<&#65533;;&#65533;&#65533;5&#65533;&#1111;&#65533;L&#65533;9&#65533;&#65533;&#65533;W2&#65533;&#65533;&#65533;|h'%M&#65533;&#65533;%&#65533;&#65533;
r&#65533;Y&#65533;&#65533;&#65533;&#65533;&#65533;&E
&#1158;*&#65533;&#65533;&#65533;&#65533;AV&#65533;&#908;&#65533;G&#65533;	5&#65533;D)&#65533;&#65533;X&#65533;&#65533;&#65533;$5&#65533;,"4&#65533;&#65533;'&#65533;0&#65533;i6O&#65533;&#970;&#65533;&#65533;gLa&#65533;&#65533;d&#65533;>&#65533;NE&#65533;&#65533;M|&#65533;&#65533;&#65533;|(?q&#719;&#65533;04:fT&#65533;&#65533;&#65533;&#65533;&#65533; =&#65533;&#65533;PK&#65533;U&#65533;&#65533;&#65533;%&#65533;&#65533;&#65533;&#65533;&#1350;&#65533;&#65533;&#65533;&#65533;x&#65533;T&#65533;"&#1313;~-&#65533;Zip&#65533;&#65533;&#65533;U&#65533;S&#65533;S&#65533;
&#65533;&#65533;&#65533;&#65533;&#22826;_&#65533;&#65533;S&#65533;6&#65533;t&#65533;&#65533;Vu&#1666; 8&#65533;&#65533;&#65533;1&#65533;Z0&#65533;jV&#65533;&#65533;=&#65533;f	R&#65533;&#65533;v&#65533;qeH'&#65533;&#65533;C&#65533;&#65533;&#65533;&#65533;:&#65533;&#65533;&#65533;&#65533;&#65533;&#65533;*d&#65533;CnkO&#65533;Yu&#65533;&#65533;&#897;&#65533;@F&#65533;&#1031;"&#65533;&#65533;&#65533;}&#65533;`&#65533;:&#1169;D&#65533;A&#65533;.&#65533;&#1027;&#65533;
&#65533;&#65533;&#65533;&#65533;r &#65533;&#65533;&#65533;&#65533;oM)t&#65533;[&#65533;&#602;&#65533;&#65533;&#65533;&#65533;+x&#65533;SJ&#65533;&#65533;&#65533;&#65533;&#65533;&#65533;i0&#65533;PXtF&#65533;&#65533;n&#65533;J&#65533;P&&#65533; &#2013;&#65533;r$&#65533;*&#65533;&#65533;3&#65533;&#65533;&#65533;&#65533;9r^&#65533;.&#65533;&#65533;1)I[&#65533;o-V&#65533;&#65533;y&#65533;@>&#65533;&#65533;&#1510;T&#65533;&#65533;5o?&#1610;&#65533;&#65533;!?P&#65533;&#65533;&#65533;&#65533;&#65533; &#65533;&#65533;&#65533;9#
&#65533;&#65533;&#65533;&#65533;,%&#65533;&#65533;j&#65533;&#65533;&#65533;&#65533;$k&#65533;{]L&#65533;I&#65533;&#65533;&#65533;&#65533;&#65533;&#250;&#65533;&#65533;4&#65533;&#65533;&#65533;&#65533;k&#65533;A &#65533;w#&#65533;&#65533;X&#690;&#65533;h=&#65533;&#65533;^&#65533;R&#65533;&#65533;&#65533;&#65533;<&#65533;q&#65533;&#65533;&#65533;1&#65533;F&#65533;&8&#1818;N&#65533;&#65533;W&#65533;&#1340;.D	R^&#65533;&#65533;y&#65533;s&#65533;5&#65533;k&#1987;&#65533;&#65533;&#950;)&#65533;@~&#65533;&#65533;)&#65533;W&#65533;&#65533;f&#65533;&#65533;{&#65533;X&#327;&#65533;&B&#65533;&#65533;`&#65533;&#65533;Y&#1168;&#65533;&#850;&#65533;u&#65533;&#65533;&#65533;&#65533;}hjq &#65533; Fu&#65533;5#b&#1539;&#65533;&#65533;&#65533;&#879;R0&#65533;&#65533;N&#65533;&#65533;@&#65533;et&#65533;&#65533;&#65533;&#65533;&#65533;D&#65533;N&#65533;jS&#65533;|8&#1599;&#65533;&#65533;&#65533;&#65533;&#65533;&#65533;&#65533;x&#65533;&#65533;iL`4&#65533;&#65533;&#65533;&#65533;0&#65533;	&#65533;`L&#65533;&#1774;1X&#65533;U&#65533;(a&#65533;&#65533;&#820;4&#65533;&#65533;&#65533;&#65533;*&#65533;&#65533;{&#65533;&#65533;&#730;t 8&#567;&#65533;jx&#65533;&#65533;&#65533;A&#65533;&#65533;}&#65533;A&#65533;&#65533;&#1009;$&#65533;HL&#65533;&#65533;&#65533;&#65533;&#65533;&#65533;&#65533;&#65533;-&#65533;&#65533;&#65533;&#65533;&#65533;Y&#65533;E~&#65533;)&#65533;&#65533;&#65533;'&#65533;m&#65533;&#65533;&#153;~e&#65533;a)&#65533;w&#65533;4p&#65533;&#2037;@&#65533;W&#1384;9 &#65533;r g&#65533;@{&#65533;Nv&#65533;;) x&#65533;?!&#65533;5&#65533;&#65533;X&#65533;EVmI{ &#65533;&#65533;&#65533;&#1072;&#65533;&#65533;1&#65533;_M&#65533;&#65533;&#65533;&#65533;q	r2&#65533;g=6&#65533;H&#65533;&#65533;+&#47539;&#65533;&#65533;L&#65533;&#65533;&#65533;L&#65533;I&&#65533; 	=&#65533;<&#65533;M&#65533;&#65533;&#65533;&#65533;&#65533;,C &#65533;&#65533;&#65533;&#65533;&#65533;&#65533;&#641;&#65533;&#1354;&#1844;0@&#65533;&#65533; &#65533;x&#65533;h(&#65533;&#65533;&#65533;&#65533;&#65533;g&#65533;R&#65533;&#65533;&#65533;l &#65533;w&#65533;&#65533;&#65533;C&#65533;ey_&#65533;&#65533;neq&#65533;&#65533;&#65533;w&#65533;w!&#65533;j&#65533;&#65533;U&#65533;&#65533;&#65533;&#1520;&#65533;u5&#65533;&#65533;&#65533;&#65533;~e&#65533;&#1752;`&#65533;X&#65533;~&#65533;&#65533;&#65533;&#65533;&#65533;RP{ &#65533;/u&#65533;/M&#65533;5o&#39927;&#65533;&#65533;&#65533;TB&#65533;&#65533;&#65533;&#65533; "`&#65533;&#65533;SB&#1312;&#65533;&#65533;&#65533;K&#65533;V&#65533;FyHe1;&#65533;7&#65533;v%&#65533;*&#65533;i&#65533;c&#65533;u8&#65533;1&#65533;|#&#65533; !&#65533;V7&#65533;{ EQl&#65533;&#65533;fu&#65533;F&#36288;&#65533;>#qVp&#65533;Z"&#65533;A&#65533;27#> 9&#65533;E#= &#65533;&#65533;f&#65533;%MI@&&#65533;&#65533;&#65533;&#65533;\&#65533;w&#65533;4q&#65533;gO4&#65533;&#65533;"/&#65533;&#65533;&#65533;&#65533;X5p2L&#65533;O&#65533;5p_Gr  &#65533;&#65533;`QsyHX&#65533;m&#65533;&p&#65533;&#65533;K&#65533;EA&#65533;4n(-&#65533;i&#65533;{:&#65533;tp6g&#65533;e&#65533;)@?&#65533;v&Ys&#65533;T-&#65533;(&#65533;&#65533;&#65533;6Q&#65533;&#65533;aj&#65533;&#65533;&#65533;Wj4&#65533;|}&#65533;N&#65533;.&#65533;Q&#65533;y&#534;b'&#65533;9&#65533;z&#65533;&j%6&#65533;&#65533;&#65533;~'O&#65533;&#65533;&#65533;u&#65533;&#65533;~&#65533;&#65533;)&#65533;uhp&#65533;&#65533;Y&#65533;&#65533;zmH5 z&#65533;&#65533;&#65533;ft&#65533;&#65533;Bp&#65533;If&#65533;&#65533;&#65533;9&#65533;c&#65533;DR&#65533;&#65533;qU&#65533;&#65533;2[&#65533;}E&#65533;^&#65533;6rA&#65533;x&#65533;3 &#65533;&#65533;VI&#1355;&#65533;&#65533;n&#65533;os&#65533;&#65533;&#65533;gv&#65533;$g&#65533;Bc&#65533;(&#65533;&#65533;XC&#65533;z&#65533;&#65533;_&#65533;KL&#65533;&#65533;0O7&#65533;o}aK&#65533;h8&#65533;&#65533;&#65533;&#65533;d&#65533;&#1551;&#65533;1=&#65533;b&#65533;&#65533;l&#65533; &#65533;&#65533;W&#65533;%&#65533;9p&#65533;e&#65533; P~&#65533;&#65533;&#65533;zR&#65533;Wq&#65533;&#65533;}&#65533;&#65533;9&#65533;&#65533;&#29586;w{;&~	 &#871;&#65533;-&#65533;&#65533;&#65533;&#65533;&#65533;&#65533;O&#65533;|jUd&#65533;_&#65533;}m&#65533;&#65533;&#65533;J&#65533;&#65533; &#65533;&#65533;sE)&#65533;BAP&#65533;R&#464;&#65533;V&#65533;&#65533;di`WWF&#65533;ZqY~&#65533;S&#65533;[9&#65533;&#65533;wI&#582;Y&#1424;&#65533;E&#65533;m&#459;&#65533;(&#65533;&#65533;V&#65533;&#65533;&#65533;&#65533;|q	&#65533;&#65533;&#65533;f&#536;&#65533;&#65533;&#400;<&#65533;&#65533;o &#65533;Y p&#65533;XW&#65533;&#65533;Q@&#65533;Ht&#65533;&#65533;qpr&#65533;&#65533;Z&#65533;&#65533;&#65533;&#65533;j=iqH0&#65533;8tpi&#65533;&#65533;QwA~7&#65533;w5&#65533;]MiY&#65533;&#65533;^&#65533;&#65533;&#65533;gZ&#65533;A&#65533;&#65533;qt&#410;&#65533;&#65533;|y&#65533;&#65533;&&#65533;2&#65533;f&#65533;d&#65533;&#65533;&#65533;%&#65533;P=p&#65533;#&#65533;&#65533;eH&#65533;&#65533;&#65533;d&#65533;pD&#65533;&#65533;&&#65533;&#65533;&#65533;wy&#65533;8r&#65533;qr
%F&#65533;&#65533;
&#65533;h&#65533;9&#65533;&#65533;a&#65533;&#65533;&#65533;8&#65533;g&#604;<I&#65533;&#65533;hK&#65533;&#65533;A&#65533;&#65533;&#65533;&#65533;&#65533;&#65533;&#65533;`&#65533;&#1541;0&#65533;&#65533;&#65533;&#65533;j	U|~&#65533;L&#1365;8 &#65533;f6&#65533;&#65533;&#65533;8&#65533;&#65533;ya&#1143;Y&#65533;I&#65533;P&#65533;yUl&#65533;&#65533;I~&#872;>j;&#65533;&#65533;AYl&#65533;yt&#65533;)d&#65533;I&#65533;&#65533;&#65533;I miy)&#65533;9&#65533;&#1606;&#65533;f&#65533;
u&#65533;&#33111;&#65533;(&#65533;m&#65533;&#65533;-&4/&#65533;38;*&#65533;&#28825;&#65533;&#65533;&#65533;&#65533;sg&#65533;&#65533;0&#65533;&#65533;&#65533;h?&#65533;9Z&#65533;&#65533;&#65533;&#65533;qm#&#65533;&#65533;&#65533;&#65533;9&#65533;W:&#65533;&#65533;&#65533;&#65533;	!&#65533;&#65533;I&#65533;J&#65533;2ZI&#65533;&#65533;A&#65533;&#65533;9|G&#65533;&#65533;	&#65533;od&#65533;&#65533; K&#65533;&#65533;	 ,&#65533;&#65533;&#65533;&#65533;&#65533;.l&#65533;&#65533;G
&#65533;k&#65533;&#65533;&#581;oG&#65533;H&#65533;&#65533;U&#65533;c&#680;o=&#65533;&#65533;**&#65533;&#65533;&#65533;b3zXc&#65533;&#65533;a&#65533;P&#65533;A&#65533;K&#65533;.&#43609;&#65533;.0&#38661;*&#65533;&#65533;J&#65533;&#65533;&#65533;yb&#65533;`0&~&#65533;&#655;&#65533;c&#65533;&#65533;jD)_F88&#65533;[<&#65533;S&#65533;w&#65533;&#65533;'r&#65533;
w !&#65533;&#65533;T&#65533;
J&#65533;,8:M&#65533;Ppb	JY&#65533;&#65533;&#65533;A&#1441;-`&#65533;&#65533;&#463; p2,&#1257;&#65533;&#65533;PZ&#65533;r&#65533; p&#65533;:&#65533;&#65533;&#65533;&#65533;&#65533;Prea&#65533;&#65533;MuM&#65533;&#65533;-&#65533;.j&#65533;&#65533;&#65533;&#65533;9bG&#65533;&#65533;K&#65533;x&#65533;Pva&#65533;Y&#65533;7&#65533;&#65533;&#65533;&#65533;&#65533;-&#65533;I&#65533;,s&#65533;&#65533;&#65533;N&#65533;&#65533;&#65533;&#65533;&#369;&#65533;j&#65533;&#65533;:&#65533;&#65533;TP&#65533;&#65533;M&#65533;&#65533;8j&#65533;:Jw)k&#16440;H#0&#65533;J&#65533;vo&&#65533;[b?&#65533;&#65533;&#65533; &#65533;*Uj[t3&#65533;&#65533;8b&#65533;&#65533;&#65533;uW&#65533;&#65533;xS&#65533;&#65533;Q&#65533;M &#65533;]'V>&#65533;&#65533;&#65533;!iXYE+&#65533; &#65533;6&#65533;$(&#65533;&#65533;&#65533;\&#65533;&#174637;"&#65533;0&#65533;&#65533;l&#65533;A&#65533;a&#65533;j?@&#65533;&#65533;x&#65533;j&#65533;/&#65533;FO&#65533;&#65533;8&#65533;S&#65533;;OwD;&#65533;R&#65533;&#65533;{YV&#65533;&#65533;|&#592;!H&#191001;&#65533;{1q&#65533;&#65533;&#65533;&#65533;tmUzH&#65533;I&#3244;&#65533;&#65533;b&#65533;&#65533;&#65533;gl!8&#65533;&#65533;aZ&#65533;&#65533;[D4o&#65533;Jr*Q&#65533;&#65533;S,'&#65533;X&#65533;&#65533;&#65533; &#1072;&#65533;&#65533;k&#65533;d&#65533;.&#65533;&#65533;&#65533;&#65533;&#65533;&#65533;jR&#65533;K&#65533;k)&#65533;&#65533;H&#65533;&#65533;j&#65533;&#65533;&#65533;&#65533;
&#65533;&#65533;{&#58074;VW{&#452;&#65533;&#65533;&#65533;$&#65533;&#65533;&#65533;M&#65533;&#65533;&#65533;&#1897;&#65533;VZ&#65533;&#65533;NJ`K0&#65533;&#65533;&#65533;&#65533;U&#65533;&#65533;&#65533;&#65533;&#65533;&#65533;/I~D[&#65533;&#65533;{&#65533;&#65533;Ea+a= ,&#65533;qu&#65533;&#762;&#65533;&#65533;N&#65533;A&#65533;2&#65533;&#65533;;&#65533;&#65533;W&#65533;&#65533;&#65533;&#65533;P&#65533;X&#65533;3X&#65533;? &#65533;+&#65533;-*&#65533;&#65533;&#65533;{&#65533;d!i&#65533;&.P&#65533;&#65533;&#65533;z&#65533; O[]`&#561;&#65533;E&#65533;
&#65533;=&#65533;&#65533;&#65533;I~&#65533;*@T/D\&#65533;!C\&#65533;L&#65533;&#65533;[O&#65533;&#65533;&#65533;EQP mL<|&#65533;&#65533;&#65533;&#65533;&#65533;$&#65533;&#65533;.&#65533;&#65533;_&#65533;&#1074;+&#65533;&#65533;&#65533;&#65533;&#65533;K?&#65533;&#65533;&#65533;&#65533;&#65533;&#65533;U&#65533;FQ&#65533;&#522;<&#65533;A A&#65533;&#65533;<&#65533;ul&#461;&#65533;&#494;&#65533;QZ&#65533;&#65533;E[&#436;[&#65533;M&#65533;&#65533;&#65533;&#65533;&#65533;&#65533;&#65533;&#65533;?p&#65533;!|&#65533;r&#65533;&#65533;Xl&#65533;<&#65533;+&#65533;&#65533;C&#65533;&#65533;i1&#65533;KJ&#65533;&#1371;&#65533;t<&#65533;r|&#65533;&#65533;&#65533;&#693;{&#817;L&#65533;&#65533;|d&#65533;:&#65533;f&#186;&#65533;&#65533;&#65533;ZL~?&#65533;&#65533;&#1726;&#65533;&#65533;&#65533;+&#65533;t&#65533;&#65533;&#65533;&#65533;$&#65533;.&#224780;&#65533;&#1132;H<&#65533;&#65533;&#930;L&#65533;&#65533;&#801;&#65533;&#948;&#65533;&#65533;&#65533;&#65533;s&#65533;u&#65533;[&#65533;&#65533;j&#65533;=&#65533;&#65533;nV&#65533;&#65533;&#65533;&#65533;&#65533;&#790;&#65533;&#65533;&#65533;#<.,&#65533;&&#65533;D&#1627;=&#65533;&#65533;jC&#190;&#65533;&#65533;jQ>,&#65533;A
&#65533;&#65533;/	.&#65533;dL&#65533;&#65533;l&#65533;&#65533;\&#65533;&#65533;&#65533;&#65533;&#65533;Tzl&#65533;&#65533;&#65533;3r1&#65533;k&#65533;Z&#65533;?&#65533;SV&#65533;&#65533;&#65533;L&#65533; M&#65533;<]&#65533;&#65533;\.&#65533;(,&#452;L&#65533;&#65533;&#65533;&#65533;*,&#65533;v1?&#65533;-]&#65533;9&#65533;Rm&#65533;&#65533;&#65533;+}D Cj&#65533;&#65533;&#65533;.&#65533;"&#65533;]&#65533;J&#65533;N&#65533;&#65533;&#65533;<&#65533;*&#65533;&#65533;&#65533;&#1080;&#65533;&#65533;&#65533;<b&#1090;&#65533;m&#65533;&#65533;utl&#65533;mLy&#65533;&#65533;c&#65533;&#65533;sQ&#65533;&#65533;+&#65533;.&#65533;&#65533;*&#65533;&#65533;'&#65533;&#65533;bL&#65533;)#&#65533;&#65533;&#65533;`&#65533;DL-&#65533;H-#y&#65533;&#65533;&#65533;m\&#65533;&#65533;.&#65533;r&#65533;4Q&#65533;}mLq-&#65533;Km&#65533;mV/m&#1369;m&#65533;&#498;&#65533;&#65533;&#65533;&#65533;&#65533;&#65533;&#65533;b&#934;=&#65533;&#1749;&#65533;&#65533;&#65533;&#65533;&#65533;t1o&#65533;) &#65533;&#65533;-&#65533;,&#1696;}&#1747;&#65533;@&#65533;=&#65533;0}L&#65533;-&#65533;\C!&#65533;&#65533;&#436;*y&#65533;&#65533;0&#65533;@&#65533;&#65533;&#65533;&#1857;]?&#65533;&#65533;G$&#65533;&#65533;m&#65533;&#65533;m~&#65533;&#65533;&#65533;&#65533;&#65533;&#65533;&#65533;&#65533;@&#65533;#&#65533;&#65533;=&#65533;&#65533;&#65533;&#65533;M&#65533;&#65533;m&#65533;&#65533;&#65533;&#65533;&#65533;&#65533;&#65533;}&#65533;&#65533;=&#65533;^&#65533;&#65533;m&#65533;~&#65533;
&#65533;&#65533;&#65533;&#65533;&#65533;&#65533;&#65533;&#65533;^&#65533;~&#65533;&#65533;&#65533;&#65533;&#65533;&#65533;&#65533;&#65533;&#65533;&#65533;&#65533;&#65533;&#65533;"&#65533;&#65533;>&#65533;&#65533;&#65533;&#65533;&#65533;&#65533;*'&#65533;D&#65533;&#65533;C&#65533;&#65533;C $&#65533;D&#65533;&#65533;&#65533;3&#65533;9^&#65533;;~&#65533;:>&#65533;?&#65533;&#65533;@&#65533;&#65533;C&#65533;&#65533;D.&#65533;H&#65533;J~&#65533;Kn&#65533;N&#65533;M&#65533;L>&#65533;O&#65533;&#65533;Qn&#65533;T.&#65533;Un&#65533;Z&#65533;&#65533;X&#65533;&#65533;=&#65533;&#65533;\&#65533;&#65533;b&#65533;d~&#65533;c&#65533;&#65533;f&#65533;&#65533;E^&#65533;m&#65533;&#65533;k&#65533;>&#65533;m&#65533;t^&#65533;h&#65533;&#65533; &#65533;&#65533;&#65533;&#65533;Z&#65533;&#65533;@&#65533;N&#65533;Q@:&#65533;r&#65533;&#65533;&#65533;8&#65533;&#65533;LLC&#65533;&#65533;N&#65533;.&#65533;o&#65533;+;&#65533;&#65533;1ov&#65533;&#65533;r&#65533;S&#65533;&#284;&#65533;bq&#65533;1&#65533;&#65533;&#65533;1&#1836;^&#65533;&#65533;&#65533;!&#65533;&#65533;&#65533;1K&#65533;&#1418;&#65533;&#65533;&#65533;-&#1333;&#65533;&#65533;&#65533;&#65533;&#65533;&#65533;>&#65533;&#65533;^&#65533;&#65533;~&#65533;&#414;&#65533;&#574;&#65533;&#65533;&#65533;&#65533;&#65533;&#65533;&#65533;&#65533;&#65533;&#65533;>&#65533;&#65533;^&#65533;&#65533;~&#65533;&#1438;&#65533;&#1598;&#65533;&#65533;&#65533;&#65533;&#65533;&#65533;&#65533;&#65533;&#65533;&#65533;>&#65533;&#142;)&#65533;nVJ&#65533;&#65533;&#65533;/&#65533;&#65533;&#65533;&#65533;&#65533;&#65533;&#65533;&#65533;>&#65533;&#65533;^&#65533;&#65533;~&#65533;&#65533;&#65533;&#65533;&#65533;&#65533;&#65533;&#65533;&#65533;&#65533;&#65533;&#65533;&#65533;&#65533;&#65533; ?&#65533;_&#65533;&#65533;&#65533;&#65533;&#65533;&#65533;
&#65533;&#65533;&#65533;&#65533;&#65533;?&#65533;_&#65533;&#65533;&#1922;&#65533;&#65533;.~n&#65533;&#65533;%&#65533;k&#1651;&#65533;N&#65533;&#65533;&#1496;&#65533;&#65533;=&#65533;&#65533;/~#&#65533;&#299;&#65533;&#65533;&#65533;&#65533; G&#65533;&#65533;aW !&#65533;   ,V &#65533; ~$ &#65533;&#65533; &#65533;&#65533;&#65533;&#65533;&#65533;&#65533;&#65533;&#65533;&#65533;&#65533;&#65533;&#65533;&#65533;&#65533;&#65533;&#65533;&#65533;&#65533;&#65533;&#65533;&#65533;&#65533;&#65533;&#65533;&#65533;&#65533;&#65533;&#65533;&#65533;&#65533;&#65533;&#65533;""&#65533;&#65533;&#65533;&#65533;&#65533;&#65533;&#65533;&#65533;&#65533;&#65533;&#65533;&#65533;&#65533;&#65533;&#65533;&#65533;&#65533;&#65533;&#65533;&#65533;&#65533;&#65533;&#65533;&#65533;&#65533;&#65533;&#65533;&#65533;&#65533;&#65533;,&#65533;&#65533;&#65533;&#65533;&#65533;&#65533;&#65533;&#65533;&#65533;&#65533;&#65533;&#65533;&#65533;&#65533;&#65533;&#65533;&#65533;&#65533;&#65533;&#65533;&#65533;&#65533;&#65533;&#65533;&#65533;&#65533;&#65533;&#65533;&#65533;&#65533;&#65533;&#65533;&#65533;&#65533;&#65533;&#65533;&#65533;&#65533;&#65533;&#65533;&#65533;&#65533;&#65533;&#65533;&#65533;&#65533;&#65533;&#65533;&#65533;&#65533;&#65533;&#65533;&#65533;&#65533;&#65533;&#65533;&#65533;&#65533; 
H&#65533;&#65533;&#65533;&#65533;*\&#560;&#65533;&#199;#J&#65533;H&#65533;&#65533;&#331;3j&#65533;&#561;&#65533;&#463; C&#65533;I&#65533;&#65533;&#595;(S&#65533;\&#626;&#65533;&#727;0c&#668;I&#65533;&#65533;&#859;8s&#65533;&#65533;&#627;&#65533;&#991;@&#65533;
J&#65533;&#65533;&#1123;H&#65533;*]&#692;&#65533;&#1255;P&#65533;J&#65533;J&#65533;&#65533;&#1387;X&#65533;j&#65533;&#693;&#65533;&#1519;`&#202;K&#65533;&#65533;&#1651;h&#1258;]&#758;&#65533;&#1783;p&#65533;&#65533;&#669;K&#65533;&#65533;&#1915;x&#65533;&#65533;&#65533;&#759;&#65533;&#2047;&#65533;L&#65533;&#65533;&#65533;&#200;+^&#824;&#65533;&#65533;&#464;#K&#65533;L&#65533;&#65533;&#65533;&#728;3k&#65533;&#825;&#65533;g&#65533;"B&#65533;&#65533;L&#65533;h:DX]&#65533;u&#65533;&#65533;E&#65533;H=[&#65533;&#65533;[&#65533;s'S]&#65533;&#65533;l&#1466;&#65533;&#65533;-&#65533;6&#65533;&#10949;+&#65533;&#65533;&#65533;x&#65533;&#2025;&#65533;K&#65533;&#65533;w&#65533;&#65533;&#65533;k&#65533;&#65533;&#65533;xo&#65533;&#65533;&#65533;&#65533;_U&#65533;&#65533;&#65533;&#65533;&#65533;&#491;O&#65533;&#65533;<t&#65533;&#65533;&#65533;U&#65533;zq&#65533;&#65533;&#65533;Z&#65533;&#65533;&#65533;m&#65533; n&#65533;Bw&#65533;&#65533;&#65533;&#65533;&#65533;&#65533;&#65533;j&#65533;&#65533;&#65533;&#65533;&#65533;&#65533;&#65533;&#65533;&#1668;&#65533;@ha%&#65533;&#65533;- \&#65533;$   b&#65533;&#65533;h&#65533;(&#65533;&#65533;&#65533;,&#65533;&#65533;&#65533;0&#65533;(&#65533;4&#65533;h&#65533;8&#65533;&#65533;<&#65533;&#65533;&#65533;@)&#65533;Di&#65533;H&&#65533;&#65533;&#65533;&#65533;L6&#65533;&#65533;PF)&#65533;TVi&#65533;Xf&#65533;&#65533;\v&#65533;&#65533;`&#65533;)&#65533;d&#65533;i&#65533;f&#65533;&#65533;&#65533;	&l&#65533;&&#65533;n&#65533;f&#65533;p&#65533;I&#65533;k&#65533;ig&#65533;|&#65533;&#65533;'&#65533;&#65533;yT&#65533;J&#65533;&#65533;&#65533;"&#65533;&#34956;6&#65533;&#35024;F&#65533;('&#65533;
&&#65533;&#65533;B&#65533;&#65533;f&#65533;&&#65533; &#231;&#65533;&#65533;&#65533;&#65533;	&#65533;&#65533;*&#65533;*&#544;B&#65533;&#65533;&#65533;j&#65533;}&#65533;&#39595;/&#528;&#65533;&#65533;&#138;)&#65533;&#65533;&#65533;%&#43770;&#65533;&#65533;&#65533;
/&#65533;&#65533;&#47987;[W&#65533;&#65533;&+&#65533;&#65533;&#65533;*&#65533;l&#65533;&#65533;:+&#65533;&#65533;&#65533;:&#65533;&#65533;&#65533;&#65533;&#65533;&#65533;&#65533;&#65533;e&#65533;&#65533;*&#65533;&#65533;&#65533;&#1194;&#65533;*&#65533;&#65533;&#65533;&#65533;&#65533;&#65533;&#65533;k&#65533;&#65533;&#65533;&#65533;&#65533;&#443;V&#65533;&#494;&#65533;/&#65533;&#1166;&#65533;&#65533;&#65533;j!&#65533;&#65533;&#65533;2&#65533;.&#249;&#65533;z*&#65533;h&#65533;&#65533;&#65533;&#65533;\p&#65533;&#65533;R\&#65533;&#65533;B&#65533;1&#65533;s|&#65533;&#65533;d&#65533;<-&#65533;&#65533;{,&#65533;&#65533;&#65533;&#65533;&#65533;&#65533;|&#65533;&#65533;';&#65533;&#65533;2u&#169;,&#65533;l&#65533;&#65533;*&#65533;&#65533;sX&#65533;&#65533;|&#65533;&#65533;&#65533;<&#65533;&#65533;_&#65533;&#65533;&#65533;"&#65533;\m&#65533;&#65533;5V?&#65533;Jp&#65533;U7&#65533;f&#65533;
l&#65533;U&#65533;&#65533;6&#65533;3&#65533;Cc&#65533;&#65533;&#65533;?&#65533;l&#65533;R&#65533;&#65533;}&#65533;
&#65533;&#65533;7&#65533;j&#65533;&#65533;&#65533;&#65533;&#13712;)
n&#65533;y&#65533;&#65533;}&#65533;x&#65533;}&#65533;&#65533;&#65533;&#65533;&#65533;&#65533;&#65533;y&#65533;`&#65533;&#1942;[>&#65533;w&#65533;&#65533;&#65533;f.&#65533;&#65533;&#65533;

&#65533;f
&#65533;F!&#65533;f&#65533;&#65533;&#65533;&#65533;l&#65533;Zl;&#65533;&#65533;&#65533;C` &#65533;&#65533;X&#65533;&#65533;&#65533;&#65533;&#65533;&#65533;O&#65533;&#65533;&#65533;/&#65533;|&#65533;&#65533;B&#65533;K&#65533;&#65533;&#65533;#}&#65533;z!&#65533;&#65533;o&#65533;&#65533;&#65533;&#65533;{&#65533;&#65533;&#65533;&#65533;@&#65533;"&#65533;&#65533;&#65533;&#65533;&#65533;&#65533;&#65533;&#65533;|&#65533;
&#1555;&#65533;&#65533;&#65533;q&#65533;C&#65533;&#65533;&#65533;&#65533;&#65533;&#65533;&#65533;&#65533;,&#65533;&#65533;q&#65533;&#65533;&#65533;^&#65533;>&#65533;&#65533;&#65533;&#65533;&#65533;&#65533;&#65533;tg&#65533;&#65533;&#65533;&#65533;@.&#65533;&#65533;&#65533;&#65533;&#65533; &#65533;{]&#65533;&#65533;P&#65533;&#65533;w&#65533;;_&#65533;B&#65533;&#65533;YP&#65533;9&#65533;&#65533;4 &#65533;BM+&#65533;&#65533;&#65533;v&#65533;&#65533;&#65533;&#65533;&#65533;9&#1290;&#65533;&#65533;&#65533;"&#65533;&#1025;&#65533;X&#65533;&#65533;&#1553;&#65533;>d&#65533;&#65533;D&#58376;P&#65533;]
&#65533;G&#65533;*VE{`&#65533; S&#65533;B/f&#65533;=&#65533;"&#65533;XF3^&#321;&#65533;&#65533;&#65533;&#65533;HG&#65533;&#1101;Y&#65533;@&#65533;&#65533;&#65533;>!&#65533;]	&#65533;&#65533;A)R,p&#65533;&#65533;!&#65533;H&#1158;&#65533;&#65533;J&#65533;
&#65533;H6&#65533;&#65533;&#65533;&#65533;!2dI&#65533;&#65533;q&#65533;&#65533;>&#65533;'&#65533;&#65533;1&#65533;Q&#65533;@q`)W&#65533;BN&#65533;'p\&#65533;,0&#65533;Z&#65533;&#65533;&#65533;&#65533;e_&#65533;&#65533;&#65533;&#65533;&#918;&#65533;x pI&#65533;F&#65533;&#65533;&#65533;3&#65533;&#65533;!^&#65533;$&#65533;&#65533;=D&#65533;J~IKe6&#65533;&#65533; &#65533;QLi&#65533;&#65533;&#65533;&#65533;&#65533;"&#281;B&#65533;&#65533;&#65533;7]R(O&#65533;&#65533;&#65533;`TS&#65533;N&#65533;&#65533;q&#65533;&#65533;&#65533;Z*b&#65533;Bs&#65533;&#65533;&#65533;&y&#65533;&#65533;&#65533;! &#65533;&#65533;&#65533;0&#65533;&#65533;I&#65533;sE&#65533;C&#65533;&#65533;&#65533;w&#65533;&#65533;&#872;F5*NA0S&#65533;Q&#65533;),&#41102;b"&#65533; -H&#65533;&#65533;&#65533;1&#65533;&#65533;4!.&#65533;FgzQ&#65533;&#65533;8&#873;Nw&#65533;S&#65533;&#65533;&#65533;&#65533;&#65533;&#65533;-_&#65533;&#65533;&#65533;&#65533;&#65533;HM*&#65533;D &#65533;&#65533;Yh#&#65533;J&#1386;&&#65533;&#65533;I&#65533;&#65533;aU&#65533;:&#65533;_+&#65533;&#65533;&#1393;v5&#65533;&#65533;8TL&#65533;j_&#65533;R&#65533;&#65533;&#65533;*Y&#65533;ZV&#65533;&#917;&#65533;l]&#65533;V&#65533;&#1124;&#65533;&#65533;&#65533;=&#65533;Y[U&#65533;&#65533;5P&#65533;&#65533;&#1340;&#65533;C&#65533;-&#65533;+R&#65533; &#1436;RV&#65533;&#65533;,e[&#65533;&#65533;&#65533;&#65533;&#65533;&#65533;J&#65533;&#65533;~,&#665; &#65533;g[&#1508;f&#65533;&#65533;&#65533;=jkw&#1666;&#65533;&#65533;&#65533;&#65533;&#65533;z&#1629;&#918;&#65533;&#65533;&#65533;&#65533;j1[Y&#65533;&#65533;4&#65533;&#65533;&#65533;&#65533;]&#65533;*&#65533;&#65533;V&#65533;-k	kX&#65533;&#65533;V&#65533;&#65533;&#65533;ivUK%&#65533; &#65533;k&#65533;s&#30786;L&#65533;&#65533;&#65533;5&#65533;X};]&#65533;2B&#65533;8&#65533;lui&#1026; &#65533;nQ&#65533;
&#65533;&#65533;[&#65533;V&#65533;&#65533;&#341;&#65533;W&#65533;&#65533;&#65533;C&#65533;v&#65533;&#65533;&#65533;&#65533;z&#65533;&#65533;hM&#65533;&#65533;&#65533;&#65533;80`(&#65533;&#65533;&#65533;=0{	&#65533;&#1630;&#65533;7&#65533;&#65533;&#65533;Al&#65533;&#1666;&#65533;@p&#65533;&#65533;n\&#65533;7&#65533;&#65533;eqW&#65533;&#65533;&#65533;&#65533;&#65533;	A8&#65533;!&#65533;&#65533;&#65533;o$&#697;qqe[&#65533;&#65533;&#65533;&#65533;7&#65533;&#65533;p&#65533;&#65533;+\&#65533;sS+&#65533;&#65533;8e&#65533;A&#65533;&#65533;&#65533;gu&#65533;&#65533;&#65533;ld-#&#65533;6h&#65533;&#65533;k(&#65533;mT&#65533;=`&#65533;U&#65533;&#65533;as&#65533;I&#65533;&#65533;e&#65533;&#1949;(.s98&#65533;bA&#65533;W&#65533;s&#65533;+wk&#65533;&#65533;+W&#65533;&#65533;0&#65533;Q&#65533;E3&#65533;&#65533;l~-&#65533;&#65533;<[O&#65533;&#712; 2&#65533;&#65533;&#65533;&#65533;&#65533;rw&#65533;&#65533;&#65533;e&#65533;`&#728;$&#65533;\&#65533;&#1466;&#65533;h,&#65533;i&#65533;q&#65533;&#65533;J&#65533;&#65533;&#65533;`Er_&#65533;&#65533;Cl&#65533;&#65533;ku7:&#65533;g^&#2010;&#65533;&#65533;.&#65533;&#65533;&#65533;&#65533;f.v'vp&#65533;&#65533;m&#65533;&#65533; P&#65533;+$2&#65533;dZs9&#65533;p6n{l&#65533;&#65533;&#65533;&#65533;&#65533;q&#65533;&#65533;d&#65533;"&#65533;&#65533;&#65533;&#65533;6&#65533;&#65533;]VG &#65533;&#65533;&#65533;&#65533;=9&#65533;_x&#65533;&#65533;&#1431;F&#65533;o/&#65533;m&#65533;&#65533;&#65533;&#65533;v&#65533;&#65533;q&#65533;B`&#65533;&#65533;&#65533;6&#65533;&#65533;&#65533;=qC&#65533;Y&#65533;&#65533;)!R&#65533;jJ.&#65533;&#65533;&#65533;&#65533;j.k&#65533;&#65533;&#65533;&#65533;&#65533;v/!&#42627;&#65533;&#65533;&#65533;&#65533;&#65533;1
ppa&#65533;
&#65533;&#65533;In&#65533;&#65533;U&#65533;r&#65533;;&#65533;&#65533;&#65533;)!l0&#65533;&#65533;&#65533;<6&#36300;+d&#65533;&#65533;W&#65533;=&#65533;A&#65533;`&#65533;&#65533;|&#65533;&#65533;^y!p&#65533;&#65533;]&&#65533;&#65533;rS&#65533;&#65533;B&#65533;&#65533;Oh	v&#65533;&#65533;x#[&#65533;[F*8&#65533;&#65533;7&#65533;&#65533;&#65533;&#65533;&#65533;K&#65533;&#65533;&#2026;`&#65533;&&#65533;&#65533;j&#65533;&#65533;&#65533;&#65533;&#65533;&#65533;&#65533;&#65533;&#65533;&#65533;3 j\&#65533;6&#65533;&#65533;=&#65533;s]}0
D&#65533;M&#65533;2&#1423;+&#65533;D&#65533;&#65533;&#65533;&#65533;	v&#65533;5&#65533;&#65533;&#65533;&#65533;&#65533;&#65533;Ns&#65533;&#65533;&#65533;&#65533;&#65533;&#65533;jc&#65533;&#65533;E&#65533;[&#65533;&#65533;&#65533;$O@l <&#65533;&#65533;|&#65533;i&#65533; @-g6vW&#65533;^A&#65533;`gl&#65533;i&#65533;K&#65533;&#65533;`yWr&#65533;&#65533;&#65533;&#65533;&#65533;&#65533;&#65533;&#65533;$&#65533;v&#65533;&#65533;N &#65533;R@&#65533;&#65533;t&#65533;&#65533;&#65533;=&#65533;&#65533;lrp&#65533;?&#65533;>_&#65533;q
j&#65533;&#65533;&#65533;S&#65533;&#65533;'?V) t}&#65533;g&#65533;&#65533;>&#65533;F:p^&#65533;bWFh&#65533;{&#65533;`9&#65533;&#65533;{&#65533;
&#65533;Dl&#65533;&#65533;~&#65533;&#65533;o!Fc_&#65533;,p|&#65533;&#65533;Ub=&#65533;Arf&#65533;&#65533;fJ5&#65533;&#65533;&#65533;`&#65533;&#65533;~(c&#65533;w7c&#65533;U&#65533;!u5 >*,&#65533;G&#65533;{&#65533;Z&#65533;&#65533;$&#65533;&#65533;/Gf=&#65533;
< agk&#65533;5c&#65533;h4&#65533;&#65533;&#65533;&#65533;%&#65533;M, H&#65533;&#65533;pY&#65533;VpAg?0$@w&#65533;v&#65533;&#65533;&#65533;V&#65533;V<&#65533;ue&#65533;&#65533;e&#65533;&#65533;&#65533;S%VA&#65533;,!&#65533;&#65533;&#65533;c"`A&#65533;q}h<gS&#65533;Tv&#65533;
&#65533;&#65533;KqW$&#65533;&#65533;&#65533;[&#65533;u'0K&#65533;&#65533;&#65533;?/ 5&#65533;[Jgr9G`&#65533;&#65533;rHwZa&#65533;&#65533;	&#65533;W{&#65533;xN&#65533;&#65533;&#65533;&#65533;>"": Q&#65533;&#65533;&#65533;[&#65533;t&#65533;&#65533;&#65533;0&#65533;Pw5&#259;&#65533;
LXx &#65533;G{&#65533;ev&#65533;U[&#65533;(*&#65533;&#65533;'&#65533;"&#65533;_&#65533;7h[&#65533;Z&#65533;e&#936;&#65533;3&#65533;&#65533; &#65533;Y&#65533;bd7\&#65533;&#460;&#65533;9&#65533;&#344;S9 ""pauUh&#65533;&#65533;[&#65533; nP'&#65533;&#65533;&#65533;i&#65533;w&#65533;&#65533;&#65533;	&#65533;1xv&#65533;&#65533;&#65533;&#65533;w&#65533;[&#65533;&#65533;&#65533;&#65533;G~<ymXq&#65533;&#65533;&#65533;&#65533;Hf:&#65533;&#65533;tG6&#65533;H&#65533;&#65533;&#65533; 5&#65533;s&#65533;&#65533;&#65533;&#65533;&#65533;&#334;&#65533;h9;h&#65533;&#65533;&#65533;`n)gws&#65533;Wg&#65533;&#65533; 0&#65533;o&#65533;a&#65533;6o&#65533;P&#65533;@&#65533;	&#65533;X3&#65533;,&#65533;s&#65533;"&#525;&#65533;&#65533; >&#65533;&#65533;W&#65533;&#65533;7kH%N&#592;U&#65533;	i&#65533;B&#65533;&#65533;8h&#65533;&#65533;&#1831;s5 "&nw!Y&#65533;&#65533;&#65533;&#65533;T&#65533;&#65533;'&#65533;o&#65533;@B&#65533;&#65533;&#65533;&#65533;&#65533;&#65533;&#65533;H_&#65533;x|&#65533;x&#65533;'x&#65533;E&#65533;hn&#65533;i
&#65533;tn8&#65533;_&#65533;&#1350;&#65533;&#65533;{&#65533;u&#65533;$9&#65533;&#65533;&#65533;e&&#65533;8HB&#65533;p&#65533;&#65533;y	&#65533;g&#65533;)@f&#65533;&#65533;F&#65533;&#65533;&#65533;&#1351;&#65533;V-0
&#1032;&#65533;F&#65533;&#65533;&#65533;&#65533;I&#65533;#&#65533;~&#65533;&#65533;&#65533;&#65533;	&#65533;&#65533;&#65533;&#390;t&#65533;T8&#65533;)q&#65533;I`&#65533;70&#65533;twB9&#65533;&#65533; &#65533;&#65533;&-&#65533;1v&#65533;&#65533;Wi&#65533;`&#65533;,&#65533;&#65533;&#65533;8rn&#65533;Z&#65533;	 &#65533; jR("&#65533;&#65533;&#65533;	wc&#65533;0y&#65533;N&#65533;aO&#469;&#65533;g4&2H]cP&#65533;9&#65533;&#65533;&#65533;c&#65533;&#65533;I&#65533;&#65533;"&#65533;\3&#65533;p&#65533;\j&#65533;&#65533;&i&#65533;VYB &#65533;I8 j&#65533;c&#65533;&#65533;&#65533;i6&#65533;&#65533;u6&#65533;V&#65533;o&#65533;&#65533;z&#65533;i]-&#65533;7&#65533;E	&#65533;&#65533;&#65533;&#65533;&#65533;&#65533;{%p&#65533;=&#65533;k&#1832;&#65533;[&#65533;lI&{&#65533;X&#65533;Fy&#65533;&#65533;&#65533; p&#65533;&#65533;"&#65533;&#65533; z&#65533;&#65533;&#65533;i\ &#65533;&#65533;&#1568;:&#65533;&#65533;&#1055;&#65533;&#65533;&#65533;&#65533; d#,&#65533;&#65533;&#65533;^&#65533;Y&#65533;|&#65533;W'
&#65533;'|&#65533;7&#65533;xoj&#65533;	&#65533;&#65533;&#65533;&#1633;&#65533;&#65533;&#65533;W&#65533;&#65533;&#65533;6&#65533;b&#43074;&#65533;7&#65533; ,$&#65533;?&#65533;&#65533;&#65533;&#65533;n&#2009;&#65533;&#65533;8&#65533;&#65533;&#65533;&#65533;`L&#65533;j&#65533;&#65533;&#65533;&#65533;	ag&#65533;$&#1055;&#65533;l6&#65533;&#65533;&#65533;H&#65533;&#65533;&#65533;&#65533;&#65533;&#65533;7[P&#65533;HP&#65533;&#65533;&#65533;&#65533;(tWd&#65533;jj,Fc&#65533;&#65533;d&#65533;E&#65533;&#65533;&&#65533;&#65533;&#65533;&#65533; ;&#65533;\&#65533;9\W&#65533;LVj&#65533;&#65533;n^i&#65533;&#65533;w&#65533;&#65533;&#1683;&#810;&#65533;	&#65533;&#65533;W*6"gl&#65533;*&#65533;&#65533;&#65533;)&#65533;?p?&#1686;&#65533;&#65533;	z&#65533;&#65533;&#22817;&#65533;&#65533;&#65533;&#65533;:_&#65533;(=0&#65533;&#65533;*1&#65533;A&#65533;&#65533;	&#65533;I&#65533;&#65533;Z&#65533;g&#65533;&#65533;&#65533;w&#65533;js&#65533;&#65533;&#65533;k(K &#65533;&#65533;&#65533;qc&#65533;!	{	&#65533;:&#65533;&#65533;uf&#65533;&#65533;&#65533;e*&#65533;&#65533;
g&#65533;6&#65533;J(&#65533;&#65533;&#65533;&#65533; &#65533;&#65533;&#65533;&#65533;7&#65533;&#65533;i&#65533;!)&#65533;&#65533;&#65533;My#&#65533;qe#&#65533;&#65533;`C&#65533;g&#65533;57;&#65533;&#65533;&#65533;Xxt&#65533;ynXvY&#65533;&#65533;.K*I&#65533;&#65533;&#65533;IZ&#1230;&#65533;&#65533;&#65533;&#65533;I&#65533;O&#65533;&#65533;&#65533;&#65533;S&#65533;&#65533;A&#65533;&#65533;\k	&#65533;j&#65533;&#65533;&#65533;h&#65533;&#65533;vd&#65533;&#65533;<&#1769; _O&#65533;6 &#65533;W&#683;&#65533;&#1462;&#65533;@a&#65533;b9Ajf&#65533;&#65533;\&#65533;&#65533;ypwh&#65533;j\&#65533;&#65533;K&#65533;&#65533;&#65533;&#65533;r?H&#65533;&#65533; dS(&#65533;A@us
i&#65533;:&#65533;v&#65533;&#65533;&#65533;x&#65533; f&#65533;+&#65533;&#65533;&#555;&#65533;&#65533;&#65533;&#65533;x&#65533;&#65533;&#65533;&#65533;A&#65533;&#65533;U&#65533;&#65533;&#65533;&#65533;&#65533;f&#65533;VI &#65533;|&#65533;&#65533;i&#65533;&#65533;*&#65533;&#65533;;&#65533;&#65533;&#65533;q:&#65533;&#65533;&#65533;U&#65533;P&#65533;&#65533;j&#65533;K&#65533;&#65533;@&#65533;&#65533;&#65533;X;&#65533;&#65533;z&#65533;H&#40153;e&#65533;&#65533;6R&#65533;&#65533;&#1742;&#65533;)&#65533;&#65533;	&#65533;&#313;|*&#65533;&#65533;{&#65533;&#65533;&#65533;&#65533;&#65533;&#65533;&#65533;&#65533;= M`&#65533;&#65533;q&#45787;&#65533;&#65533;&#65533;&#65533;&#1768;M&#65533;fa&#65533;dOKi&#65533;5\&#65533;&#65533;Q&#65533;&#65533;&#65533;&#65533;_L	&#65533;4&#65533;g&#65533;&#65533;8&#65533;Ipy+ry;q&#65533;&#65533;&#65533;e&#65533;pP&#65533;j&#743;&#65533;jhP^W&#65533;?yFz&#65533;&#65533;&#65533;&#65533;p`&#65533;&#65533;&#65533;&#65533;J&#65533;&#65533;I&#65533;&#1179;U o&#204;QU&#65533;&#65533;:|={&#65533;Wq> P&#65533;IA&#65533;&#65533;&#65533;d&#278;p&#65533;p &#50666;&#65533;&#65533;_u]L&&#65533;&#65533;&#65533;&#65533;)W&#65533; &#65533;&#65533;?&#679;m&#65533;5&#65533;&#65533;&#345;P&#65533;&#65533;&#333;&#65533;RP&#65533;&#65533;V]O&#65533;&#65533;&#65533;WW W|&#65533;&#1442;Z&#65533;&#65533;tl	|&#65533;V,[&#65533;ew&#65533;&#65533;6&#65533;R&#65533;&#65533;&#762;*&#65533;~&#65533;*&#65533;&#65533;&#65533;&#65533;k&#65533;&#65533;&#65533;&#65533;&#472;&#65533;&#65533;&#65533;&#65533;w&#65533;&#65533;%b&#65533;&#65533;W&#65533;&#65533;l&#65533;&#65533;&#65533;&#421; &#65533;&#65533;B&#65533;L	5f&#65533;+&#65533;&#65533;RpJ&#65533;&#65533;0f&#65533;&7&#65533;&#65533;p&#65533;&#65533;&#65533;p&#65533;&#65533;uC&#65533;&#65533;&#65533;	o&#65533;(&#65533;&#65533;&#65533;&#65533;)&#65533;7&#65533;&#65533;K &#65533;&#65533;&#65533;&#65533;_i&#65533;hgW&#65533;@,&#65533;&#940;&#65533;r&#65533;(&#65533;l&#65533;5&#65533;E&#65533;&#565;l&#65533;K?`IP&#65533;J&#65533;&#65533;hec?&#65533;&#65533;&#65533;&#65533;&#1099;&#949;&#65533;&#65533;s&#65533;&#65533;&#65533;&#929;pO&#65533;$:_&#65533;J&#773;&#65533;&#488;L&#65533;P&#65533;Q&#65533;&#65533;-&#65533;&#962;&#65533;Rp&#600;l&#1050;&#65533;&#65533;&#1016;j&#65533;&#65533;&#1067;&#65533;&#65533;8&#65533;&#65533;"&#65533;8@&#65533;&#65533;&#65533;&#65533;&#65533;&#65533;R ?p&#65533;6-&#65533;&#65533;&#65533;j&#65533;&#65533;&#65533;Iw&#949;&#65533;*&#65533;&#65533;2<8&#1448;&#65533;M&#65533;;&#65533;N&#65533;&#65533;O&#65533;&#65533;&#65533;K@&#65533;&#65533;&#65533;S&#65533;VX&#65533;nK&#65533;&#65533;{&#65533;(&#65533;K&#65533;&#65533;,&#65533;d]&#1460;\&#65533;#&#735;&#65533;&#153;&#65533;@&#65533; &#65533;Z&#65533;&#587;&#65533;&&#65533;&#65533;&#65533;,&#65533;h=&#65533;c&#65533;&#65533;y&#890;i&#1914;l&#65533;&#65533;&#65533;&#1501;pJ&#65533;@'&#65533;&#65533;&#65533;&#65533;&#62204; &#65533;&#65533;K}&#65533;&#65533;&#65533;k=:&#65533;"O&#65533;&#65533;H&#65533;&#65533;J$0z&#65533;&#65533;&#65533;V&#65533;&#65533;R&#65533;&#65533;9&#65533;0&#65533;&#65533;&#65533;&#1706;-&#65533;&#65533;&#1549;&#65533;;>&#65533;&#1619;`t&#65533;&#65533;E17&#65533;c&#65533;_&#65533;&#1705;&#65533;&#1772;=&#65533;&#65533;]&#1634;&#65533;7dO&#65533;J&#65533;&#65533;&#65533;&#65533;&#65533;&#65533;&#65533;&#970;g&#65533;M&#65533;&#65533;&#65533;C&#65533;&#65533;(?&#65533;7n&#65533;&#1774;{	&#1190;V&#65533;Ba&#65533;D"&#65533;p&#65533;l&#65533;6&#65533;&#65533;&#65533;K&#65533;&#65533;&#65533;jj&#65533;)&#65533;m&#65533;&#65533;&#65533;&#65533;&#65533;-&#1827;c7&#65533;&#65533;(o&#65533;J&#65533;&#65533;J]&#65533;p&#65533;o3&#65533;&#65533;lM&#65533;&#65533;&#65533;yS&#65533;&#65533;&#65533;	NB&#65533;&#65533;K&#65533;&#65533;&#1614;#&#65533;t&#65533;&#327;`&#65533;n28^&#65533;&#65533;7&#65533;L&#1324;p&#65533;pS&#65533;q&#65533;O&#65533;)&#65533;B&#1474;p&#65533;vc7hS(o&#65533;&#1870;&#65533;s&#65533;&#65533;
t]8&#65533;&#65533;&#65533;&#65533;K&#65533;$)&#1501;5 >6&#65533;&#65533; ~&#2002;&#65533; "&#65533;&#65533;&#65533;6j&#65533;:&#65533;]&#1298;&#65533;U&#65533;2&#65533;&#65533;`&#65533;O^&#65533;3&#65533;I:&#65533;&#65533;Y^M\&#65533;&#65533;%8&#65533;G&#65533;JN&#1548;U&#65533;f~&#25408;K&#65533;TMk~&#22428;&#65533;&#65533;&#65533;&#65533;N&#65533;%^&#65533;g~&#65533;I%nL&#65533;a}^C.U
&#65533;)&#65533;g8>&#65533;;v^&#65533;WM&#65533;N&#65533;&#1028;&#65533;g&#65533;&#65533;&#65533;&#65533; &#65533;&#30238;&#65533;&#40193;&#65533;~	)&#65533;&#65533;&#65533;l>&#65533;&#65533;v&#65533;&#65533;n&#65533;~&#65533;&#65533;&#65533;3&#65533;J&#65533;&#65533;&#65533;&#65533;PU&#65533;?&#65533;&#1401;&#65533;&#65533;&#65533;0&#65533;(&#65533;&#65533;&#1468;&#65533;&#1913;	&#65533;&#162;&#302;(8$&#65533;&#65533;q&#65533;~#&#65533;&#65533;C&#65533;&#65533;&#65533;&#65533;.>&#65533;&#65533;N&#65533;&#65533;^&#65533;&#65533;~&#65533;&#65533;n&#65533;&#1822;&#65533;&#65533;&#1918;&#65533;&#65533;&#65533;&#65533;>&#65533;&#65533;^&#65533;&#65533;n&#65533;&#65533;~&#65533;&#65533;&#65533;&#65533;&#65533;&#65533;&#65533;&#65533;&#65533;&#65533;&#65533;>&#65533;&#65533;^&#65533;&#65533;~&#65533;&#65533;&#65533;&#65533;&#65533;&#65533;&#65533;&#65533;&#65533;&#65533;&#65533;&#65533;&#1806;&#1927;k(Rn&#65533;&#65533;&#65533;&#65533;&#65533;n&#65533;G&#1072;&#65533;m&#65533;&#65533;&#65533;&#65533;&#65533;a&#65533;?&#65533;/&#65533;_&#65533;&#65533;&#65533;&#65533;&#65533;&#65533;&#65533;/&#65533; ?&#65533;&_&#65533;(O&#65533;*&#65533;+&#65533;&#65533;,&#65533;&#65533;.&#65533;-?&#65533;0O&#65533;2_&#65533;8&#65533;:o&#65533;<&#65533;&#65533;=&#65533;&#65533;>&#65533;pdw&#65533;'y&#65533;&#65533;q&#1901;&#65533;&#65533;[&#65533;V&#65533;&#65533;P&#65533;R?&#65533;T_&#65533;V&#65533;X&#65533;&#65533;Z&#65533;&#65533;\&#65533;&#65533;^&#65533;&#65533;`&#65533;b?&#65533;d_&#65533;f&#65533;h&#65533;&#65533;j&#65533;&#65533;l&#65533;&#65533;ho&#65533; !&#65533;   ,T &#65533; * &#65533;&#65533; &#65533;&#65533;&#65533;&#65533;&#65533;&#65533;&#65533;&#65533;&#65533;&#65533;&#65533;&#65533;&#65533;&#65533;&#65533;&#65533;&#65533;&#65533;&#65533;&#65533;&#65533;&#65533;&#65533;&#65533;&#65533;&#65533;&#65533;&#65533;&#65533;&#65533;&#65533;&#65533;",&#65533;&#65533;&#65533;&#65533;&#65533;&#65533;&#65533;&#65533;&#65533;&#65533;&#65533;&#65533;&#65533;&#65533;&#65533;&#65533;"&#65533;&#65533;&#65533;&#65533;&#65533;&#65533;&#65533;&#65533;&#65533;&#65533;&#65533;&#65533;&#250;&#65533;&#422;&#65533;&#65533;&#65533;&#65533;&#65533;&#65533;&#65533;&#65533;&#65533;&#65533;&#65533;&#65533;&#65533;&#65533;&#65533;&#65533;&#65533;&#65533;&#65533;&#65533;&#65533;&#65533;&#65533;&#65533;&#65533;&#65533;&#65533;&#65533;&#65533;&#65533;&#65533;&#1977;&#65533;&#65533;&#65533;&#65533;&#65533;&#65533;&#65533;"&#65533;&#65533;&#65533;&#65533;&#65533;&#65533;&#65533;&#65533;&#1847;&#65533;&#65533;"&#65533;
H&#65533;&#65533;+j*\&#560;&#65533;!R&#65533;J&#65533;H&#65533;&#65533;&#331;3j&#65533;&#561;&#65533;&#463; C&#65533;I&#65533;&#65533;&#595;(S&#65533;\&#626;&#65533;&#727;0c&#668;I&#65533;&#65533;&#859;8s&#65533;&#65533;&#627;&#65533;&#991;@&#65533;
J&#65533;&#65533;&#1123;H&#65533;*]&#692;&#65533;&#1255;P&#65533;J&#65533;J&#65533;&#65533;&#1387;X&#65533;j&#65533;&#693;&#65533;&#1519;`&#202;K&#65533;&#65533;&#1651;h&#1258;]&#758;&#65533;&#1783;p&#65533;&#65533;&#669;K&#65533;&#65533;&#1915;x&#65533;&#65533;&#65533;&#759;&#65533;&#2047;&#65533;L&#65533;&#65533;&#65533;&#200;+^&#824;&#65533;&#65533;&#464;#K&#65533;L&#65533;&#65533;&#65533;&#728;3k&#65533;&#825;&#65533;&#65533;&#992;C&#65533;M&#65533;&#65533;&#65533;&#1256;S&#65533;^&#890;&#65533;&#65533;&#1520;c&#65533;>)&#65533;&#1656;&#65533;&#65533;&#65533;{.&#65533;&#65533;&#65533;&#1403;&#65533;9&#65533;&#513;7&#956;&#65533;&#65533;M &#65533;.=&#65533;&#65533;&#65533;&#1561;A&#65533;&#65533;zw&#65533;&#65533;&#65533;c&#65533;&#65533;;&#65533;&#65533;&#65533;&#299;&#65533;&#65533;&#65533;&#65533;w&#65533;&#1967;&#65533;&#65533;?k;r&#65533;:&#65533;&#65533;HO&#65533;&#65533;A&#65533;&#65533;&#65533;'&#65533;y&#65533;&#65533;g +&#65533;%7`u&#65533;Yp&#65533;&#65533;&#65533;X&#65533;8&#65533;&#65533;~&#65533;8&#65533;8&#65533;&#4633;H &#65533;&#65533;'"&#65533;,Z&#65533;at&#65533;&#65533;O&#65533;-&#65533;&#65533;<'zX&#65533;r+&#65533;&#65533;#&N&#65533;#z!&#65533;&#65533;&#13384;&#65533;(a&#65533;&#65533;9V7HF&#65533;H&#65533;6h&#65533;&#65533;FJ)&#65533;&#65533;,,&#65533;`rO&#679;&#65533;&#65533;"&#65533; O&#65533;;^&#65533;=&#65533;y$&#65533;f&#65533; &#65533;&#65533;&#65533;b&#65533; &#65533;&#65533;f&#65533;&#65533;&#65533;<W^)&#65533;&#65533;Y&#65533;$&#65533;&#65533;&#65533;&#65533;k&#65533;&#65533;@&#65533;&#65533;&#65533;j&#39250;r&#165;&#65533;&#65533;V&#65533;&#65533;&#65533;&#65533;Yfml"P&#65533;Q&#65533;&#65533;&#65533;&#65533;&#65533;`)&#65533;&#65533;*&#65533;e&#65533;&#65533; &#65533;&#65533;&#65533;"+&#65533;&#65533;&#65533;&#65533;+&#65533;&#65533;~
&#47991;k&#65533;&#65533;&&#65533;&#65533;&#65533;6&#65533;&#65533;&#65533;F+&#65533;&#65533;&#65533;Vk&#65533;&#65533;&#65533;f&#65533;&#65533;&#65533;&#65533;v&#65533;&#65533;&#65533;&#65533;&#65533;+&#65533;&#65533;k&#65533;&#35243;&#65533;&#65533;&#65533;&#65533;&#65533;&#65533;+&#65533;&#65533;&#65533;V&#65533;&#65533;&#65533;&#65533;FB
&#65533;&#65533;&#65533;/	 &#65533;&#65533;&#65533;&#65533;&#65533;&#65533;&#65533;&#65533;&#65533;&#65533;f7&#65533;&#65533;AD,q&#65533;?&#65533;&#65533;&#65533;fg&#65533;&#65533;&#65533;&#65533;18&#65533;&#65533;&#65533;&#65533;|1c)&#65533;&#65533;r
0&#65533;&#65533;&#65533;>&#65533;L2>|&#65533;3&#65533;8s&#65533;B&#65533;0&#65533;,&#65533;&#65533;CM&#65533;&#65533;F'&#65533;t
+&#65533;&#65533;&#65533;/&#65533;\3&#65533;=&#65533;&#65533;&#65533;&#65533;/&#65533;&#65533;4e%lP&#65533; %<=p&#65533;P&#65533;5P&#65533;&#65533;&#65533;Y&#65533;p
'&#65533;&#65533;&#65533;n&#65533;&#65533;A&#65533;w&#1741;&#65533;&#65533;z&#65533;&#65533;&#65533;&#65533;|&#65533;&#65533;Wvo`x&#65533;&&#65533;&#65533;v&#65533;h3&#65533;x&#65533;gC&#65533;
t~&#65533;&#65533;&#65533;&#65533;`8&#65533;(<&#65533;8&#65533;&#65533;L&#65533;&#65533;/&#65533;`&#65533;&#1819;&#65533;&#65533;&#43831;&#65533;&#65533;&#65533;&#65533;.&#65533;&#65533;&#65533;n&#65533;&#65533;&#65533;&#65533;&#65533;&#65533;&#65533;&#65533;&#65533;&#65533;&#65533;/&#65533;&#65533;&#65533;o&#65533;&#65533;&#65533;'&#65533;z&#65533;2D^6&#65533;Xc=:&#1680;&#65533;&#65533;&#65533;&#65533;&#65533;g&#65533;&#65533;&#65533;&#65533;w&#65533;&#65533;&#65533;&#65533;&#65533;/&#65533;&#65533;&#65533;&#65533;&#65533;&#65533;O&#65533;&#65533;v&#65533;c&#65533;,=&#65533;/&#1581;&#65533;&#65533;&#65533;&#65533;o&#65533;&#65533;&#65533;&#65533;&#65533;&#65533;&#65533;&#65533;&#65533;&#65533;&#65533;&#65533;&#65533;&#65533;&#65533;>&#65533;A&#65533;m&#65533;&#1244;&#65533;&#65533;&#65533;:&#65533;&#65533;&#65533;&#65533;}&#65533;&#65533;&#65533;9&#65533;m&#65533;&#65533; &#65533;D&#65533;6&#65533;&#65533;o&#65533; &#65533;GH&#65533;&#65533;pw&h^ &#65533;7@>oq&#65533;&#65533; &#65533;x&#65533;&#65533;&#65533;&#65533;8&#801;&#65533;W8&#65533;&#65533;}.t&#65533;&#65533;V&#65533;~p&#65533;HL&#65533;&#65533;&#65533;&#65533;&#65533;O}A&#65533; &#65533;@5&#65533;&#365;&#65533;M&#802;&#65533;&#65533;&#65533;.&#65533;&#65533;&#65533;&#65533;&#65533;&#65533;B&#65533;&#65533;^L&#65533;&#65533;&#65533;&#65533;6&#65533;&#898;i#c&#65533;8&#436;&#65533;&#65533;&#65533;&#65533;&#65533;&#65533;&#65533;>&#65533;&#280203;[&#65533;&#65533;BB&#65533;&#65533;}hK&#65533;&#65533;&#65533;&#65533;&#65533;F:&#65533;&#65533;&#65533; &#65533;&#65533;J&#1169;&#65533;>&#65533;&#1968;&#65533;Nz&#65533;&#65533;&#65533;&#65533;&#65533; &#65533;GIC&#65533;Q&#65533;&#65533;D](W&#65533;&#65533;V&#65533;&#65533;p
&#65533;$&#65533;()&#65533; N&#65533;mXD&#65533;+w&#65533;&#65533;^&#65533;1n&#40164;)I&#65533;&#65533;&#65533;M&#65533;&#65533;L&#65533;2&#65533;&#65533;&#65533;\Nr&#65533;&#244;&#65533;&#65533;&#65533;&#65533;IfZ&#65533;&#65533;a&#65533;F)LZ&#65533;&#1093;&#65533;&#65533;[&#65533;I&#65533;r&#65533;3&#65533;&#65533;)&#65533;9&#65533;&#65533;Qs
P &#65533;I&#65533;z&#65533;y
&#65533;[&#65533;&#65533;&#65533;o1&#65533;&#65533;&#65533;=J&#1026;&#65533;&#65533;ruS'&#874;8&#65533;&#65533;&#65533;&#801;M&#65533;	J@Q&#65533;&#65533;&#65533;n&#65533;&#65533;\^J&#65533;6B&#65533;n((&#65533;&#65533;&#65533;P&#65533;u&#65533;&#65533;&#1323;&#65533;w@&#1143;&#65533;&#65533;mp&#65533;%G&#65533;&#65533;&#65533;&#1652;&#65533;8&#65533;hU(*&#65533;&#65533;&#65533; &#65533;&#65533;q&#65533;&#65533;&#65533;&#65533;jQk(&#65533;T0&#65533;&#65533;&#65533; &#65533;AiO&#65533;J&#1386;Z&#65533;&#65533;?&#65533;-A,u9*P&#65533;&#1664;g"0k/D&#65533;&#65533;&#65533;&#65533;&#65533;Ib%&#65533;X&#65533;JWp@&#65533;&#65533;]&#65533;&#1531;&#65533;O~&#65533;+_&#65533;$&#65533;fQ&#65533;Ry&#65533;&#65533;&#65533;6Vq&#65533;=&#65533;&#65533;&#65533;&#65533;'&#65533;&#65533;&#65533;]&#65533;&#65533;&#65533;B6q&#65533; B]&#65533;d&#65533;&#65533;D&#65533;Th&#1301;&#65533;&#65533;&#65533;&#1388;i%D[&#65533;"&#362;&#65533;{&#65533;&#65533;&#65533;
&#65533;&#65533;C:m&#65533;*&#65533;&#65533;&#65533;&#65533;&#65533;&#65533;&#65533;&#65533;&#65533;&#65533;&#65533;
W&#65533;&#65533;-&#65533;m&#65533;&#65533;D)J&#65533;_&#65533;&#65533;\&#65533;{&#65533;&#65533;Rw/&#65533;]w&#65533;;&#65533;&#65533;~&#1524;&#65533;2y&#65533;k&#65533;&#65533;
fU~Z&#65533;h&#65533;&#65533;&&#65533;FQ&#65533;&#65533;&#65533;W&#65533;&#65533;]&#65533;&#65533;%W&#65533;]o&#65533;&#65533;&#65533;_&#65533;&#65533; &#65533;B-w\&#65533;&#65533;`&#65533;Vno&#65533;&#65533;";D&&#65533;&#65533;S*6m&#65533;&#65533; ~G&#65533;	&#65533;&#65533;&&#65533;(FmM&#65533;&#65533;&#65533;&#65533;&#65533;u1&#65533;&#65533;a&#65533;&#65533;&#65533;3L&#65533;-&#65533;c&#452;h&#65533;&#1725;&#65533;v&#65533;&#65533;&#65533;&#65533;H&#65533; D\&#65533;&#65533;B,&#65533;.rW&#65533;4&#65533;%[&#65533;&#603;S&#65533;\&#65533;&#65533;K&#65533;+\D&#65533;`&#65533;&#65533;&#65533;`scM&#65533;|&#65533;&#65533;@1hA&#65533;&#65533;&#1800;&#65533;&#65533;&#65533;&#65533;^fsV|PC&#65533;&#65533;&#65533;v&#65533;#j`f%"&#65533;zN
&#65533;&#65533;|g7k&#65533;- &#65533;&#65533;&#65533;DO&#65533;&#65533;&#65533;M3 &=&#65533;?&#65533;}&#65533;-&#65533;;9&#999;(4&#65533;&#65533;&#65533;bA&#65533;9&#1072;&#65533;&#65533;^-&#65533;U&#65533;EI&#65533;&#65533;\&#65533;k&#65533;&#65533;&#65533;&#65533;6&#65533;&#65533;M&#65533;I&#65533;&#65533;&#374;&#65533;	]&#65533;&#65533;j&#65533;F&#65533;&#65533;&#1038;&#65533;&#65533;&#65533;&#65533;2+b&#65533;&#65533;&#393;&#65533;&#65533;fDH&#65533;&#65533;&#65533;7"T&#65533;&#65533;&#65533;f&#65533;&&#65533;r"&#65533;l'&#65533;&#65533;&#65533;4&#65533;&#65533;&#65533;}&#65533;nx&#65533;{1&#65533;&#65533;Pp&#65533;T&#65533;&#65533;&#65533;v&#65533;&#65533;M&#65533;x&#65533;&#65533;&#65533;&#65533;&#65533;&#65533;M&#65533;~&#65533;&#65533;/&#65533;AZ&#65533;m&#65533;&#65533;{&#65533;&#65533;&#65533;2&#65533;&#65533;/<9P&#65533;&#65533;e&#65533;mI&#65533;&#65533;&#65533;&#65533;7&#65533;q&#65533;k&#65533;&#65533;f9&#65533;9lA&#65533;`&#65533;9i&#65533;[0&#65533;w&#65533;&#65533;2&#65533;y&#65533;7&#65533;p&#65533;&#988;&#65533;oA&#65533;&#65533;Q&#65533;&#65533;&#65533;&#16576;&#65533;}&#65533;r_&#65533;&#65533;&#65533;&#65533;&#65533;:&#65533;&#65533;&#65533;p&#65533;3&#65533;w&#65533;&#65533;&#65533;U+&#65533;P8x&#65533;+&#65533;&#65533;w&#65533;&#65533;]?:z&#65533;&#65533;&#65533;&#65533;&#65533;&=v&#65533;	.sBx<&#65533;?&#65533;&#65533;&#65533;ix&#65533;&#65533;&#65533;&#65533;=&#65533;9 &#65533;~&#65533;&#65533;&#65533;`&#65533;f&#65533;&#65533;&#65533;s&#65533;c&#65533;F&#65533;&#65533;&#65533;=&#65533;&#65533;&#65533;&#65533;)I&#65533;&#65533;}~y&#65533;&#65533;=&#65533;x&#65533;"&#65533;&#65533;y(&#65533;&#65533;*&#65533; &#65533;S&#65533;&#65533;0&#65533;&#65533;.&#1531;&#65533;_&#65533;{&#65533;&#65533;&#65533;&#65533;&#65533;_&#65533;&#65533;f&#65533;k&#65533;&#65533;&#65533;?&#65533;&#65533;q&#65533;&#65533;&#65533;	&#65533;&#65533;&#65533;&#65533;%-&#65533;&#65533;&#65533;#boA&#65533;	/&#65533;_7_&#65533;&#65533;8&#65533;Y&#65533;&#65533;&#65533;&#65533;&#255;>Fp&#65533;&#65533;N&#65533;^&#65533;&#65533;G&#65533;!,&#65533;&#65533;&#65533;&#65533;&#65533;&#65533;&#65533;?&#65533;&#1746;&#65533;~&#65533;&#65533;=&#65533;&#65533;}&#65533;&#65533;k&#65533;&#65533;sj&#65533;rVWq&#65533;&#65533;0R&#65533;q>m&#65533;&#65533;&#65533;7t&#65533;&#65533;&#65533;&#65533;'&#65533;x&#65533;&#65533;&#65533;90&#65533;b&#448;wt&#65533;&#65533;&#65533;Gp&#65533;&#449;nw(WYU&#65533;Q_&#65533;w&#65533;|&#65533;gz/(~&#65533;v
h&#65533;&#65533;&#65533;{Fg&#65533;&#65533;QYf&#65533;&#65533;9&#65533; &#65533;&#65533;&#65533;?H&#65533;&#28739;gy&#65533;&#65533;&#65533;&#567;&#65533;&#1126;z&#65533;&#65533;A&#65533;lJ&#65533;&#65533;&#65533;o&#65533;&#65533;&#65533;=&#65533;}&#1475;r&#65533;&#65533;-HP`hah&#65533;v8*&#65533;&#65533;&#450;{mW&#65533;>'&#65533;(o(&#65533;|)(w&#65533;lq&#65533;m&#1156;N&#65533;&#65533;&#65533;&#454;&#65533;Wp,&#1480; &#65533;Hu&#65533;(3&#65533;&#65533;j&#65533;8&#65533;&#65533;8OXy3&#1480;j(wy8&#65533;'&#65533;&#65533;&#65533;(&#65533;U&#65533;&#65533;"'&#65533;V&#65533;	&#65533;&#65533;&#65533;g&#65533;k&#65533;  &#65533;Y&#517;&#65533;0`&#65533;&#65533;&#65533;,8~wT&#65533;z&#65533;&#65533;Sn&#65533;&#65533;g&#168;?&#65533;v&#65533;&#65533;&#65533;&#65533;&#65533;&#65533;m&#24003;\'wL&#65533;p&#1112;%@&#65533;y&#1478;&#440;&#65533;&#65533;&#65533;m&#65533;8&#65533;xzWt&#65533;@&#65533;&#65533;hVA0&#65533;&#65533;&#65533;&#515;~&#65533;&#65533;u&#65533;h&#65533;&#65533;lI&#65533;-&#65533;5&#65533;(&#65533;&&#65533;&#65533;&#65533;&#1548;xA&#65533;JP&#65533;&#65533;&#65533;wi&#65533;~&#1863;e8	&#65533;M&#1551;&#65533;&#65533;&#65533;&#65533;&#65533;9@&#65533;{&#1271;n&#65533;&#65533;{SA&#65533;&#65533;&#65533;&#65533;C&#65533;~&#65533;&#65533;z8&#65533;&#65533;&#65533;&#65533;&#65533;y&#65533;ry&#65533;p&#65533; w&#65533;&#65533;&#65533;&#65533;0-75&#65533;4&#65533;&#65533;A&#65533;v&#65533;Xt&#65533;&#65533;&&#65533;9&#65533;&#65533;&#65533;hoY&#65533;&#65533;W&#65533;ICM	&#65533;XB&#65533;S&#65533;&#65533;<y&#65533;= ?9&#65533;&#65533;qG&#65533;&#65533;&#65533;G&#65533;&#65533;$@Qd&#65533;c	&#65533;F8Yz&#1206;&#65533;&#65533;&#1549;&#65533;t&#65533;&#65533;Zi&#65533;V&#65533;&#65533;|&#65533;)x&#65533;&#65533;&#65533;`&#1239;&#9224;&#65533;Gy&#65533;h&#65533;%&#65533;n-&#65533;fm&#65533;n&#65533;&#530;v&#1605;&#65533;&#468;v&#65533;h&#65533;&#65533;)!&#65533;4&#65533;Hy&#65533;&#65533;:m8`*:0u&#65533;H&#65533;&#65533;`t&#65533;V&#65533;&#65533;?9&#65533;&#65533;&#65533;&#1205;&#65533;&#65533;p&#65533;&#65533;9~&#65533;&#65533;&#65533;o&#65533;&#65533;&#65533;&#65533;&#65533;h&#65533;&#65533;f(&#65533;Er&#65533;&#65533;&#65533; H&#65533;&#65533;H&#65533;&#65533;&#1539;A &#65533;&#65533;vL&#65533;t=&#65533;&#65533;&#65533;&#65533;H&#65533;&#65533;(&#65533;fW&#65533;&#65533;P_&#65533;&#65533; &#65533;&#65533;'&#65533;&#65533;&#65533;~&#65533;H9&#65533;vv&#65533;5@2h&#65533;x&#65533;]&#65533;z&#65533;&#65533;&#65533;3Y&#65533;&#65533;&#65533;&#65533;p*.&#65533;x&#65533;(p8y&#1111;q&#65533;w{J&#65533;J&#65533;f!&#65533;&#65533;Pq&#65533;U&#65533;6P&#65533;&#65533;&#65533;&#65533;&#65533;@`&#65533;&#65533;&#65533;&#65533;&#65533;&#65533;&#65533;&#65533;g&#65533;Y)&#65533;b&#65533;a&#65533;&#65533;&#65533;&#65533;W&#65533;&#65533;H&#521;&#65533;&#65533; v&#65533;&#65533;&#65533;5Gyo&#65533; :&#65533;[,&#65533;Gj+&#65533;1f9&#65533;&#65533;	G	&#65533;&#65533;&#65533;&#65533;R&#65533;Z$&#65533;Xx&#65533;&#65533;&#65533;-)&#1177;b&#65533;!.
 9&#65533;7qw&#65533;l8&#65533;&#65533;&#65533;&#65533;&#65533;&#65533;m&#65533;&#65533;&#65533;P&#65533; j&#65533;JLPp2e&#65533;mE)&#65533;W&#65533;AH&#65533;9-#&#65533;&#65533;&#65533;&#65533;&#65533;&#65533;*&#65533;&#65533;&#65533;}&#65533;P=&#65533;&#65533;kg&#65533;&#65533;&#65533;4&#65533;&#65533;&#65533;P&#65533;R&#1571;&#65533; &#65533; &#65533;&#65533;&#65533;&#65533;&#65533;&#65533;&#65533;t&#65533;g&#65533;&#65533;&#65533;0xpB`*&#65533;&#65533;&#65533;O8&#65533;&#65533;&#65533;&#65533;&#65533;&#65533;&#65533;j&#65533;
&#65533;*d&#65533;&#65533;&#65533;&#65533;&#65533;&#65533;ui&#65533;&#65533;&#65533;qW&#65533;&#65533;R&#65533;&#65533;	w z&#65533;&#65533;&#65533;&#65533;Y&#65533;&#65533; ,&#65533;&#65533;0h&#65533;&#65533;&#65533;&#65533;r=&#65533;&#65533;&#65533;&#65533;&#65533;&#65533;&#62925;&#65533;&#65533;kQP&#65533;&#65533;&#65533;&#65533;dec&#65533;:js&#65533;x&#65533;&#65533;*}&#65533;&#65533;&#65533;?g&#65533;&#65533;R&#1735;q&#65533;&#527;\9&#65533;&#65533;&#65533;&#65533;&#65533;Z&#65533;&#65533; &3 [&#65533;&#65533;z&#65533;&#65533;7&#65533;&#65533;&#65533;&#65533; u
K&#65533; X&#65533;&#65533;&#65533;;W&#65533;&#689;&#65533;&#1050;&#65533;&#65533;~&#296;&#65533;&#65533;o&#65533;&#65533;&#65533; gw&#65533;r&#65533;-&#65533;l&#65533;p&#65533;&#65533;4&#65533;&#65533; &#65533;&#1752;&#65533;X&#681;&#65533;&#65533;vL&#65533;&#65533;/@&#65533;&#65533;:&#65533;<H&#65533;&#65533;x&#65533;p83&#65533;&#65533;&#65533;`&#65533;&#1738;&#65533;&#65533;H&#65533;4&#65533;&#65533;&#65533;y&#65533;&#65533;&#65533;8&#65533;]I&#65533;&#65533;*7&#65533;&#65533;&#65533;IoJ&#65533;&#65533; (&#65533;)&#65533;j&#65533;~Z&#65533;%&#65533; &#65533;&#65533;;&#65533;
X&#65533;&#65533;&#65533;A&#65533;&#65533;&#65533;&#65533;|{
z.#?0&#65533;&#65533;W&#65533;&#65533;H&#65533;ZyT&#65533;&#65533;&#1721;&#65533;&#65533;#&#65533;2K&#65533;xP7&#65533;&#65533;`wSk&#65533;;&#65533;By&#65533;&#65533;&#65533;&#523;&#65533;I&#65533;7 09(v&#65533;&#762;&#65533;@8 &#65533;T&#65533;&#65533;V&#65533;&#65533;f&#65533;&#65533;&#65533;&#65533;&#65533;&#65533;&#65533;l?&#65533;&#65533;J_&#65533;&#65533;&#65533;'0Bp&#65533;&#65533;+&#65533;&#519;xx&#65533;Qx&#65533;&#65533;&#65533;kJ &#65533;&#65533;&#65533;v&#65533;&#65533;&#65533;/#&#65533;&#65533;*&#65533;&#65533;&#65533;&#65533;&#65533;&#65533;&#65533;7&#65533;u&#65533;s=&#65533;H;&#65533;(&#65533;J&#65533;&#65533;;&#65533;
&#65533;&#65533;&#65533;l&#1513;&#810;&#65533;&#65533;&#65533;&#65533;&#65533;;&#65533;&#65533;$0K`x&#65533;&#65533;I&#65533;#zt&#65533;&#65533;C&#65533;kgjsA&#65533;&#65533;,&#65533;T&#65533;&#65533;0&#1577;&#1672;&#65533;&#632;&#65533;6&#65533;&#65533;&#65533;P&#65533;M&#65533;&#65533;&#65533; &#65533;)<I&#65533;&#65533;&#65533;A &#65533;+&#65533;&#65533;7&#65533;Z&#65533;|C9t&#65533;&#65533;&#65533;&#65533;&#65533;] &#65533;&#65533;&#65533;&#65533;&#65533;`&#65533;&#237;Pr&#65533;&#65533;&#65533;X&#65533;&#65533;z&#65533;&#633;&#65533;&#765;9&#65533;&#65533;z&#65533;&#65533;&#1063;Z\&#65533;0&#65533;k&#65533;&#65533;(&#65533;UK&#65533;3&#65533;&#65533;&#65533;&#65533;&#65533;&#65533;&#65533;z&#65533;{&#65533;&#65533;&#65533;&#65533;v&#65533;&#431;&#65533;~7&#65533;&#65533;8&#65533;&#65533;IuJ&#65533;&#65533;&#65533;[&#65533; &#65533;Kpw[&#65533;k,&#560;&#65533;(6&#65533;7&#65533;&#65533;K&#65533;J&#65533;ii~|&#65533;&#65533;&#65533;=0&#65533; &#65533;&#65533;&#65533;&#65533;Yl&#617;&#65533;(Nf&#65533;	&#65533;&#65533;y&#1794;]&#65533;y&#65533;Z&#65533;&#65533;&#65533;IH&#65533;&#451;&#1028;&#65533;&#65533;&#684;&#65533;&#65533;&#44683;&#65533;&#65533;&#291;&#740;cL&#65533;s&#65533;}&#65533;&#65533;&#700;&#65533;yz&#65533;a&#65533;E&#816;&#65533;S0s&#65533;^,}&#65533;&#65533;&#65533;&#65533;s:&#65533;z&#65533;&#65533;+v&#65533;&#65533;&#65533;g&#65533;&#65533;&#65533;&#65533;|#pM&#65533;&#65533;&#65533;&#65533;+[&#65533;[X&#65533;&#65533;Y&#65533;&#65533;&#65533;6&#65533;T&#65533;&#65533;+&#65533;G&#65533;&#65533; &#65533;&#65533;&#65533;&#65533;
&#65533;<8&#65533;.l&#65533;&#65533;H&#65533;&#65533;&#65533;<&#65533;O J&#65533;H&#65533;&#65533;&#47178;&#65533;	&#451;0&#65533;w&#769;&#65533;K&#65533;&#65533;&#65533;z&#65533;x&#65533;&#65533;&#65533;P&#65533;&#65533;&#65533;&#65533;7&#65533;&#65533;&#65533;&#65533;&#65533;&#65533;&#65533;&#65533;&#65533;&#65533;&#65533;&#65533;$I&#228;;&#65533;&#65533;:&#65533;&#65533;&#65533;&#65533;&#65533;&#65533;2]6&#65533;@&#65533;&#65533;&#65533;M&#65533;w&#65533;&#65533;&#65533;&#65533;&#65533;&#65533;&#862;&#65533;&#65533;Zy&#65533;&#65533;3&#65533;&#65533;9&#65533;]}&#1308;&#65533;a&#65533;&#683;y&#65533;&#65533;&#65533;K&#65533;[9&#65533;H&#65533;P&#65533;K&#65533;&#763;&#65533;&#65533;&#65533;(&#1459;P&#65533;7&#65533;K`&#65533;-x&#65533;&#65533;&#65533;&#65533;&#65533;8R&#65533;&#963;&#65533;&#65533;&#65533;ev
%7o,&#65533;H&#65533;&#65533;&#65533;&#65533;tL&#65533;Z&#65533;&#780;K&#65533;&#65533;`{&#65533;&#65533;&#1745;9!&#65533;&#1581;`&#65533;9&#555;p&#65533;&#65533;&#65533;&#65533;{&#65533;K&#65533;v|&#65533;4p&#65533;h&#65533;&#65533;&#65533;&#65533;&#65533;r&#65533;_M&#1690; u&#65533;YH`&#953;\&#65533;)&#539;:&#65533;&#65533;~M&#65533;(I T|&#65533;&#65533;*j&#65533;P&#1530;&#65533;
&#65533;k&#65533;&#65533;&#65533;&#658;&#65533;&#65533;{&#65533;O8oh&#65533;&#65533;&#65533;Z&#1348;&#65533;IP&#65533;H&#65533;&#65533;&#35629;&#1436;b1=&#1873;+@&#65533;&#835;p&#65533;I&#65533;&#65533;0t&#65533;&#65533;&#65533;)W0&#2027;&#65533;'h&#65533;&#65533;
=&#166;&#65533; &#65533;H&#65533;&#65533;&#65533;&#65533;X&#65533;&#65533;&#65533;&#65533;{&#65533;&#65533;&#65533;&#65533;&#65533;&#65533;&#973;&#65533;&#65533;&#65533;=&#65533;&#65533;S.C&#65533;z&#65533;&#65533;L&#900;+&#65533;a&#65533;q&#65533;;&#65533;&#65533;M&#65533;7zc&#65533;&#65533;G&#65533;B&#65533;&#65533;v&#65533;:&#65533;(&#65533;nX*&#134;G&#1936;L&#65533;&#65533;&#65533;&#65533;&#65533;S&#65533;CYaj+&#65533;&#65533;&#65533;[&#65533;< &#65533;&#65533;?&#65533;&#65533;&#1564;&#65533;&#65533;&#65533;8&#65533;? z&#65533;&#65533;Y&#65533;&#1393;&#65533;&#65533;H&#65533;A3&#65533;&#65533;&#65533;&#65533;V&#65533;&#65533;	&#65533;&#65533;&#65533;&#65533;7!&#65533;&#65533;Tls&#65533;SIR&#65533;&#65533;&#65533;a&#65533;	&#65533;&#65533;&#1787;&#65533;&#65533;y&#65533;&#65533;K #=&#484;&#65533;p7&#65533;? A`&#65533;s&#65533;&#65533;1&#65533;&#65533;{&#65533;c&#65533;&#65533;&#65533;N&#65533;&#65533;J&#65533;&#65533;M&#781;&#65533;&#65533;{nP>&#65533;&#65533;PQJ;	G>&#65533;&#65533;&#65533;e	&#65533;&#65533;&#899;&#65533;&#65533;R&#65533;!K&#65533;TNt&#65533;P&#65533;&#65533;}YN&#65533;r.&#583;=&#65533;&#65533;&#65533;&#65533;@&#65533;rM*&#577;&#65533;&#1459;&#65533;&#65533;&#65533;&#65533;&#65533;wV&#65533;&#65533;P)&#65533;&#65533;]&#65533;&#65533;&#65533;~&#1925;&#65533;&#65533;z&#65533;6&#65533;w	zn&#65533;&#65533;~X&C~~&#65533;7&#65533;&#65533;&#65533;"&#65533;&#65533;&#65533;&#65533;&#65533;&#65533; p&#65533;-&#65533;&#65533;&#65533;R&#65533;&#65533;&#65533;&#913;~&#65533;&#65533;&#65533;&#65533;&#65533;6c&#65533;&#65533;7}&#65533;&#65533;?&#65533;&#65533;p&#65533;&#65533;&#65533;&#65533;&#65533;&#65533;&#65533;&#65533;&#65533;&#65533;`&#65533;&#65533;[&#65533;&#65533;	&#65533;^&#65533;&#65533;&#65533;b2Dd^&#24590;&#65533;&#65533;-&#65533;&#65533;^&#65533;&#65533;&#65533;&#65533;&#65533;)O&#65533;&#65533;&#65533;&#65533;p&#65533; &#65533;N&#65533;Z&#65533;&#65533;~&#65533;g&#65533;&#65533;)/&#65533;&#65533;&#65533;r&#65533;&#65533;n&#65533;&#65533;|&#65533;zd8`&#65533;&#65533;`2~&#65533;O_$&#65533;&#65533;53Q&#65533;&#65533;&#65533;&#65533;&#65533;1o&#65533;g&#65533;&#65533;&#65533;&#65533;&#65533;t3P&#65533;
&#65533;*&#65533;&#65533;@7&#65533;`0=&#65533;Z&#65533;p&#65533;mo0&#65533;K&#65533;&#65533;&#65533;&#65533;&#65533; &#65533;&#65533;g&#65533;&#65533;&#65533;`&#65533;P4&#65533;b&#65533;m_&#65533;&#65533;&#65533;&#65533;	C&#65533;P&#65533;7&#65533;&#65533;	&#65533;Y&#65533;Mj&#65533;&#65533;j&#65533;&#65533;&#65533;&#1538;?&#65533;(c&#65533;=&#65533;1&#65533;@Ss3	$6&#65533;&#65533;RiZ5?&#65533;C&#65533;&#65533;&#65533;]CfS&#65533;&#65533;O&#24783;0&#65533;&#65533;&#65533;Cd&#65533;&#65533;73O&#65533;&#65533;OoM&#65533;:&#65533;&#65533;&#65533;&#65533;&#65533;&#65533;&#65533;&#65533;O&#65533;`&#65533;"&#65533;G=e9&#65533;/	N/?&#65533;&#65533;RX&#65533;&#65533;V&#65533;7&#65533;pl&#65533;P}&#65533;&#65533;5?&#65533;&#65533;&#65533;g&#65533;sEp&#65533;&#65533;TRq&#65533; [&#65533;E&#65533;M&#65533;
p&#65533;P2t7&#65533;	:W&#65533;&#65533;&#65533;v&#65533;&#1539;&#65533;&#65533;&#65533;&#65533;:&#65533;&#65533;
&#65533;&#65533;6&#65533;?&#65533;&#65533;&#65533;w&#65533;Q&#65533;&#65533; l&#65533;&#65533;O&#65533;&#65533;&#65533;?U#&#65533;&#65533;&#65533;0O&#65533;tQ&#65533;K&#65533;&#65533;dO&#65533;&#65533;[}3&#65533;&#65533;&#65533;	&#65533;s&#65533;&#65533;&#65533;h&#65533;w
&#65533;&#65533;&#65533;QSe&#65533;&#65533;&#65533;[&#65533;=&#65533;&#65533;e/	.%7&#65533;&#65533;&#65533;&#65533;&#65533;q%W&#65533;&#65533;=&#65533;&#65533;
&#65533;&#65533;&#65533;6&#65533;&#65533;&#65533;?&#65533;&#65533;&#65533;&#65533;&#65533;?e&#65533;&#65533;&#65533;&#65533;de}&#65533;&#65533;&#65533;&#65533;&#65533;&#65533;&#65533;&#65533;&#65533;&#65533;-~-&#65533;&#65533;@Brsb&#65533;qr&#65533;&#65533;&#65533;&#65533;&#65533;&#65533;&#65533;&#65533;	9)YIyi&#65533;&#65533;&#65533;&#65533;&#65533;&#65533;&#65533;&#65533;
:*ZJzj&#65533;&#65533;&#65533;&#65533;&#65533;&#65533;&#65533;&#65533;&#65533;j&#65533;Q{&#65533;a&#65533;{&#65533;&#65533;&#65533;,<L\l&#49906;&#65533;k&#572;&#65533;&#65533;&#65533;,M=m]&#65533;}&#65533;&#65533;&#893;&#65533;&#65533;&#65533;-N>n^&#65533;~&#65533;&#65533;&#958;&#65533;&#65533;&#65533;.&#65533;&#65533;&#65533;q&#65533;&#65533;&#65533;&#65533;&#65533;&#65533;0&#65533;&#65533;\7<H0&#65533;A&#65533;:l&#65533;&#65533;&#263;#R&#65533;h1c&#333;9j&#65533;&#65533;H&#65533;$C&#65533;i2%&#661;'&#65533;[&#65533;t&#65533;&#65533;&#792;4a&#1692;&#1650;D&#65533;&#65533;&#65533;&#65533;<&#65533;&#1993;&#65533;D&#65533;-&#65533;A&#65533;	&#65533;Lm5]&#65533;4*&#1321;O&#65533;J&#65533;J&#65533;&#65533;&#1452;\&#65533;z&#65533;&#65533;&#65533;+&#1585;b&#710;=K&#65533;&#1652;l&#1530;U&#65533;m&#1847;r&#65533;&#1213;;7&#65533;]&#65533;x&#65533;&#65533;E&#65533;&#65533;g&#65533;B
&#65533;0&#65533;8&#65533;1.X&#65533;8~9&#65533;&#65533;&#596;+[&#65533;&#65533;9&#65533;&#65533;&#860;;{&#65533;:&#65533;&#65533;&#1124;K&#65533;>&#65533;:&#65533;&#65533;&#1388;=[&#65533;geKl&#372;k&#65533;
 !&#65533;   ,T &#65533; r0 &#65533;&#65533; &#65533;&#65533;&#65533;&#65533;&#65533;&#65533;&#65533;&#65533;&#65533;&#65533;&#65533;&#65533;&#65533;&#65533;&#65533;&#65533;&#65533;&#65533;&#65533;&#65533;&#65533;&#65533;&#65533;&#65533;&#65533;&#65533;&#65533;&#65533;&#65533;&#65533;&#65533;&#65533;"&#65533;&#65533;&#65533;&#65533;&#65533;&#65533;&#65533;&#65533;&#65533;&#65533;&#65533;&#65533;&#65533;&#65533;&#65533;&#65533;&#65533;&#65533;&#65533;":&#65533;&#65533;&#65533;&#65533;&#65533;&#65533;&#65533;&#65533;&#65533;&#65533;&#65533;&#65533;&#416;":&#65533;:&#65533;&#892;&#65533;&#65533;&#65533;&#65533;&#65533;&#65533;&#65533;&#65533;&#1585;&#65533;&#65533;&#65533;&#1912;&#65533;&#65533;&#65533;&#65533;&#65533;&#65533;&#65533;&#65533;&#65533;&#65533;&#65533;&#65533;&#65533;&#65533;&#65533;&#65533;&#65533;&#65533;&#65533;&#65533;&#65533;&#633;&#65533;&#65533;&#65533;&#65533;&#65533;&#65533;&#65533;&#65533;&#65533; m&#65533;._&#65533;&#65533;*\X/]A&#65533;&#65533;J&#65533;H&#65533;&#65533;EI&#632;&#65533;&#65533;(&#65533;&#463; C&#65533;&#65533;&#65533;2"S&#65533;\&#65533;&#65533;2&#65533;&#65533;NvlI&#65533;&#65533;&#859;&#65533;pi&#65533;&#65533;&#65533;&#991;@&#65533;J&#1177;OJ&#65533;H&#65533;*&#65533;iO&#65533;&#65533;d&#65533;&#65533;J&#65533;J5d&#65533;Q&#65533;&#65533;&#693;&#65533;&#1476;Y&#65533;&#65533;@&#65533;&#65533;&#1651;h&#65533;H&#758;&#65533;&#1783;p&#65533;&#65533;&#669;K&#65533;&#65533;&#1915;x&#65533;&#65533;&#65533;&#759;&#65533;&#2047;&#65533;L&#65533;&#65533;&#65533;&#200;+^&#824;&#65533;&#65533;&#464;#K&#65533;L&#65533;&#65533;&#65533;&#728;3k&#65533;&#825;&#65533;&#65533;&#992;C&#65533;M&#65533;&#65533;&#65533;&#1256;S&#65533;^&#890;&#65533;&#65533;&#1520;c&#734;M&#65533;&#65533;&#65533;&#1784;s&#65533;&#65533;&#891;&#65533;&#65533;&#65533;&#65533;&#65533;N&#65533;&#65533;&#65533;&#65533;&#531;+_&#956;&#65533;&#65533;&#65533;&#1059;K&#65533;N&#65533;&#65533;&#65533;&#65533;&#1587;k&#65533;&#957;&#65533;&#65533;&#65533;&#65533;&#203;O&#65533;&#65533;&#65533;&#65533;H&#65533;&#65533;&#65533;&#65533;&#65533;?{0&#65533;&#65533;wO&#65533;]F&&#65533;&#543;_&#65533;&#65533;&#65533; &#65533;&#65533;&#65533;~&&#560;&#65533;&#65533;&#65533;'S&#65533;^s&#65533;F&#65533;&#65533;3V&#65533;6&#65533;&#65533;&#65533;&#1491;&#65533; 
&#65533;&#65533;JX"&#65533;&#65533;|&#8893;&#65533;&#65533;&#65533;&#65533;$f!.G&#65533;h&#65533;+#&x&#65533;"&#65533;&#781;@&#65533;&#65533;&#65533;1I&#65533;.&#65533;&#65533;&#65533;&#65533;&#65533;&#65533; &#65533;F&&#65533;&#65533;&#65533;LV)J.Q&#65533;x&#65533;&#65533;	&#65533;&#65533;&#65533;`^&#129;rY&#65533;%&#65533;&#65533;V&#65533;lN2&#65533;&#65533;Y&#65533;&#65533;&#65533;I_&#65533;i'#Y-&#65533;&#65533;rF&#65533;lu&#30730;&#65533;&#65533;&#65533;}&#65533;&#65533;a%I&#35012;&#65533;&#65533;h&#65533;Rn&#1631;&#65533;&#65533;&#65533; &#33064;&#65533;r.B&#65533;&#65533;rJhXCBI&#65533;&#65533;d&#65533;&#65533;&#65533;&#65533;&#65533;&#65533;&#65533;&#65533;Z&#65533;(&#65533;J&#65533;&#65533;fXN&#65533;%&#65533;&#65533;XB&#65533;&#65533;&#65533;S&#65533;&#65533;&#65533;I&#65533;Y&#65533;Z&#65533;I&#65533;&#65533;#&#65533;&#65533;&#65533;&#488;&#65533;&#65533;>&#65533;.CRk&#65533;&#65533;&#65533;2&#65533;&#65533;&#65533;&#65533;Z&#65533;&#65533;	&#65533;&#65533;^+&#65533;!&#65533;X&#65533;&#65533;&#65533;*&#65533;&#65533;&#65533;{T&#65533;&#65533;&#65533;&#65533;&#65533;&#65533;
ro&#65533;&#65533;&#65533;&#744;&#65533;&#65533;f&#65533;/I|p&#65533;&#65533;"\&#24129;:l&#65533;&#65533;&#65533;K&&#65533;&#65533;^&#65533;q&#65533;&#65533;&#65533;&#65533;q&#65533;&#65533;r\&#65533;&#65533;g;r&#65533;,&#65533;+(&#65533;&#65533;&#65533;,&#65533;&#65533;&#65533;e2&#65533;*&#65533;&#65533;f&#65533;6&#65533;&#65533;r&#65533;!&#65533;|g&#65533; s0&#65533;&#65533;2g,&#65533;&#65533;<7&#65533;4&#65533;J/&#65533;&&#65533;&s&#65533;&#65533;&#65533;R'\t&#65533;\w&#65533;&#65533;&#65533;`&#65533;-&#65533;&#65533;d&#65533;m&#65533;&#65533;h&#65533;&#65533;&#65533;&#65533;l&#65533;&#65533;&#65533;&#65533;p&#65533;-&#65533;&#65533;t&#65533;m&#65533;&#65533;x&#65533;&#65533;&#65533;&#65533;0&#65533;X9&#65533;-^&#65533;`%&#65533;X2>&#65533;-&#65533;&#65533; .&#65533;+&#65533;&#65533;&#65533;&#65533; &#65533;&#65533;gn&#65533;&#65533;&#65533;-&#65533;uZ&#65533;&#65533;&#35087;C&#38303;&#65533;&#65533;&#65533;&#65533;&#65533;X&#65533;&#22815;&#65533;&#65533;&#51539;&#65533;:&#65533;Q&#65533;~&#65533;&#65533;.&#65533;P&#65533;&#65533;&#65533;>&#65533;&#65533;&#65533;&#27579;pY&#65533;&#65533;&#51607;.&#65533;&#165600;&#65533;&#65533;GB
&#65533;gOA&#65533;PC&#65533;&#65533;>&#65533;&#65533;&#13791;C&#65533;w&#65533;&#65533;&#65533;c&#65533;}&#65533;&#65533;D9&#65533;@&#65533;&#65533;&#65533;&#65533;&#65533;&#65533;&#65533;o&#65533;&#65533;8&#65533;&#65533;&#65533;C&#65533;&#65533;#&#65533;&#65533;&#65533;g?&#65533;&#65533;&#65533;{ &#65533;&#65533;&#65533;!&#65533;&#65533;&#65533;mRP&#65533;&#65533;&#65533;)&#65533;&#65533;`&#65533;&#65533;&#65533;{(<&#65533;&#65533;L&#65533;&#65533;v&#65533;&#65533;;HC&#65533;&#65533;&#65533;6&#65533;!o&#65533;A&#872;&#65533;&&#65533;Aa@&#65533;"&#65533;5@&#65533;FhD#&#65533;&#65533;=&#65533;M	N`&#65533;&#65533;&#65533;*X&#65533;&#65533;&#65533;&#65533;%z&#65533;&#65533;_\"&#65533;&#65533;&#65533;1&#65533;&#65533;%0&#65533;&#65533;&#65533;&#65533;&#65533;qT&#65533;&#65533;	&#65533;H&#65533;8&#65533;q&#65533;w&#65533;&#65533;&#65533;&#65533;&#65533;>&#65533;&#65533;&#65533; I&#65533;B&#65533;L&#65533;"&#65533;&#65533;F:&#594956;&#65533;$'I&#65533;JZ&#65533;&#65533;$!O&#65533;G&#65533;&#65533;&#65533;&#65533;/&#65533;&#65533;CF3&&#65533;&#65533;0D&#65533;&#65533;Tq%&#65533;&#65533;+5&#65533;&#65533;(Jf&#65533;&#65533;D&#65533;>&#65533;-&#65533; &#65533;0,&#65533;&#65533;D9;-&#65533;r&#65533;&#65533;9&#65533;-}&#65533;&#65533;^&#65533;&#65533;>`&#65533;*&#65533;&#65533;A$1&#65533;&#65533;&#65533;&#65533;P&#65533;&#65533;&#65533;&#65533;&#65533;&#65533;8&#65533;I&#65533;r&#65533;&#65533;&#65533;L&#65533;:&#65533;&#65533;&#65533;D&#65533;&#65533;&#65533;|&#65533;QM &#65533;&#65533;&#65533;g<&#65533;x&#65533;9&#65533;&#65533; &#65533;@J&#1026;&#65533;&#65533;&#65533;$,u&#65533;K2&#65533;P&#65533;&#65533;&#65533;/IGL3&#65533;t*8'&#65533;&#1038;z&#65533;&#65533; &#65533;HGJ&#65533;F&#65533;&#65533;t>&#65533;">S9}&#65533;&#922;&#65533; &#65533;JGG&#65533;n&#65533;&#65533;&#65533;8&#873;Nw&#65533;&#1246;*2?&#324;'1SzD&#65533;`&#65533;,-&#65533;*&#65533;&#65533;&#65533;&#65533;m&#65533;&#65533;&#65533;&#65533;&#65533;T&#65533;J&#1386;Z&#65533;&#65533;&#65533;&#65533;T&#65533;FQ
&#981;&#65533;&#65533;AUi0k`1F&#65533;&#65533;&#65533;T(V&#65533;&#65533;&#1462;&#65533;&#65533;&#65533;:&#65533;&#65533;&#65533;.&#1099;~&#65533;t&#65533;&#65533;"D&#65533;(B&#65533;&#65533;&#65533;s&#65533;&\K&#65533;&#65533;&#65533;&#65533;&#65533;&#65533;&#65533;7&#2009;R&#65533;&#65533;&#65533;&#65533;|( &#65533;&#65533;R&#65533;&#65533;&#65533;&#65533;L&#65533;7&#65533;&#65533;&#65533;z&#65533;&#65533;&#65533;U&#65533;&#65533;&#65533;&#65533;b&#65533;&#65533;&#65533;&#65533;&#65533;
j&#65533;W&#65533;2&#65533;ti\#&#65533;&#65533;&#65533;&#65533;&#65533;&#65533;&#65533;&#873;\9&#65533;&#65533;a&#65533;u&#65533;&#65533;%Q&#65533;&#65533;ru&#65533;&#65533;2u&#16072;N&#65533;5&#65533;0&#65533;jLxN&#65533;&#65533;&#878;v&#65533;&#65533;&#65533;vzS&#65533;&#65533;Q&#65533;&#65533;&#65533;U&#65533;&#65533;&#269;gJ&#65533;kF)@&#65533;&#65533;&#65533;|&#65533;K&#65533;&#65533;F&#65533;&#65533;s&#65533;k&#65533;zM&#65533;&#65533;&#65533;&#65533;&#65533;&#65533;&#65533;_&#65533;&#65533;&#65533;&#65533;/&#65533;_&#65533;&#65533;&#65533;&#65533;&#65533;&#65533;&#65533;y&#65533;K&#65533;8&#65533;7&#65533;	&#944;&#65533;7&#65533;&#65533;&#65533;&#65533;7&#65533;&#65533;$nJ'T(Z&#65533;&#65533;&#65533;s&#65533;+&#65533;&#65533;&#65533;&#65533;&#65533;l}e&#65533;&#65533;&#65533;&#2030;&#65533;&#407;&#65533;&#1227;DW&#65533;`q&#65533;-&#65533;&#65533;L&#65533;"&#65533;T&#65533;T&#65533;"&#65533;&#65533;yJaU&#65533;f&#65533;&#65533;&#65533;&#65533;&#65533;|w&#65533;F&#946;&#65533;&#65533;&#65533;N&#65533;&#65533;0&#65533; &#65533;;]&#65533;Zs&#65533;`%P,&#65533;&#65533;&#65533;6&#65533;&#65533;&#884;Tk.5Z&#65533;&#65533;&#65533;&#65533;&#65533;&#65533;&#65533;*&#65533;&#65533;Rh&#65533;%&#65533;&#65533;&#65533;
&#65533;&#65533;&#65533;WDc	b&#65533;&#65533;@7z&#65533;&#65533;&#65533;&#65533;(&#65533;&#65533;&#65533;>&#65533;&#65533;&#65533;A&#65533;7&#65533;&#65533;n
b&#65533;&#931;&#65533;\GR+&#65533;&#1032;At&#65533;9&#65533;hd&#65533;&#65533;J")&#65533;&#65533;&#65533;U&#65533;/&#65533;du&#65533;Q&#65533;&#65533;5.Z&#1146;&#65533;&#65533;fTFZ&#65533;&#65533;&#65533;-&#65533;P&#65533;A4&#65533;tg&#65533;&#65533;a &#65533; &#65533;&#1920;&#65533;45&#65533;z1&#65533;&#65533;&#65533;6&#65533;&#65533;mp&#65533;!0vc&#65533;&#65533;&#65533;&#65533;&#65533;C&#65533;&#1864;&#65533;}$k&#65533;&#65533;&#65533;&#1341;^&#65533;&#65533;9D&#65533;&#65533;&#65533;&#65533;a9L&#65533;&#65533;&#65533;j
&#65533;$&#65533;&#65533;&#65533;&#1882;&#1077;&#65533;&#65533;&#65533;&#65533;k	W&#65533;i&#65533;&#65533;0mk&#65533;.&#65533;&#65533;~om,&#65533;G&#65533;/&#65533;mAP&#65533;&#65533;7y&#65533;R~&#65533;&#65533;'&#65533;Z2&#65533;&#65533;i~&#65533;&#65533;&#65533;&#65533;@?9x^s&#65533;&#65533;&#65533;&#65533;Y!zn&#65533;&#65533;p&#65533;[,rJ/&#65533;&#65533;&#65533;~-&#65533;E}7&#65533;[&#65533;Q&#65533;&#65533;&#65533;&#65533;hI&#65533;&#65533;&#1085;&#65533;&#65533;&#65533;&#65533;QR&#1182;F8&#65533;&#65533;Y&#65533;8&#65533;&#65533;&#65533;N&#65533;}&#65533;&#65533;&#65533;&#65533;&#65533;:&#65533;s&#65533;4&#65533;&#65533;Q{&#65533;&#65533;&#65533;&#65533;&#65533;&#65533;&#65533;&#65533;=&#65533;9;$&#1550;x&#65533;=&#65533;H&#65533;{&#65533;U&#65533;&#65533;&#65533;&#65533;/D&#65533;sn&#65533;&#631;&#65533;&#65533;ZW&#65533; *&#65533;0&#65533;y~2S&#505;&#65533;7&#65533;q&#65533;&#65533;&#65533;O&#65533;&#65533;]&#968;$&#168;&#65533;&#65533;&#65533;c&#65533;&#1467;&#65533;&#65533;&#65533;&#65533;&#65533;&#65533;&#65533;&#65533;l&#65533;?Fd|&#65533;&#65533;)LL&#65533;3J&#65533;&#65533;_&#65533;Q&#65533;&#65533;&#65533;K&#65533;&#65533;&#65533;&#65533;&#65533;h&#65533;&#65533;&#65533;{&#65533;&#65533;&#65533;&#65533;&#65533;"&#65533;&#65533;&#65533;&#65533;[&#65533;0&#65533;&#65533;&#65533;!&#65533;&#65533;&#65533;&#65533;&#65533;&#65533;&#65533;!&#65533;&#65533;&#65533;&#65533;&#65533;&#65533;&#65533; &#65533;&#65533;&#65533;&#65533;&#65533;`&#65533;g}&#65533;&#65533;&#65533;&#65533;&#65533;&#1799;&#65533;4&#65533;&#65533;h&#65533;&#65533;7(&#65533;a(&#65533;o13b&&#65533;&#1472;&#65533;&#65533;
&#65533;&#65533;&#65533;&#1472;&#65533;	=@&#65533;&#65533;&#65533;9&#65533;-0&#65533;&#65533;&#1473;,&#65533;~&#65533; &#65533;&#65533;&#65533;&#65533;= Wd&#65533;&#65533;s13H&#65533;&#65533;&#65533;}.&#514;&#65533;-&#65533;&#65533;H&#65533;E&#65533;&#65533;7=&#65533;&#65533;&#65533;&#65533;t&#65533;y&#65533;$P&#65533;&#65533;/&#65533;D&#65533;YH[&#65533;}]&#65533;~&#65533; &#65533;lP&#65533;"&#65533;>&#65533;4&#65533;V&#65533;}[&#65533;~&#65533;&#1477;F&#1537;Y&#1537;P`&#65533;>PEg&#65533;&#65533; 8P&#65533;&#1477;_&#65533;~.&#65533;&#64965;t&#65533;}&#65533;&#65533;F}&#1287;T13&#65533;h&#65533;&#65533;o&#65533;\X&#65533;&#65533;X&#65533;&#65533;&#65533;&#65533;&#65533;S&#65533;f&#65533;G'&#65533;=0&#65533;&#29259;&#1025;&#65533;&#513;Wh&#65533;&#65533;&#65533;&#65533;&#65533;z&#65533;X&#65533;&#65533;&#65533;&#65533;&#65533;h&#65533;H(&#65533;G&#65533;&#65533;&#1991;>_&#65533;&#65533;&#65533;&#65533;&#65533;&#65533;@&#65533;t&#65533;v8&#65533;&#65533;&#65533;&#65533;/x&#65533;@&#65533;e&#65533;.&#65533;XFX&#65533;x&#65533;&#65533;'&#65533;&#65533;&#65533;&#65533;&#65533; &#65533;&#65533;&#65533;w&#65533;>&#65533;%H&#65533;&#65533;&#65533;&#65533;~D8&#65533;&#65533;&#65533;&#65533;&#65533;(&#65533;&#65533;&#65533;&#65533;&#65533;h&#65533;f&#65533;UQ&#65533;&#65533;&#1549;&#65533;&#65533;&#1550;&#65533;&#65533;&#65533;&#65533;H&#65533;&#65533;&#65533;&#65533;-13J&#65533;&#65533;&#65533;&#65533;&#65533;)&#65533;&#65533;&#65533;HH&#65533;&#65533; &#65533;&#65533;pE&#65533;&#65533;&#65533;!&#65533;/&#65533;&#65533;}Y&#65533;&#1800;&#65533;&#65533;&#65533;&#65533;&#65533;8&#65533;FH&#65533;&#65533;&#65533;&#65533;y(*&#65533;F&#65533;%`&#65533;&#65533;&#33513;(&#65533;V(&#65533;&#65533;H&#65533;#&#65533;~&#65533;H&#65533;&#65533;0&#65533;&#65533;&#65533;&#65533;5QVlx&#65533;&#65533;7&#65533;&#65533;p&#65533;G9&#65533;2&#1556;&#65533;H=@&#65533;&#65533;&#65533;By&#65533;&#65533;&#65533;&#65533;&#65533;(&#65533;99&#65533;&#521;
&#65533;r&#65533;&#65533;&#65533;&#65533;}&#65533;&#65533;&#65533;&#65533;R&#65533;AE&#65533;&#65533;&#65533;Zh&#65533;a9&#65533;9&#65533;&#65533;&#65533;G&#65533;&#65533;&#65533;v&#65533;&#65533;&#65533;&#65533;F&#65533;&#1768;&#65533;F&#65533;&#65533;&#65533;&#65533;&#65533;K	&#65533;&#65533;&#65533;&#65533;|i%&#65533;&#65533;&#60869;qI&#65533;&#65533;&#65533;&#65533;[i&#65533;]9&#65533;&#65533;p&#65533;&#65533;&#65533;&#65533;o|&#1304;m&#581;&#65533;P&#65533;f)&#65533;9I&#65533;&#65533;&#65533;&#65533;ZI&#65533;&#65533;&#1606;&#65533;&#65533;&#65533;f&#537;&#65533; } Pl&#65533;	&#65533;!i&#65533;&#65533;&#65533;&#65533;&#65533;&#65533;&#65533;&#38530; &#65533;&#65533;&#65533;r&#65533;&#65533;D&#65533;EA&#65533;&#65533;&#65533;&#65533;&#65533;&#65533;I&#65533;&#65533;&#525;&#65533;x&#65533;&#65533;y&#65533;g&#65533;V&#345;h&#65533;&#65533;&#65533;&#65533;I&#65533;&#65533;&#65533;&#65533;&#65533;&#65533;5	&#65533;&#65533;&#65533;&#65533;6&#65533;{&#65533;&#65533;&#65533;@{8&#65533;&#65533;d	&#65533;=I&#65533;&#65533;9&#65533;&#65533;i&#65533;&#65533;&#578;e&#65533;&#65533; &#65533;) &#65533;&#606; &#65533;&#65533;e&#65533;&#65533;&#1961;&#65533;&#65533;&#65533;&#65533;&#65533;(&#65533;1XA&#65533;ljw8&#65533;GT&#65533;I &#65533;&#65533;9&#65533;7&#65533;&#65533;&#65533;Y&#65533;&#65533;&#522;&#65533;&#65533;}B&#65533;&#65533;&#65533;&#65533;&#65533;&#65533;)&#65533; I&#65533;o&#65533;&#65533;4&#65533;U&#65533;&#65533;&#65533;&#65533;&#65533;L	&#65533;&#65533;&#65533;#0&#65533;&#65533;&#65533;):&#65533;&#65533;&#65533;&#38292;&#65533;o&#65533;- | P&#65533;&#65533;	&#65533;&#65533;(&#65533;&#65533;8A&#65533;k&#65533;&#65533;&#65533;p&#65533;8&#65533;&#65533;&#65533;&#1627;&#65533;&#65533;>&#65533;"0&#65533;&#65533;-&#65533;n&#65533;&#65533;4 A@&#65533;X*&#65533;h=*&#65533;y&#65533;&#65533;P&#65533;&#65533;&#65533;-`b$@&#65533;&#65533;&#65533;:Z&#65533;&#65533;&#65533;&#65533;o*V$>&#65533;&#65533;~&#65533;(&#65533;&#65533;&#65533;/P82`&#65533;Z&#65533;&#65533;)&#65533;&#65533;@&#65533; &#65533;&#65533;J&#65533;F;&#65533;&#65533;&#65533;&#65533;&#65533;&#65533;Y&#65533;5&#65533;,p&#65533;x&#65533;&#65533;(&#65533;&#65533;&#65533;Aq&#65533;&#65533;.&#65533;p&#65533;g&#65533;	&#65533;p&#38701;&#65533;}80.:`&#65533;&#65533;i&#65533;&#65533;9&#65533;&#65533;8L&#65533;g&#65533;&#2678;*&#65533;x&#65533;&#65533;i&#65533;&#65533;&#65533;&#65533;0 &#65533;L&#65533;&#65533;M&#65533;&#65533;&#1666;&#65533; s&#65533;h&#65533;G&#65533;&#65533;jz&#65533;&#65533;&#65533;j&#65533;&#65533;&#65533;A&#65533;2JR&#65533;^&#65533;F&#43843;0&#65533;&#65533;&#65533;&#65533;*C&#681; &#1038;&#65533;&#65533;&#65533;a&#65533;&#1943;G&#6447;&#65533;&#65533;?&#65533;&#65533;&#1081;&#65533;&#65533;#&#65533;&#65533;J~&#65533;&#65533;]&#65533;&#65533;&#65533;&#65533;&#65533;&#65533;&#65533;9&#65533;IR&#65533;.&#65533;-&#65533;&#65533;:&#65533;&#65533;&#65533;~&#65533;0&#65533;&#65533;MG&#65533;&#65533;&#65533;&#65533;&#65533;&#65533;_I&#65533;#&#65533;&#65533;c &#65533;&#65533;=@?&#65533;y&#65533;~aY&#65533;&#65533;&#65533;;w&#65533;&#65533;&#65533;,&#65533;j&#65533; &#725;&#65533;J&#65533;	&#65533;&#65533;J&#65533;ch&#65533;I&#65533;&#65533;d&#65533; &#65533;&#24961;Y&#65533; &#65533;}IPZ&#65533;)B;&#17058;3K&#65533;9&#65533;&#65533;I&#65533; <	&#65533;	&#65533;`&#65533;Y(&#65533;&#65533;`&#65533;&#65533;&#65533;A&#65533;&#65533;p&#65533;&#65533;&#65533;&#65533;&#65533;&#65533;&#65533;&#65533;&#65533;&#65533;&#65533;&#65533;&#65533;3Hs&#65533;H&#65533;%2&#65533;&#65533;1p&#65533;&#1386;&#65533;&#65533;X&#65533;&#65533;j&#19127;&#65533; 2&#65533;9Ik&#65533;&#65533;Y&#65533;&#65533;&#65533;"&#65533;`&#65533;6k&#65533;-P&#65533;&#65533;&#65533;&#563;!{&#65533;ty&#239;&#65533;&#65533;&#65533;&#65533;8
&#65533;&#65533;&#65533;=+=&#65533;O&#65533;s>&#65533; `=&#1074;&#65533;&#65533;&#65533;x&#65533;&#65533;&#65533;&#65533;&#65533;&#65533;&#65533;IpT&#65533;&#65533;P&#65533;&#65533;&#65533;
&#65533; #P&#65533;&#65533;	&#65533;&#65533;&#65533;}&#65533;&#1789;&#65533;&#65533;RWj&#65533;&#65533;;&#65533;&#65533;	~&#65533; @ @&#65533;&#65533;&#65533;0&#65533;&#65533;| {&#65533;%&#1633;/:&#65533;&#65533;&#65533;A &#65533;-&#65533;&#65533;&#65533;Y&#65533;K&#65533;9&#65533;+&#65533;(&#65533;p&#65533;&#1790;&#65533;&#65533;u P&#65533;&#65533;&#65533;&#65533;"&#65533;&#65533;'&#65533;9&#65533;"&#65533;&#65533;&#65533;&#65533;&#65533;H&#557;>y&#65533;#@&#65533;0&#510;LJ&#65533;&#65533;&#65533;&#18154;::&#65533;&#65533;&#1208;0z&#65533;&#65533;7&#65533;&#65533;`&#65533;&#65533;z&#65533;!&#65533;&#65533;
c&#65533;!&#1684;&#65533;&#65533;&#65533;&#331;8&#65533;&#65533;&#65533; &#65533;&#65533;J&#65533;?&#65533;&#65533;&#42710;5&#65533;&#1318; D?&#65533;&#65533;&#65533;&#65533;%&#65533;&#65533;&#65533;&#10532;&#65533;&#65533;:&#65533;c&#65533;a&#65533;&#303; 2h4&#65533;&#65533;\&#65533;&#65533;	&#65533;&#65533;&#65533;&#65533; 6P&#65533;:&#65533;&#65533;&#65533;&#65533;&#65533;&#65533;I&#65533;&#65533;&#65533;
&#408;5&#65533;&#65533;&#65533;&#65533;&#608;Ny&#65533;=`&#65533;&#65533;&#65533;&#65533;4&#65533;&#65533;[&#65533;J&#65533;F<EI&#65533;z&#65533;
&#65533;&#65533;s*&#65533;N&#65533;&#65533;&#65533;&#65533;20.A&#65533;&#65533;&#1385;&#65533;.&#65533;&#65533;!&#65533;&&#65533;&#65533;~&#65533;&#65533;;&#65533;	\&#65533;&#65533;&#65533;&#65533;&#65533;&#65533;&#65533;&#65533;9&#65533;LD,&#65533;&#65533;&#65533;&#65533;&#65533;)BpF|&#65533;&&#65533;&#65533;
X3?:&#656;&#65533;&#65533;eK&#65533;&#65533;<&#65533;&#65533;;&#65533;LAI~&#65533;&#65533;&#65533;\	|&#65533;&#65533;+x&#65533;&#65533;9&#65533;&#65533;&#65533;&#65533;&#65533;&#65533;{&#65533;&#65533;&#65533;&#65533;gKp|&#65533;q7&#65533;&#65533;&#65533;
zz&#65533;r{&#65533;&#892;&#65533;&#65533;y&#65533;&#65533;&#713;&#65533;&#65533;&#65533;Y&#1011;`E&#65533;@6P&#65533;&#65533;K&#65533;&#65533;nY&#902;i&#65533;&#65533;h&#65533;L&#65533;&#65533;\&#65533;&#65533;l&#1071;P&#65533;%&#65533;&#65533;&#65533;&#65533;`&#1674;#&#65533;&#65533;[&#65533;~&#65533;&#65533;&#65533;&#65533;&#65533;&#65533;&#1140;&#65533;Fd&#65533;&#1081;&#807;&#65533;&#65533;&#65533;&#735;&#65533;8&#65533;&#65533;&#65533;&#65533;;&#65533;&#65533;  &#65533;&#65533;s&#65533;.M&#65533;qZRP&#65533;&#65533;&#783;&#65533;&#65533;&#65533;&#65533;&#65533;X&#65533;&#65533;&#65533;H0&#65533;C&#65533;&#65533;
&#65533;&#65533;#&#65533;&#65533;&#45135;{&#150;I&#65533;"&#65533;&#65533;&#65533;+&#65533;^)&#65533;&#65533;0W&#65533;&#65533;&#1334;htG&#65533;j&#65533;&#65533;&#65533;&#65533;&#65533;&#1741;f&#65533;e&#65533;&#1284;&#65533;&#65533;<&&#1786;&5&#65533;&#1437;&#65533;&#65533;{&#65533; &#65533;`&#65533;H&#65533;&#1229;&#65533;&#65533;&#65533;k&#65533;&#65533;&#1155;&#65533;M&#65533;&#65533;&#65533;&#660;&#65533;&#1577;0&#65533;&#65533;[&#65533;&#65533; &#65533;&#65533;&#65533;&#65533;l&#65533;&#1308;&#65533;&#65533;&#65533;&#65533;&#65533;&#1064;&#65533;V&#65533;&#65533;&#65533;
&#65533;&#65533;#&#65533;&#65533;&#65533;&#989;&#65533;&#999;&#65533;Y|S A&#65533;&#65533; &#627;&#65533;&#65533;	&#65533;?P&#65533;&#65533;<&#65533;I&#65533;&#65533;&#65533;&#65533;&#65533;Yk&#65533;&#65533;&#65533;:&#65533;&#65533;v<z&#65533;p&#65533;&#65533;]	_f&#65533;&#65533;@&#65533;&#65533;&#65533;&#65533;&#65533;&#65533;:&#65533;'&#65533;&#65533;8&#65533;&#902;&#65533;&#65533;&#65533;f&#65533;n&#65533;B&#65533;&#207;&#1035;&#1808;jL&#65533; &#65533;&#65533;&#1584;&#65533;G&#65533;n&#65533;;&#2023;&#65533;&#1568;6t&#65533;&#65533;J&#1192;I&#65533;&#65533;&#1749;`&#1588;s?&#65533;&#1156;&#65533;Am$s&#65533;m&#65533;&#65533; &#65533;&#65533;&#65533;&#65533;{&#65533;&#65533;&#65533;J&#65533;7&#65533;&#65533;&#1372;&#65533;&#65533;&#971;&#65533;&#65533;&#65533;&#65533;&#65533;&#65533; n	&#2028;&#65533;&#65533;&#65533;&#65533;[Z&#65533;&#65533;&#65533;&#1552;[&#65533;&#65533;&#418;Y&#65533;I M&#1348;Z&#65533;5&#65533;
97&#65533;&#65533;/j&#65533;_J&#65533;<&#65533;}&#65533;z&#65533;&#65533;&#65533;&#1858;P`K.&#65533;&#65533;T&#65533;5&#1857;&#65533;&#65533;&#65533;K&#65533;&#65533;&#65533;&#65533; H&#65533;&#65533;x&#65533;&#65533;_&#65533;	&#65533;&#65533;&#3723;&#65533;`j&#1447;&#65533;^&#65533;&#65533;{R&#65533;&#65533;]N&#1553;&#65533;&#65533;4>&#29888;&#65533;&#65533;h&#65533;&#65533;&#1728;;|&#65533;&#65533;&#65533;&#65533;\&#65533;V^&#65533;W`&#65533;\&#1961;&#65533;&#35648;&#65533;\&#1903;&#65533;&#65533;&#65533;$&#1611;&#65533;&#912;&#65533;&#65533;PP&#65533;l&#65533;^&#65533;&#39760;&#65533;&#65533;&#65533;&#1557;J&#65533;G&#1692;6=&#65533;#&#65533;&#65533;E&#65533;n&#65533;&#65533;&#65533;&#65533;&#47584;~M&#65533;&#65533;7&#65533;R&#65533;t&#65533;&#65533;Rn&#65533;&#65533;&#2029;ML&#1077;h&#65533;&#65533;&#48133; 5&#65533;N&#65533;&#65533;&#65533;h&#65533;&#65533;&#65533;H&#65533;&#65533;]]&#65533;px&#65533;&#1944;&#65533;&#65533;xZ&#65533;&#65533;&#65533;e&#65533;&#65533;&#65533;&#65533;&#65533;&#65533;dN&#65533;u&#65533;&#65533;N=&#40794;&#65533;&#65533;@&#65533;P&#65533;$<&#65533;.K(*&#65533;&#65533;O<&#65533;&#65533;-^&#65533;Z&#65533;&#905;&#65533;N&#65533;2<&#65533;o&#216;[&#65533;-O&#65533;&#65533;&#65533;&#65533;&#65533;&#65533; `&#65533;o&#65533;&#65533;&#65533;hx&#65533;&#65533;&#65533;&#65533;&#65533;*&#65533;.?&#65533;&#65533;&#65533;&#65533;	&#65533;1&#65533;&#65533;u&#677; &#65533;&#65533;P&#1989;&#65533;&#65533;&#65533;&#526;A I0&#65533;[&#65533;"o&#65533;(JP&#65533;Rp&#65533;&#65533;&#65533;_ &#65533;G&#65533;&#65533;&#65533;F%{&#65533;&#65533;Y&#65533;&#65533;&#65533;&#65533;&#65533;&#1814;&#65533;&#65533;&#65533;&#65533; &#65533;&#141;&#841;&#65533;&#65533;\&#65533;J&#65533;&#65533;2<&#65533;
&#65533;L&#65533;&#65533;j&#65533;&#65533;YS&#65533;RP&#65533;&#1484;&#65533;&#65533;&#65533;&#65533;&#65533;{&#65533;&#65533;&#65533;&#65533;&#65533;q&#65533;&#65533;w&#65533;&#65533;&#65533;&#65533;&#65533;&#65533;&#65533;&#65533;&#65533;EH&#65533;&#65533;p&#65533;&#65533;&#65533;'&#65533;&#65533;n&#65533;&#65533;&#65533;&#65533;&#65533;u&#65533;&#65533;o&#65533;&#65533;K ?pdN&#65533;]-&#65533;&#65533;&#65533;&#65533;&#65533;Q@&#65533;/&#65533;u&#65533;&#65533;&#65533;&#65533;&#65533;&#65533;&#65533;{'G&#65533;&#65533;>&#65533;-&#65533;&#65533;&#65533;&#65533;\&#65533;&#65533;y&#65533;s&#65533;&#65533;-I&#65533;&#65533;o&#65533;R&#65533;&#1410;M&#1400;&#65533;&#65533;&#65533;2/&#65533;v&#65533;&#65533;&#65533;&#65533;-0&#65533;&#65533;&#1701;&#65533;&#65533;&#65533;&#65533;>&#65533;O&#65533;  &#65533;&#65533;&#65533;k&#65533;&#65533;&#65533;&#65533;<&#65533;&#65533;8&#65533;&#65533;hM&#65533;&#65533;&#65533;&#65533;&#65533;n&#65533;&#65533;_-&#65533;O&#65533;&#1903;&#65533;&#2020;5&#65533;&#65533;&#65533;&#65533;&#65533;&#65533;&#65533;&#65533;\h&#65533;&#65533;&#65533;&#65533;I&#65533;&#65533;\&#65533;&#65533;&#65533;&#799;&#65533;&#65533;&#65533;&#783;&#65533;&#65533;&#65533;&#65533;&#65533;&#65533;&#65533;?&#65533;&#65533;&#65533;&#65533;&#65533;&#65533;&#65533;@&#65533;&#65533;F}&#65533;&#65533;&#1379;o&#65533;v?&#65533;&#65533;?&#65533;&#65533;&#65533;o&#65533;F&#65533;&#65533;&#65533;O&#65533;&#65533;&#65533;&#65533;&#65533;&#65533;&#65533;~&#65533;(~&#65533; &#65533;&#65533;&#65533;&#65533;&#65533;&#65533;&#65533;o&#65533;&#65533;o&#65533;&#65533;?&#65533;&#65533;&#65533;&#65533;m&#65533;&#65533;*&#65533;E&#65533;&#65533;&#65533;~&#65533;.P&#65533;&#65533;&#65533;?&#65533;&#65533;}&#65533;&#65533;&#1827;?&#65533;&#65533;?&#65533;on&#65533;&#65533;&#1616; A&#65533;G&#65533;&#65533;&#65533;&#65533; H&#65533;&#65533;-&#65533;&#65533;&#65533;&#65533;&#65533;&#65533;&#65533;&#65533;i&#65533;&#65533;&#65533;&#65533;&#65533;&#65533;&#65533;&#65533;Gp&#65533;&#65533;&#65533;&#65533;o}da&#65533;P@&#65533;-&#1538;}&#65533;&#65533;&#65533;&#65533;&#65533;&#65533;-&#1563;&#65533;&#65533;&#534;&#65533;:G&#65533;i24&#65533;&#65533;-&#1538;-&#1538;-&#1538;&#65533;&#1648;L&#65533;&#65533;&[&#65533;&#65533;&#65533;L&#962;&#65533;&#65533;A&#65533;>2t&#65533;&#65533;&#65533;V&#65533;&#65533;@&#65533;G&#65533; C2$C24C&#65533;jB&#65533;G&#65533;&#65533;.&#65533;l&#65533;&#65533;M&#65533;&l:$&#65533;&#65533;'&#65533;H&#65533;&#65533;&#65533;t&#65533;&#65533;`V4&#65533;&#65533;l&#65533;&[&#65533;&#65533;b}Tq&#65533;OE[H_KV&#65533;&#65533;]nEVdET&#65533;e&#65533;&#65533;(&#65533;&#65533;&#65533;&#65533; y&#65533;H&#65533;e&#65533;&#65533;%c&#65533;WlO&#65533;lXH&#65533;&#65533;&#65533;'p&#65533;}&#1338;i&#65533;G,&#65533;&#65533;&#65533;(R&#65533;&#65533;&#65533;&#65533;{&#65533;&#65533;b$&#65533;&#65533;&#65533;y&#65533;&#65533;&#65533;&#65533;E{N&#65533;&#65533;y&#65533;&#65533;&#65533;&#65533;P&#65533;E[&#65533;&#65533;&#65533;&#65533;&#65533;&#65533;G|&#65533;&#65533;o&#65533;&#65533;&#65533;&#65533;&#65533;&#65533;&#65533;&#65533;&#65533;&#65533;&#65533;&#65533;&#65533;&#65533; )##%'&#65533;&#65533;&#65533;&#65533;&#65533;&#65533;&#65533;&#65533;&#65533;&#65533;&#65533;&#65533;&#65533;&#65533;&#65533;&#65533;&#65533;&#65533;&#65533;&#65533;&#65533;&#65533;&#65533;&#65533;&#65533;&#65533;&#65533;&#65533;&#65533;&#65533;&#65533;&#65533;&#65533;&#65533;&#65533;&#65533;&#65533;&#65533;&#65533;&#65533;&#65533;&#65533;&#65533;&#65533;& &#65533;&#65533;&#65533;&#65533;&#65533;&#65533;&#65533;&#65533;&#65533;&#65533;&#65533;&#65533;&#65533;&#65533;&#65533;&#65533;&#65533;&#65533;&#65533;&#65533;&#65533;&#65533;&#65533;&#65533;&#65533;&#65533;&#65533;&#65533;&#65533;&#65533;&#65533;&#65533;&#65533;&#65533;&#65533;&#65533;&#65533;&#1794;&#65533;&#65533;&#65533;&#65533;&#65533;&#65533;&#65533;&#65533;&#65533;&#65533;&#65533;&#65533;&#65533;&#65533;&#65533;&#65533;&#65533;&#65533;(&#65533;&#65533;&#65533;&#65533;&#65533;&#65533;&#65533;&#65533;7%&&#65533;&#65533;&#65533; 
H&#65533;&#65533;&#65533;&#65533;*\&#560;&#65533;&#199;#&#65533;&#65533;&#65533;&#65533;Ex&#65533;&#1066;&#65533;&#1992;&#65533; C&#65533;I&#65533;&#65533;&#595;(S&#65533;&#65533;x&#65533;&#65533;&#65533;B'l&#65533;@a&#65533;&#65533;&#794;&#65533;
	&#65533;&#65533;&#65533;&#65533;&#671;@&#65533;
J&#65533;&#65533;&#1123;&#65533;&#65533;(]jEi&#65533;-O&#65533;" !&#65533;   ,T &#65533; 8 &#65533;&#65533; &#65533;&#65533;&#65533;&#65533;&#65533;&#65533;&#65533;&#65533;&#65533;&#65533;&#65533;&#65533;&#65533;&#65533;&#65533;&#65533;&#65533;&#65533;&#65533;&#65533;&#65533;&#65533;&#65533;&#65533;&#65533;&#65533;&#65533;&#65533;&#65533;&#65533;&#65533;&#65533;""&#65533;&#65533;&#65533;&#65533;&#65533;&#65533;&#65533;&#65533;&#65533;&#65533;&#65533;&#65533;&#65533;&#65533;&#65533;&#65533;,"&#65533;&#65533;&#65533;&#65533;&#65533;&#65533;&#65533;&#65533;&#65533;&#65533;&#65533;&#65533;&#65533;&#369;&#65533;:&#65533;&#65533;&#632;&#65533;&#65533;&#65533;&#65533;&#65533;&#65533;&#65533;&#65533;&#65533;&#375;&#65533;&#65533;&#65533;&#65533;&#65533;&#65533;&#65533;&#65533;&#65533;&#65533;&#65533;&#65533;&#65533;&:&#65533;&#65533;&#65533;&#65533;&#65533;&#65533;&#65533;&#65533;&#65533;&#65533;&#65533;&#65533;"&#65533;&#65533;&#65533;&#65533;&#65533;&#65533;&#65533;&#65533;&#65533; 
H&#65533;&#65533;=}&#65533;i+&#560;&#65533;&#199;&#65533;!S&#65533;n;&#65533;"j&#65533;&#561;&#65533;&#65533;L",&#65533;KHRY&#399;(S&#65533;\	&#65533;`Et&#65533;&#65533;cI&#65533;&#65533;&#859;&#65533;&#65533;i&#65533;Y&#65533;$&#927;@&#65533;
&#65533;%bO&#65533;/&#65533;Y&#692;&#65533;&#1255;&#65533;t&#65533;<:&#65533;&#65533;?&#65533;X&#65533;je&#65533;2&#65533;E&#65533;,&#65533;J&#65533;&#65533;&#1620;RZ&#65533;&#65533;&#1783;p&#65533;&#65533;$i4&;na&#65533;&#65533;&#65533;&#759;&#65533;7n0&#65533;j&#175;&#65533;&#200;&#65533;&#885;&#65533;&#65533;gH&#65533;bK&#65533;L&#65533;U&#65533;sk&#65533;b&#65533;&#65533;!D&#65533;&#992;Cs&#65533;`&#65533;t,&#65533;&#65533;Y&#65533;&#65533;&#1520;&#65533;&#65533;&#65533;OB&#65533;I&#65533;&#891;&#65533;&#65533;Q!>&#65533;&#65533;&&#65533;&#65533;p&#65533;&#65533;G&#65533;&#65533;&#892;&#65533;a&#65533;&#65533;9&#65533;pX&#65533;v;&#65533;&#65533;&#65533;&#65533;&#65533;&#18725;&#65533;&#65533;K&#65533;&#65533;&#65533;&#65533;&#65533;&#65533;?&#65533;&#65533;:o&#65533;&#65533;&#65533;&#65533;&#735;&#65533;4lv&#65533;&#65533;Y&#65533;&#65533;&#65533;&#65533;&#65533;&#65533;&#65533;6&#1655;_rx&#65533;&&#65533;ib&#65533;Av&#65533;)(&#65533;&#65533;&#65533;Q&#65533;&#65533;a&#65533;A&#65533;(&#65533;$&#65533;h&#65533;(&#65533;&#65533;&#65533;,&#65533;&#65533;&#65533;0&#65533;(&#65533;4&#65533;h&#65533;8&#65533;&#65533;<&#65533;&#65533;&#65533;@)&#65533;Di&#65533;H&&#65533;&#65533;&#65533;&#65533;L6&#65533;&#65533;PF)&#65533;TVi&#65533;Xf&#65533;&#65533;\v&#65533;&#65533;`&#65533;)&#65533;d&#65533;i&#65533;h&#65533;&#65533;&#65533;l&#65533;&#65533;&#65533;wn&#393;`&#65533;lv&#65533;&#65533;x6TZE2&#65533;&#65533;g&#65533;&#48405;&#65533;z&&#65533;&#65533;&&#65533;h&#65533;&#65533;&#65533;&#65533;<s&#65533;&#65533;'&#65533;/&#65533;P&#65533;&#65533;&&#65533;&#65533;-&#65533;=&#65533;i9&#65533;dj)&#65533;&#65533;&#65533;jB&#65533;&#65533;r&#6636;Z&#65533;&#65533;/`j&#39540;^J+&#65533;:|&#65533;&#65533;&#65533;%)&#65533;&#65533;^j*&#65533;&#65533;"jBj&#65533;&#65533;0&#65533;Mj+&#65533;&#65533;B{&#65533;&&#65533;&#65533;&#65533;&#65533;P&#65533;&#65533;>k&#48165;"&#65533;Y&#65533;&#1558;&#65533;J^&#65533;&#65533;m&#65533;&#65533;&#65533;hi &#65533;+/+&#65533;&#65533;&#65533;l&#65533;&#65533;H&#1774;&#65533;&#65533;&#65533;&#65533;&#1980; &#65533;&#65533;&#65533;&#1846;k/&#65533;&#65533;&#442;&#65533;&#65533;&#65533;Z&#65533;Gl&#65533;&#65533;&#65533;&#65533;&#65533;&#370;F&#65533;&#65533;&#65533;
G&#65533;&#65533; Sr&#65533;&#65533;:&#65533;&#65533;&#65533;&#65533;&#65533;j&#65533;&#65533;%&#65533;&#65533;0&#65533;&#65533;&#65533;\k&#65533;&#65533;"&#65533;&#65533;&#65533;<720&#65533;'/-&#65533;c&#65533;&#65533;x='I&#65533;&#65533;&#1420;3&#65533;''<&#65533;&#65533;&#65533;}&#65533;&#65533;&#65533; &#65533;Gp&#65533;Nc&#65533;&#65533;&&#65533;,`m&#65533;l,&#65533;&#65533;t&#65533;^&#65533;<&#65533;:g&#65533;&#65533;<k&#65533;o&#65533;EG&#65533;&#65533;&#65533;7&#65533;M&#65533;t_&#65533;&#65533;_t&#65533;&#65533;Nw&#65533;y&#65533;&#65533;e&#65533;&#65533;&#65533;&#65533;&#65533;&#65533;&#65533;&#65533;p&#65533;9nvg&#65533;&#65533;&#1268;&#661;&#908;&#65533;	&#65533;&#1912;&#65533;=&#65533;fR#&#65533;v&#1953;?&#65533;&#65533;p&#65533;&#65533;&#65533;pH,&#65533;&#65533;m&#65533;x~9&#65533;s&#65533;0y&#65533;&#65533;{&#855;"&#65533;&#65533;&#65533;&#65533;.&#65533;&#65533;&#65533;&#23483;&#65533;O&#2028;/&#65533;T;&#65533;|&#65533;b&#65533;p&#65533;&#65533;P7]4&#65533;&#65533;&#65533;&#65533;&#65533;&#65533;I'7\&#65533;&#65533;+&#65533;&#65533;&#65533;&#65533;&#65533;&#65533;C&#65533;&#26574;~&#65533;&#26223;{&#65533;6&#1772;;u&#505;&#65533;&#1388;&#65533;9&#65533;&#65533;nX&#65533;Z&#65533;g?J&#65533;:\&#65533;&#65533;&#65533;&#1407;&#65533;&#65533;&#65533;&#65533;t&#65533;&#65533;F!&#65533;&#65533;uj&#65533;&#1245;
&#65533;&#65533;&#65533;/:&#65533;_t&#65533;&#65533;&#65533;n@&#65533;&#65533;&#898;&#65533;BsA&#65533;|&#65533;&#65533;j&#65533; 6&#65533;m &#65533;3&#65533;&#65533;&#65533;&#65533;&#65533;&#65533;&#256;&#65533;@"&#65533;&#1032;&#65533;Oe8!R&#65533;&#65533;P|&#65533;
&#65533;&#65533;&#65533;=1&#65533;&#65533;&#65533;"&#65533;B0&#65533;>cb&#1470;h&#384;&#65533;&#65533;&#65533;Xl#&#65533;XS "&#65533;rL&#65533;&#65533;&#65533;<&#65533;&#65533;&#1089;&#65533;&#65533;&#65533;&#65533;?r&#65533;,&#65533;"&#65533;&#65533;F:&#594956;&#65533;$'I&#65533;JZ&#65533;&#804;&7&#65533;&#65533;Nz&#65533;&#65533;&#65533;&#65533;&#65533; &#65533;V&#65533;&#65533;$e)E)H:&#65533;&#65533;1^&#65533;&#65533;*&#65533;d&#65533;tq&#65533;X&#65533;&#65533;&#65533;,gI&#65533;&#65533;&#65533;D&#65533;&#65533;&#65533;&#65533;` &#65533;b&#65533;*t&#65533;`/&#1860;D&#1240;&#65533;&#65533;117].M4&#65533;&#65533;ts&#65533;&#65533;g&#65533;&#65533;&#65533;k&#65533;&#65533;>i4&#65533;&#65533;&#65533;b&#65533;&#65533;&#260;&#65533;&#65533;&#65533;FHsF&#65533;&#65533;&#65533;7&#65533;	Ov>&#65533;&#8475;Tg&#65533;0&#65533;&#65533;&#65533;&7&#1913;O&#65533;s&#65533;&#65533;L9&#65533;Y&#65533;%&#65533;&#65533;&#65533;l&#65533;j&#65533;v&#65533;&#65533;&#65533;&#65533;&5WWQ.&#65533;M]&#65533;G&#65533;i&#65533;&#65533;&#65533;.U&#65533;C&#65533;	&#65533;cyL&#65533;%m&#65533;/O&#65533;Px&#65533;&#65533;&#65533;&#65533;8&#65533;&#65533;M&#65533;&#65533;&#745;&#65533;H&#65533;&#65533;:&#65533;$&#65533;Aj@&#1386;Zu&#65533;T&#65533;&#65533;*Ua&#1390;R50&#65533;&#65533;XI &#65533;*5JA&#513;Z&#65533;&#65533;&#65533;&#65533;&#1389;m&#65533;jZk&#65533;&#65533;&#65533;&#65533;`9&#65533;&#65533;]&#65533;!7&#65533;&#65533;S&#65533;J&#65533;&#65533;&#65533;&#65533;&#65533;=&#65533;b&#65533;&#65533;&#65533;:&#65533;&#65533;&#65533;}&#65533;d#K&#65533;&#65533;Z&#65533;&#65533;&#65533;&#65533;&#65533;f3&#65533;&#65533;&#65533;z&#65533;&#65533;&#65533;&#65533;&#65533;hCK&#65533;&#1114;&#65533;&#65533;&#65533;=&#65533;jK;&#65533;@&#65533;8&#555;Z&#1882;&#65533;&#1717;&#65533;&#65533;&#65533;&#65533;[&#65533;&#1788;&#65533;6&#65533;j&#321;kG&#65533;&#1713;B&#65533;&#65533;JJ&#65533;rS&#65533;M&#65533;&#65533;&#1465;&#65533;&#65533;-p&#65533;&#65533;&#1449;J7&#65533;a]&#65533;vK&#65533;&#65533;z&#65533;&#65533;&#65533;&#65533;&#65533;x&#65533;K&#65533;&#65533;"&#65533;E&#65533;m.&#1850;&#65533; &#65533;W&#65533;5 &{k&#65533;&#65533;&#65533;&#65533;w&#65533;&#65533;/MSp&#65533;&)`%8
l&#65533;n&#65533;&#1533;.&#65533;&#65533;|&#65533;9&#1357;J&#65533;&#65533;&#65533;&#65533;&#65533;&#65533;&#65533;&#1483;
&#65533;t&(A&#65533;l&#65533;&#65533;&#65533;&#65533;&#65533;&#65533;DL&#65533;&#65533;x&#65533;'&#65533;&#65533;&#65533;&#65533;&#65533;&#65533;&#65533;0&#65533;&#65533;&#65533;gL&#65533;&#65533;&#65533;&#65533;8&#945;&#65533;w&#65533;&#65533;&#65533;&#65533;&#65533;@&#65533;&#65533;&#65533;L&#65533;"&#65533;&#65533;HN&#65533;&#65533;&#65533;&#65533;c&#65533;m&#65533;&#65533;&&#65533;'L&#65533;Tb:&#65533;&#65533;&#65533;&#65533;&#65533;,&#65533;-[&#65533;(&#65533;&#65533;[&#65533;a&&#65533;&#65533;&#65533;hN&#65533;&#65533;&#65533;&#65533;&#65533;6&#65533;&#65533;&#65533;p&#65533;&#65533;&#65533;&#65533;|&#65533;1&#65533;U&#65533;F&#65533;&#65533;`&#65533;nTz^&#65533;F&#65533;,h-M&#65533;&#65533;&#65533;&#65533;&#65533;&#65533;F;&#65533;&#1104;&#65533;&#65533;&#65533;'&#65533;cG&#65533;&#65533;
&#65533;WL&#65533;&#65533;Qw&#761;&#65533;&#65533;&#65533;&#65533;&#65533;&#65533;DS&#65533;&#1320;N&#65533;&#65533;W&#65533;&#65533;V&#65533;&#65533;&#65533;"F&#65533;
&#65533;	&#65533;>w&#65533;&#65533;0&QM&#65533;^w&#65533;&#65533;#v1&#65533;_M&#65533;b&#65533;&#65533;&#65533;N&#65533;&#65533;&#65533;li&#65533;f9&#1501;.D&#65533;g&#65533;&#65533;S&#65533;04,&#65533;/&#65533;&#65533;&#65533;&#65533;&#65533;&#65533;Mn5&#65533;O>&#65533;&#65533;&#65533;&#65533;ki&#65533;&#65533;&#1883;~w<&#65533;`&#65533;&#65533;&#65533;v.&#65533;&#65533;&#65533;&#65533;&#65533;~&#65533;;&#65533;P&#65533;2&#65533;AMoh&#65533;&#65533;&#65533;5&#65533;&#65533;&#65533;&#65533;&#65533;&#65533;u&#65533;&#65533;&#65533;'N&#65533;[\&#868;&#65533;0&#65533;{]p&#65533;Zy&#65533;[&#65533;8&#65533;&#65533;l&#65533; &#65533;&#65533;&#65533;O&#65533;&#65533;W&#65533;&#65533;&#65533;&#65533;&#65533;(p&#65533;~&#65533;C[&#65533;&#65533;&#65533;s&#65533;&#65533;&#65533;b&#65533;&#65533;&#65533;&#65533;@&#65533;&#1037;s &#65533;&#65533;&#65533;u&#65533;5&#65533;kL&#65533;\&#65533;.&#1373;&#579;=&#65533;&#65533;[&#65533;&#65533;X4&#65533;U&#65533;&#65533;.&#65533;&#65533;\u&#65533;&#65533;&#65533;phX&#65533;&#65533;y&#65533;&#65533;&#65533;&#65533;&#65533;&#65533;&#65533;&#65533;w.&#65533;&#65533;&#606;&#65533;A&#65533;&#65533;&#65533;0&#65533;&#65533;&#65533;&#65533;l&#65533; b&#65533;o&#65533;&#65533;O&#65533;&#65533;n+&#65533;T6xn&#65533;&#65533;&#65533;{Y&#65533;~&#65533;&#65533;#N&#65533;&#65533;[&#65533;&#65533;.&#65533;@&#65533;&#65533;
&#65533;&#65533;&#65533;gw&#65533; rlc&#65533;h&#508;&#65533;W&#65533;z&#65533;G\&#65533;&#65533;&#65533;f&#65533;hN&#65533;&#65533;&#1408;&#65533;&#65533;&#65533;:&#65533;&#65533;&#65533;Jz&#65533; f&#65533;&#65533;u&#65533;&#65533;{&#65533;T`&#65533;&#65533; n&#65533;&#65533;&#65533;O&#65533;og&#65533;&#65533;&#65533;&#1267;&#65533;o/&#65533;&#65533;&#65533;>&#65533;&#65533;&#65533;0	J&#65533;&#65533;&#65533;&#65533;&#65533;&#65533;O&#65533;&#65533;&#65533;&#65533;&#65533;&#65533;&#65533;&#65533;&&#65533;A&#65533;E&#65533;&#65533;G&#65533;&#14319;7&#65533;&#65533;a&#65533;x&#1556;&#65533;~8&#65533;&#65533;f(&#65533; P6W&#65533;e&#65533;7r&#65533;'a&#65533;&#65533;*0&&#65533;mx&#65533;&#65533;&#65533;F&#65533;d`F~*&#65533;M&#65533;&#65533;}Xs>&#65533;&#65533;&#65533;aG&#65533;b(&#65533;&#65533;.&#65533;&#65533;0c(y&#65533;&#65533;]&#65533;&#65533;g&#65533;r&#65533;&#65533;M&#65533;&#65533;W(f&#65533; |>y&#65533;a &#65533;a&#1846;&#65533;&#65533;k&#65533;U_&#65533;&#65533;QTx 4&#1893;a(&#65533;&#1413;&#65533; #&#65533;a-Xbe&#65533;b)&|H8!C&#65533;mn&#65533;]&#65533;5&#65533;8<&#65533;A`[&#65533;&#65533;&#65533;6U&#65533;>&#65533;$0L&#65533;\p&#65533;&#65533;o&#65533; &#65533;&#65533;&#65533;b&#65533;&#65533;&#65533;&#65533;@&#65533;&#65533;b $3&#65533;N&#65533;&#65533;S&#164;;&#65533; c&#65533;`E&#65533;&#65533;&#65533;(&#65533;&#65533;0&#65533;&#65533;Q&#65533;&#65533;q&#65533;&#65533;&#65533;=&#65533;c-Vt&#65533;8!&#65533;&#65533;C@p&#65533;&#65533;B&#65533;tL&#65533;&#65533;;@&#65533;C&#65533;&#65533;b&#65533;sS&#65533;T&#65533;&#65533;x&#65533;&#65533;9&#65533;&#65533;!H4&#65533;&#65533;C&#65533;&#1547;&#1192;&#65533;&#65533;2&#65533;9&#65533;@:&#760;!I&#65533;&#65533;&#65533;&#65533;:p&#65533;&#65533;&#65533;C&#65533;c&#65533;&#65533;@&#65533;AQ&#65533;&#65533;&#65533;&#65533;(!&#65533;&#65533;&#65533;(&#65533; &#65533;&#65533;.F&#65533;F(&#65533;T&#65533; !&#65533; &#65533;&#1166;&#65533;3&#25220;&#65533;&#65533;&#65533;&#65533;&#65533;0`&#65533;&#525;&#65533;c&#65533;&#65533;&#65533;D&#65533;&#65533;&#65533;'&#65533;&#65533;^b&#65533;&#65533;&#65533;"&#65533;|&#1608;%&#65533;M&#1297;PRG&#65533;&#65533;&#65533;$&#65533;A&#65533;p&#65533;(y$R&#1292;cTG-Y%RK&#65533;7ID3&#65533;%|$H&#65533;&#65533;;&#65533;%&#65533;&#65533;C&#65533;[&#65533;&#65533;&#65533;a&#65533;J&#65533;&#65533;CqH5&#65533;&#65533;L&#65533;%&#65533;HQ%P9[H*)WY&#65533;M&#1173;>S&#65533;^9&#65533;d&#65533;&#65533;s&#65533;&#65533;q&#65533;eI%&#65533;&#1558;n&#65533;&#31254;k$r&#1622;&#65533;c,9&#65533;<R&#65533;0B&#65533;&#65533;&#65533;="&#65533;&#65533;`m&#65533;&#65533;%-@m&#65533;!&#65533;yY&#65533; R&#65533;:&#65533;@.&#65533;&#65533;9&#65533;&#65533;&#65533;.&#65533;&#65533;&#65533;&#600;(B&#65533;&#65533;&#65533;4&#65533;&#65533;&#65533;9&#65533;&#65533;)&#65533;-&#65533;1&#65533;U&#65533;&#65533;&#65533;&#65533;&#65533;&#65533;&#65533;9&#65533;&#65533;Y&#65533;&#65533;y&#65533;=&#65533;&#65533;&"&#65533;&#65533;&#65533;&#65533;i&#65533;N&#65533;&#65533;I&#65533;Y&#65533;&#65533;y&#65533;&#65533;I&#65533;-&#65533;`&#65533;&#65533;&#65533;&#65533;>&#65533;&#65533;&#65533;&#65533;&#65533;&#409;&#65533;&#65533;9&#65533;&#65533;9&#65533;&#65533;&#65533;&#65533;&#65533;&#729;&#65533;	&#65533;&#65533;*&#65533;&#65533;	&#65533;&#65533;&#65533;&#65533;)&#65533;&#49757;&#65533;&#65533;&#65533;y&#65533;=*@&#65533;&#65533;Im&#65533;I&#65533;	&#65533;&#65533;&#65533;&#65533;&#1630;&#65533;I&#65533;&#65533;-&#65533;$0b&#65533;&#65533;&#65533;!&#65533;&#65533;&#65533;
&#65533; j&#65533;40&#65533;&#65533;	&#65533;&#65533;I&#65533;&#1054;&#65533;&#65533;&#65533;&#65533;9&#65533;)&#65533;&#65533;9&#65533;&#65533; &#65533;&#65533;I&#65533;&#65533;@ &#65533;&#65533;&#65533;&#1114;0&#65533;L@&#65533;4&#65533;&#65533;&#65533;y&#65533;&#65533;Z&#65533;&#65533;&#65533;&#65533;&#65533;.:
&#65533;&#65533;&#65533;&#65533;&#65533;&#65533;4&#65533;&#65533;&#65533;b&#65533;Q&#65533;&#65533;&#65533;F&#65533;*&#65533;&#1695;)*&#65533;&#65533;&#65533;L
/&#65533;&#65533;&#65533;J&#65533;S&#1694;B&#65533;&#65533;P&#65533;&#65533;&#65533;&#65533;&&#1697;&#65533;&#65533;S[&#65533;&1&#65533;&#65533;c&#65533;&#65533;Z&#65533;&#65533;9fJ&#65533;&#65533;&#65533;&#65533;>&#65533;&#65533;&#65533;&#65533;&#65533;oz&#65533;:W:&#65533;i&#65533;C*&#65533;&#65533;&#65533;&#65533;w&#65533;&#65533;S&#65533;/`D&#65533;bK:&#65533;&#65533;&#65533;zw&#65533;Y&#65533;$&#65533;&#65533;&#65533;&#1705;B&#65533;g
&#65533;Zf`&#65533;&#65533;e&#65533;&#65533; p&#65533;x
&#65533;&#65533;Z&#65533;&#65533;&#65533;&#65533;V&#65533;&#65533;J&#65533;fGy&#618;[&#65533;b)&#65533;&#65533;&#65533;&#65533;&#65533;a&#42869;9&#65533;;z&#65533;&#569;&#65533;&#65533;&#65533;&#65533;&#65533;&#1029;`&#65533;o&#65533;b&#65533;&#65533;&#65533;Bj&#65533;&#65533;&#65533;&#65533;&#65533;&#65533;&#65533;*&#65533;"&#65533;f&#65533;*&#65533;[&#65533;DJ&#133209;&#65533;&#65533;z&#65533;Q:&#65533;&#65533;&#65533;&#65533;5&#65533;&#65533;&#65533;&#65533;:I&#65533;Xq&#65533;Nz&#65533;&#65533;J&#65533;&#65533;J&#65533;&#65533;y&#65533;&#65533;&#65533;c&#1705;&#65533;&#65533;9@&#65533;&#1098;&#65533;Y!&#65533;3&#42822;`&#65533;&#65533;&#65533;&#65533;J&#65533;&#65533;&#675;&#65533;P&#65533;&#65533;0{Z&#65533;&#65533;&#65533;&#65533;&#65533;'&#65533;E&#65533;&#65533;&#620;&#65533;j&#65533;&#65533;	&#65533;&#65533;&#65533;jY&#65533;y&#65533;&#65533;:&#65533;X&#65533;&#65533;)&#65533;&#65533;&#65533;&#65533;&#65533;Z&#65533;9;&#65533;e&#65533;1&#65533;8;&#65533;&#65533;z&#65533;:&#65533;J&#65533;Z&#65533;z[&#65533;L&#65533;_&#65533;`&#65533;&#65533;&#65533;&#65533;&#65533;&#65533;&#65533;&#687;&#65533;9&#65533;&#1772;&#65533;&#65533;]&#65533;&#65533;TK&#65533;&#65533;j*&#65533;]{&#65533;&#65533;&#1718;h*&#65533;&#65533;9&#65533;g&#65533;&@90&#65533;:&#65533;B&#670;&#65533;z&#65533;&#65533;&#1709;oK&#65533;&#65533;&#65533;&#65533;&#334;u[.&#65533;&#65533;a&#65533;&#65533;z&#65533; &#1779;&#65533;&#65533;)
&#65533;&#65533;&#65533;&#65533;&#65533;&#65533;&#65533;&#65533;&#65533;&#65533;4&#65533;&#65533;P&#1076;&#1775;'K&#65533;:K&#65533;&#65533;&#691;&#65533;y&#65533;&#65533;&#680;&#65533;&#65533;&#65533;&#65533;&#65533;&#759;(&#65533;&#65533;&#65533;[&#65533;G&#65533;&#65533;&#65533;&#1466;4&#65533;&#65533;w ;\k&#65533;,&#65533;&#65533;Z&#65533;Z&#65533;&#65533;&#44265;k%@&#65533;&#65533;&#65533;i&#65533;&#65533;&#65533;&#65533;&#65533;&#65533;&#65533;&#65533;&#65533;&#65533;;&#65533;&#65533;J&#65533;&#1419;&#65533;g&#65533;&#65533;@a&#65533;a+&#65533;&#65533;&#48481;&#65533;&#65533;&#1652;}&#65533;90h7&#65533;&#65533;&#65533;&#745;&#65533;&#65533;&#65533;&#65533;[&#65533;:&#65533;&#65533;K&#65533;A+&#65533;&#65533;&#65533;&#65533;&#65533;&#65533;&#65533;&#65533;0&#65533;.&#65533;`P&#65533;&#65533;&#17141;&#65533;&#758;&#65533;&#65533;nk&#65533;&#65533;P&#65533;&#65533;&#65533;&#65533;.&#65533;a&#65533;&#65533;(&#65533;&#65533;&#65533;k&#65533;&#65533;&#65533;8&#65533;S&#65533;R&#65533;&#65533;&#65533;&#65533;&#65533;&#65533;&#65533;&#65533;d&#65533;&#65533;+Q&#65533;&#363;&#65533;&#65533;&#65533;
&#65533;0&#65533; , l&#65533;&#65533;[&#65533;&#65533;j&#65533;p~f+&#65533; &#65533;a[&#65533;&#65533;*&#65533;&#65533;&#65533;&#65533;&#65533;K>P :&#65533;&#65533;,&#65533;,&#65533;&#65533;:&#65533;6&#65533;Le&#65533;&#65533; %&#65533;A&#65533;&#65533;&#65533;Q
&#65533;&#65533;&#65533;&#65533;&#65533;3J&#65533;?,&#65533;7,&#65533;+f&#65533;&#65533;&#65533;&#65533;&#65533;a)&#65533;&#65533;&#65533;&#744;&#65533;&#65533;&#65533;zJ&#65533;AP6 p&#65533;&#65533;&#65533;&#65533;?&#1773;s&#65533;El&#65533;&#65533;&#65533;&#65533;t&#65533;&#65533;U&#812;,&#65533;&#65533;4&#65533;a=`&#65533;hL&#65533;*{&#65533;&#65533;b&#65533;'&#65533;&#65533;&#65533;&#65533;&#65533;uJ&#65533;&#65533;k&#65533;&#65533;
 :@
&#65533;&#65533;&#65533;&#65533;&#65533;&#65533;,;&#65533;&#65533;9=p\F&#65533;&#65533;&#65533;|&#480;&#65533;o&#65533;&#65533;Y&#65533;&#65533;&#65533;&#65533;&#65533;&#65533;&#65533;&#65533;!\&#323;&#65533;6&#65533;a&#65533;&#65533;1&#65533;M&#65533;&#65533;&#65533;&#65533;&#65533;+&#65533;&#65533;&#1784;6&#65533;&#65533;N&#65533;&#65533;(&#65533;&#65533;&#617;&#65533;&#65533;&#65533;&#65533;&#65533;3@&#423;&#65533;&#65533;n<	&#65533;&#65533;&#65533;z\&#802;j&#338;[&#65533;&#65533;&#1852;&#65533;&#65533;&#65533;$&#65533;&#65533;&#65533;k&#676;&#65533;&#38571;&#65533;Y9&#65533;&#65533;&#65533;'&#65533;w4&#65533;&#1774;&#65533;&#629;&#65533;0&#65533;&#65533;&#65533;&#65533;L*&#65533;&#65533;&#65533;#&#65533;D&#65533;&#1895;&#65533;&#65533;&#552;9@&#65533;&#65533;&#65533;&#65533;&#65533;&#65533;&#65533;;~L&#65533;&#65533;P&#65533;&#65533;# &#65533;&#65533;l&#65533;&#65533;\&#65533;=&#65533;!-&#65533;&#65533;X9 &#65533;&#65533;&#65533;Z&#65533;&#65533;&#65533;X&#65533;P&#65533;/*UQP&#65533;&#65533;&#65533;&#65533;9&#65533;&#65533;&#65533;&#65533; j&#65533;&#65533;&#1346;&#65533;&#65533;k&#65533;&#65533;&#65533;l&#65533; &#65533;&#323;&#65533;(V&#65533;&#65533;&#1136; &#65533;&#65533;&#65533;l&#65533;q&#65533;&#65533;=`&#65533;W]&#60186;&#65533;T&#65533;&#65533;M<&#65533;&#65533;Zfl&#65533;&#65533;0&#65533;%&#65533;O&#65533;&#1422;&#65533;&#65533;&#65533;&#65533;&#65533;&#65533;&#65533;j&#65533;&#65533;&#65533;&#65533;&#65533;&#65533;1L&#640;M&#65533;&#65533;&#65533;&#65533;;&#65533;M&#200;M&#164;&#65533;&#65533;&#465;-&#997;&#65533;&#65533;%&#1429;e&#65533;&#65533;:&#65533;&#65533;;J&#895;[&#65533;Aj&#65533;&#1631;&#65533;@&#65533;&#862;&#65533;&#65533;&#65533;,&#65533;&#65533;,&#48675;j&#65533;\RL&#65533;|&#65533;&#65533;7|&#65533;e&#65533;Ip&#65533;&#65533;&#828;-&#1180;#&#65533;w&#65533;&#65533;?&#65533;&#65533;9&#65533;Z r9&#65533;&#65533;{&#65533;&#65533;&#65533;Y&#65533;&#65533;&#65533;&#65533;&#65533;k&#65533;&#65533;AM&#65533;)M&#65533;9P ,&#65533;&#65533;&#65533;&#65533;&#291;&#47652;&#65533;?p&#65533;&#1181;&#65533;&#65533;&#65533;]&#65533;JP&#65533;&#65533;M&#753;\&#65533;] &#65533;&#65533;&#65533;&#65533;*&#65533; &#65533;&#65533;M&#65533;&#65533;&#65533;&#65533;&#1083;&#65533;&#65533;&#601;m&#65533;=&#65533;&#65533;&#65533;&#65533;&#65533;&#65533;>K &#65533;No<&#65533;&#65533;&#65533;&#65533;}G&#65533;&#65533;(&#65533;&#65533;&#65533;Uz&#65533;&#65533;&#65533;&#65533;&#65533;&#65533;S&#65533;&#65533;&#65533;&#65533;&#65533;M5=&#65533;&#65533;F&#65533;&#65533;&#589;&#65533;&#65533;&#65533;&#65533;&#276;&#65533;&#65533;&#65533;&#65533;&#65533;&#1438;*&#65533;P&#65533;[&#65533;&#65533;&#65533;&#65533;&#962;`&#65533;&#65533;&#65533;&#65533;\&#19437;&#65533;T&#691;(=&#1956;&#65533;&#65533; &#65533;*&#65533;&#65533;X&#65533; &#65533;L&#24448;&#65533;&#65533;}&#65533;z&#65533;&#779;&#65533;&#65533;&#65533;&#65533;&#65533;r&#65533;&#65533;`NJ&#65533;&#65533;&#65533;&#65533;&#65533;l.&#65533;L&#65533;]&#65533;$~&#65533;&#65533;L&#65533;W&#65533;&#17867;&#517;`&#65533;d;&#897;N&#65533;&#65533;&#65533;&#940;&#65533;N<&#65533;$&#65533;&#65533;J- 8P&#65533;&#65533;>&#65533;M&#1684;|&#1245;&#65533;&#389;&#65533;&#65533;&#65533;&#65533;&#65533;&#617;]&#65533;&#65533;&#65533;+&#65533;&#65533;s&#65533;&#240;&#65533;e&#65533;&#65533;&#65533;-&#65533;&#65533;K&#65533;&#2028;&#65533;&#65533;m&#65533;&#65533;&#65533;&#65533;&#65533;&#65533;^V{?&#65533;&#65533;&#65533;L&#1841;&#65533;&#65533;&#65533;&#65533;&#65533;&#65533;&#65533;&#65533;&#65533;C\&#65533;&#65533;&#65533;.`&#65533;&#65533; &#65533;&#65533;&#65533;&#65533;&#1693;&#65533;&#65533;&#65533;^&#65533;&#65533;&#65533;&#1430;+K&#65533;&#65533;u&#65533;&#65533;&#65533;&#65533;H&#65533;&#65533;]&#1954;)&#65533;&#65533;L&#65533;*&#65533;&#65533;_&#65533;&#65533;&#65533;&#65533;&#1538;p&#65533;&#65533;&#65533;&#65533;-v&#65533;&#65533;=H@&#65533;P&#65533;&#65533;&#65533;J&#65533;&#65533;&#65533;&#65533;*&#65533;`k&#65533;&#65533;F=R&#65533;&#65533;&#65533;AE&#65533;Y&#65533;&#65533;}l&#65533;~&#65533;&#65533;&#65533;&#65533;,&#65533;e&#65533;&#65533;&#65533;&#65533; &#65533;$07&#65533;&#65533;&#65533; k&#49920;&#65533;&#65533;&#65533;5&#65533;&#581;@&#65533;e&#65533;]I;3rY&#65533;7&#65533;&#65533;&#65533;Z&#1009;&#65533;n&#65533;&#65533;[&#65533;&#233;?&#65533;ot&#1950;&#65533;&#65533;&#65533;&#65533;7&#65533;&#65533;o&#65533;&#65533;mm&#65533;&#65533;\&#65533;&#65533;]= &#65533;=&#65533;H2&#65533;&#65533;&#65533;&#65533;&#65533;&#65533;U&#65533;&#65533;&#65533;&#65533;;&#65533;?&#65533;J&#65533;e&#65533;&#65533;&#65533; &#65533;r
.&#65533;&#65533;I&#65533;8&#65533;&#65533;^&#65533;&#65533;D&#65533;&#65533;O&#65533;&#65533;m&#65533;&#1477;&#1039;&#65533;V 8@&#65533; &#65533;&#65533;\&#65533;&#65533;qN&#65533;M&#65533;K&#65533;&#65533;KB&#65533;?l&#65533;J&#65533;&#65533;&#65533;&#65533;&#65533;=&#65533;6&#65533;&#65533;&#505;&#65533;P@&#65533;&#65533; &#65533;N&#664;&#65533;&#65533;&#65533;&#65533;&#65533;&#65533;&#65533;p.&#65533;D&#65533;[&#65533;&#65533;=&#65533;L &#65533;?&#65533;&#65533;j9&#65533;7pKP&#65533;&#65533;&#65533;&#65533;&#1178;&#65533;&#65533;&#65533;^K&#65533;&#65533;>&#65533;&#65533;0&#65533;F&#65533;= &#65533;N&#65533;&#65533;|&#65533;w&#65533;}&#65533;lo>j&#65533;&#65533;&#65533;b&#953;&#65533;P&#65533;&#65533;&#65533; &#65533;&#65533;&#1550;&#65533;&#65533;<&#1667; IpW &#65533;&#65533;p&#65533;&#65533;o5&#65533;&#65533;8&#65533;&#65533;&#65533;&#65533;&#65533;&#65533;&#65533;&#65533;x&#65533;%?&#65533;c&#65533;Y&#65533;&#65533;&#65533;.&#65533;&#65533;&#65533;&#65533;0&#65533;&#65533;o&#65533;&#65533;&#65533;&#65533;N>&#65533;&#65533;&#65533;&#65533;&#65533;&#65533;&#65533;
&#65533;I&#65533;R&#65533;&#65533;&#65533;&#65533;&#65533;&#65533;&#65533;&#65533;5&#65533;&#65533; l&#65533;&#65533;N&#65533;-&#65533;&#65533;&#65533;&#65533;&#65533;&#65533;`&#65533;K &#65533;&#65533;&#65533;&#65533;&#65533;&#65533;&#64772;&#65533;&#65533;&#65533;+RP&#65533;&#65533;-&#1129;N&#65533;&#65533;&#65533;&#65533;&#908;H J &#65533;&#65533;&#65533; &#65533;&#65533;L&#947;P&#65533;&#65533;w5&#65533;&#65533;&#65533;&#65533;&#65533;&#65533;A&#65533;o&#65533;;&#32960;&#65533;&#65533;^&#65533;&#65533;&#65533;>&#65533;J&#65533;p&#65533;&#65533;&#65533;&#65533;&#65533;&#65533;P&#65533;&#1487;&#65533;&#65533;&#65533;%z&#65533;=&#65533; <&#65533;Q&#65533;W R&#65533;&#65533;t&#65533;&#65533;&#65533;&#65533;&#65533;&#65533;l&#65533;&#65533;&#65533;&#65533;&#65533;&#65533;&#65533;n &#65533;&#1859;nt&#65533;O&#1487;H&#65533;&#65533;&#65533; &#65533;&#65533;&#65533;]&#65533;&#65533;&#65533;&#1093; &#65533; pW &#65533;&#65533;&#65533;?&#65533;&#65533;&#65533;f&#65533;&#65533;&#65533;^H&#65533;&#65533;W&#65533;&#65533;&#65533;&#65533;&#65533;&#65533;&#65533;&#65533;&#65533;&#1859;.&#65533;;&#65533;&#65533;&#65533;&#65533;(&#65533;&#65533;U&#65533;6&#65533;H&#65533;&#65533;?&#65533;I &#65533;[&#65533;&#65533;&#65533;-&#65533;&#993;&#65533;&#65533;&#65533;&#65533;&#65533;%&#65533;]&#65533;&#65533;&#65533;&#1061;|m&#65533;7&#65533;&#65533;/&#65533;&#65533;&#65533;&#65533;&#65533;&#65533;j&#65533;I&#65533;? R&#65533;&#65533;&#65533;&#65533;&#65533;~&#65533;H&#65533;R&#65533;?&#65533;J&#65533;&#65533;&#65533;&#65533;5&#65533;&#65533;*J&#65533;I&#65533;w&#65533;&#65533;&#65533;[&#65533;b&#65533;&#65533;&#65533;&#65533;&#65533;&#65533;p&#65533;&#65533;&#65533;l&#65533;7&#65533;&#65533;&#65533;&#28896;I&#65533;&#65533;&#65533;&#65533;&#65533;0&#65533;&#65533;&#65533;&#65533; &#65533;m&#65533;5&#65533;&&#65533;&#65533;&#65533; J-&#65533;&#65533;t&#65533;L&#65533;	L&#65533;J&#65533;Ipw%R&#65533;H&#65533;&#65533;[ C&#1729;&#65533;&#65533;&#65533; '& &#65533;&#65533;#&#65533;&#65533;K&#65533;RR&#65533;I&#65533;QQ-P&#65533;L&#65533;J&#65533;I??&#65533;&#65533;&#65533;KHH77#&#65533;)&#65533;%&#65533;'&#65533;&#65533;&#65533;&#65533;&#65533;&#65533;&#65533;&#65533;&#65533;&#65533;&#65533;&#65533;&#65533;&#65533;&#65533;&#65533;&#65533;&#65533;&#65533;&#65533;&#65533;&#65533;&#65533;&#65533;&#65533;&#65533;&#65533;&#65533;&#65533;&#65533;&#631;'&#65533;%&#65533;$$&#65533;&#65533;&#65533;RK&#65533;&#65533;&#65533;WW&#65533;?W&#65533;II&#65533;W&#65533;&#65533;&#65533;&#65533;7&#65533;('(&#65533;&#65533;&#65533;&#65533;&#65533;&#65533;&#65533;&#65533;&#65533;&#65533;&#65533;&#65533;&#65533;&#65533;&#65533;&#65533;&#65533;&#65533;&#65533;b&#65533;K&#65533;&#65533;Z&#65533;r?&#65533;l:&#65533;&#65533;S&#65533;P&#65533;H&#65533;"q*""2&#65533;&#65533;&#497;&#65533;&#463; C&#65533;I&#65533;Z&#65533;
ULQ&#65533;&#65533;@BH&#65533;v&#65533;&#65533;&#65533;&#65533;c&#65533;"&#65533;*&#65533;u%&#65533;
J&#65533;&#65533;&#1123;&#65533;&#65533;[&#65533;1&#65533;v&#65533;Z&#65533;&#65533;xC&#65533;CPX&#65533;&#65533;Y5&#65533;&#65533;i&#65533;,&#65533;&#1672;&#65533;&#65533;&#1651;h&#1258;]k&#65533;,&#860;U&#65533;&#65533;&#65533;j&#284;xE&#1621;8&#65533;bEg&J4%{&#65533;DJ&#65533;&#65533;+^&#65533;8&#65533;R?&#65533;;WZ&#65533;Q&#65533;&#65533;&#65533;l%&#65533;&#65533;&#65533;&#65533;5]e"&#65533;&#424;S&#65533;^&#65533;&#1688;R&#65533;&#65533;&#65533;&#65533;&#65533;&#65533;&#65533;&#1783;&#65533;&#65533;&#65533;&#326;&#65533;&#65533;&#65533;&#65533;n
&#65533;&#65533;&#65533;&#65533;&#531;&#65533;&#65533;&#65533;k&#65533;og&#65533;&#31144;mD&#65533;&#65533;WVteB&#65533;g&#65533;&#65533;m&#65533;&#65533;}&#65533;o&#65533;&#65533;&#1259;_&#65533;&#65533;&#65533;X&#65533;%&#65533;&#65533;&#65533;^b]&#65533;W&#1855;&#65533;&#65533;&#65533;|i&#65533;&#65533;(&#65533;&#65533;&#65533;&#65533;`&#65533;&#65533;&#65533;;&#65533;=&#65533;va5&#65533;x&#65533;t&#65533;&#65533;&#65533;	vZ&#65533;v&#65533;&#4602;,&#65533;VFp&#65533;'&#65533;&#65533;r&#65533;+&#65533;&#611;&#65533;	&#65533;&#65533;&#65533;
y &#65533;h&#65533;6&#65533;&#65533;&#65533;i$b&#65533;!;&#65533;&#65533;&#65533;`&#65533;&#65533;&#65533;F!&#65533;;&#65533;'&#65533;&#65533;&#65533;&#65533;&#65533;PF)&#65533;r&#65533;&#65533;&#65533;F&#65533;&#65533;H&#65533;*&#65533;&#65533;&#1375;&#65533;&#65533;&#65533;f&#65533;,:&#1155;B&#65533;&#1893;9&#65533;l&#65533;&#65533;^&#65533;N13^&#65533;&#65533;&#12648;&#65533;~w&#65533;'&#65533;&#65533;&#65533;	&#65533;&#65533;&#65533;&#65533;*&#65533;Q&#65533;]9&#65533;`;&#65533;i&#65533;`&#65533;FV&#65533;<02&#65533;&#65533;&#65533;Vj&#65533;&#65533;&#65533;iF&#65533;.jh&#65533;&#65533;~&#65533;h~&#65533;0&#65533;&#779;&#65533;a&#65533;&#43692;&#233;F&#65533;&#65533;*&#65533;&#65533;&#65533;zV&#65533;2&#65533;I*d	
&#65533;&#65533;&#65533;&#65533;&#65533;&#47539;k&#51619;&#65533;z
/&#65533;&#65533;&#1074;&#65533;&#65533;&#65533;V&#65533;l=&#65533;E&#65533;&#65533;&#65533;&#65533;&#65533;m&#65533;&#65533;&#65533;+&#65533;&#65533;k&#65533;&#35243;&#65533;&#65533;&#65533;&#65533;&#65533;&#65533;b&#65533;&#65533;&#65533;&#65533;&#65533;&#65533;&#65533;&#65533;&#65533;&#65533;&#65533;&#65533;L&#65533;&#65533;'&#65533;&#65533;&#65533;
7&#65533;&#65533;&#65533;G&#65533;&#65533;WL&#65533;&#65533;g&#65533;&#65533;&#65533;w&#65533;&#65533;&#65533;a&#65533;&#65533;&#65533;p$&#65533;&#65533;"R&#65533;W&#65533;&#65533;*&#65533;&#65533;&#65533;&#65533;.&#65533;&#65533;&#65533;2&#65533;L&#65533;&#65533;6&#65533;&#65533;&#65533;:&#65533;&#65533;&#65533;&#65533;&#65533;>&#65533;&#65533;BM&#65533;&#65533;F'&#65533;&#65533;&#65533;J7&#65533;&#65533;&#65533;NG5&#65533;&#65533;&#65533;)&#65533;&#65533;)&#65533;&&#65533;H&#65533;&#65533;kiY&#65533;&#65533;&#65533;&#65533;&#65533;mv&#65533;h&#65533;&#65533;&#65533;&#65533;k&#65533;&#65533;&#65533;&#65533;n&#65533;&#65533;&#65533;&#65533;p&#65533;-w&#65533;x&#2029;&#65533;&#65533;|&#65533;&#65533;&#65533;&#65533;~&#65533;&#65533;.&#65533;&#65533;&#65533;x&#65533;#&#65533;&#65533;&#65533;7y&#65533;^&#65533;h9&#65533;&#65533;&#65533;&#65533;&#65533;e&#65533;4\&#65533;&#65533;&#65533;z`&#65533;&#65533;N&#65533;&#39143;n&#65533;&#43567;&#65533;z&#48179;.&#65533;&#65533;&#65533;N&#65533;&#65533;&#65533;&#65533;^&#65533;&#65533;&#65533;{&#65533;&#65533;&#65533;.&#65533;&#65533;&#65533;_&#65533;&#65533;&#65533;'&#65533;&#65533;&#65533;&#65533;7&#65533;&#65533;&#65533;&#65533;?&#65533;&#65533;i=3F&#65533;&#65533;&#65533;&#65533;&#379;&#65533;&#65533;&#65533;&#65533;[&#65533;o&#65533;&#65533;&#65533;o&#65533;&#65533;&#65533;&#65533;_V  !&#65533;   ,T &#65533; &#65533;? &#65533; H&#65533;&#65533;&#65533;&#65533;*\&#560;&#65533;&#199;#J&#65533;H&#65533;&#65533;&#331;3j&#65533;&#561;&#65533;&#463; 5&#65533;I&#65533;d&#531;(S&#65533;\&#626;&#65533;&#727;0c&#668;I&#65533;&#65533;H:r&#65533;&#65533;aAD&#986;@&#65533;
J&#65533;&#65533;&#1123;H&#65533;&#65533;&#65533;&#1220;N&#65533;:&#65533;9R&#65533;&#1387;X&#65533;j&#65533;&#693;kQ&#65533;QM&#512;:V&#65533;T^&#1258;]&#758;&#65533;&#1783;5&#65533;>K&#65533;&#65533;&#1586;T&#65533;&#65533;&#65533;&#759;&#65533;&#2047;Z}&#933;k&#1516;YU+^&#824;&#65533;&#65533;&#65533;E&#65533;-[&#65533;0a&#65533;>!k&#65533;&#825;&#65533;g&#65533;>_.K&#65533;0&#65533;&#1000;S&#65533;^&#65533;&#65533;"X&#1186;K&#65533;vj&#65533;&#65533;&#1464;s&#65533;&#1981;yp&#65533;&#1187;&#65533;&#65533;M&#65533;&#65533;&#65533;&#65533;\%W\*&#65533;&#1719;&#65533;K&#65533;N&#65533;&#65533;&#670;&#65533;)&#1014;,qt&#65533;&#65533;&#203;&#65533;Y&#65533;&#65533;&#1542;&#65533;W&#65533; &#65533;&#65533;&#65533;&#65533;&#65533;s&#553;&#65533;&#65533;}&#65533;9&#65533;&#65533;&#1023;&#65533;j&#2005;h]2&#65533;&#65533;m&#65533;%&#65533;&#65533;&#65533;|A&#65533;&#65533;]&#65533;'ai:&#65533;&#65533;Af&#65533;&#65533;&#65533;5&#65533;p&#781;&#339;&#65533;&#65533;&#65533;(&#65533;8t
([&#65533;Z&#65533;&#65533;4&#65533;x&#65533;qw&#65533;&#65533;&#65533;&#65533;&#65533;&#65533;@)$C&#65533;Y&#65533;c}B&#65533;]m&#65533;&#65533;P&#65533;&#65533;c&#65533;/7&#65533;"&#65533;\&#65533;X$NURi&#1672;&#65533;i&#65533;&#65533;hf&#65533;N&#65533;&#65533;c&#65533;k"`f&#65533;t&#65533;It>&#65533;&#65533;&#65533;&#1901;&#39133;&#65533;
&#65533;8&#65533;&#65533;&#65533;v&#65533;&#65533;&#65533;@&#65533;&#65533;)&#35024;&#65533;&B&#65533;k&#65533; P&#65533;&#65533;]&#39388;?F&#65533;&#39400;&#65533;FiA&#65533;95&#65533;&#65533;&#65533;u
&#43692;:&#65533;&#65533;kJ&#65533;&#65533;&#1234;&#65533;&#65533;&#65533;&#43896;*&#65533;c&#65533;&#65533;&#65533;&#65533;h&#65533;&#65533;&#1760;&#65533;&#65533;k&#65533;&#65533;&#65533;&&#65533;&#65533;e&#65533;l&#65533;&#65533;F+&#65533;U&#65533;N:&#65533;&#65533;~N&#65533;&#65533;&#65533;I&#65533;&#65533; &#65533;&#1586;&#1516;&#65533;&#1814;k&#65533;K&#790;&#65533;l&#65533;&#1054;&#65533;&#65533;/&#65533;:&#65533;&#65533;&#65533;&#65533;J.&#65533;&#65533;&#65533;&#65533;Q&#65533;&#65533;&#65533;&#65533;&#65533;&#65533; &#1153;&#65533;&#65533;*&#65533;&#65533;[dp&#65533;7&#65533;&#65533;&#65533;G,&#65533;&#65533;Wl&#65533;&#65533;g&#65533;&#65533;&#65533;w&#65533;&#65533;&#65533; &#65533;,&#65533;&#65533;$&#65533;l&#65533;&#65533;(&#65533;&#65533;&#65533;&#65533;,&#65533;&#65533;&#65533;&#65533;0&#65533;,&#65533;&#65533;4&#65533;l&#65533;&#65533;8&#65533;&#65533;&#65533;<&#65533;&#65533;&#65533;&#65533;&#65533;&#65533;&#65533;&#65533;&#65533;&#65533;&#65533;KRO=&#65533;{,&#65533;LK&#65533;&#65533;iS&#65533;$t&#65533;Ts&&#65533;d2d-&#65533;[k}&#65533;U&#65533;&#65533;&#65533;&#65533;&#65533;e&#65533;&#65533;&#65533;/&#65533;&#65533;&#65533;&#65533;\C&#65533;&#65533;&#65533;b&#65533;&#65533;&#65533;&#65533;&#65533;&#65533;&#65533;j&#65533;&#886;&#65533;#&#65533;&#65533;+&#65533;&#65533;m5&#65533;&#65533;&#65533;k&#65533;}&#65533;&#65533;Y&#65533;@&#65533;&#65533;&#65533;7~&#65533;&#65533;b&#65533;7&#1670;&#65533;&#65533;X#&#65533;&#65533;&#65533;&#65533;[)W&#65533;&#65533;Wn8&#65533;sn&#65533;PEF.&#65533;&#65533;_n&#65533;,&#65533;w&#65533;&#65533;D&#65533;`&#65533;&#65533;&#65533;:&#65533;<MM&#65533;&#65533;.9H8&#1749;&#65533;&#65533;&#65533;&#65533;&#65533;T&#65533;&#65533;J=&#65533;@&#65533;&#65533;&#511;&#65533;&#65533;&#65533;&#65533;&#65533;&#65533;&#65533;&#65533;gH&#65533;&#65533;&#967;&#65533;&#65533;&#65533;w&#65533;]&#65533;&#65533;&#65533;_&#65533;6&#65533;k/&#65533;o&#65533;&#65533;&#65533;_&#65533;&#65533;&#65470;&#65533;&#65533;g&#65533;&#65533;&#65533;&#65533;&#65533;F&#65533;&#65533;&#902;=&#65533;.{&#65533;c&#65533;&#65533;Hd&#65533;&&#65533;&#65533;a&#65533;&#65533;w8&#65533;z&#65533;&#1818;&#65533;?z&#65533; >&#65533;&#65533;&#65533;&#65533;g>&#65533;O&#65533;\&#65533;D&#65533;&#65533;&#65533;}&#65533;&#65533;&#65533;^&#65533;&#65533;w<n&#65533;z&#65533;&#742;:C~ixL!&#65533;&#65533;&#65533;x&#65533;&#65533;]m&`{d&#65533;&#65533;&&#65533;&#65533;6&#65533;
8=#&#65533;m&#65533;&#65533;&#65533;&#65533;&#65533;u&#65533;A&#65533;&#65533;&#65533;j&#65533;>&#65533;%q&#65533;`&#65533;b&#65533;$A&#65533;&#65533;&#65533;DT&#65533;&#65533;&#65533;&#65533;&#65533;&#65533;&#65533;Q&#65533;&#65533;&#65533;W&#65533;7&#65533;q}&#65533;+a&#65533;&#65533;&#65533;&#65533;;&#144;&#65533;&#65533;!&#65533;7F&#65533;/&#65533;&#65533;&#47014;&#65533;7C>:&#65533;3&#65533;&#65533;I8R&#65533;&#65533;&#65533;&#65533;&#65533;t&#65533;4Z&#65533;&#65533;IDx8&#65533;&#1136;&#65533;o#&#65533;^`&#65533;&#65533;*&#65533;<&#65533;&#65533;&#65533;C	&#1043;&#65533;&#65533;&#65533;o(D&#65533;&#65533;&#596;&#65533;&#65533;_m&#65533;EFr&#65533;&#65533;&#65533;&#65533;&#65533;'&#65533;\(&#65533;&#65533;<&#65533;&#65533;$M9&#65533;r&#65533;&#65533;T&#65533;(&#65533;&#65533;&#65533;l&#65533;&#65533;&#65533;&#65533;\&#65533;&#65533;H&#65533;a&#65533;2&#65533;0p[&#65533;>&#65533;Msnn&#65533;&#65533;&#65533;&#65533; &#65533;&#65533;I&#65533;&#65533;&#853;&#65533;3&#65533;&#65533;y&#65533;D&#65533;G&#65533;&#65533;\&#65533;z6&#65533;&#1554;&#65533;&#65533;&#65533;!A&#65533; B&#65533;&#65533;,##_)K$.&#65533;&#65533;&#65533;D7&#65533;5&#65533;&#65533;)&#65533;td#&#65533;=Q>4&#65533;"&#65533;&#65533;jS&#65533;Za&#65533;&#65533;h&#65533;&#65533;Q&#65533;T&#65533;2uX0&#65533;&#65533;,&#65533;&#65533;&#65533;T&#65533;@|&#65533;R&#65533;&#65533;*&#65533;&#65533;c&#1413;j&#65533;&#65533;U&#271;D&#65533;&#65533;[6u&#65533;P}QcW+Q&#65533;E &#65533;k&#65533;T&#65533;&#65533; &#65533;&#65533;]@k&#65533;i-Ta`-&#65533;F&#65533;&#65533; A2&#65533;@\&#65533;
8zn&#65533;&#65533;fu&#65533;&#65533;&#34861;&#65533; H&#65533;*&#65533;&#65533;VneT&#65533;&#65533;&#65533;
&#65533;U&#65533;&#65533;&#65533;&#65533;WAxY&#65533;!/&#65533;]1&#65533;R[&#65533;&#65533;&#65533;&#65533;*m&#65533;&#65533;&#65533;&#65533;^&#65533;&#65533;&#1302;&#65533;e&#65533;W&#65533;&#65533;/&#65533;&#65533;o]&#65533;&#171;A`&#65533;E&#65533;&#65533;&#65533;q?
&#65533;r{\mw&#65533;&#65533;*s&#65533;&#48642;Aw&#65533;&#65533;&#65533;&#65533;LkCZ&#65533;vqq&#65533;&#65533;w&#65533;8&#65533;&#65533;d^&#65533;/&#65533;&#65533;&#65533;&#65533;&#1481;&#65533;}&#65533;|&#65533;K&#65533;&#65533;&#65533;&#65533;&#65533;&#65533;&#879;~&#65533;&#65533;&#65533;&#65533;&#65533;&#65533;&#65533; pR&#65533;U:&#65533;0&#65533;n&#65533;&#65533;&#65533;*&#65533;&#65533;k&#65533;	[&#65533;,&#65533;4e&#65533;=~_&#65533;&#65533;FS
nz&#65533;&#65533;[&#65533;&#65533;u&#65533;&#65533;&#65533;&#65533;&#65533;&#65533;&#65533;`&#65533;&#65533;&#65533;&#65533;.&#65533;&#65533;0L[&#65533;,&#65533; &#2443;aP&#65533;&#65533;x&#65533;1&#65533;&#65533;lc&#65533;&#65533;&#65533;z&#65533;&#65533;&#65533;`&#65533;c&#65533;&#65533;&#65533;Pn&#65533;3&#65533;"&#65533;OX&#65533;&#65533;&#65533;'&#65533;&#65533;icqCu&#65533;G&#65533;Ze8&#65533;}&#65533;'7&#65533;&#65533;nVr&#65533;Y&#65533;8F&#65533;&#65533;&#65533;+;&#1027;Z&#65533;&#65533;-&#65533;&#65533;on2&#65533;w&#65533;68&#65533;yf&#65533;;&#65533; &#65533;&#65533;&#65533;@&#65533;&#65533;>x&#343916;6&#65533;&#65533;&#65533;&#408;&#65533;&#65533;&#65533;&#65533;&#65533;&#65533;&#65533;@f&#65533;&#65533;+&#65533;&#65533;L&#65533;&#65533;Zb&#65533;&#65533;&#65533;8/y&#65533;f3&#65533;g,.L&#65533;zb&#65533;&#65533;&#65533;&#65533;&#65533;Q&#65533;&#65533;&#1347;&#65533;&#65533;l&#65533;&#65533;&#65533;Knu&#65533;&#65533;&#65533;&#65533;7&#65533;&#65533;W&#65533;&#65533;7+]&#65533;&#65533;&#65533;&#65533;&#65533;* &#65533;&#65533;&#65533;^&#65533; &#65533;&#1372;6&#65533;H`&#65533; 5H&#65533;&#65533;&#65533;&#65533;&#65533;v&#65533;&#65533;&#65533;&#65533;&#65533;&#65533;F@&#65533;z&#65533;{ &#65533;w&#65533;np&#65533; &#65533;? 8&#65533;{&#65533;&#65533;@ /8&#65533;&#65533;&#65533;&#65533;&#65533;&#65533;@ =Br0&#65533;&#65533;&#65533;#&#65533;&#65533;&#65533;?fo&#65533;&#65533;&#65533;&#65533;&#65533;&#65533;&#65533;'^&#65533;&#65533;&#65533;&#65533;&&#65533;&#65533;&#65533;&#65533;'&#65533;&#65533;&#65533;[&#65533;&#65533;A&#65533;0&#65533;y{&#65533;&#65533;&#65533;&#65533;x&#65533;R0&#65533;&#65533;&#65533;&#65533;$&#65533;&#65533;&#65533;&#1101;n&#65533;}&#65533;%7z&#65533;&#65533;&#65533;<&#65533;3	~N&#65533;&#65533;&#65533;&#65533;X&#65533;&#65533;&#1459;&#65533;&#65533;&#65533;{&#65533;:7W
T@&#65533;t&#65533;;&#65533;.{&#65533;&#1278;&#65533;&#65533;o&#65533;&#65533;jg;&#65533;&#65533;&#65533;&#65533;gl&P&#65533;Jp&#65533;&#65533;&#65533;l.y&#65533;&#990;nt&#65533;@ E_z&#65533;Nx&#65533;>0&#65533;&#65533;N&#65533;&#65533;&#65533; &#65533;&#65533;|&#65533;k&#65533;&#65533;&#65533;s&#65533;&#65533;&#65533;	"kwa&#65533;`&#65533;&#65533;_&#65533;&#65533;a&#65533;&#65533;&#65533;&#65533;&#65533;&#65533;qxL&#65533;&#65533;`&#40279;=&#65533;w_&#65533; &#65533;W@-k&#65533;&#65533;&#65533;&#65533;&#65533;&#65533;O&#65533;&#65533;#{&#65533;&#65533;&#65533;&#65533;`@	&#65533;{&#65533;~&#65533;&#65533;&#65533;~&#65533;&#65533;&#65533;&#65533; s&#65533;&#65533;&#65533;
L&#65533;wDV&#943;&#65533;Q?&#65533;>&#65533;&#65533;&#65533;&#65533;&#65533;s&#65533;}&#65533;^&#65533;&#65533;&#1019;&#26207;&#65533;&#65533;	(&#65533;z&#65533;&#65533;c&#65533;7&#65533;&#65533;&#65533;}&#65533;&#65533;}&#65533;6&#65533;&#65533;G{&#65533;W&#65533;wy&#65533;w1&#65533;&#65533;~&#65533;}&#65533;c^&#65533;}&#65533; &#65533;c&#65533;f&#65533;&#65533;w&#65533;&#65533;7&#65533;&#65533;z}g* y&#65533;(i&#65533;'&#65533;&#65533;&#65533;w&#65533;&#65533;&#65533;G~}&#65533;w&#33218;c~&#887;mx&#65533;&#65533;g&#65533;{OV&#65533;&#65533;&#1476;&#65533;&#65533;w&#65533;&#65533;w&#65533;&#65533;C|{'|%&#65533;bE&#65533;&#65533;n9&#65533;n&#65533;&#65533;&#65533;w{n6&#65533;&#65533;&#65533;G&#65533;&#65533;zxg&#1507;&#65533;MX&#65533;a&#65533;\h&#65533;\&#65533;* |&#65533;&#65533;&#65533;j&#65533;0Q(%&#65533;c8&#65533;H&#65533;&#65533;x&#65533;&#65533;cA`fX&#65533;&#65533;&#65533;|&#1543;sy&#65533;&#29064;&#65533;&#65533;Nx&#65533;X&#65533;O&#65533;&#65533;|&#65533;&#65533;&#65533;&#65533;0h~&#65533;&#65533;&#65533;&#65533;}\h&#65533;&#65533;&#65533;g&#65533;&#65533;&#65533;K&#65533;&#65533;xz&#65533;g&#65533;&#65533;0g>&#65533;&#65533;g&#65533;&#65533;&#65533;&#65533;&#65533;&#65533;&#65533;&#65533;}&#65533;&#65533;X&#65533;w&#65533;U&#65533;&#65533;zz&#65533;W&#65533;p&#65533;&#65533;G&#65533;&#65533;I({jc&#65533;;&#65533;&#65533;&#29132;	}&#65533;&#65533;&#65533;&#65533;&#65533;(&#65533;5&#1547;J8G&#65533;y&#65533;&#65533;&#65533;&#65533;&#65533;&#65533;&#65533;H~;&#65533;&#65533;&#523;&#65533;G&#65533;s&#65533;&#65533;&#65533;&#65533;C~&#792;y&#65533;&#526;3z
&#65533;&#65533;&#65533;kv8&#65533;&#65533;X{&#65533;{&#65533;&#65533;c&#65533;Xy&#65533;&#65533;&#65533;C&#65533;&#65533;RK&#65533;&#527;;&#65533;>&#65533;}O&#65533;&#65533;4H&#65533;&#65533;H&#65533;f&#1544;&#65533;&#65533;zw&#65533;&#65533;/'i&#65533;&#65533;&#65533;3`=&#65533;&#1540;1x&#65533;&#65533;&#65533;&#65533;XX&#65533;(&#65533;VH&#65533;)	/&#65533;&#65533;|&#65533;x&#65533;P&#65533;&#65533;H&#65533;6x&#65533;&#65533;&#65533;*0$Y~&#424;w=&#65533;/&#65533;7|&#65533;|&#65533;7&#65533;&#1459;}&#65533;8&#65533;&#65533;;quP(R&#65533;z&#65533;&#65533;Q)-&#760;w&#65533;&#65533;w&#65533;&#470;V&#468;*p&#65533;e&#65533;{jw}8&#65533;K9?Gy|I&#65533;&#65533;&#451;yw&#65533;&#65533;|&#65533;h&#65533;}&#65533;w=Ww&#65533;&#65533;&#65533;&#65533;n&#65533;hx&#65533;&#65533;x8&#65533;$ uS7uU&#1495;(&#65533;&#65533;G&#65533;&#65533;'&#65533;&#65533;&#65533;O&#65533;rW&#65533;7|&#65533;&#65533;&#65533;&#65533;&#65533;&#1990;V&#65533;$&#65533;x)&#647;X&#65533;"&#65533;&#65533;!&#65533;K%&#65533;,&#65533;=&#65533;&#65533;&#65533;&#65533;&#65533;&#65533;`&#65533;&#65533;	&#65533;v&#65533;hS&#65533;&&#65533;Ylu:P&#65533;f1~&#65533;A&#65533;&#65533;e&#65533;'Jdf&#281;,b&#65533;&#65533;&#65533;U&#583;Q&#65533;&#65533;&&#65533;&#65533;V&#65533;IY&#65533;&#65533;&#65533;&#65533;,&#65533;'&#65533;&#65533;|&#65533;E&#65533;&#65533;)&#65533;p&#65533;&#65533;&#65533;),-t&#65533;T&#65533;X&#61023;&#65533;%&#65533;!&#65533;]&#65533;)1&#65533;&#607;&#455;X&#65533;80#&#1437;N5&#65533;)&#65533;&#293;a	*0&#65533;e[&#65533;"]&#65533;&#65533;+&#65533;6&#65533;&#65533;b]&#65533;ufy&#65533;&#417;@S0$&#65533;0V#z&#65533;&#65533;Re&#65533;&#65533;,:-&#65533;b&<$/1&#65533;1f_&#65533;&#65533;7&#65533;0&#65533;E$r&#1187;C`<*&#65533;Fz&#65533;4&#65533;&#65533;H&#65533;10&#65533;&#65533; _J&#65533;#S0e"&#65533;&#65533;&#65533;/V&#65533;1u]&#65533;&#65533;&#65533;&#65533;&#65533;&#65533;b
B&#65533;&#65533;^*,`z*&#65533;Mz&#65533;&#65533;&#65533;&#65533;&#65533;&#65533;!&#65533; &#65533;Un&#65533;-mJ$w&#65533;&#65533;&#65533;0&#65533;v&#65533;A.@&#65533;&#65533;J4&#65533;&#65533;Z9&#65533;`&#65533;N&#65533;|!&#65533;&#65533;v&#65533;^&#65533;&#65533;w-&#65533;&#65533;&#65533;&#65533;&#65533;&#65533;&#1705;&#65533;&#43609;&#65533;*&#65533;&#65533;=&#65533;&#65533;&#65533;&#65533;&#65533;&#65533;&#65533;&#65533;&#65533;&#65533;&#65533;yJ&#65533;R&#65533;is&#65533;-&#65533;&#65533;&#65533;&#65533;&#65533;&#65533;
q6Y&#65533;&#65533;$&#65533;g&#65533;&#65533;&#65533;&#65533;&#65533;&#65533;j|&#65533;
&#65533;&#65533;&#65533;&#65533;<&#65533;&#65533;&#65533;&#65533;&#65533;z&#1702;&#65533;[&#65533;&#65533;z&#65533;&#1082;&#65533;N&#65533;&#65533;&#65533;J0&#65533;&#65533;E&#65533;6&#65533;#&#65533;:&#65533;&#65533;A&#65533;&#681;&#65533;&#1710;&#65533;&#65533;&#65533;&#65533;z&#65533;*0z&#65533;%&#65533;5Bq&#65533;
&#65533;&#65533;&#682;&#60078;&#65533;&#65533;i&#65533;B&#65533;&#65533;&#65533;&#65533;- &#65533;&#65533;&#65533; &#65533;*>&#65533;&#65533;SP&#65533;&#65533;j&#65533;:&#634;&#65533;&#65533;&#65533;&#65533;&#65533;&#65533;&#65533;&#65533;&#65533;&#65533;
&#65533;&#65533;KS&#65533;6P&#65533;&#65533;&#65533;&#65533;&#65533;&#1136;&#65533;+&#65533;&#1773;&#65533;&#65533;&#65533;&#65533;&#65533;&#65533;Q&#65533;&0&#65533;3&#65533;&#65533;&#65533;&#65533;&#39595;-&#65533;$ &#65533;&#65533;&#65533;8K, &#65533;Z&#65533;C&#65533;&#65533;?&#65533;&#65533;(`~&#65533;[K
[&#1775;&#65533;:&#65533;[&#65533;G&#65533;&#65533;&#65533;&#65533;&#65533;E&#65533;&#65533;&#65533;&#65533;	&#65533;R&#65533;&#65533;&#65533;&#65533;&#65533;j~&#1503;&#65533;&#65533;&#65533;&#545;OK&#65533;+&#65533;n+&#65533;R&#65533;&#65533;[&#65533;?0&#65533;tZ^&#65533;&#65533;zQ&#65533;* &#750;&#65533;&#1769;;&#65533;&#65533;
&#65533;s;&#65533;q&#65533; `&#65533;&#65533;&#65533;&#65533;&#65533;0&#65533;q&#65533;3{&#65533;&#65533;&#65533;q&#1717;&#65533;&#65533;&#455;&#65533;Z&#65533;&#65533;&#65533;`&#65533; &#65533;qu&#65533;z^&#65533;&#65533;&#65533;&#27858;&#48626;&#749;&#65533;&#65533;&#65533;-&#65533;W|&#186;&#65533;&#65533;Q&#65533;C(&#65533;[&#65533;&#65533;&#65533;&#65533;&#65533;&#65533;&#65533;&#65533;&#65533;&#65533;&#65533;&#65533;&#65533;&#1779;&#65533;J&#65533;&#1867;&#65533;&#65533;&#65533;&#65533;&#65533;%{&#65533;&#65533;&#65533;&#65533;&#1659;:&#65533;&#65533;+&#65533;&#65533;&#65533;&#65533;|&#65533;&#65533;Ay&#65533;{&#65533;&#65533;&#65533;w^&#65533;&#65533;&#65533;&#65533;&#65533;&#65533;&#65533;&#65533;K&#65533;Wu&#65533;&#65533;*&#65533;X&#65533;&#65533;a&#753;&#65533;;&#65533;&#65533;&#65533;2&#65533;Ph&#65533;&#65533;&#65533;&#765;&#65533;+&#65533;&#746;&#65533;{)&#65533;&#65533;&#65533;Q&#65533;&#65533;9&#65533;&#65533;k&#65533;&#65533;n&#65533;&#65533;&#1113;?&#65533;&#65533;|&#65533;&#65533;wAK&#65533;S&#65533;	&#830;&#65533;Z&#65533;`i&#65533;-&#65533;P&#65533;&#65533;2&#65533;&#65533;&#65533;&#65533;&#65533;
&#65533;&#65533;~G|,&#65533;&#232;c|
&#65533;&#65533;&#65533;&#65533;6\&#65533;Q&#65533;Ww|L&#65533;&#65533;&#65533;&#65533;&#65533;&#65533;4<&#130;K&#65533;&#65533;ZY&#65533;&#65533;&#65533;7&#65533;?&#65533;&#65533;
&#831;&l&#65533;`&#1833;-&#65533;9\&#65533;~&#65533;#$&#65533;&#65533;%&#65533;&#65533;&#65533;&#65533;&#65533;&#65533;J&#65533;6&#65533;t&#65533;&#65533;&#65533;Y&#65533;&#65533;A&#65533;&#65533;]&#65533;&#65533;"&#65533;&#65533;&#65533;S|&#65533;&#65533;&#65533;=p&#248;&#129;&#65533;%`&#65533;[&#199;,&#65533;&#65533;A&#65533;z&#817;1`y&#65533;&#65533;[&#65533;J&#65533;&#65533;~7&#65533;&#65533;&#65533;?,pR&#65533;&#65533;&#462;\&#65533;&#65533;&#65533;}A~9&#65533;&#65533;R\&#283;&#65533;&#818;&#65533;&#65533;&#65533;&#65533;|&#157;&#65533;&#65533;F&#632;&#65533;{w&#65533;a&#65533;&#65533;&#65533;	&#65533;&#65533;&#65533;&#65533;:7P&#65533;&#65533;&#65533;J[&#65533;&#65533;J&#65533;&#65533;{&#830;9&#65533; &#65533;&#65533;B&#65533;&#65533;&#65533;&#65533;lAy&#65533;
 b&#65533;&#65533;{&#65533;&#65533; "&#65533;&#909;,&#65533;&#65533;&#65533;90&#65533;&#65533;$&#65533;I&#65533;&#65533;}&#65533;W&#65533;&#65533;&#65533;<&#65533;D\&#65533;#[Sw&#65533;)&#65533;[&#65533;&#65533;&#65533;&#65533;&#65533;&#65533;&#65533;&#65533;#&#65533;&`&#65533;*&#65533;?&#65533;?0ue&#65533;&#65533;&#65533;L&#65533;I&#65533;&#65533;&#65533;&#65533;&#65533;&#65533;!&#65533;&&#65533;&#65533;&#65533;&#65533;&#65533;&#65533;k&#65533;&&#65533;O&#65533;&#65533;V&#65533;&#65533;)&#65533;2&#65533;&#65533;&#65533;&#49071;*&#65533;,&#65533;4&#65533;&#65533;Y&#65533;;&#65533;&#65533;D&#65533;%&#65533;W$&#905;,&#211;&#65533;&#65533;&#65533;L,, E{&#65533;`}&#65533;"<&#65533;D&#65533;&#65533;&#65533;&#65533;&#65533;G&#65533;uW&#65533;z&#65533;ap&#65533;gx&#65533;&#65533;&#65533;&#1347;j&#65533;&#65533;&#810;6@oWw&#65533;h]&#65533;&#65533;|V&#65533;&#65533;1&#65533;&#426;/&#65533;@&#65533;&#65533;&&#65533;&#65533;F&#65533;Xw&#65533;,&#65533;L&#65533;&#65533;&#65533;&#1626;&#65533;&#1626;&#65533;90&#65533;^&#65533;&#65533;{&#65533;&#65533;&#65533;+&#65533;&#65533;&#65533;&#65533;)&#65533;cM&#65533;&#65533;&#65533;&#65533;&#65533;Zr&#65533;5&#65533;N,&t%'&#65533;&#65533;&#65533;&#65533;4&#65533;&#65533;&#65533;&#65533;&#65533;}&#65533;,a^0&#65533;&#65533;\&#65533;I&#65533;5&#65533;102&#65533;&#65533;2&#65533;&#65533;&#65533;&#65533;&#65533;&#1052;&#65533;I@o&#65533;&#65533;&#65533;/&#65533;&#65533;w)&#65533;0&#65533;&#1018;&#65533;&#65533;&#65533;&#65533;&#65533;&#65533;&#65533;C=&#1246;z# &#65533;&#65533;W&#65533;&#1789;"q*&#65533;&#65533;&#1143;&#65533;&#65533;&#65533;&#65533;&#1594;&#1020;&#65533;&#1948;:?p&#65533;m&#65533;&#65533;&#65533;&#65533;&#65533;V&#65533;&#65533;Q&#65533;1&#65533;&#65533;{&#65533;&#65533;&#65533;BK&#65533;-}~&#65533;&#65533;/1&#65533;&#65533;wob&#65533;&#65533;L &#65533;&#65533;&#1211;&#65533;&#1679;&#65533;>0uw&#65533;&#65533;&#65533;&#65533;&#65533;&#65533;o&#65533;&#65533;&#65533;&#65533;&#65533;4&#65533; !`&#65533;&#65533;&#2005;M&#65533;  N&#65533;	&#65533;.<Q&#65533;^&#65533;&#65533;&#65533;&#65533;&#65533;&#65533;+'&&#65533;&#65533;^&#65533;&#1907;&#65533;&#65533;&#65533;|&#65533;&#65533;)]&#65533;'&#65533;&#65533;&#65533;3&#65533;&#65533;6n&#65533;&#65533;&#65533;&#520;&#65533;&#65533;&#65533;&#65533;m&#65533;^/:*&#65533;&#639;m&#65533;&#65533;&#65533;&#65533;&#65533;I&#65533;&#65533;}&#65533;M&#65533;&#65533;11&#65533;)0I&#65533;&#65533;&#65533;&#65533;r&#65533;&#65533;&#65533;\&#65533; &#65533;&#65533;&#65533;Zn`&#65533;&#1218;&#65533;v&#65533; @&#1614;&#65533;&#65533;d&#65533;&#65533; `&#65533;MN&#65533; >&#65533;&#65533;&#65533;;
&#65533;&#65533;&#65533;E&#65533;$&#65533;T&#65533;&#65533;&#65533;+&#65533;&#65533;&#815;C&#65533;&#65533;&#65533;&#65533;ks&#65533;{&#65533;&#65533;&#65533;&#65533;&#65533;C&#65533;&#65533;&#65533;y&#65533;&#65533;&#65533;\&#65533;&#65533;&#65533;P&#65533;A&#65533;q^r&#574;&#65533;&#65533;.&#977;~&#65533;N&#65533;?+Hp&#65533;&#65533;3a&#65533;Y&#60980;l&#65533;i~&#65533;&#65533;&#776;&#65533;&#65533;&#65533;&#65533;&#65533; &#65533;&#65533;&#65533;-q&#65533;Y&#65533;p&#65533;k&#65533;&#65533;&#65533;&#65533;&#65533;k&#65533;T^&#65533; &#65533;Y&#65533;X'&#65533;&#65533;&#65533;&#1220;]&#65533;&#65533;&#65533;&#65533;&#65533;&#65533;&#65533;&#65533;&#65533;&#65533;{&#65533;&#65533;)&#65533;&#65533;# -&#65533;&#65533;&#65533;&#65533;&#65533;&#65533;&#65533;?&#65533;.q&#65533;&#65533;&#65533;N&#65533;Q\&#65533;&#65533;&#65533;&#65533;&#338;+&#65533;&#65533;&#65533;"&#65533;?$(&#65533;$0K&#65533;&#65533;U&#65533;5&#65533;&#65533;&#65533;&#65533;&#65533;]&#65533;oW&#65533;/;&#65533;&#65533;3&#65533;l&#65533;&#65533;#p&#65533;lm&#65533;&#65533;&#65533;u>&#65533;;&#65533;&#65533;&#65533;Vw&#65533;&#65533;&#65533;I&#65533;&#65533;&#65533;8P&#65533;&#65533;&#65533;&#65533;&#65533;&#65533;&#1567;&#65533;&#65533; &#65533;q*&#65533;&#65533;&#65533;K[&#65533;&#65533;&#65533;&#65533;H&#65533;&#65533;+&#65533;&#65533;:?&#65533;&#702;&#65533;&#65533;n&#65533;v&#65533;&#65533; A&#65533;&#65533;L&#65533;&#65533;2&#65533;&#65533;&#65533;&#65533;&#65533;v&#65533;&#65533;?H&#65533;&#65533;u|
&#65533;&#65533;~&#65533;&#65533;]&#65533;M&#65533;&#65533;&#65533;&#65533;&#65533;&#65533;&#65533;;6 { &#65533;[&#33999;5/&#65533;.&#65533;<&#65533;&#65533;&#65533;&#65533;&#65533;&#65533;D^&#65533;&#15606;=7o8`&#65533;/&#65533;b/&#65533;#L&#65533;&#65533;&#65533;&#65533;&#65533;Yo&#65533;&#65533;o&#65533;_	&#65533;KP&#1072;&#65533;&#949;&#65533;-&#65533;&#65533;=&#65533;&#65533;&#65533;&#65533;&#65533;.X&#65533;P&#65533;^&#65533;&#65533;&#65533;&#65533;&#65533;&#65533;&#65533;q&#65533;&#65533;&#65533;&#65533;O&#65533;&#2045;N =&#65533;&#65533;&#65533;s&#65533;&#65533;&#65533;o&#65533;&#65533;}oA&#65533;Q0&#65533;&#65533;~&#65533;&#65533;&#65533;&#65533;&#65533;&#65533;o&#65533;*&#65533;+`&#65533;&#65533;&#65533;q?o7&#65533;c&#65533;&#65533;&#65533;.&#65533;=&#941;P&#65533;I&#65533;&#65533;j&#65533;&#65533;q!&#65533;(I&#65533;&#65533;&#65533;&#65533;&#25949;&#65533;u/&#65533;&#65533;&#65533;I&#65533;&#65533;&#65533;&#65533;&#65533;w&#65533; &#65533;%&#65533;&#65533;&#65533;&#65533;o&#65533;@9&#65533;&#65533;R.&#65533;&#65533;!H`&#65533; &#65533;&#65533;&#65533;L&#65533;LM I&#65533;&#65533;l&#65533;&#65533;&#65533;&#65533;lR&#65533;&#65533;&#65533;&#65533;J&#65533;&#65533;+a&#65533;Y>o7&#65533;&#65533;w&#65533;&#65533;=&#65533;&#65533;4I &#65533;o&#65533;}^&#65533;'a&#65533;g&#65533;q8 = &#65533;&#65533;&#65533;&#174;&#65533;P&#65533;I &#65533;q&#65533;&#65533;&#65533;%&#65533;&#65533;&#65533;&#65533;&#65533;&#65533;&#65533;&#65533;q&#65533;K &#65533;&#1964;O&#65533;>&#65533;&#65533;&#65533;&#65533;*&#65533;&#65533;&#910;L&#65533;&#65533;&#65533;&#65533;7&#65533;K&#65533;&#65533;&#65533;&#65533;z&#65533;L&#65533;K&#65533;&#65533;1?&#65533;w&#65533;&#65533;-&#65533;&#65533;=wo 6p&#65533;O&#65533;&#65533;&#65533;&#65533;P&#65533;&#65533;R&#65533;&#65533;&#65533;&#65533;&#65533;&#65533;&#65533;F1&#65533;L&#65533;oHP&#65533;J &#65533;o&#65533;&#65533;&#65533;&#65533;&#65533;I&#65533;R&#65533;&#65533;&#65533;&#65533;&#1490;&#65533;&#65533;&#65533;(&#65533;&#65533;&#65533;&#65533;=&#65533;&#65533;&#65533;&#65533;&#364;o&#65533;P&#65533;&#65533;K&#65533;&#65533;1/&#65533;&#65533;&#65533;B&#65533;&#65533;&#65533;oH&#65533;K &#65533;O&#65533;&#65533;&#65533;&#65533;P&#65533;&#65533;&#65533;/&#65533;&#65533;&#65533;&#59399;&#65533;AQ&#65533;|&#65533;&#65533;&#65533;vH&#65533;K &#65533;_&#65533;&#65533;&#65533;.R&#65533;&#65533;&#65533;&#65533;&#65533;9wy&#65533;&#65533;&#65533;J&#65533;&#65533;&#65533;qwH&#65533;&#65533;R&#65533;&#65533;&#65533;^&#65533;&#65533;[Pp&#65533;  R&#65533;&#65533;&#65533;&#65533;B&#983;&#1054;&#65533;&#65533;
&#65533;&#65533;&#65533;wH&#65533;K&#65533;&#65533;~&#65533;&#65533;&#65533;&#1770;&#65533;&#65533;R K&#65533;&#65533;&#65533;os&#65533;&#65533;\a&#65533;&#65533;_&#65533;H&#65533;R&#65533;&#65533;&#65533;&#65533;&#65533;&#65533;&#65533; &#65533;&#65533;P&#65533;&#65533;?pR&#65533;K&#65533;&#65533;&#65533;&#65533;&#65533;&#65533;&&#65533;&#65533;H!&#65533;~<o&#65533;&#65533;H&#65533;K&#65533;?@&#65533;&#65533;&#65533;&#65533;&#65533;&#65533;J&#65533;I&#65533;? K&#65533;&#65533;&#65533;&#65533;j&#65533;&#65533;>Wy&#65533;&#65533; aa&#65533;&#65533;'JL&#65533;&#65533;&#65533;&#65533;7n &#65533; &#65533;&#65533;?$P&#65533;$&#65533;E(4&#65533;\&#65533;H&#65533;D(-&#65533;&#65533;LRQ&#65533;&#65533;%-!:&#65533;&#65533;&#65533;&#65533;&#65533;(N&#65533; &#65533;&#65533;H&#65533;=}&#65533;&#65533;S&#65533;P&#65533;E&#65533;E&#65533;T&#65533;R&#65533;M&#65533;>&#65533;U&#65533;T&#65533;U&#65533;&#65533;^&#346;U&#65533;Ox*d8&#65533;!D&#65533;KVJ&#39524;E%P4&#65533;m&#65533;&#65533;d&#65533;$)&#65533;m&#65533;&#65533;,&#816;)x&#65533;0&#65533;U&#65533;`&#133;F&#65533;X&#65533;b&#397;&#65533;4aa&#176;#.&#65533;E&#65533;&#65533;%E&#65533;*\&#65533;&#65533;&#65533;]&#65533;y&#65533;&#65533;t&#65533;&#65533;&#1995;&J&#65533;&#65533;&#65533;X&#65533;l&#1717;m&#65533;&#413;[&#65533;`|&#65533;&#400;&#65533;&&#65533;&#65533;
6KV&#65533;&#65533;&#65533;+&#854;f&#65533;3_&#65533;	S,8g&#65533;&#65533;&#1917;^&#65533;x&#65533; b&#65533;N02v&#65533;$&#65533;#O&#65533;&#65533;&#65533;|&#1241;&#65533;cF3&#65533;j&#65533;&#65533;_&#65533;./@$&#65533;@&#52087;&#65533;~&#65533;i&#65533;Jh&#65533;=&#65533;&#65533;&#65533;&#65533;&#65533;&#65533;&#1775;2&#65533;$&#65533;A&#65533;1DG$&#65533;D&#65533;<O&#65533;"&#65533;)!&#65533;*K,&#65533;g&#65533;&#65533;&#1843;;&#65533;^&#65533;D2H!E&#65533;&#65533;\&#65533;/B	m&#65533;&#65533;Io&#65533;&#1146;&#65533;&#1326;&#65533;&#65533;&#65533;2K-&#65533;&#65533;2&#65533;+{*&#65533;A&#65533;"&#65533;&#65533;&#65533;ro5)&#65533;&#65533;&#65533;?&#65533;>&#1322;&#65533;.&#31027;N;oC&#65533;&#65533;0&#65533;Q$&#65533;k&#1144;4Uh&#65533;&#65533;&#65533;&#65533;;e&#65533;QG&#65533;&#65533;&#65533;'&#65533;${BC/&#65533;&#65533;&#1155;VT &#65533;G?5TQ&#65533;&#65533;S&#65533;&#65533;&#65533;tPSUW&#65533;O&#65533;<$(&#65533;/&#65533;2&#65533;&#65533;ZG&#65533;5W]&#65533;	VS_&#1873;UUw\q$&#65533;U &#65533;
&#65533;52O&#65533;&#65533;5Zi&#65533;&#65533;&#65533;S &#65533;-h8&#65533;n&#65533;v&#65533;*&#65533;*&#65533;&#65533;&#65533;t&#65533;5&#65533;&#65533;^&#65533;&#65533;Aj&#65533;e&#65533;]&#65533;|#w&#65533;rA&#65533;&#65533;b&#65533;E6&#65533;pmHQ&#65533;&#65533;&#65533;5&#65533;?&#65533;&#1856;8wF8&#65533;&#65533;&#65533;U&#65533;	:&#65533;&#65533;&#65533;&#65533;0j&#65533;);&#65533;&#65533;c&#65533;&#65533;&#65533;W&#65533;	r&#65533;Z&#65533; &#800;m&#65533;5&#65533;c&#65533;_&#65533;YOyg&#65533;f1&#65533;&#65533;X0&#65533;mV&#65533;&#65533;b:h&#65533;&#65533;$z&#65533;"&#65533;J&#65533;">Z&#65533;&#65533;&#65533;&#65533;`&#65533;	*&#65533;f&#65533;&#65533;&#65533;&#65533;&#34415;B&#65533;5&#65533;p:j&#65533;&#65533;&#949;j&#65533;&#65533;F&#65533;&#833;&&#65533;m&#65533;&#65533;&#65533;e&#65533;&#31163;n&#65533;&#65533;&#65533;;o&#65533;&#65533;&#65533;o&#65533;&#65533;<p&#65533;&#65533;}&#65533;p&#65533;7<&#65533;}J&#65533;&#65533;&#65533;&#65533;q&#65533;#&#65533;|r&#65533;+&#65533;&#65533;r&#65533;3&#65533;|s&#65533;;&#65533;s&#65533;C'}t&#65533;KG&#65533;t&#65533;Sg}u&#65533;[&#65533;&#65533;u&#65533;c&#65533;]&#65533;z&#65533;&#381;X&#65533;o?&#7600;&#65533;&#65533;&#65533;^&#65533;&#65533;%~x&#65533;G&#65533;x&#65533;&#65533;&#65533;g~y&#30407;&#65533;y&#39143;~z&#65533;&#65533;&#65533;z&#65533;&#65533;&#65533;~{&#65533;&#65533;{&#65533;&#65533;'|&#65533;&#65533;G_x~'&#65533;&#2047;&#65533;`&#65533;!&#65533;&#65533;:/&#65533;&#65533;N&#1983;&#65533;S&#65533;&#65533; &#65533;@&#1024;D`x@6&#65533;&#65533;\`(AN&#1026;&#65533; 5x&#65533;f&#65533;&#65533;&#65533;`;8B&#65533;P&#65533;%D&#65533;	Uh&#65533;&#65533;9&#65533;A&#65533;*&#1451;&#65533;%&#194;&#65533;
7&#65533;&#65533;&#65533;&#146;&#65533;s&#65533;&#65533;G?&#65533;a]#D &#1096;ED"&#65533;x&#65533;%&&#65533;&#65533;Otb&#65533;8E(RQ&#65533;U&#65533;&#65533;&#65533;hE.f&#65533;&#65533;[&#65533;b&#65533;8&#65533;/&#65533;Q&#65533;f$&#65533;&#1368;F6&#65533;&#1101;k&#65533;"&#65533;&#65533;&#65533;&#65533;&#65533;&#65533;G8&#65533;c&#65533;xT&#65533;&#65533;&#65533;&#65533;[ d 9HB&#1168;&#65533;Dd+"&#65533;HF6&#1169;&#65533;&#65533;d$%9IJV&#1170;&#65533;&#65533;d&5&#65533;INv&#1171;&#65533;&#65533;&#65533;"y&#65533;P&#65533;< !&#65533;   ,T &#65533; &#65533;G &#65533;&#65533; &#65533;&#65533;&#65533;&#65533;&#65533;&#65533;&#65533;&#65533;&#65533;&#65533;&#65533;&#65533;&#65533;&#65533;&#65533;&#65533;&#65533;&#65533;&#65533;&#65533;&#65533;&#65533;&#65533;&#65533;&#65533;&#65533;&#65533;&#65533;&#65533;&#65533;&#65533;&#65533;""&#65533;&#65533;&#65533;&#65533;&#65533;&#65533;&#65533;&#65533;&#65533;&#65533;&#65533;&#65533;&#65533;&#65533;&#65533;&#65533;"":&#65533;&#65533;&#65533;&#65533;&#65533;&#65533;&#65533;&#65533;&#65533;&#65533;&#65533;&#65533;&#65533;&#65533;&#65533;&#556;"&#65533;:&&2&#65533;2&#65533;2&#65533;:&#65533;&#65533;&#65533;&#65533;&#65533;&#65533;&#65533;&#65533;&#65533;&#65533;&#65533;&#65533;"&#65533;&#65533;&#65533;&#65533;&#65533;&#65533;&#1470;&#65533;&#65533;&#65533;&#65533;&#65533;&#65533;&#65533;&#65533;&#65533;,&#65533;&#65533;&#65533;/2/&&#65533;&#65533;&#942;e&#65533;G&#65533;&#65533;&#65533;&#65533;&&#65533;e&#65533;\&#65533;}&#65533;3aM&#65533;&#331;3j&#1848;hYC~&#65533;&#65533;9&#65533;4k&#65533;q\&#626;&#65533;&#727;&#65533;n&#65533;p1$&#538;"O&#65533;&#65533;&#627;&#65533;&#991;&#65533;p9)&#65533;(D&#65533;&M&#65533;J9&#65533;&#1255;P&#65533;&\&#65533;"Q&#65533;WsR&#65533;&#65533;&#1327;`&#202;EV&#65533;&#65533;Ho&#65533;&#65533;&#63237;&#65533;*&#65533;&#65533;&#669;K&#65533;.&#65533;&#65533;&#1226;&#65533;&#65533;Y&#65533;&#65533;&#1617;&#65533;D&#65533;&#65533;`&#65533;&#65533;&#65533;&#200;q&#65533;7S/_&#65533;z&#65533;B&#65533;&#65533;&#65533;i&#65533;&#280;3k&#65533;&#1779;&#65533;8&#65533;&#65533;&#65533;&#65533;&#65533;&#65533;L7&#65533;^&#858;&#65533;&#65533;f&#65533;A&#65533;&#808;4oS&#65533;&#65533;&#891;7<&#65533;3&#65533;&#65533;&#330;5+i&#65533;&&#65533;^&#956;92,t&#65533;&#65533;&#65533;um&#65533;&#65533;&#65533;p&#65533;&#53051;&#65533;&#63960;&#65533;{&#65533;X&#65533;p&#65533;&#65533;Ej&#65533;&#65533;&#65533;&#65533;&#65533;&#65533;,D/&#65533;&#65533;&#65533;q&#65533;&#65533;&#65533;&#65533;&#65533;&#65533;&#65533;&#65533;&#65533;&#65533;X\}&#65533;&#65533;&#65533;WI&#65533;7&#65533;-!p&#65533;&#65533;&#65533;'_3&#65533;&#65533;&Yq&#65533;Q&#65533;v&#65533;akLY &#65533;>&#1553;v&#65533;Q
&#65533;&#65533;&#65533;|&#65533;}&#65533;&#8923;&#65533;&#65533;u)X&#65533;+.&#65533;{0&#65533;&#65533;#XL&#65533;&#65533;q&#65533;Yw^Q&#65533;&#65533;&#65533;&#65533;v&#65533;&#65533;&#65533;PJ&#65533;&#65533;0&#65533;u|&#65533;U&#65533;}+&#65533;5%&#65533;Q&#65533;)&G&#65533;&#65533;E&#65533;&#65533;&&#65533;h&#65533;H&#65533;&#65533;X&#65533;c&#65533;)'&#65533;oY9Tz8IR[&#65533;9&#22272;zP&#65533;f
GczD&#65533;&#65533;dn
&#65533;&#65533;&#65533;Xe3&#65533;&#65533;&#65533;3@lWS&#65533;v&#65533;i2&#65533;Te9x&#65533;5[[i
&#27116;&#65533;&#65533;&#65533;&#65533;&#65533;:&#65533;&#65533;}&#65533;&#65533;&#65533;&#65533;&#65533;&#65533;&#65533;&#65533;&#48049;&#65533;&#65533; w&#65533;x(E!&#1850;&#6844;&&#65533;&#65533;]&#65533;&#65533;g%&#65533;&#65533;&#65533;f&#65533;&#65533;J&#65533;+&#65533;&#65533;f&#65533;&#65533;$&#65533;6&#65533;,&#65533;&#1048;C-E,d&#65533;&#65533;&#35227;Ig&#65533;nDt&#65533;&#554;&#65533;&#65533;r&#65533;&#65533;&#65533;*&#65533;&#65533;U&#65533;A&#65533;l&#65533;&#65533;&#65533;&#65533;b&#65533;&#65533;&#65533;&#65533;on&#65533;&#65533;06',&#65533;e&#65533;&#65533;&#65533;&#65533;&#377;N&#65533;q&#65533;c\&#65533;&#65533;&#65533;&#65533;&#65533;e{&#65533;&#65533;&#65533;(#&#65533;&#65533;p&#65533;i&#65533;0+[&#65533; &&#65533;q&#65533;8&#65533;
1<&#65533;k&#65533;&#65533;9&#65533;,&#65533;&#65533;&#65533;&#819;&#65533;H#L&#65533;"@'&#65533;&#65533;&#65533;&#65533;&#65533;&#65533;&#65533;TWm&#65533;&#65533;Xg&#65533;&#65533;&#65533;\w&#65533;&#65533;&#65533;`&#65533;-&#65533;&#65533;d&#65533;m&#65533;&#65533;h&#65533;&#65533;&#65533;&#65533;l&#65533;&#65533;&#65533;&#65533;p&#65533;-&#65533;&#65533;t&#65533;m&#65533;&#65533;Q&#65533;|&#65533;&#65533;?&#65533;l&#65533;&#65533;=/&#65533;&#65533;&#65533;O-#&#65533;.&#65533;&#65533;B&#65533;&#65533;>qEN.&#65533;&#65533;E(	&#65533;&#65533;&#65533;&#65533;'&#65533;Z/&#65533;&#1081;&#65533;Kv&#65533;5=cn&#65533;B&#65533;H&#34679;&#65533;:&#65533;'&#65533;e&#65533;&#40251;bm&#65533;&#65533;&#65533;&#65533;&#65533;&#65533;z&#65533;&#65533;&#65533;&#65533;h&#65533;&#259;&#65533;Yt&#1200;&#65533;y&#65533;3&#65533;;&#65533;J	&#65533;w&#65533;&#65533;&#65533;&#65533;sc&#65533;&#65533;&#65533;<&#65533;&#65533;|`RW/>&#65533;0]a&#65533;|&#65533;&#65533;;&#2044;&#65533;&#65533;&#65533;&#65533;]&#65533;&#65533;&#65533;&#65533;
p&#65533;&#65533;&#65533;B&#65533;;&#65533;&#65533;&#65533;&#65533;&#65533;&#65533;&#65533;&#65533; &#65533;&#65533;-L`&#65533;&#65533;&#65533;w&#65533;&#65533;A&#65533;&#65533;&#65533;&#65533;&#65533;A&#65533;T&#65533;] '&#556;&#65533;}&#287;j`&#65533;.&#963;&#65533;k&#65533;VD&#65533;&#65533;&#65533;5&#65533;^h&#65533;&#65533;&#65533;&#65533;>H&#65533;	V&#65533;=&#65533;&#65533;&#708;8\&#65533;&#65533;&#43515;&#65533;/&#65533;&#223;&#65533;<&#65533;&#65533;&#65533;5SrR&#65533;h&#65533;&#65533; &#65533;&#65533;&#65533;c(&#65533;&#65533;&#65533;,&#65533;&#65533;!(&#65533;2&#65533;(&#65533;t&#65533;&#65533;&#65533;&#65533;, &#65533;&#65533;&#574;.IG`&#65533;&#65533;#&#65533;&#65533;"&#65533;{&#65533;&#65533;&#65533;B&#65533;Uf?r&#65533;!$%&#65533;i0&#65533;&#65533;&#65533; &#65533;x&#65533;C&#432;MM&#65533;$f&#65533;+&#65533;&#65533;&#1315;
&#65533;8C&#65533;&#576;&#65533;`&#1243;$ &#65533;$"&#1913;p&#65533;&#65533;&#65533; &#65533;&#65533;&#65533;:
q&#65533;
t&#65533;&#65533;Z$JAz&#65533;~&#65533;{as&#65533;&#65533;"R&#65533;S&#65533;&#65533;@&#65533;.E0&#65533;&#65533;&#65533;&#65533;&#65533;,&#65533;C&#65533;A1&#65533;&#65533;&#65533;&#65533;&#65533;&#65533;JKBQ&#65533;bQ2&#22043;rPs&#65533;&#65533;l8&#65533;&#65533;Q&#65533;&#65533;#&#65533;&#65533;B&#65533;M&#65533;&#65533;&#65533;&#65533;&#65533;&#65533;#&&#65533;X&#65533;6b&#65533;u&#65533;&#65533;&#65533;~&#65533;&#65533;&#65533;%.&#26045;&#65533;&#65533;"iE&#65533;R&#65533;[&#65533;a1U&#65533;&#65533;~&#65533;o&#65533;&#65533;&#65533;"	&#65533;&#65533;&#65533;&#62780;&#1251;&#65533;P&&#27026;0t&#65533;9&#65533;&#65533;F&#65533;&#65533;}S<&#65533;Yt&#65533;/vt&#65533;&#65533;&#65533;&#65533;&#65533;&#65533;&#65533;i&#65533;&#65533;&#65533;&#65533;!&#65533;&#65533;&#65533;&#65533;&#65533;&#1284;!&#65533;&#65533;7y)O&#65533;&#1314;&#65533;&#65533;&#65533;M&#3084;&#65533;T~1mfg&#700;V&#1347;&#65533;&#65533;&#65533;F&#65533;&#65533;&#1319;&#65533;+mF.k&#65533;K 
&#128;&#65533;$SH&#65533;y&#65533;4&#65533;(B&#65533;Z&#65533;&#65533;v&#65533;&#65533;#&#65533;&#65533;&#65533;&#65533;5&#65533;\&#65533;&#65533;&#65533;B4jo&#65533;&#65533;&#65533;(R&#65533;&#65533;&#65533;&#65533;r&#65533;_j&#65533;&#65533;&#65533;S&#65533;T&#65533;iU[G&#65533;69&#65533;t&#65533;&#65533;jX&#65533;&#65533;Bg&#65533;u&#65533;&#65533;]&#65533;H&#65533;&#65533;&#65533;55&#65533;&#65533;&#65533;&#65533;p&#1409;&#65533;&#65533;&#65533;+&#65533;&#65533;UQ&#65533;&#65533;{&#65533;&#65533;&#65533;@)F&&#65533;&#65533;&#65533;&#65533;1%&#65533;7~&#65533;&#65533;&#65533;&#65533;@&#65533;b&#65533;&#65533;&#65533;i	A&#1814;&#65533;Ua&#65533;&#65533;&#65533;&%\&#65533;&#65533;/&#65533;&#65533;&#65533;@g4&#65533;&#65533;o&#65533;&#65533;&#65533;0&#65533;B&#65533;&#65533;&#65533;D_&#507;B4&#1383;&#65533;&#65533;pE&#65533;&#65533;&#65533;&#65533;V&#65533;&#65533;#&#65533;&#65533;&#65533;97&#65533;&#65533;&#65533;&#65533;&#65533;tP` &#65533;$&#65533;F&#65533;qv-C&#65533;d&#65533;q&#65533;%&#65533;&#65533;&#65533;&#65533;m0&#65533;&#65533;	?c&#65533;Pj6&#65533;5.&#65533;B&#65533;]&#65533;&#65533;\<&#696;&#65533; &#65533;&#65533;})B9&#65533;&#65533;&#65533;&#65533;u&#65533;&#65533;G&#65533;&#65533;&#65533;&#65533;*&#65533;&#65533;7&#65533;`&#65533;zw&#65533;K&#65533;&#65533;&#65533;y9&#65533;2d&#65533;&#65533;&#65533;&#65533;f&#65533;&#65533;M&#65533;&#65533;&#65533;e/7b&#65533;gd&#65533;a&#65533;&#65533;&#65533;&#65533;q\J a&#65533;&#65533;Y&#65533;&#65533;3s$Z&#65533;gwjB&#1029;&#65533;x=&#65533;D3&#65533;&#65533;&#65533;&#65533;q&#1581;&#65533;&#65533;;&#65533;4w&#65533;K&#65533;J&#65533;&#65533;,&#65533;&#65533;&#65533;&#65533;R&#65533;&#65533;&#65533;&#65533;N&#65533;&#65533;W&#65533;&#65533;E&#65533;&#1392;&#65533;&#65533;&#65533;&#65533;Fk<&#65533;:&#65533;&#65533;&#65533;5&#65533;}k\&#65533; &#65533;@&#65533;&#65533;&#65533;&#65533;7[&#65533;&#65533;m&#65533;;\&#65533;&#65533;&#65533;&#65533;&#65533;&#65533;&#65533;&#65533;&#65533;&#65533;s&#65533;a&#65533;&#65533;&#65533;&#1376;&#65533;$&#65533;EW&#65533;m&#65533;J&#65533;&#65533;u&#1518;&#65533;&#65533;a &#65533;p&#65533;&#65533;s&#65533;&#65533;&#65533;}6h&#65533;&#65533;&#65533;&#65533;6&#65533;&#65533;&#65533;mnt&#65533;f&#65533;&#65533;n&#65533;&#65533;C&#65533;y&#65533;&#65533;&#65533;&#65533;v&#65533;K&#65533;6h3&#65533;s&#65533;&#65533;Y&#65533;K&#65533;&#65533;&#65533;&#65533;&#65533;&#65533;&#65533;k3&#65533;&#65533;&#65533;7&#65533;8&#65533;&#65533;&#65533;V&#65533;&#65533;&#65533;&#65533;&#65533;&#65533;] &#65533;&#65533;&#65533;&#65533;&#65533;&#65533;&#982;Do&#65533;&#65533;o&#65533;&#1339;p &#65533;&#65533;&#65533; ^&#65533;&#65533;|&#65533;q&#65533;&#65533;&#65533;g&#65533;&#65533;
&#65533;&#65533;&#65533;_&#65533;&#65533;X&#65533;&#941;&#65533;1&#65533;&#65533;&#65533;6z&#65533;GN&#65533;&#65533;&#65533;KO&#65533;;&#65533;&#65533;szoP&#65533;O&#65533;&#65533;&#65533;a I&#65533;g]&#65533;&#65533;&#65533;&#65533;7&#65533;&#65533;&#65533;&#65533;&#65533;7u&#65533;&#65533;F&#65533;&#65533;g&#65533;D	X&#58107;=&#65533;_'&#65533;&#65533;}&#65533;&#65533;&#65533;k&#65533;&#65533;K&#65533;&#65533;&#65533;&#65533;b%)&#65533;o&#65533;m&#65533;y&#383;>&#65533;&#65533;&#65533;t&#65533;;&#65533;&#65533;&#65533;&#65533;&#65533;&#65533;&#65533;\&#65533;7&#65533;&#65533;=&#65533;&#65533;&#65533;&#65533;8&#703;&#65533;y&#65533;&#65533; $ 	fO&#65533;&#65533;&#65533;&#65533;&#1021;&#65533;w&#65533;&#65533;&#65533;`$ &#65533;&#65533;e&#65533;&#65533;'&#65533;#&#65533;Az&#65533;&#65533;&#65533;;&#65533;&#65533;&#1039;&#65533;&#65533;&#65533;&#65533;&#65533;O&#65533;|A$?9(y&#65533;?&#65533;&#65533;&#65533;&#65533;&#65533;_~&#65533;&#65533;O&#65533;&#65533;&#65533;&#65533;&#65533;&#65533;&#65533;&#65533;?&#65533;o?&#65533;&#65533;	&#65533;&#1923;&#65533;&#65533;&#65533;&#65533;&#65533;&#65533;7&#65533; (&#65533;&#65533;g&#65533;&#65533;X}&#65533;&#65533;&#65533;X)@&#65533;X&#65533;x&#65533;&#65533;&#65533;&#65533;&#65533;R&#65533;#&#65533;&#65533;8&#65533;&#65533;G&#65533;X&#65533;(x&#65533;*h&#65533;&#65533;~&#65533;&#65533;&#65533;9S'P^'P8X&#65533;&#65533;&#194;&#65533;'n.~&#65533;&#65533;&#65533;>hz&#65533;7&#65533;'X&#65533;9&#65533;3&#65533;&#65533;8x(p&&#65533; &#65533;b2&#65533;1P&#65533;p&#65533;&@B8&#65533;"&#65533;&#65533;_XAP&#65533;`X&#65533;a(&#65533;&#65533;&#65533;9&#65533;&#65533;%0&#65533;f5X&#65533;&#65533;T'&#65533;`Nx&#65533;:&#65533;&#65533;c~A@bh&#65533;>8&#65533;8&#65533;&#65533;(&#65533;&#65533;&#65533;&#65533;jH&#65533;(&#65533;&#65533;
 &#65533;0&#65533;T
 &#65533;&&#65533;|Xn?8&#65533;&#65533;V&#65533;&#65533;&#65533;&#65533;&#65533;(n&#65533;(&#65533;9&#65533;&#65533;O&#65533;&#65533;&#65533;&#65533;q&#65533;&#65533;T&#65533;(y&#65533;c&#65533;&#65533;&#65533;=Xz&#65533;&#65533;&#65533;8~8&#65533;%&#65533;L&#65533;&#65533;0S&#65533;&#65533;&#65533;&#65533;&#1543;&#65533;&#65533;&#65533;x&#65533;&#65533;&#65533;&#65533;>x&#65533;&#65533;w&#65533;&#65533;S
&#65533;&#65533;SX&#65533;T&#65533;&#65533;&#65533;Nx*ohhz{HtQ&#65533;&#65533;&#65533;X&#65533;&#65533;&#65533;h&#65533;&#65533;*`;&#65533;Tmh&#65533;"&#1222;&#65533;x&#65533;&#65533;&#65533;A&#65533;x&#65533;d&#65533;&#65533;F&#65533;&#65533;X&#65533;g&#65533;>&#65533;M&#1542;&#65533;V(&#65533;&#1608;&#65533;7~&#483797;&#65533;&#65533;Gy&#65533;&#65533;&#65533;&#65533;@&#65533;/ &#65533;&#65533;&#65533;&#65533;H&#65533;&#65533;L&#65533;&#65533;&#65533;&#65533;&#65533;&#65533;X&#65533;&#65533;GnG&#65533;$&#65533;D(n&#65533;H&#65533;p&#33191;&#529;&#65533;Y&#1784;&#65533;&#6537;,&#65533;&#65533;&#65533;q9&#65533;&#65533;&#65533;&#65533;&#65533;9&#65533;SH&#65533;&#65533;&#65533;&#65533;x&#65533;(&#65533;&&#65533;pEXz&#65533;&#65533;{&#65533;&#65533;(&#65533;?K&#1540;& &#65533;G&#65533;&#65533;&#65533;&#65533;nX(&#65533;&#65533;(9&#65533;&#65533;&#65533;&#65533;&#65533;&#591;h9&#65533;&#65533;&#65533;&#65533;[&#65533;&#65533;uX&#65533;^&#65533;1K&#65533;&#65533;&#65533;&#1036;@&#65533;&#65533;x&#65533;|&#65533;&#65533;&#65533;&#65533;/P&#65533;8&#65533;&&#65533;&#65533;&#65533;X&#65533;C&#65533;cy&#65533;&#65533;3&#65533;8&#65533;&#65533;(&#65533;UIn&#65533;J&#516;p(&#65533;J&#65533;&#65533;_&#65533;b&#65533;&#65533;&#65533;&#65533;&#65533;H&#65533;&#65533;&#65533;&#65533;*i&#65533;&#65533;&#65533;&#65533;0&#65533;&#65533;Y&#65533;&#65533;H&#65533;&#65533;&#65533;/&#65533;&#65533;&#65533;&#65533;&#65533;&#65533;&#65533;5&#65533;&#65533;)&#65533;6w&#65533;W)&#65533;&#65533;&#519;00Y&#65533;&#65533;[	&#65533;&#65533;9&#65533;&#65533;&#65533;&#65533;ox&#65533;98&#65533;&#539;&#65533;i&#65533;+i&#65533;&#65533;(&#65533;&#65533;&#65533;&#65533;&#1032;&#65533;K9a&#649;/W&#65533;&#65533;q&#65533;&#65533;&#65533;&#1488;i&#65533;&#65533;H&#65533;Q&#65533;&#65533;&#65533;H3P&#65533;&#65533;x&#65533;&#65533;&#65533;&#65533;&#65533;b&#65533;Y&#65533;&#65533;&#65533;&#65533;3`&#65533;&#65533;	&#65533;c&#65533;&#65533;&#1401;&#65533;&#65533;&#65533;&#65533;&#1080;&#65533;&#65533;9&#65533;&#65533;&#65533;-&#65533;X&#65533;[&#65533;&#1001;/&#65533;|&#65533;Y&#65533;&#65533;&#65533;b&#65533;>&#65533;&#65533;*&#65533;&#65533;&#65533; P&#65533;&#65533;	&#65533;-&#65533;&#65533;&#65533;&#65533;&#65533;9*@&#65533;h&#1541;&#65533;I&#65533;&#65533;&#65533;&#65533;&#516;&#65533;&#1542;( &#65533;8&#65533;&#65533;!&#65533;+&#65533;(&#65533;K&#65533;&#65533;bI&#65533;&#65533;)&#65533;#&#65533;&#65533;&#65533;&#65533;&#65533;&#65533;&#65533;&#65533;&#65533;z(&#65533;Lh&#65533;&#65533;&#65533;&#65533;h&#65533;tX&#65533;Tz&#65533;&#537;&#65533;t8&#65533;9&#65533;3&#65533;`*&#65533;KJ{*&#65533;w&#65533;&#65533;&#65533;&#65533;&#65533;&#65533;&#65533;L8&#65533;by&#65533;Oh	c&#65533;&#65533;&#65533;]&#65533;T&#65533;+-&#357;&#65533; &#65533;&#896;&#65533;&#65533;&#65533;&#65533;&#65533;8&#65533;@&#65533;&#65533;&#65533;&#65533;&#65533;&#65533;&#65533;X&#65533;_&#65533;e# T&#65533;D&#65533;`&#65533;&#65533;Z&#65533;&#65533;:&#1045;y&#65533;!&#65533;c_&#65533;\&#65533;Yc&#65533;&#659872;b&#65533;&#65533;8&#65533;:&#65533;&#65533;J&#65533;&#65533;5:&#65533;&#65533;#1&#65533;\&#65533;&#65533;`&#65533;&#65533;&#65533;&#65533;:aM&#65533;x&#65533; &#65533;&#65533;&#65533; ;&#65533;)PV&#65533;G&#65533;n&#65533;&#65533;sQ&#65533;&#65533;&#65533;Dj0&#65533;
&#65533;&#65533;	&#65533;&#65533;:&#65533;H&#522;&#65533;&#65533;&#65533; f&#65533;&#65533;
&#65533;&#65533;&#65533;[&#65533;&#1038;&#65533;
!&#65533;&#65533;&#65533;&#65533;J&#65533;&#65533;r4&#65533;3&#65533;&#65533;&#65533;b&#65533;&#65533;,&#65533;h&#65533;&#65533;px&#65533;&#65533;D{&#65533;2,Sf+1&#65533;j&#65533;i	2;&#65533;%X&#65533;f&#65533;s&#65533;&#65533;+1QS3&#65533;&#65533;A#j&#65533;&#65533;i&#65533;&#65533;&#65533;3&#65533;&#65533;4F3&#65533;%&#65533;1&#65533;Vl*&#65533;&#65533;0&#65533;2;&#65533;4K&#65533;&#65533;&#65533;&#65533;r5&#65533;/8K&#65533;&#65533;&#65533;;&#65533;-8&#752;&#65533;jA&#65533;-&#65533;F&#65533;&#65533;&#65533;G&#65533;*>{&#65533;lu+&#65533;&#65533;VLc&#65533;M(&#65533;&#65533;1&#65533;Ze\+&#65533;.&#65533;>V/@{&#65533;Q&#65533;f&#65533;E&#65533;&#65533; &#65533;&#65533;&#65533;kF&#65533;&#65533;&#65533;`6|&#65533;1-p&#65533;x{&#65533;&#65533;&#65533;&#65533;s&#65533;&#65533;&#65533;&#65533;&#65533;&#65533;&#65533;&#65533;y&#65533;4@&#65533;&#65533;&#65533;&#65533;&#65533;&#1784;&#65533;K&#65533;&#65533;0&#65533;`&#65533;2#&#65533;b&#65533;p&#65533;&#65533;&#65533;&#65533;&#65533;|&#65533;&#65533;q&#65533;&#65533;&#65533;&#65533;a&#65533;2&#65533;R2&#65533;&#65533; &#65533;&#65533;&#65533;AHv&#65533;&#65533;"+&#65533;&#65533;&#65533;&#65533;&#65533;:&#65533;&#65533;a&#65533;&#65533;Yz[/3&#65533;&#65533;&#65533;&#65533;ka&#65533; &#65533;&#65533;&#65533;&#65533;[&#65533;&#65533;&#65533;&#65533;&#65533;&#65533;&#65533;&#65533;&#65533;w&#65533;)&#65533;#&#65533;&#65533;&#65533;;&#65533;6^&Ap&#65533;&#65533;;&#65533;&#65533;[&#65533;&#523;1&#65533;&#65533;&#65533;&#65533;&#65533;a1*v?&#65533;pd&#65533;&#702;&#65533;&#65533;4&#65533;k&#65533;&#65533;+&#65533;&#65533;&#1035;&#65533;&#65533;&#65533; &#65533;{&#65533;;&#65533;&#1848;&#65533;&#65533;`&#65533;[&#65533;&#65533;&#65533;&#65533;[&#65533;&#65533;&#65533;
j(&#65533;	l&#65533;&#65533;&#65533;&#65533;&#65533;&#65533;{&#65533;&#37437;<&#65533;2:&#65533;\&#65533;&#1131;x&#65533;&#65533;&#65533;&#65533;&&#65533;&#65533;&#65533;&#65533;Z&#65533;&#65533;&#133;1&#138;&#65533;&#65533;&#65533;6&#65533;&#65533;&#65533;&#65533;&#65533;Xe&#65533;!&#65533;@&#65533;b&#65533;p&#65533;B&#824;-&#65533;&#1161;&#65533;&#65533;&#65533;>q&#260;0&#65533;N<&#65533;&#65533;&#65533;&#65533;&#65533;&#65533;&#65533;JO|&#65533;<&#65533;T\&#65533;	&#1148;&#65533;{&#65533;&#65533;&#65533;	(&#65533;&#213;&#65533;&#65533;.&#65533;&#65533;&#65533;&#65533;`,&#274;@&#65533;&#65533;&#65533;&#65533;f<(ck&#65533;&#65533;vL&#65533;.&#376;&#65533;O&#65533;&#65533;&#65533;p&#65533;w&#65533;9@&#65533;&#65533;&#65533;|\C&#65533; &#65533;&#384;l&#455; qjp|&#65533;&#65533;0&#65533;>&#65533;&#65533;&#65533;&#65533;&#65533;$&#65533;&#65533;&#65533;;&#596;<@<&#65533;\&#654;&#65533;
&#2977;&#65533;&#65533;&#65533;	&#65533;&#65533;&#65533;&#65533;U&#65533;&#65533;&#65533;.*&#65533;B&#65533;&#559;&#395;&#65533;&#65533;&#65533;L&#65533;&#63532;&#65533;&#65533;&#65533;a\	9&#65533;&#65533;&#65533;l&#65533;z&#65533;&#65533;L&#768;&#65533;>p&#65533;&#620;&#65533;&#65533;,&#65533;&#815;&#65533;B&#65533;&#65533;&#65533;h&#65533;&#1228;&#65533;f&#65533;&#846;l8&#65533;&#65533;&#65533;l%&#65533;&#65533;,&#933;|&#65533;6&#65533;&#65533;&#65533;@;&#65533;/`&#65533;&#65533;&#717;&#65533;&#65533;&#65533;<&#65533;q&#65533;Cp&#65533;&#65533;&#65533;&#65533;&#65533;=0&#65533;&#65533;&#65533;&#65533;&#65533;&#65533;&#65533;&#65533;&#65533;&#65533;0&#65533;&#65533;|&#329;&#65533;&#65533;&#65533;&#65533;&#65533;p&#65533;&#65533;&#65533;9`V&#65533;&#65533;&#65533;A@&#65533;&#65533;&#65533;&#65533;&#65533;0&#65533;8&#65533;&#65533;\:&#65533; :`&#65533;&#65533;,tf&#65533;&#65533;Pym&#65533;9@&#65533;&#65533;L&#65533;9p&#65533;-C&#65533;&#65533;&#65533;&#65533;,&#65533; M&#1100;`&#65533;`&#65533;&#65533;08HJ&&#65533;&#65533; ]&#65533;,&#65533;&#65533;A&#65533;&#65533;&#65533;=&#65533; &#65533;L&#65533;,&#1388;&#65533;&#65533;3 &#1275;&#65533;A&#65533;90&#65533;7&#65533;&#44670;#&#65533;&#65533;b&#65533;9x&#1293;&#65533;"&#65533;&#65533;	&#65533;&#1604;&#65533;^sm&#65533;L&#65533;f&#65533;&#65533;&#65533;&#65533;&#65533;<&#65533;&#65533;$-&#65533;&#65533;&#65533;&#65533;&#65533;&#65533;&#990;&#65533;&#65533;-`&#65533;&#65533;&#65533;e&#65533;&#1599;&#65533;v&#392;{&#65533;&#65533;K]&#65533;&#65533;t&#65533;|10&#65533;C&#65533;&#65533;'&#65533;&#65533;1&#65533;-v8&#65533;&#65533;@&#65533;g&#1664;A	&#65533;&#65533;&#65533;&#65533;M|&#65533;B&#65533;&#65533;x&#1454;&#65533;	&#65533;&#65533;&#65533;7&#65533;&#65533;&#65533;\	@&#65533;&#65533;<	) ,&#65533;&#65533;&#65533;&#65533;{<&#65533;&&#343; H=&#65533;W&#65533;;&#65533;&#65533;K^&#65533;&#65533;&#65533;&#261;@c&#65533;A&#65533;!x&#65533;s&#65533;&#65533;&#65533;&#137;&#65533;&#65533; &#65533;&#1971;&#65533;&#65533;8&#65533;&#65533;w&#65533;u[&#65533;&#65533;&#65533;&#65533;&#65533;&#65533;&#65533;l&#1644;&#65533;&#65533;&#65533;l&#2003;@&#65533;v(&#65533;]	&  N&#65533;O&#65533;6 |&#65533;&#65533;&#65533;&#65533;H&#65533;&#65533;&#65533;&#65533;0&#65533;&#65533;&#65533;?Py&#65533;m&#65533;:&#65533;&#65533;&#65533;8&#65533;&#65533;P&#1574;&#65533;/&#65533;&#65533;&#65533;v,&#65533;&#65533;&#65533;*N&#65533;&#65533;&#65533;&#65533;@&#65533;-Py"~&#65533;&#65533;&#65533;	&#65533;&#65533;&#65533;&#65533;&#65533; 9&#65533;

&#65533;&#65533; @6@&#65533;&#65533;	,&#65533;&#1350;&#65533;&#1420;&#65533;&#5228;&#65533;IF&#65533;9&#65533;&#65533;&#65533;0@
2 &#65533;6&#65533;&#65533;H&#65533;\&#65533;&#65533;[n
&#65533;&#65533;&#770;0u&#65533;&#65533;-0&#65533;5&#65533;w\E>&#65533;A&#65533;&#65533;&#65533;p&#65533;8&#65533;&#65533;&#65533;&#65533;8&#65533; P&#1197;@6&#65533;&#65533;n~&#65533;
lK&#65533;&#65533;&#65533;u&#65533;  `f&#65533;&#65533;&#65533;&#65533;&#65533;\&#65533;&#65533;<>&#65533;&#65533;&#65533;d&#65533;M&#65533;$&#65533;S@&#65533;bL<&#65533;5.&#65533;^&#65533;x*&#39358;
x&#65533;&#65533;&#65533;&#65533;&#65533;&#65533;&#65533;C&#65533;&#65533;0{&#65533;9&#65533;&#65533;1&#44654;
&#1945;fz&#1019;lA&#65533;&#65533;4&#65533;&#65533; &#65533;$&#606;
&#65533;UI&#65533;&#65533;&#65533;&#65533;w&#65533;bY&#65533;q&#65533;&#65533;0&#65533;q&#65533;&#65533;&#1822;&#65533;&#65533;&#65533;&#65533;j&#65533;&#65533;&#65533;K&#65533;&#65533;&#65533;	{]&#65533;&#65533;>&#65533;=&#65533;{&#65533;0&#65533;&#65533;3&#65533;&#65533;P&#37056;}&#65533;}&#65533;&#65533;&#65533;R&#65533;&#65533;&#65533;
&#200735;M`n&#65533;k&#65533;&#65533;&#65533;N&#65533;&#65533; &#65533;&#65533;&#65533;&#65533;P&#65533;&#65533; &#65533;.&#65533;6&#65533;=&#65533;&#65533;&#65533;&#65533;1&#65533;&#65533;&#65533;,&#13127;&#65533;G&#65533; &#65533;J&#65533;&#65533;7&#65533;&#65533;&#65533;&#65533;&#65533;&#65533;(&#65533;	&#65533;&#65533;&#65533;&#65533;M7&#65533;&#65533; _&#65533;=&#65533;
&#65533;&#65533;9&#65533;
 Y&#65533;w?&#65533;A?&#65533;&#65533;0&#65533;&#924;&#65533;w&#65533;&#65533;&#65533;&#65533;>&#65533;&#65533;&#65533;6<C&#65533;&#65533;&#65533;=&#65533;=l&#65533;&#65533;&#65533;e&#65533;&#65533;&#65533;&#65533;&#65533;&#65533;\&#65533;	_&#65533;)&#65533;&#65533;B&#65533;&#65533;&#65533;&#65533;&#65533;'&#65533;k_&#65533;L&#65533;&#65533;&#65533;&#65533;F.&#65533;r&#65533;.&#65533;<&#65533;7P&#65533;}&#1499; &#65533;&#65533;_&#65533;),&#65533;&#65533;	NH&#65533;&#65533;&#65533;&#65533;V}&#65533;&#65533;&#65533;R@&#65533;%&#65533;&#65533;&#65533;&#65533;&#65533;b88&#65533;#@&#65533;&#65533;6&#65533;H&#65533;&#65533;6&#65533;&#65533;@s&#65533;&#65533;&#65533;`9X&#65533;&#65533;?&#65533;&#65533;&#65533;^&#65533;6J&#65533;&#65533;o
&#65533;|8&#65533;&#65533;&#65533;?&#65533;=&#65533;&#65533;/&#65533;&#65533;&#65533;&#761;&#65533;&#65533;&#65533;&#65533;&#65533;&#65533;>&#65533;&#65533;&#1791;OJ`&#65533;&#65533;&#65533;&#65533;&#643;&#65533;&#65533;&#65533;&#65533;D&#65533;=&#65533;7&#65533;&#65533;&#65533;&#65533;_&#65533;&#65533;}{ ;&#65533;O&#65533; 8&#65533;O&#65533;&#65533;k&#65533;;&#65533;&#65533;H&#65533;&#65533;&#2040;&#65533;&#65533;A0&#65533;&#65533;}&#65533;  &#65533;o
I&#65533;&#65533;I&#65533;&#65533;&#65533;_&#65533;K@&#65533;&#65533;&#65533;&#65533;@m]A&#65533;~&#65533;&#65533;&#65533;&#65533;#&#65533;&#65533;&#65533;&#65533;&#65533;&#65533;&#65533;/K&#65533;8P&#65533;&#65533;]&#65533;&#65533;&#65533;&#65533;&#65533; *v&#65533;u&#65533;K&#65533;&#65533;&#65533;"&#65533;H&#65533;}^&#65533;&#65533;@&#65533;
&#65533;&#65533;&#65533;&#65533;#&#65533;9&#65533;&#65533;g&#65533;Pp&#65533;&#65533;&#65533;K`&#65533;3&#998;S&#65533;&#65533;&#65533;&#65533;.&#65533;@&#65533;&#65533;&#65533;F&#65533;= &#65533;\&#65533;K&#65533;&#65533;&#1708;&#65533;&#629;&#65533;&#65533;&#65533;&#65533;&#65533;&#63365;&#65533;&#65533;7&#65533;&#65533;&#65533;&#65533;&#65533;R&#65533;&#65533;?&#964421;&#65533;&#65533;&#65533;&#65533;	&#65533;&#65533;7&#65533;R&#65533;&#65533;&#65533;-K`&#65533;3&#65533;&#1915;x&#65533;&#65533;&#65533;&#65533;&#65533;&#65533;&#65533;0*&#65533;&#65533;&#65533;7&#65533;K`@&#65533;&#65533;"&#65533;R&#65533;H@&#65533;Lz&#65533;@&#65533;&#65533;&#65533;&#65533;
&#65533;7&#65533;K&#65533;J &#65533;&#65533;LKp}3O&#65533;&#518;~&#65533;e&#65533;&#65533;&#65533;j&#944;|&#65533;o&#65533;] -&#65533;&#65533;<J&#65533;? K`&#65533;70&#65533;Lz&#65533;&#65533;&#65533;&#65533;&#65533;&#65533;b|&#65533;H@&#65533;&#391;&#65533;&#65533;O&#65533;3&#996;&#65533;&#65533;&#65533;P&#65533;&#65533;&#65533;&#65533;&#65533;&#65533; &#65533;I&#65533;&#65533;&#65533;7`&#65533;H ? &#65533;n&#65533;L&#65533;? A&#65533;&#65533;?&#65533;4_&#65533;&#65533;&#65533;&#65533;&#65533;&#38298;&#65533;n&#65533;H7p8&#65533;A&#65533;?&#65533;J O&#65533;&#65533; K&#65533;&#65533;O&#65533;3&#996;&#65533;&#65533;&#65533;&#65533;&#65533;&#65533;&#65533;&#65533;&#65533;&#65533;&#65533;`l&#65533;&#65533;)@7p7`&#65533;K 6&#65533;I&#65533;&#65533;&#65533;&#65533;L I R&#65533;K`&#65533;D?&#65533;&#22469;&#65533;&#65533;&#65533;&#65533;&#65533;&#65533;@XH&#65533;a&#65533;BB22r&#65533;&#65533;&#65533;&#65533;&#65533;c&#65533;&#65533;&#65533;&#65533;&#65533;&#65533;D3E*:J&#65533;&#65533;&#292;&#65533;&#65533;&#65533;&#65533;DI	&#65533;&#65533;R[Rr&#65533;&#65533;&#65533;&#65533;&#65533;&#65533;`&#65533;+<L\l|&#65533;&#65533;&#65533;&#65533;&#65533;&#65533;&#65533;&#65533;-=M]m}&#65533;&#65533;&#65533;&#65533;&#65533;&#1211;a&#65533;`r[&#65533;2&#65533;&#65533;I&#65533;$&#65533;&#65533;&#65533;&#65533;&#65533;&#65533;t:&#65533;*&#65533;T&#65533;&#65533;
&#65533;$;[~&#65533;&#1414;&#65533;1h;&#65533;0&#65533;&#133;:|1&#65533;D&#65533;,T&#65533;&#65533;&#65533;]&#65533;J&#65533;C&#65533;&#65533;&#65533;$$&#65533;&#65533;&#65533;&#285;&#65533;&#65533;?&#1845;&#65533;&#462;&#65533;&#65533;&#65533;&#65533;&#457;<{&#65533;&#65533;	4&#65533;&#1057;D&#65533;Y&#65533;h&#65533;&#65533;&#65533;Z&#65533;j&#65533;&#65533;.&&#65533;&&#65533;&#65533;A&#65533;'&#65533;&#65533;&#65533;7bV4&#65533;&#1585;d&#730;=&#65533;VX&#373;&#65533;n&#1849;tHG3o&#65533;&#65533;&#65533;V]&#65533;&#65533;&#65533;2&#65533;&#265;lR&#65533;J&#65533;6&#65533;&#65533;&#332;;8&#65533;&#486;Ni&#65533;&#65533;G	&#65533;^Y|&#65533;n&#65533;&#65533;&#65533;k)&#65533;>&#65533;:&#65533;&#65533;&#65533;[&#65533;}&#65533;n\&#65533;s&#65533;&#65533;{t&#65533;&#65533;&#65533;F~K'h&#65533;-&#65533;iI&#65533;&#65533;s&#65533;&#65533;&#65533;&#795;;&#65533;&#65533;&#12707;H&#65533;7&#65533;Bp&#65533;V&#1978;&#65533;&#65533;f&#65533;4&#65533;&#65533;&#175;!&#65533;x&#65533;&#65533;&#65533;&#65533;&#1787;_(&#65533;|&#65533;HOd&#65533;&#1355;6&#65533;&#65533;&#65533;&#65533;&#65533;u_	&#65533;%w&#65533; &#65533;&#65533;&#65533;
&&#65533;&#65533;h&#65533;_&#65533;NHabG&#1143;&#65533;!&#65533;&#65533;&#65533;&#65533;&#65533;&#65533;GH&#65533; &#1943;^l7&#65533;(0&#65533;&#65533;ZWa&#65533;2&#65533;H&#65533;C(&&#65533;(&#65533;&#65533;a&#65533;&#65533;&#65533;c&#65533;;9&#65533;`&#65533; 8&#65533;|&#65533;!,&#65533;Xc&#65533;RNIe2G&#65533;&#65533;[%&#65533;&#1926;~	&#65533;x&#65533;&#65533;h&#65533;	&#65533;&#65533;'&#65533;Xe&#65533;n&#65533;I&#65533;t
C^&#65533;&#65533;&#65533;fvC&#65533;&#65533;&#65533;&#1756;	m&#65533;&#65533;.&#137;h&#65533;&#65533;&#65533;w&#65533;&#65533;&#65533;Qp.&#65533;B)r|&#65533;&#65533;&#65533;j$&#65533;B&#65533;&#65533;&#65533;z&#65533;&#65533;Jj&#65533;&#65533;h&#633;&#65533;&#65533;n&#65533;@!F&#65533;&#65533;&#65533;&#65533;&#65533;t&#65533;&#65533;&#65533;M	,
&#65533;&#65533;8&#65533;&#65533;
l&#65533;&#65533;%&#65533;i&#65533;&#65533;&#65533;1&#65533;"d_`&#65533;&#65533;&#2029;5z%!&#65533;N+m&#65533;&#65533;jk+&#65533;&#65533;&#65533;&#65533;&#65533;&#4283;&#65533;&#65533;&#65533;&#1773;&#65533;&#65533;&#65533;&#65533;&#65533;&#65533;b{&#65533;&#65533;&#65533;;&#65533;&#65533;&#65533;&#187;&#65533;&#65533;&#65533;&#65533;&#65533;o&#65533;&#65533;&#65533;&#65533;/&#65533;&#65533;0&#65533;&#65533;&#65533;&#65533;
&#65533;&#65533;&#65533;&#65533;p&#65533;&#65533;;&#65533;K&#65533;&#65533;]+m&#65533;&#65533;*u&#65533;&&#65533;!&#65533;&#65533;Ci/&#65533;

&#65533;&#65533;&#249;\&#775;&#65533;<&#65533;5&#65533;,s&#65533;4&#65533;l3&#65533;8&#65533;s&#65533;@&#1907;&#65533;E&#65533;&#65533;&#65533;J'&#65533;&#65533;t1#&#65533;&#65533;&#65533;Q&#65533;<&#65533;&#65533;M&#65533;5&#65533;KW&#65533;&#65533;&#65533;[k}&#65533;&#65533;aK6&#65533;_&#65533;m&#65533;&#65533;T&#65533;&#65533;6&#65533;m&#65533;}b&#65533;&#1846;&#65533;r&#65533;u&#65533;,&#65533;&#65533;&#65533;:s&#65533;(&#65533;&#65533;K	&#65533;&#65533;&#65533;r&#65533;znx&#65533;/&#65533;x&#65533;?&#65533;x&#65533;O.y&#65533;_ny&#65533;o&#65533;y&#65533;&#65533;y&#34831;.z&#65533;&#65533;mw&#65533;wD&#65533;,S#.&#65533;@i&#65533;&#973;7&#65533;&#65533;&#65533;&#65533;&#65533;&#65533;|&#65533;&#65533;&#65533;.|&#65533;&#65533;?|&#65533;&#65533;+&#65533;&#65533;&#65533;&#65533;7=&#65533;&#65533;??}&#65533;&#65533;_o}&#65533;&#65533;o&#65533;=&#65533;&#65533;w&#65533;&#65533;&#169;N&#65533;&#65533;&#65533;[3{	C*l&#65533;&#65533;P&#65533;&#65533;&#65533;_&#65533;Cz&#65533;
&#65533;&#65533;&#65533;&#65533;&#65533;&#65533;&#65533;&#65533; 
p&#65533;,&#65533;&#65533;&#65533;*p&#65533;l&#65533;&#65533;&#65533;&#65533;5I0&#65533;HQ&#65533;&#65533;F&#1824;D&#65533; =&#65533;&#65533;0&#65533;$&#65533;	K&#65533;&#65533;&#65533;0&#65533;,\&#65533;[&#65533;&#65533;0&#65533;4&#65533;&#65533;k&#65533;&#65533;&#65533;&#65533;0&#65533;<&#1825;{&#65533;
1&#65533;d"&#65533;rD&#65533;&#65533;7&#65533;&#65533;E&#65533;&#65533;&#65533;'J1&#65533;T&#65533;&#65533;&#65533;&#65533;&#65533;+j1&#65533;\&#1826;&#65533;&#65533;/&#65533;1&#65533;d&#65533;&#712;&#65533;3&#65533;1&#65533;l\&#65533;&#65533;&#65533;7&#65533;1&#65533;t&#65533;&#65533;&#65533;G29q&#65533;HlQ&#65533;&#65533;&#65533;GG@&#65533;&#65533;&#65533;T&#65533;Y)&#65533;O&#65533;Ld#&#65533;&#65533;HBr&#65533;&#65533;&#65533;&#65533;$-I&#65533;Kj2&#65533;&#65533;&#292;'7&#65533;&#65533;N&#65533;r&#65533;&#65533;,e(OIJT&#65533;2&#65533;&#65533;\&#65533;+U	&#65533;V&#65533;&#613548;%-o9KK&#65533;h&#65533;H&#65533;&#65533;.&#65533;D&#65533;#&#65533;|&#65533;&#65533;&#65533;&#65533;&#65533;q&#65533;M&#65533;\&#65533;3&#65533;	&#65533;fF&#65533;&#1196;&5&#65533;9&#65533;lZS&#65533;&#65533;&#1830;7&#65533;	Nn&#65533;&#65533;&#65533;'9&#65533;i&#65533;t&#65533;s&#65533;&#65533;d&#65533;:&#65533;	&#65533;Tw&#65533;&#1245;&#65533;g=&#65533;i&#65533;|&#65533;s&#65533;&#65533;&#65533;`8&#65533;&#65533;&#65533;Lc&#65533;`/&#65533;&#65533;&#65533;-(t&#65533;m&#65533;C
&#1096;Jt&#65533;&#65533;&#65533;E/&#65533;&#1100;jt&#65533;&#65533;&#65533;G?
&#1168;&#65533;t&#65533;$-&#65533;IO&#65533;&#1172;*&#65533;
&#65533;	 !&#65533;   ,U &#65533; ~N &#65533; H&#65533;&#65533;&#65533;&#65533;*\&#560;&#65533;&#199;#J&#65533;H&#65533;&#65533;&#331;3j&#65533;&#561;&#65533;&#463; 5Z@ &#65533;$"B&#65533;\&#626;&#65533;&#727;0c&#668;I&#65533;&#65533;&#859;G"&#65533;)B&#65533;&#65533;=&#65533;&#65533;&#65533;&#65533;&#1123;H&#65533;*]&#692;&#65533;S&#65533;#E&#65533;&#65533;a&#65533;&#65533;&#65533;&#65533;U&#65533;&#65533;&#65533;)T&#65533;&#1263;`&#202;K&#65533;&#65533;&#1626;"PJ&#65533;*C&#65533;&#65533;p&#65533;f&#65533;&#65533;&#65533;&#65533;&#1659;x&#65533;&#65533;&#65533;&#759;&#65533;&#737;T&#1790;La&#65533;ru&#65533;&#65533;&#65533;&#65533;&#65533;&#464;#K&#65533;&#52519;	&#65533;&#65533;3k&#65533;V&#65533;P&#65533;&#65533;C&#65533;M&#65533;&#65533;i &#65533;/6&#65533;&#65533;ua&#65533;r}&#65533;&#65533;M&#65533;&#65533;&#65533;&#65533;I&#65533;n&#65533;&#65533;zp&#65533;[&#65533;&#65533;N&#65533;&#65533;&#65533;&#65533;Scn&#65533;&#65533;7s&#65533;&d#&#65533;N&#65533;&#65533;u&#65533;,&#65533;6&#65533;&#65533;{&#65533;a&#65533;&#65533;&#65533;^&#65533;O&#65533;&#65533;&#65533;&#65533;CUs&#65533;&#65533;&#65533;&#65533;&#65533;&#65533;23>O&#65533;&#65533;&#65533;&#65533;&#65533;.g&#65533;&#65533;}f&#1518;&#65533;e&#65533;!&#65533;&#1985;&x&#65533;P&#65533;&#65533;&#65533;z>&#65533;&#65533;&#65533;a&#65533;&#65533;&#65533;&#65533;!(&#65533;&#65533;Z&#65533;&#65533;&#65533;G&#65533;V!k&#1557;x&#65533;&#65533;&#8916;%&#65533;&#65533;&#65533;V"s7V8&#65533;&#65533;&#65533;&#65533;&#65533;&#128;0)&#65533;{}&#65533;&#65533;&#65533;M&#65533;&#65533;&#65533;&&#65533;&#65533;&#65533;&#65533;0&#65533;&#65533;,i&#65533;X&#352;&#65533;&#65533;H&#65533;&#65533;J&&#65533;#a&&#65533;&#65533;&#65533;|Y&#65533;&#65533;&#65533;-1&#65533;f:~)!&#65533;L:&#2004;&#65533;&#65533;&#65533;|>&#65533;&#65533;Vb&#65533;`&#65533;wc&#65533;o&#65533;He&#65533;&#65533;6&#65533;(A5cfc6&#6470;&#65533;8&#65533;a:&#65533;&#65533;&#30944;&#65533;J&#65533;HZ&#65533;&#65533;tvW&#65533;d&#65533;&#65533;&#65533;&#65533;&#65533;&#65533;&#65533;
#J&#65533;h&#65533;&#65533;&#65533;z&#65533;&#15234;B&#65533;&#65533;U&#65533;&#65533;&&#65533;&#65533;&#65533;7
g&#65533;&#65533;-y&#65533;&#65533;&#65533;+&#65533;&#65533;&#65533;u$&#65533;&#65533;&#65533;k&#65533;&#65533;mz(&#65533;&#65533;VI&#65533;&#65533;&#65533;&#65533;6&#65533;&#65533;>&#65533;&#1582;{(kfN)l&#65533;&#65533;&#65533;{&#1689;&#65533;*;a&#65533;&#65533;&#65533;&#65533;&#1752;:&#65533;&#65533;&#65533;&#65533;&#65533;&#65533;k&#65533;&#65533;~U&#65533;v&#65533;6&#65533;*&#65533;&#65533;.Y&#65533;&#65533;Wl&#65533;_i&#65533;&#65533;&#65533;x(&#65533; ;k&#65533;{&#65533;&#65533;(?u&#65533;Hj&#65533;$&#65533;&#65533;&#665;)kU&#65533;(&#65533;&#65533;)&#65533;3R&#65533;&#65533;1&#65533;&#818;+&#65533;fR|&#65533;&#65533;;'&#65533;4L2&#65533;I&#65533;&#65533;P*&#65533;/V&#65533;&#65533;S.&#65533;&#65533;&#65533;1&#65533;&#65533;&#65533;&#65533;G&#65533;+&#789;NL1j\&#65533;&#65533;6G#}&#65533;':&#65533;g)&#65533;&#65533;&#65533;&#65533;[&#65533;@&#65533;&#65533;&#65533;&#65533;|[&#65533;&#65533;&#65533;Nx&#65533;&#65533;&#65533;.&#65533;m&#65533;T%&#65533;&#65533;&#65533;&#65533;&#65533;&#65533;&#65533;&#65533;&#65533;&#65533;&#65533;*&#1929;7&#65533;&#65533;&#65533;1&#65533;s&#65533;&#65533;u&#65533;&#65533;en@2&#65533;&#65533;)&#65533;&#65533;&#65533;\WI0&#65533;&#65533;&#65533;&#65533;cf&#65533;7&#65533;@&#65533;&#65533;&#65533;&#65533;Y'&#65533;&#65533;&#65533;&#65533;S&#65533;&#65533;&#65533;&#65533;+&#65533;:&#65533; 1&#65533;&#65533;&#981;&#65533;&#65533;@&#65533;ts&#65533;&#65533;&#65533;M&#65533;pSU&#65533;&#2003;~Uy?&#65533;	&#65533;&#65533;&#65533;(&#65533;=&#65533;O&#65533;U&#65533;eN7&#65533;S&#65533;&#65533;&#65533;&#65533;&#65533;1&#65533;&#65533;&#65533;&#65533;&#65533;&#65533;&#65533;&#65533;~@&#65533;&#65533;&#65533;0&#65533;&#65533;h&#65533;&#65533;'&#65533;&#65533;&#65533;&#65533;&#65533;&#65533; &#259;A(&#65533;A&#65533;&#65533;S]rx&#65533; z&#65533;(4&#65533;&#65533;:&#65533;5&#65533;z)&#65533;&#65533;&#65533;<g&#65533;&#65533;&#65533;&#65533;2&#65533;a&#65533;"&#65533;P&#65533;@<&#65533;&#65533;&#65533;&#65533;&#65533;&#65533;&#65533;Z&#65533;&#65533;wB$:QV:&#65533;
 M&#65533;"<&#65533;&#65533;"&#65533;&#65533;2+r&#65533;`&#65533;&#65533;H&#65533;2&#65533;&#65533;hL&#65533;&#65533;&#65533;&#65533;6&#65533;&#65533;p&#65533;&#65533;&#65533;H&#65533;:&#65533;&#65533;x&#65533;&#65533;&#65533;S&#65533;&&#65533;&#65533;&#65533;&#65533;# y&#65533;&#65533; eJ&#65533;&#65533;	&#65533;&#65533;&#516; &#65533;&#65533;O&#65533;B&#585;&#65533;&#65533;Fl&#65533;&&#65533;b&#65533;	f7&#65533;&#65533;T3&#65533;&#65533;R&#65533;%&#65533;&#65533;&#65533;$V&#65533;&#65533;&#65533;&#65533;&#65533;&#65533;&#65533;Hi&#65533;Z:e&#65533;+k&#65533;W&#65533;5&#65533;&#65533;&#65533;bP[&#65533;,?Q&#65533;*{i^:&#65533;&#65533;&#65533;|&#65533;a&#65533;&#65533;&#65533;cZs)Ms+}&#65533;_&#65533;&#65533;&#65533;&#65533;&#65533;+I&#65533;*A^&#65533;1	U&#65533;&#65533;K&#65533;R &#65533;&#65533;'8&#65533;9N)&#65533;&#65533;&#65533;&#65533;&#65533;'H>&#65533;&#65533;i&#128;&#65533;&#65533;&#65533;g7&#65533;&#65533;&#65533;ne"fI&#65533;&#966;f&#65533;&#65533;g8'&#65533;Lw&#65533;&#65533;&#65533;&,&#65533;&#65533;'&#65533;9&#65533;&#65533;&#65533;6&#65533;9O&#65533;
T&#65533;&#65533;l&#65533;3&#65533;&#65533;@&#65533;&#65533;4#&#65533;;&#65533;ISpZt&#65533;%}%5[&#65533;&#1182;Bd(0U+&#65533;&#65533;&#858;b&#1307;F&#65533;gt&#65533;&#65533;&#1254;R$_&#793;hFKJ&#65533;n
&#65533;&#65533;&#65533;&#65533;T5&#65533;&#65533;&#65533;&#65533;&#65533;p@2(*Uy)O&#65533;:S 5&#65533;Q&#65533;&#65533;R&#65533;&#65533;&#65533;=&#65533;V&#65533;&#65533;Y&#65533;&#65533;%&#1365;Su&V&#65533;&#65533;&#65533;&#65533;&#65533;&#65533;8DM&#65533;&#65533;&#65533;&#1211;&#65533; yM&#65533;j&#65533;&#65533;&#65533;&#65533;&#65533;[{&#65533;z&#1533;&#65533;2&#65533;&#65533;&#65533;A_&#65533;&#65533;|&#65533;.&#65533;&#788;&#65533;Y&#65533;I&#1187;&#65533;U&#65533;&#65533;]kJ&#65533;&#65533;r&#65533;'&#65533;&#65533;b&#65533;&#881;&#65533;&#65533;&#65533;&#65533;&#65533;4A&#65533;&#65533;&#65533;c&#65533;&#65533;&#65533;k+Qk&#1394;&#65533;v&#65533;&#65533;9`G&#65533;&#65533;[&#65533;F&#65533;&#65533;&#65533;+&#65533;)V&#65533;V&#65533;&#65533;&#65533;m&#65533;K?&#65533;xS&#65533;&#65533;-,nZT&#65533;&#65533;&#65533;Ec&#65533;v_&#664;i&#500;F-. \	_&#65533;&#65533;&#65533;&#65533;!&#65533;&#65533;&#65533;&#65533;&#65533;R&#378;&#65533;&#65533;&#65533;xk&#65533;&#65533;&#65533;&#65533;&#65533;&#65533;/&#65533;&#65533;\&#65533;V&#65533;&#65533;v&#65533;&#65533;}&#65533;&#65533;&#785;&#65533;.&#65533;F'&#65533;&#65533;&#65533;Z`&#65533;&#65533;qJ&#65533;D&#65533;&#65533;f&#1587;`C.|){Z&#65533;&#65533;&#65533;&#65533;E(	{&#65533;&#65533;&#65533;`: &#65533;?&#1258;&#65533;	&#2038;5&#65533;5A&#65533;&#65533;fcsO&#65533;&#65533;&#65533;u&#65533;k_&#65533;&#65533;@To&#65533;&#65533;&#65533;Gw&#65533;g5&#65533;y}&#65533;L&#65533;&#1112;&#670;}&#65533;w! 2&#65533;&#65533;&#65533;&#65533;^I70&#65533;&#65533;&#65533;&#65533;z&#65533;a=L&#65533;4K&#65533;&#65533;&#65533;u1@&#65533;&#65533;&#65533;&#65533;&#65533;&#65533;v^|&#65533;^U&#65533;&#65533;er&#65533;W)0&#65533;&#65533;y&#640;&#65533;#&#65533;&#65533;&#65533;[&#65533;pR} &#65533;I9&#65533;&#65533;t&#1748;~Fg&#65533;&#65533;&#65533;-mty)&#65533;
&#65533;&#65533;&#65533;&#65533;&#65533;&#65533;0pU&#65533;W&#65533;1Y d&#65533;&#65533;&#1719;_U&#65533;^w&#65533;&#1500;&#65533;&#1241;OF &#65533;&#65533;&#65533;_&#65533;r&#65533;BUtm&#65533;a&#65533;&#65533;/&#65533;\Mdg&#65533;&#65533;#&#512;&#65533;&#65533;Or&#65533;&#65533;&#65533;t4&#65533;&#65533;&#65533;&#65533;MZ&#65533;y&#65533;p@M\&#65533;U4]&#65533;&#65533;]&#65533;&#65533;S&#65533;#&#65533;;&#65533;{&#1113;&#65533;u&#65533;Q6&#65533;@&#65533;f~&#65533;&#65533;6&#65533;&#65533;&#65533;&#65533;&#65533;&#65533;R&#65533;&#65533;&#65533;\&#65533;l&#65533;_&#65533;&#65533;`&#65533;&#65533;M&#65533;&#1239;&#65533;&#65533;&#65533;&#65533;	8>c<&#65533;&#65533;&#65533;&#65533;&#65533; &#65533;)&#65533;&#65533;xh&#65533;&#65533;&#65533;'&#65533;8&#65533;&#65533;&#65533;J	&#65533;M9i&#65533;.&#65533;p&#15939;&#65533;>>&#65533;&#65533;&#65533;&#65533;m&#65533;1>&#65533;9*&#65533;&#65533;mv5&#65533;n&#65533;s&#65533;8&#65533;&#65533;@&#65533;\&#1353;l&#65533;A=&#65533;'H`&#65533;&#65533;&#65533;&#65533;&#65533;P&#65533;i&#65533;&#65533;&#65533;&#65533;(&#65533;
&#65533;&#65533;&#65533;rw&#65533;~&#65533;&#65533;&#715;&#5150;&#65533;Oh&#65533;&#65533;&#65533;&#65533;&#65533;&#65533;&#65533;&#65533;o&#65533;>| x7|&#65533;_&#65533;b2&#1942;&#65533;&#65533;&#65533;h&#65533;n&#65533;,c/&#65533;&#65533;-YC&#65533;&#65533;X&#65533;	&#65533;&#65533;&#65533;&#65533;&#65533;/1&#65533;&#65533;&#65533;&#65533;&#65533;&#65533;&#65533;WD&#65533;&#65533;&#65533;#&#65533;&#65533;&#65533;&#65533;s^&#65533;&#65533;&#65533;K&#65533;&#65533;'&#65533;7&#65533;&#65533;&#65533;5~&#65533;w&#65533;&#65533;&#65533;+&#65533;&#65533;&#65533;>H&#65533;/}&#65533;6&#65533;&#65533;&#65533;&#65533;o&#65533;&#65533;&#65533;>z&#65533;&#1831;}&#65533;&#65533;~}&#65533;&#65533;&#65533;&#65533;&#65533;&#65533;&#65533;&#65533;&#65533;/&#65533;&#65533;&#65533;Q'
u&#65533;e>&#65533;aJ&#1647;&#65533;1A\&#357;&#65533;&#65533;&#65533;Ko!K&#65533;lq&#65533;&#65533;&#65533;&#65533;&#1536; 8M&#65533;&#65533;"&#65533;g&#65533;{9\&#65533;K&#1536;&#65533;&#65533;&#65533;8MZ%/H&#65533;`&#65533;C&#65533;BXx&#65533;(&#65533;j8(&#65533;1&#65533;:?V)&#65533;&#65533;&#65533;4HX&#65533;A!&#65533;N$(&#65533;N&#65533;&#65533;&#65533;&#1344;9&#65533;&#65533;E&#65533;&#65533;0&#65533;S&#65533;&#65533;&#65533;i&#65533;4\B&#65533;'x&#65533;D&#65533;&#65533;&#65533;EXI&#65533;&#65533;-&#516;d&#65533;3P&#65533;RX&#65533;B8_5&#65533;6&#65533;&#65533;&#65533;&#65533;&#65533;a$6sexv&#65533;&#65533;%&#65533;f&#65533;&#65533;&#65533;$n&#65533;&#65533;j&#65533;=&#65533;[Px&#65533;~H&#65533;x6_h&#65533;X&#65533;|y(CMc&#65533; 8&#65533;s&#65533;h&#65533;5&#65533;g&#65533;v&#65533;_&#65533;LX&#65533;&#1544;t(&#65533;&#65533;&#65533;&#65533;&#65533;&#65533;C&#65533;W&#65533;9q&#200;cOE8&#65533;(&#65533;#6&#65533;&#65533;&#65533;Dx&#65533;A&#65533;&#65533;&#65533;X&#65533;&#65533;h&#65533;bH&#65533;&#65533;&#65533;&#65533;&#65533;&#65533;0&#65533;e&#65533;&#65533;x&#65533;_&#512;ah&#65533;&#65533;T&#65533;&#21232;8%:&#65533;&#65533;&#65533;h&#65533;&#65533;&#65533;&#65533;_&#65533;&#396;/l&#65533;%&#65533;&#65533;X&#65533;F&#65533;&#65533;&#65533;hX&#65533;&#65533;&#65533;&#65533;7$&#65533;&#30222;$&#65533;&#65533;# &#65533;5 &#65533;&#65533;&#65533;&#65533;8&#65533;&#65533;X&#65533;&#65533;x&#65533;&#65533;1#&#65533;&#65533;#&#65533;&#65533;$`Y&#65533;t#&#65533;9&#65533;&#1616;&#65533;&#65533;&#65533;&#65533;1&#65533;9&#65533;7 &#65533;&#65533;&#1553;&#65533;&#65533; &#65533;&#65533;"&#65533;$9&#65533;&Y&#65533;(y&#65533;*&#65533;&#65533;,&#65533;&#65533;.&#1618;0&#65533;&#65533;2&#65533;49&#65533;6Y&#65533;8&#65533;y&#65533;:&#65533;&#65533;<&#65533;&#65533;>&#1619;@&#65533;&#65533;B&#65533;D)&#65533;I&#65533;&#65533;	Y&#65533;N&#65533;O&#65533;P9&#65533;RY&#65533;Ty&#65533;= C &#65533;&#65533;h&#65533;&#65533;%&#65533;b&#65533;b&#65533;&#65533;>P&#65533;1&#65533;&#65533;$&#65533;k&#65533;&#65533;&#65533;&#342;o&#65533;&#65533;&#1558;&#65533;&#65533;> &#65533;e&#65533;&#65533;^	B`9g&#65533;&#65533;&#65533;&#65533;&#65533;&#65533;9&#65533;&#65533;i&#65533;z&#65533;&#65533; &#65533;'&#65533;%&#1048;%&#65533;&#65533;&#65533;&#65533;&#65533;A&#65533;3&#65533;&#65533;&#65533;&#65533;&#65533;'`
&#65533;q&#65533;&#65533;<+g'&#1048;&#65533;!&#65533;&#65533;I&#65533;&#65533;y&#65533; &#65533;&#65533;&#601;&#65533;SA&#65533;&#65533;&#65533;&#65533;&#65533;j&#65533;&#65533;&#65533;&#65533;* &#65533;&#65533;&#65533;&#65533;(&#65533;&#1624;>&#65533;l&#1049;&#65533;W&#65533;&#65533;y&#65533;&#537;&#65533;&#697;&#65533;&#65533;&#1628;&#65533;&#65533;&#65533;&#65533;&#65533;&#65533;9&#65533;&#65533;Y&#65533;&#65533;y&#65533;&#1561;&#65533;&#1721;&#65533;&#65533;&#1629;&#65533;I&#65533;&#65533;9&#65533;&&#65533;&#65533;8@&#65533;&#65533;X&#65533;&#65533;&#65533;&#65533;&#33353;Y&#65533;&#65533;9&#65533;Y&#65533;&#65533;&#1630;&#65533;&#1112;&&#65533;&#65533;
 &#65533;:&#65533;v&#65533;&#65533;&#65533; &#65533;:&#65533;Z&#65533;z&#65533;&#65533;&#65533;
&#65533;%0&#65533;&#65533;&#65533;4&#65533;&#65533;&#65533;h&#65533;&#65533;H&#65533;x&#65533;&#65533;x&#65533;n9*&#65533;&#65533;(&#65533;&#65533;":&#65533;$Z&#65533;&z&#65533;(&#65533;&#65533;*&#65533;&#65533;&#65533;Y&P&#65533;ah&#65533;&#65533;&#65533;&#65533;X&#65533;&#65533;&#65533;R&#65533;&#65533;6&#65533;&#65533;&#65533;&#65533;)&#65533;&#65533;&#65533;r!&#65533;=&#65533;K:&#65533;&#670;&#65533;&#65533;&#65533;h&#65533;J&#1672;&#65533;i&#65533;&&#1048;
&#65533;&#65533;+z&#65533;X&#65533;&#65533;Z&#65533;&#65533;\&#1701;^
&#65533;+WAG&#65533;&#65533;&#65533;9&#65533;&#65533;H&#65533;K&#65533;&#1224;&#65533;&#65533;&#65533;&#65533;&#65533;[&#65533;&#65533;_Z&#65533;vz&#65533;x&#65533;&#65533;z&#65533;&#65533;g'0&#65533;&#65533;&#65533;% &#65533;N
&#65533;&#25188;&#65533;&#65533;&#65533;*&#65533;&#65533;&#65533;&#65533;:&#65533;|&#65533;&#65533;:&#65533;&#65533;Z&#65533;&#65533;&#65533;&#65533;&#65533;)&#65533;&#65533;&#65533;&#65533;&#65533;1&#65533;=&#1046;&#65533;Z&#65533;
&#65533;> &#65533;&#65533;&#65533;*0&#65533;	&#65533;&#65533;&#217;&#65533;)E(&#65533;&#1694;k&#65533;&#65533;&#65533;&#65533;&#65533;	&#65533;&#65533;&#65533;&#65533; z&#65533;&#65533;&#65533;&#65533;:&#65533;&#266;&#65533;&#65533;&#1448;%&#65533;&#65533;'X&#65533;&#65533;&#65533;7:&#65533;&#65533;)&#65533;
&#65533;Z&#65533;i&#65533;&#65533;Z&#65533;&#1722;&#65533;&#65533;&#1709;&#65533;&#669;Z&#65533;&#1624;&#65533;Y&#65533;OJ&#65533;&#65533;I&#65533;&#65533;&#65533;&#65533;*&#65533;9@&#65533;&#65533;&#65533;&#65533;&#65533;Z&#65533;&#65533;z&#65533;&#65533;z&#65533;O&#65533;S&#1688;#&#65533;&#1210;&#65533;e&#1664;&#65533;&#65533;&#65533;&#65533;&#65533;&#65533;&#65533;%&#65533;&#65533;&#65533;&#65533;&#65533;&#65533;&#65533;&#65533;&#65533;z&#65533;&#65533;:&#65533;&#65533;&#41857;&#65533;&#65533;&#542;f&#548;e
&#65533;A0*P&#65533;&#65533;&#65533;q&#65533;&&#65533;(&#65533;&#65533;*&#65533;&#65533;&#65533; &#65533;*3 A &#65533;&#65533;&#65533; &#65533;&#65533;&#65533;&#65533;&#65533;&#65533;*&#65533;&#65533;Y&#65533;&#65533;&#65533;@&#754;B;&#65533;D[&#65533;&#1321;&#65533;&#65533;9/ &#65533;&#65533;&#65533;&#65533;th&#65533;d&#65533;&#65533;&#65533;&#65533;&#65533;
&#65533;!j&#65533;F&#65533;&#65533;Z&#65533;&#65533;Y&#1770;&#65533;c&#65533;&#65533;&#65533;L)&#65533;&#65533;Y&#65533;&#65533;Y&#65533;D&#65533;&#65533;&#65533;Y&#65533;&#65533;&#65533;&#65533;&#65533;I&#65533;\&#65533;r;&#65533;&#65533;*0n;&#65533;r;:j&#65533;4&#65533;&#65533;&#65533;j&#65533;&#65533;:&#65533;&#65533;&#65533;&#65533;pK&#65533;&#65533;{&#65533;&#65533;&#65533;+&#65533;&#65533;&#65533;J
&#65533;&#65533;&#1758;&#65533;&#65533;&#65533;2&#65533;l&#1763;&#65533;TAV&#65533;&#65533;&#65533;&#65533;&#65533;b&#65533;3&#1764;6[&#65533;P:&#65533;98&#65533;e&#65533;&#65533;.&#65533;h&#65533;&#65533;&#65533;&#65533;;&#65533;&#65533;&#65533;&#65533;&#65533;J&#65533;@&#65533;&#65533;&#7041;(&#65533;I
&#65533;&#65533;&#1361;&#65533;&#65533;&#65533;
&#1048;@&#65533;&#65533;&#65533;&#65533;&#65533;&#65533;&#65533;&#65533;+&#65533;&#65533;&#1752;&#65533;&#65533;&#65533;8&#65533;&#65533;&#592;nZ&#65533;&#65533;&#65533;&#48699;&#65533;&#728;&#65533;&#65533;&#65533;&#65533;B&#65533;]&#65533;Ys&#65533;z&#65533;&#26366;V&#65533;&#65533;{0&#65533;&#65533;&#65533;&#46652;KG&#65533;&#65533;7&#65533;+&#65533;i&#65533;&#65533;&#65533;&#65533;&#65533;&#65533;&#65533;Gy&#65533;z&#65533;&#65533;[&#65533;|&#65533;&#65533;(&#1086;&#65533;xa&#65533;x&#65533;&#65533;*0&#65533;$&#65533;$&#65533;*&#65533;&#65533;) &#65533;&#65533;&#65533;&#65533;&#65533;&#1285; A5&#65533;A&#65533;.&l(L&#65533;*&#773;i&#65533;!&#65533;3&#65533;v5G.&#65533;&#65533;&#65533;&#65533;r&#65533;)&#65533;n&#65533;91&#65533;B&#65533;E0nG&#65533;'P&#290;&#65533;&#65533;&#65533;j&#65533;&#65533;&#65533;w&#65533;&#65533; &#221;c&#65533;&#65533;&#65533;&#65533;Z&#65533;tz&#65533;&#65533;&#65533;(&#65533;!&#65533;&#65533;)&#65533;&#65533;q&#65533;[&#65533;&#65533;&#65533;ZA&#65533;&#65533;&#65533;IwxX&#65533;J&#65533;/3Gs&#65533;&#65533;yG&#65533;&#65533;n&#65533;A&#65533;&#65533;BAi&#65533;&#65533;&#65533;w&#65533;[&#65533;&#65533;,4 G&#65533;uA&#384;&#65533;A&#65533;&#65533;)!&#65533;v&#65533;&#65533;@&#65533;"&#65533;H&#65533;DP\&#65533;&#65533;D}&#65533;&#65533;Cu&#65533;&#65533;QD&#65533;G&#65533;&#65533;&#65533;&#65533;&#65533;1J&#65533;L&#65533;e&#65533;I&#65533;&#65533;&#65533;&#65533;&#688;&#754;<&#65533;(d&#692;A&#65533;&#65533;z&#709;}&#65533;&#65533;A&#65533;&#65533;zLTE&#65533;\&#65533;&#65533;&#65533;&#1747;&#65533;&#65533;&#65533;9W7s&#65533;30A&#65533;&#65533;&#812;3&#574;&#65533;&#65533;&#65533;AQu
1&#65533;&#65533;\/&#65533;v&#65533;&#65533;h&#65533;&#65533;,s&#65533;&#65533;&#65533;i&#65533;z.t&#65533;x- &#65533;&#65533;&#65533;;X'&#65533;&#65533;T4&#65533;4&#65533;&#65533;&#65533;&#65533;&#65533;&#65533;&#65533;&#65533;-&#65533;z&#65533;&#65533;&#65533;=: &#65533;1@.&#65533;&#65533;&#65533;&#65533;XC&#65533;&#65533;&#65533;&#65533;M.#&#65533;&#65533;	&#65533;&#65533;4&#65533;&#65533;&#65533;&#65533;&#65533;&#65533;&#65533;&#65533;&#65533;&#65533;&#65533;fm/&#65533; 2&#65533;-&#65533;&#65533;&#65533;&#65533;&#65533;&#65533;&#65533;.&#65533;&#65533;-p&#65533;&#65533;&#65533;y&#65533;\&#65533;VR&#65533;Q&#65533;]&#65533;&#65533;&#65533;&#65533;&#65533;&#65533;L&#65533;=&#65533;i&#65533;yk=t&#65533;8--&#65533;,1=&#65533;/]&#65533;0&#65533;&#65533;3]&#65533;&#65533;QOM,mf&#65533;"&#65533;F&#65533;&#65533;,M&#65533;V}&#65533;B&#65533;&#65533;-&#65533;&#65533;&#65533;&#65533;[&#65533;&#65533;&#65533;&#65533;"a-&#65533;g]&#65533;i&#65533;&#65533;f]&#65533;.&#65533;*&#65533;rn&#1506;Bi&&#65533;&#65533;&#65533;&#65533;&#65533;h&#65533;&#65533;y}&#1417;&#65533;&#65533;.&#65533;&#65533;Y}&#65533;&#65533;&#65533;&#258;&#65533;i&#65533;&#65533;xm&#1480;&#65533;&#65533;?&#65533;&#65533;{l<&#65533;&#65533;(7a&#65533;&#65533;&#1125;}&#65533;&#65533;|&#65533;h&#65533;&#65533;&#65533;9&#65533;r&#65533;*'T&#1449;m&#65533;w&#65533;&#65533;um&#1563;&#65533;&#1477;&#65533;9&#65533;,&#65533;k&#65533;&#65533;=P&#1592;&#65533;&#1851;&#65533;&#1739;&#65533;&#65533;&#65533;&#65533;&#65533;&#65533;&41&#65533;&#1268;&#65533;&#1623;]&#1610;&#65533;&#65533;&#1789;&#65533;.&#65533;&#65533;&#65533;&#65533;&#65533;&#65533;}% \a&#65533;&#65533;}&#1497;}&#1785;&#65533;&#65533;&#65533;&#65533;6&#65533;i".&#65533;&#65533;&#65533;C&#65533;&#1655;M&#65533;?m&#65533;&#65533;&#65533;&#65533;&#1821;&#1010;
&#65533;M&#65533;&#65533;&#65533;"&#65533;f&#65533;&#65533;&#65533;&#861;&#65533;E/&#65533;&#65533;&#65533;"&#65533;<&#1507;&#65533;&#1892;&#65533;&#65533;&#1437;&#1737;}&#65533;&#65533;&#65533;&#65533;&#65533;&#65533;z&#65533;m&#65533;A&#65533;V&#65533;&#7501;&#65533;&#65533;&#65533;&#65533;,&#65533;&#65533;-n&#65533;1&#65533;Pm7&#65533;$^K&#65533;&#1876;&#65533;&#65533;;&#65533;&#1878;&#65533;&#65533;2M= &#65533;&#65533;&#65533;5N&#65533;&#65533;	[y&#65533;&#65533;n&#65533;Pn&#65533;	&#65533;&#65533;&#1120;GN$?n&#65533;&#65533;&#65533;&#65533;&#65533;&#65533;N&#65533;&#65533;&#65533;&#65533;&#2007;&#65533;&#65533;&v&#65533;&#65533;&#185;y&#65533;(&#65533;&#65533;l&#65533;&#65533;&#65533;&#65533;Q&#65533;&#65533;}&#65533;1&#65533;&#65533;efn4&#65533;=&#65533;&#65533;&#65533;&#65533;&#65533;&#65533;&#65533;&#65533;&#65533;&#65533;&#65533;3=&#65533;L&#65533;&#65533;&#65533;&#65533;&#65533;U&#65533;&&#65533;]&#65533;&#65533;an&#65533;\&#65533;&#65533;P&#65533;&#65533;[n&#65533;&#65533;&#1482;^&#65533;&#65533;Z~&#8206;&#65533;&#65533;&#65533;&#65533;9&#65533;&#65533;&#65533;<&#65533;&#65533;~4'&#65533;+&#65533;&#65533;s&#65533;&#65533;>&#65533;&#65533;&#65533;=&#65533;^&#65533;:&#65533;&#1899;~&#65533;&#19758;&#2174;&#1722;&#65533;&#65533;.&#65533;&#65533;&#1486;&#65533;&#65533;&#65533;&#65533;&#65533;`&#65533;&#65533;^&#65533;&#65533;&#286;&#1890;&#65533;&#65533;&#65533;0&#65533;&#65533;&#65533;^D~&#65533;,^&#65533;_.&#65533;&#1182;&#65533;_N&#65533;&#65533;&#65533;&#65533;^"&#65533;&#65533;&#65533;&#65533;]A&#65533;&#65533;&#65533;n&#65533;j&#65533;&#65533;&#65533;N&#65533;]f&#65533;z&#65533;&#65533;n&#65533;&#65533;n&#65533;&#65533;O^&#65533;&#65533;.&#65533;n&#65533;p&#65533;&#65533;k&#65533;&#65533;	&#65533;&#65533;&#65533;C&#65533;&#1464;&#65533;&#65533;&#65533;&#65533;>&#65533;&#65533;.&#65533;&#65533;&#65533;&#65533;&#65533;^&#65533;&#65533;&#958;&#65533;o&#65533;&#65533;>&#65533;A=&#65533;^&#65533;&#65533;k}&#65533;&#65533;F&#65533;&#65533;&#65533;&#65533;"*p&#65533;/&#65533;&#65533;?&#65533;&#65533;&#65533;&#65533;&#65533;^&#65533;r~&#65533;&#65533;&#65533;&#65533;4?4w&#65533;]&#65533;&#65533;&#65533;&#65533;&#65533;&#65533;Q&#65533;$O&#65533;&#65533;&#65533;&#65533;t4~&#65533;J&#65533;y &#65533;"&#65533;&#65533;&#65533;&#65533;&#65533;,&#65533;&#65533;A&#65533;&#65533;&#65533;&#65533;&#65533;g]&#65533;]&#65533;&#65533;1&#65533;Z&#65533;!&#65533;&#65533;um&#65533;i&#65533;&#65533;&#65533;.5 &#65533;9?&#65533;-/&#65533; &#65533;&#65533;&#65533;>&#65533;&#65533;&#65533;&#65533;)&#65533;&#65533;j&#65533;&#65533;&#65533;&#65533;&#65533;&#65533; ,&#65533;&#65533;&#65533;&#65533;&#65533;&#65533;.&#65533;&#65533;bj&#65533;&#65533;&#65533;l1`&#65533;A&#65533;&#65533; mr&#65533;&#65533;o&#65533;o&#65533;B &#65533;&#65533;&#65533;&#65533;a&#65533;>&#65533;~&#65533;&#669;&#65533;x&#65533;I&#65533;&#65533;&#65533;c&#65533;&#65533;A&#65533;}&#65533;&#65533;}&#65533;&#631;&#65533;T&#65533;&#65533;&#65533;&#65533;)'&#65533;W&#65533;&#1199;&#65533;&#65533;N&#65533;&#65533;/&#65533;&#65533;&#65533;&#65533;]&#65533;&#65533;&#65533;_&#65533;&#65533;1 &#65533; &#65533;O&#65533;&#65533;&#65533;&#65533;&#65533;N`&#65533;&#65533;&#65533;&#65533;&#65533;&#65533;&#65533; &#65533;&#65533;b&#65533;&#65533;S&#65533;&#65533;&#65533;&#65533;&#65533;&&#65533;&#65533;&#65533;&#65533;&#65533;2&#65533;r&#65533;&#65533;&#65533;&#65533;%&#65533;&#65533;~n&#65533;&#65533;&#65533;&#65533;&#65533;&#65533;&#65533;&#65533;&#65533;&#65533;&#65533;&#65533;&#65533;&#1982;=&#65533;&#65533;//&#65533;&#65533;&#65533;&#65533;8&#65533;&#65533;&#65533;&#65533;d&#65533;&#65533;&#65533;&#65533;&#65533;&#65533;&#65533;~?&#65533;&#65533;d&#65533;&#65533;&#65533; q&#65533;&#268;4
&#65533;pAC&#65533;A&#65533;	"l&#65533;! &#65533;-h&#65533;Q&#65533;&#65533;[&#65533;&#65533;#F&#65533;:&#65533;&#65533;&#65533;C&#65533;&&#785;"E	'."&#65533;&#65533;S&#65533;N&#65533;=}&#65533;T&#65533;P&#65533;E&#65533;E&#65533;T&#65533;R&#65533;M&#65533;>&#65533;U&#65533;S.n@&#65533;&#65533;&#65533;O&#65533;+&#65533;T&#65533;&#65533;A&#65533;&#65533;&#65533;&#65533;&#65533;,t&#65533;&#65533;&#65533;&#65533;&#65533;1J<Q&#65533;&#1520;+&#65533;,ab&#65533;&#65533;&#65533;SF&#65533;X&#65533;b&#397;?&#65533;9&#65533;&#65533;7&#65533;(A&#65533;X&#65533;&#65533;&#65533;&#65533;L&#1589;&#65533;R&#65533;~V&#65533;&#65533;N3kn&#65533;&#65533;A&#65533;l&#1717;m&#65533;&#413;[&#65533;&#59605;+&#65533;@&#65533;&#65533;&#65533;^&#65533;];+=&#65533;th&#65533;}&#65533;&#65533;&#65533;&#65533;&#65533;&#65533;`&#65533;}&#65533;&#414;]&#65533;v&#65533;&#1917;7&#65533;Z&#65533;Ba&#65533;+v5&#65533;5=&#65533;&#65533;k&#65533;&#65533;&#65533;.&#65533;:_&#65533;&#65533;#&#65533;]&#65533;&#65533;=h&#65533;&#65533;im&#65533;&#65533;@ &#65533;;d&#65533;A&#65533;-A &#65533;&#65533;&#65533;Nko'&#65533;6&#65533;&#65533;=&#65533;&#65533;j&#269;P&#65533;CQ&#65533;&#65533;7&#65533;nZB_&#65533;1Fa&#65533;&#65533;&#65533;g&#1580;8&#65533;:&#65533;=&#65533;&#65533;&#65533;A&#65533;&#65533;&#65533;9&#65533;&#65533;&#65533;@&#65533;Z&#65533;&#65533;0&#65533;f&#65533;2J)&#65533;&#65533;&#65533;&#65533;&#65533; 0&#65533;r&#65533;&#65533;&#65533;8&#65533;|+=&#65533;*b&#65533;"1&#65533;&#65533;&#65533;LJR'&#65533;2N9&#30995;N&#65533;o&#65533;&#65533;2;o&#65533;.&#65533;K&#65533;&#65533;&#65533;Z&#65533;&#65533;'&#65533;\&#65533;K&#65533;EQ&#602;.&#65533;&#65533;NI'&#65533;&#65533;&#65533;&#65533;$&#65533;&#65533;@&#65533;&#65533;+1&#65533;.&#65533;T)&#65533;B&#65533;4-&#65533;5O&#65533;&#65533;&#65533; F&#65533;IS&#65533;&#65533;4VYg&#65533;&#65533;H&#65533;T&#65533;&#65533;SUtQ&#65533;.*&#65533;P x&#65533;&#65533;8F&#65533;j&#65533;&#65533; &#65533;&#65533;Z&#65533;&#65533;6Zi&#65533;&#65533;&#65533;B&#65533;&#65533;3&#65533;8&#65533;&#65533;+&#65533;&#65533;&#65533;&#65533;H/&#65533;CU&#65533;&#65533;&#65533;-&#65533;;&#65533;e&#65533;]wk&#65533;*&#65533;(&#657;&#65533;mM&#65533;&#65533;&#65533;
&#65533;&#65533;|])&#65533;&#65533;pp&#65533;&#65533;wF8&#65533;9)&#65533;&#65533;(*S'b;&#65533;H&#65533;E@6&#65533;&#65533;&#65533;rSr&#65533;
&#1833;*&#65533;O&#65533;F9&#65533;&#65533;&#65533;2&#65533;&#65533;&#65533;O9{)&#246;&#65533;U&#65533;b;>&#65533;&#458;
|&#65533;&#65533;&#65533;V&#65533;h&#65533;&#65533;&#1933;&#65533;L&#65533;&#65533;L&#65533;&#65533;:I&#65533;|&#65533;&#65533;#&#65533;&#65533;&#65533;X&#65533;Ve&#65533;M&#65533;&#65533;;&#65533;&#65533;l &#65533; &#65533;&#65533;&#65533;&#1012;w-&#65533;'b&#65533;&#65533;&#65533;&#1012;&#65533;%AI=&#65533;&Zl&#65533;&#65533;&#65533;)&#65533;\&#65533;Z&#65533;n;&#65533;&#861;&#65533;&#65533;S&#65533;~ &#65533;&#65533;x&#65533;&#65533;<r&#65533;s&#65533;@O-5&#65533;p|&#65533;&#65533;P5{.v&#65533;UY&#65533;&#65533;&#65533;&#65533;&#65533;ur&#65533;WG&#65533;&#65533;&#65533;@&#65533;&#65533;&#65533;0&#65533;q_&#65533;&#65533;7&#65533;	Fx&#65533;"&#65533;Y'&#65533;&#65533;&#1455;&#1843;".u&#65533;t&#65533;NA6&#65533;&#65533;&#991;&#1957;n ~&&#65533;&#65533;&#65533;&#65533;S//&#65533;l&#65533;^&#65533;&#65533;&#1023;}&#65533;=&#65533;)F`&#65533;&#65533;&#65533;&#65533;&#65533;&#65533;~ha&#65533;&#65533;'&#65533;&#65533;&#65533;&#65533;Q&#65533;&#65533;&#65533;&#65533;&#65533;&#65533;&#65533;lG&#65533;&#65533;H&#65533;&#65533;E&#65533;~&#65533;&#65533;&#65533;(3&#65533;&#65533;&#65533;&#65533;"C&#65533;j&#65533;W&#65533;&#65533;9n&#65533;+&#65533;&#65533;t&#65533;&#65533;o'&#65533;&#65533;`
U%<&#65533;H|K!&#65533;8&#65533;q&#65533;&#65533;&#65533;&#65533;&#65533;r.&#65533;H&#65533;Za&#65533;(&#65533;&#65533;&#65533;8&#65533;2&#65533;&#65533;&#65533;&#65533;5&#65533;&#65533;&#65533;&#1282;$&#65533;&#65533;5&#65533;&#65533;&#65533;&#65533;E.*&#65533;E.At&CR&#65533;W&#65533;&#65533;h&#65533;&&#65533;&#65533;"&#65533;1&#65533;&#65533;(r-v&#1102;wtL&#65533;&#65533;G&#65533;e&#65533;&#65533;K&#65533;t(7&#65533;U1{&#65533;&#65533;#&#65533;H&#65533;&#65533;&#65533;e$&#65533;&#65533;&#65533;E&#65533;	R&#65533;&#65533;&#65533;&#1647;.&#65533;&#65533;&#65533;n~:1#E9J&#65533;&#65533;+q&#65533;@&#1214;^i&#65533;&#65533;&#65533;j&#65533;&#65533;&#65533;&#65533;&#65533;&#65533;&#65533;&#65533;&#65533;&#65533;&#65533;B@J^&#65533;21&#65533;&#65533;&#65533;&#65533;&#65533;d&#65533;(&#65533;&#65533;W4c&#65533;
&#65533;5e&#65533;&#65533;I&#1779;H>p&#65533;;&#65533;&#1111;&#65533;&#294;O&#65533;&#65533;&#65533;@&#65533;f&#65533;&#65533;&#65533;(N&#65533;&#65533;"A0&#65533;-&#65533;Mv&#65533;&#65533;)&#65533;&#65533;&#65533;Z9&#65533;'2&#65533;c&#65533;&#1757;&#65533;,&#65533;(&#65533;U%8&#65533;&#65533;&#65533;Jw&#65533;&#65533;(&#65533;
,X6&#65533;&#65533;K&#65533;|&#65533;&#65533;&#65533;&#65533;W&#65533;&#65533;	=X&#65533;?S&#65533;&#1315;E&#65533;.)8&#65533;&#65533;Q&#65533;8&#65533;$&#65533;,&#65533;MA=Og&#65533;&#65533;&#65533;Kv&#65533;&#65533;V&#65533;aA&#65533;&#65533;Gu&#65533;E&#65533;H&#65533;2e(El&#65533;- &#65533;p&#540;aRSs&#65533;i&#65533;z&#65533; &#65533;r&#65533;S&#65533;&#65533;&#65533;q$&#65533;P&#65533;z&#65533;&#65533;&#65533;&#65533;`&#65533;Z&#65533;$(&#65533;5*&#65533;&#65533;	5&#65533;&#65533;&#1130;&#65533;u&#65533;&#65533;e&#65533;&#65533;6$&#65533;&#65533;&#65533;&#65533;$=(&#65533;1&#65533;&#65533;fmUO&#65533;&#65533;V&#65533;
Oz&#65533;H&#65533;n&#65533;&#65533;$x&#65533;&#65533;&#65533;u&#65533;^&#12695;&#65533;&#65533;&#65533;&#65533;&#65533;&#65533;Z5;&#65533;&#65533;vV&#65533;j(E&#65533;"A&#65533;9&#65533;"&#65533;&#65533;P&#65533;&#65533;&#65533;~2&#65533;	g=;[&#65533;=&#65533;2&#65533;&#65533;IC&#1731;&#65533;U&#1332;&#65533;#&#65533;Ky&#486; &#65533;6{	&#65533;&#65533;f&#65533;J[&#65533;&#1044;G&#65533;EF&#65533;[%&#65533;s&#65533;&#65533;|&#65533;c%2%&#65533; &#65533;&#65533;&#65533;es&#363;Hj&#65533;dx&#65533;&#65533;_&#65533;r]4&#65533;&#65533;^&#65533;kY&#65533;Z&#65533;&#65533;X&#65533;&#65533;&#65533;o~&#65533;6&#65533;&#65533;&#65533; K&#65533;{&#65533;to&#65533;&#65533;&#65533;&#65533;&#65533;&#865;J&#65533;&#65533;&#65533;%4&#65533;&#65533;A3>&#65533;V&#65533;x	r&#65533;&#65533;&#65533;Rd	=&#65533;.&#65533;R&#65533;G&#65533;A&#65533;DT\&#65533;|G&#65533;Lq&#65533;r" &#65533;r5&#65533;V&#65533;l&#65533;&#1766;t&#65533;&#65533;&#65533;&#65533;`
&#65533;=p&#65533;\&#65533;%Ha	&#65533;Ei&#65533;&#65533;&#65533;&#65533;&#65533;&#1350;s&#65533;&#65533;&#65533;&#65533;&#65533;%d{&#65533;&#1982;(&#65533;dU1&#85284;OVD2&#65533;&#65533;&#65533;&#65533;7&#65533;=&#65533;o&#65533;&#65533;&#65533;p&#65533;&#65533;8&#65533;&#65533;&#59066;&#1154;&#65533; M&#65533;'&#65533;1P\N&#65533;&#65533;kF&#65533;&#65533;&#65533;4&#65533;&#65533;~&#65533;DBl&#65533;&#65533;)u&#65533;&#65533;a&#65533;&#65533;&#65533;&#65533;  !&#775;l1Sh&#65533;hRoz&#65533;.h&#65533;'&#65533;HWD%/5&&#65533;&#65533;,&#65533; &#65533;8&#1067;&#65533;&#65533;F	&#65533;E&#65533;&#65533;&#65533;&#1343;&#65533;5O&#65533;&#65533;&#65533;q&#65533;&#65533;&#65533;s&#65533;']]&#65533;&#65533;N&#65533;&#65533;&#65533;&#65533;&#65533;o]&#65533;&#65533;&#65533;&#65533;tP&#65533;&#65533;&#65533;&#65533;&#65533;&#65533;&#65533;&#65533;Zz&#65533;&#65533;W&#65533;&#65533;,&#65533;%O&#65533;&#65533;&#65533;&#65533;&#65533;&#65533;&#65533;U &#65533;#&#65533;&#65533;6z&#65533;&#65533;.eZhJF7z&#65533;&#65533;w~&#65533;&#65533;xY	L&#65533;q9&#65533;p%4&#65533;6&#65533;&#59173;&#65533;Cn&#65533;2&#65533;n&#65533;&#65533;&#1100;&#65533;Q&#65533;&#65533;&#65533;
O&#65533;&#65533;&#65533;7 &#65533;&#65533;&#65533;FB&#65533;&#65533;&#65533;:7&#65533;&#65533;nk&#65533;&#65533;&#65533;$&#65533;[sN&#65533;&#65533;)^&#65533;&#65533;&#65533;&#65533;:Y&#65533;x&#1033;&#65533;&#65533;&#1525;8&#65533;&#65533;>&#65533;&#65533;q&#65533;&#65533;&&#65533;&#65533;K&#65533;:&#65533;&#65533;&#65533;&#65533;&#65533;&#65533;&#65533;:&#65533;&#65533;S&#65533;D&#65533;B&#65533;&#65533;&#65533;&#65533;S&#65533;&#65533;&#518;&#65533;b&#65533;~&#65533;&#65533;&#65533;{&#65533;&#65533;&#65533;^&#65533;&#65533;&#65533;t&#65533;B&#65533;u&#65533;&#65533;n4i&#65533;=&#65533;w/6&#65533;[&#65533;U&#65533;&#65533;oG&#65533;&#65533;]x&#65533;3&#65533;9&#65533;&#65533;&#65533;&#65533;&#65533;W^Z&#65533;&#65533;&#65533;]x&#65533;&#1973;_&#65533;&#65533;&#65533;&#65533;b&#65533;&#65533;}&#65533;&#65533;&#65533;	&#65533;,&#65533;&#65533;(&#65533;&#65533;&#65533;&#65533;&#65533;&#65533;1&#65533;y&#65533;o&#65533;&#65533;g|&#65533;D&#65533;&#65533;C&#65533;&#65533;xO&#65533;&#65533;&#65533;k&#65533; `$&#65533;&#65533;O&#65533;&#65533;&#65533;0&#65533;w&#1591;i_&#65533;&#65533;V&#65533;&#65533;s&#65533;{k&#65533;&#65533;&#65533;y/&#65533;&#65533;6&#65533;&#65533;e<&#65533;&#65533;&&#65533;&#65533;9&#65533;I1&#65533;&#65533;&#65533;&#65533;&#65533;&#65533;&#65533;&#65533;&#65533;&#65533;&#65533;&#65533;&#65533;&#65533;&#65533;&#65533;&#65533;&#65533;&#65533;&#65533;&#65533;&#65533;&#65533;&#65533;&#65533;&#65533;&#65533;&#65533; $&#65533;4&#65533;D&#65533;T&#65533;d&#65533;t&#65533;&#65533;&#65533;&#65533;&#65533; &#805;
&#65533;;P&#65533;#&#1179;>T&#65533;-&#65533;&#65533;@8=|&#65533;&#65533;: &#65533;&#65533;&#65533;&#65533;*&#65533;3&#65533;&#65533;)&#65533;Z4T&#65533;&#65533;&#65533;&#65533; &#65533;,&#65533;S &#65533;&#65533;@-)9&#65533;&#65533;&#1131;&#65533;L	&#65533; &#65533;&#65533;]&#248;&#65533;?&#65533;0?&#65533;	&#65533;
&#65533;&#65533;&#65533;&#65533;&#65533;&#65533;&#65533;;-:&#65533;&#65533;&#65533;&#65533;&#65533;&#157;&#65533;/&#65533;=%&#65533;&#65533;1&#65533;B&#65533;(&#65533;&#65533;<&#65533;&#65533;%&#65533;&#65533;6\&#65533;&#65533;;&#65533;I&#65533;&#65533;&#65533;:$B&#65533;#&#65533;&#239;c
9(&#65533;r17&#65533;7&#65533;8$6=&#65533;&#65533;8&#65533;6-\D&#65533;&#65533;k&#65533;[&#65533;&#65533;='&#65533;K&#65533;&#65533;&#65533;&#65533;&#65533;0|&#65533;&#65533;tB&#65533;&#65533;'DDN,&#305;q&#65533;&#65533;&#65533;S&#65533;&#65533;V&#65533;&#65533;&#65533;3D&#65533;&#65533;9=$)&#65533;= 4&#65533;&#65533;>&#65533;&#65533;D&#65533;!&#65533;
W$&#65533;1&#65533;H&#65533;&#65533;DBN&#65533;&#65533;&#65533;&#65533;g&#65533;&#65533;B&#65533;Fh&#65533;F&#65533;&#65533;C&#65533;z&#65533;b&#65533;F&#1896;&#65533;p&#65533;:*D&#65533;GHy>s|&#65533;&#65533;&#65533;F&#65533;&#65533;&#65533;w&#65533;&#65533;,&#65533;Gf&#65533;&#65533;z&#65533;&#65533;y&#491;8E&#65533;&#65533;&#458;&#65533;E}&#1289;&#65533;Fx4&#65533;&#65533;Gy&#65533;&#65533;{d&#65533;&#65533;&#65533;D~&#456;&#65533;&#329;&#65533;H&#65533;&#65533;3<Cw<&#525;<&#65533;y\&#65533;&#65533;HHM&#593;&#65533;&#65533;&#65533;,&#65533;F&#65533;T&#65533;Rj&#534;tIS|I&#65533;&#65533;	H&#65533;&#65533;&#65533;I&#65533;&#65533;&#65533;&#605;D&#65533;&#65533;&#607;&#65533;6&#673;<&#65533;a$&#675;&#65533;&#65533;{&#65533;&#65533;&#65533;H&#65533;tJi)B&#65533;(&#65533;&#65533;y&#682;| *&#65533;&#65533;0&#65533;/&#65533;&#686;&#65533;&#65533;&#65533;&#65533;	K&#65533;&#65533;&#65533;&#65533;&#65533;&#243;4&#756;&#757;DK&#65533;T&#758;&#65533;K&#65533;&#65533;&#697;<G&#65533;&#65533;@<F&#65533;&#65533;&#65533;,&#65533;<G&#65533;&#766;L&#65533;&#831;&#65533;&#65533;$LG&#65533;&#65533;&#65533;&#65533;#&#65533;dL&#65533;&#65533;	 !&#65533;   ,U &#65533; qR &#65533; H&#65533;&#65533;&#65533;&#65533;*\&#560;&#65533;&#199;#J&#65533;H&#65533;&#65533;&#331;3j&#65533;&#561;&#65533;&#463; 3Z@0&#65533;$I&#65533;!S&#65533;\&#626;&#65533;&#727;0c&#668;I&#65533;&#65533;M&#65533;&&#65533;&#65533;&#65533;Sg&#603;@&#65533;
J&#65533;&#65533;&#1123;H&#65533;V&#65533;&#65533;&#65533;:&#65533;&#65533;&#65533;15&#65533;S<-(&#65533;&#693;&#65533;&#1519;`&#202;9&#65533;)T&d&#65533;}!&#65533;&#65533;Z&#65533;:&#65533;&#65533;K&#65533;&#65533;&#1915;x&#65533;&#65533;&#65533;&#65533;)&#65533;&#65533;k_&#65533;,x&#65533;&#65533;l&#65533;>=&#65533;u&#65533;&#65533;&#464;#K&#65533;&#65533;r&#65533;&#65533;m&#65533;ax&#65533;a&#65533;:,&#65533;&#65533;&#65533;&#65533;&#65533;&#65533;&#1256;S&#65533;&#65533;&#65533;&#65533;&#65533;&#902;}x&#65533;<X&#65533;	9&#65533;&#65533;&#891;&#65533;&#65533;&#65533;,K&#65533;&#65533;&#65533;&#15437;-X&#65533;&#65533;&#1123;&#65533;K&#65533;N&#65533;&#65533;u&#65533;LEg~&#65533;&#65533;f&#65533;&#1873;o&#65533;~17&#65533;&#65533;&#65533;&#1259;_?&#65533;)f&#65533;&#65533;&#199;_^&#65533;&#65533;&#65533;&#65533;&#65533;&#65533;&#65533;&#65533;&#1023;M&#65533;&#65533;&#1920;&#65533;m&#18023;&#65533;6&#65533;&#65533;&#65533;&#65533;d&#65533;	&#65533;&#65533;&#65533;rZ&#65533;&#65533;|/&#65533;6&#65533;	r&#65533; &#65533;$&#65533;&#65533; "&#65533;&#1369;&#65533;&#65533;&#65533;&#65533;C&#65533;>&#65533;&#65533;"&#65533;&#65533;q&#65533;\h&#65533;&#65533;d&#65533;<&#65533;&#539;pm&#65533;&#1606;&#65533;i&#1569;&#65533;/&#65533;d&#65533;v_D&#65533;&#65533;TV&#65533;h&#65533;&#65533;'&#65533;l3G&#65533;^&#24668;&#1879;&#65533;V&#65533;&#65533;&#65533;FIh&#65533;M.&#65533;&#65533;&#65533;&#65533;%)&#65533;>h&#65533;![,&#65533;&#65533;&#65533;*&#65533;LX&#65533;%&#65533;&#65533;m&#65533;&#65533;"Ja&#65533;&#65533;&#1184;&#65533;Vj&#65533;E:f&#65533;&#65533;&#65533;&#65533;&#65533;bl&#65533;&#65533;i&#65533; &#65533;y&#39528;&#65533;&#65533;&#65533;h_&&#65533;&#6877;&#65533;(&#65533;lD&#656;#:&#65533;&#65533;&#48001;&#65533;&#1319;&#65533;}yg&#65533;&#65533;y&#65533;h|&#65533;&#65533;&#65533;&#65533;&#65533;F[e&#65533;:x&#65533;&#1820;uj&#65533;&#65533;[K&#65533;`8Z&#65533;&#65533;&#1174;k&#57598;N&#65533;&#35998;&#65533;&#65533;&#65533;&#65533;&#65533;&#65533;&#65533;&&#65533;&#65533;&#65533;&#65533;&#65533;&#65533;/&#65533;&#65533;&#65533;&#1900;&#65533;'&#65533;&#65533;bh&#35970;&#65533;+n&#65533;&#65533;6&#65533;0pg&#65533;;&#2024;&#65533;&#65533;a&#65533;y&#65533;!by&#65533;&#1629;@H&#65533;&#65533;&#65533;$&#65533;&#65533;ZI!Pu(&#65533;*&#65533;&#65533;&#65533;&#65533;@~J&#65533;&#65533;h&#65533;&#65533;&#65533;&#65533;W&#65533;D&#65533;&x(r&#65533;&#65533;jl&#65533;/^&#65533;a&#65533;g&#65533;&#65533;&#65533;&#65533;P&#65533;uo&#65533;E&#65533;r&#65533;b&#65533;&#65533;&#65533;=&#65533;C&#65533;"G-&#65533;&#65533;\5v&#65533;[b&#65533;&#65533;&#65533;&#65533;.;&#65533;&#65533;/&#65533;|f&#65533;d&#65533;mwQf&#65533;&#65533;&#65533;&#65533;&#65533;&#1352;&#65533;&#65533;&#65533;k\&#65533;&#65533;s&#65533;&#65533;&#1965;&#65533;&#65533;.&#65533;&#65533;#&#65533;&#65533;^&#65533;&#65533;l'k(&#65533;&#65533;&#65533;&#65533;T&#65533;&#65533;4&#14343;&#65533;&#65533;S3y&#65533;&#65533;6&#65533;&#65533;&#65533;kar+d&#65533;&#65533;&#65533;[&#65533;&#65533;&#65533;n&#65533;&#65533;9&#65533;U&#65533;nt&#65533;*`&#65533;&#65533;&#65533;&#65533;&#65533;ix&#65533;Ms&#65533;&#65533;&#65533;&#65533;K$9&#65533;&#868;&#65533;&#65533;&#65533;*&#65533;2&#65533;&#65533;&#65533;l&D*&#65533;&#181;7/&#65533;&#65533; &#65533;n&#65533;&#65533;&#65533;@[i&#65533;&#65533;&#65533;T&#65533;K&#65533;9&#65533;&#65533;3&#65533;&#65533;&#65533;&#65533;/&#65533;&#65533;&#65533;X&#65533;<d&#65533;|O\`A&#65533;8>&#65533;&#65533;}*&#65533;&#65533;&#65533;&#65533;&#65533;&#65533;&#65533;;&#65533;;^&#65533;r&#65533;&#65533;&#65533;z&#1123;
&#65533;&#65533;&#65533;&#65533;O&#65533;&#65533;&#65533;b@|o #&#65533;&#65533;V&#65533;O {&#65533;W&#65533;&#65533;4&#65533;&#65533;P}&#65533;&#65533;K&#65533;&#65533;&#65533;6&#65533;".E &#65533;&#65533;!&#65533;h-L&#65533;&#65533;&#65533;&#65533;R8 &#65533;&#65533;&#65533;&#65533;1&#65533;&#65533;&#65533;<&#65533;fR&#65533;&#65533;&#65533;&#65533;DY&#65533;&#65533; &#65533;Q&#65533;&#65533;&#65533;&#413;ae&#65533;X" \C&#65533;&#65533;Ii&#65533;&#65533;F&#65533;&#65533;O	&#65533;&#65533;&#20289;&#65533;qT&#65533;sU&#65533;&#65533;B?
&#65533;1&#65533;$&#65533;$1G" D&#65533;&#65533;UoIHbd&#65533;x&#328;	d&#65533;&#65533;L&#65533;&#65533;&#65533;CB>r&#65533;&#65533;t&#65533;,&#65533;K&#65533;m&#1162;p4&#65533;*w&#65533;0&#65533;&#65533;2R&#65533;B-k	2+&#65533;&#65533;{&#65533;,&#65533;y&#65533;L&#65533;&#65533;*G&#65533;#0A&#65533;&#65533;P&#21914;<&#65533;s&#65533;T6&#900794;_A&#65533;h&#65533;G&#65533;&#65533;&#65533;&#65533;@B"	&#65533;v&#65533;&#663;T&#65533;@b&#65533;>c&#65533;I#;&#65533;&#65533;&#65533;&#65533;T&#65533;&#65533;&#65533;&#65533;<_&#65533;&#36417;&#65533;&#65533;&#65533;Y&#65533;BS&#322;&#65533;(l&#65533;"@&#1400;&#965;Z&#65533;RnhD'&#65533;&#65533;&#65533;z&#65533;R#i%GG&#65533;&#842;~&#65533;&#65533;i&#65533;	I&#65533;0&#65533;&#65533;&#65533;W'YfD&#65533;&#65533;&#1178;^&#65533;'&#65533;$&#65533;2ejR&#65533;&#65533;&#65533;J;aHGJ&#65533;T&#65533;&#65533;12&#65533;iQ&#65533;Z)&#65533;&#65533;&#65533;&#65533;P&#65533;&#65533;T&#65533;J&#1386;Z&#65533;&#65533;X&#874;V&#65533;&#65533;&#1390;z&#65533;&#65533;l<jK&#65533;JV&#65533;&#1385;Y&#65533;iY&#65533;*&#65533;&#65533;U&#65533;1+[&#65533;&#65533;
&#65533;)Q&#65533;
T&#774;&#1309;&#65533;&#65533;&#65533;&#65533;&#65533;J&#65533;"&#65533;&#65533;-U&#65533;h\&#65533;&#1584;&#65533;&#65533;i)&#65533;k F')&#65533;&#65533;&#65533;&#65533;,X&#65533;&#65533;&#65533; &#65533;&#65533;&#65533;&#65533;&#65533;gk@&#65533;&#65533;;&#65533;&#1132;j&#65533;rT&#65533;q&#65533;&#65533;&#65533;-lK[Z&#65533;&#65533;:P&#65533;&#65533;&#65533;&#65533;J&#65533;sW&#65533;V&#65533;&#65533;&#65533;mhKk&#65533;0&#65533;&#65533;Mnp&#65533;(1&#65533;fn&#65533;&#65533;nlM&#65533;+&#65533;*&#65533;&#65533;l&#65533;&]&#65533;v&#65533;&#65533;MP&#300;&#65533;&#65533;&#65533;B&#65533;$&#1059;xi&E&#65533;k&#65533;&#65533;&#65533;&#65533;B&#65533;&#65533;&#65533;&#65533;&#65533;&#65533;&#65533;H&#65533;,&#65533;/&#65533;&#151;&#65533;&#65533;n&#65533;C+^"&#65533;&#65533;&#65533;&#1105;&#65533;HKZ&#1662;&#65533;&#65533;&#65533;&#65533;K&#65533;&#65533;&#65533;&#65533;&#65533;&#65533;_ &#65533;&#65533;7O&#65533;0pme&#65533;&#65533;e&#65533;&#65533;&#616;z&#65533;&#65533;	&#65533;c-&#65533;&#65533;&#729;&#65533;&#1579;&#65533;@&#65533;&#65533;	%&#65533;L0&#65533;&#65533;&#65533;wC+d&#65533;&#65533;6&#65533;&#65533;C&#65533;w&#65533;ZW&#65533;&&#65533;&#65533;&#65533;<Mx&#65533;
c&#65533;&#65533;[&#65533;$}&#1410;&#65533;&#65533;&#65533;&#65533;<&#65533;"&#65533;6n$&#65533;&#65533;&#65533;;4x&#65533;&#65533;&#65533;&#65533;rt6&#65533;7G&#65533;p^&#65533;y#=&#1538;&#65533;&#65533;&#65533;&#65533;&#65533;&#65533;&#65533;&#65533;y&#65533;z&#65533;&#65533;&#14997;&#65533;&#65533;&#65533;&#65533;&#1139;53&#65533;&#65533;LY&#65533;&#65533;&#1097;l&#65533;\Sg&#65533;H&#65533;G&#65533;&#65533;&#65533;?}d&#65533;&#65533;&#281;&#65533;mF'&#65533;0&#65533; &#65533;&#65533;n&#65533;&#65533;,g&#65533;&#65533;&#297;N&#65533;&#65533;X@&#65533;N&#65533;&#1309;&#65533;&#65533;&#65533;cWbL&#32427;&#65533;&#593;&#65533;&#65533;&#65533;j&#758;&#65533;C&#65533;-&#65533;&#65533;f&#65533;&#65533;&#65533;&#65533;&#1578;u&#65533;&#65533;\&#65533;K&#65533;&#563;>3iGYllk&#65533;|2zrp=&#65533;&#65533;&&#40949;.-&#65533;&#65533;i&#65533;l&#65533;)&#65533;&#65533;6&#65533;&#65533;,n&#702; &#65533;&#65533;&#65533;&#65533;&#65533;I&#65533;&#65533;&#65533;:&#65533;A&#28090;>&#65533;c&#65533;&#65533;&#1004;&#65533;&#65533;&#65533;&#65533;9W&#65533;c&&#65533;(&#65533;qM&#65533;W&#65533;upk&#65533;}&#65533;&#65533;o&#65533;VA#s&#65533;q6&#65533;L&#65533;&#65533;u&#65533;A&#65533;jg&#65533;&#65533;&#65533;&#65533;`&#65533;&#30382;/&#65533;e&#65533;V8&#65533;i\&#65533;Z&#65533;%d&#65533;&#65533;9&#65533;_&#65533;&#65533;+&#65533;X&#65533;P&#65533;w&#65533;Mp&#1024;+&#65533;&#65533;%&#65533;H&#65533;&#65533;&#9238;"&#65533;&#65533;c&#65533;r_&#65533;&#65533;&#65533;!$U&#65533;&#65533;&#65533;&#65533;&#65533;D&#65533;&#65533;&#65533;Y&#65533;u\&#65533;&#65533;&#65533;&#65533;%&#65533;&#65533;&#65533;&#65533;&#65533;O&#65533;&#65533;&#65533;&#65533;%&#65533;9&#65533;&#65533;X&#65533;&#65533;F&#65533;1&#61156;&#65533;&#65533;&#65533;9j3&#964;&#65533;&#65533;&#65533;IuX3&#65533;&#65533;&#65533;&#65533;&#65533;;&#65533;&#695;&#65533;&#65533;&#65533;:&#65533;O&#65533;<Yy&#423;&#65533;9&#65533;&#65533;&#65533;9>&#65533;&#65533;&#65533;=Q&#65533;MR&#65533;&#65533;&#65533;&#65533;s&#65533;&#65533;&#892;&#65533;|B&#65533;&#1714;&#65533;j&#1953;	&#736;&#65533;&#65533;&#65533;{2&#65533;L&#65533;s^:&#65533;_&#65533;+	<2&#65533;v&#65533;&#65533;~&#65533;&#65533;&#65533;r&#65533;&#65533;c&#65533;d&#65533;X&#65533;&#65533;&#65533;I&#65533;&#65533;&#65533;&#65533;&#65533;@&#65533;&#65533;|&#65533;&#65533;&#65533;Y&#1531;4M&#65533;&#65533;&#65533;&#65533;&#65533;#&#65533;&#65533;&#65533;&#65533;&#65533;?&#65533;cL&#65533;g,&#65533;gr&#65533;&#65533;&#65533;w&#65533;&#65533;&#65533;X&#1076;u$L&#65533;&#65533;&#1559;pA&#65533;P&#65533;&#65533;&#65533;7|&#65533;g@ #J&#65533;&#65533;Y(Z8&#65533;*&#65533;B
xO &#65533;Ej&#385;L&#65533;q&#65533;GJ&#65533;&#65533;}h&#65533;rL8&#65533;QK'&#65533;~&#65533;9&#65533;Z&#65533;P&#65533;'&#65533; &#65533;&#65533;
8Lh1&#65533;&#65533;&#65533;&#65533;Dl&#65533;&#65533;TB&#65533;U=&#65533;N&#65533;d&#132;&#65533;h&#65533;&&#65533;&#65533;
hN&#65533;&#65533;&#65533;SV&#65533;&#65533;&#65533;d@&#65533;&#1283;&#65533;&#65533;g&#65533;M}&#65533;Tc&#65533;U&#65533;gm&#65533;&#1478; h&#65533;g&#65533;K&#65533;`E&#65533;&#65533;&#65533;&#65533;&#65533;&#512;&#65533;$W|&#65533;UU&#65533;&#65533;&#65533;&#65533;&#65533;&#1796;\&#65533;H&#65533;&#65533;&#65533;&#65533;M&#65533;&#65533;&#65533;&#1288;l5&#65533;1&#65533;&#65533;R/H&#65533;W&#65533;@&#65533;Q,&#328;&#65533;&#65533;w	D7&#65533;&#65533;j&#65533;<KaW&#65533;X&#65533;&#65533;j&#65533;R&#65533;&#65533;[&#65533;&#65533;&#65533;&#65533;[&#65533;&#65533;jo&#65533;V&#65533;&#65533;k~&#65533;&#65533;gE&#65533;&#65533;&#65533;8&#65533;MY1&#65533;&#65533;W&#65533;&#65533;&#65533;&#65533;&#65533;V&#65533;W&#65533;&#524;Z&#65533;&#65533;&#65533;&#65533;T&#1208;Vb&#65533; $&#65533;&#65533;XU&#65533;E-R&#65533;W&#65533;&#65533;L&#65533;&#1549;R5V&#65533;Y&#65533;%F&#65533;aC0&#65533;W&#65533;Un&#65533;"&#65533;&#65533;b&#65533;&#65533;l0P\Q&#525;&#65533;hQ&#1640;"&#65533;&#65533;&#65533;X&&#65533;"&#65533;&#65533;x&#65533;&#65533;&#65533;IZ1P&#1616;&#65533;&#65533;YF&#65533;YT&#65533;&#65533;f&#65533;&#65533;&#65533;&#65533;ykT&#65533;>%!&#65533;q}&#65533;&#593;&#65533;&#65533;&#65533;vQ{"&#65533;Jyp&#65533;&#65533;y&#65533;)&#65533;&#1618;&#65533;1YS$I&#65533;8&#65533;&#65533;,v&#65533;	&#65533;(&#65533;&#65533;v&#65533;=&#65533;F3i&#65533;DY&#65533;P&#65533;&#65533;&#65533;`.&#65533;}K&#65533;>&#65533;/&#65533;&#65533;9i&#65533;QI&#65533;Iy&#65533;&#65533;&#65533;,&#65533;&#65533;&#65533;Q&#65533;&#65533;^&#65533;B&#65533;&#65533;5`&A(&#65533;&#788;w&#65533;%&#65533;j&#65533;&#65533;+&#65533;&#65533;&#65533;hh&#65533;|p&#65533;Kd&#65533;&#65533;&#65533;+	&#65533;&#65533;&#65533;&#65533;C&#65533;b&#65533;GJ&#1623;2toSi&#65533;&#65533;y&#65533;&#65533;&#65533;b2 O&#65533;&#65533;&#65533;)>&#65533;hwy&#65533;&#65533;9&#65533;=@&#65533;&#65533;Y`{&#65533;&#65533;2I22&#65533;R)&#65533;)y&#65533;BY&#65533;&#65533;	C&#65533;	H&#65533;2&#65533;&#65533;&#65533;&#65533;x&#65533;&#65533;k	&#65533;a&#65533;3&#65533;8&#65533;&#65533;i&#65533;9&#65533;5&#594;&#65533;i&#65533;T&#65533;y&#65533;'&#65533;a&#65533;&#65533;&#65533;Yx&#1616;&#65533;	&#65533;&#65533;&#65533;&#65533;i&#65533;+tj&#65533;&#38710;C&#65533;I#&#65533;&#65533;1`&#65533;&#65533;y&#65533;1&#65533;&#65533;&#65533;&#1630;&#65533;&#1630;&#65533;	&#65533;#P&#65533;#&#65533;&#65533;&#65533;t&#65533;)=&#65533;&#65533;&#65533;&#65533;i&#65533; &#65533; z&#65533;J&#65533;&#65533;y&#65533;1p&#65533;B&#65533;&#65533;97&#65533;&#65533;m4&#65533;i&#65533;&#65533;i&#65533;&#65533;y&#65533;-&#65533;&#65533;&#1697;&#65533;)&#49761;&#65533;i&#65533;&#65533;9`&#65533;&#65533;)&#65533;jD)&#1058;) &#65533;9&#65533;&#65533;&#65533;)&#65533;&#39518;2z&#65533;&#65533;i&#65533;:&#65533;&#65533;9:&#65533;&#65533;E&#65533;.&#1698;%@&#65533;)P&#65533;Hz&#65533;J&#65533;&#65533;L&#65533;&#65533;+Z7J:0&#1059;5:&#65533;TJ&#65533;>z&#65533;8&#65533;&#65533;&#65533;/&#65533;O&#65533;A%&#65533;&#65533;(&#65533;Ap&#65533;V&#65533;&#65533;>&#677;i&#65533;&#65533;<&#65533;&#65533;&#65533;GZtJ&#65533;'&#65533;+Xa&#65533;<&#65533;=]X&#65533;&#1177;&#65533;69&#65533;	&#65533;&#720;&#65533;&#65533;j&#65533;i&#65533;0&#65533;0&#65533;tj
&#65533;k&#65533;{&#65533;;&#65533;
&#65533;%`&#65533;Z9&#65533;k&#65533;&#65533;&#65533;&#1635;&#65533;&#65533;&#65533;I&#65533;&#65533;Y&#65533;3ZA&#65533;u:&#65533;&#50665;&#65533;X&#65533;&#65533;z&#65533;&#65533;&#65533;&#65533;&#65533;&#65533;&#65533;&#65533;&#1707;&#65533;&#65533;&#65533;&#65533;&#65533;&#65533;:&#65533;&#65533;Z&#65533;&#65533;z&#65533;&#538;&#65533;&#65533;:&#65533;&#49641;k&#1541;H&#65533;&#65533;&#65533;Y&#65533;&#65533;&#65533;&#65533;&#65533;&#1706;&#65533;&#65533;&#65533;&#65533;Y&#65533;&#65533;JYu*&#65533;&#65533;&#65533;&#65533;&#65533;&#65533;z&#65533;&#34478;&#44718;&#65533;&#1710;&#65533;&#65533;&#65533;&#65533;&#65533;&#65533;&#65533;&#65533;(@&#65533;/&#65533;&#65533;&#65533;&#65533;&#65533;Z&#65533;&#65533;&#687;&#65533;*&#65533;&#1546;&#65533;&#65533;9&#65533;3P&#65533;(&#65533;
&#65533;&#65533;&#1776;&#65533;&#65533;&#65533;&#65533;&#65533;&#65533;&#65533;%&#65533;9p&#65533;&#1914;&#65533;&#65533;&#1713;&#1777;&#65533;Z&#65533;&#65533;&#1706;&#65533;Y&#65533;u&#65533; x&#65533;&#65533;&#65533;&#65533;,&#1778;.&#65533;&#65533;0&#65533;2KJ&#65533;z&#65533;&#65533;P&#65533;*&#65533;&#65533;&#65533;z&#65533;&#65533;&#65533;&#65533;Y&#65533; J&#65533;&#65533;&#65533;&#65533;&#65533;&#65533;3&#65533;&#65533;J&#65533;&#65533;L&#1780;N&#65533;[1&#65533;;&#65533;&#65533;&#65533;&#65533;&#65533;&#65533;&#44268;&#65533;&#65533;&#65533;&#1704;'&#65533;&#65533;&#65533;&#65533;O;&#65533;d[&#65533;f{&#65533;h&#65533;&#65533;+&#65533;u&#65533;$&#65533;&#65533;&#65533;&#65533;*&#65533;&#65533;&#65533;&#65533;&#65533;J&#65533; &#65533;&#65533;'z&#65533;&#65533;Z&#65533;i&#65533;&#65533;&#65533;&#65533;&#65533;;&#65533;+&#65533;q&#1863;&#65533;t&#65533;CP&#65533;=;&#65533;&#65533;z&#65533;=&#65533;&#65533;&#65533;&#65533;'&#65533;%P&#65533;84&#65533;&#65533;&#65533;&#65533;&#65533;&#1785;&#65533;&#65533;&#65533;&#65533;&#65533;=(&#65533;&#65533;wj&#65533;Z&#65533;&#65533;&#65533;k&#65533;&#65533;{&#65533;&#65533;&#65533;&#65533;Y&#65533;&#1132;&#65533;;&#65533;&#65533;[&#65533;&#65533;K&#65533;&#65533;&#502;&#65533;&#65533;&#65533;C&#65533;&#65533;k&#65533; 
&#65533;&#65533;$`&#65533;c:&#65533;cZ&#65533;&#65533;&#1788;&#65533;&#65533;&#65533;&#65533;+&#65533;c&#1669;)[&#65533;)&#65533;&#65533;&#65533;&#65533;&#65533;&#65533;"&#65533;&#65533;q&#65533;&#65533;x&#65533;&#65533;9r&#65533;'&#65533;~&#65533;{&#65533;&#34558;&#44782;]&#553;;>&#65533;&#65533;&#65533;;&#65533;&#65533;&#65533;&#65533;&#65533;&#65533;&#65533;&#65533;&#65533;k&#65533;]H&#65533;&#65533;&#65533;&#65533; &#65533;&#65533;&#65533;`&#65533;
&#65533;/ &#65533;&#65533;K&#65533;&#65533;&#65533;&#65533;{&#65533;&#65533;K&#65533;&#65533;&#65533;)@%&#65533;&#65533;	;&#65533;&#65533;&#65533;|&#65533;&#65533;&#65533;+T&#65533;&#65533;v&#65533;&#65533;s&#65533;&#65533;&#65533;Y&#65533;.&#65533;&#65533;&#65533;&#65533;&#65533;&#65533;&#65533;0&#65533;2&#65533;&#65533;5[&#65533;u&#65533;&#65533;k&#65533;&#65533;&#65533;&#65533;r{&#65533;&#65533;[B`&#65533;D&#65533;&#26919;&#65533;ZD&#65533;=F<$0&#65533;<&#691;Y&#1787;&#2011;&#65533;L&#65533;&#151;{&#65533;&#65533;&#65533;GlDc&#65533;&#65533;[&#65533;I&#168;&#65533;&#65533;9&#65533;.&#65533;&#65533;3&#65533;&#65533;l&#65533;&#65533;f&#65533;
&#65533;-&#65533;&#65533;  &#65533;e&#821;s&#755;&z&#65533;;&#65533;F&#65533;&#65533;&#65533;&#65533;&#386;<&#516;,&#65533;&#65533;&#65533;}&#65533;W&#65533;&#65533;&#65533;k&#65533;/&#65533;&#65533;&#65533;&#65533;&#65533;J&#65533;&#65533;&#65533;h&#65533;i&#65533;&#65533;
 &#65533;Z&#538;&#65533;&#604;&#1838;&#65533;:]&#65533;&#65533;^&#65533;&#65533;&#65533;&#65533;;&#65533;&#65533;&#1680;
\&#65533;&>p&#65533;}&#1826;&#65533;&#65533;&#65533;&#65533;&#65533;&#65533;&#65533;&#65533;&#65533;s&#65533;&#65533;&#65533; w&#65533;&#65533;^\&#65533;AC@&#65533;&#65533;I&#65533;)&#65533;98P&#65533;&#65533;&#65533;`k&#65533;&#65533;&#65533;&#65533;&#65533;:&#65533;+X&#839;|&#65533;&#970;&#65533;&#65533;&#65533;&#65533;&#65533;q&#65533; p#&#65533;A&#65533;g\&#65533;BCp>&#65533;&#65533;&#65533;&#65533;&#65533;&#65533;&#65533;\&#65533;&#65533;|&#65533;&#65533;\&#65533;&#65533;&#65533;&#65533;&#65533;"&#65533;G&#65533;&#1222;&#65533;l&#65533;t&#65533;&#1890;&#65533;$0M&#65533;&#10880;&#65533;*&#65533;&#65533;Q&#65533;&#65533;"&#65533;+&#65533;a&#65533;-.m%O&#65533;&#65533;;&#65533;0&#65533;fH&#65533;6&#65533;&#65533;&#65533;*&#65533; &#65533;&#65533;|N&#65533;1"&#151;"&#65533;&#65533;@&#65533;&#65533;&#65533;Fh@x&#65533; 8&#65533;&#381;&#65533;&#65533;H&#65533;&#65533;&#65533;&#65533;"cI5mDK6J&#619;&#65533;7{&#65533;&#731;&#65533;&#65533;h\]t&#65533;F&#65533;E&#65533;&#65533;M&#65533;h&#65533;&#65533;&#65533;&#65533;K,TFM&#65533;ZI&#65533;&#65533;&#65533;!&#65533;(&#65533;[t&#65533;&#65533;D&#65533;&#65533;Nh&#852;q&#65533;&#65533;&#65533;YR&#65533;&#65533;Ed&#65533;&#65533;H&#65533;&#65533;BQ&#65533;vmD&#65533;&#65533;&#65533;5R&#65533;&#65533;[&#65533;E&#65533;&#65533;R&#65533;Xa&#1578;dIo&#65533;&#65533;&#65533;Y&#65533;&#65533;&#1595;d&#65533;Xq&#1355;&#65533; Sm&#65533;&#65533;&#1628;&#65533;&#65533;&#65533;&#65533;eI&#65533;M&#1624;]&#1636;&#65533;Q&#65533;D&#1515;&#65533;&#1712;&#1761;&#65533;&#65533;&#1320;&#65533;&#65533;MJU&#65533;Gu&#65533;&#65533;&#65533;:&#65533;&#65533;=I&#65533;&#1851;T&#1495;&#65533;&#1554;&#65533;S&#65533;M>	G&#65533;)0&#65533;&#65533;z&#65533;&#765;8N&#65533;K&#65533;-Q&#65533;&#65533;&#65533;!&#65533;V&#65533;Y&#1868;s&#1829;y&#65533;&#65533;&#65533;&#65533;&#65533;!&#65533;
a&#65533;!&#65533;]&#65533;&#65533;}7&#65533;&#65533;1&#65533;&#65533;m&#65533;&#65533;4&#65533;4&#65533;&#65533;&#65533;&#65533;&#65533;4&#65533;&#65533;9&#65533;&#65533;N&#65533;&#1995;&#65533;&#65533;&#65533;&#65533;&#65533;&#65533;&#65533;&#65533;&#65533;. &#65533;&#65533;&#65533;&#65533;&#65533;&#65533;M&#65533;0&#65533;
1&#65533;&#65533;/&#65533;&#65533;M&#65533;&#65533;&#65533;&#65533;N&#65533;&#65533;&#65533;#^&#65533;&#65533;m&#65533;&#65533;&#65533;5u&#65533;&#65533;Q&#65533; &#65533;&#65533;&#65533;&#65533;&#65533;6n&#65533;8N&#65533;:n&#65533;&#65533;&#65533;&#1988;&#65533;&#65533;"&#65533;&#65533;S}
&#65533;<&#65533;&#65533;)N >&#65533;7&#65533;&#65533;&#65533;-&#65533;&#65533;fB&#65533;+&#65533;&#65533;>&#65533; N.P*&#65533;&#65533;'&#65533;;&#65533;&#65533;R.E&#65533;&#65533;U&#65533;NL&#65533;&#65533;N^&#65533;N&#65533;&#65533;&#65533;&#65533;Z&#65533;&#65533;J&#65533;&#65533;p&#65533;0&#65533;&#65533;i^.2 R>&#65533;&#65533;&#65533;u&#65533;&#1985;&#65533;a&#65533;&#65533;&#65533;&#65533;&#65533;ON&#65533;t&#65533;1&#65533;{N%&#65533;&#65533;&#65533;&#65533;-&#65533;~&#65533;w.<&#65533;&#65533;&#65533;&#65533;J&#65533;&#1489;&#65533;&&#65533;&#65533;&#65533; p&#65533;>&#65533;&#65533;&#65533;sN&#65533;A&#65533;1 v)&#65533;n"&#65533;v'9&#65533;[^&#65533;&#65533;&#33390;&#65533;#.&#65533;&#65533;&#65533;&#65533;&#65533;&#65533;oQ&#65533;^%&#65533;&#65533;&#65533;&#65533;*^&#65533;^&#65533;;n&#65533;&#334;8x&#65533;&#65533;&#65533;%rCy[&#65533;&#65533;&#65533;&#65533;&#65533;n&#65533;'^&#65533;un&#65533;#&#65533;-P*&#65533;}&#65533;&#65533;&#65533;>&#65533;&#65533;&#65533;^&#65533;Z&#65533;~&#65533;q>&#65533;&#65533;&#65533;>&#65533;s&#65533;&#65533;N&#65533;&#65533;E&#65533;Sb&#65533;&#65533;&#65533;^&#65533;&#65533;&#65533;~&#65533;7&#65533;&#65533;>&#65533;&#65533;&#65533;h&#65533;&#65533;"&#65533;&#65533;+&#65533;&#65533;&#65533;&#65533;&#65533;~&#65533;&#65533;N&#65533;n&#65533;&#65533;&#65533;b?"Rx>&#65533;N&#65533;&#65533;N&#65533;&#65533;&#65533;&#65533;&#65533;&#542;(&#65533;&&#65533;&#65533;  &#65533;&#65533;$&#65533;J5&#65533;&#65533;1&#65533;&#65533; &#65533;&#65533;3&#65533;1/&#65533;N&#65533;&#65533;&#65533;&#65533;>O>&#65533;&#65533;Q&#65533;(&#65533;&#65533;&#65533;&#65533;H/&#65533;U&#65533;&#65533;+&#65533;&#65533;D&#65533;&#65533;&#65533;Q&#65533;&#65533;t&#65533;&#65533;>&#65533; &#65533;&#65533;c&#65533;&#65533;:&#65533;q&#65533;O&#65533;&#65533;&#65533;x&#65533;&#1949;c&#65533;&#65533;/&#65533;&#65533;&#65533;&#65533;&#65533;&#65533;&#65533;&#65533;&#8223;&#65533;_&#65533;&#65533;&#65533;9&#65533;&#65533;	&#65533;&#65533;w&#65533;&#65533;&#65533;9>&#65533;9&#65533;&#65533;[&#65533;&#65533;&#65533;~&#65533;&#65533;&#65533;7&#65533;&#65533;&#65533;&#65533;&#65533;:&#65533;@&#65533;C!&#65533;}&#65533;I&#65533;&#65533;&#65533;&#65533;\&#65533;&#65533;&#65533;~&#65533;&#65533;&#65533;&#65533;&#65533;&#65533;1@&#481;&#65533; &#65533;;~&#65311;&#65533;o&#65533;'&#65533;&#65533;)&#65533;&#65533;&#65533;&#65533;&#65533;&^&#65533;v&#65533;&#65533;&#65533;u'&#65533;&#65533;&#43422;&#65533;o&#65533;&#1054;&#65533;3&#65533;&#65533;&#65533;&#65533;v>&#65533;&#65533;&#65533;&#65533;-&#65533;&#65533;&#65533;CO&#65533;&#65533;&#65533;&#65533;&#65533;&#65533;&#65533;&#65533;&#1471;&#65533;&#65533;O&#65533;&#65533;&#65533;^&#65533;&#65533;&#65533;&#65533;&#65533;u&#65533;&#65533;&#65533;&#65533;&#65533;&#65533;-\  &#65533;&#65533;&$`&#65533;&#196;&\&#65533;&#65533;&#65533;E&#65533;PDF&#65533;&#65533;$Y&#65533;&#65533;I&#65533;)U&#65533;d&#65533;&#65533;&#65533;K&#65533;1e&#932;Y&#65533;&#65533;M&#65533;9u&#65533;&#65533;&#65533;&#1255;N&#65533;
%&#65533;b!G&#65533;&#65533;bLJQ&#65533;&#1164;'V&#65533;&#1538;d&#268;%&#65533;"5J&#65533;D&#225;&#65533;$[&#65533;&#65533;Y&#65533;i&#1390;e&#65533;&#65533;&#65533;[&#65533;bK&#65533;&#65533;at&#65533;&#395;r&#65533;&#65533;&#65533;]&#65533;Q&#65533;FuJ8o&#2021;E=&#65533;(!&#65533;c&#529;%O&#65533;\&#65533;&#65533;&#65533;A&#65533;
&#65533;&#65533;&#65533;E&#65533;(&#65533;&&#65533;Z&#65533;&#65533;E&#65533;G+&#65533;&#65533;&#65533;&#65533;&#65533;&#1964;$w|%h&#65533;&#65533;m&#1849;u&#65533;&#65533;&#65533;;&#65533;&#1554;Ch,l&#65533;&#65533;a&#1443;C|&#65533;y`&#65533;~&#65533;&#65533;&#65533;M1&#65533;&#446;&#65533;o&#65533;&#65533;&#65533;&#65533;&#65533;&#1782;K&#65533;&#65533;&#65533;&#65533;&#65533;&#65533;&#65533;cO}&#65533;t9&#65533;E&#1119;-&#65533;q&#65533;a&#65533;&#65533;&#65533;&#65533;&#65533;&#65533; &#65533;&#65533;&#65533;&#65533;FC&#65533;&#65533;&#65533;$b*A&#65533;&#65533;B/&#65533;&#65533;&#65533;s&#65533;bH&#65533;&#65533;&#65533;:k&#65533; ;&#65533;&#65533;CC,k3&#65533;:3&#65533;&#65533;&#65533;&#1331;&#65533;!&#65533;Bk&#65533;&#65533;&#65533;H:&#65533;f4&#65533;&#65533;&#65533;&#65533;J&#65533;F(&#65533;LOD"&#65533;4&#65533;H$	&#65533;or&#65533;&#65533;@&#65533;RM&#65533;&#65533;&#65533;C&#65533;$&#65533;jT&#65533;J&#65533; &#65533;&#65533;BTP&#65533;&#65533;&#65533;`&#65533;$&#65533;TsM6w3&#65533;&#65533;d&#65533;&#65533;&#65533;
&#690;&#65533;&#65533;Z&#65533;S&#65533;&#65533;4L&#65533;;&#65533;;&#65533;&#65533;&#65533;&#65533;&#65533;&#65533;6U&#65533;tQFsB&#65533;&#1121;&#65533;M&#65533;+Kt!&#65533;:l&#65533;Z&#65533;=&#65533;&#65533;C/&#65533;H&#65533;&#65533;IUuUV[E&#65533;C&#65533;j&#65533;0B&#65533;&#65533;t&#65533;K&#65533;Al&#65533;&#65533;&#65533;&#65533;&#65533;u&#65533;<&#65533;&#65533;&#65533;PX]UvYf&#65533;T&#65533;&#65533;O&#65533;&#65533;&#65533;&#65533;&#1844;&#65533;Nm&#65533;&#65533;<I#&#65533;&#65533;T&#65533;&#1073;&#65533;&#65533;m&#65533;\t&#65533;&#1870;DI6B&#65533;^t&#65533;&#65533;&#65533;h&#65533;A&#65533;&#65533;mOA&#65533; &#65533;[Q	"a\&#65533;5&#65533;`&#65533;{&#65533;&#65533;DR&#65533;&#65533;&#1384;&#65533;*1c&#65533;&#65533;^&#65533;&#65533;k&#65533;&#65533;^&#65533;&#65533;F&#65533;N&#65533;0%r6&#65533;d&#65533;{&#65533;,&#65533;&&#65533;&#65533;&#65533;M&#65533;&#721;&#65533;Y? &#65533;&#65533;&#1553;&#1981;&#65533;&#65533;&#65533;B"	&#852;&#65533;6&#65533;h&#65533;&#65533;5a&#65533;l&#1206;R&#65533;&#65533;&#65533;&#1676;&#65533;&#65533;qXP&#65533;&#65533;Xf&#65533;$&#65533;&#65533;_Ezl&#65533;&#65533;>3,&#65533;J&#65533;K&#65533;&#65533;&#65533;Z&#65533;\&#65533;&#2011;gL&#65533;&#65533;(&#65533;&#65533;5&#65533;3&#65533;o$&#65533;&#65533;|&#65533;OH&#65533;M&#65533;&#65533;&#65533;!(e<m$&#65533;&#65533;)&#65533;&#65533;&#65533;&#65533;PH&#65533;&#65533;GK&&#65533;s&#65533;&#65533;e&#65533;8&#65533;u&#65533;&#65533;z&#65533;&#59655;&#65533;v7&#1581;k&#65533;v&#258;H&#65533;&#65533;&#65533;F4t&#65533;{o&#1282;&#65533;w n&#65533;_Ic*u&#65533;	&#65533;&#65533;:&#65533;&#65533;&#65533;0h&#65533;&#65533;;&#65533;&#65533;l&#65533;(&#65533;&#65533;&#65533;|&#65533;&#65533;{EG&#65533;&#65533;&#65533;hu&#65533;&#65533;&#65533;&#65533;&#65533;a}&#65533;_?w L&#65533;&#65533;&#65533;`x&#65533;&#65533;&#65533;a&#65533;3o&#1670;j&#65533;&#65533; w&#65533;_&#65533;&#65533;&#65533;&#65533;vV{&#65533;&#65533;&#65533;&#65533;&#65533;&#1892;^o&#65533;&#65533;r,&#65533;&#65533;,Pm&#65533;&#65533;=&#65533;&#65533;&#65533;&#65533;&#65533;x&#65533;&#65533;&#65533;!&#65533;</I&#65533;[&#65533;&#65533;M&#65533;&#65533;&#65533;~M)?HA&#65533;B&#65533;&#65533;7&#65533;&#65533;	&#65533;o&#65533;K&#65533;B&#65533;d&#65533;&#65533;#&#65533;&#65533;$&#65533;&#65533;_&#65533;&#1415;&#65533;&n&#65533;&#65533;A&#65533;&#65533;&#65533;&#65533;P&#65533;[&#65533;&#65533;:&#65533;&#65533;&#65533;5&#65533;"&#65533;&#65533;B&#252;&#65533;&#288;BzBc&#395678;-&#1129;/6&#65533;!&#65533;6&#65533;.&#65533;Q&#65533;&#65533;y&#1566;&#65533;Y&#65533;(&#65533;&#65533;Xw#8&#65533;qu&#65533;#&#65533;F&#65533;!&#65533;&#65533;Q&#65533;&#65533;T&#65533;(&#65533;&#65533;h&#65533;&#65533;S]&#65533;&#65533;&#65533;&#65533;&#65533;&#65533;&#65533;rz&#65533;)&#1552;$" &#65533;(&#65533;JX:*h
,d&#65533;l&#65533;1&#65533;D&#65533; h&#65533;A&#1446;&#65533;&#749;!2T&#65533;&#284;&#65533;&#65533;&#65533;&#65533;X&S&#65533;*&#65533;&#65533;&#65533;J &#65533;&#65533;HgZ&#65533;	&o&#65533;&#65533;&#65533;&#65533;Lp&#65533;&#65533;[\*&#65533;%&#65533;e&#65533;S&#65533;%&#65533;c&#65533;,eJ)a&#65533;A&#65533;:$/&#65533;2J@&#65533;*5&#65533;|$&#65533;&#65533;q&#65533;S&#65533; &#65533;d&#65533;L&#65533;8	&#65533;[5&#65533;&#65533;9&#65533;&#262;n&#65533;$&#65533;&#65533;ofg$&#65533;&#65533;y&#65533;W&#65533;&#1031;;&#65533;&#65533;2&#65533;&#65533;'/&#65533;E&#65533;c &#65533;}&#65533;=Y&#65533;&#65533;
V.&#65533;&#65533;&#65533;&#65533;&#65533;?&#65533;&#65533;&#65533;&#65533;%&#65533;x!IOW&#65533;hJ&#65533;g&#65533;&#65533;&#65533;T&#65533;&#65533;&#65533;&#65533;&#65533;&#65533;&#65533;i&#65533;&#65533;r&#65533;&#65533;&#65533;HS
P3J&#65533;)&#65533;B*	2&#65533;&#65533;`&#65533;K%&#65533;7&#65533;&#65533; M&#65533;&#65533;PK&#65533;/&#65533;I&#65533;&#65533;da&#49335;&#65533;&#65533;h&#65533;&#65533;I~&#65533;&#65533;&#65533;&#65533;V&#65533;&#65533;T&#65533;&#65533;&#65533;&#65533;&#65533;l-v&#65533;
&#65533;I&#65533;&#65533;F
&#65533;&#65533;*&#65533;&#65533;D/tHY&#2562;&#65533;'5&#65533;@&#65533;s&#65533;&#65533;&#65533;&#65533;&#65533;&#65533;&#65533;&#65533;&#65533;a m&#65533;n&#65533;&#65533;&&#65533;&#65533;&#65533;a&#65533;S&#65533;&#65533;6.P&#1180;&#1943;<*&#65533;&#65533;2g|&#65533;@O&#65533;`w&#65533;en&#65533;&#65533;&#65533; T&#65533;&#65533;r&#65533;&#460;W&#65533;4&#65533;&#65533;c &#65533;z&#65533;&#65533;o6W&#65533;&#65533;&#65533;&#65533;f'&#65533;:&#65533;&#65533;&#65533;8&#65533;%&#65533;7&#65533;&#65533;6r#)BHF`T&#65533;&#1327;&#65533;o&#65533;F44&#65533;9&#65533;&#65533;I&#65533;&#65533;Xa&#65533;r&#65533;8&#65533;d&#65533;&#65533;K&#65533;&#65533;0#&#65533;k&#65533;{a&#65533;YrR8&#65533;_o\&#65533;&#65533;&#65533;5&#65533;&#65533;&#65533;&#65533;:e&#65533;Mo*	&#65533;+&#65533;&#65533;Y&#65533;&#65533;KP
&#65533;y&#65533;i&#65533;&#65533;H&#65533;&#65533;4&#65533;~i&#65533;&#65533;[G&#65533;&#65533;&#65533;CFY&#65533;&#65533;&#65533;D&#65533;S&#65533;&#65533;&#65533;&#65533;z&#65533;(&#1285;B&#65533;&#65533;F&#65533;.IQ&#853;&#65533;&#65533;D&#65533;r&#65533;F&#536;&#65533;&#65533;}!o&#65533;5&#65533;&#396;)&#65533;s&#65533;
&#65533;dsg&#65533;r&#65533;&#65533;a&#65533;&#65533;`]&#65533;&#65533;c&#65533;cJ&#65533;:&#65533;&#65533;&#65533;>&#65533;&#65533;4&#65533;(&#65533;&#65533;&#65533;m2=&#65533;&#307;
&#65533;O&#65533;L!x&#65533;y&#65533;&#65533;kIB&#65533;G&#65533;:a3AT&#65533;<Zu&#65533;W&#65533;&#65533;&#1782;&#65533;&#65533;&#65533;&#65533;$?&#65533;[&#65533;t&#65533;LQ&#65533;ZU
&#65533;&#65533;&#65533;]&#65533;h&#65533;jI&#65533;&#65533;&#65533;ZcK&#65533; u!=&#65533;&#65533;&#65533;J&#65533;G&#65533;Z&#1675;2&#65533;&#65533;&#1797;D&#65533;&#65533;&#65533;Z&#65533;t&#65533;U&#65533;KxaUfI&#65533;0&#65533;4G&#65533;&#65533;j&#65533;&#65533;f&#65533;Gx0dB&#65533;&#65533;/&#65533;BZ&#65533;TPK.16K&#65533;8&#65533;&#65533;wU&#65533;&#65533;M&#1568;&#65533;&#65533;&#65533;&#65533;U&#65533;&#65533;&#65533;m&#65533;&#65533;&#65533;XB&#65533;&#65533;&#65533;!&#65533;\&#65533;mZ&#65533;.&#65533;&#65533;
&#65533;&#65533;&#65533;;F{&#65533;'&#65533;&#685;&#65533;Ac$&#65533;}C&#65533;&#65533;&#65533;\D!&#65533;@I&#65533;&#65533;1&#65533;&#1239;g&#65533;&#65533;&#65533;&#65533;&#1056;&#65533;&#65533;S&#32850;S&#1655;,&#65533;Z&#65533;K&#65533;>D}&#65533;&#65533;$Ah&#65533;b]&#65533;&#65533;&#65533;xw&#65533;B&#65533;&#65533;&#65533;&#65533;&#65533;/&#65533;&#65533;&#65533;~&#65533; 9&#65533;&#65533;"A&#65533;&#65533;&#65533;yu&#1306;&#65533;&#65533;P&#65533;X_&#65533;&#65533;&#65533;&#65533;&&#65533;r&#65533;&#65533;w&#65533;&#65533;B&#65533;(Ix&#65533;f&#65533;&#1762;|&#65533;&#1785;f&#65533;&#65533;&#65533;&#65533;!&#65533;3 P&#65533;&#65533;&#65533;&#1472;&#65533;ojN&#65533;&#65533;&#65533;&#65533;#&#65533;A&#1708;&#65533;&#65533;J&#65533;&#65533;L&#65533;&#65533;:&#65533; P>&#65533;_Ew&#65533;&#65533;&#65533;y&#65533;{g&#65533;Di&#65533;&#65533;&#65533;L&#65533; &#65533;^5&#65533;&#65533;&#65533;6&#65533;&#38626;&#65533;	?&#65533;&#1537;j&#65533;l>&#65533;&#65533;&#65533;&#65533;&#65533;g)>&#65533;&#65533;&#65533;	w&#65533;&#65533;&#65533;[O&#65533;&#65533;cu$7p&#65533;&#65533;4&#65533;=c&#65533;&#65533;&#65533;&#65533;g&#65533;eh&#65533;&#65533;&#65533;&#65533;&#65533;&#65533;f&#65533;&#65533;&#65533;&#65533;(w&#65533;&#65533;Z&#65533;_&#65533;*&#65533;&#65533;&#65533;&#1792;?&#65533;X&#65533;&#65533;:&#65533;&#65533;&#65533;$&#1598;&#65533;c&#65533;&#65533;&#1112;9&#65533;#&#65533;&#65533;#?&#65533;&#65533;&#65533;&#65533;@&#65533;&#65533;=&#65533;&#65533;&#752;>&#65533;;&#65533;&#65533;R&#65533;&#65533;
%0	&#65533;Y5?&#65533;&#65533;&#65533;+&#65533;y&#65533;&#65533;#	&#65533;'&#65533;A&#1904;$&#65533;&#65533;?&#65533;&#65533;$&#65533;9R4J&#65533;/&#65533;X>&#65533;@
&#65533;@&#65533;I7&#65533;&#65533;>&#65533;&#182;&#65533;! &#65533;&#65533;&#65533;"=!PBc(&#65533;s&#65533;&#65533;&#65533;&#65533;k&#65533;+&#65533;0TY&#65533;&#65533;&#65533;')L&#65533;&#65533; 	&#65533;A&#65533;&#65533;&#65533;@< p@&#1290;&#65533;_i&#65533;&#539;&#65533;&#65533;&#65533;&#65533;) &#65533;&#65533;&#65533;@&#65533;A&#65533;,RCC|&#65533;-3=8&#65533;/&#65533;&#65533;[3&#65533;:&#65533;&#65533;%P&#65533;&#65533;?&#65533;&#65533;&#65533;&#65533;:DPDD6\&#65533;&#65533;k&#65533;F&#65533;&#65533; &#65533;&#65533;`K&#65533;(&#65533;/&#65533;&#65533;!H&#65533;Mt&#65533;&#65533;&#65533;FCuE^\&#65533;S&#65533;|C8$&#65533;G&#65533;&#65533;&#65533;7&#65533;)BY&#65533;& &#65533;1&#65533;&#65533;&#172;-&#65533;EjDT&#65533;&#65533;&#65533;$&#65533;&HE-T&#65533;&#65533;*NC&#65533;&#65533;$&#65533;&#369;3* 2:&#65533;j|G&#65533; ,&#65533;&#65533; 0c&#65533;7&#65533;&#65533;f&#65533;&#65533;&#65533;&#65533;$XEaB&#65533;h&#65533;&#65533;K`>$&#65533;&#65533;+\&#65533;&#65533;&#65533;A&#65533;&#65533;&#65533;G&#65533;t&#65533;&#65533;D&#65533;R m&#65533;B&#65533;b&#65533;T&#65533;q&#65533;&#65533;4=a&#65533;P&#65533;H&#65533;KBM&#65533;&#65533;7&#65533;!&#65533;&#65533;7&#1610;&#65533;&#65533;&#65533;&#607;&#65533;@&#65533;&#65533;B&#1115;&#65533;&#65533;$F&#65533;A&#65533;G&#65533;$-$I&#65533;l&#65533;$ H&#65533;<G@&#65533;Ead&#65533;rI]&#65533;F&#65533;&#65533;&#667;R3&#65533;&#65533;&#65533;&#65533;{&#65533;&#65533;8L&#65533;8&#65533;%0&#65533;s\$&#65533;s<G&#65533;&#65533;&#644;\J ;&#65533;%&#65533;(&#65533;J&#65533;&#65533;&#65533;C&#65533;R&#65533;l&#65533;&#540;&#65533;&#676;LItL&#644;|F&#65533;&#65533;E&#65533;L	H&#65533;K&#252;&#65533;'&#65533;&#65533;&#65533;&#65533;&#667;&#65533;&#767;&#65533;G&#65533;&#65533;&#65533;&#65533;&#65533;\&#65533;u&#65533;2A&#65533;&#65533;&#65533;&#65533;&#799;&#65533;Az&#65533;&#65533;T@a&#65533;L&#65533;4Ma<:&#65533;&#65533;HO$L&#65533;|&#888;X&#65533;&#65533;&#65533;7&#436;&#65533;&#65533;LM
&#65533;M&#1860;&#65533;&#1332;&#65533;&#65533;&#65533;&#65533;19+&#65533;R&#65533;&#65533;&#65533;M&#65533;l&#65533;&#65533;T1&#65533;&#65533;&#65533;&#444;Mm\I&#65533;&#65533;&#65533;dN&#65533;lM&#65533;(&#65533;&#65533; &#65533;<&#65533;&#65533;&#65533;N&#65533;&#65533;N&#65533;O&#65533;O&#65533;,O&#65533;<O&#65533;LO&#65533;\O&#65533;lO&#65533;|O&#65533;&#65533;O&#65533;&#65533;O&#65533;&#65533;O&#65533;&#65533;O&#65533;&#65533;O&#65533;&#65533;O&#65533;&#65533;O&#65533;&#65533;O&#65533;&#65533;&#65533;!<R&#65533;J&#65533;aN&#1748;N]P&#65533;&#65533;&#65533;&#65533;'&#65533;&#65533;&#65533;X&#65533;&#65533;&#65533;&#65533;K&#65533;&#49982;&#65533;D&#65533;Y&#65533;&#65533;l&#65533;&#65533;&#65533;;"&#65533;&#65533;P&#1404;&#65533;&#65533;&#65533;5Q&#65533;&#65533;mP&#65533;H&#65533;9&#65533;&#1028;&#65533;&#65533;&#65533;&#1119;&#65533;&#65533;&#65533;+F&#65533;7&#65533;&#65533;&#65533;E&#65533;uI2&#65533;+%N}R&#65533;&#1565;&#65533;&#65533;&#65533;\,z&#65533;1!&#65533;&#65533;&#65533;&#65533;&#65533;5(S&#65533;&#65533;&#65533;&#65533;&#1054;&#828;R&#65533;SD&#65533;&#65533;&#65533;S7}&#876;=&#65533;A&#65533;A&#65533;LM&#65533;7&#65533;S~&#65533;P&#65533;&#65533;S eS&#65533;hT@5&#65533;>u&#65533;&#65533;&#65533;CUT>eTDE&#65533;EU&#65533;H&#65533;&#65533;F&#65533;&#65533;J&#65533;&#65533;G&#65533;&#65533;!&#65533;TG&#65533;K&#65533;&#65533;I&#65533;&#65533;O&#65533;TL%UQ-&#65533;MUU&#65533;&#65533;Sm&#65533;UUV}US&#65533;&#65533;T&#65533;U[&#65533;U\&#65533;&#65533;[&#65533;&#65533;\&#65533;&#65533;^&#65533;T_&#65533;UaVbVc&#65533;bE&#65533;cE&#65533;eu&#65533;]EQM&#65533;%Tje&#65533;:T?5&#65533;h&#65533;&#65533;&#65533;&#65533;&#65533;n&#65533;&#65533;&#65533;o&#65533;&#65533;p%&#65533;q&#65533;&#65533;=&#65533;t5&#65533;uEWl-Ww&#65533;&#65533;v%&#65533;w=Wz&#65533;&#65533;z&#65533;Wx&#65533;Wu&#65533;W&#65533;W&#65533;&#65533;&#1472;e&#65533;X&#65533;%&#1537;&#65533;&#1475;UX&#65533;]X~mX&#65533;eX&#65533;}&#1545;&#65533;W&#65533;&#65533;&#65533;&#1483;&#65533;W&#65533;&#65533;X&#65533;&#65533;&#1538;&#65533;Xi&#65533;&#65533;&#65533;&#65533;j-&#65533;&&#65533;El&#65533;S&#65533;X&#65533;m}Y&#65533;&#65533;Y&#65533;&#65533;Y&#65533;&#65533;Y&#65533;&#65533;Y&#65533;&#65533;Y&#65533;&#65533;Y&#65533;&#65533;Y&#65533;&#65533;Y&#65533;Z&#65533;Z&#65533;-Z&#65533;=Z&#65533;MZ&#65533;]Z&#65533;m&#1699;&#65533;21Y&#65533;&#65533;&#1105;Y&#65533;&#65533;&#65533;&#65533;&#65533;V&#65533;&#65533;Z&#65533;&#65533;&#1710;&#65533;Z&#65533;[&#65533;&#1775;-[&#65533;5[&#65533;=[&#65533;M[&#65533;E[&#65533;]&#1783;m[&#65533;&#65533;[&#65533;&#65533;&#1784;&#65533;[&#65533;&#65533;[&#65533;&#65533;[&#65533;&#65533;[&#65533;&#65533;[&#65533;&#65533;&#65533;&#65533;&#65533;&#65533;&#65533;(N&#65533;&#65533;S(&#65533;9&#65533;]\&#65533;m\&#65533;}\&#525;\&#605;\&#653;	R&#65533;\&#65533;M&#65533;&#65533;&#65533;&#1814;&#65533;\&#65533;%2	]mH&#65533;h&#65533;;&#65533;2M]2]]&#65533;e]&#65533;m]&#65533;}]&#65533;u]&#1677;&#65533;&#1693;]&#65533;&#65533;]&#65533;&#65533;&#65533;&#65533;&#65533;]&#65533;&#65533;]&#65533;&#65533;&#65533;]&#65533;^&#65533;^&#65533;&#65533;&#65533;-^&#65533;]^&#65533;m&#65533;&#65533;}^&#65533;^&#65533;^&#65533;^&#65533;^&#65533;&#65533;&#65533;m&#1939; &#65533;&#65533;^z&#65533;&#65533;_&#65533;-&#65533;&#65533;=_&#65533;E_&#65533;M_&#65533;]_&#65533;U_&#65533;m&#65533;&#65533;}_&#65533;&#65533;_&#65533;&#65533;&#65533;&#65533;&#65533;_&#65533;&#65533;_&#65533;&#65533;_&#65533;&#65533;_ &#65533;_&#65533;&#65533;`>`N&#65533;^`f`n`._&#65533;p`
&#65533;`&#65533;&#272; !&#65533;   ,W &#65533; oT &#65533;&#65533; &#65533;&#65533;&#65533;&#65533;&#65533;&#65533;&#65533;&#65533;&#65533;&#65533;&#65533;&#65533;&#65533;&#65533;&#65533;&#65533;&#65533;&#65533;&#65533;&#65533;&#65533;&#65533;&#65533;&#65533;&#65533;&#65533;&#65533;&#65533;&#65533;&#65533;&#65533;&#65533;
&'(&#65533;&#65533;&#65533;&#65533;&#65533;&#65533;&#65533;&#65533;&#65533;&#65533;&#65533;&#65533;&#65533;&#65533;&#65533;&#65533;&#65533;&#65533;%&&#65533;%%(&#65533;&#65533;&#65533;&#65533;&#65533;&#65533;&#65533;&#65533;&#65533;&#65533;&#534;&#65533;&#65533;&#65533;&#65533;&#65533;&#65533;&#65533;&#65533;&#65533;&#65533;&#65533;&#65533;&#65533;&#65533;&#1645;&#65533;&#65533;&#65533;&#65533;&#65533;&#65533;&#65533;&#65533;&#65533;&#65533;&#65533;&#65533;&#65533;&#65533;&#65533;&#65533;&#65533;&#65533;&#65533;&#65533;&#65533;&#65533;"&#65533;&#65533;&#65533;&#65533;&#65533;&#65533;&#65533;
H&#65533;&#65533;&#65533;o&#65533;,&#65533;&#65533;a&#65533;&#65533;	&#65533;:&#65533;cg&#65533;&#65533;&#331;3j&#65533;&#65533;&#65533;&#65533;2d&#65533;	&#65533;E&#593;!&#65533;C&#65533;&#65533;&#65533;&#727;0cBh&#65533;DH&#65533;0r&#65533;&#65533;y2&#65533;&#65533;}&#65533;d
J&#65533;&#65533;;}I&#65533;&#65533;N&#65533;0&#65533;&#65533;T&#65533;0&#65533;&#1131;X&#65533;j&#65533;&#65533;&#65533;&#65533;&#1255;M&#65533;2&#65533;&#65533;3&#65533;&&#65533;V&#65533;&#694;&#65533;&#1783;&#65533;&#65533;B|`&#65533;Cd&#1618;N&#330;&#65533;&#65533;&#65533;)&#1298;&&#65533;&#65533;&#65533;K&#65533;&#65533;&#65533;&#65533;>X&#65533;oX&#65533;~&#65533;&#65533;$[R&#65533;&#65533;&#65533;Y=&#825;&#65533;g&#65533;r&#65533;2&#65533;&#65533;&#65533;qd&#65533;x}&#65533;&#65533;&#65533;&#65533;&#1008;c&#65533;>&#65533;&#65533;&#65533;i&#65533;9U&#65533;]=Y'J!8&#65533;>&#65533;&#65533;&#65533;&#65533;&#65533;<&#65533;0ar&#65533;s&#65533;MU&#45466;&#65533;&#65533; &#65533;k&#65533;&#65533;]]P8OGO~&#65533;&#65533;0,^&#1789;&#65533;&#65533;&#65533;&#65533;&#65533;&#65533;Y&#65533;o&#65533;&#65533;&#65533;w&#65533;&#65533;)&#65533;&#65533;f&#65533; (  &#65533;`&#65533;&#65533;S&#65533;&#1383;`&#65533;a	&#65533;j0&#65533;&#65533;BD&#65533;h&#65533;&#65533;&#65533;&#450;&#65533;&#65533;&#65533;&#65533;S&#65533;&#65533;&#65533;&#65533;_&#65533;1&#65533;&#65533;&#65533;&#65533;&#65533;a&#65533;,&#65533;_&#65533;1&#65533;j&#65533;&#65533;&#65533;x&#65533;&#65533;H!3+&#65533;&#65533;car&#65533;&#65533;T&#65533;&#16760;`&#65533;&#776;&#65533;&#65533;&#65533;&#65533;=fK?F)%Qk-c&#65533;f&#65533;y93&#65533;`&#180;&#65533;&#65533;&#65533;)&#65533;&#65533;&#65533;8y&j0N&#65533;#&#65533;(&#65533;)&#65533;&#65533;T&#65533;Pc&#65533;=&#65533;&#65533;&#65533;d&#65533;OfG&#30724;&#65533;&#65533;&&#65533;&#65533;&#65533;&#65533;>W&#65533;&l&#65533;{&#65533;Vj&#65533;=&#65533;,&#65533;A&#65533;P&#65533;&#65533;&#65533;|&#65533;&#65533;gd&#65533;F&#39272;&#65533;Z&#65533;|B&&#65533;&#65533;7b&#65533;&#65533;}&#65533;&#65533;&#65533;&#65533;^&#65533;&#65533;&#48053;&#65533;&#65533;&#1041;&#65533;&#65533;YTk6(O&#65533;&#65533;&#65533;&#65533;&#830;2fR&#65533;&#65533;f$!YBX&#65533;	&#65533;L&#65533;&#65533;v&#65533;m'&#65533;nJ"S&#65533;F&#65533;)&#65533; &#65533;&#65533;&#65533;C&#65533;y&#65533;&#65533;&#65533;I3&#717;&#65533;d&#65533;&#65533;&#65533;&#65533;d&#65533;&#65533;Y&#65533;m&#65533;&#65533;,&#65533;"-.&#14998;`&#65533;&#65533;:&#65533;[&#65533;&#65533;G<H3@&#65533;(&#65533;&#65533;&#65533;g&#65533;&#65533;&#1754;5i&#1453;&#65533;+&#65533;&#65533;&#65533;&#65533;&#65533;]&#65533;&#65533;&#65533;&#65533;&#65533;o&#65533;$&#508;l3&#65533;&#65533;f&#65533;^&#65533;a&#65533;&#65533;&#65533;M&#65533;&#65533;&#65533;&#65533;&#65533;;&#65533;&#65533;D3k&#65533;:&#65533;&#65533;&#65533;&#65533;Jv&#1988;;&#65533;f&#65533;T&#65533;J&#65533;=&#65533;&#65533;`Cd;t&#65533;d[j&#65533;&#65533;&#65533;&#65533;&#65533;(&#65533;&#65533;,r&#65533;t&#65533;&#65533;&#65533;!4&#65533;&#65533;]&#65533;&#65533;&&#1256;&#65533;&#65533;&#65533;&#65533;&#65533;+h&#1864;y&#65533;&#65533;&#65533;E&#65533;W&#65533;{M&#1424;p?s&#9775;x6&#65533;:&#65533;&#65533;dj&#65533;P&#65533;&#65533;_&#65533;&#65533;&#65533;&#1705;)&#65533;}&#65533;k&#65533;K&#65533;&#65533;&#65533;C&#65533;[>7&#65533;&#65533;8@4d&#65533;}&#510;&#65533;&#65533; p&#65533;>v&#65533;&#551;&#65533;L&#65533;&#65533;`&#65533;&#65533;!&#65533;8&#1572;p&#65533;&#65533;&#65533;&#65533;&#891;&#65533;&#65533;&#65533;_&#65533;N	i&#65533;&#65533;&#65533;&#65533;&#65533;&#65533;&#65533;-)&#65533;&#65533;&#65533;c08tB&#65533;&#65533;&#65533;>&#65533;&#65533;&#65533;&#65533;&#65533;a&#65533;pB&#65533;FJY&#65533;&#65533;G=&#65533;&#65533;p&#65533;K&#65533;q&#65533;q7!&#65533;{Z&#65533;&#65533;&#65533;&#65533;&#65533;&#65533;&#65533;a{&#65533;&#65533;&#65533;&#65533;,&#65533;_&#65533;&#65533;@&#65533;&#156;&#65533;&#65533;&#65533;$&#65533;&#65533;&#1194;&#65533;:&#65533;u&#65533;&#65533;&#65533;a`Y7&#65533;&#65533;&#65533;&#65533;&#65533;3h9&#65533;P6&#65533;#&#65533;3&#65533;V=&#1929;&#65533;&#65533;*&#65533;&#65533;&#65533;G(&#65533;&#65533;&#65533;&#65533;&#65533;&#65533;&#65533;&#65533;&#65533;&#65533;@&#65533;&#65533;W&#65533;Chd&#65533;Pc&#65533;&#65533;&#65533;%&#65533;t&#65533;[b&#65533;&#65533;&#65533;&#65533;&#65533;&#65533;o&#65533;"&#65533;U85&#65533;|&#65533;&#65533;&#65533;&#65533;=&#429;&#65533;v&#65533;g&#65533;>&#65533;-A&#65533;&#65533;U8.r&#65533;;&#65533;$?c=&#65533;M&#65533;Z&7&#65533;Vb&#65533;0&#65533;&#65533;Q&#65533;GFxR&#65533;&#65533;$&#65533;D&#65533;&#65533;B$2&#65533;&#65533;,
$5C&#65533;Z2&#65533;&#65533;&#65533;&#65533;*w&#65533;&#65533;\&#65533;R+Y&#65533;/&#65533;&#610;H&#65533;&#65533;L&#65533;2&#65533;&#65533;LcT&#65533;&#65533;&#844;&F&#65533;)&#65533;j&#65533;&#13947;4&#65533;5&#65533;i&#65533;YB&#1225;&#65533;&#65533;4w&#681;&#65533;I&#65533;&#65533;Lg,&#65533;Q&#65533;&#65533;&#65533;&)&#65533;
&#65533;&#65533;&#65533;&#65533;z&#65533;&#65533;&#65533;&#65533;H&#65533;&#65533;&#65533;&#65533;$)&#65533;&#65533;7&#65533;IPZx&#65533;Ej&#65533;?&#65533;PV&#65533;B&#65533;gA'Z	&#65533;&#65533;>Qi&#65533;?&#65533;P&#65533;&#65533;B" ;)J&#65533;O,&#65533;#&#65533;i&#65533;&#65533;4&#65533;&#1042;t&#65533;%&#65533;iE3&#65533;N&#65533;&#65533;&#65533;IbiN&#65533;&#65533;R&#65533;@m&#65533;p&#65533;S&#65533;Gm&#65533;A9`hRz&#65533;&#65533;&#65533;G&#65533;&#65533;T&#65533;&#65533;&#65533;&#65533;%&#65533;7&#65533;u&#65533;F&#65533;&#65533;Q&#65533;&#65533;&#65533;&#65533;&#65533;T&#65533;z&#65533; &#65533;&#65533;IZ*W&#65533;&#65533;U&#65533;&#65533;'dd&#65533;7&#65533;a&#1260;&#65533;&#65533;Je&#65533;N&#65533;q&#696;&#65533;t8=}QF9&#65533;&#1460;&#65533;&#65533;&#65533;&#65533;&#65533;&#65533;K&#65533;&#65533;&#65533;p&#65533;&#65533;Jx&#65533;kV&#65533;T&#65533;&#65533;&#22861;jH&#65533;&#65533;*&#65533;&&#65533;K&#65533;^&#65533;&#65533;&#65533;@&#65533;1&#65533;-&#65533;&#65533;&#65533;W&#65533;.t&#65533;&#65533;}mV]&#65533;&#65533;&#65533;&#1434;&#65533;&#1025;k=+&#65533;&#65533;6&#65533;&#65533;&#65533;&#65533;n[&#65533;v&#65533;`&#65533;5`&#65533;lJ&#65533;&#65533;&#60837;_]&#65533;G&#65533;[&#1043;H&#65533;&#65533;Ell&#65533;&#65533;&#65533;&#1622;&#65533;&#65533;4&#65533;&#65533;&#65533;&#65533;.	 &#65533;&#65533;jy[&#65533;&#65533;d&#65533;&#65533;-&#65533;&#65533;8&#65533;&#65533;&#65533;bW&#65533;7}&#65533;&#1542;_i&#65533;&#65533;E&#65533;&#65533;yL&#1934;&#65533;4&#65533;\u&#65533;&#65533;+&#65533;f4&#942;&#65533;p&#65533;&#65533;M&#747;]&#65533;bKn&#65533;&#65533;m&#65533;&#65533;&#65533;J&#65533;&#65533;&#65533;&#65533;/&#65533;^&#65533;&#65533;&#65533;2&#65533;^nv',&#65533;
;&#65533;&#65533;4q5&#65533;VW&#65533;&#65533;u&#65533;&#65533;-&#65533;&#65533;&#65533;&#65533;.X&#65533;&#65533;l'&#65533;&#65533;c&#65533;&#65533;6&#65533;:v&#65533;
&#1464; '&#65533;diK2S&#65533;[&#65533;v&#65533;,&#65533;&#65533;&#65533;&#65533;f@+&#65533;n&#65533;&#65533;&#65533;b&#65533;&#65533;&#65533;\~&#65533;2&#65533;le&#65533;6&#65533;&#65533;&#65533;0&#65533;H'&#65533;V&#65533;&#65533;&#65533;d&#65533;&#65533;Tp&#65533;"W&#65533;&#65533;&#1454;&#65533;a&#65533;B&#65533;&#65533;9&#65533;&#65533;&#65533;3o&#65533;kcFG&#65533;&#65533;&#65533;&#65533;&#65533;&#65533;&#65533;<c&#65533;6&#60440;&#65533;&#65533;i&#65533;.&#65533;&#601;)1&#65533;&#65533;&#65533;M&#65533;&#65533;&#65533;&#65533;&#65533;vI&#65533;&#65533;,&#65533;z&#1187;&#65533;e&#65533;-0&#164;&#65533;&#65533;&#65533;&#65533;i^q<&#65533;W36&#1426;\&#65533;P&#65533;[\&#65533;Y&#469;%&#363;E&#65533;l8&#65533;gy!
&#159;&#65533;lW9g `&#65533;L&#65533;K&#65533;E&#65533;&#65533;&#65533;E0&#65533;&#65533;&#65533;&#65533;&#65533;&#65533;&#65533;v*&#65533;&#826;+M&#65533;e&#65533;5&#65533;&#65533;&#65533;&#65533;BR&#1906;vF&#65533;:f&#65533;EO&#1776;8&#758;h=|&#65533;3&#65533;&#65533;&#65533;m`&#65533;X&#582;&#65533;&#65533;&#65533;&#65533;=C&#65533;&#65533;[v&#65533;k?&#65533;&#1926;&#65533;@&#678;&#65533;&&#65533;&#65533;Y&#65533;&#65533;{8&#65533;n&#65533;	&#65533;&#65533;&#65533;&#65533;&#65533;&#65533;t$&#65533;/&#65533;UE&#65533;&#571;&#65533;!>&#65533;. &#65533;[R&#65533;Dx&#65533;I&#65533;&#65533; &#65533;&#65533;Tfnba&#65533;&#65533;\lj&#65533;.&#65533;&#65533;&#65533;]=R&#65533;&#65533;&#65533;&#65533;eiJ2&#65533;-q&#65533;R_&#65533;&#65533;w&#1552;&#65533;&#65533;@&#65533;&#65533;&#65533;&#65533;&#1111;jt&#65533;&#65533;&#65533;;&#65533;5&#65533;&#65533;&#42848;!3P&#65533;&#1677;&#65533;&#1325;&#65533;&#65533;&#65533;_v_&#65533;&#65533;&#65533;Y&#65533;&#65533;&#65533;*&#65533;&#65533;``&#65533;r&#65533;]v)&#773;&#65533;&#65533;L:W&#65533;&#65533;&#65533;4&#65533;!` R&#65533;}$WW	T0&#65533;&#65533;&#65533; &#65533;&#65533;&#65533;v&#803;&#65533;&#65533;&#65533;g!&#65533;=o&#65533;&#65533;&#65533;&#65533;W=&#65533;&#65533;k&#1483;&#65533;&#65533;&#65533;&#65533;&#65533;7u&#65533;&#65533;&#65533;&#65533;&#65533;u&#65533;&#65533;&#65533;&#65533;&#65533;@n&#65533;&#65533;&#335;
&#65533;&#65533;l&#65533;K&#256;!@&#65533;&#65533;&#65533;/&#65533;&#65533;g!&#65533;o&#65533;W&#65533;;&#65533;&#65533;&#1764;&#65533;O~T~&#65533;&#65533;&#1086;"&#65533;&#65533;&#65533;&#65533;&#222;&#65533;&#65533;7&#65533;&#65533;&#65533;]1F&#65533;&#65533;4/&#65533;Wi&#65533; HS&#65533;&#65533;7&#65533;&#65533;&#65533;&#65533;J&#65533;&#65533;{
&#65533;IR&#16438;&#65533;&#65533;&#65533;&#548;&#65533;&#65533;O	&#65533;&#65533;&#65533;UK&#1217;&#65533;KUAK&#65533;$L%Mr&#65533;&#65533;&#65533;,&#65533;&#65533;'&#384;&#65533;0x4&#65533;&#65533;mD&#65533;&#65533;&#65533;S98s&#65533;H2&#65533;}?&#65533;~&#65533;&#65533;"aC&#65533;&#256;&#65533;W&#65533;S(&#65533;&#65533;&#65533;`&#65533;~0&#65533;&#65533;F&#65533;p]5 &#65533;]5b!FZ&#65533;G&#65533;T^&#65533;O1&#1030;n&#65533;&#65533;b&#65533;P&#65533;Up&#65533;g&#65533;<VQ&#65533;&#65533;|&#1543;N(|kw&#65533;D1_&#65533;&#1350;a&#1543;&#65533;&#65533;&#65533;]M6&#65533;>t&#65533;B&#65533;+l&#1543;&#65533; &#65533;&#65533;&#65533;yA&#65533;&#65533;&#65533;Q&#65533;&#469;&#65533;|(&#65533;&#65533;&#65533;&#65533;&#65533;&#65533;&B&#65533;&#65533;&#65533;;g&#65533;Z&#65533;X&#65533;&#65533;&#65533;&#65533;Hb3&#65533;&#65533;d3T&#65533;!W&#65533;&#65533;&#65533;&#65533;1p&#65533;&#65533;&#65533;&#65533;La=&#65533;h&#65533;2&#65533;B&#65533;)&#65533;&#65533;&#65533;&#65533;&#65533;&#65533;j&#65533;x>,@FIS&#65533;&#65533;x&#65533;&#65533;hfrS&#65533;&#65533;1&#65533;"&#453;&#65533;&#65533;&#65533;&#65533;&#65533;&#65533;&#65533;F&#1864;;3^&#65533;&#65533;&#65533;&#65533;&#65533;&#65533;&#65533;l&#65533;&#65533;8&&#65533;"&#65533;x&#65533;L&#65533;$&#65533;8&#65533;u&#65533;`&#65533;x&#65533;&#65533;&#65533;O2`<&#65533;&#527;t&#65533;[&#65533;&#65533;&#65533;  &#65533;9!uf&#65533;	/k&#65533;4&#65533;&#528;&#1496;&#65533;>&#65533;sy&#65533;&#65533;&#65533;9&#65533;&#65533;~&#65533;&#65533;&#65533;D&#65533;e&#65533;&#65533;&#65533; &#65533;&#65533;F&#65533;ds6()&#65533;a&#65533;&#65533;z,92)@:&#65533;&#65533;#09&#65533;&#65533;-&#65533;&#65533;&#65533;`x&#65533;0;I9&#65533;&#65533;7927&#65533;A&#65533;=&#65533;-0&#65533;SY&#65533;T9&#65533;&#65533;&#65533;&#65533;\&#65533;&#65533;-&#65533;&#65533;Z	 ]y&#65533;aY&#65533;=&#65533;Oi&#65533;&#65533;&#65533;&#65533;l&#65533;&#65533;m&#65533;&#65533;n&#65533;p9&#65533;rY&#65533;ty&#65533;v&#65533;&#65533;x&#65533;&#65533;z&#1623;|&#65533;&#65533;~&#65533;&#65533;9&#65533;&#65533;Y&#65533;&#65533;y&#65533;&#65533;&#65533;&#65533;&#65533;&#65533;&#65533;&#65533;&#65533;&#65533;&#65533;&#65533;&#65533;&#65533;&#65533;&#65533;&#65533;9&#65533;~&#65533;&#65533;Hy&#65533;=&#65533;rA9&#65533;1&#65533;&#65533;V&#38496;&#65533;&#65533;&#65533;&#65533;&#65533;)&#65533;AY&#65533;8p=&#65533;&#65533;#P$&#1044;&#2002;)P&#65533;Y&#65533;&#65533;&#65533;&#65533;C&#65533;=&#1049;&#65533;&#65533;&#65533;D&#1625;p&#65533;&#65533;m(&#65533;&#65533;&#65533;&#65533;&#65533;I&#65533;&#65533;=0$&#65533;&#65533;&#65533;	&#65533;U#&#65533;>y&#65533;&#65533;Y&#65533;o&#537;&#1593;&#65533;_)&#65533;&#65533;&#603;A9&#65533;&#601;`8&#65533;&#65533;&#65533;)0&#65533;b}&#65533;`
(&#65533;&#65533;&#65533;&#65533;Y&#65533;&#65533;	&#65533;&#65533;P&#65533;m&#65533;>0&#65533;y&#65533;&#65533;D&#65533;&#65533;$&#65533;B)&#65533;9&#65533;&#65533;&#65533;&#65533;&#65533;t&#287;&#65533;)&#65533;&#65533;}&#65533;Y* &#65533;@9&#65533;&#65533;&#1607;&#65533;t&#65533;&#65533;|&#65533;&#65533;&#1463;&#65533;P;&#65533;&#65533;Ci&#65533;&#297;&#65533;9&#65533;&#65533;&#65533;&#65533;}u&#65533;{&#65533;&#65533;&#65533;0&#65533;2:&#65533;4Z&#65533;6z&#65533;&#65533;8&#65533;&#65533;:&#65533;&#65533;<&#1699;>&#65533;&#65533;@&#65533;B:&#65533;&#935;&#65533;&#65533;>`&#65533;&#65533;&#65533;p&#65533;J:&#65533;G&#65533;TZ&#65533;Vz&#65533;X&#65533;&#65533;Z&#65533;&#65533;\&#1701;^&#65533;&#65533;K&#65533;&#65533;&#65533;&#65533;Lj&#65533;e&#647;=&#65533;&#65533;&#65533;&#65533;`}	
&#65533;p&#65533;r:&#65533;tZ&#65533;vz&#65533;xJ&#65533;&#65533;sw&#65533;P&#65533;&#65533;&#728;#&#65533;&#65533;l&#65533;s:0&#65533;&#65533;|&#65533;iQ	&#65533;&#65533;&#65533;&#65533;&#65533;!&#65533;&#65533;&#65533;Z&#65533;&#65533;z&#65533;&#65533;&#65533;&#65533;&#65533;&#65533;&#65533;g&#65533;&#65533;&#65533;&#65533;Z&#65533;=&#65533;q&#65533;&#65533;t&#247;&#65533;&#65533;&#65533;&#65533;&#65533;&#65533;&#65533;&#65533;&#1706;&#65533;:>'&#65533;&#65533;I&#65533;&#65533;&#65533;&#65533;> &#65533;&#65533;`

&#65533;}qw&#65533;&#65533;2?&#65533;&#65533;*&#65533;&#65533;&#65533;X&#65533;U9&#65533;&#65533;&#65533;&#65533;z&#65533;&#1708;&#65533;&#65533;&#65533;&#65533;&#65533;&#65533;
&#65533;&#65533;&#65533;&#65533;:&#65533;y&#65533;&#65533;
&#65533;&#65533;Z&#65533;
`
&#65533;7&#65533;&#65533;&#65533;:&#65533;&#65533;Z&#65533;&#65533;j&#65533;&#65533;*$&#65533;$&#65533;&#65533;&#65533;&#65533;&#65533;&#65533;&#65533;J}.z&#65533;&#65533;z&#65533;&#65533;&#65533;&#65533;&#65533;:&#65533;&#65533;&#65533;)&#65533;8&#65533;&#65533;X&#65533;A0&#65533;&#618;&&#65533;&#65533;&#1335;&#65533;&#1776;&#65533;&#65533;&#65533;
&#65533;*&#65533;$ &#65533;&#65533;B0&#65533;Z&#65533;W&#65533;&#65533;&#65533; &#65533;"[&#65533;J&#65533;+z&#65533;&#65533;j&#65533;&#65533;&#65533;&#65533;&#65533;&#689;	[&#65533;#&#65533;2;&#65533;4K&#65533;&#65533;&#65533; &#65533;&#65533;)gj&#65533;&#65533;&#65533;{&#65533;Fj|5[&#65533;F{&#65533;H~Qz}z&#65533;)&#65533;&#65533;&#65533;&#622;&#65533;y&#65533;&#231;&#65533;I{&#65533;X&#65533;&#65533;"&#65533;&#65533;&#65533;&#65533;&#65533;Z&#65533;$&#65533;=+&#65533;<&#750;,{&#65533;^&#65533;&#65533;Z&#65533;&#65533;l&#1782;&#65533;&#65533;w&#1524;&#65533;Z&#65533;&#65533;)&#65533;&#65533;&#65533;A`&#65533;:}z}n&#65533;&#65533;&#65533;&#65533;&#65533;&#65533;&#65533; `}Z&#65533;&#65533; &#65533;&#65533;8&#65533;&#65533;|x&#65533;&#65533;&#65533;&#65533;&#65533;&#65533;&#65533;F*&#65533;&#65533;{&#65533;&#65533;&#65533;&#65533;&#65533;&#65533;&#1543;&#65533;&#65533;y&#65533;3@j)&#65533;&#1401;&#65533;&#65533;Y&#65533;&#65533;9&#937;&#65533;&#65533;&#65533;&#65533;&#65533;&#65533;&#65533;&#65533;&#65533;&#65533;&#65533;]&#48118;i&#65533;&#65533;)mRI&#65533;&#65533;&#1083;&#65533; &#65533;&#595;R&#1778;&#65533;Y
k&#65533;w'&#65533;&#65533;&#65533;%p&#65533;&#65533;I&#1628;&#65533;0&#65533;k9&#65533;&#65533;B&#65533;A0ii&#65533;k&#65533;&#65533;&#1786;&#764;&#65533;&#65533;&#65533;a"ws&#65533;&#32543;;<&#65533;&#65533;&#65533;0&#65533;O
&#65533;&#65533;q&#65533;&#65533;&#65533;&#65533;&#65533;&#65533;-\m&#65533; &#65533;&#65533;&#49066;&#65533;F&#65533;&#65533;&#65533;&#65533;;2&#2039;C&#65533;k?h&#65533;z&#65533;&#65533;&#65533;]&#65533;e&#65533;&#65533;&#65533;{&#65533;&#65533;&#65533;&#65533;K
&#65533;+>njJAb&#65533;$C&#65533;&#65533;&#65533;&#65533;&#65533;&#503;OW&#65533;&#65533;g&#65533;(&#65533;&#65533;ra~8&#65533;&#65533;AR&#65533;0,1&#65533;75&#65533;&#65533;&#65533;&#65533;&#65533;9\&#65533;()&#65533;&#65533;~B(AL52&#65533;E&#65533; &#65533;$6&#65533;dhI&#65533;<&#65533;&#65533;0Q&#65533;7<&#65533;eL<&#65533;&#65533;&#65533;&#65533;&#65533;&#65533;]&#65533;-&#65533;&#65533;&#65533;1L&#65533;&#65533;&#65533;h&#65533;<&#65533;DH&#65533;&#65533;&#65533;&#65533;&#65533;&#65533;D&#65533;t&#65533;=v&#65533;&#65533;y&#65533;&#65533;~&#65533;&#448;&#65533;.&#4412;&#1282;&#65533;&#65533;;&#65533;&#65533;O||&#65533;&#65533;&#65533;K&#65533;&#65533;&#65533;&#65533;&#65533;&#65533;&#146;L2c&#65533;E&#65533;\&#65533;%&#65533;@c&#65533;&#65533;&#65533;"&#65533;&#65533;&#65533;s2=&#65533;&#65533;&#65533;P&#65533;n$&#65533;)&#666;# &#65533;3n&#65533;&#65533;|&#65533;&#366;<'&#65533;&#65533;&#65533;I&#65533;-&#65533;&#65533;&#65533;&#65533;<&#65533;&#65533;L&#65533;|<G &#65533;&#65533;&#633;< &#65533;&#65533;&#65533;Q1&#65533;L.@&#65533;&#65533;\&#65533;&#65533;&#65533;0&#774;0bac&#65533;&#65533;6&#65533;&#65533;S&#65533;&#65533;+&#65533;&#65533; &#65533;\&#65533;&#65533;L&#65533;&#65533;&#65533;&#65533;&#65533;,&#65533;&#773; 2&#65533;&#65533;&#65533;&#65533;"z6~b&#65533;&#65533;&#412;&#65533;&#65533;|&#834;`&#65533;&#65533;&#65533;&#65533;&#65533;&#65533;&#65533;L&#65533;"4&#65533;x&#65533;&#65533;&#65533;&#65533;&#65533;T9&#65533;&#65533;&#65533;&#65533;&#65533;&#65533;&#65533;\&#65533;&#65533;&#65533;&#65533;ZU&#65533;#&#65533;&#65533;4&#65533;&#65533; &#65533;&#65533;l&#65533;&#44829;&#65533;,&#65533;&#65533;&#65533;&#65533;&#65533;&#65533;A&#65533;t&#65533;&#65533;}&#65533;ADFH&#65533;(&#65533;&#65533;&#65533;&#65533;&-&#65533;&#65533;&#65533;&#1222;&#65533;&#65533;&#65533;&#65533;&#65533;L&#65533;&#65533;E 5&#65533;&#65533;&#65533;&#65533;&#65533;#&#65533;&#65533;.}&#65533;&#65533;|&#65533;%&#65533;&#65533;@&#65533;&#65533;&#65533;&#65533;&#65533;F&#65533;D&#65533;&#65533;&#65533;&#65533;&#65533;A&#65533;H&#65533;W&#65533;&#65533;b&#65533;&#65533;&#65533;&#65533;&#65533;&#65533;&#65533;?&#65533;&#65533;&#65533;&#65533;&#65533;&#1219;&#65533;F&#65533;&#65533;&#65533;s&#65533;<&#65533;,&#65533;&#65533;&#65533;&#65533;&#65533;&#65533;&#65533;&#65533;&#65533;P&#65533;&#65533;R&#65533;&#65533;&#65533;|@v&#65533;DP&#65533;"&#65533;&#65533;i&#65533;&#65533;]&#65533;r&#65533;&#65533;M&#65533;4P&#65533;&#65533;&#65533;&#65533;&#713;&gs&#65533;&#65533;&#65533;&#65533;P&#65533;&#65533;g-&#65533;&#65533;&#65533;&#65533;&#65533;/M&#65533;,&#65533;&#65533;-P&#65533;&#65533;.&#65533;&#65533;&W&#65533;,&#65533;&#65533;]&#65533;o&#65533;h]&#1192;&#65533;&#65533;&#65533;&#65533;%&#65533;&#1397;&#65533;&&#65533;>&#65533;m&#65533;-m&#65533;}&#1284;&#65533;&#65533;&#65533;,&#1065;&#65533;&#65533;&#65533;&#65533;|&#65533;Qti&#65533;&#65533;p&#65533;&#65533;&#65533;&#65533;|&#65533;&#65533;}&#65533;S&#65533;&#1343;\&#1366;M&#65533;&#65533;&#65533;&#65533;}Fk&#65533;&#1860;&#65533;@&#65533;l&#65533;&#65533;&#65533;[Y&#65533;,&#65533;q&#65533;Cm&#1453;&#65533;&#65533;U&#65533;&#1089;-8&#65533;&#65533;&#65533;&#65533;]&#65533;Y&#65533;D&#65533;&#1671;&#65533;&#1153;&#65533;&#65533;M&#65533;&#65533;&#65533;&#2001; &#65533;&#65533;&#65533;y&#65533;&#65533;XAF&#65533;&#1870;m&#65533;&#65533;&#65533;&#380;&#65533;|}&#1689;]&#65533;,N&#65533;0&#65533;c/&#65533;&#65533;B&#65533;&#65533;&#65533;AM&#65533;&#65533;&#65533;p-&#65533;&#65533;|&#65533;}&#65533;&#65533; &#65533;&#1391;M&#65533;n&#65533;,#&#65533;q&#65533;^&#65533;&#65533;&#1633;&#65533;&#65533;+.&#65533;&#65533;&#65533;&#237;&#65533;X&#65533;&#65533;F&#65533;&#65533;l&#65533;Q&#1533;&#65533;&#65533;:>&#65533;&#65533;&#65533;&#65533;\&#65533;A&#65533;&#65533;r&#65533;&#65533;|&#65533;&#65533;&#65533;&#65533; ]V+&#65533;\NyF:&#65533;\&#65533;f&#65533;&#65533;&#65533;&#65533;&#65533;&#65533;&#65533;&#65533;&#65533;"}&#65533;=&#65533;&#65533;&#65533;L&#65533;C&#65533;&#1860;&#65533;&#65533;s&#65533;w&#65533;&#65533;$&#65533;&#65533;e]&#1554;=&#65533;.&#65533;&#1958;&#65533;&#65533;m&#65533;&#65533;-&#1668;)&#65533;.k&#65533;$&#65533;&#65533;&#65533;N&#65533;(&#65533;&#65533;=&#878;]&#65533;Q&#65533;&#65533;&#65533;}&#65533;&#65533;}&#65533; &#65533;d&#65533;&#65533;&#65533;:k&#65533;&#65533;X&#65533;&#65533;O&#65533;&#65533;*m&#958;&#65533;b&#65533;&#65533;=&#65533;(N&#65533;1&#65533;,&#65533;&#65533;1&#65533;&#65533;&#1839;&#65533;&#1667;&#65533;&#65533;?&#65533;&#65533;T&#65533;S&#2035;&#65533;&#65533;&#65533;.&#65533; 7&#65533;&#65533;nt5&#65533;&#65533;&#65533;=&#65533;x.&#65533;&-&#65533;&#65533;m&#65533;\&#65533;&#65533;Y]&#1704;M&#65533;&#65533;&#65533;0&#65533;s&#65533;n&#65533;#&#65533;O>&#65533;+&#65533;&#65533;qm&#901;&#65533;&#65533;&#65533;&#1380;=&#65533;&#65533;&#65533;&#65533;&#1086;&#65533;&#65533;&#65533;&#65533;^&#65533;B&#65533;y.&#65533;(M&#65533;&#222;&#65533;aN&#65533;&#65533;&#65533;&#65533;&#65533;&#65533;&#65533;&#65533;E&#65533;<&#65533;&#65533;`&#65533;&#65533;&#65533;&#65533;&#65533;l&#65533;&#1901;M&#65533;n&#65533;&#65533;[&#65533;.&#65533;&#65533;&#369;&#65533;&#65533;&#65533;(/hs,&#65533;&#65533;&#65533;&#65533;o&#65533;T>&#65533;&#65533;&#65533;-&#65533;&#65533;&#65533;&#65533;t0&#1475;?|&#65533;&#65533;f~&#65533;&#65533;~&#1578;N&#65533;@n&#65533;e&#65533;&#65533;l~&#65533;h}&#65533;&#1197;&#65533;-&#65533;p&#65533;&#65533;Pw&#65533;&#65533;&#65533;&#65533;~&#65533;L>&#65533;&#65533;&#65533;&#65533;&#65533;&#1277;&#65533;&#65533;&#332;&#65533;&#65533;,&#65533;U}&#65533;(&#65533;&#65533;&#65533;&#65533;&#65533;&#65533;0&#65533;&#65533;&#65533;&#1901;~&#65533;M&#65533;{~&#65533;N&#65533;[&#65533;|&#65533;&#65533;&#65533;}&#65533;TY&#65533;&#65533;n&#65533;&#65533; C&#1379;a&#65533;&#65533;e&#65533;&#65533;&#65533;}&#65533;&>&#65533;-N&#35277;&#65533;z&#65533;h&#65533;&#65533; 0&#65533;&#65533;&#65533;&#65533;&#65533; &#65533;d&#65533;&#65533;&#65533;&#65533;+^&#1583;&#65533;w&#65533;&#65533;U&#65533;&#65533;>&#65533;&#65533;&#65533;]&#65533;-}&#65533;&#65533;t&#65533;F&#65533;&#65533;&#65533;@:&#65533;L&#65533;R&#65533;&#65533;&#65533;&#65533;&#65533;z}&#65533;dn&#65533;&#65533;&#65533;&#65533;M&#65533;&#65533;&#65533;&#65533;&#65533;&#65533;O&#65533;&#65533;&#65533;g&#65533;&#65533;&#65533;?v&#1495;&#65533;c^&#65533;$&#65533;&#1158;&#65533;&#65533;&#65533;&#65533;4x&#65533;&#1931;&#65533;&#65533;&#65533;&#65533;&#65533;&#65533;&' &#65533;&#65533;&#65533;&#65533;&#65533;&#65533;&#65533;&#65533;&#65533;&#65533;&#65533;&#65533;&#65533;&#65533;&#65533;&#65533;&#65533;&#65533;&#65533;&#65533;&#65533;&#65533;&#65533;&#65533;&#65533;&#65533;&#65533;&#65533;&#65533;&#65533;&#65533;&#65533;&#65533;&#65533;.&#65533;4&#65533;-&#65533;.&#65533;.&#65533;&#65533; &#65533;&#65533;&#65533;&#65533;4&#65533;&#65533;&#65533;&#65533;12&#65533;5&#65533;&#65533;&#65533;&#65533;&#65533;&#65533;&#563;&#65533;-&#65533;&#65533; &#887;&#65533;&#65533;&#65533;A*'(&#65533;&#65533;&#65533;&#65533;&#65533;&#65533;&#65533;&#65533;&#65533;&#65533;&#65533;&#65533;&#65533;&#65533;&#65533;&#1803;/1&#65533;&#65533;&#65533;&#65533;&#65533;&#698;&#65533;&#758;&#65533;&#1002;1&&#65533;`&#65533;&#65533;UK&#65533;h.&#65533;&#65533;W&#65533;&#65533;.e&#65533;Z&#65533;xQbP6u3j&#65533;&#561;&#65533;&#463; #&#65533;&#1750;&#65533;&#65533;&#65533;H&#65533;/&#65533;.N&#65533;&#65533;&"&#65533;&#65533;^&#65533;R&#65533;&#65533;Y>i=&#65533;1D&#65533;&#65533;&#10832;H&#65533;*]&#692;&#65533;St&#65533;d&#65533;&#65533;&#65533;+'C&#65533;&#65533;j&#65533;&#65533;&#65533;&#65533;&#65533;|sAs&#65533;&#65533;'&#1632;.&#65533;0Q"&#65533;&#1271;p&#65533;&#669;Kw&#65533;&#65533;l'&#65533;B&#65533;u+"&#65533;_{&#337256;&#65533;z)&#65533;&#335;&#65533;"&#391;J`#t&#65533;&#65533;&#65533;&#728;3k&#65533;|&#65533;&#65533;&#65533;y4m&#65533;$8x&#65533;&#65533;&#65533;&#65533;N/&#65533;%&#65533;/&#65533;&#65533;cYE&#65533;&#65533;&#65533;&#65533;&#65533;&#65533;&#1784;s&#65533;&#65533;&#65533;+O&#65533;&#65533;&#65533;&#65533;&#65533;&#65533;l&#65533;&#65533;\&#65533;&#65533;&#65533;&#65533;&#65533;&#65533;&#1057;&#65533;&#65533;&#65533;(a&#65533;&#65533;!&#1978;&#65533;k&#65533;&#65533;=&#65533;]B(J&#65533;K&#65533;&#65533;^&#65533;W&#65533;f&#65533;I&#65533;&#1407;&#480;MG&#65533;i&#65533;=&#159;&#65533;#[,&#65533;{&#65533;&#65533; (&#65533;R'&#65533;h&#65533;)wY&#65533;&#65533;B1@(!&#65533;5&#65533;&#65533; &#65533;K&#65533;Sz&#65533;&#65533;t"&#65533;&#65533;&#65533;d&#65533;1&#141;[&#65533;&#65533;&#65533;0z2&#65533;w&#65533;U&#1368;=&#1200;V&#65533;&#65533;&#1064;&#65533;&#65533;0Xx&#65533;/&#65533;@d&#65533;&#65533;&#65533;5Z_&#65533;&#65533;&#65533;4B&#65533;0&#65533;&#65533;&#65533;h&#65533;Xf&#65533;_"$&#65533;&#193;&#65533;9&#65533;T&#65533; Tr&#65533;&#65533;&#65533;R1+&#65533;&#65533;&#65533;&#65533;&#65533;&#65533;&#65533;Z&#65533;i&#30585;q&#65533;I&#65533; Y&#65533;7&#65533;w&#65533;z&#65533;&#65533;(a%&#65533;w&C&#65533;&#1111;&#65533;&#65533;&#65533;&#841;&#30996;VZ"("&#65533;1$&#65533;&#65533;a:>&#65533;&#65533;J&#65533;yd$Eid&#65533;.&#65533;&#65533;h"'&#65533;)L7&#65533;&#65533;&#65533;L}&#65533;
&#65533;&#65533;&#65533;p&#65533;&#65533;&#65533; &&#400;&#65533;r&#65533;&#65533;&#65533;&B&#65533;&#65533;:&#2019;&#65533;&#65533;`e&#65533;f&#65533;&#65533;&#65533;m0]e&#65533;&#65533;VA&#65533;&#65533;&#65533;V&#65533;&#65533;W&#65533;6&#65533;K!&#65533;D&#65533;=,&#65533;XkxTr&#65533;&#65533;&#65533;&#65533;&#65533;g	&#65533;&#65533;hq&#65533;&#65533;c&#65533;?&#65533;[&#65533;;~&#65533;&#65533;Y"&#65533;B$Lg-e{&#65533;&#65533;&#65533;&#65533;w&#65533;&#65533;(&#784;&#65533;&#65533;&#65533;&#65533;ct&#65533;&#65533;&#65533;&#65533;&#65533;&#65533;&#65533;~1&#65533;7&#65533;!&#65533;&#65533;&#65533;&#65533;&#65533;8&#65533;@&#65533;&#65533;&#65533;&#65533;S&#65533;&#65533;&#65533;B&#65533;"&#65533;nU&#65533;AVU&#65533;6&#65533;&#65533;&#65533;Y&#65533;&#65533;&#65533;&#376;&#65533;&#65533;l&#65533;&#1402;&#65533;Z&#65533;9&#65533;&#1592;	&#65533;&#65533;&#65533;`bb&#65533;&#1825;3&#65533;&#1963;&#65533;&#65533;O&#65533;&#65533;&#65533;D&#65533;&#65533;&#65533;A
X&#65533;w&#65533;&(PBM&#2023;Ll&#65533;:&#65533;|h&#65533;Ya&#65533;&#65533;&#65533;&#65533;Uc&#65533;&#65533;l3&#65533;&#1944;g&#65533;Q&#65533;&#65533;0&#65533;&#65533;p&#65533;&#65533;&#65533;&#65533;B-&#65533;G&#65533;&#65533;&#65533;&#65533;&#65533;o&#65533;&#65533;O>&#65533;:e#wk&#65533;&#65533;&#65533;&#65533;&#65533;]&#65533;;H&#65533;&#65533;r4&#65533;&#65533;&#65533;&#65533;-d&#65533;&#65533;&#65533;s &#65533;&#1971;&#65533;G&#65533;L&#65533;[&#65533;M&#65533;&#65533;&#65533;&#65533;&#65533;&#65533;&#65533;&#65533;&#65533;*&#65533;&#1369;&#65533;&#65533;`&#65533;&#65533;h&#65533;W@!&#65533;&#65533;r65:/&#886;c&#65533;;&#65533;&#65533;&#65533;S&#65533;&#65533;&#65533;&#65533;&#65533;SM.&#65533;&#65533;&#288;&#65533;bV&#65533;T&#65533;&#65533;)Dp&#65533;iR`&#65533;A,Bc&#65533;&#736;&#65533;&#65533;'&#65533;&#65533;&#65533;&#65533;<D&#65533;&#65533;&#65533;C"&#65533;&#65533;AJL&#712;&#65533;&#65533;&#1225;/t&#65533;&#65533;&#65533;&#65533;g`&#65533;&#65533;t&#1696;wh_&#65533;&#65533;>X[r>&#1276;&#65533;P9&#65533;3b&#65533; v,&#65533;&#65533;m&#65533;&#65533;&#65533;&#65533;&#65533;&#1870;&#65533;X&#65533;bs&#65533;&#65533; bi&#65533;&#1238;&#65533;&#1097;Q4){&#65533;&#65533;&#35481;&#65533;&#65533;S&#65533;	l&#65533;&#65533;Y&#65533;&#65533;&#65533;&#65533;GJ&#65533;Z6&#65533;p&#65533;;&#65533;&#65533;n\aqS	es&#65533;&#65533;}&#65533;&#65533;&#65533;&#65533;&#65533;&#65533;>Z&#65533;&#65533;&#65533;&#65533;&#65533;&#65533;7*&#65533;&#65533;0$u&#65533;&#1061;&#65533;L|&#65533;&#1040;(&#65533;&#65533; &#65533;&#65533;&#65533;,g	=&#65533;&#65533;#&#65533;&#65533;H&#65533;&#65533;&#65533;N&#65533;!S&#65533;&#65533;&#65533;'G$N&#65533;0G&#65533;&#65533;&#46068;&#65533;&&&#65533;8&#65533;&#65533; a&#65533;oB2v&#65533;&#65533;|R&#65533;&#65533;z&#65533;&#65533;a2&#65533;`&#65533;&#65533;&#65533;&#65533;&#65533;&#65533;&#65533;v2&#65533;-%P&#65533;_&#65533;+&#65533; &#65533;D&#65533;*#&#65533;XJP:H&#65533;H&#65533;N\&#989;u'&#65533;f&#65533;&#65533;&#65533;>Vi&#65533;&#65533;&#65533;&#65533;&#65533;1&#65533;&#65533;Z&#65533;&#65533;!&#65533;&#65533;(&#1523;\BG*Ko&#65533;P&#65533;&#65533;$&#65533;&#65533;&#65533;L&#65533;A&#65533;i&#65533;J&#65533;e&#65533;#&#1442;&#65533;&#65533;"Iw&#65533;&#65533;&#65533;%&#65533;&#65533;* &#65533;3&#65533;(&#65533;O&#65533;J9v&#65533;&#65533;&#65533;Jh9&#65533;&#65533;)h+&#65533;&#65533;&#65533;&#65533;;&#65533;`"&#65533;&#65533;&#65533;*&#65533;x?&#65533;&#65533;&#65533;&#65533;&#65533;&#985;SvR&#65533;&#65533;&#65533;tVlJ&#362;\w&#65533;+&#65533;&#65533;`&#65533;&#65533;{&#65533;&#1502;f0'&#65533;vhi$&#65533;E&#1153;&#36125;b9&#65533;&#65533;&#65533;"&#65533;y&#65533;&#65533;&#65533;B&#65533;3r&#65533;/&#65533;&#65533;dT^&#65533;&#65533;Y&#65533;u!&#65533;&#65533;&#65533;\&#65533;KZ&#65533;i&#65533;$&#65533;a(^);&#65533;!&#65533;5&#65533;!+evV&#65533;&#65533;&#65533;68D:+&#65533;&#65533;&#65533;&#65533;6o>E&#1002;&#65533;R&	(D&#65533;&#65533;&#65533;&#65533;W&#65533;`o:Xli&#65533;96&#65533;z&#65533;&#65533;o&#65533;&#65533;3&#65533;&#65533;&#65533;:&#65533;~@&#65533;b&#65533;SJc$&#65533;&#65533;&#1788;&#65533;&#65533;L&#65533;&#65533;NF&#65533;&#65533;&#65533;P'&#65533;&#65533;~q&#398;Z&#65533;&#65533;&#65533;&#65533;&#65533;&#65533;&#515;&#65533;d&#65533;NDd#g&#65533;$/d &#65533;&#65533;&#65533;#&#65533;&#65533;&#65533;
&#65533;&#65533;{&#65533;x&#65533;&#1313;&#65533;&#65533;m&#65533;&#65533;&#65533;8&#65533;&#65533;,&#65533; u&#65533;.&#65533;&#65533;&#65533;8&#65533;&#1467;&#65533;1&#65533;l&#615;>&#65533;9&#65533;_&&#65533;fV&#65533;]?&#65533;ZX&#65533;H&#65533;&#65533;t&#52044;&#65533;&#65533;&#65533;/#&#65533;&#65533;#&#65533;&#65533;|V'=&#1085;&#1520;&#65533;s_OFB@&#65533;&#65533;&#65533;}&#65533;&#65533;&#65533;2&#65533;kF&#65533;&#65533;"I0v1&#65533;&#65533;K3^&#65533;Q&#65533;"&#65533;&#65533;x-X&#65533;	&#65533;&#65533;lTN&#65533;f&#65533;&#65533;&#65533;&#65533;&#65533;E&#65533;&#65533;&#65533;'}&#65533;&#65533;&#65533;~&&#65533;d&#65533;&#65533;Nr&#416;=&#65533;(*&#65533;&#65533;&#65533;7&#65533;&#65533;?&#65533;&#65533;&#65533;k&#65533;A&#65533;&#65533;&#65533;&#65533;b&#65533;$&#65533;&#354;_&#65533;*&#65533;P&#65533;&#65533;&#65533;}&#65533;\N&#65533;&#65533;N&#65533;&#65533;&#65533;oR@&#65533;&#65533;&#65533;&#1135;"&#65533;&#65533;&#65533;s&#65533;6A8=&#65533;&#65533;K`&#65533;[;{W&#65533;e&#65533;&#65533;J&#65533;k6&#65533;@	&#65533;c&#65533;r&#65533;&#65533;&#1314;&#65533;&#65533;*&#65533;&#1091; v&#65533;&#65533;&#65533;&#65533;&#65533;&#65533;nQ&#65533;&#65533;&#1326;&#65533;z&#65533;&#65533;&#65533;\&#65533;&#65533;!&#65533;&#65533;W&#65533;&#65533;}&#65533;&#65533;H&#65533;&#65533;b&#65533;&#65533;&#65533;&#65533;v&#65533;J&#65533;&#65533;Q"&#65533;j&#65533;&#65533;&#65533;&#65533;&#65533;&#65533;W&1&#65533;-&#65533;b&#65533;g&#65533;
B&#65533;&#65533;>&#65533;&#569;&#65533;ix&#411;&#65533;7&#65533;&#65533;8&#2590;	z&#65533;D\2&#65533;S&#65533;p|&#65533;&#65533;X&#65533;#&#65533;=&#65533;kGO&#65533;&#65533;&#65533;&#65533;z&#65533;&#65533;&&#65533;&#65533;&#65533;&#65533;F	&#65533;&#65533;$&#65533;hI&#185;&#65533;L&#65533;:&#65533;&#65533;!&#65533;&#65533;&#65533;q&#65533;d\&#65533;w&#65533;(B#&#687;&#65533;&#65533;].&#1260;&#65533;a&#65533; &#65533;:&#65533;U9&#1015;Nw&#1788;&#65533;Z_w&#65533;!&#65533;&#65533;&#65533;f&#65533;&#65533;&#65533;&#65533;4&#65533;&#65533;&#65533;W&&#65533;`	&#65533;F2&#65533;=Z &#829;&#58415;4a_j&#65533;&#65533;#@&#65533;&#65533;&#65533;w~&#65533;&#65533;Jb"&#65533;&#65533;&#65533;&#65533;S}&#65533;&#65533;&#65533;p&#65533;#&#65533;&#65533;&#65533;&#65533;&#65533;#(&#65533;G&#65533;Q'md0&#65533;L&#65533;!&#65533; &#65533;&#65533;&#65533;&#65533;&#65533;$&#65533;&#65533;&#65533;&#65533;&#65533;&#65533;&#65533;&#65533;&#65533;&#65533;&#65533;&#65533;&#65533;&#65533;&#65533;7&#65533; 8&#65533;D&#65533;U&#65533;8x&#65533;&#65533;[C?{&#65533;&#65533;&#65533;&#65533;m6`&#65533;x&#65533;&#65533;&#65533;&#65533;&#65533;R&#65533;&#65533;J(&#65533;&#65533;>&#65533;&#65533;Y&#65533;&#65533;&#65533;&#65533;&#65533;|?O&#65533;&#65533;&#65533;p8B&#65533;=&#65533;	&E&#65533;&#65533; HoI&#65533;B&#65533;I&#65533;p&#65533;&#65533;&#65533;G%&#65533;hhVW&#65533;&#65533;C&#65533;'{ gs#&#65533;8&#65533;&#65533;&#65533;&#65533;pm&#65533;&#65533;a&#65533;&#65533;LU7& &#65533;&#65533;&#1729;|8\&#65533;&#65533;&#903;y&#65533;gs6g&#65533;&#65533;&#65533;&#65533;w&#65533;7&#65533;8{&#65533;g&#65533;&#65533;g3&#165;z<x&#65533;&#65533;&#65533;-&#65533;'&#65533;&#65533;G&#65533;NH&#65533;&#65533;`&#65533;Qh&#65533;&#65533;g&#65533;&#65533;%X&#65533;&#65533;sA&#65533;h&#65533;&#65533;&#65533;Wy &#65533;p^8{vh&#65533;l&#65533;&#65533;h&#65533;&#65533;qi&#65533;&#65533;&#390;&#65533;&#65533;Y&#65533;X&#65533;ws&#65533;"X&#65533;&#65533;&#65533;Ve8&#65533;SX&#65533;&#65533;xo&#65533;=Y7&#65533;&#65533;&#65533;&#65533;&#1409;$&#65533;&#65533;7mA8&#65533;BH&#65533;|&#65533;&#65533;&#65533;Xugu&#1632;|&#65533;&#65533;&#65533;nXh&#65533;`PE&#65533;rx&#65533;&#65533;&#65533;&#65533;&#65533;&#65533;h&#1546;&#65533;`9z&#65533;&#65533;&#65533;8&#65533;&#65533;X&#65533;&#65533;x&#65533;&#408;&#65533;&#568;&#65533;&#65533;&#1548;&#65533;&#65533;&#65533;&#65533;&#65533;&#65533;8&#65533;&#65533;X&#65533;&#65533;x&#65533;&#1432;&#65533;&#1592;&#65533;&#65533;&#1549;&#65533;&#65533;&#65533;&#65533;&#65533;&#65533;8&#65533;&#65533;X&#65533;&#65533;X&#65533;&#65533;&#65533;u&#65533;&#65533;&#65533;&#65533;&#65533;T&#65533;&#65533;&#65533;a-&#65533;E~&#1355;&#65533;&#65533;&#65533;&#65533;&#65533;&#65533;&#65533;&#65533;&#65533;&#65533;&#65533; 	&#65533;&#65533;&#65533;'&#65533;&#65533;&#65533;&#65533;&#65533;&#65533;>&#65533;&#65533;$&#65533;&#65533;&#65533;&#65533;&#65533;S&#65533;i&#65533;&#65533;&#65533;&#65533;Gw&#65533;&#65533;iw&#65533;9&#65533;&#65533;7w$Y&#65533;$&#65533;&#65533;H&#65533;&#65533;&#1355;&#65533;&#65533;&#65533;&#65533;&#65533;Q2i&#65533;%A&#886;3xG~&#1954;&#65533;m&#65533;q&#65533;(Z0&#65533;&#65533;&#1105;&#65533;A&#65533;x&#65533;Y&#65533;6&#65533;J&#65533;&#65533;F&#65533;}&#65533;&#65533;&#65533;B9&#65533;&#65533;]2I&#65533;OI&#65533;&#65533;&#65533;&#65533;8X&#65533;+&#65533;&#65533;J&#65533;3RI&#65533;d&#65533;	Wy&#65533;X	&#65533;j&#65533;&#65533;,)	&#65533;&#65533;&#1553;r	&#65533;&#65533;SQy&#65533;wI&#65533;y)&#65533;{&#65533;&#65533;-&#65533;&#65533;&#65533;&#65533;&#65533;&#599;&#65533;&#38350;&#65533;&#65533;)&#65533;&#65533;I&#65533;&#65533;i&#65533;D&#38408;&#65533;&#65533;n!&#65533;}9&#65533;&#65533;y&#65533;&#65533;I&#65533;&#65533;i&#65533;&#65533;&#65533;&#65533;&#65533;&#65533;&#65533;&#65533;&#601;&#65533;&#38480;&#1625;&#65533;9&#65533;&#65533;Y&#65533;&#65533;&#65533;&#65533;&#65533;&#1626;&#65533;&#38549;&#65533;&#65533;)&#65533;&#65533;I&#65533;&#65533;y&#65533;&#65533;&#65533;&#65533;&#65533;i&#65533;&#65533;Y&#65533;&#65533;&#65533;&#65533;E&#65533;&#65533;&#65533;l9&#65533;&#65533;h7u&#65533;&#65533;9&#65533;&#65533;&#65533;&#65533;&#65533;y&#65533;by&#65533;U&#65533;&#65533;)&#65533;&#65533;&#65533;h&#65533;&#65533;&#65533;&#65533;&#65533;Y5&#65533;9&#65533;&#65533;I&#65533;&#65533;Y&#65533;&#1833;&#65533;&#65533;9&#65533;&#65533;I&#65533;&#65533;y&#7774;&#65533;&#606;&#65533;&#65533;&#65533;&#65533;&#65533;&#65533;)&#65533;&#65533;&#1630;&#65533;	&#65533;&#65533;&#65533;&#65533;&#65533;&#65533;I&#65533;&#65533;&#1631;&#65533;&#65533;&#65533;Z&#65533; Z&#65533;&#65533;&#65533;&#65533;&#65533;I&#65533;	z&#65533;X&#65533;?E&#65533;&#65533;&#65533;*&#65533;E&#65533;&#65533;&#37906;&#65533;&#65533;&#65533;&#609;&#1697; &#65533;&#65533;"&#65533;$:&#65533;&Z&#65533;(z&#65533;*&#65533;&#65533;,&#65533;&#65533;.&#1698;0&#65533;&#65533;2&#65533;4:&#65533;6Z&#65533;8z&#65533;:&#65533;&#65533;<&#673;3Y&#65533;&#65533;&#65533;)&#65533;	&#65533;S&#65533;3&#65533;Hj&#65533;Iz&#65533;J&#1700;L&#65533;&#65533;K&#65533;N*&#65533;P:&#65533;VZ&#65533;XJ&#65533;Zz&#65533;[&#65533;&#65533;\&#65533;&#65533;^&#65533;]:&#65533;`J&#65533;bZ&#65533;hz&#65533;jj?&#65533;l&#65533;&#65533;m&#65533;&#65533;n&#65533;p:&#65533;]*&#65533;z&#65533;F&#65533;kr&#65533;&#65533;yQ&#65533;~*&#137;&#65533;Y&#65533;&#65533;&#65533;Z'&#65533;U&#65533;&#65533;&#65533;"}&#65533;&#65533;&#65533;&#65533;"&#65533;&#1320;&#65533;&#65533;'0&#65533;  !&#65533;   ,W &#65533; }Z &#65533; 7H&#65533;&#65533;&#65533;&#65533;*\&#560;&#65533;&#199;#J&#65533;H&#65533;&#65533;&#331;3j&#65533;&#561;&#65533;&#463; 5&#65533;hb&#65533;	 (S&#65533;\&#626;&#65533;&#727;0c&#668;I&#65533;&#65533;&#859;8s&#65533;&#65533;&#627;&#65533;&#991;@&#65533;
J&#65533;&#65533;&#1123;Hu&#65533;8&#65533;&#65533;)&#1255;MK&#65533;(q&#65533;&#65533;&&#65533;ju&#65533;&#65533;&#65533;	&#65533;`M&#65533;&#65533;*&#65533;,&#1651;cMn0&#65533;&#65533;&#65533;&#1783;p&#65533;&#669;K&#65533;&#65533;&#1915;x{&#65533;P0&#65533;&#65533;T&#65533;~F!X&#65533;&#1982;^&#824;&#65533;&#65533;&#65533;([&#65533;&#65533;&#65533;&#65533;&#65533;&#728;3k&#65533;&#825;&#65533;O&#65533;C&#65533;&#65533;`&#65533;&#65533;&#65533;&#1192;Io@&#65533;&#65533;&#65533;&#65533;&#65533;@&#502;0&#65533;&#65533;&#65533;&#1780;q&#65533;b&#65533;&#65533;&#65533;&#65533;&#65533;N&#65533;&#65533;&#65533;&#65533;&#65533;9&#65533;&#65533;&#65533;&#65533;",&#65533;N]h&#65533;&#65533;!&#65533;&#65533;&#65533;"&#65533;O&#65533;&#65533;&#65533;&#65533;&#65533;&#65533;&#65533;&#65533;]&#65533;&d&#65533;x!_>&#65533;&#65533;&#65533;g&#65533;*>&#65533;&#65533;&#65533; (&#65533;&#65533;7&#65533;&#65533;v&#65533;&#65533;&#194;&#65533;&#65533; &#65533;&#65533;`t&#65533;&#65533;gAe&#65533;&#65533;&#65533;v&#65533;af&#65533;}&#65533;2,&#65533;&#65533;&#65533;5&#65533;&#65533;&#65533;'B(&#196;,&#65533;&#65533;&#65533;~w&#65533;&#65533;8&#65533;&#65533;7$&#65533;&#65533;&#65533;&#65533;D&#1634;&#65533;D&#1191;&#65533;l&#65533;X
<F)&#65533;T(&#65533;&#65533;&&#65533;&#65533;(id&#65533;0&#65533;`Bt&#65533;Ui&#65533;h&#65533;&#65533;& ,(&#65533;&#65533;&#65533;\&#65533;p&#65533;&#65533;)&#65533;&#65533;&#65533;	&#65533;&#65533;$&#65533;]R&#65533;&#65533;&#30656;&#65533;&#1246; X`&#65533;&#65533;'&#65533;9g&#65533; ,&#65533;&#65533;&#65533;&#65533;9)&#35092;Vji\&#65533;&#65533;&#65533;-&#65533;&#65533;hrrZ$&#65533;&#65533;Iz&#39528;&#65533;&#65533;jK&#65533;&#65533;p(&#65533;&#65533;&#65533;&#65533;	&#65533;&#65533;)~&#65533; }1Vx&#6844;&#65533;&#65533;+&#65533;"&#65533;&#65533;B&#65533;szJ&#65533;(y&#65533;&#65533;w&#65533;f&#65533;&#65533;F+-&#65533;&#65533;&#65533;&d&#65533;&#65533;:h&#65533;\&#65533;&#17122;=;&#65533;&#65533;&#65533;kh,&#775;$&#65533;&#1922;&#65533;&#65533;&#65533;&#65533;&#65533;Hj&#65533;&#65533;&#65533;k&#65533;&#65533;j&#65533;&#65533;&#302;&#65533;&#65533; &#65533;ZC&#65533;H&#65533;&#65533;&#65533;j(&#1371;&#65533;&#65533;7&#1473;&#65533;f&#621;&#65533;z&#65533;&#65533;&#65533;F&#65533;&#65533;&#65533;w&#65533;1N&#65533;JG&#65533;&#65533;5P&#1829;&#65533;;&#65533;&#65533;&#65533;&#65533;&#65533;&#65533;-&#65533;i&#65533;&#65533;0&#65533;&#65533;Zr&#65533;%&#65533;&#65533;1&#65533;@}o&#65533;&#65533; &#65533;&#65533;&#65533;&#65533;/&#65533;&#65533;.&#65533;3&#65533;+JH&#65533;&#65533;TWmoh&#65533;q&#65533;%&#65533;&#65533;n&#65533;"&#1231;&#65533;l&#65533;j&#65533;%l&#65533;&#65533;h&#65533;*bh&#65533;&#65533;&#617;&#65533;ak&#65533;(&#65533;(&#65533;&#65533;s&#65533;&#65533;&#65533;&#65533;&#65533;&#1941;&#65533;x&#65533;&#65533;F&#65533;&#65533;&#65533;&#65533;:S&#65533;&#65533;&#65533;/8&#65533; &#65533;d&#65533;&#65533;&#65533;&#13339;)"l#&#65533;&#65533;Z&#65533;l&#65533;&#65533;\&#65533;&#65533;&#65533;&#65533;&#65533;&#65533;&#65533;&#2040;6t&#65533;.&#65533;&#65533;&#65533;n&#65533;x&#65533;+&#65533;`A&#65533;&#65533;&#65533;n&#65533;&#65533;&#65533;&#65533;&#1098;&#65533;&#65533;&#65533;&#65533;]o&#65533;t&#65533;@4n6&#65533;&#65533;'&#65533;oYC&#65533;3&#65533;Dn&#65533;&#65533;;s&#65533;/&#65533;2&#65533;&#65533;&#65533;J&#65533;+&#65533;&#65533;&#65533; Z&p&#48876;rv[k&#1568;&#65533;&#65533;Z&#65533;&#65533;&#65533;/?f&#65533;&#1006;C&#65533;&#65533;&#65533;M&#65533;L&#65533;{&#65533;
&#65533;&#65533;&#65533;H@&#65533;\i|&#65533;&#65533;&#65533;&#65533;u,&#65533;&#65533;&#65533;]&#65533;&#65533;&#65533;W&#65533;
Z&#65533;(&#65533;&#65533;%&#65533;&#241;&#65533;kqsZI"&#65533;&#65533;&#65533;&#65533;<&#65533;&#65533;&#65533;$&#65533;.&#65533;uJ&#65533;+&#65533;&#65533;&#65533;f&#65533;&#65533;&#65533;N4(&#801;&#380;&#65533;&#65533;Jp"&#65533;&#65533;&#65533; &#65533;l&#65533;HL"&#65533;&#65533;7&#65533;&#65533;8&#65533;k&#65533;&#65533;&#1476;&#65533;(	N&#65533;{J&#65533;&#65533;	U&#65533;&#65533;gl]aW&#65533;-&#1865; %&#1314;MX&#65533;&#1068;&#65533;=J&#65533;&#1250;x&#65533;&#65533;&#333;&#65533;&#65533;&#65533;k&#65533;&#65533;&#65533;&#65533;)W&#65533;&#65533; &#65533;7D&#1597;&#65533;k&#65533;&#65533;&#65533;&#65533;&#65533;&#65533;>:&#65533;&#65533;H&#65533;g&#65533;&#65533;"&#65533;g:&#65533;&#65533;&#904;7&#65533;Q&#65533;zz&#65533;(X?&#65533; :x&#65533;'&#65533;/e#AcGIK&#65533;&#65533;.&#65533;&#65533;&#65533;&#65533;&#65533;&#65533;&#526;v&#65533;&#65533;WC;q&#65533;&#65533;&#65533;S&#65533;&#65533;&#65533;&#65533;i&#65533;RA,&#65533;CdZ&#1238;&#65533;D&#65533;&#65533;7&#65533;mi&#910;nk&#65533;0I&#65533;k&#65533;&#65533;{9&#65533;w&#65533;&#65533;&#65533;&#65533;H*&#65533;
Ar&#65533;s&#1683;o&#700;&#65533;@&#65533;&#65533;&#65533;&#65533;#&#65533;dd\W<&#65533;r0j6&#65533;E&#65533;
7&#65533;&#65533;&#32793;&#65533;$&#65533;&#65533;&#65533;i&#65533;s 	&#65533;&#65533;&#65533;&#65533;&#65533;D&#65533;%&#65533;\&#65533;&#65533;5+&#65533;&#65533;U	5&#65533;&#1213;5t%&#65533;&#65533;?&#65533;a&#65533;&#65533;F)&#65533;&#65533;1[&#65533;&#1222;q&#65533;&#65533;&#65533;&#65533;&#65533;W&#65533;&#65533;ur
5&#65533; .zEB&#65533;&#65533;&#65533;Uk&#65533;>&#65533;z&#65533;,&#65533;U&#842;<2;&#65533;z5h?]&#65533;@&#65533;&#65533;&#65533;f&#65533;&#65533;;&#65533;)WA&#687;&#65533;5hR-&#65533;Vw&#65533;&#1394;&#65533;E&#65533;*i&#65533;S&#65533;&#65533;&#1505;&#65533;Gt9&#65533;P&#65533;R&#1461;&#65533;!&#65533;Yi_&#65533;&#65533;&#65533;&#65533;"]e&#65533;d]&#65533;&#65533;&#65533;Fd&#65533;&#65533;u&#65533;_+&#65533;Q&#65533;2&#65533;	&#65533;ifG&#65533;&#65533;[&V&#65533;	&#65533;&#65533;ieD&#65533;&#65533;NK&#65533;&#65533;=&#65533;^#&#65533;V&#65533;&#65533;&#65533;&#65533;W&#65533;ul k&#65533;&#65533;&#65533;&#65533;vU&#65533;	kK&#65533;^&#65533;h&#65533;&#65533;=mJP&#65533;&#65533;J&#65533;&#65533;&#65533;]io&#65533;K&#65533;h]&#65533;=3&#65533;Nu&#65533;&#65533;[y&#65533;&#65533;&#65533;&#65533;"w&#65533;,cN&#65533;&#65533;&#65533;E&#65533;&#65533;&#65533;&#65533;&#65533;&#65533;&#65533;&#65533;&#65533;&#65533;&#65533;m&#65533;&#65533;&#65533;&#65533;&#65533;&#65533;&#65533;i&#65533;K&#65533;{^&#65533;&#65533;G&#65533;mh&#65533;&#65533;&#65533;&#65533;J,&#65533;t(&#65533;1&#65533;&#65533;&#65533;>&#1484;&#65533;,&#65533;&#65533;B>&#65533;n&#65533;7,a&#65533;&#65533;&#65533;D
z&#1069;&#65533;d&#65533;&#34061;{N1r*&#65533;)&#65533;&#65533;&#65533;&#65533;&#65533;&#65533;&#65533;&#65533;wfc&#65533;)&#65533;&#65533;a&#65533;c&#65533;iL&#65533;&#65533;&#65533;&#65533;&#65533;&#65533;hJA=N2&#65533;?&#65533;&#65533;}&#65533;v&#65533;P&#416;&#65533;Fd&#65533;&#480;W&#65533;2&#65533;&#65533;&#65533;d&#65533;&#65533;*&#65533;`&#65533;&#65533;r&#65533;#D&#65533;H&#65533;J>3&#65533;_&#65533;&#636;&#65533;&#65533;&#65533;a&#65533;&#65533;&#65533;&#65533;Z]&#65533;&#65533;Z&#65533;3&#65533;&#1132;"&#65533;&#37561;r&#65533;P&#65533;&u&#65533;Y&#65533;wV2&#65533;&#65533;&#65533;&#65533;6
&#65533;&#65533;:9&#65533;&#65533;v&#65533;fDoy&#1111;&#65533;t&#65533;&#65533;&#65533;N&#65533;&#65533;t$R4&#65533;&#65533;&#65533;J&#65533;MF&#65533;&#65533;W&#65533;&#65533;Y&#995;&#65533;&#65533;&#65533;&#65533;&#65533;iLC(&#1388;&#65533;&#65533;~&#65533;&#65533;J:&#1124;&#65533;&#65533;&#65533;+&#1907;?X&#65533;qvu&#65533;g&#65533;&#65533;;&#65533;&#1430;^&#65533;&#65533;&#65533;vDd&#65533;zmM&#65533;&#65533;-&#65533;&#65533;`3&#65533;&#65533;2&#65533;&#65533;&#65533;&#65533;hI&#65533;&#65533;&#65533;h&#65533;6&#65533;&#65533;&#65533;fj&#65533;&#1808;>&#65533;	r&#65533;ft&#65533;&#65533;&#1086;s&#65533;&#65533;9cx:&#65533;U&#65533;w&#65533;&#65533;lZ&#65533;V^&#27967;&#65533;,&#65533;&#65533;&#65533;;E=X7&#65533;aMj}&#65533;&#65533;&#65533;^x&#65533;&#65533;*=k9&#65533;&#42936;&#65533;&#65533;&#65533;	&#65533;Y&#65533;&#65533;&#65533;l&#65533;&#65533;ni&#65533;&#65533;&#65533;~5O&#65533;r&#65533;&#65533;&#65533;&#65533;'y&#65533;&#65533;&#65533;&#65533;`,t&#65533;&#65533;&#65533;&#65533;Esn&#65533;&#65533;&#65533;|y&#65533;k&#20697;X&#65533;&#65533;U!&#1175;s|&#65533;&#65533;&#65533;=&#65533;&#65533;&#65533;Q&#65533;P&#65533;&#65533;Y4`&#65533;&#65533;Bn&#65533;/&#65533;&#969;&#65533;&#65533;,&#65533;&#65533;&#65533;&#65533;&#65533;fr&#65533;v&#65533;E&#65533;&#37019;&#65533;w&#1733;&#65533;&#65533;&#65533;]&#65533;&#65533;&#65533;&#65533;&#63541;&#65533;n&#65533;nw#&#65533;)>&#65533;&#252;&#65533;&#65533;) &#1193;R&#295;xc/&#513;&#65533;&#65533;.j&#65533;[&#65533;&#1675;&#65533;-&#65533;&#65533;|
D&#65533;&#65533;<&#65533;&#65533;&#65533;&#65533;&#65533; c&#65533;|mI&#65533;&#858;&#65533;P&#65533;'x&#65533;K&#65533;&#65533;3Wt&#65533;&#65533;s/&#65533;m&#65533;]&#347;&#65533;dG&#1533;&#65533;?.&#65533;+{&#65533;&#65533;l-&#65533;&#65533;|&#65533;&#1376;2&#65533;&#65533;6&#65533;&#65533;	&#65533;h&#65533; &#65533;&#65533;&#65533;&#65533;&#65533;&#65533;&#65533;k&#1665;&#65533;&#65533;&#65533;/&#65533;&#65533;&#65533;&#65533;&#65533;x,&#65533; &#65533;A&#65533;&#65533;&#65533;&#1077;PL&#65533;&#65533;&#65533;&#65533;y&#65533;&#65533;"&#65533;|&#65533;&#65533;&#65533;\`g~&#65533;gwHy0Go&#65533;U&#65533;'}&#65533;_&#65533;5&#65533;&#65533;yt&#65533;{&#65533;&#65533;1 &#65533;&#65533;&#65533;&#65533;&#65533;&#309;P*Ao&#65533;7q&#65533;&#65533;n[&#65533;3&#65533;U&#65533;&#65533;[&#65533;g>@oXgw&#65533;gu&#65533;}UM-x_o'{+&#65533;~&#65533;g&#65533;A&#65533; )h;&#65533;q&#65533;&#65533;&#65533;D&#65533;&#2022;&#65533;W+{e&#65533;j,x&#65533;&#65533;&#65533;Pe*@o&#65533;G&#65533;&#65533;'k$@!V&#65533;_&#65533;&#65533;4&#65533;5&#65533;/&#65533;h&#65533;(1)&#65533;'Ux&#65533;&#65533;ezQ*;k]c=&#65533;A&#65533;t&#65533;U&#20743;&#65533;E_!8&#65533;&#65533;&#65533;{&#65533;g&#65533;U&#65533;&#65533;&#65533;&#65533;&#1409;&#65533;8_&#65533;U&#65533;&#65533;$ynx&#65533;&#65533;&#65533;9&#65533;&#65533;&#2039;T&#65533;f&#65533;_&#65533;&#65533;YR&#65533;&#1542;^x&#65533;5@o>&#65533;~&#65533;
*a_&#65533;&#65533;^&#65533;&#65533;QVS&#65533;~H&#65533;Z&#65533;&#65533;&#65533;&#1030;&#65533;H)HY&#65533;&#65533;&#65533;&#65533;&#65533;&#65533;^&#65533;uY!*&#65533;&#65533;&#65533;&#65533;&#65533;05&#65533;% &#65533;&#65533;&#65533;t&#65533;X]&#65533;&#65533;W&#65533;dXR&#65533;*P&#65533;/&#65533;$&#65533;&#65533;*p&#65533;*&#65533;YA&#65533;e&#65533;&#65533;&#1550;&#65533;u&#65533;QS&#65533;&#65533;&#65533;Y&#65533;X&#65533;4F&#65533;&#65533;%^Q&#65533;&#65533;T&#65533;_&#65533;V &#65533;&#65533;|!&#65533;&#65533;&#65533;&#65533;r&#65533;IZ&#65533;&#65533;&#65533;u#a&#65533;K&#65533;GBzW&#65533;&#65533;'I&#65533;VaX)&#65533;9L&#65533;&#65533;&&#65533;3&#65533;qe6&#65533;>&#65533;&#1045;&#65533;'Y&#65533;B&#65533;J&#65533;&#65533;L&#65533;&#65533;4&#65533;%&#65533;DL4&#65533;QI|&#1141;G&#65533;&#65533;[I}C&#65533;aa&#65533;a&#65533;&#1365;&#65533;&#65533;^e&#65533;b{&#65533;\&#65533;&#65533;`k9tg&#65533;\PI&#65533;qic&#65533;&#65533;&#65533;&#65533;v&#65533;a&#65533;[&#65533;&#65533;|Ycy&#65533;G&#65533;&#65533;&#65533;vG&#1621;&#65533;E&#65533;&#65533;&#37001;&#65533;&#65533;
&#1496;&#65533;H&#65533;&#65533;QUbr&#65533;5{&#65533;I^{9"&#65533;%^r+bra&#65533;&#65533;&#65533;F9"$&#65533;c1&#65533;&#65533;&#65533;&#65533;f&#65533;2&#408;&#65533;&#65533;W&#65533;UtX&#65533;&#65533;-&#65533;&#65533;&#65533;&#65533;&#65533;&#65533;h'6&#65533;&#65533;]&#65533;4v&#65533;Y&#65533;&#65533;&#65533;&#65533;&#65533;&#65533;	*&#65533;&#65533;a&#65533;&#65533;m4i&#65533;&#65533;&#65533;&#65533;y&#65533;&#377;&#65533;&#1449;"/b&#65533;&#65533;&#65533;XS"&#65533;i&#65533;&#65533;&#65533;I&#65533;&#65533;I&#65533;&#65533;&#604;&#946;&#65533;&#65533;&#65533;Rm&#65533;&#65533;V&#65533;&#65533;y&#65533;&#65533;y&#65533;&#65533;&#603;	.Z&#65533;&#65533;&#65533;U/&#65533;v&#65533;&#65533;I&#65533;&#65533;&#65533;&#65533;&#1626;2&#65533;&#65533;&#65533;&#65533;&#65533;&#65533;Eu&#65533;&#65533;&#65533;Z&#65533;&#666;&#457;&#65533;_v&#65533;&#65533;&#65533;6&#65533;&#65533;)&#65533;
&#65533;&#1697;&#65533;);z&#65533;&#65533;ZK*&#65533;kZ&#65533;'&#65533;&#65533;&#15969;&#65533;&#65533;~&#65533;n#
U&#65533;w&#65533;&#65533;&#674;&#65533;&#610;&#65533;b<1&#65533;U*T>&#65533;&#65533;&#65533;&#1696;&#65533;Y&#65533;&#65533;)&#65533;:&#1571;<&#65533;p*&#65533;
&#65533;Pj&#65533;j&#65533;&#65533;&#65533;oA&#65533;&#65533;&#65533;&#65533;BFS&#65533;A&#65533;&#65533;&#65533;^ze?&#65533;XjND&#65533;&#65533;&#65533;5&#65533;j&#1700;`&#666;\&#1472;e&#65533;P?&#65533;n&#65533;&#65533;nj&#65533;&#24161;50B&#65533;4&#65533;&#65533;&#65533;0&#65533;&#614;Q&#65533;&#65533;N&#65533;&#65533;nZxVj&#65533;&#65533;&#65533;J&#65533;&#65533;&#65533;&#65533;P&#65533;&#65533;k&#65533;&#65533;&#677;&#457;w(&#65533;&#65533;&#65533;C&#65533;q?&#65533;z&#65533;R&#65533;&#65533;m&#677;&#65533;&#1639;&#65533;8n&#65533;zMN&#65533;{&#673;&#65533;*&#65533;&#65533;&#65533;&#65533;&#65533;&#65533;&#65533;&#65533;H$&#65533;$&#65533;#@>=&#65533;&#65533;-&#65533;&#65533;:&#65533;&#65533;Z&#65533;&#65533;:&#65533;&#65533;z&#65533;&#65533;A0&#65533;:&#65533;zO70&#65533;7 &#65533;z&#65533;&#601;&#65533;j*&#65533;&#65533;&#685;&#65533;J&#65533;&#65533;&#65533;6&#65533;H@&#65533;#p&#65533;&#65533;&#65533;&#65533;z&#65533;&#52910;&#65533;&#1710;&#65533;&#65533;&#65533;&#65533;&#65533;&#65533;:&#65533;&#65533;Z&#65533;&#65533;z&#65533;&#65533;&#65533;&#65533;&#65533;&#65533;&#65533;&#65533;&#1711; &#65533;&#65533;&#65533;;&#65533;[&#65533;{&#65533;
&#65533;&#65533;&#65533;&#65533;&#1776;&#65533;&#65533;&#65533;&#65533;$P&#65533;&#65533;&#65533;&#65533;*=&#65533;&#65533;&#65533;)&#65533;(A&#65533;&#65533;&#65533;+!&#65533;!&#65533;&#65533;&#65533;&#65533;&#65533;&#65533;&#65533;&#65533;T)0&#65533;4&#65533;&#65533;&#65533;&#65533;y&#65533;&#689;*&#65533;%&#65533;&#65533;<&#65533;9&#65533;&#65533;&#65533;&#1651;&#65533;E&#65533;[&#65533;4&#65533;&#65533;48&#65533;&#65533; &#65533;&#65533;#&#65533; &#65533;&#65533;#;&#65533;V&#65533;(A&#65533;&#65533;&#65533;&#826;)&#65533;&#65533;&#65533;T)&#65533;&#65533;^&#753;U{&#65533;&#65533;&#65533;&#65533;&#65533;&#65533;&#65533;&#65533;*A]&#65533; b&#65533;D&#65533;AX&#65533;1>&#65533;m&#1719;i&#48576;&#758;&#65533;&#65533;3k9BxU&#65533;9&#65533;t8&#65533;%@1&#65533;&#65533;g&#65533;&#65533;&#65533;&#65533;&#65533;&#65533;[2&#65533;&#65533;H&#65533;&#65533;&#65533;F$&#65533; y&#65533;~K&#65533;&#65533;k&#65533;&#65533;j&#65533;=p&#65533;&#65533;~&#65533;&#65533;r&#1721;(&#65533;&#65533;h#)&#65533;k&#65533;&#65533;K&#65533;&#65533;&#65533;z&#65533;j&#65533;&#65533;&#65533;&#65533;&#65533;E&#65533;&#65533;; &#65533;&#65533;&#65533;&#65533;k&#65533;&#65533;&#65533;&#65533;&#65533;&#65533;&#65533;&#65533;&#65533;8&#65533;;&#65533;PQ'&#65533;;&#65533;&#731;&#65533;&#65533;&#65533;&#65533;k&#65533;&#65533;K&#65533;&#65533;+&#65533;&#1275;&#65533;&#65533;$`&#65533;&#65533;&#65533;&#65533;&#65533;z&#65533;&#65533;	{4[&#65533;&#65533;$!&#65533;H&#65533;O&#65533;H&#65533;X&#65533;&#65533;&#65533;&#766;+&#65533;A &#65533;(&#65533;&#65533;K&#65533;:D&#65533;z&#65533;&#65533;&#1643;&#65533;&#65533;&#65533;&#65533;&#65533;&#65533;(&#65533;+&#65533;&#65533;\A&#65533;&#65533;)&#65533;8&#65533;&#65533;&#65533;&#65533;&#65533;&#65533;&#65533;&#65533;&#65533;x&#65533;&#65533;B&#65533;%(1&#65533; &#65533;&#65533;&#65533;&#65533;&#65533;K&#65533;P &#65533;+&#65533;-Y&#65533;:&#65533;&#65533;
&#65533;&#65533;R|&#767;&#65533;&#65533;&#65533;U&#65533;CP&#65533;+&#65533;&a&#65533;ZT~&#65533;&#65533;}x&#65533;-&#65533;&#65533;`&#65533;}A&#65533;&#65533;&#65533;D&#65533;&#65533;&#65533;&#1723;&#65533;&#65533;;&#65533;&#65533;&#65533;&#65533;&#65533;&#65533;&#65533;&#65533;&#65533;&#65533;&#65533;y&#65533;&#65533;&#65533;&#65533;&#65533;j&#65533;C&#65533;&#65533;&#65533;&#332;&#65533;&#65533;&#65533;&#1739;&#65533;a&#65533;&#65533;&#65533;x&#65533;(&#65533;&#65533;D\&#65533;&#65533;;z&#65533;&#65533;Cjq&#65533;K&#65533;&#65533;&#65533;r&#65533;&#65533;&&#65533;wl&#65533;W&#65533;&#65533;&#65533;&#65533;k&#65533;&#65533;&#65533;H&#65533;&#65533;&#65533;&#65533;&#65533;&#65533;(&#65533;\&#65533;&#65533;&#65533;H&#1291;)&#65533;&#65533;)1/&#65533;'k&#65533;&#65533;&#65533;&#65533;(&#65533;&#65533;d|&#65533;&#1131;&#65533;'Dy&#65533;&#65533;LC&#65533;
&#65533;&#65533;&#65533;&#65533;&#65533;\&#65533;)a&#453;q&#65533;|B%1B#&#65533;&#65533;~&#65533;$0&#65533;&#65533;&#65533;&#556;&#65533;&#65533;&#65533;C&#65533;\&#391;&#65533;&#65533;&#65533;>|&#65533;&#65533;{&#65533;&#65533;~&#65533;&#65533;+&#65533;&#65533;*&#65533;!&#65533;&#65533;&#65533;&#65533;6&#1068;k&#65533;*&#8006;!&#65533;&#65533;x)9m^&#65533;&#65533;&#65533;2]!&#65533;&#65533;&#65533;6{&#65533;&#1516;&#1226;A B&#65533;A`&#65533;7&#65533;&#65533;&#1082;&#65533;2&#65533; &#65533;&#65533;&#65533;&#65533;1]&#65533;K.&#65533;&#65533;d&#65533;$&#65533;p&#65533;&#65533;&#65533;&#65533;&#65533;=O7&#65533;&#65533;&#65533;&#65533;&#65533;&#65533;&#65533;&#65533;:&#65533;&#65533;&#1585;&#65533;&#65533;!&#65533;H&#65533;\&#65533;-&#65533;=(W*mT&#65533;&#844;&#65533;/!o&#65533;l&#65533;&#65533;7`&#65533;Y&#65533;&#65533;&#586;&#65533;&#65533;x=&#65533;%a&#65533;0&#65533; V&#65533;&#65533;&#65533;e&#65533;&#428;&#65533;(A&#65533;7&#65533;T|A&#65533;0&#65533;&#65533;&#65533;&#65533;p-&#65533;[VQ&#1324;&#65533;&#65533;v&#65533;B&#65533;%&#65533;&#65533;&#65533;&#65533;%&#65533;J&#1539;&#65533;0&#65533;&#65533;;i&#65533;&#1891;&#65533;&#65533;]A@&#65533;&#65533;&#744;pA&#343;&#65533;R&#65533;u5&#65533;Z&#65533;&#65533;HhIL7to9#&#65533;&#65533;W&#65533;&#65533;&#65533;I&#65533;&#65533;&#65533;&#65533;`&#65533;&#65533;j&#65533;_&#65533;=a&#65533;m&#65533;&#65533;4\&#65533;&#65533;&#65533;&#65533;&#65533;L&#65533;&#65533;_&#65533;&#65533;&#65533;M&#65533;&#541;&#65533;s6&#65533;&#65533;&#65533;&#65533;&#65533;&#65533;&#1085;&#65533;&#65533;&#65533;&#65533;u]&#65533;=J&#65533;-i+E#&#65533;}&#65533;'&#65533;&#65533;&#65533;g&#65533;]vh&#65533;&#1933;B&#65533;=&#65533;&#65533;&#65533;&#65533;P&#65533;&#65533;&#65533;&#65533;3&#65533;&#65533;&#65533;&#65533;z	&#65533;&#65533;&#65533;&#65533;&#65533;&#65533;P)&#65533;,&#65533;&#65533;&#65533;&#65533;5&#65533;&#65533;M5s&#65533;.&#65533;&#65533;&#762;&#65533;&#65533;&#65533;&#65533;&#65533;&#65533;&#65533;~&#65533;&#65533; &#65533;&#65533;.&#65533;.p&#65533;&#65533;&#65533;&#65533;&#65533;&#132;&#65533;&#65533;&#65533;&#65533;&#54754;c&#65533;^&#65533;&&#65533;&#65533;^'	&#65533;&#65533;s&#65533;`u&#65533;r&#65533;'&#65533;&#65533;0A&#65533;*&#65533;43&#65533;&#65533;&#65533;&#65533;E&#65533;N.&#65533;B^&#65533;%&#65533;B&#65533;(&#65533;1&#65533;=:&#65533;<&#65533;0&#65533;5")&#65533;&#65533;J&#65533;&#65533;B&#65533;Y&#65533;&#65533;&#65533;&#65533;ZN&#65533;&#65533;&#65533;&#65533;&#65533;S(O&#65533;&#65533;Q>-&#65533;	&#65533;C&#65533;^&#65533;&#65533;W&#65533;N-&#65533;&#65533;b^&#65533;H&#65533;&#65533;*&#65533;= &#65533;&#65533;&#65533;&#65533;&#65533;R&#65533;Q&#65533;&#65533;&#65533;&#65533;4 &#65533;&#65533;&#65533;&#65533;a^&#65533;Z&#65533;G&#65533;&#65533;V&#65533;&#65533;h&#65533;&#65533;E&#65533;&#65533;N&#65533;%&#65533;&#65533;b&#65533;&#65533;.&#65533;[&#65533;4&#65533;&#65533;o&#65533;-&#65533;&#65533;&#65533;&#65533;&#65533;&&#65533;&#65533;s^&#65533;W&#65533;&#65533;z&#65533;&#65533;&#65533;z&#65533;&#30722;&#65533;&#65533;]&#44946;&#65533;&#65533;&#65533;&#65533;FN&#65533;[&#65533;&#65533;Z _&#65533;o.&#65533;b~&#65533;&#65533;&#65533;&#65533;+nY&#65533;n&#65533;";&#65533;`~&#65533;6&#65533;&#65533;Y&#65533;&#65533;&#65533;&#65533;n&#65533;&#65533;j&#65533;&#65533;&#65533;&#1154;&#2026;&#65533;&#65533;&#65533;&#65533;&#65533;&#65533;&#65533;3~&#58878;m&#65533;&#65533;-&#65533;&#65533;-&#65533;H&#65533;$~&#65533;v~&#65533;|&#65533;'&#65533;&#65533;N&#65533;&#65533;&#65533;&#42462;&#65533;&#65533;&#1939;>&#61442;&#65533;D&#65533;&#65533;/&#65533;^&#65533;&#65533;&#65533;&#65533;&#65533;t&#65533;&#65533;O&#65533;^&#65533;YK&#65533;&#65533;&#65533;&#65533;&#65533;!&#65533;&#65533;J&#65533;n&#65533;~&#65533;&#65533;&#65533;(;&#65533;&#65533;3n&#753;~9.q&#65533;&#65533;?%Z&#65533;&#2037;&#65533;&#65533;N&#65533;&#65533;&#65533;&#65533;&#65533;/?&#65533;$&#65533;5PD&#65533;&#65533;3(&#65533;5&#65533;&&#65533;&#65533;y&#65533;&#65533;&&#65533;&#65533;/O&#65533;>&#65533;&#65533;&#7592;H&#65533;&#65533;U")&#65533;Q&#65533;2&#65533;&#65533;&#65533;>&#65533;b&#65533;&#65533;&#65533;~&#65533;&#65533;.&#65533;f&#65533;&#65533;s^&#65533;\,&#65533;'&#65533;&#65533;&#65533;&#65533;,_&#51966;&#59294;&#65533;l^&#65533;&#65533;&#65533;&#65533;j&#65533;t2&#65533;&#65533;&#65533;z&#65533;&#65533;u&#65533;&#65533;&#65533;&#65533;&#65533;&#65533;&#65533;&#65533;n&#65533;z&#65533;&#65533;&#65533;(eJ'&#65533;&#65533;r&#65533;%&#65533;&#65533;P&#65533;@&#65533;&#65533;?&#65533;+&#65533;&#65533;O&#65533;(&#65533;&#65533;/ &#65533;q&#65533;/&#65533;&#65533;&#65533;&#65533;&#65533;&#65533;&#65533;&#65533;&&#65533;&#1470;&#65533;~&#65533;&#65533;O%&#65533;J&#65533;.&#65533;&#65533;^&#65533;_&#65533;&#65533;|?&#65533;&#65533;&#65533;&#65533;&#1790;&#65533;?&#65533;&#65533;&#65533;`&#65533;&#65533;!&#65533;&#65533;V&#65533;n&#65533;`N&#29519;&#65533;&#65533;&#65533;.&#65533;&#65533;o&#18383;&#65533; &#65533;&#65533;&#1726;&#65533;&#65533;&#65533;&#65533;&#65533;&#1263;!&#65533;&#65533;&#65533;&#65533;&#65533;O&#65533;f&#65533;@&#65533;&#65533;&#65533;&#65533;&#65533;K
,  P&#65533;&#65533;A&#65533;	.d&#65533;&#65533;&#65533;C&#65533;%N&#65533;X&#65533;&#65533;E&#65533;5n&#65533;&#65533;&#65533;&#65533;G&#65533;!E&#65533;H&#1056;&#65533;-\&#65533;(&#1538;&#65533;J&#65533;1&#65533;x&#1254;J&#65533;4W&#65533;D&#65533;3'&#65533;)k&#65533;lIS&#65533;P-j&#65533;&#65533;0&#65533;&#65533;S&#65533;Q&#65533;N&#65533;Z&#65533;&#65533;U&#65533;Y&#65533;l
&#65533;gL&#65533;9a&#65533;&#1061;&#1557;-~-&#65533;v&#65533;&#1690;aw&#65533;&#65533; J&#65533;%&#65533;&#65533;&#65533;&#65533;&#65533;&#65533;_&#65533;&#65533;&#65533;ha&#65533;&#65533;H&#65533;&#65533;$&#65533;&#65533;&#65533;&#1689;m&#1436;&#65533;&#65533;&#65533;&#22032;&#65533;&#65533;M&#65533;tiW&#161;E&#65533;&]&#65533;&#65533;&#65533;&#65533;&#65533;Z&#65533;&#65533;&#65533;r&#183;&#65533;_&#950;&#65533;T%&#65533;&#994;&#65533;}z6i&#65533;&#65533;a&#65533; &#65533;&#65533;Q/g&#65533;&#65533;&#65533;s&#65533;&#65533;*&#65533;&#65533;&#65533;&#65533;&#65533;6gg&#65533;3&#65533;&#65533;&#65533;^&#65533;G&#65533;-V&#65533;\&#65533;&#65533;[&#65533;@ut&#65533;&#65533;&#65533;&#999;_&#65533;&#65533;Au&#65533;&#65533;&#65533;&#65533;~ &#65533;&#65533;	-&#65533;&#65533;&#65533;<&#65533;&#65533;#&#65533; &#65533;&#65533;s&#65533;A#&#65533;&#65533;&#65533;&#65533;&#65533;s@&#65533;&#65533;&#65533;&#65533;&#65533;&#65533;K&#65533;&#65533;&#65533;&#65533;&#65533;&#65533;p
P&#65533;Z&#65533;&#65533;&#65533;&#65533;&#65533;oBc&#65533;qF*&#65533;=&#65533;6&#65533;/%k3&#65533;C&#65533;h&#65533;(&#65533;&#65533;&#65533;J?"#s&#65533;&#65533;&#65533;8&#1289;+&#65533;&#65533;&#65533;qJ*&#65533;&#65533;2>&#65533;j&#65533;&#65533;&#65533;t&#65533;&#65533;&#65533;&#65533;2&#65533;:/&#65533;&#65533;&#65533;:&#65533;tO&#65533;+&#65533;sN:&#65533;&#65533;&#65533;2O4&#65533;G&#2008;&#65533;&#65533;&#65533;&#65533;&#65533;&#65533;&#65533;&#65533;&#65533;&#65533;&#65533;;&#65533;H&#65533;:u&#65533;QH+&#65533;@&#65533;|P2&#284;ZrK6&#830;&#65533;!e&#65533;RT&#65533;&#65533;\&#65533;&#130;j a&#65533;&#65533;6h&#65533;&#65533;Hc&#65533;uV:7&#65533;!&#65533;&#65533;&#65533;&#65533;GQ&#993;>}&#65533;&#65533;G&#65533;0&#65533;&#65533;&#65533;Jhs=&#65533;&#65533;Yh&#65533;u&#65533;B[&#65533;&#48122;&#65533;&#65533;&#1325;<&#65533;&#65533;&#65533;&#65533;B1T&#65533;Q&#65533;&#65533;&#65533;zQZv&#65533;u&#65533;0&#65533;&U&#65533;&#65533;&#624;&#65533;&#65533;&#65533;&#333;^%&#65533;&#65533;L&#65533;&#65533;8&#65533;`P&#65533;(&#65533;}wa&#65533;&#65533;&#65533;Q(|ML&#65533;b&#65533;&#65533;&#65533;z&#1130;&#65533;&#65533;&#65533; 5{&#65533;&#65533;'b&#65533;RW&#1603;&#65533;a&#65533;[v$yu&#65533;&#65533;&#65533;&#65533;Ps&#11633;&#65533;&#65533;s&#65533;&#609;j&#65533;r\0&#65533; &#65533;D&#65533;_v&#65533;i&#65533;':U$I,&#65533;W&#65533;^&#65533;&#65533;&#65533;&#65533;0&#65533;&#65533;&#65533;Yk&#65533;&#65533;Z&#1896;&#65533;Vj&#65533;&#65533;;&#65533;&#65533;&#65533;&#65533;3&#1307;a&#1131;C34wg&#65533;&#65533;&#65533;&#1333;B&#65533;&#65533;&#65533;&#65533;vsm&#65533;wW&#65533;b=&#65533;:m&#65533;uc&#65533;&#65533;&#65533;"&#65533;2eVe&#65533;C&#65533;&#65533;&#65533;e&#65533;&#65533;pC4;&#65533;&#65533;&#65533;<P&#65533;-&#65533;~&#65533;L0!J(J_\wt&#65533;&#65533;&#65533;RJ&#65533;&#65533;&#65533;C&#65533;9/&#65533;&#65533;&#65533;&#65533;&#65533;Cq&#65533;m&#65533;Q!&#65533;&#65533;&#65533;r&#65533;!Q&#133;&#65533;&#65533;{9&#65533;E&#65533;&#65533;N&#65533;[2S&#65533;SL1&#65533;&#1647;&#65533;_ &#1559;&#65533;<&#65533;&#65533;p&#65533;$u&#65533;]e&#65533;&#65533;&#65533;&#65533;&#65533;g% &#65533;&#65533;&#65533;&#65533;'B},!>&#65533;a&#65533;"&#65533;&#65533;&#65533;&#65533;&#65533;&#896;&#65533;$&#65533;&#65533;fh&#65533;^	N&#65533;&#65533;&#65533;&#65533; P&#65533;#&#65533;&#65533;@rD)&#65533;|I&#65533;&#65533;5R&#65533;&#773;*h&#65533;&#65533;Q&#65533;&#65533;&#65533;&#65533;he$&#65533;aM3&#65533;&#65533;&#65533;W&#65533;&#65533;N;2&#65533;4O@s&#65533;d&#65533;&#65533;,W&#65533;&#327;S&#65533;&#65533;`Lx&#65533;&#65533;`&#563;e&#65533;&#65533;:&#452;@c&#65533; &#288322;&#65533;{o&#65533;a&#65533;&#65533;&#428;&#65533;&#65533;;&#65533;v$&#65533;&#65533;&#65533;#>&#65533;&#65533;N.&#65533;&#65533; &#65533;13&#65533;]&#65533;&#65533;dB8&R&#65533;S1&#65533;x%&#220;X&#65533;j&#65533;&#65533;&#65533;&#65533;&#65533;7L&#65533;Qwk<H&#65533;HP&#65533;&#65533;#&#65533;&#65533;&#65533;&#65533;&#65533;&#65533;&#65533;qnF&#65533;N&#65533;tvU^&#65533;&#65533;I&#65533;&#65533;&#1299;0&#65533;|R&#65533;&#65533;&#65533;%FX&#65533;&#65533;3&[&#65533;&#65533;"&#65533;&#65533;&#65533;&#65533;|%&#65533;#&#65533;&#65533;WJeL`.&#644;)&#65533;e5&#65533;&#65533;y&#65533;u9&#65533;&#65533;:&#65533;S&#65533;-o&#65533;<cAV7&#65533;&#65533;Qs&#65533;&#65533;-5&#65533;&#65533;&#65533;A&#65533;&#65533;&#65533;&#65533;I8Nbf&#65533;<f9&#65533;&#65533;&#65533;&#65533;&#65533;T&#65533;&#65533;&#65533;&#65533;z&T&#65533;w&#65533;
&#65533;&#65533;&#65533;2fl,&#65533;&#65533;&#65533;&#65533;5~&#65533;H&#65533;u&#65533;&#65533;`&#65533;&#65533;]j&#65533;BM
&#65533;,&#65533;&#65533;&#65533;&#65533;&#65533;&#65533;hP&#65533;!=&#65533;&#65533;&#150;&#65533;>d&#65533;^}&#65533;5&#65533;&#65533;&#65533;&#65533;&#65533;&#65533;&#49736;&#65533;YS&#65533;&#65533;&#65533;z6<R2&#65533;&#65533;/&#65533;!o&#65533;!&#65533;.&#65533;%T&#65533;&#65533;]Z$&#65533;9G&#65533;&#65533;.&#65533;&#65533;^&#65533;1H&#65533;&#65533;B&#65533;{u4M&#65533;&#65533;&#65533;&#1160;eeU&#65533;&#65533;tg>&#65533;&#65533;3&#65533;&#517;&#65533;jMK&#65533;&#1656;&#65533;e&#65533;dI&#65533;{&#65533;l&#65533;wQ&#65533;kc&#65533;&#1535;&#65533;&#65533;&#65533;&#65533;e&#65533;&#65533;1&#65533;&#65533;&#65533;&#65533;&#65533;&#65533;&#65533;9OF]&#65533;&#65533;&#65533;&#65533;!&#65533;sli&#65533;&#65533;&#65533;l&#65533;[E&#65533;&#65533;`*&#65533;!Y&#65533;&#65533;f&#65533;W[&#65533;	$&#61220;B&#65533;!m&#65533;&#65533;&#65533;&#65533;V&#65533;&#65533;[&#65533;S&#1027;<&#65533;%&#65533;K$&l&#65533;z>&#65533;&#780;&#65533;&#65533;&#65533;&#65533;&#65533;&#65533;1!MnwwE&#65533;&#65533;W&#65533;6L&#65533;3c$bz&#65533;&#65533;T &#65533;`)Hl&#65533;{_&#65533;Av&#65533;(&#65533;&#65533;W&#65533;&#65533;'&#65533;&#65533;6-&#65533;&#65533;&#65533;&#65533;&#65533;&#65533;&#65533;RoM&#65533;&#65533;&#65533;&#65533;&#65533;&#65533;*d&#65533;&#65533;SA&#65533;4Q&#65533;M&#65533;&#65533;&#65533;&#65533;&#65533;G&#65533;&#65533;-&#65533;&#65533;&#65533;RAp&#65533;&#65533;Z&#65533;&#65533;+&#65533;L0&#65533;I&#65533;4&#65533;&#65533;&#65533;HL&#65533;&&#65533;_&#233;nz@&#65533;&#65533;&#65533;N&#65533;&#65533;QIY|di&#65533;&#65533;&#65533;&#65533;n&#65533;dD3&#65533;&#65533;q&#65533;&#65533;&#1451;&#1328;P&#65533;G	R&#65533;0&#65533;"Y&#65533;3&#65533;)b&#65533;&#65533;&#65533;<H$t&#65533;&#65533;^&#65533;J9&#65533;
q&#65533;C~7f<&#1481;x&#65533;S@AT&#65533;&#65533;S&#65533;[g&#65533;o&#65533;ar&#65533;WB&#65533;r&#65533;Q&#65533;<G:Z&#65533;&#65533;&#65533;&#65533;>X&#65533;&#65533; &#65533;y&#65533;&#65533;&#65533;/&#65533;&#65533;LN&#65533;G&#65533;Z&#65533;R&#65533;&#65533;&#65533;&#65533;&#1214;'iH+iX&#65533;&#65533;t'&#65533;k	H&#65533;&#65533;;&#65533;&#736;x&#65533;6&#65533;&#65533;&#65533;&#65533;Q&#65533;I&#65533;| &#65533;f6&#65533;*&#65533;.&#65533;&#65533;&#65533;-w,&#65533;&#65533;&#65533;(Q&#65533;&#65533;&#65533;65^&#65533;&#65533;2 /&#65533;&#65533;	&#65533;Z}&#65533;f&#65533;{B7&#65533;
;g&#65533;&#65533;y&#65533;&#65533;-E_&#65533;&#65533;&#65533;&#65533;<&#65533;&#65533;&#65533;N&#65533;&#65533;&#65533;&#65533;W&#65533;[&#65533;&#65533;&#65533;%&#65533;}5K~F&#63873;&#65533;k&#65533;&#65533;&#65533;&#65533;b&#65533;&#65533;&#65533;- i&#65533;&#349;&#65533;,&#65533;p&#65533;x&#65533;&#65533;&#800;Zc&#65533;&#65533;^y&#65533;&#65533;H"u&#65533;RH4[&#65533;&#1505;4&#65533;&#65533;({U&#65533;mN&#65533;x&#65533;&#65533;&#65533;3&#65533;d}}N&#65533;mvA	|)&#65533;]&#65533; G&#65533; @Nq	&#65533;&#65533;&#65533;&#65533;&#65533;&#65533;&#65533;S w&#1609;Cj&#65533;or&#65533;\3&#65533;To&#65533;c&#65533;1&#65533;k&#65533;F0&#2022;&#65533;\&#65533;Tg{&#65533;&#1445;&#65533;D[8`B&#65533;&#65533;)&#65533; &#65533;&#65533;&#65533;&#65533;&#65533;&#65533;?&#65533;<&#65533;&#65533;&#65533;&#65533;6j5&#65533;&#65533;v&#279;fe&#65533;&#65533;&#65533;<&#65533;9oU&#65533;&#65533;d&#65533;&#65533;ZIm &#65533;](H&#65533;&#1066;&#65533;&#65533;3&#65533;w;&#65533;&#65533;P&#65533;&#65533;G&#65533;&#65533;LN&#65533;j&#65533;&#65533;&#65533;W&#65533;0&#65533;&#65533;&#65533;P/<&#65533;&#65533;&#65533;Mz&#65533;f&#65533;@&#65533;&#65533;Q&#65533;&#65533;&#65533;&#65533;&#65533;<&#65533;&#65533;o{(&#65533;{&#1630;P&#65533;}&#65533;&#65533;!c&#65533;#&#65533;&#65533;$&#65533;&#65533;Y@&#1424;g&#65533;&#65533;iv$&#65533;&#65533;{N=hV&#65533;[}&#65533;&#65533;&#65533;0e&#65533;a
&#65533;O&#65533;&#65533;!X`S-&#2037;&#65533;-)&#65533; &#65533;&#65533;&#65533;&#65533; &#65533;&#65533;>&#65533;K&#65533;&#1224;;LC&#65533;&#65533;&#65533;&#65533;	&#65533;&#65533;s&#65533;Pk2U&#1716;&#65533;J! &#65533;s1&#65533;;$&#65533;&#65533;:&#65533;&#65533;`7&#65533;&#65533;) H&#65533;,:&#65533;&#1141;)&#65533;&#65533;&#65533;&#65533;	&#65533;`&#65533;9&#65533;k:(&#65533; H#A4xb&#65533;JC&#65533;K&#65533;&#65533;\S	&#65533;I&#694;z&#65533;&#65533;&#65533;=&#65533;C&#65533;&#65533;&#65533;U&#65533;&#65533;4&#65533;&#65533;B&#65533;0&#65533;f&#65533;&#65533;K!&#65533;&#65533;&#65533;&#65533;&#65533;&#65533;(&#65533;@&#65533;&#65533;3&#65533;$&#65533;&#65533;&#65533;&#34046;&#65533;&#65533;&#65533;"&#65533;B:&#65533;&#65533;&#65533;&#546;"\&#65533;&#65533;K3&#1819;C	4"&#65533;&#65533;@&#65533;&#65533;/k&#65533;&#65533;&#65533;B&#65533;CF&#65533;
&#65533;s1&#65533;A1&#65533;&#65533;k3a&#65533;&#65533;&#65533;5&#65533;C&#65533;&#65533;&#65533;&#65533;&#65533;C{z4iDR&#65533;2&#65533;&#65533;HT&#65533;&#65533;&#65533;&#65533;&#65533;&#65533;&#65533;`&#65533;&#65533;&#65533;&#65533;:&#65533;&#65533;&#65533;7&#65533;7&#65533;&#65533;@TDW+E`t&#65533;+*&#65533;TC1 #&#65533;&#65533;&#65533;@O+ &#65533;&#65533;jE)<&#65533;cFk&#65533;
)&#65533;_&#65533;&#65533;&#65533;&#65533;&#65533;JL&#65533;&#65533;{8&#65533;&#65533;)&#65533;&#65533;&#65533;3&#65533;&#65533;&#65533;"&#65533;&#65533;&#65533;Fw&#65533;&#65533;!T&#65533;wK&#65533;c&#65533;&#65533;&#65533;:1&#65533;&#65533;&#65533;&#65533;&#65533; (&#65533;&#65533;&#65533;F]&#65533;J&#65533;&#65533;w<H&#65533;&#65533;&#65533;ml@U&#65533;&#65533;=&#65533;&#65533;|<&#65533;9J)&#65533;7&#65533;&#65533;FK&#65533;D&#65533;&#65533;/LD_&#65533;8&#65533;I&#65533;&#65533;F"$&#65533;&#65533;&#65533;&#65533;c<&#65533; $&#309;&#65533;j&#65533;&#65533;&#65533;G!&#65533;&#405;HCL?&#65533;.&#65533;&#65533;I&#65533;&#65533;S\H&#65533;l&#65533;s&#65533;h&#65533;P&#65533;!&#65533;&#65533;s	@&#65533;&#65533;V&#65533;&#65533;&#65533;sH&#65533;T&#65533;&#65533;&#65533;v&#65533;I&#65533;T&#65533;3&#65533;T4F &#253;s&#65533;&#65533;&#65533;$x&#679;l%P&#65533;$&#65533;&#65533;H&#65533;<&#396;&#65533;I&#65533;&#65533;&#686;&#65533;K&#65533;p&#65533;&#65533;&#65533;&#65533;DI&#65533;&#1854; &#563;&#65533;&#65533;4&#65533;&#65533;D&#65533;s&#65533;K&#65533;&#65533;D&#65533;&#65533;&#574;&#65533;J&#65533;XG&#65533;I&#65533;&#65533;I&#65533;2&#65533;&#65533;"&#65533;&#65533;&#65533;&#364;&#65533;&#65533;&#1854;&#65533;t&#65533;&#65533;&#65533; &#65533;&#65533;K&#65533;&#65533;L&#65533;&#65533;&#65533;&#65533;&#65533;,b&#65533;&#65533;&#65533;&#65533;&#65533;L&#65533;&#65533;lLI&#308;&#65533;&#46865;&#65533;&#65533;&#65533;&#65533;`&#65533;&#65533;&#65533;kM&#1436;&#65533;2;&#65533;D9&#880;tL/&#65533;Mj&#65533;&#65533;&#65533;T&#65533;&#65533;K&#65533;t#[&#65533;1$&#925;&#65533;'&#65533;l&#65533;&#1138;&#65533;&#1260;%&#65533;O&#65533;,O&#65533;,$&#1728;!&#65533;&#65533;&#65533;T&#65533;yO&#65533;&#65533;&#65533;8&#65533;&#65533;O p&#65533;&#65533;&#65533;&#65533;69&#65533;&#65533;&#65533;&#65533;&#65533;&#65533;M&#65533;T#&#65533;q&#65533;/&#65533;&#65533;^&#65533;H&#65533;&#65533;OJ9&#65533;e9&#65533;&#65533;O&#65533;&#65533;&#65533;P	&#65533;P
&#65533;P&#65533;P&#65533;P&#65533;P&#65533;PQQ-Q=QMQ]QmQ}Q&#65533;Q&#65533;&#65533;&#65533;Q&#65533;T&#65533;&#65533;!>&#65533;P=O&#65533;c"&#65533;I&#65533;D&#65533; &#65533;P&#65533;$E&#522;&#65533;y &#65533;&#65533;&#65533;&#39221;&#65533; &#1186;L&#65533;&#65533;Dq&#65533;&#65533;&#65533;&#65533;$m&#271;&#65533;3&#65533;4=&#65533;lti&#65533;&#1885;&#65533;C&#65533;&#65533;D&#65533;Z&#65533;&#65533;1&#65533;K&#65533;S:&#65533;Q&#65533;H&#65533;V&#5969;&#65533;R&#65533;4N&#65533;&#65533;&#65533;&#65533;6aP'u&#65533;&#65533;&#65533;&#65533;&#65533;&#65533;GV&#65533;&#65533;8&#65533;S,-&#65533;%&#65533;3&#65533;S&#65533;&#65533;&#65533;F&#65533;&#65533;>+&#65533;&#65533;@&#65533;&#65533; &#65533;&#65533;&#65533;FR &#65533;S&#65533;(&#65533;M-&#65533;G&#65533;T%}&#65533;\O&#65533;i&#65533;&#65533;\&#65533;P&#65533;Li7&#65533;&#65533;
&#65533;A&#65533;&#65533;&#65533;TU&#65533;U!&#65533;1&#65533;&#65533;P&#65533;Sb&#65533;&#65533;&#65533;P&#65533;&#65533;t&#65533;&#65533;&#65533;&#65533;k$VG&#65533;&#65533;Y&#65533;&#65533;YuV?&#65533;&#1233;&#65533;$&#65533;&#65533;&#1725;&#65533;x&#65533;&#65533; &#65533;o&#65533;&#65533;Z&#65533;&#65533;&#65533;q5&#65533;pE&#65533;s&#65533;&#65533;u&#65533;Vs-Wr&#65533;&#65533;vMWv&#65533;Wu&#65533;&#65533;z&#65533;W|u&#65533;x}W}&#65533;W&#65533;~&#65533;{X&#65533;&#65533;W&#65533;-&#1540;E&#1539;&#65533;W&#65533;mXzuX&#65533;}X&#65533;&#65533;X&#65533;&#65533;&#65533;X&#65533;&#65533;X&#65533;&#65533;W&#65533;&#65533;&#1485;&#65533;&#1550;5&#65533;j&#65533;V&#65533;tTi=&#65533;85Vu&#65533;&#743;H&#65533;&#65533;Bm&#65533; &#65533;yV&#65533;]G=&#65533;&#65533;&#65533;&#65533;?&#65533;&#1629;&#65533;&#1626;&#1372;&#1694;&#1695;uV&#65533;-&#1696;5Z&#65533;UY&#65533;eZ&#65533;mZ&#65533;xZ&#65533;MZ&#65533;&#1705;&#65533;&#1706;EZ&#65533;&#65533;Z&#65533;&#65533;Z&#65533;&#65533;&#1711;&#65533;&#1712;&#65533;&#1704;&#1778;&#1779;%&#1763;[&#65533;M&#1782;][&#65533;&#65533;[&#65533;&#65533;&#1765;&#65533;&#1786;&#65533;[&#65533;&#65533;Yy&#65533;V&#65533;&#65533;[&#65533;dZ&#65533;W&#65533;&#65533;&#65533;&#1003;&#65533;&#65533; Y&#65533;&#65533;[&#65533;M\&#65533;]\&#65533;m\&#65533;}\&#589;\&#669;\&#749;\&#829;\&#65533;&#65533;\&#65533;&#65533;\&#65533;&#65533;\&#65533;&#65533;\&#65533;]&#65533;]&#65533;-&#65533;w&#65533;
&#1265;&#65533;&#65533;	~1&#65533;&#65533;&#65533;&#65533;&#65533;&#65533;&#65533;&#65533;&#65533;&#1874;&#65533;&#65533;&#1781;]&#65533;&#65533;]&#65533;&#65533;&#65533;&#65533;&#65533;]&#65533;&#65533;^&#65533;^&#65533;^&#65533;^&#65533;-&#65533;&#65533;=^&#65533;m^&#65533;}&#65533;&#65533;^&#65533;^&#65533;^&#65533;^&#65533;^&#65533;&#65533;&#65533;&#65533;&#65533;^&#65533;&#65533;^&#65533;&#65533;&#65533;-Y&#65533;-_&#65533;k&#65533;&#65533;&#65533;LE&#65533;&#65533;cV&#65533;&#65533;&#65533;T&#65533;&#65533;yT&#65533;&#65533;&#65533;_AA&#65533;&#65533;_&#65533;&#65533;_&#65533;&#65533;_&#65533;&#65533;&#2030;&#65533;N `&#65533;&#65533;T>&#65533;O&#65533;,/@`&#65533;&#65533;V&#65533;&#65533;`&#65533;`&#65533; !&#65533;   ,I &#65533; }U &#65533;&#65533;&#65533;&#65533;&#65533;&#65533;&#65533;&#65533;&#65533;&#65533;&#65533;&#65533;&#65533;&#65533;&#65533;&#65533;&#65533;&#65533;&#65533;&#65533;&#65533;&#65533;&#65533;&#65533;&#65533;&#65533;&#65533;&#65533;&#65533;&#65533;&#65533;&#65533;&#65533;&#65533;&'&&#65533;&#65533;%&#65533;&#65533;&#65533;&#65533; &#65533;&#65533;&#65533;&#65533;&#65533;&#65533;&#65533;&#65533;&#65533;&#65533;&#65533;&#65533;&#65533;&#65533;&#65533;&#65533;&#65533;&#65533;&#65533;&#65533;&#65533;&#65533;&#65533;&#65533;&#65533;&#65533;&#65533;&#65533;&#65533;&#65533;&#65533;&#65533;&#1078;%'(&#65533;'&#65533;(%&#65533;&#1319;(&#65533;%
&&#65533;'&&#65533;&#1955;&#65533;&#65533;&#65533;&#65533;&#65533;&#65533;&#65533;&#65533;&#65533;&#65533;&#65533;&#65533;&#65533;&#65533;&#65533;&#65533;&#65533;&#65533;&#65533;&#65533;&#65533;&#65533;&#65533;&#65533;J4P`&#65533;l&#65533;)@xP`&#65533;&#65533;&#65533;&#65533;&#331;3&#65533;&#65533;&#561;&#65533;&#463; C&#65533;&#65533;&#770;&#595;'1XP&#65533;&#1154; &^&#540;)S&#65533;&#65533;Q&#65533;6&#65533;b&#65533;&#65533;$&#65533;?-
&#65533;&#65533;P&#65533;D9&#65533;\&#692;&#65533;&#1255;P&#65533;J`&#65533;"8&#65533;&#1057;&#230;L5&#65533;&#65533;FM'EX&#65533; &#65533;&#65533;&#1335;p&#65533;&#65533;&#669;K&#65533;&#61226;&#65533;&#65533;4!&#65533;&#1585;&#65533;&#65533;&#65533;a&#65533;&#65533;&#65533;!&#65533;&#65533;]&#824;&#65533;&#65533;&#464;C&#65533;&#65533;&#65533;&#65533;&#1599;&#65533;~a&#65533;Z&#65533;y#&#65533;M&#65533;&#65533;&#65533;&#65533;n&#65533;&#65533;}&#65533;&#65533;&#65533;k&#65533;fM|6&#65533;&#65533;v&#65533;&#1272;s&#65533;&#65533;&#65533;{&#65533;U"L&&#65533;/&#65533;X&#65533;&#65533;&#65533;&#65533;&#65533;v&#65533;&#65533;&#1059;K&#65533;nK&#65533;&#622;&#65533;e&#65533;1&#65533;{&#65533;.&#65533;&#65533;l&#65533;&#65533;O&#65533;&#65533;&#1259;_/&#65533;B&#65533;&#137;'G&#65533;=&#65533;e&#65533;{&#65533;f&#1023;&#65533;&#65533;&#65533;&#65533;&#65533;&#65533;I2'&#65533;w&#65533;&#65533;`
6^~&#65533;&#65533;&#65533;Vh&#65533;&#65533;|&#65533;Xp&#65533;9&#65533;Z&#65533;&#65533;evZ(&#65533;&#65533;&#65533;(&#65533;&#65533;bj&#65533;&#65533;&#65533;qb%&#65533;q3&#1447;&#65533;w0@(&#1284;*&#65533;&#65533;&#65533;&#65533;&#65533;&#322;_&#65533;&#65533;v&#65533;&#65533;&#65533;&#65533;&#65533;&#65533;&#65533;&#65533;&#65533;PF&#65533;^E"X}72hc&#65533;&#65533;Wb&#65533;`&#65533;)&\'&#65533;`&#65533;nY&#65533;&#65533;&#453;&#1554;&#65533;Q5&#65533;t&#65533;&#65533;&#65533;{&#65533;&&#721;i"&#65533;&#65533;&#65533;`=&#65533;&#65533;~vj&#65533;&#65533;X&#65533;&#1877;&#65533;&#65533;&#65533;f&#65533;&#65533;m&#65533;&#65533; _:&#65533;&#35160;f&#65533;&#65533;u&#65533;&#65533;a}z&#65533;%&#65533;&#65533;&#65533;x&#65533;&#65533;&#65533;&#65533;&#65533;jse&#65533;j&#65533;2r&#65533;`&#65533;&#65533;&#65533;&#65533;&#65533;&#65533;Z&#65533;&#43964;B&#65533;&#65533;K2 	&#65533;k&#65533;F
&#65533;
L&#65533;&#65533;&#65533;&#810;&#65533;&#65533;*&#65533;&#65533;_&#65533;&#65533;&#65533;]&#65533;[&#65533; &#65533;'&#65533;&#65533;&#65533;&#65533;&#65533;i&#65533;`a&#65533;hr&#65533;J&#729;<)&#65533;&#65533;R&#65533;VL&#65533;w&#65533;&#65533;&#65533;&#65533;HkX&#65533;p&#65533;e&#65533; &#65533;&#1784;&#65533;N+i&#65533;l"l&#65533;&#65533;
&#65533;&#65533;&#230;iU&#65533;&#65533;&#65533;&#65533;{&#65533;&#65533;v&#65533;BZ&#65533;
&#65533;&#65533;
&#65533;&#65533; &#65533;5.&#65533;*&#65533;k&#65533;;cg@&#65533;&#65533;n&#65533;0&#508;&#65533;U&#65533;&#65533;&#65533;&#65533;&#65533;&#65533;&#65533;&#65533;&#65533;68^&#65533;&#1918;,&#65533;&#65533;Dh&#65533;ba&#65533;&#27679;&#65533;;&#65533;&#65533;&#65533;&#65533;o&#65533;TW&#65533;V(&#65533;+&#65533;&#65533;|&#65533;s&#65533;n&#65533;Li&#65533;V&#65533;m6>'m`&#65533;&#65533;&#65533;&#65533;0&#65533;Hr&#65533;- c&#65533;z&#65533;&#65533;x3&#65533;aJ:&#65533;&#65533;&#65533;&#65533;	/&#65533;]&#65533;:&#65533;&#65533;!&#65533;&#65533;&#65533;&#65533;&#65533;&#65533;&#65533;42&#65533; &#65533;&#65533;&#65533;&#65533;&#65533;&#65533;&#65533;"4&#65533;w&#65533;G&#65533;&#65533;&#245;&#65533;nm&#65533;&#65533;>s4m&#65533;{&#65533;&#65533;&#65533;ic&#65533;&#65533;&#38934;&#65533;%&#65533;Z&#65533; &#65533;&#65533;v&#65533;&#65533;&#65533;{&#65533;&#65533;&#65533;>_&#65533;&#65533;_&#65533;:&#65533;&#65533;&#65533;&#65533;|&#1942;&#65533;&#65533;&#65533;&#1731;0&#65533;&#1833;&#65533;J&#65533;&#65533;w&#65533;y&#65533;&#65533;8&#65533; &&#65533;^&#65533;&#65533;&#65533;&#65533;&#65533;uX&#65533;&#65533;&#65533;&#65533;&#65533;SM0!&#65533;&#65533;99&#65533;&#65533;&#65533;&#65533;&#65533;&#65533;&#65533;{&#65533; $Z&#65533;A !&&#65533;K&#65533;&#65533;&#65533;2~"&#65533;&#65533;&#65533;&#65533;f1&#65533;&#65533;mz&#65533;&#65533;*&#65533;&#65533;_&#65533;kK&#65533;"HB&#65533;&#65533;&#65533;&#65533;&#65533;P&#65533;&#846;&#65533;&#65533;YP/D/H!JH&#216;&#65533;&#65533;%)&#65533;&#65533;&#65533;&#65533;&#65533;&#65533;@{ &#65533;_&#65533;jH&#65533;fPx&#65533;&#65533;1&#65533;>&#65533;&#802;!,&#65533;c6r&#65533;	DG&#65533;wr&#65533; &#65533;%&#65533;&#65533;&#65533;&#65533;&#65533;&#65533;&#65533;*&#65533;ALf&#65533;&#65533;&#65533;&#65533;'&#65533;E&#65533;&#65533;H&#65533;w&#65533;i&#65533;&#65533;-&#423; &#65533;&#65533;V&#65533;`&#65533;&#65533;H&#65533;e&#65533;&#65533;$k&#65533;h=-)&#65533;0&#65533;&#65533;&#65533;&#65533;&#65533;&#65533;&#65533;!R&#65533;&#65533;&#65533;&#65533;/J&#797;	&#65533;E&#65533; &#65533;A&#65533;&#65533;,&#65533;&#65533;V&#65533;&#41989;(&#65533;,&#65533;7&#65533;R&#65533;4&#65533;
&#65533;&#65533;&#65533;Ch&#65533;u&#65533;&#65533;\b&#65533;QL&#65533;%&#65533;&#65533;2M&#65533;JD&#65533;/C&#65533;4&#65533;D0&#65533;!&#65533;&#65533;8&#65533;	&#65533;yLr&#65533;/&#65533;&#65533;&#65533;OU&#65533;IN;&#20821;&#65533;(&#65533;)&#65533;
&#65533;s&#65533;&#65533;T&#65533;T&#65533;z&#65533;	&#65533;&#65533; &"&#65533;&#65533;MD&#65533;&#915050;&#65533;&#65533;.&#65533;&#65533;Y&#65533;&#65533;&#65533;&#65533;5&#65533;[&#65533;3&#65533;&#65533;Aa&#65533;M.b&#65533;&#65533;&#65533;F&#65533;-&#65533;X&#65533;&#65533; &#65533;>7J&#65533;B&#65533;&#65533;&#65533;&#65533;yhIW&#65533;&#65533;&#65533;#5e&#65533;L/4NdDs&#65533;8&#65533;4&#65533;x&#65533;n&#65533;&#65533;&#65533;9j&#65533;Dj&#65533;&#65533;&#65533;&#65533;BM*R:%&#65533;&#1385;J&#65533;*&#65533;@U9J&#65533;&#65533;=&#65533;iJ&#65533;ZU&#65533;z&#65533;=M&#65533;O&#65533;J&#65533;&#65533;&#65533;SG&#65533;&#65533;Z&#65533;Z&#1462;>&#65533;&#65533;d3Q[&#65533;&#65533;&#1466;&#65533;&#65533;]==&#65533;S&#65533;j&#1534;F&#65533;&#65533;&#65533;W&#65533;&#1177;&#65533;2I&#65533;L&#65533;&#65533;bEF&#1337;Vf8`&#65533;)oRXdt&#65533;&#65533;&#65533;
`&#65533;t&#65533;&#65533;&#288;5&#65533;&#65533;M%&#65533;&#65533;&#65533;6/GNg&#65533;&#65533;&#1466;&#1461;5&#65533;&#65533;e8&#65533;9&#65533;&#65533;&#65533;&#1644;&#65533;d&#65533;&#65533;&#65533;&#65533;&#65533;&#65533;gfC&#65533;&#65533;&#65533;&#65533;&#65533;&#65533;&#65533;&#65533;IT&#65533;:&#65533;&#65533;&#65533;&#65533;&#1184;b&#65533;&#65533;&#65533;6&#65533;Sj&#65533;&#65533;sc&#65533;&#65533;&#1486;H{&#65533;&#65533;x&#65533;&#65533;!u&#65533;&#65533;&#65533;&#65533;mw?&#65533;&#1841;N&#65533;&#65533;&#65533;|&#65533;A&#65533;`&#65533;w&#65533;&#65533;/lk&#65533;&#65533;A&#65533;&#65533;&#65533;6=b&#65533;X&#65533;ZX&#65533;&#65533;o&#65533;W\&#65533;`a&#65533;$>&#65533;p&#65533;&#65533;[A-&#65533;&#65533;&#65533;E&#65533;&#65533;&#65533;]	X&#65533;4(_3l&#65533;)&#65533;&#65533;~&#65533;~;&#65533;$&&#343;&#65533;n&#1354;a&#65533;&#65533;&#65533; -
&#65533;-&#65533;3<&#65533;&#1653;&#65533;&#65533;5&#65533;&#65533;{Me&#65533;&#65533;&#65533;&#65533;&#65533;N&#65533;&#65533;&#65533;&#1713;&#65533;@&#65533;/>ru&#65533;f_&3&#65533;&#65533;&#53938;&#65533;qk&#65533;Z&#65533;&#65533;&#65533;&#65533;\_&#65533;&#65533;7&#65533;&#2008;y|&#65533;h&#65533;&#65533;&#65533;6>&#65533;*&#65533;&#65533;_&#65533;&#65533;60&#65533;?&#65533;&#65533;&#65533;&#65533;&#65533;&#65533;&#1542;&#2044;&#65533;#&#65533;&#128;Fn&#1668;Sh4&#65533;@l&#65533;M&#65533;q&#65533;s&#65533;&#128;&#65533;&#65533;&#65533;&#65533;&#65533;sbTI&#65533;7X&#65533;&#65533;&#65533;&#65533;7bO&#65533;Uv&#65533;&#65533;&#65533;&#65533;&#31726;&#65533;&#1710;&#65533;&#65533; &#65533;&#65533;j&#65533;&#65533;@w&#65533;j&#1579;M&#65533;+F&#65533;&#65533;&#1901;&#65533;&#377;&#65533;&#65533;&#65533;n&#65533;&#65533;4&#65533;&#65533;<&#65533;Z&#65533;&#65533;}&#65533;&#65533;&#65533;&#65533;&#65533;e&#65533;w<&#65533;{&#65533;&#65533;&#65533;&#65533;&#65533;A&#65533;&#65533;&#65533;&#65533;&#65533;&#65533;mn'&#65533;&#65533;5S&#65533;&#65533;b&#65533;"&#65533;&#65533;5w]&#65533;Ev;7&#65533;94]&#65533;]&#1489;3&&#65533;v&#65533;&#65533;&#65533;&#1905;V&#65533;&#65533;&#65533;8-&#65533; Xp&#65533;&#65533;@&#65533;&#65533;;8&#163;J&#65533;j7&#65533;&#65533;&#65533;&#65533;&#65533;&#65533;&#65533;I<7&#65533;&#65533;s&#65533;*7&#65533;&#65533;`	xr&#65533;>8&#65533;&#17141;&#65533;.k&#65533;{+)&#65533;&#65533;&#65533;8&#65533;&#65533;&#65533;S}&#65533;c&#65533;nt&#65533;&#65533;&#65533;p&#65533;u&#2041;F7&#65533;&#410;/&#65533;A)&#65533;&#65533;U&#65533;^&#65533;Xo2<&#65533;&#65533;,r&#65533;R&#1902;*&#65533;	;c&#65533;&#65533;&#65533;&#65533;&#22988;cu\&#65533;&#65533;s+&#65533;jWu&#65533;&#65533;LJ&#65533;&#65533;~$X&#65533;&#65533;eFi/&#65533;&#65533;(5&#65533;7&#65533;&#65533;&#65533;X&#65533;&#65533;|_^&#65533;Y&#65533;&#65533;[&#65533;&#65533;&#2024;&#65533;KqX&#65533; A&#65533;f&#65533;&#65533;i&#65533;{&#65533;'&#65533;&#65533;7Y&#65533;&#65533;=&#65533;&#65533;&#65533;|&#65533;&#65533;d&#65533; &#65533;{&#65533;B_&#65533;&#65533;&#65533;&#65533;"*,{&#65533;&#65533;&#65533;&#1450;&#1927;$&#65533;&#65533;a1&#1246;&#65533;&#65533;&#65533;7&#65533;&#65533;O&#65533;@&#65533;9 ^`&#65533;&#65533; &#65533;&#65533;&#65533;+^~&#65533;&#65533;&#65533;&#65533;&#65533;&#65533;yE&#65533;&#65533;&#65533;&#65533;`&#65533;&#65533;&#376;&#65533;}&#65533;>&#65533;&#65533;8EF.r&#65533;U|&#65533;&#65533;&#65533;&#65533;y&#65533;&#65533;x^&#65533;c&#65533;&#65533;OaTd&#65533;&#65533;s&#65533;5z&#356; &#1924;J]&#65533;N&#65533;&#65533;&#65533;P&#65533;&#65533;egGsG&#65533;&#65533;&#65533;&#65533;p&#65533;&#65533;xv&#65533;v&#65533;T=g{&#65533;&#65533;x&#65533;&#65533;&#980;t8S&#65533;&#65533;&#65533;&#65533;9)&#65533;h&#65533;&#65533;R&#65533;&#65533;m_U&#65533;Q&#65533;&#65533;&#65533;&#65533;~6&#65533;o=&#65533;6B(>?&#65533;`(&#65533;9&#65533;TEx[?&#65533;A8VKhZk&#65533;'x&#65533;Q(U&#65533;F&#65533;(BW&#65533;hke&#1541;&#65533;&#65533;V=&#65533;b&#65533;Yb4'&#65533;t&#65533;yg&#65533;p!&#65533;&#65533;q&#65533;oxUa&#65533;L&#65533;&#65533;,SS&#65533;&#65533;&#1412;{&#65533;}a&#65533;X&#65533;&#65533;&#65533;|m&#65533;&#65533;ake&#65533;.&#65533;b&#65533;&#65533;hOE&#65533;[Z&#65533;^-&#65533;1p&#65533;&#65533;&#65533;&#65533;&#65533;([65n&#65533;&#65533;TM&#65533;&#65533;&#65533;x&#65533;&#65533;&#65533;&#65533;&#65533;&#65533;d&#65533;&&#65533;u&#65533;c&#65533;&#65533;&#65533;&#65533;&#521;&#65533;&#65533;#R&#65533;&#33432;&#65533;5)g&#65533;&#65533;h&#65533;&#65533;X&#65533;&#65533;&#65533;&#65533;&#65533;&#65533;"&#65533;&#65533;S}Sm&#65533;(&#65533;-0&#65533;&#65533;H&#65533;&#65533;([pR[&#65533;Hx'j&#65533;&#65533;&#65533;&#65533; &#65533;&#65533;&#65533;&#65533;&#65533;&#65533;&#65533;YO&#65533;O&#65533;Q&#65533;&#65533;l&#65533;&#1548;&#65533;H&#65533;&#65533;&#65533;&#65533;&#65533;_RS)&#65533;XO&#65533;7&#65533;&#65533;&#65038;&#65533;(&#328;&#65533;&#65533;&#65533;&#65533;&#65533;f&#65533;&#65533;h&#65533;&#65533;&#65533;&#65533;&#65533;(&#65533;&#65533;H&#65533;&#65533;&#65533;&#65533;&#65533;;8T&#65533;&#65533;6&#65533;&#65533;&#2040;&#65533;&#65533;&#65533;
&#65533;&#65533;&#65533;:&#65533;`IN&#12431;&#65533;&#65533;&#65533;&#65533;&#65533;&#65533;&#65533;&#65533;J&#65533;I&#65533;&#65533;&#65533;dg &#65533;&#65533;&#65533;(&#65533;'Y&#65533;&&#65533;&#65533;)&#65533;&#65533;5&#65533;&#65533;i0IG&#65533;&#65533;x&#65533;&#57873;&#65533;&#65533;(y&#65533;-&#65533;&#65533;t&#65533;4dgf&#65533;&#65533;+Y&#65533;&#65533;&#527;&i&#65533;<&#65533;&#65533;?iP9F&#65533;&#65533;'Y&#65533;y&#65533;[&#65533;&#594;Oq&#65533;&#65533;&#65533;&#65533;&#65533;w&#65533;&#65533;8&#65533;H&#65533;&#65533;&#595;&#65533;&#65533;4{n9F&#65533;qi&#65533;H&#65533;y&#65533;&#65533;4&#65533;&#65533;6g&#65533;&#1303;cd&#65533;
&#65533;e&#65533;&#65533;8ry&#65533; &#65533;&#65533;:&#65533;&#65533;T&#65533;IG&#65533;&#65533;&#65533;Y&#65533;&#65533;&#65533;&#65533;i&#65533;1 gu&#65533;&#65533;E&#65533;p&#65533;!&#65533;;i&#65533;&#65533;(&#65533;I&#65533;&#65533;&#37869;5&#65533;&#65533;&#65533;D&#65533;0$0#&#65533;n&#65533;&#65533;&#65533;9&#65533;&#65533;7&#65533;&#65533;&#521;&#65533;Et&#65533;7pH`&#65533;&#65533;&#65533;i&#65533;=&#65533;H&#65533;&#65533;IH90&#65533;&#65533;&#65533;&#65533;&#65533;&#841;&#65533;&#9821;54&#65533;&#1629;&#65533;)&#65533;=0&#65533;&#65533;ID)5&#65533;&#65533;&#65533;I&#65533;&#65533;&#65533;&#65533;&#65533;&#65533;&#65533;&#65533;&#65533;&#65533;=&#65533;&#65533;&#65533;i&#65533;	9&#65533;&#65533;&#65533;=0&#65533;Y&#65533;H&#65533;&#65533;9A$Qv&#65533;i&#65533;&#65533;I&#65533;:&#65533;&#65533;&#65533;&#65533;&#65533;I&#65533;&#65533;&#65533;&#65533;&#65533;
&#65533;:&#65533;y1&#65533;&#65533;&#65533;&#65533;y&#65533;+&#65533;&#65533;&#65533;&#65533;&#65533;'%
4Z&#65533;6z&#65533;&#65533;8&#65533;&#65533;:&#65533;&#65533;<&#1699;>&#65533;&#65533;@
	&#65533;y%0> &#65533;&#65533;&#65533;&#65533;C&#65533;&#65533;&#65533;R:&#65533;TZ&#65533;Vz&#65533;X&#65533;&#65533;ZZ&#65533;&#65533;*&#65533;&#65533;&#54817;&#65533;&#65533;)&#65533;&#65533;&#65533;*&#1057;&#65533;
[&#1702;n&#65533;&#65533;p&#65533;r:&#65533;tJ	j DjK&#65533;&#65533;&#65533;&#65533;&#65533;h&#65533;j{uZ&#65533;&#65533;z&#65533;&#65533;&#65533;&#65533;&#65533;&#65533;&#65533;&#65533;&#65533;N&#65533;0&#65533;eI&#65533;UY&#65533;&#65533;i&#65533;Y&#65533;A&#65533;&#65533;&#65533;)":&#65533;&#65533;&#65533;M&#65533;G&#65533;&#1634;&#65533;&#65533;&#65533;&#65533;)&#65533;=p&#65533;N&#65533;K&#65533;C
&#65533;:&#65533;&#65533;Z&#65533;&#65533;z&#65533;&#65533;&#65533;	&#65533;&#65533;&#65533;%&#65533;&#65533;&#65533;&#65533;Z&#65533;&#65533;&#65533;+G&#65533;&#65533;&#698;&#65533;&#65533;&#1708;&#65533;Z&#65533;&#65533;&#65533;|-:&#65533;d&#589;&#65533;z&#65533;=&#65533;&#65533;&#65533;z&#596;&#65533; K&#65533;&#65533;&#65533;;&#65533;)@A&#65533;&#65533;K9&#65533;;&#65533;&#65533;&#65533;!&#65533;&#65533;&#65533;&#65533;:&#65533;&#65533;Z&#65533;4&#65533; &#65533;&#65533;u&#65533;&#65533;&#65533;&#65533;&#65533;&#65533;&#65533;y&#65533;K	C&#65533;&#65533;&#65533; &#65533;&#65533;&#65533;&#65533;
&#65533;&#65533;&#65533;&#65533;(&#21162;&#65533;&#65533;&#65533;&#65533; &#65533;&#65533;&#65533;u[&#1520;&#1777;&#65533;&#65533;&#65533;Z
&#65533; &#65533;&#47582;y&#65533;&#65533;&#65533;r&#65533;7&#65533;&#65533;&#65533;&#65533;0&#65533;2;&#65533;?Z
&#65533;&#65533;  &#65533;E&#65533;*&#65533;&#65533;&#65533;&#65533;&#65533;&#65533;&#65533;
&#65533;Z/K&#65533;F{&#65533;H&#65533;&#65533;&#65533;&#65533;&#65533; &#65533;3p&&#65533;&#65533;&#65533;{7`&#65533;&#65533;&#1968;N&#65533;&#65533;\&#1781;^+&#65533;&#1687;L.'+&#65533;>&#65533;&#65533;&#65533;	&#65533;&#65533;i&#65533;	&#65533;&#65533;&#65533;&#65533;p&#65533;r&#65533;D*&#65533;&#1627;A&#65533;&#65533;&#65533;i&#65533;&#65533;I&#65533;V&#754;qc&#65533;&#65533; *&#65533;`&#65533;#&#65533;&#65533;&#65533;&&#65533;&#65533;j&#65533;P C&#65533;&#65533;&#65533;@&#65533;s{&#65533;&#65533;&#65533;&#65533;&#922;&#65533;z&#65533;>&#65533;B&#65533;&#65533;&#65533;j&#65533;&#65533;&#65533;6&#65533;&#65533;&#65533;,&#65533;wJ&#65533;&#65533;&#65533;a&#65533;&#65533;j&#65533;8 &#65533;dz&#65533;&#65533;`}&#65533;+&#65533;&#47417;&#65533;&#65533;&#65533;k&#65533;j&#65533;&#65533;
&#65533;9&#65533;&#65533;&#65533;&#65533;&#65533;&#65533;&#65533;j&#65533;= 8&#65533;&#65533;&#65533;`&#65533;&#587;&#65533;&#65533;`t&#65533;&#65533;;&#65533; 88&#1780;&#65533;i&#65533;&#65533;y&#65533;k&#65533;&#65533;&#65533;&#65533;&#65533;&#65533;Ap&#65533;&#65533;i&#65533;%K&#65533;&#65533;&#65533;&#65533;&#65533;x&#65533;&#65533;&#65533;V&#65533;1&#65533;*&#65533;&#1627;&#65533;&#1052;HpK&#65533;&#766;H8&#1052;&#65533;&#65533;I&#65533;K&#65533;w&#65533;&#65533;[5&#65533;&#65533;&#65533;&#65533;&#65533;&#65533;&#65533;&#65533;;&#65533;&#65533;&#65533;&#65533;[&#65533;&#65533;&#65533;WE&#65533;&#65533;Y&#65533;B&#65533;&#65533;)&#65533; `1\&#65533;!&#65533;&#65533;&#65533;uj&#65533;w~&#65533;&#1771;&#65533;.	&#65533;4&#65533;=&#65533;&#65533;NU4&#65533;&#65533; &#65533;A$&#65533;uC&#65533;&#65533;&#65533;&#65533;
&#65533;7&#65533;&#65533;&#65533;9O&#793;&#65533;&#65533;&#65533;&#65533;&#65533;&#65533;&#65533;v&#65533;&#65533;N&#65533;d'&#65533;&#65533;R&#65533;O&#65533;@&#65533;&#65533;\&#65533;&#65533; >!`&#65533;5&#65533;,h&#65533;i&#65533;&#65533;r"&#65533;$&#65533;(&#65533;!P&#65533;|LB%&#65533;&#65533;PQ+1&#557;T&#65533;G&#65533;&#65533;&#65533;y&#65533;L&#65533;,&#65533;q&#65533;L&#65533;7&#611;&#65533;&#65533;B&#65533;&#65533;6%&#65533;&#65533;JI&#65533;&#520;&#65533;R&#65533;,MT&#65533;ULE&#677;P&#65533;&#65533;&#686;&#65533;&#65533;t&#65533;iv&#65533;\&#758;|&#704;6Rj&#65533;&#65533;&#65533;LN&#65533;&#65533;&#637;A&#65533;,&#65533;&#65533;&#65533;3&#65533;r(&#65533;&#65533;l&#814;C@&#65533;&#65533;&#65533;=&#65533;&#779;&#698;p&#372;07&#65533;&#65533;!%&#862;&#65533;h&#65533;&#65533;B&#65533;&#65533;'bI&#65533;&#65533;0CTbt&#65533;&#843;&#65533;.@/8Z&#65533;l&#65533;&#65533;RU&#65533;\&#65533;	 \&#65533;>&#1366;&#65533;l'5h&#65533;&#65533;-&#65533;]&#65533;}&#65533;&#65533;&#65533;&#65533;&#65533;&#65533;&#65533;C&#65533;7&#65533;&#65533;&#65533;=&#65533;=&#65533;L	6fY&#65533;&#65533;&#65533;c2R}&#65533;-&#65533;!&#65533;&#65533;=&#65533;+=4#&#65533;&#65533;*=&#1128;&#65533;&#65533;}&#1212;&#65533;&#65533;&#65533;4=&#65533;.h&#65533;0=&#1013; 65-&#65533;5=&#65533;]9&#65533;&#65533;9m(l&#65533;&#65533;@&#65533;I&#65533;&#65533;	]|^Y&#1285;&#65533;S &#65533;&#65533;K&#65533;&#65533;}&#65533;&#65533;}&#65533;?r&#65533;X&#65533;&#65533;X&#65533;&#65533;^&#65533;+<&#65533;J=&#65533;,&#65533;&#65533;[=&#65533;5
[X&#1415;&#65533;)s&#65533;&#65533;+-&#65533;j-T-&#65533;Q]@&#65533; km&#65533;V&#65533;&#65533;M&#65533;'&#65533;&#65533;&#65533;v&#65533;&#65533;`&#65533;x-&#65533;!k&#65533;&#1224;&&#642;&#1294;&#65533;M&#65533;rDn&#65533;<&#65533;*R`}&#1634;=&#1165;=a&#65533;%z&#65533;=&#65533;&#65533;&#1579;&#65533;&#65533;&&#65533;t&#65533;]!&#65533;&#1452;m&#1070;m&#1602;&#65533;:&#65533;C&#65533;&#938;}&#65533;?}&#65533;A&#65533;&#65533;&#65533;B0&#65533; &#65533;&#781;&#1645;-H&#65533;&#65533;S&#65533;&#65533;&#65533;&#65533;jm&#1912;-&#1559;&#65533;&#65533;?&#65533;&#65533;m&#65533;f`&#65533;&#65533;&#65533;&#65533;]&#65533;$-v&#65533;&#65533;&#65533;&#65533;&#65533;&#65533;&#65533;&#65533;]&#65533;Z&#65533;*}&#967;&#65533;&#65533;&#65533;a@ &#65533;K-&#65533;&#65533;&#65533;&#65533;.&#65533;&#65533;1&#65533;V&#65533;&#65533;&#65533;&#65533;&#65533;&#65533;&#65533;}&#65533;=&#65533; &#65533;&#65533;n&#65533;&#65533;&#65533;n&#1943;&#65533;&#65533;$&#65533;.&#65533;Q&#65533;&#65533;&#65533;W&#65533;&#65533;&#65533;&#65533;&#65533;&#65533;&#835;N&#65533;&#65533;	&#65533;&#65533;(&#65533;&#1650;&#65533;8%&#65533;R&#65533;*&#65533;>M&#65533;&#65533;M&#65533;&#65533;K%&#65533;&#65533;wE&#65533;Y}&#65533;&#65533;&#65533;&#65533;=6&#65533;&#65533;&#65533;q&#65533;&#65533;U&#65533;&#65533;&#65533;-&#65533;m&#65533;&#1965;&#65533;&#65533;H^UE&#65533;A&#65533;&#65533;&#65533;&#65533;&#65533;#&#65533;&#65533;&#65533;&#65533;S&#65533;&#65533;Q&#65533;N&#65533;&#65533;N&#65533;M^&#65533;tT&#65533;&#65533;&#65533;A&#65533;`&#65533;Z>&#65533;+&#65533;&#65533;&#65533;&#27009;gq>&#65533;8N&#65533;N&#65533;&#65533;&#65533;v.%R&#65533;" &#65533;&#65533; &#65533;&#1266;@&#65533;y~&#65533;9&#65533;&#65533;N.&#65533;&#65533;#&#65533;&#65533;&#65533;&#65533;}&#65533;n&#65533;&#65533;&#65533;&#654;1^Vn&#65533;b&#65533;&#65533;4&#65533;&#65533;=&#65533;[g&#65533;&#65533;B#&#65533;b&#65533;&#65533;~&#65533;~&#65533;^)&#65533;&#65533;&#65533; &#65533;&#65533;&#65533;P&#65533; &#65533;&#65533;&#65533;$&#65533;@#u&#635;&#65533;&#65533;&#65533;m&#65533;a]&#1248; G&#65533;&#65533;e@&#65533;&#65533;f>&#65533; &#65533;&#65533;.&#1679;&#65533;&#65533;lo&#65533;NGTE&#65533;.&#65533;&#65533;&#65533;~&#65533;&#1678;&#65533;,-n&#65533;\&#65533;OQU&#65533;
&#65533;c&#65533;&#65533;6&#65533;&#65533; 9 &#686;&#65533;&#65533;~'1&#65533;}&#65533;&#65533;&#1787;&#65533;&#65533;&#65533;&#65533;n&#65533;A&#65533;AQT&#65533;&#65533;&#65533;&#65533;&#65533;&#65533;&#65533;&#65533;&#65533;&#65533;s&#65533;&#65533;&#65533;0&#65533;1~
&#65533;&#65533;&#65533;&#65533;&#65533;&#53505;&#65533;@,&#65533;&#65533;&#65533;&#65533;&#65533;>&#65533;_wu#&#65533;!&#65533;d&#65533;&#65533;]&#845;&#65533;P&#65533;&#65533;7&#65533;&#65533;B=&#65533;&#65533;&#65533;W&#65533;&#65533;3?nk&#65533;!&#65533;&#65533;&#65533;&#65533;&#65533;}Q&#65533; &#65533;&#65533;U&#65533;&#65533;3&#65533;&#65533;&#781;&#65533;u&#65533;&#65533;P!&#65533;&#65533;&#65533;&#65533;&#65533;&#1275; ^&#65533; \&#65533;&#65533;&#65533;&#65533;.I&#65533;&#65533;l &#65533;b&#65533;&#65533;*&#65533;&#65533;h&#65533;&#65533;&#65533;&#1203;&#65533;&#65533;[&#65533; &#65533;v0&#65533;&#65533;&#65533;&#65533;&#65533;&#65533;&#65533;&#65533;&#65533;&#65533;&#65533;&#65533;&#65533;&#65533;l&#65533;O&#65533;A&#65533;^&#65533;&#65533;&#65533;&#65533;&#65533;&#65533;&#65533;0&#65533;&#65533;&#148;&#65533;&#65533;6go&#65533;&#65533;-&#65533;&#65533;&#65533;&#65533;n&#65533;&#65533;&#65533;&#65533;&#65533;N&#65533;_&#5742;&#65533;&#65533;&#65533;&#65533;&#65533;&#65533;&#65533;z&#65533;  V&#65533;&#65533;&#65533;&#65533;&#65533;O&#65533;&#65533;^&#65533;&#65533;&#65533;:s&#65533;&#65533;&#65533;&#65533;x-&#65533;&#65533;@&#65533;WA&#65533;&#65533; P&#65533;&#65533;&#65533;&#65533;&#65533;&#65533;>&#65533;&#65533;&#65533;&#65533;&#1423;&#65533;&#65533;(T&#65533;&#65533;&#65533;&#65533;9&#65533;&#65533;[N&#65533;&#65533;&#65533;a&#65533;&#65533;_&#65533;&#65533;&#65533;&#65533;&#65533;&#20192;&#65533;&#65533;?&#65533;&#65533;/&#65533;&#65533;&#65533;&#65533;N&#352;4&#65533;&#65533;&#65533;m&#65533;&#65533;&#65533;w&#65533;#0|&#65533;?&#65533;&#65533;QE&#65533;O&#65533;&#65533;&#65533;N.&#1066;&#65533;.W&#65533;&#65533;zx&&#65533;&#65533;&#65533;Xmy/&#65533;ut?&#65533;&#65533;>h\&#65533;4 &#65533;rn&#65533;&#65533;=&#65533;&#65533;>&#65533;"&#65533;&#65533;&#65533;&#65533;&#65533;7&#65533;&#65533;j7&#65533;&#65533;&#565;`&#65533;&#65533;~&#65533;N&#65533;&#65533;x&#65533;&#65533;r&#65533;I&#65533;=&#65533;4&#65533;&#65533;&#65533;&#65533;&#65533;&#65533;h,#&#65533;&#65533;&#65533;&#65533;&#65533;X&#65533;*?&#65533;"&#65533;&#65533;m?&#65533;}&#65533;&#65533;' &#65533;&#1791;&#65533;9&#65533;&#65533;&#65533;&#65533;&#65533;/&#65533;v&#65533; &#65533;z&#65533;&#65533;&#65533;=&#65533;&#65533;&#65533;&#65533;"&#65533;&#65533;c&#65533;jD@?&#65533;%1c&#65533;M&#65533;&#65533;r~&#65533;&#65533;&#1898;&#65533;&#65533;&#65533;/&#65533;&#65533;NE
v&#65533;&#65533;nO&#65533;?my2&#65533;&#65533;&#65533;?&#65533;&#65533;&#65533;&#65533;&#65533;&#65533;r&#65533;&#65533;&#65533;M&#65533; &#65533;&#65533;&#65533;6&#65533; A&#1022;&#65533;:/&#65533;J&#65533;&#65533;&#65533;&#65533;&#65533;V'&#65533;%&#65533;&#65533;4 &#65533;}6&#65533;z&#65533;`=&#65533;#&#65533;O&#65533;`y&#65533;o&#65533;&#65533;&#65533;&#65533;4p&#65533;#&#65533;t?&#65533;a&#65533;&#65533;&#65533;@D&#65533;&#65533;&#65533;4 &#65533;&#65533;&#65533;&#65533;&#65533;&#1705;&#65533;Z&#65533;&#65533;&#65533;>&#65533;> &#65533;4&#65533;&#65533;r~&#65533;&#65533;{&#65533;87&#65533;P&#65533;&#65533;
v&#65533;)&#65533;&#65533;&#65533;`}&#65533;&#65533;?&#65533;$&#65533;&#65533;Gw&#65533;&#65533;&#911;&#65533;r&#65533;&#65533;&#745;nK&#65533;5&#65533;"&#65533; &#65533;* &#65533;rn&#65533;4&#65533;&#65533;B&#65533;&#65533;W&#65533;&#65533;&#65533;4~&#65533;k/&#65533;4@(&#65533;&#65533;&#65533;&#65533;&#65533;&#65533;`&#65533;?&#65533;&#65533;&#65533;&#65533;&#65533;x&#151;<&#65533;%/&#65533;&#65533;&#65533;&#65533;&#673;X&#65533;P@?&#65533;&#65533;&#65533;&#65533;&#65533;}&#65533;&#65533;4 &#65533;&#65533;&#65533;&#65533;3r&#65533;L~&#65533;GN&#65533;&#65533;&#65533;/&#65533;M-@&#65533;&#65533;&#65533;&#65533;&#65533;u&#65533;&#65533;&#65533;&#65533;O&#65533;&#65533;o&#65533; &#65533;&#65533;&#65533;&#65533;4&#65533;&#65533;r~&#65533;4&#65533;&#65533;#&#1065;&#65533;>#7&#65533;S&#65533;&#65533;9lK&#65533;/&#65533;&#65533;&#65533;O&#65533;h&#65533;K&#65533;&#65533;N@?&#65533;&#65533;RU!*&#65533;&#65533;=&#65533;cN&#65533;`&#65533;&#65533;&#65533;&#65533;&#65533;&#65533;EUu[K$&#65533;&#65533;//&#65533;M&#65533;\&#65533;&#65533;&#65533;&#65533;3&#65533;s&#65533;NPU&#65533;1&#65533;&#65533;&#65533;4`&#65533;&#65533;k&#65533;&#65533;k@?&#65533;&#65533;&#65533;T)!&#65533;&#65533;K&#65533;4 &#65533;&#65533;\&#65533;Uk&#65533;&#65533;&#65533;&#65533;;&#535;&#65533;&#65533;4&#65533;&#65533;wk&#65533;I.@N&#65533;k&#65533;&#65533;J&#65533;a&#65533;&#65533;&#65533;?&#65533;&#65533;&#65533;&#65533;$&#65533;&#65533;&#760;&#65533;Y&#65533;4&#65533;4P&#65533;l&#1787;Y&#65533;&#65533;&#65533;6&#65533;s&#65533;.&#65533;&#65533;&#65533;P&#65533;;&#65533;%&#65533;&#65533;4&#65533;&#945;&#65533;&#65533;&#65533;&#65533;#&#769;^>&#65533;&#65533;T&#65533;u&#1771;&#65533;k&#65533;&#65533;Z&#65533;cM&#65533;&#65533;&#65533;{&#65533;&#65533;;hP&#65533;0&#65533;&#65533;&#65533;'&#1131;w&#65533;&#65533;&#65533;8&#65533;&#65533;&#65533;@4&#65533;&#65533;//&#65533;4&#65533;&#948;8&#65533;k&#65533;30&#65533;O&#65533;&#65533;>&#65533;T&#65533;lv\wK&#65533;&#65533;&#65533;&#65533;&#65533;[&#65533;4&#65533;4&#65533;4&#65533;&#951;&#65533;&#65533;C&#65533;l&#1782;n{t&1 ^>&#65533;&#65533;&#65533;+Q&#65533;TL&#65533;  6 &#65533;&#65533;&#65533;&#65533;&#65533;6&#65533;&#65533;&#65533;&#65533;&#65533;&#65533;{&#65533;&#65533;j&#65533;B&#65533;{<&#65533;&#65533;&#65533;R&#65533;w&#65533;&#65533; &#65533;#&#65533;&#65533;)&#65533;&#64251; &#65533;&#65533;Q
&#65533;&#65533;&#65533;t8X&#65533;&#65533; &#1819;&#65533;	&#65533;&#65533;&#65533;&#65533;&#65533;*&#65533;*b&#65533;?a&#65533;&#65533;T&#65533;&#65533;&#65533;&#65533;&#65533;&#65533;&#65533;l&#737;&#65533;&#65533;&#65533;&#65533;&#65533;a?&#65533;&#65533;&#65533;8&#65533;x&#65533;&#65533;&#65533;&#65533;&#65533;m&#65533;&#65533;ok&#65533;&#65533;&#65533;`&#65533;&#65533;&#65533;<&#755;<&#755;<&#755;<&#755;<&#755;<&#755;<&#755;<&#755;<&#65533;&#755;<&#755;<&#755;<&#755;<&#755;<&#755;<&#755;<&#755;<&#755;<&#755;<&#755;<&#755;<&#755;<&#755;<&#755;<&#755;<&#755;LU#&#65533;l&#65533;&#65533;&#65533;&#65533;&#65533;&#65533;><&#65533;;&#65533;&#65533;C&#65533;&#65533;&#65533;K&#65533;&#65533;&#680;&#65533;&#680;&#65533;&#680;&#65533;&#680;&#65533;&#680;&#65533;&#680;&#65533;&#680;&#65533;&#680;&#65533;&#680;&#65533;&#680;&#65533;&#680;&#65533;&#680;&#65533;&#680;&#65533;&#680;&#65533;&#680;&#65533;&#680;&#65533;&#680;&#65533;&#680;&#65533;&#680;&#65533;&#680;&#65533;&#680;&#65533;&#680;&#65533;&#680;&#65533;&#680;&#65533;&#680;&#65533;&#680;&#65533;&#680;&#65533;&#680;&#65533;&#680;&#65533;&#680;&#65533;&#680;&#65533;&#680;&#65533;&#680;&#65533;&#680;&#65533;&#680;&#65533;&#680;&#65533;&#680;&#65533;&#680;&#65533;&#680;&#65533;&#680;&#65533;&#680;&#65533;&#680;&#65533;&#65533;stRO/{&#65533;&#65533;J<&#65533;$hAHt?&#65533;&#65533;P&#65533;&#65533;&#65533;&#65533;S&#65533;&#65533;\&#380;&#65533;&#65533;{	_&#65533; &#65533;&#65533;0&#65533;&#65533;&#65533;.)kw&#65533;&#65533;0&#65533;&#65533;&#65533;&#65533;&#65533;Z&#65533;r&#65533;P&#65533;&#65533;&#65533;&#889; Fb,&#65533;^&#65533;&#65533;&#65533;&#65533;&#65533;"&#65533;&#65533;M&#65533; &#65533;;&#65533;&#65533;.&#65533;$H
k&#65533;&#65533;hL&#65533;'&#65533;&#65533;&#65533;n^&#65533; &#65533;&#65533;p&#65533;&#65533;&#65533;&#65533;&#65533;&#65533;&#65533;Cy!&#65533;k&#65533;&#65533;"&#1149;&#65533;&#65533;&#65533;0&#65533;S&#5262;&#65533;/&#65533;b$H&#65533;&#65533;&#65533;&#65533;&#65533;&#65533;&#65533; #;&#65533;&#65533;<:P&#65533;&#65533;&#65533;b;

&#65533;
&#65533;>&#65533;d&#65533;&#65533;5&#65533;~&#65533;P&#65533;#>&#65533;#>&#65533;#>&#65533;C&#65533; `t&#65533;K|&#65533;?E&#65533;&#528;&#65533;->P%>5&#65533;.&#65533;.&#65533;&#65533;&#65533;0_&#65533;&#65533;9&#65533;&#65533;Q&#65533;&#65533;&#65533;.)OEL&#65533;&#65533;&#65533;@|&#65533;;&#65533;P&#65533;&#65533;&#65533;&#65533;&#65533;&#65533;&#65533;&#65533;&#65533;&#65533;&#65533;&#65533;&#65533; &#65533;&#65533;&#65533;&#65533;&#65533;&#65533;&#65533;&#65533;&#65533;&#65533;&#65533;&#65533;%%'&#65533;&#65533;&&#65533;&#65533;&#65533;&#65533;&#65533;&#65533;&#65533;&#65533;&#65533;&#65533;&#65533;&#65533;&#65533;&#65533;&#65533;&#65533;&#65533;&#65533;&#65533;&#65533;&#65533;&#65533;&#65533;&#65533;&#65533;&#65533;&#65533;&#65533;&#65533;&#65533;&#65533;&#190;&#65533;&#65533;&#65533;&#65533;&#65533;&#65533;&#65533;&#65533;&#65533;&#65533;&#65533;&#65533;&#65533;&#65533;&#65533;&#65533;&#1339;&#65533;&#65533;&#65533;&#65533;&#1677;&#65533;&#1941;&#1360; &&#65533;(&#65533;
&#65533;&#65533;&#65533;&#65533;&#65533;&#65533;&#65533;&#65533;&#65533;&#65533;&#65533;&#65533;&#65533;&#65533;&#65533;&#65533;&#65533;&#65533;&#65533;&#65533;&#65533;&#65533;&#65533;&#65533; 
&#65533;m&#65533;&#65533;&#65533;n;1&#65533;&#65533;&#199;#J&#65533;H&#65533;&#65533;&#331;3j&#65533;&#65533;a&#65533;&#463; C&#65533;I&#65533;&#65533;&#595;G&#65533;\&#626;&#65533;&#727;0c&#65533;<&#65533;p&#65533;&#859;8s&#65533;&#65533;&#65533;s$&#65533;&#65533;  !&#65533;   ,]&#65533; w \ &#65533;&#65533;&#65533;&#65533;&#65533;&#65533;&#65533;&#65533;&#65533;&'&#65533;&#65533;&#65533;&#65533;' &#65533;&#65533;&#65533;&#65533;&#65533;&#65533;&#65533;&#65533;&#65533;&#65533;&#65533;&#65533;&#65533;&#65533;&#65533;&#65533;&#65533;&#65533;&#65533;&&#65533;&#65533;&#65533;&#65533;&#65533;&#65533;&#65533;%&#65533;(%&#65533;&#65533;&#65533;&#65533;&#65533;&#65533;&#65533;
&#65533;&#65533;&#65533;&#65533;&#65533;'(&#65533;%&&#65533;&#65533;&#65533;&#65533;(*&#65533;&#65533;(&#65533; %&#65533;&#1169;&#65533;&#405;('&#65533;&#1786;&#65533;&#65533;&#65533;&#65533;&#65533;&#9229;&#65533;&#65533;&&#65533;&#65533;&#65533;&#65533;*/009&#65533;9&#65533;&#65533;0//&#65533;%&#65533;&#65533;
&#65533;&#65533;&#65533; 
&#65533;BA1&#65533;U3&#65533;	&#65533;&#65533;&#65533;b &#65533;F&#65533;&#65533;3^|g&#964;&#65533;A6@|&#65533;p&#65533;C'SZ@&#65533;R%&#727;&&#65533;x(&#65533;CL"$}x(&#132;&#65533;w&#65533;
&#65533;!&#65533;D&#797;r&#65533;\5l&#65533;$@&#65533; &#65533;P&#65533;O&#65533;5bd&#1898;5&#65533;;&#65533;g"&#65533;
&#65533;i&#65533;of&#65533;&#65533;0&#65533;&#65533;U&#65533;B&#65533;&#65533;v&#65533;&#65533;&#65533;&#65533;&#553;"&#422;&#65533;&#65533;k)&#1343;MX&#65533;(&#65533;&#65533;&#65533;s1&#65533;0!&#65533;&#1330;{=mp
&#65533;&#65533;`&#65533;&#65533;&#65533;v&#65533;&#65533;&#65533;&#65533;&#615;&#65533;7A&#65533;wl&#65533;&#65533;[/^&#65533;z3&#25355;u&#65533;&#65533;&#65533;&#65533;S&#1238;&#14982;&#65533;z&#65533;&#65533;S&#65533;,&#1590;&#65533;&#65533;&#65533;$&#65533;:^ ^&#65533;&#65533;&#65533;o&#937;7&#670;-|&#65533;^,8&#65533;&#65533;&#65533;f&#65533;&#65533;&#255;&#65533;q,m&#65533;&#65533; f&#65533;&#65533;p&#65533;&#31685;*&#65533;&#65533;&#65533;,&#65533;9&#65533;&#65533;&#65533;>&#65533;a&#65533;"&#65533;&#65533;W}&#65533;T7&#65533;	&#65533;&#65533;&#65533;k&#65533;&#65533;&#65533;[&#65533;&#65533;&#65533;y&#65533;&#65533;U)x&#65533;&#65533;&#1671;t)\&#65533;&#65533;TG	&#65533;	F&#65533;U&#65533;&#65533;"&#65533;&#65533;u5D$&#65533;&#65533;&#65533;q!&#65533;&#65533;&#65533;E/r&#65533;&#65533;&#65533;]&#65533; &QXc&Pew&#65533;&#65533;&#65533;L&#65533;&#65533;&#65533;a&#65533; &#65533;G&#65533;&#65533;
vU	&#65533;cx&#65533;&#65533;&#65533;&#65533;kZ&#65533;&#65533;&#65533;4`&#65533;&#65533;&#65533;&#65533;9&#65533;&#65533;L~&#65533;{mv(&#65533;>&#65533;&#65533;&&#65533;Y&#65533;&#65533;
):&#1573;&#65533;@&#65533;($He&#65533;y&#65533;&#65533;&#65533;F&#65533;&#65533;&#65533;&#65533;(&#65533;&#65533;&#393;&#65533;: &#65533;&#65533;&#65533;&#65533;&#65533;H:&#65533;&#65533;&#65533;p&#65533;&#65533;F&#65533;h&#65533;y&#65533;&#65533;&#65533;&#65533;)&#65533;&#65533;&#65533;fiL&#65533;b2&#65533;v&#65533;m&#65533;_P,&#65533;]W0&#65533;Zh&#65533;&#65533;)&#689;&#65533;_&#65533;O&#65533;&#65533;b&#65533;
RI&#65533;&#65533;*&#65533;Ar>&#65533;&#65533;k&#65533;`&#65533;&#65533;&#65533;\&#65533;(&#65533;G&#65533;&#65533;&#65533;r&#866;&#65533;&#65533;~&#65533;0&#65533;&#65533;&#65533;K&#65533;H&#1498;&#65533;&#246;&#65533;&#65533;&#748;&#65533;&#65533;&#65533;K(T&#65533;Zi D`&#65533;j&#65533;&#60845;&#65533;q.(f)&#65533;&#667;&#65533;@h&#65533;p&#65533;&#65533;&#65533;&#65533;oj&#65533;&#65533;[^&#65533;&#65533;
&#65533;&#65533;=v&#65533;b&#65533;q&#65533;&#65533;	&#65533;N6&#65533;&#65533;O=$&#65533; &#65533;&#61102;)~&#65533;%/&#65533;B&#65533; &#65533;k$)>d&#1829;&#65533;&#65533;&#65533;&#65533;b&#65533;&#65533;&#65533;f&#65533;Ks,&#65533;&#65533;&#65533;g&#65533;b]&#65533;&#65533;t&#65533;&#65533;Nb&#65533;&#65533;&c|2&#65533;&#65533;v&#65533;
&#65533;&#787656;r/&#65533;G
_b*($,&#65533;&#16525;@%&#65533;L&#65533;&#65533;&#674;&#65533;c+7&#65533;&#65533;qPo*&#65533;.C&#65533;&#12160;&#65533;&#65533;$&#65533;t]f&#65533; &#65533;%&#65533;&#65533;|6&#65533;h&#65533;&#65533;	>&#65533;<!&#65533; &#65533;d
	&#65533;V2&#65533;]&#65533;&#65533;1&#65533;&#65533;&&#65533;&#65533;^I~=^&#65533;&#65533;5Q&#65533;	&#65533;_&#65533;)&#65533;&#65533;>.&#65533;	3X&#65533;&#65533;&#65533;m&#1347;$/&#65533; L&#65533;0?b&#65533;&#65533;b&#65533;&#65533;
>&#65533;g9&#65533;&#65533;&#65533; 	&#65533;$&#65533;&#65533;&#65533;&#65533;3&#65533;&#65533;!&#65533;a~&#65533;6&#65533;XC&#65533;&#65533;\/
&#65533;&#65533;&#65533;&#65533;F,&#1477;&#65533;y&#65533;p&#65533;,"9gY/:&#65533;@&#65533;&#65533;&#65533;=&#65533;a`w&#65533;c&#65533;%
&#65533;<&#65533;&#65533; v&#65533;&#65533;&#65533;&#65533;? &#65533;`&#65533;&#65533;[&#65533;&#65533;&#65533;fpq &#65533;&#65533;6J0&#65533;&#65533;&#65533;~&#65533;&#65533;&#65533;N8&#65533;d`By&#65533;&#65533; '&#65533;
&#65533;A&#65533;m PA&#65533;&#65533;i&#65533; a&#65533;ZB &#65533;y&#65533;&#65533;u&#65533;&#65533;&#65533;	&#65533;a
c^T&#65533;7&#65533;&#65533;4&#65533;&#65533;&#65533;&#65533;H &#65533;*&#65533;&#65533;-~c"B&#65533;&#65533;F&#65533;C&#65533;&#65533;&#65533;&#65533;7&#65533;&#65533;DP&#65533;h&#65533;&#65533;!&#65533;Y<&#65533;&#65533;&#65533;0DH&#65533;2&#65533;@&#65533;&#65533;&#65533;&#65533;<&#65533;&&#65533;&#65533;H&#65533;&#8374;:c%&#65533;&#65533; E&#65533;&#65533;&#65533;0&#65533;&#65533;&7&#65533;O~ 3I&#65533;bR&#65533;&#65533;&#65533;&#65533;Xc&#65533;"O&#65533;	&#65533;&#65533;&#65533;D&#65533;L&#376;ry&#65533;J&#65533;&#65533;&P&#65533;&#65533;/&#65533;&#65533;&#65533;]
&#65533;2W&#65533;&#65533;&#65533;JC&#65533;c3&#65533;&#65533;L&#65533;3r&#65533;&#65533;D&#65533;:&#412;&ebV&#65533;V&#65533;R&#65533;f&#65533;&#65533;*Z&#65533;a&#658;&#65533;&#65533;&#65533;&8&#65533;)	E&#65533;&#65533;&#65533;Q&#65533;:- &#65533;&#65533;&#65533;&#65533;#&#65533;&#231;d&#65533;q&#65533;&#65533;&#65533;i&#65533;&#65533;&#65533;)&#65533;&#65533;X&#65533;#/(
Xb&#1211;;&#1713;
~#W&#65533;<mf M&#65533;)w&#65533;& &#65533;HE&#65533;&#65533;&#65533;&#65533;e&#65533;L&#65533;&#65533;&#65533;&#65533;&#65533;&#65533; /&#65533;)LgJR{`T@&#65533;l&#1857;&#1175;&#65533;&#65533;&#65533; &#65533;)H7&#65533;P&#65533;Ms%&#65533;&#65533;Ez&#1305;&#65533;&#65533;&#65533;L&#65533;&#65533;d D&#65533;6&#65533;@&#65533;&#65533;&#65533;Gi*T&#65533;6&#65533;&#65533;>&#65533;j&#65533;S%aVFGQ+W&#65533;&#65533;U&#65533;&#65533;TH&#65533;&#65533;&#65533;+&#65533;&#65533;6}&#65533;&#65533;Qu*X&#65533;J&#1265;
t$&#65533;&#65533;H&#65533;\&#65533;T&#65533;&#65533;&#1387;l%id&#65533; 
q`UY*b&#65533;&#65533;W&#65533;Z6&#65533;1X&#65533;&#65533;&#65533;)&#65533;`&#65533;&#65533;jU&#65533;a)&#65533;W&#65533;&#65533;'&#65533;=PVJ;&#65533;&#65533;&#65533;b&#65533;jY&#65533;g&#65533;&#65533;&#65533;&#65533;&#65533;&#65533;]kh&#65533;&#65533;W&#842;&#746;&#65533;	ZY&#65533;&#65533;&#65533;&#65533;&#65533;&#65533;3]l(&#65533;K&#65533;&#65533;&#1392;wM&#65533;n&#65533;&#65533;&#65533;)&#65533;&#65533;W<&#65533;^&#65533;j\&#65533;7&#65533;o`&#65533;D&#65533;I$&#65533;&#65533;&#1165;.w&#65533;&#65533;&#65533;&#65533;&#65533;_&#821;&#65533;_&#65533;&#65533;v&#65533;&#65533;E&#65533;kKk&#1858;	1;&#65533;&#65533;oa&#65533;&#65533;_&#65533;&#65533;&#65533;C-&#65533;x&#65533;k&#65533;!&#35877;&#65533;.&#65533;~|`&#65533;&#65533; &#65533;&#65533;|&#37216;&#65533;&#65533;&#65533;&#1213;&#65533;d&#65533;&#65533;7qBM&#65533;&#65533;+i&#65533;O&#65533;&#65533;&#65533;!&#65533;&#65533;2&#65533;&#65533;&#65533;&#65533;&#65533;&#65533;&#65533;&#65533;*	&#65533;&#65533;&#65533;SN&#65533;A&#65533;&#1660;&#65533;x&#65533;&#65533;&#65533;&#65533;&#65533;>&#65533;&#65533;&#65533;P&#65533;&#65533;d&#65533;&#65533;&#65533;/92&#65533;
&#65533;&#65533;&#65533;&#65533;W)&#65533;&#65533;R&#65533;&#65533;&#65533;<&#65533;6.p&#65533;&#65533;[d&#65533;&#65533;&#65533;&#65533;W&#65533;&#65533;&#65533;{&#65533;&#440;&#65533;&#65533;X&#65533;&#65533;F&#65533;&#65533; &#65533;,4{&#65533;&#65533;&#65533;&#65533;g&#65533;-&#65533;&#65533;7`_&#65533;&#65533;F&2Ps0+3&#65533;fE&#65533;&#65533;|_;&#65533;t1PT&#65533;&#65533;6&#65533;&#65533;&#65533;&#65533;;&#65533;&#65533;HU<&#1301;&#65533;&#65533;&#65533;r>&#65533;7&#65533;&#65533;&#1858;99&#65533;&#286;&#1464;T&#65533;&#65533;&#65533;]F&#65533;&#65533;&#65533;&#65533; n6&#65533;2!T&#65533;&#65533;g?y&#65533;Pe&#65533;Xeg&#65533;oE&#65533;-t{&#65533;U6&#496;&#65533;i&#65533;&#65533;&#65533;5&#65533;&#65533;l&#65533;&#65533;&#65533;_&#65533;.0&#65533;&#65533;&#65533;<&#65533;.^&#1027;NG&#65533;&#65533;.&#65533;&#65533;&#65533;,!.!r=&#65533;&#65533;&#65533;=&#65533;&#65533;&#65533;&#1310;&#65533;&#65533;g&#65533;j<&#65533;&#1452;&#65533;lPX&#65533;&#65533;&#65533;&#65533;&#65533;F
&#65533;L&#65533;	&#65533;&#65533;&#65533;+&#65533;&#65533;+&#65533;&#65533;q&#65533;X&#1634;&#65533;&#65533;&#65533;`k{&#65533;&#65533;&#65533;b&#65533;fKGLtp&#65533;&#65533;&#65533;p&#65533;C>&#65533;8rb&#65533;&#65533;p&#65533;&#65533;S&#65533;0X[&#65533;_&#65533;_68&#65533;&#65533;k-	))Q&#65533;.j&#65533;&#65533;B@&#65533;&#272;9}=I&#65533;&#65533;&#65533;S&#65533;G&#65533;KLG&#65533;zD&#65533;!WN5Nw&#65533;&#65533; H&#65533;4&#65533;&#65533;>L\&#65533;X&#65533;&#1570;4T&#65533;&#65533;J&#65533;&#65533;&#65533;&#65533;R`&#65533;h&#65533;&#1026;4&#65533;`L&#65533;&#65533;u&#65533;@#&#65533;n&#65533;&#65533;&#65533;/P	R&#65533;&#65533;id&#65533;&#65533;&#65533;>&kQ&#65533;K&#65533; &#65533;$h&#65533;J&#65533;&#65533;o &#65533;&#65533;$&#65533;&#65533;&#65533;B&#65533;&#65533;^&#65533;&#65533;&#65533;&#65533;&#65533;br&#65533;%P&#65533;&#65533;4B&#65533;z J%&#65533;hd&#65533;&#65533;&#65533;&#65533;&#65533;&#65533;]{&#65533;PD6&#65533;JL&#65533;&#65533;&#65533; y.*&#65533;\&#65533;|&#65533;1++&#65533;N&#65533;&#1797;&#65533;&#65533;~D&#65533;R&#65533;PO&#65533;q&#65533;a&#65533;&#65533;&#65533;L&#65533;&#65533;0&#65533;	gtN&#65533;$	&#65533;&#65533;&#65533;&#65533;T|&#65533;t)3&#65533;&#65533;&#65533;&#65533;P&#65533;&#65533;e&#65533;&#65533;&#65533;&#65533;4&#65533;&#65533;DMm&#65533;&#65533;V&#65533;&#65533; &#65533;XhF&#65533;&#65533;	&#512;U&#65533;Mt&#65533;O(&#65533;&#65533;&#65533;&#258;hm#2&#65533;&#65533;T&#65533;&#65533;&#65533;t&#65533;&#65533;&#65533;K#xM&qO>!D&#65533;P7&#65533;`&#65533;}&#65533;CP?&#65533;&#65533;&#65533;P:&#65533;'K&#65533;&#65533;Q&#65533;5RR&#65533;P&#65533;4I&#65533;&#65533;:&#65533;r&#65533;&#65533;S-P&#65533;fx&#65533;f8T&#65533;E&#65533;/(0&#65533;fch&#65533;rX&#65533;aB%&#65533;TN&#65533;&#65533;`d8&#65533;|x&#65533;CEV&#65533;&#65533;k&#65533;Tc&#65533;&#1159;&#65533;&#65533;abn#L&#65533;&#65533;T&#65533;&#65533;&#65533;h(%3b*m85f&#65533;&#65533;&#65533;&#65533;'	&#65533;&#65533;&#65533;&#65533;1M&#65533;&#65533;&#65533;&#65533;&#65533;&#65533;&#65533;&#65533;p&#65533;&#65533;1!d&#65533;8&#65533;&#65533;8%&#65533;T&#65533;&#65533;3EY&#65533;&#65533;X&#65533;Z&#65533;/wH[F&#65533;l&#65533;&#1547;5 &#65533;&#65533;=XV!&#65533;&#65533;8&#65533;&#65533;&#65533;u&#65533;h2&#65533; &#65533;p&#65533;&#65533;hh&#65533;&#65533;&#65533;&#65533;&#65533;X&#65533;&#65533;XM&#65533;C&#65533;b&#65533;&#65533;(&#65533;&#65533;5&#386;&#65533;-&#65533;x&#65533;IVro&#65533;r&#65533;V&#65533;&#65533;&#65533;&#65533;a&#65533;&#65533;cB(&#65533;&#65533;Y&#65533;2:&#65533;&#65533;&#65533;&#65533;h&#290;$$&#65533;)&#424;&#65533;&#65533;&#65533;Y&#65533;&#65533;&#65533;hR53&#65533;H&#65533;&#65533;&#65533;&#65533;RV&#65533;&#65533;'	&#65533;7$0#p5&#65533;&#65533;.P&#65533;&#65533;!9&#65533; Y&#65533;I&#65533;"Y&#65533;)&#65533;&#65533;!&#65533;=p7&#65533;&#65533;9&#65533;0z$&#65533;)1y&#65533;p)&#65533;&#65533;>&#65533;&#65533;-&#65533;&#65533;,	&#65533;@)	K@	1	54i	<i&#65533;?9&#65533;+&#1619;NI&#65533;P&#1618;&#65533;&#65533;2)&#65533;&#65533;Bz\Iz7	 #&#65533;&#65533;A&#65533;&#65533;c&#65533;&#65533;&#65533;5&#597;&#65533;&#65533;8$&#65533;g&#65533;&#65533;O&#65533;&#65533;rY&#65533;T&#65533;&#65533;&#65533;0&#65533;}&#65533;&#65533;;&#65533;8&#65533;&#65533;&#65533;&#65533;&#469;&#65533;B3&#65533;&#65533;,&#65533;&#65533;~&#65533;&#65533;&#304;&#65533;w&#65533;&#65533;&#65533;&#65533;&#65533;`&#65533;&#65533;&#1042;&#65533;9&#65533;By&#65533;&#65533;&#65533;&#65533;Y&#65533;A&#65533;&#65533;&#65533;@}&#65533;cM9&#65533;&#65533;9&#65533;&#65533;&#1049;&#65533;&#65533;E&#65533;&#65533;&#65533;&#65533;&#65533;F^&#65533;&#65533;&#1976;&#65533;&#65533;H	C&#65533;D&#65533;&#65533;&#65533;&#65533;<&#65533;03&#65533;&#65533;(&#65533;&#65533;&#65533;&#65533;&#65533;rH&#65533;-	&#65533;&#65533;&#65533;F2x&#65533;`	A`	&#65533;x&#65533;hx	7q(&#65533; x%@>&#65533;	&#65533;A&#65533;&#65533;&#65533;&#65533;I{&#65533;&#65533;&#65533;G&#65533;&#65533;$p&#65533;&#65533;I&#65533;&#65533;&#65533;&#65533;)#&#65533;{&#65533;&#600;&#65533;Yy&#65533;&#605;&#65533;9&#65533;&#65533;)&#65533;~&#1561;xyz&#65533;r&#65533;V&#65533;;&#65533;&#65533;&#65533;&#65533;!&#65533;>&#65533;&#65533;b8!&#65533; [T	a)&#65533;&#65533;&#65533;Z&#65533;Ni	&#65533;9&#65533;&#65533;@&#65533;&#65533; &#65533;rH&#65533;Y&#65533;&#65533;	i&#65533;A&#65533;&#65533;yW	&#65533; 5&#65533; &#65533;ZB&#65533;	&#65533;&#201;&#65533;&#65533;r&#65533;Y	&#65533;&#65533;:y'&#65533;&#65533;&#65533;0n&#607;&#504;&#65533;60&#65533;&#65533;"&#65533;8&#65533;9&#65533;@7&#65533;qh&#65533;&#65533;&#65533;e&#65533;8&#65533;&#65533;&#65533;&#65533;F&#32768;&#65533;B&#65533;7&#65533;&#65533;?&#65533; &#65533;H&#65533;&#65533;&#65533;&#65533;G&#65533; &#65533;h&#65533;&#65533;Tj&#65533;8j&#65533;&#65533;&#65533;&#65533;$p&#65533;j&#65533;
3&#65533; (&#65533;Ee&#65533;	&#65533;X&#65533;&#65533;&#65533;&#65533;&#65533;&#65533;)dB
&#65533;^&#65533;&#65533;A`&#65533;&#65533;&#61025; &#65533;w\z"&#65533; 	d&#65533;&#65533;y)w&&#65533;&#65533;&#65533;&#65533;&#65533;x&#65533;&#65533;&#65533;=&#65533;B&#65533;&#65533;&#65533;&#65533;y*&#65533;pD&#65533;8&#65533;&#65533;I	y&#65533;U&#65533;&#65533;&#65533;8&#65533;&#65533;wy&#65533;&#1568;&#65533;s/J,&#65533; @&#65533;j	w&#65533;&#65533;2&#65533;H&#65533;&#65533;r&#65533;=&#65533;A&#65533;0&#65533;&#65533;&#65533;&#65533;w&#65533;Wqz&#65533;H&#65533; &#65533;&#65533;&#65533;&#490;
&#65533;&#65533;&#794;3&#65533;&#65533;0yF&#65533;H&#65533;&#65533;:&#65533;A&#65533;&#65533;&#65533;&#65533;&#65533;&#65533;]&#65533;{&#65533; &#615;|&#65533;&#65533;&#65533;}&#65533;	;&#65533;Ad&#65533;p	_&#1644;&#65533;]i&#65533;&#65533;p	&#65533;"&#65533;p&#65533;&#65533;&#65533;&#65533;&#65533;&#65533;5&#6569;&#65533;*&#65533;&#65533;&#65533;&#65533;&#65533;&#65533;'	&#65533;J	&#65533;&#65533;B&#65533;C	&#65533;O*u&#65533;8&#65533;&#65533;:&#65533;&#65533;&#65533;&#65533;&#65533;P~&#65533;	&#65533; &#65533;&#65533;f&#65533;Nq&#1703;&#65533; {z.s&#65533;&#65533;&#1636;&#65533;db&#65533; &#65533;&#1543;9&#65533;&#65533;PT&#65533;&#65533;&#65533;~&#65533;D-&#65533; G&#65533;&#65533;&#65533;w{Q&#65533;MIQ#&#65533;&#65533;.&#65533;d&#65533;a!JH&#65533;&#65533;:9%MDK&#65533;T&#65533;&#65533;}&#65533;&#65533;5y&#65533;I`&#65533;&#65533;%&#65533;pD&#65533;2UU$z{&#65533;T&#65533;`U&#65533;&#65533;8&#65533;8L&#65533;&#65533;(.&#65533;&#65533;[&#65533; &#65533;&#65533;KI&#65533;&#65533;&#65533;&#65533;&#65533;7&#65533;Q&#65533;4&#65533;rM)K&#65533;&#65533;{'&#65533;{M&#65533;&#65533;&#65533;&#65533;K &#65533;k&#65533;&#65533;k&#65533;&#65533;P&#65533;{&#65533;&#65533;&#65533;&#65533;&#65533;&#65533;&#65533;&#65533;&#1787;&#65533;&#65533;&#65533;&#65533;&#65533;&#65533;;&#65533;&#65533;[&#65533;&#65533;{&#65533;&#539;&#65533;&#699;&#65533;&#65533;&#1788;&#65533;&#65533;&#65533;&#65533;&#65533;&#65533;;&#65533;&#65533;[&#65533;&#65533;{&#65533;&#1563;&#65533;&#1723;&#65533;&#65533;&#1789;&#65533;&#65533;&#65533;&#65533;&#65533;&#65533;;&#65533;&#65533;[&#65533;&#65533;{&#65533;&#34558;&#44798;&#65533;&#1790;&#65533;&#65533;&#65533;&#65533;&#65533;&#65533;;&#65533;&#65533;[&#65533;&#65533;{&#65533;&#65533;&#65533;&#65533;&#65533;&#65533;&#65533;&#65533;&#1791;&#65533;&#65533;&#65533; &#65533;<&#65533;\&#65533;|&#65533;&#65533;&#65533;
&#65533;&#65533;&#65533;&#65533;&#65533;&#65533;&#65533;&#827;&#65533;:&#65533;&#65533;&#65533;&#65533;&#65533;&#65533;@&#65533;&#65533;&#65533;&#65533;&#65533;&#65533;`&#65533;:xM&#65533;&#65533;%|&#65533;&,&#65533;&#65533;&#65533;&#65533;_&#65533;&#65533;AZiPNuc&#65533;7"	,<&#65533;&#65533;&#65533;&#65533;&#742;xd&#65533;&#1286;:&#65533;&#65533;&#244; G&#65533;&#65533;&#65533;&#65533;&#65533;0C&#65533;{&#65533;&#65533;G3&#1851;[&#65533;vB<&#65533;&#395;p&#65533;}l&#65533;n&#65533;\&#65533;&#65533;_&#65533;&#65533;Ml&#65533;d\&#65533;i&#65533;&#65533;+&#65533;&#65533;k&#65533;l&#65533;w)p&#65533;&#65533;&#65533;m,&#65533;W&#65533;	&#65533;  !&#65533;   ,^&#65533; k &#65533;  &#65533; 7H&#65533;&#65533;&#65533;&#65533;OlP&#65533;p&#65533;#J&#65533;H&#65533;&#65533;E&#65533;B|&#65533;&#65533;F  ^I&#65533;&#65533;I&#65533;l,1P&#65533;B Af<I&#65533;f&#345;&N&#65533;T&#65533;&#65533;	@e&#65533;x&#65533;&#65533;g	*Un@&#65533;&#65533;D&#807;P&#65533;J&#65533;J&#65533;&#65533;U&#65533;(&#65533;&#65533;&#65533;&#65533;&#65533;0`&#65533;&#65533;Qc&#65533;&#1584;>^&#65533;|Z&#65533;&#65533;&#1123;*c&#65533;&#65533;&#65533;&#65533;.&#1915;&#65533;&#65533;&#65533;&#65533;&#65533;U&#65533;HM&#65533;L&#65533;&#65533;Pd&#65533;&#65533;X&#792;q&#1651;/T&#65533;&#65533;&#65533;&#65533;&#600;3k&#65533;&#65533;s&#65533;&#65533;-&#65533;&#65533;a&#65533;&#65533;0&#65533;&#65533;&#65533;F&#65533;&#1485;&#65533;U&#65533;&#65533;&#65533;&#65533;&#65533;s&#65533;&#27707;&#65533;&#1983;}n:p&#65533;N&#65533;>&#65533;&#65533;&#65533;"L&#65533;}&#65533;&#65533;&#65533;&#65533;DM&#65533; i&#65533;&#65533;&#65533;&#65533;&#65533;&#65533;&#2045;&#65533;hb[_&#65533;,:LsO&#65533;*&#65533;&#65533;&#65533;[&#65533;!#}u&#65533;1 &#65533;ue&#65533; C|&#65533;&#65533;&#65533;&#65533;w&#65533;5hW-&#65533;h2&#65533;&#65533;&#65533;z &#65533;V&#1409;&#65533;&#65533;&#65533;&#65533;&#65533;U&#65533;!&#65533;&#65533;!&#65533;Gc^&#65533;bY/&#65533;&#65533;&#65533;w"6&#65533;&#65533;U&#1945;V&#65533;&#65533;.b&#65533;bb'&#65533;|5)&#65533;  9&#65533;&#65533;Y`&#65533;P&#65533;&#65533;&#65533;&#65533;&#65533;h&#65533;_G!&#65533;&#65533;[&#65533;&#65533;&#65533;&#65533;&#65533;&#65533;&#65533;&#65533;&#65533;&#1749;W&#65533;&#65533;%&#65533;&#65533;&#65533;#&#65533;&#65533;(&#65533;&#65533;&#65533;&#65533;&#65533;I&#65533;&#1638;&#65533;r&#65533;&#65533;cY&#65533;yg&#65533;j&#65533;&#65533;N&#65533;If>&#65533;9#&#65533;&#65533;&#65533;&#65533;&#65533;&#65533;&#65533;&#65533;@&#65533;?*g&#65533;SZ&#65533;&#4241;&#65533;&#65533;`&#65533;jjj/&#65533;D%HV&#65533;J&#1346;&#65533;6&#65533;i&#65533;&#65533;&#65533;G&#65533;h&#65533;&#65533;&#65533;&#65533;&#65533;L&#65533; &#65533;p&#65533;8P&#65533;&#65533;&#65533;:&#65533;i 
&#65533;&#65533;&#65533;::&#65533;&#65533;B&#65533;&#147;&#65533;&#240;&#65533;B{&#65533;m:&#65533;Z&#65533;&#65533;&#65533;~*&#65533;&#65533;R&#65533;
D&#65533;&#1998;&#65533;b&#65533;
*&#65533;1!&#65533;^&#65533;~&#65533;&#65533;n&#65533;&#65533;*/&#65533;o&#1211;^Y*&#1542;k&#65533; &#65533;&#65533;&#65533;&#65533;&#65533;&#734;&#65533;&#65533;>Kp&#65533; <&#65533;&#65533;P&#65533;p&#248;B&#65533;jwO	d)&#65533;Q2&#65533;q&#65533;&#65533;B<1&#65533;&#65533;eh&#65533;B<U&#65533;&#417;&#65533;z&#65533;@&#65533;&&#65533;2c0&#65533;P&#65533;@&#65533;&#1273;&#65533;&#65533;&#65533;o&#65533;&#65533;R&#65533;%&#65533;&#65533;&#65533;&#65533;&#65533;&#65533;&#65533;q&#65533;&#65533;&#65533;zZ&#729;2[*&#65533;$&#65533;&#65533;%s7&#65533;C>X]&#65533;&#65533;##&#65533;&#65533;&#65533;?&#65533;|3&#65533;ta&#65533;q&#636;&#65533;&#65533;&#65533;b&#65533;@T&#65533;"&#65533;0&#65533;&#65533;-&#65533;-&#65533;,&#65533;&#65533;&#65533;&#65533;$S =&#65533;Y&#65533;&#65533;s&#65533;&#65533;&#65533;|&#65533;
9X]CD&#65533;%&#65533;&#65533;&#65533;";D>&#65533;&#65533;n8&#65533;&#65533;J&#65533;A&#65533;&#65533;&#65533;&#65533;&#65533;W9&#65533;=0&#65533;&#65533;&#14829;Un&#65533;T&#65533;
A&#65533;<&#65533;
3&#65533;&#65533;&#65533;z&#65533;&#65533;
&#65533;+&#65533;H&#65533;3E&#65533;&#65533;P1&#65533;&#65533;&#65533;:&#65533;D&#65533;&#65533;&#65533;`&#65533;CN&#65533;>>Z&#65533;&#65533;&#65533;5r?&#65533;&#65533;8H6&#65533;\E&#65533;&#65533;/&#65533;1&#65533;&#65533;&#65533;P&#65533;PG4#&#65533;&#65533;JmP&#65533;1y&#1890;j&#65533;&#65533;-&#65533;i&#65533;&#65533;&#65533;'>&#65533;&#65533;&#65533;-[yA&#65533;&#65533;&#65533;&#65533;9(`&#1462;w&#65533;&#65533;T9&#65533;
&#65533;&#65533;&#65533;&#65533; N&#65533;2b&#65533;&#65533;&#65533;$9H&#65533;&#65533;&#65533;&#65533;	$z &#65533;&#65533;&#65533;4A&#164;&#65533;+8&#65533;&#65533;&#65533;&#65533;&#65533;&#65533;A&#65533;&#1097;&#65533;&#65533;&#65533;`Uq&#65533;CtR&#65533;&#65533;&#65533;C&#65533;&#65533;W*.b&#65533;3&#65533;&#65533;&#24132;&#65533;->&#65533;&#65533;&#65533;&#65533;&#65533;&#65533;-5&#65533;&#2019;&#65533;&#65533;2&#65533;&#65533;&#65533;#&#65533; &#65533;&#65533;v0&#65533;&#65533;&#65533;&#65533;&#65533;&#65533;?&#65533;fj$\&#65533;N @&#65533;&#65533;q&#65533;&#65533;&#65533;D&#65533;&&#65533;&#65533;R&#65533;K	B&#65533;@H*p&#65533;&#65533;&#65533;!&#30850;&#65533;V&#65533;&#1820;G3&#65533;&#65533;&#65533;O&#65533;&#65533;L&#65533;T&#65533;&#65533;&#665;&#65533;&#65533;a&#65533;d&#65533;&#65533;0`&#65533;&#65533;&#65533;}&#65533;l&#65533;&#65533;JSLVe&#65533;&#65533;&#65533;	-&#65533;IZ&&#65533;g&#65533;r&#65533;3&#65533;#=&#65533;X&#65533;{&#1276;&#65533;3vMlf&#65533;J/&#65533;&#65533;&#1110;&#65533;M~&#65533;A&#65533;&#65533;9&#65533;V&#65533;s&#65533;(&#65533;&#65533;&#65533;&#65533;9&#65533;&#65533;&#65533;}&#65533;a&#65533;<S&#65533;&#65533;V&#65533;&#65533;f&#65533;&#65533;&#65533;*g?o&#65533;k&#65533;&#65533;&#65533;f&#65533;&#65533;#&#833;&#1171;&#65533;:0&#65533;	d &#65533;&#65533;X&#65533;2&#65533;(&#65533;&#65533;&#65533;Pf&#65533;&#65533;T&#65533;q&#65533;d&#65533;&#65533;&#65533;f>5&#65533;&#355;&#65533;&#65533;1xi{&#65533;&#65533;&#65533;t~3&#65533;&#65533;a&#65533;b^&#65533;&#1176;&#65533;&#65533;2&#65533;&#65533;{Lp&#65533;xMs&#65533;&#65533;q&#65533;N]&#65533;&#65533;&#65533;&#65533;&#65533;=&#65533;&#65533;F&#65533;D2Y&#65533;F: 
*O}
&#1303;&#65533;D&#65533;z&#65533;T&#65533;5&#65533;&#65533;h^K&#65533;)T&#65533;
&#1391;F28%Joyoi&#65533;&#65533;L P&#65533;&#65533;&#1276;&#65533;]:&#65533;TU&#65533;XM&e&#65533;&#65533;j&#65533;&#65533;S&#65533;&#65533;S&#65533;&#65533;&#65533;]&#65533;$&#65533;G&#65533;&&#65533;n&#65533;&#65533;&#65533;[&#65533;&#65533;W&#65533;&#65533;&#1597;&#65533;4&#65533;&#65533;\%M&#65533;&#65533;&#65533;>U&#65533;&#65533;&#1388;^&#65533;&#65533;&#1527;&#1368;&#65533;\&#65533;e&#65533;J&#65533;&#65533;&#65533;&#65533;V&#65533;&#65533;e&#65533;gi&#65533;OB&#65533;&#65533;1&#65533;&#65533;j&#65533;&#65533;&#65533;&#65533;z&#65533;&#65533;[&#65533;&#65533;TLxil&#65533;K&#65533;mW&#65533;&#65533;X&#65533;f&#65533;&#65533;0&#65533;UQ&#65533;&#65533;TO&#65533;&#65533;&#65533;&#157;.n&#65533;^&#65533;&#65533;Uec`&#1830;e[&#65533;&#65533;U&#65533;&#245;.P&#65533;&#65533;9&#65533;&#65533;&#65533;&#65533;&#65533;l&#65533;&#65533;&#65533;&#65533;&#1404;&#65533;&#65533;,yW&#65533;&#65533;&#65533;Q&#65533;t1[[&#65533;
&#65533;&#65533;&#65533;]&#65533;`&#65533;!8&#65533;0&#65533;&#65533;W&#65533;j&#65533;&#65533;vv&#65533;&#65533;&#65533;i&#65533;&#65533;2&#1777;&#65533;/&#65533;&#65533;kf&#65533;{&#65533;&#65533;x&#65533;_eAMl&#65533;@&#65533;&#65533;&#65533;0rY&#65533;[&#65533;N&#65533;L&#65533;p&#65533;&#65533;&#65533;&#65533;&#1968;&#65533;&#65533;\$&#65533;&#65533;&#65533;&#65533;6&#65533;&#65533;&#65533;:F&#65533;=&#65533;^%&#65533;4gc&#65533;S|&#65533;X&#65533;8&#65533;&#65533;&#65533;b7&#65533;&#65533;&#65533;&#65533;6&#65533;jx&#65533;&#65533;&#65533;&#65533;`&#65533;&#65533;&#65533;J&#65533;nOEf&#65533;&#65533;Fj&#65533; 3&#65533;L&#65533;&#65533;&#235;&#65533;#G&#65533;s	&#65533;&#65533;h>&#65533;&#65533;&#65533;+_=&#244;&#869;&#65533;!&#65533;b&#65533;T&#65533;w&#65533;&#65533;&#65533;2&#65533;!ZF&#65533;PA3&#65533;&#65533;&#65533;l&#65533;,&#65533;&#65533;&#65533;.&#65533;rv}Bb&#65533;q *&#65533;&#371;y?=i&#65533;&#65533;&#65533;&#460;&#65533;ANn&#65533;&#1037;&#65533;f&#65533;Y5&#65533;&#65533;\^&#65533;*&#65533;&#65533;&#65533;&#65533;&#65533;&#65533;v&#65533;&#1353;&#65533;)&#65533;Zkc&#65533;}&#65533;A&#65533;z&#65533;1&#65533;A
&#65533;&#65533;C&#65533;&#65533;,;&#65533;qP&#65533;&#65533;&#65533;&#65533;&#65533;&#65533;m&#65533;&#65533;n?&#65533;&#65533;&#1568;&#65533;&#65533;Un`&#65533;&#65533;&#65533;Bu&#65533;`7&#65533;&#65533;.&#65533;<S&#65533;&#65533;o&#65533;u&#65533;&#65533;&#65533;&#65533;B&#65533;4*Q(sR&#65533; &#65533;5&#65533;>&#65533;&#65533;&#65533;c &#65533;hn&#65533;&#65533;)&#65533;&#65533;&#65533;B&#65533;&#65533;&#65533;Kvi&#65533;d&#65533;5&#65533;&#1037;&#51118;|%m&#65533;2&#65533;0&#65533;&#65533;&#65533;XI&#65533;M&#65533;&#65533;&#1069;&#65533;q&#65533;&#1731;&#65533;&#65533;!&#65533;|"w&#65533;&#65533;o&#65533;&#65533;&#65533;c&#65533;Si&#65533;&#65533;!&#65533;&#65533;[.8&#65533;I&#65533;s&#65533;&#65533;&#65533;&#65533;f_&#65533;&#65533;&#65533;=&#65533;&#65533;hy H&#65533;R&#65533;J%&#65533;&#65533;9&#65533;4&#65533;c&#65533;&#65533;&#65533;&#65533;`0M&&%z7&#65533;&#65533;&#65533;&#65533;&#65533;a
&#65533;&#65533;&#65533;7?&#65533;&#65533;&#65533;&#65533;&#65533;NA&#65533;tV&#65533;&#65533;ObJt0&#1720;%$&#65533;&#65533;&#65533;&#65533;Yh&#65533;&#367;uQ_&#65533;&#65533;oD&#65533;&#65533;&#65533;&#65533;/wj_&#65533;&#65533;&#65533;&#65533;c&#65533;	!8&#65533;&#65533;;&#65533;&#65533;`
L&#65533;/&#65533;&#65533;#&#65533;JzX&#65533;&#1723;&#65533;r!&#65533;&#65533;fP{&#65533;F0&#65533;&#65533;m*yI&#65533;F&#65533;$?&#65533;	F&#65533;&#65533; )&#65533;b2&#65533;&#65533;W&#417;Q&#65533;fTP&#65533;&#65533;?2$~&#65533;&#65533;?jG&#1181;&#65533;s&#65533;G>&#65533;|%&#65533;w&#65533;&#65533;~&#65533;&#65533;G&#65533;!ZtUF&#65533;h&#65533;&#65533;&#65533;qL~&#65533;_&#65533;1sA&#65533;&#65533;&#65533;' E&#65533;&#65533;M&#65533;&#65533;]&#65533;&#65533;H&#65533;&#65533;&#65533;G(&#65533;FJ&#65533;H&#65533;Y&#65533;M&#65533;&#65533;@&#65533;H&#65533;&#65533;6$&#65533;L&#65533;1R&#1280;&#65533;2K&#65533;Tl5H&#65533;dMsUVW18RL(&#65533;&#65533;OPh&#65533;&#65533;tIWQl&#65533;t`bsP&#65533;P&#65533;R$\/&#65533;&#65533;h&#65533;O?HW&#65533;Nh&#65533;?&#65533;%&#65533;&#65533;&#65533;3&#65533;&#65533;T&#65533;vxM&#65533;&#65533;F&#65533;&&#65533;5Q&#65533;QDeM&#65533;d&#65533; &#65533;'K&#65533;B&#65533;0&#65533;&#65533;"%5`&#65533;5Vd&#65533;&#580;S&#65533;&#65533;2`@b &#65533;d(UV&#65533; &#65533;&#65533;W.&#65533;S&#65533;&#522;Q&#65533;,SeS7%3&#65533;&#65533;R&#65533;&#65533;&#65533;&#1546;&#65533;h&#65533;2&#65533;\$&#134;&#65533; &#65533;&#65533;d&#65533;&#65533;R&#328;&#65533;&#536;&#65533;&#65533;&#65533;]3J&#65533;&#65533;+&#65533;&#65533;&#65533;&#65533;(&#65533;&#65533;X&#65533;&#65533; &#65533;!Ix&#65533;_&#65533;&#65533;Z&#65533;H&#65533;&#65533;&#65533;&#65533;&#65533;u&#65533;&#65533;+&#203;&#472;&#65533;&#1448;&#65533;"F&#65533;RG&#65533;&#65533;\O&#65533;&#65533;5&#65533;&#65533;x&#65533;&#1416;&#65533;1&#65533;.&#65533;K&#65533;&#65533;h&#65533;&#65533;&#65533;8&#65533;&#696;&#65533;&#65533;U'2"&#65533; d0&#65533;&#65533;&#65533;(&#65533;&#65533;8&#65533;=%lxb&#65533;F&#65533;&#590;t"&#65533;&#65533;&#65533;_&#65533;&#65533;&#33297;$	&#65533;&#65533;&#65533;R9&#65533;		&#65533;9$|&#65533;&#65533;%Y&#65533;&#65533;&#65533;&#65533;&#65533;&#1167;c&#65533;&#395;1&#65533;&#65533;I&#65533;- 2j&#65533;&#65533;2!`c<	&#65533;&#65533;&#65533; #&#65533;:&#65533;1!&#65533;Qe/	&#65533;H&#65533;&#65533;DG!&#65533;"O&#65533;y&#65533;&#65533;&#65533;X&#65533;%I&#65533;-&#65533;&#65533;M&#65533;/`"&#65533;&#65533;2y&#65533;l	&#65533;05&#65533; &#65533;Y93&#51539;3)&#65533;y&#65533;s&#65533;8&#65533;&#65533;+'2&#65533;w&#1622;&#65533;&#65533;&#65533;&#65533;D&#65533;"]&#65533;&#65533;&#65533;&#1622;.&#65533;h5W&#65533;&#65533;Rx 1=P&#65533;&#65533;&#65533;)&#65533;&#65533;&#537;&#65533;&#65533;&#65533;&#65533;&#65533;	&#65533;. &#65533;Q&#65533;~ A&#65533;&#65533;27&#65533;&#38500;I&#65533;^9&#65533;&#65533;)y[H =&#65533;~&#65533;w7&#65533;&#1625; &#65533;&#65533;&#65533;)&#65533;&#65533;9&#65533;&#65533;9&#65533;&#65533;Y&#65533;&#65533;&#65533;R&#65533;yK&#65533;&#65533;&#65533;9&#65533;&#1193;&#65533;&#65533;&#65533;7&#65533;&#65533;#`&#65533;&#65533;3G&#65533;&#65533;&#65533;z&#65533;&#65533;&#65533;&#65533;&#65533;I&#65533;i&#65533;9F&#65533;w&#65533;&#65533;I&#65533;^)&#65533;&#65533;&#65533;&#65533;&#65533;#&#65533;&#65533;R&#65533;x&#65533;&#65533;y&#65533;i&#65533;&#65533;`)&#65533;&#65533;&#65533;=~
&#65533;*&#65533;14AT&#65533;I!&#65533;&#65533;&#65533;H&#65533;Z&#65533;SQ&#65533;)m&#65533;J6q,&#65533;}&#65533;&#65533;z&#65533;&#65533;&&#65533;y[HGJ&#65533;Ca&#216;&#65533;9&#65533;&#65533;Y&#65533;&#65533;)&#65533;M&#65533;&#279;&#1570;8&#65533;&#65533;&#28246;bi&#65533;&#65533;i&#65533;&#65533;GJ)&#65533;>J,&#65533;&#65533;b&#65533;&#65533;&#65533;&&#65533;&#65533;C:&#65533;B`&#65533;B
 "&#1572;!&#65533;A&#65533;&#65533;4&#65533;&#65533;&#65533;E&#65533; &#65533;zq&#65533;m&#65533;&#65533;&#65533;>&#65533;A&#65533;9&#65533;&#65533;&#1624;tj&#65533;=P&#65533;&#65533;G&#65533;&#65533;&#65533;f&#65533;&#412;&#65533;y&#65533;&#65533;&#65533;&#65533;&#65533;I&#65533;&#65533;&#65533;Dp&#65533;&#65533;&#65533;~jyQ[j&#65533;Dz&#65533;(Z&#65533;e
6`> A|&#65533;&#65533;&#65533;&#65533;&#65533;&#65533;&#297;&#65533;i&#65533;&#65533;z&#65533;&#65533;&#65533;4&#65533;&#65533;&#65533;-&#65533;|7C0&#65533;:&#65533;&#65533;x&#65533;&#65533;	!&#65533;&#65533;qajR`&#65533;&#65533;I&#65533;&#65533;J&#65533;&#65533;I&#65533;&#65533;&#65533;&#65533;&#65533;&#65533; &#65533;&#65533;IPA&#65533;cJ&#65533;&#1417;&#65533;S&#65533;&#65533;)~&#676;&#65533;&#65533;}!!&#65533;s&#65533;&#65533;&#65533;z&#65533;3&#1610;&#65533;J&#65533;Q&#65533;&#65533;&#19279;&#65533;&#65533;2&#65533;
 &#65533;Y&#65533;&#282;&#65533;&#65533;&#65533;H&#65533;&#65533;&#65533;	 "&#65533;&#65533;'&#65533;&#65533;	 c&#65533;&#65533;&#65533;z&#65533;&#65533;8&#65533;6&#65533;&#65533;&#1769;&#65533;&#65533;L&#7072;z&#65533;&#65533;&#65533;&#65533;i&#65533;&#65533;&#65533;&#65533;4&#65533;A&#65533;&#65533;WH&#65533; k"&#65533;&#65533;&#65533;8 wI&#65533;&#65533;&#65533;:J|&#65533;1E%&#65533;5&#1730;Q!~&#65533;	&#65533;z&#65533;_6@&#65533;&#65533;&#1709;&#65533;t&#65533;&#65533;&#65533;&#65533;*&#65533;P&#65533;&#65533;&#65533;P! &#65533;&#65533;&#65533;(&#65533;|&#65533;F&#65533;A
&#65533;A&#65533;1&#65533;QqH&#65533;W&#65533;H&#65533;&#65533;&#38652;)~&#65533;&#1708;h&#65533;-KE&#65533;*&#6621;17&#65533;K&#65533;&#65533;R&#65533;~&#65533;&#65533;&#65533;&#65533; &#65533;&#65533;-&#65533;&#65533;&#65533;&#65533;&#65533;C&#65533;&#65533;7&#65533;l;~t&#1757;P&#65533;&#65533;&#65533;)&#65533;&#65533;#B&#65533;!=:&#65533;&#65533;&#65533;&#65533;U&#65533;`KC&#65533;&#65533;L&#65533;T&#65533;&#65533;&#65533;&#65533;&#65533;T&#65533;&#65533;V&#65533;$&#904;%S&#16467;1&#65533;h&#65533;&#65533;!&#65533;VIX[5&#258;&#65533;&#65533;G#&#65533;&#65533;&#65533;&#65533;&#65533;&#45844;5&#65533; K&#65533;@7H&#65533;#rKn&#65533;&#65533;&#65533;&#65533;&#65533;&#675;rD,pm&#65533;R&#65533;g&#65533;K&#65533;&#65533;!R&#65533;&#65533;,&#1083;&#23047;GX&#65533;&#65533;&#65533;&#65533;&#65533;&#65533;!&#65533;&#65533;&#65533;?&#65533;PO&#65533;)U&#65533;M~(Jh&#65533;&#65533;&#65533;&#65533;OBi&#65533;&#65533;&#65533;&#65533;&#65533;8&#65533;M&#1286;&#65533;&#65533;&#65533;&#65533;1J&#65533;&#65533;l,&#65533;M !&#65533;   ,_&#65533; j &#65533;  &#65533; 7H&#65533;&#65533;&#65533;&#65533;OlP&#65533;p&#65533;C&#65533;#J&#65533;H&#65533;&#65533;D&#65533;&6d&#1832;Q#&#65533;&#65533;'2*&#65533;H&#65533;&#65533;I&#65533;
9nP0&#65533;&#65533;@&#65533;+ry&#65533;&#65533;&#842;)c
DaB&#65533;&#65533;2^&#65533;&#65533;)C&#65533;&#65533;&#65533;%tn@&#65533;&#65533;&#1255;
>2Mj&#65533;&#65533;&#65533;0`&#65533;&#1050;c+CU&#65533;<&#65533;&#65533;D&#1166;"?&#65533;]&#758;&#65533;&#1783;p&#65533;-A&#65533;.O&#65533;%L&#65533;&#65533;&#65533;&#65533;F&#65533;&#65533;&#65533;&#65533;&#65533;&#65533;Cl	&#65533;%J(&#65533;k&#65533;n&#517;"#C&#65533;&#65533;&#65533;&#65533;&#65533;&#65533;&#65533;]&#65533;&#65533;&#65533;&#65533;0&#65533;n&#65533;&#65533;&#1152;kl}&#65533;5&#65533;&#1456;c&#65533;F&#65533; /&#65533;&#65533;!Ohnk&#65533;&#65533;&#65533;&#65533;t&#65533;&#65533;&#65533;5&#65533;&#65533;O#O&#65533;&#65533;EF&#65533;0&#65533;&#65533;N&#65533;&#65533;&#65533;&#65533;{c&#2030;&#65533;{v&#65533;C&#65533;&#65533;&#65533;&#65533;q7&#65533;!>X&#65533;hA&#65533;&#65533;&#65533;&#65533;'&#65533;&#65533;:5:&#65533;&#65533;7&#65533;&#65533;<
&#65533; &#65533;&#65533;x&#65533; &#65533;V&#65533;-w&#65533;r
&#1463;&#65533;j&#65533;I7,|&#65533;&#1989;o=&#65533;&#1728;&#65533;X&#65533;&#65533;&#65533;&#65533;&#65533;"&#65533;&#65533;B~&#65533;a&#65533;&#65533;fG&#65533;&#65533;&#65533;&#65533;&#65533;&#65533;j&#65533;&#65533;8&#65533;8&#1944;&#1673;&#65533;&#65533;&#65533;#pq!&#65533;&#65533;&#65533;&#65533;&#65533;&#65533;r"&#65533;&#65533;`&#65533;&#65533;`&#65533;&#65533;&#65533;#&#65533;&#65533;&#65533;&#65533;b&#65533;&#65533;@&#65533;&#65533;J*&#65533;&#65533;&#65533;&#65533; &#65533;&#65533;Mi&#65533;Zv&#65533; }l~i\&#65533;&#65533;&#65533;`&#147;&#65533;)&#22106;&#65533;%&#65533;B&#65533;&#65533;o68&#2002;9v&#65533;s=&#65533;&#65533;# &#65533;0&#65533;&#65533;$&#65533;&#65533; &#65533;$V&#65533;`/&#65533;z&#65533;&#65533;&#65533;g&#65533;>&#65533;7&#65533;&#65533;&#65533;W(&#65533;0&#65533;I&#65533;t&#65533;b&#65533;&#65533;&#65533;&#65533;Z&#65533;j&#14931;&&#65533;&#65533;@&#65533;NI&#65533;/$H&#65533;\R:j`0&#65533;)&#65533;&#65533;&#65533;&#65533;&#65533;M*&#65533;&#65533;";&#65533;&#65533;*&#65533;b&#65533;&#65533;&#65533;&#65533;&#65533;Jkc&#65533;I&#65533;C>%&#65533;&#65533;M&#65533;0t&#65533;$&#65533;&#65533;j&#65533;_0@W'&#65533;&#65533;&#65533;&#65533;&#65533;j:+&#52711;;k&#65533;5<Wf&#65533;n&#65533;&#65533;.&#65533;&#65533;
&#65533;m&#65533;&#65533;6XC&#65533;&#65533;&#1931;&#65533;&#65533;lY)&#65533;&#65533;
&#65533;&&#65533;;V&#65533;&#65533;&#65533;o&#65533;zd&#65533;&#1978;&#65533;&#65533;&#65533;&#65533;K&#636;&#65533;&#65533;&#65533;?,&#65533;&#65533;"&#65533;&#65533;V:&#65533;D0&#65533;&#65533;n0&#65533;&#65533;&#65533;)&#1003;&#65533;><wlow&#65533; 3J&#65533;7{&#65533;s[&#65533;t0&#827;
W&#65533;&#65533;+&#65533;&#65533;l&#65533;&#65533;&#65533;&#65533;&#65533;A&#65533;&#65533;4&#65533;&#65533;4&#65533;&#65533;&#65533;%&#65533;NO&#65533;6 &#65533;	&#65533;&#65533;&#65533;&#65533;v&#65533;j&#65533;&#65533;&#65533;9qc"&#65533;&#65533;6&#65533;&#65533;&#65533;&#65533;&#65533;&#65533;&#65533;&#65533;9e/&#65533;`&#65533;*P&#65533;f&#65533;&#65533;&#65533;&#65533;)&#65533;P&#65533;@&#65533;&#65533;po&#65533;9&#65533;&#65533;&#65533;&#65533;3&#65533;1&#65533;&#65533;X&#65533;@&#65533;&#65533;w&#65533;&#65533;&#65533;&#48112;&#1517; &#65533;&#65533;&#65533;f&#65533;&#65533;&#65533;&#65533;.&#48470;&#65533;&#65533;9&#65533;&#65533;&#65533;&#65533;{&#65533;V&#65533;[<&#65533;&#65533;&#65533;&#65533;CYg&#65533;Z&#65533;&#65533;&#65533;&#65533;&#65533;&#65533;J&#65533;&#65533;&#65533;&#65533;&#65533; n)&#65533;&#65533;&#830;&#65533;D&#65533;&#65533;&#65533;C&#65533;3&#65533;&#65533;&#65533;&#65533;&#65533;&#65533;OPH&#65533;#&#65533;&#65533;&#65533;4-&#65533;&#65533;&#65533;9y&#65533;	&#65533;&#65533;&#65533;>&#65533;&#65533;&#65533;h&#65533;]&#65533;`W&#65533;&#65533; 1&#65533;&#65533;&#65533;&#65533;&#65533;h&#320;s&#65533;&#1961;&#65533;T	8&#65533;
&#1362;&#65533;&#65533;&#65533;&#1627;&#65533;&#1828;> ,&#65533;&&#65533;[&#65533;&#65533;&#65533;&#65533;&#65533;&#65533;|1D&#65533;&#65533;&#65533;N&#65533;$&#65533;EjY`&#65533;4'&#65533;&#768;|&#65533;#&#65533;&#65533;L&#65533;&#65533;*&#65533;&#65533;&#65533;[Vx:&#65533;&#65533; A&#65533;&#65533;w@&#65533; /&#65533;KIV&#65533;&#65533; *&#65533;&#65533;$&#155;&#65533;*&#65533;&#65533;&#65533;&#65533;*&#793;n&#65533;&#65533;&#65533;	!&#65533;&#65533;1&#65533;&#65533;9&#65533;Z&#65533;r&#65533;/&#65533;O&#65533;:&#65533;KcC&#65533;&#65533;&#785;w&#65533;&#65533;&#65533;G^&#65533;&#65533;&#920;&#65533;#9&#65533;&#65533;ZVX&#65533;&#65533;&#65533;&#65533;5&#65533;&#65533;&#65533;b&#65533;"&#65533;&#65533;3zq&#65533;&#65533;&#65533;&#65533;3&#65533;H>-&#65533;&#65533;&#65533;&#65533;&#65533;LJ&#65533;&#65533; &#65533; \&#65533;&#65533;_&#65533;&#65533;&#65533;&#65533;>&#65533;4a&#65533;&#65533;!&#65533;&#65533;)&#65533;A
T L&#65533;&#65533; &#65533;1&#65533;&#65533;&#65533;&#65533;1&#65533;I&#65533;Z~&#65533;&#65533;&#65533;6a
&#65533;&#65533;&#1622;r&#65533;&#65533;I><&#65533;Q&#65533;&#65533;Nv&#65533;3!a&#65533;&#65533;Y'z&#65533;&#65533;&#65533;k9H&#65533;)&#65533;&#65533;p&#65533;&#65533;&#65533;,!&#65533;&#65533;&#644;%I)K&#65533;&#65533;&#65533;Ivd&#65533;&#65533;4(o&#65533;O&#65533;<G&#65533;!&#65533;"_b+&#65533;t&#65533;&#65533;&#65533;&#65533;A\&#65533;&#65533;D&#65533;&#65533;/}&#65533;=&#1381;&#65533;8&#65533;-JTN_j&#786;&#65533;&#65533;"(L&#65533;Ps*&#65533;%4&#65533;A&#65533;"S;&#65533;8:&#65533;&#65533;/B&#65533;T&#65533;8&#1133;&#65533;ThX&#47548;&#65533;&#65533;>&#65533;&#65533;&#65533;v**YU&#65533;"&#65533;&#65533;-K]&#65533;n&#65533;*&#1432;uU&#65533;1PZ&#65533;&#1469;&#65533;	&#65533;>&#65533;&#65533;P&#65533;
XE&#65533;&#65533;&#65533;+l&#65533;&#65533;&#695;&#65533;bU&#65533;q]&#65533;Z:0&#65533;2&#65533;lU,+V;&#1909;&#65533;&#65533;eVP&#65533;&#65533;&#65533;xE(&#65533;E&#65533;dA&#65533;E&#65533;&#65533;'y&#65533;JfQ&#65533;&#65533;&#65533;&#65533;&#65533;&#65533;&#65533;&#65533;=Rv&#65533;&#65533;&#65533;&#65533;&#65533;>&#65533;&#65533;&#65533;m&#65533;YT&#65533;&#65533;[&#65533;M&#65533;r&#65533;&#65533;)$&#65533;KHr-'&#65533;&#65533;&#65533;&#65533;&w\b
j[&#65533;&#65533;&#65533;&#65533;&#378;&#65533;nsW&#65533;"'&#65533;&#65533;&#65533;&#65533;&#65533;Ru&#1396;&#65533;&#1438;&#65533;M&#65533;|{&#755;&#65533;&#1259;&#65533;-&#65533;|&#65533;&#65533;&#65533;&#65533;k&#65533;&#65533;&#65533;*u &#65533;&#65533;&#65533;&#65533;D&#65533;5&#65533; U&#65533;&#65533;?O&#65533;Td&#65533;&#65533;]&#14199;&#65533;f&#65533;&#65533;D&#65533;/&#65533;&#65533;6p&#65533;&#65533;&#65533;^z&#65533; &#65533;!&#65533;&#65533;&#65533;"&#65533;\}*&#65533;)q&#65533;\&#65533;&#65533;rj1Nq&#65533;BIOT-&#65533;*&#65533;&#65533;&|&#65533;Om&#65533;@&#65533;&#65084;Z&#65533;$&#65533;&#65533;&#65533;<V&#65533;&#65533;g$'c8&#65533;&#65533;0&#65533;&#65533;D&#65533;&#65533;&#65533;&#65533;&#65533;&#65533;*L&#5104;&#65533;-&#65533;3k0&#65533;H&#65533;&#65533;&#65533;j&#65533;o&#1208;a
&#65533;&#65533;&#65533;5@&#65533;&#65533;[&#65533;Fr&#65533;-M&#65533;&#65533;|&#65533;&#65533;&#65533;&#65533;&#65533;&#65533;&#65533;Zm&#65533;&#65533;&#65533;[&#65533;&#65533;{&#65533;r&#65533;h&#65533;&#65533;&#65533;&#65533;?&#65533;,&#65533;pZ&#65533;J&#65533;&#65533;&#65533;y&#65533;t&#65533;&#65533;&#65533;J${&#65533;&#65533;k&#577;&#65533;&#65533;M&#2009; E&#65533;&#957147;&#65533;Bo&#65533;leK&#65533;&#65533;<k&#65533;V&#65533;yu&#65533;&#65533;&#65533;^/&#712;K&#65533;&#65533;>J;&#65533;s&#65533;M&#65533;&#65533;&#65533;?&#65533;<&#65533;&#65533;AHLS&#65533;&#65533;*&#65533;&#65533;&#65533;6i.&#65533;&#65533;i&#65533;+&#65533; &#65533;&#65533;&#65533;&#1858;&#65533; &#65533;_u5&#65533;&#65533;gdL&#65533;(q&#65533;!.&#65533;d-&#65533;vw^&#65533;&#65533;M&#65533;Q&#65533;&#65533;&&#1346;&#223;&#65533;S&#65533;6&#65533;&#65533;?&#65533;I[&#65533;:&#65533;&#65533;HO&#65533;&#65533;k&#65533;&#65533;&#65533;py8&#65533;&#65533;m&#65533;&#65533;Z&#65533;=&#65533;&#65533;% &#65533;&#65533;&#65533;-#;0&#65533;&#65533;-h&#65533;;4&#65533;&#65533;al&#65533;k&#65533;&#65533;&#65533;P&#65533;`&#65533;6=&#65533;h&#65533;.yQy&#65533;&#65533;&#65533;&#65533;BoQ&#65533;+Z-&#65533;J&#65533;&#65533; $<&#456;&#65533;6&#65533;&#65533;f~_&#65533;3q\8&#65533;&#1275;&#65533;]&#65533;&#65533;&#65533;&#65533;&#65533;&#65533;&#65533;2u&#65533;:&#65533;&#65533;&#65533;&#65533;7h'\&#65533;ct&#65533;$)%O&#65533;&#65533;y&#65533;&#1978;A&#65533;&#65533;&#65533;'&#65533;u
u]&#65533;,r&#65533;	&#65533;&#65533;g&#65533;&#65533;&#65533;#=8<6&#1913;&#65533;G&#65533;=&#1461;/&#65533;&#65533;&#65533;&#65533;8&#65533;&#65533;4q&#65533;&#65533;&#1235;&#65533;&#65533;&#65533;&#65533;g&#65533;B-&#65533;oG]
&#65533;K0&#65533;&#319; &#65533;&#972;&#65533;&#65533;W&#65533;C(&#65533;&#65533;&#65533;&#1037;KJ[#&#65533;&#65533;&#65533;3}&#65533;&#65533;VK&#65533;Z&#65533;E&#65533;=@7&#65533;t&#65533;&#1302;&#65533;o&#65533;&#65533;&#65533;&#65533;&#1168;&#65533;s&#65533;&#65533;&#65533;B&#65533;&#65533;&#65533;&#65533;<F&#65533;&#65533;&#65533;&#65533;&#65533;&#65533;&#65533;&#65533;&#65533;-&#65533;@NFW&#65533;'&#65533;W&#65533;}&#65533;0&#65533;v{tS&#65533;'W&#65533;{&&#65533;S&#65533;6U&#65533;wXtr!W&#65533;m&#65533;u{MeUP&#65533;YnE^&#65533;q&#65533;r&#65533;vx! &#32781;&#65533;w!&#65533;L&#65533;&#65533;}'Xd:&#65533;!&#1335;&#65533;&#65533;s_0x&*&#65533;v0S&#65533;&#65533;&#65533;v2&#65533;(&#65533;%&#65533;&#65533;B1[&#65533;W&#65533;&#65533;'T&#65533;&#65533;Y&#65533;!h&#65533;0 <&#65533;&#65533;e3Bx&#65533;&#65533;.&#65533;Y&#65533;[&#65533;&#65533;&#65533;Qx::kZX&#65533;Xh&#65533;Z&#65533;&#65533;&#65533;\&#65533;^&#65533;%Y&#65533;&#65533;&#65533;&#65533;&#65533;k&#65533;tX&#65533;mQ,E8U&#65533;&#65533;,&#65533;&#65533;&#65533;&#65533;&#65533;&#65533;w&#65533;Z&#65533;&#65533;[90&(Y&#65533;e$o&#65533;q&#65533; &#65533;&#65533;X&#65533;&#65533;&#65533;<NF4:&#65533;kA&#65533;&#65533;&#65533;t&#65533;i8&#65533;g&#65533;5&#65533;&#65533;GFT&#65533;Qe&#65533;(&#65533;&#65533;8&#65533;&#65533;&#65533;&#65533;h&#65533;:N`HN&#1829;%&#65533;g&#65533;&#65533;(&#65533;&#65533;&#65533;&#65533;&#65533;&#65533;&#65533;H&#65533;&#65533;^#&#65533;-&#65533;g&#65533;&#33471;&#65533;&#65533;&#65533;&#65533;h4VYEf&#65533;&#65533;&#1547;&#65533;&#65533;&#65533;&#523;&#65533;k&#65533;GV&#65533;&#65533;x&#1548;&#65533;x&#65533;&#65533;&#524;k&#65533;ld&#65533;U&#65533;&#65533;&#1032;&#65533;&#65533;&#65533;&#65533;&#65533;f&#65533;&#65533;+&#65533;7&#65533;&#65533;#&#65533;&&#65533;&#65533;&#1549;&#65533;&#65533;&#65533;&#184;&#65533;&#1608;&#65533;e8c P<&#65533;?Vv&#65533;I&#65533;&#65533;X&#65533;&#65533;&#65533;C&#65533;&#65533;s&#65533;X&#65533;&#65533;&#65533;&#1612;&#65533;x&#65533;&#65533;&#65533;a&#65533;&#65533;a&#65533;&#65533; &#65533;&#65533;8&#65533;)&#65533;&#65533;&#65533;e&#65533;&#65533;0&#65533;&#65533;&#65533;&#525;&#65533;&#65533;&#65533;I&#65533;-I&#65533;:&#243;&#65533;&#65533;ta&#65533;h&#65533;&#65533;&#1554;y&#65533;&#65533;&#65533;&#65533;1&#65533;&#65533;m&#65533;kX&#65533;&#1720;&#65533;Fy&#65533;S&#65533;&#65533;&#949;A}8f&#65533;9&#65533; Y&#65533;U&#65533;&#65533;s&#65533;T&#65533;&#65533;&#65533;II&#65533;`&#65533;&#65533;&#65533;&#65533;&#65533;g&#65533;w1$0&#65533;h&#65533;&#65533;&#65533;&#65533;_&#65533;&#65533;w)&#65533;z&#65533;&#65533;&#65533;&#65533;8p7&#65533;&#215;/&#65533;&#587;{&#65533;&#65533;v&#65533;&#65533;&#65533;&#65533;&#65533;&#65533;&#65533;-&#65533;lq&#65533;03s9&#65533;98 C~&#65533;v)&#65533;~	&#65533;_&#65533;|	&#65533;m1&#65533;Z&#65533;&#65533;S&#65533;&#65533;y&#65533;&#65533;V&#65533;Fp&#65533;&#65533;M$ Jt&#65533;&#65533;&#65533;&#65533;&#65533;&#65533;&#65533;liy&#65533;)R&#65533;Y&#65533;&#65533;i&#65533;&#65533;&#65533;x&#1611;tHB&#65533;t&#65533;Q&#626;&#65533;&#65533;I&#65533;)&#65533;E&#65533;G&#65533;&#65533;p&#65533;&#65533;n&#65533;~&#65533;+1&#65533;&&#65533;'k&#633;&#65533;y&#65533;&#65533;)&#65533;&#65533;&#65533; &#65533;)&#65533;yzD&#65533;&#65533;1&#65533;&#65533;Hsg&#65533;.&#65533;&#65533;&#65533;Y&#65533;I&#65533;&#65533; &#65533;#&#65533;0&#65533;l&#65533;m9&#65533; &#594;&#65533;&#602;&#65533;&#65533;&#65533;&#65533;BJA&#65533;A&#65533;jA9p&#65533;&#65533;&#1632;&#65533;&#65533;&#65533;
&#65533;&#65533;=`&#65533;&#65533;+&#65533;x&#65533; v&#65533;{ly&#65533;&#65533;	&#65533;&#65533;&#1569;y&#65533;6&#65533;&#65533;&#65533;z&#65533;G&#65533;&#65533;&#1613;&#65533;&#1617;&#65533;&#65533;&#65533;&#65533;&#65533;1u&#65533;&#65533;$&#65533;3&#1503;&#65533;&#65533;&#1128;&#65533;&#65533;(&#65533;@ekFjR>$x&#65533;&#65533;4&#1055;&#65533;&#65533;&#65533;Z&#65533;&#65533;H&#65533;uxn&#65533;U&#65533;&#65533;I&#65533;&#65533;)&#65533;\&#1686;>Z&#65533;&#65533;y&#65533;&#65533;|&#65533;W|h&#65533;w&#65533;NA&#65533;&#65533;&#65533;5&#65533;NJ&#65533;f&#65533;	&#65533;&#598;&#65533;&#65533;&#65533;&#65533;&#65533;j&#65533;&#65533;%&#65533;n&#65533;&#65533;	J&#65533;&#65533;(&#65533;8&#65533;&#65533;&#65533;<&#65533;&#65533;?&#65533;&#65533;?&#65533;&#65533;`J&#65533;&#65533;&#65533;- &#65533;6&#65533;j&#65533;~
A&#65533;&#65533;&#65533;q{&#65533;Gz&#65533;&#65533;&#65533;&#65533;&#65533;&#65533;h&#65533;^y&#65533;&#65533;isG&#65533;v&#65533;&#1705;g&#65533;&#65533;l1&#65533;60&#65533;p&#65533;&#65533;-&#65533;bz&#65533;&#65533;&#65533;I1P&#65533;:&#65533;&#65533;&#65533;k1&#65533;z&#65533;h&#65533;&#65533;,&#65533;j&#65533;8&#65533;&#65533;&#65533;*&#65533;g&#65533;&#65533;&#65533;&#65533;&#65533;y&#65533;&#65533;&#65533;&#65533;b&#1636;&#65533;H&#144;&#65533;&#65533;&#65533;&#65533;&#65533;A&#65533;H&#65533;&#65533;&#65533; &#65533;z$@&#65533;4 &#65533;&#65533;	&#65533;b&#65533;B&#65533;&#65533;Y&#65533;&#65533;*&#65533;l&#65533;x&#65533;	F3&#65533;&#65533;z&#65533;
J&#65533;&#65533;&#65533;&#65533;&#65533;zlAI&#65533;&#65533;I&#65533;>&#65533;&#65533;&#65533;H&#65533;I&#65533;&#65533;&#65533;?&#65533;&#65533;&#65533;&#65533;)&#65533;E|&#65533;7&#65533;R&#65533;W&#65533;&#65533;&#65533;&#65533;&#65533;[L&#65533;'+&#65533;&#65533;9&#65533;&#65533;&#65533;&#65533;8&#65533;&#65533;E&#65533;*y&#65533;&#65533;&#65533;k!6&#65533;L&#65533;&#65533;&#65533;&#65533;J&#65533;&#65533;)&#65533;&#65533;&#65533;&#65533;&#65533;XDig&#65533;&#65533;&#480529;r&#65533;2V{H&#65533;M&#65533;M&#65533;R K&#65533;&#65533;}&#65533;&#65533;gK&#65533;&#65533;Y&#65533;r&#7291;'~&#65533;qV&#65533;&#65533;Rn&#65533;&#65533;&#65533;Z&#65533;&#65533;&#65533;&#65533;&#65533;I&#65533;Zv-"`&#65533;&#65533;&#65533;#&#65533;&#65533;&#65533;K&#65533;! KU&#65533;&#65533;~&#65533;$|&#65533;&#65533;y&#999;}&#65533;C{2&#65533;S&#65533;'L&#65533;|&#65533;&#65533;!la&#65533;&#65533;&#65533;*&#65533;%kP&#65533;&#65533;"/8NK&#65533;&#65533;&#65533;	y&#65533;Q&#65533;T&#65533;?	u&#65533;&#65533;&#65533;K&#65533;CW&#65533;;j&#65533;&#65533;F&#65533;&#65533;&#1210;R*a&#65533;&#65533;_de&#65533;&#65533;&#65533;R/&#65533;u"&#65533;&#65533;&#65533;&#65533;@!&&#65533;&#65533;&#65533;WX{BcBE{&#65533;R&#65533;_&#65533;&#65533;ug9&#65533;a&#65533;&#65533;|&#65533;u5&#65533;&#65533;&#65533;Y&#65533;&#65533;Z&#65533;{&#65533;&#65533;&#65533;&#65533;&#65533;&#65533;'{&#65533;/{&#65533;&#65533; &#65533;S1IV !&#65533;   ,]&#65533; l &#65533;  &#65533;&#65533;&#65533;&#65533;&#65533;&#65533;&#65533;&#65533;&#65533;'&#65533;&#65533;&#65533;&#65533;&#65533;&#65533;&#65533;&#65533;&#65533;&#65533;&#65533;&  &&#65533;&&#65533;&#65533;&#65533;&#65533;&#65533;&#65533;&#65533;'&#65533;&#65533;
(&#65533;&#65533;%&#65533;&#65533;(&#65533; &#65533;&#65533;&#65533;&#65533;&#65533;&#65533;&#65533;%&#65533;
&#65533;&(&&#65533;%&#65533;&#65533;&#65533;&#65533;D&#65533;&#65533;&#65533;&#774;&#65533;&#65533;%(2//0>0&#65533;0&#65533;&#65533;&#65533;&#65533;&#65533;&#65533;&#65533;&#65533;&#65533;&#65533;'&#65533;'&#65533;
&#65533;*&#65533;9551&#65533;&#65533;&#65533;&#65533;&#65533;/((&#65533;&#42906;&#65533;&#65533; 
H&#65533;`@'b&#65533;2&#65533;
@&#65533;h*`&#65533;&#65533;&#1506;&#65533;E&#65533;1Z&#555;&#65533;&#65533;&#65533;G&#65533;(x&#65533;&#65533;	!&#65533;~(&#65533;&#65533;r&#65533;&#65533;M&#65533;P&#65533;&#65533;&#65533;&#65533;j&#65533;2^&#65533;&#65533;Sc&#65533;9|&#65533;&#65533;(&#65533;&#865;H&#65533;*&#65533;&#65533;p&#1478;&#65533;1X&#65533;&#65533;A&#1510;9+f&#65533;&#65533;&#65533;&#430; &#65533;&#65533;&#65533;	CS&#65533;&#65533;h&#65533;Z&#65533;v*&#1782;p&#65533;&#65533;&#65533;uK&#65533;C&#65533;&#65533;&#65533;&#65533;A&#65533;&#65533;&#65533;CZ&$R&#65533;&#65533;&#65533;W&#65533;b/&#1155;!c&#65533;Z&#65533; &#65533;\0&#65533;~-&#65533;&#65533;&#1259;&#65533;&#65533;=k&#65533;&#65533;X&#65533;Z (&#65533;xlrZ&#65533;3&#65533;&#65533;&#65533;WY&#65533;1&#65533;|&#65533;&#65533;q&#65533;&#555;&#65533;c&#65533;&#65533;&#65533;&&#65533;&#65533;&#65533;j&#65533;p&#65533;&#65533;_}&#1456;&#65533;O&#65533;&#65533;&#65533;zZ&#65533;9&#65533;&#65533;&#1631;&#65533;&#65533;;&#65533;kx&#65533;f&#65533;&#65533;&#65533;Za&#65533;:`P&#65533;y&#65533;y&#65533;&#65533;&#65533;=&#65533;&#545;C&#65533;Z&#65533; 
tZ:`&#65533;]m&#65533;ia&#65533;&#65533;&#65533;&#65533;O/&#65533;7U&#65533;&#65533;&#65533;&#65533;&#65533;^hr&#65533;&#1046;t	&#65533;&#65533;l5&#65533;&#65533;&#65533;n8&#65533;	/&#65533;px!:h&#1932;&#65533;X&#65533; &#65533;&#65533;&#65533;&#65533;z&#65533;&#65533;}&#65533;&#65533;w&#65533;~%&#65533;&#65533;q:^7&#65533;&#65533;,-F'&#65533;&#65533;_&#65533;Hc&#65533;&#65533;&#65533;p#&#65533;h%&#65533;&#65533;&#65533;h&#427220;&#65533;U9cOA&#65533;W&#65533;
Y&#65533;&#65533;^h&#65533;&#65533;by\&#65533;&#65533;ys&#65533;&#531;&#65533;&#65533;&#65533;&#65533;&#65533;&#65533;l&#65533;&#65533;A|#
&#604;&#65533;0&#65533;&#65533;&#65533;&#65533;5&#65533;&#65533;&#65533;|&#296;&#65533;&#65533;Y[}a
)&#65533;&#65533;&#65533;&#65533;^&#65533;&#65533;&#65533;&#65533;&#65533;
&#65533;&#65533;EQ9)yR&#65533;iHU&#65533;5H&#65533;`&#65533;>&#65533;i&#65533;F0&#65533;&#42667;"tt&#65533;Jj@&#65533;&#65533;&#65533;yV&#65533;&#65533;&#65533;{Sm&#65533;|&#65533;"(f&#65533;O&#1962;Qfa9&#65533;m&#65533;&#65533;&#65533;&#65533;&"&#65533;&#65533;~&#65533;V5 &#65533;o,p&#65533;&#65533;?&#65533;N*V&#65533;&#961;	c&#65533;&#65533;]K&#65533;&#65533;&#65533;m D&#65533;&#65533;&#1095;&#44085;*x,F9&#65533;&#65533;oL&#65533;:&#65533;h&#194;x&#65533;&#65533;&#65533;&#65533;&#1673;&#65533;&#65533;&#65533;&#1198;,&#65533;&#65533;&#65533;&#65533;b&#65533;	&#65533;&#65533;&#65533;bTVv&#65533;&#54897;U@`U&#65533;&#65533;&#65533;9&#65533;&#65533;&#65533;&&#65533;&#65533; +c&#65533;&#65533;&#65533;&#65533;&#65533;a#C9&#65533;PZT	&#65533;&#65533;?&#65533;PJz&#65533;&#65533;&#65533;:&#65533;ng&&#65533;g&#65533;&#65533;n&#65533;K&#65533;&#65533;N=q&#65533;&#65533;&#65533;&#65533;&#65533;=&#65533;&#65533;Q&#65533;
b&#65533;2&#65533;q0|&#65533;&#65533;&#65533;&#65533;&#433; *$\&#65533;W=e&#65533;#M&#65533;h&#706;&#65533;&#65533;&#65533;&#65533;7&#65533;&#65533;&#594;&#65533;G('&#65533;&#1688;&#65533;&#65533;/&#65533;	VK&#65533;&#65533;5&#65533;@&#65533;8&#65533;[N&#65533;.>$Vs&#65533;&#65533;\&#65533;EA&#65533;PBBm&#65533;&#65533;&#65533;&#65533;B
,&#65533;&#65533;&#65533;&#65533;I&#65533;e&#65533;-&#65533;&#65533;&#65533;&#65533;m^%&#65533;&#65533;;&#65533;&#65533;&#65533;C
&#65533;b: \RJ	l&#65533;\/&#65533;&#740;&#65533;G&#65533;(}&#65533;&#65533;l&#65533;w&#65533;&#65533;C^&#65533;E=&#65533;C&#65533;&#65533;&#65533;&#1156;&#804;&#65533;&#65533;&#65533;G&#65533;z&#65533;&#65533;
&#65533;&#65533;&#65533;&#65533;&#65533;/&#65533;&#65533;&#65533;&#65533;>b]&#65533;3&#65533;&#65533;L&#65533;<&#65533;B&#65533; &#65533;W&#65533;gvL&#65533;&#65533;A&#65533;&#849;&#65533;R0" &#65533;7&#65533;&#65533;&#65533;8&#65533;3DC&#65533;&#65533;?9&#65533;&#65533;`&#65533;"Ra&#65533;&#65533;&#65533;Wy&#65533;	v`&#65533;&#65533; 8d&#65533;&#65533;P&#65533;&#65533;&#65533;&#65533;&#1112;!&#65533;^&#128;4&#65533;#* A&#65533;(L&#65533; &#65533;&#65533;e&#65533;&#65533;VU1 &#65533;&#65533;&#65533;&#65533;&#65533;&#65533;L`$&#65533;&#65533;&#532;&#65533;UgSU&#65533;&#65533;I<B&#65533;'&#65533;`m8&#65533;&#65533;p&#65533;G &#65533;@&#65533;) &#65533;&#65533;'G&#65533;&#65533;~&#65533;W8GX2&#65533;s&#65533;SH&#65533;&#65533;&#65533;&#65533;&#65533;&#65533;<k&#65533;.J2&#65533;9>&#65533; &#65533;&#65533;&#65533;A*&#65533;8V*R&#65533;X&#65533;MN&#65533;V(&#65533;&#65533;&#65533;<&#65533;&#65533;&#1330;&#65533;B&#65533;cvQ&#65533;p&#65533;x&#65533;&#65533;r5e$IB&#65533;&#65533;RxC&#65533;&#65533;&#65533;&#65533;1&#65533;&#65533;^E&#65533;f&#65533;&#65533;Y&#65533;&#65533;<N{?&#65533;&#65533;
Z0Ri&#65533;&#65533;&#65533;'&#65533;&#65533;	=F&#65533;T&#65533;:&#65533;)o
&#65533;&#65533;&#65533;&#65533;4&#65533;&#65533;p&#65533;S*&#65533;s@&#65533;)&#65533;w&#65533;&#65533;&#65533;9&#65533;<	* 1&#65533;&#65533;&#1539;hp&#65533;&#65533;%&#65533;&#65533;I&#65533;&#65533;&#65533;hA&#65533;N&#65533;&#65533;&#65533;e&#65533;B!Y&#65533;&#65533;t&#65533;&#65533;&#65533;h&#65533;N&#65533;JO&#65533;4&#65533;S)Kk7&#1175;&#65533;4&#65533;!&#65533;&#65533;k&#65533;1&#65533;m&#65533;&#65533;&0&#866;Fz&#65533;&#65533;R &&#65533;&#65533;D&#65533;1&#65533;b#BI&#65533;NY&#65533;&#65533;:&#65533;&#65533;LN&#65533;5&#65533;&#65533; &#65533;&#65533;4&#65533;Z`#&#65533;&#1016;&#65533;"g&#65533;&#65533;Y&#65533;*&#65533;&#65533;&#1365;&#492;&#65533;w.&#65533;V&#65533;&#65533;U&#65533;&#65533;&#577;&#65533;&#65533;&#65533;o&#65533; &#65533;+^[&#65533;V&#65533;&#1456;&#65533;&#65533;I]&#65533;X&#65533;u&#65533;w&#65533;,b&#65533;&#657;&#65533;&#65533;3epE[E!&#65533;&#65533;zv&#65533;&#65533;5&#65533;^&#65533;&#65533;&#65533;&#1540;&#65533;&#65533;&#65533;&#65533;la52q^4&#65533;&#65533;QK&#65533;P&#65533;Z&#65533;BVr:&#65533;(&#65533;@&#65533;&#1787;&#65533;&#65533;&#65533;&#65533;&#65533;	*&#65533;&#65533;f&#65533;5&#65533;&#65533;m&#65533;
\&#65533;j%B5&#65533;\&#65533; &#65533;.&#65533;&#65533;&#65533;nEJ&#65533;&#65533;&#65533;X&#65533;Q,:&#65533;uS&#65533;&#65533;&#65533;&#65533;"e&#65533;&#65533;Lc&#65533;\&#24247;&#65533;&#65533;]&#65533;&#65533;d$&#65533;-&#65533;&#65533;uom&#65533;Z&#65533;b&#65533;&#65533;&#65533;\&#65533;&#65533;&#65533;j&#65533;&#65533;&#65533;&#669;/9f&#65533;&#65533;Dl&#65533;&#65533;&#65533;i%&#65533;]&#65533;&#65533;&#65533;c&#65533;t&#65533;s&#65533;_&#65533;&#65533;&#65533;QT&#65533;&#65533;&#65533;)&#65533;&#1530;&p&#65533;&#65533;&#65533;\&#65533;&#65533;&#65533;ho-&#65533;&#65533;[X&#65533; &#65533;&#65533;&#65533;
&#65533;-&#65533;-W&#1405;&#65533;{&#65533;k`&#65533;&#65533;'&#65533;Kc&#65533;&#1986;l&#65533;"&#65533;&#65533;&#65533;&#65533;&#65533;&#65533;/^	&#65533;:&#65533;&#65533;&#65533;[d&#65533;&#65533; !&#65533;C&#65533;c&#65533;K&#65533;&#65533;&#65533;&#1584;1(&#65533;&#65533;F&#810;&#65533;)&#65533;&#1906;mm,g&#65533;T&#65533;+#&#65533;&#65533;&#65533;[g-{&#65533;&#65533;)&#65533;w&#65533;7&#65533;&#65533;}&#65533;&#65533;Yc`^/g&#65533;t&#65533;'=gF&#65533;qK&#65533;&#65533;iJ&#65533; Q5&#65533;&#65533;2&#65533;]JwZ&#65533;&#65533;&#65533;&#65533;&#65533;&#65533;'+&#65533;m'N&#65533;&#65533;	+&#65533;&#65533;&#22741;q1&#65533;M&#65533;k&#65533;&#65533;&#65533;1 !&#65533;&#65533;	&#986;&#65533;1&#65533;:p&#65533;-H&#65533;&#1523;&#65533;&#65533;&#65533;Ow&#65533;S{*&#65533;&#65533;&#65533;&#65533;&#65533;&#65533;&#65533;pv&#65533;\XLR&#65533;#
&#65533;&#1586;&#65533;HdGm&#65533;;y&#581;&#65533;-&#65533;&#65533; &#65533;wD{\&#65533;&#65533; &#65533;^`7&#65533;Y&#65533;&#358;7&#65533;&#65533;M=&#65533;P&#65533;v&#65533;<HB|&#65533;&#65533;&#65533;&#65533;A@&#65533;&#65533;&#65533;$r&#65533;/r&#65533;&#65533;&#65533;=&#65533;&#65533;,&#65533;:H&#65533;m&#65533;|&#754;&#65533;&#65533;p&#65533;y&#65533;X&#65533;&#65533;&#65533;&#65533;&#65533;?&#65533;7}&#65533;&#65533;&#65533;&#65533;&#65533;,h&#65533;&#65533;&#65533;&#65533;|P&#65533;&#65533;?p&#65533;/_2d2/v&#65533;&#65533;:rL!&#65533;&#65533;)&#65533;u&#65533;J^&#65533; &#65533;Vp&#65533;&#65533;&#65533;&#65533;t&#65533;V&#65533;,z}V&#65533;&#65533;n&#65533;~&#65533;q&#65533;&#65533;,FbR&#1314;
M&#65533;vdr&#65533;&#65533;g&#65533;&#65533;J&#65533;L&#65533;i &#65533;&#65533;!&#65533;q&#65533;&#65533;k&#65533;&#65533;%&#65533;Q&#65533;&#65533;&#65533;&#65533; 6&#65533;&#65533;[@t&#65533;&#5128;&#65533;&#65533;>
QEL[&#65533;&#65533;y&#65533;F0&#65533;&#65533;`c=XO&#65533;&#1585;&#65533;&#65533;3i(GIJ&#65533;&#65533;&#65533;r<d

	 &#65533;&#65533;&#65533;&&#65533;&#65533;s&#65533;&#65533;T&#65533;&#65533;&#65533;&#65533;&#65533;)m&#65533;&#65533;&#167;&#65533;&#65533;N'R&#65533;HG:E&#65533;&#65533;&#65533;&#65533;&#65533;&#65533;M&#65533;T&#65533;5&#65533;t&#65533;~&#65533; &#65533;&#65533;&#764;#5J&#65533;&#65533;&#65533;&#65533;{I&#1025;&#65533;a&#65533;&#65533;&#65533;?wF&#65533;&#65533;&#65533;	&#65533;P&#65533;T;T <&#65533;O&#65533;$~&#65533;'&#65533;)&#65533;O&#65533;&#65533;Z&#65533;"Q&#65533;R&#65533;2N&#65533;@Z&#65533;f&#65533;&#65533;iP&#65533;dQ2S)&#65533;&#65533;qv&#65533;&#65533;5 &#65533;&#65533;5w&#49602;&#65533;&#65533;Q6eP3&#65533;&#65533;&#65533;5u&#65533;&#65533;F&#65533;i&#131;&#65533;&#65533;&#65533;P>&#65533;$\2&#1296;JH_eP>8 &#65533;T&#65533;&#65533;8&#65533;&#65533;E Z&#65533;v`&#65533;dV&#65533;Rd&#65533;1`&#65533;c&#1397;&#65533;f&#65533;VV&#65533;W_&#65533;[f&#65533;&#65533;5oa^h&#65533;]&#65533;&#65533;^E]v&#65533;oHkp6o&#65533;R"&#65533;&#65533;&#65533;u&#65533;kU&#65533;gXqp&#65533;dFe&#65533;2y&#65533;Vk&#65533;&#65533;g&#65533;v`>&#65533;R%&#65533;&#65533;&#65533;kkg&#65533;f&#65533;&#65533;[&#65533;&#65533;o8&#65533;&#65533;XU&#65533;&#65533;x~&#65533;&#65533;&#65533;h&#65533;&#65533;&#65533;&#65533;&#65533;&#65533;&#65533;&#65533;t&#65533;j&#65533;&#65533;&#65533;Xq`&#65533;p&#1417;&#65533;&#65533;au8~sYA&#65533;&#65533;&#1381;&#65533;&#65533;h&#65533;&#65533;X&#65533;&#65533;&#65533;~#&#65533;&#65533;P&#65533;&#65533;c&#65533;&#1545;&#65533;&#65533;&#65533;H&#65533;l&#65533;&#65533;H&#65533;&#65533;;&#65533;vox&#65533;&#65533;&#519;&#65533;&#65533;&#65533;&#65533;&#65533;&#521;&#65533;DEdx&#65533;&#65533;&#65533;&#65533;&#65533;
V&#65533;Xz&#577;&#65533;&#65533;&#65533;&#65533;X&#65533;&#65533;8&#65533;e&#65533;c*&#65533;#&#65533;&#65533;t&#65533;&#65533;a&#65533;X&#65533;^&#65533;&#65533;\A&#65533;&#504;Z
3M&#65533;&#65533;&#65533;8&#65533;&#65533;X&#65533;&#65533;&#65533;&#65533;CO&#65533;8&#65533;&#65533;(&#65533;&#65533;&#65533;&#65533;&#9737;&#65533;&#65533;4&#65533;H&#65533;&#65533;&#65533;&#65533;&#65533;&#65533;'&#65533;&#65533;F:1&#1290;&#65533;&#65533;	)&#65533;&#65533;&#65533;&#65533;&#65533;&#65533;&#152;&#65533;&#65533;1Krh&#65533;&#65533;p&#65533;&#65533;&#65533;&#65533;&#65533;`I&#65533;&#65533;&#65533;C&#65533;0&#593;@y&#65533;@&#583;.;`}&#65533;s&#65533;B&#65533;,&#65533;&#65533;&#65533;z&#65533;  &#65533;U&#65533;HI&#65533;:Y&#65533;/&#65533;&#65533;&#65533;&#65533;K`:$&#65533;zl9H&#65533;m&#65533;-&#65533;&#65533;F&#65533;&#65533;&#65533;Hpzy=Q&#466;8&#65533;&#65533;ZY&#65533;X&#65533;&#65533;&#65533;&#65533;l	z&#65533;6&#65533;G&#65533;&#65533;)&#65533;&#65533;&#65533;&#65533;VY&#65533;U'&#65533;W&#65533;&#65533;H&#65533;Y9&#65533;&#65533;H&#65533;4&#65533;&#65533;-&#1047;&#65533;q&#65533;&#65533;&#65533;x&#65533;&#65533;&#65533;&#65533;&#65533;Ir&#1491;&#65533;4&#65533;J&#65533;&#65533;ui&#65533;&#65533;&#33803;y&#65533;&#65533;&#65533;)&#65533;Kqx~Y&#65533;!&#65533;2&#65533;&#65533;&#65533;)F&#65533;&#65533;&#65533; `9&#65533;&#65533;H&#65533;q&#595;&#65533;&#65533;&#65533;=&#65533;E&#65533;
&#65533;w&#65533;A&#65533;Qu&#65533;x&#65533;&#65533;&#65533;&#65533;&#65533;&#65533;e(&#65533;:D?&#65533;&#65533;&#65533;&#65533;
pk&#65533;&#65533;;&#65533;&#65533;&#65533;&#65533;&#65533;(&#600;&#65533;Yu&#65533;	 &#65533;&#65533;I&#65533;>&#65533;P:3&#65533;n&#65533;&#65533;&#65533;&#65533;K	&#65533;&#65533;F&#65533;B&#65533;T}&#1481;&#65533;&#65533;&#65533;~&#65533;	&#65533;&#65533;&#65533;	&#65533;&#65533;&#1618;&#65533;&#65533;&#65533;Hu&#65533;&#65533;i&#65533;P&#65533;T&#65533;=Y&#65533;&#65533;	&#65533;&#65533;&#65533;&#65533;&#65533;I&#65533;&#65533;&#65533;Bz
&#65533;&#65533;&#65533;&#65533;&#65533;&#65533;&#65533;&#65533;&#65533;&#65533;y&#65533;)zN&#65533;&#65533;-:B &#65533;&#65533;&#65533;&#65533;&#65533;&#65533;&#65533;p&#65533;&#65533;&#65533;1&#65533;s5&#65533;6&#65533;&#1059;&#65533;0J_&#65533;yyh&#65533;	W&#65533;&#65533;h&#65533;D'Jn&#65533;&#65533;&#65533;=*J&#65533;&#65533;&#65533;A&#65533;y&#65533;h&#65533;%
&#65533;&#65533;8<&#65533;&#65533;&#65533;]&#65533;K&#65533;&#65533;r&#65533;v&#65533;Y&#65533;")&#65533;&#65533;7&#65533;#>*2&#1498;&#65533;9&#65533;	&#65533;&#65533;UG&#65533;&#65533;&#1574;&#1044;&#65533;n8&#65533;&#65533;@&#65533;e&#65533;&#65533;&#65533;&#65533;yH&#65533;&#65533;&#65533;J\&#65533;&#65533;&#65533;0}ItH	&#65533;d
 D&#65533;y&#65533;p&#65533; &#65533;p&#26921;&#65533;&#65533;&#708;!Z&#65533;&#65533;&#65533;&#65533;9)
F=&#65533;8&#65533;z&#65533;&#65533;	&#65533;&#65533;&#65533;&#65533;&#65533;	>'s*D&#65533;J&#65533;&#65533;j&#65533;D&#1498;*&#65533;&#65533;fq{&#65533;
&#65533;&#65533;{qB0tTW&#65533;U7&#65533;&#65533;
&#65533;:&#65533;L&#65533;z&#65533;A&#65533;&#65533;?&#65533;&#65533;8&#65533;C&#65533;y^&#65533;&#65533;&#65533;&#423;&#65533;&#65533;	&#65533; &#65533;&#65533;bF&#65533;=&#65533;&#65533;&#65533;&#65533;&#65533;&#65533;
&#65533;&#65533;*&#65533;&#65533;&#65533;&#65533;{A;&#65533;i=&#65533;&#65533;u'L :Gr&#1303;Y&#65533;H@&#65533;K&#65533;&#65533;&#65533;&#65533;&#65533; &#65533;&#65533;&#65533;&#65533;&#65533;&#65533;(pU&#65533;&#65533;&#65533;A&#65533;&#65533;
z&#65533;4kuk&#65533;&#65533;&#65533;$&#65533;*Um&#65533;"&#65533;~A&#65533;6&#65533;5k7&#65533;w&#65533;;s&#65533;&#65533;&#65533;&#65533;&#65533;G,&#65533;!@h&#65533; &#65533;!}&#65533;'&&#65533;'&#65533;&#65533;&#65533;&#65533;X&#65533;&#65533;BDyLI&#65533;&#65533;&#65533;D>'&#65533;&#65533;7S&#65533;p&#65533;&#65533;J&#65533;p&#65533;Wx98&#65533;t
h&#65533;&#65533;&#65533;&#65533;R&#65533;)o[&#65533;8S&#65533;1X&#65533;y&#65533;WQ:&#65533;&#65533;&#65533;m&#65533;&#65533;h$&#65533;&#65533;&#1784;&#65533;&#65533;O&#65533;&#65533;[R&#65533;&#65533;!&#65533;7&#65533;&#1125;|&#65533;&#65533;&#65533;&#65533; &#65533;&#65533;&#65533;&#65533;k:&#65533;  !&#65533;   ,]&#65533; w _ &#65533;&#65533;&#65533;&#65533;&#65533;&#65533;&#65533;&#65533;&#65533;'&#65533;&#65533;&#65533;&#65533; &#65533;&#65533;&#65533;&#65533;&#65533;&#65533;&#65533;&#65533;&#65533;&#65533;&#65533;&#65533;&#65533;'&#65533;&&#65533;&&#65533;&#65533;&#65533;&#65533;&#65533;&#65533;&#65533;&#65533;&#65533;&#65533;&#65533;&#65533;&#65533;&#65533;&#65533;
&#65533;&#65533;&&#65533;&#65533;&#65533;&#65533;&#65533;&#65533;&#65533;&#65533;&#65533;&#65533;&#65533;
&#65533;*&#65533;/&#65533;/&#65533;&%&#65533;&#826;&#65533;&#65533;&#1130;&#65533;&#65533;&#65533;
&*/>005&#65533;&#65533;9&#65533;>/2*&#65533;&#65533;'&#65533;&#65533;&#65533;&#65533;&#1062; (%&#65533;%&2&#65533;51&#65533;&#65533;-1&#65533;&#65533;1&#65533;&#65533;&#65533;&#65533;&#65533;&#65533;&#65533;[&#65533;&#65533;&#1892;%J&#65533;@&#65533;&#65533;&#65533;3jt&#65533;Q_/"J<&#65533;P&#65533;2$I.B&#65533;r&#65533;&#65533;t/[&#65533;l&#65533;P&#65533;H6KT&#807;qcF&#65533;=1&#65533;Y"&#65533;%&#65533;%s*]&#65533;N&#65533;\h&#65533;&#65533;B2&#65533;&#65533;&#693;&#65533;/f&#65533;&#65533;&#65533;jY&#65533;f&#1250;]{&#65533;j&#65533;U&#65533;%&#65533;b&#65533;!&#65533;$/xz&#65533;&#65533;5`&#65533;n-|&#65533;&#65533;&#65533;&#65533;K(&#65533;1&#65533;&#65533;&#65533;|#j"0&#65533;&#216;`Fc\U&#65533;&#65533;&#65533;&#65533;C&#65533;&#65533;|&#65533;m&#65533;&#152;)]&#65533;EX&#65533;&#65533;n&#65533;ck&#65533;C&#65533;&#65533;r&#65533;Ni&#65533;&#65533;VE&#65533;&#65533;*;&#65533;&#65533;&#65533;xg*&#6901;[z&#65533;&#65533;&#65533;J&#65533;&#65533;C&#65533;)q&#65533;V"&#65533;&#65533;w&#65533;V&#65533;W&#65533;&#65533;&#65533;;&#65533;&#65533;0L`&#65533;-&#65533;&#65533;vW&#65533;%E/y&#65533;AV! &#65533;}&#65533;m&#65533;&#65533;U&#65533;&#479;q0`&#65533;B&#65533;&#65533;&#65533;&#65533;&#65533;W&#65533;
&#65533;p0 &#65533;&#65533;$X&#65533;{&#65533;!&#65533;[,h&#65533;!'Z&#65533;&#65533;&#65533;f&#65533;I&#65533;HX&#1929;&#65533;	(	t-&#65533;WC<&#65533;\&#579;4^bco8&#65533;(]>&#65533;&#65533;3&#65533;sWm&#65533;&#65533;FFF&#65533;X &#65533;&#65533;O&#65533;&#1546;U&#65533;I&#65533; hV&#65533;N&#65533;&#65533;]&#65533;&#65533;&#65533;4&#65533;U\b'&#65533;&#65533;5&#65533;9&#65533;3&#65533;vY&#65533;qf9&#65533; 9Pb'_50&#65533;ir&#65533;b&#65533;&#65533;9&#65533;h=@E&#65533;$h&#65533;&#65533;&#65533;$&#65533;&#65533;h&#65533;R_&#65533;&#65533;&#65533;( &#65533;F&#65533;CD&#65533;LR)&#65533;&#65533;
Z*_d&#65533;&#65533;&#1811;&#65533;ZrT&#65533;&#65533;$A&#1794;% &#65533;B%!&#65533;&#65533;&#65533;m&#65533;$Z&#65533; :&#65533;&#2609;&#65533;&#65533;0R%&#65533;8&#65533; &h
mP=DD&#667;U&#65533;&#65533;$&#65533;
u&#65533;0&#65533;*&#65533;*&#65533;&#65533;<[n>&#65533;*&#65533;&#65533;&#65533;&#65533;!(&#65533;PnF9&#65533; &#65533;&#65533;&#65533;&#65533;j$&#65533;&#65533;&#254;&#65533;&#65533;0V&#65533;&#65533;R$vf&#65533;5&#65533;&#65533;+&#65533;&#65533;&#65533; &#65533;&#65533;
&#65533;&#65533;&#65533;&#65533;*'&#65533;:&#65533;&#65533;$&#65533;&#65533;@0&#65533;&#65533;&#65533;&#65533;q&#65533;A&&#65533;&#65533;3$*h&#65533;i/H[&#65533;5&#65533;FR&#65533;&#65533;&#65533;(O	$`&#65533;b#&#65533; &#65533;&#65533;&#65533;&#65533;H&#65533;&#65533;u5f&#65533;&#65533;0&#65533;s&#65533;&#65533;N&#65533;&#65533;.[b gO&#65533;4&#1238;T(	R&#65533;&#65533;&#65533;Vo&#65533;r]&#65533;&#65533;	&#65533;`A&#65533;&#65533;&#65533;Q]&#1223;&#65533;&#65533;e&#65533;u%RED8&#65533;&#65533;	*&#65533; &#65533;&#65533;W&#65533;&#65533;v&#65533;&#65533;&#65533;	&#65533;c&#65533;7_1&#65533;&#65533;
&#65533;{ -&#65533;L&#65533;g&#65533;4I&#65533;9&#65533;&#34050;
*C.Y=D2&#65533;$eN&#65533;z&#65533;&#65533;&#1977;H&#65533;&#65533;@A&#65533;&#65533;U&#62476;pB&#65533;&#65533;t&#65533;;C&#65533;&#65533;&#65533; &#65533;&#65533;&#65533;#&#65533;0&#65533;7&#65533; =$&#65533;&#65533;&#65533;S&#65533;&#65533;&#65533;&#65533;&#65533;&#65533;&#65533; &#65533;@d&#65533;&#1335;&#65533;?8	&#65533;&#65533;/&#65533;TD3n6?N&#65533;b)&#65533;K&#65533;&#65533;.g&#65533;&#65533;&#65533;&#65533;&#219;&#65533; &#65533;Q2%'&#65533;&#65533;,s4&#65533;&#65533;0)HR.&#65533;*bN~&#65533;&#65533;By&#65533;"%L&#65533; />&#65533;&#65533;&#65533;0&#65533;@E	&#65533;&#65533;T&#65533;@&#65533;&#65533;!'r&#65533;=&#65533;&#65533;&#65533;&#65533;-q&#65533;{mPT&#65533;EB$&#65533;2U9&#65533;&#65533;8&#65533;`&#65533;fD`&#65533;&#65533;U&#65533;&#528;-&#65533;&#65533;4$#1cF5&#65533;,]t&#65533;*^&#65533;&#65533;&#65533;q&#65533;&#65533;i&#65533;&#65533;&#65533;tG_hQ=X&#65533;"&#65533;&#65533;&#65533;&#65533;&#65533;&#65533;#!W&#65533;z&#65533;&#142;&#65533;4"'&#65533;&#65533;4Fr@&#65533;&#1153;d&#65533;&#65533;c&#65533;&#65533;&&#65533;&#65533;!!y&#65533;&&#65533;&#65533;/&#65533;V @&#65533;8&#65533;%&#65533;&#65533;&#65533;&#65533;*&#65533;W^&#65533;&#65533;&#65533;&#65533;&#65533;$\@&#65533;&#19608;~&#65533;D|9&#65533;Z%&#65533;&#396;&Pr9	&#65533;&#65533;/&#65533;	&#65533;%&#65533;&#65533;&#65533;<&#65533;&#65533;&#65533;<&#65533;4&#65533;)&#65533;b&#65533;+K&#65533;r&#65533;&#65533;i&#65533;Jt&#65533; 5&#601;&#65533;p&#65533;S&#65533;&#65533;&#65533;&#65533;&#65533;FZ@3&#65533;g<&#65533;)OI&#65533;&#65533;&#260;u"&#65533;&#65533;D9
&#65533;&#65533;4&#65533;0qi&#1033;F"&#65533;-&#65533;&#65533;&#65533;=rI&#65533;&#65533;(8	:P&#65533;&#1171;&#65533;&#65533;&#65533;hb&#65533;M5&#65533;&#65533;&#65533;&#65533;<MJ&#1043;&#65533;&#65533;&#65533;&#65533;m&#65533;&#65533;b&#65533;s&#65533;-&#65533;EjR&#65533;J&#65533;A&#65533;&#65533;L&#65533;&#65533;y&#65533;&#65533;@%jL&#65533;&#65533;&#65533;&#65533;@-&#65533;&#65533;#&#65533;x&#1311;&#65533;t&#65533;Eu&#65533;S&#65533;&#1100;&#65533;&#65533;n&#65533;!e&#65533;&#65533;P&#65533;F&#1374;&#65533;A&#65533;	0*&#65533;&@&#65533;A&#65533;&#65533;&#1449;R&#65533;&#65533;0&#328;+&#65533;J<&#65533;&#65533;R&#65533;s}+2&#65533;*S&#65533;&#65533; H&#65533;&#65533;N&#65533;?n M*Vy2&#65533;N&#872;&#570;&#65533;Q9&#65533;&#65533;PE-P&#65533;&#65533;&#65533;&#65533;bL&#65533;TP&#65533;r&#65533;{&#65533;&#65533;n&#65533;jS&#65533;&#65533;&#65533;)&#790;&#65533;&#65533;&#65533;&#438;&#65533;?&#65533;j&#65533;"&#65533;n J&#65533;MU&#65533;&#1672;N&#65533;&#65533;&#65533;A:&#65533;8&#65533;&#65533;&#65533;&#65533;&#65533;i[=&#1442;F".&#65533;y=&#65533;&#1696;&#65533;&#65533;C&#65533;o&#65533;&#1976;V&#65533;~V&#65533;&#65533;&#65533;m_&#65533;y&#65533;&#65533;lUYb&#65533;-b&#65533;&#1537;&#65533;s&#65533;?-&#65533;*&#65533;&#65533;&#65533;&#65533;&#65533;2}/&#65533;~Y&#1730;y&#1320;V&#65533;;[&#65533;I`&#65533;vx&#65533; 6&#65533;Ia&#65533;&#65533;&#1254;&#65533;&#65533;5&#65533;W&#65533;[t&#65533;/X&#65533;&#65533;c&#65533;&#65533;&#65533;G&#65533;[&#65533;&#65533;b^5&#65533;[&#65533;&#65533;&#65533;&#65533;&#65533;&#65533;&#65533;&#65533;&#65533;&#65533;=6&#65533;&#65533;&#65533;1&#65533;|`&#65533;&#65533;*&#65533;K<A{&#65533;K&#65533;$&#65533;&#65533;om&#65533;EdP&#65533; u&#65533;&#65533;l&#65533;2&#65533;&#65533;S%&#65533;S&#65533;&#65533;&#65533; &#65533;e&#65533;U&#65533;$&#65533;&#65533;&#65533;\,3&#65533;&#65533;&#65533;&#65533;"rR&#65533;&#65533;&#65533;-c?V&#65533;&#65533;&#65533;A&#65533;&#65533;^&#65533;&#593;&#65533;&#65533;&#65533;&#386;&#65533; &#65533;&#65533;2&#65533;ke&#65533;&#65533; &#65533; 2&#65533;G6&#37271;&#65533;}&#65533;&#65533;`&#65533;&#65533;)u=&#65533;&#65533;&#65533;Y&#65533;8[7&#65533;F&#65533;&#65533;,&#65533;$t&#857;&#65533;A&#65533;3&#65533;	&#65533;&#1667;&#65533;&#65533;S&#1386;'
[&#211;&#65533;&#65533;&#65533;&#65533;|%q;o&#65533;&#65533;uj&#65533;S!"b&#65533;&#1536;&#65533;&#65533;&#65533;&#65533;g-	r2&#65533;&#65533;Ah &#65533;*+V&#65533;8x&#65533;&#65533;&#65533;&#65533;p&#65533;KY&#1480;6L&#65533;&#65533;a	C&#65533;{&#65533;8}&#65533;,&#65533;&#65533;&#65533;&#65533;c&#65533;&#65533;[0&#65533;!&#65533;&#65533;&L&#65533;M&#65533;*u&#65533;&#65533;CfV&#65533;~&#65533;qxl7Y&#65533;cJ&#65533;o&#65533;&#65533;&#65533;&#65533;&#65533;|@&#65533;&#65533;&#65533;&#65533;&#601;&#65533;oGL&#65533;&#65533;%e7&#65533;'!&#65533;[`&#65533;&#65533;&#65533;&#65533;&#65533;&#65533;&#65533;8&#65533;&#65533;&#65533;nA&#65533;-	&#65533;&#65533;N^&#65533;&#65533;k:l&#65533;>&#65533;&#65533; #&#65533;&#65533;~&#65533;&#65533;&#65533;&#65533;&#65533;&#65533;&#65533;&#1139;^&#65533;k&#65533;w<&#65533;&#65533;&#65533;&#65533;&#65533;&#65533;&#65533;&Fg;$&#65533;3;&#65533;&#65533;b&#65533;&#65533;(HV&#65533;:K&#65533;&#65533;0E&#65533;&#65533; &#65533;&#65533;1&#65533;&#65533;&#65533;&#65533;)D&#65533;		&#65533;&#65533;&#65533;&#65533;&#65533;a$I&#65533;H&#65533;Y&#65533;&#65533;c%R&#65533;
V&#65533;&#65533;&#65533;P&#372;&#65533;&#65533;O&#65533;
&#65533;P&#65533;b	&#65533;%bc&#645;P%&#65533;&#742;&#65533;@&#65533;&#65533;/ y8&#65533;&#65533;&#65533;&#65533;&#448;_#%&#65533;&#65533;&#65533;&#65533;&#151;&#791;6%&#65533;o&#65533;_&#65533;>=&#65533;&#65533;&#65533;&#65533;|&#65533;&#65533;&#65533;&#65533;&#65533;&#65533;)&#65533;&#65533;&#65533;g&#65533;&#65533;&#65533;E?&#65533;&#65533;&#971;&#65533;&#65533; &#1067;&#65533;}&#65533;hI&#65533;E&#65533;&#65533;&#65533;&#65533;O&#65533;&#65533;&#65533;1mT&#65533;&#65533;SR	&#65533;wL&#65533;&#65533;P9`XM&#65533;&#65533;&#65533;&#65533;&#65533;}&#65533;%(&#65533;	1	&#65533;&#65533;~X&#65533;&#65533;&#1345;H\&#65533;7&#65533;&#65533;p&#65533;&#65533;&#65533;wV&#65533;&#65533;O&#65533;&#65533;&#65533;&#65533;&#65533;&#65533;5p/&#65533;&#65533; 3&#65533;K&#65533;U0h&#65533; &#513;>h&#65533;4X&#65533;U&#65533;&#65533;Q|&#65533;3&#65533;'X&#65533;&#65533;&#65533;^&#65533;B&#65533;lw&#65533;&#516;=&#65533;Sx&#65533;V&#1539;&#65533; &#65533;&#65533;B&#1538;O&#65533;d&#65533;w&#65533;)[x&#65533;&#65533;&#65533;L&#65533;wC&#1539;j&#65533;UO8E&#65533;&#65533;hmh&#65533;8&#65533;X8&#65533;w"&#65533;	q&#65533;&#65533;7&#65533;&#65533;&#65533;tri%D8&#65533;}(&#65533;&#65533;X&#65533;&#65533;6x&#65533;#&#65533;bXL&#1537;&#65533;(&#65533;&#65533;S&#65533;7&#65533;&#65533;dr&#65533;&#65533;&#65533;&#65533;-&#65533;rD&#65533;N&#65533;B&#65533;&#65533;&#65533;	M&#65533;&#65533;pTvu&#65533;U&#65533;&#65533;&#65533;&#65533;&#65533;&#65533; &#65533;&#65533;06W6&#65533;&#65533;&#65533;&#65533;&#65533;&#65533;&#65533;&#65533; p&#65533;&#65533;)&#65533;&#65533;&#65533;&#65533;j&#65533;	oX&#65533;kX	&#65533;CF&#65533;&#65533;&#65533;&#65533;8&#65533;&#65533;Pv&#65533;rj&#65533;&#65533;&#65533;&#65533;k8&#65533;&#65533;&#65533;&#65533;U	&#65533;f&#65533;&#65533;&#65533;&#65533;B&#65533;F)T&#65533;`&#65533;&#65533;&#1537;UGF&#65533;&#65533;&#65533;8&#65533;&#65533;&#65533;&#65533;&#65533;&#65533;r'GC&#65533;&#65533;Z&#65533;&#65533;&#65533;4&#65533;&#65533;&#1552;&#65533;8&#65533;&#808;&#65533;	Y&#65533;&#65533;h&#65533;Ap>&#65533;&#65533;=)&#65533;&#65533;&#65533;U&#65533;&#65533;&#65533;&#65533;&#65533;4k&#65533;hs3&#65533;A&#65533;&#65533;&#65533;v&#65533;9&#65533;&#65533;`sPvCA`&#65533;&#1592;&#65533;4&#65533;&#65533;&#65533;&#65533;&#65533;&#65533;&#65533;o&#65533;(.&#65533;	)Y&#65533;I&#65533;&#65533;29y&#65533;&#65533;x&Y&#65533;&#65533;8&#65533;&#65533;(&#65533;&#65533;&#65533;&#65533;sge2E$&#65533;&#65533;$&#65533;A)&#65533;&#65533;&#65533;&#65533;&#65533;cu&#65533;&#65533;vy&#65533;B^Gu&#65533;dV&#65533;&#65533;e&#65533;	<&#65533;F&#65533;Cq&#65533;&#1556;&#65533;h	&#65533;5&#65533;&#65533;jtpQ&#65533;Yi&#65533;&#65533; &#65533;&#65533;&#65533;&#65533;?e&#65533;%]&#65533;si&#65533;%&#34002;&#65533;&#65533;&#65533;#&#65533;n&#65533;7I&#65533;B&#65533;&#65533;&#65533;&#65533;&#65533;I&#65533;&#65533;B vuG	c&#65533;&#65533;}buF&#65533;9L?&#65533;&#65533;&#65533;sB`v&#65533;cuW&#65533;m&#65533;0&#65533;&#65533;p~Ww$&#65533;&#65533;&#65533;#		&#65533;&#65533;u. j9	6o&#65533;@<&#1312;&#65533;&#65533;x &#65533;J&#65533;)	&#65533;&#65533;IoL 	HPv&#65533;&#65533;nE&#65533;uF#&#65533;`
&#65533;@=&#65533;&#65533;&#1545;]&#65533;&#65533; &#65533;&#65533;&#65533;M@>&#65533;&#65533;&#65533;tg	&#65533;R&#65533;&#65533;2q&#65533;1&#65533;&#65533;w	a&#65533;&#65533;J&#65533;?&#65533;&#65533;&#23126;K&#65533;&#65533;&#65533;R &#65533;p&#65533;&#1481;&#65533;&#65533;&#65533;K&#65533;&#65533;&#65533;&#65533; &#65533;a&#65533;A	"$&#65533;=&#65533;&#65533;&#65533;uy	&#65533;&#65533;	&#65533;&#65533;e&#65533;"P&#65533;&#65533;&#65533;,J+*'j"S&#65533;&#65533;P&#65533;~Z&#65533;
&#65533;l&#65533;&#65533;?@=B#U&#65533;&#65533;&#65533;&#65533;8&#65533;P&#65533;&#14444;0&#65533;p	&#65533;s&#65533;&#65533;&#65533;&#65533;B&#65533;&#65533;x/$&#65533;&#65533;G&#65533;G&#65533;@&#65533;@U&#65533;&#65533;&#65533;&#65533;2x
/TA]cz&#65533;.&#65533; &#65533;}r&#65533;&#65533;w&#65533;&#65533;:-&#65533;e&#65533;0.&#65533;gCx&#65533;#&#65533;~&#65533;&#65533;n&#65533;"&#65533;e&#65533;	H8'&#65533;1&#65533;&#65533; FVS&#65533;&#65533;&#1704;&#65533;&#65533;&#65533;&#65533;&#65533;&#65533;:&#65533;&#65533;Z&#65533;2&#65533;t&#65533;&#65533;V&#65533;|&#65533;&#1705;&#65533;&#65533;&#65533;&#65533;&#65533;&#65533;:&#65533;&#65533;Z&#65533;&#65533;z&#65533;&#65533;&#65533;&#65533;&#65533;&#65533;&#65533;&#65533;&#1706;&#65533;&#65533;&#65533;&#65533;&#65533;&#65533;:&#65533;&#65533;Z&#65533;&#65533;z&#65533;&#65533;&#65533;&#65533;&#65533;&#65533;&#65533;&#65533;&#1707;&#65533;&#65533;&#65533;&#65533;&#65533;&#65533;:&#65533;&#65533;Z&#65533;&#65533;z&#65533;&#538;&#65533;&#698;&#65533;&#65533;&#1708;&#65533;&#65533;&#65533;&#65533;&#65533;&#65533;:&#65533;&#65533;Z&#65533;&#65533;z&#65533;&#1562;&#65533;&#1722;&#65533;&#65533;&#1709;&#65533;&#65533;&#65533;&#65533;&#65533;&#65533;&#65533;:&#65533;&#65533;Z&#65533;&#65533;z&#65533;&#34478;&#44718;&#65533;&#1710;&#65533;&#65533;&#65533;&#65533;&#65533;&#65533;:&#65533;&#65533;
&#65533;&#65533;Z&#65533;&#65533;&#65533;&#65533;&#65533;&#65533;&#65533;&#65533;bC&#65533;z&#65533;}&#65533;&#65533;:&#36335;&#751;&#65533;A&#65533;r&#65533;&#65533;s&#1376;&#65533;&#65533;}&#65533;'H]C4e [&#65533;t@&#65533;&#65533;&#65533;2&#65533;&#65533;&#65533;j&#65533;&#65533;3&#65533;&#65533;&#65533;+&#65533; &#65533;&#65533;jx&#393;&#65533;&#65533;:&#65533;&&#65533;I&#65533;$q`jk&#65533;:&#65533;04&#65533;&#65533;=&#729;&#65533;&#65533;&#65533;&#65533;&#65533;A&#65533;&#65533;&#65533;:&#65533;&#65533;*-H[%&#65533;7&#65533;&#65533;I;&#65533;D &#65533;  !&#65533;   ,]&#65533; w ` &#65533;&#65533;&#65533;&#65533;&#65533;&#65533;&#65533;&#65533;&#65533;'&#65533;&#65533;&#65533;&#65533; &#65533;&#65533;&#65533;&#65533;&#65533;&#65533;&#65533;&#65533;&#65533;&#65533;&#65533;&#65533;&#65533;&#65533;&&#65533;&#65533;&#65533;&#65533;&#65533;&#65533;&&#65533;&#65533;&#65533;&#65533;&#65533;&#65533;&#65533;&#65533;
&#65533;&#65533;&#65533;&#65533;&#65533;&#65533;&#65533;&#65533;&#65533;&#65533;&#65533;'&#65533;&#65533;(%&#65533;&#139;&&#65533;&#65533;&#65533;&#65533;&#65533;&#812;&#65533;('(2/&#65533;>0&#65533;&#65533;2(&%&#65533;'&#65533;&#65533;&#65533;&#65533;&#65533;&#65533;&&#65533;%&#65533;*&#65533;05&#65533;1&#65533;1&#65533;&#65533;&#65533;/&#65533;&#65533;&#31746;&#65533;&#65533;&#65533;&#65533;&#65533;
>A&#65533;&#65533;&#65533;]&#65533;&&#65533;&#65533;B^*P&#65533;8&#65533;&#1545;&#65533;&#65533;2RJ7PX&#65533;&#65533;&#65533;>&#65533;&#65533;&#65533;&#65533;&#65533;'Q&#65533;<&#65533;&#65533;&#65533;<*J&#516;&#65533;&#65533;I&#65533;&#65533;&#65533;&#65533;&#627;&#65533;&#989;&#65533;&#65533;P&#65533;&#1123;2_&#65533;(&#65533;0&#65533;S&#65533;P[&#65533;&#65533;B&#330;FQ(&#65533;Y&#65533;&#1519;`&#65533;&#65533;&#65533;&#1581;[&#65533;&#65533;&#65533;I&#65533;S&#65533;Q&#65533;&#65533;&#65533;t&#65533;v&#65533;,`&#539;&#65533;C&#2047;&#65533;,&#65533;0_!&#65533;,&#65533;&#65533;X[&#237;&#1814;p&#65533;\&#65533;CF&#65533;&#65533;DX`&#65533;A&#14625;&#65533;@&#65533;e&#65533;V&#65533;e&#1497;&#65533;&#1057;&#65533;pd&#1235;&#65533;&#65533;r&#65533;&#65533;&#65533;&#1849;M&#65533;&#65533;&#65533;P&#65533;&#65533;&#65533;D&#65533;&#1928;&#65533;1_0&#65533;&#65533;&#65533;&#65533;&#65533;&#65533;&#65533;&#65533;j|&#65533;l&#65533;&#65533;@,&#65533;h &#1091;[&#65533;>|}&#65533;&#65533;9PG&#65533;la<&#65533;&#65533;&#65533;&#65533;G&#939;&#65533;Ee&#65533;&#65533;&#65533;{&#381;`w|&#1655;h&#65533;&#65533;&#65533;t&#65533;a\&#65533;&#65533;&#65533;&#65533; |&#65533;6&#65533;D&#812;	f&#65533;( p$&#65533; 	Zx&#20800;&#65533;&#65533;&#65533;&#65533;&#65533;2<&#65533;&#65533;&#65533;M&#65533;ZC>&#65533; &#65533;&#65533;l &#65533;z3&#65533;W]&#65533;&#245;P&#201;{&#65533;X&#65533;&#65533;&#65533;&#65533;&#65533;&#65533;8&#65533;&#65533;"&#65533;&#581;&#65533;&#65533;d&#65533;&#65533;&#65533;V]&#65533;L)&&#65533;&#65533;&#1052;$&#65533;m&#65533;&#65533;&#65533;i&#65533;7&&#65533;pZWC0Y.&#65533;&#65533;%&#65533;&#65533;&#65533;&#65533;$o&#65533;I&#65533;BX&#42529;&#65533;w&#65533;'	&#65533;1&#65533;g&#65533;&#65533;	&#65533;A&#65533;a&#65533;&#65533;&#26776;&#65533;&#1538;&#65533;&#65533;l&#65533;&#65533;&#65533;&#65533;&#65533;'90j&#65533;5CId&#65533;&#65533;&#65533;&#65533; G&#65533;&#65533;&#35623;.&#65533;	&#65533;wv&#65533;&#65533; &#65533;&#65533;&#65533;k&#65533;1&#65533;3&#65533;&#65533;&#65533;b&#65533;&&#65533;&#65533;R&#65533;|&#65533;&#65533;wO
k&#65533;VgC2E
 &#65533;&#65533;&#65533;WI&#65533;&#65533;&#65533;&#65533;	D&#65533;&#65533; '&#65533;&#65533;&#65533;&#65533;&#65533; &#65533;&#65533;&#65533;R&#65533;&!&#65533;&#65533;k&#65533;-&#65533; &#65533;$iR&#65533;%:C&#65533;&#65533;&#917;C	[Q&#65533;-&#65533;&#65533;Qr&#65533;&#65533;&#65533;iAT&#65533;m&#65533;&#65533;&#65533;&#65533;&#65533;&#65533;
=&#65533;+&#65533;&#65533;0k.}&#65533;Y"&#65533;&#465;&#65533;e&#65533;$x{Zz&#65533;q9&#65533;P&#65533;&#659;8&#65533;&#65533;&#65533;&#65533;G&#65533;&#65533;&#65533; &#65533;&#65533;&#3849;	C&#65533;&#808;&#1042;&#65533;$&#65533;&#1109;&#65533;&#65533;&#65533;&#65533;@&#65533;iRAU&#65533;m&#374;
N	AT]mJ9&#65533;pT%&#65533;&#65533;m/
&#65533;)&#65533;&#65533;&#65533;&#65533;&#65533;+&#65533;B}(%0d&#65533;&#65533;U&#65533;&#65533;&#65533;&#65533;Mj&#65533;)&#65533;&#65533;$&#65533;&#65533;UN&#65533;B=/!&#65533;
&#65533;v&#65533;=&#65533;&#65533;&#65533;D*&#65533;rd&#65533;}BR&#65533;&#65533;M&#65533;&#65533;3&#65533;x&#65533;v#&#65533;&#46673;&#65533;@&#65533;&#65533;{&#65533;;	VN&#65533;r&#65533;&#1872;,&#65533;&#65533;n&#65533;~&#65533;yKR&#65533;$^&#65533;:h&#65533;DBB$&#65533;&#65533;E:&#65533;&#554;&#65533;#&#65533;G&#65533;@2U5D&#821;&#65533;Ty/&#65533;@&#65533;&#65533;L&#65533;4&#65533;&#65533;&#65533;&#65533;&#65533;,	0&#65533;.&#65533;\=@B&#65533;&#65533;&#65533;&#65533;&#65533;[P4&#65533;&#65533;&#65533;C&#65533;&#65533;p
&&#65533;&#1524;&#65533;I&#65533;z&#65533;K(f&#65533;&#65533;@&#65533;&#65533;&#65533;&#65533;H&#65533;&#65533;&#65533;U&#65533;S&#65533;#&#65533;&#65533;^u&#65533;A&#65533;(L	F@&#65533;&#65533;&#65533;&#65533;#&#65533;&#65533;(X&#65533;&#65533;e&#65533;&#65533;&#65533;&#65533;&#65533;"&#65533;&#65533;J&#65533;&#65533;+-l&#65533;&#65533;v&#65533;&#65533;!&#65533;a>tn&#65533;&#1762;&#65533;!>&#65533;:&#65533;&#65533;^&#65533;AcD$&#65533;&#65533;x&#65533;&#65533;W&#65533;&#65533;&#65533;&#65533;0+KQ^dhEF&#65533;u h&#65533;=&#65533;)n&#65533;e< &#65533;xVhx&#65533;]^	E&#65533;f>I&#65533; &#65533;&#65533;&#65533;&#65533;,&#65533;&#65533;&#65533;"d&#65533;@c&#65533;G@&#65533;(&#65533;9&#65533;CX&#9166;T&#65533;&#65533;&#65533;Hzr&#65533;&#65533;D[&&#65533;T)&#65533;|&#65533;&#65533;&#65533;DG&#65533;*&#65533;&#65533;&#65533;&#65533;#'&#65533;&#65533;&#65533;T&#786;&#65533;&#65533;D&#65533;*k&#65533;&#65533;M&#65533;&#65533;&#65533;e. &#65533;K`&#65533;r&#65533;&#65533;&#65533;&#65533;&#65533;iL&#65533;4,&#65533;-R&#65533;&ue&#65533;iBs&#65533;&#65533;O3&#65533;&#65533;&#65533;k&#65533;&#65533;_B&#65533;7&#65533;$N[&#65533;&#65533;Ks&#65533;&'&#65533;yNm2H&&#65533;FAE{&#65533;&#34618;&#260;&#65533; px&#65533;&#65533;&#65533;>9&#65533;-&#65533;&#288;-&q&#65533;B&#65533;6&#65533;&#65533;&#65533;r&#65533;&#65533;&#65533;"&#65533;&#180;P&#65533;&#65533;&#65533;&#65533;E&#65533;&#65533;8Pd.&#65533;Ca&#65533;&#65533;E&#65533;&#65533;&#65533;@{#D&#65533;&#65533;&#65533;&#1368;$&#65533;&#2042;(K&#65533;&#928;&#65533;&#65533;&#65533;&#1807;bD	&#65533;&#65533;&#1319;|)C&#65533;&#65533;/V%n&#65533;F&#65533;*&#1183;&#65533;&#65533;-'&#65533;&#65533;(&#65533;)&#65533; &#65533;T&#65533;>&#65533;e&#65533;&#65533;~&#65533;&#65533;&#65533;@(fo&#65533;&#1387;&#65533;&#65533;5+?&#65533;i&#65533;8"0V&#65533;&#65533;L1*&#1237;&#65533;&#65533;&#65533;
Sd&5Q&#65533;j5&#65533;u]*M&#65533;&#65533;&#65533;m&#65533;&#1361;U&#65533;*]}z&#1120;jUV&#65533;&#1371;$|&#65533;Z2&#65533;&#65533;X&#65533;,I&#65533;:W&#65533;B&#65533;8&#65533;M&#65533;&#392;&#65533;X&#65533;&#65533;T&#65533;m&#65533;cSBY&#65533;&#65533;&#936;qe&#65533;]+XGA&#65533;&#65533;sm,&#65533;B&#65533;&#65533;A&#10254;&#65533;VYgj&#65533;&#65533;&#1528;.&#65533;&#65533;&#65533;!&#65533;&#65533;	QM&#65533;mi&#65533;&#1253;&#65533;&#65533;Z&#65533; oq&#65533;:&#65533;&#65533; &#65533;&#65533;&#65533;_&#65533;&#65533;]&#65533;&#65533;5D&#65533;
E&#1958;&#65533;v&#65533;&#65533;&#65533;+v  &#65533;&#65533;6-hU&#65533;{5&#65533;&#1716;.6&#65533;5&#65533;b&#65533;&#65533;&#65533;&#65533;&#65533;n&#65533;&#65533;&#65533;&#65533;-P&#1114;&#65533;>ZQ&#65533;	V&#65533;&#65533;%&#65533;&#65533;&#65533;&#65533;&#1186;j&#65533;&#65533;&#65533;&#65533;:&#65533;\&#65533;&#65533;f&#65533;&#65533;&#65533;:&#65533;&#65533;vE1FA&#65533;&#65533;&#134;&#65533;&#65533;&#65533;&#65533;&#65533;+&#1937;&#65533;V&#65533;V&#65533;-&#65533;y&#65533;&#65533;i&#65533;&#65533;i*&#65533;&#65533;`Y&#65533;&#65533;&#65533;p&#65533;&#65533;&#1091;&#65533;&#1450;&#65533;5&#65533;ue&#65533;;&#65533;U&#65533;&#65533;v&#65533;&#65533;&#65533;c+!&#65533;v&#65533;&#330;&#65533;P&#65533;&#65533;G+&#65533; &#65533;&#65533;qy&#65533;[&#65533;&#65533;2'^&#65533;J&#65533;&#65533;C&#65533;&#65533;e&#65533;&#65533;`&#65533;+C&#65533;a	&#65533;i&#65533;&#65533;f&#65533;&#65533;X&#65533;&#65533;D%q&#65533;&#65533;49&#65533;`&#65533;%-&#65533;&#65533;.&#65533;8J&#65533;ri7E&#65533;&#65533;&#65533;&#65533;&#65533;j&#65533;|&#65533;&#65533;/&#65533;H&#65533;$hp&#65533;&#65533;&#65533;&#65533;v&#65533;JX&#65533;2O&#497;>x&#65533;&#65533;LiB&#65533;&#65533;&#65533;&#65533;F&#65533;j&#65533;&#65533;T&#65533;&#65533;&#65533;H&#65533;&#65533;L&#65533;&#65533;&#65533;Zy&#1610;&#65533;Z&#65533;1^<&#65533;&#65533;'V&#65533;~&#65533;2U[&#65533;&#65533;&#65533;D&#65533;{&#65533;&#65533;&#65533;&#65533;&#65533;M#&#65533;&#65533;&#65533;&#65533;&#65533;&#65533;E&#65533;J~&#65533;&#65533;&#65533;A#&#65533;&#65533;{M\&#65533;~[[&#65533;&#65533;N\%&#65533;*X~K&#65533;&#65533;&#65533;&#65533;&#65533;YX/&#65533;&#65533;+&#65533;&#65533;&#65533;U&#65533;&#65533;&#65533;n`'!&#65533;&#65533;j&#65533;&#802;L&#65533;G&#65533;(&#65533;&#1177;-&#65533;1-r?&#65533;&#65533;&#65533;&#65533;WJ.jl&#65533;&#65533;&#65533;&#1734;&#65533;*(&#65533;8&#65533;&#65533;6&#65533;\	f&#65533;&#65533; &#65533;&#65533;z&#65533;n&#65533;&#65533;&#65533;&#65533;&#65533;ID&#65533;&#65533;/&#65533;&#65533;&#65533;s&#65533;&#65533;U&#65533;&#65533;&#65533;&#65533;`&#65533;p&#65533;8&#57912;&#65533;&#320;P87&#65533;&#65533;!&#65533; x&#65533;&#65533;&#65533;+&#65533;[&#400;C&#8404;8&#65533;&#65533;lQI&#65533;&#65533;&#65533;&#65533;d%,(&#65533;&#65533;&#65533;&#65533;O3&#65533;&#65533;B&#65533;&#65533;&#65533;&#64513;&#65533;%&#65533;{~&#65533;F&#65533;[5&#65533;-	#&#65533;`&#65533;&#65533;&#65533;<&#1371;8H&#65533;&#65533;&#65533;>&#65533;L&#65533;&#65533;07&#65533;&#65533;o&#65533;n	&#65533;M&#65533;&#65533;&#65533;K&#65533;&#65533;&#65533;&#65533;%&#65533;q&#65533;Bn$&#65533;&#65533;9&#65533;A&#65533;&#65533;?&#65533;&#65533;_	7&#65533;a&#65533;&#65533;&#65533;"[&#65533;&#65533;&#65533;&#65533;&#65533;g&&#65533;z&#65533;&#65533;y;Ck&#65533;&#65533;5?&#65533;H&#65533;>d?}}&#65533;C&#65533;`[&#65533;R&#65533;Eo&#65533;&#531;&#65533;&#65533;&#65533;&#65533;-&#65533;&#65533;&#65533;o"&#65533;&#65533;&#65533;J&#65533;+&#65533;Dw&#65533;&#65533;&#65533;w& &#65533;"'&#65533;&#65533;&#65533;"&#65533;&#65533;8&#65533;X&#65533;x&#65533;&#65533;&#65533;&#65533;00&#1025;&#65533;&#65533;
h	&#65533;0&#65533;&#65533;&#65533;Z&#65533;&#65533;X!X&#65533;&#65533;	#H&#65533;&#65533;_&#65533;&#65533;\&#65533;&#65533;&#65533;&#65533;l(w&#65533;6gn:&#65533;w8&#65533;f/x	&#65533;E&#65533;&#65533;&#65533;&#65533;;&#65533;@&#65533;	&#65533;&#65533;sW	&#65533;uM&#65533;HX&#65533;C(&#65533;&#65533;&#65533;te,&#65533;g&#65533;^&#65533;&#65533;&#65533;&#65533;Z8&#65533;J&#65533;&#65533;&#65533;&#65533;&#65533;F^_&#65533;a&#65533;&#65533;r3&#65533;&#65533;&#65533;&#65533;V&#65533;&#628;&#65533;H(&#65533;&#65533;qNr&#65533;f&#65533;f&#65533;W&#65533;v&#65533;&{&#65533;K8&#65533;&#65533;}&#65533;%L&#65533;h&#65533;&#65533;O@&#65533;
j&#65533;&#65533;qM&#65533;&#1544;&#65533;2&#65533;t&#65533;l&#65533;8&#65533;I8P&#65533;&#65533;&#65533;&#65533;&#65533;HPK&#65533;&#65533;?&#1539;&#65533;p&#65533;&#65533;4&#65533;^xMGX&#65533;&#65533;h]&#65533;&#65533;&#65533;P=p&#65533;&#65533;=&#65533;|&#65533;&#65533;&#65533;f&#65533;1&#65533;yJ&#65533;&#65533;G&#65533;&#65533;}[r&#65533;&#65533;&#65533;*&#65533;&#1225;|8&#65533;w&#65533;&#65533;&#65533;`&#1040;}n&#65533;%1@s&#65533;&#65533;&#65533;	&#65533;&#65533;m-&#65533;v&#65533;&#65533; 9&#65533;`&#65533;X&#65533;?&#65533;g"g3&#65533;>&#1422;&	=&#65533;z&#65533;p&#1272;2&#65533;Hs&#65533;&#65533;&#65533;V&#65533;s&#65533; &#65533;&#65533;4Rd@&#65533;w&#65533;h&#65533;&#65533;&#65533;	F)&#65533;&#65533;qA&#65533;4W&#65533;x.A&#65533;&#65533;	&#65533;	&#65533;A&#65533;xU&#65533;&#65533;rH6&#65533;w&#65533;d7&#65533;p{9\vX	E{&#65533;&#1042;&#65533;&#65533;	&#65533;`{&#65533;&#65533;@&#65533;&#65533;%&#65533;s&#65533;g&#65533;&#65533;3&#65533;X	&#65533;XX&#65533;&#522;&#65533;&#65533;&#65533;&#65533;t:a.&#65533;&#65533;G&#65533; &#65533;'&#65533;&#1704;	Hv+&#65533;&#65533;`	&#65533;&#65533;
&#65533;H	&#65533;'	&#65533;&#1487;L&#65533;&#160;&#65533;'	7`&#65533;&#65533;&#65533;?&#65533;&#65533;&#65533;&#65533;Bc&#65533;g&#65533;`7&#65533;&#65533;&#65533;7@&#65533;&#65533;&#1539;I&#65533;?&#65533;g?Q&#65533;&#65533;LBIH&#65533;F&#65533;&#65533;t&#65533;&#65533;M&#65533;lr	 &#65533;&#65533;y>&#65533;	6&&#65533;&#65533;&#65533;=U&#65533;&#65533;3	&#1072;Q	5&#65533;&#65533;*&#65533;hs&#65533;XQ%&#65533;&#65533;&#65533;s	<I45&#65533;&#65533;&#65533;&#65533;liKP	4&#65533;&#65533;?&#65533;/^&#468;&#537374;&#65533;&#65533;i.&#65533;xC&#65533; &#65533; &#65533;>|&#65533;x-&#65533;&#65533;`&#65533;&#65533;&#65533;
&#65533;&#65533;?&#65533;&#65533;&#65533;&#1547;&#65533;#k&#65533;
H0&#65533;K M&#65533;R&#65533;M&#65533;K&#65533;9&#65533;&#65533;x&#65533;c&#65533;~&#65533; ~&#65533;&#65533;0B(&#65533;z&#65533;&#65533;|&#65533;&#65533;&#65533;i&#65533;&#65533;Z&#65533;&#65533;	@x&#65533;@D&#65533;&#65533;
&#65533;&#65533;{&#65533;	&#65533;&#65533;y'&#65533;&#65533;i4&#65533;K&#65533;&#65533;&#65533;&#65533;W(&#65533;&#65533;Z&#65533;&#65533;&#65533;&#65533;9&#65533;&#226;FS&#65533;*:N+@q1:P%Z&#65533;&#65533;8&#65533;&#65533;:&#65533;&#65533;<&#1699;>&#65533;&#65533;@&#65533;B:&#65533;DZ&#65533;Fz&#65533;H&#65533;&#65533;J&#65533;&#65533;L&#1700;N&#65533;&#65533;P&#65533;R:&#65533;TZ&#65533;Vz&#65533;X&#65533;&#65533;Z&#65533;&#65533;\&#1701;^&#65533;&#65533;`&#65533;b:&#65533;dZ&#65533;fz&#65533;h&#65533;&#65533;j&#65533;&#65533;l&#1702;n&#65533;&#65533;p&#65533;r:&#65533;tZ&#65533;vz&#65533;x&#65533;&#65533;z&#65533;&#65533;|&#1703;~&#65533;&#65533;&#65533;&#65533;&#65533;:&#65533;&#65533;Z&#65533;&#65533;z&#65533;&#65533;&#65533;&#65533;&#65533;&#65533;&#65533;&#65533;&#1704;&#65533;&#65533;&#65533;&#65533;&#65533;&#65533;:&#65533;&#65533;Z&#65533;&#65533;&#65533;&#65533;r&#65533;&#65533;M&#65533;&#297;&#65533;&#65533;$@46Y&#65533;+&#65533;&#65533;&#28702;&#65533;&#65533;&#65533;&#65533;&#65533;&#65533;&#65533;*&#65533;&#65533;tEJ?l#ea&#65533;(&#65533;&#65533;&#65533;&#65533;t&#1952;&#65533;&#65533;H&#65533;@&#65533;?w4&#65533;&#65533;Z&#65533;&#65533;=zH&#65533;m?:&#65533;'&#65533;&#65533;&#1699;&#65533;w&#65533;w&#65533;8&#65533;0&#65533;&#65533;&#65533;
&#65533;&#65533;#%t&#65533;&&#65533;&#65533;&#65533;3&#65533;&#1706;&#65533;&#65533;&#65533;&#65533;&#65533;&#65533;j&#65533;^&#65533;\t@&#65533;E&#65533;&#65533; !&#65533;   ,`&#65533; _ &#65533;  &#65533;&#65533; &#65533;&#65533;&#65533;&#65533;&#65533;&#65533;&#65533;&'&&#65533;&#65533;&#65533;&#65533;&#65533;&#65533;&#65533;&#65533;&#65533;&#65533;&#65533;&#65533;&#65533;'&#65533;&&#65533;&#65533;&
&#65533;
&#65533;&#65533;&#65533;&#65533;&#65533;&#65533;&#65533;&#65533;&#65533;&#65533;&#65533;%&#65533;&#65533;&#65533;&#65533;&#65533;&#65533;&#65533;&#65533;&#65533;&#65533;&#65533;'(&#65533;&#65533;&#65533;&#65533;&#65533;&#65533;(&#65533;&#65533;'&#65533;'D&#65533;&#65533;&#65533;&#1040;&#65533;&#65533;&#65533;(*//0&#65533;&#65533;0>/*&#65533;&&#65533;&#65533;&#65533;&#65533;&#65533;&#65533;&#65533;&#65533;&#65533;&#65533;(&#65533;%*>09551&#65533;&#65533;1&#65533;90&#65533;&#459;P(8JV&#65533;&#65533;&#65533;&#65533;2&#65533;B&#65533;>&#65533;&#65533;hA&#65533;&#65533;-0R&#65533;&#991;&#65533;&#65533;&&#65533;&#65533;&#65533;&#65533;&#65533;ItK&#65533;*&#65533;&#65533;Dat!H#>,s&#65533;T&#65533;R&#65533;&#65533;&#65533;e&#65533;*&#65533;h&#1059;C	&#65533;S'
5]&#65533;&#65533;&#65533;&#65533;U 3&#320;&#65533;"ES&#65533;<KB&#65533;&#1651;&#65533;0 &#65533;11c&#65533;C4&#65533;&#65533;&#65533;&#65533;+7F&#65533;p&#65533;0X y&#65533;&#65533;~&#65533;Lx&#65533;a&#65533;(^&#65533;&#65533;&#135;&#65533;u&#65533;`[1kM&#65533;3&#65533;&#676;&#65533;&#65533;&#65533;&#65533;X8I&#65533;t&#520;z&#65533;2V&#65533;&#65533;ej&#65533;Y&#65533;^&#65533; J&#65533;&&#257;E&#4044;rXl&#65533;9&#65533;&#24089;&#65533;k&#65533;}n&#65533;sB&#65533;Q&#65533;`&#65533;&#65533;2&#65533;&#65533;&#1423;jq&#65533;h&#65533;&#65533;&#203;/&#65533;7j&#1331;&#65533;&#65533;&#65533;|&#65533;&#65533;&#65533;&#65533;EmA&#65533;s&#65533;&#65533;7&#65533;&#65533;H&#65533;=&#703473;&#65533;_q&#65533;&#65533;	}&#65533;&#65533;w&#65533;&#65533;v&#65533;f&#65533;&#65533;g&#1860;&#65533;&#65533;&#1053;&#65533;&#65533;Yd&#65533;&#65533;&&#65533;q&#65533;a&#65533;&#65533;
&#65533;a&#65533;&#65533;h&#65533;&#65533;&#65533;B[&#65533;&#65533;&#65533;&#65533;&#65533;&#542;uo&#65533;I!&#65533;&#65533;f&#65533; 9r&#65533;&#65533;&#65533;&#65533;Bv	j&#2001;&#65533;&#65533;&#65533;&#65533;&#65533; &#65533;&#65533;p&#65533;8&#65533;zR&#65533;&#65533;&#65533;K;&#65533;&#65533;&#65533;S&#65533;H&#1807;\&#65533;6G&#65533;&#65533;%&#65533;&#65533;E&#65533;`r(&#65533;uU&#65533;&#65533;
g&#65533;&#65533; !&#65533;P&#1232;`&#1637;vQ&#65533;&#1482;&#65533;u&#65533;&#65533;&#868;&#65533;&#65533;G&#65533;&#65533;p
&#65533;&#65533;&#65533;&#65533;&#65533;#&#65533;&#65533;h&#550;&#65533;&#65533;
&#65533;)&#65533;&#65533;0$H.i&#65533;b&#65533;&#65533;&#1684;&#65533;&#65533;I&#65533;&#65533;l.&#65533;Q
4&#65533;&#65533;&#65533;=&#65533;%&#65533;&#65533;&#65533;&#65533;f&#65533;t&#65533;&#65533;&#65533;uj&#65533;&#26607;
,q-&#65533;jk&#65533;&#65533;&#227756;&#65533;&#65533;&#65533;l&#65533;&#65533;&#65533;&#1433;('&#65533;\&#65533;&#65533;'&#65533;&#65533;^&#65533;X&#65533;&#65533;&#65533;-$z&#65533;&#65533;U~I-&#65533;-&#65533;&#65533;&#65533;w&#65533;&#65533;'&#65533;&#65533;Fz&#65533;&#65533; &#65533;&#1040;&#65533;&#65533;&#65533;n&#65533;&#65533;2&#65533;o&#65533;&#65533;&#65533;&#65533;&#65533;^&#65533;a&#1144;&#64906;&#65533;&#65533;&#65533;&#65533;0&#65533;,&#65533; &#65533;&#65533;&#65533;&#65533;&#65533;&#65533;qM:hY&#65533;WH9}y,&#65533;&#65533;&#65533;=&#65533;i&#65533;j&#65533;*.&#65533;/&#65533;C
&#65533;4&#65533;r~&#65533;&#65533;&#65533;&#65533;&#65533;=&#65533;s&#578;4&#65533;N&#65533;&#65533;R&#138;V^,+&#65533;$&#65533;CN#"&#65533;`/&#65533;&#65533;&#65533;&#65533;&#65533;PB&#65533;bu=K>&#65533;&#65533;&#65533;<&#65533;=&#65533;
,	&#65533;6A&#65533;3&#65533;&#65533;&#65533;&#65533;K!&#65533;&#65533;15i#]1&#65533;G&#65533; 3&#1293;2&#65533;&#65533;F&#65533;_$&#65533;#&#65533;!+&#65533;YAt&#65533;&#65533;7&#65533;&#210;p4&#65533;&#823;&#65533;&#65533;`&#65533;&#65533;&#65533;S_&#18914;9&#65533;m5&#65533;GgVz!;E&#65533;&#65533;Qg,&#65533;Td&#65533;&#65533;'F&#65533;&#65533;0C
^&#65533;&#65533;u&#65533;A&#65533;$&#65533;[&#65533;[-q&#65533;&#65533;=&#65533;&#65533;7&#65533;&#65533;&#65533;D"&#65533;K/&#65533;&#65533;&#1591;sF&#65533;\&#65533;&#65533;&#65533;&#35892;&#65533;&#65533;d&#65533;&#65533;&#65533; &#65533;&#65533;&#65533;^5&#65533;!&#65533;&#65533;^&#65533;&#65533;C&#65533; \
&#65533;&#65533;&#65533;&#65533;&#65533;5O%&#65533;&#65533;&#65533; &#1237;&#65533;&#65533;N*1&#65533;X&#65533;&#65533;A<0&#65533;&#535;&#65533;A&#65533;&#65533;\0g&#65533;:&#65533;H&#65533;&#65533;&#65533;m&#65533;&#65533;PS,H?B(&#65533;"8lAl&#65533;&#65533;&#65533;,&#65533;!`&#65533;v&#65533;7(&#65533;F&#65533;B:&#65533;&#65533;&#65533;&#65533;&#65533;lF&#65533;'&#65533;`Ml&#65533;&#65533;H?jDP]&#65533;cx&#65533;&#65533;&#65533;&#65533;&#65533; &#65533;&#65533;F&#65533;&#65533;+^&#65533;&#65533;&#65533;&#65533;6F&#65533;#Ikc&#65533;Q&#65533;&#65533;!&#65533;&#65533;}^&#65533;&#65533;5&#65533;&#65533;&#65533;&#65533;&#65533;Y&#65533;&#65533;&#65533;&#65533;T&#65533;!!&#65533;&#65533;MB&#65533;&#65533;&#65533;&#65533;&#65533;FA&#65533;f&#65533;&#65533;&#65533;"}&#65533;&#65533;6P&#65533;j&#65533;&#65533;&#65533;DJB&#65533;&#65533;$&#65533;&#65533;D+I&#65533;&#65533;XJ>&#65533;&#805;xxTKn&#65533;w  &#65533;$uI&#65533;&#65533;d&#65533;L&#65533;_fY&#65533; .&#65533;R&#332;&#27220;IM&#65533;Q&#65533;&#65533;l&#65533;&#65533;&#65533;&#65533;&#786;&#65533;R7&#65533;&#65533;&-&#65533;)&#65533;p&#65533;s&#65533;&#65533;&#65533;^5&#65533;tNp&#65533;&#348;&#65533;&#65533;&&#65533; 0Op3&#65533;'&#65533;&#65533;rP&#65533;IBO&#65533;&#65533;&#65533;BPD&#65533;3&#65533;&#65533;&#65533;JP&#65533;&#65533;&#65533;&#65533;&#65533;L&#65533;&#65533;&#65533;&#65533;C&#65533;&#65533;Nu&#65533;D&#1101;&#65533;*&#65533;&#65533;%E&#65533;&#65533;Q&#65533;&#65533; &#65533;D&&#65533;&#65533;M&#1071;O#&#65533;JG+j&#65533;0&#65533;&#65533;&#65533;D*&#65533;&#1574;	&#65533;&#65533;F;4S&#65533;&#65533;&#65533;&#65533;&#65533;I83R&#65533;n&#65533;&#65533;P&#65533;&#65533;Q-:~"&#65533;$&#65533;-jV&#65533;:&#65533;VnK8\&#65533;hX&#65533;uT&#65533;&#65533;&#65533;&#65533;#TC&#65533;Z&#1206;j&#65533;308&#65533;mV:8A&#65533; &#65533;Q&#65533;jTM
  &#65533;&#65533;D6cgNsWV-t&#65533;&#65533;&#65533;h&#65533;@3&#1326;&#65533;n%)>&#65533;&#65533;&#189;ZvN&#65533;&#65533;&#65533;&#65533;b&#65533;V&#65533;&#65533;&#1389;&#65533;m9&#65533;S&#65533;nHF&#65533;&#65533;P;+&#65533;&#65533;&#65533;&#65533;R&#65533;$&#65533;&#65533;Y&#1414;&#65533;&#65533;&#65533;<Abj[&#65533;"&#65533;&#65533;z=&#65533;&#65533;f9&#1468;&#65533;&#28102;&#65533;&#65533;`h4&#65533;&#65533;&#1463;&#65533;&#65533;!d;&#166;&#65533;&#65533;y=&#65533; &#65533;I&#65533;&#65533;&#65533;&#65533;&#65533;&#65533;)W?k&#1773;fP`&#65533;&#65533;
J&#1933;&#65533;t;&#65533;&#65533;Qv`F &#65533;&#65533;>@&#65533;GK^&#65533;r&#65533;&#65533;z]u&#65533;&#65533;^&#1534;&#1464;&#65533;&#65533;&#65533;`&#1027;&#65533;&#1465;&#65533;}&#65533;&#65533;R&#65533;J&#65533;&#65533;a[k&#65533;(&#65533;&#65533;&#65533;&#65533;R_&#65533;(AZ&#65533;`&#65533;8&#65533;&#1701;&#65533;&#65533;&&#65533;cH&#65533;&#65533;&#65533;-&#65533;SC;&#65533;2&#65533;&#65533;-_&#65533;&#174;UQ&#65533;&#1729;#c&#65533;&#65533;|t&#65533;/q&#65533;&#856;&#65533;&#65533;&#65533;!&&#65533;&#65533;&#65533;&#65533;j&#65533;&#65533;mTi&#65533;&#65533;$y&#65533;#,&#65533;&#65533;a&#65533;a0&#65533;&#2147; &#65533; s&#65533;I&#65533;}*Ds"	`k*I&#65533;&#65533;v&#65533;ia&#65533;&#518;`&#65533;M	f&#65533;&#65533;&#65533;&#65533;&#65533;&&#65533;p\n@&#65533;C| &#65533;&#1237;	FL&#65533;7&#65533;udd&#65533;&#65533;&#65533;&#65533;&#65533;&#65533;%$&#65533;A&#65533;&#65533;<Z&#65533;r8~A4&#65533;&#65533;
&#65533;`&#65533;&#1987;!&#65533;&#65533;6&#65533;&#65533;4&#291;WmP&#65533;&#65533;&&#65533;k$&#65533;B<&#65533; &#65533;Pu6&#50743; P/#b&5U&#65533;E&#65533;&#65533;&#65533;&A&#65533;&#65533;&#65533;#f&#65533;b&#65533;0&#65533;{&#65533;C&V&#65533;&#65533;&#65533;&#65533;&#65533;&#65533;&#65533;G8&#65533;"&#65533;+&#65533;&#65533;![gZ&#65533;&#796;&#65533;4<}l&#65533;&#65533;z&#65533;&#65533;"x&#65533;&#65533;&#65533;&#65533;$ B&#65533;egs&#65533;'Q&#65533;&#65533;&#65533;&#65533;&#65533;&#65533;8`"!Z&#65533;G&#65533;&#65533;&#65533;&#65533;&#65533;&#65533;b&#65533;&#65533;g&#65533;&#65533;,LG2&#65533;*5&#65533;X&#65533;'/Y2&#65533;9&#65533;&#65533;d9	&#65533;&#65533;&#65533;&#65533;&#65533;T&#65533;\&#65533;&#65533;&#65533;&#65533;r>2"&#65533;A&#65533;y0&#65533;n&#65533;&#65533;Q&#65533;Yeq&#65533;&#65533;&#65533;&#65533;B,&#65533;&#65533;@9Z&#65533;H&#1593;&#65533;&#65533; &#65533;9,q_&#65533;&#65533;&#65533;&#65533;&#65533;%&#65533;M>&#65533;&#65533;%&#65533;e_;&#65533;&#65533;w !&#65533;   ,a&#65533; E &#65533;  &#65533;&#65533;&#65533;&#65533;&#65533;&#65533;&#65533;&#65533;'&#65533;&#65533;&&#65533; &#65533;&#65533;&#65533;&#65533;&#65533;&#65533;&#65533;&#65533;&#65533;&#65533;(
&#65533;&#65533;&#65533;&#65533;&#65533;&#65533;&#65533;&#65533;&#65533;&#65533;%&#65533;
&&#65533;&#65533;&#65533;&#65533;&#65533;(&#65533;&#65533;&#65533;&#65533;&#65533;&#65533;&#65533;&#65533;
&#65533;'&#65533;&#65533;&#65533;&#65533;&#65533; &#65533;&#65533;&#65533;&#485;&#65533;&#65533;&#65533;&&&#65533;0&#65533;09&#65533;0//((&#65533;&#65533;&#65533;&#65533;&#65533;&#1923;&#65533;&#65533;&#65533;&#65533;&#65533;0551&#65533;-1&#65533;&#65533;&#65533;0>/*&&#65533;&#65533;'D&#65533;&#65533; &#65533;&#65533;'%&/`<jA&#65533;&#65533;&#65533;&#65533;&#65533;&#65533;T&#329;U&#65533;&#65533;&#65533;&#65533;V&#65533;!&#65533;&#65533;1 &#65533;h&#65533;pc&#452;&#65533;&#65533;xD&#65533;&#65533;&#65533;&#65533;V&#1602;X&#65533;&#65533;&#65533;&#65533;~&#65533;&#65533;#BH&#65533;H&#65533;&#164;&#991;%lY&#65533;`&#65533;&#65533;&#65533;&#65533;\h&#65533;&#65533;H&#65533;&#65533;&#65533;&#65533;j&#65533;&#65533;&#65533;&#65533;},8&#65533;&#65533;$i&#1219;6Av&#65533;&#65533;#&#65533;G:0l&#65533;&#65533;&#65533;&#65533;&#65533;&#65533;>&#65533;-&#65533;&#65533;&#65533;L&#65533;&#65533;:&#65533;&#65533;/YH&&#65533;&#957;j&#65533;\&#65533;6&#65533;v&#65533;c&#65533;&#65533;xQ&#65533;&#65533;|(&#65533;tz&#65533;&#65533;&#496;&#65533;&#65533;&#65533;&#65533;!#-\B&#65533;&#65533;`&#65533;&#65533;&#65533;&#65533;x.&#65533;&#65533;(#1&#65533;&#65533;t&#65533;[&#65533;&#65342;m&#65533;&#65533;+&#65533;&#65533;D:T&#65533;|w&#65533;&#65533;3&#65533;&#65533;OuQ#&#65533;2&#65533;{&#65533;&#65533;&#65533;bQ^&#65533;&#65533;&#65533;&#65533;&#65533;&#65533;&#65533;6&#65533;&#284;7 &#65533;&#65533;.c&#65533;.&#65533;&#65533;c&#65533;3&#65533;:&#65533;&#65533;&#65533;&#65533;[ "@$&#65533;}&#65533;w&#65533;%&#65533;&#65533;h|i&#65533; n&#65533;&#65533;m&#65533;&#65533;[d&#65533;5+&#65533;`@&#65533;&#542;{&#65533;GM&#65533;&#65533;"&#65533;1&#65533;&#65533;h&#65533;#&#65533;6&#65533;RKU&#65533;MY^3&#65533;V"&#65533;&#65533;&#1033;>vE&#65533;&#65533;&#65533;g/&#65533;&#65533; _&#65533;-&#65533;&#65533;	&#65533;&#1558;q&#65533;-&#65533;c~6$&#65533;&#65533;&#65533;#%km&#65533;&#65533;S=>&#65533;&#65533;&#65533;)&#576;&#65533;&#65533;W&#65533;lNB&#65533;"&#65533;&#65533;&#65533;&#65533;&#65533;rB&#65533;Q&#65533;	&#24765;&#65533;&#65533;%N;(S&#65533;`E&#65533;"&#65533;`&#65533;\l&#65533;&#65533;_B&#1572;2H[&#65533;&#65533;&#65533;&#65533;SL&#65533;&#65533;_&#65533;&#65533;9F&#65533;$pF&#65533;&#65533;]?&#65533;)&#65533;@&#65533;&#65533;(&#65533;S{n:X&#65533;O&#65533;z&#65533;&#65533;&#65533;&#1620;k&#65533; &#65533;t&#65533;q&#65533;&#65533; D&#65533;&#41942;&#65533;Z$&#65533;&#65533;(!(&#65533;&#65533;%tmJ&#65533;k&#65533;MR&#65533;B	&#65533;&#65533;Y	@#&#65533;&#65533;^&#65533;&#65533;&#65533;&#65533;&#65533;X&#65533;&#610;W&#65533;9&#65533;&#65533;&#65533;&#65533;jh&#65533;&#65533;E&#65533;&#65533;3&#65533;@&#65533;&#65533;&#65533;&#65533;*&#65533;&#65533;F&#65533;o&#65533;r	&#65533;=&#65533;&#65533;&#50573;&#65533;	^&#65533;A&#65533;c\&#65533;&#65533;6&#65533;&#1921;z! =&#65533;P&#65533;$&#65533;F&#65533;	>&#65533;@&#65533;&#65533;&#65533;y&#65533;&#313;pp	3H&#266;	*&#65533;p0&#65533;&#65533;:&#65533;&#65533;&#65533;&#65533;=&#65533;&#65533;,&#65533;&#1186;$&#65533;	t&#65533;P&#65533;&#65533; &#65533;0&#65533;D&#65533;&#65533;0&#65533;f&#782;&#65533;1&#65533;&#65533;nt0	$&#65533;&#65533;H&#65533;dn6&#508;t&#65533;&#65533;&#65533;&#65533;&#65533;&#65533;&#65533;[E$&#65533;&#65533;LK&#65533;	1z&#65533;&#65533;&#65533;&#65533;&#65533;&#65533;P{B6#&#65533;&#65533;&#65533;y&#65533;p&#65533;&#65533;n$&#65533;&#65533;&#65533;&#65533;/&#65533;&#65533;&#65533;Gh&#65533;&#65533;3&#65533;=&#65533;!&#65533;(PB
&#65533;*i&#65533;4&#65533;`&#65533;&#65533;&#65533;! &#65533;TDz&#65533;&#65533;%&#65533;&#65533;&#65533;&#65533;Tn&#65533;}&#65533;&#65533;*;&#65533;&#65533;B
8&#65533;&#65533;&#65533;h&#65533;&#65533;&#65533;>&#65533;&#65533;/&#65533;O"w
&#65533;#-3&#65533;&#65533;&&#65533;&#65533;$8I6&#65533;PMH&#65533;3&#65533;&#65533;&#65533;q&#1719;&#728;4$&#65533;w_6u&#65533; &#65533;&#65533;3x2A&#65533;'&#65533;%&#65533; w$d&#65533;&#65533;&#65533;D'&#65533;I&#65533;&#65533;7(&#65533;&#65533;&#65533;&#65533;&#65533;}&#65533;HD&#65533;H&#65533;&#65533;&#59744;{&#65533;&#65533;Nx&#65533;&#65533;&#65533;#|&#65533;KL&#65533;&#65533;&#65533;p&#65533;&#65533;&#65533;0B	&#65533;Ybv&#65533;pH&#65533;X&#65533;.B&#65533;(8&#65533;a&#65533;\G&#65533;Zxb9&#65533;I&#65533;&#65533;&#65533;)x&#65533;&#65533;&#65533;&#65533;0'&#65533;1&#65533;&:D&#65533;&#65533;E#&#65533;6&#65533;9b,<aM&#65533;QU&#65533;!&#65533;F&#65533;E1&#65533;0D&#65533;(&#65533;!D&#65533;Q&#1029;k&#65533;[&#65533;&#65533;8&#65533;&#65533;x&#803;&#65533;&#65533;&#65533;>&#65533;&#65533;&#65533; IHAZC1&#65533;a%&#65533;QH&#65533;&#65533;i&#65533;d:
&#65533;F-R0v&#65533; }&#65533;Nb&#65533;&#65533;&#65533;x&#65533; a&#65533;I|2&#65533;&#65533;d)W	J&#65533; &#65533;&#65533;&#65533;&#65533;*&#65533;bJ&#65533;)P&#65533;&#65533;#&#65533;,&#65533;&#65533;UR&#65533;&#65533;%-fYJ&#1832;@Z!$&#65533;2]4	t(&#65533;&#65533;&#65533;H&#65533;Lb&#65533;&#65533;&#65533;&&#65533;&#65533;&#65533;&#65533;&#65533;o&#65533;&#65533;&#65533;$'Ne&#65533;j&#65533;&#65533;,&#65533;,#	&#65533;u&#65533;&#65533;}&#65533;A&#65533;&#65533;&#65533;N&#65533;7=h&#65533;&#1369;&#65533;n&#65533;c9&#65533;L
?aF&#65533;y&#65533;i&#65533;&#65533;`'{b .Z&#65533;*&#65533;&#65533;e-&#65533;&#65533;&#65533;JT&#65533;>Qx*S"j&#65533;&#65533;&#65533;&#65533;&#65533;P&#856;%z.L&#65533;Eg&#65533;&#65533;ZJde+&#65533;TM@&#65533;3&#65533;&#65533;&#65533;DH&#65533;S&#65533;&#65533;S&#65533;p&#65533;&#65533;4&#65533;&#1176;&#65533;/S&#65533;&#65533;2&#65533;&#65533;kZ&#157;&#65533;&#65533;=2Z	B&#65533;Z&#65533;&#1243;D|&#65533;&#65533;&#65533;&#65533;2&#65533;&#65533;&#260;&#65533;&#65533;A&#65533;&#65533;L&#65533;&#65533;Q&#65533;&#65533;Q&#65533;&#65533;&#65533;&#65533;&#65533;#&#65533;&#65533;}&#65533;&#65533;0&#65533;h&#65533;r&#65533;K&#65533;&#65533;;&#65533;&#65533;,9Z&#65533;L&#65533;&#65533;j&#358;:#&#65533;&#65533;`&#65533;[&#65533;E&#65533;z&#65533;&#1103;Bb;&#65533;&#65533;lv4&#65533;P6&#65533;&#65533;&#65533;D&#65533;&#65533;\&#65533;ct&#65533;&#65533;%&#65533;yT&#65533;&#65533;m&#65533;&#65533;S$&#65533;B&#65533;&#65533;&#65533;&#65533;I-J;_&#782;A&#65533;k&#65533;&#65533;*	&#65533;q&#65533;&#65533;&#65533;&#65533;U0&#65533;&#65533;Y&#979;&#65533;&#65533;&#65533;&#65533;&#65533;5&#1292;rAp&#65533; &#65533;&#65533;w&#65533;@$|"&#65533;&#65533;"&#65533; p&#65533;#&#65533;&#65533;/&#65533;-o
&#65533;&#65533;"+a&#65533;&#65533;o0&#65533;&#65533;p@]  P&#65533;&#65533;&#65533;C&#65533;&#65533;&#65533;&#65533;&#165;&#65533;fd&#65533;&#65533;Z	&#65533;Xp';1&#65533;%&#65533;&#65533;(L[V&#65533;&#159;Sb#6&#65533;&#65533;m&#1563;&#65533;De&#65533;&#65533;&#65533;&#65533;&#65533;v\K&#65533; !&#65533;   ,e&#65533; ? @  &#65533;&#65533; &#65533;&#65533;&#65533;&#65533; &%&#65533; '&#65533;&#65533;&#65533;&#65533;&#65533;&#65533;&#65533;&#65533;&#65533;&#65533;&#65533;(&#65533;909&#65533;&#65533;&#65533;&#65533;'&#65533;>&#65533;1&#65533;-&#65533;&#65533;-&#65533;&#65533;0&#65533;&#65533;&#65533;&#65533;%&#65533;&*&#65533;.-&#65533;(
&
(&#65533;&#65533;&&#65533;&#65533; '&#139;&#65533;.&#65533;&#65533;&#65533;&#65533;.&#65533;*%&#65533;&#65533;&#65533;%&%&#65533;&#451;*A&#65533;-&#65533;&#65533;&#65533;&#65533;&#835;&#65533; &#65533;&#65533;
&#65533;&#1372;&#65533;&#65533;&#65533;&#65533;&#65533;&#994;&#65533;&#65533; ""1&#65533;&#1484;&#65533;"h!*&#65533;AT&#65533;Q&#65533;F&#65533;CE)D&#65533;!0Z&#1576;&#12641;z &#65533;&#882;&#65533;A&#65533;"&#65533;&#65533;E&#65533;K$K&#65533;	)&#65533;&#65533;BM8C&#1340;&#28163;&#65533;.&#65533;&#65533;&#65533;&#982;H&#65533;Q&#65533;iCGz=J-*&#65533;&#65533;)C7M&#65533;$&#65533;&#65533;&#65533;rG]&#65533;&#1720;A7 ]&#837;&#65533;JP&#65533;	C[&#65533;&#65533;`Y(!W&#65533;!&#65533;&#65533;&#65533;T&#65533;&#65533;&#65533;)&#65533;B+d&#65533;X&#1402;&#65533;,&#65533;&#379;&#65533;&#1060;x@&#65533;&#65533;J&#65533;rQA&#65533;%Z&#65533;&#65533;V0&#65533;>i&#65533;&#65533;w#v&#1130;\&#65533;6/[&#65533;&#65533;&#65533;"&#65533;<&#65533; b&#65533;&#65533;b&#65533;&#65533;L&#65533;6&#65533;&#65533;!-U&#65533;&#243;&#65533;&#65533;x[&#65533;&#65533;e&#65533;&#65533;&#65533;&#65533;&#65533;|x&#65533;&#65533;&#471;jo&#65533;~|&#65533;&#65533;&#65533;&#65533;&#65533;!&#65533;2&#65533;&#65533;F&#65533;RzG&#65533;&#65533; &#65533;&#1123;&#65533;#t&#65533;&#1038;m&#59979;5&#2045;uAk&#65533;&#65533;&#65533;&
&#65533;&#65533;&#65533;uv&#65533;e&#65533;9&#65533;M&#65533;&#65533;&#65533;&#65533;`&#1277;D-&#65533;P&#65533;/
&#65533;&#65533;M&#65533;_e&#65533;&#19484;-&#65533;I&#473;~&#65533;,S&#65533;2&#65533;&#65533;Pw&#65533;!G&#65533;O&#65533;&#65533;@&#65533;n&#65533;&#65533;GYL,&#65533;&#65533;|&#65533;&#65533;g]y&#65533;x&#65533;V&#65533;7)&#65533;&#65533;&#65533;1&#65533;\=4&#65533;5&#65533;8&#65533;"RuT&#65533;)d&#65533;1A&#65533;&#65533;q&#65533;&#65533;@C>&#65533;&#65533;&#854;&#65533;&#65533;&#65533;=<&#65533;&#65533;A&#65533;D&#65533;"&#65533;\&#65533;&#65533;>&#65533;9&#65533;G#&#65533;d&#518;&#65533;A(
&#1384;&#65533;ZS^&#65533;R&#65533;=&#65533;&#65533;C&#65533;=i&#65533;&#65533;&#65533;p&#65533;!&#65533;D&#65533;6&#65533;\&#65533;i&#65533;&#65533; 8	3&#65533;	&#65533;(&#65533;&#65533;&#65533;	B&#65533;&#65533;k&#65533;&#65533;p&#65533;[&#65533;4J&#65533; &#65533;&#65533;(&#65533;O&#65533;pC&#65533;&#65533;(&#65533;(?&#65533;&#65533;ZB.,a&#65533;&#65533;JHl&#65533;8&#65533;N
)@{&#65533;`&#65533;&#65533; &#929;&#65533;v&#65533;M	&#65533;&#65533;`&#65533;&#65533;2&#65533;&#65533;U$&#65533;&#65533;m	&#65533; &#65533;&#65533;&#65533;&#65533;&#65533;&#65533;k&#65533;.&#65533;[]6q	# ;&#65533;6&#65533;R&#65533;5&#65533;rK&#65533;@&#65533;2B&#65533;&#65533;"g&#65533;&#65533;q&#65533;&#570324;&#65533;0&#65533;&#65533;&#65533;&#65533;&#65533;(eT&#65533;&#65533;7L&#65533;&#65533;&#65533;\&#65533;!&#65533;E&#65533;l &#65533;%$&#65533;s&#65533;&#65533;h&#65533;&#65533;&#442;&#65533;<=&#65533;&#65533;&#65533;&#65533;$J&#65533;&#65533;&#65533;&#1157;&#65533;&#65533;&#65533;&#65533;T[&#65533;e$&#65533;B&#65533;O&#65533;&#65533;&#65533;&	7&#65533;&#65533;!&#65533;&#65533;&#65533;&#1414;(&#65533;&#1531;&#65533;&#65533;&#65533;&#65533;rm&#65533;h2 &#65533;&#65533;"s!O&#65533;&#65533;&#1606;H&#65533;&#65533;&t&#65533;=&#640;.&#65533; &#65533;n&#65533;F&#65533;a&#65533;&#65533;&#65533;s&#65533; !&#65533;	   ,e&#65533; Z ?  &#65533;&#65533;&#65533;&#65533;&#65533;&#65533;&'&#65533;&
&&/ &#65533;&#65533;&#65533;>&#65533;&#65533;&#65533;&#65533;&#65533;&#65533;&#65533;&#65533;&#65533;'&#65533;
(%&#65533;-1&#65533;9&#65533; ('&#65533;&#65533;&#65533;&#65533;&#65533;&#65533;&#65533;&#65533;&#65533;&#65533;&#65533;&#65533;&#65533;&#65533;&#65533;.&#65533;&#65533;.-&#65533;-59&#65533;%'%&#65533;&#65533;&#65533;&#65533;&#858;
&#65533;&#912;-&#65533;&#65533;-&#65533;5&#65533;%&#1763;&'&#65533;&#65533;&#65533;&#65533;&#65533;&#65533;&#65533;&#65533;&#65533;&#65533;&#65533;%)01&#65533;&#65533;&#65533;&#65533;/))&#65533;&#65533;&#65533;&#65533;&#65533;&#65533;&#65533;( Z&#65533;&#65533;&#65533;&#65533;&#65533;.&#65533;E&#176;&#65533;&#65533;,p 8Q"&#331;3V&#65533;&#65533;#&#65533;, &#65533;&#65533;(&#147;(5&#65533;&#65533;&#65533;&#65533;&#65533;&#151;&#65533;>8&#65533;g&#65533;3R&#65533;&#65533;&#163;&#991;@&#65533;
E b$&#65533;N&#65533;Di&#65533;YK&#65533;&#65533;d2c&#65533;&#65533;&#65533;u&#65533;&#65533;&#65533;r&#65533;&#1519;F/&#65533;J&#65533;T&#65533;P_&#65533;;&#65533;&#65533;lUI&#65533;&#65533; &#65533;&#65533;4&#65533;K&#65533;m&#65533;f&#65533;v&#65533;&#65533;]&#65533;n&#65533;J&#65533;&#65533;&#65533;&#65533;M|+&#65533;L6&#65533;%&#65533;&#65533;&#65533;1f&#65533;8&#65533;e&#65533;J'&#65533;;u&#65533;Y1&#65533;&#65533;&#65533;&#65533;&#65533;UgLa--&#65533;&#65533;&#47404;Y&#448;Qn&#65533;&#65533; &#65533;&#65533;l&#65533;&#65533;I&#65533;&#65533;p&#972;mo&#65533;&&#65533;&#725;&#65533;k5&#65533;&#830;&#65533;G&#65533; &#65533;9&#65533;`&#484;G&#65533;&#1782;;&#65533;f&#628;cz&#65533;9&#1166;r&#145;&#65533;&?&#65533;&#65533;m&#65533;=1g]	&#65533;&#65533;&#65533;&#65533;X&#44890;&#65533;&#65533;&#65533;&#65533;'H~&#65533;&#65533;&#65533;&#65533;%)&#65533;7&#65533;}d)&#65533;&#65533;x0pb`s&#65533;IRBr&#65533;&#65533;WM&#65533;&#65533;$&#65533;fB	5&#65533;@a&#65533;L&#65533;&#65533; $&&#65533;%L&#65533;'&#1546; &#65533;&#65533;B&&#65533;&#65533;_/4&#65533;"Z`S&#65533;P&#65533;x&#65533;&#65533;&#65533;&#65533;/=q&#65533;&#65533;C&#65533;&&#65533;A4&#65533;&#65533;&#65533;"!N&#65533;&#65533;&#65533;&#65533;b"%&#65533;0B09&#65533;&#65533;&#17169;&#65533;"n#n&#258;:b			&#65533;(&#65533;&#65533;
$&#65533;&#65533;&#65533;oX&#65533;%fRG&#65533;1&#65533;&#65533;&#65533;aw&#65533;&#65533;	&#65533;H&#65533;m&#1701;9&#65533;?&#65533;&#65533;Y4P&#65533;$&#65533;&#65533;8
2&#65533;)Vh4&#65533; &#65533;pJ&#65533; } &#65533;x&#65533;Fr&#65533;&&#65533;A&#65533;=&#65533;&#65533; &|&#65533;&#65533;{&#65533;&#65533;cI&#65533;wnbC$&#65533;&#65533;
@"&#65533;0I&#65533;q&#65533;e&#65533;&#1785;`b&#65533;&#65533;T&#65533;j$&#65533;&#65533;&#65533;&#65533;&#65533;&#65533;*&#65533;r&#65533;&#65533;Y&#65533;&#65533;&#1206;&#65533;W&#65533;=H	&#65533;$&#65533;@k3&#65533;&#65533;&#65533;&	7dr&#65533;&&#65533;f&#65533;*&#65533;&#65533;H3&#65533;7&#65533;P&#65533;]&#814;(A&&#60843;p&#65533;#0&#65533;&#65533;&&#65533;&#65533;Y$'&#65533;&#65533;{&#65533;D&#65533;&#65533;&#65533;"&#65533;&#65533;3&#65533;7v&#65533;&#1521;B&#65533;<&#65533;#o2!&#65533;$&#65533;&#65533;7&#65533;&#65533;&#65533;&#65533; &#65533;py	(2C&#65533;&#65533;-9&#65533;XKj=&#244;&#65533;&#65533;A&#65533;,PC=Tt$&#65533;  !&#65533;   ,&#65533;&#65533;    f@&#65533;p(&#65533;&#65533;&#548;r&#65533;l:&#65533;&#1063;+&#65533;4R&#65533;&#65533;k&#65533;&#65533;.U^d&#65533;&#65533;n&#65533;R&#65533;io,CZ&#65533;i:)ir.Em&#851;%T#$|I'noH8$$J%M&#65533;)&#65533;&#65533;HdW%(&#65533;aT%&#65533;u&#65533;Z
&#65533;&#65533;a&#65533;T&#65533;Z&#65533;WA !&#65533;   ,w&#65533; / $  &#65533;&#65533; &#65533;&#65533;&#65533;&#65533;&#65533;&#65533;&#65533;4.4&#65533;&#65533;&#65533;&#65533;&#65533;4&#65533;&#65533;&#65533;&#65533;&#65533;&#65533;&#65533;&#65533;&#65533;&#65533;&#65533;&#65533;N&#65533;L3&
&#65533;&#65533;-&#65533;&#65533;&#65533;-%%&'&#65533;&#65533;&#65533;4O&#65533;J3&#65533;&#65533;&#65533;&#65533;&#65533;&#65533;%(&#65533;&#65533;&#65533;4&#65533;4-63%&#65533;&#65533;&#65533;&#65533;&#65533;A&#65533;&#65533;&#65533;&#856;&#65533;NJ/&#65533; &&#1224;-.&#3353;=&#65533;(&#65533;&#1863;&#65533;&#65533;&#65533;&#65533;J&#1027;&#65533;&#33754;&#65533;&#65533;&#65533;&#1926;&#65533;&#65533;&#65533;9&#65533;&#65533;&#65533;&#65533;&#1333;8&#65533;&#65533;9&#65533;&#65533;\)&#65533;&#65533;&#65533;&#65533;	&#65533;&#830;5n&#65533;!3R&#65533;&#65533;&#65533;qK&#65533;&#65533;*qP&#65533;&#65533;J&#65533;
!&#65533;&#65533;&#65533;&#65533;:u&#65533;*&#65533;J9&#65533;JC/s&#65533;DQIC"&#65533;$4&#1285;&#65533;&#65533;J byiQ&#65533;&#65533;&#65533;&#65533;&#65533;A&#65533;&#65533;)l&#65533;HAbD&#65533;B&#65533;&#65533;%&#65533;&#65533;UBFnL&#65533;ad&#65533;&#65533;C)8&#65533;n&#65533;&#65533;/&#65533;]Dg+&#65533;&#65533; &#65533;P&#65533;&#65533;p&#65533;
&#65533;j&#65533;&#65533;&#65533;=&#65533;&#65533;o&#65533;Jt&#65533;X&#65533;&#65533;dBA/&#65533;@Y&#65533;!&#214; !&#65533;   ,v&#65533; 2 -  &#65533; H&#65533;&#65533;&#65533;&#65533;i&#65533;h&#65533;&#135;#&t&#65533;&#65533;&#65533;&#65533;7X&#65533;&#65533;&#65533;&#335;&#65533;t&#65533;&#65533;'O&#65533;&#65533;&#65533;&#65533;&#262;&#65533;$;&#65533;&#65533;$&#65533;&#65533;&#65533;0cB&#65533;&#65533;&#65533;F&#847;Sz&#65533;p&#65533;Q&#65533;&#463;?+&]&#65533;&#65533;F&#65533;I&#65533;I&#65533;&#65533;/7m&#65533;k&#65533;&#65533;JQ*T&#1634;G&#65533;&#65533;8&#65533;&#65533;&#65533;&#65533;'H&#65533;'{&#65533;(&#65533;&#65533; M&#65533;a?&#65533;(&#65533;&#65533;&#65533;&#1713;T&#65533;&#65533;&#65533;bG&#65533;D&#65533;ZL&#65533;2&#65533;B&}3n&#65533;KYa&#65533;&#65533;&#65533;=h&#65533;&#65533;&#65533;&#992;):^:&#65533;&#65533;^&#65533;&#65533;cr&#65533;&#65533;$i&#704;FI&#65533;&#65533;&#65533;&#65533;&#65533;Z!~v&#65533;"&#65533;&#65533;jc3|&#65533;&#65533;&#65533;sK&#1814;jM&#65533;&#65533;B&#65533;{1l&#65533;&#65533;&#65533;X&#8457;&#65533;&#65533;&#65533;&#65533;&#65533;L&#65533;g&#65533;&#65533;b&#65533;&#65533;7&#1817;JH&#65533;&#1952; &#65533;&#65533;&#1374;&#65533;SV&#65533;&#65533; &#65533;&#65533;&#65533;)&#65533;p&#65533;&#65533; 	&#65533;&#65533;v&#65533; &#65533;4&#65533;u=&#65533;&#65533;&#65533;o
|&#65533;j&#65533;5G?&#65533;&#65533;&#65533;S:&#65533;g&#65533;Ta@z&#65533;ko&#65533;8LM&#65533;&#65533;[L+&#65533;&#65533;&#65533;u&#65533;&#65533;0&#65533;&#65533;%&#65533;0&#65533;_qU&#65533;GP&#65533;P&#65533;&#65533;&#65533;&#65533;&#65533;H&#65533;&#65533;&#65533;#l=&#65533;&#65533;d	
&#65533;&Q&#65533;5&#65533;h&#65533;IJ&#65533;0&#148;O-&#65533;Q&#65533;Z~4&#1044;g]&#65533;9&#65533;Ix&#65533;&Q9&#65533;&#65533;&#65533;h
&#65533;&#65533;&#65533;&#65533;&#65533;&&#65533;%&#65533;&#273;2&#65533;Fg&#65533;F&#65533;&#65533;$&#65533;&#65533;	(&#65533;&#65533;A)&#65533;&#65533;E}U&#65533;H&#65533;&#65533;Ab4)A&#65533;
&#65533;&#65533;Q&#65533;&#65533;)B(&#65533;&#65533;&#65533; &#65533;B:&#65533;&#65533; X&#65533;&#65533;&#65533;T&#65533;H&#65533;&#65533;&#65533;&#65533;N&#65533;*&#65533;&#65533;&#65533;k&#65533;&#65533;&#600;*Bh&#4353;A&#65533;&#65533;&#65533;a&#65533;)&#65533;[&#65533;&#65533;JkT&#65533;&#65533;&#65533;"&#65533;&#65533;" &#65533;&#65533; !&#65533;   ,e&#65533; C <  &#65533;&#65533; &#65533;&#65533;&#65533;&#65533;&#65533;&#65533;&#65533;&#65533;9>&#65533;&#65533;&#65533;&#65533;&#65533;&#65533;4--9U)&#65533;&#65533;&#65533;&#65533;&#65533;4&#65533;&#65533;P-=&#65533;&#65533;&#65533;&#65533; &#65533;&#65533;&#65533;&#65533;C&#65533;&#65533;&#65533;&#65533;&#65533;N4&#65533;&#65533;4S=0&&#65533;&#65533;&#65533;&#65533;&#65533;&#65533;&#65533;&#65533;&#559;&#65533;&#65533;&#65533;&#65533;&#65533;O&#65533;&#65533;&#396;&#65533;&#732;&#65533;&#65533;&#65533;=*&#65533;&#65533;&#1552;&#65533;&#65533;&#1182;&#65533;&#65533;L&#65533;&#65533;&#65533;&#65533;.-.&#65533;&#65533;&#65533;4&#65533;&#65533;&#65533;&#65533;&#65533;&#65533;'&#65533;&#65533;di+6&#65533;&#65533;&#65533;A9Y w^<}&#65533;&#65533;&#65533;$l	&#65533;&#65533;&#65533;f&#65533;A9Jd4$q&#65533;-m&#65533;&#1072;ac&#65533;YK+DB&#65533;HA&#65533;&#65533;G&#65533;&#65533;&#65533;d^&#428;w&#65533;&#65533;A&#65533;D&#65533;8&#1106;]&#65533;&#65533;&#65533;M,
&#65533;G&#65533; &#65533;m+6&#65533;P&#65533;C(F&#65533;&#65533;&#65533;:WBM&#65533;IA[-&#65533;J&#65533;@q"&#65533;<&#65533;&#65533;&:&#65533;b&#65533;&#65533;Xm&#65533;&#65533;&#65533;&#65533;+&#65533;&#65533;&#65533;&#65533;&#65533;{B2&#65533;Z(*&#65533;&#65533;&#65533;p&#65533;&#65533;o&#65533;&#65533;gP'^b&#65533;@&#65533;Wh&#65533;)&#65533;&#65533;udk&#65533; &#65533;%L ~j&#65533;sf&#65533;&#65533;&#65533;hz&#65533;&#65533;&#65533;&#65533;&#65533;"Zt&#65533; &#65533;P&#65533;&#65533;&#65533;7&#25451;&#65533;
A(&#65533;&#65533;&#65533;O;&#65533;y&#65533;s*B)`/&#65533;M&#65533;m&#65533;&#1345;&#65533;FB&#65533;&#65533;7L&#65533;&#65533;&#65533;!&#65533;&#65533;&#65533;;&#65533;&#65533;[$$&#65533;Q&#1868;&&#65533;W#&#65533;&#870;kPqt&#65533;$&#65533;t6&#65533;3&#65533;2&#65533;=4&#65533;DSM&#65533;U&#65533;	Sr&#65533; &#65533;O&#65533;&#65533;&#65533;&#65533;>3B&#65533;)3&#65533;&#65533;&#65533;!&#65533;Y&#65533;Y&#65533;EH&#65533;P&#65533;&#65533;&#65533;&#65533;pl$&#65533;@	j&#65533;&#65533;&#65533;X&#65533;1&&#65533;r&#65533;&#1061; P&#65533;&#65533; [
8i&#65533;Cj&#65533;e"I &#65533;&#65533;!|&#65533;&#65533;3&#65533;Y';]FK?&#1840;&#65533;&#65533;@ &#65533;^yd&#65533;4D&#65533;C8&#65533;&#65533;gx&#65533;5"&#65533;#&#65533;&#65533;&#65533;&#65533;&#65533;&#65533;&#65533;&#65533;&#65533;&#65533;&#65533;Lt&#65533;8&#65533;&#65533;g&&#65533;(&#65533;# `&#65533;&#65533;&#65533;(&#65533;&#65533;&#65533;#&#65533;*&#65533;S1*)&#65533;DA&#65533; &#39216;a&#65533;LP&#65533;h	&#65533;r&#65533;I&#65533;&#65533;&#65533;&#65533;{&#65533;p&#234;&#65533;Z&#65533;-Yw&#65533;`n&#65533;&#65533;&#65533;r&#243;7&#65533;&#65533;7D&#65533;! ~&#65533;&#65533;&#65533;xL}SH&#49483;&#65533;&#65533;&#65533;S":&#65533;B&#65533;&#65533;f&#65533;&#65533;&#65533;NV#&#65533;&#65533;,&#65533;f&#65533;I&#65533;&#65533;&#65533;6&#314;&#638;&#65533;&#65533;&#65533;&#65533;&#65533;&#65533;&#65533;&#65533;7&#65533;p&#65533;&#65533; <&#65533;&#65533;x:&#65533;E&#65533;&#65533;&#65533;&#65533;7&#65533;&#65533;&#65533;Ut)&#1516;?&#65533;r&#65533;&#65533;!O&#1746;&#65533;X&#65533;
&#65533;s&#65533;#&#65533;&#65533;&#807;&#65533;&#65533;:s0:&#65533;&#65533;H/&#380;&#65533;/&#65533;&#65533;&#65533;&#561;&#65533;X`&#65533;57 !&#65533;   ,e&#65533; B ?  &#65533; H&#65533;&#65533;&#65533;&#65533;0r$c&#65533;(&#65533;H&#65533;&#65533;&#331;[&#65533;&#65533;&#65533;#G/J&#65533;&#65533;Pb&#65533;	&#65533;L`\&#65533;&#1157;K4b&#65533;lAcc&#65533;!!K&#65533;@Q&#65533;&#65533;O&#65533;2i8*sJ%=(&#65533;&#65533;&#65533;&#65533;`&#1063;CcVD&#1140;&#65533;&#65533;&#65533;C&#65533;&#65533;&#1290;&#65533;&#65533;VY&#652;&#65533;4&#65533;P'a[PDX&#65533;4&#65533;r5[V&#65533;&#65533;CF&#65533;v"&#826;D?&#65533;&#40367;&#1265;&#65533;&#65533;5&#65533;41&#65533;&#65533;\&#65533;&#65533;&#65533;&#65533;&#65533;&#65533;J&#65533;&#65533;&#65533;F~:&#65533;F&#65533;;&#65533;&#65533;&#65533;`&#65533;&#65533;r%Kvn&#65533;&#65533;c&#65533;&#1536;&#65533;*]&#65533;v&#65533;,-&#65533;t&#65533;&#65533;Q&#65533;&#65533;qx&#65533;&#1410;/&#65533;&#65533;&#65533;}&#65533;n&#65533;&#65533;2VVi8&#65533;&#65533;&#65533;&#65533;C9&#65533;&#65533;U&#65533;d-&#65533;&#65533;&#65533;&#65533;Wkv&#65533;&#65533;uL&On&#65533;`&#65533;&#65533;&#65533;&#65533;C&#65533;[w*&#65533;&#65533; &#65533;e&#65533;}&#65533;17E4&#65533;&#65533;&#65533; &#65533;&#65533;T.ae&#1857;&#249;7`TL&#65533;d&#65533;ju&#65533;&#65533;&#65533;c)aB	&#65533;&#65533;&#65533;&#65533;z&#65533;FPp&#65533;&#65533;8&#65533;&#65533;f&#65533;&#65533;&#65533;&#65533;";&#65533;&#65533;{&#65533;&#65533;i&#65533;&#65533;SO>Ax"e=&#65533;_&#65533;&#65533;I5&#65533;L&#65533;!n-&#65533;F&#65533;&#65533;&#65533;&#65533;&#65533;W\2&#65533;haz&#65533;&#65533;&#65533;N#&#65533;PVi&#65533;}W6G&#1048;%0 }?&#65533;8W&#65533;&#1189;&#65533;PPDAtNd&#65533;b&#65533;bx&#65533;&#65533;&#65533;	&#65533;$%&#65533;D}&#65533;\&#65533;H&#65533;
:&#65533;&#65533;Xsmfe&#65533;b&#65533;&#65533;&#65533;Naq	&#65533;&#65533;&#65533;rJz&#65533;&&#65533;t&#65533;&#65533;&#65533;6&#65533;}&#901;&#65533;'&#65533;.N&#65533;A*ALR&#65533;kn&#65533;9v'ACLD&#65533;E4&#65533;c&#65533;&#65533;]9&#65533;3TE&#19407;f&#65533;&#65533;RF	L&#65533;&#65533;&#65533;&#65533;!Z&#65533;As&#65533;J&#65533;$D&#65533;G&#65533;8&#1623;&#10875;&#65533;E'&#65533;X&#65533;&#65533;&#1068;h&#65533;Qt(J&#65533;`&#65533;&#65533;-&#65533;>&#65533; &#65533;}&#65533;&#65533;&#65533;`v&#65533;l&#65533;s^4&#1192;D&#65533;0\&#65533;&#65533;F&#65533;0Y\&#1055;,m&#65533;&#254;&#1638;m&#65533;Z&#65533;&#65533;&#65533;&#65533;&#65533; S'PUv&#65533;r&#65533;)&#65533;I1	$&#65533;`&#65533;&#65533;([E&#65533;A&#65533;&#65533;
&#65533;@C&#65533;;
'1&#65533;A&#65533;&#65533;&#65533;K45(&#65533;4&#65533;&#65533;&#65533;R3W]tE&#65533;&#65533;&#65533;&#65533;&#65533;F&#65533;0	>&#65533;-8&#65533;4AI&#65533;D4&#1269;&#65533;&#1213; M&#65533;#&#1824;&#65533;&&#65533;0&#65533;}&#65533;&#65533;&#65533;&#65533;),P	F&#65533;@&#65533;&#65533;#t&#65533;&#65533;&#65533;V&#65533;&#65533;A#&#65533;&#65533;S&#65533;qo~&#65533;&#65533;&#65533;Aq&#65533;&#65533;y&#65533;c&#65533;&#65533;Cr&#65533;&#65533;&#60787;&#65533;`&#65533;&#65533;&#65533;1&#509;Wt&#65533;	&#65533;&#65533;&#65533;&#65533;&#65533;&#65533;&#65533;lR&#65533;	?&#65533;#&#65533;&#65533;He6h9&#65533;'smR&#65533;&#65533;i&#65533;6&#65533;M&#887;=&#65533;&#65533;j&#65533;~&#65533;&#65533;&#65533;_&#65533;&#65533;&#65533;[p~_ !&#65533;   ,e&#65533; B A  &#65533;&#65533; &#65533;&#65533;&#65533;&#65533;&#65533;&#65533;&#65533;'&'
&&#65533;&#65533;&#65533;&#65533;&#65533;&#65533;&#65533;'( >9A9B9&#65533;&#65533;0&#65533;%&#65533;&#65533;&#65533;&#65533; &&#65533;(&#65533; 9 =--L4-S&#65533;L&#65533;%&#65533;&#65533;
&#65533;&#65533;&#65533;&#65533;&#65533;&#65533;&#266;&#65533;&#65533;&#65533;&#65533;&#65533;&#65533;4&#65533;4&#65533;> (%&#65533;&#65533;&#65533;%&#1839;&#65533;&#65533;&#65533;N&#65533;4N&#65533;&#65533; )&#65533;&#65533;&#65533;&#1669;&#65533;&#65533;%3&#65533;&#65533;&#65533;&#65533;O&#65533;4=9$&#65533;&#65533;&#65533;0X&#65533;&#65533;&#65533;E=iO&#65533;&#65533;H&#65533;&#65533;&#65533;i&#65533;P&#65533;&#65533;a`*DX<&#65533;B&#65533;&#65533;r=FK&#65533;
&#65533; #5dR&#65533;G&#65533;&#65533;&#65533;&#65533;ab&#65533; &#65533;&#65533;@&#65533; A&#65533;&#528;,&#65533;&#65533;&#65533;l&#660;&#65533;&#65533;&#65533;&#65533;T&#65533;&#65533;A&#65533;
&#65533;&#65533;J&#65533;*&#65533;,C&#65533;|&#65533;&#65533;&#65533;M&#65533;&#2004;&#65533;&#65533;&#1360;=&#65533;PZ&#1576;6)Y&#65533;&#65533;&#65533;r&#65533;	&#65533;&#65533;&#65533;n?fm&#1680;+&#719;=&#65533;&#65533;&#65533;U,W{g&#65533;&#65533;5@&#504;t&#65533;&#65533;&#1899;&#65533;&#65533;8(&#65533;v&#65533;&#65533;B&#65533;qi&#65533;7&#65533;&#7259;&#65533;&#65533;&#65533;&#65533;&#65533;&#65533;^&#65533;$#1&#812;&#65533;&#65533;&#65533;&#1185;U[&#65533;'uwK&#65533;&#65533;&#65533;%&#65533;'&#65533;&#65533;Y&#65533;g&#65533;o%#&&#264;&#65533;&#65533;Z,XoRt&#65533;+B&#65533;&#65533;&#1767;&#65533; '&#65533;~&#65533;i&#65533;&#65533;&#65533;P&#65533;n&#65533;#&#65533;&#65533;Z&#65533;&#65533;&#65533;&#65533;&#65533;&#1991;&#65533;&#65533;&#65533;k&#65533;&#65533;6&#65533;p&#65533;@&#65533;OQ&#65533;&#65533;&#65533;z&#65533;&#1556;\&#65533;pC	&#65533; $R{&#65533;%&#65533;m&#65533;01C
2'!x&#65533;}&#65533;"
 `,n)&#65533;&#65533;s&#65533;&#65533;&#65533;K&#65533;&#65533;07&#65533;L&#65533;&#65533;&#65533;J&#65533;[e&#65533;&#65533;P&#65533;&#65533;&#65533;-&#65533;&#65533;!}td-E&#226;! &#65533;]&#65533;\9&#65533;T&#65533;&#65533;!qw&#1944;6&#65533;&#9798;&#65533;cJy&#65533;&#65533;vbJ6#&#65533;5&#65533;&#65533;^:&#65533;&#65533;@&#65533;&#65533;&#65533;M&#65533;&#1814;\&#65533;P|yx&B&#65533;Eh&#65533;gL&#65533;&#65533;PAPGJ&#65533;&#17825;e&#65533; 8&#65533;EC&#65533;X&#65533;&#21763;sE&#65533;&#65533;;&#65533;&#65533;&#65533;Bv}i"zQ&#65533;&#65533;&#65533;&#65533;&#65533;&#65533;&#65533;p&#65533;&#65533;&#65533;Z&#65533;&#65533;g&#65533;&#65533;M]6&#65533;? &#65533;@&#65533;\&#65533;&#65533;&#65533;&#1287;	A&#65533;C#dV	?Z&#65533;}&#65533;&#65533;3^&#621;&#65533;&#65533;f=&#65533;&#65533;~&#65533;=&#65533;C&#65533;H&#65533;&#65533;&#65533;&#65533;e&#65533;U&#65533;VL	&#65533;-m&#65533;"o&#65533;
W&#65533;8&#65533;&#65533;Pm)&#65533;&#65533;&#65533;&#65533;J&#65533;&#65533;&#65533;&#65533;&#65533;.^&#65533;h2&#554;$&#65533;&#65533;C ;&#65533;&#65533;&#65533;&#318;	!&#65533;0&#65533;&#65533;H&#65533;&#65533;&#65533;C&#65533;&#65533;&#65533; +&#65533;&#65533;H+&&#65533;&#65533;&#65533;&#65533;#&#1792;&#65533;>&#65533;s&#65533;<&#65533;01X&#65533;Te*)&#65533;@&#65533;&#65533;g\&#65533; &#65533;&#65533;&#65533;!&#65533;m&#65533;&#65533; G#BB&#1269;Zm&#65533;!M&#65533;&#65533;&#65533;&#65533;a&#65533;&#65533;
&#65533;&#49197;vf'X&#65533;6&#65533;&#65533;0&#65533;<[&#65533;&#65533;k&q&#65533;W&#65533;&#1995;&#65533;&#65533;&#65533;&#65533;&#65533;0bw&#65533;&#65533;&#65533;&#65533;&#65533; &#65533;2&#65533;/&#504; Q&#65533;&#65533;TS9>9@&#65533;&#65533; !&#65533;   ,g&#65533; @ @  &#65533; H&#65533;&#65533;&#65533;&#65533;'LlH&#65533;&#65533;&#65533;&#65533;#J&#65533;8Q&#65533;&#65533;(N&#65533;x#H!9B)&#65533;&#65533;&#65533;&#595;/6T&#65533;F&#65533;&#65533;&#65533;@I&#65533;&#65533;&#65533; J&#65533;|&#65533;D&#65533;&#65533;&#65533;@)&#65533;(1&#65533;eH&#65533;*M&#65533;iDAz}&#65533;&#65533;*&#65533;T:&#65533;
&#65533;&#65533;&#65533;U&#65533;&#65533;&#65533;5G&#65533;)H&#65533;(UK&#65533;-&#1764;O&#65533;6&#65533;&#65533;vm&#1590;L&#65533;R&#65533;
@l&#1207;H&#65533;&#65533;&#65533;&#65533;&#65533;$a&#65533;W&#65533;&#65533;&#65533;[&#65533;&#65533;&#65533;&#65533;`tnc&#65533;&#65533;&#65533;&#65533;o&#65533;)N-&#65533;+xpi&#643;&#65533;^&#65533;y&#65533;&#1783;&#65533;9&#65533;.&#65533;&#65533;&#65533;A;&#65533;.]Wi&#40491;&#65533;e&#65533;Xvo&#65533;&#65533;&#65533; &#65533;&#65533;&#65533;&#65533;SG&#65533;>&#65533;&#65533;V 9&#65533;:&#65533;&#921;&#65533;&#65533;&#1226;&#65533;&#65533;0&#65533;&#65533;&#65533;`&#65533;&#65533;&#65533;*&#65533; &#65533;&#65533;&#65533;&#65533;v&#65533;=&#65533;&#65533;&1&#65533;-&#65533;&#65533;w&#65533;&#65533;&#65533;[&#1769;&#65533;`o!fx&U&#65533;v&&#65533;@&#65533;t&#65533;i&#65533;_}&#65533;&#65533;&#65533;B	b&#65533;&#65533;qH&#65533;_&#65533;U&#65533;&#65533;*4Q&#1669; &#65533;%Jw&#65533;&#65533;jd&#65533;&#65533;D^_ V&#65533;&#65533;k&#65533;u&#65533;&#65533;@*8&#65533;&#65533;Da&#65533;&#65533;!u&#65533;&#65533;8A%M&#65533;dk&#65533;&#65533;d&#65533;r&#65533;aD&#1057;&&#65533;&#65533;x5&#65533;bA[rIbo&#65533;Q&#65533;&#65533;&#65533;&#65533;&#65533;&#65533;BR&#65533;fb&#65533;&#65533;H&#65533;e&#65533;&#65533;&#65533;&#65533;V&#65533;7&#65533;@V!&#65533;&#65533;-&#1536;&#1038;fbh&#65533;&#65533;V&#65533;&#65533;@=&#65533;$&#65533;&#65533;&#65533;-&#65533;"{&#65533;	&#65533;&#65533;6n A		'&#65533;X1H&#65533;$&#65533;&#65533;>&#65533;&#65533;hf&#65533;r&#65533;&#65533;&#65533;b^%P
)H$Brv&#65533;	&#65533;&#65533;&#65533;&#65533;PD&#65533;&#65533;&#65533;y&#65533;&#890;YA1&#938;5]4C&#65533;&#65533;&#65533;&#65533;&#65533;&#65533;&#65533;&&#65533;&#65533;&#65533;&#65533;D%&#65533;P&#65533;{ (k&#65533;&#65533;&#65533;&#65533;&#65533;&#65533;0-4AB
ek&#65533;
H&#65533;P+&#65533;~&#65533;&#65533;&#65533;@>&#65533;*&#65533;&#65533;&#65533;&#65533;3&#65533;&#65533;&#65533;w/*&#65533;)`&#65533;q+B8~&#65533;&#65533;@<&#65533; &#349;&#65533;zW&#65533;&#65533;=&#65533;P&#65533;	Q
&#65533;&#65533;N#{th:&#1627;8&#65533;K&#65533; 4T	3&#65533; &#65533;&#65533;&#65533;h&#437;&#65533;`3J&#65533;&#65533;&#65533;)&#65533;`&#65533;n^&#65533;[YA&#65533;&#65533;I&#65533;&#65533;&#65533;A&#9616;&#65533;
?&#65533;ht&#65533;&#65533;&#65533;P"  1&#65533;3&#65533;@S5
"[&#65533;&#65533;&#65533;&#65533;&#65533;fO4vJC&#65533;	7&#65533;~}&#1392;&#65533;&#65533;8P&#65533;&#65533;=&#65533;D7iy&#65533;&#65533;Y&#65533;2p|P&#65533;o&#65533;t&#65533;DDTm5&#65533;A$A&#65533;&#65533;t&#65533;&#65533;&#65533;l&#65533;&#65533;]&#65533;8&#65533;&#65533;48a&#65533;&#65533;&#65533;&#65533;D&#65533;&#65533;&#65533;&#65533;ogM&#65533;7&#65533;&#65533;&#65533;'&#65533;&#65533;#ow&#65533;&#65533;]&#65533;9&#65533;&#65533;T	m&#636;&#65533;5)0&#65533;[a&#65533;&#65533;&#65533;&#65533;g&#65533;&#65533;&#65533;&#65533;7&#65533;&#65533;9p&#65533;& |Q&#65533;y&#65533;&#65533;&#65533;
9&#65533;P&#65533;&#2027;
&#65533;&#65533;&#65533;o&#65533;=&#65533;&#65533;&#65533; &#65533;:x&#65533;2 !&#65533;   ,g&#65533; @ @  &#65533; H&#65533; &#65533;*\&#560;&#65533;&#199;#J&#65533;H&#65533;&#65533;C>&#65533;hA&#65533;c&#65533;'C.L1#&#65533;@(&#65533;x&#65533;&#65533;D&#65533;K&#65533;&^&#65533;&#65533;R&#65533;&#471;81&#65533;&#65533;d&#65533;G&#65533;6[&#65533;&#65533;&#65533;@&#65533;6>a9T"M&#65533;4lFM&#65533;&#65533;&#359;4&#65533;f&#65533;&#65533;&#65533;&#65533;V&#65533;	-l&#65533;&#65533;b
T&#65533;g&#65533;"K&#1028;F&#65533;[&#65533;j=&#722;&#65533;J(!7&#65533;h&#65533;r&#65533;&#1338;*&#65533;N&#65533;u.H&#65533;tC&#65533;&#65533;&#65533;&#65533;G&#65533;=Hl&#65533;X&#65533;q]&#65533;&#65533;&#65533;&#65533;nV&#65533;9&#65533;l&#65533;5)A&#65533;\=&yq&#65533;!&#65533;&#65533;&#65533;M:.]&#65533;&#65533;q&#65533;0&#65533;&#65533;6g&#65533;:W&#65533;&#65533;7`0&#65533;5&#65533;A&#1751;7&#65533;&#65533;\&#65533;&#295;&#65533;q[&#65533;&#65533;&#65533;fL&#65533;&#65533;&#1584;&#65533;&#65533;&#65533;@ p&#65533;&#65533;p&#65533;&#65533;&#936;&#65533;&#65533;n&#1123;
&#65533;&#65533;&#65533;(T&#65533;&#65533;&#65533;)&#65533;Ag&#65533;p&#65533;	&&#65533;g^A@<&#65533;&#65533;t&#65533;-$&#65533;_&#65533;u&#65533;&#65533;@(4&#1308;|&#65533;A&#1360;m&#65533;&#65533;&#65533;&#65533;D&#65533;	&#65533;&#65533;uY\&#65533;1&#65533;&#65533;s&#65533;)&#65533;&#65533;@c&#65533;V&#65533;&#65533;&#65533;}V&#65533;&#65533;	&#65533;A&#65533;TBj&#65533;B&#65533;&#65533;&#65533;d&#65533;&#65533;x&#65533;C&#65533;M&#65533;&#65533;b	&#65533;&#65533;s&#65533;%&#65533;a\&#65533;5&#419;eY2&#65533;&#17715;&#65533;X&R&#65533;m&#65533;30&#65533;&#65533;I&#65533;&#65533;_&#65533;mY&#65533;B3&#65533;&#65533;z&#65533;&#65533;&#65533;X|d&#65533;&#65533;&#65533;TO&#65533;&#65533;&#65533;&#65533;n&#65533;&#65533;&#65533;`
7ta&#65533;-$&#65533;&#65533;C*&#65533;g&#65533;&#65533;H&#65533;]J&#65533;&#65533;Br;&#65533;&#65533;g&#65533;&#65533;&#1894;@&#65533;C?&#65533;&#65533;&#65533;@&#65533;&#1146;&#65533;&#65533;S&#65533;	&#65533;&#65533;y%&#65533;&#65533;&#65533;R&#65533;&#65533;&#362;O&#65533;&#65533;&#65533;&#65533;&#65533;hW&#65533;&#65533;V&#65533;&#65533;]&#65533;:C	%$&#65533;&#65533;A&#65533;&#65533;&#65533;{*&#65533;i&#65533;&#65533;&#65533;%&#65533; yb(&#65533;&#65533;&#65533;z)&#65533;&#65533;&#65533;:E3&#65533;0&#65533;C&&#65533;&#65533;&#65533;&#65533;&#65533;f&#65533;&#65533;&#65533;&#65533;&#65533;&#65533;&#65533;&#65533;	&#65533;&#65533;&#65533;m	)&#65533;&#65533;.`&#65533;eAkK&#65533;B&#65533;0&#65533;I&#1578;&#65533;g&#65533;B&#65533;&#65533;B
$ln&#65533;g&#65533;,U &#65533;	 &#65533;&#65533;P&#1061;!&#65533;&#65533;A&#65533;
&#65533;J&#290;&#65533;c&#65533;4(&#65533;C&#65533;&#65533;&#65533;[)&#65533;&#65533;@>&#65533;&#65533;p&#65533;&#65533;&#65533;$&#65533;$T}&#65533;&#65533;	e&#65533;&#65533;$&#65533;@&#65533;&#65533;fP&#65533;&#65533;)&#65533;P&#65533;	!&#65533;&#65533;	&#65533;
D4 }A{&#65533;b&#65533;&#65533;&#65533;&#65533;&#792;bK3D(&#65533;K&#65533;
#&#65533;&#65533;C,v:&#65533;&#65533;(&#65533;&#65533;&#65533;B\&#65533;&#65533;M&#65533;&#65533;K&#65533;&#65533;&#65533;&#65533;7&#65533;6~&#65533;MdtB8&#65533;&#65533;_&#65533;]H&#65533;&#65533;&#65533;mP&#65533;!&#65533;&#65533;&#65533;B#q&#65533;8&#65533;>;&#65533;&#65533;&#1458;&#65533;&#65533;+&#65533;&#65533;&#65533;&#65533;$&#65533;{&#1421;ck&#65533;&#65533;U7_&#65533;&#65533;&#65533;~|B&&#65533;&#65533;&#65533;&#65533;/&#65533;a&#65533;/qN&#65533;&#65533;[$&#65533;&#65533;l&#65533;p&#65533;&#65533;&#65533;K&#65533;=y&#1755;&#65533;&#65533;&#65533;o`~&#65533;3&#65533;OoA&#65533;&#65533;9&#65533;&#65533;&#65533;?&#65533;X&#65533;Ky:' 0&#65533;)&#65533;L&#65533;&#65533;&#65533;  !&#65533;   ,e&#65533; B 9  &#65533; H&#65533;&#65533;&#65533;*\&#560;&#65533;&#193;J&#65533;H&#65533;a&#266;3j&#65533;&#65533;&#65533;9:&#65533;&#264;A&#65533;&#65533;Nh&#65533;x2&#65533;&#65533;Bi8qIS &#65533;*&#65533;&#65533;&#65533;Y&#65533;'B&#65533;+i&#65533;&#65533;a&#672;@Y&#65533;&#65533;&#65533;S&#65533;K'n0a&#65533;&#916;G&#65533;&#65533;&#65533;U&#65533;&#65533;&#65533;O&#65533;&#65533;&#1717;a&#65533;&#65533;[&#65533;:&#65533;&#65533;&#65533;&#166;lw"U&#65533;&#65533;m&#65533;&#65533;&#377;w&#65533;P&#65533;M$&#65533;&#65533;&#65533;Z&#65533;e7(&#65533;+&#65533;m&#1820;i&#1274;-!&#65533;&#65533;\&#65533;O&#65533;&#65533;E9WlV(&J&#65533;&#65533;&#65533;&#65533;b&#65533;&#65533;&#65533;&#65533;&#65533;&#65533;&#65533;2d&#65533;g&#65533;&#65533;&#720;2 &#65533;A]km&#65533;&#65533;&#65533;&#1144;
I7<Q&#65533;&#65533;&#65533;~^~&#65533;&#65533;&#65533;&#65533;&#65533;-L8Esd&#65533;&#1441;&#65533;&#65533;&#65533;&#65533;&#65533;&#65533;N&#65533;&#65533;&#65533;&#65533;*o&#877;/&#65533;_&#65533;&#65533;&#262;&#65533;&#65533;+&#65533;{&#65533;&#65533;&#65533;&#65533;	+|&#65533;Px&#65533;&#1860;&#65533;&#65533;&#65533;cc)T&#65533;{&#65533;&#65533;{
&#65533;&#65533;a&#65533;&#65533;&#65533;&#65533;z&#65533;Y&#65533;&#65533;&#65533;&#65533; 	&#65533;&#65533;5&#65533;U~&#65533;&#65533;&#1431;R&#65533;&#65533;&#65533;h(4d[~&#65533;(&#65533;q&#65533;q&#65533;&#65533;C&#65533;&#65533;&#65533;	&&#65533;0&#65533;&#65533;&#65533;T~.&#1206;
&#65533;&#65533;&#65533;}&#65533;W&#65533;4D&#65533;&#65533;h'&#65533;&#65533;&#65533;&#65533;OxF&#65533;s<qna&#65533;	IB&#65533;&#65533;m&#65533;=&#65533;&#1627;7V&#65533;&#65533;0Ll&#65533;&#65533;	3&#65533;&#1687;&#741;Eb&#65533;G&#65533;&#65533;	H&#65533;&#65533; A[&#65533;&#65533;']&#65533;%q&#65533;@*P)&#65533;E$&#65533;[&#65533;6)&#65533;&#65533;yR`-J&#65533;A&#65533;*&#65533;`)&#65533;&#65533;&#65533;h[&#65533;p&#65533;@
L&#65533;d&#65533;%&#800;&#65533;?&#65533;&#65533;&#65533;s&#65533;&#65533;&#65533;VJP&#65533;&#65533;
F&#65533;&#65533;& &#65533;"&#65533;z&#65533;&#65533;&#65533;R8&#65533;@B
&#65533;'x&#65533;&#65533;&#65533;&#65533;A(&#65533;s&#65533;&#65533;&#65533;D?<&#65533;&#65533;&#65533;N*_&#65533;&#65533;&#65533;B&#65533;{&#65533;&#65533;&#1912;Jq&#231;&#65533;W&#277;&#65533;&#65533;&#65533;J&#65533;&#65533;) &#65533;&#65533;$PJ&#1318;&#65533;&#65533;&#65533;K&#65533;`P(&#65533;-P &#65533;>&#65533;&#65533;P&#65533;b)&#65533;B&#65533;>&#65533;8$&#65533;&#65533;bPP&#65533;2&#142;L&#65533;&#65533;&#65533;&#65533;@h&#65533;&#65533;&#65533;&#65533;D&#65533;F&#65533;P&#65533;&#65533;jl&#65533;&#65533;L&#65533;H&#65533;&#65533;&#65533;&#812;@&#65533;$D-&#65533;&#1280;&#65533;ts&#65533;L&#65533;&#65533;&#65533;V&#1873;{^o&#65533;&#65533;&#65533;[&#65533;n&#65533;-&#65533;&#65533;&#65533;h&#65533;&#65533;&#65533;{&#65533;&#65533;&#65533;&#65533;t&#1501;&#65533;&#65533;vWd&#65533;t !&#65533;   ,e&#65533; + 1  &#65533;&#65533;&#65533; &#65533;&#65533;&#65533;&#65533;&#65533;&#65533;&#65533;&#65533;&#65533;&#65533;&#65533;&#65533;&#65533;&#65533;&#65533;&#65533;&#65533;&#65533;&#65533;&#65533;&#65533;-&#65533;&#65533;9J&#65533;&#65533;&#65533;&#65533;&#65533;&#65533;&#65533;&#65533;&#65533;&#65533;'=&#65533;&#65533;N4N&#65533;&#65533;O4&#65533;&#65533;'(&#65533;4&#65533;&#65533;&#65533;&#65533;&#65533;&#65533;&#65533;&#65533;&#65533;&#65533;(=4&#65533;&#65533;&#766;&#372;&#65533;?-&#65533;&#65533;&#1013;%'&#65533;&#65533;&#65533;&#65533;O&#65533;&#65533; &#65533;&#65533;&#65533;&#420;&#65533;&&#65533;&#329;&#1394;&#65533;&#65533;&#383;&#65533;&#744;C&#65533;&#1918;&#65533;&#65533;&#65533; *?&#65533;E&#65533;K&#65533;&#65533;M&#65533;6&#65533;&#65533;&#1419;&#65533;C&#65533;F&#65533;P"&#65533;&#65533;Q%J&#65533;&#65533;&#65533;B&#65533;5f&#65533;>eC&#65533;`9|q!4&#65533;1	&#65533;&#65533;&#65533;&#65533;SI0&#65533;F6RZ&#65533;v)!&#65533;6g&#65533;H&#65533;d&#65533;|49&#65533;`YB&#65533;
9vJ&#65533;&#65533;4&#65533;&#992;$x,&#65533;x&#65533;&#65533;Q&#65533;'-ED&#65533;&#349;&#65533;<6&#65533;u+&#65533;&#65533;&#65533;&#222;J&#65533;a&#65533;&#65533;m^&#65533;6c&#65533;#&#65533;&#65533;&#65533;#&#65533;&#65533;&#65533;&#65533;&#65533;DI#)`&#65533;q&#65533;&#2833;4&#65533;B&#65533;hQ&#65533;=&#65533;<6&#65533;-&#65533;&#65533;|&#65533;&#65533;q&#65533;&#65533;j&#65533;#&#65533;&#1808;W!C&#65533;&#65533;/&#65533;&#65533;c&#65533;&#1919;&#65533;F&#65533; 7p)&#65533;&#65533;	&#65533;&#65533;p2&#65533;&#65533;)&#65533;K&#65533;&#65533;&#65533;&#65533;&#1719;&#65533;321Y&#65533;&#65533;&#65533;&#65533;6&#65533;&#1536;(w&#65533;K'+&#65533;&#65533;&#1865;&#65533;&#65533;f&#65533;&#65533;&#65533;&#65533;&#4744; !&#65533;   ,d&#65533; C A  &#65533; H&#65533;&#65533;A&#65533;N&#65533;H&#65533;P`&#65533;&#65533;L(8H&#65533;&#65533;E&#65533;&#65533;&#65533;F&#65533;Br&#65533;c&#65533;@/&#65533;\YP&#65533;	*^l&#1090;&#65533;-
&#65533;(&#65533; &#263;=Y&#65533;<1@&#65533; =Z&#1828;&#65533;&#65533;&#65533;S&#65533;9&#65533;@&#65533;&#65533;&#1067;Q&#65533;(Qb`&#871;4&#65533;8&#65533;T`;&#65533;&#65533;-q&#65533;&#65533;%T&#65533;)&#1658;LoTk&#65533;m&#65533;&#65533;&#65533;&#65533;&#65533;&#65533;&#65533;S%nX&#65533;&#65533;~Z&#1539;&#65533;&#65533;d)bKC&#65533;""&#65533;&#65533;A&#65533;&#65533;a	?&#65533;J1D&#17066;M&#65533;&#65533;&#65533;&#65533;&#65533;#&#65533;M&#65533;S&#65533;M&#65533;&#65533;&#65533;4&#65533;&#65533;&#65533;_&#65533;9o&#65533;=&#65533;V&#65533;pl&#65533;&#65533;U&#65533;6p&#65533;U|&#65533;&#65533;&#65533;&#65533;<3&#65533;&#65533;y&#65533;=M=&#65533;E&#65533;&#65533;&#65533;?&#65533;&#65533;&#65533;&#65533;t&#65533;\&#65533;I&#65533;&#65533;&#65533;&&#65533;u!&#65533;wMG&#65533;|O	&#468;&#65533;&#65533;&#65533;Tt&#65533;&#65533;r&#65533;&#65533;&#65533;&#1798;&#65533;}_s&#65533;E&#65533;&#65533;X&#1205;&#65533;%&#65533;&#65533;&#65533;&#65533;&#65533;A}&#65533;&#65533;&#65533;&#65533;&#289;Gv&#65533;	&#65533;&#65533;A&#65533;&#65533;&#65533;D&#65533; &#65533;&#65533;A6EP\	&#65533;&#1734;w9&#65533;[z&#65533;'=&#65533;&#65533;&#65533;E/&#65533;&#65533;@N&#65533;(&#65533;&#65533;uu&#1109;z&#596;E]&#65533;9&#65533;	'0&#65533;&#65533;d&#65533;&#65533;p&#1043;&#193;&#65533;&#2006;s&#65533;c&#65533;&#65533;Qd&#140;vVD&#65533;&#65533;6&#65533;&#65533;Vw&#65533;&#65533;g&#65533;&#65533;&#65533;&#65533;&#65533;O<2&&#65533;&#65533;&#65533;Eb^d"]&#65533;jv&#65533;&#65533;&#65533;a5&#65533;j&#1637;&#65533;e&#65533;&#65533;&#65533;&#65533;&#65533;&#65533;pBLXg&#65533;o+5H&#65533;&#65533;&#65533;&#65533;&#65533;&#65533;&#65533;&#65533;&#65533;&#65533;&#65533;&#65533;6&#65533;iw&#65533;&#65533;F\&#65533;&#65533;&#65533;U_nv&#65533;&#65533;	&#65533;D&#65533;h.K&#1415;&#65533;0B
	2&#65533;U?&#43373;&#65533;&#65533;&#65533;|&#1774;Jl]&#65533; &#65533;J&#65533;&#65533;&#65533;&#65533;&#65533;.&#65533;M*'Q`&#65533;9)&#65533;&#65533;&#65533; &#380;%&#65533;O)&#65533;&#65533;&#65533;5&#65533;&#8421;&#65533;&#65533;>&#65533;J&#65533;B\&#65533;&#30002;&#65533;1J&#65533;A&#65533;`h&#65533;*)&#65533;&#65533;
8D&#65533;&#65533;~,jSB|&#65533;F+IT&#65533;&#65533;9&#65533;@&#65533;&#750;J'6&#65533;W&#65533;m&#65533;@
'6&#65533;17&#65533;'j`m&#65533;UA&#65533;W.&#65533;&#65533;:&#65533;&#65533;H&#65533;&#65533;q&#65533;*&#65533;&#1511;@&#65533;R8*a]&#65533;&#1411;&#65533;-&#65533;&#65533;
'&#65533;&#65533;&#65533; &#65533;&#65533;&#65533;P`&#65533;&#65533;&V&#65533;b[&#65533;,op&#65533;*1^La &#65533;&#65533;&#65533;[	&#65533;&#65533;`&#65533;y&#65533;&#65533;@P&#65533;&#65533; #&#65533;-&#65533;&#65533;1F&#65533;N3&#65533;DL&#1061;&#65533;&#65533;&#65533;$&#65533;Zl*'x
$&#65533;0RJ|&#65533;&#65533;pE&#65533;&#65533;&#65533;7&#65533;&#65533;;&#65533;&#65533;&#65533;&#61075;p&#65533;I&#65533;p&#65533;zC1<&#65533;#d&#65533;&#65533;C\&#65533;&#65533;)u&#1326;U&#65533;&#65533;#&#65533;`&#65533;&#65533;E&#65533;&#65533;&#65533;/6B|*&#65533;&#1612;&#65533;|&#65533;&#65533;&#65533;=&#410715;&#65533;c&#65533;&#65533;&#65533;Y.w&#65533;&#65533;J*&#65533;&#65533;N^&#65533;&#65533;&#65533;7&#63844;&#65533;&#65533;bJ&#65533;6&#65533;&#65533;@&#65533;&#65533;4 A&#65533;&#408;&#65533;&#65533;&#65533;"&#65533;^D1&#65533;Kad\&#65533;&#65533;&#65533;&#65533;&#65533;&dL&#65533;d&#530;O&#65533;$&#65533;$&#65533;&#65533;A0 &#65533;"Q~Bd	r&#65533;D&#65533;,-&#65533;&#65533;Q&#65533;&#65533;&#65533;B*   !&#65533;   ,d&#65533; B ?  &#65533;&#65533; &#65533;&#65533;&#65533;&#65533;&#65533;'&
&%/0899A&#65533;>&#65533;&#65533;&#65533;&#65533;&#65533;&#65533;(%&#65533;A==1&#65533;-&#65533;&#65533;&#65533;&#65533;
'&#65533;(&#65533;&#65533;&#65533;&#65533;&#65533;&#65533;&#65533;&#65533;(&#65533;&#65533;4&#65533;&#65533;&#65533;&#65533;&#65533;&#65533;&#65533;39&#65533;&#65533;&#65533;&#65533;-=&#65533;&#65533; =&#65533;&#65533;&#65533;&#65533;4&#65533;&#809;--&#65533;&#1661;&#65533;&#65533; &#65533;&#65533;&#1205;0&&#65533;&#65533;&#65533;&#65533;&#65533;&#65533;.&#29093;&#65533;&#65533;&#65533;/&#65533;&#65533;&#65533;&#65533;&#65533;&&#65533;&#65533;&#1077;&#65533;-&#224;CE&&#65533;&#65533;wN!//m&#65533;&#65533;j&#65533;&#65533;k2,&#65533;&#65533;&#2021;&#65533;v&#65533;m&#65533; &#65533;&#65533;u\&#65533;&#65533;D&#65533;M]Z9H&#65533;4^J&#65533;)&#65533;&#65533; &#65533;r&#65533;&#65533;dB"E&#65533;ByM&#40003;&#65533;M]I&#65533;&#65533;&#65533;&#65533;d-|=f&#65533;&#65533;h&#65533;RUAQ&#65533;]&#1690;&#65533;(!&#65533;&#334;Y`&#65533;&#65533;&#65533;&#65533;&#65533;P&#65533;
&#65533;C&Z&#65533;f&#65533;K&#65533;nIC
^e*&#1123;&#65533;&#65533;&#65533; &#65533;p&#65533;&#65533;A&#65533;&#65533;%&#35425;&#65533; o&#212;C&#65533;VCf&#65533;&#1436;m,'&#65533;&#65533;H&#65533;SBb&#65533;&#65533;}O`^&#65533;&#65533;&#65533;&#65533;&#65533;&#65533;&#65533;&#65533;/&#65533;&#1818;>&#65533;&#65533;&#65533;[-&&#65533;&#65533;N&#65533;&#65533;ct&#65533;]N&#65533;PrZV&#65533; &#65533;!&#65533;_ J&#65533;C&#65533;"&#65533;&#65533;T&#65533;&#65533;8&#65533;-X'&#65533;*&#65533;&#65533;&#65533;&#65533;J&#65533;p&#65533;d!Q[&#65533;E&#65533;&#65533;j&#65533;&#65533;&#65533;&#65533;	&#65533;&#65533;&#65533;
#6_R&#65533;I'nE%&#65533;zW)$&#65533;&#65533;&#65533;&#65533;e&#65533;A&#65533;&#65533;4&#65533;`&#65533;WZ&#65533;&#65533;!|@H&#65533; &#65533;[
r&#65533;&#65533;	&#65533;B6&#65533;Bc &#65533;&#65533;w`&#65533;38&#65533;a&#65533;R&#65533;&#65533;Z~J&#65533;&#65533;&#65533;&#65533;&#65533;&#65533;%8&#65533;&#65533;27&#65533;3&#1686;6&#65533;&#65533;!t]&#162;&#65533;&#65533;|&#65533;IP&#65533;&#65533;&#65533;3N&#65533;&#278;?LGp@&#65533;IL&#65533;l&#65533;V
$&#65533;0&#65533;8&#65533;&#65533;&#65533;@A&#65533;z&#65533;&#65533;V&#65533;&#65533;&#65533;"&#65533;&#65533;&#229;&#65533;&#65533;pF&#65533;PD&#65533;&#65533;DZ&#65533;{&#65533;[!&#65533;:B&#65533;&#65533;>9Hy&#65533;e2Q!h^"&#65533;k&#65533;)g&#65533;&#65533;&#65533;&#1707;y&#65533;&#65533;*[&#65533;&#65533;i(&#65533;&#22090;&#65533;'&#65533;&#1683;&#65533;Ke&#65533;Y&#52520;&#65533;D)&#65533;&#65533;vr.&#65533;*&#65533;&#65533;Tb&#65533;g[?&#65533;+W&#65533;&#65533;&#65533;-&
&#1796;&#65533;l&#65533;b&#65533;&#65533;RF/-&#65533;&#1195;o&#65533;&#65533;&#65533;&#65533;&#65533;eMT&#65533;&#65533; !&#65533;   ,d&#65533; C ?  &#65533;&#65533; &#65533;&#65533;&#65533;&#65533;&#65533;'
&'**0A0&#65533; C/&#65533;%&#65533;&#65533;&#65533;&#65533;&#65533;&&#65533;(&#65533;95&#65533;-&#65533;8&#65533;('&&#65533;&#65533;&#65533;&#65533;&#65533;&#65533;&#65533;&#65533;&#65533;0==&#65533;&#65533;*(%'%&#65533;&#65533;&#65533;&#65533;%*&#134;&#65533;&#65533;&#65533;&#410;%&#65533;A&#65533;&#65533;&#65533;&#65533;&#1200;--4&#65533;&#65533;&#65533;&#65533;&#65533;&#65533;&#1094;&#1283;&#65533;5=4&#65533;1&#65533;&#65533;,&#65533;/&#65533;&#65533;&#65533;&#65533;&#65533;:&#65533;&#65533;41|&#65533;&#65533;&#65533;&#898;&#65533;x&#65533;&#65533;&#65533;&#65533;t&#65533;P&#65533;&#65533;5&#65533;(&#65533;&#1048;&#65533;&#65533;&#1269;K&#65533;&#65533;G&#65533;k&#65533;B&#65533;&#65533;&#65533;IN9H&#65533;w&#65533;%&#65533;	]k&#65533;CAw21&#65533;&#65533;&#65533;oS&#348;&#65533;V&#1860;&#65533;&#65533;'PX&#65533;Vr&#65533;w4&#65533;&#839;&#65533;4fB&#65533;QS5}&#65533;%5&#65533;&#65533;&#65533;^&#65533;A-t"&#65533;B`f&#65533;	R&#65533;&#65533;D&#65533;M%&#65533;&#65533;
&#65533;G&#65533;&#65533;&#65533;Lq	&#65533;3D&#65533;n&#65533;fUa&#65533; I&#65533;p&#65533;3&#65533;&#65533;-dB&#65533;&#65533;IV'm&#65533;&#65533;x&#65533;&#65533;&#65533;4>&#65533;&#65533;vs&#65533;5)&#65533;&#65533;-&#1382;&#65533;&#65533;'&#65533;][&#65533;&#371;&#65533;A&#65533;0L&#65533;0&#65533;B&#65533;u&#65533;&#65533;c,E&#65533;^&#65533;&#65533;M&#65533;&#65533;&#65533;&#65533;ds&#65533;\"&#65533;&#65533;&#65533;&#1075;&#65533;n&#1420;&#65533;&#65533;&#24802;&#65533;f&#65533;c&#65533;&#65533;&#65533;&#65533;F$a&#65533;&#65533;&#65533;?'x&#65533;&#65533;=&#65533;&#65533;&#65533;)=&#65533;&#65533;&#65533;&#65533;&#65533;&#65533;/_&#65533;<er&#65533;&#65533;&#65533;$H&#65533;K87&#65533;6HS&#65533;&#65533;&#65533;N8H&#65533;"&#65533;&#354;&#65533;h&#65533;&#65533;&#65533;Dy&#65533;&#65533;0	)8&#65533;&#65533;SY&#65533;4)&#65533;0B=0Aq&#65533;&#1056;&&#65533;&#65533;
Z&#65533;(&#65533;&#65533;&#65533;x&#65533;/&#658;&#65533;<O&#65533;G!$&#65533;h4-&#65533;B&#65533;-(!&#65533;&#65533; &#65533;s&#65533;&#65533;Q	&#65533;&#1185;&#65533;>&#65533;p&#65533;8@9&#65533;&#1949;dgf&#65533;H.E&#65533;&#65533;&'&#65533;&#65533;&#65533;AO&#65533;&#65533;\
xn)&#65533;|r&#65533;'e1f&#65533;'&#65533;&#65533;&#802;TK&#65533;P&#65533;h
wZ],&#65533;&#65533;y&#65533;&#65533;,BP>uH3&#65533;&#65533;&#65533;&#65533;9&#65533;U'+&#65533;&#65533;gj*q&#65533;&#65533;&#65533;P7&#65533;&#65533;T&#65533;k&#65533;&#65533;L&#65533;&#65533;a &#65533;u&#65533;c&#65533;&#65533;&#65533;&#65533;D&#65533;I&#65533;  !&#65533;   ,a&#65533; F ?  &#65533;&#65533; &#65533;&#65533;&#65533;&#65533;&#65533;&#65533;&#65533;&#65533;>&#65533;&#65533;&#65533;&#65533;&#65533;&#65533;=1&#65533;0/*%&%'&#65533;&&#65533;&#65533;&#65533;'
&'(&#65533;&#65533;-&#65533;&#65533;&#65533;(%&#65533;&#65533;&#65533;%(&#65533;&#65533;&#65533; 5&#65533;'&#65533;&#65533;39&#65533;.4&#65533;&#65533;4.&#65533;&#65533;&#65533;&#65533;9=&#65533;&#455;/&#65533;&#649;-&#65533;&#65533;&#65533;&#65533;&#65533;&#65533;&#65533;&#65533;&#300;"&#1400;&#65533;&#65533;&#65533;&#1924;:&#65533;!&#65533;4&#65533;&#65533;&#65533;&#65533;&#65533;&#65533;&#65533;&#65533;-=0&#65533;&#65533;&#1370;&#65533;&#135;&#65533;<D!D&#65533;P(
&#65533;A&#65533;&#65533;&#65533;gPb&#65533;&#65533;-&#65533;&#65533;P&#65533;&#65533;&#65533;I<&#65533;&#65533;!&#65533;/n&#65533;&#65533;[6&#65533;&#1862;%(*"Kn0c&#65533;<w&#65533;&#326;i&#65533;&#65533;L&#65533;&#1050;&#714;:&#65533;}4&#65533;x+&#65533;&#65533;	&#65533;&&#65533;B&#65533;bE&#1305;&#65533;&#529;1rd&#65533;jH&#65533;&#65533;&#65533;&#65533;&#65533;&#65533;&#65533;(&#65533;&#65533;j&#65533;&#65533;&#65533;&#65533;k&#65533;gP!&#65533;9&#65533;e&#1198;&#65533;2&#65533;b&#65533;W&#65533;0)&#65533;5V/Q&#65533;&#65533;MEk&#65533;&#65533;MA%N&#65533;&#65533;&#1094;&#65533;&#65533;&#65533;W&#65533;<F&#65533;:&#65533;&#65533;
`&#65533;N&#341;u&#65533;h&#65533;&#65533;&#65533;Oj&#65533;&#65533;F&#65533;X68F&#65533;&#65533;&#65533;W&#65533;&#65533;&#65533;&#65533;G&#65533;I7&#65533;&#65533;t&#65533;&#65533;E&#65533;&#65533;&#65533;ka&#65533;&#65533;&#65533;9Q&#65533;jv&#65533;&#65533;G&#65533;s{6&#65533;&#65533;09+&#65533;&#65533;/t&#65533;&#65533;O""]|&#65533;&#65533;m&#65533;R&#65533;(&#65533;&#65533;&#1097;T&#65533;Qv&#65533;H&#65533;&#65533;&#1282;n&#65533; "&#65533;B&#65533;h.&#65533;&#65533;" z&#65533;&#65533; &#65533;&#65533;_&#689;f
D&#65533;&#65533;d&#65533;}vgH&#65533;&#65533;\(
}&#65533;&#65533;D&#65533;5w&#65533;#b&#65533;_&#65533;&#65533;$#&#65533;`g&#65533;&#65533;&#65533;&#65533;^&#65533;y&#65533;O1&#65533;&#65533;&#65533;\?&#65533;&#65533;$RU&#65533;!&#65533;&#65533;V&#65533;Z6LA&#65533;PM*#0a\i#&#65533;& B&#65533;@H&#65533;&#65533;&#65533;&#65533;&#65533;
X&#65533;k-&#65533;0&#65533;&#65533;&#65533;|&#65533;	%&#65533;@&#65533;&#65533;@x#W&#65533;&#65533;p&#65533;&#65533;&#65533;&#65533;&#65533;&#65533;41*)&#65533;&#65533;Y&#65533;&#65533;&#65533;&#65533;&#65533;&#65533;&#65533;!&#65533;Hs&#65533;&#65533;-~d&#65533;!C&#65533;&#65533;'&&#65533;4&#65533;A&#65533;Z&#65533;h\h&#65533;L&#65533;KZ + `&#65533;&#65533;&#65533;*&#65533;&#65533;&#65533;&#65533;H	8(&#65533;^&#65533;&#65533;5 &#65533;&#65533; *&#65533;&#65533;@"&#65533;I&#65533;p&#65533;C&#65533;&#65533;#&#65533;&#65533;&#65533;&#65533;&#65533;&#65533;&#65533;Zk&#65533;&#65533;\*&#65533;
)&#65533;D&#65533;&#136;CP&#65533;"!&#65533;.&#65533;&#65533;&#65533;4H&#65533;&#65533;M!)&#65533;8&#65533;x&#65533;&&#65533; &#65533;#&#65533;&#65533;&#65533;&#65533;&#65533;3&#65533;&#65533;&#65533; L&#65533; &#65533;5L&#65533;&#10551;&#65533;&#65533;&#65533;&#1987;&#65533;&#65533;&#65533;0>&#65533;&#65533;&#65533;F&#65533; &#65533;&#65533;#&#65533;&#65533;["&#65533;&#65533;&#65533;!&#65533;&#65533;J$&#65533;\&#65533;&#65533;4#K&#65533;	20.&#65533;&#65533;&#65533;&#65533;@kI&#65533;S&#65533;&#10790;ERJ&#65533;1&#65533;&#65533;&#65533;&#65533;&#65533;e&#65533;&#65533;&#65533;&#65533;8&#65533;&#65533;
X:&#65533;&#1293;&#65533;r
&#65533;\&#211;3&#65533;&#65533;Bt&#65533;&#65533;&#65533;'Z&#65533;&#857;sa&#65533;-7&#65533;&#65533;mw&#65533;sW#k&#65533;&#65533;=e  !&#65533;   ,]&#65533; w \ &#65533;&#65533; &#65533;&#65533;&#65533;&#65533;&#65533;&#65533;&#65533;>909&#65533;&#65533;&#65533;&#65533;&#65533;&#65533;&#65533;&#65533;&#65533;&#65533;(&#65533;1=5&#65533;&#65533;&#65533;&#65533;&#65533;&#65533;&&#65533;-4&#65533;&#65533;.&#65533;&#65533;&#65533;&#65533;&#65533;.&#65533;&#65533;&#65533;&#65533;&#65533;-&#65533;9&#65533;&#65533;&#65533;&#65533;+%*A&#65533;&#65533;&#65533;&#65533;&#65533;&#130;/&#65533;&#65533;&#65533;*5&#65533;&#65533;&#65533;&#65533;4&#65533;&#1136;&#65533;&#65533;&#65533;&#1517;&#65533;9-&#65533;&#1009;&#1221;&#1392;&#65533;&#1884;&#65533;&#65533;&#65533;&#65533;&#65533;&#65533;&#65533;&#65533;4&#65533;&#65533;&#65533;&#65533;=&#65533;&#1027;&#2034;&#65533;&#65533;&#1091;b&#65533;&#65533;G&#65533;&#1081;}&#65533;P&#65533;[&#65533;-!8-b&#65533;W0&#1862;&#65533;&#65533;[H&#65533;&#65533;C&#65533;*&#65533;4&#65533;X&#65533;&#65533;&#65533;9{hR%m#ua&#65533;&#65533;&#596;
q.&#65533;&#65533;&#65533;\&#65533;z=&#65533;&#65533;&#65533;re&#65533;i-z&#65533;&#65533;H&#65533;*&#65533;&#65533;w&#65533;d&#65533;B0&#65533;"&#65533;(&#1379;Jw&#65533;6&#65533;,)&#65533;VPb&#65533;j&#1833;3&#65533;Y&#65533;E&#65533;~&#65533;j&#65533;]&#175;IO&#65533;&#65533;&#65533;&#65533;m&#65533;@FX&#1491;&#65533;&#65533;&#65533;&#65533;&#65533;R;&#65533;=&#65533;&#65533;&#65533;&#65533;:&#65533;#Q&#65533;&#65533;q&#1668;li&#65533;&#65533; &#65533;>F}VYhT&#65533;&#65533;8&#65533;:&#65533;&#65533;&#65533;T&#1442;&#65533;8&#65533;X&#65533;#&#65533;&#65533;&#65533;q&#65533;&#65533;{&#65533;Mh=J&#65533;l[&#65533;&#330;&#65533;Z&#65533;MZ&#65533;&#65533;&#65533;p&#65533;&#65533;Sm&#65533;&#1593;}O&#65533;&#65533;&#65533;&#65533;:&#65533;&#65533;&#1781;&#1585;&#65533;R&#1691;&#65533;)+mHA&#65533;&#65533;b&#65533;>&#65533;&#65533;pv&#65533;&#65533;&#1195;$?,&#65533;&#65533;)&#65533;]n&#65533;&#65533;&#1055; \&#65533; >&#65533;&#65533;7J&#65533;&#65533;t&#65533;('&#1810;]zk&#65533;7&#65533;8&#65533;'&#1796;&#65533;lpBVFE&#65533;q&#65533;A&#65533; A&#65533; &#65533;!#&#65533;&#65533;*r!&#65533;\&#65533;&#65533; 
&#65533;(\3
M&#65533;* &#65533; ."]&#65533;q&#65533;ar'&#65533;&#65533;&#65533;P&#65533;&#65533;&#65533;&#1559;x&#65533;&#65533;C&#65533;&#65533;&#65533;&#65533;&#1284;&#65533;&#65533;&#65533;98Te&#65533;&#65533;&#65533;&#65533; ]&#65533;&#65533;	&#65533;WnH8&#65533;@&#65533;/&#65533;&#65533;&#65533;&#65533;&#65533;v&#65533;t&#65533;&#65533;B&#65533;&#65533;&#65533;4&#2010;&#65533;&#65533;0&#65533;/&#65533;&#65533;=&#65533;#V&#65533;Bs&#65533;{&#65533;&#65533;f&#135;&#65533;&#65533;$&#65533;n	&#65533;3&#65533; &#65533;&#65533;!&#65533;&#65533;&#65533;&#145;&#65533;&#209; i&#65533;RG&#65533;&#65533;&#65533;&#1546;&#65533;&#65533;&#65533;&#65533;&#65533;Z&#65533;&#65533;&#438;!b&#65533;&#65533;&#1874;&#65533;&#65533;(&#65533;\y&#65533;&#65533;y&#65533;&#65533;&#1057;	&#65533;&#65533;&#65533;&#65533;G&#65533;&#65533;&#65533;I-?&#65533;@B&#65533;&#65533;&#65533;A&#65533;zHm)&#65533;0B&#65533;&#65533;&#65533;&#65533;&#65533;&#65533;	1	&#65533;
&#65533;&#65533; |&#65533;@/&#65533;p*&#65533; &#65533;&#65533;)rx&#65533;sJ&#65533;= &#65533;H&#65533;&#65533;Y&#65533;q7:&#65533;)&#65533;&#65533;&#65533;&#65533;-6&#65533;)&#884;;*&#65533;&#65533;&#65533;[o&#65533;
<,\&#65533;&#65533;DL&#65533;&#65533;gG;'!&#65533;&#65533;&#65533;&#65533;	:&#65533;&#65533;M&#65533;&#65533;&#65533; &#65533;&#65533;\J&#65533;&#974;`&#65533;#%&#1030;&#572;&#65533;^Z&#65533;!3&#65533;&#65533;&#65533;7&#65533;M&#65533;&#65533;e&#65533;d&#65533;&#65533;0\j&#65533;&#1037;\&#65533;aM&#65533;%G2s&#1475;&#65533;{&#65533;'&#65533;"&#65533;}&#65533;=I&#65533;&#65533;A&#65533;sRk&#65533;&#65533;&#65533;&#65533;$&#65533;B&#65533;&#65533;&#65533;5[&#65533;&#65533;wg&#65533;sF&#65533;9(
r&#65533;&#65533;&#65533;&#65533;&#65533;&#65533;E&#65533;&#65533;&#65533;&#65533;&#65533;I&#65533;&#65533;&&#65533;b&#65533;&#65533;&#65533;&#65533;S&#65533;&#65533;&#65533;&#65533;&#65533;&#65533;p&#65533;A&#65533;&#65533;45<./>&#65533;K&#65533;//&#65533;&#65533;&#65533;Wo&#65533;&#65533;&#65533;g&#65533;&#65533;&#65533;&#65533;w&#65533;&#65533;&#65533;&#65533;&#65533;/&#65533;&#65533;&#65533;&#65533;o&#65533;&#65533;&#35311;&#65533;&#65533;&#65533;&#65533;&#65533;&#65533;&#65533;&#65533;/&#65533;&#65533;&#65533;&#65533;o&#65533;&#65533;&#65533;&#65533;&#65533;&#65533;&#65533;&#65533;&#65533;&#65533;&#65533; &#65533; H&#65533;&#65533;&#65533;L&#65533;&#65533;&#65533;:&#65533;&#65533;&#65533;&#65533;'H&#65533;
Z&#65533;&#65533;&#800;7&#65533;&#65533;z&#65533;&#65533; t&#65533;	^ &#65533;C\}&#65533;` &#65533;&#65533;&#65533;P|&#65533;&#65533;&#65533;&#65533;&#65533;&#65533;H&#65533;&#65533;O&#65533;t&#65533;&#65533;&#65533;&#65533;&#65533;@".t&#65533;&#1493;
*A&#65533;&#65533;&#65533;&#65533;$&#65533;P-\&#65533;c&#65533;x&#65533;&#904;&#65533;i&#65533;&#65533;&#65533;&#143;&#65533;/&#65533;[&#65533;H&#65533;&#65533;-~o/&#65533;&#65533;&#65533;&#65533;F&#65533;&#65533;znlc&#1655;D9&#65533;&#65533;<&#65533;&#65533;XG<&#65533;&#65533;1&#65533;[&#65533;&#65533;A&#65533;x3q&#65533;(&#65533;>&#65533;&#65533;l&#65533;^ '&#65533;&#65533;G&#65533;W&#65533;$&#65533;&#65533;HK&#65533;&#65533;s~,&#65533;&&#65533;h?*&#65533;2&#65533;&#65533;&#1828;)C&#65533;K.R&#65533;v&#65533;^4R)GW&#65533;1&#65533;-i&#65533;&#65533;&#65533;&#65533;k&#65533;&#65533;&#65533;&#65533;@&#65533;K&#65533;$d%&#65533;X&#65533;x&#65533;).8i&#65533;h&#65533;T)PI&#65533;(&#65533;6:Sd&#65533;&#65533;SFP4&#65533;\Dn&#65533;&#65533;&#65533;z@KCBrh&#65533;&#65533;&#65533;&&#65533;b:&#65533;/:g!*&#65533;MH&#65533;RB&#65533;e&#65533;d;B&#65533; H&#1916;c4l&#65533;.&#65533;&#65533; &#65533;&#65533;:@u"3&#65533;&#65533;|&#65533; Zr&#65533;>&#65533;'!&#65533;&#65533;&#65533;H&#65533;&#65533;&#65533;&#65533;GR&D&#65533;&#65533;&#65533;&#65533;&#65533;&#65533;"Q&#65533;&#65533;F&#65533;&#65533;Y#.&#65533;$'&#65533;\&#65533;`(&#65533;&#65533;&#65533;&#65533;1&#65533;^&#65533;\|&#65533;&#65533;&#65533;JET&#65533;&#65533;8&#65533;&#65533;$2J&#653;>&#65533;&#65533;&#65533;&#14762;&#65533;&#65533;&#1070;f-D.&#65533;A&#65533;o&#65533;&#65533;&#65533;X&#1860;&#65533;&#65533;&#65533;\nFT&#65533; &#65533; &#65533;&#65533;&#65533;&#1292;6&#65533;S&#65533;&#194;:&#65533;A&#65533; c&#65533;&#65533;FA&#65533;&#65533;5b&#65533;N&#65533;@&#65533;&#65533;GX&#65533;jY&#65533;XhJ&#65533;&#65533;q6)?&#65533;+1_jT+E.r&#65533;q&#65533;&#65533;ZzJ	?&#65533;XI:&#65533;&&#65533;	M&#65533;&#65533;h'&#65533;&#65533;&#65533;&#65533;v6&#65533;]&#65533;piJ\&#1140;&#65533;&#65533;&#65533;&#1129;l
$&#65533;	&#65533;m&#65533;&#65533;&#65533;)Hp&#65533;sY1,U<&#65533;&#65533;&#65533;&#65533;&#65533;&#65533;pa&#65533;&#65533;>&#65533;&#65533;&#65533; &#65533;8 &#65533;&#65533;&#65533;&#65533;&#65533;{&#65533;+_&#65533;&#1175;!&#65533;@&#2024;&#65533;
&#65533;&#65533;&#65533;&#65533;!&#65533;Y&#65533;!&#65533; A&#65533;&#65533;&#65533;&#65533;&#65533;&#65533;&#65533;k&#65533;&#65533;&#65533;&#65533;QO&#65533;#&#65533;&#65533;&#65533;&#65533;Mj&#65533;4&#30613;&#65533;&#65533;&#65533;	&#1324;X&#65533;	&#65533;/:&#65533;#&#65533;&#65533;W&#65533;&#65533;&#65533;&#65533;|&#1091;&#65533;E&#65533;b&#65533;&#65533;8&#945;&#65533;w&#65533;&#65533;&#65533;&#65533;&#65533;@&#65533;&#65533;&#65533;L&#65533;"&#65533;&#65533;HN&#65533;&#65533;&#65533;&#65533;&#65533;&;&#65533;&#65533;P&#65533;&#65533;&#65533;&#65533;L&#65533;*[&#65533;&#65533;X&#946;&#65533;&#65533;&#65533;&#65533;.{&#65533;&#65533;`&#65533;&#65533;&#65533;L&#65533;2&#65533;&#65533;&#65533;hN&#65533;&#65533;&#65533;&#65533;&#65533;6&#65533;&#65533;&#65533;p&#65533;&#65533;&#65533;&#65533;L&#65533;:&#65533;&#65533;&#65533;xn&#65533;&#65533;\&#65533;>&#65533;&#65533;&#960;.&#65533;:b&#65533;&#65533;y!&#65533;^&#65533;&#65533;&#65533;F#&#65533;1a&#65533;_&#65533;&#826;8&#65533;{&#756;&#65533;7&#65533;i&#65533;&#65533;&#65533;qb:&#1537;&#65533;w0&#65533;&#65533;K~&#65533;&#65533;PGm>9&#65533;&#65533;{!&#65533;&#65533;6\i&#65533;&#65533;t&#65533;&#65533;&#747;YM&#65533;&#65533;j&#65533;T&#65533;&#65533;&#65533;&#65533;NW&#65533;&#65533;uW~Y&#65533;d#&#65533;>&#65533;e&#65533;a&#65533;&#65533;u&#65533;&#65533;&#65533;?~&#65533;/&#65533;&#65533;{&#65533;&#65533;&#65533;Y/ {&#65533;&#1758;&#65533;&#65533; !&#65533;   ,\&#65533; x \ &#65533;&#65533; &#65533;&#65533;&#65533;&#65533;&#65533;&#65533;&#65533;(/>00&#65533;&#65533;&#65533;&#65533;&#65533;&#65533;&#65533;&#65533;&#65533;&#65533;&#65533;051&#65533;&#65533;&#65533;&#65533;&#65533;&#65533;
&'&*/&#65533;&#65533;&#65533;.44-&#65533;.--1&#65533;&#65533;&#65533;&#65533;&#65533; &%%*&#65533;&#65533;&#65533;&#65533;&#65533;&#65533;4&#65533;&#178;&#65533;&#65533;&#65533;&#789;&#65533;)&#65533; &#65533;.&#65533;&#1329;4&#366;&#65533;19$&#65533;&#65533;&#65533; /91-&#65533;&#1388;&#65533;&#65533;&#1517;&#65533;9&#65533;&#65533;5&#65533;&#65533;&#65533;&#65533;&#65533;&#65533;&#259;&#65533;&#65533;&#65533;&#65533;&#65533;&#65533;&#65533;&#65533;b]&#65533;{c&#65533;0aa&#65533;-&#65533;E&#65533;&#65533;v&#65533;	J&#65533;#!&#65533;.&#65533;g&#65533;+DZX&#578;CK&#65533;&#65533;&#65533;&#65533;ep&#65533;&#65533;i%j&#65533;&#65533;&#28098;&#65533;&#65533;p&#65533;&#65533;a&#65533;&#65533;I&#65533;hb&#65533;CB/}&#65533;j&#65533;bU=d&#1582;fzP&#65533;$R&#65533;U&#65533;M+&#914;&#65533;$=6&#65533;' 0&#65533;z&#65533;&#65533;i&#65533;\&#65533;H&#65533;&#65533;J&#65533;K&#65533;&#65533;&#65533;[sEf;&#65533;0&#65533;{B&#65533;&#65533;m&#65533;bf&#612;YEL&#65533;&#65533;]Y&#65533;&#65533;:&#65533;&#65533;E&#65533;{&#65533;&#1915;&#65533;&#62816;&#65533;&#65533;Am&#65533;x&#65533;,&#65533;X&#65533;&#65533;a|&#65533;&#65533;Dj\&#65533;&#65533;V&#907;&#65533;k&#1882;=2c&#65533;m)9&#65533;[&#65533;&#1189;-i=&#65533;&#65533;A&#65533;^nx"&#65533;&#622;Z&#65533;&#65533;&#65533;H&#482;M&#65533;&#65533;1h{4b&#65533;&#65533;&#1949;?&#65533;|C&#65533;,_&#65533;+Y;L&#65533;&#65533;D7&#65533;Q&#65533;&#65533;&#65533;&#65533;v&#65533;	&#65533;@	&#65533;Mr&#65533;-v&#65533;Jy&#65533;&#65533;&#65533;y&#65533;l ]&#65533;x&#65533;&#65533;1&#65533;&#65533;&#65533;|&#65533;&#65533;
R&#65533;anG%'&#65533;a&#65533;e5&#65533;%&#65533;&#65533;_&#65533;&#65533;\&#1563;1&#65533;XO&#65533;aeZ&#65533;4&#65533;&#65533;(&#65533;&#65533;My&#65533;&#65533;&#65533;N&#65533;I&#65533;!&#65533;AT&#65533;&#1944;&#65533;V&#65533;y&#65533;&#65533; (\&#65533;$ &#65533;&#65533;[}&#65533;&#65533;&#65533;B&#65533;&#65533;e!&#1968;c&#65533;D&#65533;5&#1429;#&#65533;)&#65533;	(&#65533;&#65533;&#65533;&#65533;&#65533;&#65533;&#65533;I&#65533;qV&#65533;&#65533;O6&#65533;fh&#1908;gM&#65533;&#230749;&#65533;xy"o&#65533;&#1111;&#65533;}Wr(&#65533;&#65533;&#65533;&#65533;W&#65533;s&#65533;&#65533;h&#65533;EB"&#65533;&#65533;&#65533;7&#65533;h:Q&#65533;&i&#65533;l&#681; A &#65533;!Y&#65533;u]H&#65533;RB&#65533;&#65533;&#65533;p Gb^&#65533;F83&#65533;&#15143;&#65533;0&#65533;As6W&#65533;&#65533;JI&#65533;)&#65533;n0&#65533;/&#65533;&#65533;v&#65533;&#65533;B(H
)&#65533; &#65533;&#65533;&#65533;&#65533;&#65533;=*g&#65533;&#65533;&#65533;&#174;&#65533;n&#65533;&#21378;m&#359;8&#65533;0&#65533;i&#65533;V&#65533;K/#&#65533; &#65533;W&#65533;5&#65533;$ C
l&#65533;&#65533;B&#65533;&#65533;&#65533;&#65533;&#65533; "&#65533;\&#65533;
&#65533;&#65533;&#65533;&#65533;9&#65533;&#65533;	&#65533;:;&#65533;&#487;
@&#65533;&#65533;f&#65533;6L&#65533;C&#65533;<&#65533;&#65533;&#65533;%&#65533;;&#65533; 3=&#65533;&#65533;&#65533;^&#65533;&#65533;C#&#65533;&#65533;&#65533;!3&#65533;<&#65533;x&#65533;<&#65533;&#65533;/&#65533;d&#65533;!-(&#65533;&#65533;7P&#65533;&#65533;%&#65533;&#65533;&#60547;0&#65533;,5'1H&#65533;&#65533;~MI	8&#65533;&#65533;&#65533;$x@7&#65533;`D&#65533;#&#65533;p&#65533;&#65533;&#65533;&#65533;6 !|P&#65533;J+9&#65533;j&#65533;>&#65533;'+&#65533;B$(&#65533;&#65533;H
K#"kS&#65533;&#65533;<&#65533;3&#65533;&#65533;&#65533;&#65533;N}&#65533;H&#65533;q&#65533;-w
=&#65533;>7&#65533;&#65533;&#65533;n&#65533;&#726;k(&#65533;&#65533;&#65533;N&#65533;S&#65533;&#456;&#65533;&#65533;r&#65533;k&#65533;&#65533; x&#65533;;%'Q
)&#65533;&#65533;b&#65533;&#65533;&#65533;4%#&#65533;&#1331;k|&#65533;&#65533;d&#65533;#&#65533;&#65533;&#65533;&#65533;&#65533;/&#65533;&#65533;&#65533;&#65533;o&#65533;&#65533;&#35311;&#65533;&#65533;&#65533;&#65533;&#65533;&#65533;&#65533;&#65533;/&#65533;&#65533;&#65533;&#65533;o&#65533;&#65533;&#65533;&#65533;&#65533;&#65533;&#65533;&#65533;&#65533;&#65533;&#65533; &#65533; H&#65533;&#65533;&#65533;L&#65533;&#65533;&#65533;:&#65533;&#65533;&#65533;&#65533;'H&#65533;
Z&#65533;&#65533;&#800;7&#65533;&#65533;z&#65533;&#65533; &#65533;GH&#65533;/uOHk)&#65533;&#65533;w&#65533;&#65533;!&#65533;/D&#65533;gHC"&#65533;|7Dk&#65533;&#213;&#65533;@&#65533;a&#65533;&#65533;H&#65533;A &#65533;&#65533;6|!&#65533;>%&#65533;&#65533;&#65533;J<b&#65533;D#&#65533;0|K&#65533;"&#65533;&#65533;&#65533;.f&#65533;&#65533;&#65533;#"&#65533;&#65533;&#65533;z&#65533;&#65533;&#65533;&#65533;&#65533;hC.2Qwj&#65533;"y&#65533;&#65533;1&#65533;tb$cu&#65533;&#65533;&#65533;&#1103;&#1699;&#65533;&#65533;&#65533;&#65533; &#65533;&#65533;2&#1281;t`&#65533;&#65533;0&#65533;&#65533;b&#65533;?&#65533;&#1095;0&#65533;!!&#1621;Gn@&#65533;&#65533;&#65533;D9FI&#65533;Z&#65533; 2Pd&#65533;xG&#65533;E&#65533;+a&#65533;&jY&#65533;&#342;&#608;&#65533;)eH&#285;Q&#65533;&#65533;2&#65533;e&#65533;M&#65533;&#65533;&#65533;L&#65533;,fq&#65533;&#65533;&#65533;&#65533;E&#65533;c&#65533;c&#65533;#&#65533;&#65533;&#806;,bpJ&#65533;&#65533;&#65533;&#65533;&#65533;&#65533;0ih&#65533;&#65533;&#65533;L&#65533;2c&#65533;Jp&#972;&#65533;\&#65533;8ci&#65533;S&#65533;&#65533;Dfj&#65533;&#65533;&#65533;&#65533;&#65533;&#65533;&#65533;!e`Ot&#65533;&#65533;&#65533;&#65533;6&#65533;&#65533;&#65533;)&#65533;Fz\I5&#65533;&#65533;|&#65533;s&#65533;&#65533;&#65533;&#65533;K&#65533;CXZ&#65533;&#65533;&#65533;hE&#65533;PY&#65533;&#1245;&#1036;g{&#65533;=&#65533; &#65533;"&#65533;&#65533;I9&#65533;&#65533;1&&#65533;&#65533;&#65533;&#65533;A9.*&#1219;&#65533;Mi&#65533;/3&#65533;Q)&#65533;&#65533;0&#65533;iO&#65533;&#65533;8Eg&#65533;&#65533;hw"j&#65533;&#65533;.&#65533;%&#65533;=hT&#65533;&#454;&#65533;&#65533;F&#65533;&#65533;N&#65533;j&#1132;&#65533;&#65533;t&#65533;C5CUXU&#65533;Y&#65533;R&#65533;&#65533;&#65533;&#65533;Fu&#65533;&#65533;H\U&#65533;JV&#65533;&#65533;&#65533;P&#65533;*[=&#65533;&#65533;,&#65533;&#65533;r&#65533;hJ&#65533;T_&#65533;u&#65533;24&#65533;=+&#1260;&#416;&#65533;y&#65533;&#65533;c&#65533;&#65533;&#65533;!U&#65533;&#65533;|&#65533;&#65533;,|@&#65533;)&#65533;&s&#65533;&#65533;q&#65533;JY&#65533;&#65533;o}c P&#65533;&#65533;&#332;&#65533;kyC&#65533;LZ&#65533;&#65533;&#274;&#65533;&#65533;FC&#65533;p&#65533;&#1461;&#65533;u'i}K.A|&#65533;[m&#65533;&#65533;&#65533;M&#65533;l&#65533;&#11194;&#65533; W->KJ&#65533;&#65533;b&#65533;q&#65533;&#65533;W>&#65533;&#65533;ZB&#65533;75&#65533;P@&#65533;T&#65533;.&#65533;6&#65533;&#65533;&#65533;&#65533;R&#65533;,&#65533;	&#65533;B&#65533;&#65533;/~&#65533;+#&#65533;&#65533;&#65533;y&#65533;[&#65533;\~&#65533;&#65533;&#65533;&#65533;&#65533;&#65533;ciJ&#65533;;XqD&#65533;&#65533;&#8708;'B&#65533;W&#65533;d&#65533;.p&#65533;&#65533;&#65533;&#65533;5&#65533;/>&#65533;&#65533;R&#65533;[&#65533;&#65533;-@m&#65533;&#65533;V9&#65533;&#65533;ey&#65533;&#65533;&#65533;&#65533;&#65533;K&#65533;k&#65533;0+&#65533;&#65533;f!&#65533;"n&#65533;&#65533;&#65533;[&#65533;k&#65533;|&#65533;&#65533;n`2&#1031;&#65533;&#184;v&#65533;V.*&#65533;&#65533;&#65533;&#65533;&#65533;sBz&#65533;&#623;&#65533;T&#65533;&#65533;3&#65533;&#65533;&#65533;&#65533;&#65533;7A&#65533;&#65533;'&#65533;&#65533;307`&#65533;&#65533;&#65533;&#405;&#65533;&#65533;
P&#442;&#65533;&#65533;&#65533;&#358;&#65533;3T e&#65533;&#65533;&#65533;G[	&#65533;&#65533;&#65533;/&#65533;)MQ@&#65533;A&#65533; &#65533; &#700;&#65533;&#65533;2&#65533;v.&#65533;z?#D f&#1248;C \&#698;T&#65533;&#65533;-9,a1&#65533;&#65533;N&#65533;&#65533;&#65533;&#65533;&#65533;F(]&#65533;z&#65533;:5.C&#65533;^&#65533;j&#65533;&#65533;u/LP9&#65533;&#65533;&#65533;
&#65533;&#1882;I&#65533;&#65533;&#65533;^&#65533;&#65533;&#65533;pF&#27089;&&#65533;^(&#65533;&#1434;I&#65533;&#65533;{&#65533;&#65533;&#65533;J(&#65533;&#65533;&#65533;+l&#65533;5Q&#65533;&#65533;&#65533;&#65533;&#65533;_8g&#65533;&#65533;&#65533;nAw`&#65533;&#65533;&#65533;&#65533;&#1145;&#65533;1B&#1881;&#65533;cUc&#65533;&#65533;&#65533;&#65533;&#65533;[&#65533;aWny&#65533;al&#65533;&#65533;&#65533;9f&#65533;&#65533;&#65533;&#65533;&#65533;&#65533;&#65533;&#65533;r&#2043;&#65533;&#65533;&#65533;&#65533;&#65533;y&#65533;&#65533;w&#65533;&#65533;&#758;z&#65533;+z&#65533;&#65533;&#65533;Yej&#65533;wX.&#65533;/e&#65533;&#65533;n 7e_a&#65533;%&#65533;&#65533;&#1921;&#65533;8&#65533;&#65533;&#65533;&#65533;,_y&#65533;&#65533;VZ&#65533;n`&#65533;q&#65533;&#65533;hA*.&#1858;;+&#425;&#65533;1/-7&#65533;7&#1850;&#65533;euAdq\"F	?&#65533;l&#65533;&#65533;]&#65533;&#65533;&#65533;v2&#65533;Q&#65533;&#65533;&#65533;&#65533;&#65533;&#65533;&#65533;&#65533;*G&#311;J0
e&#65533;&#65533;&#65533;&#65533;&#65533;&#65533;&#65533;%&#65533;&#65533;&#1649;yPl&#65533;$&#65533;&#65533;&#65533;&#65533;7&#65533;&#65533;&#65533;&#65533;&#65533;&#65533;U&#65533;;&#65533;&#65533;~&#65533;X&#65533;%4L	&#65533;d&#65533;&#65533;4&#65533;A&#65533;A&#65533;&#65533;v&#65533;&#65533;fb&#65533;&#65533;&#65533;&#65533;&#65533;xu%&#65533;&#65533;.y&#65533;&#65533;&#65533;&#65533;}&#65533;- &#65533;&#65533;L&#65533;
&#65533;Kp&#65533;&#65533;]J}&#65533;p&#65533;&#65533;/&#65533;h&#65533;&#65533;A&#65533;-t&#65533;&#65533;&#65533;&#65533;&#65533;&#65533;&#65533;&#65533;&#65533;&#65533;&#65533; &#65533;&#65533;&#65533;_q&#65533;&#65533;&#65533;&#65533;&#65533;&#65533;&#65533;@?X~f&#65533;&#65533;&#65533;&#65533;&#65533;H&#65533;?&#65533;&#65533;&#1008;&#65533;&#65533;pw&#551;zH&#65533;&#65533;&#65533;2x&#65533;;&#65533;&#65533;&#65533;r &#65533;&#65533;8&#65533;&#65533;2Bh&#65533;&#65533;|&#65533;U}&#65533;&#65533;x1&#65533;z&#65533;&#65533;Bk" 0LCB:(&#65533;&#65533;&#65533;&#65533;fWu"&#65533;z2$-&#65533;e&#65533;U&#65533;&#65533;7w&#65533;&#65533;&#65533;2&#65533;x&#65533;&#65533;MS&#65533;h&#65533;@y,7HN&#65533;+@
&#65533;P&#65533;&#65533;&#65533;`i7Q3&#65533;&#65533;5&#65533;&#65533;`&#65533;&#65533;&#65533;rH2&#65533;=&#65533;h&#65533;V
k'=XXS &#65533;2Nh&#65533;&#65533;&#65533;&#65533;`&#65533;EC&#65533;&#65533;&#65533;O&#65533;t&#65533;TY&#65533;I&#65533;&#65533;C^X&#65533;h&#65533;MC&#65533;&#65533;&#65533;IB&#65533;&#65533;s&#65533;m&#65533;=k4Glt&#65533;&#65533;#&#65533;&#65533;8T&#65533;X>&#65533;8EZ8>v&#65533;p&#65533;W&#65533;(&#65533;&#65533;N&#65533;$L&#65533;&#65533;>\DT&#65533;&#65533;&#65533;&#65533;3&#65533;$&#65533;C&#65533;X&#65533;&#1987;&#65533;&#65533;&#65533;=0&#65533;&#65533;&#65533;3&#65533;3&#65533;>&#65533;&#65533;?&#65533;XB&#65533;&#65533;&#65533;&#65533;&#1547;&#65533;&#65533;&#65533;&#65533;&#65533;&#65533;8&#65533;&#65533;X&#65533;&#65533;x&#65533;&#536;&#65533;&#696;&#65533;&#65533;&#1548;&#65533;&#65533;&#65533;&#65533;&#65533;&#65533;8&#65533;&#65533;X&#65533;&#65533;x&#65533;&#1560;&#65533;&#1720;&#65533;&#65533;&#1549;&#65533;&#65533;&#65533;&#65533;&#65533;&#65533;8&#65533;&#65533;&#65533;X&#65533;&#65533;x&#65533;&#34318;&#44558;&#65533;&#1550;&#65533;&#65533;&#65533;&#65533;&#65533;&#65533;8&#65533;&#65533;X&#65533;&#65533;x&#65533;&#65533;&#65533;&#65533;&#65533;&#65533;&#65533;&#65533;3h&#65533;&#65533;u&#65533;k$0&#65533;U>Ix&#65533;>&#65533;&#65533;)&#65533;&#1616;)&#65533;&#65533;;q'?m"<&#65533;&#65533;cw&#65533;9H&#65533;~&#65533;%<&#65533;<&#65533;~&#65533;s_&#65533;C&#65533;&#65533;&#65533;<y&#65533;;&#65533;s;F&#65533;f&#65533;&#65533;^,&#65533;y&#65533;3h-8
2&#65533;?-x&#947;b5&#65533;l&#65533;5?"&#65533;g&#65533;s?ar*&#65533;&#65533;&#65533;&#65533;&#1556;#&#65533;&#65533;&#65533;s^&#65533;&#65533;:+&#65533;G&#65533;TI&#65533;5	&#65533;  !&#65533;   ,\ &#65533; x\ &#65533; H&#65533;&#65533;&#65533;&#65533;*\&#560;&#65533;&#199;#J&#65533;H&#65533;&#65533;&#331;3j&#65533;&#561;&#65533;&#463; #&#65533;&#65533;#&#65533;&#65533;(B&#65533;\&#626;&#65533;&#727;0c&#668;I&#65533;&#65533;&#859;M0&#65533;&#65533;S&#65533;&#65533;(N&#65533;&#65533;0&#65533;&#65533;8&#65533;*]&#692;&#65533;&#1255;P&#65533;J}&#65533;&#65533;&#267; 5&#65533;h&#65533;&#1349;W[&#65533;m&#65533;u`&#65533;%RN]&#758;&#65533;&#1783;p&#65533;&#65533;&#65533;&#65533;&#65533;w&#65533;j&#65533;&#65533;,&#65533;K&#65533;L&#65533;&#65533;&#65533;&#200;s&#65533;&#65533;&#65533;/W&#65533;&#65533;&#65533;&#65533;-(X&#65533;&#65533;&#728;3k&#65533;SEY ~&#65533;&#65533;&#65533;&#65533;V&#65533;1 &#65533;&#826;&#65533;&#65533;&#1520;-&#65533;&#65533;&#65533;`c&#65533;&#65533;&#65533;5&#65533;&#65533; &#65533;&#65533;&#65533;&#65533;N&#65533;&#65533;-lG&#65533;&#65533;&#65533;t&#65533;&#1848;Z(N&#65533;&#65533;&#65533;&#65533;&#65533;e&#288;t&#65533;&#65533;%&#65533; &#65533;;&#65533;&#65533;&#65533;&#65533;&#1259;_&#65533;&#65533;&#65533;&#65533;&#65533;&#65533;2&#491;u7t&#65533;&#65533;&#65533;&#65533;&#65533;&#65533;&#65533;&#65533;&#65533;v&#1792;&#65533;&#65533;e |&#65533;	&#65533;S6&#65533;&#65533;&#65533; &#65533;u_&#65533;5fPh&#65533;A&#65533;&#65533;v&#65533;&#65533;Z&#65533;&#65533;c&#909;&#65533;Wi&#65533;&#65533;1x&#65533;&#65533;0&#57826;WB&#65533;&#65533;&#65533;b&#65533;1&#65533;&#65533;&#13293;&#65533;&#65533;w&#65533;&#343;&#1737;:X&#1996;&#65533;&#65533;&#65533;P&#65533;`y8V)`&#65533;BW_&#65533;\v&#65533;&#65533;Rl&#65533;B&#65533;y&#65533;&#65533;&#65533;&#65533;|~&#65533;&#65533;p&#65533;)&#65533;K&#65533;17yF&#65533;&#65533;}&#65533;&#65533;W5&#65533;&#65533;&#65533;&#65533;&#65533;i&#34888;"&#65533;&#65533;@&#65533;E&#65533;&#65533;F&#65533;&#65533;&#65533;]4&#65533;)&#65533;&#65533;&#65533;&#1861;W*,&#65533;&#35296;~&#65533;&#65533;e&#65533;u&&#65533;E&#65533;&#65533;&#65533;X8:h&#65533;&#65533;&#65533;&#65533;
%08&#65533;&#65533;&#65533;&#65533;&#65533;d&#65533;KBg u&#65533;*&#65533;1~f&#65533;&J&#65533;#W&#65533;IZX
&#65533;&#65533;	 k&#65533;&#65533;&#65533;&#65533;h&#65533;{6[awF&#65533;V_6&#65533;&#65533;&#65533;&#65533;&#65533;&#65533;&#65533;&#65533;y&#65533;z&#65533;]eVZd&#65533;{M&#65533;&#65533;&#65533;^GZ&#65533;j&#65533;)Z&#65533;&#65533;)A'&#65533;k&#65533;&#65533;&#65533;y&#65533;&#65533;T&#65533;k&#65533;&#65533;&#65533;&#65533;,&#65533;W&#65533;Y&#65533;&#65533;&#65533;j&#1685;kR&#65533;&#65533;k&#65533;&#65533;$f&#65533;&#1670;&#65533;&#65533;&#65533;&#65533;H&#65533;7	@&#65533;%&#65533;lsT47&#65533;&#65533;&#65533;&#65533;q&#65533;ifH&#65533;&#65533;7mtM&#65533;mP&#65533;lw&#65533;<%&#65533;m&#65533;+ni!H&#65533;&#65533;Xg&#65533;&#65533;	9 &#65533;&#951;&#65533;&#65533;0&#65533;&#65533;@eZ&#65533;&#65533;6HW{&#65533;&#65533;&#65533;&#65533;&#65533;&#65533;&#65533;&#65533;&#65533;iB	m&#65533;&#65533;&#65533;&#65533;&#65533;&#65533;p&#65533;
L*&#65533;Z*&#65533;3&#65533;v"&#65533;@&#65533;|7&#65533;xA&#65533;RJb&#65533;&#65533;&#65533;9b&#65533;&#65533;) C&#65533;&#14343;>&#65533;]5&#65533;&#65533;&#65533;|&#65533;[zA]&#65533;q&#35847;^`&#65533;&#65533;8&#65533;&#65533;
tw)&#65533;P&#881;&#65533;8&#65533;e&#65533;w&#65533;&#65533;&#65533;t&#770;&#65533;-&#65533;&#65533;k+m&#65533;=&#65533;9&#65533;"BZ&#65533;&#65533;qC&#65533;&#65533;J&#65533;X&#65533;&#65533;&#65533;*&#65533;V&#44973;+&#65533;&#65533;&#65533;g}&#65533;Z&#65533;fH&#65533;&#65533;W&#65533;k/AA&#65533;&#65533;GCKet&#65533;"q&#1384;t&#65533;
&#65533;&#65533; &#65533;&#65533;&#65533;&#65533;&#65533;n76&#65533;&#65533;-}&#65533;#Q &#65533;A&#65533;&#65533;&#65533;;@&#65533;n&#65533;+L&#65533;!&VW&#65533;/&#65533;&#65533;&#65533;w/h&#1868;&#1207;+h	&#65533;9Y&#65533;@|w&#65533;&#65533;`F&#65533;&#65533;&#65533;.t&#65533;&#65533;a&#65533;k&#65533;(&#248;:qX&#65533;Up&#65533;ybK~&#65533;&#65533;&#897;A&#65533;&#65533;&#65533;2
k&#65533;&#65533;&#1852;T&#65533;&#1120;&#65533;3HZ^G&#65533;&#1100;xLTUb&#65533;&#65533;&#65533;&#65533;t&#1970;A&#65533;X0d:yL&#65533;X&#65533;&#65533;&#65533;&#65533;Y&#65533;&#65533;&#65533;!&#65533;&#65533;&#65533;&#65533;&#65533;cP2FEzRN&#65533;;&#65533;H&#65533;&#65533;=&#65533;=X&#65533;Hi&#65533; &#65533;&#65533;&#65533;%&#65533;&#65533;&#65533;&#65533;&#65533; C\Z&#1027;>2d
&#65533;&#65533;0?e&#65533;&#65533;1&#65533;7&#65533;&#65533;&#65533;&#65533;"&#65533;`i&#65533;@`9&#65533;jrh&#65533;&#65533;<&#65533;!#r&#65533;[Npf	&#65533;&#65533;h&#65533;rv&#65533;yA&#65533;	&#65533;K&#65533;&#65533;)P&#65533;P&#65533;)&#65533;&#65533;&#65533;@&#65533;Al&#65533;&#65533;&#65533;~&#65533;&#65533;&#65533;<T&#65533;6? N|&#65533;Gj&#65533;@&#65533;&#65533;&#65533;&#65533;n!&#65533;<&#65533;D{EF6&#65533;&#65533;A&#65533;&#65533;4@&#1033;z4FF!&#65533;	^X&#721;JK&#65533;M)&#65533;&#65533;RG&#65533;Jg:&#65533;`&#65533;&#65533; &#65533;Mw&#65533;%	&#65533;&#65533;&#65533;)O&#65533;&#65533;"&#1348;&#39364;&#65533;:&#65533;&#65533;TY L7jP&#65533;J&#1386;Z&#65533;&#65533;X&#874;V&#65533;&#65533;&#1390;z&#65533;&#65533;`&#65533;X&#65533;J&#1458;&#65533;&#65533;&#65533;hM&#65533;Z&#65533;#&#65533;:D&#65533;Z&#65533;\&#65533;B&#65533;&#65533;&#65533;&#65533;+s&#875;\L  &#65533;&#65533;&#65533;&#65533;&#65533;&#65533;&#65533;
&#65533;&#65533;&#65533;Dq5&#65533;b&#1278;&#65533;&#65533;&#31812;&#65533;&#65533;b'K&#65533;&#65533;&#65533;&#65533;k&#65533;`&#65533;j&#65533;&#65533;f&#65533;Y&#65533;&#65533;&#65533;&#65533;&#65533;Q&#986;6"&#65533;H&#65533;x&#65533;&#1470;$&#65533;Y&#65533;kgK&#65533;&#65533;&#65533;`v&#65533;yA&#65533;dK&#65533;&#1942;&#65533;#8&#65533;maA&#65533;&#65533;>&#65533;&#65533;&#65533;*&#65533;x+&#1855;&#65533;@&#65533;&#65533;&#65533;q&#65533;&#65533;&#65533;&#65533;v&#65533;&#65533;&#65533;&#65533;&#65533;\&#65533;&#65533;&#65533;&#65533;&#65533;oG&#65533;&#65533;&#65533;&#65533;Q&#65533;y&#65533; k&#65533;Z&#65533;N&#65533;&#65533;Eo^&#619;&#65533;&#65533;V7&#65533;&#65533;d&#65533;&#65533;&#1931;&#65533;F&#65533; n&#65533;&#65533;n&#65533;&#65533;&#65533;o}i&#65533;&#65533;&#65533;5&#65533;&#65533;&#65533;&#65533;o{&#65533;+&#65533;&#65533;B&#65533;&#65533;:&#65533;&#65533;Z^x&#65533;&#65533;x&#65533;B&#65533;&#65533;u5&#65533;&#65533;q%&#65533;8c&#65533;&#65533;Z-&#65533;&#65533;o&#65533;&#65533;&#65533;&#65533; D(1&#65533;&#65533;&#693;&#65533;&#65533;&#1590;4.n|&#65533;&#65533;&#65533;&#65533;&#65533;&#65533;&#65533;E&#65533;id&#65533;"&#1592;)~E<&#65533;d&#65533;&#65533;&#484;IrW"&#65533;&#65533;*SU9&#65533;&#65533;&#65533;l&#12420;&#65533;&#65533;CE&#65533;I0b_&#65533;v&#65533;&#65533;h&#65533;&#65533;P &#65533;Z&#65533;|1&#65533;]-&#65533;D&#65533;&#65533;e&#65533;&#65533;<&#65533;0&#65533;&#65533;&#684;&#65533;&#65533;&#65533;&#771;&#65533;&#65533;&#65533;&#65533;D&#65533; '8/6&#65533;+&#65533;meDo&#65533;q
;)M&#1395;4&#65533;&#949;k&#65533;cB&#65533;&#65533;&#65533;&#65533;&#65533;f*&#65533;J0!(&#65533;&#65533;Q&#65533;H&#65533;&#43418;t&#65533;w&#65533;&#65533;@f&#65533;;&#65533;D&#65533;&#65533;&#65533;&#65533;&#65533;&#65533;F'&#65533;8&#65533;&#65533;&#65533;&#65533;	&#65533;*T$&#65533;&#65533;&#65533;&#65533;,a&#65533;&#65533;&#1694;&#862;(&#65533;&#65533;AVwQMY.3A&#65533;&#65533;&#65533;5Q&#65533;&#1662;gG&#65533;8&#65533;Vd&#65533;oH&&#65533;f&#65533;m&#65533;[&#65533;&#65533;.&#65533;B&#65533;&#65533;.&#285;&#65533;&#18543;&#65533;Rt&#65533;7&#65533;&#65533;&#65533;c&#65533;#_&#65533;&#65533;&#65533;&#65533;&#65533;|&#65533;&#65533;&#65533;&#65533;dR&#65533;o&#65533;&#65533;	&#65533;&#65533;[&#65533;&#65533; &#65533;&#65533;&#65533; 8&#65533;&#65533;&#65533;!B8&#65533;&#65533;n|&#65533;!7 &#65533;&#65533;&#65533;&#65533; &#748;&#65533;B&#65533;&#36291;&#65533;&#65533;&#65533;&#65533;9A&#65533;&#65533;'&#65533;&#65533;,&#65533;&#65533;&#65533;&#65533;Ux&#65533;&#1821;	J&#65533;&#65533;t&#370;s&#65533;:&#65533;&#65533;&#1355;&#65533;u&#65533;k}&#65533;F&#65533;&#65533;ZC&#65533;&#65533;SAb_kQ&#65533;8-&#65533;&#65533;tZH%&#65533;S&#65533;&#65533;Tr&#65533;&#65533;&#65533;oG&#65533;T&#65533;&#11999;&#65533;&#65533;&#65533;&#2035;&#65533;&#65533;&#65533;&#65533;8&#65533;&#65533;&#2922;x&#65533;/&#65533;&#328700;&#65533;{dGl
~&#65533;r&#65533; &#65533;&#65533;[>&#65533;&#65533;w<&#65533;yj&#65533;&#1179;~&#65533;&#65533;lO?&#65533;&#65533;&#65533;&#65533;&#65533;&#65533;&#65533;|&#65533;&#65533;&#65533;&#65533;~&#65533;V&#65533;&#65533;&#65533;Y&#65533;&#65533;&#65533;&#65533;&#65533;&#65533;&#65533;&#65533;=M&#65533;O|&#65533;&#2019;&#65533;O&#65533;&#65533;P&#65533;;&#65533;&#65533;&#65533;7&#65533;&#65533;&#65533;&#65533;&#65533;&#65533;&#1591;~5&#65533;&#65533;y&#65533;{&#65533;&#65533;&#65533;&#1534;&#65533;"&#65533;&#65533;&#65533;&#65533;w&#65533;&#65533;&#65533;'u&#65533;&#65533;&#65533;&#65533;&#65533;&#65533;u?&#65533;&#65533;&#65533;&#65533;&#65533;&#1915;&#65533;&#65533;&#511;&#65533;&#65533;O'&#65533;&#65533;&#65533;&#65533;&#65533;&#65533;&#65533;X&#65533;Gwb&#65533;~&#65533;&#65533;d{&#65533;7w:`mE5&#65533;W&A/&#65533;[:&#65533;&#65533;&#65533;|
&#65533;A&#65533;&#65533;~&#65533;&#65533;&#65533;mU5&#65533;cq&#65533;-$&#65533;5X&#65533;&#1537;&#65533;S{&#65533;Dw8&#65533;&#65533;4&*&#65533;&#65533;/&#65533;&#65533;&#65533;'&#65533;&#65533;z58w %&#65533;&#65533;&#65533;&#323;5&#65533;&#65533;&#65533;s&#65533;A(&#65533;&#65533;&#65533;h&#65533;0&#65533;&#65533;&#65533;&#388;&&#65533;&#65533;~&#65533;&#65533;T&#65533;<h&#65533;/&#65533;&#65533;A&#65533;Ux`&#65533;y&#65533;7&#65533;&#65533;C&#65533;W&#65533;TB]&#65533;vW)&&#65533;TP&#65533;o&#65533;qxz&#65533;gZ8a&#65533;E]1&#65533;&#65533;lh&#65533;nhG&#65533;&#65533;:&#65533;8&#65533;a2&q\y(X&#65533;&#33266;&#65533;&#65533;|#&#65533;tw&#65533;&#65533;a&#65533;w&#65533;"N&#65533;\/&#65533;&#65533;&#65533;&#65533;6&#65533;&#65533;&`&#65533;&#65533;8fY&#65533;&#65533;/&#65533;&#65533;}hy&#65533;&#65533;7&#65533;$oN&#65533;&#65533;4C0&#65533;&#65533;gdF5&#65533;L$0&#65533;&#267;&#65533;xK&#65533;&#65533;7&#996;L&#65533;t8 J&#65533;&#65533;&#65533;u- A&#65533;L&#65533;&#65533;&#1044;&#65533;&#65533;&#65533;(&#65533;&#65533;8&#65533;&#65533;X&#65533;&#65533;x&#65533;&#42510;&#52750;&#65533;&#1550;&#65533;&#65533;&#65533;&#65533;&#65533;&#65533;8&#65533;&#65533;X&#65533;&#65533;x&#65533;&#65533;&#65533;&#65533;&#65533;&#65533;&#65533;&#65533;&#1551; &#65533;&#65533;&#65533;9&#65533;&#591;&#65533;x&#65533;&#1928;&#65533;&#65533;`5&#65533;d1&#65533;&#65533;&#65533;&#65533;&#65533;&#65533;I&#65533;h4&#65533;&#65533;&#65533;&#65533;tK&#65533;&#65533;w&#65533;g&#65533;&#65533;&#392;t&#65533;&#65533;&&#65533;;(y&#65533;'y&#65533;&#65533;&#65533;;&#65533;4&#65533;&#65533;h2&#65533;&#65533;4&#65533;&#65533;O&#65533;&#65533;&#210;YS4k$&#65533;;&#65533;B&#65533;&#65533;&#65533;e9&#65533;k&#65533;;&#65533;&#403;!S:	+&#65533;2~&#65533;P3&#65533;&#65533;X&#65533;P&#65533;TKl'A&#65533;&#1493;^&#1620;&#65533;&#65533;@'&#65533;n04cB&#65533;`&#65533;>p&#65533;&#65533;*`i4&#65533;B!&#65533;78&#65533;&#65533;6&#65533;&#65533;k&#216;&#65533;#k/D&#65533;&#65533;&#65533;6&#65533;a~&#65533;&#65533;4g&#65533;]Q&#65533;Z)-Y'&#65533;%&#65533;9Q	B>v&#65533;&#65533;&#65533;\&#65533;&#65533;M&#65533;&#65533;8p&#65533;e&#65533;&#65533;.&#65533;bS&#65533;&#65533;;v&#65533;&#65533;y9j&#65533;&#65533;&#65533;7c	&#65533;&#65533;9&#65533;&#65533;BK&#65533;&#65533;d&#65533;&#65533;&#65533;&#65533;&#65533;&#65533;&#65533;&#65533;@&#65533;&#404;&#65533;92D'J)`&#65533;&#65533;&#65533;&#65533;&#65533;e&#65533;&#65533;&#65533;J&#1243;5sLF&#65533;w&#65533;h&#65533;F\&#65533;&#65533;\&#65533;&#65533;&#65533;i0&#65533;&#65533;vh#&#65533;&#1464;&#65533;&#65533;D0k&#65533;t&#65533;&#65533;+PIG&#65533;9&#65533;KHA&#65533;&#65533;&#65533;9&#65533;&#65533;D
P9&#65533;&#65533;Em-&#65533;(&#65533;9&#65533;S&#1862;p&#65533;	&#65533;VI&#65533;&#65533;&#65533;: w6&#65533;&#607;&#306;8<&#65533;&#65533;!fPv&#65533;4&#65533;&#65533;$p!&#65533;&#65533;)&#65533;4.&#65533;Ap&#65533;49&#65533;&#785;#&#65533;t@1&#65533;&#65533;&#65533;&#65533;&#65533;BvA&#65533;&#65533;&#65533;1 &#65533;&#65533;	Yp&#65533;tZ&#65533;9&#65533;&#418;&#65533;"&#65533;&#65533;&#65533;P&#65533;m&#65533;y&#65533;gI1&#65533;&#65533;8&#65533;&#65533;&#65533;&#419;&#65533;&#65533;#&#65533;MA 1h9&#65533;zb&#65533;I&#65533;7L&#65533;0C&#65533;:&#1347;&#65533;}v&#65533;I&#65533;&#65533;&#65533;&#65533;iY*,[
&#65533;JZ&#65533;&#65533;&#65533;=&#65533;JW&#65533;;-u&#65533;&#65533;b6eQ&#65533;HI&#65533;S&#65533;&#65533;&#65533;x&#65533;&#65533;$Eh&#65533;v:,&#65533;&#65533;&#65533;&#65533;#&#65533;1&#65533;d&#65533;6&#65533;LH&#65533;t&#65533;&#65533;C1O&#65533;&#659;&#65533;&#10844;&#65533;&#65533;&#65533;
#%p6?&#65533;&#65533;&#65533;:H&#65533;n&#65533;= &#65533;j&#65533;&#65533;&#65533;U&#65533;ER5&#65533;N&#65533;~OH(@&#65533;#&#65533;Rj&#65533;&#769;i&#65533;&#65533;I&#65533;$w_8w` `&#65533;&#65533;&#65533;&#65533;:&#65533;&#65533;*&#65533;&#65533;&#65533;;&#65533;&#65533;2F&#65533;&#647;&#65533;&#65533;;!&#65533;Zc%&#65533;&#65533;X&#456;&#65533;&#65533;&#65533;&#65533;&#65533;&#65533;&#65533;&#65533;m:&#65533;&#65533;&#65533;E&#65533;&#65533;&#65533;d&#65533;su
&#65533;R&#65533;?&#65533;C$&#65533;&#65533;&#65533;&#65533;pJ&#65533;&#65533;6uQ&#65533;M&#65533; &#65533;! (&#65533;J3RAZ&#65533;4Y&#65533;6&#65533;&#65533;&#65533;&#65533;&#65533;&#65533;&#65533;O&#65533;&#65533;R&#65533;&#65533;7&#65533;.&#65533;8 &#65533;Z&#65533;&#65533;e#B&#65533;s&#65533;*m'&#65533;&#65533;B&#65533;&#65533;&#65533;i.&#65533;&#65533;+[\&#65533;&#65533;K&#65533;z&#65533;$&wk&#65533;#k&#65533;&#65533;&#65533;H&#65533;&#65533;!:"f#&#65533;TsW&#65533;F&#1775;*q&#65533;H+&#65533; X&#65533;Q&#1320;|&#65533;&#65533;&#65533;&#65533;s&#65533;
G0;&#65533;g!&#65533;&#65533;&#65533;&#65533;I&#65533;&#65533;&#65533;&#692;*0&#65533;&#65533;&#65533;$&#65533;&#65533;:q&#65533;&#65533;K6@&#65533;&#744;&#65533;0u&#65533;&#65533;&#65533;&#65533;B&#65533;%&#741;k&#65533;N7Bp&#65533;'&#65533;J&#65533;&#65533;L&#632;&#65533;g&#65533;&#65533;tG&#65533;#[ys&#65533;4VK&#65533;tI&#980;LFpE&#1037;#&#65533;I&#65533;;R@&#1398;&#65533;k-8&#65533;ER&#65533;&#65533;&#65533;&#65533;&#65533;$	Pkw&#65533;&#65533;&#1530;&#65533;+&#65533;OiQ&#65533;&#65533;&#65533;&#155;&#65533;<&#65533;&#65533;&#65533;!&#763;&#65533;?en&#65533;&#65533;K&#65533;H	S&#65533;&#182;&#65533;&#65533;&#65533;&#65533;2&#65533;O&#377;&#65533;"u&#65533;&#65533;P&#65533;S&#65533;&#65533;&#1595;&#65533;&#65533;we&#65533;&#65533;&#65533;F&#65533;z&#65533;/&#65533;&#509;&#65533;&#65533;&#65533;Qx&#65533;b&#65533;&#65533;uFe&#65533;&#65533;&#65533;&#65533;&#65533;+&#65533;q&#510;Ca&#65533;&&#65533;q&#65533;&#65533;&#65533;k0&#65533;&#65533;xZL^&#623;&#65533;&#65533;&#65533;&#1152;p&#65533;S]'&#65533;&#65533;&#65533;&#65533;&#65533;&#65533;Xx^y&#65533;&#65533;&#1478;&#65533;&#65533;&#65533;&#65533;~&#65533;&#65533;^&#65533;&#65533;&#682;&#65533;&#65533;G&#161;r&#65533;&#65533;&#65533;*&#65533;&#65533;&#65533;&#65533;z.&#65533;.1&#1835;*&#65533;TO&#65533;&#169;w&#197;[&#65533;&#65533;%&#65533;f
&#65533;&#65533;&#65533;&#65533;&#65533;@&#65533;(LO)&#515;&#65533;&#65533;D,-K&#65533;.J&#65533;YW&#65533;U&#353;]\|.cq&#65533;Q&#65533;&#65533;{&#65533;&#65533;d,,&#65533;&#65533;&#65533;gl1c&#65533;&#399;#&#65533;&#65533;&#65533;&#65533;E3&#65533;r&#65533;/&#65533;Z&#65533;6&#1245;&#1285;&#65533;&#65533;&#178;&#65533;&#65533;&#65533;&#65533;&#65533;5
&#65533;&#65533;&#482;&#65533;a&#65533;l0&#65533;&#65533;&#65533;@&#65533;&#65533;(&#65533;&#65533;&#65533;\2t&#607;&#65533;&#65533;I&#577;<&#65533;&#65533;&#65533;&#583;&#65533;&#536;&#65533;&#65533;FC]&#65533;&#646;b&#585;I&#672;R&#65533;&#65533;&#65533;&#616;&#65533;$&#65533;&#65533;&#65533;&#65533;'&#65533;Y\&#65533;&#65533;&#65533;+V&#722;&#65533;&#65533;&#65533;Y&#65533;%&#65533;<&#65533;&#65533;$&#65533;&#65533;o&#65533;*C&#65533;&#65533;&#332;/&#65533;y&#65533;^&#65533;&#65533;b&#65533;&#65533;Z&#65533;&#65533;!&#65533;8&#65533;%&#65533;d&#65533;e&#65533;h&#65533;&#65533;&#65533;)&#65533;&#65533;&#65533;#m&#65533;&#65533;pR&#65533;D'&#65533;&#65533;"&#65533;u&#65533;&#65533;'M&#65533;&#65533;u!~&#65533;&#65533;<&#65533;i&#65533;&#65533;&#65533;`&#65533;&#65533;&#65533;l&#65533;l\&#65533;&#65533;"&#65533;&#65533;&#65533;&#65533;x5&#65533;&#1027;&#65533;&#65533;6^	&#65533;&#65533;\&#65533;&#65533;&#65533; &#65533;&#65533;&#65533;Y6&#1094;&#65533;&#1071;U_=&#65533;&#65533;&#65533;&#65533;&#65533;"m&#65533;5P^%?v&#65533;&#65533;&#65533;+&#65533;0&#65533;?&#65533;&#65533;&#65533;A&#65533;4$6&#65533;&#65533;leM1&#65533;<&#65533;&#65533;&#65533;&#65533;{&#1305;&#65533;3&#65533;&#65533;FM&#65533;/A&#65533;K&#65533;N&#65533;H&#65533;&#65533;B}&#65533;&#65533;&#65533;&#65533;T=S!&#65533;&#65533;
&#65533;&#65533;&#1355;!&#65533;`&#65533;m&#1322;b\&#65533;p&#65533;&#65533;&#65533;&#65533;&#236;&#65533;j}B&#65533;&#65533;&#65533;0&#65533;]&#65533;&#65533;[m&#65533;3&#65533;d&#65533;!&#65533;|]g 5&#65533;&n}&#577;-&#65533;m&#65533;&#65533;&#65533;&#65533;&#65533;&#65533;&#65533;&#65533;&#65533;qR&#65533;&#1487;-j&#65533;&#65533;&#65533;&#65533;&#65533;A	W&#65533;=1&#65533;m%&#65533;;&#65533;mW&#65533;-&#1699;&#65533;<&#65533;&#65533;&#65533;&#65533;" &#1649;&#65533;PK&#65533;&#65533;&#65533;.!J&#65533;&#65533;&#65533;&#65533;&#1530;M&#65533;b&#65533;&#65533;&#1101;&#65533;S1?&#573;!wc&#65533;&#65533;&#65533;p&#65533;&#65533;IQ(%&#65533;&#65533;a&#65533;&#1165;\&#65533;p
&#65533;&#65533;&#65533;&#65533;}&#65533;&#65533;&#65533;&#65533;&#65533;&#65533;ax&#1894;&#65533;5Z&#65533;&#65533;mK&#65533;&#65533;&#65533;&#65533;vat&#65533;&#65533;&#65533;Q(&#65533;&#65533;&#65533;f&#2031;&#65533;&#65533;&#65533;<&#65533;&#429;&#65533;&#65533;M&#65533;&#65533;n*&#65533;&#65533;>&#65533;&#65533;O>?W&#65533;T&#65533;&#2945;n%K4&#65533;*n&#65533;&#65533;&#253;&#65533;&#65533;&#65533;r0&#65533;&#65533;&#65533;t&#65533; %l?u&#65533;F&#65533;&#65533;/q<&#65533;&#65533;)&#65533;&#65533;A&#65533;-&#65533;&#65533;5"^H&#65533;&#65533;&#65533;&#824;&#65533;7At1&#65533;NA?&#65533;X&#65533;&#65533;CD^+AG&#65533;N>&#65533;L&#65533;O~&#65533;G&#65533;&#65533;&#65533;(&#1437;&#65533;P&#65533;T&#65533;6A&#65533;-&#24881;&#65533;Q&#65533;Y&#65533;&#65533;hn&#65533;&#65533;&#65533;7&#65533;&#65533;7Fp&#65533;&#65533;&#65533;4a&#65533;K&#65533;&#65533;z>t&#65533;&#1911;H&#65533;&#31777;l\&#65533;&#65533;b&#65533;&#65533;&#65533;B&#65533;&#65533;f&#65533;&#65533;$&#26573;&#65533;&#65533;&#65533;&#65533;&#65533;?&#65533;R&#65533;&#65533;&#65533;&#65533;;B&#65533;b[&#65533;&#65533;Q&#65533;&#65533;&#65533;&#65533;&#65533;&#65533;[&#65533;&#65533;&#65533;&#43646;s&#65533;jR&#1517;&#65533;#UL&#987;&#65533;&#65533;&#65533;&#65533;Bc&#65533;&#65533;aS&#65533;&#65533;G&#65533;n2&#65533;~&#65533;&#542;&#65533;&#65533;~&#65533;g&#65533;&#65533;s&#65533;&#65533;&#65533;&#65533;)&#65533;&#65533;^&#65533;&#65533;>&#65533;i&#65533;o&#65533;&#65533;  !&#65533;   ,\ &#65533; x\ &#65533;&#65533; &#65533;&#65533;&#65533;&#65533;&#65533;&#65533;&#65533;&#65533;&#65533;&#65533;&#65533;&#65533;&#65533;&#65533;&#65533;&#65533;&#65533;&#65533;&#65533;&#65533;&#65533;&#65533;&#65533;&#65533;&#65533;&#65533;&#65533;&#65533;&#65533;&#65533;&#65533;&#65533;'&
&&&#65533;09&#65533;0&#65533;&#65533;&#65533;&#65533;&#65533;&#65533;&#65533;&#65533;&#65533;&#65533;&#65533;&#65533;&#65533;&#65533;&#65533;&#65533;(%(/>955&#65533;1&#65533;&#65533;&#65533;&#65533;&#65533;&#65533;&#65533;&#65533;&#65533;&#65533;&#1309;&#65533;&#65533;'('&*/&#65533; &#643;.&#65533;&#65533;/&#65533;&#65533;&#65533;&#65533;&#65533;&#65533;&#65533;&#65533;&#65533;
%&#1706;&#65533;&#65533;&#65533;&#65533;&#65533;-&#65533;&#65533;&#65533;&#65533; 
&#1577;"q&#65533;&#65533;)&#65533;G&#65533;&#65533;&#199;#J&#65533;ea&#226;&#65533;&#65533;&#65533;&#65533;&#65533;&#65533;P&#65533;>&&#65533;I&#65533;&#65533;&#582;!>X@P&#65533;F/a&#65533;&#65533;&#32902;!&#65533;&#65533;t&#65533;&#65533;&#627;&#65533;&#991;&#65533;b&#65533;&#65533;qF&#65533;@&#65533;*]&#692;&#65533;!+&#65533;@vO&#65533;!&#65533;.au&#693;&#65533;&#1519;S%$GcY&#65533;0i&#65533;%$C&#65533;p&#65533;&#65533;&#669;k&#65533;B!R&#65533;f
&#65533;&#65533;U&#65533;&#1111;e&#65533;
L&#65533;&#65533;'&#65533;&#65533;&#65533;&#65533;S<&#65533;&#65533;&#65533;&#464;#K>D&#65533;o&#65533;&#65533;h+&#65533;mr&#65533;&#65533;&#992;&#65533;.L4&#65533;&#65533;B&#387;j&#65533;&#890;&#65533;k&#65533;5K&#65533;&#65533;+&#65533;h&#52015;s&#65533;&#65533;&#65533;7&#65533;&#65533;&#65533;&#65533;&#65533;&#65533;&#65533;&#65533;8s &#65533;&#65533;^&#956;&#65533;-:&#65533;=J&#1770;!&#65533;&#65533;&#65533;;&#65533;&#957;&#65533;&#65533;}&#65533;&#65533;&#65533;&#65533;.~&#65533;&#65533;}5J&#65533;&#1664;&#65533;&#65533;&#65533;&#65533;&#65533;a&#65533;(=&#65533;o &#65533;&#1783;Nn&#1033;&#65533; `b&#65533;&#65533;&#65533;q&#397;&#65533;Y&#65533;\&#222;&#65533;F&#65533;t0&#65533;0&#65533;K7]x&#65533;F
&#65533;d&#65533;o&#65533;I(&#8735;&#65533;&#65533;!Ry&#65533;&#65533;&#65533;&#65533;&#65533;e 7&#65533;&#65533;(&#13059;&#65533;U&#65533;b&#65533;&#65533;&#1560;B:r&#65533;&#65533;@&#65533;&#65533;&#65533;
&#65533;f&#65533;&#65533;&#65533;f&#65533;$&#65533;P6&#65533;&#65533;B&#65533;eV&#65533;^&#65533;a&#65533;&#65533;<Qv&#65533;%I&#65533;XLc&#65533;W&#65533;&#65533;&#65533;0&#663;l&#65533;9P	1\)&#1748;&#65533;&#65533;&#65533;~&#65533;	r&#65533;n&#65533;&#65533;;|&#65533;&#1631;&#65533;-&#41447;&#65533;&#65533;&#65533;&#30860;N#Ve&#65533;U&#65533;$`&#65533;&#1348;&#65533; &#65533;C	&#65533;&#65533;&#65533;&#35296;&#65533;RQ6&#65533;UZ&#65533;&#65533;
&#65533;8&#65533; )&#65533;&#65533;&#43770;P)&#65533;&#65533;&#65533;	i&#65533;&#65533;&#65533;+((TX&#65533;&#65533;k&#65533;Y&#65533;&#65533;&#65533;&#65533;&#238;&#65533;&{I6&#65533;aj&#65533;e&#65533;!9VYW2&#65533;&#65533;&#65533;f&#65533;&#65533;z&8Y&#65533;d&#65533;&#65533;QU&#65533;&#65533;&#65533;&#65533;&#65533;&#35227;H&#65533;&#65533;PFh~&#65533;}x) =&#65533;k&#65533;&#65533;&#65533;&&#65533;&#65533;&#65533;&#65533;	&#65533;b&#65533;&#65533;9y&#65533;&#65533;&#65533;vDQZ&#65533;z&#65533;&#65533;x&#65533;z&#65533;g[&#65533;&#65533;$6&&#65533;&#65533;&#65533;"&#65533;
w&#65533;+7/L-&#65533;[&#65533;&#65533;&#65533;F&#65533;&#65533;&#65533;3x&#52395;&#65533;8Ig!&#65533;&#65533;{&#1775;&#65533;&#65533;&#65533;&#65533;&#929;&#65533;&#65533;&#65533;-&#65533;0&#65533;f*Ly<'&#65533;&#65533;	&#1684;&#65533;B)&#65533;&#65533;/~v"&#65533;	+&#65533;&#65533;&#65533;%&#65533;&#65533;&#65533;WJ&#65533;&#65533;[&#65533;&#65533;&
b&#65533;K&#521;)3f&#65533;p&#65533;&#65533;B&#65533;f&#65533;e6&#65533;&#65533;@B&#65533;&#65533;j|1_=\k&#65533;&#65533;Q&#65533;&#1069;&#65533;Uy(^Yf&#1666;7.&#65533;&#65533;
&#65533;&#65533;>&#65533;&#65533;&#65533;qr
7&#65533;)pjJ&#1683;&#65533;&#65533;&#65533;&#65533;&#65533;&#65533;C=$8\&#578;&#65533;&#65533;#&#65533;@&#65533;&#65533;&#65533;&#65533;;|&#65533;&#992;&#65533;Vq&#65533;,yB&#65533;&#1892;&#65533;&#65533;&#60348;{&#65533;&#65533;n&#65533;F|&#65533;|&#65533;-0&#65533;&#65533;&#65533;*&#65533;&#65533;&#65533;&#65533;&#65533;&#65533;&#65533;&#65533;)&#65533;-&#65533;&#65533;=(&#65533;4&#1193;&#65533;M&#65533;&#1847;&#2013;z(>	$&#65533;&#65533;&#65533;&#65533;&#65533;&#65533;	&#1656;&#65533;&#65533;v&#65533;+&#65533;&#65533;(&#65533;)&#65533;&#65533;&#65533;&#65533;&#65533;&#65533;"&#65533;F?&#65533;p&#65533;@&#65533;&#65533;&#65533;	ZPH&#65533;&#65533;7(!z&#65533;`&#65533;&#65533;GH&#65533;&#1922;4&#65533;
&#65533;d&#65533;&#65533;&#65533;&#65533;0&#65533;&#65533;"0P&#65533;&#65533;&#65533;&#65533;&#65533;&#65533;&#1600;Z&#65533;&#65533;&#65533;&#65533;&#65533;*&#65533;
&#65533;X&#1096;+I&#65533;&#65533;&#65533;&#65533;&&#1096;D&#65533;bO&#65533;&#65533;&#65533;'V&#65533;H&#65533;&#65533;&#65533;&#65533;E&#65533;`&#65533;U\&#65533;&#65533;&#65533;&#65533;.&#65533;q"_c&#65533;x&#65533;6
d&#65533;Y$#&#65533;&#65533;&#65533;:&#65533;&#65533;pc&#65533;&#65533;;&#65533;&#65533;|&#65533;&#65533;&#65533;&#65533;5&#65533;&#65533;\&#65533;&#65533;&#65533;H-&#65533;&#65533;&#65533;&#65533;&#65533;H&#65533;J.&#65533;&#65533;&#65533;&#65533;-&#65533;H&#65533;&z&#65533;&#65533;&#65533;&#65533;4&#65533;&G	
E&#65533;&#65533;Le(&#65533;H&#65533;Vn&#65533;a&#65533;&#65533;	d &#65533;&#65533;&#65533;20&#65533;R&#65533;&#65533;=&#65533;&#1173;&#65533;&#65533;&#65533;&#65533;&#65533;D&#65533;&#488;A&#65533;&#65533;&#65533;d&#65533;&#65533;&#65533;&#65533;&#65533;'E&#65533;jB&#65533;M&#1281;	&#65533;&#65533;&#65533;P&#65533;%&#65533;&#65533;&#65533;G&#65533;&#65533;?U&#65533;&#65533;&#65533;L&#65533;S`	&#65533;lN&#347;lKL>&#65533;]&#65533;p&#65533;&#65533;&#1826;:&#65533;Y+&#65533;&#65533;&#65533;&Pf&#65533;0&#65533;&#65533;&#65533;&#544;&#65533;L&#65533;&#65533;&#65533;&#65533;&#965;&#65533;&#65533;K&#65533; 2J&#65533;&#65533;&@h/&#65533;&#65533;&#1030;R&#65533;&#65533;&&#65533;E+&#65533;&#65533;&#65533;P&#65533;&#65533;$cG&#65533;)HO&#65533;@&#65533;$&#65533;LT&#65533;&#65533;{&#65533;&#65533;&#65533;+%&#65533;&#65533;&#1169;(&#65533;A&#65533;&#65533;&#1427;P&#65533;&#65533;T&#65533;&#65533;&#806;&#65533;&#11874;&#65533;&#627;&#65533;D&#65533;FzT&#65533;~t&#65533;!&#65533;&#513;7cJ&#65533;&#65533;F&#65533;&#65533;&#65533;&#65533;*"&#65533;&#65533;&#65533;&#65533;`&#65533;&#65533;&#65533;<1:&#65533;F&#65533;5&#65533;;&#65533;!tL&#65533;V&#65533;P&#65533;D&#65533;|&#65533;z&#65533;j&#1335;&#1713;&#65533;&#65533;,&#65533;Z$&#65533;&#65533;#&#65533;&#65533;#&#65533;:V&#65533;Z@g&#65533;&#65533;aM&#65533;&#65533;Pdl&#65533;&#65533;&#65533;&#65533;`&#65533;?*#&#65533;JT|RU&#65533;g&#65533;jE"kX&#65533;b&#65533;&#65533;&#65533;&#359; &#1033;Z)&#65533;&#65533;u&#65533;SM&#374;&#65533;&#65533;&#65533;&#65533;&#65533;mm&#65533;&#65533;X &#65533;&#65533;%&#65533;&#65533;&#65533;<U&#65533;^&#65533;v&#65533;&#65533;&#65533;mD&#65533;J$)&#65533;6}&#65533;&#65533;&#65533;X&#34449;&#65533;:&#65533;H&#65533;&#65533;&#65533;&#65533;&#65533;U&#65533;n!&#65533;U&#693;L&#65533;+T&#65533;+D&#65533;&#65533;&#65533;&#65533;@P#H&#65533;&#65533;y&#65533;@=&#65533;&#1250;}x&#65533;Q&#65533;&#65533;&#65533;&#65533;"&#65533;y6`&#65533;&#65533;&#65533;&#65533;!&#65533;DQ]&#65533;S&#65533;p&#65533;qX&#65533;V&#65533;&#65533;&#1565;lvp&#65533;&#65533;q=&#65533;pS&#65533;&#65533;a&#65533;&#65533;\40]U&#65533;1&#65533;&#65533;X=&#65533;&#65533;&#65533;O&#65533;:&#65533;&#65533;x3&#65533;&#65533;&#65533;&#1864;&#65533;\7&#65533;&#65533;&#1665;&#65533;&#65533;F&#65533;&#65533;X&#342;iA&#65533;&#65533;LD&#65533;&#65533;&#65533;&#1679;&#65533;&#65533;A$&#65533;=T&#65533;!&#65533;q&#65533;&#65533;&#65533;s[.Zp&#65533;&#65533;&#65533;&#65533;Y&#65533;V&E7&#65533;\c&#65533;Rie&#65533;&#65533;&#65533;o&#65533;&#65533;l&#65533;&#65533;D
-&#65533;:&#1133;g&#65533;0$&#65533;&#65533;M&#65533;&#65533;&#65533;&#65533;AP&#65533;&#65533;+\D&#65533;0&#65533;&#65533; A2&#65533;&#65533;&#65533;&#65533;&#65533;yk0&#65533;&#65533;li&#65533;&#65533;r>`&#65533;&#65533;y&#65533;&#65533; F&#65533;`b&#65533;W&#65533;&#65533;Lz&#65533;&#65533;&#1447;m
&#65533;Be&#65533;#T4&#65533;&#65533;AU'x&#65533;|&#65533;&#65533;&#65533;&#65533;&#65533;L_`&#65533;&#65533;&#1286;S&#65533;&#65533;&#65533;&#65533;&#65533;AR&#65533;&#65533;&#65533;/&#65533;YRpc*h&#65533;&#65533;Y-&#65533;&#65533;&#65533;&#65533;&#1813;&#65533;&#65533;Kx&#65533;&#205;@&#1807;&#65533;&#65533;&#65533;-&#65533;&#65533;&#65533;:&#65533;&#65533;6&#65533; &#65533;&#65533;=N&#65533; &#1923;&#65533;rX&#65533;&#65533;&#65533;s&#65533;&#65533;aJN&#65533;&#65533;&#65533; =F3W&#65533;]&#65533;ey&#65533;.&#65533;~&#65533;&#65533;&#65533;pZ&#65533;3E&#65533;&#65533;&#65533;@&#65533;A &#65533;,~&#1932;'&#65533;&#65533;&#65533;^&#65533;|6 5qJ&#65533;;&#65533;	&#663;&#65533;&#65533;~&#65533;&#65533;8&#65533;&#65533;&#65533;	&Q&#65533;.E&#65533;S0&#65533;od&#65533;&#65533;&#65533;n`;&#65533;&#65533;&#65533;=E-&#65533;E&#65533;&#1597;*&#65533;&#65533;)P&#65533;4&#65533;&#65533;&#65533;q&#65533;K9&#65533;&#65533;>&#65533;n\&#65533;&#65533;@&#65533;&#65533;&#65533;6&#65533;ia_]&#65533;&#65533;~&#65533;&#65533;%hi&#65533;]&#1347;k&#65533;&#65533; &#65533;;A&#65533;&#65533;&#65533;&#65533;&#65533;xO&#65533;F&#65533;&#65533;$&#65533;}#e&#65533;f&#65533;8&#65533;&#65533;&#65533;&#65533;L&#65533;@&#65533;&#65533;&#65533; &#65533;&#65533;&#65533;8#!?&#65533;&#49344;#P&#65533;&#65533;&#65533;&#65533;y&#1229;&#980;&#65533;~&#65533;o&#65533;&#65533;m&#65533;7&#65533;q&#65533;v>H&#65533;&#65533;8&#65533;v&#65533;o&#65533;mk?&#185;&#65533;&#65533;&#65533;&#65533;&#65533;Y&#65533;&#65533;7&#65533;&#65533;&#864;&#65533;&#65533;5=&#65533;&#65533;&#1527;S_&#65533;&#65533;&#65533;zj&#65533;&#65533;G~n&#65533;&#65533;~&#65533;&#65533;v
l&#65533;&#65533;&#65533;&#65533; &#65533;&#65533;}R&#65533;&#65533;&#65533;yx&#65533;4#-&#65533;u&#1239;&#65533;V`;D~&#65533;@|&#65533;~&#65533;jrY&#65533;&#65533;r
&#65533;n&#65533;W&#65533;&#65533;&&#65533;&#65533;b&#65533;&#65533;&#65533;u&#65533;&#65533;&#65533;&#65533;&#384;&#65533;u&#65533;v#&#65533;&#65533;]$x&#65533;h&#65533;&#65533;&#65533;I&#65533;&#65533;3&#65533;
 k+h&#65533;%H&#65533;&#65533;&#65533;D&#65533;t&#65533;D&#65533;?&#65533;/$F&#65533;kEHT'u&#65533;HC&#65533;f&#65533;5&#260;O&#65533;Kc&#65533;b&#65533;K\hNZDS&#1541;P&#65533;&#65533;U&&#65533;bxS&#65533;G&#65533;b&#65533;H&#65533;&#65533;uj&#65533;G&#65533;&#65533;N&#65533;&#65533;&#65533;tX&#65533;vx&#65533;x&#65533;&#65533;z&#65533;c&#65533;&#65533;S{xC}&#65533;HC&#65533;&#1543;&#65533;&#65533;B&#65533;X&#65533;&#65533;HB&#65533;&#1544;&#65533;&#65533;&#65533;&#16914;&#65533;&#65533;&#65533;&#65533;=&#65533;x&#65533;&#65533;X&#65533;&#65533;&#65533;&#65533;&#65533;&#65533;&#65533;&#65533;&#201;&#65533;&#33363;&#65533;&#65533;(&#65533;&#65533;H&#65533;&#65533;h&#65533;[&#201;&#65533;&#1289;&#65533;h6&#65533;&#1546;&#65533;&#65533;H&#65533;&#65533;&#65533;<&#1224;&#65533;&#65533;&#65533;&#65533;h&#65533;&#65533;x&#65533;}&#65533;Ig&#1546;&#65533;&#1547;&#65533;&#65533;&#65533;&#65533;4G&#65533;H&#65533;&#65533;"&#65533;&#65533;@&#65533;&#65533;&#65533;&#65533;|&#65533;&#65533;|0&#65533;00&#65533;W;&#65533;'x&#65533;&#65533;&#65533;&#65533;&#65533;&#65533;&#65533;&#65533;&#65533;By&#65533;x&#65533;&#65533;x&#65533;&#65533;&#65533;7p&#65533;&#65533;&#65533;&#65533;&#65533;&#65533;&#65533;&#65533;&#65533;z&#65533;&#206;#&#65533;&#65533;&#65533;x&#65533;&#65533; &#65533; &#65533;&#65533;9&#65533;Y&#65533;y&#65533;
&#65533;&#65533;&#65533;&#65533;&#1616;&#65533;&#65533;&#65533;9&#65533;Y&#65533;y&#65533;&#65533;&#65533;&#65533;&#65533;&#1617; &#65533;&#65533;"&#65533;9&#65533;&#65533;x{#0&#65533;&#65533;M&#65533;&#1298;&#65533;C&#65533;9C&#65533;&#65533;&#65533;&#205;&#1224;&#65533;&#65533;(1&#65533;&#65533;}&#65533;'$&#65533;C&#65533;U&#65533;s&#65533;&#65533;s> ~&#65533;(&#65533;;&#65533;A9&#65533;-j*@"&#65533;[&#65533;9&#65533;*0&#1556;&#65533;b&#65533;"&#65533;yC1&#65533;UQASYA&#65533;7&#65533;#&#65533;_&#65533;&#65533;&#65533;n&#65533;&#65533;3
k&#149;4r&#65533;&#65533;&#65533;&#65533;&#65533;&#65533;&#65533;E&#65533;&#65533;a&#65533;/d&#65533;&#65533;m&#65533;&#1347;Mx&#65533;^&#65533;xv)#&#65533;7&#65533;
&#65533;&&#65533;&#65533;&#65533;B	e&#65533;To<&#65533;-x&#65533;&#65533;&#65533;&#65533;&#65533;W
* S4T&#65533;y
&#65533; k0&#65533;&#65533;&#65533;	+&#65533;Y&#65533;4&#65533;O&#65533;&#65533;&#65533;F&#65533;0&#65533;n&#65533;&#65533;&#65533;B~&#65533;5&#65533;X&#65533;`&#677;- &#65533;&#65533;&#65533;&#65533;p&#65533;!&#65533;&#65533;&#65533;&#65533;&#65533;&#65533;&#65533;Z&#65533;&b&#65533;5yV&#65533;&#65533;&#65533;&#65533;&#65533;*rJ&#65533;&#65533;j&#65533;WA&#412;&#65533;&#65533;u&#65533;	*&#65533;&#65533;&#65533;&#65533;+ei&#65533;&#65533;yX&#65533;I&#65533;&#65533;I&#65533;&#65533;i&#65533;&#65533;Y
&#65533;@&#65533;&#65533;VR0 ~&#65533;Pb&#65533;&#65533;(X9&#65533;&#65533;OfgU35&#65533;k9&#65533; : &#65533;&#65533;&#65533;'&#65533;&#65533;&#65533;&#65533;&#65533;Y&#65533;&#65533;7&#65533;&#65533;?&#65533;&#65533;&#65533;&#65533;&#65533;m(3&#65533;&#65533;Z&#65533;&#65533;&#65533;ih&#417;:&#65533;'p
3&#65533;6&#1438;
$ &#65533;{&#65533;&#1417;&#65533;&#65533;_B&#65533; &#65533;&#65533;a"&#65533;080&#65533;&#65533;y&#457;&#65533;w&#65533;&#65533;6gA&#65533;)&#65533;H&#65533;&#65533;&#65533;AH&#65533;&&#1942;A&#65533;d@%b=@&#65533;4&#65533;7Z&#65533;O&#65533;m&#65533;&#1250;&#65533;b&#65533;&#65533;|thb&#65533;%&#65533;`@&#65533;&#65533;)&#65533;&#65533;\Q&#65533;[-&#65533;# P&#65533;m&#65533;%&#65533;g9&#65533;Ra&#65533;&#65533;#z; &#65533;-J&#65533;&#65533;]r
P&#65533;P&#65533;&#65533;>&#65533;p&#65533;&#65533;&#664;_&#65533;zs3&#65533;&#65533;z&#65533;&#65533;m&#65533;'&#65533;:#{&#65533;&#65533;&#65533;u&&#65533;E"x&#65533;&#65533;&#65533;)&#65533;p9&#65533;&#65533;Y&#65533;&#65533;&#65533;&#65533;&#65533;P?&#65533;&#65533;k&#65533;F^-`&#65533;&#65533;&#65533;)	(&#65533;|z&#65533;&#65533;&#65533;&#65533;&#65533;&#65533;-&#65533;c&#65533;i&#65533;&#65533;&#65533;&#65533;f&#65533;:dS&#65533;"&#65533;&#65533;&#65533;j&#65533;&#65533;Z&#65533;&#65533;tg@&#65533;&#65533;&#65533;&#65533;&#65533;6&#65533;^&#65533;U\&#1381;S&#65533;q*&#65533;&#65533;&#65533;&#65533;&#65533;:&#65533;&#65533;!z}F&#65533;&#65533;&#65533;$0a,&#65533;W&#65533; &#65533;&#65533;&#65533;I&#65533;hg&#65533;V&#65533;&#65533;UA&#65533;&#65533;&#65533;&#65533;&#65533;`
+&#65533;&#65533;&#65533;&#65533;L&#221;&#65533;&#65533;c&#65533;&#65533;!xFD&#65533;rK#}f&#65533;6&#65533;&#65533;&#65533;*:-&#65533;C&#65533;	&#65533;&#1265;&#65533;!lrv&#65533;e&#65533;bda&#65533;J&j&#65533;&#434;#Rk&&#65533;i[&#65533;Z&#65533;j&#65533;&#432;&#65533;&#65533;&#65533;&#65533;&#65533;-&#65533;&#65533;6%&#65533;&#65533;f&#65533;G&#65533;&#65533;Sx9&#65533;&#65533;"s&#65533;&#65533; &#65533;&#65533;[z&#65533;&tCk&#65533;g~&#65533;jP&#65533;^&#65533;&#65533;&#65533;Vp+&#65533;W[w=+2J^4&#65533;>&#65533;vbSs&#65533;&#65533;&#65533;_&#65533;5[&#65533;&#65533;8?W&#65533;&#65533;&#689;|;&#65533;&#65533;4&#65533;s&#65533;&#65533;o&#65533;6&#65533;&#65533;&#65533;8)&#65533;k8&#65533;o&#65533; xq&#65533;&#1188;fW&#65533;+&#65533;&#65533;+&#65533;&#47223;D{&#65533;&#1729;&#65533;&#65533;&#65533;p&#65533;&#65533;tJ|!U&#65533;) &#65533;rHd&#65533;&#65533;1&#65533;&#1842;t&#65533;vr\[+&#65533;r=#~0z&#65533;g&#65533;&#65533;Q&#65533;&#65533;=* v&#65533;&#1465;1&#65533;r@j=z0z&#65533; &#65533;&#65533;&#65533;N'&#65533;H&#65533;8-&#65533;&#65533;&#65533;&#65533;9&#65533;	e&#65533;&#65533;&#65533;&#65533;&#65533;&#65533;&#65533;~*y&#65533;+;O,&#65533;&#65533;&#65533;s&#65533;ZI&#65533;X&#65533;x&#65533;!&#65533;uWvw&#65533;&#65533;&#65533;)&#65533;KrD8=0udu_&#65533;r\&#65533;&#65533;&#65533;&#65533;f&#65533;}<&#65533;w&#65533;BP>&#65533;=&#65533;&#65533;R&{&#65533;&#65533;|&#65533;&#65533;&#65533;&#65533;,`&#65533;&#65533;&#65533;&#65533;&#27089;&#65533;y&#65533;&#65533;?&#65533;&#65533;&#65533;&#65533;6&#65533;&#65533;wE0&#65533;k&#479;'[&#65533;+J8&#65533;&#65533;&#65533;&#65533;&#65533;&#205;&#65533;&#206;7&#65533;9&#65533;&#555;&#30143;&#65533;&#65533;HA,&#65533;l&#65533;&#65533;&#65533;~&#65533;h&#65533;&#65533;&#65533;|<&#65533;&#65533;Q&#65533;SL&#65533;&#65533;k&#65533;K&#65533;&#65533;&#65533;A&#65533;
A &#65533;l&#65533;&#65533;i&#65533;|/@&#65533; H~N&#65533;&#65533;a&#65533;&#65533;&#65533;W&#65533;&#65533;&#65533;&#65533; &#548;L1O&#65533;X>&#65533;LX&#65533;&#65533;&#65533;Qw&#1847;k&#65533;&#65533;&#65533;&#2016;&#65533;  &#65533;&#65533;zu&#65533;T&#65533;&#65533;&#65533;&#65533;&#257;Y&#65533;	01O&#65533;&#65533;]F&#65533;P&#65533;&#65533;&#65533;&#65533;&#65533;1E&#65533;,:&#65533;D&#65533; &#457;>&#65533;&#65533;&#65533;DW&#65533;&#625;R&#65533;&#65533;Z&#65533;&#65533;	&#65533;&#809;&#65533;&#65533;&#65533;1&#65533;&#65533;O&#674629;	&#65533;&#65533;&#65533;#b*&#65533;$u&#65533;&#65533;&#65533;,#&#732;&#890;&#65533;?&#65533;&#65533;&#65533;&#65533;A^&#65533;%&#65533;t&#65533;P6&#65533;&#65533;1&#65533;&#65533;&#65533;&#954;Q&#65533;&#65533;<&#65533;&#65533;&#65533;l&#65533;&#65533;&#65533;\ &#65533;&#65533;5&#65533;&#65533;&#978;&#65533;&#65533;&#65533;&#948;&#65533;&#65533;t1&#979;%&#1070;&#65533;&#1021;K&#65533;M&#65533;&#65533;M&#65533;&#65533;&#65533;mW+jU&#1090;q&#65533;s;&#65533;&#972;&#65533;M&#65533;&#65533;&#65533;&#65533;]&#65533;&#65533;&#65533;&#65533;<&#1197;A&#65533;&&#65533;( m&#65533;&#65533;&#65533;-M",=&#65533;&f/P&#65533;~&#65533;&#65533;KP6&#65533;&#65533;*&#65533;&#65533;&#65533;&#65533;&#65533;	&#65533;&#65533;]&#65533;&#65533;b&#65533;rA1E=C&#65533;&#65533;2&#65533;&#65533; fI&#65533;&#65533;h&#65533;*&#65533;&#65533;&#65533;V&#65533;&#65533;&#65533;
&#1913;_D&#65533;_=&#65533;&Z&#65533;P&#65533;gM# &#65533;&#65533;mk&#65533;s&#65533;&#1297;&#65533;fl&#65533;&#65533;&#65533;1&#65533;&#65533;z&#65533;/&#65533;]&#65533;&#65533;&#65533;&#65533;&#65533;A&#1541;&#65533;0]c&#65533;`1&#65533;&#65533;%&#65533;&#65533;&#65533;&#65533;&#65533;&#65533;&#65533;76O&#65533;}	*6&#65533;L&#65533;&#478;&#65533;L&#65533; /&#65533;&#65533;&#65533;c&#65533;=9&#65533;|&#1674;&#65533;&#798;@&#65533;~&#65533;&#65533;^&#65533;&#1697;&#65533;-&#65533;-&#65533;&#65533;&#1715; &#1781;M=&#65533;&#65533;&#1771;&#65533;&#1465;&#65533;J&#65533;&#1761; &#65533;&#65533;M&#65533;&#65533;&#65533;&#65533;m	&#861;&#65533;&#65533;&#65533;&#65533;&#65533;&#65533;&#65533;M&#65533;=&#65533;r&#65533;&#65533;&#65533;&#65533;&#65533;&#65533;&#65533;v&#65533;&#65533;&#65533;&#65533;&#65533;&#65533;&#65533;=/&#65533;&#65533;&#65533;&#65533;&#1918;&#65533;&#65533;&#65533;&#65533;&#65533;&#65533;&#65533;&#65533;&#65533;!-&#65533;&#65533;&#65533;&#65533;&#65533;&#65533;&#65533;&#65533;&#65533;=-&#1539;&#65533;&#65533;&#65533;p(%G&#65533;p1&#65533;&#65533;&#65533;&#65533;&#65533;&#65533;6'v4&#65533;&#65533;f	
&#65533;&#2128;}=&#65533;&#65533;&#65533;u&#65533;UAg+&&#65533;&#176;o&#65533;&#65533;#&#65533;&#65533;&#65533;&#65533;Av1&#65533;]&#65533;&#65533;&#65533;@&#65533;&#65533;p&#65533;2&#65533;[&#65533;&#65533;hB@&#65533;|&#65533;J&#65533;&#65533;&#65533;&#65533;C-b@
&#65533;[:&#65533;~3 v[&#65533;F~&#65533;&#65533;&#65533;&#65533;&#65533;&#65533;}N&#65533;ek#&#65533;M&#65533;&#65533; &#65533;&#65533;&#65533;0r[rE>5Z&#65533;	&#65533;w&#65533;&#65533;c&#65533;[&#65533;q=&#65533;S&#26320;&#12576;&#65533;&#65533;5&#65533;&#1054;&#65533;&#65533;p&#25024;6&#65533;&#65533;&#65533;&#65533;&#65533;&#65533;|&#65533;	T~6:?&#65533;&#65533;&#65533;W&#65533; &#65533;s~
&#65533;p&#65533;&#65533;@=P<&#65533;&#65533;&#65533;@:&#65533;&#65533;&#65533;}-&#65533;&#65533;0.&#65533;&#65533;&#65533;;&#65533;z&#65533;^&#65533;?&#65533;&#65533;&#65533;]&#65533;&#65533;&#65533;&#65533;?-&#65533;&#65533;A&#65533;&#65533;&#65533;&#65533;&#65533;&#65533;&#65533;&#65533;&#65533; &#65533;L< &#52912;&#17562;&#65533;&#65533;i&#65533;&#65533;?&#65533;&#65533;=&#65533;p&#65533;&#65533;
&#1575;&4&#65533;3&#20208;&#65533;&#65533;k&#65533;&#65533;	!&#65533;p&#65533;`<&#65533;&#65533;/&#65533;&#65533;&#65533;&#65533;&#65533;&#65533;0&#65533;s&#65533;&#65533;	&#65533;&#65533;&#65533;&#65533;	&#65533;k@&#65533;~86&#65533;I	&#65533;:&#65533;&#65533;&#65533;&#65533;*7&#65533;&#65533;r$&#65533;&#65533;	&#65533;C&#65533;&#65533;	&#65533;&#65533;&#65533;(~&#65533;&#65533;&#65533;&#65533;O&#65533;&#65533;&#65533;&#65533;	&#65533;&#65533;`8&#65533;X&#65533;&#2003;/1&#65533;&#65533;&#65533;P&#65533;&#65533;9&#65533;&#65533;&#65533;&#65533;^&#65533;8&#65533;&#65533;&#65533;r&#65533;&#65533;&#65533;&#1049;&#65533;&#616;&#65533;@&#65533;&#65533;&#65533;&#65533;&#65533;`&#65533;8&#65533;&#65533;&#65533;|&#65533;W&#65533;&#65533;&#65533;Ir&#65533;&#65533;s&#65533;&#65533;L&#65533;&#65533;" f-&#65533;&#65533;&#65533;&#65533;;&#65533;&#65533;k&#65533;&#65533;&#65533; &#65533;T/&#65533;&#65533;m&#65533;	`&#65533;&#65533;o&#65533;&#65533;&#65533;0
&#65533;`o&#65533;~	&#65533;&#65533;&#65533;'<So&#65533;&#65533;9&#65533;C&#65533;"&#65533;&#65533;y)&#65533;&#65533;y&#65533;i&#65533;]&#65533;
&#65533;f&#65533;t_&#65533;&#65533; g9&#65533;r&#65533;&#65533;&#65533;P&#65533;&#65533;:&#65533;&#65533;_&#65533;s&#65533;&#65533;&#65533;&#65533;_I&#65533;&#65533;&#65533;O&#65533;?&#65533;&#65533;"a8z
&#65533;&#65533;&#65533;&#65533;&#65533;+&#65533;&#65533;E&#65533;&#65533;L&#65533;4&#65533;&#65533;&#65533; aw&#65533;	&#65533;&#65533;/d&#65533;&#65533;&#65533;&#65533;&#65533;&#65533;&#65533;&#65533;&#65533;&#65533;&#65533;|&#65533;&#65533;&#65533;&#65533;&#65533;>&#65533;&#65533;&#65533;&#65533;;y&#65533;&#65533;&#65533;O&#65533;&#383;&#65533;&#65533;&#65533;&#65533;&#65533;  !&#65533;   ,K&#65533; w L &#65533;&#65533; &#65533;&#65533;&#65533;&#65533;&#65533;&#65533;&#65533;&#65533;&#65533;*&#65533;&#65533;&#65533;&#65533;&#65533;&#65533;&#65533;&#65533;&#65533;051&#65533;-&#65533;-1&#65533;5&#65533;&%&'&'D'&#65533;&#65533;&#65533;&#65533;&#65533;&#65533;..-&#65533;&#65533;-&#65533;0&#65533;
&
(&#65533;&#65533;&#65533;&#65533;&#65533;&#187;%&#65533;'&#65533;(&#65533;&#65533;&#65533;&#65533;&#65533;&#65533;&#65533;&#65533;&#65533;&#65533;&#148;3&#65533;&#65533;&#65533;$)%&#65533;&#65533;
&#1889;%(&#65533;&#65533;&#65533;&#65533;&#65533;&#65533;&#1323;&#65533;&#65533;&#65533;&#65533;&#65533;&#65533;&#65533; /&#65533;&#65533;&#65533;&#65533;&#65533; &#65533;	&#65533;'&#65533;&#65533;&#65533;G2&#65533;&#65533;&#65533;&#65533;&#65533;&#65533;>X@`&#65533;EW&#65533;h&#595;&#65533;c{&#65533;BBp&#65533;&#18500; &#65533;\)I&#65533;&#599;&#65533;V&#65533;l&#65533;&#65533;#&#521;8aZ&#65533;(H&#65533;&#65533;3}&#65533;&#65533;4Q&#65533;&#65533;B&#65533;*u&#65533;h!&#65533;F&#65533;&#65533;4&#65533;&#65533;L&#65533;&#65533;b "&#65533;(&#1445;+7&#65533;&#65533;&#65533;&#65533;E&#65533;h&#65533;:&#65533;jVX&#1701;b&#65533;&#65533;&#65533;%&#65533;&#65533;k&#1721;q&#65533;M&#65533;&#1437;]Yx&#65533;9&#65533;&#65533;&#65533;LC&#65533;[4&#65533;6U&#65533;)&#65533;&#1883;&#65533;o]C5 G&#65533;&#65533;&#65533;&#65533;&#65533;&#65533;	J&#65533;&#65533;&#1211;G&#65533;&#65533;
*Q&#65533;mj&#65533;&#65533;5&#65533;v&#65533;&#65533;g_&#746;&#65533;&#65533;5&#65533;&#65533;&#51127;&#65533;&#65533;&#65533;&#65533;D&#65533;&#65533;a_&#65533;&#65533;4&#65533;&#657;&#65533;&#65533;&#65533;&#65533;y"&#65533;u&#65533;&#65533;0&#65533;&#65533;C&#65533;1&#65533;v&#65533;&#65533;&#65533;#&#65533;&#65533;&#65533;&#65533;]('q&#65533;R&#65533;*6<"&#65533;&#65533;}zHy&#1876;W&#65533;y4&#65533;&#65533;Ht4&#65533;0&#65533;6&#65533;&#65533;g&#65533;/&#65533;&#65533;zu&#65533;0|^&#65533;&#65533;Hi&#65533;&#65533;;4&#65533;M	&#65533;e&#65533;c&#65533;"&#65533;&#1888;`"!&#65533;&#65533;R&#65533;&#65533;H&#651;&#65533;&#65533;HM&#65533;%'5&#65533;0&#65533;8&#65533;&#65533;"j&#65533;!&#65533;&#65533;&#65533;'&#65533;&#65533;&#65533;&#65533;&#65533;$&#65533;&#65533;L&#1635;a&#65533;&#65533;&#65533;(Ki&#65533;6&#65533;XZq	"&#65533;n&#65533;&#65533; ;&#65533;&#65533;p&#65533;%2&#65533;6j>2&#65533;A&#65533;&#65533;B&#65533;w5&#65533;&#65533;j&#1804;&#65533;%&#65533;D"&#65533;'c!
&#65533;C
&#65533;&#65533;p&#65533;>up
7&#65533;DOO&#65533;y&#65533;BR&#65533;sL&#65533;u"SH&#65533;T&#65533;-&#65533;p&#65533;&#65533;&#65533;F&#65533;%"<&#65533;&#65533;(&#65533;6&#65533;&#65533;#|&#65533;	&#65533;&#65533;&#65533;X+%&#65533;&#65533;J&#65533;&#65533;s&#65533;&#65533;&#65533;`&#65533;E&#65533;&#65533;&#65533;&#65533;		&#65533;R&#65533;l$&#65533;&#65533;(m"&#65533;9R)$&#65533;l;&#47979; &#65533;A&#65533;&#65533;&#65533;'&#65533;&#65533;&#65533;&#65533;.%&#65533;t+&#65533;(
@&#65533;&#65533;&#65533;k&#65447;l&#65533;&#65533;&#15106;&#65533;M&#65533;&#65533;&#65533;o&#65533;l`_&#65533;&#65533;l&#65533; &#65533;&#65533;&&#65533;&#65533;m&#65533;&#366;&#65533;3&#65533;uc|&#65533;&#65533;&#65533;,&#65533;&#65533;:&#65533;K&#65533;0\&#65533;&#65533;&#65533;w&#65533;&#65533;&#65533;&#65533;0&#65533;,&#65533;&#65533;4&#65533;l&#65533;&#65533;8&#65533;&#65533;&#65533;<&#65533;&#65533;&#65533;&#65533;@-&#65533;&#65533;Dm&#65533;&#65533;H'&#65533;&#65533;&#65533;L7&#65533;&#65533;&#65533;PG-&#65533;&#65533;TWm&#65533;&#65533;Xg&#65533;&#65533;&#65533;\w&#65533;&#65533;&#65533;`&#65533;-&#65533;&#65533;d&#65533;m&#65533;&#65533;h&#65533;&#65533;&#65533;&#65533;d&#65533;D&#65533;&#65533;n&#65533;&#65533;&#65533;&#65533;&#65533;M&#65533;&#65533;rM7&#65533;p&#65533;mE&#477;&#65533;&#65533;w&#65533;d&#65533;&#4471;<&#65533;&#65533;9/n8&#65533;:Dn&#65533;&#65533;G&#65533;8&#65533;x3^&#65533;&#65533;&#65533;&#65533;%&#65533;&#65533; z&#65533;?d&#65533;&#65533;g&#65533;&#65533;&#24579;&#65533;&#65533;&#65533;`&#65533;&#65533;&&#65533;cR/&#65533;~&#65533;&#65533;+&#65533;&#65533;M_^2&#65533;F&#65533;&#65533;&#65533;I&#65533;&#65533;&#65533;z&#65533;s&#65533;&#65533;&#65533;hB&#65533;'0&#65533;&#65533;q&#1898;&#65533;&#65533;&#65533;=&#65533;&#65533;'2&#65533;&#65533;&#65533;H&#65533;&#65533;5H/_5<t&#65533;M&#65533;m&#65533;&#65533;&#65533;/E&#65533;&#65533;&#65533;&#65533;&#65533;&#65533;M0&#65533;&#65533;R&#65533;N&#65533;&#65533;^&#65533;&#65533;&#1654;&#65533;&#65533; RhF&#65533;h&#65533;>20&#65533;&#65533;&#65533;w&#65533;K&#65533;|&#65533;t&#65533;&#65533;&#65533;[ &#65533;&#65533;1&#65533;&#65533;A	+&#65533;&#65533;&#1959;&#65533;&#65533;&#65533;&#65533;9P&#65533;t&#65533;&#65533;> ~-&#65533;_ C(iJ&#65533;&#65533;&#65533;&#65533;&#1525;&#65533;&#65533;}3&#65533;`Ub&#65533;&#65533;&#65533;/&#65533;[&#65533;&#65533;x&#65533;&#299;\&#65533;zN&#65533;b&#65533;$&#65533;&#65533;L&#65533;&#65533;&#65533;8|&#1031;3&#65533;J&#65533;p/&#65533;&#65533;&#65533;w B&#65533;XQE&#65533;&#65533;&#65533;Y&#65533;&#65533;[-r5&#138;`a&#65533;	&#65533;8&#321;d:&#65533;&#65533;QE&#65533;H&#65533;m&#65533;&#1444;-4r&#65533;&#65533;&#65533;!K&#65533;&#65533;&#65533;&#65533;C&#65533;&#65533;&#65533;&#65533;X8&#1124;<jqj&#65533;&#1792;	&#1112;&#65533;2CM'&#65533;&#1028;&#65533;&#65533;%jb7&#65533;&#894;d&#65533;CV&#65533;&#65533;&#65533;!"*9&#65533;&#65533;g&#65533; &#65533;&#65533;#&#825;	&#65533;&#65533;&#65533;&#65533;/&#65533;B&#65533;&#65533;b&#65533; &#65533;Z&#65533;uLQ&#65533;&#65533;0-&#65533;C&#65533;5&#65533;&#65533;&#65533;^%X&#65533;4&#65533;&#65533;&#65533;$&#65533;&#65533;&#638;z@@dR&1&#65533;(&#65533;&#65533;L&#65533;m&#65533;(&#65533;&#65533;&#65533;&#65533;	&#65533;&#65533;`$&#675;6&#65533;it&#65533;&#65533;&#65533;&#65533;&#65533;O&#65533; &#65533;>3ke&#65533;&#65533;(T M&#65533;&#65533;&#65533;>P&#65533;>&#65533;5&#65533;SRM&#65533;&#65533;(AM&#65533;F.&#65533;"&#65533;?M:78&#65533;&#65533;A%&#65533;dqPn`3&#65533;=g&#65533;&#1283;&#65533;B.JI&#65533;F&#65533;&#65533;&#65533;N&#65533;&#65533;}&#65533;&#65533;&#65533;&#65533;N;&#65533;s&#65533;&#65533;jP&#65533;U&#65533;&#65533;`&#65533;-Eb&#65533;(n|&#212;OE&#65533;(v&#65533;&#65533;4-z&#65533;&#65533;FT&#65533;6&#65533;m&#65533;&#65533;T&#65533;	T@O&#65533;z&#1233;&#65533;H&#65533;&#65533;&#65533;1N^-&#65533;&#65533;P@
^P&#65533;&#65533;XFO-&#65533;&#65533;&#65533;P{&#65533;T&#65533;P&#65533;V)J&#65533;&#65533; &#65533;&#65533;&#65533;}&#65533;S&#65533;AH&#65533;1&#65533;B&#65533;&#65533;V&#65533;J=&#1600;&#65533;&#65533;&#65533;&#65533;&#65533;&#65533;&#65533;6&#65533;s&#65533;)&#65533;Z<&#65533;&#65533;	&#65533;&#65533;&#65533;&#65533;H&#65533;FS&#65533;&#65533;&#65533;J&#65533;&#65533;&#65533;gc&#65533;&#65533;V&#65533;r&#65533;-&#65533;&#65533;4"f&#65533;Slj&#65533;7T&#65533;\zR&#65533;&#65533;39T&#65533;z&#65533;h&#65533;&#65533;#&#65533;a1&#65533;;&#65533;&#65533;Ka&#1816;A[?&#65533;&#65533;&#65533;*# &#65533;&#65533;4&#65533;'&#65533;1&#65533;&#65533;&#65533;
R0!x&#65533;&#65533;v&#1107;k&#65533;{^&#154;&#65533;&#65533;&#65533;&#875;&#65533;^)&#65533;(wO&#65533;&#65533;o&#65533;&#65533;]7X&#65533;&_&#65533;&#65533;&#65533; wcN#rp&#65533;5&#255;U&#65533;{^&#65533;&#65533;&#65533;&#65533;,&#65533;aG&#65533;&#65533;s&#65533;&#65533;&#65533;&#65533;V&#65533;&#65533;&#65533;&#65533;&#65533;&#65533;H&#65533;&#65533;&#65533;&#65533;&#65533;&#65533;j&#1368;&#65533;&#65533;&#65533;Il/S&#65533;&#65533;&#65533;p&#65533;d&#65533; &#65533;N~r&#65533;JI&#65533;
Jrl&#65533;&#65533;8&#65533;&#1128;0&#65533; &#65533;&#65533;j&#1288;&#65533;U&#65533;&#65533;X&#65533;&#65533;&#65533;&#65533;(&#65533;&#65533;f9k&#65533;&#65533;rnT9&#65533;&#65533;@&#65533;&#65533;&#65533;T&#65533;&#65533;.H&#65533;f o#&#1073;&#65533;3&#65533;&#65533;&#65533;&#65533;z&#65533;2:6&#65533;&#65533;=[6&#455;Ft&#65533;&#65533;U&#65533;*c&#65533;&#20017;&#65533;&#65533;|&#65533;'&#65533;_&#65533;`&#65533;&#65533;&#65533;&#65533;l&#65533;5&#65533;!l&#65533;&#1755;&#65533;U&#65533;z	&#65533;&#65533;&#65533;&#65533;&#65533;&#65533;m&#65533;&#65533;6&#65533;&#65533;&#65533;&#65533;j&#65533;&#65533;w{{&#65533;&#65533;WMA&#65533;&#65533;&#65533;y0C&#65533;&#402;&#65533;&#65533;{&#65533;&#65533;o&#65533;&#1438;!&#65533;&#65533;&#65533;r&#65533;&#65533;&#65533;&#65533;&#65533;v&#65533;&#65533;kr_N&#1869;s&#65533;&#65533;&#65533;}fx&#65533;L&#65533;&#65533;.&#65533;&#65533;{&#65533;&#65533;}/&#65533;n&#65533;&#65533;&#65533;N&#65533;&#65533;&#65533;i&#65533;&#65533;&#65533;&#65533;&#65533;&#65533;7&#65533;a)&#65533;&#65533;&#65533;'N&#65533;S<&#65533;&#65533;r&#65533;7&#65533;&#65533;s&#65533;&#65533;y&#65533;J&#65533;h&#65533;&#65533;&#65533;&#65533;(?&#65533;&#65533;S&#65533;&#614140;&#65533;0&#65533;&#65533;%&#65533;&#65533;&#65533;&#65533;&#65533;8&#65533;&#65533;&#65533;&#65533;&#65533;i&#65533;&#65533;&#65533;>z&#967;&#65533;&#65533;&#65533;k&#65533;HO&#65533;&#1175;&#65533;&#65533;&#65533;;&#65533;&#65533;P&#65533;&#65533;&#65533;wqk&#65533;[&#65533;&#65533;X&#1018;&#1463;&#65533;&#65533;&#65533;&#65533;&#65533;>&#65533;&#65533;&#65533;&#494;&#65533;A&,&#65533;&#65533;u&#65533;&#65533;N&#65533;&#65533;c}&#65533;&#65533;&#65533;&#65533;&#65533;&#65533;&#65533;&#65533;&#65533;&#65533;n&#65533;;&#65533;&#65533;&#65533;&#65533;5&#65533;fv&#65533;&#65533;N&#65533;&#65533;i&#65533;=a$2
P&#65533;&#65533;&#65533;7U&#65533;&#65533;&#1455;&#65533;[&#65533;&#65533;&#65533;&#65533;W)&#65533;&#65533;&#65533;&#899;&#65533;v&#65533;+&#65533;T yQ&#65533;&#65533;&#663;&#65533;<$Ey&#443;)z&#65533;&#65533;'b@:&#65533; &#65533;&#65533;:&#65533;&#65533;S&#65533;wf&#65533;&#65533;*&#65533;A&zH&#65533;&#65533;&#65533;\iG;&#65533;&#590;G&#1863;&#65533;&#65533;'&#65533;#&#65533;&#65533;P&#65533;]&#65533;U_&#65533;&#1443;&#65533;K&#65533;&#65533;-&#65533;&#65533;&#65533;Ct!&#65533;&#65533;k&#65533;&#65533;(
&#65533;'@i"H*&#65533;1&#65533;&#65533;&#65533;&#65533;7}&#65533;&#65533;s&#65533;&#65533;&#65533;&#65533;&#65533;&#65533;@&#65533;&#65533;&#65533;gRwz(&#65533;H>d@&#65533;&#65533;&#65533;E&#65533;{Gw'&#65533;@o&#65533;D0&#65533;&#65533;p
}&#65533;Kgw&#65533;&#65533;&#65533;&#65533;&#65533;u!&#65533;&#65533;&#65533;&#65533;Lw&#480;&#65533;L&#65533;&#65533;D&#65533;x&#65533;g&#65533;&#65533;Fu&#65533;CtO&#65533;&#65533;&#65533;>$&#65533; &#65533;&#65533;^2Xepw[&#65533;&#65533;~&#65533;B$R;p{&#65533;&#65533;v&#65533;"&#65533;&#65533;w&#65533;&#65533;&#65533; =&#65533;t&#65533;!&#65533;T&#65533;w&#65533;GtBt&#65533;0fZh&#65533;&#65533;S(4M%f&#1968;f&#65533;&#65533;s-&#65533;~&#65533;&#65533;v&#65533;/*8&#65533;i&#65533;/&#1024;&#65533;&#65533;m&#65533;" q(&#65533;&#65533;&#65533;&#65533;!&#65533;&#65533;&#65533; 4&#65533;&#65533;&#65533;D&#65533;G%&#65533;&#65533;&#65533;e,&#65533;os#&#65533;C&#65533;&#65533;~1&#65533;S%&#65533;&#65533;Q&&#65533;N&#65533;5MatC&#65533;&#65533;GZ3&#65533;t&#65533; 	 Z.&#65533;??&#65533;Db@ |&#65533;&#296680;&#65533;b&#65533;U5&#65533;&#65533;&#65533;&#65533;&#65533;&#65533;=PyZ&#65533;Z&#65533;@&#65533;&#65533;&#65533;&#65533;$o&#65533;&#65533;4&#65533;&#65533;R&#65533;&#65533;-&#65533;&#65533;1&#65533;&#65533;^&#322;&#65533;L&#65533;&#65533;&#65533; &#65533;(&#65533;&#65533;X&#65533;  &#65533;ZU&#65533;P&#65533;qI&#65533;$(v&#65533;&#405;Y&#65533;R&#65533;&#65533;X&#1412;c&#65533;&#65533;&#65533;D
&#65533;T&#65533;(H$&#65533;M&#65533;&&#65533;&#65533;&#65533;N&#65533;e&#65533;w(Q&#65533;&#65533;N$B&#65533;&#65533;t&#280;&#65533;&#65533;&#65533;'5(&#65533;HN&#65533;&#65533;L=VR_U%>&#65533;PQ&#65533;P^&#65533;[4&#65533;H R!nJ&#65533;OzU_~$y&#65533;&#65533;[$&#65533;&#806;o&#65533;&#65533;W;&#65533;V&#65533;&#65533;&#65533;&#65533;P 
a*zr&#65533;e#&#65533;%&#65533;I&#65533;J]&#65533;9&#65533;&#65533;&#65533;&#65533;*&#1349;&#65533;&#65533;d[&#65533;&#65533;&#65533;&#65533;&#65533;&#65533;7)^&#1297;:&#65533;\ &#65533;.&#65533;=&#65533;&#65533;&#65533;_&#65533;U&#65533;&#65533;&#65533;&#65533;aV!&#65533;fY&#65533;x&#65533;U{&#65533;*1UY&#632;&#65533;!&#65533;W8&#65533;`:&#65533;&#65533;fI&#65533;ay&#65533;|&#65533;a&#65533;&#65533;&#65533;&#65533;&#65533;E&#65533;e#&#65533;v&#65533;&#65533;V&#65533;&#65533;XF&#65533;&#65533;VY T&#345;&#65533;&#1625;&#65533;&#65533;M&#65533;&#65533;Z	&#65533;&#65533;&#65533;g3 &#65533;&#65533;&#65533;&#65533;&#65533;B;&#65533;&#65533;&#65533;&#65533;&#65533;&#65533;&#65533;'&#65533;[&#65533;0\@yR6&#65533;/&#65533;+&#65533;]&#65533;&#65533;&#65533;&#65533;0&#65533;)=&#65533;6&#65533;F&#65533;vU[yub$&#65533;&#65533;	D&#65533;&#65533;&#65533;P&#65533;&#65533;[f&#65533;&#320;Vo	M Crf&#65533;&#65533;&#65533;&#65533;*C@-sv&#65533;QB-@&#65533;&#65533;U&A{0\&#65533;eh&#65533;%v&#65533;w%	&#65533;	&#65533;&#30150;f&#65533;H&#65533;h_b&#65533;c9	&#65533;R&#65533;&#65533;^&#65533;&#65533;h&#65533;)&#65533;&#65533;&#65533;&#65533;Al&#65533;h65	&#65533;~&#65533;&#65533;*&#65533;&#65533;KQ!O&#65533;&#65533;&#65533;`&#65533;&#65533;&#65533;&#65533;A&#65533;0&#65533;&#65533;&#65533;&#65533;&#65533;&#65533;x&#65533;&#65533;&#65533;&#65533;&#65533;&#65533;]aK*)50&#65533;E8N&#65533;`2/A&#65533;E&#65533;.&#65533;2Z&#65533;&#65533;D%&#65533;&#65533;&#65533;B,&#1699;&#65533;&#65533;2&#65533;&#65533;QFz**&#65533;&#65533;a&#65533;;&#164;&#65533;o[J&#65533;	x&#65533;&#65533;&&#65533;&#65533;&#65533;&#1106;hd@+&#65533;&#65533;QK5&#65533;s&#65533;T&#65533;Q&#65533;&#1125;&#594;&#65533;x&#65533;I&#65533;2&#65533;\ze&#65533;&#1529;&#65533;&#65533;#~&#65533;!c:&#65533;&#65533;&#65533;&#65533;!&#65533;&#65533;^:)&#65533;&#65533;*-&#65533;zBE&#65533;F&#65533;A&#65533;&#65533;+&#65533;+j<&#65533;!&#65533;&#489;&#65533;&#65533;Q&#65533;:	& &#1465;&#65533;&#65533;a&#65533;p&#65533;&#65533;&#65533;&#65533;&#65533;&#65533;!/&#65533;&#65533;&#65533;
&#65533;&#65533;&#65533;@&#65533;&#65533;
l&#65533;L&#65533;&#65533;&#65533;&#65533;&QQ&#65533;5Q&#65533;&#65533;,`!&#65533;`&#65533;mA&#65533;&#65533;&#65533; &#65533;+sZ&#65533;&#65533;&#65533;q:&#65533;*&#65533;:&#65533;&#65533;&#65533;&#65533;&#65533;ju&#65533;z&#65533;&#746;&#65533;	&#65533;&#65533;x&#65533;&#65533;P&#65533;&#65533;J&#65533;&#65533;&#65533;y&#65533;&#65533;&#65533;&#65533;JG&#65533;&#65533;&#65533;P&#65533;&#65533;&#65533;&#65533;&#65533;0&#65533;&#65533;@{&#65533;&#65533;&#65533;&#65533;"> :&#65533;&#65533;*&#65533;)&#65533;&#65533; &#65533;	&#65533;-u&#65533;&#65533;%&#65533;&#65533;r6&#65533;2$&#65533;&#65533;&#65533;&#65533;&#1738;&#65533;2q&#65533;&#1545;"9&#1712;z&#65533;q&#65533;&#65533;&#65533;@&#65533;&#65533; &#65533;B&#65533;&#65533;&#65533;\E&#65533;&#1009;&#65533;&#65533;J&#741;&#65533;!&#65533;&#65533;q&#65533;&#65533;a&#65533;&#65533;&#65533;&#65533;PK*[:{W&#65533;!Ik&#65533;&#65533;2&#65533;X&#65533;H&#65533;&#65533;&#65533;&#65533;5&#65533;}&#65533;&#65533;&#65533;jKj&#65533;&#65533;&#65533;&#65533;&#65533;Q[&#65533;&#65533;ZKo&#65533;&#65533;&#65533;&#65533;&#65533;&#65533;&#65533;cCg&#65533;&#65533;Qqc&#65533;&#65533;x&#759;&#65533;&#65533;U&#65533;&#65533;&#65533;&#65533;G&#65533;&#65533;&#65533;G&#65533;J&&#65533;&#65533; &#65533;0t+&#65533;3&#65533;&#65533; 	_&#65533;2&#65533;{&#65533;#&#65533;&#65533;\z&#65533;&#65533;&#65533;V&#65533;<&#1786;&#65533; &#65533;$&#65533; n&#378;&#65533;&#65533;sQ&#65533;&#65533;&#65533;g%@&#65533;!e&#65533;&#65533;@j&#65533; &#65533;&#65533;;&#65533;&#65533;zb&#65533;(&#65533;&#65533;]&#65533;J&>&#65533;&#65533;)0je)&#65533;&#65533;&#65533;&#65533;&#65533;MF&#65533; &#65533;;%&#65533;&#65533;+&#65533;[&#65533;&#65533; wv-&#65533;&#65533;&#65533;&#65533;&#65533;'BP&#65533;#&#65533;0&#65533;r&#65533;&#65533; &#65533;y&#65533;s&#65533;p&#65533;f&#65533;&#65533;&#65533;&#65533;&#65533;&#65533;&#1145;&#65533;&#65533;&#65533;&#65533;s&#65533;+ &#65533;&#65533;q&#1714;"&#65533;
s&#65533;&#65533;F&#65533;[+~*-z&#65533;.e	}&#65533;&#65533;r &#65533;&#65533;/&#65533;&#65533;'&#65533;&#65533;E&#65533;&#65533;&#65533;&#65533;&#65533;&#65533;G&#65533;&#65533;|&#65533;8&#65533;&#65533;.&#65533;&#65533;&#65533;l$%&#65533;&#65533;.&#65533;&#65533;*&#65533; #L9\I&#65533;3&#65533;&#65533;
fl&#65533;&#65533;6
kk	9`C&#65533;\,1-&#65533;!g&#65533;&#65533;$ &#65533;&#65533;&#65533;$F&#65533;&#65533;c&#65533;&#65533;c&#65533;&#65533;g/&#65533;-&&#65533;&#65533;&#65533;r&#65533;2U&#65533;-&#65533;&#65533;u&#65533;&#1008;j'&#65533;k&#65533;"&#65533;&#65533;p&#65533;&#65533;&#65533;.Gg&#65533;&#65533;">&#65533;1xL	&#65533;&#65533;/&#65533;&#65533;.]&#65533;/&#65533;gz&#65533;&	&#816;	&#65533;x&#65533;6+&#65533;`v!&#65533;2&#65533;,&#65533;&#65533;kV#&#65533;Gin&#65533;1:&#65533;M&#65533;&#65533;&#402;&#65533;x
&#251;O<l&#65533;  !&#65533;   ,\ &#65533; fI &#65533; 7H&#65533;&#65533;&#65533;&#65533;*\&#560;&#65533;&#199;#J&#65533;H&#65533;&#65533;&#331;3j&#65533;&#561;&#65533;&#463; C&#65533;I&#65533;&#65533;&#595;(S&#65533;\&#626;&#65533;&#727;0c&#668;I&#65533;&#65533;&#859;8s&#65533;&#65533;&#627;&#65533;&#991;@&#65533;
J&#65533;&#65533;&#1123;H&#65533;*]&#692;&#65533;&#1255;P&#65533;J&#65533;J&#65533;&#65533;&#1387;X&#65533;j&#65533;&#65533;&#65533;&#262;&#65533;&#65533;&#65533; "&#65533;&#65533;h&#1258;]&#758;&#65533;&#1783;p&#65533;&#669;K&#65533;&#65533;&#1915;x&#65533;&#65533;&#65533;&#759;&#65533;&#2047;&#65533;L&#65533;&#65533;a '&#65533;*&#65533;p&#65533;
&#464;K>Q&#65533;	%_&#65533;l&#65533;&#65533;&#65533;&#544;Q|]&#65533;&#65533;&#65533;&#65533;&#1256;S&#65533;^&#890;&#65533;&#65533;&#1520;c&#65533;.A&#65533;6m&#65533;=&#65533;&#65533;&#65533;6
&#2045;k_&#65533;&#65533;;x	&#65533;&#531;+_&#956;&#65533;&#65533;&#65533;&#65533;Ys&#65533;`a:&#65533;&#65533;&#65533;1P&#65533;`A`w&#65533;6&#65533;&#65533;&#65533;&#65533;];y&#65533;&#1581;&#65533;&#65533;&#65533;&#65533;&#65533;&#65533;&#65533;&#65533;&#735;O&#65533;-&#65533;&#65533;&#65533;&#65533;s`&#65533;&#65533;B&#65533; &#65533;&#65533;&#65533;!`A~&&#65533;&#65533;&#65533;6&#65533;&#65533;&#65533;F(&#65533;Vh&#65533;f&#65533;&#65533;v&#65533;&#65533; &#65533;(&#65533;$jx&#65533;&#65533; &#65533;`&#65533;	2&#65533;&#65533;&#65533;&#65533;-&#65533;&#65533;&#65533; r &#65533;t&#65533;X&#65533;<&#65533;&#65533;&#65533;@)&#65533;Di&#65533;Z&#65533;z*&#65533; 5&#65533;&#212;SFY/&#65533;0&#65533;&#65533;v&#65533;&#65533;`&#65533;)&#65533;d&#65533;i&#65533;E&#65533;&#548;&#65533;R&#65533;&#65533;f.&#65533;g&#65533;-P	&#65533;&t&#65533;&#65533;h&#65533;&#65533;&#30656;*&#34820;:x"&#65533;Y&#65533;&#65533;9&#65533;&#65533;&]u&#65533;&#65533;w&#65533;a&#1509;&#65533;&#65533;f&#65533;&#39324;v&#65533;&#39383;&#65533;&#65533;hn&#65533;`&#43624;&#65533;&#65533;&#65533;&#65533;1HJ&#65533;yb&#65533;
&#43828;&#65533;j&#47992;N&#65533;&#65533;u:&#65533;@j&#65533;&#65533;+&#65533;&#65533;WzU&#65533;&#65533;&#65533;&#65533;&#65533;&#65533;6&#65533;l&#65533;&#65533;R&#31011;r
k&#65533;&#65533;&#65533;&#65533;%&#65533;&#65533;>&#65533;&#65533;&#65533;&#65533;&#65533;+&#65533;&#65533;&#65533;&#65533;&#65533;&#65533;&#65533;^&#65533;&#65533;&#65533;&#65533;&#65533;*&#65533;&#65533;&#65533;9&#65533;&#65533;&#65533;k&#65533;&#65533;&#65533;C&#65533;&#65533;V&#65533;&#65533;&#65533;z&#65533;'&#65533;&#65533;l&#65533;&#65533;&#65533;&#65533;&#65533;m&#65533;{&#65533;&#65533;&#65533;<P&#65533;&#65533;&l&#65533;&#65533;g|a&#65533;&#65533;&#65533;&#65533;&#65533;?&#1794;&#65533;&#65533;[&#65533;&#65533;(&#65533;&#65533;&#65533;&#65533;L&#65533;&#65533;q&#65533;0G&#65533;{&#65533;&#65533;8&#65533;&#65533;&og&#65533;&#65533;&#1538;l*&#65533;s[&#65533;6&#65533;&#65533;&#65533;&#65533;L7m&#65533;:&#65533;&#65533;o&#65533;T&#65533;YC&#65533;;&#65533;&#65533;&#65533;\&#65533;&#65533;&#65533;&#65533;D&#65533;6&#65533;&#65533;&#65533;	A&#65533;v&#65533;&#65533;&#65533;l&#65533;p&#65533;D&#65533;]u&#65533;&#65533;\&#65533;&#65533;m&#65533;&#65533;&#65533;&#65533;&#65533;&#605;&#65533;s&#65533;j>&#65533; &#65533;|'&#65533;&#65533;&#65533;f&#65533;&#1794;&#65533;&#65533;Bc\&#65533;Y&#65533;g&#65533;y&#1944;_&#65533;0C&#65533;&#1067;&#65533; &#65533;&#65533;&#1289; &#65533;&#27447;&#65533;5z&#65533;PC&#65533;dG&#65533;.&#65533;&#65533;,&#65533;&#65533;&#65533;&#65533;q&#65533;&#65533;u&#65533;&#65533;&#65533;=2Y&#65533;[ &#65533;&#65533;7&#65533;<&#65533;&#65533;Z &#318;&#65533;&#65533;p%&#65533;&#65533;&#65533;&#65533;&#65533;w.&#65533;h1@&#65533;r&#65533;&#65533;W&#65533;i&#65533;&#65533;&#52687;+vh&#336;V&#65533;&#1451;&#65533;&#65533;c&#65533;&#65533;&#65533;&#65533;&#65533;&#65533;{&#65533;&#65533;@&#65533;+&#65533;&#65533;&#65533;&#65533;&#65533;M,-&#65533;K&#65533;3&#65533; &#65533;~&#65533;&#65533;&#65533;&#65533;t&#65533;&#65533;Z&#65533;&#65533;H&#65533;&#65533;@N&#65533;&#65533;&#1135;l;&#65533;^&#65533;&#65533;C&#65533;&#65533;&#65533;&#65533;(L!}&#65533;&#65533; &#65533;&#65533;&#65533;hTH&#65533;&#65533;&#65533;&#65533;8&#801;]N&#65533;&#65533;tpX&#65533;&#65533;Z&#65533;&#65533;&#65533;&#65533;@&#65533;HL&#65533;&#65533;&#65533;D&#65533;G-;&#65533;&#1530;`&#65533;.&#65533;&#65533;6M&#802;&#65533;&#65533;&#65533;.&#65533;&#65533;a&#65533;&#65533;&#65533;&#65533;&#65533;&#65533;&#65533;I&#65533;@&#65533;&#65533;&#65533;6&#65533;&#65533;8l`X&#65533;PF*&#65533;&#65533;#&#65533;L&#65533;&#65533;;&#65533;&#65533;@&#65533;W|&#65533;&#65533;)&#65533;Q&#65533;&#65533;&#65533;X&#65533;&#65533;T&#65533;&#65533;&#65533;d&#65533;&#65533;H&#65533;&#1038;&#65533;&#65533;j&#65533;>8z&#65533;%r&#65533;A&#65533;1&#65533;&#65533;&#65533;&#65533;g&#65533;F>J&#65533;%&#65533;&#65533;&#65533;&#65533;&#65533;cR&#65533;G&#65533;&#65533;-&#65533;&#65533;&&#65533;&#65533;&#65533;&#65533;&#526;xVF&#65533;=z&#65533;:&#65533;&#65533;&#65533;4&#65533;I&#65533;&#65533;lg &#65533;&#65533;An&#65533;KU&#38039;&#65533;|&#65533;/&#65533;I&#65533;r&&#65533;&#65533;&#65533;&#65533;
r&#65533;&#65533;Bp&#65533;=&#65533;+(&#65533;G&#65533;&#65533;&#65533;&#65533;g:3&#65533;7&#65533;&#65533;&#65533;x	d&#65533;&#65533;&#350;&#65533;L($I)&#1704;&#65533;&#65533;&#65533;4#"&#65533;&#65533;&#65533; &#65533;&#65533;|&#65533;A&#65533;&#65533;|3x&#65533;)A
z&#65533;&#65533;n&#65533;&#65533;&#65533;&#65533;c&#65533;&#65533;&#65533;&#65533;4&#65533;O&#65533;&#65533;@$S&#65533;Z&#65533;&#65533;&#1411;&#65533;@S &#945;&#65533;&#65533;@&#65533;&#65533;L7X&#65533;4&#65533;9m&#65533;N&#65533;i&#65533;&#65533;YNA&#65533;&#65533;J&#65533;&#1700; &#65533;&#65533;;&#65533;I&#65533;,&#65533;6>&#65533;&#65533;T&#65533;:&#1359;&#65533;37*&#65533;Q&#65533;Z5&#65533;&#65533;&#65533;&#65533;&#65533;&#65533;&#65533;J&#1466;r@&#65533;&#65533;
lz&#1273;&#65533;&#65533;=&#65533;AJmS3&#65533;&#65533;&#65533;&#65533;&#65533;&#65533;$Y(#&#65533;&#65533;&#65533;G&#65533;c[&#65533;h&#65533;&#65533;&#65533;&#65533;aMb7&#65533;>&#65533;&#65533;3zU&#65533;Q&#65533;J&#65533;&#65533;n&#65533;^%&#65533;jy
&#65533;&#65533;Z&#65533;&#65533;&#65533;&#65533;UK&#65533;&#65533;&#65533;`8&#65533;&#65533;?&#65533;T&#65533;v5&#65533;&#65533;e&#65533;B&#65533;&#65533;&#65533;y&#65533;n&#65533;&#65533;&#1358; 9 &#65533;6i@&#65533;&#44713;6,{Y&#826;&#65533;&#65533;&#65533;&#65533;&#65533;t&#65533;&#1542;&#65533;F&#65533;%&#65533;n&#65533;&#65533;AA&#513;{&#65533;&#65533;&#65533;&#65533;&#65533;&#65533;&#1600;&#65533;JW&#65533;&#65533;wo&#65533;m&#65533;xc[&#65533;&#65533;&#65533;&#65533;&#65533;[&#65533;{_&#65533;&#65533;&#65533;&#65533;}&#65533;&#65533;&#65533;&#65533;Yl2&#65533;6&#65533;&#65533;&#65533;&#65533;&#65533;&#65533;f&#65533;|&#65533;&#65533;G&#65533;:&#65533;7&#65533;&#65533;&#65533;H&#65533;b&#65533;&#65533;&#65533;&#65533;&&#65533;&#65533;3&#65533;&#1474;|&#65533;8-6N&#65533;2Z&#65533;q&#65533;&#65533;&#65533;l&#65533;Y&#65533;&#65533;&#65533;\&#65533;&#65533;&#65533;1&#65533;&#65533;&#65533;&#65533;3+N&#65533;7p&#65533;&#65533;jV&#65533;L&#65533;&#65533;&#644;&#65533;&#65533;&#65533;m0,T&#65533;&#65533;c&#65533;&#65533;&#65533;&#65533; &#65533;KZNs&#65533;?&#65533;&#65533;&#65533;&#65533;&#65533;&#65533;&#65533;3&#890086;d5&#1753;i\n`x*" ,&#65533;&#65533;&#65533;)&#65533;&#65533;v&#65533;&#1808;&#65533;(&#128;N&#65533;&#65533;&#65533;<hJ&#65533;&#65533;&#65533;hV&#65533;&#65533;&#65533;&#65533;)F&#65533;[&#65533;&#65533;&#1316;7&#65533;4&#65533;Z&#65533;&#65533;P&#23848;&#65533;A:G&#65533;&#65533;&#65533;U&+P&#65533;z&#1392;&#65533;&#65533;&#65533;gM&#65533;Z&#65533;&#65533;&#1464;&#949;&#65533;w&#65533;&#65533;^&#65533;&#65533;&#65533;&#65533;&#65533;&#65533;&#65533;M&#65533;b&#65533;&#65533;&#65533;N&#65533;&#65533;&#65533;&#65533;&#65533;f;&#65533;&#65533;&#1038;&#65533;&#65533;&#65533;M&#65533;j[&#65533;&#65533;&#65533;&#950;&#65533;&#65533;&#65533;&#65533;n{&#65533;&#65533;&#65533;&#65533;&#65533;&#65533;M&#65533;r&#65533;&#65533;&#65533;&#65533;N&#65533;&#65533;&#65533;&#65533;&#65533;v&#65533;&#65533;&#65533;&#65533;&#65533;&#65533;&#65533;&#65533;M&#65533;z&#65533;&#65533;}B&#65533;&#65533;&#65533;&#989;&#65533;~k:&#65533;&#65533;&#1462;&#65533;A&#65533;%?<&#65533;&#65533;&x&#65533;~pa&#65533;&#65533;&#1369;fx&#65533;{m&#65533;s&#65533;&#65533;I&#65533;&#65533;"&#65533;&#65533;;&#65533;&#65533;z&#65533;&#65533;D&#65533;&#65533;&#65533;&#65533;JY&#65533;&#65533;&#65533;%&#65533;&#65533;X{;*&#65533;&#1172;&#65533;D&#65533;&#65533;&#65533;&#65533;UXR&#65533;&#65533;Y&#65533;&#65533;Q&#65533;&#65533;:1o&#65533;o~%&#65533; qJ&#65533;9&#65533;&#65533;&#65533;+&#65533;&#973;XYz&#65533;&#65533;&#65533;&#65533;&#65533;&#65533;M&#65533;&#65533;&#65533;
&#65533;S;N&#65533;Y&#65533;&#65533;&#65533;&#65533;&#65533;6&#65533;&#65533;&#65533;&#65533;&#65533;&#65533;&#65533;&#65533;&#65533;)W]&#65533;&#52614;&#65533;H&#65533;,H&#65533;3&#65533;&#65533;&#65533;g&#65533;&#65533;&#65533;j&#65533;c&#1403;&#65533;w&#65533;&#65533;&#65533;&#65533;&#65533;&#65533;R)&#65533;~M&#919;&#65533;5&#65533;&#65533;9&#65533;&#65533;&#65533;&#65533;&#65533;z-&#65533;&#65533;/&#65533;,3I@&#65533;&#65533;&#65533;&#65533;&#65533;&#65533;za&#65533;&#65533;{&#65533;&#65533;&#65533;&#65533;pY3}&#65533;[z&#65533;!3&#65533;s&#65533;&#65533;'&#1843;&#65533;~&#65533;&#65533;/&#65533;&#65533;C&#65533;&#65533;&#65533;{l&#65533;&#65533;&#65533;&#65533;r&#65533;&#65533;&#65533;x&#1492;Z&#65533;&#65533;&#471;&#65533;&#65533;4&#65533;&#65533;&#65533;|&#65533;>:&#1351;,*&#65533;=&#65533;&#65533;?c&#65533;&#65533;e&#65533;&#65533;(N&#65533;&#65533;[&#65533;&#65533;&#65533;&#65533;&#65533;&#65533;&#65533; Rz,&#65533;b&#65533;AX&#65533;H&#65533;&#65533;&#65533;&#65533;&#65533;&#65533;$E&#65533;&#65533;~&#516;=h&#65533;&#65533;&#65533;
&#65533;C&#65533;&#65533;@&#65533;w&#65533;&#65533;Su&#65533;s&#65533;&#65533;x&#65533;&#65533;&#65533; QHD;&#65533;*&#65533;&#65533;&#65533;G~REI&#65533;&#65533;&#65533;R&#65533;Wv&(^&#65533;&#65533;A&#65533;cR; &#386;}/&#65533;{&#65533;&#65533;&#65533;&#65533;&#65533;&#65533;G&#1715;Q9&#65533;_&#65533;=3q3}J84!&#65533;{C&#65533;&#65533;;&#65533;$&#65533;&#65533;2&#1282; &#65533;&#65533;&#65533;F&#65533;1;B#zh&#65533;?&#65533;&#65533;&#65533;5K&#65533;&#65533;}&#65533;sF&#65533;$N&#65533;G&#65533;@%H%&#65533;1le{K&#65533;~&#65533;'9&#65533;&#65533;&#65533;Jn^&#65533;TKT&#65533;-C &#65533;&#1222;}&#65533;Q&#65533;&#65533;&#65533;T&#65533;&#65533;tR&#65533;&#65533;=o&#65533;&#65533;&#65533;&#65533;Y&#65533;d&#65533;CSL&#65533;>&#65533;8&#65533;	&#65533;P&#65533;AHs&#65533;!&#65533;&#65533;&#65533;&#65533;U=&#327;&#65533;&#65533;Y`&#65533;3 &#65533;&#65533;hG(&#65533;I7&#32939;HV&#65533;e>PRhH>&#65533;P&#65533;&#65533;&#65533;&#65533;&#65533;X&#65533;T'&#65533;&#65533;NgtQ&#65533;5A&#65533;5&#65533;&#65533;&#65533;Na5&#65533;Uxy&#65533;HQ80O&#65533;t,&#65533;&#65533;&#65533;&#65533;X&#65533;&#65533;V&#65533;&#65533;I&#65533;&#65533;S&#65533;&#4882;&#65533;'X&#65533;&#65533;qJ!&#65533;&#65533;CSY&#65533;&#65533;J&#65533;&#526;u%&#65533;%03Y&#65533;&#65533;V]&#65533;p5\&#65533;&#65533;&#65533;&#65533;&#65533;&#65533;&VU&#65533;aS&#65533;hHy*&#65533;&#65533;I&#65533;A|YW!&#65533;&#65533;A&#65533;5#0&#65533;	3&#65533;&#65533;U%Pf&#65533;S&#65533;&#65533;J&#65533;U"&#65533;6@Zh&#65533;Gg$P&#65533;H&#65533;X&#65533;&#65533;&#65533;)K&#65533;e&#65533;XX&#65533;[&#65533;&#65533;&#65533;UY&#65533;V&#65533;&#65533;;T'&#146;QHS&#65533;HF5]&#65533;uF&#65533;&#65533;]&#65533;h&#65533;K9V,&#65533;<&#65533;uc&#65533;#&#65533;U&#65533;$Y&#65533;W#)&#65533;Gy&#65533;&#65533;&#65533;[T+&#65533;(&#65533;G&#65533;&#65533;\>&#65533;U&#65533;E]&#65533;&#65533;&#65533;&#65533;uF^&#65533;&#65533;b`&#65533;&#65533;&#65533;&#65533;&#65533;/&#65533;	&#65533;a&#65533;&#65533;Z$%]g&#65533;&#65533;&#65533;&#65533;&#65533;Q&#65533;&#65533;]uf&#65533;A&#65533;&#65533;Vd+&#65533;^&#65533;&#65533;&#65533;&#65533;&#65533;&#65533;&#65533;]&#65533;&#65533;bc&#65533;iW!&#65533;fqa&#65533;&#65533;^&#65533;&#65533;v_&#65533;&#65533;{&#65533;9V&#65533;)H&#65533;&#65533;&#65533;&#65533;S&#65533;&#65533;a&#65533;e[&#65533;&#65533;dz&#65533;&#65533;&#1564;&#65533;&#65533;&#65533;&#545;a&#65533;&#65533;\
&#65533;`7p&#65533;&#1481;&#1705;&#65533;K&#65533;&#1913;&#65533;&#65533;&#65533;&#65533;&#65533;&#65533;&#65533;Hp&#21085;&#65533;Y&#65533;
v&#65533;&#65533;I&#65533;&#65533;&#65533;&#65533;&#65533;&#65533;q&#45405;&#20061;&#5727;K &#65533;&#607;&#65533;&#65533;&#65533;I&#65533;&#65533;y&#65533;&#1118;f&#65533;z&#65533;
&#65533;&#65533;&#65533;&#65533;&#1696;&#65533;&#65533;&#65533;:&#65533;Z&#65533;z&#65533;&#65533;&#65533;&#65533;&#65533;&#1697; &#65533;&#65533;"&#65533;$:&#65533;&Z&#65533;(z&#65533;*&#65533;&#65533;&#65533;Y&#65533;&#1321;&#65533;&#65533;9&#65533;&#65533;y&#65533;4&#65533;&#65533;&#65533;9&#65533;&#65533;&#65533;0&#65533;a&#65533;%&#65533;>&#65533;&#65533;@&#65533;-&#65533;a/
&#65533;&#65533;&#65533;&#65533;&#65533;&#65533;&#65533;9&#65533;&#65533;&#65533;aC&#65533;&#65533;&#65533;&#65533;"5&#65533;RZ&#65533;Tz&#65533;&#65533;edZ&#65533;&#65533;\&#1701;^&#65533;&#65533;`&#65533;b:&#65533;dZ&#65533;fz&#65533;h&#65533;&#65533;j&#65533;&#65533;l&#1702;n&#65533;&#65533;p
&#65533;&#1442;&#65533;^L&#65533;\N&#65533;a)&#65533;|&#1703;~j&#65533;&#65533;&#65533;O&#65533;&#65533;W&#65533;c&#65533;Q&#65533;"D&#65533;&#65533;:&#65533;&#65533;F&#65533;Z\1&#65533;&#65533;Z&#65533;&#65533;&#65533;&#65533;(e[&#65533;&#65533;R&#65533;(f>UXae&#65533;z&#65533;&#65533;&#65533;&#65533;&#65533;&#65533;&#65533;&#65533;<68`&#65533;&#65533;&#65533;&#65533;&#65533;3ec&#65533;z&#65533;&#65533;&#65533;&#65533;&#65533;*&#65533;&#65533;=^&#65533;&#65533;J+5&#65533;&#65533;&#65533;=&#65533;&#65533;<&#65533;&#65533;c&#65533;&#65533;&#65533;&#65533;&#1708;&#65533;&#65533;&#65533;av&#65533;&#65533;O&#65533;&#65533;&#65533;&#986;&#65533;&#1722;&#65533;&#65533;&#65533;c!&#65533;9`&#65533;&#65533;Ge&#65533;d&#65533;fr&#1453;&#44718;&#51885;53&#65533;&#65533;\p&#65533;e&#65533;Z&#65533;&#65533;z&#65533;&#65533;&#65533;=&#5353;&#65533;&#1711;&#65533;&#65533;&#65533;&#65533;&#65533;&#65533; ;&#65533;[&#65533;{&#65533;&#65533;&#65533;
&#65533;&#65533;&#1776;&#65533;&#65533;&#65533;;&#65533;[&#65533;{&#65533;&#65533;&#65533;&#65533;&#65533;&#1777;&#65533;&#65533; &#65533;";&#65533;$[&#65533;&{&#65533;(&#65533;&#65533;*&#65533;&#65533;,&#1778;.&#65533;&#65533;0&#65533;%&#65533;&#65533;&#65533;&#65533;&#65533;&#65533;*&#65533;8&#65533;&#65533;6&#65533;&#65533;P&#65533;&#65533;&#65533;+5`&#65533;Ae&#65533;A&#65533;7&#65533;&#65533;&#65533;J{&#65533;6k&#65533;&#65533;:(@&#65533;)V&#65533;!C.)&#65533;&#65533;&#65533;&#65533;!&#65533;&#65533;&#1128;4&#65533;&#65533;^KK;&#65533;d&#65533;D[&#65533;R[kW[[*&#65533;n&#65533;*&#65533;P&#65533;&#65533;R&&#65533;	&#65533;Q[&#65533;z&#65533;&#65533;*t#&#65533;Q~&#65533;&#65533; &#65533;&#65533;M"&#65533;QRrR&#65533;9&#65533;%&#65533;&#65533;&#450;i&#65533;a#&#65533;!&#65533;&#65533;&#65533;&#65533;&#65533;&#65533;K&#65533;&#65533;&#65533;:!&#65533;&#65533;&#65533;&#65533;&&#65533; &#65533;&#65533;(&#65533;"to&#65533;&#65533;&#65533;%&#65533;+ 7&#65533;(&#65533;Y&#65533;&#65533;&#65533;&#65533;&#65533;%&#65533;k{&#65533;&#1210;&#65533;<&#65533;&#65533;&#65533;slBsHh6&#65533;&#65533;p&#65533;[&#65533;&#65533;S{d49/ {{r&#65533;&#65533;E{m&#65533;t3S&#65533;J)&#65533;Qeu&#1227;F&#65533;xR&#65533;&#65533;&#65533;&#65533;+I&#65533;v&#65533;;&#65533;&#65533;&#65533;*&#65533;k.&#65533;8&#65533;&#65533;vWG&#65533;sRn&#65533;-&#65533;&#65533;&#65533;&#65533;f&#65533;|&#65533;c6&#65533;&#65533;&#65533;;?6&#65533;&#65533;Y2n)&#65533;&#65533;}&#65533;&#65533;u2x ,&#65533;&#65533;Yf&#65533;&#65533;&#65533;&#65533;&#65533;&#65533;&#65533;{&#65533;&#65533;&#65533;o&#65533;Ozs&#8037;&#65533;&#65533;[&#65533;!Io#}&#65533;&#65533;xZ&#65533;&#65533;Bu@&#65533;v&#65533;X'(&#65533;2&#65533;&#65533;&#65533;x&#65533;6&#65533;&#199;&#65533;[&#65533;F&#65533;E&#65533;&#65533;0&#65533;&#319;d:&#65533; ;&#65533;&#65533;2&#65533;G&#65533;.!&#65533;0xw&#65533;QK&#65533;#=&#65533;&#65533;2&#65533;&#65533;tKh&#65533;Ox&#65533;*0&#65533;&#65533;*&#65533;&#65533;&#65533;&#65533;P.0&#65533;$&#65533;Q&#65533;&#65533;x&#65533;cl&#65533;P&#65533;X&#65533;&#65533;R&#65533;wT&#449;,?g!>h&#65533;%G&#65533;&#522;&#65533;&#65533;D>46f&#65533;&#65533;&#65533;f&#65533;&#65533;&#65533;>&#65533;&#536;&#65533;&#65533;6&#65533;2x&#447;H:&#65533;&#65533;r<F~<&#424;B&#65533;h&#65533;&#65533;&#65533;&#620;&#65533;&#65533;&#65533;&#65533;&#65533;D&#596;\R&#65533;<&#594;uS&#65533;&#65533;&#65533;L&#65533;&#65533;&#65533;&#766;&#65533;&#65533;&#65533;s&#65533;Mh&#65533;&#65533;t&#65533;&#65533;&#540;&#65533;xT&#65533;gq&#65533;q&#150;lH&#65533;y&#65533;7&#65533;&#65533;3&#65533;l*gq&#65533;&#65533;&#65533;*v&#65533;&#65533; P&#65533;-0O9&#65533;&#65533;\%0&#65533;&#65533;&#508;&#65533;.&#65533;&#65533;8&#65533;Vx&#65533;(&#65533;&#65533;&#65533;6&#65533;&#65533;&#752;&#65533;6&#65533;&#835;Q*&#65533;uF&#65533;&#65533;&#65533;&#65533;S&#65533;&#65533;&#65533;QD&#65533;&#65533;&#65533;&#65533;&#65533;Ls]%\&#65533;&#65533;L&#1071;3T)&F&#65533;&#65533;&#65533;= \&#65533;Z m&#65533;C&#65533;S&#65533;&{'yQ'8&#65533;&#65533;&#65533;&#65533;&#65533;=&#65533;&#65533;"&#65533;(u&#65533;Kh&#65533;&#65533;p&#65533;c&#65533;&#1179;&#65533;s&#1272;NsAFz*&#65533;?&#65533;&#65533;F}&#1324;A(&#65533;rq&#65533;&#65533;72*&#65533;&#65533;H=&#65533;T&#65533;!&#65533;%&#1855;N'S&#65533; vU&#65533;bmE&#65533;U&#65533;Cc&#65533;&#65533;jM&#65533;&#1473;&#1351;IqAzk=&#65533;c&#65533;NG&#65533;3&#65533;A&#65533;|=&#65533;&#777;[M}xa&#65533;}]&#1581;&#65533;Bif&#65533;q&#65533;&#1478;&#65533;&#1546; z&#65533;A&#65533;]&#1622;m&#65533;a&#65533;C&#65533;&#1367;&#65533;&#65533;{&#65533;&#65533;~&#65533;\6gQ&#65533;}&#65533;c&#65533;&#1583;&#65533;&#65533;l&#65533;&#65533;&#65533;&#1712;}&#1306;]?&#65533;]&#1749;mw&#65533;7&#65533;&#65533;&#65533;&#1774;,&#65533;&#65533;1&#65533;&#65533;S&#65533;&#1713;&#65533;.&#65533;}&#1803;&#65533;&#65533;&#573;&#1846;=&#65533;f42&#65533;&#1889;&#65533;&#65533;&#65533;&#65533;L-&#65533;&#1581;&#65533;AT&#1833;&#65533;&#65533;&#65533;&#65533;]&#282;&#65533;&#65533;&#65533;-&#1752;7&#65533;}&#65533;>z&#65533;f&#65533;&#65533;&#65533;}&#1740;&#65533;&#65533;&#65533;&#65533;&#65533;?,6&#65533;]&#2045;&#1803;&#65533;c&#65533;&#65533;&#65533;&#65533;2&#65533;&#65533;&#65533;&#65533;&#65533;&#65533;&#65533;&#65533;&#65533;&#65533;
]&#65533;&#65533;&#65533;Og&#65533;	&#65533;&#65533;&#65533;&#65533;&#1642;q&#65533;>&#65533;\$7&#65533;7#&#65533;&#65533;&#65533;M&#65533;&#65533;:&#65533;&#65533; &#65533;&#65533;, &#65533;&#65533;/!~&#65533;844(&#65533;&#65533;&#1017;&#65533;a&#65533;,&#65533;)..&#65533;6&#65533;&#65533;%&#65533;.7&#65533;&#65533;&#65533;a&#65533;&#65533;R&#65533;<&#65533;n&#65533;&#65533;B~&#65533;&#65533;&#65533;0{Q'L&#65533;(&#65533;"&#65533;H&#65533;&#65533;A&#65533;awR~&#23649;&#65533;X&#65533;&#65533;\&#65533;&#65533;&#65533;^&#65533;:d&#65533;,b~&#65533;A&#20897;&#65533;h&#65533;&#65533;&#65533;a&#65533;n>&#65533;t^&#65533;4:&#65533;a&#65533;v&#65533;&#65533;|&#1413;&#65533;}|&#65533; &#65533;&#65533;-&#33166;p&#65533;&#65533;&#16894;&#65533;M&#65533;&#65533;&#65533;u&#1983;&#65533;>&#65533;&#65533;G&#65533;B&#65533;&#65533;&#65533;&#65533;&#34430;&#65533;>&#65533;&#65533;.&#65533;d&#43294;Rs&#65533;&#1928;&#65533;R&#65533;A&#65533;&#65533;H&#65533;&#65533;'&#65533;n&#65533;n&#65533;&#65533;&#65533;&#65533;&#65533;&#65533;&#65533;&#65533;&#696;&#65533;*&#65533;N&#65533; &#65533;(vC&#65533;&#65533;&#65533;&#65533;&#65533;&#65533;X&#568;&#65533;&#65533;W&#65533;&#65533;^&#65533;&#65533;A&#65533;&#65533;N&#32481;&#1534;&#65533;s&#65533;&#65533;&#65533;&#65533;X{&#65533;&#65533;&#65533;&#65533;&#65533;&#65533;,nc&#65533;&#65533;&#65533;n&#65533;&#1038;%@&#65533;&#65533;&#65533;9&#65533;&#65533;&#65533;&#65533;&#65533;&#65533;&#65533;&#65533;&#65533;&#65533;)&#65533;'}&#65533;&#65533;&#65533;GN&#65533;&#65533;$&#65533;&#65533;&#65533;&#65533;!&#65533;&#65533;&#65533;&#65533;F&#65533;&#65533;&#65533;&#65533;?&#65533;w <E&#65533;&#65533;t&#65533;`&#65533;&#65533;&#65533;
&#65533;&#65533;;Z&#65533;&#65533;N&#65533;&&#65533;&#65533;{&#65533;\&#65533;&#65533;1&#65533;a&#65533;/_&#65533;PF#&#65533;&#65533;>@7/&#65533;&#65533;&#65533;4&#65533;&#65533;&#65533;&#65533;+&#65533;O&#65533;}-F&#65533;&#65533;&#65533;&#65533; &#65533;&#65533;&#65533;^&#65533;MO&#65533;&#65533;&#65533;&#65533;&#65533;&#65533;WW&#65533;&#65533;_Q3&#65533;&#65533;&#65533;q&#65533;__&#65533;&#1934;^&#65533;K/z&#65533;|&#65533;&#65533;&#65533;&#65533; &#65533;g&#65533;i&#65533;&#65533;&#65533;
&#65533;&#65533;=&#65533;&#65533;;&#65533;&#65533;&#65533;&#65533;-&#65533;>L@&#65533;&#65533;&#65533;i&#65533;&#65533;&#65533;^&#65533;s
&#65533;&#65533;h&#65533;{&#65533;&#775;q&#65533;&#65533;&#65533;&#65533;&#65533;m&#65533;i&#65533;&#65533;&#65533;#p6P&#65533;z&#65533;&#65533;&#65533;&#65533;&#65533;&#65533;<&#65533;&#65533;&#65533;&#65533;Nz1&#65533;&#65533;&#65533;&#65533;&#65533;?' &#65533;<z&#65533;&#65533;O&#30895;dv&#65533;k&#65533;&#65533;&#65533;&#65533;&#65533;&#65533;&#65533;q1&#65533;<Z&#65533;&#65533;&#65533;&#65533;&#255;&#65533;?&#65533;X&#65533; &#65533;O&#65533;z&#65533;E !&#65533;   ,I&#65533; &#65533; J &#65533;&#65533;&#65533;&#65533;&#65533;&#65533;&#65533;&#65533;&#65533;&#65533;&#65533;&#65533; &#65533;&#65533;&#65533;&#65533;&#65533;&#65533;&#65533;&#65533;&#65533;&#65533;&#65533;&#65533;&#65533;&'&#65533;&#65533;&#65533;&#65533;&#65533;&#65533;&#65533;&#65533;&#65533;&#65533;&#65533;&#65533;&#65533;&#65533;&#65533;&#65533;&#65533;'&#65533;&#65533;&#65533;&#65533;%&#65533;&#65533;&#65533;&#65533;&#65533;&#65533;&#65533;&#65533;&#65533;&#65533;&#65533;(
%&(&#349;'&#65533;&#594;&#65533;&#65533;&#65533;&#65533;&#65533;&#65533;&#65533;&#65533;&#65533;&#65533;&#65533;&#65533;&#65533;&#65533;&#65533;&#65533;&#65533;&#65533;&#65533;!&#65533;&&#65533;&#65533;&#65533;&#65533;&#65533;&#65533;&#65533;&#65533;&#65533;&#65533;&#65533;(&#65533;&#65533;&#65533;&#65533;&#65533;&#65533;&#65533;&#65533;&#65533;&#65533;&#65533;&#65533;	&#65533;`:&#65533;Z"&#65533;p&#65533;&#65533;t&#65533;&#65533;kHQ&#65533;DY%.F&#65533;&#65533;Q&#65533;&#399;&#65533;:&#65533;&#65533;r&#65533;#S&#65533;lX&#65533;&#65533;&#65533;&#65533;0&#1529;&#65533;&#65533;&&#65533;&#65533;-m&#65533;&#297;Q&#65533;N&#65533;=}&#65533;&#65533;P&#65533;O&#65533; &#65533;&#65533;DJO&#65533;M&#65533;&#65533;&#65533;.&#65533;&#65533;l&#65533;W&#65533;b&#1898;5%&#65533;t"&#65533;&#65533;&#65533;Jv&#65533;&#559;&#65533;8&#65533;&#502;-&#65533;&#65533;p&#65533;)&#65533;&#65533;Eq&#65533;&#1787;Y&#65533;r&#65533;&#65533;&#65533;&#65533;X&#65533;&#65533;&#1874;e&#65533;w&#65533;_&#65533;nM&#512;&#65533;&#65533;&#65533;&#462;a&#65533;&#1540;w&#65533;&#65533;&#65533;/&#65533;g&#65533;&#65533;1Z&#65533;n&#65533;b4&#65533;5r&#65533;&#65533;&#65533;&#65533;&#65533;e&#774;&#65533;&#65533;&#65533;&#65533;D&#65533;&#65533;K&#65533;&#65533;&#859;&#65533;&#65533;0Xo`&#65533;8.I&#1549;4#&#65533;&#65533;94&#65533;&#65533;&#1059;&#65533;n&#65533;e&#65533;W&#65533;!&#65533;/;&#65533;&#65533;5&#65533;K/&#65533;z&#65533;g&#1015;=y<&#65533;&#65533;t&#65533;O&#65533;~t&#65533;-'&#958;&#65533;#&#65533;&#65533;&#65533;g&#1984;&#65533;&#65533;`&#65533;~m&#65533;N{&#65533;-&#1484;0&#65533;F&#65533;n&#65533;h&#65533;&&#65533;&#65533;&#65533;&#65533;&#65533;_&#65533;&#65533;&#65533;W&#65533;}&#65533;Q&#65533;&#65533;&#65533;W&#65533;z&#65533;0&#65533;&#65533;l&#65533;l&#65533;&#65533;&#65533;8&#65533;o-&#65533;@Y&#65533;
&#65533;&#65533;! &#65533;qFc&#65533;D&#65533;&#65533;_zv&#65533; &#65533;r/:hn7Y&#65533;t&#65533;&#256;^&#65533;&#65533;&#65533;&#225;;&#2045;"&#65533;Fi&#65533;u&#65533;&#65533;&#65533;&#65533;\&#65533;&#65533;&#65533;&#65533;&#65533;'f&#65533;&#65533;E)Z/&#65533;&#65533;aA?&#65533;i~i&#65533;&#19792;&#65533;<&#65533;&#39043;6"'&#65533;&#65533;UB'!w&#65533;&#65533;'&#65533;@D&#65533;&#65533;Q&#400;C&#65533;*^&#65533;&#65533;&#577;3H&#65533;&#65533;Ji&#65533;&#65533;1|&#65533;&#65533;L?&#65533;&#1548;
&#65533;&#65533;&#25871;B:&#65533;@&#65533;&#65533;&#65533;1&#65533;Y*&#65533;-&#65533;&#65533;j3&#65533;&#65533;I&#65533;&#65533;&#65533;&#65533;&#65533;&#65533;F	V&#65533;8&#65533;&#65533;&#65533;Rk$u;p&#65533;#%&#65533;&#65533;&#65533;&#65533;&#65533;J`%&#65533;`k&#65533;&#65533;7!&#65533;&#65533;&#65533;&#65533;&#21856;j&#65533;&#65533;:&#65533;&#65533;&#65533;&#65533;&#48044;&#65533;&#65533;&#65533;&#65533;&#65533;&#65533;
rB&#65533;&#65533;V&#65533;&#65533;	
&#65533;I&#65533;&#65533;&#65533;&#65533;&#223;&#65533;Y&#65533;&#65533;&#65533;'&#65533;&#65533;&#65533;_J&#65533;&#1013;&#65533;&#65533;&#65533;
&#65533;&#65533;&#65533;&#65533; &#65533;&#65533;&#65533;&#65533;&#65533;&#65533;&#24466;&#65533;/GH	9&#65533;&#65533;}=&#65533;r
3&#65533;pa&#65533;x&#65533;n4Z&#65533;I
C&#65533;&#1914;&#65533;&#65533;&#65533;&#65533;&#65533;&#65533;K&#65533;oA&#65533;`&#188;&#65533;&#65533;&#65533; &&#65533;&#65533;&#65533;C&#65533;&#65533;-&#65533;*&#65533;&#65533;&#348;&#65533;&#65533;&#65533;&#65533;la)&#65533;&#65533;&#65533;&#65533;	l7&#65533;&#65533;k&#65533;9&#65533;=q&#65533;"/-3&#65533;%&#65533;&#694;&#65533;CGC8|\&#65533;&#65533;&#65533;&#65533;lB
@^&#65533;&#65533;|&#65533;pK&#65533;f&#65533;=&#65533; &#65533;&#65533;u&#65533;&#65533;&#65533;Pu&#65533;.&#65533;&#65533;&#65533;&#65533;[_]&#65533;k&#65533;*&#65533;&#1922;&#65533;p&#65533;0&#65533;&#65533;y&#65533;&#65533;{&#65533;&#65533;n*&#65533;&#65533;3h&#65533;x&#1658;[&#65533;&#65533;	%&#65533;0&#65533;&#65533;&#65533;&#65533;&#65533;&#65533;o.&#65533;0&#65533;&#65533;&#252;&#1923;&#22039;&#65533;	)&#65533;]H&#65533;&#65533;&#65533;{&#65533;%&#65533;&#65533;&#65533;E&#65533;&#65533;o&#65533;k:B&#65533;-#&#65533;&#65533;&#65533;&#65533;:9
&&#65533;	r&#65533;0&#65533;	mjD+&#65533;F0&#65533;&#65533;.w&#65533;&#65533;&#65533;f &#65533;4&#65533;R&#65533;&#65533;&#65533;&#65533;&#65533;a&#65533;K&#65533;&#65533;&#65533;&#65533;&#165; &#65533;&#65533;&#65533;&#65533;&#65533;&#65533;&#65533; &#65533;&#65533;&#65533;&#65533;E8&#173;&#65533;&#65533;#&#65533;&#65533;\&#65533;A&#1120;h&#65533;#&#65533;&#65533;6&#65533;$&#65533;#y&#65533;&#65533;&#65533;&#65533;&#65533;X&#65533;d?&#65533;&#65533;&#640;1&#65533;&#65533;&#65533;W&#65533;"HB&#65533;5&#65533;A&#65533;&#65533;h&#65533;h&#65533;)&#65533;pxBp&#65533;&#65533;0a I4|D[
&#1149;&&#65533; &#65533;&#65533;&#65533;&#65533;7&#65533;&#65533;O&#65533;U&#65533;&#65533;mQD#"Q&#65533;j&#65533;mQ>&#65533;pA&#65533;&#65533;'I&#65533;&#65533;&#65533;#&#65533; 'v&#65533;&#65533;&#65533;.&#65533;&#65533;&#65533;)&#65533;&n&#65533;C'j&#65533;#H&#65533;*yp&#65533;5:P^&#65533;&#65533;&#65533;!&#65533;&#1544;&#65533;&#65533;&#65533;&#65533;_$&#65533;.[&#65533;&#65533;&#65533;&#65533;&#65533; &#65533;&#1077;EP"&#65533;&#65533;&#65533; #K&#65533;&#65533;R6&#65533;&#65533;&#65533;H&#65533;'gIKW&#1357;'&#65533;&#65533;3&#65533;	L&#65533;l &#65533;&#65533;&#65533;&#65533;h&#65533;-%&#65533;&#65533;'@&#65533;/t&#65533;&#594;&#65533;&#65533;V"q&#65533;l&#65533;"&#65533;m4&#65533;4D&#65533;x&#65533;Q"&#65533;-&#65533;&#509;t&#65533;$'&#1604;;&#65533;&#65533;b&#154;&#65533;&#65533;&#65533;(&#65533;AQir
;&#65533;th$&#65533;I2E,T&#65533;X&#65533;F7z&#65533;9^s&#65533;'?3:&#65533;Ip&#1595;H&#65533;y&#65533;&#65533;&#65533;/&#65533;&#65533;R&#65533;&#65533;&#65533;&#65533;&#65533;&#65533;@&#65533;u9%&#65533;'&#65533;*&#65533;&#147;&#65533;_&#65533;)T&#65533;&#65533;&#65533;N&#65533;&#65533;X&#65533;&#874;V&#65533;&#65533;&#1390;z&#65533;&#65533;`&#65533;X&#65533;&#65533;&#65533;&#65533;&#65533;g9k%`&#65533;&#65533;&#65533;&#65533;F&#65533;&#65533;T$&#65533;&#1401;.I&#65533;v&#65533;RV&#65533;*&#65533;&#65533;uCL&#65533;+`&#65533;*&#65533;&#65533;h&#65533;&#65533;&#1721;)b-&#65533;&#65533;&#382;&#65533;&#65533;&#65533;M,-#K&#65533;R&#65533;&#65533;"&#65533;le'&#65533;Y&#65533;&#1451;&#65533;&#65533;&#65533;!h=&#65533;&#65533;&#65533;J&#65533;&#65533;)&#65533;jYz&#65533;&#65533;vd3D&#65533;Lk&#935346;&#65533;&#65533;2f&#65533;-au&#65533;:&#1383;q-A^&#65533;&#65533;&#65533;&#65533;F1&H.&#65533;ZSS%&#65533;v;&#65533;&#65533;|<&#65533;&#1244;&2&#65533;Q)F&#65533;&#65533;&#65533;XS>&#65533;M&#65533;&#65533;6'&#65533;&#65533;&#65533;&#65533;M&#65533;s&#65533;J&#65533;&#1004;H3&#65533;&#65533;G=&#65533;&#65533;m&#65533;&#65533;&#65533;(&#65533;&#65533;EpO[&#65533;}&#65533;&#65533;&#65533;&#65533;X#&#65533;kh&#65533;Ez-&#65533;&#65533;{d!pUk:d&#65533;)1&#65533;&#65533;&#65533;	&#65533;&#65533;6&#65533;C&#65533;M&#65533;&#65533;,M&#65533;&#65533;B,&#65533;Xu&#65533;n_&#65533;&#65533;D&#65533;&c&#65533;&#65533;$!&#65533;&#65533;&#65533;&#65533;(f&#65533;{W&#65533;&#65533;VKS&#65533;&#65533;-&#65533;&#37529;&9iF&#65533;&#65533;&#65533;h&#65533;* &#65533;&#65533;I&&#65533;U&#65533;8V&#65533;UAX&#65533;&#65533;BV&#65533;&#65533;V&#65533;$9RL&#65533;&#65533;&#65533;&#65533;&#65533;&#65533;r6&#65533;&#65533;l%&#65533;&#1158;y&#65533;&#65533;P&#65533;&#65533;cfO&#8822;j&#65533;&#65533;&#65533;L&#65533;9&#65533;&#65533;&#65533;L
&#65533;&#65533;&#65533;/YP&#65533;ZD4&#65533;&#65533;&#65533;&#65533;)&#65533;4&#65533;g&#65533;&#65533;&#65533;S`&#13148;&#65533;&#65533;D&#65533;&#233;&#1296;&#65533;W&#65533;f&#65533;t5&#65533;&#65533;&#65533;|S&#65533;&#65533;`A&#65533;&#65533;J&#762;<1 !&#65533;&#65533;?&#65533;&#65533;z&#65533;m&#65533;Ul&#65533;&#65533;&#65533;]&#65533;ptz&#65533;u&#65533;Z6&#229;&#65533;&#65533;&#65533;r&#65533;Jt&#65533;F&#65533;&#1599;&#65533;&#65533;&#65533;gT&#65533;&#65533;&#65533;a&#65533;&#65533;&#65533;`G&#65533;a&#65533;&#65533;&#65533;&#65533;&#1104;3&#65533;&#65533;&#65533;&#65533;&#65533;&#1078;&#65533;M&#65533;|&#65533;&#65533;Ysw&#65533;b&#65533;&#65533;&#65533;&#65533;o&#65533;+7T&#65533;&#65533;	&#65533;&#65533;&#65533;&#65533;6&#65533;&#65533;&#65533;]&#65533;R&#65533;&#65533;&#65533;&#65533;n&#65533;&#65533;"&#65533;&#65533;h6@&#65533;&#65533;&#65533;T&#65533;&#65533;l&#65533;V&#65533;r$ a	&#1995;&#65533;&#65533;&#65533;,a	.G&#65533;9&#65533;&#65533;L&#65533;2&#65533;8@?]&#65533;&#65533;&#65533;\&#65533;+&#65533;y&O	&#65533;gb<&#65533;BPa&#65533;&#65533;h&#65533;&#65533;&#65533;&#1813;&#65533;&#1750;/5&#65533;@<z-,y&&#65533;&#65533;#X&#65533;&#65533;&#65533;9&#65533;&#65533;G&#65533;<K&#65533;&#65533;&#65533;$!&#1674;U&#65533;b&#65533;(&#891;@&#65533;&#65533;E;&#65533;&#65533;&#65533;P4&#65533;Z&#65533;t&#65533;,f&#65533;&#65533;&#1403;&#65533;OO&#65533;>&#65533;&#65533;&#65533;\{e]&#65533;&#1921;&#65533;P(&#65533;7&#65533;&#65533;A&#65533;&#65533;NL&#65533;:&#65533;&#65533;&#65533;o&#65533;&#65533;&#65533;&#65533;&#65533;&#65533;&#955;^&#65533;-W.u(ud}&#65533;)Z&#65533;`&#65533;_&#65533;&#65533;\}&#65533;&#65533;&#844862;&#65533;&#65533;&#65533;*&#65533;}&#65533;&#65533;&#65533;&#65533;c&#65533;&#65533;&#65533;o&#65533;O&#65533;q&#65533;Ta&#65533;Y&#65533;&#65533;@&#65533;W&#65533;&#65533;&#65533;2M&#65533;&#65533;&#65533;]&#65533;G;&#65533;&#65533;W{&#1665;&#65533;&#65533;&#65533;!&#144;&#65533;z&#65533;&#65533;&#65533;&#65533;&#65533;&#65533;S&#65533;CeEiq&#2039;trW
&#65533;W&#65533;&#65533;7J&#65533;J7&#65533;Bc&#65533;7T$v&#65533;&#65533;DQ&#65533;g&#65533;&#1319; &#65533;E&#65533;&#65533;qb&#65533;~&#65533;A-&#65533;8 &#65533;&#1060;3h&#65533;&#65533;'M&#65533;&#65533;L&#65533;JH@zf&#65533;@4&#65533;&#65533;&#65533;8&#65533;&#65533;&#65533;&#65533;	&#65533;N&#65533;&#65533;&#65533;G&#65533;&#65533;6?>S&#65533;C-&#65533;=&#65533;sb7v&#65533;g&#65533;:&#65533;&#65533;&#65533;	L&#65533;&#65533;O7B8Ic&#65533;G&#65533;AIUduW&#65533;I&#65533;F&#65533;|RX~xv,xq&#65533;&#65533;r&#65533;dI@Iq&#65533;6HPuM~&#8641;&#65533;v&#65533;&#65533;2d&#65533;w|>&#65533;q&#65533;qF&#65533;&#65533;,&#65533;qgq&#65533;g.&#65533;&#131;~h&#65533;T&#65533;d&#65533;=&#65533;tMh&#65533;Jwr&#65533;$&#65533;&#65533;4&#65533;HeX&#65533;&#1538;&#65533;&#65533;t&#65533;xr&#65533;&#65533;&#65533;&#65533;M&#65533;P&#65533;H}&#65533;WP?&#65533;v&#65533;tJ&#65533;&#65533;JK'&#65533;&#65533;&#65533;JP(&#65533;7&#65533;&#65533;0&#65533;&#65533;w&#65533;&#1538;&#65533;dqXw&#65533;&#65533;x&#65533;(&#65533;&#65533;&#65533;0&#65533;w&#65533;&#820;&#65533;NzX&#65533;&#65533;&#65533;`}&#65533;&#65533;&#65533;}\C&#65533;P&#65533;&#65533;L&#1640;&#65533;&#65533;M&#65533;&#65533;F&#65533;&#65533;O&#65533;&#65533;4&#65533;O%&#65533;&#65533;&#65533;  &#65533;&#65533;&#1716;M&#65533;&#65533;&#65533;&#65533;&#65533;&#65533;w5&#65533;&#65533;&#65533;&#65533;&#65533;&#65533;&#65533;!&#65533; /&#65533;&#526;&#65533;&#65533;&#65533;&#455;&#65533;(&#464;&#65533;&#65533;&#65533;&#65533;@&#65533;X/! &#65533;0&#65533;&#65533;&#65533;.S&#65533;fh&#65533;&#65533;S&#65533;F U&#65533;uDC#'&#65533;)&#65533;ZiX&#65533;&#65533;'&#65533;[J&#65533; [&#65533;&#65533; !&#65533;&#65533;6ibK&#65533;*2&#65533;;YR?ib&#65533;%&#65533;&#65533;e`z&#65533;*&#65533;\&#65533;&#65533;Z>1&#65533;&#65533;&#65533;e&#65533;O&#65533;W#&#65533;W&#65533;Z)&#65533;]!c&#65533;&#65533;XaY&#65533;&#65533;+&#65533;&#65533;&\&#245;Z79&#65533;&#65533;Go&#65533;Tq&#65533;[&#65533;&#65533;]U9&#65533;R\&#65533;&#65533;&#65533;&#65533;UTBe&#65533;z&#65533;^&#65533;Q2&#65533;&#65533;&#65533;&#65533;&#65533;&#65533;&#645;[l&#65533;"&#65533;&#65533;^}&#65533;&#65533;A&#65533;1'&#1281;&#65533;&#65533;^2&#65533;a)&#65533;&#2021;&#65533;&#65533;u{y&#65533;&#65533;Vbx9cVc0&#65533;`	f3sr^&#65533; I)Z &#65533;b	&#65533;_&#65533;&#65533;%V&#65533;&#65533;ye3yL&#865;|q`T&#65533;&#65533;&#65533;&#65533;B&#1431;&#65533;6+lcF40	&#65533;!g&#65533;^'&#65533;f\B&#65533;&#65533;5&#65533;&#65533;C&#65533;i$&#65533;"!&#65533;#n	P&#65533;j&#65533;&#65533;; &#65533;C&#65533;&#65533;&#65533;Wr>&#65533;&#346;&#1436;&#65533;e&#65533;	*S{&#65533;;&#65533;&#65533;2&#65533;@&#65533;:&#65533;gV]3)*&#65533;&#65533;e&#65533;1&#65533;&#65533;h&#65533;9&#65533;:F&#65533;&#1054;&#65533;A1k)i&#65533;&#65533;bB&#65533;&#65533;&#65533;&#65533;&#65533;y	&#65533;#(*`&#65533;H&#65533;&#65533;&#65533;i&#65533;o_&#65533;&#65533;h-&#65533;&#65533;&#65533;{0&#65533;&#65533;?&#65533;&#65533;&#65533;
j&#65533;6+&#65533;=0&#65533;)`&#65533;0>0&#65533;H&#65533;)&#65533;&#65533;,:jiC +Ta *PDw&#65533;&#65533;$&#65533;+&#65533;&#1055;&#65533;>&#65533;N/&#65533;^&#65533;&#65533;> %&#65533;{&#65533;&#65533;&#65533;q5&#65533;&#65533;dOZ7&#65533;&#65533;!&#65533;&#65533;0S&#65533;&#65533;p2&#65533;s!Z&#65533;&#65533;&#65533;00&#65533;	&#65533;&#65533;&#65533;1&#65533;&#65533;pf&#65533;&#65533;#y&#65533;8aU<!&#65533;&#65533;+&#65533;G%L&#65533;&#65533;9J &#65533;:&#65533;&#65533;&#65533;j&#65533;2&#65533;&#65533;&#65533;&#65533;!L&#65533;<j&#65533;va"&#65533;AE &#65533;-&#65533;7&#65533;&#65533;ST&#65533;&#65533;1b&#65533;w)sq&#65533;&#65533;&#65533;vW &#65533;J&#65533;w&#65533;&#65533;&#65533;9 H&#65533;&#65533;&#65533; &o14&#65533;PyC&#65533;%B	&#65533;JV&#65533;&#65533;O&#65533;)&#65533;&#65533;&#65533;-&#65533;&#65533;b&#906;&#65533;&#65533;A&#65533;N&#65533;mC&#65533;&#65533;&#65533;Q&#65533;&#65533;&#65533;&#65533;Ud&#65533;7&#65533;&#65533;&#65533;Q&#65533;3q&#65533;&#65533;&#65533;#&#65533;&#65533;&#65533;`-zsU&#65533;&#65533;&#65533;R/&#65533;J&#65533;&#65533; &#65533;h&#65533;&#65533;&#65533;%n&#65533;&#65533;&#65533;&#65533;&#65533;&#65533;&#65533;U@p&#65533;= ;%L&#65533;'&#65533;&#65533;+	&#65533;&#65533;&#65533;&#65533;&#65533;&#65533;s&#65533;&#65533;&#65533;0&#65533;nb&#65533;&#65533;P@EM&#65533;Z$&#65533;k{&#65533;&#545;&#65533;&#65533;&#65533;(&#65533;&#65533;&#65533;&#65533; &#65533;&#65533;&#1133;h*'&#65533;&#65533;W&#65533;&#65533;;"P&#65533;+&#65533;&#65533;&#1710;%&#65533;&#65533;&#65533;TC&#65533;8k	:+B&#65533;v>+	L{VOKE;[&#65533;U&#65533;&#65533;`&#65533;&#65533;&#65533;&#984594;&#65533;&#65533;JNn&#65533;o&#65533;a&#65533;&#65533;&#65533;&#65533;&#65533;&#65533;&#65533;p&#65533;r[&#65533;&#65533;&#1078;&#65533;Fw&#65533;}&#65533;&#65533;t&#65533;&#65533;K&#65533;&#65533;&#1708;&#65533;&#65533;h"&#65533;&#65533;&#65533;&#65533;&#65533;&#65533;&#65533;&#65533;&#65533;&#65533;+&#65533;&#65533;[&#65533;&#65533;&#65533;#&#65533;+&#65533;&#65533;&#65533;&#65533; &#65533;&#65533;?&#65533;(m%y&#65533;&#1705;&#65533;&#65533;	&#65533;&#65533;u&#65533;&#65533;&#65533;&#65533;T&#65533;&#65533;:R&#65533;&#65533;&#65533;'+&#65533;V&#65533;`&#65533;&#65533;h &#65533;P0	&0G&#65533;&#65533;[FN0&#65533;&#65533;F&#152;Nsq&#65533;&#65533;r5&#65533;&#65533;&#65533;&#190619;U&#65533;	&#1891;&#65533;
&#65533;&#65533;;&#65533;?&#65533;<&#65533;&#65533;}&#65533;&#65533;2&#65533;G&#65533;W8=&#65533;&#65533;P&#65533;&#65533;&#898;&#65533; [&#65533;&#65533;*/&#65533;&#65533;&#65533;^q&#65533;&#7889; &#65533;&#65533;&#65533;B&#65533;&#65533;2&#65533;E&#65533;&#65533;&#65533;}&#65533;&#65533;T! &#65533;&#65533;&#65533;(4&#65533;&#65533;&#65533;U&#65533;+	&#65533;&#65533;*&#65533;&#65533;K&#65533;&#65533;	3 &#65533; j`&#65533;#&#65533;{	N4tCVU&#65533;Db&#65533;&#65533;:&#65533;&#65533;T	&#65533;&#65533;T%d&#65533;L&#65533;L&#65533;C3&#65533;)&#1081;&#65533;j&#65533;&#65533;,&#65533;&#65533;<p&#65533;i&#65533;V	&#65533;&#65533;`&#65533;&#65533;&#65533;&#65533;#&#65533;&#65533;  I&#65533;&#681;\/"k&#65533;FL&#65533;&#65533;&#65533;6&#65533;&#65533; &#65533;L$@&#65533;{C&#65533;&#65533;W&#65533;&#65533;&#65533;&#65533;&#65533;&#65533;&#190;@&#65533;&#65533;,e&#65533;Q&#65533;&#65533;&#65533;&#65533;&#65533;%qEORE>&#65533;T&#65533;&#65533;+&#65533;&#65533;r&#65533;&#65533;&#65533;\L	&#65533;	&#65533;&#65533;&#65533;T)	&#65533;&#65533;A&#65533;\&#65533;&#65533;#&#65533;&#65533;&#65533;&#65533;&#1362;&#65533;W	&#65533;&#65533; `9&#65533;&#65533;&#65533;&#65533;j7&#1591;&#65533;&#65533;0&#65533;{&#340;&#65533;r&#65533;&#65533;s&#65533;&#702;
`	&#65533;&#65533;D&#65533;l&#65533;m<	~&#249;&#65533;&#65533;&#65533;&#656;"&#65533;&#65533;P&#65533;&#65533;&#65533;1&#831;\	md&#65533; S&#65533;&#65533;P&#65533;&#65533;)&#65533;&#65533;&#65533;&#65533;&#65533;\	U&#855;&#65533;&#65533;- !&#65533;   ,O&#65533; &#65533; E &#65533;&#65533;&#65533;&#65533;&#65533;&#65533;&#65533;&#65533;&#65533;&#65533;&#65533;&#65533; &#65533;&#65533;&#65533;&#65533;&#65533;&#65533;&#65533;&#65533;&#65533;&#65533;&#65533;&#65533;&#65533;&#65533;&#65533;&#65533;&#65533;&#65533;&#65533;&#65533;&#65533;&#65533; &#65533;&#65533;&#65533;&#65533;&#65533;&#65533;&#65533;&#65533;&#65533;&#65533;&#65533;&#65533;&#65533;&#65533;&#65533;&#65533;&#65533;&#65533;&#65533;&#65533;&#65533;&#65533;&#65533;&#65533;&#65533;&#65533;&#65533;&#65533;&#65533;&#65533;&#235;&#65533;&#438;&#65533;&#601;&#65533;&#65533;&#65533;&#954;&#65533;&#65533;&#65533;&#1229;&#65533;&#65533;&#65533;&#1572;&#65533;&#65533;&#65533;&#65533;&#65533;&#65533;&#65533;&#65533;&#65533;&#65533;&#65533;&#65533;&#65533;&#65533;&#65533;&#65533;&#65533;&#65533;&#65533;&#65533;&#65533;&#65533;&#65533;&#65533;&#65533;&#65533;&#65533;&#65533;&#65533;&#65533;&#65533;&#65533;&#65533;&#65533;&#65533;&#65533;&#65533;;P&#65533;@p-|&#65533;&#65533;&#65533;Bv>D&#65533;&#65533;=0&#65533;&#65533;8&#65533;&#399;C&#18957;H'C&#65533;&#65533;h&#65533;$&#65533;`'Q&#668;I&#65533;J&#65533;&#65533;\&#65533;Y&#65533;&#65533;&#972;Y&#65533;r&#65533;&#65533;UP&#65533;e&#65533;&#65533;a&#65533;i&#1253;>e&#1956;E&#65533;VR&#65533;(&#65533;&#65533;&#65533;&#65533;&#65533;&#65533;^a&#65533;x&#65533;&#65533;&#65533;&#65533;RD&#65533;&#65533;j&#65533;&#65533;1&#65533;b&#65533;&#65533;&#1762;&#65533;&#1912;`M&#65533;&#65533;`&#30890;&#65533;&#65533;&#65533;&#65533;!.]&#65533;#n&#65533;xn&#65533;/&#65533;&#65533;&#65533;&#65533;(mIE6&#65533;&#65533;&#65533;A&#65533;&#65533;&#65533;&#992;&#65533;>&#65533;l&#65533;&#65533;&#809;&#65533; cV)&#65533;&#65533;&#928;{&#65533;&#65533;Bt&#65533;jvJ&#65533;hp&#65533;&#244;&#65533;&#65533;n&#65533;Di&#65533;B&#65533;>$8&#65533;&#1786;&#163;&#65533;Aye&#1928;&#65533;&#65533;+&#65533;{&#65533;06&#65533;&#65533;~H&#65533;&#65533;&#65533;(&#65533;&#65533;&#65533;~&#65533;&#65533;&#65533;0t`0&#65533;&#65533;&#65533;&#65533;&#65533;HE&#65533;o&#65533;]1&#65533;1&#65533; } )&#65533;k2m`B&#1073;Z&#65533;&#65533; &#65533;	&#65533;&#65533;d v&#65533;4&#65533;gv&#65533;&#65533;b5&#65533; &#65533;&#65533;&#65533;z&#65533;G&#1735;&#65533;W&#65533;"W&#65533;)&#65533;5&#65533; &#65533;-B&#65533;q/&#65533;G&#65533;H&#65533;U3_>&#65533;&#65533;`&#65533;&#65533;&#65533;0&#65533;&#65533;&#65533;&#65533;X&#65533;&#65533;LL1&#65533;$&#65533;!&#65533;"dK&#65533;Vo6&#65533;&#65533;&#65533;`"C@&#65533;xZ&#65533;D&#65533;&#65533;&#65533;&#65533;&#65533;b{&#281;@&#65533;N&#65533;$&#1922;9&#65533;	!uYJEgZ(&#65533;&#65533;]&#65533;`&#65533; &#65533;	K:&#65533;eC&#65533;&#206;+Z&#65533;a]9&#65533; "&#65533;ub&#65533;9&#65533;Ihts&#65533;&#65533;gfD	&#65533;$&#65533;m~&#65533;&#65533;1&#65533;`&#65533;x&#65533;&#65533;Tg&#65533;&#65533;}&#65533;j&#65533;%&#65533;j&#65533;&#65533;.&#65533;*&#65533;	&#65533;Vykm&#65533;`&#65533;&#65533;Z &#65533;&#1194;`&#65533;y*)
&#65533;&#65533;&#65533;+I&#65533;&#65533;&#65533;&#314;&#65533;&#65533;&#65533;&#65533;&#680;&#65533;&#65533;J&#65533;&#65533;&#65533;&#65533;Rk-&#65533;e&#65533;
&#1054;&#1773;&#65533;1&#65533;&#65533;*&#590;&#65533;&#1199;t&#65533;&#65533;4&#65533;Z&#65533;	&#65533;&#65533;&#65533;&#65533;H&#65533;ug&#65533;4;,&#65533;&#65533;&#65533; n&#65533;&#65533;&#65533;&#65533;&#65533;	>&#65533;+o&#65533;0&#65533;:p&#65533;&#65533;&#65533;&#65533;&#65533;%l&#65533;p&#65533;4&#65533;C&#65533;&#996;oi#&#65533;&#65533;&#65533;&#65533;G~&#65533;
%&#65533;&#65533;&#65533;V&#65533;&#65533;?&#65533;0&#65533;FC6&#65533;&#65533;&#65533;=&#65533;J&#65533;	$h&#65533;qp&#65533;&#65533;&#65533;&#65533; 7Q&#65533;'&#65533;&#65533;C&#65533;)i)\&#65533;A&#65533;.&#48868;&#65533;/&#65533;&#65533;lb{pW&#65533;&#65533;&#65533;&#65533;u&#1620;*&#65533;&#65533;&#65533;&#1783;&#65533;w&#65533;/&#65533;&#65533;&#65533;x&#65533;&#65533;,&#65533;&&#65533;&#65533;&#65533;&#65533;F&#448;C&#1879;"&#65533;&#525;&#65533;m&#65533;&#65533;&#65533;&#65533;p&#65533;J&#65533;&#65533;-A&#65533;,'&#65533;h&#65533;H&#65533;&#65533;&#65533;	%&#65533;D]&#65533;&#65533;&#65533;&#65533;&#65533;9&#65533;P&#65533;&#1173;_&#1772;&#65533;&#65533;&#65533;&#65533;&#65533;&#65533;C&#65533;&#65533;&#65533;&#65533;&#65533;&#65533;d&#65533;y	3&#65533;&#65533;&#65533;&#65533; &#65533;&#1027;&#65533;u&#65533;&#65533;&#65533;&#65533;j*
@&#65533;&#65533;&#65533;&#223;&#65533;)&#65533;&#65533;7&#65533;]7&#65533;2&#65533;&#65533;&#65533;&#65533;:&#65533;A&#65533;M}&#65533;)&#65533;&#65533;	&#587;&#65533;&#65533;i&#65533;&#65533;[Ft,&#65533;&#65533;&#65533;~&#65533;kQ&#204;&#65533;@&#65533;&#65533;&#65533;7&#65533;}&#65533;&#832;*&#65533;&#65533;z &#65533;&#65533;y&#65533;x*#&#65533;&#65533;W&#65533;&#65533;&#65533;&#65533;'#&#65533;&#65533;r&#65533;&#65533;&#65533; &#65533;K&#65533;&#65533;X&#65533;$&#65533;N&#65533;&#65533;&#65533;&#65533;&#65533;	;]Pxe+&#65533;p&#65533;&#65533;&#65533;&#65533;&#65533;&#65533;HLb]z&#65533;&#65533;&#65533;&#65533;&#65533;@c3&#65533;&#65533;&#65533;&#65533;&#65533;&#65533;+&#65533;&#65533;&#65533;l&#65533;`c&#65533;&#65533;&#65533;@&#65533;O&#65533;&#65533;&#65533;JH&#65533;&#65533;{&#65533;Z!&#65533;&#65533;E&#2060;9(#p&#65533;&#65533;3&#65533;Q}j<V&#65533;*&#65533;;7 Ek&#65533;&#65533;&#65533;&#65533;?4&#65533;&#65533;&#65533;&#65533;&#65533;D&#65533;)&#65533;&#65533;K"&#65533;&#65533;&#65533;&#65533;4&#65533;&#65533;O$&#65533;`&#65533;$B&#65533;&#656;&#65533;&#65533;	%&#65533;&#65533;&#65533;Mr2&#65533;&#65533;&#65533;$&#65533;J&#65533;8v&#65533;&#65533;q&#65533;tP&#65533;&#65533;&#620260;&#65533;&#65533;# &#1970;=&#65533;$&#65533;`&#65533;5`&#65533;&#65533;kg&#65533;d-x&#65533;&#65533;e&#65533;&#65533;&#65533;&#65533;&#65533;y&#65533;&#65533;u&#65533;&#65533;
B&#65533;&#65533;T&#65533;&#65533;US&#65533;&#65533;*&#63776;Q*&#65533;&#65533;&#65533;&#65533;&#65533;y&#65533;G&#65533;%&#65533;&#65533;&#25736;)MY&#540;&#65533;&#65533;[&#65533;O}&#65533;&#1247;5	&#65533;'&#65533;/&#65533;&#65533;&#65533;B&#65533; &#65533;&#65533;%7&#65533;&#65533;1':
&#65533;j&#65533;,&#65533;&#65533; <&#65533;&#1107;&#65533;A)&#65533;FOz&#65533;&#65533;&#65533;&#65533;,&#65533;LcJ&#1242;&#65533;&#65533;&#65533;8&#873;NYJ&#65533;&#65533;&#65533;%>e@&#65533;:&#65533;&#65533;F&#65533;D]&#65533;O'&#65533;&&#65533;2&#65533;D4}*#N*&#1385;:&#65533;&#65533;4&#65533;
(V&#65533;&#65533;&#1069;^&#65533;&#65533;^ED=&#65533;&#65533;T&#65533;&#65533;&#65533;&#65533;<+Z&#65533;&#65533;&#65533;&#1304;&#65533;&#65533;k&#65533;\&#65533;&#44985;&#65533;&#65533;>v+&#65533;z&#65533;4&#65533;U&#65533;r5&#65533;K&#65533;Ra&#65533;&&#65533;h&#65533;(&#65533;&#65533;&#65533;&#65533;&#65533;5&#65533;&#65533;&#65533;&#65533;P&#65533;X&#65533;&#65533;b%*&#65533;Na&#1090;WS&#65533;dH&#65533;&#65533;A[DKZ&#65533;R&#65533;&#65533;&#65533;ld-&#65533;&#65533;&#65533;p&#65533;m&#290;&#65533;n&#65533;&#65533;&#65533;&#65533;5&#65533;&#1336;&#65533;3&#65533;&#65533;&#65533;c&#65533;2&#980;&#65533;&#1458;&#65533;(S\&#65533;H&#65533;,&#65533;	c&#65533;&#65533;Z&#65533;&#65533;5oin&#65533;&#65533;&#592;&#65533;&#65533;&#65533;r4(I=&&#65533;&#65533;9-us;R&#65533;&#65533;9&#65533;cu&#65533;3&#65533;&#65533;B5"&#65533;&#65533;&#65533;&#65533;&#65533;&#65533;i@lC`&#65533;Fz&#1169;#g&#65533;K/&#65533;%8&#65533;&#65533;&#65533;&#65533;'	&#65533;&#65533;<&#65533;&#65533;7H&#65533;6&#65533;&#65533;OL&#65533;&#65533;&#65533;&#65533;&#65533;3&#65533;&#65533;?&#65533;(&#65533;$&#65533;Ipa!&#65533;I&#65533;&#65533;&#65533;\r0C&#1553;)&#65533;pDb&#65533;c
&#65533;&#65533;&#65533;&#1754;&#65533;&#65533;J&#65533;&#65533;	&#65533;2&#65533;<&#65533;&#65533;+[&#65533;8&#557;*@&#65533;&#65533;eZ^e&#65533;QvS&#65533;*x&#65533;&#65533;	J&#65533;&#65533;&#65533;&#65533;&#65533;\RBQ&#65533;&#65533;/v&#65533;{:&#65533;MFQD&#65533;H"&#65533;&#65533;,oy&#65533;m&#65533;	&#65533;&#65533;*dU&#65533;()&#65533;\7&#65533;"d&#65533;&#65533;&#65533;v1B &#65533;<"&#65533;&#65533;]]C&#65533;k&#65533;P&#65533;&#65533;9&#65533;&#65533;&#65533;&#65533;)"&#65533;!&#65533;&#1067;A&#65533;!&#65533;&#65533;&#65533;&#65533;n&#65533;&#65533;C&#65533;eT&#65533;&#65533;&#65533;&#65533;Nub&#65533;9`&#65533;N&#1701;&#65533;&#65533;7&#65533;h&#65533;&#65533;C9pD	F)A'&#65533;&#65533;e&#65533;&#65533;&#65533;&#65533;Oa&#1669;&#65533;"XK&#65533;<Ku&#65533;;`&#65533;&#65533;c]&#65533;&#65533;
@&#65533;e.50W&#65533;@j&#65533;Vs&#65533;<&#65533;d&#65533;M&#592;fa&#65533;&#1612;g&#65533;&#65533;0W&#65533;V&#65533;e>-&#65533;`&#65533;&#65533;A-&#65533;&#65533;,&#65533;=&#65533;p&#65533;;&#65533;&#65533;&#65533;V$&#65533;rk&#65533;(&#65533;&#65533;&#65533;&#65533;&#65533;4&#65533;&#65533;N&#1397;c&#65533;p*&#65533;&#65533;V&#65533;I"f&#65533;&#65533;&#65533;w&#65533;&#65533;Z&#65533;v&#65533;Ri9&#65533;/&#65533;&#65533;TA&#65533;a&#65533;$&#65533;$hk&#65533;&#1664;&#267;&#65533;&#65533;&#65533;-pm&{&#65533;&#65533;&#65533;b&#65533;&#65533;#!&#65533;1W&#65533;9G&#65533;&#65533;&#851;&#65533;s&#65533;&#65533;!&#65533;1&#65533;]J&#65533;)&#65533;&#65533;&#65533;5&#65533;1&#65533;&#65533;&#65533;&#65533;D&#24518;X&#65533;&#65533;<&#65533;&#65533;8J#&#65533;&#65533;:&#65533;&#65533;&#65533;&#65533;q8&#65533;]s&#65533;&#65533;&#65533;&#65533;e&#65533;M&#65533;p&#65533;&#65533;&#65533;Ct&#65533;nW&#65533;CR&#65533;&#65533;&#65533;t(&#1470;Xp &#65533;)&#65533;&#65533;&#65533;*.&#65533;'&#65533;Z&#65533;&#65533;&#65533;8 &#65533;&#65533;&#65533;&#65533;7=&#65533;K&#65533;f`G&#65533;&#65533;&#65533;3&#65533;&#65533;&#65533;&#1924;
&#65533;&#65533;&#65533;&#65533;E%=&#65533;.&#65533;&#947;&#65533;H&#65533;&#65533;;b&#65533;&#65533;t&#65533;2m&#65533;&#65533;4.&#65533;;&#65533;@&#65533;&#65533;NL&#65533;Rf5&#65533;&#65533;s&#65533;&#65533;eK&#65533;E(>&#65533;)&#65533;&#65533;&#1380;&#65533;8*?~}s&#65533;i&#65533;&#65533;&#1201;[&#65533;&#65533;'*&#65533;5&#65533;&#65533;i&#65533;*&#65533;r&#65533;q4A`5Wz&#65533;2SN3&#65533;#>B &#65533;r4&#65533;&#65533;&#65533;j$E&#65533;7
&#65533;6~3&#65533;K&#65533;#?/ &#65533;x+)&#65533;#&#65533;&#65533;CK&#65533;&#65533;(po HD4&#65533;6'&#65533;&#65533;s:&#65533;&#65533;&#65533;2&#65533;&#65533;:&#1287;AeGC&#65533;&#65533;}Zw$&#65533;B&#1651;C&#65533;&#1281;#&#65533;sY&#65533;&#65533;D&#65533;DLTd&#65533;&#65533;&#65533;<&#65533;I&#65533;w$&#65533;dDt&#65533;@&#65533;&#65533;D|dd&#65533;4&#65533;,&#65533;<&#65533;'<.&#65533;&#65533;A&#65533;Ev&#65533;&#65533;D`dF&#65533;&#65533;.&#65533;f&#65533;&#65533;&#259;&#65533;&#65533;&#65533;&#65533;H&#65533;&#65533;_$Fa&#65533;B&#65533;,&#65533;x&#65533;&#65533;O&#65533;Jp]~&#65533;&#65533;&#65533;&#65533;H-&#65533;ba&#65533;&#65533;flTH&#65533;4|&#65533;$"&#65533;w&#65533;&#65533;&#65533;8e&#65533;(&#65533;&#65533;F&#65533;&#65533;&#65533;M&#65533;HFaj$L&#65533;{&#65533;C&#65533;&#65533;&#65533;E&#65533;(&#65533;&#65533;(K&#65533;Q+P&#65533;&#65533;J&#65533;&#65533;L=L&#65533;GL&#65533;<
&#65533;&#65533;	k3m&#65533;L&#65533;&#65533;h&#65533;t&#65533;fU&#65533;&#440;$f&#65533;&#65533;&#65533;E&#65533;X&#65533;I[&#65533;U&#65533;&#1543;&#65533;&#65533;M&#65533;&#65533;L&#65533;M&#65533;2N&#65533;$&#65533;U&#65533;&#65533;&#65533;j&#65533;n&#65533;&#65533;&#65533;&#65533;We%Q&#65533;U&#65533;D&#65533;u&#65533;g&#65533;F&#65533;=&#65533;&#65533;&#65533;
&#65533;&#65533;$&#65533;U|
&#65533;8/&#65533;>&#65533;92pE&#65533;&#65533;O%&#65533;&#65533;"0&#65533;c&#65533;&#65533;&#65533;&#133;&#65533;&#65533;/0!&#65533;Q!&#65533;V&#65533;&#65533;K[&#65533;&#65533;	&#65533;	&#65533;&#65533;/Y[Iu&#65533;Z
#&#65533;&#65533;xA&#65533;@A1&#65533;&#65533;8p-&#65533;q!&#65533;U\ &#65533;&B&#65533;&#65533;&#65533;&#65533;#&#65533;&#65533;Z&#65533;&#65533;&#65533;=&#65533;&#65533;\&#65533;0&#65533; &#65533;&#65533;5:&#65533;P&#65533; &#65533;&#65533; ]&#65533;a!U&#65533;&#65533;&#65533;ea&#65533;	da-\2$&#65533;0&#65533;
%&#65533;>&#65533;a&#65533;	&#65533;&#65533;&#65533;&&#65533;&#65533;"&#65533;0&#65533;&#624;#U_&#65533;&#65533;&#65533; &#65533;A&#65533;yT&#65533;&#65533;&#65533;5&#65533;G&#65533;#	&#65533;&#65533;&#65533;d&#65533;b	&#65533;&#65533;&#65533;)&#65533; )mRAY&#65533;
)&#65533;*&#65533;&#65533;j&#65533;&#65533;yh&#65533;&#65533;.&#65533;0j&#65533;yh&#65533;&#65533;	&#65533;&#65533;&#65533;&#65533;0
&#65533;&#65533;&#65533;>&#65533;eF&#1179;&#65533;&#65533;5&#65533;y&#65533;&#65533;C)7)&#65533;I&#65533;&#65533;q&#65533;&#65533;&#65533;&#65533;+&#65533;F&#65533;)-&#65533;Ii&#65533;I&#65533;&#65533;&#65533;iT&#65533; c&#65533;E&#65533;&#65533;&#411;F&#65533;_EC&#65533;&#65533;&#65533;&#65533;&#65533;&#65533;l'&#65533;&#65533;):&#65533;&&#65533;&#65533;$&#65533;I(&#65533;"(&#65533;&#65533;&#65533;&#65533;&#65533;&#65533;&#65533;&#65533;9&#65533;&#65533;*&#1904;&#65533;&#65533;&#65533;&#65533;&#65533;S&#65533;&#65533;Fy&#65533;M&#65533;&#65533;AUy&#65533;&#65533;&#65533;&#992;,&#1058;&#65533;&#65533;Qj&#65533;&#65533;&#65533;&#65533;@&#65533;&#65533;P&#65533;&#65533;_&#65533;5&#65533;.&#65533;&#65533;y&#65533;\&#65533;&#65533;&#65533;&#65533;&#65533;&#65533;&#65533;&#65533;&#65533;&#65533;M&#65533;&#65533;&#65533;YiJ&#65533;&#65533;&#65533;!pSLj	s1&#65533;05&#65533;t&#65533;a&#65533;Y&#1699;z&#65533;S&#669;Q
*&#65533;&#65533;f&#65533;9&#65533;g&#65533;n&#65533;&#65533;&#65533;&#65533;&#65533;&#65533;5J&#65533;D&#65533;&#65533;9J&#65533;b&#65533;<s&#65533;v&#679;&#65533;@&#65533;&#65533;P(&#65533;&#670;&#65533;qKz&#65533;z&#65533;&#377;D&#65533;&#65533;&#65533;&#1064;&#65533;J&#65533;&#1396;&#65533;&#65533;&#65533;&#65533;&#65533;>&#65533;
&#65533;&#65533;*	&#65533;:Qw&&#65533;&#65533;1&#65533;Py&#65533;&#65533;Z&#65533;z:&#65533;&#65533;:5&#65533;z&#65533;C:Q&#65533;&#65533;&#65533;&#65533;&#39473;&#65533;&#65533;&#65533;&#65533;J	&#65533;S&#65533;*&#65533;&#65533;z&#65533;&#65533;z&#65533;&#65533;&#65533;&#65533;:	&#65533;8&#65533;
'&#65533;&#65533;&#65533;a4&#65533;[G&#65533;_&#65533;&#65533;&#231;&#65533;*
*`&#65533;&#65533;&#65533;&#65533;9&#65533;?&#11883;&#65533;SctFFS:&#65533;&#65533;&#65533;&#65533;>0=&#65533;y&#65533;&#65533;*&#65533;&#65533;0&#65533;$&#65533;&#65533;@&#65533;&#65533;&#65533;t}&#65533;&#1114;&#65533;&#65533;o&#65533;&#65533;&#65533;&#682;9&#65533;&#65533;	3&#65533;?&#65533;&#65533;&#43803;	LpL)$f&#65533;(B2&#65533;)&#65533;&#43917;&#65533;`&#65533;@0N&#65533;uk&#65533;*	&#65533;@&#65533;	`3&#65533;E	&#65533;&#65533;Nf&#65533;5&#65533;&#65533;M&#65533;`&#65533;&#65533;&#65533;&#65533;&#65533;&#65533;&#65533;|&#65533;N&#65533;&#65533;[CAP&#65533;&#65533;&#65533;&#65533;`&#65533;&#65533;f&#65533;JfV	H 7&#65533;E&#65533;	7&#65533;S&#65533;	&#1091;F<p&#65533;6fb&{F&#65533; H&#65533;&#65533;(&#65533;&#65533;&#65533;&#65533;&#65533;&#65533;J&#65533;0&#65533;Q&#65533;&#435;K`&#65533;&#65533;&#65533;&#65533;&#65533;&#65533;&#65533;&#65533;&#65533;B&#65533;0I&#65533;t&#65533;&#65533;	&#65533;&#65533;&#65533;@X&#65533;&#65533;!&#65533;&#65533;&#65533;h&#65533;&#65533;&#65533;&#65533;&#65533;(
Y&#65533;
K{L&#65533;&#65533;N&#65533;#&#65533;a&#65533;&#65533;K&#65533;,&#65533;2&#65533;&#65533;v&#65533;xx&#65533;*v&#65533;&#65533;gw&#65533;N&#65533;&#65533;	&#8463;&#1175;
&#65533;%Q&#65533;0l&#65533;=&#65533;K&#65533;t&#65533;&#65533;	<gPZ&#65533; >&#65533;4&#65533; "&#65533;T	:>&#65533;l&#65533;6L&#65533;&#65533;&#65533;+&#65533;&#65533;G}ge"&#65533;&#65533;	{>w&#65533;&#65533;&#65533;&#65533;&#65533;&#65533;w&#65533;&#1469;&#1947;&#65533;&#65533;;a&#65533;&#65533;&#65533;&#65533;]s,&#65533;Hm&#65533;;	&#65533;20/&#65533;&#65533;&#65533;&#65533;&#65533;&#65533;{E&#65533;&#65533;&#65533;&#65533;&#65533;&#65533;&#1791;&#65533;[:&#65533;&#65533;i+&#65533;&#65533;&#65533;4&#65533;c^&#65533;&#65533;x&#65533;&#65533;&#65533;&#65533; !&#65533;   ,\ &#65533; f &#65533;&#65533;&#65533;&#65533;&#65533;&#65533;&#65533;&#65533;&#65533;&#65533;&#65533;&#65533;&#65533;&#65533;&#65533;&#65533;&#65533;&#65533;&#65533;&#65533;&#65533;&#65533;&#65533;&#65533;&#65533;&#65533;&#65533;&#65533;&#65533;&#65533;&#65533;&#65533;&#65533;&#65533;&#65533;&#65533;&#65533;&#65533;&#65533;&#65533;&#65533;&#65533;&#65533;&#65533;&#65533;&#65533;&#65533;&#65533;&#65533;&#65533;&#65533;&#65533;&#65533;&#65533;&#65533;&#65533;&#65533;&#65533;&#65533;&#65533;&#65533;&#65533;&#65533;&#65533;&#65533;&#65533;&#65533;&#65533;&#65533;&#65533;&#65533;&#65533;&#65533;&#65533;&#65533;&#65533;&#65533;&#65533;&#65533;&#65533;&#65533;&#65533;&#65533;&#65533;&#65533;&#65533;&#65533;&#65533;&#65533;&#65533;&#65533;&#65533;&#65533;&#65533;&#65533;&#65533;&#65533;&#65533;&#65533;&#65533;&#65533;&#65533;&#65533;&#65533;&#65533;&#65533;&#65533;&#65533;&#65533;&#65533;&#65533;&#65533;&#65533;&#65533;&#65533;&#65533;&#65533;&#65533;&#65533;&#65533;&#65533;&#65533;&#65533;&#65533;&#65533;&#65533;&#65533;&#65533; 
H&#65533;&#65533;&#65533;&#65533;*\&#560;&#65533;&#199;#J&#65533;H&#65533;&#65533;&#331;3j&#65533;&#561;&#65533;&#463; C&#65533;I&#65533;&#65533;&#595;(S&#65533;\&#626;&#65533;&#727;0c&#668;I&#65533;&#65533;&#859;8s&#65533;&#65533;&#627;&#65533;&#991;@&#65533;
J&#65533;&#65533;&#1123;H&#65533;Y@&#65533;&#65533;i&#1191;G&#65533;6&#65533;@U*&#1259;P&#65533;&#1972;:Uj&#1387;K&#65533;j&#65533;2l&#1514;h&#1258;K&#65533;&#65533;I&#65533;j&#65533;-&#65533;;wn&#1839;N&#65533;&#65533;&#65533;7&#65533;2^&#65533;&#65533;B&#65533;	&#65533;w&#65533;&#65533;]l&#65533;/U2`&#1304;&#65533;&#65533;&#65533;&#659;a&#65533;&#726;&#65533;&#65533;g&#65533;&#65533;&#1826;  -\&#65533;N]&#65533;tf&#65533;v&#65533;L&#65533;&#65533;c&#65533;c&#65533;v&#65533;Z&#65533;&#65533;&#2027;K&#488;&#65533;p&#52597;&#65533;&#65533;F&#65533;&#65533;&#65533;&#65533;&#65533;&#65533;Ko1&#65533;&#65533;	&#65533;&#1098;U&#65533;]_h&^<&#65533;N&#65533;<&#65533;&#65533;:0 &#1789;&#65533;&#65533;&#65533;&j&#65533;>M&#65533;&#65533;&#65533;&#65533;&#65533;y&#1472;&#65533;=&#65533; &#65533;&#65533;&#65533;&#65533;w28]~&#65533;&#65533;Z/&#65533;&#65533;&#65533;WF&#65533;&#65533;Y*&#535;&#65533;o&#65533;H&#65533;p/&#278;^&#65533;H&#65533;w&#65533;&#65533;va~b&#65533;&#65533;&#65533;&#65533;&#65533;0~&#65533;&#65533;:&#65533;[&#65533;)&#65533;\&l&#65533; &#65533;(&#65533;5&#65533;m &#65533;y:^XZ&#65533;q&#65533;}&#65533;&#65533;PN&#65533;&#65533;	&#65533;%&#65533;dy1t&#35027;&#65533;E&#65533;3]&#65533;&#65533;n9&#25122;&#65533;+&#65533;&#65533;_&#65533;&#1612;_&#65533;y&#65533;&#65533;&#65533;&#65533; &#214;\&#65533;&#65533;&#65533;,ent&#65533;aj5&#65533;&#65533;#&#65533;|&*&#65533;Zq&#65533;&#65533;&#65533;&#65533;&#65533;i_&#65533;&#65533;Vz&#65533;Y>&#144;&#65533;&#65533;tr&#65533;&#65533;	[jg&#39482;&#65533;&#65533;A|&#65533;9&#65533;&#65533;o1z(UO&#65533;*k+&#65533;F&#65533;&#65533;&#65533;&#65533;&#65533;ji>&#65533;&#65533;]&#65533;&#65533;{
&#65533;&#65533;&#220;'r&#65533;&#65533;&#65533;9&#65533;&#65533;&#65533;v&#65533;
+&#65533;(&#65533;n&#65533;&#224;&#65533;&#65533;&#65533;&#65533;&#65533;&#65533;&#65533;j&#65533;&#1222;
"T&#65533;#f&#65533;k(&#65533;&#65533;&#65533;&#65533;&#65533;&#65533;&#588;[&#65533;.&#65533;&#26432;&#187;&#65533;&#65533;+&#65494;&#65533;&#65533;c&#65533;&#65533;{&#65533;&#65533;%&#65533;&#65533;o^ 7\IZ[&#65533;`&#65533;&#65533;&#65533;&#65533;&#65533;&#65533;'x&#65533;&#65533;|+&#65533;[L1&#65533;(&#65533;&#65533;,&#65533;&#65533;v&#65533;&#65533;!&#1370;0&#65533;&#553;&&#65533;&#65533;&#65533;&#65533;&#187;&#65533;&#843;T&#65533;&#65533;=(+2&#65533;4&#65533;f&#65533;&#65533;&#65533;&#65533;&#65533;&#65533;,3e&#65533;&#65533;%&#65533;G&#65533;*&#65533;[&k&#65533;&#65533;Hg]&#65533;&#65533;&#65533;p&#65533;tPoH&#65533;&#65533;&#65533;&#65533;&#65533;&#65533;&#65533;&#756;&#65533;#&#65533;lq&#65533;%&#65533;@&#311;h&#65533;-&#65533;	'&#65533;&#65533;&#65533;&#65533;V&#65533;&#65533;&#65533;U&#65533;&#65533;h&#65533;7&#65533;&#65533;u&#65533;aKM=&#65533;&#65533;B&#65533;5CH8&#65533;\gD|o&#65533;&#65533;j5&#65533;`&#65533;&#623;&#65533;<&#65533;&#65533;&#65533;X&#65533;1di&#65533;&#65533;&#65533;y&#65533;X&#65533;~&#65533;&#65533;>&#65533;&#65533;&#65533;&#1501;f&#65533;&#65533;&#65533;&#65533;&#65533;&#65533;&#35979;&#65533;&#65533;	&&#65533;&#65533;9&#796;D&#65533;&#65533;<&#917;&#65533;@&#65533;&#65533;&#65533;|e&#65533;A&#65533;&#65533;C&#65533;&M&#65533;&#65533;&#65533;Ok8&#65533;
&&#65533;`&#65533;&#65533;&#65533;4)&#65533;&#65533;5&#65533;&#65533;&#65533;.&#65533;(`&#65533;8&#65533;t&#65533;O1&#65533;&#65533;&#65533;&#65533;&#1856;'&#65533;`U+c&#65533;&#65533;V&#65533;&#65533;t&#65533;&#65533;@&#65533;&#65533;&#65533;W@*&#65533;c>"&#65533;F&#1075;.kU&#65533;	z7&#65533;&#366;&#65533;+&#1880;JP>&#65533;uj&#65533;&#65533;?&#65533;&#65533;&#1057;pe:&#65533;&#65533;&#65533;J&#65533;&#65533;&#65533;&#65533;&#65533;&#65533;&#65533;z&#65533;d&#1598;&#65533;&#65533;&#65533;w&#65533;&#65533;&#65533;&#65533;&#65533;&#65533;&#65533;&#65533;,>&#65533; &#65533;&#65533;&#65533;=&#65533;&#65533; #$a&#65533;>&#65533;D%&#65533;*&#65533;&#65533;ZX&#65533;&#65533; {&#65533;&#65533;&#65533;&#65533;&#65533;`&#65533;U&#65533;&#65533;&#65533;x5%&#65533;&#65533;&#65533;&#65533;C&#65533;A4&#65533;x&#65533;&#65533;&#65533;&#65533;{u&#65533;&#65533;&#65533;&#65533;&#1013;oA&#65533;&#65533;(&#65533;&#65533;	"l_k&#550;Dl&#65533;)&#65533;#&#65533;F&#65533;2&#65533;&#65533;8&#65533;&#65533;'Y&#615;&#65533;&#65533;=B|&#65533;FM~&#65533;y>&#65533;&#65533;&#65533;<&#1648;\;&#65533;&#65533;a
f&#65533;&#65533; &#65533;&#65533;ekZKX&#65533;o,&#65533;!C5A^:,&#65533;*lb#M&#65533;&#65533;b&#65533;&#65533;B&#65533;&#65533;8 &#65533;g&#65533;&#65533;&#65533;Y$a	9&#65533;Kk6&#65533;&#65533;&#65533;&#65533;&#65533;HMF3&#65533;/&#65533;&#65533;=kYDCvoaFsg/&#65533;2J=&#65533;K&#65533;&#65533;,&#65533;B&#1113;&#65533;:&#65533;Wk&#65533;@&#65533;&#65533;1&#65533;&#65533;	&#872;:i&#65533;jN&#65533;cE&#65533;g&#65533;6@&#65533;&#65533;&#65533;&#65533;&#65533;&#65533;&#65533;P&#65533;~TX&#65533;&#65533;&#65533;&#65533;f&#1178;&#65533;{=&#65533;!"]&#65533;&#65533;Y&#65533;W9&#65533;&#65533;pz&#65533; f&#65533;&#65533;&#65533;DNO)&#65533;&#846;&#65533;&#65533;&#65533;$&#1382;N!
-.u~&#65533;&#65533;&#65533;cG&#65533;4&#1358;r&#27284;&#65533;&#65533;Z&#1331;&#65533;&#65533;&#65533;&#65533;Y&#65533;X&#65533;&#65533;s&#65533;&#65533;&#65533;MJ&#65533;&#65533;j&#65533;&#65533;&#65533;&#65533;?(+^P&#65533;j&#65533;,v&#65533;`&#65533;&#65533;W&#65533;V&#65533;J-lQ&#65533;Z&#65533;>&#65533;q&#65533;K&#65533;"&#65533;&#65533;Z&#65533;&#65533;&#65533;&#876;f7&#65533;&#65533;&#65533;z&#65533;&#65533;&#65533;&#65533;hGK&#65533;&#1178;&#65533;!&#65533;M&#65533;jW&#65533;&#65533;&#1466;&#65533;&#65533;&#65533;&#65533;&#65533;lgK&#65533;&#65533;&#65533;&#65533;&#65533;&#65533;&#877;nw&#65533;&#65533;&#65533;&#65533;&#65533;&#65533;&#65533;&#65533;pg&#65533;&#65533;&#65533;&#65533;&#65533;&#65533;MnF&#65533;&#65533;&#65533;&#65533;:&#65533;&#65533;&#1037;&#65533;t&#65533;K&#65533;&#65533;Z&#65533;&#65533;&#65533;&#65533;v&#65533;&#65533;&#65533;&#65533;z&#65533;&#65533;&#65533;&#65533;w&#65533;&#65533;&#65533;&#65533;&#65533;&#65533;M/z&#1515;&#65533;&#65533;&#65533;&#65533;&#65533;&#65533;/|&#65533;+&#65533;&#65533;&#65533;&#65533;&#65533;&#65533;&#65533;/~&#65533;&#65533;&#65533;&#65533;&#65533;&#65533;&#65533;&#65533;0&#65533;,&#65533;&#65533;&#65533;N0&#65533;&#65533;&#65533;3&#65533;&#1549;&#65533;&#65533;&#65533;'L&#65533;
[&#65533;&#65533;&#944;s&#65533;&#65533;&#65533;v&#65533;&#65533;1&#65533;G,&#65533;&#65533;&#65533;&#65533;9&#65533;&#65533;Wl&#65533;&#65533;&#65533;&#65533;0&#65533;&#65533;&#65533;gL&#65533;&#65533;&#65533;&#65533;8&#945;&#65533;w&#65533;&#65533;&#65533;&#65533;&#65533;@&#65533;&#65533;&#65533;L&#65533;"9&#65533;N&#65533;&#65533;&#65533;&#65533;&#65533;&;&#65533;&#65533;P&#65533;,)&#65533;&#1852;*&#65533;&#65533;&#65533;T&#65533;&#65533;&#65533;&#65533;&#65533;e,{y&#65533;&#65533;&#65533;r&#65533;&#65533;l&#65533;(&#65533;&#65533;&#65533;hN&#65533;&#65533;&#65533;&#65533;&#1843;&#65533;&#65533;&#65533;p&#65533;&#65533;&#65533;&#65533;L&#65533;:&#65533;&#65533;&#65533;x&#947;&#65533;&#65533;&#65533;&#65533;>&#65533;&#65533;&#960;&#65533;&#65533;M&#65533;B&#65533;&#1032;N&#65533;&#65533;&#65533;&#65533;F;&#65533;&#1104;&#65533;&#65533;&#65533;'M&#65533;J[&#65533;&#1176;&#948;&#65533;7&#65533;&#65533;N{&#65533;&#1248;&#65533;&#65533;GM&#65533;R&#65533;&#65533;&#1320;N&#65533;&#65533;W&#65533;&#65533;V&#65533;&#65533;&#1392;&#65533;&#65533;&#65533;gM&#65533;Z&#65533;&#65533;&#1464;&#949;&#65533;w&#65533;&#65533;^&#65533;&#65533;&#65533;&#65533;&#65533;&#65533;&#65533;M&#65533;b&#65533;&#65533;UN&#65533;&#65533;:&#65533;C"&#65533;&#65533;&#1038;&#65533;&#65533;u&#65533;ly&#65533;h&#65533;&#65533;&#1970;&#65533;:&#65533;n{&#65533;&#65533;&#65533;&#65533;&#65533;&#65533;zD&#65533;j&#65533;&#65533;&#1614;&#65533;&#65533;&#65533;&#65533;v&#65533;&#65533;&#65533;|V6&#65533;&#65533;J&#65533;6Oa&#65533;&#65533;&#65533;&#632;&#65533;~&#65533;&#65533;&#65533;&#65533;&B&#65533;i&#65533;&#65533;O&#65533;&#65533;U`&#65533;}9&#65533;d9&#65533;7&#65533;'N&#65533;&#65533;y4&#65533;_&#65533;a&#65533;&#65533;T&#65533;:&#65533;&#65533;A`&#65533;&#65533;<\&#65533;c&#65533;&#65533;&#65533;W&#65533;&#65533;XT,|&#65533;&#65533;3&#65533;&#65533;d&#65533;5&#65533;&#65533;Nn&#65533;&#65533;&#65533;&#65533;@&#65533;4&#65533;&#65533;&#65533;,&#65533; 7&R&#65533;k`&#65533;&#749;&#65533;A&#65533;&#65533;&#1319;&#65533;&#65533;&#65533;&#65533;]&&#65533;&#65533;&#65533; u&#65533;&#65533;uL&#65533;&#65533;&#65533;&#65533;N&#65533;;&#65533;k(@&#65533;&#65533;&#65533;&#65533;"&#65533;&#65533;|
&#65533;r&#65533;&#65533;N&#65533;&#65533;&#65533;&#65533;17P&#65533;t&#65533;&#65533;&#65533;&#65533;v&#65533;&#65533;Ox&#65533;&#65533;&#65533;&#65533;(x&#65533;|&#65533;&#65533;&#65533;&#65533;r&#65533;|&#65533;'Oy+[_8&#65533;y&#65533;W7&#65533;&#65533;}hx&#65533;&#65533;;&#65533;&#65533;&#1179;&#65533;&#65533;&#65533;O&#65533;&#65533;&#65533;e}&#65533;>&#65533;	&#65533;&#65533;&#65533;7&#65533;6&#65533;&#65533;&#65533;&#65533;E&#380;&#65533;&#65533;l&#65533;&#65533;&#65533;&#65533;&#65533;&#65533;&#65533;&#65533;7lR&#65533;&#65533;d%&#65533;&#65533; &#65533;o&#65533;&#65533;ELA&#65533;K&#65533; &#65533;&#65533;&#65533;&#1022;&#65533;&#65533;F&#65533;&#65533;cZ&#65533;Z;c&#65533;&#65533;&#65533;8b&#65533;&#65533;&#65533;j&#65533;{&#65533;&#65533;&#65533;~&#65533;&#65533;/&#65533;&#65533;&#223;!&#65533;?N&#65533;&#65533;&#65533;&#65533;V.&#65533;~>S&.&#65533;y&d"&#65533;1&&#65533;&#65533;&#65533;>S(:&#65533;E 
&#65533;&#65533;&#65533;W:&#65533;+&#1411;<-p'Ht&#65533;&#65533;a, &&#65533;&#65533;6&#65533;&#65533;&#65533;b3$H(&HE4H'vbB&#65533;&#65533;%&#1783;&#65533;<&#1539;>&#65533;{&#65533;&#65533;)&#65533;r0&#65533;R&#65533;&#65533;N/&#65533;g&#65533;3&#65533;&#65533;~5&#65533;,&#65533;&#65533;R8&#65533;TX&#65533;PFP&#65533;4&#65533;&#65533;!vr&#65533;&#65533;SIHc,I&#65533;8&#65533;&#65533;&#65533;Wa8&#1362;.&#65533;++&#65533;-Fx&#65533;'&#65533;&#65533;m!0&#65533;b&#65533;C;&#65533;e&#65533;&#65533;wAx&#65533;u&#65533;2&#65533;j&#65533;&#65533;P&#65533;@!0!#(D&#65533;^?&#65533;&#65533;&#65533;&#65533;2X0&#65533;E.X&#65533;I&#65533;5&@0o&#65533;&#65533;&#65533;|#&#65533;Ha8&#65533;&#65533;&#65533;&#65533;#3sH&#65533;&#65533;&#65533;F&#65533;>&#65533;.f4&#65533;&#65533;0~&#65533;&#65533;H&#65533;&#65533;4SB&#65533;WcC&#65533;&#65533;&#1547;6Q9&#65533;&#65533;8&#65533;4|D&#1000;@&#65533;F:&#456;&#65533;01<(&#65533;6&#65533;&#65533;GU&#65533;&#65533;78&#65533;&#65533;&#65533;Q&#65533;4x&#65533;7l&#1292;?&#65533;&#65533;&#65533;&#65533;&#65533;&#65533;@- 8&#65533;h&#65533;&#65533;8&#65533;&#65533;8&#65533;1I&#65533;&#65533;&#65533;&#65533;&#65533;@l&#65533;&#65533;&#65533;&#65533;C6&#65533;S&#65533;&#65533;&#65533;&#65533;S>&#1315;>
&#65533;J&#65533;&#528;&#65533;&#65533;&#65533;&#1192;>&#65533;=$&#65533;&#65533;&#65533;y7&#65533;&#65533;:&#65533;:&#65533;&#65533;&#65533;&#1552;&#65533;&#65533;|&#65533;ApK~&#65533;&#65533;&#65533;H;,D_&#65533;&#65533; &#65533;*&#65533;T&#65533;5&#65533;&#65533;!&#65533;&#65533;=$&#65533;1&#65533;&#210;=&#65533;6&#65533;SC&#65533;'&#65533;&#65533;69&#65533;&#65533;&#65533;&#65533;&#65533;q<l&#65533;<&#1827;&#65533;@&#1608;&#65533;CO&#65533;H&#65533;L&#65533;&#65533;-&#65533;q&#65533;~tE&#65533;w&#65533;X&#65533;:1<-Ei&#65533;&#65533;&#65533;[&#65533;4D&#1156;7s&#65533;1f&#65533;&#65533;M$&#65533;?&#65533;&#65533;\&#65533;&#65533;?&#65533;&#65533;0ye6u&#65533;LT}%&#65533;>&#65533;v&#65533;&#65533;#&#65533;5&#65533;A&#65533;&#65533;S&#65533;&#65533;b&#65533;&#65533;Y&#65533;&#65533;y&#65533;&#65533;%&#65533;&#65533;&#65533;&#65533;&#65533;#&#65533;t8&#65533;&#65533;Y&#65533;&#65533;y&#65533;&#65533;I?GGD&#65533;&#65533;9&#65533;&#65533;&#65533;9&#65533;&#65533;Y&#65533;=x7* ]J&#65533;Z0@>[b&#65533;&#65533;&#65533;&#65533;&#65533;{w&#65533;Zz(2&#65533;&#65533;&#65533;8&#65533;&#1628;&#65533;&#65533;&#65533;K&#65533;&#65533;E&#65533;u&#65533;%>	+&#1049;&#65533;&#1721;&#65533;&#65533;/&#65533;Zf&#65533;v&#65533;&#65533;&#65533;1&#65533;&#65533;&#605;&#34398;&#65533;&#65533;\&#65533;a&#32350;&#65533;&#65533;&#65533;&#38288;&#65533;&#65533;&#65533;&#65533;Z&#65533;Y&#65533;&#65533;&#1631;&#65533;E&#65533;&#65533;&#65533;:&#65533;&#65533;9&#65533;{H&#65533;&#65533;&#65533;
&#666;J&#65533;&#65533;&#65533;&#65533;&#65533;[O&#65533;w&#65533;z&#65533;&#65533;y&#65533;&#65533;&#65533;&#1697;&#937;&#65533;qx&#65533;:&#65533;$&#65533;&#65533;S&#65533;(&#65533;&#65533;&#65533;	&#65533;&#65533;8&#65533;
*&#65533;2zz.J&#65533;&#65533;1&#65533;&#65533;8&#65533;&#65533;4&#674;-&#65533;:&#65533;&#65533;@&#65533;d!j&#65533;&#65533;&#65533;Fz&#65533;M&#26758;)H&#1700;N\=j%O:&#65533;T*&#65533;P&#65533;-R&#65533;Z&#65533;&#65533;&#65533;&#355;&#229;`&#65533;&#65533;!&#65533;C&#65533;&#65533;&#65533;!&#65533;h&#65533;&#65533;&#65533;U&#65533;t&#65533;&#65533;n&#65533;&#65533;&#65533;&#65533;&#65533;&#65533;t&#65533;&#65533;D&#65533;$u&#65533;&#65533;)&#65533;|&#65533;&#166;&#18535;&#65533;&#65533;&#65533;&#65533;&#162;&#65533;Z&#65533;F&#65533;&#65533;S&#65533;&#65533;&#65533;&#1704;&#65533;|&#65533;&#65533;b&#65533;&#65533;&#65533;z&#65533;&#65533;y&#65533;n&#65533;&#65533;&#65533;&#65533;&#65533;&#65533;&#65533;*,&#65533;&#65533;5&#65533;&#65533;&#1129;&#65533;&#65533;&#65533;/*&#65533;&#65533;&#65533;Z: &#65533;&#65533;&#65533;O&#65533;)&#65533;&#65533;&#65533;&#65533;&#65533;&#65533;z&#65533;Th&#65533;&#65533;b[&#65533;*]&#65533;&#65533;&#65533;&#186;&#65533;&#65533;I,&#2738;&#65533;&#65533;:&#65533;&#65533;&#65533;{&#65533;ZB&#65533;&#65533;&#65533;&#65533;&#65533;Z&#65533;&#65533;)&#65533;&#65533;E&#65533;cj&#65533;&#65533;&#1709;&#65533;&#65533;{&#65533;Y&#65533;&#65533;&#65533;E&#65533;&#65533;Z&#65533;:z&#65533;&#65533;&#65533;&#65533;&#65533;a&#65533;&#65533;f&#65533;	\&#418;m&#65533;\&#65533;&#1710;&#65533;&#65533;a&#65533;Ba&#65533;J&#65533;)&#65533;&#65533;&#65533;&#65533;&#65533;&#65533;&#65533;&#65533;&#65533;	&#65533;\&#65533;
&#65533;&#65533;z&#65533;zf&#65533;&#65533;	&#65533;&#65533;&&#65533;&#65533;&#65533;&#65533;U&#65533;&#65533;&#65533;w&#65533;&#1777;&#65533;&#65533;&#65533;&#65533;&#65533;'&#65533;$[&#65533;{&#65533;af&#65533;%&#1778;&#1285;&#65533;&#65533;9&#65533;
]&#65533;6ka( 5e;{&#65533;>&#65533;[`D["{!&#65533;&#1395;?{&#65533;&#65533;&#65533;&#65533;H&#1780;&#65533;R&#65533;4&#65533;N[&#65533;lJ&#65533;A<*p,I6&#65533;V&#65533;&#65533;&#65533;u&#65533;%P&#65533;&#65533;&#1574;&#65533;e&#65533;`&#65533;&#65533;&#65533;&#65533;D
&#65533;zL&#65533;&#65533;p&#65533;[T+\h&#65533;v;[&#65533;x&#65533;Ez&#65533;|K&#65533;++&#65533;}&#65533;&#65533;)y&#65533;&#65533;&#65533;&#242;&#65533;&#1783;9&#65533;&#65533;ZT&#65533;}&#65533;\u&#65533;&#65533;&#65533;{&#65533;c&#65533;&#65533;1&#65533;&#65533;&#65533;&#65533;&#65533;@&#65533;&#65533;&#65533;&#65533;&#65533;&#65533;&#65533;s/&#65533;>&#65533;Z&#65533;&#65533;{&#65533; `2&#65533;&#65533;"&#65533;u&#65533;&#65533;&#65533;&#65533;&#65533;R;&#65533;T&#65533;&#65533;&#65533;&#65533;&#65533;Z&#65533;sC`&#1785;0z&#65533;|&#65533;1;&#65533;&#65533;&#65533;&&#65533;&#65533;&#65533;&#65533;&#65533;&#65533;&#65533;&#65533;[Yz&#65533;&#65533;Kx&#65533;&#65533;&#65533;&#65533;[&#65533;&#65533;&#65533;'E&#65533;eX&#65533;&#65533;j&#65533;_K>N&#65533;&#65533;&#1780;~r&#65533;&&#65533;#&#65533;:&#65533;&#65533;:&#65533;&#65533;&#65533;&#65533;&#65533;&#65533;&#65533;&#65533;(&#65533;K&#65533;&#65533;Y&#65533;&#65533;q?)&#65533;?&#65533;&#1760;&#65533;&#65533;&#65533;&#65533;&#65533;ZCi2&#65533;[[&#65533;w{&#65533;&#22102;&#65533;i&#65533;&#65533;k0&#65533;#&#65533;l&#65533;LY&#1270;&#65533;Q&#65533;T&#65533;6&#65533;&#65533;X&#65533;&#65533;&#65533;7&#65533;qF&#65533;&#65533;&#65533;&#65533;;aXD!l&#65533;'a[,&#65533;&#65533;.&#65533;&#65533;l&#65533;&#170;u&#65533;&#65533;&#48651;&#65533;9- 4&#65533;&#65533;C	&#65533;&#65533;&#1740;=&#65533;&#65533;3&#65533;&#65533;&#65533;&#65533;&#65533;&#1691;&#65533;&#65533;4J&#1844;c&#65533;=&#65533;&#65533;&#65533;:&#1786;Sl&#65533;SN 4&#65533;&#65533;&#65533;&#65533;Y&#65533;&#65533;&#65533;%&#65533;&#65533;&#65533;%N&#65533;Z&#65533;K&#65533;&#65533;D#&#65533;&#65533;$&#65533;&#65533;&#65533;!R {8&#65533;La&#65533;ZN&#65533;t|&#65533;&#65533;&#65533;H,&#65533;&#65533;&#65533;&#65533;F&#65533;E&#65533;&#65533;|&#65533;P&#65533;cY3&#65533;&#65533;&#65533;&#65533;&#65533;&#395;|&#65533;&#65533;d&#492;GR&#65533;L#&#65533;&#65533;E&#65533;&#65533;zE&#65533;Z]|&#65533;&#65533;&#615;A~&#65533;sQ&#65533;Y}&#65533;&#65533;eH&#65533;&#65533;d&#65533;t&#65533;vL&#65533;&#65533;&#65533;&#65533;&#561;k&#65533;Z&#65533;&#65533;&#65533;&#65533;&#65533;&#561;|I,e&#65533;&#52513;{&#65533;TA &#65533;&#65533;q&#814;%K&#65533;k_|&#65533;C&#65533;&#716;&#65533;&#65533;&#1439;&#316;%B&#65533;M&#65533;&#65533;&#851;[F^M#0&#65533;< ^s &#65533;&#65533;O&#65533;\&#65533;7z&#65533;a&#65533;T&#65533;p&U&#65533;&#65533;&#65533;&#65533;&#65533;&#65533;&#65533;&#65533;&&#65533;
&#65533;[&#65533;&#65533;&#65533;&#65533;&#65533;&#1195;Z&#65533;&#65533;[U&#65533;U&#65533;&#65533;&#65533;&#65533;&#65533;&#65533;&#65533;B&#65533;&#65533;V&#65533;W\Y&#65533;&#65533;Dc&#65533;j&#65533;&#65533;eT&#65533;>&#65533;Y-[&#65533;se%&#65533;&#65533;nf&#564;U&#65533;6&-&#65533;&#65533;g%&#65533;&#65533;uge']&#1264;+z&#65533;&#65533;&#65533;!,AB&#65533;/|a&#65533;  !&#65533;   ,\ f&#65533;  &#65533;&#65533;&#65533;&#65533;&#65533;&#65533;&#65533;&#65533;&#65533;&#65533;&#65533;&#65533;&#65533;&#65533;&#65533;&#65533;&#65533;&#65533;&#65533;&#65533;&#65533;&#65533;&#65533;&#65533;&#65533;&#65533;&#65533;&#65533;&#65533;&#65533;&#65533;&#65533;&#65533;&#65533;&#65533;&#65533;&#65533;&#65533;&#65533;&#65533;&#65533;&#65533;&#65533;&#65533;&#65533;&#65533;&#65533;&#65533;&#65533;&#65533;&#65533;&#65533;&#65533;&#65533;&#65533;&#65533;&#65533;&#65533;&#65533;&#65533;&#65533;&#65533;&#65533;&#65533;&#65533;&#65533;&#65533;&#65533;&#65533;&#65533;&#65533;&#65533;&#65533;&#65533;&#65533;&#65533;&#65533;&#65533;&#65533;&#65533;&#65533;&#65533;&#65533;&#65533;&#65533;&#65533;&#65533;&#65533;&#65533;&#65533;&#65533;&#65533;&#65533;&#65533;&#65533;&#65533;&#65533;&#65533;&#65533;&#65533;&#65533;&#65533;&#65533;&#65533;&#65533;&#65533;&#65533;&#65533;&#65533;&#65533;&#65533;&#65533;&#65533;&#65533;&#65533;&#65533;&#65533;&#65533;&#65533;&#65533;&#65533;&#65533;&#65533;&#65533;&#65533;&#65533;&#65533;&#65533; 
H&#65533;&#65533;&#65533;&#65533;*\&#560;&#65533;&#199;#J&#65533;H&#65533;&#65533;&#331;3j&#65533;&#561;&#65533;&#463; C&#65533;I&#65533;&#65533;&#595;(S&#65533;\&#626;&#65533;&#727;0c&#668;I&#65533;&#65533;&#859;8s&#65533;&#65533;&#627;&#65533;&#991;@&#65533;
J&#65533;&#65533;&#1123;H&#65533;*]&#692;&#65533;&#1255;P&#65533;^&#65533;&#65533;&#65533;&#65533;&#1386;&#65533;^&#65533;*&#65533;&#65533;&#685;Z&#65533;V&#65533;*&#65533;&#65533;&#1523;&#65533;&#65533;%&#65533;&#65533;Z&#65533;h&#65533;&#65533;ZT&#65533;6&#65533;&#65533;&#65533;&#65533;5+&#65533;oD&#65533;m&#65533;0!C&#395;&#65533;/d&#65533;&#65533;7&#65533;X&#65533;~##&#65533;&#65533;&#267;5b&#65533;h&#65533;&#65533;s&#65533;9&#65533;h&#65533;X&#65533;i&#65533;&#65533;&#65533;Z&#956;&#65533;E &#65533;a&#65533;p&#65533;&#181;&#65533;0L&#65533;-&#65533;&#65533;&#65533;&#65533;}&#65533;U&#65533;&#65533;&#65533;6&#65533;&#65533;&#527;&#65533;&#65533;[&#65533;^&#528;K&#65533;&#65533;:&#65533;&#65533;&#731;ck&#2030;&#65533;&#65533;/LX&#65533;-v&#65533;&#65533;&#65533;&#65533;&#65533;f51&#65533;x&#65533;&#65533;&#65533;s&#65533;!ct]&#65533;&#65533;&#65533;&#65533;e&#65533;zv&#65533;&#65533;&#65533;V&#65533;&#65533;WV~&#65533;&#65533;&#65533;2&#65533;&#65533;&#65533;&#65533;&#65533;xy&#65533;g^&#65533;~S&#65533;	&#65533;&#65533;&#65533;&#65533;'&#65533;&#65533;&#65533;S=&#65533;&#65533;J!&#65533;&#65533;&#65533;&#65533;&#65533;&#65533;&#65533;h&#65533;4ma&#65533;C&#65533;&#65533;#&#65533;&#65533;V&#65533;&#65533;7&#65533;&#65533;z&#65533;&#65533;c&#65533;&#65533;>&#65533;&#65533;Zn%&#65533;f&#65533;&#65533;P&#65533;&#65533;K6&#65533;d&#65533;&#65533;qF&#65533;R)&0&#65533;&#65533;&#65533;L&#65533;&#65533;&#65533;{1&#65533; D^&#1741;)g/&#65533;Y&#65533;&#65533;
-&#65533;&#65533;&&#65533;1&#65533;&#65533;]&#65533;&#65533;&#65533;)&#65533;-&#65533;&#65533;	&#65533;@&#65533;)b*&#65533;&#1733;&#65533;F*&#65533;&#65533;&#65533;e&#65533;&#21912;&&#65533;g&#65533;`Z [&#65533;&#65533;&#65533;&#65533;Jp&#65533;&#65533;&#65533;	x&#65533;&#65533;&#65533;&#65533;*9&#65533;&#65533;(&#65533;&#65533;&#65533;&#65533;(&#65533;ZA&#65533;&#43937;X&#65533;&#65533;V*I&#48180;&#65533;&#65533;&#65533;&#65533;&#65533;&#65533;&#48283;&#65533;&#65533;AX&#65533;&#65533;&#65533;&#1900;{&#65533;&#65533;]&#65533;&#65533;*%&#65533;&#65533;fRh&#65533;9 J&#65533;&#65533;&#65533;&#65533;i&#65533;&#1894;{	fn D&#65533;l&#65533;;&#65533;1&#65533;`&#65533;&#65533;&#682;&#65533;/#&#65533;&#745;&#65533;&#65533;&#65533;&#65533;	&#65533;v
&#65533;3m&#65533;=(*&#65533;rz&#65533;P
&#65533;&{p&#65533;&#65533;&#65533;&#65533;' &#65533;&#65533;l&#65533;p&#65533;&#65533;^&#65533;&#65533;&#65533;d&#65533;C&#65533;&#65533;&#65533;1&#65533;l&#65533;&#65533;(&#65533;Kj&#65533;&x&#65533;&#65533;-&#65533; s&#65533;5&#1516;&#65533;&#65533;&#65533;0&#65533;"6C	LW\r&#65533;'&#2044;A	&#1200;&#65533;&#65533;&#65533;v&#1603;
%&#65533;@&#65533;&#65533;P&#65533;&#65533;'&#65533;o&#65533;W&#65533;@C=0m&#65533;&#65533;&#1734;&#65533;&#65533;&#65533;%&#65533;&#65533;&#65533;&#65533;-&#65533;&#1076;&#65533;4&#733;&#65533;&#65533;&#65533;&#65533;BV&#65533;z&#65533;&#65533;&#65533;&#65533;&#65533;t	$&#65533;&#65533;&#65533;&#65533;&#55209;Bw&#65533;HC/0}.&#1039;&#65533;=6&#65533;A&#65533;Px&#65533;&#65533;"Nm&#65533;5&#65533;&#65533;4&#65533;&#65533;&#65533;&#1913;&#65533;RSC&#213;&#65533;wy&#65533;w&#65533;&#65533;&#65533;	/&#65533;&#65533;&#65533;n&#65533;&#65533;=&#65533;&#65533;6
&#65533;&#65533;&#65533;{&#65533;&#65533;&#65533;B	>&#65533;^&#65533;{k&#65533;&#65533;&#65533;/&#65533;yV&#65533; &#65533;&#65533;XC|&#65533;&#65533;&#65533;&#65533;&#65533;&#65533;	
&#65533;&#65533;&#65533;&#65533;n&#65533;&#65533;O&#65533;&#65533;&#65533;=&#65533;&#65533;{&#65533;&#65533;&#65533;7&#65533;&#65533;:&#65533;&#65533;&#65533;&#65533;B&#65533;;&#437;._&#65533;c^&#65533;F&#436;/m &#65533;&#65533;fp&#65533;&#65533;&#65533;*&#65533;&#1874;&#65533;&#1788;G&#65533;	m l&#65533;6&#65533;&#65533;m&#65533;&#65533; &#65533;6&#425;&#65533;A/~W[&#65533;I`&#189;&#65533;&#65533;S&#673;w&#65533;&#65533;&#65533;&#65533;&#65533;@&#65533;&#65533;H&#65533;"&#65533;HL&#65533;&#65533;&#65533;&#65533;&:&#65533;P&#65533;&#65533;&#65533;C&#65533;&#65533;&#65533;&#65533;#&#65533;&#65533;n&#65533;E$ a	?P&#65533;&#65533;>8&#65533;&#13104;I&#65533;&#65533;&#65533;&#65533;*p&#65533;Z&#65533;iH&#65533;)&#65533;&#65533;x&#803;&#65533;&#65533;&#65533;>&#65533;&#65533;$&#65533;x6~q	R&#65533;&#65533; &#65533;*&#65533;&#65533;M	i&#65533;&#65533;&#65533;&#65533;F/R&#65533;t&#65533;&#65533;&3&#65533;&#65533;Mz&#65533;&#65533;&#65533;&#65533;&#65533;&#65533;(CI&#65533;Q&#65533;&#65533;&#65533;&#65533;<&#65533;*S&#65533;&#65533;U&#65533;&#65533;&#65533;&#65533;|&#65533;,cI&#65533;Y&#1714;&#65533;&#65533;&#65533;&#65533;.s&#65533;&#65533;]&#65533;&#65533;&#65533;&#65533;\&#65533;&#65533;H&#65533;8&#65533;&#65533;&#65533;&#65533;&#65533;l&#65533;X:&#65533;&#65533;&#65533;d#!&#65533;H&#65533;9
&#65533;&#65533;&#806;6&#65533;&#65533;&#65533;nz&#65533;N4&#65533;8M&#65533;E-&#1163;a\-'&#65533;@&#65533;&#65533;&#65533;&#65533;"5&#65533;8&#65533;z&#65533;@u&#65533;&#65533;&#65533;>&#65533;&#65533;&#65533;}.&#65533; &#65533;@J&#1026;&#65533;&#65533;M&#65533;B&#65533;&#1030;:&#65533;&#65533;&#65533;&#65533;D'J&#1098;Z&#65533;&#65533;&#872;F7&#65533;Oq&#65533;s&#65533;7&#65533;l &#65533;&#65533;&#65533;M&#65533;&#65533;&#65533;Oyf&#65533;&#65533;&#65533;&#65533;LgJ&#1242;&#65533;&#65533;&#65533;8&#65533;)l&#65533;F&#65533;&#65533;.n&#65533;X$A&#65533;&#65533;m&#65533;#&#65533;_JM&#65533;&#65533; &#65533;&#65533;.}ik&#65533;PL7#&#65533;V&#65533;&#65533;&#1390;f&#65533;&#65533;&#65533;
&#65533;X&#65533;J&#1458;&#65533;&#65533;&#65533;hM&#65533;Z&#65533;&#65533;&#1462;&#65533;&#65533;&#65533;p&#65533;&#65533;\&#65533;J&#1530;&#65533;&#65533;&#65533;x&#875;^&#65533;&#65533;W&#65533;Y&#65533;`?&#65533;&#65533;P&#65533;&#65533;&#65533; &#65533;&#65533;&#65533;b&#65533;&#1411;&#65533;&#65533;&#65533;o&#65533;#L&#65533;&#65533;4
Ifs&#65533;__7&#65533;&#65533;&#65533;z&#65533;&#65533;&#65533;&#65533;hGK&#65533;&#1178;v&#65533;&#65533;B&#934;f&#65533;&#65533;Z&#65533; -&#65533;l&#65533;&#65533;$&#65533; 	&#65533;}l";O{..&#65533;
8&#65533;i&#65533;K&#65533;&#65533;&#65533;&#65533;&#65533;M&#65533;r&#65533;{&#65533;U)`&#65533;&#65533;}&#65533;`&#65533;
GBZw&#65533;&#1300;&#65533;d:5&#65533;2&#65533;&#65533;&#65533;&#65533;x&#65533;K&#65533;&#634349;&#65533;u&#65533;&#65533;;G&#65533;3&#65533;Z&#65533;&#65533;o&#65533;\&#65533;&#65533;&#65533;&#65533;&#879;~&#65533;&#65533;&#65533;&#65533;&#65533;&#65533;&#65533;&#65533;*@&#65533;&#65533;&#65533;&#65533;7&#65533;&#65533;&#65533;j@&#65533;&#65533;&#65533;&#65533;:&#65533;&#65533;&#65533;&#65533;&#65533;&#65533;'&#65533;W&#65533;vw&#65533;&#65533;n9+T&#65533;NU&#65533;U&#65533;f)L&#65533;&#65533;&#65533;&#65533;(6/&#65533;&#65533;E1&#65533;&#65533;&#65533;&#65533;&#65533;&#65533;|&#65533;b&#65533;b5&#65533;8&#945;&#65533;w&#65533;&#65533;,&#65533;&#65533;(&#65533;&#65533;I&#65533;&#65533;&#65533;&#65533;&#65533;&#65533;&#65533;&#65533;&#65533;&#65533;&#65533;&;&#65533;@&#65533;2t&#65533;\d"&#65533;&#65533;&#65533;&#65533;&#65533;&#65533;.{&#65533;&#65533;&#65533;
sk	&#65533;&#962;&#65533;,&#65533;?&#65533;&#65533;&#65533;&#65533;&#65533;&#65533;6&#65533;&#65533;&#65533;&#65533;/`&#65533;&#65533;ww&#65533;u&#65533;&#65533;&#65533;&#65533;&#65533;>&#65533;5&#65533;I>lDl&#1348;&#65533;U&#299;&#65533;&#65533;&#65533;&#65533;&#65533;F&#65533;&#65533;&#65533;&#65533;&#65533;&#65533;U&#65533;&#65533;SJl&#65533;3&#65533;&#65533;YG{&#65533;&#1248;^r&#65533;1&#65533;UMg&#65533;&#65533;,F&#65533;nL&#65533;&#65533;P&#65533;&#65533;&#1392;Nq&#65533;&#65533;&#65533;)J9&#65533;&#65533;&#65533;2&#65533;w&#65533;^&#65533;&#65533;&#65533;F&#65533;!}&#65533;{&#65533;&#65533;&#65533;N&#65533;&#65533;&#65533;&#65533;&#65533;&#1994;E&#65533;&#1269;f&#65533;&#65533;&#65533;M&#65533;&#65533;&#65533;&#65533;&#65533;&#65533;&#950;&#65533;&#65533;&#65533;&#65533;n{&#65533;&#65533;&#65533;&#65533;&#65533;&#1404;&#65533;r&#65533;&#65533;&#427;&#65533;j&#65533;u&#65533;&#65533;&#65533;&#65533;&#65533;&#65533;&#65533;&#65533;&#65533;Mox{&#65533;&#65533;&#65533;&#65533;s&#65533;&#65533;&#65533;J+&#65533;&#65533;%.&#65533;&#65533;&#65533;ou&#65533;&#65533;&#65533;@&#65533;&#65533;&#65533;&#65533;;&#65533;&#65533;"&#65533;)&#65533;O&#65533;&#65533;k0n&#65533;*&#65533;&#65533;\&#65533;F&#65533;&#65533; &#65533;&#65533;G&#65533;M&#65533;&#65533;Y&#65533;&#65533;&#65533;Q&#65533;&#65533;\+,VV8&#65533;,&#65533;&#65533;&#65533;&#65533;/&#65533;@p.&#65533;&#65533;&#65533;)_9&#65533;[&#65533;r&#65533;&#65533;&#65533;HO&#65533;&#1159;&#65533;&#166;;&#65533;&#65533;P&#65533;&#65533;&#1319;N&#65533;&#65533;[&#65533;&#65533;X&#1018;&#1463;>&#65533;<&#65533;&#65533;X&#65533;:\&#65533;u&#65533;0_'&#65533;&#65533;D&#65533;&#65533; P&#65533;Bo&#65533;&#65533;&#65533;&#65533;&#65533;=&#65533;u&#65533;&#65533;S&#65533;&#65533;&#65533;&#65533;&#65533;_&#58289;&#65533;:&#65533;&#65533;20&#65533;f4&#65533;&#65533;&#65533; 1&#65533;w&#65533;&#65533;	&#65533;>&#65533;he&#65533;&#65533;i&#65533;kdS&#65533;|&7&#65533;'&#65533;W&#65533;"&#65533;&#544;=y&#65533;m^0#&#65533;&#65533;}&#65533;&#65533;;{&#65533;e:6M(&#65533;&#65533;&#65533;}`&#65533;&#65533;&#65533;_&#65533;C&#65533;&#1156;&#65533;e0&#65533;&#65533;~L&#65533;G}&#65533;N&#65533;&#65533;&#65533; &#65533;F&#65533;?>&#65533;6Kg;&#65533;&#65533;&#65533;&#65533;&#65533;&#65533;|&#65533;&#65533;&#65533;&#65533;&#65533;&#65533;P]&#65533;'&#65533;q&#65533;64&#65533;&#65533;&#65533;_&#65533;&#65533;=-&#65533;F&#65533;&#65533;&#65533;&#65533;&#65533;(|&#65533;&#65533;> \&#65533;}&#65533;w&#65533;&#65533;&#2023;<&#65533;&#65533;H&#65533;&#65533;&#65533;!&#65533;S8	&#65533;~&#65533;&#65533;&#65533;7:y&#65533;~&#65533;7&#65533;&#65533;DS)&#65533;&#192;V&#65533;B&#1280;X}&#65533;ec&#65533;	2~g&#65533; &#65533;6&#65533;&#65533;C&#65533;&#1090;<T&#65533;&#65533;`&#65533;c&#65533;&#65533;0&#65533;&#65533;&#65533;L&#65533;&#65533;X?&#65533;&#65533;&#65533;X&#65533;&#1089;9&#65533;&#65533;&#65533;{6(,&#65533;$&#1649;&#65533;1&#65533;D&#65533;!&#65533;&#65533;Q&#65533;t&#65533;H86&:&#65533;&#65533;X&#65533;E&#65533;1&#65533;&#65533;-&#65533;a&#65533;~(&#65533;s&#65533;&#65533;G&#65533;&#65533;5TX#d&#65533;&#65533;1&#1540;~T>&#65533;&#65533;qCT&#65533;t~&#65533;&#65533;&#65533;&#65533;g&#65533;J&#65533;'&#65533;&#65533;'&#65533;&#65533;&#65533;J&#1095;I&#65533;5&#65533;"&#65533;&#65533;&#65533;&#65533;8&#65533;&#65533;pA&#65533;{T&#65533;&#65533;&#65533;&#65533;&#1545;&#65533;&#65533;D&#65533;/&#65533;8&#65533;&#65533;&#65533;x&#65533;&#65533;&#65533;&#65533;&#65533;,&#65533;&#65533;C&#65533;s8&#65533;&#65533;&#65533;8&#65533;&#65533;&#65533;2A$.&#65533;&#65533;G*@&#65533;&#65533;&#1547;&#65533;Xo&#1058;>`D&#65533;%<$#s&#65533;&#65533;&#696;&#65533;&#808;M&#65533;D&#65533;H&#65533;&#1548;&#65533;X&#65533;&#65533;xGm&#65533;j;|&#65533;&#65533;4&#65533;q&#65533;&#65533;&#65533;&#65533;&#65533;&#65533;D)&#65533;C:D,&#65533;&#205;&#65533;&#65533;&#1550;&#65533;&#65533;&#65533;qxM&#65533;&#65533;&#65533;X&#65533;&#65533; &#1016;O&#65533;'&#65533;#!&#65533;&#65533;&#65533; &#65533;Bd&#65533;&#1697;&#65533;&#210;&#65533;&#65533;(&#65533;
&#65533;&#65533;&#65533;H~&#65533;&#65533;9&#65533;>4.&#65533;7&#65533;&#65533;9&#65533;&#41483;&#65533;&#65533;&#65533;")r&#65533;3,#y&#65533;(it\b&#65533;&#65533;&#65533;&#65533;.&#65533;&#65533;Kg}&#65533;X&#65533;3&#65533;&#65533;8&#65533;&#65533;}&#65533;&#65533;'&#65533;&#65533;&#65533;@&#65533;&#65533;B9&#65533;N&#65533;:&#65533;&D&#65533;&#65533;J&#65533;G&#65533;S&#65533;&#65533;&#65533;P&#65533;&#65533;D&#65533;:&#274;?&#65533;&#65533;O)&#65533;Z&#65533;&#65533;&#65533;X&#65533;&#65533;&#65533;\&#65533;b&#65533;4&#38196;2&#65533;h&#65533;&#65533;B&#65533;&#65533;j&#1622;n&#65533;GV&#65533;&#65533;o9&#65533;Q&#1619; &#65533;&#65533;A@ t&#1623;&#65533;fS&#65533;.C,~Y&#65533;!&#65533;#&#65533;W-X&#65533;&#65533;&#65533;&#65533;&#65533;&#65533;&#65533;:&#65533;6I&#65533;&#65533;&#5654;	&#65533;v&#65533;&#65533;&#65533;H]x&#65533;&#65533;&#65533;&#65533;T&#65533;G&#65533;/&#65533;&#65533;&#13279;&#65533;&#65533;&#65533;&#65533;&#65533;&#1458;&#65533;&#65533;&#65533;&#65533;&#65533;&#1625;GD&#65533;&#65533;2&#65533;&#65533;&#65533;&#65533;&#65533;h&#65533;&#65533;W&#65533;&#65533;&#65533;&#65533;&#65533;&#65533;GD&#65533;]&#1620;&#65533;&#65533;&&#153;&#65533;&#65533;/&#1864;4&#65533;&#65533;&#65533;&#65533;y&#65533;&#65533;9&#65533;&#65533;Y&#65533;XU&#65533;*&#1465;&#65533;&#65533;Y&#65533;gB&#65533;&#1501;&#65533;tf)"&#65533;F&#65533;&#65533;3&#65533;&#65533;)oo&#65533;t&#65533;&#65533;&#65533;&#65533;&#65533;&#65533;S&#65533;y~&#65533;&#65533;&#65533;y4&#65533;Pd/&#65533;&#1631;6&#347;&#65533;&#65533;N&#65533;
&#65533;&#65533;*S&#65533;&#591;&#65533;GK&#65533;G&#65533;x&#65533;&#65533;M&#65533;&#65533;Z&#65533;9&#65533; @&#65533;&#1721;p&#65533;I1&#65533;&#65533;&#65533;&#65533;&#65533;&#65533;&#65533;n&#65533;&#65533;9D &#65533;&#65533;|&#65533;&#65533;69&#65533;&#1502;*&#65533;x&#65533;&#65533;&#65533;&#65533;)&#65533;&#65533;8&#65533;G&#65533;DZ&#65533;&#65533;<&#65533;&#65533;B:D&#65533;&#65533;&#65533;&#65533;&#1234;\&#65533;&#65533;C&#1700;@$&#65533;&#65533;&#65533;7e&#65533;&#65533;S&#65533;N&#65533;&#65533;?P&#65533;S&#65533;$6&#65533;M&#65533;Y&#65533;&#65533;$&#65533;7Z&#65533;&#65533;?&#65533;&#65533; &#65533;9&#65533;&#65533;&#65533;YoX&#65533;&#65533;t&#65533;Cd&#65533;&#65533;&#65533;%21u&#1703;&#65533;8&#65533;0bSj&#65533;"&#43462;&#42178;9&#65533;sDAz&#65533;&#65533;&#65533;}%&#1684;c&#65533;&#65533;&#65533;&#65533;&#65533;&#65533;ZH&#65533;&#65533;&#65533;&#65533;I&#65533; &#65533;&#65533;&#65533;C&#65533;:48&#65533;g&#65533;I&#65533;2&#65533;&#65533;%ag&#65533;:&#65533;:&#65533;4&#1642;|IDC0s:&#65533;&#65533;*&#65533;&#65533;&#65533;&#65533;Gz&#65533;<&#65533;&#65533;&#65533;5&#65533;&#65533;>&#65533;&#683;i&#65533;>&#65533;Q
H&#65533;&#65533;7A&#65533;&#65533;f:h&#618;&#65533;jj3&#65533;&#65533;y&#681;&#65533;&#65533;&#65533;!&#65533;&#65533;&#1578;&#65533;DS =%o&#65533;)D&#65533;:&#65533;Y
&#65533;8&#65533;&#65533;&#65533;&#65533;&#65533;&#65533;&#65533;w4&#65533;3h&#65533;&#686;ZJc&#65533;&#65533;&#1930;&#65533;-z69&#65533;&#65533;&#65533;&#65533;C&#65533; &#65533;&#65533;&#65533;&#65533;L&#65533;&#65533;&#65533;&#65533;a&#65533;&#65533;&#65533;\&#1767;1&#65533;S&#65533;i&#65533;&&#230;&#65533;&#65533;&#65533;
e|&#1691;&#65533;:&#65533;W&#65533;&#65533;J&#65533;&#65533;&#1713;N&#65533;57&#65533;G&#65533;&#65533;~&#65533;&#65533;&#65533;e> &#65533;9&#65533;N&#65533;&#65533;&#65533;&#65533;;UY0&#1767;&#65533;~{&#65533;K&#65533;8A;&#65533;!&#65533;C&#65533;&#65533;4*&#65533;&#65533;Z&#65533;&#65533;9S&#65533;ZC&#65533;l&#65533;&#65533;:&#65533;25&#65533;9&#65533;M&#65533;&#65533;&#1681;&#1761;Z+&#65533;K&#756;&#65533;5&#1754;&#65533;#&#752;&#65533;&#65533;&#65533;;D&#65533;i&#65533;&#65533;&#65533;&#65533;&#65533;&#65533;Z&#65533;&#65533;AE&#1746;BT?W&#65533;&#65533;v&#65533;i&#65533;&#65533;L
 $`&#65533;&#65533;&#621;:&#65533;MAPB&#65533;z&#65533;&#65533;&#65533;;&#65533;&#65533;&#665;&#65533;*&#65533;&#65533;&#65533;&#65533;(z&#65533;}J6N&#65533;&#65533;	&#65533;r&#65533;3&#65533;&#65533;v+&#65533;C:5&#65533;C$&#65533;3,&#1601;&#65533;&#65533;4d&#65533;&#65533;;&#65533;9&#65533;&#65533;d&#65533;4&#65533;N&#65533;1L&#65533;&#65533;&#65533;*bj&#65533;5:E&#65533;&#65533;C&#65533;i&#65533;&#65533;i&#65533;KC1&#65533;&#65533;L&#65533;&#65533;{&#684;&#1067;&#65533;&#65533;&#65533;jq&#65533;&#65533;G&#65533;&#1593;&#1883;&#65533;&#65533;&#65533;&#65533;&#65533;&#65533;&#65533;&#65533;r&#65533;&#65533;&#65533;*&#65533;+&#65533;yWk&#65533;&#65533;S&#65533;&#65533;G45&#899489;&#65533;&#65533;&#65533;&#65533;&#65533;{DL&#65533;CX&#65533;9&#65533;&#1764;c&#65533;&#65533;@&#65533;&#65533;>&#65533;Da&#65533;E;&#65533;	&#65533;&#65533;&#65533;&#65533;)F$=&#1761;(&#1905;&#1701;&#65533;&#65533;q&#65533;4x&#65533;Nj&#65533;&#65533;&#65533;Z&#65533;&#1783;>yR&#65533;&#578;;$&#65533;Qj&#65533;&#65533;&#65533;*=D&#65533;&#719;&#65533;TDD&#65533;qU&#65533;;&#65533;4&#65533;&#65533;&#65533;D6&#65533;&#65533;&#65533;XJl49t&#65533;&#65533;&#65533;GdCL&#65533;&#65533;D&#65533;_<_&#65533;&#65533;'2L&#65533;&#65533;]A<&#327;&#702;K&#65533;a&#65533;`=42bL&#219;cD&#65533;S&#1211;&#65533;&#65533;&#65533;&#65533;I&#65533;5&#65533;&#403;r&#811;U&#65533;G&#65533;g)&#65533;&#499;&#65533;=&#65533;&#65533;FTn&#65533;&#65533;&#65533;{&#65533;Dsf&#65533;&#65533;<&#65533;|&#65533;&#65533;*&#65533;9&#65533;&#65533;@&#65533;Ud&#65533;{&#625;&#65533;&#65533;>&#65533;*&#65533;s_h&#65533;&#65533;A;rHV&#65533;eDv&#65533;&#65533;{&#65533;,&#646;
&#65533;&#65533;,q&#65533;&#65533;<&#65533;&#65533;&#65533;&#65533;&#65533;D-T&#762;L&#65533;2 !&#65533;   ,O4&#65533; &#65533;  &#65533;&#65533;&#65533;&#65533;&#65533;&#65533;&#65533;&#65533;&#65533;&#65533;&#65533;&#65533; &#65533;&#65533;&#65533;&#65533;&#65533;&#65533;&#65533;&#65533;&#65533;&#65533;&#65533;&#65533;&#65533;&#65533;&#65533;&#65533;&#65533;&#65533;&#65533;&#65533;&#65533;&#65533;&#65533;&#65533;&#65533;&#65533;&#65533;&#65533;&#65533;&#65533;&#65533;&#65533;&#65533;&#65533;&#65533;&#65533;&#65533;&#65533;&#65533;&#65533;&#65533;&#65533;&#65533;&#65533;&#65533;&#65533;&#65533;&#65533;&#65533;&#65533;&#65533;&#65533;&#65533;&#65533;&#290;&#65533;&#495;&#65533;&#665;&#65533;&#65533;&#65533;&#978;&#65533;&#65533;&#65533;&#1296;&#65533;&#65533;&#65533;&#65533;&#65533;&#65533;&#65533;&#65533;&#65533;&#65533;&#1918;&#65533;&#65533;&#65533;&#65533;&#65533;&#65533;&#65533;&#65533;&#65533;&#65533;&#65533;&#65533;&#65533;&#65533;&#65533;&#65533;&#65533;&#65533;&#65533;&#65533;&#65533;&#65533;&#65533;&#65533;&#65533;&#65533;&#65533;X&#65533;&#65533;P&#65533;@zu$&#65533;P&#65533;B&#65533;7=&#65533;Q&#65533;D&#65533;&#65533;]&#65533;&#65533;&#65533;&#65533;F&#65533;?&#65533;&#65533;(rZ&#402;&;jDL%Ka*=&#65533;&#65533;E&#65533;7s&#65533;&#65533;&#65533;&#924;&#65533;&#65533;&#65533;sd&#65533;cE&#65533;&#65533;T(&#1110;1W&#65533;&#65533;&#65533;T)&#934;X&#65533;V&#65533;y&#65533;&#1067;Xu&#65533;&#65533;A&#1445;:]E&#65533;&#65533;&#65533;*S&#65533;:&#65533;L&#65533;x&#65533;&#65533;]/d&#65533;({v&#65533;&#65533;V=K&#65533;&#65533;[&#65533;F&#65533;-'N|&#65533;F&#65533;&&#65533;&#65533;&#65533;&#65533;&#65533;&#65533;!&#65533;`-&#65533;&#65533;p&#65533;&#65533;.Z&#65533;v1:&#65533;&#65533;5j&#65533;&#1073;&#65533;jQ&#65533;.&#65533;f&#65533;&#65533;&#65533;g&#1124;s&#65533;&#65533;-:&#65533;c&#65533;&#65533;&#65533;^+[&#65533;&#65533;5n&#65533;^&#924;&#65533;&#65533;0Lo&#65533;WQ`D?&#65533;n0q&#65533;&#65533;&#65533;o&#1488;&#1946;zuB&#65533;$z&#65533;AFr&#65533;&#65533;&#65533;&#65533;n&#65533;&#65533;uy&#65533;&#65533;&#65533;/4&#65533;r&#65533;&#65533;&#65533;[b0 &#65533;&#65533;U&#65533;&#65533;&#65533;&#65533;#)&#65533;&#65533;`&#65533;$DH&#65533;&#1857;&#65533;:#t8&#65533;&#65533;>&#65533;`
$.&#65533;&#65533;&#65533;7&#65533;p&#202;A&#65533;`a&#65533;&#65533;a&#65533;[h1&#65533;&#65533;&#202;+z&#65533;az&#65533;&#65533;&#65533;:&#65533;&#65533;&#65533;0^C:z8!&#65533;&#65533;&#65533;WB&#65533;P&#65533;&#65533;C/&#65533;X&#65533;s&#65533;}&#65533;!BY&#65533;%&#65533;&#65533;H	d&#65533;&#65533;C&#65533;&#65533;(`0&#65533;H"&#65533;b:r&#65533;	
&#65533;p&#65533;x&#65533;w&#65533;rjf&#65533;B>&#65533;&#65533;'&#65533;'&#65533;0&#65533;b&#65533;&#65533;&#65533;gV&#65533;'&#65533;i&#65533;&#65533;B)Z&#65533;&#65533;&#65533;]e&#65533;^Z&#65533;	%&#65533;&#65533;&#65533;&#65533;&#224;&#65533;)&#65533;&#65533;&#65533;&#65533;x&#38700;&#65533;&#65533;&#65533;wY&#65533;&#65533;&#65533;n1P:&#65533;	&#65533;&#65533;&#65533;
&#65533;&#65533;Ie&#65533;&#65533;&#65533;&#65533;&#65533;{&#65533;*&#65533;&#65533;&#65533;&#65533;&#65533;&#65533;&#65533;&#168;&#65533;&#65533;x&#65533;&#65533;&#65533;&#65533;D&#65533;&#65533;&#65533;%Z&#65533;1&#65533;Wl&#65533;G
J&&#65533;&&#65533;Y'&#65533;&&#65533;C&#65533;&#65533;&#65533;wkh&#65533;&#65533;	&#65533;h&#65533;&#65533;{&#65533;)&#53008;&#65533;^o&#65533;{oz&#65533;&#1673;&#65533;_	&#65533;&#65533;&#65533;&#65533;P0&#65533;&#65533;&#65533;&#65533;&#65533;&#65533;&#65533;&#65533;	&#65533;&#65533;|&#65533;&#65533;&#136;d&#1705;i&#65533;k&#65533;u&#65533;=&#65533;&#65533;&#65533;&#2037;&#65533;e	
 ;ge&#65533;b&#65533;
dn&#65533;&#65533;&#65533;1&#65533;&#65533;i&#65533;&#65533;&#65533;[&#65533;ve&#65533;&#65533;&#65533;&#65533;+&#65533;&#65533;&#65533;&#65533;i&#65533;e&#65533;4&#1212;&#65533;&#65533; &#65533;'&#65533;&#65533;&#65533;&#65533;i4|<'M&#65533;gn&#65533;&#65533;&#65533;&#65533;v&#65533;\&#65533;&#65533;4v&#65533;=DX&#65533;$s&#65533;o&#65533;3&#65533;&#65533;E&#65533;0&#65533;&#65533;&&#65533;&#65533;iT&#65533;z&#65533;v
A&#65533;]&#65533;&#65533;-!&#65533;&#65533;&#65533;&#65533;&#65533;&#65533;&#65533;&#65533;
C&#65533;&#65533;6&#65533;S&#65533;L&#65533;&#65533;A&#65533;\g&#65533;&#65533;J&#65533;&#65533;$M&#65533;&#65533;&#65533;p&#65533;&#65533;!&#65533;&#65533;&#65533;&#622;p&#65533;$&#65533;&#65533;&#65533;&#65533;{&#65533;<&#65533;&#2032;&#65533;&#65533;&#65533;j&#65533;&#65533;8&#65533;a&#65533;&#65533;&#65533;&#65533;&#65533;&#65533;&#65533;&#65533;&#65533;Vo&#65533;&#65533;&#65533;g&#65533;k.j[>h&#65533;&#65533;`C&#65533;&#65533;{&#65533;&#65533;&#65533;=&#65533;d&#1622;&#65533;&#65533;&#65533;&#65533;&#65533;&#65533;l&#65533;&#65533;v&#65533;M&#65533;&#65533;&#65533;%&#65533;Z&#65533;&#65533;&#354;AB9X&#65533;)&#65533;D&#65533;&#65533;X`&#65533;| - &#65533;&#65533;&#65533;&#65533; &#65533;d&#65533;n&#65533;@w&#65533;;&#65533;w e/&#65533;'-&#65533;&#65533; P&#65533;&#65533;&#65533;@&#65533;&#65533;&#65533;R&#1462;y&#65533;O&#65533;&#65533;&#65533;4&#65533;8&#65533;&#65533;&#65533;`,&#65533;4&#65533;&#65533;&#65533;&#65533;&#65533;&#65533;&#65533;3&#65533;\&#65533;P&#65533;:&#65533;P|A'\tpU&#65533;+&#65533;&#65533;&#1529;&#65533;a&#65533;&#65533;SJz&#65533;&#65533;?&#65533;&#65533;`&#65533;&#65533;&#65533;&#65533;$:f&#65533;&#65533;5&#65533;&#65533;T.(&#65533;&#65533;&#65533;&#65533;I/&#1570;&#680;&#65533;&#65533;^-da&#65533;&#65533;&#65533;&#65533;&#65533;&#339;&#65533;@|&#65533;S#&#65533;&#65533;8&#65533;(&#65533;Q&#65533;&#65533;XA&#65533;n1&#65533;&#65533;&#65533;r)&#65533;&#65533;g6&#65533;&#65533;&#65533;&#65533;&#65533;&#65533;u3!$&#65533;&#65533;&#65533;&#65533;3&#65533;A&#65533;B&#65533;&#65533; &#65533;&#65533;q&#65533;&#65533;&#65533;&#65533;&#65533;&#65533;&#65533;AcZ&#65533;T&#65533;&#65533;07m&#65533;&#65533;&#65533;&#65533;&#65533;@&#65533;2NW&#65533;&#65533;&#65533;R0&#65533; &#65533;4h%0&#65533;&#65533;'$=&#65533;&#65533;A&#65533;&#65533;	&#65533;H&#65533;&#65533;&#65533;&#65533;&#724;V	MD&#1244;&#65533;|e~.&#65533;W&#65533;;&#65533;&#65533;qK&#65533;&#65533;j&#65533;R&#65533;&#65533;)&#65533;&#65533;&#65533;E &#65533;g&#65533;ti&#65533;&#65533;&#65533;1&#29269;2v&#65533;p&#65533;&#65533;&#65533;&#65533;&#65533;&#65533;&#65533;&#65533;&#65533;&#65533;5!9c.&#65533;W&#65533;&#65533;gO&#65533;&#65533;&#65533;&#65533;A(&#65533;&#65533;AG&#65533;&AiW&#65533;&#65533;&#65533;6&#65533;&#65533;db&#65533;&#65533;T&#65533;t:"&#65533;&#65533;P2&#65533;fNh
&#65533;J&#65533;&#65533;v&#65533;&#65533;Re&#65533;5&#65533;j&#65533;D&#65533;i)&#686;&#65533;U&#65533;M&#65533;&#65533;&#65533;	&#65533;&#1620;&#65533;~B&#65533;&#65533;&#65533;&#65533;&#65533;&#1709;d&#65533;q&#65533;&#65533;&#65533;J&#65533;g&#65533;2&#65533;~&#65533;"k&#65533;RU&#428;xB&#65533;&#65533;&#65533;O&#65533;&#65533;&#65533;;&#65533;&#65533;M&#65533;&#65533;J`&#65533;&#65533;ihUu&#65533;&#65533;VNU&#65533;&#65533;&#65533;^&#65533;s&#234;u!&#65533;&#65533;^&#65533;&#23156;&#65533;&#65533;i&#786;i[&#65533;&#65533;&#65533;^&#65533;(u&#65533;^&#65533;EM&#65533;k&#65533;&#65533;&#65533;)L&#65533;&#65533;&#1636;&#65533;&#65533;&#481;&#65533;&#65533;&#65533;&#1787;&#65533;&#65533;.2&#65533;d]&#65533;:&#65533;a&#265;&#65533;!b[u&#65533;&#65533;&#65533;&#65533;%5&#65533;Q&#65533;m&#65533;&#65533;&#65533;%/&#65533;!&#65533;dL&#65533;&#65533;&#65533;&#325;.&#65533;&#65533;A$J&#65533;&#65533;&#65533;&#65533;1z	&#65533;}&#65533;&#65533;1	&#65533;?&#1673;Kgs&#65533;&#65533;@&#65533;@&#65533;M&#65533;~&#65533;&#65533;&#65533;&#65533;&#65533;y&#65533;YN&#65533;&#65533;De&#65533;&#65533;|&#65533;&#65533;&#65533;&#1815;:C&#65533;I&#65533;L2&#65533;&#65533;x&#65533;&#65533;0J&#65533;&#65533;#C\&#65533;&#65533;,&#65533;U&#65533;/&#65533;&#65533;%+.In\@&#65533;&#65533;&#65533;2&#65533;$N&#65533;4&#65533;1&#65533;&#65533;&#65533;~oD&#65533;&#65533;&#65533;u&#65533;9&#65533;Pkfz&#736;&#65533;&#65533;&#65533;s\&#65533;&#65533;&#65533;&#65533;s&#65533;8&#65533;&&#65533;&#65533;&#65533;&#65533;#%P&#65533;&#65533;&#65533;&#65533;C&#65533;&#65533;P:&#65533;l&#65533;t&#65533;&#65533;#&#65533;&#65533;&#65533;K&#65533;&#65533;&#65533;is@<&#65533;$&#65533;25&#65533;&#65533;@a&#65533;&#65533;&#65533;8$&#65533;W&#65533;&#1457;&#65533;&#65533;&&#65533;&#65533;&#65533;&#1330;&#65533;6&#65533;X*&#65533;j&#65533;B&#65533;&#65533;&#65533;&#65533;G?.&#1179;&#65533;=
&#65533;e&#65533;&#65533;s@j0hi}B&#65533;	&#65533; $!#&#65533;&#65533;&#323;N&#65533;3&#65533;&#65533;&#254;&#838;&#65533;&#65533;s6D&#65533;&#65533;\&#65533;Y}"&#65533;&#65533;&#65533;&#65533;i6$&#65533;;[&#65533;&#65533;Z&#65533;&#65533;&#65533;\&#1530;&#65533;&#65533;5&&#65533;&#65533; &#65533;&#65533;&#1630;&&#65533;&#929627;lp&#65533;&#65533;&#65533;&#65533;\&#65533;6&#65533;&#65533;&#65533;&#1462;&#65533;M=&#65533;&#65533;7!&#65533;&#65533;1&#65533;&#65533;&#65533;&#65533;_&#65533;&#65533;&#1240;&#65533;@=&#65533;|jb&#65533;{&#65533;H^7&#65533;+&#65533;&#65533;J&#65533;&#65533;&#65533;&#65533; 8^&#65533;&#65533;&#65533;N';K50Q/Z&#65533;@&#65533;&#65533;we4&#65533; &#65533;&#65533;&#65533;&#65533;2&#65533;&#65533;&#65533;&#65533;L&#65533;&#65533;&#65533;&#65533;&#65533;9&#65533;&#65533;&#65533;&#65533;&#65533;@&#65533;&#65533;&#65533;d&#65533;&#571900;&#368;!-&#65533;e&#65533;\&#65533;p&#65533;&#65533;&#65533;&#65533;&#65533;&#65533;&#65533;&#65533;6n]&#65533;reT<&#65533;&#65533;&#65533;&#65533;&#65533;>9&#65533;&#65533;&#65533;;&#65533;w&#65533;au_&#65533;|&#65533;&#65533;&#65533;&#65533;&#65533;&#65533;&#65533;C&#65533;3&#65533;4$&#65533;u\P&#65533;&#65533;&#65533;n*&#65533;o&#65533;g|&#65533;^&#65533;Gav&#65533;|M&#65533;_&#65533;&#65533;&#65533;&#65533;mk=&#65533;&#65533;&#65533;&#65533;&#65533;&#65533;(&#65533;Tm'&#65533;&#65533;&#65533;D&#65533; &#65533;Kh#&#65533;{&#65533;Dx7K+>&#65533; &#65533;&#65533;&#63387;&#65533;&#65533;&#65533;&#65533;&#65533;&#65533;K&#65533;&#65533;&#65533;g^&#65533;?&#65533;&#65533;&#65533;&#65533;_&#65533;&#65533;&#65533;&#65533;&#65533;&#65533;Q&#65533;&#65533;&#65533;&#65533;&#65533;&#65533;p$&#65533;v'I&#65533;&#65533;&#65533;&#1057;&#65533;e&#65533;&#65533;&#65533;W$&#65533;&#65533;<&#65533;&#65533; 5b&#65533;&&#65533;c@&#65533;_&#65533;4&#65533;@&#65533;&#65533;*&#65533;&#423;&#65533;wUD&#65533;&#65533;qw&#65533;&#65533;&#65533;&#65533;&#65533;&#65533;&#65533;&#65533;{&#65533;&&#65533;&#65533;&#65533;p&#65533;&#65533;4h&#65533;&#65533;	&#65533;&#65533;&#65533;\&#65533; (&#65533;pV&#65533;&#65533;v&#65533;&#65533;@|&#65533;&#65533;'-&#65533;7}&#65533;g&#65533;P)&#65533;&#65533;5z&#65533;0Iq&#65533;&#65533;&#65533;
9	&#65533;&#65533;&#65533;	$ 	B&#65533;&#65533;wonV	&#65533;y}&#65533;s|&#65533;%&#65533;+&#65533;&#65533;&&#65533;&#65533;N&#65533;7K&#65533;vs$Lv&#65533;&#65533;&#65533;*Q&#65533;&#65533;c36B 	&#10690;&#65533;&#65533;{&#65533;#&#65533;&#65533;p~<&#65533;|&#65533;16&#65533;@&#65533;&#65533;&#448;&#65533; t&#65533;&#65533;&#65533;4&#65533;&#65533;$jF&#514;&#65533;&#65533;3&#65533;Ix&#65533;P&#65533;&#65533;&#65533;i&#65533;#&#65533;/7hb&#65533;&#65533;&#65533;&#65533;+&#65533;&#65533;p&#65533; > r&#851;
{&#65533;&#65533;&#65533;3&#65533;?Pt`X&#65533;&#1878;
66&#65533; Xz&#65533;&#65533;4&#65533;&#65533;T&#65533;CA&#65533;j&#65533;ch	EP	3&#65533;)s&#65533;5&#65533;p&#65533;&#65533;&#65533;&#65533;=&#133;&#65533;,&#65533;&#1283;&#65533;Z&#65533;&#1156;&#65533;`&#65533;&#65533;&#65533;&#65533;	&#65533;Dm&#65533;&#65533;&#65533;&#65533;&#65533;W&#65533;&#65533;;*U	&#65533;dN&#65533;&#65533;&#65533;8&#65533;&#65533;@1	&#65533;5	!	9`u&#65533;&#65533;&#65533;!&#65533;&#65533;
!&#65533;!p	&#65533;&#65533;&#65533;?2!<&#65533;$&#65533;&#65533;!&#65533;&#65533;/&#65533;%&#65533;&#65533;&#65533;X}&#65533;?O
&#65533;&#65533;$rs	&#65533;&#65533;h&#65533;&#65533;&#65533;&#65533;&#65533;&#65533; &#65533;)H&#65533;&#65533;m&#65533;07&#65533;P=&#65533;&#65533;U&#65533;&#65533;L&#65533;*&#65533;&#65533;[&#65533;&#65533;A3@'k&#65533;c&#65533;C
C&#65533;
&#65533;H&#65533;v&#65533;`($&#65533;4&#1763;	I"&#65533;&#65533;,&#65533;&#65533;.&#1618;-&#65533; &#65533;&#65533;&#65533;&#65533;V&#65533;&#65533;/p/y&#65533;&#65533;&#65533;&#65533;.&#65533;XBx(&#65533;&#65533;4&#65533;3D>[&#65533;&#65533;1&#65533;z&#65533;&#65533;&#65533;8&#65533;Z&#65533;pA&#65533;!&#65533;j&#65533;W&#211;&#65533;`\yT&#65533;D&#65533;{QE&#65533;&#65533;ZH&#65533;2&#65533;&#65533;Z&#65533;
iU&#65533;{&#65533;zh&#65533;z&#65533;*t&#65533;&#65533;Q'&#65533;4/&#65533;&#65533;I\&#65533;&#65533;[&#65533;4&#65533;&#65533;&#65533;a&#65533;*&#65533;X9Y&#65533;^&#65533;?&#65533;N)&#65533;S&#65533;&#65533;ywb'x&#65533;5&#65533;&#65533;0N&#65533;b&#65533;&#65533;&#65533;
~UB&#65533;&#65533;&#65533;&#65533;&#65533;x&#65533;y{Y&#65533;&#65533;&#65533;&#65533;&#65533;&#65533;&#65533;&#65533;&#65533;&#65533;&#1626;&#65533;&#65533;|&#65533;`rUOr&#65533;
&#65533;&#65533;&#65533;&#65533;
&#65533;	 &#65533;  !&#65533;   ,\ Wx&#65533;  &#65533;&#65533;&#65533;&#65533;&#65533;&#65533;&#65533;&#65533;&#65533;&#65533;&#65533;&#65533;&#65533;&#65533;&#65533;&#65533;&#65533;&#65533;&#65533;&#65533;&#65533;&#65533;&#65533;&#65533;&#65533;&#65533;&#65533;&#65533;&#65533;&#65533;&#65533;&#65533;&#65533;&#65533; &#65533;&#65533;&#65533;&#65533;&#65533;&#65533;&#65533;&#65533;&#65533;&#65533;&#65533;&#65533;&#65533;&#65533;&#65533;&#65533;&#65533;&#65533;&#65533;&#65533;&#65533;&#65533;&#65533;&#65533;&#65533;&#65533;&#65533;&#65533;&#65533;&#65533;&#65533;&#65533;&#248;&#65533;&#65533;&#65533;&#65533;&#65533;&#65533;&#65533;&#65533;&#65533;&#65533;&#65533;&#65533;&#65533;&#65533;&#1276;&#65533;&#65533;&#65533;&#65533;&#65533;&#65533;&#65533;&#65533;&#65533;&#65533;&#65533;&#2657;&#65533;&#65533;&#65533;&#65533;&#65533;&#65533;&#65533;&#65533;&#48609;&#65533;&#65533;&#65533;&#65533;&#65533;&#65533;&#65533;&#65533;&#65533;&#65533;&#65533;&#65533;&#65533;&#65533;&#65533;&#65533; &#65533;&#65533;3&#65533;&#65533;&#65533;&#65533;&#65533;&#65533;H&#65533;&#199;#J&#65533;&#65533;&#267;3j&#65533;X&#65533;&#65533;&#399; C&#65533;L&#1521;&#65533;&#531;(S&#65533;\V&#65533;&#65533;&#663;0c&#65533;d&#1362;&#65533;&#795;8s&#65533;L&#65533;&#65533;&#65533;&#991;@&#65533;
J&#65533;&#65533;&#931;H&#65533;&#65533;&#65533;&#65533;&#1255;P&#65533;J&#65533;
&#65533;[
W&#65533;b&#1898;&#65533;+&#1519;^&#194;+&#65533;,&#1651;f&#1250;]&#65533;&#65533;-&#1783;n&#65533;&#65533;&#157;+&#65533;.&#1915;v&#65533;&#65533;&#1899;&#65533;/&#2047;~,&#65533;&#65533;&#65533;&#200;&#65533;+A&#65533;D
&#464;K&#65533;Ly&#65533;&#65533;&#664;/k&#65533;&#65533;y&#65533;g&#394;C&#65533;&#875;&#65533;&#65533;&#1256;S&#65533;^&#890;&#65533;j&#1200;c&#65533;V&#65533;&#4361;&#1719;m&#65533;&#1965;&#65533;w&#65533;&#2044;&#65533;&#65533;N|&#65533;&#65533;&#65533;&#147;W0&#65533;&#65533;&#65533;&#65533;&#65533;K&#65533;N&#65533;&#65533;&#65533;&#65533;&#1587;k&#65533;&#65533;]&#65533;&#65533;&#65533;&#65533;gvO&#65533;<&#65533;&#65533;&#65533;&#65533;77&#1022;&#65533;u&#65533;&#65533;&#65533;vO&#2045;&#65533;&#65533;&#65533;s&#65533;&#65533;&#65533;>&#65533;&#65533;&#65533;(&#65533;'&#65533;x h&#65533;G&&#65533;&#1857;6&#65533;&#65533;&#65533;b&#65533;&#65533;&#65533;&#65533;&#65533;&#65533;U&#65533;&#65533;&#65533;`&#65533;at&#65533;(&#65533;9^8&#65533;(jS&#65533;)&#65533;&#65533;3+F&#65533;&#65533;4&#65533;&#65533;5&#65533;#.7&#696;&#65533;@&#65533;&#65533;&#65533;Ai$+C&x&#65533;&#65533;&#65533;F&&#65533;$&#65533;P&#65533;&#65533;&#65533;	&#65533;@&#65533;&#65533;U^&#65533;%Qv&#65533;c}&#65533;&#65533;f&#65533;&#65533;&#65533;&#65533;c&#65533;&#65533;&#65533;U&#65533;&&#65533;&#65533;p&#65533;H&#65533;fZ&#65533;@	T&#65533;&#65533;&#65533;&#65533;V&#65533;&#65533;&#65533;|&#65533;&#65533;&#65533;&#65533;&#65533;&#65533;i&#65533;&#65533;&#65533;&#65533;&#65533;	(0*hj&#65533;&#65533; )
*Tj&#65533;&#65533;(&#65533;6&#65533;i&&#65533;YB&#65533;V6&#1704;r&#213;J&#65533;pU&#65533;jl&#65533;&#65533;6f&#65533;&#65533;e&#65533;&#65533;c%&#65533;&#65533;9&#65533;PC&#65533;&#65533;PC9&#65533;&#65533;d&#65533;&#65533; +&#65533;%&#65533;&#65533;&#65533;&#790; &#65533;&#65533;*mbp |P&#65533;&#65533;&#65533;ZP&#65533;&#65533;&#65533;z&#65533;&#65533;L'&#65533;&#65533;&#65533;&#186;&#65533;&#65533;&#65533;n&#65533;5&#65533;&#65533;&#65533;m&#65533;yKn&#65533;&#65533;bk-&#65533;&#65533;&#65533;&#1773;&#65533;&#65533;r0&#65533;&#65533;P&#65533;q&#65533;M&#65533;pb&#65533;X&#65533; &#65533;&#65533;`&#65533;&#65533;&#65533;&#65533;&#65533;&#65533;.d&#65533;&#65533;&#65533;&#65533;&#65533;*&#65533;@\-&#65533;&#65533;	&#65533;&#65533;&#65533;"&#65533;&#65533;&#315;&#65533;&#65533;&#65533;&#65533;4g&#65533;n&#65533;&&#65533;p&#65533;&#65533;"&#65533;&#65533;A6&#65533;r&#65533;&#65533;D&#65533;&#65533;&#65533;&#65533;&#65533;Js&#65533;L3&#65533;n/&#65533;Pn&#65533;&#65533;>&#65533;&#65533;/h&#65533;5L&#65533;&#65533;&#65533;&#65533;&#65533;:&#65533;Pq&#65533;d&#65533;&#65533;q&#65533;"&#65533;l&#65533;&#65533;l&#65533;&#65533;&#65533;&#65533;I&#65533;0v&#65533;ts&#65533;&#65533;Bl&#65533;!&#65533;4&#65533;&#65533;&#65533;#&#65533;&#65533;rc&#65533;t&#1222;&#65533;&#65533;&#65533;&#65533;;{&#65533;&#65533;>&#65533;G&#65533;&#65533; &#65533;G\x&#65533;'Nw1&#65533;p&#65533;&#1294;{=&#65533;0&#65533;Jn&#65533;E&#65533;T&#65533;&#65533;&#1562;s&#65533;&#65533;&#65533;N&#448;w&#14527;s&#65533;&#65533;&#65533;&#65533;&#65533;&#65533;&#65533;&#65533;{&#65533;1&#65533;&#65533;3&#65533;&#65533;n<b&#65533;&#65533;u&#65533;&&#65533;&#65533;&#65533;&#65533;&#65533;&#1841;
&#65533;&#65533;;&#65533;&#65533;&#1583;l
a[&#65533;&#65533;&#65533;+&#65533;&#65533;&#65533;&#65533;&#65533;&#65533;l&#65533;&#1639;&#65533;&#65533;
&#65533;C&#65533;9&#65533;&#65533;&#65533;&#65533;s&#65533;&#65533;oN&#65533;&#65533;0&#572;&#65533;&#65533;&#65533;&#65533;wJ&#65533;&#65533;&#65533;p%&#65533;&#65533;&#65533;&#65533;g6 &#65533;Oz&#65533;^&#65533;&#65533;u&#65533;
"p&#65533;&#65533;&#65533;&#65533;A&#65533;&#65533;`:&#65533;+&#65533;G&#65533;&#65533;EG,&#65533;&#65533;A&#65533;q&#65533;|&#65533;!	g&#65533;&#65533;A5&#65533; &#65533;^'&#65533;	&#65533;&#65533;&#65533;@&#65533;&#65533;	7&#65533;&#65533;&#65533;&#65533;u4&#65533;&#65533;`&#65533;&#65533;&#65533;=,&#65533;PD&#1848;&#65533;&#65533;&#65533;n4hA]&#65533;E&#65533;m&#65533;3&#65533;&#65533;j@%&#65533;,&#65533;h&#65533;&#65533;&#2323;B&#329;&#65533;lI&#65533;"&#65533;&#1960;&#65533;&#65533;&#65533;|&#65533;K&#65533;&#65533;&#65533;&#65533; &#65533;}^&#65533;&#65533;&#65533;F&#65533;eQ&#65533;Y&#65533;X&#65533;&#65533;<&#65533;&#65533;&#65533;bt&#65533;h3:f&#65533;&#65533;&#65533;&#65533;c7&#65533;E&#65533;&#65533;&#65533;&#65533;&#65533;O&#65533;&#65533;(&#65533;@*&#65533;&#65533;&#65533;&#65533;c*&#65533;&#65533;V&#65533;&#65533;&#65533;`&#65533;cN&#65533;&#65533;3&#65533;&#65533;&#65533;$
(&#65533;1M&#65533;R&#65533;#09&#65533;&#65533;^&#65533;;&#65533;S&#65533;&#65533;f&#65533;\&#65533;9&#65533;)aiLbz&#65533;]&#65533;&#65533;&63)GBz&#65533;S>&#65533;3&#505;Iv&#65533;&#65533;&#1876;&#65533;5&#65533;&#65533;&#65533;&#65533;&#65533;&#65533;&#65533;$!c@&#65533;Z&#656;&#65533;&#65533;&#65533;F&#65533;#M&#65533;i2&#65533;&#65533;&#65533;&#65533;+&#65533;&#65533;&#65533;t&#1194;Q&#65533;g>&#1676;!2&#65533;V&#65533;&#65533;;}&#65533;_&#65533;`&#65533;i"3&#65533;&#65533;eH&#65533;J;&#65533;hA&#65533;y1`pn]Y&#65533;O&#65533;U&#65533;&#65533;K&#65533;&#65533;)1&#65533;&#65533;O( &#65533;&#65533;&#65533;2&#65533;&#1347;&#768;Vx&#65533;&#65533;L&#65533;:S&#65533;K:&#65533;&#65533;AH
&#65533;&#1282;s8x&#65533;c&#65533;dF&#65533;&#65533;&#65533;&#65533;&#65533;&#65533;itL&#65533;&#65533;&#65533;&#65533;P&#65533;&#65533;&#65533;r&#65533;&#2646;XMk.DM&#1832; &#65533;0&#65533;Wa'&#65533;W&#65533;&#65533; R&#65533;^ua/&#65533;&#65533;&#65533;&#65533;&#65533;&#65533;r0/&#65533;&#65533;&#65533;&#65533;&#65533;&#65533;&#65533;	&#65533;&#41657;n&#65533;>`S^K&#65533;V&#65533;uu&#65533;+&#1628;
&#65533;V&#65533;&#65533;&#65533;&#65533;@,&#65533;CWP&#1011;&#65533;M-)R&#65533;
&#65533;:&#65533;y&#65533;&#65533;&#65533;
t&#65533;&#65533;&#65533;&#65533;b&#65533;&#65533;E\+T`&#65533;&#65533;&#128;&#65533;m*&#65533;zK&#65533;TX&#65533;&#65533;&#65533;c&#65533;&#65533;&#65533;n&#65533;&#65533;&#65533;&#1045;&#65533;r&#65533;&#1766;E&#65533;&#65533;&#65533;&#65533;&#65533;k&#65533;[&#65533;&#26035;&#65533;&#65533;9&#65533;^&#65533;6&#65533;&#65533;&#1653;&#65533;yA&#65533;^&#1525;&#65533;&#65533;&#65533;M&#65533;w&#65533;&#65533;&#65533;&#65533;&#65533;u&#65533;&#65533;&#65533;n&#65533;&#65533;{&#65533;&#65533;&#65533;&#65533; vnS|U&#65533;R&#65533;&#65533;&#65533;&#65533;&#65533;&#65533;&#65533;Q&#65533;*X|&#65533;&#65533;/&#65533;&#65533;&#65533;&#65533;	&#65533;&#65533;&#65533;V&#65533;&#65533;&#65533;&#65533;7&#65533;w&#65533;&#65533;&#65533;&#65533;&#65533;&#65533;f#N&#65533;h&#65533;&#65533;+"8&#65533;)n&#65533;&#65533;&#65533;&#65533;&#65533;7&#65533;@&#65533;^&#65533;Hk&#65533;&#65533;&#65533;&#65533;&#65533;1Q&#65533;XWj|&#65533;f&#65533;&#65533;+&#65533;&#65533;G&#961;K&#65533;&#65533;q&#65533;&#65533;&#65533;&#790;&#65533;p_&#65533;!	&#65533;&#65533;&#65533;c&#65533;(&#65533;	&#65533;&#65533;]$&#65533;&#65533;3	{|&#65533;c@&#65533;j&#65533;i&#65533;sA_1&#65533;&#65533;x!&#65533;&#65533;%&#65533;
;&#65533;Y&#65533;&#65533;&#65533;&#65533;&#65533;&#65533;?&#65533;&#65533;&#412;&#65533;&#65533;T&#65533;l&#65533;&#65533;]&#65533;&#65533;&#65533;&#65533;Z&#65533;&#65533;&#65533;&#65533;}&#65533;&#65533;#}Ux&#65533;&#1256; &#65533;&#65533;8&#65533;&#65533;#&#65533;&#65533;&#1320;&#419;&#65533;j<o&#65533;&#1392;&#65533;&#65533;c}@D&#65533;&#1462;eu9&#65533;&#65533;k&#65533;Mz&#1274; v&#65533;G&#65533;&#65533;a&#65533;Z&#65533;&#65533;>&#65533;&#65533;&#65533;&#65533;&#65533;\'&#65533;&#65533;&#65533;0&#65533;I&#65533;i&#65533;&#65533;&#65533;O.&#65533;/&#65533;m&#65533;&#65533;&#65533;&#65533;&#65533;3&#65533;&#65533;m&#65533;&#65533;&#65533;&#1830;&#65533;6&#65533;&#65533;&#65533;&#65533;Ik&#65533;&#65533;4&#65533;&#65533;&#65533;&#65533;&#65533;B&#65533;&#65533;&#65533;kp&#65533;&#65533;o&#65533;&#65533;&#65533;&#65533;&#65533;&#65533;vz&#65533;W&#1243;&#65533;&#65533;&#65533;&#65533;&#65533;p27&#65533;&#65533;~x>&#65533;&#1859;K&#65533;m&#65533;&#26686;3vq&#65533;&#1784;n&#65533;"&#349;&#65533;&#65533;&#65533;&#65533;&#65533;.&#65533;&#65533;t`&#65533;&#768;&#65533;45z&#65533;&#65533;r&#65533;m&#65533;4)(&#65533;j&#65533;&#65533;q&#65533;&#65533;3&#65533;&#65533;&#65533;&#65533;&#65533;4&#65533;|k&#65533;a4v~t&#65533;&#65533;L&#65533;' E&#65533;&#65533;-fZ&#65533;&#65533;n:&#65533;~&#65533;
&#65533;&#65533;&#65533;F&#693;&#950;&#65533;&#65533;1$ &#65533;&#65533;&#65533;&#65533;&#65533;g&#65533;&#65533;K>K&#65533;	&#65533;6&#65533;&#65533;&#65533;b&#65533; {&#65533;B&#65533;=&#65533;&#65533;"&#65533;w&#65533;&#65533;&#65533;&#65533;&#65533;&#65533;5&#65533;&#65533;c'|Gipu&#65533;+&#65533;&#65533;f_&#65533;jQ&#65533;&#65533;&#65533;&#65533;<&#65533;&#65533;h&#65533;&#65533;&#65533;&#65533;&#65533;)&#65533;&#65533;&#65533;&#65533;K1&#65533;,&#65533;&#65533;:&#65533;c=&#65533;&#65533;k&#65533;Le:	H&#65533;&#65533;&#65533;&#65533;&#65533;&#65533;(&#65533;V0&#65533;&#65533;"&#65533;&#65533;Gey*h&#65533; d&#65533;&#986;=$x&#65533;/&#65533;&#65533;&#65533;g&#65533;7E&#65533;&#65533;O&#65533;&#65533;&#65533;&#65533;&#65533;d~p8N&#65533;w&#65533;&#65533;Gq&#65533;R&#65533;&#65533;s&#385;&#1713;r
4&#65533;&#65533;&#65533;9&#65533;&#65533;)&#65533;/&#65533;&#65533;&#65533;&#65533;&#65533;&#65533;`~*&#65533;&#65533;C&#65533;f&#65533;R7{&#1351;A&#65533;&#65533;g&#65533;&#65533;
&#65533;&#65533;'&#65533;&#65533;K&#65533;s&#65533;A&&#65533;&#65533;
W!&#65533;>0h9&#65533;&#65533;&#65533;&#65533;&#65533;dh$G%Qg
&#65533;a
3 &#65533;&#65533;&#65533;&#65533;&#65533;&#65533;*&#65533;R=!%&#1441;t&&#65533;&#65533;&#65533;&#65533;2&#65533;&#65533;&#65533;&#65533;&#65533;&#65533;0&#65533;&#65533;788!ib%&#640;'0$ &#65533;2x
C&#65533;&#65533;r&&#65533;
&#65533;3&#65533;^S&#65533;Th5@+&#65533;&#65533;&#65533;15&#65533;AU{&#65533;(&#65533;&#65533;TR&#65533;&#65533;&#65533;5<&#1152;\&#65533;:&#65533;T&#65533;&#65533;,&#65533;&#65533;u&#65533;VX&#65533;Wh&#65533;&#1239;Qkx mX%&#65533;Q&#65533;Y&#65533;&#65533;&#65533;&#65533;0u&#65533;&#65533;TB&&#65533;&#65533;&#65533;&#65533;&#1095;&#65533;Aw&#65533;@%fB&m&#65533;W"s&#65533;&#65533;&#65533;TUFs&#520;&#65533;&#65533;nB/flr&#65533;&#65533;2&#65533;&#65533;&#65533;&#65533;&#65533;'&#65533;x &#65533;&#65533;&#65533;&(f&#65533;&#65533;&&#65533;&#1546;#B/ &#65533;&#65533;&#65533;*&#65533;A&#65533;&#65533;"&#65533;&#65533;O&#65533;&&#65533;&#65533;#&#65533;(a&#65533;'&#65533;&#65533;&#65533;&#65533;&#65533;R&#65533;&#65533;&#65533;&#65533;&#65533;(c&#65533;P&#65533;A&#65533;3&#65533;)&&#65533;(&#65533;&#65533;&#65533;&#65533;t&#65533;&#65533;*u&#65533;hA&#65533;X&#65533;&#34318;&#44558;&#65533;&#1550;A8u&#65533;x@&#65533;&#65533;&#65533;&#65533;^@&#65533;&#65533;&#65533;&#65533;h<&#65533;x
&#65533;  !&#65533;   ,G|&#65533; &#65533;  &#65533;&#65533;&#65533;&#65533;&#65533;&#65533;&#65533;&#65533;&#65533;&#65533;&#65533;&#65533;&#65533; &#65533;&#65533;&#65533;&#65533;&#65533;&#65533;&#65533;&#65533;&#65533;&#65533;&#65533;&#65533;&#65533;&#65533; &#65533;&#65533;&#65533;&#65533;&#65533;&#65533;&#65533;&#65533;&#65533;&#65533;&#65533;&#65533;&#65533;&#65533;&#65533;&#65533;&#65533;'&&#65533;&#65533;&#65533;&#65533;&#65533;&#65533;&#65533;&#65533;&#65533;&#65533;&#65533;&#65533;&#65533;&#65533;&#65533;&#65533;&#65533;&#175;&#65533;&#65533; %&#65533;&#65533;&#65533;&#65533;&#65533;&#65533;&#65533;&#65533;&#65533;&#65533;&#65533;&#65533;(%
&(&#65533;'&#483;"&#65533;&#65533;&#65533;&#65533;&#65533;&#65533;&#65533;&#65533;&#65533;&#65533;&#65533;&#65533;&#65533;&#65533;&#65533;&#65533;&#65533;&#65533;&#65533;&#65533;&#65533;&#65533;&#65533;!&#65533;&#65533;6&#65533;&#65533;
&#65533;&#65533;&#65533;*\&#560;&#65533;&#199;~&#65533;&#65533;&#65533;&#2568;3*&#65533;&#65533;I GPCj&#65533;H&#580;&#65533;&#65533;D&#65533;&#776;&#65533;e&#65533;&#65533;0#&#65533;|T&#65533;&#65533;&#65533;H1s:&#65533;&#65533;S&#65533;&#927;]&#65533;0&#65533;&#65533;'&#1059;	{*u&#65533;&#65533;)&#65533;&#65533;.&#65533;:&#65533;:S&#65533;T&#65533;&#65533;^&#65533;&#65533;Q&#65533;V&#65533;&#444;6KP&#65533;U&#65533;&#65533;&#65533;~E{1&#65533;o&#65533;&#65533;Z&#65533;Kw.&#1851;os&#65533;-3.^&#65533;&#65533;&#827;ro[&#65533;&#65533;&#65533;*^&#65533;&#65533;_&#65533;&#65533;A&#65533;&#65533;&#65533;X&#290391;+&#65533;&#65533;2&#65533;&#65533;&#65533;&#65533;&#65533;^-P&#65533;	&#1256;I[&#65533;og&#985;0&#65533;=&#1716;&#65533;0`&#65533;&#1565;&#1735;&#65533;X&#65533;V_&#65533;"&#65533;MC&#65533;&#416;C&#65533;&#65533;1&#65533;&#65533;hc&#65533;&#65533;&#65533;5`&#65533; ^&#65533;1a&#65533;&#65533;S6&#65533;-\&#65533;&#65533;9jTo&#4285;&#65533;&#65533;&#65533;&#65533;&#65533;#&#65533;&#65533;3&#65533;-&#65533;4|&#65533;&#65533;u]&#65533;&#65533;@&#65533;g&#1857;&&#65533;&#65533;}&#65533;&#65533;B&#65533;U&#65533;&#65533;l&#65533;m&#65533;&#65533;e2&#65533;&#65533;&#400;&#65533;&&#65533;7&#65533;~>&#65533;&#65533;	)&#65533;&#65533;y*@w&#65533;*&#65533;i&#65533;&#65533;&#65533;&#65533;&#65533;U&#65533;>!Xy&#65533;]&#65533;&#65533;w]&#65533;&#65533;&#65533;&#65533;]&&#65533;&#65533;&#65533;B&#65533;(&#65533;&#65533;&#65533;#&#65533; &#65533; #&#65533;&#65533;&#65533;L&#65533;&#65533; 2`&#65533;K.Dg%wY&#65533;&#65533;]Zf&#65533;&#65533;&#65533;&#65533;7&#65533;&#65533;W&#65533;&#65533;&#65533;[k&#65533;E&#65533;yQ&#65533;&#65533;&#1951;&#65533;*(&#65533;S:&#65533;o&#65533;&#65533;	&#65533;:&#65533;&#65533;&&#65533;F
&#2016;&#65533;&#1305;&#1626;&#65533;&#65533;&#65533;&#65533;&&#65533;M&#65533;g&#65533;&#65533;&#65533;:(u5&#65533;&#65533;_&#65533;&#65533;&#65533; &#65533;&&#65533;&#65533;*(&#65533;&#65533;F&#65533;Bp&#65533;%&#65533;&#65533;p&#65533;z&#43694;&#65533;&#65533;J&#65533;&#65533;&#65533;&#229;cs&#1322;&#65533;&#65533;f"&#65533;8*&#65533;C&&#65533;F&#65533;&#52143;b&#65533;j'&#1722;
&#65533;&#65533;&#65533;&#626;&#134;.&#65533;&#1274;Z&#65533;{&#460;&#65533;&#65533;)I&#490;l&#65533;&#65533;j&#65533;&#65533;&#65533;&#65533;&#65533;)%&#65533;0&#65533;$&#65533;&#65533;	&#65533;@&#65533;&#65533;&#45615;&#65533;&#59056;&#156;&#65533;`&#65533;	&#65533;&#65533;W&#65533;&#65533;&#65533;&#351;&#432;&#44962;&#65533;&#65533;U{5&#65533;&#65533;&#65533;_|,&#65533;&#65533;R&#65533;k&#65533;*&#65533;;2 %&#65533;<&#65533;&#720;T'&#65533;{-&#65533;|&#65533;&#65533;`mB&#65533;"&#65533;&#65533;&#65533;8K&#65533;1$<+%&#65533;M9G&#65533;&#65533;&#65533;MSK&#65533;(Kbq&#65533;D=5%Xg}/&#65533;]&#65533;&#65533;/&#65533;&#65533;b*&#65533;&#65533;h&#65533;u%a&#65533;&#65533;&#65533;^&#65533;&#65533;C&#65533;-&#65533;&#65533;E&#65533;:&#65533;&#65533;&#65533;d&#65533;&#65533;&#65533;&#65533;&#65533;&#65533;&#65533;&#65533;&#65533;&#65533;&#65533;K&#65533;+l{6&#65533;&#65533;&#65533;&#1874;M&#65533; &#65533;M&#65533;}&#65533;&#4323;kI&#65533;&#65533;I&#65533;&#65533;&#854;&#65533;$B&#65533;(&#65533;^2&#65533;&#65533;`&#65533; &#65533;%&#65533;&#65533;J&#65533;'&#65533;&#65533;y$&#65533;&#65533;;l,T&#65533;5&#65533;&#65533;&#65533;Dp$9#J&#65479;'&#65533;&#65533;&#65533;&#65533;jX&#65533;&#65533;&#65533;2;&#65533;J&#65533;PZ&#65533;C&#65533;&#65533;^E=B|&#65533;&#65533;&#65533;&#65533;&#65533;&#65533;w'L&#65533;V&#65533;,i&#65533;&#452;?&#65533;&#65533;{&#65533;/&#65533;&#65533;&#65533;&#65533;&#65533;&#65533;7&#65533;&#65533;&#65533;&#65533;Q[&#65533;g	&#65533;%&#65533;#&#65533;&#65533;H	P&#65533;@&#65533;&#65533;&#65533;+E> 	&#65533; &#65533;o_&#65533;&#65533;&#65533;,&#65533;&#65533;&#65533;&#65533;&#65533;&#65533;h &#65533;,6
A&#65533;"&#65533;&#65533;&#65533;&#65533;&#65533;U &#65533;/H&#65533;1>&#65533;BH&#65533;Bd&#65533;Q&#65533;&#65533;Vq&#65533;&#65533;&#65533;I'&#65533;A&#406;&#65533;&#65533;$&#65533;<&#65533;	D6&#65533;&#65533;&#65533;&#65533;&#65533;&#65533;Xx&#65533;i&#65533;%
h &#65533;&&#65533;&#65533;&#65533;iI&#65533;&#65533;	f&#65533;&#65533;&#65533;&#65533;S&#738;&#65533;&#65533;&#65533;&#65533;m&#65533;p8"J?3	&#65533;&#65533; &#65533; |&#65533;2&#65533;UH'9&#65533;wG&#65533;$#&#65533;{&#65533;&#65533;&#65533;(&#65533;&#65533; &#65533;&#2010;z&#65533;&#65533;&#65533; 8&#65533;U&#65533;&#65533;h&#1759;&#65533;h&#65533;&#65533;&#1060;}&#65533;&#65533;e&#787;E&#65533;&#1293;&#65533;&#65533; &#65533;#$&#65533;X&#65533;q&#65533;&#65533;t&#65533;K&#65533;A&#65533;~9&#65533;&#65533;&#65533;&#65533;&#65533;#&#65533;&#65533;&#65533;&#65533;x%&#65533;d(&#65533;&#65533;2Q&#65533;&#50063;&#65533;FOL2&#330;&#65533;&#65533;7&#65533;&#65533;#R&#65533;&#65533;_&#65533;&#65533;!&#65533;1&#65533;&#65533;Y$#x&#65533;IR&#65533;7&#65533;&#65533;Pw&#65533;&#65533;bH&#65533;e&#65533;&#65533;&#65533;&#65533;&#65533;&#65533;=&#65533;}&#65533;A(&#65533;2&#65533;&#65533;X@Qp&#65533;&#65533;f1&#65533;&#1549;&#65533;ub-x&#65533;&#65533;&#65533;8&#65533;&#65533;B&#65533;&#65533;&#65533;/&#65533;iRBg&#860;	Cj	&&#65533;`:&#65533;&#65533;&#65533;*&#65533;N&#65533;,J(&#65533;;&#65533;F&#65533; &#65533;&#65533;&#65533;&#65533;H-&#65533;.Q&#65533; &#65533;{&#65533;&#65533;2&#65533;Y4#P( &#65533;aA&#65533;X&#65533;&#65533;&#65533;&#65533;&#65533;#L&#65533;&#65533;&#64836;&#65533;K&#65533;&#65533;($&#65533;9&#65533;t&#65533;io&#65533;+&#65533;NI&#65533;&#65533;H&#276;&#65533;J}D&#65533;Tj&#65533;I&#65533;+&#65533;*D&#65533;fTQX&#65533;Y&#65533;&#65533;V#&#65533;MKD&#65533;&#65533;~mAn&#65533;&#65533;&#65533;R%&#65533;C('TJRV&#65533;&#65533;D&#65533;&#65533;V&#65533;F&#65533;=[&#65533;Azp&#65533;&#65533; &#65533;&#65533;
EN&#65533;&#65533;KQm&#65533;&#65533;&#65533;HFL	&#65533;&#1054;&#65533;5&#65533;&#1552;&#65533;_&#65533;&#65533;1Hx &#65533;\FLa&#65533;Z@&#65533;&#65533;&#65533;)&#65533;&#65533;&#65533;&#65533;FB5a&#65533;a&#65533;R	&#65533;.#8 SMa\&#65533;i&#65533;9&#65533;&#65533;&#65533;&#65533; &#65533;uD
F&#65533;&#65533;&#65533;`&#65533;P@LSI&#65533;G|w&#65533;&#65533;l0&#65533;z&#65533; &#65533;&#1533;&#65533;&#65533;Zq&#1858;b{/NI&#65533;&#65533;!6&#65533;o&&#65533;
&#65533;l&#65533;&#65533;0&#65533;	x0&#65533;%&#65533;&#65533;XM&#65533;&#65533;&#65533;&#65533;w&#65533;3&#65533;&#65533; b&#65533;&#65533;&#65533;$&#65533;@&#65533;nKL&#65533;x&#65533;&#65533;&#65533;k3&#65533;&#965;30I&#65533;&#65533;&#65533;o@&#65533;&#65533;^T&#65533;&#1445;&#65533;&#65533;<&#65533;&#65533;1D&#65533;&#65533;&3&#65533;&#65533;Nvr&#65533;&#65533;J&#65533;
&#65533;s&#65533;&#45865;&#65533;&#65533;&#65533;&#65533;VV&#65533;&#65533;.&#65533;^0gw&#65533;&#65533;f&#65533;&#769;G&#65533;&#65533;&#65533;@&#65533;	&#65533;A,&#65533;7\&#25742;&#65533;d&#65533;&#65533;&#65533;&#518;(3&#65533;&#65533;&#65533;ZL&#65533;6&#65533;*&#65533;3A&#65533;&#65533;&#65533;&#65533;o&#65533;&&#65533;&#65533;jk&#65533;&#65533;&#65533;%&#401;QoM&#65533;&#65533;h&#65533;&#65533;'&#65533;&#65533;&#65533;;&#65533;&#37828;&#65533;(&#65533;En&#65533;&#65533;r&#65533;&#65533;&#65533;&#65533;^u&#65533;d&#65533;&#65533;+&#65533;z)0&#65533;o&#1869;]&#65533;&#65533;&#65533;&#65533;&#65533;&#65533;&#65533;MlV&#65533;&#65533;&#65533;&#65533; -&#65533;w	&#65533;f&#65533; GX6A&#65533;Mmi$&#961;  !&#65533;   ,G&#65533;u {  &#65533;&#65533;&#65533;&#65533;&#65533;&#65533;&#65533;&#65533;&#65533;&#65533;&#65533;&#65533;&#65533;&#65533;&#65533;&#65533;&#65533;&#65533;&#65533;&#65533;&#65533;&#65533;&#65533;&#65533;&#65533;&#65533;&#65533;&#65533;&#65533;&#65533;&#65533;&#65533;&#65533;&#65533;&#65533;&#65533;&#65533;&#65533;&#65533;&#65533;&#65533;&#65533;&#65533;&#65533;&#65533;&#65533;&#65533;&#65533;&#65533;&#65533;&#65533;&#65533;&#65533;&#65533;&#65533;&#65533;&#65533;&#65533;&#65533;&#65533;&#65533;&#65533;&#65533;&#65533;&#65533;&#65533;&#369;&#65533;&#65533;&#493;&#65533;&#65533;&#65533;&#65533;&#240; &#65533;&#65533;&#65533;&#65533;&#65533;&#65533;&#65533;&#65533;&#65533;&#1794;&#65533;:&&2/&#65533;0&#65533;&#65533;&#65533;&#65533;/2&::&#65533;&#734;&#65533;&#65533;&#65533;&#65533;&#65533;&#65533;&#65533;&#65533;&#65533;&#65533;&#65533;551 &#65533;&#344;0&#65533;&#65533;0&#517;{&#65533;T&#65533;J&#1240;1&#65533;&#65533;&#65533;&#383;&#65533;&#65533;\h&#65533;&#65533;&#65533;&#65533;&#65533;&#65533;64&#65533;f&#65533;&#65533;&#65533;l&#65533;&#65533;&#65533;&#65533;Q&#65533;d6-&#65533;&#65533;p&#65533;&#65533;&#65533;&#731;8e3&#65533; Nm.&|'&#65533;&#65533;&#995;&#65533;&&#65533;&#65533;&#65533;^&#65533;-&#65533;M&#65533;&#1460;j5f:&#65533;&#65533;|&#65533;&#65533;g&#745;`&#65533;&#65533;&#65533;j&#65533;&#1135;d&#65533;E{&#65533;mTY&#65533;&#65533;&#65533;&#65533;6&#65533; &#1508;&#65533;ih&#65533;q&#65533;&#65533;u&#65533;_&#65533;1MZY&#65533;&#1887;}&#65533;jL&#65533;&#65533;&#65533;&#65533;Qgn(j&#65533;&#65533;&#65533;&#65533;dv&#65533;3&#65533;j&#65533;-c&#1876;&#65533;g&#65533;&#65533;&#5252;{z&#65533;c&#65533;&#65533;R#]&#65533;v&#65533;i&#65533;&#65533;nH&#65533;zZ&#65533;&#871;M6L.mc&#65533;&#65533;^&#65533;7&#65533;&#65533;&#65533;f&#65533;+&#65533;&#65533;&#65533;&#65533;&#65533;ky&#65533;u&#65533;M&#65533;Y&#65533;&#65533;P&#65533;U<&#65533;&#65533;tm0L&#65533;6n"d&#65533;&#65533;&#65533;?&#65533;&#65533;8&#65533;&#65533;H&#65533;w&#65533;E&#65533;8&#65533;g&#65533;q'&#65533;O&#65533;I&#65533;_G6&#65533;&#65533;k&#65533;&#1392;&#65533;~&&#65533;&#65533;|&#65533;&#65533;CU Qd"&#65533;X6&#65533;&#65533;dp&#65533;&#65533;a&#65533;,b&#65533;bk&#65533;$B]^&#65533;&#65533;i-&#65533;&#65533;"&#65533;9&#1459;&#65533;&#65533;&#65533;&#65533;&#65533;&#65533;@G$&#65533;&#65533;y&#65533;&#65533;&#65533;>&#65533;d&#65533;&#65533;5&#65533;$c&#65533;&#65533;&#65533;d&#65533;X&#65533;&#65533;&#65533;&#65533;I&#65533;(daA&#65533;&#65533;&#65533;&#1349;\6S&#65533;x[b*&#65533;HOv[&#65533;i&#65533;&#65533;m&#65533;&#65533;zWF	#=,8f&#65533;&#1544; g&#65533;&#65533;'6z&#65533;&#65533;6}J&#991;&#65533;&#65533;&#65533;&#1163;&#65533;T&#65533;6&#65533;hU&#65533;&#65533;$(=5.&#65533;&#65533;S&#65533;Y&#65533;&#1766; &#65533;p&#65533;I&#65533;&#65533;7&#65533;2X&#1381;@&#65533;&#65533;T&#65533;&#65533;&#65533;g&#65533;&#65533;&#65533;&#65533;&#65533;M&#65533;&#65533;C&#65533;&#65533;X&#65533;=&f&#65533;&#65533;&#65533;0&#65533;+N&#65533;&#65533;&#65533;h&#65533;&#65533;&#65533;&#65533;R[
&#65533;p&#65533;&#65533;Vg)5,pp&#65533;;&#65533;l&#65533;&#65533;e
&#65533;&#65533;{&#65533;&#65533;.>&#614;&#65533;&#65533;&#65533;@&#65533;&#65533;Z&#65533;jU&#65533;&#1962;&#65533;%` &#65533;N&#65533;A	&#65533;&#65533;&#65533;&#65533;Hm0-5L&#65533;&#65533;&#65533;	;&#65533;@&#65533;&#65533;'M&#65533;&#65533;	&#65533;n|'&#65533;&#65533;&#65533;&#65533;&#65533;q|M	&#65533;noxY&#444;_&#65533;&#65533;"&#65533;&#65533;&&#65533;&#65533;&#65533;&#65533;<
s&#1266;&#65533;&#65533;D[M	&#65533;U&#65533;&#65533;&#65533;2&#65533;&#65533;W&#65533;7c34&#65533;R&#65533;&#65533;&#65533;M&#65533;&#65533;B&#1081;&#65533;&#65533;&#65533;&#65533;_&#65533;	,&#65533;M&#65533;&#65533;&#65533;&#65533;&#65533;_W=&#65533;&#65533;=&#65533;5'-4&#65533;a&#65533;7&#65533; &#65533;&#65533;&#1768;8&#65533;Mb&#65533;55&o&#65533; 5CX&#65533;7&#65533;&#65533;m&#65533;&#65533;I'&#65533;<7 l&#65533;8y$&#65533;4&#65533;3[&#65533;&#65533;&#65533;&#65533;&#65533;&#65533;485=$&#65533;&#65533;k&#65533;&#65533;<&#65533;
&#65533;&#65533;-&#65533;5&#65533;I&#65533;0&#735;c>&#65533;&#65533;6&#65533;@	&#65533;u&#65533;V&#65533;&#65533;(*5#h]&#65533;&#65533;&#65533; &#65533;&#65533;&#65533;&#65533;YU&#65533; &#65533;	&#65533;#&#65533;9&#65533;&#65533;&#65533;&#65533;&#65533;&#65533;&#65533;&#1344;&#65533;&#65533;&#65533;%&#65533;&#65533;w&#65533;&#65533;)&#65533;&#65533;Mv&#65533;4	&#65533;[y&#65533;)&#65533;&#939;&#65533;&#65533;%&#65533;&#65533;&#65533;&#1384;&#65533;&#65533;X&#65533;&#65533;mT&#65533;&#736;&#65533; &#65533;c&#65533;vF5&#65533;&#65533;o9T&#65533;	&#65533;'-&#65533;i&#65533;-&#65533;&#65533;&#65533;&#65533;&#65533;&#65533;&#65533;&#65533;A\.&#65533;"&#65533;&#65533;&#65533;&#65533;&#65533;&#65533;q"U&#65533;0&#65533;&#65533;Rc&#65533;&#65533;E&#65533;&#65533;&#65533;S&#65533;;&#65533;&#65533;&#65533;Y&#65533;b&#65533;cT&#65533;&#65533;&d3&#65533;&#65533;&#65533;&#65533;8&#65533;&#1105;&#65533;b&#65533;&#65533;]5.0 &#65533;)T&#65533;&#65533;&#65533;1&#65533;&#65533;&#1839;3&#65533;&#65533;~&#65533;$&#65533;&#1120;&#1680;&#65533;e,&#65533;&#65533;=+{9&#1294;%&#65533;Djh&#65533;'&#65533;&#65533;Mrpl&#65533;^u&#65533;@]r&#65533;&#65533;&#65533;&#65533;&#65533;&#65533;&#65533;&#65533;X6x&#65533;>
HU&#65533;&#65533;&#65533;~&#132;!&#1615;e+"yN&#65533;{&#65533;&#1055;vF0&#65533;<&#65533;H&#65533;&#65533; A!&#65533;u&#65533;Q&#65533;&#65533;l$)&#65533;C&#65533;L(&#65533;R;&#65533;49l&#65533;M<3&#65533;&#65533;&#65533;&#65533;&#65533;&#65533;&#65533;v #&#65533;B&#65533;&#65533;&#65533;l&#65533;>,&#65533;0-V&#65533;&#65533;&#65533;A&#65533;&#65533;T7&#65533;H&#65533;&#65533;R&#65533;&#65533;&#65533;S1&#65533;&#65533;>&#65533;&#65533;Lw&#65533;&&#65533;&#65533;s&#65533;&#65533;!&#65533;&#65533;&#65533;8&#65533;&#915;&#65533;&#65533;&#65533;l&#65533;!O&#65533;&#65533;&#65533;&#65533;&#57347;&#65533;e6&#65533;&#65533;&#691;&#65533;G=&#65533;|&#65533;8'SGT&#65533;
&#65533;&#65533;&#65533;&#65533;x&#65533;&#65533;b'X&#65533;&#65533;.&#65533;&#1146;&#65533;0&#65533;,)7&#65533;&#65533;=&#65533;&#65533;&#65533;&#65533;h6&#65533;&#589;af&#65533;&#65533;2&#65533;N@&#65533; !&#65533;   ,&#65533;    @&#65533;( !&#65533;   ,I &#65533;&#65533;&#65533;  &#65533;&#65533; &#65533;&#65533;&#65533;&#65533;&#65533;&#65533;&#65533;&#65533;&#65533;&#65533;&#65533;&#65533;&#65533;&#65533;&#65533;&#65533;&#65533;&#65533;&#65533;&#65533;&#65533;&#65533;&#65533;&#65533;&#65533;&#65533;&#65533;&#65533;&#65533;&#65533;&#65533;&#65533;&#65533;&#65533;&#65533;&#65533;&#65533;&#65533;&#65533;&#65533;&#65533;&#65533;&#65533;&#65533;&#65533;&#65533;&#65533;&#65533;&#65533;&#65533;&#65533;&#65533;&#65533;&#65533;&#65533;&#65533;&#65533;&#65533;&#65533;&#65533;&#65533;&#65533;&#65533;&#65533;&#65533;&#65533;&#65533;&#65533;&#542;&#65533;&#65533;&#65533;&#954;&#65533;&#65533;&#65533;&#65533;&#65533;&#65533;&#65533;&#65533;&#1583;&#65533;&#65533;&#805;&#65533;&#65533;&#65533;&#65533;&#65533;&#65533;&#65533;&#65533;&#65533;&#65533;&#65533;&#65533;&#65533;&#65533;&#65533;&#65533;&#65533;&#65533;&#65533;&#65533;&#65533;&#65533;&#65533;&#65533;&#65533;&#65533;&#65533;&#65533;::& &#65533;!&#65533;q&#65533;&#65533;)\&#560;&#65533;Cz&#65533; &#65533;&#65533;O&#65533;&#65533;/`&#65533;Q#G&#65533;&#65533; a&#65533;&#65533;&#65533;&#132;&#65533;&#65533;&#65533;R=\&#626;&#65533;&#727;&#1694;&#65533;x&#65533;c&#65533;-Z&#65533;&#65533;&#627;g&#65533;1>&#65533;x!&#65533;&#65533;&#65533;&#65533;T&#65533;\&#692;&#65533;&#1255;&#65533;m&#65533;&#65533;qgW]h&#65533;&#693;kO&#65533;5`=&#65533;T)&#1331;h&#1258;&#65533;f
&#65533;&#65533;yv&#65533;K&#65533;.&#1439;5J&#65533;$&#65533;&#65533;&#1653;&#65533;*&#65533;)p:^&#65533;&#65533;)&#65533;&#65533;&#463;&#65533;&#65533;q&#65533;o&#65533;A&#65533;	k&#65533;&#825;s&#65533;&#65533;3&#65533;&#65533;L&#65533;tc&#65533;/&#65533;~&#204;&#65533;&#65533;&#65533;&#1520;&#65533;"&#65533;&#65533;&#836;b&#65533;&#65533;&#65533;f-}7lj&#65533;&#65533;&#65533;N&#65533;&#65533;=&#65533;&#65533;6&#65533;&#65533;&#65533;&#65533;&#65533;&#65533;&#65533;y{&#65533;&#65533;d&#65533;&#65533;&#435;k&#65533;~&#65533;&#65533;&#65533;&#65533;&#65533;&#1530;;&#65533;\&#65533;5&#65533;?&#1558;&#65533;&#65533;&#65533;&#65533;&#65533;&#65533;o&#65533;+&#65533;&#65533;s&#65533;&#448;&#65533;&#65533;`&#65533;&#65533;(&#65533;&#65533;&#65533;$F~&#65533;&#65533;G&#65533;&#65533;&#65533;E&#65533;z&#65533;&#531;&#65533;Vh!"&#65533;&#65533;&#65533;#&#65533;1&#65533;&#65533;&#19792;&#65533;	`p&#65533;(&#65533;(&#65533;!&#65533;&#65533;&#65533;S&#65533; &#65533;h&#65533;&#65533;0&#65533;&#65533;Y7&#65533;&#65533;&#13231;}&#65533;O&#65533;&#65533;(&#65533;W&#65533;&#65533;T#&#65533;&#65533;&#65533;&#65533;&#65533;&#65533;Ln&#65533;&#65533;&#65533;&#65533;&#65533;y)&#65533;&#65533;:T&#65533;^&#65533;\v&#65533;8&#65533;5&#65533;&#65533;xVI&#65533;y3&#65533;&#65533;&#65533;&#65533;p&#65533;&#594;	Rnb%~F&#65533;&#65533;&#65533;&#65533;&#65533;&#65533;&#65533;&#65533;&#65533;$gBS&#65533;i&#65533;&#65533;&#65533;gB"9&#65533;&#65533;&#1292;3A&#65533;&#65533;&#65533;&#65533;&#65533;&#65533;V&#65533;{&#563410;&#65533;&#65533;*&#65533;1&#65533;&#65533;&#65533;B&#65533;&#65533;&#65533;&#65533;T&#65533;&#65533;W}&#65533;8&#43828;&#1426;cb/&#65533;i_&#65533;wRY&#226;&#65533;&#65533;R&#65533;&#65533;&#65533;"x&#65533;&&#65533;&#65533;&#65533;&#65533;&#65533;i&#65533;&#65533;F&#65533;JAp&#65533;Y&#65533;n3*Kf%i&#588;&#65533;&#65533;&#65533;&#65533;&#65533;&#65533;&#65533;&#65533;+&#65533;&#65533;b&#65533;&#65533;&#65533;&#65533;&#65533;&#65533;&#395;&#65533;@[&#65533;&#65533;j{&#65533;!j&#65533;g&#65533;&#65533;&#65533;+p&#65533;&#65533;&#65533;H)&#65533;&#65533;&#65533;#&#65533;&#65533;;&#65533;&#65533;&#65533;V&#65533;&#1642;&#1761;&#65533;&#171;&#65533;&#3047;8F&#65533;&#65533;&#65533;W&#65533;,&#65533;&l1&#65533;&#65533;&#65533;&#65533;&#65533;&#65533;r&#65533;&#65533;&#65533;i&#65533;&#65533;\z&#65533;&#65533;/X
&#65533;&&#65533;&#65533;&#65533;@s)&#65533;&#65533;&#65533;l(&#65533;z&#65533;&#65533;&#65533;&#65533;&#65533;pB&#65533;&#840; &#65533;&#65533;&#65533;&&#65533;W&#65533;	=&#65533;&#65533;4&#65533;`S&#65533;&#65533;[&#65533;b}q&#65533;&#65533;&#65533;`&#65533;a&#65533;&#65533;&#65533;
5&#65533;&#65533;&#65533;i&#65533;&#65533;&#65533;&#65533;&#65533;&#65533;&#65533;&#65533;&#1449;W&#1773;&#65533;&#65533;&#65533;&#65533;&#65533;&#65533;|'N 8@&#65533;p`&#65533;Y.&#65533;x-t&#65533;&#65533;&#65533;&#65533;&#65533;&#65533;pkEL&#65533;&#65533;/x&#65533;&#391;&#65533;&#65533;&#65533;&#65533;&#65533;&#65533;&#65533;&#65533;&#65533;h&#65533;0w}
&#65533;s&#65533;&#65533;&#65533; ]%&#65533;/&#65533;P&#65533;&#65533;&#65533;&#65533;#s&#1799;Dg&#65533;&#65533;&#65533;&#65533;&#1761;0&#65533;&#65533;;&#65533;&#65533;G&#65533;&#1705;&#65533;o&#65533;&#65533;r&#65533;n&#65533;-&#65533;&#65533;[&#65533;I/&#65533;&#65533;`c&#65533;w!CZ[M^&#65533;&#65533;&#65533;f=&#1998;u(&#65533;&#65533;H8ll&#65533;&#65533;&#65533;&#65533;&#65533;&#65533;US&#65533;&#65533;*8&#65533;&#65533;@c&#65533;&#65533;&#65533;&#65533;&#65533;&#65533;&#65533;&#65533;(+Y&#65533;:&#65533;&#65533;&#35777;|&#65533;&#65533;6P&#65533;hK}&#65533;( &#65533;&#65533;&#65533;&#65533;&#65533;&#65533;g&#65533;&#65533;@WxIu
&#65533;F&#65533;&#65533;TB&#65533;&#65533;&#65533;8&#65533;&#65533;&#65533;,&#65533;&#65533;.&#65533;&#65533;
8&#65533;&#65533;&#65533;:&#65533;D&#65533; &#65533;e&#65533;&#65533;AI&#65533;&#65533;#Z1&#65533;{&#65533;Z&#65533;&#65533;&#65533;cK#&#65533;g&#65533;u&#65533;2"9*&#65533;&#65533;&#65533;DJ&#65533;d(&#65533;x"&#1908;&#65533;&#65533;&#65533;&#65533;S&#65533;0&#65533;&#65533;&#65533; &#65533; p&#65533;d&#65533;&#531;&#65533;&#65533;&#65533;PvD&#65533;&#65533;&#65533;&#65533;h!P&#65533;&#65533;s&#65533;gs&#65533;&#65533;w@&#65533;&#65533;&#65533;&#65533;&#65533;&#65533;&#65533;\&#65533;W&#65533;,&#65533;&#408;B8&#65533;&#65533;, MCK&#65533;E&#65533;&#65533;X&#65533;c&#65533;&#65533;V&#65533;t&#65533; 9&#65533;&#65533;&#65533;&#65533;@&#65533;hd/&#65533;y,&#65533;+&#65533;8&#65533;&#65533;R&#65533;&#65533;&#65533;d&#65533;6o1&#65533;&#65533;&#65533;&#65533;&#65533;&#65533;
LHEADd&#65533;&#65533;L&#65533;&T&#65533;A&#65533;&#65533;&#65533;lu	&#65533;8M&#65533; <2&#65533;,&#65533;&#65533;^&#65533;&#65533;~j&#65533;M'HAL&#65533;IC+%4\&#65533;9&#65533;&#65533;&#65533;&#65533;&#65533;&#260;P0&#65533;&#1024;.&#65533;h#$t^p&#65533;&#65533;gDGJ&#65533;7m`&#65533;&#65533;&#65533;0&#65533;A5&#65533;&#65533;&#65533;a&#65533;&#65533;O&#65533;&#65533;&#65533;&#65533;"&#65533;	&#65533;f&#65533;&#65533;U&#65533;&#65533;30&#65533;&#65533;&#65533;&#65533;&#65533;&#65533;Y&#65533;&#65533;({0GAB34&#1556;	&#65533;J&#65533;&#65533;X&#65533;e&#65533;!&#65533;9&#65533;&#65533;&#65533;m&#65533;&#65533;&#65533;&#65533;x&#65533;&#65533;&#65533;`&#65533;E&#874;Z&#65533;3&#65533;&#65533; &#65533;&#65533;Z
&#65533;&#65533;&#65533;&#65533;&#65533;&#65533;dAZ&#1514;V&#65533;H&#65533;S%&#65533;&#65533;&#65533;&#65533;&#65533;&#65533;1h74&#65533;&#65533;T&#65533;zt&#743378;&#65533;&#65533;&#65533;TU&#65533;z&#65533;&#65533;A^`B&#65533;&#65533;}&#65533;7&#1706; &#65533;&#65533;&#65533;&#65533;&#65533;p0&#65533;&#65533;&#65533;&#65533;&#65533;&#65533;&#65533;K&#65533;&#1709;u&#65533;h	&#65533;J&#65533;&#65533;&#65533;&#65533;2S@	|&#65533;&#65533;&#65533;
&#65533;&#65533;&#65533;Jf0N&#65533;&#65533;&#65533;&#65533;@&#65533;T&#65533;&#65533;pn&#65533;}LK&#65533;PV&#65533;5&#65533;&#65533;&#65533;]&#65533;	g\e&#65533;&#918;&#65533;&#65533;?&#65533;*&#65533;&#65533;f&#65533;]B%&#65533;[&#65533;&#65533;&#65533;Xt/vE&#65533;&#65533;$&#65533;&#1947;&#65533;m&#65533;.X%W%:&#65533;&#65533;f0U&#65533;&#65533;&#1533;\S&#65533;&#65533;|X&#65533;&#65533;&#65533;&#65533;=!ZO!&#65533;&#65533;4&#65533;&#65533;p&#65533;l&#65533;&#65533;
[X:
&#65533;&#65533; &#65533;&#189;z&#1576;9j	f0&#65533;&#65533;&#27429;A&#65533;)&#65533;&#65533;&#1613;&#65533;4&#65533;&#65533;k=
L8&#65533;&#698;&#65533;z&#65533;JK&#65533;&#65533;&#65533;&#527;&#65533;!T g&#65533;&#65533;s&#65533;.?)Z:&#65533;&#65533;&#65533;P&#65533;%_(&#65533;&#65533;`&#65533;&#65533;&#65533;d&#65533;d&#65533;&#65533;&#65533;&#65533;&#65533;Z&#65533;M:[&#65533;&#65533;&#65533;&#65533;&#65533;&#1860;&#65533;1&#65533;U&#65533;&#65533;&#65533;x&#65533;&#65533;&#65533;&#65533;&#65533; v&#65533;$ &#65533;m,M"&#65533;&#65533;&#65533;&#65533;">;&#65533;R&#65533;*&#65533;A&#65533;=H&#65533;8&#65533;S&#65533;1QYh&#65533;V&#1676;1&#65533;&#65533;U _F$YH&n&#65533;FPS&#65533;&#65533;&#807;Ng&#65533;"<l&#65533;&#65533;qD&#65533;kW&#65533;&#65533;Y&#65533;&#65533;q&#65533;&#65533;&#65533;&#65533;&#1535;7&#65533;)&#65533;&#65533;&#65533;&#65533;D&#65533;&#65533;)&#65533;m&#65533;M &#65533;e&#65533;v&#65533;{:&#65533;T&#65533;&#65533;;O&#65533;^&#65533;(z0&#65533;B&#65533;u>Kv&#65533;&#65533;&#1142;r&#1028;&#65533;Bq&#65533;&#65533;#;XA3&#65533;&#65533;b&#65533;{&#65533; &#65533;&#65533;M&#65533;&#65533;&#65533;&#652;&#65533; z&#65533;&#65533;&#1541;&#65533;N&#65533;&#65533;&#65533;&#65533;{O&#65533;&#65533;&#65533;HP&#65533;6&#65533;;km&#65533;&#65533;/&#65533;&#65533;E&#65533;&#65533;&#65533;&#65533;&#65533;&#65533;&#65533;&#65533;&&#65533;z&#65533;$&#65533;&#65533;i[j&#65533;X&#65533;&#65533;&#65533;&#65533;(6&#65533;&#65533;&#65533;<&#65533;&#65533;32A&#65533;&#65533;Z&#65533;&#65533;&#65533;&#65533;c&#1090; &#65533;&#65533;&#65533;&#65533;FdN&#65533;~TJ&#65533;u&#65533;% &#65533;&#65533;pg&#65533;&#10381;&#65533;&#65533;&#65533;k&#65533;@Qs&#65533;&#65533;8&#65533;&#65533;l&#65533;:&#65533;&#65533;&#65533;&#989;3k&#65533;&#65533;&#65533;o&#65533;&#65533;&#65533;&#65533;K&#65533;&#65533;&#65533;&#65533;[&#65533; V&#65533;&#65533;&#65533;&#65533;&#150;&#65533;&#65533;&#65533;&#65533;V<v&#65533;&#65533;y~&#65533;&#65533;&#65533;J&#65533;:&#65533;&#65533;rB&#595066;&#65533;&#65533;&#65533;w&#65533;&#65533;&#65533;@W(&#65533;p&#65533;&#65533;~^&#65533;&#65533;S&#65533;&#65533;&#65533;n[V&#65533;&#65533;/&#25068;&#65533;u>&#1602;&#65533;},%&#269;&#65533;w&#646;C&#1469;&#65533;-~&#65533;&#65533;&#65533;&#65533;&#1279;&#65533;&#65533;&#65533;Y&#65533;{&#65533;D&#65533;k&#849;&#65533;m&#65533;{b[|8&#65533;<&#65533;&#65533;&#65533;/9&#65533; &#65533;y{B&#65533;~&#65533;&#65533;_6:&#65533;YXhgo@&#65533;&#65533;&#65533;JM&#65533;&#65533;V&#65533;7WN&#65533;&#65533;~*&#65533;&#65533;v&#65533;vy&#65533;&#65533;v&#65533;q&#65533;|5!&#65533;&#65533;`v&#65533;&#65533;wh&#65533;-&#65533;ns&#65533;>&#65533;&#65533;|&#65533;&#65533;s&#65533;WS&#65533;&#65533;|Q&#65533;y&#65533;h0&#65533;&#65533;&#65533;&#65533;$&#65533;&#65533;&#65533;3&#65533;%c&#65533;f~&#65533;7z&#65533;)&#65533;V&#65533;D&#65533;&#65533;6 V&#65533;t-Hl&#65533;Gp&#65533;&#65533;56&#65533;mn&#65533;&#65533;&#65533;{&#65533;&#65533;< &#65533;&#65533;G&#65533;&#65533;A &#65533;&#65533;&#65533;&#1474;w&#65533;&#65533;@&#65533;&#65533;x&&#65533;	&#65533;7&#65533;e&#65533;&#65533;&#65533;&#451;&#65533;&#65533;&#65533;&#1622;mf&#517;dH&#65533;Lh&#65533;N&#65533;&#65533;A&#65533;&#65533;&#65533;e&#65533;&#919;D&#65533;&#65533;{vh~&#65533;`&#65533;&#65533;&#65533;&#520;&#65533;&#65533;Wx&#65533;&#65533;0&#65533;&#65533;&#24708;&#65533;G&#65533;&#65533;&#65533;&#65533;'&#65533;G&#65533;&#65533;&#65533;&#65533;&#65533;x&#65533;NH&#65533;B&#65533;TX&#65533;&#65533;5	&#65533;&#65533;%@&#65533;&#65533;&#65533;p&#65533;&#65533;&#65533;&#65533;&#65533;&#65533;&#65533;&#65533;&#1547;&#65533;&#65533;&#65533;&#65533;&#65533;&#65533;8&#65533;&#65533;X&#65533;&#65533;x&#65533;&#408;&#65533;&#568;&#65533;&#65533;&#1548;&#65533;&#65533;&#65533;&#65533;&#65533;&#65533;8&#65533;&#65533;X&#65533;~!!&#65533;P&#65533;:&#513;&#65533;v&#65533;&#65533;&#65533;&#65533;&#65533;&#65533;x&#65533;M&#65533;1&#65533;&#65533;&#65533;h&#65533;&#65533;&#65533;&#65533;w&#1189;&#65533;&#65533;&#65533;&#65533;8&#65533;&#65533;X&#65533;&#65533;x&#65533;&#65533;&#65533;&#65533;&#65533;&#65533;&#65533;&#65533;&#1551;&#65533;&#65533;&#65533; &#65533;9&#65533;EG&#65533;&#65533;&&#1189;x&#65533;}&#65533;X~&#65533;HiA{b&#65533;Z7&#65533;&#65533;[&#65533;'\&#65533;/&#65533;O&#1417;z\&#65533;&#1488;$jBfA+&#1418;|&#65533;&#65533;&#1432;Fw&#65533;?&#65533;&#65533; iD&#65533;Q&#65533;&#65533;&#65533;\&#65533;3&#65533;X&#65533;&#65533;&#65533;] PO&#65533;&#65533;&#65533;&#65533;
&#65533;3\&#65533;@&#65533;sBA&#590;3&#65533;:&#65533;b&#65533;&#65533;&#65533;on&#65533;&#65533; pw'iV%&#65533;&#65533;6&#65533;'&#65533;'&#65533;&#65533;&#65533;P9&#65533;[&#65533;b&#65533;&#65533;&#65533;&#321;&#65533;&#65533;&#65533;9&#596;M&#65533;BR&#65533;';Vh&#65533;nh&#65533;/'&#65533;t&#65533;&#65533;&#65533;&#8864;&#65533;&#65533;&#65533;&#65533;:&#65533;o&#65533;>|&#65533;%&#65533; 3 &#65533;&#65533;'&#65533;dC&#65533;1&#65533;&#1354;I&#65533;&#65533;	&#65533;3&#65533;r&#65533;TI&#65533;&#65533;x&#65533;d0(&#65533;&#65533;&#65533;23&#65533;&#65533;x&#65533;&#65533;G&#65533;+	o&#609;
&#65533; 'I&#65533;'&#65533;<yI~&#65533;&#65533;A&#65533;	\CGn&#65533;&#65533;F&#65533;&#65533;-&#65533;&#65533;	&#65533;EOBU&#65533;&#65533;&#1621;
&#65533;[&#65533;&#65533;&#65533;&#38572;I&#65533;{9&#65533;&#65533;&#65533;%&#65533;!}94&#65533;&#1629;&#65533;&#65533;ueE~kh8&#65533;a:&#65533;&#65533;)4&#65533;&#65533;&#65533;&#47710;&#1209;&#65533;y&#65533;&#1630;&#65533;&#65533;.&#65533;i&#65533;&#65533;)]&#65533;&#65533;&#65533;&#65533;&#606;&#65533;&#65533;&#65533;&#65533;	&#65533;*&#65533;J&#65533;&#671;&#65533;
&#65533;J&#65533;j&#65533;&#65533;&#65533;&#672;Z&#65533;&#65533;i&#65533;&#65533;y&#65533;&#65533;&#65533;&#65533;&#65533;&#65533;&#65533;*&#65533;!
&#65533;&J&#65533;#z&#65533;&#65533;&#65533;&#674;&#43107;P&#65533;2j&#65533;4*&#65533;&#217;&#65533;&#65533;&#65533;&#65533;-9:4&#51806;&#65533;eB&#65533;PAJ&#65533;BFN&#65533;7&#65533;&#65533;&#65533;&#65533;I&#65533;&#26916;M&#676;&#65533;Q
&#65533;>&#65533;&#65533;&#65533;a&#65533;&#65533;Y&#65533;Oz&#65533;[&#65533;&#65533;R&#65533;&#65533;S&#677;a&#65533;T&#65533;&#65533;fZ&#65533;h*&#65533;`&#65533;&#65533;g&#65533;&#65533;mJ&#65533;n&#65533;&#65533;p:&#65533;8*&#65533;u&#65533;xJ&#65533;Xz&#65533;z&#1701;|&#65533;&#65533;{&#65533;~*&#65533;c
&#65533;&#65533;z&#65533;&#65533;J&#65533;lj&#65533;IZ2jh5&#65533;&#65533;&#65533;5&#65533;&#65533;!;&#65533;&#65533;>*&#65533;:&#65533;&#65533;w%n&#65533;:&#65533;&#65533;&#65533;&#65533;&#65533;&#65533;Z&#65533;	&#65533;&#43242;Z&#65533;&#65533;p&#65533;&#65533;R&#65533;X&#65533;&#65533;&#65533;5ih&#65533;J&#65533;&#65533;Z&#65533;&#65533;&#65533;&#65533;&#65533;&#1707;&#65533;&#65533;&#65533;&#65533;
&#65533;&#65533;&#65533;&#65533;:&#65533;&#65533;*&#65533;&#65533;Z&#65533;&#65533;z&#65533;&#65533;&#1708;&#65533;&#65533;&#65533;&#65533;&#65533;&#65533;*&#65533;&#65533;:&#65533;&#65533;Z&#65533;&#65533;J&#65533;&#65533;z&#65533;&#1754;&#65533;&#65533;&#65533;&#65533;&#65533;?&#65533;&#65533;j&#65533;&#65533;:&#65533;&#345;&#65533;&#65533;j9Be&#65533;&#328;&#65533;jE&#65533;:&#65533;&#65533;J&#65533;5&#65533;&#65533;&#65533;&#65533;&#65533;&#65533;n&#65533;&#65533;&#65533;&#65533;&#65533;&#65533;&#65533;8&#65533;k&#65533;z&#65533;  !&#65533;   ,I F&#65533;&#65533;  &#65533; H&#65533;&#65533;&#65533;&#65533;*\&#560;&#65533;&#199;#J&#65533;H&#65533;&#65533;&#331;3j&#65533;&#561;&#65533;&#463; C
&#65533;&#65533;&#65533;&#65533;&#594;(O&#65533;LYR&#65533;&#727;0c&#668;I&#65533;&#65533;&#859;8s&#65533;&#65533;	`&#65533;&#978;&#65533;
:&#65533;%&#596;<&#65533;*]&#692;&#65533;&#1255;P&#65533;J]&#65533;&#65533;j&#1130;)&#65533;&#65533;jr&#65533;&#1519;`&#202;K&#65533;&#65533;C&#65533;D&#1258;]&#758;-&#1494;f&#65533;&#669;K&#65533;&#65533;&#1915;&#65533;&#65533;
&#65533;o&#1791;&#65533;&#65533;&#65533;&#65533;&#65533;&#65533;&#65533;&#200;+&#65533;&#65533;Sk&#65533;:"&#65533;&#65533;L&#65533;rd&#65533;&#65533;&#65533;&#65533;&#65533;&#65533;&#992;C+U&#65533;&#1602;&#65533;&#65533;/d&#65533;X&#65533;F&#65533;&#65533;c&#302;&#65533;&#65533;l&#1582;k&#65533;~&#65533;&#1668;&#65533;&#65533;W&#65533;&#65533;N&#65533;&#65533;&#65533;&#65533;I&#65533;]+&#65533;&#65533;&#65533;&#1844;k&#65533;&#65533;N&#65533;&#65533;&#65533;&#65533;&#1263;c&#65533;&#1122;&#65533;m&#1515;y&#65533;&#65533;&#65533;&#65533;w9J&#65533;&#65533;&#1259;_&#65533;>,&#40359;M&#65533;x&#65533;<:&#65533;&#65533;&#65533;&#65533;&#1023;&#65533;&#65533;&#65533;&#65533;&#65533;w&#65533;l&#65533;&#65533;7fk&#65533;`W&#65533;5&#65533;&#65533;&#65533;&#65533;&#65533;&#65533;^C&#65533;7_k&#65533;Y&#65533;&#65533;v&#65533;!&#65533;Ng[&#65533;&#65533;&#65533;YyzE&#65533;&#65533;,&#65533;x&#65533;{Cm&#65533;&#65533;&#65533;}h&#65533;8&#65533;G&#65533;0&#65533;'&#65533;'&#65533;e&#65533;A$&#65533;h&#65533;H*6!d&#65533;&#65533;f]&#65533;PF	&#65533;&#65533;&#65533;&#65533;f&#137;A5d&#65533;\v&#65533;Y&#65533;e&#65533;&#65533;e&#65533;&#65533;R&#65533;&#65533;f&#65533;"(&#65533;oY&#65533;s&#905;	*(`&#151;|&#65533;&#65533;&#65533;M0V8fl&#1825;&#65533;&#65533;&#65533;&#65533;f&#65533;<&#65533;&#65533;&#65533;t
&#65533;&#159;&#65533;Vj&#65533;F&#65533;
u&#65533;j&#65533;=&#65533;(&#65533;&#65533;z&#65533;&#65533;m&#1424;&#65533;j&#65533;&#65533;A&#65533;&#65533;y&#39664;&#65533;&#65533;&#65533;&#65533;QD&#65533;F_&#65533;Q&#65533;9j&#65533;R&#65533;&#65533;8&#65533;X&#65533;b&#65533;&#65533;)&#65533;P&#65533;	&#65533;6&#47909;ajj&#65533;&#65533;&#65533;&#678;&#65533;&#65533;&#58883;&#65533;@
&#65533;j
(&#65533;&#65533;&#65533;&#65533;&#65533;&#65533;^&#65533;&#65533;&#65533;j&#65533;a&#65533;&#65533;&#1346;&#1565;&#65533;p&#65533;&#65533;&#65533;l&#65533;&#65533;&#65533;&#65533;&#65533;&#65533;&#65533;L:/&#65533;&#65533;&#65533;8p&#65533;k'[&#65533;&#65533;m0&#65533;&#65533;&#65533;np&#65533;&#65533;Vl&#65533;&#65533;Y5h&#65533;	&#65533;&#65533;&#65533;&#65533;&#65533;u\&#65533;&#186;&#65533;&#65533;p	&#65533;&#65533;&#65533;&#65533;&#65533;^&#65533;&#65533;&#65533;t&#65533;&#65533;w|&#65533;&#546;&#65533;&#65533;&#65533;0&#65533;@&#65533;&#10128;&#65533;&#65533;0m&#65533;W&#1130;&#65533;&#237;&#65533;]&#65533;&#65533;&#65533;&#65533;+&#65533;U&#65533;&#65533;&#178;(l&#65533;&#65533;Gw&#65533;&#65533;R2&#65533;:m&#65533;{u&#65533;&#65533;&#65533;,&#65533;n(&#65533;p&#65533;&#65533;W&#65533;&#65533;&#65533;&#65533;t&#724;&#65533;c7}6&#65533; &#65533;,&#65533;&#65533;m&#65533;&#65533;&#65533;&#65533;&#65533;R\&#65533;&#65533;k&#65533;&#65533;&#65533;NF&#65533;&#65533;{&#65533;-"&#65533;m&#65533;P
&#65533;g&#65533;&#65533;D&#65533;.-p&#65533;&#65533;B&#65533;&#65533;&#65533;V&#65533;
&&#65533;`&#65533;&#27447;&#65533;W&#65533;&#65533;1&#65533;7&#65533;&#65533;&#65533;n&#65533;&#33867;&#65533;&#65533;f&#65533;	\&#65533;.<&#65533;&#65533;&#65533;8&#65533;&#65533;#&#65533;&#65533;&#65533;&#65533;&#65533;p&#65533;&#65533;&#65533;'&#65533;4&#65533;0p'u&#65533;&#65533;K.j&#65533;F&#65533;&#65533;&#1473;n&#65533;B&#65533;g&#65533;v&#65533;j&#1694;&uO|&#65533;&#65533;?&#479;	&#65533;&#65533;?&#65533;&#1367;&#1003;&#65533;&#65533;&#65533;&#65533;&#65533;&#65533;P&#1245;&#65533;5&#65533;&#65533;&#65533;e7&#65533;n&#65533;&#65533; &#65533;&#65533;z&#65533;`&#65533;$&#65533;JD~&#65533;&#65533;3&#65533;&#65533;z&#65533;&#65533; &#65533;&#65533;CH&#65533;&#65533;&#65533;&#65533;(<&#65533;
S&#65533;&#65533;&#65533;&#65533;&#65533;0|&#65533;cH&#65533;&#1712;&#65533;8&#65533;&#65533;s&#65533;&#65533;&#65533;&#65533;&#65533;g# A&#65533;&#65533;&#65533;&#65533;l|&#65533;&#65533;&#65533;7Y&#65533;&#65533;P&#65533;&#1316;$&#65533;&#65533;*V&#65533;>8&#65533; &#65533; &&#65533;&#65533;SO&#65533;&#65533;&#65533;U&#65533;,&#65533;&#65533;qJ&#65533;&#65533;&#65533;&#65533;;&#65533;m&#65533;Pa&#65533;&#65533;&#65533;&#65533;&#65533;&#65533;&#65533;%&#65533;&#65533;&#65533;&#65533;F.0&#65533;&#65533;F&#65533;I&#65533;B&#65533;L&#65533;"&#65533;&#65533;F:&#594956;&#65533;$'I&#65533;JZ&#65533;&#804;&7&#65533;&#65533;Nzr&#65533;WZ&#65533;T&#65533;:&#65533;&#65533; 8&#65533;W&#65533;&#65533;&#65533;&#65533;&#605196;&#65533;,gI&#65533;Z&#65533;&#65533;&#805;.m&#65533;2&#65533;NO&8%o&#65533;&#65533;$.q&#65533;h&#65533;&#65533;+w&#65533;&#65533;f:&#65533;&#1036;&#65533;4&#65533;IM}&#65533;+k&#65533;T&#65533;&#65533;&#65533;&#65533;6vQ&#65533;&#65533;Dc&#65533;V&#65533;&#65533;eV&#65533;&#65533;L&#65533;:&#65533;&#65533;&#65533;v^&#65533;J*&#65533;
&#65533;4&#65533;b&#65533;&#65533;&#65533;&#65533;2&#65533;;&#65533;&#65533;&#65533;&#65533;~&#65533;&#65533; &#356;&#65533;z	&#65533;`&#65533;/&#65533;&#65533;&#65533;=j#}&#65533;&#65533;&#65533;&#65533;D'
&#841;i&#65533;m&#65533;;#C&#65533;&#65533;F&#65533;N&#1033;&#65533;HGJ&#1170;>2&#65533;z&#65533;&#65533;	&#65533;&#65533;Q&#65533;&#65533;&#65533;t)7&#65533;&#65533;49&#1316;8&#873;Nw&#65533;N&#65533;&#371;m,EhM&#65533;&#65533;&#65533;w&#1876;&#65533;HM&#65533;R&#65533;&#65533;I&#65533;&#65533;Nk&#65533;&#65533;&#65533;&#65533;&#1121;n&#65533;&#65533;L&#874;V&#65533;&#65533;UB^	&#65533;z&#65533;jK&#65533;&#65533;F@V&#65533;F	&#65533;jW&#65533;&#65533;&#1462;&#65533;&#65533;eWR]F&#65533;)&#1303;&#65533;u&#65533;o,&#65533;&#65533;&#65533;&#1470;&#65533;&#65533;&#65533;&#65533;T&#65533;&#65533;P&#65533;&#65533;y&#1427;&#65533;&#65533;|&#65533;^&#65533;W&#65533;:&#65533;&#65533;&#65533;&#65533;&#65533;&#65533;$&1&#65533;U&#65533;&#65533;:&#65533;&#65533;k&#65533;&#65533;z&#65533;&#65533;&#65533;&#65533;&#65533;W&#65533;&#65533;&#65533;rvg&#65533;&#65533;&#65533;&#65533;&#65533;&#1466;&#65533;&#65533;&#65533;$&#65533;\&#65533;&#65533;&#65533;&#65533;&#65533;&#65533;t&#65533;&#65533;2mY&#65533;&#65533;&#65533;&#65533;&#65533;&#65533;&#1370;&#65533;&#65533;&#65533;Q&#1886;&#65533;d&#65533;&#65533;o&#65533;&#65533;\&#65533;&#65533;&#65533;)-&#65533;&#329;[&#65533;&#65533;&#65533;|&#453;cs&#65533;&#65533;&#1918;&#65533;uo&#65533;_v&#65533;&#65533;&#65533;&#1652;&#65533;&#65533;M&#65533;R&#65533;&#65533;Ra&#65533;j&#65533;&#65533;+&#65533;Ls;^&#65533;(W&#65533;&#65533;&#65533;o?&#65533;:&#1464;&#65533;M&#65533;=&#65533;&#65533;&#65533;&#65533;&#65533;Lp	JKSE&#65533;S&#65533;&#65533;p9&#65533;H&#65533;&#65533;tpv&#65533;#&#65533;&#65533;*a&#65533;&#65533;&#65533;&#65533;&#65533;TS+L&#65533;&#952;&#65533;xL&#65533;
&#65533;pF&#65533;&#65533;W&#65533; &#65533;&#65533;KL&#65533;&#65533;&#296;&#65533;b&#65533;&#65533;&#65533;#7&#65533;&#65533;/(&#65533;bd&#65533;z&#65533;&#65533;]w&#65533;&#65533;;&#65533;0!&#65533;@&#65533;3&#65533;&#65533;&#65533;i&#65533;&#65533;&#65533;&#65533;.&#65533;E&#65533;1ZZ&#65533;sg&#65533;&#65533;&#65533;&#65533;=&#65533;&#65533;&#65533;&#65533;b&#65533;({k&#65533;]&#65533;&#65533;&#65533;&#65533;&#65533;&#65533;:&#65533;E&#65533;C&#65533;	r&#65533;a#&#1509;I&#65533;-v&#65533;f;&#65533;)a&#65533;W&#65533;&#27443;&#65533;A8&#289;*&#65533;&#65533;'&#65533;&#65533;0a&#65533;s&#65533;&#65533;&#65533;u&#65533;Z]F;&#65533;&#1184;&#65533;r&#65533;vPO&#65533;&#65533;Z&#65533;&#65533;&#65533;&#65533;6 &#65533;&#65533;&#65533;&#1458;&#65533;}&#65533;K8&#1387;&#65533;&#65533;G-&#65533;8&#65533;&#65533;&#1231;^2&#65533;uMlV{KU&#65533;&#65533;&#65533;&#65533;kY&#65533;&#1726;&#334;&#65533;Hx-+?&#65533;&#65533;&#181;&#65533;&#65533;-&#65533;H&#65533;&#976;&#27039;&#65533;MkN&#65533;o&#65533;&#65533;&#28090;&#65533;&#65533;m&#65533;&#65533;O&#65533;&#65533;1&#65533;&#1877;&#65533;u&#65533;&#65533; &#65533;&#65533;
Jm&#65533;&#65533;y&#65533;h&#65533;&#65533;&#65533;!B&#65533;A&{&#65533;&#65533;&#65533;&#65533;&#65533;p&#65533;&#65533;sU8&#65533;&#65533;&#65533;&#65533;&#65533;:&#65533;&#65533;n&#65533;&#65533;&#65533;&#65533;&#65533;&#65533;&#65533;&#65533;(&#65533;&#65533;&#65533;m{[S&#65533;&#23359;&#65533;Z&#65533;&#65533;&#65533;&#65533;&#65533;&#65533;6A&#65533;a&#65533;&#65533;&#65533;&#65533;&#65533;&#65533;	+@&#65533;&#65533;:&#65533;-o6&#65533;&#65533;ss&#65533;&#65533;&#65533;&#65533;&#65533;&#65533;8&#65533;&#896802;&#65533;&#65533;1B&#65533;&#65533;k&#65533;rN&#65533;&#65533;N&#65533;&#65533;&#1789;R&#65533;_&#65533;&#65533;{&#762;&#65533;&#65533;hD&#65533;&#65533;&#65533;&#65533;9^&#65533;^f&#65533;_[&#65533;cWs&#65533;&#65533;x3={p&#65533;&#65533;&#65533;undg&#65533;&#65533;9Z[&#65533;w&#65533;&#65533;&#65533;&#65533;&#65533;&#65533;&#65533;&#65533;&#65533;&#65533;&#406;.&#65533;&#65533;{Nn&#65533;&#65533;]&#65533;&#65533;~&#65533;&#65533;=w&#65533;&#1344;&#65533;&#65533;n7&#65533;&#65533;tm&#65533;&#65533;-&#65533;&#65533;&#65533;&#65533;&#65533;&&#65533;&#65533;&#65533;&#65533;&#65533;&#65533;&#65533;[z&#65533;/&#65533;&#65533;&#65533;&#65533;b&#65533;v&#1451;&#65533;&#1020;&#65533;&#65533;x&#1803;1&#65533;}&#65533;=U&#65533;d&#65533;&#65533;&#65533;'&#65533;&#65533;&#65533;&#65533;&#65533;&#65533;&#65533;&#65533;&#65533;&#65533;&#935;t&#65533;_pyS&#65533;d&#65533;&#65533;&#65533;&#65533;&#65533;o<&#65533;>R&#65533;&#65533;2&#65533;&#65533;&#65533;&#65533;&#65533;&#65533;&#65533;&#65533;&#65533;{&#65533;&#65533;&#65533;&#65533;&#65533;&#65533;&#65533;O&#65533;&#65533;&#65533;&#65533;&#65533;&#65533;&#65533;&#65533;y-&#65533;&#65533;&#65533;w&#65533;&#65533;y&#65533;"o&#65533;7(&#65533;&#65533;&#65533;{&#65533;&#65533;w&#65533;'l&#65533;t&#65533;g&#65533;	&#65533;\
(w&#65533;/&#65533;w&#65533;T&#65533;v&#65533;r&#65533;-@P~[&#65533;&#65533;&#65533;z&#65533;v &#65533;d&#65533;8|&#65533;&#65533;&#65533;+&#65533;9&#65533;&#65533;{|$zXy:hkn{5&#65533;&#65533;&#65533;g&#65533;Te/X&#65533;&#65533;&#65533;&#65533;7j&#65533;&#65533;g&#65533;&#65533;&#65533;&#65533;&#65533;hgc\2&#65533;&#65533;&#65533;&#65533; (1&#65533;g&#65533;&#65533;&#65533;qSH&#65533;&#65533;&#65533;f&#65533;W&#65533;&#1367;&#65533;&#65533;(&#65533;o&#65533;u^Xa1&#65533;hZh&#65533;]&#65533;&#65533;Gsc@&#65533;&#65533;&#65533;7x`&#65533;&#65533;Xr8G&#65533;&#65533;&#65533;&#65533;&#65533;}&#65533;27&#65533;5&#65533;&#65533;&#65533;&&#65533;?&#65533;&#65533;8 &#65533;&#151941;E1&#65533;r&#65533;&#65533;&#65533;8F&#65533;&#65533;~W&#65533;&#65533;&#65533;&#65533;&#65533;&#65533;&#65533;PD&#65533;D&#65533;&#65533;/H&#65533;&#65533;&#65533;/`x&#65533;&#65533;&#65533;&#65533;n&#65533;&#65533;&#65533;%&#65533;<&#65533;w&#65533;&#65533;>1&#65533;s&&#65533;&#65533;?&#65533;&#65533;&#65533;&#1546;cF{x&#65533;&#65533;&#65533;&#65533;e&#65533;&#65533;=&#65533;&#65533;&#33492;&#65533;&#65533;&#65533;&#65533;k&#65533;d(&#65533;&#65533;&#65533;&#65533;8&#65533;eh}&#65533;6&#65533;&#65533;&#65533;&#65533;x&#65533;]&#65533;i^!c&#65533;=&#65533;&#65533;g&#65533;H&#65533;&#65533;5^Qq&#65533;R&#65533;&#65533;&#65533;&#65533;*&#65533;&#65533;n&#920;#1&#65533;:&#65533;9P67&#65533;&#65533;f&#65533;#}&#65533;&#65533;iG&#65533;&#65533;&#65533;&
&#65533;&#65533;&#65533;#&#65533;Y)&#65533;(}v&#65533;7&#65533;&#65533;fc&#65533;&#65533;&#65533;&#65533;Nx\	&#65533;&#65533;6&#65533;&#65533;#&#65533;&#65533;~&#65533;x&#65533;&&#65533;;&#65533;y&#65533;&#65533;*&#65533;'&#65533;w&#65533;&#65533;l&#65533;h&#65533;&#376;&#65533;&#65533;&#65533;vfh$90X&#65533;kB&#65533;5&#65533;%7&#65533;&#65533;s&#65533;, &#65533;&#65533;&#65533;&#65533;c&#65533;v&#65533;&#65533;&#65533;uCi&&#65533;&&#65533;u&#65533;&#65533;>&#65533;&#65533;/&#65533;&#65533;DH	&#65533;Ir&#65533;c&#1603;&#65533;&#65533;e=)&#65533;
95-P&#65533;&#65533;	&#65533;&#1905;&#65533;&#65533;<ijI71W0@&#65533;.&#65533;?&#65533;&#65533;&#65533;&#1100;(&#65533;aI&#65533;m)h&#65533;&#65533;'	 i	&#65533;,r&#65533;(P&#65533;&#65533;V&#65533;&#65533;&#65533;&#65533;&#1625;i8p&#65533;&#65533;&#65533;&#65533;&#65533;{6&#65533;&#65533;;	&#65533;&#65533;9&#65533;W&#65533;&#65533;d&#65533;&#65533;&#65533;c&#65533;&#65533;5&#65533;gA&#65533;&#65533;:i&#65533;&#340;&#65533;&#65533;&#65533;&#65533;&#65533;&#65533;&#65533;&#65533;&#1620;u&#65533;r&#65533;i4Ba&#65533;&#14042;&#65533;&#65533;&#65533;y&#65533;&#65533;vn&#602;G&#65533;&#65533;0&#65533;&#65533;&#65533;&#65533;&#65533;&#65533;&#65533;&#65533;I&#65533;&#65533;I&#65533;&#65533;&#65533;&#65533;&#65533;y&#65533;&#65533;&#65533;/&#65533;H&#65533;&#65533;6&#65533;&#65533;.}+&#65533;~	&#65533;&#65533;&#1562;s&#65533;2&#65533;&#65533;h&#65533;&#65533;&#65533;&#65533;&#604;&#65533;a>&#65533;I&#65533;&#65533;q&#65533;'0&#65533;&#65533;&#65533;Q&#137;=^&#65533;&#65533;G&#544;&#65533;r&#65533;U&#65533;&#65533;7R&#65533;&#65533;&#65533;Z&#65533;&#65533;&#65533;&#65533;C&#65533;&#65533;&#605;q&#65533;&#65533;:&#65533;!&#65533;/8&&#65533;&#609;&#65533;/*&#65533;Ic&#65533;&#65533;&#65533;&#65533;&#65533;&#65533;wf6z&#65533;&#65533;&#65533;6&#65533;4&#65533;&#65533;Bj.#&#65533;=&#1045;&&#671;P
S&#65533;&#65533;-&#65533;QA&#65533;&#65533;&#65533;Z&#65533;&#65533;GZ{W&#65533;&#65533;JB&#65533;)&#65533;&#65533;p&#65533;&#65533;X&#65533;&#65533;R&#65533;&#65533;s
&#65533;b]&#65533;&#65533;r&#65533;&#65533;jz&#29210;&#65533;&#65533;&#65533;F&#65533;&#65533; &#65533;`LQ&#65533;&#65533;5&#65533;&#65533;&#65533;k'&#65533;QF:T&#65533;&#65533;&#65533;&#65533;&#65533;o&#65533;&#65533;&#65533;&#65533;&#65533;T&#65533;wx&#65533;&#65533;vO<(&#65533;&#65533;Z1.%p&#65533;o&#65533;&#65533;&#65533;J&#65533;Zj%&#1060;4p&#65533;&#65533;&#65533;&#65533;&#65533;&#65533;&#65533;&#1672;&#65533;>&#65533;&#65533;&#65533;&#65533;&#65533;sZ3&#65533;&#65533;&#1705;Oc&#65533;&#65533;3&#65533;yd&#65533;f:&#65533;4&#65533;&#65533;&#65533;&#65533;&#65533;
&&#65533;&#65533;2&#65533;h&#65533;\X&#65533;&#65533;B&#65533;&#65533;&#65533;&#65533;&#65533;&#65533;&#65533;uu&#65533;&#65533;&#65533;&#65533;H&#65533;&#65533;'1&#65533;6(W&#65533;&#666;p&#314;&#65533;dq&#65533;C&#65533;&#65533;
&#65533;&#65533;J&#65533;d&#65533;J}4&#65533;&#65533;&#65533;fJxQ&#65533;&#65533;&#65533;&#65533;&#65533;&#65533;6y&#65533;&#65533;&#65533;i&#65533;&#65533;&#65533;&#65533;R:&#65533;&#65533;j&#65533;&#65533;&#65533;&#65533;:&#65533;&#65533;,Ru&#65533;&#65533;:gh&#65533;&#65533;	+&#65533;L&#65533;&#43263;&#65533;f&#65533;&#65533;9&#65533;_r&#65533;
&#65533;2|&#65533;&#65533;h&#65533;PA&#65533;&#65533;&#65533;W<&#65533;&#65533;.k&#65533;j\&#65533;u&#65533;(&#65533;z&#65533;&#65533;.&#65533;&#65533;:y$[&#65533;qZ&#65533;\&#1197;+&#65533;&#65533;&#65533;&#65533;W&#65533;&#65533;&#65533;J.
&#65533;A&#65533;&#65533;&#65533;&#65533;2&#65533;&#65533;1&#564;M&#65533;P&#65533;&#65533;&#65533;&#65533;&#65533;&#65533;&#65533;&#65533;	&#65533;H&#65533;&#65533;Tk$&#65533;&#65533;R&#65533;i4;&#65533;`c&#65533;&#65533;&#65533;b=&#65533;&#65533;zXL"&#65533;&#65533;j&#65533;&#1208;&#65533;Reo{&#65533;3y&#65533;G&#65533;(&#65533;&#65533;&#65533;&#1394;&#65533;&#693;&#65533;)&#65533;(v&#65533;9&#65533;&#65533;&#65533;3&#65533;&#65533;Z&#65533;~&#65533;&#65533;&#65533;&#65533;"Z&#1718;#&#65533;}+&#65533;&#65533;w&#65533;&#65533;&#65533;&#65533;&#65533;P&#65533;&#1753;&#65533;M<[&#65533;&#65533;W&#65533;&#65533;&#65533;zR;&#1060;&#65533;G&#65533;&#65533;&#65533;te&#65533;&#65533;9&#65533;Q&#1208;&#65533;K&#65533;j9%0Y&#65533;&#65533;&#65533;&#1531;*r&#65533;&#65533;&#65533;&#65533;ZO
&#65533;&#65533;&#65533;&#65533;&#65533;j&#65533;&#65533; &#65533;&#65533;&#65533;&#1721;&#65533;kU&#65533;;&#65533;&#65533;f&#65533;&#65533;Z8&#65533; &#65533;4 &#65533;y&#65533;&#65533;/;&#65533;&#65533;&#65533;&#65533;&#765;&#601;1&#65533;d9&#65533;Z&#65533;&#65533;&#65533;6&#1207;&#65533;K&#65533;&#65533;&#65533;&#65533;&#65533;B&#65533;&#65533;&#767;. &#65533;R"&#65533;D&#65533;&&#65533;,0
&#65533;&#65533;&#65533;&#65533;&#65533;&#65533;<&#65533;\&#65533;|&#65533;&#65533;&#65533;&#65533;&#65533;&#65533;&#65533;&#65533;&#65533;&#65533;|,&#65533;&#65533;&#65533;)&#65533;@&#65533;&#65533;&#65533;[&#65533;+&#65533;Y&#65533;&#65533;*&#65533;+0&#65533;&#65533;&#65533;&#138;&#65533;&#65533;&#65533;9<&#65533;5&#65533;!;<&#65533;1|#<&#65533;&#65533;&#65533;&#65533;&#65533;&#65533;.|&#65533;&#65533;b&#65533;&#65533;&#65533;!&#65533;*i%0V8&#65533;T\&#65533;V|&#65533;X&#65533;&#65533;Z&#65533;&#65533;\&#65533;&#65533;^&#65533;&#65533;`&#65533;b<&#65533;d\&#65533;f|&#65533;h&#65533;&#65533;j&#65533;&#65533;l&#65533;&#65533;0BH&#706;2&#65533;&#65533;&#65533;=L0&#65533;z&#65533;	5&#65533;/&#65533;|&#65533;&#65533;D&#65533;&#201;&#1209;N&#65533;&#65533;J&#65533;&#65533;I&#65533;&#65533;-&#65533;&#65533;&#65533;&#65533;&#65533;&#538;&#65533;&#65533;&#65533;&#65533;A&#131;tG'&#536;g&#65533;t,&#65533;4l&#65533;AL&#476;2=&#65533;&#65533;;,&#65533;k&#65533;&#160;|&#490;&#65533;&#65533;yL&#65533;&#65533;&#65533;b&#65533;&#409;Q,&#65533;&#65533;AHo<%&#65533;C&#65533;,|&#65533;&#65533;5,&#65533;8<&#795;&#65533;&#731;l(J\&#65533;&#65533;&#607;|&#65533;w&#65533;&#65533;A&#65533;&#65533;&#65533;\&#65533;D,&#65533;&#65533;&#65533;&#65533;&#65533;&#65533;&#65533;&#65533;&#65533;&#844;&#65533;&#1820;&#65533;&#65533;[&#65533;&#65533;&#65533;2&#65533;&#65533;T&#65533;,&#65533;c/&#65533;aA&#65533;&#65533;hb&#65533;&#65533;l&#65533;&#65533;q&#65533;&#65533;&#65533;&#65533;&#1308;&#65533;&#65533;l&#65533;&#65533;&#65533;&#618;,&#65533;&#65533;&#65533;&#65533;&#65533;&#65533;&#65533;&#65533;L&#65533;H&#65533;&#65533;&#65533;&#65533;&#65533;,&#65533;E&#65533;&#65533;&#65533;&#65533;&#65533;&#65533;W&#65533;'&#65533;&#65533;9&#65533;LS&#65533;&#2043;&#65533;X&#65533;&#65533;&#65533;&#65533;&#65533;=&#65533;&#65533;&#65533;&#225;l&#65533;&#65533;&#65533;&#65533;,&#65533;1&#65533;&#65533;@<&#65533;&#65533;&#1152;&#65533;&#65533;&#65533;&#65533;&#65533;&#65533;&#65533;&#65533;&#65533;5<&#65533;(&#65533;&#65533;&#251;&#65533;&#380;&#65533;&#65533;|&#65533;9m&#65533;4 H_51BS&#65533;XbH(&#65533;,$&#65533;*]&#65533;L&#65533;&#65533;T&#65533;&#65533;&#65533;\&#65533;3&#1152;&#65533;&#65533;U&#65533;&#65533;Y&#65533;&#65533;Z&#65533;"&#65533;&#65533;&#65533;&#65533;]&#65533;+&#65533;&#1008;&#65533;&#65533;g&#65533;&#65533;&#65533;p&#1315;&#65533;&#65533;o&#65533;&#1314;&#65533;&#65533;9&#65533;&#65533;M&#65533;Ec&#65533;&#65533;1&#65533;&#65533;U&#65533;&#65533;Tm&#65533;+&#65533;&#65533;&#65533;&#65533;	&#65533;}&#65533;&#65533;&#65533;,&#1547;|&#65533; ]&#848;]&#65533;&#65533;&#65533;~=&#65533;&#65533;&#1602;&#65533;2&#65533;BzB&#65533;J&#65533;-^5&#65533;&#65533;<?6 &#65533;=&#65533;4L&#843;&#65533;&#65533;<&#65533;8&#65533;k&#65533;&#553;&#65533;&#65533;R}&#65533;2&#65533;&#1715;M
&#65533;&#973;&#65533;&#65533;&#65533;<&#65533;&#65533;&#65533;&#65533;,.&#65533; &#65533;&#65533;5&#65533;]&#1478;&#65533;a&#65533;&#65533;&#65533;&#65533;&#65533;&#65533;<&#65533;&#65533;&#65533;&#2012;&#65533;8&#65533;&#1685;&#1914;-&#1900;&#65533;&#65533;&#65533;&#65533;&#65533;&#1552;&#65533;&#65533;/&#65533;&#65533;&#65533;&#65533;&#65533;}&#65533;&#704;-&#65533;&#65533;,&#65533;/<&#65533;E&#1826;jC1&#2009;1&#65533;M&#65533; &#65533;&#65533;&#65533;&#65533;&#65533;&#65533;&#65533;&#65533;&#65533;&#65533;&#65533;=&#65533;&#65533;-~&#65533;N&#65533;	n&#65533;&#65533;&#65533;&#65533;-&#65533;&#65533;&#65533;&#65533;&#65533;
N&#65533;n&#65533;&#65533;.&#65533;&#65533;&#65533;>&#65533;&#65533;&#65533; >&#65533;"^&#65533;&#65533;'N&#65533;)n&#65533;&#65533;&#65533;-&#65533;&#65533;&#65533;&#65533;2&#65533;&#65533;3&#65533;v]&#65533;&#65533;;&#65533;$P&#65533;&#65533;&#65533;&#65533;&#1872;&#1628;&#65533;&#1997;&#1354;m&#65533;m&#1630;L&#65533;&#65533;=&#65533;&#65533;&#65533;&#1545;&#65533;&#65533;&#1709;&#65533;B~&#65533;JN&#937;.o&#65533;&#65533;&#65533;,	&#65533;&#2001;<&#65533;&#65533;c.&#65533;M&#65533;gn&#65533;&#65533;&#65533;k&#65533;&#65533;@&#65533;&#65533;o&#65533;&#65533;a&#65533;eN&#65533;in&#65533;m&#65533;&#65533;q&#65533;&#65533;s&#65533;p&#65533;&#65533;u&#65533;&#65533;r&#65533;&#65533;>&#65533;&#65533;&#65533;&#65533;&#65533;&#65533;.&#65533;&#65533;&#65533;&#65533;&#65533;&#65533;w&#65533;.&#65533;yN&#65533;n&#65533;{&#65533;&#65533;~&#65533;&#65533;&#65533;K&#65533;<?&#65533;&#65533;+L&#65533;&#65533;&#65533;&#65533;&#65533;&#65533;&#65533;J>&#65533;&#1388;&#1902;&#65533;&#65533;?&#65533;&#1712;>&#65533;]=&#65533;8M&#65533;~&#65533;N&#810;&#65533;&#65533;&#1773;&#65533;&#65533;]P&#65533;&#65533;&#65533;*&#65533;&#65533;&#65533;&#65533;&#670;&#65533;&#830;&#65533;&#65533;&#65533;&#65533;&#65533;&#65533;&#65533;&#65533;&#65533;&#65533;>&#65533;&#65533;^&#65533;&#65533;~&#65533;&#1694;&#65533;&#1854;&#65533;&#65533;&#65533;&#65533;&#65533;&#65533;&#65533;&#65533;&#65533;&#65533;>&#65533;&#734;H&#65533;k&#65533;XT&#1722;&#65533;&#65533;M&#44446;&#65533;^&#23485;&#1706;=&#65533;&#65533;&#65533;P&#65533;&#65533;&#65533;&#65533;~&#65533;W}&#65533;6,&#65533;&#65533;&#65533;&#65533;pG9..&#478;&#65533;6fH&#65533;&#65533;&#65533;O&#65533;?&#65533;&#65533;&#65533;&#65533;&#65533;&#65533;&#65533;&#65533;&#1789;&#65533;&#48158;&#1958;&#65533;&#65533;o&#65533;=&#65533;M&#65533;&#65533;_&#65533;&#65533;&#65533;'<&#65533;	&#65533;&#65533;&#65533;# &#1400;&#65533;&#65533;&#65533;&#65533;(&#65533;&#65533;@&#65533;&#65533;&#65533;&#65533;~&#65533;=/&#65533;E&#65533;G&#65533;A&#65533;&#65533;&#65533;&#65533;&#65533;'o&#65533;&#65533;C&#65533;&#65533;&#65533;x&#65533;&#65533;$&#65533;&#65533;&#65533;&#65533;&#65533;[?&#47614;&#65533;=&#65533;&#65533;n&#65533;G&#65533;&#65533;K&#65533;&#65533;h?&#65533;I&#65533;&#65533;&#65533;&#65533;f&#65533;&#65533;a&#65533;&#65533;&#1229;&#65533;>o&#65533;u&#65533;&#65533;&#65533;K&#65533;"A&#65533;3O?#&#65533;&&#65533;#&#65533;&#65533;w&#65533;&#65533;&#65533;o&#65533;&#65533;F&#65533;&#65533;_?&#65533;g&#65533;&#65533;&#65533;&#65533;C&#65533;&#65533;&#65533;&#65533;&#65533;&#65533;o&#65533;s&#65533;&#65533;y&#65533;&#65533;&#65533;T&#65533;u&#65533;X&#65533;&#65533;p&#65533;&#65533;m&#65533;&#65533;*&#65533;&#65533;&#65533;&#65533;^&#65533;&#964;_&#65533;&#65533;~&#65533;;&#65533;&#65533;&#65533;&#65533;&#65533;o&#65533;&#65533;o&#65533;j&#65533;&#65533;&#65533;?&#797;&#65533;&#65533;J&#65533;U8&#65533;&#65533;&#65533;A&#65533;?&#65533;n&#65533;&#65533;\O&#65533;&#65533;_&#65533;v&#65533;&#65533;&#927;&#65533;&#65533;&#65533;&#65533;a&#65533;&#65533;&#65533;&#65533;(&#65533;&#65533;&#65533;q&#65533;&#65533;&#65533;N&#65533;q&#65533;&#65533;&#65533;&#65533;)&#65533;2&#65533;Z&#65533;~O&#65533;[&#65533;&#65533;e&#65533;&#65533;v_&#65533;&#65533;&#65533;&#65533;&#65533;&#65533;&#65533;&#65533;O&#65533;&#65533;?&#65533;&#65533;&#65533;&#847;&#65533;&#65533;&#65533;&#65533;_&#65533;&#65533;&#65533;&#65533;&#65533;&#65533;&#65533;_&#65533;J&#65533;")&#65533;&#65533;&#65533;&#65533;&#65533;&#65533;&#65533;&#65533;&#65533;?&#65533;&#65533;&#65533;&#65533;&#65533;&#65533;&#65533;&#65533;&#65533;&#65533;&#65533;&#65533;&#65533;&#65533;&#65533;&#65533;/&#65533;&#65533;&#65533;&#65533;?&#65533;&#65533;o&#65533;vO&#65533;&#65533;o qbC	

&#65533;(&#65533;&#65533;D
&#65533;$H&#65533;!&#65533;&#65533;]T&#65533;&#65533;&#65533;&#65533;E&#65533;9f&#65533;&#65533;c&#335;?&#65533;<9R&#65533;&#661;&C&#65533;yQ&K&#65533;1C&#65533;<&#65533;c&#650;&#65533; &#65533;T&#65533;&#65533;
6=j&#65533;R&#65533;M&#65533;>e
&#65533;iT&#65533;S&#65533;J&#65533;Z5&#65533;U&#65533;]&#65533;~&#65533;&#1451;X&#65533;c&#854;EKV&#65533;&#1653;i&#1662;u&#65533;&#65533;\&#65533;P5&#1777;&#65533;&#265;&#65533;
6|&#65533;#I&#65533;&#65533;6&#65533;,&#819;&#65533;&#65533;&#198;&#65533;&#65533;&#65533;&#65533;&#65533;&#65533;&#65533;!#&#428;&#1189;&#65533;&#718;{
Z&#65533;@&#65533;%J&#65533;6a:5j&#1389;Y&#65533;^&#1781;l&#1587;m&#65533;&#65533;M[&#65533;&#65533;&#1913;y&#65533;&#65533;&#65533;&#65533;p&#65533;&#261;G~\&#65533;q&#65533;&#603;/w:l&#65533;&#65533;*8Q&#160;&#2047;)>d"g&#65533;&#65533;&#65533;G~&#65533;^2M&#345;af&#65533;IY&#65533;&#65533;&#65533;&#65533;5c&#65533;Z&#65533;~&#65533;&#65533;&#65533;&#65533;0@$&#65533;@D0Ad&#65533;A&#65533;P?, &#65533;&#65533;&#65533;
&#65533;&#65533;&#65533;&#65533;/&#65533;yf?1D?&#65533;PDOD1EWd&#65533;E_&#65533;1&#65533;&#65533;	 !&#65533;   ,I W &#65533;&#65533; &#65533; H&#65533;&#65533;&#65533;&#65533;*\&#560;&#65533;&#199;#J&#65533;H&#65533;&#65533;&#331;3j&#65533;&#561;&#65533;&#463; C&#65533;&#65533;&#65533;&#65533;&#594;(O&#65533;L&#65533;r&#65533;&#722;"c&#668;I&#65533;&#65533;&#859;8s&#65533;&#65533;&#627;g&#407;@[
Jt&#65533;Q&#65533;
I&#65533;\&#692;&#65533;&#1255;P&#65533;J&#65533;&#65533;&#65533;JX&#65533;f&#65533;&#693;&#65533;&#1507;%&#65533;&#65533;%&#65533;&#65533;&#65533;T&#1258;]&#758;&#65533;&#1783;T&#65533;&#65533;&#65533;&#65533;5&#65533;&#1531;x&#65533;&#65533;{wlX%J&#65533;8&#65533;&#65533;&#65533;&#200;+&#65533;j5&#65533;&#1853;&#65533;#K&#65533;L&#65533;&#65533;)J&#65533;&#1584;&#65533;&#65533;&#65533;&#992;C&#65533;z&#65533;]&#65533;\S&#1978;AGk:L&#542;-&#196;&#65533;&#1719;o&#65533;&#397;{6l&#1581;7&#65533;&#65533;u&#65533;&#65533;(Jp&#65533;L&#65533;&#65533;&#65533;&#65533;&#1059;K&#65533;&#1560;&#65533;&#44910;c&#65533;&#65533;-&#65533;w&#65533;0&#139;&#65533;&#65533;Q&#65533;|&#65533;&#65533;k&#65533;_&#990;&#65533;&#65533;&#65533;&#65533;&#455;&#65533;{w&#1909;ag&#480;&#65533;x&#65533;&l&#65533;&#65533;&#65533;m&#65533;&#65533;t&&#65533;&#65533;&#65533;&#65533;U7Yv&#65533;&#65533;^x&#65533;&#197;1&#65533;&#65533;a&#65533;-t&#65533;&#65533; &#65533;(b&#65533;n&#65533;&#65533;z&#65533;&#855;&#65533;o:dW&#65533;&#65533;&#65533;&#65533;*&#65533;g&#65533;&#65533;<&#65533;&#65533;Ud&#65533;A&#65533;}&#65533;Y&#65533;&#65533;.&#65533;&#65533;&#146;L6&#65533;&#65533;PF)e&#65533;&&#65533;&#65533;'&#65533;&#65533;&#65533;lU&#65533;&#65533;Br H&#65533;&#65533;=&#65533;i&#65533;hJ&#65533;_&#65533;&#65533;&#65533;&#65533;5`x&#65533;IR9&#65533;x&#65533;&#65533;Jzh&#65533;&#65533;&#65533;&#65533;
&#65533;m&#65533;si&&#65533;&#65533;:&#65533;&#65533;Zl&#65533;g$&#65533;U*&#65533;&#65533;&#65533;{f&#65533;&#39323;&#65533;i&#65533;&#65533;Y&#65533;&#65533;/&#65533;&#65533;&#65533;&#65533;&#65533;*b&#65533;&#1429;&#65533;&#65533;&#65533;&#65533;&#65533;!&#65533;urj&#47989;&#65533;)&#65533;1&#65533;g&#682;&#65533;+,Sv&#1369;m&#65533;ZH&#65533;&#65533;&#65533;b&#65533;i&#65533;&#65533;F&#65533;&#65533;&#65533;&#65533;J&#65533;0&#65533;f&#65533;&#65533;&#65533; &#65533;Wk&#1725;&#65533;,&#65533;&#65533;2+-&#65533;&#1370;&#65533;&#65533;&#65533;&#65533;r&#65533;&#65533;&#65533;*&#65533;m^&#65533;&#65533;@_&#65533;&#65533;&#65533;&#65533;.&#65533;&#65533;J&#65533;/&#65533;L&#65533;&#65533;&#65533;&#65533;&#65533;k&#65533;&#65533;&#1654;&#65533;&#65533;&#65533;E&#65533;Ye&#65533;&#65533;&#65533;:p&#65533;&#65533;6{k&#65533;g&#65533;1&#65533;&#65533;&#65533;&#65533;&#65533;&#65533;9&#452174;&#65533;&#65533;&&#65533;{)&#65533;o&#65533;&#65533;&#65533;&#65533;E&#65533;&#65533;&#65533;&#1931;o&#65533;&#65533;&#65533;&#952;&#65533;&#65533;&#65533;@+&#65533;qW&#65533;6&#65533;&#65533;&#65533;&#65533;&#65533;&#46834;&#65533;x>&#65533;&#65533;>m&#65533;&#65533;j&#65533;|&#65533;&#1789;&#65533;&#65533;&#65533;&#65533;*&#65533;&#65533;c&#65533;ln&#65533;X&#65533;&#65533;&#65533;&#65533;[{&#1817;&#65533;q&#65533;l&#65533;*&#65533;}.&#65533;(s&#65533;&#65533;&#65533;|&#65533;&#65533;-]&#65533;&#65533;&#253;&#65533;&#65533;&#65533;t&#65533;]&#65533;&#65533;{&#65533;&#65533;&#65533;&#65533;)&#789;2&#65533;ws&#65533;w+&#65533;$&#65533;Qg~8&#65533;7&#65533;&#65533;'$&#65533;&#149;&#65533;Gn&#65533;I&#1741;&#65533;&#65533;C)z&#65533;C&#65533;&#65533;unZ&#65533;:&#1649;&#65533;&#65533;&#65533;&#672;o&#65533;&#65533;&#373;O&#65533;&#65533;lN&#65533;&#65533;&#65533;&#1993;x&#65533;;&#65533;~&#65533;&#65533;&#65533;W&#65533;&#65533;&#65533;Y&#65533;F&#65533;&#65533;$C&#65533;&#65533;&#65533;&#65533;z&#65533;&#65533;&#65533;&#65533;[o&#65533;&#65533;&#65533;cE&#65533;&#65533;K?5&#65533;&#1979;&#65533;&#65533;&#65533;o&#65533;&#65533;&#65533;oP&#65533;&#65533;&#65533;/&#65533;&#65533;t&#65533;&#65533;:&#492;&#65533;&#65533;&#61482;J&#65533;'7&#65533;&#65533;oi&#65533;&#65533;&#65533;d@Z0M&#65533;&#65533;&#65533;&#65533;&#65533;7A&#65533;9-|&#65533;&#65533;&#65533;&#65533;*x&#65533;&#65533;hf&#1603;&#65533;:&#65533;.&#65533;Pq$4&#65533;c&#65533;6&#65533;T.d/&#65533;&#65533;&#65533;&#65533;=&#65533;&#65533;-v1&#65533;&#65533;&#65533;G&#65533;B&#65533;&#65533;`{&#65533;&#65533; 8&#65533;:qzC&#65533;b&#65533;&#65533;&#65533;{&#65533;&#65533;X&#65533;&#65533;Dh&#65533; J&#65533;oA&#1146;&#65533;B%vP~Yt&#65533;&#65533;&#65533;&#425;P&#65533;&#65533;&#65533;&#65533;&#65533;&#1032;&#65533;&#65533;&#65533;&#65533;&#65533;a&#65533;&#65533;&#65533;&#65533;>:&#65533;$^&#65533; y&#65533;&#65533;%jQliL$&#65533;&#65533;H&#65533;&#65533;q^&#65533;P&#65533;|&#65533;&#65533;&#1169;&#65533;&#65533;&#65533;&#65533;"&#65533;I&#65533; &#65533;kH[!&#65533;X&#65533;RB&#65533;&#65533;&#65533;|&#65533;&#65533;DJ&#65533;&#65533;g\&#65533;c&#580;gH&#65533;m2&#65533;&#65533;&#65533;I&#65533;,&#65533;&#65533;R&#65533;?&#65533;d-g	&#65533;W&#65533;1&#65533;&#65533;&#65533;	!&#65533;f&#65533;&#65533;&#982;&#65533;j&#65533;&#65533;.&#65533;&#65533;&#65533;ZHL&#65533;&#891;&#65533;5&#65533;Y@&#65533;&#65533;5&#65533;L"8-9&#65533;ms&#65533;'9&#65533;&#65533;I#&#65533;3e&#65533;{&#65533;$&#65533;&#65533;&#65533;&#65533;~&#65533;@&#65533;&#65533;&#65533;&#65533;&#65533;&#65533;&#65533;L&#65533;&#1236;&#65533;lg&#65533;&#1030;B&#65533;,&#65533;S&#65533;3G&#65533;hJ0&#65533;-&#65533;C7&#65533;&#65533;znE&#65533;&#65533;&#65533;gFa&#65533;P&#65533;&#65533;&#65533;&#65533;(G&#65533;&#1578;&#65533;&#544;&#65533;&#65533;,&#65533;I&#65533;&#65533;C&#65533;&#65533;*]i&#65533;&#65533;?&#65533;&#65533;&#65533;&#65533;'&#65533;X,)&#65533;S&#65533;&#944;&#65533;&#65533;&#65533;&#65533;D&#65533;&#65533;>Z&#65533;s&#65533;&#65533;&#65533;(P	fT&#65533;Q&#65533;&#65533;&#65533;S&#65533;B&#65533;&#65533;sbR&#65533;UQ&#65533;z&#65533;&#65533;)o&#65533;!&#65533;cMm&#65533;&#1304;v&#65533;&#65533;9+Y&#65533;wU+.&#1389;A&#65533;kTu&#776;&#65533;u&#65533;&#65533;C&#65533;K&#65533;&#65533;&#65533;J-&#65533;L&#65533;+&#65533; &#65533;&#762;&#65533;&#65533;&#65533;&#65533;&dM
VE2&#65533;(&#1310;/&#65533;&#65533;|Zt&#65533;o&#65533;&#65533;&#65533;&#65533;zY&#65533;Q&#65533;&#65533;1&#555;E&#65533;M&#65533;N&#65533;&#65533;&#65533;e&#65533;]l&#65533;&#1332;&#65533;v&#65533;&#65533;u"g&#65533;J&#65533;&#65533;b&#54479;&#65533;_3m&#65533;V&#1458;&#65533;&#65533;M&#65533;{&#65533;[&#65533;&#65533;&#1034;&#65533;&#65533;&#65533;P&#1658;&#1086;Bu&#65533;&#65533;&#65533;hs&#65533;ZCH&#1451;&#65533;&#65533;.S&#65533;Z&#65533;&#65533;&#65533;o&#65533;B&#65533;f&#65533;&#1977;v&#65533;&#65533;*s&#1099;0&#65533;n&#366;&#65533;&#65533;&#65533;n^&#65533;Vr&#65533;&#65533;5&#65533;&#65533;l3\&#65533;&#65533;&#1404;&#65533;&#65533;/M?&#65533;T&#65533;j
&#65533;&#65533;`&#65533;K&#65533;&#1870;&#65533;npua&#65533;',&#65533;&&#65533;&#65533;&#65533;:][&#65533;&#65533;~f&#65533;=,&#65533;&#65533;&#65533;'v&#65533;A&#65533;4&#65533;&#65533;&#361;&#65533;0@&#65533;&#65533;
&#65533;y%-&#65533;M&#65533;&#65533;!&#65533;&#65533;&#65533;8V&#1284;&#65533;:b'&#65533;&#65533;A&#65533;c&#65533;I&#65533;&#65533;&#65533;x&#65533;&#882;&#65533;s&#65533;&#65533;~"y&#65533;e&#1201;&#65533;v&#65533;.&#65533;&#65533;&#65533;F&#65533;1&#65533;&#65533;&#65533;&#65533;&#65533;s&#65533;&#65533;@&#65533;&#65533;&#65533;Z&#65533;&#65533;&#65533;&#65533;_^3&#65533;\&#65533;9m&#65533;&#65533;B6f&#65533;&#65533;&#65533;g=+&#547;<&#65533;$[+&#65533;&#65533;&#65533;&#65533;&#65533;.&#65533;&#65533;&#65533;&#65533;&#15817;&#65533;&#576;F&#65533;&#65533;)&#65533;I?G&#65533;&#65533;[&#65533;0&#1100;&#65533;9/&#65533;&#65533;X.r&#65533;&#65533;&#65533;iO&#65533;F&#65533;/5vWM&#65533;&#65533;&#65533;&#65533;&#65533;v&#65533;GW&#65533;'&#65533;&#65533;&#65533;&#65533;$&#65533;d&#65533;&#65533;&#65533;\'F&#797;&#65533;&#65533;tkm&#65533;N&#65533;&#65533;&#65533;f&#65533;jw&#65533;&#65533;F&#65533;Z&#65533;.&#65533;g&#65533;&#65533;4\e&#65533;&#1038;&#65533;a2&#65533;&#65533;&#1063;&#65533;if6&#65533;&#65533;yjp&#65533;&#65533;]7&#65533;&#65533;=o&#65533;&#65533;~&#65533;m?&#65533;[;[&#65533;}7&#65533;F@&#65533;&#65533;&#65533;7&#65533;&#65533;&#65533;n"&#65533;&#65533;u&#65533;4\&#65533;-p&#65533;&#65533;&#65533;1&#65533;&#65533;9hn;&#65533;&#65533;&#65533;f-&#65533;+&#65533;&#65533;r&#65533;&#65533;&#65533;&#65533;&#65533;7&#65533;&#44942;&#65533;p&#65533;$&#65533;I&#65533;&#65533;&#65533;&#65533;&#65533;	&#65533;&#65533;u&#65533;&#65533;&#65533;&#65533;&#627;&#65533;&#65533;#.&#65533;&#65533;&#65533;&#65533;x1&#65533;&#65533;r&#65533; &#65533;&#1800;@&#65533;IN	T&#65533;&#65533;&#65533;&#65533;&#65533;&#65533;&#65533;b&#65533;&#65533;&#65533;&#65533;{&#65533;&#65533;`&#65533;&#65533;&#65533;N&#65533;&#65533;&#65533;&#65533;&#65533;hO&#65533;&#65533;&#65533;&#65533;&#65533;&#65533;&#65533;&#65533;&#65533;p&#65533;{&#65533;&#65533;&#65533;1	&#65533;9&&#65533;z&#65533;k&#65533;&#65533;{&#65533;&#65533;\&#65533;&#65533;&#65533;O&#65533;&#65533;&#65533;&#65533;&#65533;O&#65533;&#65533;	&#65533;&#65533; &#65533;&#65533;&#65533;yA&#685;N&#65533;e&#65533;&#65533;&#65533;&#65533;&#65533;&#1400;&#65533;&#65533;{&#65533;&#65533;&#65533;&#65533;G&#65533;&#65533;&#65533;(g0^&#65533;&#65533;&#2019;&#65533;&#65533;(&#65533;9&#65533;&#65533;<&#65533;HO&#65533;&#65533;&#65533;&#65533;&#65533;&#65533;&#65533;}&#1503;^s&#65533;3&#65533;&#1010;&#65533;&#65533;G&#65533;&#65533;&#65533;&#65533;&#65533;&#65533;O~&#65533;&#65533;&#65533;&#65533;&#65533;&#65533;&#65533;}>&#65533;&#65533;&#65533;&#65533;[&#65533;&#65533;&#65533;W&#65533;	&#65533;&#65533;&#65533;H>&#65533;&#65533;&#65533;k&#65533;&#65533;Y&#65533;&#65533;g&#65533;&#65533;&#65533;O&#65533;&#65533;&#65533;&#65533;x1L&#65533;&#65533;')&#65533;&#65533;r&#695;[&#65533;&#65533;&#65533;&#65533;&#65533;&#65533;&#65533;&#65533;&#65533;&#65533;&#65533;62#&#65533;&#65533;z&#65533;r&#65533;'hf&#65533;&#65533;&#65533;&#65533;&#1536;&#65533;g &#65533;|}}&#65533;B
&#65533;&#65533;&#65533;&#65533;v&#65533;a(&#65533;&#65533; (&#65533;|&#65533;wR&#65533;w&#65533;W&#65533;m&#65533;&#1409;,&#1538;.&#65533;u: u&#65533;w&#65533;6&#65533;iCt(g-'c&#65533;&#65533;@&#65533;&#65533;&#65533;~&#65533;g&#65533;W&#65533;&#198;&#65533;JHhB&#1540;N&#65533;~&#65533;7&#65533;'0u&#65533;Jh&#65533;KhKO&#65533;&#65533;\h|(&FH&#65533;6tY&#65533;F\v&#65533;&#1285;j&#65533;&#65533;&#65533;&#65533;x&#769;*&#65533;w%&#65533;q&#65533;&#65533;BGt&#65533;f&#65533;&#65533;&#65533;w7&#65533;&#65533;l&#65533;&#65533;&#65533;(w&#65533;&#65533;&#65533;srX&#65533;&#65533;&#1543;&#65533;&#65533;&#65533;&#65533;&#65533;vt&#65533;&#65533;E&#65533;w&#65533;u&#65533;&#65533;&#65533;&#65533;&#65533;&#65533;8&#65533;&#65533;&#65533;&#65533;hvMW6"&#65533;ZV.&#65533;x&#65533;h&#65533;\&#65533;x6&#65533;&#65533;&#65533;&#65533;&#65533;t87#9'&#65533;#sm&#65533;Fv&#65533;.&#65533;&#65533;&#65533;Au&#65533;&#65533;sI7Q&#65533;sSXE*&#65533;T&#65533;G&#65533;&#414411;&#1355;&#65533;a#:'u:&#65533;9&#65533;U&#65533;&#65533;V&#680;&#65533;&#65533;&#524;&#65533;&#65533;&#1912;*P&#65533;){&#65533;&#65533;l9&#65533;Q&#1640;&#65533;`&#65533;=T7&#65533;tt&#65533;H&#65533;w&#65533;&#65533;&#65533;8G&#65533;&#65533;&#65533;BS!`CqR&#65533;W&#65533;`&#65533;&#527;QO&#65533;&#65533;F'&#65533;&#65533;&#65533;&#65533;&#65533;t	t!!F&#65533;&#65533;&#65533;mYj&#65533;&#1543;Y&#65533;&#65533;hnV&#65533;7h&#65533;$Y&#65533;&#373;&#65533;yx&#65533;)&#1361;n13=e&#65533;&#65533;&#65533;&#65533;d&#594;&#65533;Qb&#65533;8k&#65533;&&#65533;&#6482;&#65533;h&#65533;i1&#65533;I&#65533;&#467;&#65533;&#65533;&#65533;&#65533;A&#65533; 	&#65533;[&#65533;o%y&#65533;&&#65533;e(i&#65533;&#65533;V&#65533;)&#65533;&#65533;F&#65533;&#65533;(ZX&#65533;&#65533;&#65533;&#65533;R&#65533;H&#65533;&#65533;'&#65533;&#65533;(&#65533;&#65533;&#65533;&#65533;(&#65533;d&#65533;a\&#1621;u&#65533;J&#65533;&#65533;V&#65533;N&#65533;&#65533;&#65533;7&#65533;8&#65533;O)&#65533;&#65533;xdu&#65533;Z&#65533;&#65533;)&#65533;&#65533;t&#65533;&#65533;&#406;I&#65533;&#65533;[&#65533;p&#65533;&#65533;&#65533;&#65533;=q&#65533;&#65533;&#65533;&#65533;.&#65533;H(&#65533;H&#65533;&#65533;&#65533;6]qD&#65533;%=U&#65533;&#65533;~y&#65533;s&#65533;&#65533;z9~&#65533;&#65533;n&#65533;0&#65533;&#65533;&#65533;&#65533;n&#65533;&#65533;&#65533;[&#65533;&#65533;&#65533;tG~d1&#65533;	}_?&#65533;&#1370;&#65533;&#65533;&#65533;/&#411;&#65533;&#65533;O&#1782;&#65533;&#65533;y&#65533;6&#65533;&#65533;&#65533;`&Ua&#65533;k&#65533;'&#65533;&#65533;&#65533;if5f&#65533;&#65533;&#65533;&#633;r&#65533;	C&#65533;&#65533;&#65533;Y&#65533;c2 ~&#65533;g&#65533;&#65533;diy&#65533;&#65533;9&#65533;1a&#65533;&#65533;&#65533;&#65533;&#65533;&#65533;&#65533;/&#65533;2QO:&#65533;&#65533;i&#65533;&#1129;y&#65533;&#65533;&#65533;I&#65533;&#1545;&#65533;UqN&#65533;i&#65533;&#65533;&#65533;e&#65533;)&#65533;&#65533;-F4&#65533;&#65533;R&#44640;i&#65533;&#65533;I&#65533;&#65533;&#65533;&#65533;i&#65533;&#65533;&#65533;&#65533;&#65533;&#65533;&#65533;&#65533;&#65533;q&#65533;&#65533;X&#65533;&#65533;&#65533;&#65533;|i&#65533;
&&#65533;&#404;&#65533;8&#65533;c&#65533;&#65533; &#65533;w '&#65533;3&#65533;&#65533;&#65533;&#65533;&#65533;&#65533;V0&#65533;]&#65533;)>AzJ$j9&#65533;&#65533;t&#65533;&#65533;Y&#65533;:&#65533;a&#65533;&#65533;K!&#65533;&#65533;P&#65533;|&#65533;&#65533;H9&#65533;&#65533;)&#65533;O&#65533;^*&#65533;L&#65533;&#65533;+&#1509;^j&#65533;/f&#65533;&#65533;'&#65533;&#65533;S&#65533;&#65533;5&#65533;&#65533;&#593;G&#65533;&&#65533;&#65533;&#65533;&#422;q&#65533;&#65533;.&#347;jz\&#65533;I&#65533;W&#65533;&#65533;&#65533;4&#65533;H&#65533;&#65533;&#65533;&#65533;&#65533;i&#65533;&#65533;&#65533;|&#65533;&#65533;X4*&#65533;&#65533;_&#65533;]xZ&#65533;&#65533;I&#65533;&#35367;&#1121;&#65533;Y&#65533;&#65533;
T&#65533;&#65533;S&#65533;&#1705;|Z&#65533;?&#65533;&#65533;*&#65533;&#65533;Z&#65533;&#65533;&#65533;&#65533;&#65533;Y&#65533;&#65533;U&#1377;/`&#65533;&#65533;&#670;((&#65533;de&#65533;oY~ij&#65533;V&#65533;&#65533;&#65533;ZIl&#65533;&#65533;+&#65533;&#65533;&0&#65533;&#65533;&#65533;&#65533;&#65533;d&#65533;&#474;&#65533;e&#65533;&#65533;y&#65533;+&#42348;&#65533;;&#65533;	X&#65533;a,&#65533;i&#65533;&#65533;:&#65533;&#65533;&#65533;&#65533;t &#65533;
&#65533;&#65533;Yg&#65533;Z]&#65533;&#65533;X&#65533;
&#65533;&#65533;:O&#65533;i&#65533;Z&#20143;&#65533;e&#65533;#\g&#65533;O&#65533;&#65533;h&#65533;:&#65533; j&#65533;=&#65533;&#65533;T&#65533;g&#65533;
 &#65533;&#65533;&#65533;&#65533;&#65533;&#65533;Z&#65533;&#65533;\&`&#65533;&#1627;?:&#65533;&#65533;:&#65533;&#65533;D&#65533;&#1364;&#65533;&#65533;$&#65533;f&#65533;&#65533;&#65533;9&#65533;&#65533;&#65533;&#1402;&#65533;.&#65533;^-*&#65533;
;&#65533;&#65533;Y&#65533;&#65533;&#1629;3[&#65533;-;&#65533;'&#65533;&#65533;z&#65533;&#65533;&#65533;&#65533;&#65533;&#65533;z&#23638;&#361;";&#65533;:&#65533;&#65533;&#65533;d&#65533;&#65533;9f&#65533;
&#65533;&#65533;&#65533;&#65533;&#65533;&#621;&#65533;&#65533;&#65533;&#65533;&#1706;9&#65533;t&#65533;&#65533;&#65533;&#65533;&#756;YD&#65533;p&#44396;&#65533;&#65533;}ybBk&#65533;&#65533;j&#65533;O&#65533;&#65533;&#65533;&#65533;&#65533;*&#65533;t&#1780;G&#679;=:j&#65533;Ub&#65533;&#65533;&#65533;u&#65533;X+d[K&#65533;=s&#65533;&#65533;&#65533;&#65533;u[J&#65533;&#65533;&#65533;wk&#65533;)&#65533;&#65533;&#65533;OU&#65533;&#65533;&#65533;v&#65533;&#65533;7&#65533;4&#65533;&#65533;&#65533;pj&#65533;&#65533;9^T;&#65533;&#65533;l&#65533;&#65533;&#65533;&#65533;&#65533;&#65533;O6&#65533;&#65533;j&#65533;&#65533;&#65533;&#1721;&#65533;[&#65533;*  &#22135;1~&#65533;&#65533;&#65533;&#65533;&#1782;&#65533;&#65533;p&#65533;F&#65533;{&#65533;9&#65533;&#65533;&#65533;3&#65533;K&#65533;&#65533;&#65533;Ks;&#65533;&#65533;&#759;;[&#65533;&#65533;
&#65533;1&#65533;&#65533;.&#65533;&#65533;z&#65533;&#65533;_&#65533;&#65533;&#1194;&#65533;&#65533;&#65533;+&#65533;&#65533;&#1789; 9&#65533;.{&#65533;&#758;&#65533;&#65533;&#65533;K&#65533;&#65533;)&#65533;&#65533;&#65533;&#65533;&#65533;&#65533;i&#65533;&#65533;&#65533;&#65533;j`RK&#65533;&#30445;&#65533;&#65533;	&#65533;&#65533;&#65533;&#1436;&#379;&#65533;&#65533;{&#65533;&#65533;&#65533;&#65533;f&#65533;&#65533;&#65533;&#65533;&#65533;&#65533;&#65533;&#65533;{&#65533;&#65533;D&#65533;{&#65533;q&#65533;\&#65533;
\&#65533;#&#65533;jC&#65533;&#65533;&#65533;&#1335;&#65533;&#763;&#65533;&#738;&&#634;"w&#65533;&#65533;&#65533;&#65533;&#65533;&#65533;.&#65533;k&#65533;&#1660;&#65533;&#65533;&#65533;~&#65533;xe&#65533;&#65533;&#740;&#65533;&#65533;J&#615;&#907;&#65533;/&#1813;&#65533;{A&#65533;&#65533;s86&#65533;;&#65533;V|&#65533;&&#65533;&#65533;&#65533;&#188;U&#65533;&#65533;Al&#65533;C&#65533;@&#65533;&#65533;&#65533;i&#65533;&#65533;&#65533;&#65533;&#65533;
&#65533;3&#65533;a=l&#65533;|&#65533;h&#65533;.Y\Vf&#65533;&#65533;&#65533;&#65533;&#65533;&#65533;&#65533;9g#\&#65533;%&#65533;&#65533;lm&#65533;&#65533;$p&#65533;i&#542;&#722;|&#65533;&#65533;&#65533;&#65533;&#65533;&#65533;&#65533;&#65533;;&#65533;W6&#615;&#65533;D&#194;<&#65533;&#65533;&#65533;&#65533;&#65533;&#65533;&#65533;1	&#458;,&#65533;K,M|&#65533;^&#65533;&#65533;Q,&#65533;?&#65533;&#65533;&#65533;&#65533;g&#1727;&#65533;&#65533;&#661;L&#556;&#65533;&#602;&#65533;&#457;&#65533;T&#65533;&#1777;&#65533;&#65533;3&#65533;\<&#65533;&#65533;&#428;&#65533;&#729;&#65533;&#762;&#807;&#48825;&#65533;&#628;&#65533;&#65533;&#1307;&#65533;&#65533;&#65533;&#65533;l&#65533;X*&#65533;&#65533;&#805;&#65533;p&#446;|&#65533;,&#65533;&#65533;$@@&#65533;\&#49128;Kd`|&#789;{&#718;&#65533;&#65533;U&#65533;&#65533;&#65533;&#65533;&#65533;&#65533;&#65533;&#65533;&#65533;&#65533;L&#65533;&#65533;L&#65533;P&#65533;&#65533;Y&#65533;/&#65533;&#65533;f&#65533;&#65533;&#65533;l;&#65533;k&#65533;&#65533;&#65533;R&#65533;&#1014;&#1276;&&#65533;&#65533;&#65533;u&#65533;)&#65533;&#65533;&#65533;&#65533;&#65533;<&#387;s&#65533;{&#65533;V,&#65533;&#65533;H&#1038;&#65533; &#65533;]&#65533;&#667;Lg&#65533;&#767;&#65533;&#65533;&#65533;&#65533;&#65533;&#65533;J&#65533;*&#1430;&#65533;&#65533;&#65533;&#65533;&#65533;f&#65533;&#65533;:&#65533;&#65533;&#65533;&#65533;{&#65533;,&#65533;&#65533;&#65533;&#65533;ErW&#65533;8&#65533;&#65533;@&#65533;$/&#65533;6|&#65533;&#65533;&#849;k&#65533;q&#65533;!<&#65533;&#65533;&#65533;&#65533;&#65533;&#65533;&#65533;&#65533;&#1223;&#65533;&#65533;&#1342;<&#1343;&#65533;@&#65533;&#65533;&#65533;&#65533;&#1281;&#65533;&#65533;6&#65533;&#65533;f-&#65533;&#65533;7=&#65533;&#65533;Z&#65533;&#65533;\}5&#65533;&#65533;>&#65533;&#65533;|H&#65533;&&#1152;Z&#65533;&#65533;&#65533;&-lTM&#65533;7&#1106;&#65533;&#65533;A&#65533;&#65533;&#212;&#65533;9&#65533;&#65533;&#65533;O&#65533;g&#65533;&#65533;h&#1151;<&#65533;+&#65533;&#1350;&#65533;&#712;}=&#1082;&#65533;}m&#65533;&#65533;&#818;&#65533;&#65533;&#65533;U&#65533;&#65533;P&#65533;&#65533;RMY(&#65533;&#65533;&#65533;&#65533;c6&#793;&#1475;&#65533;_M&#65533;&#40373;&#1483;&#65533;&#65533;Z&#1446;-&#65533;&#65533;,;&#65533;&#65533;&#1436;&#65533;&#65533;&#65533;&#65533;&#1658;F&#65533;&#65533;y&#65533;&#65533;&#65533;&#65533;&#65533;&#65533;"&#65533;&#65533;$=&#65533;Q&#65533;&#1473;&#65533;&#65533;&#65533;&#65533;&#65533;N&#65533;&#65533;&#65533;&#65533;&#65533;&#65533;&#65533;&#65533;1x&#65533;&#65533;dM&#65533;4&#65533;&#1532;-&#65533;&#65533;&#872;&#65533;&#65533;$&#1997;>&#65533;|&#65533;&#65533;&#65533;K&#65533;&#65533;&#65533;&#65533;&#65533;T&#65533;v&#65533;&#65533;I<&#65533;#&#65533;&#65533;&#65533;M&#65533;&#65533;&#65533;&#1579;&#471;;i&#65533;,&#2034;&#65533;k&#65533;+&#65533;&#65533;&#65533;&#65533;5=&#1915;-&#65533;&#65533;&#1877;&#65533;M&#65533;&#65533;R&#65533;&#65533;&#65533;&#65533;Am&#65533;&#65533;&#65533;<&#65533;&#65533;&#65533;&#65533;z&#65533;&#2012;&#65533;&#65533;&#65533;:&#65533;&#65533;&#65533;&#65533;&#1020;&#1699;&#65533;j&#65533;~&#65533;
.&#225;&#65533;&#973;]&#65533;&#1915;&#65533;&#65533;&#65533;&#65533;&#65533;&#52061;v&#65533;&#65533;&#65533;1&#65533;&#65533;.a&#65533;m&#65533;&#65533;&#65533;&#65533;&#65533;&#65533; &#65533;&#65533;{&#65533;&#65533;N&#1896;m&#65533;,.e&#65533;F&#65533;}V&#65533;o}&#65533;&#65533;&#65533;G-&#65533;7&#65533;&#65533;&#65533;G&#65533;z&#65533;&#65533;&#65533;&#65533;&#162;&#65533;X&#65533;\&#65533;&#65533;l&#65533;b&#65533;&#65533;&#65533;9"&#65533;&#65533;K}&#65533;&#65533;&#65533;(&#65533;&#65533;>&#65533;WN&#65533;k&#65533;&#65533;&#65533;&#65533;q&#65533;&#65533;z&#65533;&#65533;&#65533;&#65533;&#896;&#65533;V&#65533;-&#65533;&#65533;&#65533;&#65533;{&#65533;&#65533;#5&#65533;&#65533;&#65533;&#65533;@&#65533;&#65533;9&&#65533;?&#65533;>n*&#65533;~&#65533;&#19046;&#1508;&#65533;&#65533;&#65533;]&#1193;&#65533;c1&#65533;w&#65533;&#65533;&#65533;&#10014;&#65533;`&#65533;&#65533;3|&#65533;w&#65533;NI7-&#1718;&#65533;e&#65533;&#65533;C^&#65533;-&#65533;J\@&#65533;&#65533;+&#65533;}^&#65533;&#65533;&#65533;&#65533;&#65533;&#65533;L&#65533;&#1836;>&#65533;o&#65533;&#65533;dn&#65533;5&#65533;n&#65533;&#587;&#65533;J&#419;2=&#65533;_E&#65533;=&#25806;&#1288;&#65533;&#65533;B=en&#65533;&#65533;&#65533;~&#65533;n&#65533;[&#65533;`&#65533;N&#65533;vL&#65533;$&#1939;&#65533;~&#65533;&#65533;&#65533;&#65533;&#65533;NM3z&#65533;a>&#65533;&#65533;,&#65533;&#65533;&#65533;h&#65533;&#65533;S&#65533;&#65533;N&#509;n&#65533;&#65533;&#65533;&#65533;&#65533;fW&#65533;&#65533;
&#65533;&#65533;&#65533;&#65533;	&#65533;&#65533;#&#65533;&#65533;&#65533;&#65533;&#65533;|n&#65533;~&#65533;&#65533;>&#65533;^&#65533;o&#65533;&#65533;=&#65533;&#65533;&#65533;&#65533;&#65533;,&#65533;3&#65533;&#65533;&#65533; &#65533;`&#65533;n&#65533;^&#65533;n&#65533;Ua&#65533;>&#65533;6&#65533;8?Es&#65533;I&#65533;&#65533;&#65533;&#65533;&#65533;(&#65533;ph&#65533;&#65533;*&#65533;&#65533;Tn&#65533;&#65533;M&#65533;&#65533;&#65533;&#65533;&#65533;&#65533;I&#65533;&#65533;Fo&#65533;]&#65533;w-&#1400;&#65533;&#65533;\o&#65533;&#65533;&#65533;-&#65533;&#65533;{f&#65533;&#65533;:&#65533;d&#65533;&#65533;&#65533;&#65533;&#65533;&#65533;&#345;&#65533;&#65533;}&#65533;BO&#65533;&#65533;>&#65533;/&#65533;&#65533;>&#65533;'=rh&#65533;.&#65533;v&#65533;&#65533;&#65533;uq)&#65533;qgpB&#65533;&#65533;&#65533;m&#65533;&#65533;&#65533;~&#65533;g&#65533;&#65533;8&#65533;&#65533;&#65533;q'Io&#65533;=&#65533;&#65533;&#65533;L&#65533;q&#65533;&#65533;p&#65533;&#65533;*&#65533;&#65533;}&#65533;&#65533;o&#65533;=&#65533;&#65533;&#65533;&#65533;\&#65533;&#65533;&#65533;0&#65533;9,fr&#65533;&#65533;&#65533;&#65533;&#65533;&#65533;&#1745;&#65533;F&#65533;{&#65533;&#65533;o&#65533;\&#65533;&#65533;Y/&#65533;&#65533;2&#65533;&#65533;&#65533;%&#65533;&#65533;&#65533;&#65533;&#65533;&#65533;c7&#65533;SG&#65533;4&#65533;&#65533;&#65533;&#64927;f&#65533;&#65533;&#1338;?A&#65533;&#65533;&#65533;I&#65533;3mm&#65533;6&#65533;"u)P&#65533;&#65533;?&#65533;SFw6&#65533;)&#65533;&#65533;
&#65533;&#65533;&#65533;&#65533;@&#65533;&#65533;&#65533;&#65533;pd8F#8 &#65533;&#65533;Z&#65533;&#65533;&#65533;'W&#65533;P?&#990;&#65533;&#65533;\[&#65533;&#65533;w&#65533;&#65533;^&#65533;&#65533;&#65533;&#65533;6.&#65533;&#65533;kl&#65533;&#65533;S&#65533;&#65533;~&#65533;&#65533;&#65533;kh&#65533;!&#65533;&#65533;&#65533;&#65533;&#65533;&#65533;&#65533;&#65533;&#65533;@&#65533;&#65533;&#65533;&#65533;&#49887;&#65533;g(:&#65533;&#65533;&#65533;o&#65533;&#65533;s&#65533;&#65533;&#65533;&#65533;&#65533;&#65533;&#65533;&#65533;&#1013;UWo&#65533;&#65533;&#65533;&#65533;o&#65533;&#65533;-&#65533;a&#65533; :&#65533;&#65533;&#65533;&#65533;&#65533;&#65533;Vs&#136;&#65533;_&#65533;j&#65533;&#65533;&#65533;@&#65533;&#65533;&#65533;&#65533;&#49883;M&#65533; 8&#65533;&#65533;&#65533;&#65533;&#1648;&#65533;g&#65533;%0&#65533;&#65533;jP?&#990;&#65533;&#65533;\[&#65533;&#65533;w&#65533;&#65533;&#65533;^&#65533;&#65533;&#65533;&#65533;6.&#65533;&#65533;f &#65533;bC	'J&#65533;x&#65533;&#65533;&#65533;B&#65533;>&#65533;Q&#65533;D&#65533;-^&#280;Q&#65533;F&#65533;=~R&#65533;H&#65533;%)@&#65533;R&#65533;J&#65533;-]&#65533;&#65533;S&#65533;L&#65533;5m&#65533;&#281;S&#65533;&#65533;|n0q&#65533;-e&#65533;&#1314;R&#65533;LM6&#65533;&#65533;&#1285;&#1319;&#65533;&#65533;&#65533;j&#65533;C&#65533;Y&#65533;VV,&#556;#[&#65533;D&#65533;V&#65533;Z&#65533;m&#65533;&#65533;,1&#65533;&#65533;&#65533;e&#65533;&#65533;&#347;W&#65533;^&#65533;}&#65533;N|X&#65533;`&#133;&#65533;ib&#65533;K&#808;&#65533;&#65533;&#65533;V&#65533;&#65533;Z&#65533;8&#65533;&#65533;&#65533;&#65533;&#65533;Z&#65533;&#65533;_&#65533;Yg&#65533;&#65533;kI&#65533;&#65533;&#65533;&#65533;[6&#65533;&#65533;K&#65533;@&#65533;&#65533;n&#1981;}&#65533;&#65533;&#65533;&#65533;&#333;&#65533;&#65533;&#65533;&#65533;\
&#65533;F&#65533;&#65533;&#65533;&#65533;&#65533;&#65533;&#65533;C&#65533;&#65533;^&#65533;&#65533;g&#65533;&#65533;&#65533;'M&#65533;x&#65533;&#65533;&#65533;&#65533;`qP&#65533;&#65533;&#65533;&#65533;&#65533;_&#65533;|&#65533;&#65533;&#65533;&#65533;&#479;&#65533;&#65533;r&#65533;S&#65533;&#65533;l5&#802;&#65533;&#65533;&#810;&#65533;&#65533;&#1106;2&#65533;&#65533;&#65533;&#65533;&#65533;R&#65533;K&#65533;&#65533;&#65533;&#65533;*&#65533;6&#65533;&#65533;N@A&#65533;&#65533;pK!t&#65533;/EWd&#65533;&#381;&#65533;&#65533;0F&#65533;
&#65533;D&#65533;m.&#65533;J$&#65533;#&#65533;/ &#65533;&#65533;&#65533; /&#65533;0&#65533;&#65533;#&#65533;E'&#65533;&#65533;1J)gA8&#65533; K--&#65533;ia0&#65533;I1&#65533;iJ3&#65533;D3&#65533;&#65533;,@`&#735;L&#65533;L&#65533;0!,&#65533;A&&#65533;&#782;5$=krI%&#65533;&#65533;&#65533;)c&#65533;&#65533;@&#65533;&#65533;&#995;&#65533;d&#65533;Q&#65533;&#65533;&#65533;I&#65533;&#65533;&#548;&#65533;RK/&#65533;&#65533;QM7m&#65533;MH7Pa&#65533;!/&#65533;kT:&#65533;D&#65533;0&#65533;$O&#65533;S&#65533;C1&#65533;&#1385;8&#65533;5?O&#65533;|&#65533;Xw&#65533;U&#65533;Z6&#65533;4o&#65533;&#65533;&#65533;&#65533;&#65533;.&#65533;V&#65533;&#65533;#Y&#65533;&#275;T?&#65533;*&#765;&#1944;"&#65533;&#65533;B&#65533;z&#65533;&#65533;A&#65533;&#65533;<b&#65533;&#65533;&#65533;&#65533;5]u&#65533;u1\w&#65533;&#65533;&#1287;I=2&#65533;m&#65533;]&#65533;[USE&#65533;Ok]e&#65533;&#65533;o&#65533;%&#65533;>b&#65533;&#65533;A&#1984;&#65533;&#65533;`&#65533;&#65533;&#65533;0HM&#65533;&#65533;9&#65533;(Z&#65533;^Q&#65533;&#65533;&#65533;bV&#65533;&#65533;V&#65533;&#662;cA+&#65533;&#1700;"f&#65533;-&#65533;&#65533;\&#65533;g&#65533;&#65533;&#65533;&#65533;Z&#65533;&#65533;&#65533;&#65533;#&#65533;7_z1&#65533;&#65533;~E&#65533;8&#65533;=&#65533;&#65533;&#65533;im&#65533;o&#65533;&#65533;&#65533;nk&#1823;`@&#65533;i&#65533;&#65533;:k&#65533;q&#65533;&#65533;0Mu&#34835;FZ#&#65533;&#65533;`;&#65533;%&#65533;7la&#65533;&#65533;$&#65533;&#65533;&#65533;&#65533;y&#1453;&#65533;~&#65533;&#65533;7&#65533;&#65533;&#65533;o&#65533;&#65533;&#65533;o&#65533;&#65533;&#65533;M&#65533;&#65533;&#1964;_&#65533;'<Z&#65533;&#65533;&#1975;&#65533;?&#65533;&#65533;&#65533;<b&#65533;&#749;&#65533;&#65533;&#65533;?&#65533;&#65533;G&#65533;QK|2A^U&#65533;h&#65533;Y5&#65533;di]&#65533;&#65533;U&#65533;{&#65533;&#65533;&#65533;&#65533;~&#65533;&#65533;|I&#65533;zg&#65533;&#65533;&#65533;x&#65533;>y&#65533;&#65533;&#65533; &#65533;&#65533;m|l&#501;&#65533;&#65533;&#65533;Re&#65533;&#1687;>~7&#789;&#65533;zs&#65533;"&#65533;|&#65533;&#65533;&#65533;&#65533;p?-&#65533;&#65533;&#65533;&#65533;~=&#65533;jG&#65533;&#65533;z&#65533;_&#65533;zTI&#65533;&#65533;z&#65533;&#65533;I&#65533;&#65533;W0&#65533;m&#65533;&#65533;;_&#65533;&#65533;6p&]&#65533;Z&#65533;&#65533;'=&#65533;	&#65533;~s&#734;&#65533;2&#65533;&#65533;mo&#65533;r`&#65533;&#65533;T8&#65533;=&#65533;'Da&#65533;&#65533;_	&#65533;&#65533;[&#65533;&#65533;7;&#65533;U&#1030;&#65533; 7&#65533;X&#65533;&#65533;&#65533;&#65533;/&#65533;s&#65533;&#59779;2C&#65533;&#65533;]&#65533;;A&#65533;R&#65533;D&&#65533;i&#65533;F	}&#65533;&#65533;).v:&#65533;&#65533;&#65533;.h&#65533;&#65533;E&#65533;:J&#65533;&#65533;8F&#65533;l&#65533;&#65533;jb&#1368;&#65533;'&#65533;&#65533;V&#65533;K]&#65533;&#65533;6&#65533;&#65533;&#65533;zY&#65533;^&#65533;d&#65533;/&#65533;,V)&#65533;&#65533;((7&O|( &#65533;&#65533;H&#65533;&#65533;&#65533;]&#65533;U&#65533;6&#65533;=&#65533;O&#65533;&#65533;&#65533; +&#65533;-&#65533;Y&#65533;&#65533;dq$&#65533;&#65533;')~&#1172;&#65533;\T(!&EP&#65533;>&#65533;#mg&#65533;Y&#65533;&#65533;t&#65533;%&#65533;&#65533;&#65533;&#65533;&#65533;&#65533;&#65533;Uy7&#65533;&#65533;&#65533;D&#65533;)&#65533;9F3&l&#65533;4&#65533;&#65533;&a	Lf&#65533;~V&#65533;$=Y&#65533;er&#65533;&#65533;&#65533;&#65533;&#65533;9Nr&&#65533;&#65533;&#65533;&#65533;	Lh&#65533;ZBS&#65533;e&#65533;c;7&#65533;I&#65533;w&#65533;&#65533;&#65533;&#65533;&#65533;#&#65533;t&#65533;kZ03&#65533;T&#65533;(sPN&#65533;.&#65533;&#65533;&#65533;&#65533;&#65533;9/9J&#65533;&#65533;,e<Qx&#65533;&#65533;&#1660;a&#65533;yPb~f,hHE&#65533;2&#65533;:L&#65533;&#65533;C -&#1753;&#65533;z&#65533;&#1302;=&#65533;&#65533;/&#65533;Ot&#65533;&#65533;,&#65533;[r&#65533;.&#65533;&#65533;&#65533;&#65533;&#65533;&#65533;(:R&#65533;&#65533;&#65533;&#65533;?&#65533;&#65533;&#65533;R&#65533;NS&#65533;&#65533;*1&#65533;&#65533;~n&#65533;&#65533;f/&#65533;&#65533;(&#65533;&#65533;bE+&#65533;&#65533;:&#1434;&#65533;3&#65533;&#65533;&#65533;C&#65533;&#65533;&#65533;&#947;&#65533;-]&#65533;=&#65533;&#1378;&#65533;2%&#65533;&#65533;F..&#65533;&#65533;j^	H&#65533;&#65533;`&#65533;&#1051;&#65533;&#65533;JWvV&#65533;&#65533;&#65533;.&#65533;&#803;
vCp)`5+&#65533;v&#65533;%R&#1281;&#65533;<&#65533;V&#65533;&#65533;&#1386;pE&#65533;bS{&#65533;W&#65533;&#65533;&#65533;&#65533;&#65533;&#65533;LQ#&#65533;&#65533;z&#65533;5&#65533;\&#65533;fu&#65533;&#65533;&#65533;&#65533;M&#65533;BJ%&#65533;&#65533;&#406;v&#65533;&#65533;&#65533;&#65533;k&#65533;S&#65533;]&#65533;&#65533;Yebo}&#65533;3&#65533;&#65533;&#65533;&#65533;&#65533;&#65533;&#65533;&#65533;&#65533;]&#65533;}&#65533;yr&#65533;j&#65533;&#65533;&#65533;&#1266;t&#65533;z|*&#65533;&#65533;&#65533;|&#65533;&#65533;&#65533;&#65533;&#65533;+wYV@uf&#1534;&#339;&#65533;|&#65533;J&#65533;&#65533;&#65533;&#65533;&#65533;j'&#65533;&#1825;YS&#65533;un-5&#65533;U&#65533;9&#65533;&#65533;}&#65533;`
s&#65533;&#65533;)&#65533;S&#65533;H&#65533;&#65533;>3&#65533;&#770;&#65533;L&#65533;&#65533;V&#65533;&#58534;&#65533;&#65533;&#65533;>!;&#65533;T&#65533;]&#65533;&#65533;&#65533;e&#816;&#65533;&#65533;8F&#65533;LzE<&#65533;&#65533;H~,|&#1881;`f)wf5&#65533;1[&#65533;&#65533;&#65533;&#65533;+&#65533;O~q&#65533;j&#65533;&#65533;&#65533;&#65533;W&#65533;&#65533;&#65533;p&#65533;&#65533;&#65533;v&#65533;&#65533;m&#65533;M&#65533;{&#65533;!Z&#65533;&#65533;&#65533;&#65533;&#65533;Or&#65533;d^&#65533; Hv3~&#65533;&#65533;&#65533;v&#65533;&#65533;&#65533;&#65533;&#65533;Lf/&#65533;x&#65533;&#65533;&#65533;K&#65533;&#65533;&#65533;.&#65533;&#65533;&#65533;lt!_&#65533;&#65533; 0&#65533;&#65533;&#65533;m&#65533;8&#65533;&#65533;&#65533;Ne&#65533;i&#65533;+&#65533;Lc&#65533;&#65533;~&#65533;!&#65533;{&#65533;&#65533; &#65533;&#65533;%:&#65533;m#%&#65533;[B&#65533;&#65533;E4&#65533;T&#578;U&#65533;&#65533;&#1202;&#65533;&#65533;&#2025;kLx&#65533;.3&#65533;lO)	&#65533;&#1412;K3PJ&#65533;&#65533;X[&#65533;&#400;>6b&#65533; O&#65533;&#252;~([%&#65533;V_&#65533;{&#65533;^&#65533;&#65533;Qn&#65533;&#65533;Z'$&#65533;v&#65533;&#65533;j/&#65533;&#65533;&#1648;Jw&#65533;c+%&#1338;1&#1970;TY&#65533;&#65533; &#65533;cF&#65533;6&#65533;&#65533;&#65533;(&#65533;N&#1926;aS&#65533;av|&#65533;&#65533;]&#65533;&#65533;&#65533;V&#65533;@&#65533;x&#65533;6&#65533;&#65533;-bm&#65533;&#65533;&#65533;&#65533;&#65533;&#65533;&#65533;Wf"n&#65533;&#65533;&#65533;&#65533;'&#65533;IQT&#65533;b&#65533;J<-&#65533;+&#65533;&#65533;&#65533;&#65533;a&#65533;%0&#65533;9&#65533;U"f&#65533;&#65533;K&#65533;o&#65533;&#65533;&#65533;e&#65533;&#65533;h.6&#65533;2&#65533;&#65533;&#65533;*&#1656;&#65533;.=3;s2&#65533;7&#65533;P&#65533;(N&&#65533;q&#65533;'nK;n&#591;&#65533;&#65533;&#926;{"&#623;e&#65533;F&#65533;O&#65533;&#65533;&#65533;&#65533;]gR&#65533;&#65533;q&#65533;{q&#65533;)&#65533;N&#65533;&#65533;a&#65533;&#65533;&#1657;&#65533;o`&#65533;&#65533;&#65533;^v&#65533;&#65533;K&#65533;&#65533;I&#1021;&#65533;v&#65533;v&#65533;&#65533;x&#65533;&#65533;uT&#65533;&#65533;&#65533;&#65533;&#65533;ZO;&#65533;&#65533;}&#65533;&#65533;&#65533;&#65533;=&#65533;l&#65533;&#65533;x&#65533;Myi&#65533;&#65533;k&#65533;&#65533;&#65533;X?&#65533;&#65533;&#65533;&#65533;&#65533;&#65533;&#65533;&#65533;&#65533;&#65533;J`=&#65533;&#1745;E&#65533;&#65533;/&#65533;?&#65533;&#65533;Id&#65533;$X&#65533;r&#65533;&#65533;QO&#65533;	&#65533;&#65533;wPo&#65533;&#65533;:&#65533;&#65533;&#65533;&#65533;&#65533;&#65533;&#65533;&#65533;+&#65533;&#65533;&#65533;&#1899;;&#65533;{&#65533;&#65533;y;~	&#65533;&#65533;&#65533;&#65533;&#65533;4&#65533;&#65533;'&#65533;W&#65533;&#65533;q&#65533;&#65533;]&#65533;&#65533;&#65533;=&#65533;?&#65533;M3]&#65533;&#65533;&#65533;c	$&#65533;&#65533;Cc?&#65533;&#571;&#65533;&#65533;G&#65533;&#65533;&#65533;&#65533;<&#681;&#65533;&#65533;&#65533;&#65533;&#65533;>&#65533;&#65533;;&#65533;&#65533;4@&#65533;*[;r[	&#65533;3&#65533;&#65533;[&#65533;&#65533;I&#65533;)3&#65533;&#65533;1A&#65533;3~&#65533;&#65533;?&#65533;&#65533;*&#65533;&#1779;&#65533;&#65533;&&#65533;&#65533;A&#65533;Q&#65533;c#&#65533;&#65533;C&#65533;4&#65533;&#65533;&#65533;,&#65533;&#65533;&#1782;&#822;&#65533;&#65533;&#65533;{&#65533;%&#65533;&#65533;&#65533;&#65533;&#65533;&#65533;&#65533;&#65533;&#65533;&#65533;D"D&#65533;B &#65533;B9#&#65533;&d&#65533;&#65533;&#65533;@&#65533;&#65533;gJ:!&#65533;&#65533;&#65533;&#65533;&#596;/t&#65533;&#65533;B.&#65533;&#229;&#65533;&#65533;8C&#65533;jC&#65533;&#65533;&#65533;>\&#65533;
,B=&#65533;&#65533;&#65533;B<&#65533;&#65533;)&#65533;	2&#65533;&#65533;U&#65533;&#65533;:t&#65533;&#2041;Ca&#65533;&#65533;C&#65533;?A&#65533;&#65533;3&#65533;&#65533;4&#65533;33&#65533;&#65533;&#65533;9&#65533;D"&#65533;&#65533;GD&#65533;E&#65533;C&#65533;k&#65533;JD;^&#65533;@&#65533;&#65533;C-C&#65533;&#65533;i&#65533;&#65533;&#65533;5&&#65533;H\	&#65533;&#65533;=T&#65533;_&#65533;&#65533;I&#65533;A&#65533;&#65533;&#65533;2&#65533;&#65533;2MD&#65533;!&#65533;&#65533;=&#65533;C&#65533;33!,&#324;9EaD&#65533;l$)b&#65533;&#65533;tz&#65533;&#65533;&#65533;&#65533;#tEM&#1269;k3&#65533;r&#65533;>&#65533;+D]?&#65533;&#65533;B`&#65533;:mFo$&#65533;&#65533;&#65533;;&#65533;{F}&#65533;&#65533;jc&#65533;&#1947;&#65533;&#65533;&#65533;F6|E$4/s&#65533;&#65533;2J&#65533;&#65533;8 &#65533;&#455;t&#65533;&#65533;&#65533;&#65533;&#65533;:&#65533;P&#65533;&#65533;4&#545;S&#65533;&#65533;H&#65533;EB&#65533;	&#65533;&#65533;&#65533;QEA#@&#65533;&#65533;&#532;&#65533;xL3"8p&#65533;[&#65533;7&#65533;&#65533;&#65533;L&#65533;M&#1855;~\:P&#1340;&#65533;&#65533;&#337;&#65533;&#65533;2b&#65533;&#65533;hE&#65533;pH&#65533;&#65533;&#402;&#649;1&#65533;&#65533;&#65533;&#65533;&#65533;&#332;&#310;&#65533;s&#65533;@T&#400;c&#464;&#65533;CL&#65533;&#65533;&#65533;	&#65533;3&#65533;&#65533;8J&#65533;&#65533;&#65533;&#65533;O&#1600;`&#65533;D&#1111;\&#65533;F~&#65533;N&#65533;&#65533;&#65533;5&#65533;&#65533;sB&#65533;K&#65533;U&#65533;&#65533;&#65533;&#65533;F&#65533;&#65533;0&#65533;4&#736;2j#&#65533;&#65533;$;&#65533;&#65533;&#65533;&#65533;&#65533;&#65533;&#65533;&#65533;K%&#65533;4&#273;d &#65533;&#65533;&#65533;C:XL&#1200;&#65533;&#65533;;&#65533;&#65533;,&#65533;&#65533;&#65533;&#65533;[L&#439;&#65533;E4&#65533;&#619;<&#65533;h,HutL&#65533;&#65533;,&#65533;&#65533;&#868;&#65533;&#65533;&#65533;L&#65533;&#65533;&#65533;p&#65533;&#220;&#810;TL&#65533;&#45023;&#65533;&#65533;t&#65533;&#65533;n&#65533;	&#65533;uL7&#65533;BJ&#65533;M&#65533;M&#65533;J&#65533;&#65533;&#65533;}&#65533;=&#65533;t&#65533;&#65533;&#65533;A&#65533;g&#65533;Nc&#862;t&#65533;&#1476;M{&#65533;*&#65533;&#65533;&#32537;&#65533;&#65533;;2&#65533;&#65533;&#65533;K&#65533;&#65533;H&#65533;\&#65533;&#65533;&#65533;&#65533;=&#65533;J;&#65533;LN~B&#65533;&#65533;d&#65533;&#65533;3&#65533;C&#1010;TO&#65533;&#1756;&#65533;H&#65533;&#65533;NA&#65533;&#65533;&#65533;,.&#65533;D&#65533;&#65533;&#65533;&#65533;x8&#65533;&#65533;&#65533;&#65533;&#65533;&#65533;[&#65533;&#65533;&#65533;&#65533;,&#1054;[&#65533;&#65533;L&#65533;&#65533;&#65533;k,t<&#65533;&#65533;J&#65533;JY&#300;<N&#65533;L&#65533;&#65533;&#65533;lv&#65533;&#65533;&#1291;&#65533;t&#65533;Kum }"R&#65533;	#=&#1162;PRhR'&#65533;&#65533;'&#65533;)e*-&#65533; &#65533;&#65533;'R+&#65533;&#1136;&#65533;&#1164;&#65533;&#65533; &#65533;,&#65533;QO)&#65533;35&#65533;4E&#65533;5U&#65533;6e&#65533;7u&#65533;8&#65533;&#65533;9&#65533;&#65533;:&#65533;&#65533;;&#65533;S;}&#65533;4&#65533;?&#65533;,Q@&#65533;Q'&#65533;&#65533;@%TAE&#65533;CUT&#65533;T&#65533;R&#65533;&#65533;&#65533;A]G&#65533;Q&#65533;PRG]&#65533;I&#65533;L5&#65533;IE&#65533;J]&#65533;G5&#65533;N&#65533;TO&#65533;P*&#65533;TI-&#65533;G&#1196; U(-RIM&#65533;Xu&#541;RU &#65533;&#65533;UX}&#65533;]M	L&#65533;&#65533;VeU&#65533; VN&#65533;U-&#65533;W&#65533;R&#65533;&#1307;@&#65533;&#1536;u&#65533;&#65533;i&#65533;&#65533;j&#65533;&#65533;k&#65533;&#65533;l&#65533;&#65533;m&#65533;&#65533;n&#65533;&#65533;o&#65533;p&#65533;V&#65533;&#65533;&#65533;M&#65533;h&#65533;e&#65533;&#65533;&#65533;&#65533;Oe&#65533;K&#1354;HM&#65533;U&#65533;&#65533;u]U&#65533;8&#65533;]&#65533;]e'|&#65533;&#65533;Bm"&#65533;L&#65533;WY&#65533;-=
"UU&#65533;&#65533;&#65533;}&#65533;R&#65533;&#65533;U&#65533;&#65533;WQ%T&#65533;
U&#65533;&#1537;5&#65533;E&#65533;WM&#65533;&#65533;&#65533;&#1164;%&#1294;&#65533;W&#65533;&#65533;&#65533;H	2&#65533;S<e&#1621;u&#65533;&#65533;&#65533;&#65533;&#1623;&#65533;&#1624;&#65533;&#1623;&#65533;&#65533;&#65533;&#65533;&#65533;P&#1489; &#1417;&#65533;YX%V&#65533;HW&#65533;Z&#65533;-Y&#65533;X&#65533;&#855;Se&#1393;&#65533;W#}&#1669;&#65533;XZ&#65533;&#65533;*R&#65533;&#65533;Q&#65533;+&#65533;&#65533;"&#65533;B&#65533;&#65533;&#65533;b&#65533;&#1481;&#65533;Z&#65533;-&#1677;&#65533;&#1316;&#65533;&#65533;)&#65533;	&#65533;&#65533;B&#65533;p@&#65533;R&#65533;&#65533;&#1786;&#65533;&#1787;&#65533;[(&#65533;T&#65533;&#65533;[&#65533;&#65533;&#65533;R&#1215;\&#65533;&#65533;&#65533;&#65533;\{&#65533;&#1790;&#65533;&#65533;B&#65533;&#65533;&#65533;MZ&#65533;5\&#65533;&#65533;WM&#65533;[&#65533;U&#65533;&#65533;&#65533;&#65533;%&#65533;&#65533;&#65533;&#65533;&#65533;&#65533;%\&#65533;pS&#65533;]&#65533;&#65533;Y&#65533;&#65533;&#65533;&#65533;U&#65533;&#65533;&#65533;&#65533;\&#65533;&#65533;&#1355;m&#65533;Y?!&#65533;Q&#65533;&#65533;&#65533;&#1365;	^&#65533;&#1882;&#65533;[&#1349;&#1464;&#65533;	&#65533;x&#65533;.q&#65533;P&#65533;&#1322;m&#65533;&#65533;-[c&#65533;a&#65533;&#1710;]&#1842;M&#65533;&#65533;X&#65533;&#65533;W&#349;&#65533;&#65533;u&#65533;&#65533;\&#65533;&#65533;&#65533;&#65533;EXvM&#1830;M\K%_&#65533;5&#65533;&#65533;UZ&#65533;R}j_&#65533;U&#65533;5Z&#65533;&#65533;U&#1301;&#65533;&#65533;&#733;^Ne	&#65533;&#65533;&#65533;U[&#65533;M&#65533;&#65533;&#361;&#65533;e&#65533;&#65533;U	&#65533;&#65533;&#1354;M&#65533;OM	&#65533; &#65533; &#65533;&#65533;&#65533;&#65533; &#65533;Q&#65533;&#65533;P&#65533;#&#65533;^&#65533;M&#65533;a&#65533;E&#65533;|&#65533;^.&#65533;&#65533;u&#65533;&#65533;_&#65533;^I&#65533;\M&#65533;&#65533;E&#65533;z&#65533;&#8045;&#65533;R&#65533;a&#65533;^>&#65533;!^ZX&#65533;\&#877;]&#65533;&#65533;U'}`&#65533;&#65533;\&#65533;&#65533;&#65533;&#65533;=V&#65533;IZ&#65533;B&#1998;=&#65533;&#65533;ea&#65533;&#65533;^Vb&#65533;&#65533;&#65533;&#65533;&#65533;"&#65533;&#65533;F\&#1365;&#65533;/&#65533;X,.U&#65533;X&#65533;&#65533;&#65533;`8f&#65533;&#65533;&#65533;&#65533;&#65533;\&#65533;&#1332;&#65533;c=~b&#65533;&#65533;&#65533;]&#65533;&#65533;&#65533;_&#65533;_|[&#65533;&#65533;&#65533;5&#65533;&#65533;]&#65533;&#65533;M&#1786;&#65533;a2vb!vbPe&#65533;&#65533;YI&#65533;d&#65533;Z.&#65533;T&#65533;d&#65533;}&#65533;_&#65533;_&#65533;&#65533;&#65533;=U&#65533;%Y4&#65533;T*&#65533;[Rfc&#65533;ZS&Y&#65533;&#65533;R[&#65533;&#65533;&#933;TVn`&#65533;e&#65533;&#1751;&#65533;W&#65533;&#65533;b&#1728;&#65533;8&#65533;&#65533;&#65533;cn&#65533; <&#65533;^^&#65533;&#65533;&#65533;[&#65533;=&#65533;n&#65533;E_&#65533;-&#65533;l>\&#65533;&#65533;&#65533;&#1053;&#65533;&#65533;e\@&g&#65533;[&#1061;fI6gn&#65533;[$.&#65533;j6&#65533;lfb&#65533;&#1913;&#1461;Wm&#65533;&#65533;\&#1895;&#65533;&#65533;&#65533;]f^b&#65533;5f\&#65533;@&#65533;&#65533;g&#65533;e&#65533; &#65533;gX}`4&#65533;]~&#65533;Q]&#65533;&#65533;=hk&#65533;&#65533;a&#65533;0&#65533;&#65533;0&#65533;`&#65533;0P&#65533; &#65533;&#65533;B6aB&#65533;h&#65533;m&#65533;&#65533;EFa&#65533;gAm&#17678;&#65533;D&#65533;&#19365;&#65533;p&&#65533;D&#65533;&#65533;4&#65533;&#65533;&#65533;&#65533;S&#65533;&#65533;jV&#1817;~&#65533;t>jk&#65533;&#65533;]&#65533;W&#65533;&#65533;\&#65533;&#65533;/^&#65533;7&#65533;&#65533;P&#65533;U&#65533;&#65533;&#65533;&#65533;&#65533;_&#65533;&#65533;&#65533;]&#65533;&#65533;&#65533;U&#469;&#65533;&#65533;&#65533;}&#65533;[&#65533;&#65533;&#65533;&#65533;&#65533; &#65533;i&#65533;&#65533;&#65533;a<:F^&#65533;&#65533;&#65533;&#65533;&#65533;f^&#65533;f&#65533;&#65533;g&#65533;&#65533;&#1389;&#65533;&#65533;F&#65533;k&#65533;NgxF&#31094;&#65533;&#65533;&#65533;&#65533;&#65533;&#65533;l&#65533;&#65533;l&#65533;&#65533;['M&#65533;&#65533;&#65533;&#65533;&#65533;U&#65533;&#65533;],&#65533;e&#65533;&#65533;&#50061;b&#65533;>h&#1941;il&#65533;&#65533;p^&#65533;.&#65533;Y&#65533;&#65533;&#1782;&#65533;`&#65533;c&#65533;h1+]&#65533;&#65533;&#65533;sN&#11941;&#65533;a&#65533;&#65533;&#65533;Y&#65533;&#65533;&#65533;h&#65533;6n.Q&#65533;&#65533;nf&#65533;^nhUn&#65533;&#65533;&#65533;&#65533;&#65533;&#65533;&#65533;&#65533; &#65533;&#65533;&#65533;&#65533;&#65533;&#65533;&#65533;&#65533;n&#65533;&#65533;n&#65533;n&#65533;&#65533;&#65533;&#65533;&#65533;&#65533;Fo&#65533;&#65533;F&#65533;&#65533;9&#65533;&#65533;&#65533;v&#65533;#vl&#65533;&#65533;i&#65533;}b&#65533;ljfl&#65533;&#65533;c&#65533;&#65533;&#65533;6&#65533;w.pw~lA&#65533;o&#582;&#65533;&#65533;l&#65533; &#65533;&#65533;&#65533;&#65533;&#65533;T&#65533;&#65533;@P&#65533;&#65533;&#65533;^&#65533;	&#65533;&#65533;&#65533;&#1373;&#65533;&#65533;	&#65533;	&#65533;Fp&#65533;s\_n&#65533;<vl&#1462;f&#65533;>&#65533;&#65533;)o:N&#65533;&#65533;&#65533;&#65533;&#65533;&#65533;qrr &#65533;&#65533;&#65533;"&#65533;_r%O&#65533;#r('r)7r$g&#65533;'&#65533;r'&#65533;&#65533;7&#65533;.&#65533;&#65533;n&#65533;&#65533;&#65533;g&#65533;&#65533;@&#1341;&#65533;&#65533;6w&#65533;C]&#65533;F&#65533;\&#65533;&#65533;&#65533;&#65533;Fs&#65533;s&#65533;fs&#65533;-&#65533;5/T&#65533;V&#65533;&#65533;&#65533;&#65533;&#65533;&#65533;&#65533;l&#65533;E&#65533;S&#65533;D]&#65533;:&#65533;p\ET&#65533;&#65533;&#65533;F&#65533;&#65533;&#65533;l0&#65533;&#65533;@&#65533;sJ?&#65533;&#65533;&#65533;Q&#65533;F&#65533;6&#65533;&#65533;&#65533;&#65533;&#65533;&#65533;Y&#65533;8&#65533;&#65533;>&#65533;.Q3&#65533;&#65533;&#65533;&#65533;@&#65533;#Y&#65533;&#65533;3&#65533;o&#65533;.sI7sE&#65533;1t&#278;i3&#65533;&#526;sw&#65533;&#65533;
u&#65533;&#65533;s\v&#65533;|~v&#65533;&#65533;&#65533;&#65533;[&#65533;&#65533;1;q
&#65533;&#65533;NG&#65533;5&#65533;&#65533;Uc.&#65533;&#65533;A&#65533;&#65533;c&#65533;&#65533;&#65533;&#65533;{Fh&#1406;[T&#1489;&#65533;&#65533;&#65533;B&#65533;c&#65533;P&#65533;e&#65533;5&#65533;u9&#65533;vsw&#65533;;&#65533;&#65533;\_tEW&#65533;Q&#65533;&#65533;}&#65533;&#65533;A&#65533;t&#65533;?x|O&#65533;&#65533;w&#65533;&#65533;&#65533;5?p[O&#65533;&#65533;m0&#65533;&#65533;&#65533;&#65533;&#65533;&#65533;&#65533;&#65533;&#8526;&#65533;&#65533;&#65533;&#65533;J&#65533;j&#65533;&#65533;&#65533;v&#65533;&#65533;(&&#65533;&#65533;&#65533;&#65533;u&#65533;&#65533;?t&#65533;&#65533;&#65533;_	yw&#65533;+&#1977;P&#65533;(&#65533;&#65533;u&#2030;&#65533;fgx&#65533;&#65533;x&#65533;z`gxb&#65533;&#65533;e?z?x&#65533;'z&#65533;&#65533;u&#65533;&#65533;&#65533;&#65533;f&#65533;&#65533;&#65533;&#65533;Z&#65533;zp{&#65533;z&#65533;&#65533;&#65533;K&#65533;x&#65533;b&#65533;_&#65533;&#65533;7&#65533;&#1702;zAY&#65533;7k&#65533;&#65533;&#65533;&#65533;t&#65533;v&#65533;8s&#65533;&#65533;|^&#65533;U[&#65533;<Fs&#65533;&#65533;&#65533;|&#65533;&#65533;&#65533;&#65533;&#65533;&#65533;7|&#65533;W|&#65533;'&#65533;{&#65533;l&#65533;/&#65533;&#65533;n&#65533;&#65533;_&#65533;&#65533;_z&#535;&#65533;&#65533;&#65533;|&#65533;&#65533;&#65533;?&#65533;&#655;|&#855;|&#1215;w&#65533;&#65533;|Los&#65533;P&#65533;&#847;&#65533;&#65533;'&#65533;iO&#65533;&#65533;N&#65533;&#991;&#65533;^&#65533;&#65533;&#65533;y&#65533;g&#65533; &#65533;&#65533;N&#65533;&#65533;7&#65533;p&#65533;&#65533;&#65533;F&#65533;vuAi&#65533;&#65533;&#65533;&#65533;&#65533;&#1406;&#65533;z&#65533;&#65533;y]&#65533;&#65533;&#65533;7&#1389;op7&#65533;&#65533;&#65533;&#65533;{&#65533;&#1751;&#65533;&#65533;O}&#65533;}&#65533;~&#65533;&#65533;&#65533;&#65533;'&#65533;&#1183;&#65533;&#65533;l3&#65533;x&#65533;~&#2025;&#65533;O=&#65533;v&#65533;&&#65533;&#65533;&#65533;lAw&#65533;&#65533;Gh&#65533;&#65533;&#65533;&#65533;&#65533;&#65533;&#65533;Fsqw&#65533;&#65533;&#65533;&#65533;&#65533;&#65533;&#65533;&#37957;&#65533;&#65533;&#65533;g&#65533;&#65533;&#65533;~&#65533;'z&#65533;?}&#65533;|&#65533;&#65533;|&#65533;?}&#65533;W&#65533;&#65533;z&#65533;7&#65533;&#65533;&#65533;x&#65533;&#65533;&#65533;|&#65533;_&#65533;&#65533;&#65533;~L&#65533;|&#65533;g~&#65533;k&#65533;&#65533;&#65533;5_&#65533;&#1967;&#65533;&#65533;&#65533;&#65533;W&#65533;&#65533;G&#65533;M/&#65533;Z/&#65533;&#65533;o&#65533;&#65533;o{&#65533;^A&#65533;@&#65533;&#65533;(&#65533;&#65533;&#65533;&#65533;_g&#65533;&#65533;~&#65533;'x&#65533;w&#65533;&#65533;&#65533;}&#65533;O&#65533;g~&#65533;O|&#65533;?&#65533;&#65533;}&#65533;w&#65533;&#65533;~&#1975;&#65533;&#65533;w&#65533;&#65533;&#65533;&#65533;&#65533;Wb&#65533;&#65533;&#65533;2&#65533;jh'&#65533;&#65533;&#65533;&#65533;&#65533;Lw%~&#65533;&#65533;&#65533;&#65533;&#65533;&#65533;v&#65533;&#65533;&#65533;&#751;zTvz&#183;&#65533;L&#65533;&#65533;&#65533;I&#65533;0&#65533;&#65533;w|&#65533;}&#1175;&#65533;&#65533;g&#1503;|&#65533;w|&#511;&#65533;&#65533;/&#65533;&#65533;g&#65533;&#65533;w&#65533;&#65533;&#65533;}&#65533;w&#65533;&#1647;~&#1783;x&#65533;w&#65533;&#65533;w&#65533;&#65533;&#65533;&#65533;w&#65533;p&#65533;&#65533;&#65533;&#65533;~|&#65533;_&#65533;&#65533;|&#783;	&#65533;	&#65533;g&#65533;&#65533;&#65533;&#65533;{&#934;!T&#65533; 
&#65533;&#65533;%&#65533;&#65533;&#65533;g&#65533;&#65533;?&#65533;&#65533;w}&#65533;&#65533;&#65533;/&#65533;&#65533;&#65533;&#65533;g&#65533;&#65533;&#65533;&#65533;&#65533;z&#65533;g&#65533;/&#65533;~&#65533;&#65533;&#65533;w&#65533;&#65533;?&#65533;&#65533;|&#65533;/&#65533;&#65533;_&#65533;&#65533;&#65533;&#65533;&#65533;&#65533;&#65533;w&#65533;&#65533;&#65533;&#65533;&#65533;f&#65533;&#65533;|&#65533;o&#65533;&#65533;&#65533;&#65533;|&#65533;&#65533;&#607;&#65533;&#65533;~&#65533;~&#65533;&#65533;g&#65533;&#495;&#65533;l(Q&#65533;&#65533;	%&#65533;&#65533;HAbD'JtQ&#65533;&#65533;E&#65533;5f&#312;&#65533;&#65533;&#270;id,	R$&#589;(C&#65533;4&#65533;&#65533;cK&#65533;,/&#65533;&#65533;&#65533;&#65533;&L&#65533;&Q&#65533;\&#65533;S&#65533;&#729;>a&#65533;&#65533;h&#65533;&&#734;*i h&#65533;@&#359;R&#65533;&#65533;<Z&#65533;&#65533;O&#65533;R&#65533;&#65533;&#65533;e&#481;_&#65533;&#65533;&#65533;Z&#65533;&#65533;&#1332;S&#65533;&#65533;&#65533;-A&#65533;n&#65533;&#1181;kW.&#1978;y&#65533;&#65533;&#65533;&#65533;&#65533;&#65533;&#65533;&#65533;~l&#65533;0&#65533;&N&#65533;]&#65533;&#65533;&#65533;B&#65533;}&#65533;hA&#65533;&#65533;&#1393;]&#65533;Z&#65533;\&#65533;&#65533;g&#65533;&#65533;3&#65533;&#65533;<Z&#65533;&#34846;O#=&#65533;2f&#1003;9&#65533;:&#65533;X&#65533;&#65533;&#65533;7S&#65533;&#65533;c&#65533;&#65533;&#65533;&#65533;&#65533;&#65533;&#65533;s&#65533;&#65533;&#65533;&#65533;&#65533;S&#65533;&&#65533;&#65533;&#1568;&#65533;&#65533;&#1591;_&#65533;&#65533;;&#65533;&#65533;&#65533;&#211;o~&#65533;&#65533;&#65533;&#65533;&#1515;o&#65533;&#65533;&#65533;&#65533;&#65533;&#65533;+|<=r&#65533;&#65533;&#65533;,&#65533;&#65533;&#65533;i4U&#65533;o&#1567;M&#65533;&#65533;&#65533;&#857;f&#65533;M&#65533;&#65533;q~5&#65533;&#65533;&#65533;&#1153;@&#65533;&#65533;kd&#65533;t\k "&#65533;&#1090;h=&#65533;&#65533;jFA&#65533;&#65533;[&#65533;h&#65533;&#65533;5&#65533;x#&#65533;9&#65533;#&#65533;=&#65533;&#65533;#&#65533;A
9d&#65533;4&#65533;h&#65533;X(&#65533;$Q&#65533;$&#65533;QJ9%&#65533;UZ)&#65533;3Wj&#65533;%&#65533;]R&#65533;e&#65533;^&#65533;9&#65533;&#65533;`&#65533;&#613;&#65533;g&#65533;&#65533;f&#65533;av&#65533;&&#65533;q&#65533;&#39324;m&#65533;&#779;y&#65533;&#65533;T@ !&#65533;   ,H   &#65533; &#65533; H&#65533;&#65533;&#65533;&#65533;*\&#560;&#65533;&#199;#J&#65533;H&#65533;bBNl0q&#132;
5Z&#65533;pA&#65533;&#65533;&#595;(S&#65533;\&#626;&#65533;&#727;0c&#668;I&#65533;&#65533;&#859;8s&#65533;&#65533;&#627;&#65533;&#65533;a&#65533;
J&#65533;&#65533;&#1123;Hj&#65533;P&#132;&#65533;0b&#65533;&#65533;I&#65533;&#65533;&#1387;X&#65533;j&#65533;&#693;+W&#65533;I&#202;K&#65533;,Y&#65533;N92}R&#65533;&#1527;p&#65533;&#669;K&#65533;&#65533;]&#65533;`&#65533;&#65533;&#65533;&#759;&#65533;^&#65533;dD&#65533;F&#1787;&#65533;+^&#824;q&#1916;~#K&#65533;L&#1633;&#65533;(<&#65533;:&#1393;&#65533;&#992;C&#65533;&#65533;&#65533;&#65533;&#65533;&#1256;&#998;&#1872;H&#65533;&#65533;c&#734;M&#65533;&#65533;&#65533;&#1193;s&#65533;&#65533;&#12685;'J&#65533;&#65533;&#1721;eq&#65533;&#531;+_>7&#65533;&#65533;&#65533;yw\"&#65533;	*6G&#65533;&#65533;&#65533;&#65533;&#65533;&#65533;&#65533;&#65533;&#65533;&#65533;N&#65533;|e&#65533;Q\&#65533;^B&#65533;&#65533;1\tO&#65533;&#65533;&#65533;&#65533;)&#65533;&#65533;&#65533;&#1023;hu&#65533;&#65533;&#65533;&#65533;@{(&#65533;q&#65533; ~6&#65533; i&#65533;E(&#65533;P&#65533;&#65533;&#65533;ob&#65533;&#65533;&#65533;&#65533;&#65533;&#65533; &#65533;(bU&#65533;Mh&#65533;}&#65533;&#65533;&#65533;l&#65533;&#65533;&#1159;#&#65533;h&#65533;=&#65533;&#65533;&#65533;<&#65533;&#65533;&#65533;&#65533;-&#65533;&#65533;&#65533;[8i&#65533;W&#65533;&#65533;&#65533;Z &#65533;,&#65533;&#65533;&#65533;&#65533;!i&#65533;X&#1444;$&#65533;\&#65533;&#65533;$&#65533;! i&#65533;
5&#65533;7&#65533;3f&#65533;&#65533;&#65533;m&#65533;&#22266;}&&#65533;0&#65533;&#65533;x^&#65533;&&#65533;|&#65533;&#65533;&#65533;& &#65533;&#65533;vh&#65533;i&#34932;&#65533;&#65533;&#65533;}})&#65533;FU"*&#65533;*&#65533;&#65533;f&#65533;&#65533;&#65533;2&#1593;U&#65533;&#65533;&#65533;*&#65533;m&#65533;&#65533;*&#65533;&#65533;@n:$&#65533;&#65533;&#65533;&#65533;c&#65533;&#65533;&#65533;*&#65533;P-&#65533;&#65533;"P)c&#65533;&&#65533;&#65533;&#65533;z&#65533;&#65533;F&#65533;(R&#65533;&#65533;a&#65533;&#65533;6&#65533;&#1584;&#65533;F&#1744;&#65533;&#65533;&#65533;9&#65533;&#65533;&#65533;:&#65533;&#65533;&#65533;&#65533;J&#65533;-A&#65533;&#1209;&#65533;&#65533;W&#65533;&#65533;~&#65533;&#65533;)&#65533;1&#65533;&#65533;&#65533;&#65533;&#65533;&#65533;&#65533;&#65533;n&#65533;SFj&#65533; &#65533;&#65533;&#65533;&#65533;&#1226;i&#65533;	&#65533;z&#65533;71&#65533;&#65533;&#65533;K0&#65533;&#65533;&#65533;&#65533;&#65533;g&#65533;&#65533;_j&#65533;&#65533;	&#65533;*&#65533;&#65533;&#65533;il&#65533;w&#65533;f&#65533;&#65533;&#65533;&#65533;&#65533;0&#65533;&#65533;&#65533;&#65533;\~&#65533;&#17090;.&#65533;&#65533;&#65533;&#65533;&#65533;3&#65533;3&#1276;&#65533;&#65533;@&#65533;f&#65533;&#65533;H&#65533;&#65533;&#65533;'&#65533;&#65533;)&#65533;D&#65533;&#65533;*&#65533;"'m&#65533;&#65533;K3&#65533;&#65533;R&#65533;&#65533;&#65533;`&#65533;&#65533;&#65533;&#65533;[:&#65533;&#65533;U&#65533;Z&#65533;&#65533;3&#65533;&#65533;&#65533;&#849;=+&#65533;T&#65533;&#65533;&#65533;&#65533;&#65533;-wtN&#65533;&#65533;&#44418;#&#65533;,8&#1924;{&#65533;&#65533;&#65533;q&#65533;\&#65533;&#738;]&#65533;&#65533;&#65533;xn&#65533;n&#65533;q&#65533;;x&#976;w&#65533;&#65533;|&#61121;{n&#65533;&#65533;&#65533;&#65533;>Y&#65533;^&#65533;&#65533;a&#65533;i&#65533;}&#65533;&#51109;&#65533;&#65533;_,&#65533;M&#65533;&#65533;(&#65533;&#65533;d&#65533;&&#65533; &#65533;&#65533;+Q&#65533;&#65533;|\&#65533;&#65533;&#65533;&#65533;&&#65533;&#65533;{&#65533;&#65533;&#65533;&#65533;&#65533;&#65533;&#65533;&#65533;F:&#65533;&#65533;X&#65533;G&#65533;|&#65533;&#734;9&#65533;&#65533;c&#65533;&#65533;&#65533;H&#65533;h&#65533;&#24015;&#65533;&#65533;&#65533;&#65533;u&#65533;Go&#65533;&#65533;&#65533;&#65533;&#65533;K&#65533;&#65533;9&#65533;&#65533;&#1043;&#65533;&#65533;&#65533;&#65533;&#65533;&#65533;G` &#65533;&#65533;/&#65533;&#65533;&#65533;%&#65533;&#65533;&#65533;&#65533;&#65533;&#65533;
&#65533;D&#65533;&#65533;&#65533;&#65533;F&#1513;&#65533;&#65533;&#962; &#65533;3&#65533;&#65533;&#65533;n'	2^?x&#65533;0i#$!C6H&#65533;&#765;&#65533;&#65533;&#65533;&#65533;&#65533;&#65533;&#1453;&#65533;&#65533;.&#65533;&#65533;&#65533;&#65533;DvN&#65533;;4&#65533;&#65533;6 <&#65533;&#65533;Abb0&#65533;o&#65533;m+?X&#65533;&#65533;A&#65533;qR&#65533;&#65533;&#65533;&#65533;&#65533;/&#65533;q1aLb&#65533;\F&#65533;&#65533;'S&#65533;`&#65533;h&#65533;4&#65533;p&#65533;9&#65533;!&#65533;&#65533;&#65533;)RUS&#65533;&#65533;(A&#65533;m&#912;m&#65533;&#65533;&#65533;&#65533;,;p&#65533;ld&#65533;$&#65533;&#65533;&#65533;G.&#65533;N<&#65533;5&#65533;8q&#65533;&#1579;&#65533;&#65533;&#65533;W!&#65533;&#65533;&#65533;&#65533;&#65533;(&#65533;&#65533;)o|K!!&#65533;&#65533;7&#65533;&#65533;d&#65533;&#65533;]i&#65533;[&#65533;R1&#65533;&#1317;&#65533;8&#65533;&#65533;yQ&#339;@&#65533;&#65533;&#65533;)7&#1149;&#728;&#652;&&#65533;X&#65533;&#65533;&#65533;(&#65533;zL$-s"K!Z&#65533;&#65533;&#65533;&#65533;&#65533;&#1576;)<^Q&#65533;&#65533;&9&#745;&#65533;V&#65533;S&#65533;&#1604;&#65533;&&#65533;&#65533;&#65533;:&#65533;&#65533;(c&#65533;^w&#65533;Y&#65533;&#65533;~&#65533;&#65533;&#65533;B{1FO&#1188;&#65533;&#65533;&#65533;&&#65533;&#65533;&#621;{&#65533;&#65533;&#65533;'C'&#65533;&#65533;&#65533;*z#&#65533;]&#65533;)&#65533;B&&#65533;&#65533;1&#65533;&#65533;&#65533;I&#65533;&#65533;&#65533;."i&#65533;&#65533;&#1427;&#65533;&#914;Z&#65533;&&#65533;wR&#65533;Y&#65533;"&#65533;&#65533;&#65533;Y&#1246;R%&#65533;&#65533;]&#65533;y&#65533;&#65533;p&#65533;&#65533;&#65533;i&#65533;&#65533;&#65533;&#65533;J&#65533;r&#65533;T&#65533;TItSb&#65533;L&#65533;t&#65533;L=&#65533;&#65533;&#65533;*&#65533;*x&#65533;:7Z&#65533;&#65533;&#65533;&#65533;ZuBVS93Qe&#65533;Qu&#65533;&#65533;p&#65533;u&#65533;"j+&#65533;0Z&#65533;w&#65533;&#65533;&#65533;6&#65533;+&#65533;&#65533;&#65533;)~&#65533;&#65533;&#65533;&#65533;&#65533;&&#65533;&#65533;&#644;&#65533;&#65533;kl&#65533;&#65533;&#65533;K&#65533;Zv<UM$&#65533;&#65533;&#65533;&#65533;&#65533;\&#65533;&#65533;]/[&#622;&#65533;&#65533;&#65533;&#65533;+iW&#65533;&#65533;&#65533;&#65533;&#65533;]%})Q&#65533;X&#65533;&#65533;Q&#65533;&#65533;lUF&#65533;&#65533;g&#65533;&#65533;&#65533;|&#1385;&#65533;zK&#1817;&#65533;&#65533;fl"&#65533;[&#1316;&#65533;&#65533;&#65533;-n+&#65533;%:&#1035;&#65533;%&#65533;qy&#65533;&#65533;&#65533;v&#65533;&#65533;&#1834;&#65533;b&#65533;P&#65533;v2&#65533; &#65533;n&#65533;&#810;,&#930;&#65533;&#65533;&#65533;m&#65533;*&#65533;&#65533;&#65533;&#65533;&#23791;-~&#65533;k&#65533;&#65533;F&#65533;&#65533;&#65533;&#7104;W&#65533;&#65533;&#65533;&#65533;&#65533;o^&#65533;/x&#65533;&#65533;&#65533;2&#65533;&#65533;>&#65533;&#1748;&#65533;&#65533;1Q&#65533;&#65533;n&#65533;&#65533;s`hT&#65533;&#65533;&#65533;&#65533;x&#65533;E&#65533;:7&#65533;&#65533;i&#65533;&#65533;]&#65533;x&#65533;&#65533;&#65533;0\?d^&#65533;&#65533;O&#65533;&#65533;&#65533;1&#65533;g&#65533;I~&#65533;&#65533;&#65533;?u(e&#65533;&#65533;&#65533;V&#65533;Z&#65533;&#23625;&#65533;_&#65533;&#65533;U&#65533;E6	u&#65533;DRGy&#65533;S.!+9&#65533;Z&#65533;&#65533;&#437;&#65533;&#65533;C&#65533;[%?&#65533;&#65533;r&#65533;2	U&#65533;Y&#65533;&#65533;j&#65533;&#65533;ui&#65533;&#65533;4&#65533;&O&#65533;&#65533;&#65533;&#65533;l&#65533;!&#65533;&#65533;&#872;t&#65533;@a&#65533;&#65533;&#65533;>&#65533;&#65533;G&#65533;#&#65533;&#65533;k&#65533;&#65533;&#65533;|&#65533;Rp&#65533;&#65533;F&#65533;-&#65533;&#37775;&#65533;h&#65533;&#65533;&#65533;#fp&#65533;&#65533;ri&#65533;Z`N&#65533;&#65533;&#1704;&#65533;+h@&#65533;&#65533;=V&#65533;&#65533;&#65533;&#65533;iB6&#65533;&#1460;&#65533;f&#65533;+g^&#65533;y&#65533;&#65533;&#65533;&#65533;b&#65533;&#65533;b&#65533;z&#65533;&#65533;&#65533;mi&#65533;&#65533;Z&#65533;&#65533;&#1321;&#65533;&#65533;-&#65533;#&#65533;u&#65533;&#65533;&#65533;&#65533;&#65533;&#65533;&#65533;:&#65533;&#65533;&#1080;E6&#65533;Y&#65533;&#49260;x&#65533;b7:#&#65533;@J&#65533;&#65533;&#65533;&#743;[&#65533;y&#65533;&#65533;&#65533;Tv*&#65533;&#65533;&#65533;&#65533;&#65533;V&#65533;&#65533;E&#65533;&#65533;&#65533;&#65533;mE&#65533;{&#65533;3&#1905;&#65533;&#65533;&#65533;o&#65533;YX&#65533;'&#65533;7#&#1807;&#65533;x&#65533;Y=&#65533;V&#65533;j&#65533;&#65533;&#65533;&#65533;_&#65533;-q(&#65533;&#65533;Vd&#65533;&#65533;&#65533;&#65533;&#65533;&#65533;&#65533;&#65533;&#65533;&#65533;&#65533;&#40763;&#65533;&#65533;k&#65533;Xus&#65533;&#65533;hsp-&#65533;&#65533;-&#65533;y&#65533;&#65533;&#65533;&#65533;{&#65533;&#65533;PVf&#983;&#65533;&#65533;&#65533;{&#65533;p>&#65533;1i&#1025;&#65533;Z&#65533;AW64c9&#65533;o&#65533;&#65533;K/&#65533;5&#65533;&#65533;t&#65533;]&#65533;@W&#65533;&#1395;nf&#65533;]&#65533;Gg&#65533;/&#65533;&#65533;_&#65533;&#65533;&#65533;ea&#65533;&#65533;>m&#65533;&#65533;&#65533;&#65533;^&#65533;&#1811;wm{&#65533;&#65533;_&#65533;&#65533;s&#65533;>&#65533;&#65533;=lg/Z&#65533;&#65533;&#65533;&#65533;y&#65533;&#65533;&#65533;&#65533;&#65533;)^&#65533;&#65533;&#65533;&#65533;&#65533;&#65533;&#65533;&#65533;{&#65533;&#65533;&#65533;&#65533;&#65533;&#65533;&#65533;&#65533;&#65533;&#65533;&#65533;>&#65533;&#1954;1&#65533;&#65533;D}&#65533;&#65533;&#65533;&#65533;@&#65533;&#65533;&#65533;&#65533;|&#65533;4&#65533;&#65533;&#65533;_}&#65533;&#65533;&#65533;&#65533;&#65533;
yO&#65533;jU&#65533;&#65533;]D&#65533;y&#65533;}&#633;7&#65533;&#65533;]&#65533;&#65533;&#1351;&#65533;&#65533;&#65533;[&#65533;&#65533;~U&#65533;C_&#65533;=w&#1174;&#65533;}&#65533;&#65533;&#65533;&#65533;<&#65533;&#65533;-&#65533;&#1611;&#65533;&#65533;O=&#65533;&#65533;Oj&#65533;&#1931;^&#65533;&#65533;&#65533;hHo&#65533;&#65533;t&#1655;U&#65533;&#65533;}&#65533;g:&#65533;&#65533;8&#65533;&#65533;{&#65533;wKa&#65533;.&#65533;"=&#65533;S(&#65533;~
]&#65533;&#65533;|&#65533;wx&#65533;gcl&#65533;i&#65533;S'g&#65533;q&#65533;&#65533;&#65533;}&#65533;z&#65533;&#65533;&#65533;u&#65533;W|&#65533;3&#65533;&#65533;bV&#65533;&#65533;~'&#65533;&#65533;&#65533;W4*&#65533;D&#65533;&#65533;&#65533;t&#65533;&#65533;m&#65533;&#65533;}Gx=:&#65533;&#65533;&#65533;&#65533;&#65533;?(&#65533;*&#65533;8w&#65533;B&#32966;&#1476;`&#65533;r!s6{&#65533;*O(-&#65533;&#65533;W&#65533;&#65533;&#65533;{&#581;{-X&#65533;L&#65533;mHsax|&#65533;&#453;&#65533;s&#65533;a&#65533;p&#65533;&#390;&#65533;Wz(wzZxuE&#65533;eq&#65533;`&#65533;7|&#65533;&#1416;8&#65533;H>|&#65533;@O"&#65533;&#386;&#65533;xFtG~w&#1476;&#65533;&#457;c&#65533;&#65533;&#65533;&#65533;B&#65533;&#65533;&#65533;.H&#65533;?&#65533;&#65533;2}jH&#65533;&#65533;(I&#65533;e{&#65533;(&#65533;1&#65533;&#65533;+&#65533;&#65533;x|&#65533;&#65533;&#65533;&#65533;{&#65533;(*&#65533;&#65533;o&#65533;G%&#65533;&#1482;y|&#65533;&#65533;4Xx&#65533;|W&#65533;&#65533;VFy6&#65533; &#65533;k&#65533;pH&#65533;&#65533;&#65533;o&#65533;r0&#65533;b&#65533;&#513;g&#65533;&#65533;&#65533;d&#65533;&#65533;	&#65533;&#65533;&#65533;&#65533;HE&#65533;&#65533;&#65533;&#1592;{n(%,&#65533;{&#65533;&#65533;`&#65533;&#65533;&#65533;&#65533;(j&#65533;&#65533;y&#65533;&#65533;9&#65533;XM&#65533;t&#65533;h&#65533;F@fL4V&#65533;&#65533;w&#65533;](&#65533;&#65533;W&#65533;9&#65533;	&#65533;&#65533;&#65533;MGy&#65533;?&#65533;'&#65533;&#996;&#65533;Ip&#65533;&#65533;&#65533;&#65533;$Vu&#65533;)&#65533;&#65533;) H&#65533;n&#65533;u0&#65533;8&#65533;&#65533;hf&#65533;&#65533;&#65533;t&#65533;8&#65533;&#65533;&#65533;&#65533;&#65533;&#65533;&#65533;&#65533;&#65533;&#65533;&#65533;/&#65533;&#65533;#@#p&#65533;Hy&#65533;7 &#65533;&#1490;&#65533;|$`&#65533;>@&#65533;&#65533;&#65533;r&#65533;&#65533;&#65533;&#65533;&#65533;9&#65533;&#65533;%	&#65533;&#65533;&#1280;*&#65533;$&#65533;N&#65533;koL&#65533;&#65533;%&#65533;&#65533;l&#65533;k&#65533;m&#65533;o)&#65533;q&#65533;&#65533;&#65533;&#65533;&#65533;+&#65533;ebx&#65533;&#65533;&#65533;V)&#65533;WI&#65533;=9&#65533;?)&#65533;~&#65533;-&#65533;&#65533;!&#65533;&#65533;j&#1176;&#65533;&#600;&#65533;&#38420;y&#65533;&#65533;&#65533; X&#65533;ey&#65533;&#65533;&#65533;Q(&#65533;&#65533;y&#65533;&#65533;&#65533;&#65533;&#65533;&#65533;~&#65533;i&#65533;&#65533;t&#65533;G&#65533;`3&#65533;&#65533;&#65533;(&#65533;&#65533;1&#65533;&#65533;&#65533;&#65533;W&#65533;e&#65533;%&#1037;3&#65533;P&#65533;x&#65533;&#65533;X&#65533;&#65533;&#65533;&#65533;J(&#65533;&#65533;y&#65533;$&#65533;&#65533;&#65533; &#65533;Ih&#65533;&#65533;&#5052;I;&#65533;&#65533;o)p&#1367;&#65533;i&#65533;&#65533;&#65533;&#591;&#65533;&#65533;&#65533;&#65533;)&#65533;&#65533;&#65533;&#65533;I8&#65533;x&P&#65533;|&#65533;yJY&#65533;k&#65533;$`7&#65533;&#65533;\	&#65533;&#65533;&#65533;&#65533;&#65533;&#65533;8&#1434;&#65533;6K&#65533;&#65533;2&#65533;&#65533;&#65533;9 %@&#65533;&#65533;=:&#65533;	m&#65533;V/&#65533;;&#65533;&#65533;&#65533;&#533;
i&#65533;0&&#65533;&
!K&#65533;&#65533;&#65533;&#65533;5&#65533;&#1240;esI&#65533;&#65533;&#65533;y&#65533;x&#65533;&#65533;&#65533;&#65533;&#65533;&#65533;&#65533;&#65533;>&#65533; *&#65533;xC{&#65533;&#65533;&#65533;q&#65533;&#65533;X&#65533;&#65533;&#65533;&#65533;&#65533;CW&#65533;&#65533;&#65533;	&#65533;&#65533;h&#65533;&#65533;&#65533;B1&#65533;jb&#65533;&#65533;q&#65533;Q &#65533;&#610;8T&#65533;&#65533;qB:+J&#65533;G&#65533;&#65533;	&#65533;&#65533;&#65533;G&#65533;[e	&#65533;&#65533;&#542;a&#65533;&#65533;&#65533;seX&#65533;&#65533;&#65533;&#65533;&#65533;1&#65533;M&#65533;&#65533;&#65533;s5Z&#65533;S&#65533;&#65533;y&#65533;n&#65533;*&#65533;|j&#65533;&#65533;&#65533;y&#65533;^Z>q&#65533;&#65533;&#65533;Y)@&#65533;J&#65533;&#65533;:&#65533;&#65533;&#1705;k&#65533;&#65533;&#1576;&#419;1&#65533;&#65533;&#65533;yY &#65533;!&#65533;&#65533;ZA&#966;&#65533;&#65533; *IF&#65533;&#65533;&#65533;&#65533;&#65533;&#65533;j&#65533;&#65533;&#1571;&#65533;
&#65533;&#65533;&#65533; &#65533;&#65533;(*X!&#65533;&#65533;&#65533;&#65533;&#65533;0j&#65533;QR&#65533;&#65533;&#65533;&#65533;&#65533;&#65533;&#65533;&#65533;&#65533;&#65533;Z&#65533;<&#65533;&#65533;v&#65533;&#65533;#X9 &#65533;&#65533;&#65533;&#65533;0cs&#65533;&#65533;2l&#65533;&#65533;&#65533;
&#65533;sH&#65533;&#65533;Z&#65533;&#65533;:&#65533;&#65533;wq&#65533;&#65533;&#65533;T&#65533;&#65533;&#65533;f&#65533;f&#65533;&#65533;Z"&#415;&#65533;Z&#65533;&#298;&#65533;&#65533;
&#65533;3x&#65533;8z&#65533;	&#65533;&#65533;"~&#65533;&#65533;&#65533;&#65533;>&#65533;&#65533;&#65533;3:@ &#65533;&#65533;&#65533;&#65533;
&#65533;8&#65533;&#65533;#)&#65533; [&#65533;&#65533;j&#65533;&#65533;>lF&#65533;&#65533;jF&#65533;@&#65533;&#65533;&#65533;*&#65533;3&#65533;&#65533;&#65533;&#65533;)x&#1774;&#65533;I&#65533;&#65533;*{&#8881;&#65533;&#65533;&#65533;-{2&#65533;g{&#65533;S&#65533;&#65533;&#65533;&#65533;Y&#65533;i
V&#65533;J&#65533;&#65533;h&#65533;';"g&#65533;xS;&#65533;&#65533;"l&#65533;Q5&#65533;&#692;&#65533;y&#65533;4&#65533;P{&#65533;&#65533;&#1587;eH&#65533;&#65533;fad&#65533;&#65533;&#65533;Y&#65533;1+&#65533;&#65533;&#65533;EJ[&#65533;&#65533;z&#65533;&#65533;Z&#65533;6&#65533;&#65533;]&#1638;1s-&#65533;&#65533;&#65533;u&#65533;n&#65533;*&#65533;H&#1848;&#65533;&#65533;&#65533;&#65533;&#65533;&#65533;f+&#65533;d&#65533;:j&#65533;h&#65533;$&#65533;&#65533;&#65533;&\&#65533;[&#65533;&#134;Z&#65533;&#604;&#65533;&#65533;&#65533;\&#65533;&#65533;8+&#65533;L&#65533;&#65533;&#65533;&#65533;{' +&#65533;&#65533;&#65533;&#65533;&#46068;'y@ &#65533;>&#65533;&#65533;&#65533;&#65533;&#65533;&#65533;(&#65533;&#65533;&#65533;ee[&#65533;&#65533;X&#65533;&#65533;z#&#65533;j&#65533;&#65533;k&#65533;&#65533;V4&#65533;&#65533;&#65533;&#65533;&#251; Y&#65533;&#65533;&#65533;f*&#65533;#&#65533;Bg&#65533;V&#65533;g[!&#65533;{&#65533;&#65533;3&#65533;&#65533;&#65533;&#65533;&#65533;O&#65533;&#65533;/&#65533;&#65533;7&#65533;&#65533;&#65533;&#65533;&#65533;&#43870;&#65533;&#65533;&#65533;&#65533;b&#65533;&#65533;&#1782;&#65533;~k&#65533;*&#65533;Z^&#65533;;[&#65533;&#47401;&#65533;&#65533;[&#65533;&#65533;&#65533;&#65533;&#65533;&#65533;l"d&#65533;&#65533;&#65533;K&#65533;&#65533;7h&#65533;&#65533;2^&#65533;&#65533;&#65533;&#65533;&#65533;[&#65533;r&#65533;&#65533;&#65533;&#65533;&#65533;&#65533;&#65533;C&#65533;&#65533;&&#65533;&#65533;{&#65533;pHV&#65533;8&#65533;zk&#65533;&#65533;:&#65533;&#65533;O{&#65533;$&#65533;&#65533;b&#65533;&#65533;3+&#65533;&#65533;&#1152;&#65533;&#65533;&#65533;&#65533;&#65533;&#65533;&#65533;K&#65533;i&#65533;&#65533;;&#65533;&#65533;&#65533;&#65533;&#65533;&#65533;&#65533;&#65533;&#65533;w"&#65533;&#65533;5l&#65533;r&#65533;"$&#65533;[&#65533;@&#65533;&#65533;6&#65533;&#65533;&#65533;+&#267;1&#65533;&#391;&#65533;&#65533;A&#489;N&#65533;1Oh&#65533;T&#65533;M<&#65533;&#65533;,&#65533;+&#65533;;&#65533;&#65533;&#65533;&#65533;&#65533;&#65533;&#65533;H<&#65533;5"&#65533;l&#65533;&#65533;9&#413;&#65533;&#65533;q{&#65533;-l&#65533;V&#65533;&#65533;&#65533;&#1780;&#65533;{&#65533;/,&#65533;5&#65533;&#65533;=&#65533;&#65533;|l2|ha&#568;O&#65533;&#65533;&#231;j&#65533;a&#65533;o|&#65533;D&#65533;)&#65533;y&#65533;$E+&#65533;&#65533;&#65533;&#65533;&#65533;&#65533;*&#65533;&#65533;"&#65533;N&#65533;&#65533;K&#65533;J&#65533;Y&#65533;&#65533;&#65533;&#65533;&#65533;|&#65533;&#65533;<9Q&#65533;&#65533;x&#65533;&#65533;&#65533;\&#65533;&#65533;&#65533;&#65533;&#65533;&#65533;&#376;X&#65533;&#65533;El&#65533;&#65533;&#65533;z|&#65533;&#65533;&#65533;&#65533;L&#65533;&#65533;&#65533;fN`&#65533;&#65533;&#65533;&#65533;&#65533;&#65533;&#65533;%&#65533;(&#1855;&#65533;z&#794;&#65533;&#65533;&#823;]&#50546;&#65533;5Q&#65533;&#65533;&#65533;&#65533;&#65533;SE&#65533;n&#65533;H&#65533;pA&#65533;l&#864;&#65533;v9&#65533;&#65533;&#65533;&#65533;&#65533;&#65533;&#65533;&#65533;&#65533;&#65533;&#65533;&#65533;&#65533;S|&#647;&#65533;&#65533;&#65533;&#65533;CsT&#65533;t&#759;&#65533;~-&#65533;u&#65533;&#65533;&#1483;&#65533;}L3 &#65533;&#65533;s&#65533;&#65533;]Bq&#764;&#65533;F&#65533;Eg&#818;&#65533;&#65533;+&#65533;&#65533;&#65533;T<&#480;&#65533;&#65533;,"&#65533;&#65533;T&#65533;+&#65533;&#65533;&#65533;*X*P\k&#65533;&#65533;l&#65533;&#905;h&#65533;.&#65533;&#65533;&#853;&#65533;&#65533;j&#65533;&#65533;&#65533;/&#65533;&#754;>&#65533;&#65533;L]0]&#65533;%&#65533;Y"}&#65533;>&#65533;&#65533;,=&#65533;(&#65533;&#65533;,&#65533;&#65533;|&#65533;m&#65533;qQ&#65533;&#65533;L&#65533;5&#65533;{&#65533;&#65533;&#865;<&#65533;|K&#65533;&#65533;{&#565;L&#65533; &#65533;B&#65533;&#65533;&#65533;&#65533;l&#65533;sM&#65533;&#1519;E&#65533;&#65533;&#65533;S&#65533;&#65533;|&#65533;W&#65533;&#65533;&#65533;<&#65533;*-&#65533;W&#685;|&#65533;B&#65533;&#65533;*P&#65533;e&#65533;%|&#65533;4&#65533;&#65533;&#65533;&#65533;&#65533;M&#65533;1&#1310;lg&#65533;&#65533;&#65533;^&#65533;&#65533;n&#65533;&#1883;&#65533;&#65533;&#65533;&#65533;{=dO&#65533;m&#65533;&#65533;K&#65533;n&#65533;&#65533;c&#36553;&#65533;&#65533;P&#65533;&#65533;{K&#65533;&#1332;&#861;}&#65533;&#65533;&#65533;B@&#65533;ETi&#65533;&#65533;]&#65533;&#65533;&#65533;&#65533;&#1655;}&#65533;&#65533;
&#65533;Y&#65533;W&#65533;&#65533;&#765;,&#65533;MM~&#65533;&#65533;&#65533;&#65533;&#65533;&#65533;&#65533;*<&#65533;om&#65533;[&#65533;&#65533;&#65533;&#65533;&#65533;:&#65533;2&#65533;&#65533;&#65533;]S&#1549;&#65533;&#65533;E&#65533;=&#65533;&#65533;&#65533;&#65533;&#65533;&#65533;}&#65533;F&#65533;&#65533;&#520;&#867;8&#65533;&#65533;|&#65533;&#65533;&#65533;&#65533;&#65533;&#65533;&#65533;m{@&#65533;)&#65533;GP&#65533;m&#65533;jZ&#65533;&#65533;m&#65533;Y&#65533;&#65533;&#65533;}&#65533;&#65533;&#65533;&#65533;m$&#65533;&#65533;(`&#65533;(h&#65533;n{&#65533;&#65533;&#65533;;&#65533;=&#65533;&#65533;&#65533;&#65533;&#65533;&#65533;&#65533;E&#65533;&#65533;&#65533;&#65533;J&#65533;e &#2038;&#1603;&#65533;ds&#65533;&#65533;i&#65533;&#65533;n&#65533;.&#65533;&#65533;&#65533;X&#1930;}&#65533;&#65533;L&#65533;Q&#1271;&#65533;&#65533;&#65533;&#65533;5.&#1808;M&#65533;&#65533;&#65533;&#65533;HnK>=&#65533;=&#65533;p-W&#65533;-&#65533; 9(&#65533;&#65533;M&#65533;~O&#65533;&#65533;*&#65533;&#65533;<n&#65533;:&#65533;\&#865;&#65533;M&#65533;-&#65533;&#65533;&#65533;&#1212;7&#65533;'mcye&#1792;&#65533;&#65533;u&#65533;&#65533;&#65533;&#65533;&#65533;&#65533;n&#65533;&#65533;,&#65533;&#65533;&#65533;j&#65533;&#65533;&#65533;&#65533;&#65533;=~&#65533;;&#65533;{>&#65533;}&#65533;&#65533;OU&#1854;J&#65533;&#65533;&#65533;&#65533;j}&#65533;>>1&#65533;&#748;u&#65533;N&#65533;Gn&#65533;&#65533;&#65533;&#65533;pq&#65533;X&#65533;|0&#65533;&#65533;&#65533;&#65533;&#65533;&#65533;&#65533;=&#65533;&#65533;m&#65533;&#65533;&#65533;n&#65533;.&#65533;&#65533;0&#65533;&#65533;yZ&#65533;&#65533;&#65533;c=&#65533;i&#1557;&#65533;&#65533;\&#65533;&#65533;&#65533;p^&#65533;\&#65533;5X&#65533;~$*&#65533;&#65533;Ym&#65533;&#65533;&#1111;~&#65533;R&#65533;&#1166;&#65533;T&#65533;&#1991;&#65533;&#65533;+N&#1508;&#65533;&#65533;A<&#65533;&#1854;x2&#65533;&#1956;&#65533;&#654;&#65533;&#65533;&#65533;&#1902;&#65533;&#65533;&#380;&#65533;&#1230;&#65533;	&#65533;&#65533;E&#65533;&#65533;<&#65533;&#65533;&#65533;y&#65533;&#65533;&#65533;&#65533;&#65533;p&#65533;&#65533;&#65533;&#65533;&#65533;&#65533;&#65533;j&#65533;&#65533;m&#65533;&#65533;&#65533;K{&#65533;&#65533;-eQ&#65533;&#65533;&#1484;~&#65533;_&#65533;8q&#65533;&#65533;&#65533;&#65533;-&#65533;L&#65533;&#65533;#&#65533;&#65533;_&#65533;uh&#65533;>&#65533;~&#65533;%&#65533;N&#65533;&#65533;(&#65533;&#65533;&#65533;&#65533;&#65533;&#65533;&#65533;M%&#65533;&#65533;nR*&#65533;&#65533;&#65533;&#65533;&#65533;&#65533;l&#65533;&#65533;&#1895;&#65533;&#42622;&#65533;[&#65533;&#65533;&#65533;m&#65533;`^Q&#65533;&#65533;&#65533;4&#65533;D_&#65533;-F&#65533;&#65533;&#65533;&#65533;&#65533;&#65533;&#65533;m&#65533;&#65533;_&#65533;&#65533;&#65533;&#65533;e&#65533;&#65533;
&#65533;>O&#65533;2}&#65533;&#65533;&#65533;&#65533;/&#65533;&#945;h&#65533;&#65533;I.&#65533;'&#65533;&#65533;x&#65533;&#65533; &#65533;&#65533;0&#65533;&#65533;&#65533;k4B/&#65533;M~&#65533;&#65533;&#65533;&#65533;&#65533;&#65533;^&#65533;$-&#65533;&#65533;h&#65533;i&#65533;&#65533;&#65533;*&#65533;&#65533;&#65533;(}&#65533;&#65533;u&#65533;F&#65533;O&#65533;&#65533;&#65533;Ou&#65533;&#65533;xO&#65533;7&#65533;&#65533;ZY&#65533;A&#65533;&#65533;&#65533;&#65533;U>&#65533;U0f&#65533;&#65533;&#65533;mr&#65533;&#65533;&#65533;&#65533;&#65533;&#65533;&&#65533;&#65533;&#65533;&#65533;(&#65533;&#65533;&#11469;&#65533;B&#65533;&#65533;&#65533;&#65533;&#65533;&#65533;>k%]B&#65533;/&#65533;&#65533;%&#65533;&#65533;&#65533;&#65533;&#65533;&#65533;&#65533;&#65533;&#65533;&#65533;&#65533;&#65533;&#65533;&#65533;&#65533;-&#65533;=&#65533;&#65533;f&#65533;&#65533;&#65533;&#65533;-&#65533;&#65533;&#65533;&#65533;a&#65533;+&#65533;&#65533;&#65533;&#65533;&#65533;&#65533;&#65533;&#65533;j &#65533;v^/&#65533;j.
l1&#65533;&#65533;A&#65533;.d&#1552;aA&#65533;J\H&#65533;&#65533;E/Z&#1288;&#65533;!&#451;=f&#65533;P&#65533;&#592;%'>L&#65533;2&#65533;J&#65533;
c&#932;Y&#1254; 9u&#65533;&#65533;&#65533;&#65533;&#65533;O&#65533;A&#65533;&#65533;&#65533; &#65533;&#65533;Q&#65533;&#65533;&#65533;!&#65533;&#65533;S&#65533;Q&#65533;N&#65533;s&#65533;U&#65533;Y&#65533;n&#65533;&#65533;&#65533;&#65533;W&#65533;a&#334;%[&#65533;&#65533;Y&#65533;c&#65533;"M&#65533;&#65533;E&#65533;3;&#65533;&#65533;H&#65533;eU&#65533;Ue"&#65533;;&#65533;&#65533;_&#65533;`a&#65533;&#65533;KX/M&#65533;xK&#65533;{&#65533;&#65533;c&#65533;Q&#1106;`&#65533;4&#65533;	#o&#65533;&#65533;&#65533;3&#436;&#65533;E&#65533;&]&#65533;&#65533;i&#1321;U&#65533;]{T&#65533;9&#65533;&#902;&#65533;&#65533;c&#65533;&#825;-&&#65533;&#65533;&#65533;&#65533;&#65533;&#65533;&#65533;&#65533;&#65533;X8&#2023;&#65533;}<&#65533;&#65533;&#65533;&#65533;&#65533;7&#65533;]=&#65533;j&#65533;'P&#65533; &#1146;&#65533;M&#65533;&#65533;'_~*v&#65533;&#65533;&#1391;g&#65533;&#65533;&#65533;{ )r&#65533;}&#65533;&#65533;q&#65533;&#1289;S&#65533;]&#65533;yr&#65533;p&#65533;j7&#65533;&#65533;&#65533;<&#65533;\L7&#65533;&#65533;s&#65533;A&#65533;&#65533;2A&#65533;R&#65533; &#65533;&#65533;b&#65533;B;&#65533;>CqDK&#836;
/&#65533;pj&#65533;k#&#65533;&#65533;&#65533;@&#65533;&#65533;0?&#65533;&#65533;u&#65533;&#65533;8tN&#65533;&#65533;&#65533;&#1124;c&#65533;&#65533;Ay:&#65533;&#65533;T|mbhpI,&#65533;&#65533;I.&#65533;&#65533;&#65533;K0&#65533;KqE j&#65533;+2&#65533;&#65533;k&#65533;$k&#65533;&#65533;"[L&#65533;&#65533;&#65533;&#65533;&#65533;&#65533;&#566;8&#65533;&#65533;&#65533;L&#65533;&#65533;;&#1492;2A&#65533;?U&#65533;T&#65533;0u&#65533;QH#&#65533;j&#65533;&#65533;^&#65533;&#65533;G$&#65533;3::9&#65533;&#65533;&#43307;&#65533;+A-5&#65533;#&#1348;s&#65533;S&#65533;&#65533;&#65533;UW&#65533;DsQ&#1976;|2B/T*&#65533;Ki&#65533;&#65533;W&#65533;$vXb&#65533;Q&#65533;(=&#65533;&#65533;P=&#65533;m&#65533;&#65533;&#65533;&#65533;&#65533; &#65533;&#65533;&#65533;O&#65533;&#65533;AXQ5&#65533;SR&#65533;&#65533; &#65533;&#65533;L6&#65533;^&#65533;Uw]&#65533;&#65533;u&#65533;]x&#65533;5W]&#65533;:&#65533;Y&#3341;&#65533;&#65533;=&#65533;&#65533;&#65533;7Q&#65533;&#65533;&#65533;}&#65533;5&#65533;&#65533;>&#65533;<X&#65533;7^&#65533;p&#65533;M&#65533;D&#65533;J&#65533;7&#65533;(&#65533;Xb&#65533;&#65533;&#65533;&#65533;c&#65533;C&#65533;&#65533;[&#65533;{&#65533;f&#65533;K&#65533;W5m&#65533;ei;&#65533;&#65533;Z&#65533;7N&#65533;C&#65533;&#65533;&#65533;@&#65533;;&#65533;S&#65533;&#65533;.^&#65533;^&#65533;&#65533;^rd&#65533;&#65533;Vz&#1554;3|k`~W&#1908;&#65533;a&#65533;&#65533;&#65533;&#65533;;G&#65533;w&#407;&#65533;na&#65533;&#65533;&#65533;&#65533;k&#65533;3&#65533;ZI&#65533;&#65533;
&#65533;F&#65533;&#65533;&#65533;&#65533;&#65533;pi&#65533;&#65533;&#65533;&#65533;[&#65533;v+e&#65533;!&#65533;V&#65533;&#65533;&#65533;&#65533;&#65533;p#&#65533;&#65533;&#65533;&#65533;&#65533;y[<&#65533;[`WWdAQh&#65533;&#65533;&#65533;&#65533;&#1436;&#65533;&#65533;;&#65533;&#65533;s&#65533;n&#65533;&#65533; 0#&#65533;q&#65533;&#65533;&#65533;&#65533;&#65533;&#65533;&#65533;&#65533;!g&#65533;f&#65533;&#65533;&#65533;&#65533;&#65533;L&#65533;l&#65533;$&#65533;z&#65533;&#65533;*!&#65533;L&#65533; &#1600;W&#65533;3&#1051;w&#65533;y&#65533;NP
&#694;&#65533;&#65533;&#65533;&#65533;&#65533;&#65533;[&#65533;&#65533;~{|&#65533;D&#65533;j&#65533;&#65533;&#65533;&#65533;`&#65533;Y&_&#65533;&#65533;'&#65533;wB&#65533;G&#65533;&#1927;&#65533;&#1783;z&#65533;&#65533;&#65533;&#65533;&#65533;'&#65533;&#65533;&#65533;t&#65533;&#65533;l&#65533;K_&#65533;&#65533;&#65533;;&#65533;u&`	&#65533;&#65533;&#65533;
&#65533;=&#65533;.|&#65533;&#65533;m&#65533;&#65533;&#65533;=&#65533;~Q&#65533;&#65533;P&#65533;&#65533;&#65533;&#65533;}&#65533;E$!d&#65533;wB:Oz&#65533;*	F&#65533;@&#1012;.p&#65533;&#65533;&#65533;ghC&#65533;h|&#65533;]&#65533;&#65533;3&#65533;&#65533;.u%&#65533;V&#65533;&#65533;&#65533;&#65533;&#65533;KT
&#65533;&#65533;&#65533;&#65533;) 6,&#1296;&#65533;7D&#65533;i&#65533;u&#65533;&#65533;&#65533;f&#65533;&#65533;.B&#65533;f@R&#65533;&#65533;(&#65533;&#65533;^P&#65533;&#65533;cbC&#65533;C=&#65533; elc&#1120;xG<"Mz&(&#65533;T&#1027;&#65533;)|4$&#65533;&#65533;&#65533;4H&#65533;Yk@&#65533;&#65533;!&#65533;&#65533;&#65533;&#65533;&#65533;&#65533;&#65533;&#65533;J&#65533;&#65533;&#65533;jJ&#65533;c'G&#65533;GP&#65533;&#65533;c&#65533;&#65533;2@D22&#65533;-[&#65533;&#65533;F62Nk&#1954;]}&#65533;&#65533;&#65533;HN&#65533;&#65533;-&#65533;&#65533;I&#65533;	E;&#65533;&#65533;z@G`&#65533;K&#65533;&#65533;d&#26852;w2&#65533;&#65533;&#65533;&#65533;R&#65533; 'i&#65533;&#65533;2Z&#65533;$&#65533;&#65533;&#65533;CPe&#65533;t&#65533;$+(&#65533;G&#65533;`&#65533;j&#65533;&#65533;Lu5S&#65533;&#65533;&#65533;&#65533;`&#1279;&#65533;@"&#65533;bq&#65533;&#65533;V&#65533;&#1047;&#65533;&#65533;?Nm2&#897;]&#65533;&#65533;/e&#65533;&#65533;&#508;&#65533;W&#65533;&#65533;&#65533;&#65533;&#65533;wLxf&#65533;\&#65533;&#65533;hGAdOs&#65533;&#65533;t&#65533;&AVHZ*4&#65533;*&#65533;&#65533;vh&#65533;m&#65533;&#65533;&#65533;a&#65533; &#65533;QE&#65533;
8"	&#1801;S&#65533;zT&#65533;C&#65533;&#65533;N &#65533;&#65533; }&#65533;',&#1096;&#1029;Fu&#65533;OMh&#65533;Z&#746;&#65533;&#929;&#65533;&#65533;m:+&#65533;&#65533;Ez&#196;&#65533;2T&#65533;U&#65533;k&#65533;=&#65533;&#65533;6 &#65533;&#65533;4U]&#65533;iW&#65533;&#65533;n&#65533;i&#65533;&#65533;K1&#65533;=&#65533;&#65533;&#1860;h`&#65533;f&#65533;u&#65533;JC&#65533;&Z=&#65533;V&#65533;F&#65533;&#65533;,o&#65533;Rj&#65533;l&#65533;Q&#65533;&#65533;T[&#1385;]&#65533;&#65533;c&#65533;I&#65533;U&#65533;&#65533;wu&#65533;J&#65533;&#65533;N&#65533;&#1639;&#65533;&#65533;&#65533;lmm&#65533;&#1586;3yw&#65533;^Y&#65533;M&#65533;&#65533;&#65533;&#65533;'M-&#65533;&#65533;ZX&#65533;J&#65533;&#65533;&#65533;&#65533;,&#65533;&#65533;8&#65533;&#65533;&#65533;&#65533; &#65533;;&#1763;&#65533;V&#65533;&#65533;&#644;&#65533;&#65533;&#65533;&#65533;fK&#65533;&#65533;nK%&#65533;&#65533;&#65533;&#65533;&#65533;&#65533;&#65533;&#65533;_&#65533;&#65533;^&#798;&#65533;N&#65533;e|MK[&#65533;o&#65533;*(&#65533;)&#65533;[G&#65533;X&#65533; &#65533;&#65533;w&#65533;&#65533;&#65533; &#65533;E&#65533;&#65533;&#65533;,|&#65533;&#65533;J&#65533;&#65533;w&#65533;&#65533;:&#65533;W&#65533;&#65533;&#65533;&#65533;:&#65533;&#65533;&#65533;&#65533;&#65533;H&#65533;u&#65533;&#965;&#65533;&#65533;M|[un&#65533;&#65533;r&#65533;iS&#65533;a&#65533;&#65533;&#65533;&#65533;&#65533;'\S&#65533;&#65533;aN&#65533;&#65533;j&#65533;+-&#65533;&#65533;&#65533;\Ya&#65533;J&#65533;X'&#65533;&#65533;K&#65533;&#65533;=&#65533;&#65533;,&#65533;&#65533;&#65533;&#65533;&#65533;5,&#65533; &#65533;p&#65533;0/&#65533;&#65533;*&#65533;8&#65533;&#65533;3&#65533;&#65533;sI&#65533;k&#65533;I~.&#65533;&#65533;&#65533;V>&#65533;&#65533;&#65533;E&#65533;x{&#65533;&#65533;&#65533;&#1433;&#65533;V&#65533;,	&#65533;&#65533;&#65533;Z&#65533;&#65533;<&#65533;&#65533;}&#65533;&#65533;a!&#65533;'&#65533;&#65533;&#65533;&#65533;&#65533;&#65533;&#65533;Y&#65533;B}&#65533;t&#65533;&#65533;j&#65533;&#65533;3.&#65533;&#65533;&#65533;&#65533;e1&#65533;9].&#65533;{9t&#1262;&#65533;&#65533;vT&#65533;&#65533;%[H&#65533;o&#1203;&#65533;'&#65533;&#65533;&#65533;&#65533;&#65533;&#65533;;&#65533;&#65533;3&#65533;&#65533;w&#65533;&#65533;A&#65533;q&#65533;&#65533;D&#65533;O&#65533;	&#65533;V&#65533;e	dQ&#760;&#65533;X&#65533; ;&#65533;k&#65533;&#65533;Z&#65533;&#65533;&#65533;c&#65533;&#65533;3&#65533;F.k&#65533;&#65533;Z]Cm&#65533;-&#65533;&#65533;X5&#65533;&#65533;&#65533;&#65533;&#65533;1?&#1587;&#65533;&#65533;QUl&#65533;&#65533;b{<&#65533;&#65533;w(&#65533;O&#65533;&#888;&#65533;v&#65533;&#65533;&#65533;&#65533;&#65533;M5b&#65533;&#65533;&#1630;&#65533;&#65533;&#65533;&#65533;lf&#65533;&#65533;&#65533;;&#65533;&#65533;&#65533;&#65533;9&#65533;(v;Q&#65533;w&#65533;=&#65533;q&#65533;&#65533;$(&#65533;6&#65533;&#65533;:Xq&#65533;&#65533;&#65533;{&#65533;&#65533;&#65533;5&#65533;n&#65533;{&#65533;4&#65533;k&#65533;O2&#65533;I&#65533;&#6346;I&#65533;&#1552;S&#65533;&#65533;CG!&#65533;U@&#65533;&#65533;&#65533;&#65533;]#x&#65533;K&#65533;&#65533;%|&#65533;&#505;y&#65533;i1G&#65533;&#65533;&#65533;8&#65533;&#65533;.&#65533;!&#65533;&#65533;&#65533;x&#65533;&#65533;~v&#65533;c&#1736;F&#65533;)&#65533;&#65533;&#65533;X&#65533;&#65533;Xo&#65533;&#65533;-~%R&#65533;&#65533;Buq&#65533;&#65533;r3ST&#65533;*&#65533;[&#65533;}Ft&#65533;?1&#65533;&#65533;<&#65533;&#65533;	&#65533;tM&#65533;]&#65533;UG8&#65533;U;&#65533;&#65533;&#65533;&#65533;t&#65533;&#65533;&#65533;j^:&#65533;V&#65533;5P&#65533;j.&#65533;&#65533;&#65533;K|&#65533;O&#65533;&#65533;|&#65533;[&#65533;/n&#65533;^&#65533;@&#65533;z&#65533;N&#507;&#65533;&#65533;&#65533;Ls&#65533;&#208;&#65533;y&#65533;&#65533;&#65533;&#65533;t&#64943;~]&#65533;g&#65533;&#65533;?XO&#65533;q&#65533;Z&#65533;&#65533;&#65533;&#65533;&#65533;[>&#65533;]&#65533;&#65533;&#65533;&#65533;c&#65533;?n&#65533;&#65533;}&#65533;ko&#65533;&#65533;&#65533;&#65533;m&#65533;W&#65533;&#65533;&#65533;~&#965;&#65533;&#65533;'&#65533;&#65533;[&#65533;&#65533;&#65533;&#65533;&#28375;&#65533;L&#65533;&#65533;&#65533;&#65533;&#65533;&#48881;&#65533;c"&#65533;P&#65533;&#65533;k?e&#65533;?&#65533;&#65533;c&#65533;&#65533;&#65533;6&#1186;&#65533;-&#1724;&#65533;&#65533;&#65533;&#65533;&#65533;&#65533;&#65533;&#65533;
&#65533;H&#65533;&#65533;&#65533;?&#65533;?&#65533;&#65533;FK&#65533;*Q&#65533;xj@&#65533;&#65533;&#65533;&#65533;&#65533;&#1240;&#65533;&#65533;>&#699;&#65533;&#65533;&#65533;=S&#65533;-&#65533;&#65533;;&#65533;&#65533;=@&#65533;&#65533;G@&#65533;&#65533;$&#65533;l<&#65533;&#65533;lB&#65533;1]k&#65533;&#65533;k&#65533;&#65533;&#249;
&#65533;&#65533;&#65533;&#65533;&#65533;&#65533;&#65533;A&#65533;{&#65533;L&#65533;r&#65533;_#&#65533;
>&#65533;
k[&#65533;qqB&#65533;7&#65533;&#65533;&#65533;@-&#65533;T3&#65533;&#65533;=&#65533;&#1277;<&#65533;&#65533;&#65533;&#65533;CC&#65533;&#65533;&#65533;&#65533;+A&#65533;&#65533;	&#65533;{46&#65533;7\Dw90&#65533;&#65533;,&#830;&#65533;&#65533;>&#65533;@d:&#65533;&#65533;4c&#65533;&#65533;K&#65533;&#65533;&#65533;=&#65533;s&#65533;L6K&#65533;&#65533;&#65533;&#65533;&#65533;&#65533;D&#65533;Fl&#65533;w&#65533;]CD&#65533;&#65533;D&#65533;?&#65533;&#65533;&#65533;&#1855;=&#65533;2 &#1836; <5"&#65533;+#\&#65533;&#65533;&#65533;%\EdLFel&#65533;&#65533;&#65533;Eps&#65533;)|&#65533;*$&#65533;+|0Z&#65533;&#65533;&#65533;&#65533;k:R&#65533;<1<-&#65533;03&#65533;&#206;&#65533;
G[&#65533;DqEu4&#65533;&#65533;&#65533;&#65533;"A$@[t&#65533;x&#65533;0=&#65533;9E&#65533;
{&#65533;&#65533;!&#65533;D&#65533;&#65533;6&#65533;
&#65533;);t,H&#65533;<H	&#65533;P*Y&#65533;&#65533;&#65533;iL&#65533;j&#65533;"&#65533;&#65533;&#65533;&#65533;&#65533;3&#65533;N&#65533;@O,&#65533;oT%24&#65533;q&#65533;%t&#65533;&#65533;/UDH&#65533;L&#65533;&#65533;3&#65533;H&#65533;
&#65533;&#65533;/&#65533;&#533;&#65533;&#65533;Z(]&#65533;G&#65533;&#65533;Cl&#65533;E&#65533;&#65533;&#65533;&#65533;H&#65533;
&#65533;6&#65533;,J&#65533;<&#651;&#65533;
/&#65533;&#65533;g&#65533;&#65533;!&#65533;@&#65533;&#65533;&#65533;&#819;ID&#65533;b&#65533;</&#65533;&#65533;R&#65533;&#65533;:\&#65533;p&#65533;&#65533;&#65533;d&#65533;&#65533;#&#65533;:&#65533;&#65533;&#65533;uLKaY&#671;&#65533;&#65533;A&#52238;$&#474;&#65533;&#65533;&#65533;&#65533;1&#65533;&#65533;^|K&#65533;&#65533;&#65533;&#65533;&#65533;G&#65533;S2L&#65533;&#65533;<K&#65533;,&#820;&#65533;
\&#65533;J*&#65533;&#65533;`t&#65533;&#65533;&#65533;?I&#65533;
$&#65533;.t&#65533;z&#1841;&#65533;&#65533;&#65533;P&#65533;r&#65533;&#413;D&#65533;&#65533;|&#802;TK&#1228;&#65533;&#65533;C&#65533;D&#65533;&#65533;&#65533;&#65533;&#65533;E&#65533;&#65533;G&#65533;&#65533;&}d&#65533;&#65533;&#65533;&#749;>v#&#65533;!&#65533;c4L&#65533;N&#65533;6&#2044;&#65533;&#380;&#65533;	&#65533;&#65533;&#460;&#65533;&#65533;&#1290;&#65533;T&#65533;m&#65533;D&#65533;&#65533;E&#65533;&#65533;&#65533;&#294;&#65533;&#65533;EE&#16991;#&#852;<M&#65533;t&#65533;&#65533;&#65533;&#1404;:&#65533;&#65533;;M&#65533;&#65533;&#65533;&#65533;M&#65533;&#65533;I&#65533;&#65533;&#65533;&#65533;|8&#65533;&#65533;A&#65533;&#65533;&#65533;&#65533;4&#65533;&#65533;O&#65533;4;&#65533;&#65533;&#65533;&#65533;K\bLT0&#65533;&#65533;&#569;p&#940;&#65533;L&#65533;&#65533;N&#65533;&#940;&#65533;N&#65533;&#65533;&#65533;;C&#65533;&#65533;&#65533;O&#65533;P6;&#65533;8H>&#65533;&#65533;C&#65533;dN&#65533;E&#65533;t&#65533;&#65533;F&#65533;&#65533;M&#65533;&#65533;&#65533;&#65533;G&#65533;K&#65533;	pQ&#65533;&#65533;&#65533;.&#65533;&#65533;&#1612;@&#65533;&#65533;&#65533;Y&#65533;&#65533;/&#65533;L=&#65533;&#65533;&#65533;PE&#65533;&#65533;&#65533;&#65533;N=&#65533;(.&#65533;&#65533;&#65533;Q*&#65533;Rx
&#65533;8&#65533;&#65533;&#65533;&#65533;&#65533;&#65533;HN&#65533;&#65533;2&#65533;&#65533;&#65533;&#878;&#65533;G.&#65533;&#65533;,B&#65533;]&#65533;&#65533;0&#65533;&#1906;&#65533;&#65533;&#65533;Q:5&#65533;/&#65533;&#65533;&#65533;<N*lL&#65533;A&#65533;&#65533;!&#65533;Q4&#65533;*&#65533;D&#65533;&#65533;&#65533;N&#65533;rR&#65533;&#65533;&#65533;09&#65533;SI&#65533;&#65533;l&#65533;/0K.&#65533;E&#65533;P&#65533;&#65533;:&#65533;&#65533;&#65533;&#65533;&#65533;&#1150;&#65533;&#65533;&#65533;O&#65533;&#65533;&#65533;&#65533;5&#65533;&#65533;TJ&#65533;&#65533;:&#65533;&#65533;&#65533;0]&#65533;h|&#65533;Z&#65533;&#65533;}&#65533;&#842;&#65533;4UD&#65533;&#65533;R5&#65533;e[&#65533;&#65533;,&#65533;	&#65533;K&#65533; &#65533;a&#65533;&#65533;W}Vh&#65533;&#65533;hV&#65533;!&#65533;&#65533;J"&#65533;A&#65533;&#65533;&#65533;<&#65533;?3S&#65533;T?&#65533;&#65533;|&#1133;;&#65533;&#65533;&#65533;&#65533;h&#65533;	YmW&#65533;&#65533;d&#65533;&#65533;3Q&#65533;&#65533;&#65533;&#65533;U@&#65533;&#65533;.V,VC&#65533;&#65533;M&#65533;&#65533;&#65533;dQ&#65533;&#65533;x]W&#65533;]XGM&#65533;&#65533;&#65533;&#1303;&#65533;&#65533;&#65533;,&#65533;j&#65533;V&#65533;&#65533;dOS\&#65533;=&#65533;-&#65533;FS&#65533;<Wf&#65533;&#65533;&#65533;eX&#65533;rW&#65533;e&#65533;&#65533;&#65533;U&#65533;.&#65533;&#65533;>eQ[&#65533;W&#65533;&#65533;W&#65533;&#65533;BU&#1340;&#65533;&#1285;&#65533;&#65533;&-&#65533;N&#65533;&#65533;(Y&#65533;&#65533;&#65533;&#65533;MYU&#65533;&#65533;&#65533;&#65533;&#65533;x]&#1354;&#65533;&#457;]&#65533;-S&#65533;"&#65533;&#65533;&#65533;/&#65533;Xk&#65533;&#65533;Y&#1698;&#1762;&#65533;&#65533;&#65533;&#65533;&#65533;}Jd&#65533;&#65533;&#65533;&#65533;&#984;&#1385;&#65533;&#65533;@&#65533;&#65533; &#1436;&#1550;&#1581;&#65533;&#65533;&#65533;2&#238;`&#65533;&#842;&#65533;l&#65533;[&#65533;8&#65533;&#65533;&#65533;wIX&#65533;&#65533;&#65533;&#65533;&#65533;&#1622;&#65533;K&#65533;&#65533;n&#65533;&#65533;]T7&#65533;&#65533;q&#65533;&#65533;m&#65533;&#65533;&#65533;	&#65533;&#65533;&#65533;&#65533;%&#65533;e5&#65533;&#65533;C&#1842;0&#1760;&#65533;&#65533;M&#65533;&#65533;Y[&#65533;m&#65533;CR&#65533;&#65533;&#65533;l&#65533;&#65533;~&#65533;[&MR/&#65533;&#65533;&#65533;&#65533;	5&#65533;&#65533;&#65533;&#65533;%&#65533;v1]&#65533;E&#65533;m&#65533;&#413;&#65533;&#65533;&#65533;&#1612;\&#65533;&#65533;T&#693;&#65533;Q&#65533;\&#65533;&#65533;&#65533;S&#65533;&#65533;&#65533;}&#65533;&#65533;5^&#65533;&#65533;&#65533;}&#65533;&#65533;&#1868;&#65533;&#65533;W&#65533;&#65533;&#65533;&#31102;&#65533;&#65533;V(&#65533;&#65533;^&#65533;&#65533;&#1371;5 &#65533;&#65533;&#65533;UR&#65533;=V&#65533;2&#65533;h
 &#65533;_&#65533;P&#353;&#65533;K&#65533;&#65533;^`&#65533;&#65533;&#65533;M_$&#65533;&#65533;&#65533;\OA&#65533;&#1975;&#65533;_&#65533;&#1816;&#65533;^&#65533;&#65533;U&#65533;&#65533;M&#24606;&#65533;_^G&#65533;=&#65533;M&#65533;`&#65533;$&#65533;%D&#65533;&#1591;&#65533;&#1370;&#65533;]&&#65533;z&#65533;Z&#65533;|\&#65533;&#65533;[0&#65533;&#65533;&#65533;a&#65533;&#65533;&#65533;^VUeZ
&#65533;X&#65533;Vq&#65533;D&#65533;0&#65533;&#65533;&#2043;F&#65533;&#65533;&#65533;b&#65533;-aF<&#65533; [&#65533;S&#65533;&#65533;&#65533;b&#65533;S&#65533;&#65533;&#65533;[&#65533;&#65533;T&#65533;&#65533;]	&#65533;]&#65533;&#65533;&&#65533;&#65533;1&#65533;1b&#65533;m.&\/&#65533;c&#65533;P\&#65533;%&#65533;&#65533;eb&#1517;!&#65533;IA&#65533;&#1460;%&#65533;\b&#65533;&#65533;b&#65533;Z&#65533;&#65533;c&#65533;&#65533;&#65533;&#65533;(&#65533;1^d&#65533;&#65533;Q>E&#65533;VcI&#65533;aA&#65533;bv&#65533;&#65533;Ld&#65533;&#65533;[&#65533;&#65533;Q&#65533;'&#1419;&bZ&L<&#65533;UHY&#65533;@&#65533;&#65533;Y,d&#65533;X&#65533;&#65533;A&#65533;&#65533;&#65533;&#65533;F&#65533;&#65533;T&#65533;&#65533;H&#65533;&#65533;&#65533;&#65533;Z~f&#65533;&#65533;&	]&#65533;@&#65533;]veB&#65533;&#65533;&#65533;&#65533;&#65533;&#1802;&#65533;e&#65533;_f&#65533;&#65533;&#65533;V&#65533;&#65533;9&#65533;&#65533;:&#65533;&#65533;&#65533;MiNg&#65533;fx&Lay&#65533;k&#65533;Z&#65533;e{&#65533;X&#65533;e&#65533;%fT&#65533;bg&#65533;&#65533;I&#65533;mcV&#1353;w&#65533;g&#65533;&#65533;8&#65533;dE&#65533;(Y#&#65533;XDNa&#65533;O>&#65533;M&#65533;j&#65533;&#1643;f&#65533;&#65533;&#65533;b.&#65533;>g&#65533;&#65533;&#65533;&#65533;4&#65533;]h&#65533;6J&#65533;A&#65533;z&#65533;&#65533;^&#65533;&#32918;&#65533;}&#65533;h7&#65533;&#1679;&#65533;c6hd&#65533;&#65533;&#65533;q
bI&#65533;&#65533;&#65533;jh&#65533;1ni&#65533;[&#65533;&#65533;_&#65533;&#65533;	&#65533;&#65533;,p&#65533;&#65533;P~&#14030;c&#65533;&#65533;]V&#65533;&#1867;&#65533;&#65533;&.&#65533;Yj&#65533;F&#431;g&#65533;&#65533;&#65533;&#65533;V&#65533;&#65533;&#65533;`&#65533;Y&#65533;&#65533;)f&#65533;*i{&TM5I&#65533;&#65533;&#65533;:"j&#65533;M.k&#65533;S&#41606;Y&#65533;&#65533;&#65533;l&#65533;M&#65533;-e{&#65533;&#65533;&#1428;k_i~I&#31590;&#65533;&#65533;&#65533;VXK&#65533;l&#65533;&#65533;eOKb&#65533;g&#65533;6&#65533;&#922;&#65533;&#65533;hXzkc&#65533;k&#65533;&#65533;\&#65533;&#65533;iB&#65533;t&#65533;k&#65533;fX&#65533;e*&#65533;V&#65533;[&#65533;&#65533;&#65533;&#65533;&#65533;&#65533;(m^&#65533;&#65533;&#65533;&#65533;&#65533;&#65533;&#65533;@&#65533;&#65533;6n&#65533;p&#65533;&#65533;n&#65533;dj&#65533;&#65533;&#65533;&#65533;&#65533;&#65533;&#1510;&#65533;&#33478;&#65533;\&#65533;2&#65533;&#65533;&#65533;&#6033;&#65533;g&#65533;.!&#65533;&#65533;&#65533;vn&#65533;V&#65533;9&#65533;&#65533;&#65533; -m&#65533;6c&#166;l&#65533;&#65533;&#65533;&#65533;vm&#65533;dl&&#65533;&#65533;nl:&#65533;&#65533;&#65533;#d*&#65533;&#65533;>o&#65533;&#65533;v"&#65533;&#65533;&#65533;.&#65533;V&#65533;f&#65533;&#65533;OhC&#65533;X^&#34454;&#65533;%o.)&#65533;&#65533;&#65533;Ub&#65533;U[&#65533;&#65533;&#65533;&#65533;f&#65533;&#65533;6m:\&#65533;&#65533;&#65533;&#65533;&#65533;o&#65533;&#65533;&#65533;&#1348;&#65533;&#65533;G&#65533;&#65533;&#65533;u&#65533;l&#65533;
@V&#65533;&#65533;&#65533;&#65533;]&#65533;&#65533;I&#65533;f&#65533;w&#65533;&#65533;&#65533;&#65533;j&#65533;&#65533;&#65533;&#65533;.]&#65533;&#65533;p)GJ&#65533;&#65533;&#65533;N6&#65533;	&#65533;D&#65533;.f&#65533;&#65533;g&#65533;h,W&#65533;S&#65533;d&#65533;&#65533;;&#65533;&#65533;&#65533;Ln|&#397;j^&#65533;sf&#65533;&#65533;\&#65533;&#65533;&#65533;&#65533;&#65533;&#65533;-&#65533;oln&#65533;#E&#65533;Yr&#65533;&#65533;&#65533;&#65533;&#65533;&#65533;&#65533;)?t&#65533;{k&#65533;rq&#65533;m.&#65533;`&#65533;&#65533;&#65533;&#65533;&#65533;&#65533;&#64390;&#65533;<&#65533;fc&#65533;!grnph&#65533;sR
&#65533;^P&#65533;8r&#65533;&#65533;&#65533;&#65533;#&#65533;&#65533;$&#65533;@&#65533;27&#65533; ^7/u^&#65533;	&#65533;.Lw2.k&#65533;&#65533;&#65533;Vor&#65533;&#65533;&#65533;&#65533;&#65533;tS&#65533;&#65533;#Eqs&#65533;ot&#65533;&#65533;7&#65533;8&#65533;&#65533;^&#65533;&#65533;(g&#65533;&#1829;&#65533;&#65533;s&#65533;f&#65533;&#65533;&#65533;&#65533;6&#65533;&#65533;$&#65533;s&#65533;Vmd&#65533;&#65533;&#65533;&#65533;&#65533;um&#65533;&#65533;&#65533;&#65533;&#65533;&#65533;T&#65533;Fc&#65533;&#65533;&#65533;h'e&#65533;&#65533;&#65533;`&#65533;is'#&#65533;&#65533;&#65533;1&#65533;&#65533;@7&#65533;&#65533; [p&#65533;&#65533;o&#65533;&#65533;g&#65533;&#65533;&#65533;O&#65533;&#65533;G&#65533;&#65533;&#65533;&#65533;&#65533;&#456;&#65533;&#65533;&#65533;&#65533;x&#65533;&#65533;&#65533;&#65533;&#65533;x&#65533;&#65533;&#65533;&#65533;y(&#65533;&#65533;&#65533;&#65533;&#65533;&#65533;&#1483;&#65533;&#65533;x&#65533;&#65533;&#65533;&#65533;?&#65533;&#65533;&#65533;&#65533;&#65533;y&#65533;&#65533;&#65533;&#65533;&#65533;x&#65533;&#65533;x&#65533;&#65533;&#65533;&#65533;&#65533;&#65533;&#65533;&#65533;&#65533;&#65533;g&#65533;&#65533;y8z&#65533;&#65533;x&#65533;7&#65533;&#65533;O&#65533;&#65533;&#65533;z&#65533;w&#65533;&#65533;Oz&#65533;&#65533;&#65533;&#65533;&#65533;z&#65533;&#65533;&#65533;&#65533;7&#65533;&#65533;&#65533;&#65533;&#65533;g&#65533;&#65533;{&#65533;&#65533;z&#65533;{&#65533;&#65533;&#65533;&#65533;0&#65533;&#65533;?&#65533;&#65533;_&#65533;&#65533;y&#65533;`{&#65533; &#65533;{&#65533;&#65533;z&#65533;&#65533;&#65533;&#65533;&#65533;]&#65533;&#65533;&#65533;&#65533;&#65533;{&#65533;W&#65533;0z&#65533;&#65533;x&#65533;&#65533;&#65533;|&#65533;o{&#65533; &#65533;&#65533;&#65533;|&#65533;&#65533;	&#65533;&#65533;&#65533;&#65533;&#65533;&#65533;&#65533;&#719;&#65533;|&#65533;&#65533;|&#65533;/\&#65533;@{&#65533;&#65533;&#65533;&#65533;7}&#65533;&#65533;|&#65533;&#65533;z&#65533;'y&#65533;?&#65533;w&#65533;T&#65533;|&#65533;&#65533;x&#65533;&#65533;}&#65533;&#65533;&#65533;Y&#65533;}&#65533;&#65533;&#65533;&#65533;&#65533;&#65533;&#65533;}&#65533;o&#65533;&#65533;&#65533;&#65533;!&#65533;&#65533;&#65533;&#65533;&#65533;&#65533;o&#65533;&#65533;Wz&#65533;&#65533;&#65533;&#65533;&#65533;&#65533;y&#65533;7&#65533;&#65533;&#65533;{$&#65533;&#65533;&#65533;&#65533;&#65533;&#65533;o&#65533;&#65533;&#65533;&#65533;&#65533;&#65533;%&#65533;&#65533;y&#65533;&#65533;}&#65533;&#968;&#65533;o&#65533;&#65533;&#65533;&#65533;&#65533;&#65533;&#65533;w&#65533;&#65533;O&#65533;&#65533;&#65533;&#65533;&#65533;&#65533;~&#65533;'&#65533;&#65533;&#65533;&#65533;g|&#65533;&#65533;&#65533;  &#65533;4\ L&#65533;0a&#65533;lqp!E&#65533;-N&#65533;&#65533;aF&#65533; $&#65533;0&#65533;aF&#65533;#&#65533; &#65533;r%&#726; 4Z&#65533;&#65533;0&#65533;
'v&#65533;Yg&#140;;{^&#65533;&#65533;&#65533;&#65533;O&#65533;Eo&#65533;,&#65533;&#65533;g&#545;C&#65533;R<&#65533;s&#65533;N&#65533;#>}U&#65533;H&#65533;=&#65533;$&#65533;&#65533;&#366;&#65533;N&#65533;&#65533;2iK&#65533;W&#65533;V&#65533;j&#65533;&#65533;V&#65533;M&#65533;&#65533;T;&#65533;&#65533;Y&#65533;)_&#65533;&#65533;Q&#65533;X&#65533;v&#65533;&#65533;
+V&#65533;R&#65533;+&#65533;&#65533;z1&#745;6&#65533;Nv;83W&#330;&#65533;&#65533;U9&#65533;$i&#65533;&#65533;&#65533;F&#65533;&#65533;&#65533;&#1884;&#65533;}&#65533;e&#1882;tR&#65533;&#65533;KNM6&#65533;&#424;y&#65533;&#65533;&#65533;&#65533;o&#402;&#65533;&#65533;&#65533;&#65533;&#65533;&#65533;&#65533;&#539;&#65533;m&#65533;&#65533;,C&#65533;U&#65533;&#65533;&#65533;.]&#65533;&#65533;)s&#65533;q&#65533;&#65533;#&#65533;E&#65533;&#65533;&#65533;&#65533;&#891;{&#65533;'&#65533;&#65533;&#65533;&#65533;&#65533;]&#1759;&#65533;&#65533;%o&#65533;&#65533;&#65533;Jw&#65533;y&#65533;&#65533;&#65533;i&#65533;w[q&#65533;=&#65533;&#1218;&#965;F&#65533;}_=&#65533;\[&#65533;!_&#65533;G]&#65533;&#65533;E&#65533;&#65533;h&#65533;m&#65533;&#65533;&#65533;s-&#65533;QYe&#65533;&#1005;&#65533;N&#65533;'[d&#65533;&#65533;``&#65533;&#65533;t&#65533;n?&#65533;&#65533;"lP]&#65533;&#65533;&#65533;&#65533;&#65533;G&#65533;&#65533;&#65533;Vs&#65533;=&#65533;&#1551;&#65533;g&#65533;i.&#65533;T&#65533;i6&#65533;&#65533;&#65533;B&#65533;&#65533;V&#65533;fZ&#65533;c&#65533;@&)b&#65533;&#65533;&#65533;9$&#65533;Y&#65533;'%N)4&#65533;aq&#65533;b&#65533;<]g&#1157;4&#65533;&#65533;&cV&#65533;&#65533;&#65533;&#65533;Hj&#65533;&#65533;K=&K5a&#65533;VNN&#65533;p&#65533;]&#65533;jD&#65533;x)n&#65533;Jf&#39225;yZ&#39331;&#65533;(&#65533;g&#65533;~:&#65533;%nV&#65533;b&#65533;&#65533;&#65533;gT6gj{du&#65533;!|&#65533;%&#65533;&#65533;z&#65533;W&#65533;&#65533;&#65533;&#65533;*&#65533;&#65533;)&#65533;m0V&#65533;&&#65533;a&#65533;i&#65533;k&#65533;&#65533;&#65533;&#65533;&#65533;&#65533;]&#65533;J(&#65533;G&#65533;&#65533;&#65533;mNtr&#65533;&#40064;iz&#65533;&#65533;Un&#65533;|&#65533;W&#65533;&#65533;&#338;&#65533;&#65533;&#65533;kj&#65533;&#65533;}"&#65533;&	&#65533;h&#65533;9h&#65533;&#65533;%G&#65533;&#65533;&#65533;&#65533;&#65533;&#65533;&#65533;{B&#65533;&#65533;n&#65533;R&#1840;m&#65533;#&#65533;j&#65533;&#65533;zc&#65533;&#65533;&#65533;&#65533;&#65533;o&#65533;&#65533;Y*&#65533;H&#65533;J&#65533;&#65533;&#65533;&#871;&#65533;&#65533;
W&#65533;~,&#65533;&#65533;&#65533;H&#65533;&#65533;&#65533;&#65533;x[&#65533;&#1447;&#65533;&#65533;F&#65533;&#65533;p&#65533;&#65533;&#65533;QBr&#65533;&#1178;&#65533;.&#65533;&#1712;&#65533;9|1&#65533;&#65533;&&#65533;&#65533;&#65533;e&#65533;&#65533;&#65533;F&#65533;4&#65533;&#65533;N&#65533;&#65533;u.G&#65533;&#65533;r&#65533;V&#65533;v&#65533;n),&#65533;+&#65533;-&#65533;&#65533;&#65533;&#65533;&#65533;&#65533;&#65533;-&#65533;&#65533;X&#65533;(p&#65533;&#65533;&#65533;&#65533;&#65533;Y&#65533;'el&#65533;&#65533;
=e&#65533;B7&#65533;`H&#65533;&#65533;a&#65533;&#65533;&#65533;&#65533;O/&#44555;y&#65533;&#65533;~)&#65533;&#65533;&#65533;4W&#65533;z&#1025;&#65533;9~o&#65533;&#65533;&#65533;&#65533;Gs&#65533;.&#65533;&#65533;J&#65533;&#1351;A&#65533;&#65533;e&#65533;&#65533;&#65533;9{27'&#65533;&#49674;&#65533;&#65533;o&#65533;f&#65533;&#65533;4T&#65533; &#65533;&#65533;5&#65533;:&#65533;&#65533;&#65533;a&#65533;86k&#65533;]&#65533;&#65533;0&#65533;&Ntj&#65533;m&#65533;&#65533;&#65533;&#65533;3&#65533;&#65533;&#65533;&#65533;X&#65533;/&#65533;&#65533;&#65533;&#795;y9I3.I+&#65533;;&#65533;&#65533;&#65533;&#65533;&#65533;A/I&#65533;!&#65533;rh&#65533;&#65533;&#65533;j&#65533;&#65533;e@&#65533;&#65533;&#65533;m&#65533;&#65533;O&#65533;d&#65533;9,&#65533;Xf&#65533;_&#65533;&#65533;V&#65533;&#65533;Z(&#65533;&#65533;&#65533;&#65533;6c5&#65533;z&#65533; &#65533;2&#65533;@&#65533;&#65533;&#65533;&#65533;X&#65533;&#65533;&#401;&#65533;&#65533;N&#65533;rZ&#65533;&#65533;e&#65533;&#65533;x&#65533;j;&#65533;&#65533;&#65533;Z&#65533;B&#65533;&#65533;&#65533;y&#65533;&#65533;_&#65533;bu&#65533;&#65533;%&#65533;bZ|_'&#65533;C&#65533;!L6&#65533;&#65533;&#65533;&#65533;8F&#65533;1&#65533;j&#65533;&#1025;^&#65533;<&#65533;&#65533;+&#65533;&#65533;c&#65533;&#65533;A&#65533;5&#538;	&#65533;R&#65533;G&#65533;UM&#65533;a&#65533;&#65533; &#65533;&#65533;A&#65533;&#65533;q&#65533;&#65533;&#65533;]&#65533;@R&#65533;j&#65533;&#65533;60&#65533;&#65533;~F&#65533;&&#65533;&#65533;&#65533;&#65533;pe&#65533;8i2r-4b&#65533;\.&#65533;)J&#65533;s&#65533;&#65533;&#65533;&#806;4&#65533;&#65533;w&#65533;&#65533;&#65533;&#65533;@V&#65533;]r&#65533;b&#65533;$'&#65533;&#65533;&#65533;3R&#65533;pkLQ&#65533;0i&#65533;+&#65533;B&#65533;Df&#65533;3P&#65533;&#65533;6~2H>iG&#65533;,&#65533;y&#65533;&#12623;u&#65533;&#65533;&#65533;73&#65533;%G&#65533;&#65533;&#65533;&#65533;&)&#65533;<CBO;?&#65533;^&#65533;(.o&#65533;pI&#65533;&#65533;'&#1241;&#65533;;r{&#745;&#65533;#)8&#65533;&#65533;&#65533;t&#65533;&#65533;!#c(&#65533;D&#65533;2&#65533;&#65533;&#65533;&#65533;oR&#65533;&#65533;NQ"&#65533;&#1320;.L&#1714;&#65533;I&#65533;(&#65533;4&#65533;E&#65533;>&#65533;}&#1331;&#65533;&#65533;(&#65533;0L&#65533;&#983;&#64787;1&#65533;$&#65533;&#65533;&#65533;&#676;&#65533;&#65533;&#65533;J-4Szn&#65533;&#65533;&#65533;?&#65533;y&#65533;p5&#520;&#65533;4] 2&#65533;Bh&#65533;U'&#65533;&#65533;@&#65533;$&#65533;v=G&#65533;	&#65533;&#65533;&#65533;x_]&#65533;&#1650;&#65533;&#65533;&#65533;&#859730;&#65533;&#65533;&#65533;b&#65533;VW&#65533;R&#65533;&#65533;&#1675; &#65533;h7&#65533;&#65533;4p&#65533;&#65533;&#65533;
U&#65533;v&#65533;&#65533;&#1004;&#65533;S&#65533;&#65533;Hu&#65533;&#65533;*&#65533;
X&#65533;!&#65533;g^&#65533;_&#65533;&#65533;EAp&#65533; |&&#65533;D&#65533;&#65533;>i&#65533;&#65533;&#65533; &#65533;&#65533;aT&#65533;&#65533;&#65533;+A9&#65533;&#65533;6;&#65533;Y&#65533;d6'&#65533;	&#65533;M&#65533;&#32290;z<A&#65533;&#65533;&#65533;&#65533;Z&#65533;wl&#65533;&#65533;&#65533;Nh&#65533;Rf\C&#65533;&#1510;&#65533;&#65533;&#65533;&#65533;5&#65533;KR&#65533;s&#65533;&#65533;u&#65533;c&#65533;xQ&#65533;R&#1317;e&#65533;&#65533;&#36139;F&#582;v&#65533;&#65533;&#65533;l<;S&#65533;&#65533;&#65533;&#65533;&#65533;&#65533;Y&#65533;&#65533;&#962;PS&#65533;&#65533;&#65533;h?&#65533;&#65533;&#65533;&#65533;&#65533;&#65533;&#65533;(&#65533;&#65533;&#65533;&#878;3g9&#65533;&#65533;r&#65533;&#65533;&#65533;V&#65533;&#388;&#65533;3:U&#65533;~&#65533;&#65533;&#65533;G&#65533;&#65533;&#65533;%!d~&#65533;&#65533;yT	&#65533;PB&#65533;&#65533;vk&#65533;b&#65533;NV&#65533;&#65533;&#65533;H&#65533;&#65533;a&#65533;v&#65533;:&#65533;&#65533;w{l&#65533;'&#65533;&#65533;<&#65533;qn&#65533;&#65533;\&#65533;R8&#65533;P&#65533;maE$U&#65533;&#65533;&#65533;=-&#65533;u<&#65533;U&#65533;vE+&#65533;&#65533;^&#65533;v|&#65533;&#65533;&#65533; &#65533;&#16322;u&#65533;4&#65533;;7&#542;&#65533;B>&#986;&#65533;&#65533;&#65533;&#65533;&#65533;N91+!$?&#65533;~k&#65533;&#65533;m&#65533;&#65533;&#65533;&#65533;&#1595;&#65533;&#65533;&#65533;&#65533;A&#65533;&#65533;&#440;&#65533;&#65533;etO!&#65533;&#65533;1Wz&#523;>&#65533;#]iNg&#65533;{&#65533;5&#65533;]zi0Cv&#65533;&#65533;&#65533;/p3=jSz&#65533;&#65533;&#65533;&#65533;Y&#65533;IN&#65533;&#65533;B&#65533;?&#65533;j]&#65533;&#65533;&#1375;&&#65533;&#65533;K&#65533;bP&#65533;&#65533;&#65533;&sZu&#65533;X&#65533;N&#65533;x&#65533;&#65533;&#65533;&#65533;kb&#65533;z&#65533;&#694;&#65533;uz&#65533;&#65533;&#65533;ok&#65533;zo^&#65533;&#65533;3&#65533;a&#65533;L&#65533;#b&#65533;&#65533;2&#65533;&#65533;il&#65533;V&#65533;&#65533;~t'&#65533;;&#65533;N&#65533;z&#65533;&#65533;vy&#65533;&#65533;h&#65533;r&#65533;&#1194;f&#65533;&#65533;-=T&#65533;yd&#65533;q&#65533;(&#65533;\pfs&#65533;&#65533;&#65533;l&#65533;&#65533;Wl&#65533; \.&#65533;&#65533;&#65533;&#65533;x&#65533;&#65533;&#65533;&#65533;&#65533;o&#65533;m&#65533;^&#65533;&#347;&#65533;1&#65533;s&#65533;`g&#65533;&#65533;?&#65533;=&#65533;c-o^C&#65533;&#65533;;V&#65533;&#65533;G&#65533;&#65533;g&#65533;&#65533;&&#65533;&#65533;&#65533;&#65533;&#65533;~&#65533;&#1303;&#65533;w&#1185;&#65533;j*&#65533;&#65533;F~&#65533;&#65533;mo&#65533;&#65533;w&#1570;n77&#65533;&#65533;u8&#65533;&#65533;&#65533;&#65533;s(&#65533;&#65533;&#65533;&#65533;&#65533;&#65533;;&#65533;x&#65533;#&#65533;h&#65533;&#65533;F?6&#65533;&#65533;g`&#65533;7|&#65533;&#65533;2&#65533;&#65533;7_&#65533;&#65533;FE&#65533;&#577;&#37963;<&#65533;x&#65533;&#65533;&#65533;&#65533;-&#65533;]&#65533;aC; &#65533;&#65533;ny&#65533;&#65533;&#65533;&#65533;m&#65533;5&#1231;.l&#65533;C&#65533;&#65533;&#65533;n4&#65533;&#65533;&#65533;j&#65533;G&#65533;&#65533;&#65533;&#442;&#65533;&#65533;&#65533;kS{&#65533;&#65533;&#65533;&y&#65533;M&#65533;&#46151;V&#1333;-&#65533;+Zu&#65533;&#65533;>&#65533;&#65533;&#65533;9&#65533;k:&#65533;&#791;^&#65533;-&#65533;<&#65533;&#65533;&#65533;&#65533;8&#65533;&#65533;&#65533;&#65533;}&#65533;/-&#65533;{)&#65533;&#65533;&#65533;o&#65533;&#65533;Lt&#65533;)&#65533;&#65533;:&#65533;&#65533;&#65533;-L&#65533;|&#65533;&#2012;4&#65533;&#65533;9O{&#65533;&#65533;&#65533;&#65533;7{&#65533;e?&#65533;&#65533;&#65533;&#65533;&#65533;&#65533;&#65533;&#65533;&#1031;~&#65533;&#65533;c[&#65533;&#65533;&#1971;M&#65533;&#65533;Q&#1899;-&#65533;!^&#65533;&#65533;&#65533;&#863;&#65533;&#65533;[&#65533;&#605;&#65533;m&#65533;&#65533;&#65533;&#65533;J&#65533;ki&#65533;&#65533;&#65533;&#65533;_&#65533;)&#65533;&#65533;}	&#65533;]&#65533;&#65533;	&#65533;&#65533;`&#65533;Q&#65533;&#65533;&#65533;_&#65533;AT	:&#65533;&#65533;&#65533;&#65533;&#65533;&#65533; &#65533;&#65533;&#65533;&#65533;	&#65533;&#65533;A&#65533;&#65533;q&#65533;&#65533;_&#65533;&#65533;&#65533;&#65533;a&#65533;)&#65533;=&#65533;n&#65533;
&#65533;&#65533;^&#65533;&#1946;1 &#65533;aZ&#65533;n y``~a&#65533;`r&#65533;&#65533;&#65533;&#65533;r&#65533;]&#1791;&#65533;&#65533;&#65533;)&#65533;Y&#65533;&#65533; ~_&#1976;Q&#65533;!a&#65533;&#65533;&#65533;^a"&#65533;&#65533;&#65533;!&#65533;&#65533;&#65533;&#65533;&#65533;*&#65533;F&#65533;&#65533; >`6&#65533;9`k&#65533;`v&#65533;&#65533;}b&#65533;&#65533;&#38177;^>&#65533;Q!6&#65533;&#65533;&#65533;&#65533;&#65533;u&#65533;&&#65533;&#65533;&#65533;&#65533;&#65533;&#65533;	J&#65533;%&#65533;&#65533;&#65533;&#65533;&#65533;)c&#65533;1&#65533;&#1749;&#65533;&#65533;&#65533;#B&#65533;&&#65533;&#65533;0&#65533;_4:&#65533;/&#65533; &#65533;A#-&#65533;&#65533;4>c(Vc&b'.&#65533;6>&#65533;1&#65533;&#65533;7&#65533;"9&#65533;&#65533; &#65533;b&#65533; &#65533;b&#65533;)a&#848;&#65533;&#65533;;"#/j#5V&#65533;:&#65533;&#65533;&#65533;&#65533;&#65533;#:&#65533; &#65533;&#65533;&#65533;>&#65533;  &#65533;&#65533;A~#&#65533;3&&#65533;=&#65533;#&#65533;I#?&#65533;_:V&#65533;Z&#65533;;&#65533;"D&#65533;DF#Gv&#65533;:&#65533;&#65533;/aG
&#65533;`*&#65533;\2&#65533;d/&#65533;T&#65533;8&#65533;1&#676;:cK&#1188;7&#65533;&#65533;I&#65533;W&#65533;EbV$!&#65533;&#65533;$=6b2&#65533;#
V"?&#65533;ZK&#65533;&#65533;&#65533;&#65533;3&#65533;OTJ&#65533;0@&#65533;TZ&#65533;UbeVjeVV&#65533;VR&#65533;WNeW&#65533;&#65533;X&#65533;eY&#65533;&#65533;Y&#65533;eZ&#65533;&#65533;Z&#65533;&#65533;X&#65533;&#65533;YB&#65533;[&#65533;&#65533;\&#1189;T&#677;Z&#65533;eY&#65533;eT&#65533;&#65533;J&#65533;e]&#65533;&#65533;S&#65533;[&#65533;da&#65533;d@  !&#65533;   ,H   &#65533; &#65533; lH&#65533;&#65533;&#65533;&#65533;n8&#65533;&#65533;&#65533;	*`&#65533;h&#6306;&#331;3j&#65533;&#561;&#65533;&#463; C&#65533;I&#65533;&#65533;&#595;(S&#65533;\&#626;&#65533;&#727;0c&#668;I&#65533;&G&#65533;
s&#65533;$&#65533;p&#65533;(JD&#65533;h&#65533;&#65533;&#1123;H&#65533;*]&#692;&#65533;&#1255;P&#65533;&#65533;&#313;&#65533;&#65533;A8&#65533;&#33000;&#1327;`&#202;K&#65533;&#65533;&#1651;h=R&#65533;&#65533;6&#65533;V(`&#288;&#65533;&#65533;&#65533;&#1915;x&#65533;&#65533;&#65533;&#65533;7&#65533;&#1718;;6&#65533;P&#132;&#65533;&#65533;}+^&#824;&#65533;&#65533;&#65533;/&#65533;N&#65533;k	@_&#805;&#65533;&#65533;&#65533;&#992;C&#65533;~*y&#65533;&#1345;&#65533;K&#65533;&#65533;&#65533;9c&#65533;&#1136;c&#734;Mri&#1256;&#65533;j-&#65533;&#65533;&#65533;.&#65533;&#65533;N&#65533;&#65533;&#65533;&#65533;Ko&#65533;&#65533;&#65533;!&#65533;&#187;y&#65533;H&#65533;&#65533;+&#65533;&#65533;&#1587;k&#65533;^R&#65533;A&#65533;&#65533;&#65533;T&#65533;t&#65533;s_&#1022;&#65533;{&#65533;&#65533;Z&#1536;&#198;&#65533;&#65533;&#65533;k=8G&#65533;&#65533;(&#65533;&#65533;6&#65533;B(&#1799;&#65533;&#65533;6h&#65533;&#65533;&#65533;&#65533;&#65533;Vh&#65533;&#65533;t&#65533;C4&#65533;a&#65533;Z&#65533;&#65533;2&#65533;&#65533;_&#65533;(&#65533;&#65533;&#65533;7&#65533;T	z&#65533; &#65533;&#65533;gk,&#65533;&#65533;,&#65533;[&#65533;2"&#65533;&#65533;:TG&#65533;GG&#65533;&#65533;L2o) &#65533; &#65533;5&#65533;&#65533;&#65533;FI6&#65533;&#65533;\&&#65533;	&#65533;I9e&#65533;&#65533;pX&#65533;&#65533;&#65533;&#65533;l&#65533;&#65533;w&&#65533;&#65533;B&#65533;
I&#65533;&#65533;&#65533;&#65533;&#65533;|&#65533;I&#65533;NP&#65533;I&#65533;|*&#65533;&#65533;&#65533;Iz&#65533;&#65533;&#34956;&#65533;&#65533;d	$ 9&#65533;@7&#65533;&#65533;&#35160;f&#65533;&#1187;t&#65533;b&#65533;&#65533;z&#65533;&#65533;&#65533;&#65533;&#65533;&#65533;w/F*&#65533;&#65533;5np&#65533;&#65533;&#65533;&#65533;&#65533;*&#65533;E&#65533;n0c&#65533;#&#65533;Q&#65533;&#65533;&#65533;&#65533;&#65533;&#65533;T
&#65533;)!b&#65533;&&#65533;,&#65533;O&#65533;%&#65533;#&#65533;*F&#65533;Q&#65533;&#65533;&#65533;f_N&( &#65533;}5Z`Bu&#1686;k&#65533;&#65533;>[&#65533;&#65533;R;&#1269;&#65533;&#65533;+oYp&#65533;F&#65533;&#65533;;&#65533;&#65533;&#65533;&#65533;&#65533;t&#65533;>8&#65533;
&#65533;vT&#65533;&#65533;&#65533;&#65533;&#65533;&#65533;&#65533;uye&#65533;&#65533;&#65533;0&#65533;WZ&#65533;)@<.E&#65533;&#1329;&#65533; &#65533;,&#65533;r/f<&#65533;&#1226;&#65533;&#65533;&#65533;|&#65533;&#65533;&#65533;t#&#65533;y&#65533;&#65533;	&#65533;w&#65533;&#65533;,&#65533;3K&#65533;&#65533;	&#65533;&#65533;&#65533;,&#65533;&#65533;g&#65533;&&#65533;#L&#65533;&#456;&#65533;&#65533;&#1042;a&#65533;&#1244;$&#65533;&#65533;COg&#65533;&#65533;&#65533;	&#345;q)&#65533;t&#65533;&#65533;om&#65533;&#65533;kU&#65533;YP*1-&#65533;g&#65533;-&#65533;&#65533;)@)o3&#65533;wI{&#65533;&#65533;&#65533;&#65533;&#65533;aeoJ&#65533;m&#65533;&#65533;&#65533;d&#65533;O&#65533;=vJ&#65533;W&#65533;3&#65533;g&#65533;SO&#617;o&#65533;wN7&#65533;'&#65533;4&#65533;H.&#1399;&#31275;(PV&#65533;&#297;&#65533;n8 &#65533;&#65533;&#859;&#65533;&#65533;&#65533;N&#65533;&#65533;&#65533;&#61154;8MQ&#65533;&#65533;&#65533;n&#65533;&#65533; &#65533;&#1082;a&#65533;td&#65533;!A&#65533;&#65533;&#1581;N8&#65533;&#65533;gutF:S&#65533;6&#65533;&#65533;&#65533;&#65533;9 &#65533;	&#65533;KN&#65533;&#65533;'&#65533;&#65533;&#65533;&#987;&#65533;&#65533;&#65533;&_h&#65533;&#65533;&#65533;/ )&#65533;G&#65533;&#65533;&#65533;&#65533;&#65533;&#65533;&&#65533;&#65533;&#65533;']&#65533;&#65533;&#65533;(S4&#65533;&#65533;+&#65533;R&#65533;&#65533;
&#65533;e&#65533;&#65533;&#65533;4&#65533;&#65533;yP|\	&#65533;&#65533;&#65533;&#166;&#65533;&L&#65533;&#65533;P&#65533;+&#65533;N&#65533;I&#608;
gh&#65533;&#65533;&#65533;&#65533;&#65533;!&#65533;\&#65533;&#65533;&#65533;@&#1291;&#65533;e&#65533;"&#65533;G&#65533;-`kf"&#65533;#A"&#65533;&#549;2|"&#65533;!&#65533;&#65533;&#358;H&#65533;&#65533;`&#1297;I&#65533;n&#65533;&N#&#65533;&#65533;&#65533;6f&#65533;&#65533;&&#65533;&#65533;JF&#65533;C7&#65533;&p&#65533;&#65533;&#65533;&#65533;D&*~&#1827; E&#65533;&#65533;A;(&#797;{@2&#65533;)$$'I8&#65533;&#65533;fDJ)&#65533;@Ir&#65533;&#65533;K&#65533;:&#65533;&#65533;&#65533;&#65533;$*W&#65533;+fRTi"	 c&#65533;J7&#65533;&#65533;&#65533;&#65533;&#65533;&#65533;&#65533;&#65533;Rj&#65533;&#65533;l&#65533;-&#65533;I&#826;&#65533;&#352204;2&#65533;&#65533;&#65533;b&#65533;n&#65533;&#908;&#65533;X&#65533;&#65533;K%&#65533;1&#65533;&#65533;&#65533;&#65533;&#65533;&#65533;&#65533;nBE&#65533;&#65533;&#65533;# &#65533;&#65533;L4zs&#65533;&#65533;<&#65533;:&#65533;&#65533;&#65533;r6&#858;&#65533;&#65533;%<&#505;N&#65533;&#65533;&#65533;&#65533;&#65533;&#65533;%&#65533;&#65533;&#65533;AL&#1457;&#65533;&#65533;d&#65533;=J&#1046;&#65533;&#65533;&#65533; &#65533;&#1026;p&#65533;&#65533;&#65533;I\&#65533;Py&#65533;Q&#65533;&#65533;|&#65533;D&#65533;&#1101;z&#65533;#&#65533;&#65533;(F&#65533;&#65533;N&#65533;*&#65533;&#65533;&#65533;^GS&#65533;R&#65533;&#65533;&#65533;'e&#65533;&#65533;D&#65533;f&#65533;&#65533;b+&#65533;iK&#65533;ISr&#65533;4&#65533;&#65533;D&#65533;NQ&#65533;&#1249;~&#65533;&#65533;&#65533;HOI&#65533;u^E}&#65533;D&#65533;	&#65533;2&#65533;&#65533;;&#65533;)0&#65533;&#697;&#65533;r&#65533;&#65533;&#65533;&#65533;&#65533;RgZU&#65533;8&#65533;&#65533;&#65533;&#65533;*Z&#65533;yP&#65533;Z&#65533;&#65533;1Mh?&#762;&#1453;&#65533;&#65533;&#65533;&#47400;[&#217;&#887;n&#65533;5&#363;]+&#1552;&#65533;u&#65533;B&#874;I&#65533;zV&#65533;&&#48014;&#65533;&#65533;K&#65533;&#65533;OR&#65533;u&#65533; &#65533;&#65533;&#65533; &#65533;Yg&#65533;&#65533;&#65533;.&#65533;,P&#65533;*&#65533;&#65533;&#65533;&#65533;&#65533;&RA&#65533;T&#65533;&#65533;&#65533;&#65533;&#65533;L&#65533;&#65533;P+&#65533;Z&#65533;R&#65533;&#65533;t&#65533;)f&#65533;IZ&#65533;&#65533;d&#65533;&#65533;-*&#202;&#65533;&#65533;&V&#65533;gm&#65533;p&#65533;&#65533;&#65533;r&#65533;&#65533;&#65533;&#65533;&#65533;n&#65533;:]&#65533;*&#1297;&#65533;UXs&#65533;I&#65533;F&#1519;&#65533;&#65533;n&#65533;kV&#65533;&#65533;k&#65533;&#65533;5&#65533;a&#65533;K^&#65533;V&#65533;sukz&#65533;:&#1997;N&#65533;&#65533;|&#65533;&#65533;u&#65533;&#65533;&#65533;&#65533;&#65533;wY&#65533;&#65533;&#65533;?&#65533;&#65533;&#65533;&#65533;&#65533;&#65533;&#65533;],v&#65533;X&#65533;&#65533;&#65533;&#65533;Mj&#65533;)&#65533;&#65533;:8V&#65533;po&#65533;_	&#65533;&#65533;&#65533;&#65533;&#65533;o&#65533;5&#65533;&#65533;&#65533;x&#65533;&#65533;&#65533;0L]&#65533;@&#65533;&#65533;&#65533;/&#65533;k&#65533;&#65533;&#65533;K&#65533;&#65533;Un&#65533;d&#65533;&#1147;&#65533;i~Q&#65533;b!&#65533;&#65533;&#65533;}&#65533;1&#65533;&#65533;&#65533;^&#65533;X&#65533;&#65533;3e&#65533;\E*K&#65533;AF&#65533;IZd-&#65533;&#65533;Us1	&#65533;&#65533;2g&#65533;!&#65533;&#65533;&#380;#%&#65533;&#65533;&#65533;&#65533;&#65533;}&#65533;&#65533;Wb/&#65533;&#65533;&#65533;<r3&#65533;5&#65533;&#65533;,&#65533;8&#65533;=U&&#65533;&#491;f?&#65533;9Gz>&#65533;@Sl&#65533;-&#65533;&#65533;&#65533;N&#65533;&#65533;W&#65533;&#65533;I?t&#65533;f&#65533;1x&#65533;&#65533;iN&#65533;&#65533;&#65533;y5(&#65533;&#65533;iGG&#65533;&#65533;u>&#65533;&#65533;EM&#65533;J&#65533;&#65533;}Mn&#65533;&#65533;G,h+V&#65533;k~&#65533;z\&#65533;&#65533;&#65533;a&#65533;&#1331;&#65533;to&#65533;&#65533;&#65533;&#65533;&#65533;=&#65533;>&#65533;J&#65533;-kF&#65533;&#1015;.&#65533;&#65533;&#65533;&#65533;&#65533;dS&#65533;xq&#65533;&#65533;&#65533;&#65533;Z&#65533;&#65533;&#65533;Fd&#65533;S&#65533;jn&#65533;&#65533;&#65533;5&#65533;rP=&#65533;&#65533;X&#65533;&#1897;#&#65533;&#65533;&#65533;lnHz&#65533;&#65533;d&#65533;&#65533;&#65533;f&#65533;&#65533;&#65533;-&#65533;7&#65533;&#65533;&#65533;&#65533;}&#65533;&#65533;&#65533;&#65533;&#65533;&#65533;&#65533;&#65533;&#65533;&#65533;R&#65533;rE8h&#65533;-q&#65533;&#65533;&#65533;&#65533;&#65533;4&#65533;&#65533;&#65533;i"W|8&#65533;&#65533;&#65533;~&#65533;q&#65533;&#65533;[&#65533;&#65533;&#65533;6tyE&#1945;&#65533;&#65533;\ndn&#65533;&#65533;Mnl&#65533;&#65533;&#65533;&#65533;/&#65533;&#65533;sn&#65533;l&#1020;&#65533;@&#65533;r&#65533;M&#65533;Q&#65533;+f&#65533;F&#65533;Z&#65533;i&#65533;&#65533;mC&#65533;&#65533;&#65533;6&#65533;&#65533;nL&#65533;Q&#65533;M&#65533;&#65533;&#65533;;&#65533;@&#65533;&#65533;xA:&#1541;&#65533;o&#65533;&#65533;=&#36286;y&#65533;&#65533;&#1777;&#65533;E&#65533;n&#65533;&#65533;&#65533;&#65533;&#65533;;&#65533;&#65533;W&#65533;&#65533;&#65533;&#65533;v&#65533;&#65533;&#65533;&#65533;tWx&#65533;m&#65533;ruK=&#65533;~&#65533;
&#65533;2&#65533;&#65533;&#65533;&#65533;Z&#65533;&#65533;&#65533;&#65533;r&#65533;Ke&#65533;&#65533;)&#65533;!_&#65533;&#65533;w&#65533;&#65533;'|&#25922;&#65533;&#65533;/&#65533;&#65533;|&#65533;M=y&#65533;&#65533;&#65533;^&#65533;&#65533;&#65533;Ux&#65533;&#65533;&#65533;'4&#65533;e&#65533;M&#65533;&#65533;&#65533;|&#65533;'&#65533;&#65533;i&#65533;&#65533;&#65533;5)=&#65533;&#65533;;&#65533;&#65533;?&#65533;&#65533;j&#65533;}&#65533;&#65533;&#65533;|<V&#65533;~s&#65533;&#65533;#&#65533;t&#65533;&#65533;5&#65533;&#65533;&#65533;A&#65533;&#65533;&#65533;&#65533;&#65533;&#1799;&#65533;&#1703;~&#65533;D&#65533;&#65533;&#65533;&#65533;;?&#65533;&#1023;&#65533;m&#65533;z&#65533;Q&#65533;&#65533;+&#65533;&#65533;wr&#65533;g]&#65533;}&#65533;&#65533;/&#65533;8+&#65533;&#65533;|&#65533;~7&#65533;&#65533;&#65533;
X&#65533;&#65533;&#65533;th~&#65533;{ !p&#65533;&#65533;{X8&#65533;&#65533;|8x&#65533;&#65533;~l&#65533;f&#65533;'}&&#65533;R1&#65533;L)&#65533;&#65533;gx-&#65533;t&#65533;W&#65533;3x)&#65533;&#450;BHC&#65533;&#65533;&#1473;M&#65533;&#65533;&#65533;J&#65533;(&#65533;W&#65533;&#65533;&#65533;&#65533;&#65533;&#65533;w&#65533;X&#65533;L&#1540;~&#65533;xE&#65533;7Xo]&#65533;&#65533;&#4545;Y&#65533;&#65533;|&#65533;5&#65533;&#65533;P&#65533;:&#65533;~S&#65533;eh&#65533;&#65533;&#65533;^H&#65533;H&#65533;uSGy&#503;&#65533;q(&#65533;l&#65533;&#65533;k&#65533;F8&#65533;&#65533;t&#65533;T(tZ&#1543;~&#65533;\&#65533;X&#65533;6&#65533;h&#65533;&#65533;&#65533;&#65533;&#65533;lp&#65533;&#65533;&#65533;&#65533;]x&#65533;&#65533;&#65533;~l&#65533;q?&#65533;&#65533;&#65533;&#65533;%AH&#65533;&#65533;H&#65533;&#65533;&#65533;jy&#65533;zcx}&#65533;&#65533;L&#65533;&#1544;&#65533;(&#65533;&#65533;&#1481;&#65533;8&#65533;&#65533;&#65533;J&#133;&#65533;&#65533;&#65533;&#65533;(&#65533;P'&#65533;o&#65533;q&#1367;&#65533;&#65533;&#65533;f&#65533;&#65533;&#65533;&#65533;o&#65533;G&#65533;V(z&#65533;g&#65533;&#456;h&#65533;&#65533;&#65533;&#65533;X&#65533;x&#65533;}&#65533;H&#65533;&#65533;'&#65533;&#65533;Hi&#65533;&#65533;&#65533;&#65533;&#65533;&#65533;&#65533;&#1542;&#65533;X&#65533;&#65533;&#65533;&#2008;"(&#65533;&#65533;&#12809;&#65533;(&#65533;<hc&#40462;gSv&#65533;h&#65533;&#65533;(&#65533;&#65533;&#65533;z&#65533;&#65533;&#65533;&#65533;&#65533;&#65533;&#65533;&#65533;!&#65533;&#65533;&#65533;&#65533;H&#65533;&#65533;(&#65533;zW&#65533;9&#65533;&#65533;&#65533;&#65533;&#65533;&#585;&#65533;(&#65533;&#65533;'&#65533;Y!&#65533;h&#65533;&#65533;(&#65533;&#65533;&#65533;&#65533;&#65533;~&#65533;&#65533;&#65533;j&#65533;8&#65533;&#65533;&#65533;&#65533;~Y&#65533;%&#65533;4&#65533;&#65533;2&#65533;&#65533;&#65533;*Xy|&#65533;G&#65533;/ &#65533;H&#65533;&#65533;(&#65533;cU&#1554;&#65533;&#65533;&#65533;&#65533;&#65533;59&#65533;&#65533;Hg&#65533;H&#65533;&#65533;Hu:i&#65533;&#534;&#65533;&#65533;&#65533;	&#65533;!8&#65533;&#65533;&#65533;yQ)&#65533;&#65533;&#401;A&#65533;&#65533;I9&#65533;
&#65533;&#65533;&#65533;ht]&#65533;&#65533;&#65533;&#65533;b&#598;`i&#65533;&#65533;X&#65533;[9&#65533;j&#65533;3Y&#65533;m&#65533;o9&#65533; 9&#65533;8&#65533;siY&#65533;&#8596;n&#65533;&#65533;{&#65533;&#65533;e&#65533;&#65533;&#65533;&#65533;&#65533;21i&#65533;Ty&#65533;WY&#65533;&#65533;q&#65533;&#65533;y=&#65533;&#65533;Wy&#65533;&#65533;&#65533;&#65533;&#65533;(&#65533;&#65533;hu&#65533;&#65533;&#65533;&#65533;&#1102;&#65533;&#65533;&#65533;&#65533;&#65533;&#65533;Hhp&#65533;&#65533;&#65533;V&#65533;&#65533;	r&#65533;9&#65533;&#65533;&#65533;&#65533;}&#65533;&#65533;&#65533;&#65533;&#65533;9&#65533;&#65533;&#30327;&#65533;&#65533;&#65533;	&#65533;&#65533;	&#65533;&#65533;o&#65533;&#38643;&#65533;&#65533;&#1628;&#65533;i&#65533;&#65533;&#65533;&#65533;&#65533;&#65533;&#65533;&#65533;&#65533;&#65533;s&#65533;&#65533;Y&#65533;&#65533;&#65533;&#65533;&#65533;i&#65533;&#65533;8n&#65533;i&#65533;'&#65533;&#65533;&#65533;&#65533;	&#65533;&#65533;&#38765;&#65533;;&#65533;&#65533;&#65533;&#65533;&#65533;szi&#65533;&#65533;&#65533;&#65533;x&#65533;z&#528;&#65533;&#65533;&#65533;9q&#65533;)&#65533;&#65533;&#65533;&#65533;&#65533;X&#65533;&#65533;I&#65533;&#65533;&#65533;&#65533;&#65533;&#65533;&#1631;&#31328;&#65533;n!&#65533;&#65533;&#65533;f&#65533;
&#65533;X&#65533;
&#65533;J&#65533;&#65533;	&#65533;&#65533;9i:&#65533;&#65533;&#65533;&#65533;&#65533;&#65533;&#65533;&#596;&#65533;&#65533;O	j
&#65533;&#65533;&#65533;&#65533;"Z&#65533;#z&#65533;+I&#65533;D&#65533;&#65533;,&#65533;/&#1561;&#65533;&#65533;&#65533;&#137;r&#65533;&#65533;&#65533;&#65533;h+z&#65533;&#65533;&#65533;&#65533;;&#65533;<&#65533;3Z&#65533;|ylCJ&#65533;&#65533;D&#65533;I&#65533;&#65533;Rj\M9&#65533;&#65533;&#65533;fO
&#65533;B&#288;H&#65533;&#65533;0&#658;Z9&#65533;&#65533;&#65533;&#65533;\vSJ&#65533;U&#65533;~&#1437;&#65533;`f&#65533;gj&#1699;&#65533;&#65533;&#65533;&#65533;&#65533;9&#65533;&#65533;Y&#65533;sZ.&#65533;&#65533;&#1721;&#65533;&#65533;&#65533;&#65533;(&#65533;V&&#65533;&#65533;.&#65533;*&#65533;G&#678;&#65533;&#65533;&#65533;&#65533;&#65533;*&#65533;&#65533;&#1618;&#65533;`Z&#65533;&#65533;:&#65533;a&#65533;&#65533;&#1993;d&#65533;j&#65533;}&#65533;&#65533;wZ&#65533;&#65533;:&#65533;z&#65533;:VX&#65533;*yj&#65533;&#65533;&#65533;&#65533;&
&#65533;&#65533;	&#65533;;&#65533;&#65533;*&#65533;I&#65533;&#65533;&#65533;&#65533;:&#65533;4&#1700;q&#65533;&#65533;&#27343;&#65533;&#65533;&#65533;Zcn&#65533;&#65533;)za&#65533;J&#65533;&#65533;&#65533;&#65533;&#65533;*&#65533;v&#42249;&#65533;&#65533;&#65533;:&#65533;&#65533;&#65533;+&#65533;
&#65533;&#65533;J&#65533;^&#65533;)&#65533;&#65533;&#65533;&#65533;`&#1018;&#65533;&#65533;&#65533;&#65533;&#65533;j&#65533;&#65533;:&#65533;6m5&#65533;b&#29358;N&#65533;&#65533;&#65533;:&#65533;&#65533;&#1710;&#65533;(&#65533;&#65533;	&#65533;&#65533;5&#65533;&#65533;&#65533;F&#65533;&#65533;&#65533;z&#65533;&#65533;LJ&#65533;&#65533;&#65533;&#65533;&#65533;&#65533;&#44092;Jw&#65533;*i&#65533;&#688;&#65533;&#65533;&#65533;&#65533;Z&#65533;&#65533;J&#65533;&#65533;*` k&#65533;H&#65533;&#65533;&#65533;&#65533;&#65533;&#65533;&#1687;&#65533;z&#65533;&#65533;&#65533;"[C(&#65533;&#65533;'k&#65533;~i&#65533;&#65533;&#65533;&#65533;&#65533;&#65533;&#65533;&#65533;'X&#65533;K&#65533;2K&#65533;&#65533;&#65533;&#65533;X[.&#65533;&#65533;&#65533;g&#65533;3&#1779;J[&#65533;+&#65533;
;_Ek&#65533;3a&#65533;&#65533;U&#65533;&#65533;&#65533;e&#65533;&#65533;R&#65533;&#65533;`&#755;a&#65533;&#65533;&#25139;&#65533;&#373;]&#65533;&#65533;W&#750;ck&#65533;&#65533;&#65533;&#65533;&#626;&#65533;&#65533;&#65533;i;~b{&#65533;?&#65533;&#65533;2j&#65533;b&#65533;&#65533;[[&#65533;&#65533;B&#65533;z{&#65533;l&#65533;&#65533;:&#65533;&#65533;I&#65533;&#65533;E&#65533;&#65533;&#65533;u&#1718;&#65533;&#65533;&#65533;&#65533;&#65533;&#65533;&#65533;&#44521;&#376;&#65533;&#65533;&#65533;[&#65533;&#65533;&#761;&#65533;I&#65533;@&#65533;&#65533;x&#65533;&#65533;&#65533;;Q&#65533;&#1785;&#65533;&#48521;&#65533;&#65533;&#1594;`s[&#65533;I&#27882;+&#65533;&#65533;+ypK&#65533;&#65533;*U&#65533;&#65533;Q4&#65533;K&#65533;&#65533;&#65533;k&#65533;&#65533;&#1719;&#65533;Y&#65533;&#763;!&#65533;&#48757;&#65533;&#65533;o{&#65533;B&#751;Cu&#65533;&#65533;R&#65533;&#65533;&#795;&#65533;&#65533;{&#65533;&#65533;:&#65533;&#65533;&#65533;&&#65533;&#65533;&#65533;&#1531;&#65533;H&#65533;&#65533;&#65533;fT&#65533;&#65533;&#65533;&#65533;&#65533;&#65533;&#65533;&#65533;&#65533;q&#637;&#65533;&#65533;U&#39678;&#1133;&#65533;&#766;&#65533;K&#65533;Vz&#65533;&#65533;{&#65533;;e&#65533;&#65533;&#65533;&#65533;&#939;&#65533;&#65533;&#65533;|&#65533;&#65533;)&#65533;U&#65533;+&#65533;A&#65533;&#831;&#65533;;&#65533;&#65533;&#65533;&#65533;&#65533;I&#65533;)&#65533;&#65533;\_&#65533;&#65533;&#65533;&#65533;&#65533;&#65533;&#65533;&#65533;&#65533;&#65533;{S&#65533;&#65533;&#65533;&#65533;&#65533;L&#65533;&#1831;&#65533;&#47737;KP'&#65533;&#65533;&#65533;&#65533;-&#65533;&#65533;,&#65533;&#65533;I&#65533;&#65533;&#65533;N3,&#65533;&#7935; &#1854;6&#791;y&#65533;&#65533;&#65533;&#65533;O?l&#65533;&#65533;&#65533;&#65533;C,&#65533;&#65533;&#65533;&#65533;[&#65533;&#65533;&#65533;RK&#65533;&#65533;&#65533;{&#65533;7\&#65533;9&#65533;&#65533;/&#65533;&#65533;&#65533;V,&#65533;,&#65533;&#65533;l&#65533;R\&#65533;<&#65533;&#65533;t&#65533;&#65533;&#65533;h&#65533;],&#65533;&#65533;uYOn\&#65533;&#65533;&#65533;O&#65533;&#65533;tL&#65533;e&#1789;2<&#65533;M&#65533;&#65533;|&#65533;&#65533;&#65533;.&#65533;&#65533;=m&#65533;&#65533;&#65533;[&#65533;D<&#65533;P&#65533;&#65533;&#65533;z&#65533;&#65533;[&#65533;&#636;&#65533;~<&#480;&#65533;&#65533;S&#65533;&#65533;&#65533;Y&#65533;&#65533;&#65533;&#65533;|&#534;&#65533;&#65533;+&#65533;k&#404;&#65533;&#624;&#65533;&#65533;e&#648;l&#65533;){&#299;&#65533;&#65533;cv&#65533;K&#1192;&#65533;&#65533;&#610;|&#65533;;&#65533;&#65533;&#65533;M&#65533;\&#65533;p&#65533;&#748;&#821;\&#65533;7&#65533;&#65533;&#65533;&#65533;&#793;&#65533;&#65533;&#65533;L&#65533;&#252;&#379;&#65533;&#65533;:&#65533;I&#65533;&#1848;&#65533;|&#65533;&#65533;\&#65533;&#65533;<&#65533;*&#65533; &#65533;J&#65533;&#65533;&#65533;L&#65533;&#65533;&#65533;&#65533;\&#65533;&#65533;\&#185;&#65533;&#65533;u&#65533;&#65533;&#65533;|&#65533;&#65533;&#65533;;<pi&#65533;&#65533;&#65533;&#65533;&#763;&#65533;&#65533;&#172;&#65533;]&#65533;&#65533;g&#779;&#65533;&#65533;&#65533;&#65533;&#65533;\&#1067;&#65533;dy&#65533;&#65533;&#65533;&#561;&#65533;&#65533;&#520;&#65533;&#65533;&#65533;&#65533;&#65533;&#1029;&#65533;&#65533;l[-F&#65533;,&#65533;m&#65533;Fh&#65533;&#65533;&#65533;#&#65533;"&#65533;&#65533;&#65533;0&#65533;M&#345;&#65533;&#65533;&#65533;&#65533;&#65533;&#65533;.&#65533;&#65533;&#65533;&#65533;&#65533;*&#65533;I&#65533;&#65533;*&#65533;&#65533;2&#65533;&#65533;3=&#65533;5&#65533;&#65533;&#65533;&#65533;E&#65533;&#65533;&#65533;&#65533;&#65533;&#65533;GM&#65533;&#65533;&#65533;&#65533;G&#65533;&#65533;&#65533;&#65533;&#65533;]&#65533;&#65533;Q]&#65533;<&#65533;&#65533;L&#65533;!&#65533;HX-&#65533;&#65533;&#65533;&#65533;]&#65533;&#65533;=&#65533;&#65533;&#65533;&#65533;&#65533;C&#65533;aB]&#65533;&#65533;?{&#65533;g-&#65533;f&#65533;M&#514;&#65533;2-P0PT&#65533;om1&#65533;:&#65533;&#65533;&#764;&#65533;\]&#65533;uM&#65533;&#65533;|&#65533;&#65533;01 &#65533;&#65533;st&#65533;]5`&#65533;"&#65533;&#65533;!&#65533;&#1548;=&#65533;'=&#65533;y&#65533;{2&#65533;}&#1632;&#65533;c]}&#65533;&#65533; "&#65533;&#1602;&#65533;&#65533;w&#65533;&#1442;&#1884;T&#65533;Y&#65533;&#1672;m&#65533;&#1463;&#65533;5&#1759;&#65533;j&#65533;&#1230;&#65533;&#1848;&#65533;&#419;<&#65533;&#65533;L&#1622;&#65533;&#1738;-&#65533;&#65533;&#65533;&#1652;&#65533;Om&#65533;&#65533;m&#65533;&#65533;}&#65533;-&#65533;m&#65533;+q=&#65533;&#65533;sQ&p&#65533;yR&#65533;&#65533;m&#65533;&#65533;G&#1872;S> &#65533;]&#65533;&#65533;m:&#65533; &&#65533;&#65533;&#65533;&#65533;X&#65533;Zm&#65533;&#65533;&#65533;&#557;&#65533;`&#65533;&#65533;&#65533;/$&#65533;&#65533;:p&#65533;f&#65533;&#1673;&#65533;&#65533;^&#65533;&#65533;&#65533;&#65533;MH~&#65533;&#65533;&#1898;&#65533;&#1777;&#65533;-}&#65533;$.$&#65533;&n"p&#65533;$&#65533;&#65533;'n&#65533;$&#65533;&#2021;d&#65533;1p&#65533;8~&#65533;5&#65533;&#65533;"&#65533;9&#65533;&#65533;rMt&#65533;&#65533;&#65533;&#1865;|&#65533;+&#65533;&#65533;&#65533;&#65533;&#1773;&#1890;4.&#65533;&#65533;s&#65533;&#65533;&#65533;]&#65533;E&#65533;&#65533;&#65533;&#65533;&#866;&#65533;-L&#65533;&#65533;,!&#65533;&#65533;&#65533;]&#65533;&#65533;M&#65533;[M&#65533;&#65533;|{&#65533;l+]^&#65533;O&#65533;Q&#65533;&#65533;`&#65533;f>&#65533;D&#65533;&#65533;&#65533;&#65533;&#65533;&#65533;&#65533;&#65533;&#65533;{q.&#65533;&#65533;&#65533;A&#65533;V&#65533;&#65533;&#65533;in&#65533;&#65533;&#872;=&#65533;&#65533;&#65533;=&#65533;/~&#65533;>&#65533;&#65533;&#33550;&#65533;g&#65533;&#65533;&#65533;&#65533;&#65533;&#65533;+&#65533;&#65533;J&#65533;&#65533;w&#65533;&#65533;y&#65533;&#65533;z=&#65533;m^~&#65533;&#65533;G&#65533;&#65533;&#65533;T~&#65533;&#65533;&#65533;o&#65533;&#65533;&#65533;^&#65533;`.&#65533;C&#65533;&#40302;&#65533;N&#65533; M&#65533;&#65533;&#65533;&#65533;&#65533;&#65533;4&#65533;N&#46910;&#65533; nN&#65533;&#65533;&#65533;)&#65533;&#65533;&#65533;&#1195;&#65533;&#65533;&#65533;&#54555;&#65533;&#65533;\B&#65533;&#65533;w&#65533;~&#65533;&#270;&#65533;&#65533;&#65533;&#65533;&#65533;9&#65533;5Q&#65533;&#65533;&#65533;&#65533;&#65533;&#65533;^&#65533;&#1774;&#65533;`&#65533;#&#65533;&#65533;&#65533;'&#65533;?J&#65533;&#65533;n&#65533;&#65533;.&#65533;a&#65533;&#65533;IX&#65533;&#65533;&#65533;&#1793;&#65533;&#65533;&#60398;&#65533;;&#65533;&#65533;W&#65533;&#65533;&#1829;&#334;&#65533;&#65533;&#65533;&#65533;@&#65533;&#65533;K&#1969;&#65533;&#65533;k&#65533;?&#65533;&#65533;&#65533;n&#65533;k&#65533;6&#65533;{$&#65533;&#65533;&#65533;&#65533;&#65533;&#65533;&#65533;&#65533;&#1272;~&#634;.+"/&#65533;/&#65533;&#65533;n&#65533;4&#65533;(&#65533;&#65533;|K&#65533;&#65533;F&#65533;;Oz&#65533;K&#65533;&#65533;g&#65533;E'&#65533;U&#65533;&#65533;&#65533;A&#65533;_&#65533;N?&#65533;_&#65533;&#65533;a]&#65533;&#65533;&#65533;&#65533;&#65533;M/&#65533;W&#982;P&#65533;&#65533;&#65533;&#65533;N&#65533;/&#65533;d&#65533;&#65533;o/&#1005;&#65533;&#65533;~&#65533;&#65533;&#65533;&#65533;&#65533;z&#65533;Y&#65533;&#65533;2o&#65533;g/&#65533;&#65533;-&#65533;T_&#65533;n&#65533;&#65533;q&#65533;&#65533;&#1116;&#1070;&#65533;&#1799;c&#65533;&#65533;&#65533;&#65533;&#65533;&#65533;&#65533;_&#65533;c&#1014;_&#691;&#65533;&#65533;6D&#65533;&#65533;&#65533;&#65533;&#65533;!&#65533;A&#65533;a&#65533;&#65533;&#65533;&#65533;&#65533;&#65533;&#65533;&#65533;&#65533;. &#65533;&#65533;&#65533;&#65533;&#65533;&#65533;&#65533;&#65533;&#65533;&#65533;?&#65533;&#65533;_&#65533;&#65533;&#65533;&#65533;&#65533;&#65533;&#65533;&#65533;&#65533;&#65533;/&#65533;#1&#65533;J&#65533;&#65533;&#65533;&#65533;&#65533;&#65533;&#65533;&#65533;&#65533;&#65533;&#65533;4&#65533;&#65533;&#65533;&#65533;&#65533;&#65533;&#65533;&#65533;&#65533;O&#65533;&#65533;&#65533;&#65533;o&#65533;&#65533;&#65533;O&#65533;&#1247;&#65533;&#65533;&#65533;&#65533;&#65533;&#65533;O&#65533;&#65533;&#65533;&#65533;&#65533;&#65533;&#65533;_&#65533;&#65533;&#65533;&#65533;&#65533;&#65533;&#65533;&#65533;&#65533;&#65533;&#65533;&#65533;&#65533;&#65533;&#65533;&#65533;&#65533;&#65533;&#65533;&#65533;&#65533;&#65533;&#65533;&#65533;&#65533;&#65533;&#65533;&#65533;/9&#65533;&#65533;&#65533;&#65533;&#65533;&#65533;&#65533;&#65533;?&#65533;&#65533;&#65533;&#65533;&#65533;&#1103;&#65533;&#65533; A&#65533;&#65533;.D&#65533;P&#65533;B&#65533;.X&#65533;&#263;-Z&#65533;8a&#65533;z&#65533;&#65533;"&#65533;A&#65533;$)&#65533;D&#65533;rc&#467;"U&#65533;&#65533;R!&#525;3e&&#65533;&#65533;&#65533;&#65533;N&#65533;/m&#65533;&#65533;RgL&#65533;)C&#65533;,I&#65533;&#65533;P&#65533;<&#65533;=&#65533;S)&#1312;+&#65533;
&#65533;&#65533;&#65533;&&#1377;I&#65533;&#65533;&#65533;&#65533;&#65533;&#594;!~e&#65533;&#65533;'&#328;!&-&#65533;6a&#739;qK&#65533;&#65533;{W&#65533;]&#65533;&#65533;&#65533;&#65533;7&#65533;_&#65533;&#65533;&#65533;;7%b&#141;?6&#65533;p [&#455;+3&#65533;&#65533;Q&#65533;&#65533;A&#65533;-%&#65533;&#65533;&#65533;&#65533;&#33503;E&#65533;6m&#65533;e&#65533;&#1316;1&#65533;>]&#65533;l&#1332;W?l}&#65533;a&#65533;&#1075;A&#65533;&#65533;&#65533;vo&#959;&#65533;&#65533;fh|7&#65533;&#65533;V&#65533;7g&#65533;&#65533;6q&#65533;&#1389;_&#65533;&#65533;U7v&#65533;s&#65533;&#65533;N<cg&#65533;w!&#65533;&#65533;&#65533;&#65533;&#65533;&#65533;&#65533;&#1247;&#65533;&#65533;&#65533;&#65533;m&#65533;&#65533;&#65533;'G_&#65533;>&#65533;&#65533;&#65533;&#65533;&#65533;&#1021;&#65533;&#65533;&#65533;&#65533;?&#65533;&#65533;S&#65533;&#65533;&#65533;T0&#65533;&#65533;&#65533;A&#1327;AOj. &#65533;&#65533;&#65533;&#65533;&#65533;&#65533;&#1232;=&#65533;`3O&#65533;E<&#65533;8O[1E_<q:D&#65533;&#65533;E|&#65533;Fut&#65533;&#65533;&#65533;4&#65533;l$&#65533;hh"&#65533;&#65533;&#65533;&#65533;6&#65533;&#65533;<&#65533;B#&#65533;&#65533;&#65533;C&#672;D&#65533;&#65533;)UcRJ(&#65533;&#65533;&#65533;&#65533;-&#65533;l&#65533;?.&#65533;&#65533;&#65533;%&#65533;&#65533;M5&#65533;tRM2&#65533;&#65533;L8&#65533;|3&#65533;&&#1011;&#65533;&#65533;
&#65533;&#65533;&#65533;MEkm&#65533;k,0&#65533;&#65533;&#65533;34>D&#65533;<&#65533;&#65533;E&#65533;l4RE-&#65533;&#65533;J&#65533;&#65533;&#65533;&#65533;G&#65533;&#65533;SF@1&#65533;4&#65533;D&#65533;i&#65533;=&#65533;&#65533;l&#65533;&#65533;&#65533;m&#1371;D&#65533;&#65533;&#65533;\&#65533;	&#65533;&#65533;d&#65533;&#65533;C\mm&#65533;&#65533;b}&#65533;&#65533;[&#65533;&#65533;o&#65533;Z&#65533;&#65533;&#65533;6&#65533;SV&#65533;`	D+G\C&#65533;&#65533;&#65533;&#65533;:oF&#65533;&#65533;{&#65533;,o&#65533;W&#65533;Ti&#65533;&#65533;&#65533;&#65533;&#65533;%&#65533;\u&#65533;&#65533;&#65533;]&#65533;&#65533;&#65533;xM&#65533;&#65533;@l&#65533;
&#65533;&#65533;;&#65533;H&#2010;&#65533;/TF&#65533;-&#65533;G&#65533;t&#65533;6&#65533;3&#65533;&#1280;Nx&#65533;&#65533;~&#65533;b&#65533;	&#65533;&#65533;b&#65533;&#65533;&#65533;&#65533;&#65533;;&#65533;&#65533;&#65533;Q&#65533;cd&#65533;K&#65533;&#1156;#&#65533;,&#65533;$4Y&#65533;D&#65533;neI6g	=&#65533;&#65533;&#65533;+&#65533;Y&#65533;	&#65533;&#65533;&#608;1~9&#65533;&#65533;<KDN]"01&#65533;&#65533;a0&#65533;JT&#65533;&#1998;&#65533;ok&#65533;&#65533;&#65533;&#65533;&#32316;&#65533;&#65533;]&#65533;&#65533;i m&#65533;s^&#65533;&#65533;&#65533;&#65533;&#65533;X&#65533;&#65533;&#65533;&#65533;h&#65533;&#65533;%&#65533;&#316;&#65533;&#65533;&#65533;9&#65533;&#954;&#31929;&#65533;&#65533;&#65533;&#65533;2&#65533;V&#65533;^&#65533;&#192;&#65533;&#789;&#65533;$'s&#65533;.Y5&#65533;4g&#65533;O&#65533;&#65533;&#65533;?h&#65533;&6&#65533;&#65533;&#65533;N&#65533;h&#65533;[w&#65533;&#65533;>gGw&#65533;	&#65533;3&#65533;&#65533;b&#65533;9&#65533;&#65533;R&#65533;7&#65533;&#65533;&#65533;&#65533;L&#65533;&#65533;G&#65533;&#65533;&#65533;&#65533;u&#1027;&#65533;&#65533;&#65533;&#65533;&#65533;&#65533;?>&#65533;)gLYi&#65533;&#65533;&#65533;&#65533;&#65533;0&#65533;&#627;'J.&#65533;1O&#65533;&#65533;&#65533;&#65533;&#65533;/&#65533;&#65533;&#65533;&#65533;&#65533;~&#65533;&#65533;&#65533;&#65533;j&#65533;&#65533;^&#65533; &#65533;&#65533;&#65533;~&#65533;&#65533;&#65533;&#65533;@&#65533;5&#65533;~&#65533;\{&#1174;&#65533;&#793;-&#65533;&#65533;S&#65533;&#65533;&#65533;gA&#65533;u&#65533;&#65533;&#65533;&#65533;&#65533;($B&#65533;&#65533;&#1028;%D&#65533;&#65533;&#65533;&#65533;B&#65533;oZ&#65533;&#65533;B/&#65533;p&#65533;t&#65533;&#65533;~tA&#65533;QN&#65533;&#65533;&#65533;9(!&#65533;&#65533;GI&#65533;a&#65533;&#65533;&#65533;&#65533;"&#65533;&#65533;gML&#65533;&#65533;&#65533;&#65533;E&#65533;}N&#65533;&#65533;Dn&#65533;`&#1291;&#65533;&#65533;'&#65533;.&#65533;Sb'&#65533;&#65533;!&#65533;dl&#65533;"&#65533;&#65533;8&#65533;7V/&#65533;d &#65533;&#58933;&#65533;5&#65533;&#65533;!&#65533;&#65533;(&#65533;&#65533;&#65533;IB&#65533;&#65533;'7C&#65533;/&#65533;&#65533;&#545;&#65533;HE&#65533;&#65533;&#65533;&#65533;%&#65533;H&#65533;&#65533;&#65533;&#65533;&#65533;9J f&#1171;&#65533;4&#65533;K	JM&#65533;&#65533;&#65533;t&#65533;&#65533;&#65533;=&#65533;/&#65533;&#65533;&#784;-&#65533;&#65533;IE&#65533;&#65533;*&#65533;wY&#65533;&#65533;&#1138;&#65533;0<&#65533;&#65533;&#65533;5*N&#774;~d .&#65533;f%&#65533;%&#65533;&#65533;F&#65533;&#65533;2{&#65533;&#65533;&#65533;i/&#1540;a&#65533;
iKF&#65533;&#65533;&#65533;&#65533;&#65533;s&#65533;&#65533;^f3&#65533;&#65533;&#65533;&#65533;1&#65533;h&#65533;w&#65533;&#1245;&#65533;&#65533;g<&#65533;&#65533;&#65533;Z2&#65533;&#65533;&#65533;&#65533;g&#65533;&#65533;>&#65533;m0&#65533;y%-&#65533;I&#65533;ofp&#65533;&#65533;tD&#65533;#Q&#65533;Pt"&#65533;t&#65533;'&#65533;&#65533;j&#65533;&#65533;c&#65533;'7&#65533;&#65533;Q&#65533;&#65533;&#65533;=&#65533;{/&#65533;&#978;&#65533;r&#65533;&#65533;&#65533;XJ&#65533;&#518;&#65533;N&#65533;1&#65533;i&#65533;d&#65533;&#65533;&#65533;&#65533;&&#65533;)*y
I&#65533;&#65533;&#65533;&#65533;&#65533;&#65533;0&#65533;)&#1252;&#1361;&#65533;+*7&#65533;&#65533;&#65533;&#65533;&#65533;&#65533;&#65533;&#65533;*U&#65533;Rt6U}_&#65533;&#65533;&#65533;4S&#65533;&#65533;&#65533;&#65533;0&#65533;I&#839;Q&#65533;&#65533;3&#65533;:kC&#65533;&#65533;6&#65533;&#914;&#65533;vU&#65533;]&#65533;&#65533;&#65533;ib&#65533;}&#65533;*_&#65533;&#65533;W&#65533;&#65533;&#65533;&#65533;&#65533;U&#65533;Z&#65533;&#65533;~u&#65533;o%&#65533; i&#65533;&#1321;&#65533;e&#65533;z&#65533;cA&#65533;&#65533;YP&#65533;g=jXCU&#258;&#65533;b&#65533;,1SkKqr5&#65533;&#65533;&#65533;,Xi9&#65533;&#65533;&#65533;6&#65533;Aibe&#65533;&#1571;&#65533;v&#65533;&#65533;&#65533;&#65533;6y+&#65533;&#1110;v&#65533;&#65533;-`&#65533;:Iun&#65533;&#65533;&#65533;=&#65533;s&#65533;&#65533;&#65533;B&#65533;&#65533;&#541;&#65533;s&#65533;&#65533;]&#65533;"&#1402;&#65533;5-s&#65533;*&#65533;&#65533;w&#65533;m5&#65533;v&#65533;zK&#124400;&#65533;no&#1227;&#65533;&#65533;.&#65533;&#65533;&#65533;&#65533;&#65533;v&#65533;{&#65533;&#65533;&#65533;&#65533;&#65533;&#65533;n|&#65533;&#65533;&#65533;&#65533;>&#65533;&#65533;&#65533;.}&#65533;&#65533;&#65533;&#65533;&#65533;JU&#65533;fkL&#65533;&#65533;0&#65533;&#65533;&#65533;&#65533;&#65533;kaS&#65533;&#65533;!&#65533;,];&#65533;&#65533;&#65533;&#65533;kp&#65533;!L&#65533;&#65533;8&#65533;-&#65533;f&#65533;&#65533;A9&#65533;&#65533;8&#394;&#65533;p\&#65533;&#65533;`&#65533;"&#65533;&#65533;,&#65533;9&#65533;&#65533;&#983;&#65533;&#65533;&#65533;1o&#65533;&#65533;_&#65533;Zv&#65533;?^03&#65533;&#65533;^&#65533;*&#65533;&#65533;'&#65533;&#65533;d&#65533;n&#65533;&#65533;&#65533;&#65533;&#65533;2&#65533;&#65533;[R*&#65533;&#65533;@&#1457;t}&#65533;&#65533;&#65533;V&#65533;&#65533;r&#65533;&#65533;&#65533;s&#409;&#65533;&#65533;%&#65533;&#65533;k[6&#65533;Y&#65533;&#65533;e,&#65533;&#65533;&#65533;&#65533;7&#214;&#65533;i&#65533;&#65533;|]gD&#65533;&#65533;&#65533;&#65533;>g&#65533;&#65533;&#65533;&#65533;W&#65533;P&#65533;rX&#65533;g8&#15995;&#65533;s7&#65533;&#65533;:&#65533;f,&#65533;#idT&#46442;&#65533;V&#31411;`-sy&#754;n5&#65533;&#65533;i&#65533;&#65533;s&#65533;&#65533;&#65533;5&#65533;&#1227;&#65533;B&#65533;z&#1523;Ns&#65533;Y&#65533;-&#1726;&#65533;&&#65533;&#65533;q}&#65533;&#65533;";&#1258;&#65533;&#65533;&#65533;&#65533;[&#65533;?&#1018;&#1785;N42&#65533;V)o;&#65533;&#65533;6&#65533;G&#65533;Y-&#65533;&#65533;&#65533;`6.&#65533;&#65533;&#65533;^A&#65533;&#65533;&#65533;&#60659;&#65533;\&#65533;&#65533;n;&#1502;.p&#65533;&#65533;&#65533;&#65533;&#65533;&#65533;&#65533;&#65533;&#65533;&#65533;n.pz'&#65533;&#65533;&#65533;&#65533;|pe&#65533;w&#416;F&#65533;&#65533;mq>:&#65533;&#65533;n&#65533;p-&#65533;l{&#65533;&#65533;&#65533;&#65533;v&#65533;3~&#65533;&#65533;&#65533;&#65533; &#65533;&#65533;&#65533;]^r&#65533;&#65533;&#1794;N&#65533;&#65533;Q&#65533;&#65533;[&#65533;&#65533;<&#65533;y&#65533;&#65533;&#65533;sV&#65533;&#65533;&#65533;'&#65533;y&#65533;!^t&#65533;3}&#65533;&#65533;%:&#65533;g.&#65533;&#65533;;{&#65533;&#65533;&#65533;e`&#65533;&#65533;|&#65533;&#65533;9&#379;&#65533;&#65533;&#65533;&#65533;&#65533;7&#1195;&#65533;&#65533;&#65533;[&#65533;&#65533;&#65533;&#65533;&#65533;o&#65533;&#65533;[&#65533;/&#65533;&#1231;|t&#65533;&#65533;\&#678;&#65533;&#65533;&#65533;&#65533;&#65533;&#65533;&#65533;&#65533;f&#2043;&#65533;&#65533;n&#65533;&#65533;&#65533;&#65533;&#15326;&#65533;&#65533;}&#65533;V|&#65533;&#875;&#65533;)O>&#65533;&#65533;&#65533;&#65533;i&#65533;&#65533;&#65533;&#65533;/&#65533;&#65533;z&#1657;v&#65533;&#65533;`&#65533;|tU&#65533;y$&#65533;&#65533;8&#65533;z&#65533;&#65533;]&#65533;&#65533;g&#65533;&#65533;&#1532;&#65533;+&#65533;&#65533;&#65533;O&#65533;&#65533;&#65533;&#65533;=&#65533;n&#65533;&#65533;&#65533;&#65533;&#65533;_&#65533;&#65533;E?&#65533;&#65533;&#65533;&#65533;3&#65533;&#65533;&#65533;Oq&#65533;=&#65533;&#65533;&#65533;&#65533;/&#65533;&#65533;w&#65533;&#65533;&#65533;&#65533;a&#65533;|&#2039;&#65533;&#65533;&#65533;=&#65533;&#65533;&#65533;&#65533;&#65533;&#65533;&#65533;&#65533;W~&#65533;&#65533;&#65533;w&#65533;7&#65533;&#65533;>&#65533;&#65533;:k>L>Q&#65533;&#65533;+&#65533;&#65533;@&#65533;S&#65533;&#19199;&#65533;s@&#65533;k<&#65533;;>&#65533;?nK;&#65533;&#65533;=	,?&#65533;&#767;	&#65533;?,&#65533;&#65533;&#1789;&#65533;&#65533;7&#65533;&#65533;g&#65533;t&#65533;&#65533;&#65533;&#65533;&#65533;&#65533;&#65533;&#65533;&#65533;&#65533;&#65533;&#65533;Ad&#65533;&#65533;&#65533;&#65533;&#65533;&#65533; l&#65533;!$B#B$&#65533;A%&#65533;A&$&#65533;'&#65533;&#65533;(&#65533;&#65533;)&#65533;&#65533;*l&#65533;apB]+&#65533;&#65533;-&#65533;B*dA   2 &#65533;1$&#65533;24&#65533;3D&#65533;4T&#65533;5d&#65533;6t&#65533;7&#65533;&#65533;8&#65533;&#65533;9&#65533;&#65533;:&#65533;&#65533;;&#65533;&#65533;<&#65533;&#65533;=&#65533;&#65533;>&#65533;&#65533;?&#65533;@&#65533;A&#65533;C{ &#65533;CD&#65533;DT&#65533;Ed&#65533;Ft&#65533;G&#65533;&#65533;H&#65533;&#65533;I&#65533;&#65533;2 !&#65533;   ,H   ? &#65533; &#65533;&#65533;H&#65533;&#65533;&#65533;&#65533;*\&#560;&#65533;&#199;#J&#65533;H&#65533;&#65533;&#331;3j&#65533;&#561;&#65533;&#463; C&#65533;t(p&#65533;&#595;(S&#65533;\&#626;&#65533;&#727;0c&#65533;<Xr&#65533;&#859;8s&#65533;&#65533;&#627;&#65533;O&#65533;5
J&#65533;&#65533;&#1123;H&#65533;&#65533;T&#692;&#65533;&#1255;P&#65533;J]t&#65533;&#1387;X&#65533;j&#1882;1h&#65533;`&#202;K&#65533;h&#1394;h&#1258;]&#65533;v&#65533;&#1654;p&#65533;&#669;[&#65533;-&#1915;x&#65533;&#65533;5&#65533;&#65533;&#65533;&#1983;&#65533;6iw&#65533;&#65533;&#200;3&#65533;&#65533;W&#65533;&#65533;&#464;&#65533;L&#65533;&#65533;e&#65533;&#65533;_&#65533;&#825;s&#65533;&#606;C&#65533;&#65533;&#65533;f&#1192;S&#65533;F	z&#65533;&#65533;&#1520;-&#65533;<m&#65533;v&#65533;&#1784;a&#65533;&#65533;&#891;&#65533;&#65533;&#182;}~y7&#65533;&#65533;&#65533;!W>&#65533;y&#65533;&#65533;&#65533;&#65533;&#65533;N&#65533;&#65533;\&#65533;&#925;[&#65533;&#65533;]&#65533;&#65533;&#65533;&#65533;&#65533;g&#65533;&#65533;&#65533;]&#65533;&#65533;&#65533;H&#65533;&#65533;_&#65533;~&#65533;&#1477;&#65533;&#65533;&#735;&#65533;R=&#65533;&#65533;&#65533;Y&#65533;.&#65533;&#65533;&#65533;&#65533;&#65533;&#65533;'&#65533;&#65533;&#65533;&#65533;&#65533;&H&#65533;&#65533;6X`s&#65533;&#65533;&#65533;&#65533;H&#65533;f&#65533;&#65533;ga&#65533; &#695;\&#65533;&#65533;hbu&#65533;&#65533;"x&#1553;&#65533;P|+&#392;[&#65533;2&#65533;&#65533;y.&&#65533;&#65533;<rFc&#65533;@&#65533;&#65533;^&#65533;:i&#65533;j?&#65533;$&#65533;9&#65533;&#65533;PF&#65533;d&#65533;T&#65533;&#65533;W&#65533;&#65533;X&#65533;wM&#65533;&#21966;&#838;e&#65533;D&#65533;if\^&#65533;&#65533;&#65533;de^&#65533;&#65533;p&#65533;&#65533;f&#65533;t&#65533;5b&#65533;d&#65533;Y&#65533;X&#65533;&#65533;&#65533;u&#65533;&#65533;&#1888;xj&#65533;S~&#65533;&#65533;xN&#65533;&#1640;&#65533;&#65533;F*T&#65533;&#65533;V&#65533;hA&#65533;J&#65533;&#65533;&#65533;v&#65533;&#65533;&#65533;&#65533;J&#65533;~c&#1446;&#65533;&#65533;&#65533;&#65533;j&#65533;&#65533;&#65533;d`&#65533;&#65533;&#65533;&#65533;&#65533;&#65533;&#65533;J&#65533;.&#65533;)&#65533;&#65533;&#65533;B&#65533;&#65533;+,S&#65533;*&#65533;&#65533;Bdk&#65533;&#826;e&#65533;&#65533;&#65533;&#65533;&#65533;&#65533;-K&#65533;&#65533;&#65533;&#65533;&#65533;&#65533;b;&#65533;&#65533;&#1926;&#65533; &#65533;&#65533;&#65533;k&#65533;&#65533;&#65533;
n&#65533;&#65533;V&#48526;&#65533;&#65533;.&#65533;&#65533;&#923;.&#65533;&#90862;&#65533;&#65533;&#65533;&#751;&#65533;&#65533;&#65533;{&#65533;&#65533;&#65533;&#65533;o&#65533;&#65533;&#65533;&#65533;&#65533;&#65533;&#65533;&#65533;0&#139;1&#65533;&#65533;.&#65533;&#65533;&#65533;O&#65533;&#65533;St&#65533;&#65533;72&#65533;&#65533;)q&#65533;&#65533;J&#65533;&#1130;<0&#65533;t&#65533;3&#65533;8
L&#65533;&#65533;&#65533;&#805;&#65533;:&#65533;s&#65533;,&#65533;&#65533;s&#65533;`&#65533;Lt&#65533;-g&#65533;&#65533;&#65533;"}&#65533;&#65533;Nw&#65533;&#65533;.&#65533;t&#65533;Q+	u&#1426;*&#65533;u&#65533;7_&#65533;u&#65533;\w&#65533;u&#1610;V&#65533;&#65533;&#65533;c&#65533;&#65533;&#65533;n&#65533;&#65533;&#65533;IGKv&#65533;&#141;&#65533;&#65533;&#65533;R&#65533;&#886;&#65533;L&#65533;w&#65533;zn2&#65533;B-v&#1542;;Xx&#65533;j&#65533;w&#65533;&#65533;B&#65533;&#65533;&#65533;M&#65533;&#65533;&#65533;y&#1951;&#65533;;5&#65533;/}w&#65533;&#65533;&#1966;&#1474;&#65533;&#65533;8&#65533;@&#238;z~&#65533;&#65533;&#65533;v&#30655;&#65533;&#65533;&#65533;&#65533;{&#65533;s&#65533;&#65533;9&#65533;&#65533;n^&#65533;&#65533;&#65533;7&#65533;&#65533;&#65533;~z&#65533;&#65533;!=&#65533;5&#65533;&#956;&#65533;N&#65533;&#65533;&#65533;J~}&#65533;/&#65533;&#65533;&#65533;&#65533;'}&#65533;+&#65533;k}&#65533;&#45263;>r&#65533;o&#65533;&#65533;&#65533;&#65533;{&#65533;&#65533;&#65533;]&#65533;&#65533;&#65533;&#65533;;&#65533;&#65533;&#65533;_ &#65533;w&#65533;&#65533;	&#576;&#65533;R[&#65533;&#65533;=&#65533;!&#65533;7&#65533;{&#65533;&#65533;&#65533;&#65533;&#65533;&#65533;&#65533;nN3&#65533;&#65533;O&#65533;&#65533;&#65533;8&#65533;&#65533;A&#1395;A&#65533;&#65533;&#388;.&#65533;-8C&#65533;/&#65533;&#65533;&#65533;!&#65533;&#65533;>&#65533;&#963;?&#65533;&#65533;&#65533;+&#65533;&#65533;!V&#65533;&#65533;&#65533;]h&#65533;&#65533;4&#65533;k\&#65533;&#65533;H&#65533;%&#1200;&#65533;OTL&#65533;&#65533;V&#1031;@<&#65533;8FCQ0&#65533;W&#65533;b&#65533;X&#447;l&#65533;&#65533;&#65533;Yk8&#65533;)&#65533;o&#65533;p&#65533;S&#65533;&#65533;&#65533;:&#65533;1&#65533;_|&#65533;&#65533;4&#65533;:y&#975;V#&#65533;&#65533;72E&#65533;D&#65533;"[&#65533;H&#65533;8&#65533;&#65533;&#65533;C&#65533;&#65533;&#65533;A<b&#65533;+&#65533;&#65533;$&#65533;&#65533;&#65533;&#65533;H&#65533;q|&#65533;&#65533;c*&#65533;&#65533;EIj&#1172;S&#65533;&#65533;*&#65533;&#65533;YB&#1045;&#65533;&#65533;%.wiG[2&#663;T&#65533;&#65533;.O&#65533;K;v&#65533;k&#65533;%2_8&#65533;4&&#65533;L\&#26980;&#65533;5bZ&#1240;&#65533;$&#65533;&#1512;IKn>-&#65533;&#65533;&6)&#65533;&#65533;n&#65533;H&#65533;&#65533;6&#65533;iCY&#65533;&#65533;U&#65533;&#65533;&#65533;&#65533;&#65533;b&#65533;&#1231;&#65533;&#65533;&#65533;i&#65533;&#65533;V^&#65533;&#65533;&#65533;&#65533;6&#65533;9)&#65533;&#65533;&#65533;&#65533;&#65533;gB&#65533;6&#65533;&#65533;&#673;&#65533;S&#65533;8&#65533;&#65533;P|B&#65533;(&#700;(
&#906;r4&#65533;&#65533;OH	&#65533;&#1038;&#65533;&#65533;&#65533;#-MJ&#65533;W&#662;R4&#65533;&#65533;\iE2*&#65533;0A&#65533;.mgMoB&#1245;6&#65533;&#65533;&#65533;(PKZ9&#65533;&#65533;&#488;&#65533;&#65533;&#65533;M&#65533;iQ&#65533;&#65533;&#1257;
B&#65533;D&#65533;&#65533;Q&#65533;&#65533;&#65533;&#65533;j&#65533;&#65533;T&#65533;v&#65533;&#65533;W&#65533;j&#65533;&#65533;*&#229;&#65533;&#65533;&#65533;T- Y&#65533;&#65533;&#1458;u&#65533;g&#65533;*J&#65533;
 &#65533;&#65533;&#65533;&#65533;q%&#65533;UujW&#65533;&#65533;&#65533;wh&#65533;+\&#65533;&#703;f&#1392;&#65533;&#65533;b&#65533;&#65533;&#1524;&#65533;&#65533;.&#65533;)d&#65533;&#65533;&#65533;&#65533;&#65533;u&#65533;&#65533;&#65533;&#65533;d&#1909;&#65533;.^&#1457;&#65533;mlS;[&#594;6P&#65533;&#65533;j&#65533;&#65533;Z&#65533;&#65533;&#1320;&#65533;=&#65533;X&#65533;H&#65533;&#65533;&#65533;fv&#65533;l\kle&#65533;C&#65533;V&#65533;&#65533;]&#65533;y&#65533;Y&#65533;&#65533;&#65533;mmjY&#65533;Z&#65533;&#65533;&#1464;&#1977;&#65533;rq&#65533;&#65533;&#158;&#65533;&#65533;&#65533;&#65533;r&#65533;+]&#65533;Z&#65533;&#65533;&#65533;&#878;U*&#65533;&#65533;&#65533;&#65533;6&#65533;&#65533;%kx&#65533;kN&#65533;N&#65533;&#65533;&#1973;gs&#2041;^&#65533;B&#65533;&#65533;&#65533;=&#65533;~&#65533;&#763;&#65533;&#65533;&#65533;&#65533;&z&#65533;&#65533;&#65533;&#65533;&#65533; 0&#65533;&#65533;&#65533;&#65533;&#65533;2&#65533;&#65533;&#65533;M&#65533;&#65533;?&#65533;&#65533;&#65533;&#65533;&#65533;&#65533;U&#61731;&#65533;&#65533;&#65533;Z&#65533;&#65533;&#65533;&#65533;&#65533;)&#65533;e&#65533;!&prU<Z&#65533;&#65533;&#65533;&#65533;1&#65533;&#65533;{&#65533;X&#65533;&#65533;&#593;jye&#65533;&#65533;&#1575;/&#65533;&#65533;O&#65533;&#65533;&#65533;&#65533;&#65533;x&#65533;&#65533;j&#65533;&#65533;&#65533;&#1702;&#65533;&#65533;<F&#65533;w&#65533;d&&#65533;&#65533;&#65533;&#65533;&#65533;&#65533;&#65533;9&#65533;TV&#65533;&#65533;&#65533;<2&#65533;&#65533;,&#65533;&#65533;&#65533;&#65533;`&#27217;&#65533;<&#65533;'/&#65533;&#65533;&#65533;hN&#65533;LP<c-&#65533;&#65533;&#65533;E&#65533;h&#65533;&#65533;&#65533;&#65533;&#65533;n.sn&#1017;g>&#65533;D&#65533;&#65533;r&#65533;&#65533;l&#65533;&#65533;:7DV4&#65533;mg1&#65533;&#1039;&#65533;}\&#65533;N&#65533;&#1302;&#65533;&#948;J|&#65533;hN&#65533;&#65533;].c&#65533;E&#65533;OS&#65533;&#1327;&#65533;&#65533;Y&#65533;&#65533;M&#1754;&#817;.&#65533;2WMkUI&#1043;6u&#65533;S&#65533;B^&#65533;:$~&#65533;&#65533;&#65533;&#65533;&#65533;Yb&#65533;&#65533;&#65533;&#65533;&#65533;&#65533;&#65533;}&#65533;RW&#65533;&#65533;&#65533;&#65533;v&#65533;;&#65533;D{&#65533;&#1720;&#65533;7&#65533;&#65533;mg]&#65533;&#65533;&#65533;&#65533;&#65533;&#65533;Lr&#65533;&#65533;+&#65533;>&#65533;&#65533;&#65533;-_&#65533;;&#65533;&#65533;fv&#65533;&#65533;&#65533;&#65533;U&#65533;&#65533;&#1927;&#65533;&#65533;&#65533;.&#65533;&#65533;9&#65533;&#65533;&#65533;_&#65533;&#65533;o~&#65533;&#65533;&#65533;&#65533;^&#65533;&#65533;-X&#65533;&#65533;&#65533;&#65533;&#65533;)&#1945;i7&#65533;&#65533;&#65533;8&#65533;8q&#65533;?&#65533;&#65533;&#65533;O7&#65533;-&#65533;bL&#65533;&#65533;&#65533;qr&#65533;g&#65533;&#65533;C&#65533;&#65533;/&#65533;&#65533;&#65533;&#65533;&#65533;q&#65533;&#65533;|&#65533;8&#65533;&#65533;F/N&#65533;&#65533;&#65533;c&#825;&#65533;&#65533;&#6319;&#65533;&#65533; &#65533;1#&#65533;&#65533;t&#65533;&#1081;&#65533;=w&#65533;&#65533;3&#65533;&#65533;S&&#65533;Y&#65533;:&#739;&#65533;^R&#65533;&#65533;&#65533;&#65533;&#65533;}&#65533;t&#65533;K&#65533;&#65533;gG;&#65533;&#65533;nt&#65533;&#65533;}&#65533;m&#65533;&#65533;&#65533;e.v&#65533;&#65533;}&#45902;&#65533;&#1963;Nj&#65533;&#1277;&#65533;&#65533;&#65533;t&#65533;&#65533;&#65533;&#65533;&#65533;&#65533;&#65533;v&#65533;$~&#65533;&#65533;&#65533;&#1735;&#65533;x&#65533;_&#65533;&#65533;?&#65533;&#65533;&#65533;&#65533;&#65533;&#65533;&#65533;&#65533;&#65533;&#65533;&#65533;q&#65533;&#65533;&#65533;j&#65533;{&#65533;e&#65533;&#65533;$/&#65533;&#65533;{&#65533;!&#65533;&#65533;&#65533;[&#65533;&#65533;&#65533;&#1506;&#65533;y?&#65533;&#65533;/&#65533;&#65533;={&#65533;&#65533;_&#65533;&#65533;&#65533;^&#65533;'&#65533;&#65533;9&#65533;&#65533;&#65533;?&#65533;&#65533;&#65533;&#65533;r&#65533;&#65533;O&#65533;g&#65533;&#65533;&#65533;&#65533;&#65533;&#65533;{&#65533;}&#65533;&#65533;&#65533;&#65533;~&#65533;&#65533;&#65533;&#65533;&#65533;&#65533;}&#65533;Yo@&#65533;&#65533;;&#65533;&#65533;&#65533;&#65533;&#65533;S&#65533;|&#65533;&#65533;&#65533;&#1914;7&#65533;7&#65533;&#65533;&#65533;&#65533;&#65533;&#65533;w&#40384;&#65533;&#1472;6g&#65533;&#65533;|&#167;~&#512;&#65533;gwX0&#65533;m&#1399;~&#65533;G&#65533;&#65533;'kq&#65533;&#65533;&#65533;&#65533;}&#65533;&#65533;&#65533;&#65533;f9$xl&#65533;w&#65533;&#65533;&#65533;2&#65533;w&#65533;&#1218;&#65533;3&#65533;&#65533;*(ox/&#65533;&#65533;&#65533;B&#65533;&#65533;9&#65533;Vec&#65533;&#65533;&#65533;E&#65533;&#65533;7&#65533;F8&#65533;?&#65533;SN&#516;TX&#65533;&#65533;&#1411;&#514;&#65533;&#65533;&#65533;|'&#65533;Sh&#65533;&#65533;&#65533;8Z(j&#65533;(&#65533;&#65533;fHzP&#65533;&#65533;a&#65533;x&#65533;_&#1541;&#65533;&#65533;9c&#65533;i/&#65533;D&#65533;o&#65533;&#65533;\S&#65533;&#65533;&#65533;&#65533;z&#65533;y8&#65533;O&#65533;|l&#1542;MH&#65533;U(&#65533;&#581;&#65533;>&#65533;s&#65533;&#65533;&#65533;&#65533;&#65533;&#65533;&#65533;&#65533;X&#65533;&#65533;63~hh
&#65533;&#65533;;&#65533;&#65533;i&#65533;F&#65533;*&#65533;&#65533;g\&#521;h&#520;&#65533;&#519;N3&#65533;rV&#65533;&#65533;&#33391;h&#65533;&#65533;&#65533;&#65533;&#138;i&#24962;(&#65533;&#65533;&#65533;&#65533;\5&#65533;fw&#33136;h&#65533;&#65533;8&#65533;&#65533;&#65533;&#65533;(&#65533;&#65533;H&#65533;&#65533;x|&#65533;&#65533;&#65533;&#65533;&#65533;&#65533;H&#65533;&#65533;&#65533;&#65533;&#65533;&#65533;2&#65533;he&#65533;8&#65533;&#65533;X&#65533;&#65533;8r&#65533;&#65533;&#65533;L&#65533;&#65533;&#65533;&#65533;&#65533;&#65533;&#524;!F&#65533;|&#65533;lb&#65533;&#65533;x&#65533;&#65533;n&#65533;(7&#65533;&#65533;F&#2040;&#65533;&#65533;&#525;&#65533;&#65533;&#65533;&#65533;&#65533;x&#65533;&#65533;&#65533;&#1912;y&#65533;&#1551;y&#65533;&#65533;&#65533;&#65533;&#65533;&#65533;&#65533;6&#65533;f"&#65533;B&#65533;&#65533;&#65533; &#65533;&#65533;&&#65533;c&#1192;&#65533;&#1617;Yv&#210;&#65533;0&#65533;&#65533;&#65533;&#65533;&#65533;&#65533;7&#65533;/"ib&#65533;&#65533;	)&#65533;/I&#65533;&#1522;&#65533;V&#65533;y&#65533;.&#65533;I&#65533;&#65533;0y&#65533;9&#65533;&#65533;@9&#65533;4&#65533;0=&#65533;&#65533;h&#65533;8&#65533;&#65533;?&#65533;>YX&#65533;&#65533;t&#65533;P&#65533;&#65533;1&#65533;&#65533;&#65533;NNIY&#65533;S&#65533;KY&#65533;4s&#65533;&#1505;&#65533;:&#65533;&#65533;R&#1608;&#65533;zT&#65533;A)&#65533;k}D&#65533;&#65533;&#65533;1&#65533;r&#1622;&#65533;&#65533;&#65533;!	&#65533;qY&#65533;09&#65533;B&#65533;^U&#65533;Ox)']&#65533;&#65533;t&#65533;&#65533;W&#65533;2&#65533;&#65533;L&#65533;&#597;J&#1624;&#65533;&#1556;&#65533;&#65533;&#599;l&#1623;&#65533;ip_&#65533;i&#65533;&#65533;&#65533;i&#65533;&#65533;y&#65533;&#65533;X&#65533;&#65533;&#65533;&#65533;&#65533;&#65533;&#65533;&#65533;i&#65533;j&#596;&#65533;B&#65533;F&#65533;&#65533;&#65533;&#65533;&#65533;&#600;&#65533;&#65533;&#65533;&#65533;&#65533;&#65533;	&#65533;&#65533;9&#65533;&#65533;4&#65533;i&#65533;&#65533;&#65533;&#65533;&#65533;&#65533;&#65533;&#65533;&#65533;*&#65533;&#65533;`&#65533;(&#65533;&#65533;&#65533;&#65533;&#65533;&#65533;&#65533;P&#1307;Z&#65533;&#65533;	&#65533;&#65533;&#65533;&#65533;&#65533;&#65533;&#65533;&#65533;&#65533;~&#65533;&#65533; &#65533;&#65533; &#65533;&#65533;i\&#1849;&#65533;&#65533;&#65533;)&#65533;d&#65533;&#65533;&#65533;Iv&#65533;&#65533;&#1629;&#65533;I\&#65533;9&#65533;&#65533;&#65533;&#65533;I&#65533;f&#65533;(&#65533;&#1630;&#65533;u&#65533;&#65533;y&#65533;&#65533;Y&#65533;&#65533;&#65533;&#65533;&#921;&#65533;&#65533;&#65533;I&#65533;&#65533;&#37632;"&#65533;z&#1695;	&#65533;&#65533;9&#65533;J&#65533;&#65533;y&#65533;&#1705;&#65533;&#45663;v&#65533;&#65533;&#65533;&#65533;&#65533;&#65533;i&#65533;&#65533;$:&#65533;&#65533;V% &#65533;&#65533;&#65533;&#609;t&#65533;&#65533;)z&#65533;&#671;&#65533;&#65533;
z$&#65533;!&#1696;J&#65533;8&#65533;GY&#65533;:&#65533;&#65533;)&#65533;f&#65533;:J&#65533;#j&#65533;J
tQb&#65533;G&#65533;P:&#65533;K&#65533;@&#65533;q_2&#65533;Q&#65533;F&#1700;W
&#65533;Bj&#65533;(&#65533;&#65533;PQ&#65533;U:&#65533;&#65533;&#65533;&#65533;	&Zj&#65533;H&#65533;&#65533;^&#676;i
&#65533;&#65533;$&#65533;&#65533;_&#65533;&#65533;&#65533;%&#65533;aJ&#65533;&#65533;&#65533;N&#65533;%|j\0Z&#65533;&#65533;&#65533;&#65533;&#65533;&#65533;&#65533; &#65533;&#65533;&#65533;Q&#65533;&#65533;&#65533;&#65533;t&#65533;kj&#65533;&#65533;G&#65533;p&#65533;&#65533;&#65533;2&#65533;V:&#65533;&#65533;&#65533;&#65533;KR&#65533;&#65533;&#65533;^&#65533;Z&#65533;l&#681;&#1671;&#65533;&#65533;J0&#65533;&#65533;&#65533;j&#65533;&#65533;
&#65533;&#65533;	"&#65533;&#65533;[&#65533;)&#65533;&#65533;Z&#65533;&#65533;&#65533;&#65533;&#65533;&#65533;?&#65533;)-I&#65533;2&#65533;&#65533;&#65533;Z&#65533;&#65533;&#19172;&#65533;&#65533;&#65533;z&#65533;&#65533;:&#65533;KR&#65533;Nu7&#65533;*&#65533;&#698;&#65533;&#714;&#65533;&#65533;&#65533;&#65533;&#65533;%&#65533;&#65533;&#685;&#65533;&#65533;&#65533;F&#65533;;E>&#65533;&#65533;&#65533;&#65533;&#65533;&#65533;~ 
i&#1722;&#65533;&#65533;z&#65533;&#65533;Z&#65533;&#65533;&#65533;&#65533;&#65533;&#1326;/&#65533;I&#65533;&#1709;&#65533;J&#65533;&#65533;&#668;&#65533;j&#65533;&#65533;"&#65533;&#65533;*&#65533;&#65533;J&#65533;+&#65533;O&#65533;&#65533;&#65533;&#1776;&#65533;z&#65533;"&#65533;&#65533;&#65533;&#65533;&#65533;&#751;&#65533;&#65533;U{&#65533;5&#65533;&#65533;&#65533;&#65533;&#65533;&#65533;TKa&#65533;*&#65533;&#65533;z&#65533;&#65533;&#65533;&#65533;%&#65533;#V&#65533;'[&#65533;)k&#65533;&#65533;75&#65533;A&#65533;&#65533;9&#65533;:&#65533;=&#65533;?&#65533;A{CkE[GKI;K&#65533;M&#65533;&#65533;<&#65533;;;&#65533;>+&#65533;UK&#65533;@k&#65533;Y&#65533;&#65533;B&#65533;&#65533;]&#757;D&#65533;&#65533;):K-&#65533;f[&#65533;g&#65533;&#65533;k&#65533;m&#756;m&#65533;&#65533;l&#65533;&#65533;h&#65533;o&#65533;t;&#65533;p[&#65533;y&#65533;&#65533;v&#759;{&#65533;&#65533;x+&#65533;r&#65533;}&#65533;&#65533;k&#65533;&#65533;&#65533;&#65533;&#65533;&#760;w[&#65533;&#65533;&#65533;&#65533;&#65533;&#65533;&#65533;&#65533;&#65533;&#65533;[&#65533;&#65533;+&#65533;&#65533;&#65533;&#65533;&#65533;&#65533;&#65533;&#48670;;&#65533;&#65533;&#65533;NK&#65533;JKf[&#65533;&#65533;+mF;&#65533; +&#65533;1&#744;A&#1267;_&#1139;r{&#65533;k&#65533;&#65533;8&#65533;&#65533;&#65533;&#763;&#65533;&#65533;&#65533;&#65533;&#65533;&#65533;&#65533;&#1787;&#65533;&#65533;&#65533;&#65533;{&#65533;&#267;&#65533;&#411;&#65533;&#779;&#65533;&#65533;&#65533;&#65533;&#65533;&#65533;&#208;&#65533;#&#65533;b&#65533;&#65533;{&#65533;&#65533;&#756;^&#65533;&#1787;&#65533;[&#65533;{&#65533;&#65533;&#65533;&#65533;&#65533;&#65533;&#65533;k&#65533;&#65533;&#65533;&#31486;&#65533;&#1786;&#65533;k&#65533;&#65533;&#758;&#52986;w&#65533;&#65533;&#65533;k&#65533;[&#65533;&#65533;&#65533;&#65533;8&#65533;&#65533;&#65533;&#65533;&#65533;&#65533;&#65533;&#831;&#65533;&#65533;,&#65533;L&#65533;&#65533;&#65533;&#65533;&#65533;;&#65533;&#65533;&#65533;&#65533;&#65533;&#65533;+&#65533;&#65533;K&#65533;&#65533;k&#65533;&#65533;&#65533;&#65533;l&#65533;&#65533;&#65533;&#65533;&#65533;&#65533;,&#65533; <&#65533;&&#829;|&#65533;~&#65533;&#65533;&#65533;&#65533;&#65533;&#65533;&#65533;&#65533;.&#65533;/&#829;4&#65533;5<&#65533;6&#65533;&#65533;8&#65533;&#65533;2&#65533;&#65533;7&#65533;&#65533;&#65533;&#65533;&#65533;B&#65533;;\&#65533;&#65533;&#65533;5&#65533;&#65533;-&#65533;&#170;&#65533;&#65533;&#65533;&#65533;&#65533;&#65533;J&#65533;&#65533;QL&#65533;O&#65533;&#65533;,&#65533;Y|&#65533;[&#65533;&#65533;R\&#65533;P|&#65533;Z&#65533;&#65533;c&#65533;&#65533;b&#65533;&#65533;d&#65533;&#65533;f&#65533;&#65533;S&#65533;l&#65533;X&#65533;&#65533;^l&#65533;o|&#65533;s&#65533;&#65533;r&#65533;&#65533;N&#65533;H&#65533;&#65533;&#65533;&#65533;d&#65533;&#65533;&#65533;+&#65533;(\&#65533;&#65533;&#518;&#65533;&#65533;&#65533;&#65533;,&#65533;&#65533;&#65533;&#515;&#65533;&#512;&#65533;&#526;|&#530;\&#65533;rL&#65533;C&#65533;&#467;&#65533;&#65533;&#1243;&#65533;&#65533;&#65533;&#1947;&#65533;&#65533;+&#65533;&#65533;K&#65533;4l&#672;&#53160;<&#545;&#65533;&#65533;&#65533;&#681;<&#688;&#65533;&#682;<&#65533;L\&#65533;CK&#754;&#65533;&#759;&#65533;&#749;&#65533;&#65533;~\&#694;&#815;&#811;&#65533;&#65533;&#65533;l&#65533;&#65533;l&#65533;&#65533;&#65533;&#282;&#65533;qK&#65533;&#65533;&#65533;&#65533;&#1324;&#65533;&#65533;l&#65533;&#65533;&#65533;&#65533;&#65533;|&#65533;8&#1846;&#1132;&#65533;k&#65533;&#65533;K&#65533;K&#1846;7&#65533;&#65533;Tl&#546;&#65533;&#65533;u&#65533;&#65533;&#65533;;&#932;&#977;&#65533;&#65533;&#65533;&#65533;&#65533;L&#65533;&#65533;L&#65533;&#65533;\&#65533;&#65533;&#65533;&#65533;&#65533;&#65533;&#65533;&#65533;&#65533;|&#65533;&#65533;&#65533;&#65533;&#65533;&#65533;<&#65533;&#65533;&#65533;&#65533;l&#65533;}&#65533;&#65533;&#65533;&#65533;&#976;[&#401;&#65533;&#65533;1&#65533;&#65533;&#65533;&#65533;&#65533;&#65533;&#65533;&#65533;&#65533;&#65533;*,&#65533;&#65533;&#65533;&#1148;&#65533;(=&#65533;)=&#65533;,l&#65533;1L&#65533;0Y[&#65533;&#65533;&#65533;&#65533;&#65533;&#65533;&#65533;&#65533;&#1100;&#65533;C<&#940;\&#65533;:]&#786;k&#65533;;&#65533;?&#65533;>&#65533;9&#65533;&#65533;C}&#65533;&#65533;&#65533;&#65533;I&#65533;&#65533;B&#65533;L&#65533;&#65533;Qm&#65533;OM&#65533;E&#65533;&#65533;K}&#65533;D&#65533;&#65533;R&#65533;&#65533;zl&#65533;?&#65533;S\&#65533;f]&#65533;h}&#65533;j&#65533;&#65533;l&#65533;&#65533;n&#65533;&#65533;p&#65533;&#65533;b&#65533;&#65533;&#65533;<&#65533;2]&#65533;&#65533;&#65533;i&#65533;&#65533;/<&#1271;,&#65533;d&#65533;&#640;}&#65533;1&#65533;&#65533;{&#65533;&#65533;/}&#65533;bl&#1561;&#65533;&#65533;j\&#1521;&#1541;&#65533;&#1543;&#65533;&#722;&#65533;&#1548;&#1622;M&#1560;M&#65533;v=&#65533;~&#65533;&#1565;&#65533;&#65533;&#65533;&#65533;&#588;l&#586;l&#65533;&#65533;&#1704;}&#1684;&#65533;&#1708;&#1774;&#1780;&#65533;&#1237;&#65533;&#1424;&#1848;8[f&#65533;&#65533;k-&#65533;a}&#1442;&#65533;&#1427;M&#1827;&#65533;&#205;&#1806;m&#65533;&#65533;&#65533;&#65533;&#65533;&#65533;&#65533;&#65533;&#65533;&#65533;&#749;&#65533;b&#65533;&#65533;&#65533;m&#65533;&#65533;&#65533;&#1517;&#1888;&#65533;&#65533;&#65533;&#65533;M&#65533;\&#65533;&#65533;&#1282;&#65533;&#1564;&#65533;&#65533;&#65533;&#65533;&#65533;&#65533;}&#65533;&#65533;&#65533;l&#65533;&#65533;b|&#65533;&#1213;&#65533;&#65533;&#65533;&#65533;K&#65533;&#65533;&#65533;&#65533;&#65533;&#65533;]&#65533;H&#65533;&#1737;m&#65533;8&#65533;&#65533;&#65533;&#65533;&#65533;&#65533;&#65533;&#65533;&#65533;&#65533;&#65533;&#65533;&#65533;
&#65533;&#65533;N&#65533;e&#65533;&#65533;&#65533;&#65533;&#65533;&#65533;&#65533;&#65533;&#65533;&#65533;&#65533;&#65533;&#65533;&#65533;&&#65533;&#65533;F=&#65533;&#65533;=&#65533;-m&#65533;&#65533;&#65533;&#65533;&#65533;&#65533;^&#65533;&#65533;*&#65533;&#65533;)&#65533;&#65533;(&#65533;"&#65533;M&#65533;&#65533;&#65533;&#65533;&#65533;&&#65533;&#65533;a&#65533;&#65533;&#65533;&#65533;&#65533;M&#65533;m}&#65533;&#65533;&#65533;d&#65533;>&#65533;&#65533;EN&#65533;&#733;&#65533;G&#65533;&#65533;L&#65533;K&#65533;&#65533;J&#65533;R&#65533;&#65533;D^&#65533;PN&#65533;|=&#65533;=&#65533;&#65533;@&#65533;&#65533;X&#65533;&#65533;W&#65533;&#65533;V&#65533;&#65533;a&#65533;d&#65533;&#65533;]&#65533;B&#65533;&#65533;G^&#65533;j&#65533;rn&#65533;t>&#65533;v^&#65533;j&#65533;&#65533;&#65533;&#65533;&#65533;i^&#65533;w}&#1913;+&#65533;=&#65533;5&#65533;&#65533;7.&#65533;f&#65533;~&#65533;3>&#65533;&#13102;&#65533;'&#65533;&#65533;&#65533;&#65533;&#65533;&#65533;^&#65533;[&#65533;|]&#65533;`&#65533;&#34062;&#65533;.&#65533;&#795;&#65533;&#65533;&#34158;&#65533;&#65533;$&#65533;&#65533;p&#65533;&#65533;w&#65533;&#65533;&#48158;&#1868;n&#65533;z-&#65533;&#65533;&#65533;=^&#65533;c&#65533;&#65533;&&#65533;&#65533;B&#65533;&#65533;^&#65533;&#190;&#65533;@^&#65533;,~&#65533;>>&#53166;&#65533;&#65533;&#65533;&#65533;&#65533;&#65533;&#65533;(>&#65533;&#65533;^&#65533;&#65533;&#65533;&#1598;&#65533;&#1294;&#65533;&#65533;&#65533;&#65533;&#65533;m&#65533;&#1006;&#65533;&#65533;n&#52382;&#65533;C&#55262;&#32894;&#65533;&#65533;&#65533;&#65533;&#65533;&#65533;&#65533;&#65533;+&#65533;K&#65533;&#65533;&#65533;&#65533;&#65533;>&#65533;&#65533;&#65533;F&#65533;J&#65533;&#65533;N;&#65533;&#65533;~&#65533;&#65533;N&#65533;&#65533;~&#65533;&#65533;&#22110;&#65533;F&#65533;2&#65533;&#65533;&#65533;o&#65533;>&#65533;^&#65533;&#65533;&#65533;
&#65533;&#65533;&#65533;&#65533;n&#65533;&#65533;&#65533;&#65533;&#65533;&#65533;&#65533;&#65533;&#65533;&#65533;"_&#65533;
&#65533;&#65533;D^&#65533;&#65533;&#65533;&#65533;&#65533;o&#65533;&#65533;&#65533;5&#65533;\&#65533;&#65533;2O&#65533;9&#65533;&#65533;&#65533;&#65533;&#65533;&#65533;&#65533;&#65533;i&#65533;&#65533;&#65533;&#65533;~&#65533;;&#65533;&#65533;&#65533;&#65533;&#65533;D&#65533;&#65533;=&#65533;&#65533;&#65533;&#65533;&#65533;1&#65533;&#65533;&#65533;&#65533;&#65533;T&#65533;&#65533;V&#65533;U&#65533;&#65533;T&#65533;&#65533;\&#65533;&#65533;^?&#65533;Z&#65533;&#65533;_&#65533;&#65533;b&#65533;R?&#65533;PO&#65533;eO&#65533;g?&#65533;J&#65533;&#65533;F&#65533;&#65533;L&#65533;&#65533;v&#65533;&#65533;5&#65533;&#65533;y&#65533;&#65533;w&#65533;v&#65533;&#65533;z&#65533;&#65533;h/&#65533;&#65533;&#65533;K&#65533;&#65533;L&#65533;l&#65533;&#65533;i/&#65533;&#65533;&#65533;=&#65533;h&#65533;Q&#65533;&#65533;&#65533;]O&#65533;t&#65533;&#65533;=&#65533;&#65533;~&#65533;&#65533;&#65533;&#65533;&#65533;Po&#65533;&#1870;&#65533;&#65533;?&#65533;&#65533;&#65533;&#65533;O&#65533;&#65533;&#65533;&#65533;&#65533;&#65533;&#65533;&#65533;&#65533;&#65533;&#65533;.&#65533;&#65533;S&#65533;&#65533;&#65533;&#65533;&#65533;?&#65533;&#65533;&#65533;&#65533;F&#65533;&#65533;&#65533;&#65533;&#65533;Y&#65533;&#65533;u?&#65533;&#65533;&#65533;e&#65533;&#65533;6.&#65533;&#65533;_&#65533;B&#65533;&#65533;&#65533;~&#65533;&#65533;&#65533;:&#65533;{&#65533;&#65533;/&#65533;&#1311;&#65533;k&#65533;&#65533;&#65533;&#65533;&#65533;&#65533;&#65533;/&#65533;&#65533;&#65533;3&#65533;&#65533;6_&#65533;&#65533;&#65533;&#65533;&#65533;&#65533;_&#65533;<&#65533;&#65533;cO&#65533;&#65533;O&#65533;&#65533;&#65533;&#65533;&#65533;&#65533;&#65533;/&#65533;&#65533;4&#65533;pA&#1056;&#65533;&#65533;Lx&#65533;`B&#65533;%>\(Q!&#321;&#65533;Y&#65533;8&#65533;!C&#65533;+b&#65533;&#65533;1d&#527;%I&#65533;Thq&#65533;&#268;*].L&#65533;R&&#531;obd&#65533;SfM&#65533;3&#65533;&#65533;&#65533;&#65533;Sh&#1110;?&#65533;&#65533;&#65533;4&#65533;M&#65533;9E~l&#593;gC&#65533;X&#65533;&#65533;&#65533;&#65533;&#65533;&#1162;\az=&#65533;k&#431;P&#846;Ek&#65533;"N&#65533;Z&#65533;IqcO&#65533;p;E&#65533;&#65533;)J&#65533;3s&#65533;&#65533;d_&#65533;o&#65533;T|3q&#65533;&#65533;/&#65533;Bv&#65533;X&#65533;S&#151;&#65533;R&#65533;&#1849;&#65533;&#65533;p&#65533;&#65533;|+&#65533;0&#2025;"3&#65533;&#65533;Jz&#65533;b&#1496;1&#65533;&#65533;]&#65533;4&#65533;l&#65533;n]S&#65533;&#65533;vi&#1401;&#65533;f.&#65533;6d&#16145;&#65533;fM&#65533;v&#65533;&#65533;&#477;g&#65533;&#65533;9&#65533;&#65533;&#737;&#65533;&#65533;}&#65533;t&#65533;&#1335;W&#65533;&#1981;<&#65533;&#687;_~&#65533;){&#65533;&#65533;E&#65533;&#65533;&#65533;z&#65533;&#65533;&#1785;g~&#65533;<&#65533;&#65533;&#65533;&#65533;&#65533;?&#65533;&#65533;&#65533;&#65533;0&#65533;&#65533;?&#65533;&#65533;,A&#65533;&#65533;&#65533;&#1859;P&#65533;&#65533;&#65533;A-&#1840;&#65533;&#65533;&#65533;&#65533;8&#65533;&#65533;&#65533;=&#65533;Cq<I<&#65533;&#65533;&#65533;V&#65533;O &#2038;b&#65533;FS&#65533;-GKTN&#65533;&#65533;&#65533;&#65533;o,RH&#65533;&#65533;&#65533;#&#65533;K&#65533;&#65533;%sl&#65533;&#65533;TI&#65533;&#65533;&#65533;&#65533;&#65533;3&#65533;K&#65533;&#65533;@.&#65533;&#65533;A&#65533;&#65533;&#65533;&#65533;&#65533;-&#65533;t&#65533;6&#65533;&#818;CA&#65533;&#764;&#412;PF;&#29458;&#65533;=&#65533;tG&#65533;&#65533;>&#65533;zP3&#65533;+&#65533;&#65533;Q&#65533;%4L<&#65533;&#65533;sH$!&#65533;R?&#65533;&#65533;&#65533;g&#65533;u&#65533;PC&#65533;&#65533;ROUuUV[5UWc&#65533;uVZk&#65533;&#65533;V\s&#65533;uW^{&#65533;&#65533;W`&#65533;vXb&#65533;5&#65533;&#65533;` !&#65533;   ,x&#65533;
   @&#65533;p(lb-&#65533;2	&#65533;9&#65533;&#919;, !&#65533;  ,'   &#65533;X &#65533; H&#65533;&#65533;&#65533;&#65533;*\&#560;&#65533;&#199;#J&#65533;H&#65533;&#65533;&#331;3j&#65533;&#561;&#65533;&#463; C&#65533;I&#65533;&#65533;&#595;(S&#65533;\&#626;&#65533;&#727;0c&#668;I&#65533;&#65533;&#859;8s&#65533;&#65533;&#627;&#65533;&#991;@&#65533;
J&#65533;&#65533;&#1123;H&#65533;*]&#692;&#65533;&#1255;P&#65533;J&#65533;J&#65533;&#65533;&#1387;X&#65533;j&#65533;&#693;&#65533;&#1519;`&#202;K&#65533;&#65533;&#1651;h&#1258;]&#758;&#65533;&#1783;p&#65533;&#669;K&#65533;&#65533;&#1915;x&#65533;&#65533;&#65533;&#759;&#65533;&#2047;&#65533;L&#65533;&#65533;&#65533;&#200;+^&#824;&#65533;&#65533;&#464;#K&#65533;L&#65533;&#65533;&#65533;&#728;3k&#65533;&#825;&#65533;&#65533;&#992;C&#65533;M&#65533;&#65533;&#65533;&#1256;S&#65533;^&#890;&#65533;&#65533;&#1520;c&#734;M&#65533;&#65533;&#65533;&#1784;s&#65533;&#65533;&#891;&#65533;&#65533;&#65533;&#65533;&#65533;N&#65533;&#65533;&#65533;&#65533;&#531;+_&#956;&#65533;&#65533;&#65533;&#1059;K&#65533;N&#65533;&#65533;&#65533;&#65533;&#1587;k&#65533;&#957;&#65533;&#65533;&#65533;&#65533;&#203;&#65533;O&#65533;&#65533;&#65533;&#65533;&#65533;&#1259;_&#1022;&#65533;&#65533;&#65533;&#65533;&#65533;&#735;O&#65533;&#65533;&#65533;&#65533;&#65533;&#65533;&#65533;&#65533;&#1023;&#65533;&#65533;&#65533; (&#65533;&#65533;h&#65533;&#65533;&&#65533;&#65533;&#65533;6&#65533;&#65533;&#65533;F(&#65533;Vh&#65533;fx&#65533;vx &#65533;&#65533;!&#65533;{&#65533;&#65533;"&#65533;&#65533;H&#65533;'&#65533;&#65533;&#65533;&#65533;,&#65533;(&#65533;&#65533;z&#545;&#65533;<&#65533;&#65533;a&#65533;/&#65533;&#65533;!y&#65533;a&#529;&#65533;&#65533;a&#65533;a&#65533;&#65533;r&#65533;!&#65533;b&#65533;Q%&#65533;T&#65533;&#65533;&#65533;&#65533;hXY&#65533;Ur)T&#65533;9&#65533;&#65533;Rv&#65533;&&#65533;^b)&&#65533;S:&#65533;d&#65533;I"Yd&#65533;&#65533;I#&#65533;&#65533;gK&#65533;&#65533;"&#65533;H6&#65533;i&#65533;	g&#65533;&#65533;z&#65533;(&#65533;b&#65533;y&#22795;&#65533;&#65533;&#65533;`"
)&#65533;&#65533;r&#65533;(&#65533;&#65533;R&#65533;&&#65533;r*iH&#65533;A&#65533;&#65533;&#14316;6&#65533;&#65533;G>&#65533;yf&#65533;&#65533;&#65533;&#65533;&&#65533;&#65533;&#65533;yk&#65533;&#65533;j&#65533;&#65533;&#65533;&#65533;&#65533;&#65533;:&#65533;&#65533;{&#40122;V&#43799;N&#65533;&#65533;&#65533;x&#65533;&#65533;&#65533;F&#65533;l&#65533;&#65533;r&#65533;k&#65533;]&#65533;+&#65533;&#65533;[&#441;&#35243;&#65533;&#65533;&#65533;&#65533;&#65533;+&#65343;R&#65533;l&#65533;&#65533;n&#65533;|Z!F&#1706;&#65533;&#65533;&#65533;&#65533;&#65533;'&#65533;&#65533;&#65533;7&#65533;&#65533;av[,&#65533;V&#65533;&#65533;&#65533;&#65533;*x a z+&#65533;&#65533;:,&#65533;&#65533;$&#65533;l&#65533;&#65533;&#65533;&#667;&#65533;&#65533;r &#65533;q&#65533;&#1937;&#65533;&#65533;&#65533;:.&#65533;8&#65533;&#65533;&#65533;<#&#65533;&#65533;R^&#65533;w&#65533;(='&#65533;&#65533;&#65533;L&#65533;&#65533;&#65533;&#65533;&#65533;&#65533;<t~3&#65533;&#65533;&#65533;&#65533;Xg&#65533;u&#699;&#65533;1&#65533;}&#65533;&#65533;&#65533;&#65533;d&#65533;mv&#1019;V&#65533;&#65533;|Fgy&#65533;&#65533;p&#65533;-&#709036;&#65533;&#1670;)&#65533;&#65533;|&#65533;&#65533;&#65533;5&#65533;r&#65533;mwzxd&#65533;&#65533;&#1992;'.&#65533;&#65533;&#65533;^ n+.&#65533;&#65533;fK
&#65533;&#65533;GN&#65533;&#65533;7m9&#65533;&#65533;ANl&#30999;&#65533;6&#65533;&#65533;&#65533;&#65533;&#65533;i&#65533;&#65533;&#65533;&#65533;&#65533;.&#65533;&#65533;&#65533;n&#65533;&#65533;&#65533;&#65533;n&#65533;&#65533;&#65533;)e&#65533;kw&#65533;&#65533;&#65533;&#65533;.&#65533;c &#65533;&#65533;&#65533;3&#65533;|&#65533;&#65533;?/&#65533;&#65533;&#65533;G_&#65533;&#65533;&#65533;[&#1265;3&#65533;&#65533;&#65533;o&#65533;&#65533;&#65533;&#65533;n&#65533;&#615;&#65533;&#65533;&#65533;&#1527;&#65533;=&#65533;&#65263;|&#65533;J/&#65533;&#65533;&#65533;m&#65533;!>vFsi&#65533;&#65533;&#65533;^ &#65533;7&#65533;&#65533;&#65533;L &#65533;&#65533;&#65533;&#65533;L}&#65533;[Z&#65533;&#65533;?&#44078;|&#65533;;&#65533;&#65533;Az&#65533;&#65533; &#65533; &#65533;x6?2u&#65533;&#65533;&#65533;2&#65533;&#65533;&#65533;0&#65533;0|&#65533;&#65533;3:0i&#65533;Jatq&o&#65533;@&#65533;&#65533;&#65533;gx&#220;&#65533;&#65533;{&#65533;&#65533;&#65533;t&#1564;;&#65533;&#1031;?&#65533;&#65533;H&#65533;&#1096;&#65533;Z&#65533;&#65533;&#65533;&#65533;&#65533;T&#65533;JPd&#65533;&#65533;&#65533;H&#65533;2&#65533;QvL3&#65533;&#65533;&#65533;E&#65533;8&#65533;Ma&#65533;c&#65533;&#65533;&#32556;m&#65533;&#65533;&#569;&#65533;&#65533;x54&#65533;qJ&#65533;&#65533;&#65533;p!6>&#1168;&#65533;&#1183; &#65533;S&#65533;&#65533;&#65533;alS&#65533;&#65533;/B&#65533;P&#65533;!()&#65533;0&#65533;&#65533;&#65533;4_9&#65533;':2&#65533;&#65533;,&#65533;I&#1627;F&#65533;!&#65533;&#65533;,&#1876;&&#65533;&#65533;&#65533;&#65533;&#65533;K&#65533;&#65533;&#65533;&#28212;&#65533;Z&#65533;m&#1317;0&#65533;&#65533;%
&#65533;27&#65533;&#65533;2&#65533;)%E7O\&#65533;4&#65533;&#1446;g&#65533;&#404;`&#65533;&#65533;6&#65533;&#65533;;.ZS6&#65533;&#65533;&#65533;6&#65533;I&#65533;Y~&#65533;6&#65533;$&#65533;:&#65533;&#65533;%Z&#65533;&#65533;5&#65533;&#65533;:&#65533;3@&#65533;s6&#65533;k&#65533;! A&#65533;&#65533;<&#65533;&#65533;&#65533;&#65533;(@&#65533;&#962;
&#1312;=&#65533;B&#65533;P&#65533;:t&#65533;m(D'*&#1098;F&#65533;&#65533;&#360;E3&#65533;&#1094;&#65533;]^
&#65533;=]&#65533;v&#65533;(M&#65533;JW&#65533;&#1174;&#65533;&#65533;&#65533;0&#65533;&#65533;LgJ&#1242;&#65533;&#65533;&#65533;8&#873;Nu
&#65533;v&#65533;s&#65533;&#65533;&#65533;'&#65533;&#65533;&#1250;&#65533;&#65533;HM&#65533;R&#65533;&#65533;&#1301;&#65533;&#65533;]?*IO&#65533;&#65533;&#65533;6&#65533;&#65533;X&#874;V&#65533;j&#65533;&#65533;&#167;&#65533;&#65533;&#65533;k&#65533;&#65533;.&#65533;n&#65533;&#65533;hMkM&#65533;`>&#65533;&#65533;&#65533;kui[Q>&#65533;&#65533;&#65533;O]W&#65533;D*&#65533;&#1300;&#65533;]VU&#65533;`&#65533;V>&#1077;t&#65533;&#65533;]ajW&#65533;6&#65533;&#65533;Mi&#65533;&#65533;&#65533;>&#65533;&#65533;)&#65533;&#65533;&#65533;P&#65533;&#65533;&#65533;+&#65533;*T&#65533;&#65533;W&#1424;U]f%&#65533;jW&#65533;T>a@&#65533;&#65533;	x Z&#65533;&#65533;&#65533;&#65533;&#65533;M&#65533;c&#65533;&#65533;&#65533;&#65533;&#65533;&#65533;-DQ&#65533;B&#65533;&#65533;&#65533;&#65533;&#65533;&#65533;&#65533;&#65533;4&#65533;&#65533;ji&#65533;J&#65533;t&#65533;&#65533;&#65533;&#878;N&#65533;px &#65533;mO&#65533;&#16052;F&#65533;my[Z&#65533;&#65533;&#65533;&#65533;&#65533;{&#65533;&#65533;&#65533;&#1697;&#65533;&#65533;&#65533;&#65533;:&#65533;&#1180;6]y&#1070;&#65533;\S>&#65533;&#65533;&#65533; 0BL&#65533;&#65533;&#65533;&#65533;&#65533;&#65533;E&#65533;.&#65533;R&#1510;T&#65533;*&#65533;&#65533;p&#2043;a&#65533;B7]{&#65533;&#65533;j&#65533;&#65533;&#65533;&#65533;&#65533;&#65533;(N&#65533;&#65533;{&#65533;g&#65533;&#65533;6oK#&#65533;]&#65533;&#65533;&#65533;&#60784;n&#65533;Z&#65533;&#65533;&#1943;&#65533;&#65533;]&#65533;tE&#65533;&#65533;)&#65533;+&#65533;)N2&#65533;&#65533;&#65533;&#65533;&#65533;&#65533;&#65533;&#65533;&#65533;]Jc&#65533;vX&#65533;&#65533; &#65533;`X>&#65533;&#65533;&#65533;&#65533;&#65533;Q&#65533;at&#65533;&#547;!qU&#65533;&#65533;f&#65533;&#65533;&#65533;&#65533;;&#65533;&#65533;&#65533;C0&#65533;&#65533;a&#65533;DK&#65533;&#65533;&#65533;&#65533;&#1717;&#65533;&#65533;&#65533;-&#65533;&#65533;&#65533;_4&#65533;&#65533;&#65533;
p&#65533;&#65533;&#65533;&#65533;&#65533;\!6t&#65533;&#65533;Y&#65533;F[&#65533;&#1195;rtI+&#65533;4&#65533;&#65533;&#65533;&#65533;&#65533;&#65533;&#65533;2&#65533;&#65533;&#1246;Q&#65533;uG&#65533;&#65533;V'U&#65533;&#65533;:5&#65533;9&#65533;&#65533;s&#65533;Az&#65533;&#65533;u&#65533;&#65533;]&#65533;&#65533;&#65533;&#65533;&#28016;=&#65533;`&#65533;&#65533;&#65533;Nv&#65533;&#65533;&#65533;lf+&#65533;&#65533;&#65533;~&#65533;&#65533;uMm<&#65533;&#65533;{&#65533;6nG&#65533;&#65533;&#65533;&#65533;&#65533;&#65533;M&#65533;r&#65533;&#65533;&#65533;&#65533;Fw&#65533;&#65533;Y&#65533;&#65533;&#65533;&#65533;d0F&#65533;;&#65533;aJ&#65533;AZ&#65533;&#65533;~&#65533;&#65533;&#65533; &#65533;&#65533;N&#65533;&#65533;|&#65533;4 &#65533;&#65533;CS&#65533;2&#65533;{1&#65533; &#65533;&#65533;&#65533;&#65533;}&#65533;&#65533;&#65533;&#1016;&#65533;7&#65533;p&#65533;/&#65533;3&#65533;&#65533;wb&#65533;}&#65533;|_&#65533;&#65533;(&#65533;O&#65533;&#65533;	&#65533;&#65533;&#65533;&#65533;&#65533;&#65533; &#65533;&#65533;&#65533;N&#65533;%&#65533;&#65533;'_&#65533;&#65533;w&#65533;&#65533;&#65533;&#65533;0&#65533;L&#65533;mz&#65533;!	&#65533;&#65533;&#1175;&#65533;r&#65533;o&#65533;&#65533;A&#65533;&#65533;&#65533;&#65533;E&#65533;t&#65533;&#65533;9&#65533;y&#1433;&#65533;u&#65533;;=&#65533;@&#65533;:f&#65533;&#65533;p&#65533;p&#65533;&_&#65533;&#1467;&#65533;&#65533;&#65533;&#65533;&#65533;a&#65533;e^&#65533;&#65533;&#65533;{8_&#65533;&#65533;&#65533;&#65533;&#65533;&#65533;_&#65533;&#54286;&#65533;&#65533;)C&#65533;&#65533;&#65533;&#65533;&#65533;i&#65533;&#65533;p&#65533;&#65533;Z&#65533;&#65533;&#65533;&#65533;&#65533;r&#65533;A&#65533;}&#65533;)&#65533;&#65533;&#65533;5&#65533;&#65533;&#65533;&#65533;&#65533;&#65533;<d
&#2006;&#65533;W<&#65533;&#65533;;&#65533;S&#65533;&#65533;&#65533;&#65533;&#65533;&#65533;&#65533;&#65533;r&#65533;&#65533;&#65533;~&#2879;}&#65533;&#65533;&#65533;&#65533;7&#65533;&#65533;
&#65533;&#65533;&#65533;O|&#65533;Gd&#65533;D&#65533; A&#65533; &#65533;&#65533;C X2&#65533;&#65533;&#65533;&#65533;&#65533;&#65533;&#65533;&#65533;}?&#65533;&#65533;'d&#65533;&#65533;&#65533;&#65533;A` &#65533;0 &#65533; &#65533;(&#65533;&#65533;&#65533;&#65533;&#30948;&#65533;&#65533;&#65533;&#65533;&#65533;&#65533;&#65533;&#65533;&#65533;&#65533;&#65533;y&#65533;&#65533;}&#65533;|	&#65533;|&#727;&#65533;&#65533;&#65533; &#65533;&#65533;&#65533;7}&#65533;|&#65533;g&#65533;&#65533; &#65533;&#65533;&#65533;&#24696;&#65533;&#65533;&#65533;zPG&#65533;8u&#65533;bxa|,8|&#65533; @~ p&#65533;&#65533;&#65533;~@&#65533;&#65533;~~&#65533;&#65533;wy&#65533;&#65533;z&#65533;'&#65533;<&#65533;x&#65533;f&#65533;&#65533;oD&#65533;~ '&#65533;R8&#65533;2+&&#65533;&#65533;7&#65533;&#65533;W&#65533;&#65533;&#65533;xwpt&#65533;&#65533;w h&#65533;(&#65533;u$XhJ&#65533;&#1927;&#65533;&#65533;\&#65533;&#65533;^v&#65533;&#65533;&#65533;X&#65533;~:h&#65533;&#65533;\ PdxX`{mW&#65533;|&#65533;&#65533;&#65533;'&#65533;.&#65533;&#65533;ox&#65533;W8&#57793; &#65533;bs&#65533; &#65533;'g&#65533;7&#65533;&#65533;&#65533;t&#65533;&#65533;&#65533;"&#65533;m&#65533;K(%&#65533;&#65533;&#65533;}&#65533;&#65533;8&#65533;U&#65533;zh&#65533;|x&#65533;:H~@|1q&#65533;'pkW&#65533;&#65533;&#65533;&#65533;&#65533;rH&#65533;{&#65533;H&#65533;x&#65533;8&#65533;&#1032;&#65533;V&#65533; {h&#65533;E&#65533;|^&#65533;&#65533;w&#65533;&#65533;e8&#65533;j&#65533;w&#488;x9wr&#65533;&#65533;&#65533;&#65533;&#65533;'qg2H&#65533;x&#65533;(&#65533;'&#65533;~ &#65533;	&#65533;![&#65533;Z'&#65533;G&#65533;!8&#65533;x&#65533;&#65533;&#65533;&#65533;W	&#65533;f(&#65533;y&#65533;Y&#65533;&#65533;&#65533;&#65533;F&#65533;&#65533;&#65533;&#65533;&#65533;&#65533;&#65533;q&#50308;i)&#65533;&#65533;q&#65533;&#65533;l&#65533;z&#65533;&#65533;&#65533;A&#65533;@&#65533;!&#65533;&#65533;&#65533;W&#65533;&#65533;'&#65533;&#28178;,&#65533;9!&#65533;&#65533;&#65533;&#65533;(&#65533;&#1479;&#65533;9.&#65533;#&#65533;4&#65533;&#65533;&#65533;&#65533;&#65533;X&#65533;@&#65533;&#65533;&#65533;{%8&#65533;:&#580;e&#65533;/i&#1447;&#65533;O&#1621;*&#65533;S0&#65533;TI&#65533;(&#65533;.X&#595;&#65533;&#65533;;&#65533;&#65533;&#65533;&#406;<&#65533;&#65533;8&#65533;&#65533;h&#65533;g&#65533;&#65533;&#65533;C&#65533;yjy}L &#65533;r&#65533;W&#65533;7qV&#65533;&#65533;x&#65533;&#65533;_I&#65533;&#65533;(&#65533;&#65533;8&#65533;	&#65533;t9&#65533;w&#65533;&#65533;&#65533;&#65533;z&#65533;y&#65533;{&#65533;&#65533;&#1495;q&#65533;&#65533;&#65533;&#65533;5q&#65533;&#65533;&#65533;&#65533;L&#65533;&#65533;&#65533;&#65533;&#65533;~&#65533;zAv&#65533; &#65533;|&#65533;&#65533;&#65533;&#65533;)&#65533;&#65533;9&#65533;&#65533;Y&#65533;&#65533;I&#65533;&#65533;&#65533;&#65533;&#65533;&#65533;&#65533;I&#65533;&#65533;	&#65533;&#65533;&#473;B&#65533;&#65533;&#65533;I&#65533;U@#&#1052;&#65533;&#65533;&#65533;&#65533;&#65533;&#65533;9&#65533;&#65533;9708&#65533;&#65533;&#65533;>&#596;&#65533;	&#65533;&#1624;&#65533;&#65533;x&#65533;&#65533;i&#65533;#P)&#65533;&#36446;&#65533;&#1630;&#65533;&#65533;&#65533;&#65533;&#65533;&#65533;	&#65533;&#65533;Y&#65533;$&#65533;1&#65533;&#65533;]w&#65533;&#169;z)G&#65533;O7&#65533;&#65533;)7`'&#65533;	&#65533;&#65533;
&#1696;&#65533;&#65533;&#65533;&#65533;&#65533;%P&#65533;%&#65533;1&#65533;&#65533;&#65533;&#65533;&#65533;\&#65533;&#65533;'&#65533;ZdGP&#65533;&z&#65533;(&#65533;&#65533;*&#65533;&#65533;)jP*P&#1695;4&#65533;q 
v&#65533;&#65533;v&#65533;p$&#674;>&#65533;&#65533;+&#65533;
&#65533;(&#65533;&#65533;&#1505;jI&#65533;i&#65533;&#10851;&#65533;i&#65533;=
&#65533;R*&#65533;'`0&#65533;&#65533;w&#65533;5&#65533;};w&#65533;p&#65533;&#65533;N:<:&#65533;d&#65533;&#65533;'p&#65533;:&#65533;&#65533;&#65533;&#65533;	&#65533; &#65533;p1&#65533;e:&#65533;&&#65533;/ &#65533;&#65533;&#65533;[&#65533;&#65533;^z.&#65533;&#65533;n1&#65533;tJ&#65533;gZF&#65533;&#65533;&#65533;&#65533;&#65533;&#65533;&#65533;L&#65533;*&#65533;
&#65533;j!&#65533;(Z&#65533;@&#65533;&#65533;&#43159;Z&#65533;&#65533;&#65533;%&#65533;&#65533;%&#65533;0&#65533;&#65533;yj&#65533;)&#65533;&#65533;&#65533;&#65533;s}&#65533;x`
&#65533;&#65533;Z&#65533;&#65533;&#65533;%&#65533; &#65533;J&#65533;&#65533;Z&#65533;&#65533;z&#65533;&#65533;
`&#65533;jxj&#65533;&#65533;&#1684;&#65533;z{o&#682;k!&#65533;&#65533;&#65533;&#65533;&#1516;&#65533;~&#65533;&#65533;WJ&#65533; &#65533;&#65533;&#65533;&#65533;t&#65533;&#65533;&#65533;&#538;&#65533;J&#65533;&#65533;&#65533;&#65533;&#65533;
&#65533;"&#65533;&#65533;&#65533;&#65533;F&#550;N&#1608;&#65533;&#1709;
&#65533;&z&#65533;&#65533;:&#65533;&#65533;:&#65533;&#65533;jp&#65533;&#65533;&#65533;:&#65533;J&#65533;&#65533;&#65533;&#65533;e&#65533;(&#65533;&#65533;
&#65533;0&#65533;/&#65533;&#65533;4&#65533;&#65533;&#378;x&#65533;
&#65533;f&#65533;&#65533;&#65533;Z&#65533;V&#65533;&#65533;:&#65533;&#488;&#65533;&#65533;&#65533;&#65533;&#65533;	&#65533;h!&#65533;K&#65533;&#65533;Z&#65533;&#65533;&#65533;&#1750;A&#1646;&#65533;&#65533;&#65533;&#65533;2p&#65533;&#65533;&#65533;&#65533;%&#65533;&#65533;&#65533;&#44011;&#65533;&#65533;&#65533;e&#65533;+&#65533;!@&#65533;&#65533;&#65533;&#65533;(y&#65533;H&#65533;v&#65533;&#65533;a&#1138;&#65533;Z&#65533;1&#65533;&#65533;6Y&#65533;&#65533;x8&#65533;&#65533;J&#65533; K&#65533;AK&#65533;Rk&#65533;&#65533;:&#65533;*{&#65533;&#65533;%:&#65533;&#65533;j&#65533;2&#65533;&#65533;&#65533;&#1653;l{pU+&#65533;&#65533;&#691;>&#65533;&#65533;5&#65533;nI&#65533;i&#65533;S{&#65533;&#65533;`&#65533;&#65533;&#65533;&#65533;5&#65533;&#65533;&#1782;&#65533;&#65533;zo&#65533;+&#65533;&&#65533;&#65533;[&#65533;&#65533;&#65533;&#65533;&#65533;&#65533;&#65533;&#1636;&#65533;&#65533;&#65533;&#65533;&#65533;.Qz&#65533;&#65533; &#65533;j&#65533;z*&#65533;&#65533;&#744; &#65533;&#65533;&#65533;;Y0&#65533;&#65533;(&#65533;&#65533;;&#65533;\&#65533;&#65533;&#65533;J&#65533;:&#65533;&#65533;&#65533;&#65533;&#65533;Z`&#65533;{*&#65533;&#65533;&#65533;q&#65533;{&#65533;&#760;%&#65533;&#65533;p&#65533;&#65533;&#65533;&#65533;&#65533;&#65533;&#65533;&#65533;i&#65533;&#65533;;&#65533;&#65533;&#65533;.QZ&#65533;	&#65533;&#65533;&#65533;&#65533;&#65533;&#65533;&#65533;]!&#65533;z&#65533;&#168;&#65533;&#65533;&#65533;&#65533;&#65533;_;&#65533;3&#65533;t}&#65533;&#65533;WAvz*&#65533;&#65533;&#65533;&#65533;&#65533;&#65533;&#65533;&#65533;&#65533;Z&#65533;&#65533;&#764;&#65533;j&#65533;&#65533;&#65533;&#757;&#65533;&#758;&#65533;&#65533;o&#65533;&#65533;&#65533;&#65533;&#755;[&#639;&#65533;9&#65533;&#12001;&#65533;j&#65533;&#65533;&#65533;&#65533;&#65533;k&#65533;&#65533;&#65533;l&#65533;(y&#65533;L&#65533;3&#65533;&#65533;&#65533;&#65533;&#65533;&#1995;&#65533;n&#65533;&#65533;&#65533;&#1099;.KJ&#65533;.&#65533;u&#65533;&#65533;Q&#65533;&#65533;&#65533;&#65533;/&#65533;&#65533;&#65533;&#65533;zh&#65533;2&#65533;dwr&#65533;&#65533;7&#65533;&#65533;1&#65533;&#65533;NA&#65533;&#65533;&#65533;J<&#65533;l&#65533;&#394;&#65533;F,?&#65533;&#65533;T&#65533;uE&#65533;>&#819; &#65533;&#65533;&#65533;[&#65533;#&#65533;x:&#65533;q<&#65533;&#65533;F1&#65533;&#65533;&#65533;^LpWL&#65533;H&#65533;&#262;)&#65533;i&#65533;N&#65533;P&#65533;&#65533;Ma&#409;&#65533;&#65533;q&#65533;&#65533;&#65533;k&#65533;G&#65533;&#65533;r&#65533;&#65533;|&#65533;&#65533;
&#65533;&#65533;&#65533;~\x&#65533;&#65533;&#460;l&#65533;&#65533;&#65533;&#65533;C&#65533;M&#65533;&#65533;&#65533;&#65533;\\&#157;&#32720;&#65533;&#65533;&#52566;&#1813;k&#65533;&#65533;A!&#65533;{&#65533;z|&#65533;&#65533;&#397;&#65533;&#546;&#65533;&#65533;&#65533;&#624;l&#65533;&#65533;&#65533;&#65533;=&#65533;&#65533;&#65533;K&#65533;&#65533;&#725;&#65533;m&#65533;&#628;&#65533;&#65533;&#1813;&#65533;&#65533;&#65533; &#703;&#65533;&#65533;&#1830;&#65533;&#65533;&#65533;&#65533;+&#65533;&#65533;&#65533;oc|&#65533;9&#65533;&#65533;&#65533;&#65533;&#65533;&#65533;,&#65533;&#1260;&#65533;&#65533;&#65533;&#65533;p\&#888;|&#65533;L&#65533;&#65533;&#65533;&#65533;<&#65533;&#65533;&#65533;&#65533;&#65533;v&#65533;&#65533;l&#65533;\&#65533;&#65533;<&#560;&#65533;&#789;&#65533;&#65533;L&#65533;|}&#65533;&#65533;&#65533;&#65533;&#65533;<&#65533;&#65533;&#65533;6&#65533;&#65533;&#65533;<&#65533;&#65533;&#65533;zu&#65533;&#65533;&#65533;&#65533;m&#65533;&#65533;%4&#65533;&#65533;&#65533;&#805;&#65533;&#900;&#65533;,Ri&#65533;&#65533;&#65533;&#65533;&#65533;&#65533;&#65533;&#65533;8&#65533;4V&#65533;&#65533;/A&#65533;Yw&#65533;BL&#65533;&#65533;&#65533;&#65533;{&#65533;26#M&#65533;-q&#65533;+&#65533;=&#65533;&#65533;&#65533;%e&#65533;2&#65533;&#65533;\&#65533;&#65533;&#65533;&#65533;p&#65533;&#65533;;&#65533;4]&#65533;/&#65533;9]&#65533;&#65533;&#778;&#65533;&#65533;(&#65533;&#65533;<&#65533;H&#65533;&#65533;-&#65533;qC&#65533;::&#65533;&#65533;'q&#65533;U&#65533;&#65533;7-&#65533;\}=&#1909;?&#65533;&#65533;,&#65533;F[=&#65533;$&#65533;&#65533;_&#65533;&#65533;J&#65533;&#65533;n-&&#65533;&#65533;WM&#1363;&#1478;&#65533;&#65533;&#65533;l]&#65533;&#65533;&#65533;&#65533;|m&#65533;`&#65533;&#65533;t-&#65533;Q&#65533;m{&#65533;&#65533;&#65533;&#1084;&#65533;b&#65533;&#65533;1&#1477;&#65533;&#65533;sM&#1621;&#65533;Q]&#1053;&#65533;V}&#65533;~&#65533;&#65533;&#65533;2Z&#65533;&#65533;0a&#1634;=&#65533;a&#65533;&#1320;&#65533;&#65533;=&#65533;&#65533;]&#65533;"&#1555;&#65533;&#65533;,&#65533;&#1707;m&#65533;&#65533;&#65533;&#1785;&#1118;&#65533;&#65533; &#65533;&#868;-&#65533;G&#65533;q&#65533;&#65533;&#1726;&#65533;&#65533;&#65533;&#65533;l&#65533;&#1673;&#65533;&#65533;&#65533;&#65533;&#65533;&#65533;&#65533;&#65533;&#1191;-&#65533;)&#65533;&#65533;&#65533;-&#65533;&#65533;&#65533;&#65533;&#65533;]&#65533;&#65533;&#65533;&#65533;&#65533;&#65533;&#1507;&#65533;&#65533;&#65533;&#65533;&#65533;&#1857;&#65533;&#65533;&#65533;&#65533;2&#65533;&#65533;M&#65533;&#65533;}&#65533;&#65533;&#65533;&#65533;&#65533;&#65533;&#65533;&#65533;}&#65533;&#65533;,&#65533;&#65533;}&#65533;#&#65533;&#65533;&#65533;&#65533;&#65533;v&#65533;&#65533;&#65533;&#65533;&#65533;&#65533;&#65533;)&#65533;&#1515;}&#1799;&#65533;&#65533;`&#65533;&#65533;&#65533;>&#65533;&#1610;&#65533;&#65533;&#65533;M&#65533;&#65533;~&#65533;&#65533;&#65533;&#65533;H&#65533;&#65533;&#65533;&#65533;&#65533;q&#65533;n&#65533;&#65533;l&#65533;&#65533;&#65533;&#65533;&#65533;&#65533;{&#65533;&#65533;&#65533;]&#65533;&#65533;&#65533;&#65533;F&#65533;,(&#65533;&#65533;[&#65533;&#65533;9&#65533;&#65533;&#65533;&#65533;!&#65533;#&#1937;&#65533;&#65533;&#65533;&#65533;&#65533;<N&#65533;>&#65533;&#65533;q&#65533;R=&#65533;1>&#1404;&#65533;&#65533;&#65533;&#65533;N&#65533;&#16701;&#65533;&#65533;&#65533;Y&#65533;A&#65533;&#65533;CN&#1077;{&#65533;_^J&#65533;&#65533;&#65533;&#65533;&#65533;gn.>&#65533;R&#65533;&#65533;4&#65533;s&#65533;&#65533;*9&#65533;m&#65533;i&#65533;&#65533;&#65533;&#65533;y>a&#65533;&#65533;m&#65533;F&#65533;&#65533;&#65533;[&#65533;&#65533;&#65533;]&#65533;&#65533;&#65533;0.&#65533;N&#65533;&#65533;&#65533;k&#65533;&#65533;N{&#65533;&#65533;2yr&#65533;&#65533;&#65533;&#65533;&#65533;c~&#65533;.&#65533;s&#65533;~&#65533;Z&#65533;e&#65533;~&#65533;&#65533;&#65533;^o&#65533;p&#23838;&#746;&#950;&#65533;&#65533;&#42622;&#65533;@&#65533;&#65533;y&#65533;&#65533;U|&#65533;_lp&#65533;&#65533;&#65533;&#65533;&#48926;&#65533;W&#65533;&#65533;h&#65533;&#462;&#65533;&#65533;q&#65533;&#65533;3>&#65533;n&#65533;r&#65533;&#65533;&#942;&#542;&#65533;Y&#65533;&#1774;&#65533;^&#65533;&#65533;>&#65533;&#65533;&#65533;&#65533;&#65533;&#1822;&#65533;&#1950;&#65533;&#65533;&#65533;&#65533;&#65533;&#65533;&#65533;]&#65533;&#65533;q^&#65533;1&#65533;&#65533;&#65533;&#65533;&#65533;%&#65533;&#65533;&#65533;&#65533;&#65533;Q&#65533;&#65533;&#65533;&#65533;&#65533;&#65533;~&#65533;&#65533;&#65533;&#65533;N&#65533;&#65533;&#65533;&#65533;&#65533;&#65533;&#65533;=&#65533;&#65533;&#65533;&#65533;&#65533;^&#65533;/&#65533;/&#65533;>&#65533;w&#65533;&#65533;&#65533;&#65533;&#65533;k&#1637;&#65533;&#65533;&#65533;&#65533;&#65533;&#65533;	&#65533;&#65533;&#65533;&#65533;&#65533;_&#65533;"o&#65533;&#65533;&#65533;}&#65533;&#65533;&#65533;&#65533;&#65533;&#65533;&#1246;&#65533;&#65533;&#65533;&#65533;.&#65533;&#65533;w&#65533;N&#65533;&#65533;1/&#1038;&#65533;r/&#65533; p&#65533;&#65533;&#65533;&#65533;&#65533;J&#65533;&#65533;&#65533;&#65533;E?&#65533;Q&#65533;&#65533;6&#65533;.[l&#65533;;/&#65533;]&#65533;&#65533;U&#65533;&#65533;j&#65533;&#65533;W&#65533;&#65533;&#65533;&#65533;E&#65533;V\&#65533;.&#65533;&#65533;LO&#65533;T_&#65533;d_&#65533;A&#65533;i&#65533;{VO&#65533;&#65533;&#65533;&#65533;\&#65533;&#65533;&#65533;&#65533;q&#65533;&#65533;.&#65533;t&#65533;&#65533;&#65533;&#65533;&#65533;v&#65533;&#65533;o&#65533;&#833;&#65533;&#65533;P_&#65533;v&#65533;&#65533;&#65533;&#65533;&#65533;e_&#65533;&#65533;&#65533;~&#65533;&#65533;&#65533;]&#65533;&#65533;L&#65533;z&#65533;&#65533;?&#65533;&#65533;&#65533;&/&#65533;&#975;/&#401;&#65533;S?&#65533;5j&#65533;W&#65533;&#65533;&#65533;&#65533;|o&#65533;`?&#65533;&#65533;&#65533;/&#65533;&#65533;&#65533;&#65533;|&#65533;&#65533;J&#65533;&#65533;b&#65533;&#65533;?&#65533;&#65533;&#65533;&#65533;,&#65533;o&#65533;Y&#65533;.[&#65533;&#65533;_?&#65533;&#65533;&#65533;&#65533;&#65533;&#65533;&#65533;&#65533;&#65533;&#623;&#65533;t&#65533;&#65533;w&#143;&#65533;)?&#2027;&#65533;&#65533;&#1966;&#65533;&#65533;&#65533;&#65533;&#65533;&#65533;&#65533;&#975;.8O&#65533;&#65533;_&#65533;&#65533;&#65533;z&#65533;&#65533;&#65533;&#65533;&#65533;&#65533;&#65533;&#65533;&#65533;&#65533;?&#65533;l&#65533;&#65533;&#65533;_&#65533;&#65533;?&#65533;&#65533;&#65533;&#65533;&#65533;&#65533;&#65533;{&#65533;&#65533;&#65533;&#65533;&#65533;&#65533;&#65533;&#65533;>_&#65533;&#65533;o&#65533;&#65533;?&#65533;&#1775;&#65533;>&#65533;&#65533;&#65533;/&#65533;&#65533;&#19167;&#65533;&#255;&#65533;&#65533;?&#65533;&#65533;?&#65533;&#65533;.&#65533;&#65533;&#65533;&#65533;&#65533;&#65533;&#65533;&#65533;&#65533;{&#65533;&#65533;&#255;&#65533;&#65533;&#65533;&#65533;O&#65533;&#65533;&#65533;q&#65533;&#65533;&#255;&#65533;&#65533;?&#65533;&#65533;?&#65533;&#65533;>&#65533;&#65533;&#65533;&#65533;&#65533;&#65533;&#65533;&#65533;&#65533;&#65533;^&#65533;&#65533;&#255;&#65533;&#65533;&#65533;&#65533;O&#65533;&#65533;o&#65533;&#154;&#65533;&#255;&#65533;&#65533;?&#65533;&#65533;?&#65533;&#65533;.&#65533;&#65533;&#65533;&#65533;&#65533;&#65533;&#65533;&#65533;&#65533;L&#65533;&#65533;&#255;&#65533;w&#65533;&#65533;&#65533;O&#65533;&#65533;o&#65533;[&#65533;&#65533;&#255;&#65533;&#65533;?&#65533;!&#65533;&#65533;&#65533;&#65533;&#65533;&#65533;&#65533;&#65533;&#65533;&#65533;&#65533;&#65533;&#65533;&#65533;&#911;&#65533;&#65533;o&#65533;&#65533;&#65533;&#65533;&#65533;&#65533;&#65533;&#65533;&#65533;^&#65533;$&#65533;&#65533;u&#65533;&#65533;&#65533;?&#65533;&#65533;N&#65533;&#65533;.&#65533;&#65533;&#65533;&#65533;&#65533;&#65533;_&#65533;D&#58745;n&#42223;&#65533;k?&#65533;&#65533;&#65533;&#65533;&#65533;&#65533;&#65533;>&#65533;&#1775;&#65533;&#65533;&#65533;&#65533;&#65533;&#65533;&#65533;&#65533;&#65533;&#65533;_&#65533;ao&#65533;&#65533;&#65533;&#65533;n&#42223;&#65533;k?&#65533;&#65533;&#65533;&#65533;&#65533;&#65533;&#65533;>&#65533;&#1775;&#65533;&#65533;&#65533;&#65533;?&#65533;&#65533;&#65533;&#65533;&#65533;&#65533;_&#65533;ao&#53839;&#65533;&#65533;n&#42223;&#65533;k?&#65533;&#65533;&#65533;&#65533;&#65533;&#65533;&#65533;>&#65533;&#1775;&#65533;&#65533;&#65533;&#65533;&#65533;&#65533;&#65533;&#65533;&#65533;&#65533;&#65533;&#65533;&#65533;(&#65533;&#65533;>&#65533;&#65533;&#65533;&#65533;,&#65533;&#65533;&#65533;(Y&#65533;&#255;&#65533;&#65533;?&#65533;&#65533;N&#65533;&#65533;.&#65533;&#65533;&#65533;&#65533;&#65533;;&#65533;`&#50233;n&#42223;&#65533;k?&#65533;&#65533;&#65533;&#65533;&#65533;&#65533;&#65533;>&#65533;&#1775;&#65533;&#65533;&#65533;&#65533;&#65533;&#65533;&#65533;&#65533;&#65533;&#65533;&#65533;&#65533;&#65533;&#65533;"&#65533;&#65533;,&#65533;&#1775;&#65533;&#65533;&#65533;&#65533;&#65533;&#65533;&#65533;&#65533;&#65533;&#65533;>&#65533;&#1775;&#65533;&#65533;&#65533;&#65533;?&#65533;&#65533;&#65533;&#65533;&#65533;&#65533;&#65533;&#65533;&#65533;&#65533;"&#65533;z&#65533;n&#42223;&#65533;k?&#65533;&#65533;&#65533;&#65533;&#65533;&#65533;&#65533;>&#65533;&#1775;&#65533;&#65533;&#65533;&#65533;&#65533;&#65533;&#65533;&#65533;&#65533;&#65533;&#65533;>_&#65533;&#65533;O&#65533;`;&#65533;&#65533;&#65533;&#65533;&#65533;?&#65533;&#65533;N&#65533;&#65533;&#65533;(Y&#65533;&#255;&#65533;&#65533;?&#65533;&#65533;N&#65533;&#65533;.&#65533;&#65533;&#65533;&#65533;&#65533;&#65533;&#65533;&#65533;&#65533;&#65533;&#65533;&#65533;&#65533;&#65533;,&#65533;&#1775;&#65533;&#65533;&#65533;&#65533;&#65533;&#65533;&#65533;&#65533;&#65533;>&#65533;&#1775;&#65533;&#65533;&#65533;&#65533;&#65533;&#65533;&#65533;&#65533;&#65533;&#65533;&#65533;&#65533;_&#65533;&#65533;O&#1738;&#65533;&#65533;>&#65533;&#65533;&#65533;&#65533;,&#65533;&#65533;&#65533;(Y&#65533;&#255;&#65533;&#65533;?&#65533;&#65533;N&#65533;&#65533;.&#65533;&#65533;&#65533;&#65533;&#65533;&#65533;&#65533;&#65533;&#65533;&#65533;&#65533;&#65533;&#65533;&#65533;,&#65533;&#1775;&#65533;&#65533;&#65533;&#65533;&#65533;&#65533;&#65533;&#65533;&#65533;>&#65533;&#1775;&#65533;&#65533;&#65533;&#65533;&#65533;&#65533;&#65533;&#65533;&#65533;&#65533;&#65533;&#65533;&#65533;uN&#65533;^&#65533;&#65533;~&#65533;&#65533;k?&#65533;&#65533;&#65533;&#65533;&#65533;&#65533;&#65533;&#65533;>&#65533;&#1775;&#65533;&#65533;&#65533;&#65533;?&#65533;&#65533;&#65533;&#65533;&#65533;&#65533;&#65533;&#65533;&#65533;uN&#65533;;&#65533;&#65533;>&#65533;&#65533;&#65533;&#65533;,&#65533;&#65533;&#65533;(Y&#65533;&#255;&#65533;&#65533;?&#65533;&#65533;N&#65533;&#65533;>&#65533;&#65533;&#65533;&#65533;&#65533;&#65533;&#65533;&#65533;u&#65533;&#1438;&#65533;&#65533;&#65533;&#65533;&#65533;>&#65533;&#65533;&#65533;&#65533;,&#65533;&#65533;&#65533;(Y&#65533;&#255;&#65533;&#65533;?&#65533;&#65533;N&#65533;&#65533;.&#65533;&#65533;&#65533;&#65533;&#65533;&#65533;&#65533;u&#65533;&#1438;&#65533;&#65533;9&#65533;&#65533;&#65533;&#65533;&#65533;?&#65533;&#65533;N&#65533;&#65533;&#65533;(Y&#65533;&#255;&#65533;&#65533;?&#65533;&#65533;N&#65533;&#65533;>&#65533;&#65533;&#65533;&#65533;&#65533;&#65533;&#65533;&#65533;;&#65533;`&#65533;&#65533;,&#65533;&#1775;&#65533;&#65533;&#65533;&#65533;&#65533;&#65533;&#65533;&#65533;&#65533;>&#65533;&#1775;&#65533;&#65533;&#65533;&#65533;?&#65533;&#65533;&#65533;&#65533;&#65533;&#65533;&#65533;&#65533;&#65533;&#65533;&#65533;&#65533;&#65533;>&#65533;&#65533;&#65533;&#65533;,&#65533;&#65533;&#65533;(Y&#65533;&#255;&#65533;&#65533;?&#65533;&#65533;N&#65533;&#65533;>&#65533;&#65533;&#65533;&#65533;&#65533;&#65533;&#65533;&#65533;&#65533;O&#65533;&#65533;/&#65533;c&#65533;_&#65533;&#65533;~&#65533;&#65533;k?&#65533;&#65533;&#65533;&#65533;&#65533;&#65533;&#65533;>&#65533;&#1775;&#65533;&#65533;&#65533;&#65533;?&#65533;&#65533;&#65533;&#65533;&#65533;&#65533;&#65533;&#65533;&#65533;&#65533;&#65533;&#65533;"&#65533;,&#65533;&#1775;&#65533;&#65533;&#65533;&#65533;&#65533;&#65533;&#65533;&#65533;&#65533;>&#65533;&#1775;&#65533;&#65533;&#65533;&#65533;&#65533;&#65533;&#65533;&#65533;&#65533;&#65533;&#65533;&#65533;&#65533;>_&#65533;&#65533;O&#65533;&#65533;&#65533;&#65533;>&#65533;&#65533;&#65533;&#65533;,&#65533;&#65533;&#65533;(Y&#65533;&#255;&#65533;&#65533;?&#65533;&#65533;N&#65533;&#65533;.&#65533;&#65533;&#65533;&#65533;&#65533;&#65533;&#65533;&#65533;&#65533;&#65533;&#65533;&#65533;&#65533;&#65533;=&#65533;&#65533;&#65533;&#54511;&#65533;k?&#65533;&#65533;&#65533;&#65533;&#65533;&#65533;&#65533;>&#65533;&#1775;&#65533;&#65533;&#65533;&#65533;&#65533;&#65533;&#65533;&#65533;&#65533;&#65533;&#65533;&#65533;&#65533;&#65533;_&#65533;&#65533;&#65533;&#65533;,&#65533;&#1775;&#65533;&#65533;&#65533;o&#65533;N&#65533;&#65533;&#65533;(Y&#65533;&#255;&#65533;&#65533;?&#65533;&#65533;N&#65533;&#65533;.&#65533;&#65533;&#65533;&#65533;&#65533;&#65533;&#65533;&#65533;&#65533;&#65533;&#65533;&#65533;&#65533;\&#65533;&#65533;>&#65533;&#65533;&#638;N&#65533;&#65533;&#65533;(Y&#65533;&#255;&#65533;&#65533;?&#65533;&#65533;&#65533;N&#65533;&#65533;>&#65533;&#65533;&#65533;&#65533;&#65533;&#65533;&#65533;&#65533;&#65533;&#65533;&#65533;_&#65533;&#65533;&#65533;&#65533;>&#65533;&#65533;/&#65533;&#65533;N&#65533;&#65533;&#65533;(Y&#65533;&#255;&#65533;&#65533;?&#65533;&#65533;N&#65533;&#65533;.&#65533;&#65533;&#65533;&#65533;&#65533;&#65533;&#65533;&#65533;&#65533;&#65533;_&#65533;9&#65533;&#65533;&#65533;&#65533;&#65533;O&#65533;&#65533;&#65533;&#65533;&#65533;&#65533;&#65533;&#65533;>&#65533;&#1775;&#65533;&#65533;&#65533;&#65533;&#65533;&#65533;&#65533;&#65533;&#65533;&#65533;&#65533;&#65533;&#65533;&#65533;_&#65533;-\tA&#65533;&#65533;A&#65533;	d&#65533;&#65533;a&#65533;2%FS &#65533;5n&#65533;&#65533;&#65533;&#65533;G&#65533;!E&#65533;$Y&#65533;&#65533;I&#65533;)U&#65533;d&#65533;&#65533;&#65533;K&#65533;1e&#932;Y&#65533;#&#65533;&#65533;h&N&#65533;&#65533;&#65533;O&#65533;A&#65533;%Z&#65533;&#65533;Q&#65533;I&#65533;T(&#65533;E&#65533;=b&#65533;pjp&#65533;&#65533;V&#65533;2&#65533;)&#65533;&#65533;&#65533;&#65533;6&#334;%[&#65533;&#65533;Y&#65533;i&#1390;e&#65533;$&#906;]#2YZ&#65533;&#65533;]&#65533;y&#65533;&#65533;}
CE&#65533;&#65533;#&#65533;&#65533;&#65533;Y&#65533;&#65533;!&#65533;&#65533;&#65533;n%O&#65533;\&#65533;&#65533;e&#793;5&#65533;&#65533;&#65533;&#65533;^&#1057;E&#65533;&&#884;&#65533;&#65533;:Xf&#858;&#65533;&#65533;&#65533;&#65533;r&#65533;&#65533;5&#65533;f&#1849;u&#65533;&#65533;&#65533;&#65533;7Y&#65533;b&#65533;&#65533;&#65533;Pvq&#65533;&#469;g&#65533;&#65533;9&#65533;&#65533;&#933;C>0:&#65533;&#65533;&#1451;#&#65533;&#65533;]{v&#65533;&#2045;?&#65533;&#65533;&#65533;&#65533;&#65533;&#65533;&#65533;[&#65533;xC!&#65533;&#437;#&#65533;&#65533;_&#65533;&#65533;}&#65533;&#65533;&#65533;&#65533;&#65533;)&#65533;xi p@&#65533;b0A=&#65533;c&#65533;&#65533;&#65533;&#65533;r&#65533;&#65533;&#65533;l&#65533;oB
+&#65533;&#65533;B&#65533;&#65533;n@;&#65533;P&#65533;&#65533;`@/AY&#65533;&#65533;&#65533;d(&#65533;&#65533; Cc&#65533;qF&#65533;&#65533;&#1011;s&#65533;q&#479;j&#65533;&#65533;&#65533;t&#65533;&#65533;&#65533;p'	kTrI&&#65533;\RC&#65533;&#65533;&#65533;:&#65533;&#65533;J&#65533;*&#65533;&#65533;.K.&#65533;&#65533;&#65533;.&#65533;&#65533;2&#65533;-&#65533;L&#65533;TP&#65533;!&#65533;&#65533;&#65533;I8&#65533;sN&#65533;n&#65533;G<&#65533;&#65533;&#65533;&#65533;FD&#65533;OR&#65533;&#521;&#65533;&#65533;&#65533;PDUT,(&#65533;&#65533;ROH#&#65533;&#65533;D&#65533;&#65533;R&#65533;M&#65533;)&#65533;\&#65533;mQPCu&#1294;&#65533;&#65533;&#65533;?ISUU(&#65533;&#65533;&#65533;SXxa1B&#65533;z&#65533;T\s&#65533;&#65533;Fw".&#65533;)&#500;&#65533;a&#65533;&#65533;RLd&#65533;M&#65533;&#65533;e&#65533;2&#65533;KY&#65533;&#65533;6&#65533;uWl&#65533;&#65533;vBSwBuUp&#65533;M&#65533;hce&#65533;=&#65533;j&#65533;&#65533;&#65533;m&#65533;u&#65533;]&#65533;z&#65533;&#65533;Qq&#65533;&#65533;&#65533;J&#717;uA!&#65533;&#65533;Sxx`&#65533;&#65533;&#65533;&#65533;^&#65533;SU&#65533;&#65533;g&#65533;&#65533;4&#65533;&#65533;-&#65533;P&#65533;+&#65533;&#65533;b&#65533;&#17736;^b&#65533;U&#65533;cfA&#65533;8d&#65533;&#65533;G6&#65533;&#65533;&#65533;&#65533;&#65533;&#65533;&#65533;&#65533;!+&#65533;&#65533;&#65533;E&#65533;k&#65533;&#65533;f&#65533;&#65533;&#65533;&#65533;&#1284;{&#65533;&#65533;&#5537;&#65533;a &#65533;)&#65533;&#65533;h&#65533;-&#65533;x.&#65533;&#65533;&#65533;&#1733;bZ `&#65533;&#1892;&#65533;&#65533;Z[&#65533;%&#65533;&#65533;i&#65533;C&#65533;&#65533;&#65533;&#65533;&#354;&#65533;&#65533;zm&#65533;C]&#65533;&#65533;_&#65533;EYn&#65533;&#65533;&#65533;&#65533;&#65533;Ef&#65533;K&#838;U&#65533;&#65533;3&#65533;m&#65533;&#65533;&#65533;&#45630;{&#65533;3&#65533;&#65533;&#65533;&#65533;T&#65533;&#65533;\m&#65533;3&#65533;|&#439;&#65533;e&#65533;&#65533;T,&#65533;\&#65533;1e&#65533;&#65533;#xs&#65533;[&#65533;&#65533;2}v&#65533;T.&#65533;&#65533;&#65533;1&#65533;a&#65533;&#65533;iv&#65533;w&#65533;&#65533;&#65533;<&#65533;&#65533;&#65533;&#65533;&#65533;?&#65533;&#1569;&#65533;33&#65533;K&#65533;&#65533;&#65533;&#2807;>7&#65533;e&#65533;}&#65533;oe&#65533;zLM&#65533;\>&#2031;7&#65533;&#65533;&#646;&#65533;~&#65533;&#65533;{ &#65533;R&#65533;$^}&#65533;&#65533;W+{&#65533;&#65533;G&#65533;&#65533;&#65533;&#65533;&#65533;z&#65533;P&#65533;6&#65533;&#646;&#65533;&#65533;7Oy&#65533;;&#65533;&#65533;&#65533;&#65533;-&#65533;C&#65533;&#65533; &#65533;fP&#65533;&#65533;&#797;&#65533;&#65533;AVd&#65533;&#65533;&#65533;V&#65533;&#65533;P&#65533;"Q&#1639;=>&#65533;PH&#65533;&#65533;&#65533;Vx&#65533;&#65533;&#965;;dSA&#65533;&&#65533;&#65533;0B6&#65533;a3&#65533;&#65533;&#65533;%0&#65533;d&#65533;&#65533;&#65533;&#65533;&#65533;A&#65533;M- b&#65533;&#263;A#fQ&#65533;:&#65533;a&#1154;T1A/H&#65533;&#264;&#65533;E4&#65533;&#65533;m&#65533;&#65533;&#1022;&#65533;&#65533;&#65533;&#65533;59&#65533;]Q&#65533;F<&#65533;v&#65533;kc&#65533;F&#625;5@&#65533;xH5&#1027;d&#65533;&#65533;D(F&#65533;&#65533;&#65533;&#65533;&#602;&#65533;`|C&#65533;#"=&#65533;&#49774;&#65533;&#65533;s\&#65533;&#65533;x&#65533;&#65533;&#65533;&#65533;&#65533;&#65533;&#65533;&#65533;d+5&#65533;&#65533;I&#65533;&#65533;q1#*OG&#65533;:&#65533;&#33582;&#65533;e&#65533;B)&#65533;&#65533;).!=&#65533;&#65533;%M&#65533;M&#65533;&#65533;&#65533;&#65533;d&#65533;&#65533;&#65533;&#65533;&#65533;&J&#65533;Ol$${4&#65533;&#65533;&#65533;&#65533;"B&#65533;V&#65533;&#65533;f&#65533;&#65533;b{&&#65533;YL1j&#65533;'&#65533;&#65533;8&#65533;y&#65533;g&#434;&#65533;yJ|b&#65533;A&#65533;&#65533;&#65533;,&#65533;&#65533;&#65533;&#65533;&#986;&#65533;r&#65533;&#65533;S&#65533;&#65533;(F&#65533;y&#65533;&#65533; e(&#414;&#65533;&#65533;jF3&#65533;&#1308;&#65533;4&#65533;&#65533;&#65533;<O&#65533;U&#65533;8&#65533;&#902;&#65533;&#65533;]&#65533;&#65533;&#65533;@{&#65533;&#65533;l&#65533;&#65533;}&#65533;X&#65533;
&#65533;P&#65533;&#65533;&#65533;]&#65533;&#65533;I&#65533;E&#65533;R&#65533;&#65533;&#65533;&#65533;Gw&#65533;O&#65533;uW&#65533;,&#65533;M&#357;"%&#65533; 1c&#65533;yV&#65533;~F&#784;B&#65533;*&#65533;hJ&#65533;&#65533;(&#65533;L&#65533;*%&#65533;z&#65533;&#65533;&#65533;&#65533;b&#65533;&#65533;*Y&#65533;:V&#65533;&#65533;5&#65533;gUk[&#65533;Z&#65533;&#1224;&#65533;'p&#65533;&#65533;7&#65533; 3&#65533;&#65533;{&#65533;k_&#65533;&#65533;W&#65533;&#65533; &#65533;&#65533;D&#65533;T&#65533;z&#65533;E	&#65533;G&#65533;B%RP&#502;&#65533;&#65533;&#65533;&#65533;,e-+Y&#65533;b&#65533;&#65533;&#65533;&#65533;ld9&#65533;Y&#65533;66&#65533;&#65533;e&#65533;i&#65533;&#65533;&#65533;&#65533;v&#65533;&#65533;T&#65533;\&#65533;Z&#65533;&#65533;V&#65533;&#65533;&#65533;&#65533;&#65533;&#65533;JI&#65533;"V&#65533;&#65533;\K&#65533;&#65533;~9&#65533;&#65533;W&#65533;lp&#65533;K&#65533;&#65533;&#65533;&#65533;&#65533;&#65533;V&#65533;&#65533;&#65533;&#65533;27!&#653;.t-&#65533;&#65533;&#65533;n
&#65533;Q&#65533;&#65533;h&#65533;]&#65533;&#65533;&#65533;?p&#65533;&#65533;~&#65533;s&#65533;&#65533;&#65533;\O&#65533;R&#65533;.6&#65533;&#65533;&#65533;&#65533;&#65533;K_&#65533;&#318;&#65533;&#65533;/d&#65533;&#65533;&#65533;&#65533;6E&#65533;&#65533;&#65533;&#65533;k&#65533;&#65533;&#65533;&#65533;&#65533;&#1805;&#65533;L&#65533;l&#65533;&#65533;&#65533;&#65533;&#65533;-\aSxP&#65533;&#65533;&#1842;W&#65533;N&#65533;m]&#65533;_&#65533;N&#65533;&#65533;&#65533;RO&#65533;&#65533;&#65533;&#65533;,^&#65533;SL&#65533;&#65533;&#65533;2&#65533;&#65533;&#65533;a&#65533;c/L&#65533;;^&#65533;}&#65533;&#65533;a&#65533;&#65533;&#65533;&#65533;&#65533;&#65533;d'G&#65533;&#65533;&&#1575;y&#65533;b&#206;X&#65533;&#65533;&#1369;gz&#65533;&#65533;&#2008;&#65533;(&#65533;j,&#65533;3&#65533;9&#65533;f&#65533;&#65533;&#65533;&#65533;&#24762;9&#65533;pF&#65533;&#65533;&#65533;Z9&#65533;&#65533;&#65533;W&#65533;ny&#65533;,Y&#1027;&&#65533;U +&#65533;&#65533;	&#65533;&#65533;:E:j&#65533;+F&#65533;&#65533;&#65533;LX0&#65533;&#65533;&#1177;&#65533;&#65533;&#65533;+&#65533;i:c&#65533;&#732;&#65533;&#65533;&#65533;&#65533;|&#65533;/:&#65533;&#65533;</&#65533;m&#65533;&#65533;&#65533;&#65533;&B&#65533;&#65533;>&#65533;&#65533;j&#65533;|t&#65533;3&#65533;^o&#1878;&#65533;x&#435;&#65533;&#65533;&#65533;a&#65533;Z&#1626;6v&#65533;9&#65533;&#65533;c&#65533;&#1622;n&#65533;&#65533;&#65533;&#65533;&#65533;kj&#65533;&#65533;4&#65533;&#65533;&#65533;&#65533;&#65533;*(A&#65533;K&#65533;&#65533;&#65533;&#65533;6&#65533;Ay&#1917;m37&#65533;&#65533;&#65533;&#65533;&#65533;&#1760;&#65533;mn&#65533;&#65533;&#65533;&#3511;&#65533;&#65533;o~?&#65533;&#2040;&8>&#65533;&#65533;&#65533;&#65533;w&#65533;&#65533;p&#65533;&#65533;&#65533;&#65533;x&#65533;.q&#65533;G&#65533;&#65533;&#65533;8&#65533;&#65533;&#65533;\&#65533;&#65533;~8&#65533;r&#65533;O&#65533;	&#65533;h&#65533;0h0'C&#65533;NxF&#731;&#65533;(&#65533;&#65533;	OhF&#65533;e&#65533;&#65533;&#65533;&#65533;N &#65533;&#65533;&#65533;Lk&#65533;&#65533;K&#65533;&#65533;&#65533;@3D]&#65533;S&#65533;z&#1389;~u&#65533;g]&#65533;[&#65533;z&#1533;&#65533;u&#65533;&#65533;]&#65533;c&#65533;c&#808;t&#65533;&#65533;7o&#65533;&#65533;&#65533;v&#65533;&#65533;]&#65533;s&#65533;{&#1897;nv&#65533;&#65533;]&#65533;&#65533;v&#65533;&#65533;&#65533;w&#65533;^&#65533;&#65533;&#65533;&#65533;Y&#65533;w&#65533;_&#65533;&#65533;g|&#65533;&#65533;&#65533;&#65533;&#65533;^&#65533;&#65533;&#65533;<Z`7&#65533;g^&#65533;&#65533;&#65533;&#592;&#65533;&#647;&#65533;`&#65533;&#65533;I&#65533;Mz&#65533;C&#65533;&#65533;v&#65533;&#65533;]o&#65533;&#65533;K&#43623;}&#65533;mw&#1087;^&#65533;&#65533;&#65533;\n&#65533;{&#65533;&#65533;&#65533;&#65533;&#65533;&#65533;&#65533;^&#65533;&#65533;g~&#65533;s|&#65533;&#65533;m&#65533;&#65533;&#65533; &#65533;3&#65533;
W8&#65533;&#65533;&#65533;?&#65533;1&#65533;&#65533;&#65533;&#65533;&#65533;9O&#65533;&#65533;N>&#65533;&#65533;'I&#65533;i?&#65533;+&#65533;`\&#65533;=N&#65533;&#65533;-l&#65533;'8&#65533;&#65533; s&#65533;rk&#65533;&#65533;{>&#65533;;@&#65533;&#65533;>&#65533;#&#65533;#H&#65533;- ,&#65533;&#65533;&#65533;&#194; &#65533;&#65533;&#65533;&#65533;@&#65533;;-&#65533;&#65533; &#65533;&#65533;C&#65533;&#65533;k=,&#65533;&#65533;&#65533;&#65533;&#65533;P>&#65533;&#65533;X&#65533;@&#65533;&#65533; A&#65533;&#65533;&#65533;A&#65533;;&#65533;,&#65533;@&#65533;<&#65533;!A&#155; &#65533;&#65533;&#65533;0&#65533;3&#65533;&#65533;&#65533;&#65533;&#65533;&#65533;&#1715;&#65533;&#65533;&#65533;+&#65533;&#65533;&#65533;@&#65533;&#65533;&#65533;&#65533;A&#65533;&#65533;;!&#65533;B&#65533;p&#65533;&#65533;&#65533;&#65533;4&&#65533;&#65533;&#65533;&#65533;&#65533;&#65533;&#65533;&#65533;&#65533;&#65533;t<&#65533;B.T&#65533;&#65533;&#1730;@&#65533;&#65533;+&#65533;&#65533;%&#65533;&#65533;/&#65533;&#65533;)&#65533;&#65533;&#65533;@&#65533;&#65533;&#65533;uA;9&#65533;B/<&#65533;|&#65533;%&#65533;@&#1683;I&#65533;:,&#65533;&#65533;)&#65533;A&#907;&#65533;EB:&#65533;3&#65533;&#65533;&#65533;&#65533;&#65533;C&#65533;C&#803;&#65533;1&#65533;&#65533;>&#65533;=A&#65533;&#65533;C&#65533;5 &#65533;D!l&#65533;&#65533;&#65533;@&#65533;&#65533;3&#65533;&#65533;#$&#65533;&#297;#)@&#65533;1<=&#65533;E&#65533;&#65533;DZD&#65533;O4=2 C+&#514;JL&#65533;1&#65533;Q<&#65533;2&#65533;&#65533;&#65533;&#65533;T&#65533;&#65533;#&#65533;#Gq&#65533;&#65533;Be\F&#65533;&#65533;&#65533;&#65533;+H&#65533;&#65533;V&#65533;=&#65533;r&#65533;bD&#65533;3&#65533;&#65533;(&#65533;&#65533;,&#65533;GH,&#65533;D&#65533;el&#65533;&#1323;&#65533;&#65533;&#65533;&#65533;=D|&#65533;H&#65533;S&#451;|H&#65533;d&#65533;sd&#65533;&#65533;&#520;&#65533;H&#65533;&#65533;&#65533;&#65533;<<&#65533;dF,&#65533;&#65533;H&#65533;&#623;&#65533;&#526;&#65533;=&#65533;$I&#65533;\&#619;KH-<&#65533;&#65533;&#65533;&#65533;I&#65533;&#65533;&#597;&#65533;<&#65533;IF$B&#65533;&#65533;I&#65533;&#644;D&#65533;&#65533;I&#65533;B&#65533;&#52378;J&#65533;dI&#65533;<&#65533; &#65533;&#65533;&#65533;&#1561;"lJ&#65533;IDD&#65533;&#65533;;&#65533;&#65533; &#65533;J&#65533;2K&#65533;,K&#65533;<K&#65533;LK&#65533;\K&#65533;lK&#65533;|K&#65533;&#65533;K&#65533;&#65533;K&#65533;&#65533;&#762;&#65533;&#65533;J&#65533;&#65533;J&#65533;&#65533;&#65533;4;&#65533;L&#65533;L&#65533;,L&#65533;<L&#65533;LL&#65533;\L&#65533;\L&#65533;9&#65533;K4&#65533;&#65533;lL&#764;L&#65533;&#65533;&#65533;L&#65533;&#65533;L&#65533;&#65533;L&#65533;&#65533;JC&#65533;&#65533;&#65533;&#65533;&#65533;L&#65533;<M&#65533;LM&#65533;4&#857;&#65533;&#65533;&#65533;H&#65533;\M&#1628;M&#1708;M&#65533;<&#65533;Y|M&#1107;&#703;&#65533;M&#65533;&#65533;M&#65533;&#925;x&#829;&#65533;M&#65533;&#65533;&#65533;&#65533;N&#65533;\N&#65533;&#877;&#65533;L&#65533;d?&#65533;&#65533;&#65533;N&#65533;N&#65533;l&#65533;&#65533;d?&#65533;$J&#65533;&#65533;N&#65533;O&#65533;&#65533;K&#65533;&#65533;&#65533;&#65533;CN&#65533;O&#65533;\O&#65533;&#65533;K&#65533;d?B(M&#65533;&#65533;O&#65533;&#65533;&#879;p&#65533;&#65533;&#65533;>&#65533;L&#65533;&#65533;&#65533;O&#65533;&#65533;L&#65533;&#65533;&#65533;&#65533;&#65533;>&#65533;&#65533;&#65533;&#65533;<P&#65533;&#815;&#65533;&#65533;&#65533;&#65533;&#65533;&#65533;&#65533;P	L&#65533;4&#65533;;&#65533;&#65533;=&#65533;&#65533;=&#1539;&#65533;&#65533;L&#65533;P&#1096;&#65533;K=J&#65533;E8&#65533;8&#65533;9e&#65533;&#65533;&#65533;O&#65533;Ql&#65533;2&#65533;Q&#65533;Q&#65533;&#65533;&#65533;Q&#65533;Q&#65533;&#65533;R&#65533;&#65533;Q&#1135;P&#65533;&#65533;PEX&#65533;m&#65533;&M&#476;H&#65533;&#65533;&#65533;R&#65533;R&#65533;&#65533;R+&#65533;R.&#65533;R/&#65533;R0&#65533;&#65533;0&#65533;&#65533;&#65533;J4&#65533;M&#65533;&#65533;#pR6e&#65533;&#65533;&#65533;&#65533;&#65533;S:S;&#65533;&#65533;;&#65533;S<-&#65533;9&#65533;&#65533;	&#65533;&#65533;0@&#65533;;X&#65533;6-T'=@&#65533;P.&#65533;SF&#65533;SGmTH}TI&#65533;TJ&#65533;&#65533;E&#65533;&#65533;&#65533;&#65533;&#65533;&#65533;AeRC&#65533;T&#65533;&#623;&#65533;O&#65533;&#65533;&#65533;J=USMUT&#65533;TI&#65533;&#65533;
&#65533;&#65533;=&#65533;TP&#65533;U((&#65533;&#65533;&#65533;O&#65533;TU]]&#65533;]&#65533;UT&#65533;F&#65533;TB&#65533;&#65533;A&#65533;UcU&#65533;&#65533;&#65533;T&#65533;K&#65533;Ug&#65533;UhE&#65533;&#65533;I5&#65533;&#1000;T&#65533;c&#65533;&#65533;Z&#65533;&#796; &#65533;\}Vp&#65533;VqmT`&#65533;OM&#65533;&#65533;,Vm&#65533;V&#65533;!TVo&#65533;O*&#65533;Wy&#65533;Wz&#65533;W{&#65533;W|&#65533;&#65533;r&#65533;O&#65533;DtETl]Wm&#65533;&#65533;[&#65533;&#65533;"=X&#65533;&#65533;W1VX&#65533;&#65533;-&#65533;6U)EX&#65533;&#65533;M&#11016;&#65533;<&#65533;X}X&#65533;&#65533;C<&#65533;0&#1227;-Y&#65533;&#65533;T&#65533;DR&#65533;SW&#65533;]&#65533;N,&#65533;85Y&#65533;&#65533;L&#65533;$JaX&#1795;&#65533;&#65533;XZ&#259;&#65533;&#65533;w&#65533;Y&#65533;=L&#65533;C&#65533;&#65533;]&#1245;}Xt&#65533;&#65533;&#1376;Z&#65533;&#53900;&#65533;&#65533;0@S&#65533;&#65533;&#1573;eZ&#65533;8&#65533;n&#65533;&#681;&#65533;2&#65533;&#674;&#65533;&#65533;&#65533;BB&#65533;Z&#65533;eH&#65533;&#65533;J&#65533;[&#65533;[&#65533;=&#1081;}&#802;&#65533;&#1610;8&#65533;ke&#1750;&#65533;I@&#65533;&#65533;n&#65533;[&#173;Y&#65533;&#65533;[&#65533;&#65533;[&#65533;D\&#65533;=&#1784;5&#1226;`C&#65533;Z&#1915;&#65533;Y&#65533;[&#65533;&#65533;J< CxZ&#65533;Z&#65533;%&#65533;&#477;I&#65533;e\&#65533;&#65533;S&#65533;e&#65533;&#65533;]&#65533;m&#65533;&#65533;&#65533;\M5&#65533;<@Z&#65533;Y&#65533;&#65533;[&#1148;< @&#65533;C&#65533;&#65533;&#65533;[&#65533;&#65533;&#65533;u]&#65533;=^&#65533;}]&#65533;]&#65533;&#65533;e^&#65533;M^&#65533;=^&#65533;]&#65533;^&#65533;6&#65533;&#65533;0&#65533;]&#65533;&#65533;&#65533;&#65533;B&#1789;]&#65533;mP&#65533;&#65533;]&#65533;&#65533;&#65533;&#65533;]9&#65533;&#65533;&#65533;U^&#65533;u_&#65533;}_&#65533;&#65533;&#65533;-\&#65533;&#65533;_&#65533;&#65533;&#65533;&#65533;&#1865;]&#65533;&#65533;&#65533;<&#65533;]@&#65533;&#65533;&#65533;&#65533;&#65533;&#2038;m&#1041;&#65533;P&#387;=`B@&#65533;&#65533;&#65533;&#65533;&#65533;^&#65533;&#65533;&#65533;&#65533;^&#65533;E^&#65533;&#65533;&#65533;&#65533;&#65533;\&#65533;L&#65533;&#65533;^&#65533;5&#65533;`B&#65533;n&#65533;&#65533;&#65533;F&#65533;&#65533;U`&#65533;&#65533;&#65533;&#65533;&#65533;&#65533;m&#65533;&#65533;&#65533;af&#65533;&#65533;a&#65533;@&#65533;&#65533;&#899;!b"&#65533;&#65533;#V&#65533;#b&^&#65533;&#65533;&#65533;&#65533;a&#65533;&#65533;&#65533;^6	&#65533;&#65533;&#65533;&#65533;b.&#924;&#65533;&#65533;&#65533;&#65533;b1&&#65533;/c&#65533;c4&#1434;26cvMc7>&#65533;5f&#65533;c}c:&#65533;&#725;c&#1837;c=&#65533;;&#65533;&#65533;&#65533;&#65533;c@v&#65533;,&#65533;&#65533;0dC&#1941;A&&#65533;3>dF&#65533;U&#65533;ndI^&#65533;>&#65533;&#65533;H&#65533;dL&#65533;&#65533;&#65533;&#65533;K&#65533;dOn&#65533;8&#65533;&#65533;Y&#65533;dRf&#65533;;&#65533;?.eU&#65533;&#65533;DFec]eX&#400;Pv&#65533;O&#65533;e[&#65533;&#65533;&#741;&#65533;W&#65533;e^&#65533;&#65533;V&#65533;&#65533;Q&#65533;ea&#65533;J&#65533;9fd&#909;_6&#65533;ZNfg&#396;Sf&#65533;E~fjv&#65533;e&#65533;&#65533;B&#65533;fmn&#65533;h&#65533;&#65533;c&#65533;fp>&#65533;k&#65533;f7gs&#65533;n&g&#65533;Z=gv&#65533;&#65533;qV&#65533;'mgy&#65533;&#65533;\&#65533;&#65533;l&#65533;g|^&#65533;Y&#65533;&#65533;&#65533;gF&#65533;z&#65533;&#65533;r&#65533;g&#65533;&#65533;thC-h&#65533;&#65533;&#65533;wF&#65533;m]h&#65533;&#904;&#65533;v&#65533;~&#65533;&#65533;>h&#65533;h&#65533;V&#65533;v&#33606;&#65533;&#65533;&#65533;&#65533;h&#65533;&#65533;h&#65533;&#65533;g&#65533;&#65533;&#65533;}&#65533;&#65533;&&#65533;M>i&#65533;n&#65533;y&#65533;&#37142;i|6i&#65533;i&#65533;&#65533;&#65533;f&#38742;&#29606;&#34774;&#29702;&#65533;n&#30526;&#65533;g&#65533;N&#65533;6&#65533;&#65533;&#65533;&#65533;&#65533;&#65533;&#65533;&#26678;&#43758;&#65533;N&#65533;&#65533;jj.j&#65533;kj&#65533;&#65533;6%&#65533;gnj&#65533;F&#65533;dV&#65533;f&#65533;6&#46598;&#65533;[&#65533;j&#65533;&#65533;k^vk&#65533;&#65533;ka&#65533;k&#65533;&#65533;k^&#65533;k&#65533; !&#65533;   ,^ &#65533; &#65533; H&#65533;&#65533;&#65533;&#65533;*\&#560;&#65533;&#199;#J&#65533;H&#65533;"E 3j&#65533;&#561;&#65533;&#463; C&#65533;I&#65533;&#65533;&#595;(S&#65533;\&#626;eH;.c&#668;I&#65533;&#65533;&#859;	&#65533;&#65533;&#627;&#65533;&#991;@&#65533;bD &#65533;;D&#65533;"-z4iS&#65533;K&#65533;:&#65533;&#65533;T*&#1321;X&#65533;j&#65533;&#693;&#65533;W&#65533;`&#65533;v&#65533;&#65533;&#65533;X&#65533;e&#590;=&#65533;&#65533;&#1716;N&#65533;&#669;K&#65533;&#65533;&#1883;x &#65533;&#65533;wo_&#65533;&#65533;&#65533;<X&#65533;&#65533;&#129;#^|&#65533;1a&#454;K&#65533;LY1d&#723;1Wf&#65533;&#65533;&#65533;f&#65533;J;_&#65533;&#65533;&#65533;&#65533;&#1256;S&#65533;NZ&#65533;5&#65533;&#1518;c&#222;-&#65533;6&#65533;&#1782;s&#65533;&#1965;&#65533;7&#65533;&#2037;&#65533;&#65533;&#65533;&#65533;(p&#65533;&#65533;3&#1335;s&#1578;&#65533;K&#65533;N=&#65533;&#1154;[&#1438;=/w&#65533;&#1929;n&#65533;&#65533;|&#65533;&#65533;&#32487;7&#65533;}&#65533;x&#65533;&#65533;&#65533;&#65533;g?&#65533;}y&#65533;&#36171;&#65533;&#223;&#65533;F&#65533;&#65533;&#65533;u&#65533;v&#65533;&#65533;&#65533;	hG<&#65533;&#65533;"E&#65533;&#1794;}`uf&#65533;&#65533;t&#65533;&#65533;&#65533;&#65533;&#65533;&#893;&#65533;&#65533;&#65533;!&#65533;6&#65533;&#65533;%&#65533;e&#1737;*&#65533;&#65533;"S)&#184;b&#65533;F&#65533;&#65533;&#65533; l &#65533;u&#65533;&#65533;&#358;&#65533;,#FFdd&#65533;&#65533;&#65533;&#1649;&#194;FQ&#1734;TViePy&#65533;&#65533;&#65533;&#65533;x{}fs_b4fkgz	&#65533;&#65533;&#869;&#65533;&#1498;&#65533;&#65533;f&#65533;&#65533;&#65533;&#65533;fkt&#65533;9'&#65533;v&#65533;9&#65533;Fr&#65533;&#65533;Q
&#65533;&#65533;&#65533;v&#65533;&#1031;&#65533;&y&#65533;xIB&#65533;\&#65533;y &#65533;&#65533;^&#65533;&#39324;&#65533;H&#65533;*&#65533;H^&#65533;&#65533;&#65533;*&#65533;&#65533;)&#65533;8&#65533;&#65533;5&#65533;(&#65533;&#65533;&#65533;&#65533;&#65533;&#65533;F&#65533;&#65533;Z' &#65533;lS^&#11366;Q&#65533;&#65533;&#37999;v&#65533;^&#65533;&#65533;+&#65533;*U&#65533;`&#65533;v*&#65533;&#65533;&#65533;vD&#65533;a&#65533;&#65533;&#65533;&#65533;&#30327;&#65533;v&#65533;&#65533;mv&#65533;
6&#65533;&#65533;y+,&#65533;&#1705;(&#65533;&#37563;.&#65533;&#65533;&#65533;&#65533;&#65533; &#65533;&&#65533;|&#65533;&#65533;Q|X&#65533;]FR&#65533;R&#65533;&#65533;&#65533;[&#65533;&#65533;km&#65533;&#65533;&#65533;	[&#65533;&#65533;&#1672;q&#65533;&#65533;m'm?&#1812;/
]&#65533;!&#65533;'#&#40774;)&#65533;&#65533;8&#65533;&#65533;F~d&#775;&#65533;v&#65533;Q&#65533;&#65533;^Z&#65533;&#65533;E,&#65533;&#65533;&#1369;&#65533;&#65533;l&#65533;&#65533;&#65533;&#65533;ekp|J+u&#65533;IO&#65533;&#65533;&#65533;&#65533;)&#65533;&#65533;|&#65533;&#65533;&#65533;&#65533;K&#65533;k&#65533;	&#1579;&#65533;bt&#65533;&#65533;v`&#65533;&#65533;r&#65533;&#65533;&#65533;Qx&#65533;H&#65533;&#65533;x&#65533;&#65533;S&#65533;&#65533;&#65533;&#65533;[q&#65533;x&#65533;
&#65533;&#65533;&#65533;SM8&#65533;&#65533;sW&#65533;:&#65533;Z&#65533;&#65533;\u&#65533;|a]&#65533;`!&#65533;&#65533;&#65533;&#65533;&#65533;k&#65533;&#65533;-&#65533;&#65533;@&#65533;&#65533;e&#65533;&#65533;&#406;W&#65533;h&#65533;{g&#65533;&#65533;&#65533;&#65533;1&#65533;F&#65533;&#65533;p&#65533;.{&#65533;&#65533;&#65533;>&#65533;&#65533;}&#1383;&#65533;&#65533;&#65533;*&#65533;{&#434;&#65533;V&#65533;&#1358;W4&#65533;&#65533;GOS&#65533;O#&#65533;&#65533;&#65533;7&#1184;&#65533;&#65533;&#65533;&#65533;C~m&#65533;&#65533;G8&#65533;%&#187;}&#65533;&#65533;
{x&#65533;&#65533;&#65533;&#65533;&#65533;&#65533;o&#65533;I{&#65533;&#65533;&#65533;&#65533;&#65533;&#65533;&#65533;&#65533;&#587;&#65533;&#65533;&#44271;&#65533;1QM&#65533;&#65533;&#65533;&#65533;pj&#13471;&#65533;zg&&#34063;6&#65533;&#65533;&#1947;&#65533;; &#65533;&#65533; I&#1870;r&#65533;;&#65533;
:&#65533;&#65533;p&#65533;*&#580;a&#65533;&#65533;
I&#65533;&#65533;&#1030;(S&#65533;px&#65533;pX&#65533;&#65533;&#65533;&#65533;&#65533;&#65533;!&#65533;H&#65533;B&#65533;&#65533;D"6q&#65533;Od"&#65533;&#65533;)&q&#65533;V&#65533;&#65533;&#65533;&#65533;!B!&#65533;`c&#65533;&#65533;  >(&#65533;-p&#65533;&#65533;&#65533;&#65533;6&#65533;&#65533;p&#65533;&#65533;&#65533;&#65533;1&#65533;&#65533;xL&#64519;&#65533;&#65533;&#65533;&#65533;&#65533; &#65533;&#65533;B&#65533;@&#65533;&#65533;&#65533;8&#65533;F:2&#65533;&#65533;&#65533;&#65533;$')>&#65533;&#65533;&#65533;$%7&#65533;&#65533;N&#65533;D&#65533;g&#804;(&#65533;&#65533;R&#65533;&#65533;&#65533;|&#65533;&#65533;(W&#65533;J:&#65533;&#65533;&#65533;&#65533;F&#65533;&#617292;&#65533;.wI&#65533;Y&#65533;&#65533;&#65533;&#65533;&#293;0&#65533;ILM&#65533;&#65533;Le0&#1912;&#65533;b:&#65533;&#65533;d&2&#65533;&#65533;&#65533;;`&#65533;&#65533;&#65533;&#65533;*&#65533;&#65533;&#65533;n&#65533;&#279;&#65533;&#65533;c3&#65533;&#65533;Lo&#65533;&#65533;8&#65533;&#65533;/G9Nrn&#65533;&#65533;&#65533;&#65533;IaU&#65533;&#65533;&#65533;t'#&#65533;&#65533;&#65533;&#65533;N&#65533;`#}lg>&#65533;&#65533;~&#65533;&#65533;DF&#65533;&#65533;{R&#65533;&#65533;&#65533;D&#65533;y&#1034;b&#65533;E&#65533;&#65533;C&#65533;	&#1097;&#1314; &#65533;&#65533;^P&#65533;&#65533;z&#65533;&#65533;(}&#65533;-[&#1174;&#65533;e~&#65533; F&#65533;&#65533;&#916;&#65533;t&#65533;.&#873;!9&#65533;&#65533;&#65533;>&#1188;7j4uJ&#65533;o&#65533;&#65533;&#65533;&#65533;P&#65533;X&#1318;&#65533;&#65533;K&#65533;&#65533;T&#65533;&#65533;&#1322;&#65533;&#65533;VP&#65533;T&#65533;&#65533;Q&#65533;Z&#65533;&#65533;*&#65533;&#65533;&#65533;
&#783;&#65533;&#65533;&#65533;h&#65533;&#65533;,&#65533;T&#65533;r5&#65533;^M&#65533;\5&#65533;Hl&#65533;&#65533;&#65533;6&#65533;&#65533;\&#65533;&#65533;_&#65533;&#65533;&#65533;w&#65533;&#65533;\&#65533;0&#65533;b&#65533;u&#65533;&#65533;M&#65533;&#65533;R	X56&#65533;&#65533;&#65533;&#65533;\fi&#65533;6>&#65533;&#65533;&#65533;&#356;^%&#65533;V2&#65533;&#65533;&#65533;&#65533;-A&#65533;&#65533;Y&#65533;Zr&#65533;ueiW&#65533;&#65533;;lT&#65533;&#65533;-kg&#65533;&#65533;&#65533;&#65533;&#65533;&#877;8&#65533;H[&#65533;&#65533;&#65533;&#65533;&#301;n&#65533;&#65533;&#1954;s8&#65533;&#65533;&#65533;0&#65533;&#65533;O&#65533;:&#65533;:7&#65533;r&#65533;&#1851;V7&#65533;&#997;m
&#65533;&#65533;]&#65533;&#65533;&#65533;&#65533;%&#65533;f&#65533;&#65533;&#65533;&#65533;w0&#65533;mp&#251;U&#65533;&PA&#698;\&#65533;&#1687;&#65533;&8Az&#65533;&#65533;&#65533;&#65533;&#65533;&#65533;|5A	&#65533;&#65533;&#65533;&#65533;&#65533; F&#65533;	L&#65533;&#65533;&#65533;q&#65533;j&#65533;&#65533;j&#65533;1&#65533;vA'&#65533;a128e&#65533;&#65533;&#65533;a&#65533;&#65533; &#65533;&#65533;&#65533;[9&#65533;&#65533;r&x&#65533;/<L&#65533;&#65533;x&#334;t&#65533;AG&#65533;_A&#65533;8&#65533;:2]&#65533;&#65533;c&#65533;&#65533;V&#65533;m&#65533;&#65533;&#65533;"&#635;(#&#65533;&#65533;\7y&#65533;P6&#65533;&#65533;&#65533;&#65533;&#65533;.&#65533;&#65533;&#65533;&#677;&#65533;Uzd/{s&#65533;cN3&#65533;&#65533;|L&&#65533;&#65533;&#65533;&#699;U3&#65533;&#65533;&#65533;J)&#65533;&#65533;tF&#65533;&#65533;&#65533;&#65533;;&#65533;&#65533;&#65533;&#65533;&#65533;&#65533;9&#65533;g&#65533;&#65533;V&#1073;&#65533;&#65533;&#65533;&#65533;8:&#65533;&#65533;&#65533;$&#65533;-&#65533;H&#65533;9&#65533;&#65533;&#65533;&#18719;li&#65533;n&#65533;&#65533;p&#65533;4/&#65533;&#65533;_8&#65533;&#65533;&#1236;5"QdU&#65533;%&#65533;&#65533;t&#65533;&#65533;&#65533;W&#65533;&#65533;&#1376;&#65533;&#65533;uk&#65533;~&#65533;&#65533;ovt&#65533;&#65533;&#65533;0&#65533;Z&#65533;&#65533;N&#65533;Hz}&#65533;Y&#65533;&#65533;&#65533;&#646;&#31815;&#65533;&#65533;CG&#1747;&#65533;&#65533;&#65533;-M-kj&#65533;&#65533;b&#65533;&#65533;[&#65533;}&#65533;?;&#65533;&#65533;&#65533;~#&#65533;&#65533;)&#65533;&#65533;Z{&#65533;u&#65533;6&#65533;&#65533;&#65533;&#65533;v&#65533;&#65533;&#65533;,&#65533;&#65533;&#65533;s&#65533;&#65533;&#65533;&#65533;&#65533;7&#65533;&#65533;kZ&#65533;&#65533;f%&#65533;&#65533;l&#65533;[&#1826;&#65533;~8&#65533;E|n9&#65533;&#1741;Wl&#65533;&#65533;qNb&#65533;o&#65533;r&#65533;q&#65533;&#65533;|&#65533;&#65533;&#65533;7&#65533;~r&#65533;n&#65533;&#65533;&#65533;&#65533;&#65533;g&#65533;p&#65533;&#65533;<&#65533;0&#1017;&#65533;&#65533;K&#65533;^&#65533;&#65533;,&#65533;9&#65533;&#65533;&#65533;q&#65533;GR&#65533;	&#65533;3;m~&#65533;w&#65533;&#65533;P&#65533;^&#65533;+&#65533;&#26611;1&#65533;&#65533;$:&#65533;Ns&#65533;#=&#65533;=&#65533;z&#65533;&#65533;&#136;&#65533;&#65533;&#65533;&#65533;&#65533;&#65533;&#65533;&#366;&#435;w&#65533;&#65533;n/&#65533;&#65533;5r&#65533;&#65533;&#65533;&#65533;M&#65533;d&#65533;&#65533;&#65533;wN&#65533;&#65533;&#65533;if&#65533;&#65533;&#65533;&#65533;l&#65533;^&#65533;sO|&#65533;E&#65533;&#65533;&#65533;&#65533;&#65533;&#65533;&#65533;]&#65533;	&#65533;&#65533;cY&#65533;&#65533;|u&#65533;u&#65533;'}&#65533;aw<!5O&#65533;&#65533;&#1220;&#65533;*_&#65533;M&#65533;&#65533;&#65533;&#65533;&#65533;=&#65533;y"&#65533;&#65533;&#65533;&#65533;&#65533;&#65533;HD&#1374;&#65533;&#65533;&#65533;&#65533;&#65533;/&#65533;&#65533;=&#65533;&#65533;&#65533;g&#65533;&#65533;.&#65533;=&#579;&#65533;&#65533;&#65533;&#65533;d&#65533;&#65533;&#65533;&#65533;&#65533;O}&#65533;&#65533;&#65533;&#65533;&#65533;l&#65533;s[&#65533;&#65533;{_$p&#65533;~&#65533;&#1383;&#65533;&#65533;&#65533;C&#65533;&#65533;>&#65533;C^&#65533;&#65533;&#65533;O=&#65533;&#65533;&#65533;&#65533;&#65533;&#65533;&#65533;&#65533;&#65533;&#65533;&#65533;O&#65533;&#65533;&#65533;&#65533;&#65533;&#65533;U&#65533;j&#65533;&#65533;s&#65533;W|&#65533;}?&#65533;}&#65533;u&#65533;&#65533;y(~&#65533;Gx&#65533;&#65533;&#65533;&#65533;&#311;&#65533;&#65533;;&#65533;|&#65533;&#65533;"&#65533;ux5&#65533;&#65533;Fh#&#65533;q&#65533;g&#1538;&#65533;H&#65533;&#65533; &#65533;s)X&#65533;:W&#65533;8f&#65533;f&#65533;&#65533;.&#65533;&#65533;@&#65533;w&#65533;~&#65533;&#323;*X&#65533;&#65533;e&#65533;kg&#65533;Lu?(&#65533;P&#65533;&#65533;5G&#65533;&#65533;&#1476;&#48514;)&#65533;&#65533;9xe1h&#65533;^&#65533;&#65533;&#65533;&#65533;A(&#65533;d&#65533;&#65533;&#65533;z&#65533;&#65533;&#65533;j&#65533;j&#293;&#65533;&#65533;ck&#65533;gX&#1540;OX&#65533;uz&#65533;&#65533;z&#65533;&#65533; &#65533;{ds&#516;wX&#65533;b8&#65533;y&#65533;&#65533;&#65533;{&#25046;&#65533;&#65533;H&#65533;&#65533;`&#65533;&#65533;&#65533;&#65533;8&#65533;x&#65533;Jw&#65533;7&#1093;&#65533;&#1545;n&#1480;[&#65533;d&#65533;&#65533;&#65533;5&#65533;_X&#65533;Qx&#65533;&#65533;&#65533;&#65533;&#65533;e&#65533;&#65533;&#65533;|Wd&#65533;(}&#65533;&#65533;&#65533;e&#65533;{&#65533;&#65533;v&#65533;&#65533;&#65533;&#65533;y&#65533;h&#65533;h&#65533;&#168;&#65533;86&#65533;U7&#65533;&#901;&#65533;z&#65533;&#65533;&#65533;&#65533;&#65533;&#65533;&#65533;&#65533;&#65533;&#65533;&#65533;8&#65533;&7~&#65533;&#65533;l&#65533;(Y&#65533;&#65533;&#65533;&#1549;&#65533;&#65533;&#65533;5&#65533;&#65533;8&#65533;&#65533;f&#65533;&#182;&#65533;&#65533;V&#1784;&#65533;&#65533;&#65533;&#65533;&#58890;&#65533;&&#65533;&#65533;8&#65533;&#65533;v&#65533;&#65533;&#65533;d&#65533;H&#65533;&#32014;&#65533;&#1550;&#65533;&#523;&#1546;a&#65533;&#65533;&#65533;j&#65533;x&#65533;&#65533;V&#65533;&#335;&#65533;&#65533;&#65533;&#65533;&#65533;&#62985;&#65533;&#65533;
Y&#65533;]&n&#65533;x&#65533;&#65533;&#65533;&#1612; &#588;&#65533;H&#65533;&#1553;&&#65533;ZY\'&#65533;o&#65533;&#65533;&#65533;&#65533; &#65533;m&#65533;4Y&#65533;7&#65533;s5&#65533;m-y&#65533;0&#65533;!&#65533;&#65533;7&#65533;3Q&#65533;9Y&#65533;U&#65533;t8i&#65533;&#65533;&#65533;&#65533;&#1555;&#65533;&#65533;Y&#65533;B)D&#65533;&#65533;VYn&#65533;'&#65533;&#65533;ELW&#65533;&#65533;F&#65533;Q&#65533;&#65533;>&#586;&#65533;&#65533;r&#65533;&#1429;h&#65533;UY&#65533;&#65533;&#65533;hLi)jU&#65533;}`)&#65533;PI&#65533;ai&#65533;&#65533;'No&#65533;&#65533; &#65533;&#65533;d&#65533;&#65533;N&#471;^&#65533;&#65533;7&#65533;&#65533;	&#65533;
Gog)&#65533;&#65533;)O~&#65533;&#65533;&#65533;&#65533;&#65533;&#65533;b&#65533;&#65533;~&#65533;9&#65533;&#65533;&#65533;d&#65533;d&#65533;vj&#65533;&#65533;&#65533;&#65533;&#65533;&#65533;&#65533;&#65533;&#65533;&#65533;&#65533;&#65533;&#65533;N&#65533;Y&#65533;&#65533;&#65533;&#65533;y)NK&#65533;K&#65533;&#65533;9&#65533;4&#65533;e&#65533;y&#65533;&#65533;	&#65533;&#65533;YJ&#65533;)&#65533;jT&#65533;h&#65533;1=P&#409;&#65533;i&#65533;50&#65533;1&#65533;&#65533;&#65533;F&#65533;&#65533;&#65533;&#65533;Yo&#65533;9J&#65533;&#65533;a&#65533;)&#65533;5 /`&&#65533;!&#65533;&#65533;0&#65533;&#65533;Y&#65533;&#65533;&#65533;!&#65533;&#65533;&#65533;/&#65533;N4&#65533;&#65533;w&#65533;&#65533;&#65533;&#65533;&#65533;0`!`&#65533;&#65533;&#65533;&#65533;&#65533;&#1631;&#65533;*&#65533;&#65533;&#38041;i&#65533;&#65533;&#65533;&#65533;&#65533;&#65533;&#1307;h&#65533;&#65533;*&#65533;&#65533;&#65533;*&#65533;,0&#65533;Y?&#65533;&#65533;=p&#65533;&#65533;9&#65533;&#65533;&#65533;&#65533;I&#65533;7&#65533;>&#65533;&#65533;5&#65533;, &#65533;,&#1698;&#65533;)&#65533;*:&#65533;I1P&#65533;&#65533;8&#1698;0J&#65533;&#65533;&#1635;&#65533;Y&#65533;"&#65533;I&#65533;	&#65533;&#65533;&#65533;&#65533;2&#65533;&#65533;9&#65533;&#65533; &#65533;&#65533;1&#65533;0&#65533;)&#65533;>&#65533;&#65533;J:&#65533;&#676;&#65533;G&#65533;&#65533;&#65533;QC&#65533;`6*&#65533;T&#65533;&#65533;j&#65533;M&#65533;)O
&#65533;	&#65533;h&#65533;&#65533;&#65533;&#65533;l
&#65533;"&#65533;H&#65533;&#65533;r&#1695;b:&#65533;&#65533;1&#65533;s&#65533;&#65533;t:&#65533;X
&#65533;m&#65533;&#65533;"&#65533;&#65533;&#65533;&#65533;&#65533;uj&#65533;&#65533;&#65533;0&#65533;&#2375;&#65533;&#65533;&#13928;&#65533;&#1510;>&#65533;&#65533;n&#65533;D&#65533;5 &#65533;&#65533;&#1705;&#65533;&#65533;&#65533;&#65533;d&#65533;i &#2662;*&#65533;|&#65533;&#65533;t&#65533;&#65533;0`&#65533;&#65533;&#65533; &#65533;
&#65533;v&#65533;&#65533;@&#65533;&#65533;&#65533;G&#65533;?Z&#65533;
r&#65533;&#65533;pj&#65533;&#65533;*&#65533;&#65533;!&#65533;5P&#65533;&#65533;:&#65533;W&#65533;&#65533;&#65533;&#65533;&#65533;j&#65533;&#65533;J&#65533;;&#65533;&#65533;&&#65533;&#65533;z&#65533;&#65533;j&#65533;&#65533;&#1666;9`&#65533;&#65533;&#65533;&#65533;:&#65533;&#65533;&#43870;
&#65533;&#65533;&#492;&#65533;&#65533;j&#65533;&#65533;&#65533;AA5&#65533;&#60076;&#65533;&#65533;&#65533;&#65533;&#65533;&#65533;&#65533;&#65533;&#65533;&#65533;&#65533;&#65533;Z&#65533;&#65533;
&#65533;=!&#65533;&#65533;
&#65533;&#65533;&#65533;&#65533;
&#65533;&#65533;&#65533;&#65533;*&#65533;&#65533;&#65533;&#65533;*&#65533;&#65533;&#65533;&#65533;&#65533;&#65533;&#65533;&#65533;&#65533;u&#65533;g&#65533;*&#65533;&#65533;&#65533;4Q&#65533;&#65533;&#689;&#65533;&#65533;Y)&#65533;!+&#65533;&#65533;&#1712;+-p(;&#65533;,X&#65533;;&#65533;&#65533;
&#65533;&#65533;&#65533;&#65533;'&#65533;&#65533;&#65533;&#65533;&#65533;*!&#65533;&#65533;&#65533;)K&#65533;&#65533;W&#65533;2 &#65533;0&#755;*&#65533;&#65533;F{&#65533;&#65533;&#65533;&#65533;d&#65533;&#65533;&#65533;L&#65533;&#65533;%&#65533;+&#65533;#&#65533;&#65533;MW&#21173;&#65533;J&#65533;$&#65533;&#65533;&#65533;&#65533;A&#65533;&#65533;z&#65533;&#65533;&#65533;&#65533;&#65533;d&#65533;&#65533;`+&#65533;&#65533;m;&#65533;&#65533;&#65533;m&#65533;&#65533;&#65533;9&#1077;s&#65533;*&#65533;4&#65533;z&#65533;&#65533;&#65533;&#1719;&#65533;&#65533;2&#65533;&#65533;&#65533;al+&#65533;|&#65533;&#65533;&#65533;eJ&#760;;&#65533;&#65533;&#65533;&&#65533;&#65533;+&#65533;&#65533;J&#65533;&#65533;*&#65533;&#65533;&#65533;&#65533;&#65533;k&#65533;ik&#65533;&#65533;LE&#48723;&#48246;&#65533;4&#1069;&#65533;{&#65533;&#65533;&#65533;j&#65533;&#65533;&#65533;&#65533;&#65533;&#65533;&#65533;&#65533;&#39731;&#65533;M{&#65533;&#65533;+G4z&#65533;&#65533;;&#65533;&#65533;;&#65533;>&#65533;&#65533;&#65533;&#65533;&#65533;&#65533;&#65533;{&#65533;`&#761;&#65533;&#65533;&#65533;&#699;&#1163;&#65533;Z&#65533;&#65533;&#65533;&#65533;&#65533;&#65533;&#65533;&#65533;{&#65533;h:&#65533;&#65533;Gmr&#65533;&#765;&#65533;[z&#65533;&#65533;&#65533;&#65533;&#65533;&#65533;&#65533;pq&#1086;q &#65533;&#65533;E&#65533;&#65533;d&#65533;+&#65533;&#65533;&#65533;w&#21246;&#65533;&#65533;P&#1087;&#65533;&#65533;&#65533; &#65533;&#65533;&#1147;4&#65533;Rl&#65533;&#65533;{&#65533;&#65533;+q|&#65533;&#65533;&#65533;&#65533;&#65533; \H&#65533;&#65533;&#65533;&#65533;&#65533;
&#65533;u|&#65533;&#65533;,&#65533;&#65533;&#65533;&#65533;&#65533;&#65533;&#65533;&#807;n&#28415; &#65533;&#65533;,&#65533;x&#65533;%L&#65533;-&#65533;&#65533;G&#65533;&#65533;6&#65533;&#65533;A&#65533;5&#726;4`&#65533;1&#65533;&#65533;'&#65533;j|&#65533;D&#65533;&#65533;y&#65533;?&#65533;&#65533;&#65533;E&#65533;&#65533;F r&&#65533; &#65533;&#65533;Il&#65533;&#65533;&#65533;N&#65533;&#65533;OlG&#65533;[&#65533;Jo|T&#65533;Z<&#65533; <&#65533;&#65533;&#65533;2{&#65533;1&#65533;&#65533;VnaL&#65533;p\&#65533;/&#65533;$&#65533;&#65533;&#65533;mo&#65533;z&#65533;&#65533;&#65533;f&#65533;y&#65533;v&#65533;&#65533;A&#65533;b&#65533;&#454;&#65533;&#65533;\&#65533;>&#65533;&#65533;`:&#65533;v*|&#530;&#65533;9|&#65533;|&#65533;n&#65533;d?&#65533;&#65533;_&#65533;&#65533;&#65533;&#65533;<&#610;&#1855;v&#65533;&#65533;&#65533;&#65533;wli&#65533;&#675;<&#65533;&#65533;f&#65533;&#65533;&#552;<&#65533;&#65533;&#65533;\&#65533;&#65533;&#696;<&#65533;&#65533;,&#65533;&#65533;&#65533;&#65533;&#65533;L[&#65533;&#65533;&#65533;&#65533;,&#65533;&#65533;&#242;7el&#65533;&#65533;&#65533;&#65533;&#65533;l&#65533;G&#65533;&#65533;&#65533;&#65533;&#65533;&#556;&#65533;&#65533;T&#65533;&#722;&#65533;&#65533;&#1052;&#65533;}&#65533;d&#65533;L&#861;&#65533;e&#65533;&#65533;&#65533;&#65533;&#65533;&#65533; &#65533;&#65533;&#1948;&#65533;&#65533;&#65533;W&#65533;<&#65533;&#65533;\&#65533;&#1339;&#65533;&#65533;&#65533;5p&#65533;&#65533;d&#65533;&#65533;&#65533;&#65533;F&#65533;Y&#65533;&#65533;&#65533;&#65533;&#65533;Y{&#65533;&#65533;&#65533;&#65533;&#674;8&#65533;&#65533;&#65533;&#65533;&#65533;&#65533;`&#65533;=&#65533;!&#65533;&#65533;&#65533;&#65533;&#65533;K&#65533;a&#65533;&#65533;&#65533;&#65533;&#65533;&#65533;&#65533;&#65533;:&#65533;&#65533;&#65533;
&#65533;T{ &#65533;}&#65533;&#65533;L&#65533;&#65533;&#65533;Uz_&#65533;<&#65533;$&#65533;Wv&#65533;(&#65533;&#65533;S&#65533;&#65533;&#65533;&#65533;&#65533;E&#65533;1&#65533;&#65533;&#1653;Q`&#65533;#&#65533;&#65533;h&#65533;&#65533;	&#65533;F&#65533;&#65533;&#65533;&#65533;&#65533;]&#65533; &#65533;,]&#959;)&#65533;H&#65533;&#1277;U&#65533;Lm&#65533;&#65533;dKv&#65533;Q-&#1277;&#65533;&#65533;U}&#65533;&#65533;&#65533;&#65533;&#65533;:&#65533;&#65533;D&#65533;_m&#65533;&#65533;l&#65533;&#65533;&#65533;&#65533;	&#65533;d-&#1372;u"&#65533;&#65533;A&#65533;&#65533;=&#65533;)]Zhm&#65533;j-&#65533;&#431;k&#65533;&#65533;j&#65533;&#65533;&#65533;&#65533;~&#65533;&#65533;&#65533;&#65533;&#65533;L&#65533;\Y&#65533;&#65533;6-&#1303;L&#65533;&#65533;F&#65533;&#65533;&#1551;&#65533;XK-&#65533;L&#65533;&#65533;40&#1434;m&#65533;&#65533;MMw&#65533;&#670;&#65533;P&#65533;c&#65533;	&#1242;]&#65533;&#65533;&#65533;&#1513;}&#65533;D4&#65533;&#65533;&#65533;&#65533;W&#65533;=&#1759;&#65533;&#1430;&#65533;&#65533;B&#65533;d&#65533;]&#1411;&#65533;&#1724;&#65533;&#65533;&#65533;#&#65533;-p&#65533;&#205;&#65533;r&#65533;&#65533;&#65533;&#1772;b&#65533;&#65533;}&#65533;V&#65533;&#1908;=&#65533;d&#1731;&#65533;m&#65533;!&#65533;V&#65533;&#65533;&#1917; &#65533;w&#65533;Fy&#65533;&#65533;&#65533;U&#65533;M&#65533;i]&#1776;&#65533;&#65533;&#65533;&#65533;&#65533;Vu&#65533;m&#65533;W[@E&#65533;&#65533;&#65533;&#65533;V&#65533;&#65533;&#65533;&#65533;&#1890;&#65533;&#65533;&#65533;&#65533;&#65533;&#1757;$&#65533;&#65533;&#65533;&#65533;&#65533;A&#65533;&#65533;&#65533;]&#65533;
&#65533;I&#65533;&#65533;&#65533;&#65533;}7&#65533;e&#65533;&#65533;]&#65533;>I&#65533;&#65533;&#1197;{+&#65533;&#65533;&#65533;:E&#65533;"&#65533;&#65533;C&#65533;&#65533;&#65533;|&#65533;&#65533;mZu&#65533;&#65533;&#65533;}&#65533;Bj&#65533;0&#65533;9&#65533;&#65533;4&#65533;&#65533;b&#65533;&#65533;=&#65533;&#65533;&#65533;&#65533;&#65533;&#65533;=&#65533;&#65533;&#65533;&#1599;)&#65533;&#65533;&#65533;!&#65533;&#65533;G&#65533;&#65533;3MA&#65533;&#65533;&#65533;Q&#65533;&#65533;6&#65533;&#65533;&#65533;'&#65533;&#65533;&#65533;Y&#65533;&#65533;&#65533;`&#65533;;&#65533;0N&#65533;b$&#65533;c&#65533;&#1365;&#65533;&#65533;&#65533;&#65533;&#65533;a&#65533;&#65533;ZN&#65533;&#65533;M&#65533;&#65533;&#65533;&#65533;&#65533;t^&#65533;.M|:&#65533;&#65533;oT&#65533;V&#65533;&#65533;d&#65533;}&#65533;&#65533;&#65533;->G&#65533;&#65533;&#65533;&#65533;&#65533;&#65533;&#65533;&#65533;&#65533;`v&#65533;y.&#65533;n&#1811;&#65533;&#65533;&#65533;l&#1774;&#65533;&#65533;j~?&#65533;&#65533;&#65533;&#573;&#65533;&#65533;&#65533;fHs[
&#65533;&#65533;&#65533;&#65533;~N3N&#65533;#&#65533;&#65533;v&#65533;&#65533;&#65533;z&#65533;&#985;&#777;&#65533;&#48910;&#48526;f&#65533;&#65533;&#585;k&#65533;z&#65533;&#65533;.=!.&#46301;&#65533;X&#65533;&#65533;N&#65533;&#65533; y>&#65533;&#65533;^&#65533;&#65533;~&#65533;&#1438;&#65533;&#1598;&#65533;&#65533;&#65533;&#65533;&#65533;&#65533;&#65533;&#65533;&#65533;&#65533;&#65533;~&#65533;&#1043;&#65533;&#65533;&#65533;&#65533;&#65533;v&#814;a&#65533;&#65533;&#65533;&#65533;[&#65533;9&#65533;y&#65533;&#65533;&#65533;&#65533;KF&#65533;&#65533;&#65533;!`?&#65533;_&#65533;&#65533;&#65533;&#65533;
&#65533;&#65533;&#65533;&#65533;&#65533;&#65533;o&#65533;&#65533;&#65533;&#65533;&#1456;&#65533;&#65533;F&#65533;LE&#65533;&#65533;&#65533;&#65533;&#65533;&#1691;&#65533;&#65533; &#65533;&#65533;"&#65533;&#65533;&#65533;&#65533;>&#65533;.m&#65533;- &#65533;.&#65533;&#65533;0&#65533;2&#65533;?&#65533;o&#65533;&#65533;D&#65533;/&#65533;",&#65533;&#65533;	&#65533;&#65533;&#65533;&#510;I&#65533;D&#65533;&#65533;&#65533;F?&#65533;&#65533;U&#653;&#65533;&#65533;i&#65533;-&#65533;&#65533; &#65533;T&#65533;V?&#65533;W_&#65533;X&#65533;&#65533;Z&#65533;&#65533;Y&#65533;&#65533;\&#65533;^&#65533;d?&#65533;f/&#65533;_o&#65533;&#65533;&#65533;&#65533;9&#65533;L&#65533;&#65533;&#65533;&#65533;?&#65533;&#65533;I&#65533;O&#65533;&#65533;y&#65533;"&#65533;&#65533;E&#65533;&#65533;s/&#65533;Rl&#65533;&#65533;&#65533;&#65533;J&#65533;&#65533;4&#65533;S&#65533;&#65533;&#65533;&#65533;&#65533;&#65533;&#65533;&#65533;&#65533;&#65533;&#65533;&#65533;&#65533;?&#65533;&#65533;_&#65533;&#65533;&#65533;&#65533;&#65533;&#65533;&#65533;&#65533;&#65533;&#65533;&#65533;&#65533;&#65533;&#65533;&#65533;&#65533;&#65533;&#65533;jo&#1699;&#65533;&#65533;-&#65533;&#65533;&#65533;&#65533;fw&#65533;&#65533;.&#65533;&#65533;&#65533;&#65533;&#65533;&#65533;&#65533;&#65533;&#65533;?&#65533;&#65533;&#65533;&#65533;&#65533;&#65533;C&#65533;&#65533;&#65533;&#65533;&#65533;&#65533;&#65533;&#65533;&#65533;&#65533;&#65533;?&#65533;&#65533;_&#65533;&#65533;&#65533;&#527;&#65533;&#65533;?M&#65533;o&#65533;&#65533;&#65533;&#65533;&#65533;k&#65533;&#65533;/&#65533;&#65533;&#65533;o&#65533;&#1695;&#65533;&#65533;&#65533;&#65533;&#65533;O&#65533;&#65533;&#65533;&#65533;&#65533;?&#65533;&#65533;_&#65533;&#65533;&#65533;&#65533;&#65533;L&#65533;&#65533;&#65533;&#65533;}&#65533;&#65533;o&#65533;&#65533;&#65533;&#65533;o&#65533;&#65533;/&#65533;&#65533;?&#65533;&#65533;_&#65533;&#65533;4$HC&#65533;&#65533;	.d&#65533;&#65533;&#65533;C&#65533;%N&#65533;X&#65533;"&#65533; 4n&#65533;&#65533;&#65533;&#65533;G&#65533;!E&#65533;$Y&#65533;&#65533;I&#65533;{&#65533;&#65533;d&#65533;&#65533;&#65533;K&#65533;1e&#932;Y&#65533;&#65533;M&#65533;9u&#65533;&#65533;&#65533;l&#65533;'4&#65533;&#65533;h&&#65533;&#65533;P&#65533;B5&#65533;&#65533;&#65533;&#65533;&#1063;4&#65533;Bez&#65533;&#65533;Q&#65533;A&#65533;R&#65533;zu&#65533;W&#65533;X&#65533;se	&#65533;i&#1390;e&#65533;&#65533;&#65533;[&#65533;q&#65533;&#933;[w&#65533;&#65533;y&#65533;&#65533;&#65533;&#65533;&#1508;&#669;&#65533;&\&#65533;&#65533;L f&#65533;.f&#65533;&#65533;&#65533;c&#529;%O&#65533;\&#65533;&#65533;8&#65533;5o&#65533;&#1849;&#65533;e&#1057;E&#65533;&]&#65533;&#65533;i&#65533;&#65533;=&#65533;f&#1882;5j&#1585;e&#998;]&#65533;&#65533;&#65533;"&#1529;u&#65533;&#65533;i&#65533;&#65533;o&#65533;&#65533;&#65533;&#65533;&#65533;&#65533;&#65533;q&#65533;P&#65533;/g&#65533;&#65533;&#65533;s&#65533;w&#65533;O&#65533;&#65533;&#65533;u&#65533;&#1653;WV]&#65533;&#65533;w&#65533;&#65533;&#335;'_&#65533;#n&#65533;&#65533;&#65533;&#65533;4&#65533;&#65533;&#65533;&#65533;&#65533;&#65533;&#65533;&#999;&#65533;&#65533;}&#65533;&#65533;Kc&#65533;&#2047;&#65533;~ &#65533;1&#65533;&#65533;3P&#65533;Tp&#65533;&#65533;&#65533;;&#65533;&#65533;&#65533;&#65533;pB &#65533;&#65533;&#65533;&#65533;)&#65533;p&#65533;&#65533;&#65533;&#65533;&#65533;&#65533;8qD&#65533;&#65533;D&#65533;HTq&#65533;&#65533;,D&#65533;&#65533;Y&#65533;q&#65533;&#65533;
&#65533;&#65533;&#65533;&#65533;h&#65533;q&#65533;&#65533;L&#65533;&#65533;&#65533;&#65533;xrH&#65533;&#65533;&#65533;H&#200;TrI&#65533;lD&#65533;&#65533;&#1944;&#65533;r&#653;\&#65533;&#65533;&#668;&#65533;&#1298;&#65533;&#65533;&#65533;&#65533;&#65533;-&#65533;&#65533;&#65533;/&#756;OL4e&#65533;&#65533;L6&#65533;L&#65533;&#65533;&#65533;lsN8&#65533;&#65533;p&#65533;9&#65533;sO&#65533;&#65533;SO>&#65533;&#65533;?&#65533;&#65533;P&#65533;&#65533;,&#65533;&#65533;MD}&#65533;&#65533;E&#65533;ttR&#65533;&#65533;&#65533;&#65533;LJ3&#65533;N&#65533;K&#65533;&#65533;S&#65533;&#65533;MPK]&#65533;&#65533;Q%5uU&#65533;,MUUVc&#65533;&#65533;W&#65533;&#65533;&#65533;V&#65533;\&#65533;&#65533;V\{&#65533;&#65533;]&#65533;&#65533;uX&#65533;tVXb&#65533;&#65533;&#65533;c&#65533;T&#65533;&#65533;&#65533;DmVh&#65533;&#65533;&#65533;i&#65533;&#65533;v&#1788;&#65533;&#340;[pG&#65533;&#65533;[&#65533;5$E&#65533;E&#65533;\v7W]&#1749;&#65533;<xA&#65533;&#65533;&#1936;&#65533;&#65533;7=|&#65533;&#65533;&#65533;}&#65533;&#65533;w&#65533;&#65533;&#65533;X`&#65533;N&#65533;`&#65533;v&#65533;#&#65533;&#65533;a&#65533;9&#65533;W&#65533;&#65533;*&#65533;X#&#65533;1&#65533;lc&#65533;&#65533;&#65533;3&#65533;A~w&#65533;&#65533;J.&#65533;c&#65533;S&#65533;[&#65533;&#65533;&#65533;O&#65533;&#65533;&&#65533;U&#65533;&#65533;&#65533; s&#65533;8f&#65533;i&#65533;d&#65533;&#65533;&#65533;i&#65533;E61&#65533;a^z&#65533;5.z&#65533;u~&#65533;&#65533;&#65533;&#65533;K&#65533;&#39689;&#65533;&#814;Af&#65533;&#65533;K&#65533;&#65533;&#65533;5&#1946;&#65533;&#65533;>&#65533;&#65533;7V&#65533;&#65533;&#65533;~&#65533;&#65533;&#65533;&#65533;&#65533;&#65533;&#65533;&#65533;+&#65533;&#65533;5&#65533;&#65533;&#65533;&#65533;)^&#65533;&#65533;)&#65533;&#65533;&#65533;&#65533;)&#65533;&#65533;&#65533;&#65533;&#65533;&#65533;&#65533;&#65533;)&#65533;&#65533;&#65533;gs&#65533;5&#65533;s&#65533;&#65533;&#65533;&#65533;&#65533;u=&#65533;&#65533;u&#65533;]Wv&#65533;E&#2007;&#65533;&#65533;M&#65533;&#65533;&#65533;)&#65533;_&#65533;_&#65533;_&#1661;&#65533;&#65533;&#65533;&#65533;&#65533;&#65533;&#65533;&#1621;&#65533;W&#65533;&#65533;&#65533;&#65533;&#65533;k&#65533;&#65533;&#65533;&#65533;&#65533;&#1021;&#65533;&#65533;&#65533;&#65533;-&#65533;&#65533;&#61287;;&#65533;p&#65533;7&#65533;&#65533;&#65533;&#65533;F?\&#65533;_&#65533;&#65533;&#65533;&#2039;V}&#65533;&#65533;&#65533;~&#65533;&#65533;&#65533;&#65533;&#65533;&#65533;&#65533;&#65533;>&#65533;&#65533;&#65533;&#65533;~L&#65533;&#65533;jE@h&#65533;U|&#65533;&#65533;&#65533;&#65533;@b9&#65533;XL&#65533;H&#65533;aYpWV&#65533;&#65533;&#65533;(&#65533;[y&#65533;| &#277;&#65533;E&#65533;^&#65533;(&#65533;U&#65533;XB&#189;&#65533;U.&#65533;&#65533;cX&#65533;R&#65533;H !&#65533;  ,_ &#65533; &#65533; 	!&#65533;3&#65533; &#65533;&#65533;"\&#65533;&#65533;!&#199;#B&#65533;(&#65533;"&#331;3b&#1832;&#65533;#&#453;B&#65533;I&#65533;&#65533;&#595;(S&#65533;\&#626;&#65533;&#727;0c&#668;I&#65533;&#65533;M&#65533;y&#65533;A&#65533;&#65533;'&#991;>&#65533;*&#65533;(&#1123;F&#65533;"]&#65533;&#65533;)&#1255;N&#65533;B&#65533;*&#65533;*&#1375;&#65533;nj&#65533;&#693;&#65533;&#1519;`&#198;U&#65533;&#65533;&#2114;g&#866;]&#65533;&#65533;-&#65533;&#65533;o&#65533;&#65533;u&#65533;&#65533;\&#65533;t&#65533;&#65533;&#65533;&#65533;w&#65533;_&#65533;&#65533;&#65533;&#65533;&#65533;`&#65533;&#65533;kG&#65533;&#65533;&#464;#K&#65533;&#65533;Xg&#65533;&#65533;ea&#65533;Ip&#65533;&#23769;=w&#65533;Y3&#65533;&#986;K&#65533;6&#65533;u&#65533;&#1251;[&#65533;~-&#65533;5&#65533;&#1770;a&#65533;&#65533;&#65533;&#65533;&#1694;w^V-<Q&#65533;>&#65533;V+&#65533;QV&#65533;&#1059;K&#65533;N&#65533;+Y&#65533;&#65533;C&#65533;}&#65533;{k&#65533;<&#65533;{&#65533;&#65533;&#65533;&#65533;&#65533;N&#65533;&#65533;&#843;?M&#65533;&#65533;y&#65533;&#65533;7&#65533;o&#65533;~&#65533;{&#65533;&#65533;S&#65533;/t&#65533;&#65533;>&#65533;&#65533;&#65533;_&#65533;& "!5&#65533;&#65533;yv&#65533;@p&#65533;`&#65533;N!&#65533;&#1095;f}&#65533;&#65533;Puv&#65533;&#65533;&#1373;U&#65533;O
&#65533;&#65533;A"&#65533;&#65533;&#65533;vx$&#65533;&#65533;,&#65533;hb&#65533;&#65533;&#65533;&#65533;3&#65533;xb&#65533;1&#624847;*&#65533;&#1571;Z;&#65533;X&#65533;&#65533;2&#65533;`&#65533;"uF&#65533;H&#65533;P&#65533;&#65533;Mf&#65533;S&#65533;gU&#65533;&#65533;&#65533;&#65533;GiYP&#274;&#65533;A~P)qq&#65533;&#65533;p&#65533;)&#65533;0&#65533;u hD&#65533;&#409;p"&#65533;gY&#65533;&#602;&#65533;m&#65533;9&#65533;&#65533;&#65533;&#65533;(&#65533;}*z&#65533;&#65533;&#65533;.
i&#65533;&#65533;V&#65533;&#65533;p#RHR
&#65533;`f'&#65533;&#65533;&#65533;x&#65533;&#65533;a&#65533;&#65533;^h&#1619;(&#65533;H&#65533;]&#65533;&#65533;H!&&#65533;&#65533;z&#1193;&#48060;&#65533;I&#65533;&#65533;ZR&#65533;&#65533;f&#65533;^V&#65533;!&#65533;dfN&#65533;&#65533;&#65533;&#65533;&#65533;2Kl&#65533;&#65533;5&#65533;Z&#65533;&#65533;&#65533;bB&#65533;V&#65533;^v%h!&#65533;4&#65533;9&#65533;&#65533;&#65533;L&#65533;Y!cj&#65533;"c&#65533;&#65533;\&#65533;&#65533;&#27375;dvvv&#65533;&#65533;&#65533;W&#65533;d&#65533;&#65533;&#65533;&#1569;6&#65533;&#65533;/<l&#65533;x>&#65533;'&#65533;"5&#65533;Y&#65533;z^,&#65533;e&#65533;z&#65533;n&#65533;&#1713;JRk&#730;&#65533;&#1663;&#65533;*&#65533;&#65533;&#65533;v&#65533;&#65533;&#65533;&#65533;&#65533;+&#65533;&#65533;4oU&#65533;&#65533;&#65533;&#51671;&#65533;lb&#65533;
/{s&#65533;X&#65533;&#65533;|&#65533;&#65533;^&#1159;.&#65533;&#1167;&#65533;&#1649;k&#65533;&#65533;F"_6&#65533;'^&#65533;E,I&#65533;&#65533;KP&#65533;[&#65533;&#65533;DH&#65533;&#65533;G&#65533;>;*&#1819;5&#65533;-&#65533;&#65533;")&#65533;&#65533;u&#65533;l&#65533;)&#65533;&#65533;7&#15388;&#65533;(h&#65533;"&#65533;:&#65533;Z&#65533;J&#65533;&#65533;&#65533;gv&#65533;&#65533;&#65533;
&#65533;&#65533;&#65533;g&#65533;f&#65533;[)v&#65533;.&#65533;L&#65533;!`&#65533;A&#65533;&#65533;)&#65533; &#65533;&#65533;&#65533;'&#65533;&#65533;N,&#1908;&#65533;>s&#65533;Z&#65533;qh<C&#65533;&#65533;N&#65533;V&#65533;&#65533;%/&#65533;^~7&#65533;&#65533;&#65533;|&#65533;&#65533;&#65533;&#65533;&#65533;&#65533;&#65533;&#65533;&#65533;?&#65533;dcBL&#65533;=&#65533;&#65533;&#65533;6&#65533;&#65533;&#65533;k&#65533;&#65533;&#65533;&#65533;i&#65533;&#65533;>&#65533;&#65533;&#65533;&#1719;&#65533;&#65533;&#65533;&#65533;&#65533;&#65533;!&#1015;&#65533;&#65533;&#65533;E&#65533;&#65533;&#65533;&#65533;X}&#65533;&#32072;&#65533;&#65533;X&#65533;[&#65533;&#65533;&#65533;1l&#65533;&#65533;U&#65533;x&#65533;w8G&#65533;HF&#65533;&#736;&#65533;&#65533;&&#65533;&#65533;&#65533;|&#65533;
&#65533;&#65533;,3&#65533;O]&#65533;a&#65533;t&#65533;&#65533;&#19536;L	c\
&#65533;B&#65533;Ky&#65533;&#1694;&#65533;f&#65533;mI&#65533;p&#65533;&#948;&#65533;&#65533;&#65533;* &#65533;eo&#65533;	&#65533;6&#65533;&#65533;&:f}<&#65533;&#65533;\|&#1192;&#65533;X&#65533;f&#65533;&#65533;&#65533;Hx&#65533;].&#65533;&#65533;&#65533;&#1526;&#65533;E#5kq&#65533;&#65533;&#65533;&#65533;&#65533;5ZRIJD&#65533; j&#65533;h&#65533;&#65533;K&#65533;&#65533;&#65533;&#65533;>&#65533;&#65533;v d &#65533;@&#65533;B
R&#65533;&#65533;L&#65533;&#65533;&#65533;H=&#65533;D&#65533;&#65533;d&#65533;&#65533;,D&#5272;&#804;&7&#65533;&#65533;Nz&#65533;&#65533;(GI&#65533;R&#65533;&#65533;T&#65533;W&#65533;&#697;&#65533;&#65533;-p&#65533;,gI&#65533;Z&#65533;&#65533;tA+w&#65533;&#65533;^&#65533;r%w &#65533;&#65533;&#65533;\&#65533;&#65533;&#65533;2&#65533;&#65533;&#65533;U&#65533;&#65533;&#65533;D&#65533;4q&#65533;&#65533;jZ&#65533;t&4&#65533;&#65533;&#65533;nz&#65533;&#65533;&#65533;8&#65533;)N`&#65533;&#65533;l&#65533;3aI&#65533;c&#65533;&#65533;&#65533;&#65533;'&#65533;&#65533;&#65533;v&#65533;&#65533;&#65533;&#807;>&#65533;)&#65533;&#65533;~Z&#65533;w &#65533;>J&#1026;&#65533;-&#65533;B&#65533;	P&#65533;&#65533;&#65533;&#65533;&#65533;Dki&#901;Z&#1305;wHB='&#65533;&#1102;zt&#65533;i&#65533;`&#65533;&#65533;~&#65533;&#65533;(Mi.E&#65533;R&#65533;t&U&#65533;Lg*&#1092;&#65533;&#65533;&#65533;&#65533;&#65533;&Mw&#65533;S&#65533;V&#65533;@&#65533;@&#65533;&#65533;&#1250;&#1376;6&#65533;R&#65533;&#65533;` &#65533;&#65533;Q&#65533;JU&#65533;.&#65533;&#65533;q
D"JZ&#1390;zU&#65533;&#65533;&#65533;&V&#65533;Z &#65533;d&#65533;R&#65533;&#65533;Z&#65533;JQ&#65533;&#65533;U:;&#65533;Q&#65533;J&#1530;&#65533;&#65533;x&#65533;L&#65533;&#65533;W?!v&#65533;`&#65533;J&#1584;"i&#65533;bU&#65533;&#65533;&#65533;:&#65533;1Ep&#65533;b'K&#65533;h&#65533;&#65533;&#65533;&#65533;&#65533;Ip X&#65533;zv&#65533;&#65533;&#65533;V&#65533;&#65533;&#65533;&#65533;V&#65533;&#65533;&#65533;M-J&#60421;&#282;&#65533;&#65533;HU&#65533;le&#65533;&#65533;\&#65533;&#65533;&#65533;&#65533;=&#65533;eg&#1670;&#65533;6&#65533;&#65533;&#65533;'o&#65533;&#65533;&#65533;&#65533;&#65533;&#65533;&#65533;M.BQK\&#65533;&#65533;V&#65533;&#65533;hc&#65533;K]&#65533;~&#65533;&#65533;&#65533;&#65533;4&#65533;K&#1576;j&#65533;&#65533;ew&#2042;&#65533;x&#65533;&#65533;M&#65533;J&#65533;&#65533;V&#65533;&#65533;&#65533;&#65533;&#65533;t&#65533;t&#1611;U&#65533;&#65533;&#1214;T&#65533;&#65533;~&#65533;&#65533;&#65533;&#65533;&#65533;&#65533;&#65533;.~&#65533;&#65533;&#65533;&#65533;2&#65533;cml&#65533;&#65533;&#65533;&#65533;n&#65533;&#65533;r=&#65533;
&#65533;&#65533;&#65533;&#65533;&#65533;g+&#65533;q2x&#65533; -&#65533;3\&#65533;&#65533;&#65533;&#65533;&#65533;&#65533;-U&#65533;&#65533;&#65533;&#65533;v
&&#65533;_&#65533;&#65533;&#65533;&#65533;&#65533;4&#65533;&#65533;RY,&#65533;&#65533;&#65533;X&#65533;@&#65533;&#65533;>yLS yWD&#65533;q]&#65533;&#65533;Y	&#65533;&#65533;L&#65533;2<&#65533;&#65533;d&#65533;&#65533;X&#65533;,2A&#65533;&#65533;R,{y:U&#65533;&#65533;+&#65533;'&#65533;s&#65533;h&#65533;e&#65533;&#65533;{&#65533;4[T&#65533;&#65533;H&#65533;&#65533;&#65533;&#65533;&#65533;5&#65533;&#910;&#1896;&#65533;&#1737;&#65533;>&#65533;&#65533;&#65533;>>&#65533;&#65533;[:Q.&#65533;t&#1032;N4Kt&#65533;h&#65533;&#65533;y&#65533;&#65533;l&#65533;&#65533;'-&#65533;6S&#65533;&#65533;54J/&#65533;&#65533;43&#65533;&#65533;x}&#65533;=&#65533;&#65533;R&#65533;z+&#65533;>&#65533;B3-gU&#65533;&#65533;&#159;~u{k&#65533;&#65533;H&#65533;&#65533;&#1463;N5&#65533;&#65533;j
&#65533;&#65533;&#1514;&#65533;5&#65533;&#65533;*j{&#65533;z&#65533;&#65533;&#65533;&#65533;&#65533;&#65533;&#65533;^S&#65533;&#65533;&#1086;&#65533;&#65533;&#65533;&#65533;`ZC&#1706;&#65533;&#65533;6&#65533;&#65533;&#65533;&#65533;~:{&#65533;&#65533;w<&#65533;-&#65533;&#65533;Z{&#65533;g.&#65533;&#65533;&#65533;&#65533;&#65533;u&#65533;&#65533;&#1739;u&#65533;&#65533;wI&#65533;y&#65533;&#65533;&#65533;&#65533;N&#65533;&#65533;&#65533;]&#65533;v&#65533;{&#65533;&#65533;&#65533;I&#65533;Mp&#65533;&#1403;&#65533;;&#65533;&#65533;&#65533;&#65533;&#65533;&#65533;&#65533;&#65533;&#65533;&#65533;&#65533;'&#65533;&#65533;&#65533;&#65533;&#65533;Wj&#65533;&#65533;&#65533;{&#1818;&#65533;&#65533;;'>X&#65533;&#65533;2&#65533;?yP7N&#65533;c&#65533;&#65533;&#65533;9&#65533;&#65533;I&#65533;&#65533;&#65533;&#65533;&#65533;2I9&#897;&#65533;r3|&#65533;@&#983;&#771;&#65533;&#922;&#1749;&#65533;H&#65533;9&#65533;W&#65533;&#65533;&#65533;|&#65533;P&#65533;&#65533;&#1059;^&#65533;&#214;&#65533;X&#65533;&#65533;&#219;&#65533;&#65533;k&#65533;&#65533;_&#65533;:&#65533;&#65533;it&#65533;&#65533;&#65533;&#65533;hgf&#65533;&#65533;&#65533;&#65533;=%b;6&#65533;^r&#65533;&#65533;&#65533;&#65533;\{8&#1742;&#65533;&#65533;&#509;&#65533;s&#65533;&#65533;kO&#65533;&#65533;&#65533;L&#65533;&#65533;&#65533;&#65533;&#65533;&#65533;&#65533;&#65533;&#65533;&#65533;&#65533;'O&#65533;!&#65533;&#65533;O&#65533;&#65533;&#65533;&#65533;&#65533;&#65533;&#65533;y&#65533;&#65533;&#65533;s&#65533;&#65533;f~&#65533;&#65533;<&#65533;=_&#65533;&#65533;z&#65533;&#65533;&#65533;&#65533;LJ&#65533;M&#65533;&#65533;^&#1834;&#65533;=&#65533;|u&#65533;&#65533;&#65533;&#65533;$&#65533;=7m|`&#65533;&#65533;Z&#65533;&#614343;g&#1164;&#65533;6&#65533;=&#65533;&#65533;@}EX?G&#65533;&#65533;&#65533;&#65533;&#65533;&#65533;&#65533;{&#65533;&#65533;&#65533;&#65533;&#65533;&#65533;3&#65533;&#65533;8|&#65533;&#65533;&#65533;O?&#65533;e&&#65533;i?&#65533;&#65533;&#65533;&#65533;&#65533;O&#65533;&#65533;&#1535;&#1717;&#65533;?I^&#65533;El&#65533;&#65533; &#65533;&#65533;'7&#65533;wtX&#65533;R&#65533;'&#65533;
&#65533;&#65533;&#65533;&#65533;&#65533;&#65533;&#448;8&#65533;&#65533;G3&#65533;V&#65533;&#996;G@&#65533;&#65533;&#65533;P&#65533;p&#65533;7z&#1537; x&#65533;hp&#65533;gZW}(&#65533;&#65533; &#65533;75~&#65533;&#65533;6&#65533;&#65533;ts&#65533;&#65533;&#65533;~&#65533;&#65533;&#65533;Qp&#65533;@&#65533;8u|@G}5&#65533;H&#65533;&#65533;&#65533;S&#65533;Kn&#65533;&#65533;P(&#65533;2&#65533;Mx&#65533;Qx&#65533;h;:xL&#65533;WT4&#65533;_&#65533;`8&#65533;&#65533;&#65533;d(&#65533;&#65533;&#65533;fO&#65533;&#65533;l&#65533;&#65533;[gz*&#65533;&#65533;c(&#65533;&#65533;&#65533;`)&#65533;`x&#65533;v&#65533;&#65533;&#65533;&#65533;cf&#65533;m&#65533;nx>+Nf&#65533;SsHK&#65533;&#65533;z&#65533;=&#65533;&#65533;&#65533;hI &#65533;?P&#65533;?&#65533;&#65533;h&#65533;AP&#65533;&#65533;&#65533;&#65533;&#65533;-&#65533;z&#65533;`L&#65533;V(&#65533;&#65533;&#65533;&#65533;L&&#65533;y&#1544;J&#65533;&#65533;I`VpYp&#65533;&#65533;W K ? &#65533;(&#65533;h&#65533;&#65533;K&#65533;K&#65533;&#65533;W&#65533;&#65533;&#65533;&#65533;&#65533;p@&#65533;&#65533;d&#65533;&#65533;&#65533;&#1176;&#65533;&#36037;{&#65533;&#65533;e&#65533;&#65533;&#65533;&#65533;&#65533;&#65533;&#65533;&#65533;&#65533;8&#65533;&#65533;&#65533;&#65533;X&#65533;&#65533;&#65533;&#65533;&#65533;8&#65533;&#65533;&#65533;&#65533;&#65533;&#65533;R0&#65533;&#65533;H&#65533;M&#65533;&#65533;?@c&#65533;8&#65533;&#65533;&#512;&#65533;Tk&#18701;`&#65533;&#65533;=&#65533;&#65533;&#65533;X&#65533;[ &#65533;&#22032;
&#65533;&#65533;&#36368;&#65533;&#65533;&#65533;&#65533;&#33529;&#65533;&#65533;&#65533;H&#65533;y'v&#65533;&#65533;&#65533;&#65533;
&#65533;D&#65533;&#65533;1&#65533;&#65533;&#65533;&#65533;&#48651;V`&#65533;	&#65533;&#65533;&#65533;&#65533;Y&#65533;&#65533;	&#65533;9&#65533;&#587;&#65533;H&#65533;&#65533;&#65533;&#65533;&#65533;h&#65533;K&#65533;&#65533;v&#529;@&#1617;&#65533;&#65533;&#65533; &#65533;?&#65533;H@&#65533;&#65533;&#65533;&#65533;(y&#65533;.Y&#65533;&#65533;&#65533;&#65533;&#65533;X&#65533;W&#65533;&#65533;h&#65533;9&#65533;&#65533;&#65533;&#65533;&#65533;&#65533;K&#65533;&#65533;L&#65533;&#65533;fyd&#65533;&#65533;&#65533;O&#65533;&#65533;`&#65533;#9&#65533;	&#65533;&#65533;xP&#65533;&#65533;#&#65533;R&#65533;&#65533;Y&#65533;&#904;&#65533;M&#65533;8&#65533;&#65533;&#65533;h&#65533;&#65533;&x&#65533;&#65533;	&#65533;S&#65533;R&#65533;X&#65533;3I&#65533;8&#65533;&#65533;&#65533;'&#38072;&#65533;&#616;&#65533;T&#65533;&#65533;&#48661;&#65533;&#65533;&#65533;I&#65533;vI_>Y&#65533;&#65533;&#65533;&#65533;&#65533;&#65533;Gl&#65533;&#65533;&#65533;]Y&#65533;79&#65533;:)&#65533;w)&#65533;59&#65533;z&#1611;1Y&#65533;&#37689;)&#65533;&#65533;&#65533;E&#65533;&#65533;y&#65533;&#65533;&#65533;[ &#65533;&#65533;&#49684;0&#1611;&#65533;Y&#65533;&#65533;&#65533;&#65533;&#65533;&#65533;'	&#65533;Z &#65533;&#65533;xu)&#65533;3&#65533;&#65533;X&#65533;H&#65533;p&#14933;&#65533;&#65533;Oi&#65533;&#65533;&#65533;&#65533;&#1630;h&#65533;Dj&#65533;y&#65533;&#65533;=J&#65533;&#65533;)&#65533;&#65533;H&#65533;&#65533;Y&#65533;&#65533;i&#65533;Pi&#65533;&#65533;&#65533;~&#65533;&#65533;&#65533;&#37624;X&#65533;7@&#65533;#&#65533;&#65533;+)&#65533;jX0\{&#65533;&#65533;&#65533;y&#65533;xN]&#65533;&#65533;z&#65533;zZ&#65533;Y&#65533;&#65533;&#65533;)&#65533;&:&#65533;&#65533;&#65533;&#65533;&#65533;9&#65533;
Y&#65533;&#65533;	&#65533;&#65533;&#65533;&#65533;9&#65533; &#65533;&#65533;&#65533;&#65533;&#65533;&#38194;u&#65533;&#1699;&#65533;&#65533;G<&#65533;K&#65533;J&#65533;7 &#65533;8&#37811;&#65533;&#65533;&#65533;	&#65533;1z&#65533;9z&#65533;2j&#65533;%9&#65533;&#65533;&#605;&#65533;&#65533;&#65533;#&#1056;&#65533;y&#65533;&#65533;&#65533;&#659;&#65533;&#65533;>Z&#65533;XXZ&#65533;7`7&#65533;Fj&#65533;&#65533;)&#65533;4)M&#1695;&#65533;	&#65533;v&#610;Rz&#65533;\&#65533;

&#65533;q:&#65533;	&#65533;\
&#65533;Kp&#65533;&#65533;H&#65533;7 c&#65533;&#65533;&#65533;f&#65533;~&#65533;&#65533;YOn5J&#65533;E&#65533;&#65533;&#65533;
&#65533;`&#65533;&#65533;M	&#65533;}I&#65533;&#65533;&#65533;&#65533;F&#65533;&#65533;&#65533;&#43140;&#65533;&#65533;\&#65533;&#65533;&#65533;b&#65533;]{&#2575;
&#65533; &#470;.&#65533;FyM0&#65533;&#65533;&#1696;&#65533;&#65533;&#65533;&#65533;&#65533;&#65533;y&#65533;)&#65533;&#65533;1&#65533;&#65533;&#65533;&#65533;&#65533;Y&#65533;`&#65533;&#65533;&#65533;J&#65533;"&#65533;&#65533;$0H&#65533;&#65533;$ &#65533;&#65533;)&#65533;&#1893;&#65533;&#65533;&#65533;&#65533;Go&#65533;&#65533;&#65533;&#65533;5&#682;Z&#65533;&#65533;G:&#65533;&#65533;&#65533;&#65533;&#65533;	&#65533;&#65533;&#65533;&#65533;	&#65533;&#65533;&#590;&#65533;8&#65533;4
&#65533;&#65533;Z&#65533;&#65533;&#65533;&#65533;J&#65533;Z&#65533;Ky&#65533;y&#350;&#65533;z&#65533;&#1799;Ux&#65533;DZ&#65533;5&#65533;&#65533;&#65533;&#65533;&#65533;&#65533;z&#65533;^&#65533;&#65533;4j&#65533;&#65533;&#65533;&#65533;&#65533;&#65533;V&#65533;&#65533;&#65533;:&#65533;&#65533;*&#65533;&#65533;&#65533;&#65533;
&#65533;&#65533;&#65533;&#1354;&#65533;K@&#65533;nE&#65533;&#65533;&#65533;&#65533;SI&#65533;&#65533;
&#65533;&#65533;&#65533;&#65533;Z&#65533;&#65533;&#65533;&#65533;&#65533;FZ&#65533;&#62114;&#305715;X&#65533;&#65533;&#65533;&#65533;z&#65533;Z&#65533;{&#65533;&#65533;&#65533;&#65533;8V&#65533;&#65533;&#65533;R&#65533;&#65533;De&#65533;8&#1072;&#29358;\:&#65533;&#65533;j&#65533;[&#65533;uZ&#65533;*&#65533;Z0&#65533;&#65533;&#65533; k&#65533;oj&#65533;`&#65533;&#65533;'k&#65533;K&#744;W5&#65533;S;&#65533;j&#65533;OW+&#65533;&#65533;&#65533;\k&#65533;#k&#65533;K)&#65533;&#65533;&#65533;&#65533;@&#65533;&#65533;(&#65533;V&#620;0&#65533;&#65533;&#1065;&#65533;&#65533;&#41726;&#65533;&#65533;5&#1781;K&#65533;Tv{&#65533;x&#65533;R&#65533;&#65533;&#65533;~&#48480;&#65533;&#65533;&#65533;I&#65533;&#65533;&#1695;!&#65533;&#65533;g&#65533;&#65533;&#65533;	&#65533;&#65533;9&#65533;&#232;&#65533;&#65533;&#65533;&#65533;&#65533;8&#65533;&#65533;&#65533;&#65533;&#65533;&#836;\1&#65533;#&#65533;&#65533;+&#65533;)k&#65533;|{&#65533;&#65533;J&#65533;&#65533;&#65533;&#65533;Y&#65533;&#65533;&#625;Q&#684;&#65533;&#39069;J&#65533;&#65533;&#65533;&#65533;&#65533;K&#65533;&#65533;&#65533;"&#65533;&#65533;&#65533;&#763;
&#65533;&#65533;&#65533;&#65533;&#65533;&#65533;&#65533;K&#65533;&#65533;{&#65533;6*&#65533;&#65533;;&#65533;&#65533;&#65533;&#738;&#65533;&#65533;&#65533;S&#660;&#65533;&#65533;&#65533;&#65533;&#735;&#603;&#65533;&#65533;&#65533;R&#65533;&#65533;&#2043;L&#65533;d&#65533;&#65533;&#65533;&#65533;&#65533;K&#65533;^K&#65533; &#1770;&#65533;&#677;&#65533;&#1764;o[&#65533;`j&#65533;&#65533;x&#65533;&#65533;&#65533;&#65533;	&#65533;&#65533;z&#65533;#&#1715;&#65533;&#65533;&#65533;&#65533;5J&#65533;&#65533;&#65533;&#65533;&#65533;
&#65533;&#65533;&#65533;z [&#65533;&#65533;K&#65533;]k&#65533;&#65533;{&#65533;&#458;&#65533;&#65533;{&#65533;&#65533;&#65533;&#65533;-&#625;V&#592;&#65533;+&#65533;&#65533;&#48331;&#65533;&#65533;rk&#65533;o&#65533;&#65533;)0"&#65533;Pw&#65533;&#65533;%&#65533;&#65533;JQ&#65533;h&#65533;J&#65533;)P&#65533;p&#65533;WL&#65533;&#44704;Y&#65533;&#65533;&#65533;&#764;&#65533;&#65533;&#65533;&#65533;&#65533;&#65533;Q&#1639;&#65533;&#65533;&#65533;]\&#65533;&#57875;_{&#65533;&#65533;&#65533;)&#65533;&#65533;&#65533;d&#65533;M&#65533;&#65533;&#65533;m&#65533;&#65533;&#65533;Z&#65533;&#65533;&#65533;I{&#65533;\,&#65533;&#740;&#65533;+&#65533;:&#65533;&#65533;&#65533;&#65533;J&#65533;&#65533;&#65533;&#65533;&#1660;&#65533;&#65533;t&#65533;M&#682;r&#65533;Nt\&#65533;v&#65533;L}X&#65533;-`&#65533;&#65533;&#65533;&#800;&#65533;&#65533;j&#65533;C&#65533;&#65533;K&#65533;&#65533;[&#65533;&#65533;&#65533;I&#1042;&#1826;&#65533;&#65533;&#65533;&#65533;Y&#65533;9&#65533;&#65533;h&#65533;&#65533;i&#65533;H&#65533;&#65533;&#65533;&#20312;l&#65533;&#65533;&#65533;?&#65533;&#65533;K&#65533;&#65533;&#65533;&#65533;U,&#65533;&#65533;Z&#65533;'&#65533;&#409;J&#65533;&#65533;&#636;#&#1693;9,&#65533;Z&#65533;&#221;i&#65533;&#65533;&#65533;&#65533;*&#65533;y&#65533;O&#65533;&#65533;&#65533;\M&#65533;&#65533;}&#65533;&k&#65533;&#65533;J&#65533;&#65533;&#65533;&#65533;|&#65533;&#65533;&#65533;&#65533;&#65533;&#65533;&#65533;&#65533;&#65533;&#65533;f&#65533;&#65533;=&#65533;&#65533;;&#1762;~:&#65533;&#65533;
&#65533;&#65533;&#65533;&#65533;&#65533;\&#65533;&#65533;`J&#65533;&#65533;
&#65533;&#908;&#65533;&#65533;k&#65533;&#65533;&#65533;&#65533;&#65533;&#751;Zi&#65533;t&#65533;&#65533;&#65533;&#65533;&#65533;&#65533;&#995;J&#65533;&#65533;|&#65533;&#65533;:&#65533;&#65533;&#65533;&#65533;K&#65533;&#65533;[M&#65533;&#65533;&#65533;M|M&#65533;8&#65533;&#65533;&#65533;&#65533;&#65533;&#65533;&#1847;\\&#65533;D&#1828;&#65533;9&#65533;wJ&#65533;9&#65533;&#65533;
&#65533;&#65533;V&#65533;Z&#1038;J&#65533;&#65533;&#65533;Z&#65533;&#65533;i&#65533;9&#65533;&#65533;&#65533;&#405;&#65533;L&#65533;&#65533;&#1177;&#65533;L &#65533;&#65533;&#65533;.&#810;&#65533;<&#65533;&#780;&#65533;)&#65533;&#65533;&#65533;Z&#65533;&#33535;^&#1848;&#65533;Z&#65533;&#65533;&#65533; &#65533;UL&#65533;&#65533;&#65533;0&#65533;&#65533;$p&#65533;&#65533;D&#65533;V&#65533;&#318;&#65533;[1`",p&#1544;}&#65533; `&#65533;&#1548;}&#1549;&#1614;=&#1620;]&#1622;}&#1624;&#65533;&#1619;&#1615;&#65533;&#1556;&#65533;&#1566;&#65533;&#65533;0,&#65533;&#65533;}]&#65533;X&#65533;&#65533;8&#65533; &#65533;&#65533;&#1710;&#65533;&#1712;&#1778;=&#1780;]&#1782;}&#1784;&#65533;&#1780;M&#884;&#65533;m&#65533;UKK-`&#65533;]&#65533;&#65533;}&#65533;&#541;&#65533;&#65533;&#65533;&#65533;&#65533;t|&#65533;&#65533;&#65533;&#65533;J&#65533;X!&#65533;&#65533;&#65533;}&#65533;&#1565;&#1910;&#65533;&#1854;&#65533;&#65533;&#65533;&#1852;&#65533;/ &#65533;]&#65533;&#65533;}&#65533;&#65533;&#65533;&#1915;T&#65533;&#1997;&#1723;&#1069133;&#65533;&#65533;=&#65533;&#65533;&#65533;&#65533;&#65533;&#65533;L&#65533;&#65533;&#65533;&#65533;&#65533;J4P:P&#65533; &#65533;&#65533;}&#65533;}&#65533;&#65533;&#65533;}&#65533;&#1181;&#65533;>&#65533;&#65533;&#65533;&#65533;&#1836;&#65533;&#65533;&#65533;&#65533;~&#65533;S/&#65533;&#65533;&#65533;&#65533;M&#65533;Ld&#65533;&#65533;&#65533;Mt&#65533;.&#65533;&#301;&#65533;&~&#65533;&#65533;&#65533;t&#65533;&#65533; &#65533;G&#65533;&#65533;&#65533;(>&#65533;&&#65533;&#65533;9&#65533;&#65533;&#65533;&#65533;-&#65533;2N&#65533;>&#65533;&#65533;6^;&#65533;&#65533;&#65533;&#65533;t&#65533;?&#65533;&#65533;&#65533;t&#65533;&#65533;DN&#65533;d&#65533;&#237;&#65533;T.&#65533;L7-&#65533;&#65533;}&#65533;DS^&#65533;^N&#65533;WN3&#65533;&#65533;	&#65533;#&#65533;&#65533;_&#65533;&#65533;&#65533;&#65533;2&#65533;&#65533;d^&#65533;&#65533;c.h&#65533;&#65533;v&#65533;&#65533;l&#65533;/C&#65533;&#65533;9~>fX@p&#28830;&#65533;y&#65533;+N&#65533;&#65533;p&#65533;&#65533;&#65533;&#65533;=&#65533;n&#1861;&#65533;+n&#65533;&#65533;N7f&#65533;&#65533;~&#65533;>7w &#65533;&#65533;&#65533;.`&#65533;&#65533;&#65533;&#65533;rr&#65533;>&#65533;q&#65533;0P&#1890;&#65533;&#65533;.7&#65533;~&#65533;.70&#65533;&#65533;~&#65533;M&#65533;&#65533;&#1842;&#65533;&#65533;r&#65533;&#44430;&#65533;&#158;&#65533;b&#65533;&#65533;>3&#65533;ZK&#65533;>&#65533;&#65533;&#65533;&#1722;&#65533;!&#65533;n&#52446;/ Y&#65533;&#65533;&#65533;&#1550; &#65533;>&#65533;.&#65533;&#65533;&#65533;/&&#65533;&#2028;&#65533;&#65533;&#894;&#65533;&#65533;1&#65533;&#1982;&#65533;5#&#65533;&#65533;&#65533;&#65533;N&#65533;&#65533;&#65533;}&#65533;/&#65533;8&#65533;&#65533;&#65533;&#65533;&#65533;&#65533;&#65533;"&#65533;.>3&#65533;y&#65533;&#65533;^&#65533;&#65533;&#65533;&#65533;&#65533;&#65533;W&#65533;&#65533;&#65533;&#65533;&#65533;&#65533;^&#65533;&#1998;/&#65533;X&#65533;	/&#65533;t&#65533;?&#65170;&#52452;&#65533;&#65533;&#65533;8&#65533;c&#65533;&#65533;O&#65533;q&#65533; &#65533;&#65533;qbR0P&#65533;'&#65533;&#65533;&#65533;&#65533;+&#65533;&#65533;&#65533;&&#65533;!1/&#65533;&#65533;&#65533;D1 &#65533;6?&#65533;&#65533;&#65533;&#65533;*/'&#65533;A&#65533;&#65533;Q&#65533;F?&#65533;p&#65533;`2&#65533;&#65533;&#65533;&#65533;!N&#65533;&#65533;P>'fX&#65533;T&#65533;&#65533;&#1153;&#65533;X&#65533;&#65533;`X]_&#65533;&#65533;&#65533;a&#65533;&#65533;A&#65533;10&#65533;g/&#65533;C/{&#65533;&#65533;&#462;&#65533;&#65533;*&#65533;q/&#65533;&#65533;&#65533;&#65533;v&#65533;&#65533;+&#65533;{&#65533;&#65533;&#65533;&#65533;&#65533;&#65533;&#65533;&#65533;&#65533;5&#65533;&#65533;&#65533;s&#65533;&#65533;~&#65533;D'&#65533;&#65533;&#1915;&#65533;&#65533;&#65533;Q&#65533;&#21967;&#1855;t&#65533;&#65533;&#65533;&#65533;b&#65533;&#65533;&#65533;&#65533;&#445;L&#65533;?&#65533;&#65533;f&#65533;&#65533;&#65533;&#65533;&#65533;&#65533;&#1772;&#65533;&#65533;&#65533;@/&#65533;&#65533;mM&#65533;_&#65533;&#65533;.&E&#65533;&#65533;&#65533;&#65533;&#65533;&#65533;&#65533;&#65533;R&#65533;&#65533;&#65533;&#65533;&#65533;d&#65533;&#65533;&#65533;&#65533;&#65533;&#65533;&#65533;&#65533;&#65533;&#65533;&#65533;&#65533;&#65533;&#65533;_&#65533;/&#65533;&#65533;&#65533;&#65533;N&#1567;&#65533;&#65533;\&#65533;f_&#65533;&#65533;&#65533;&#65533;&#65533;&#65533;&#65533;&#65533;&#65533;&#65533;&#65533;&#65533;&#65533;&#65533;&#65533;O&#65533;c-&#65533;&#65533;&#65533;&#65533;&#65533;&#65533;/&#65533;&#65533;&#65533;_&#65533;&#65533;?&#65533;&#1377;&#65533;&#65533;&#65533;O&#65533;&#65533;&#65533;&#65533;&#65533;&#65533;`&#65533;&#65533;&#65533;O&#65533;&#65533;&#65533;&#65533;/&#1222;&#65533;{&#65533;O&#65533;&#65533;&#65533;&#65533;a&#65533;&#65533;g&#65533;O&#65533;&#65533;&#65533;&#65533;1&#65533;A&#65533;&#65533;&#65533;&#65533;&#65533;&#65533;&#65533;z&#65533;&#65533;J&#65533;&#65533;&#65533;&#65533;&#65533;&#65533;e&#65533;&#65533;&#65533;&#65533;&#65533;&#65533;&#65533;zO&#65533;J&#65533;&#65533;&#65533;&#65533;&#25745;&#927;&#65533;&#65533;&#65533;&#65533;?&#65533;`&#65533;&#65533;&#65533;&#65533;&#65533;&#65533;&#65533;&#65533;&#65533;!K&#65533;O&#65533;&#65533;&#65533;&#65533;&#65533;&#65533;&#65533;&#65533;&#65533;&#65533;&#65533;&#65533;e&#65533;&#65533;/&#65533;aA&#65533;&#65533;#&#65533;&#65533;&#65533;&#65533;&#65533;&#65533;#&#65533;&#65533;&#65533;&#65533;&#65533;&#65533;&#65533;o&#65533;e&#65533;&#65533;/&#65533;&#65533;&#65533;&#65533;?&#65533;e&#65533;&#65533;&#65533;&#65533;q&#65533;.R-&#65533;&#65533;&#65533;&#65533;&#65533;	Q&#65533;&#65533;&#65533;&#65533;&#65533;&#65533;&#65533;aaY&#65533;_&#65533;
&#65533;b x&#65533;&#65533;&#65533;/&#65533;b&#65533;&#65533;&#65533;!&#65533;&#65533;_&#65533;.oQh b&#65533;&#65533;_&#65533;&#65533;&#65533;`&#65533;&#65533;&#65533;,&#65533;&#65533;_&#65533;_&#65533;&#65533;%Rh b&#65533;&#65533;_&#65533;a&#65533;z&#65533;-&#65533;&#65533;_&#65533;b&#65533;&#65533;%/Rh b&#65533;&#65533;_&#65533;`a&#65533;?&#65533;8&#65533;&#65533;_&#65533;\A`&#65533;(&#65533;Rh b&#65533;&#65533;_&#65533;ZaYex&#65533;T_&#65533;&#65533;_&#65533;&#65533;&#65533;~Sh b&#65533;&#65533;_&#65533;`&#65533;&#65533;&#65533;T_&#65533;&#65533;&#65533;DS&#65533;@&#65533;b _&#65533;&#65533;&#65533; &#65533;&#65533;W&#65533;&#65533;_&#65533;_A&#65533;&#65533;A&#65533;b _&#65533;&#65533;&#65533;&#65533;&#65533;&#1614;U_&#65533;&#65533;&#65533;e&#65533;?&#65533;K&#65533;b _&#65533;&#65533;&#65533;&#65533;&#65533;&#65533;O&#65533;d&#65533;&#65533;&#65533;_&#65533;]&#65533;`&#65533;&#65533;W&#65533;b _&#65533;&#65533;&#65533;>&#65533;&#65533;n&#65533;&#65533;_&#65533;7Q&#65533;G&#65533;&#65533;X&#65533;b _&#65533;&#65533;&#65533;&#65533;&#65533;&#65533;&#65533;V_&#65533;&#65533;o&#65533;$&#65533;&#65533;NVh b&#65533;&#65533;_&#65533;\A&#65533;&#65533;&#65533;x&#65533;&#65533;_&#65533;4AQ-&#65533;&#65533;&#65533;&#65533;Vh b&#65533;&#65533;_&#65533;7&#65533;1p&#65533;&#1566;W_&#65533;&#65533;&#65533;&#65533;&#65533;&#65533;o&#65533;b _&#65533;&#65533;&#65533;&#65533;&#65533;&#65533;NX_&#65533;&#65533;wO&#65533;&#65533;&#65533;&#65533;Wh b&#65533;&#65533;&#65533;&#65533;&#65533;&#65533;&#65533;&#65533;&#65533;&#65533;&#65533;&#65533;&#65533;Bz?&#65533;y&#65533;b _&#65533;&#65533;W&#65533;-&#65533;&#65533;&#65533;&#65533;X_&#65533;&#65533;&#65533;&#65533;/=&#65533;NXh b&#65533;&#65533;&#65533;s&#65533;&#65533;/&#65533;&#65533;&#65533;&#65533;&#65533;~&#65533;z/&#49477;b _&#65533;&#65533;=&#65533;A&#65533;&#65533;&#65533;&#65533;&#65533;Y_&#65533;&#65533;&#65533;>d_&#65533;&#65533;&#65533;Xh b&#65533;&#65533;&#65533;yW&#65533;4p&#65533;&#798;Y_&#65533;&#65533;&#65533;&#65533;J_&#65533;&#65533;&#65533;&#65533;Xh b&#65533;&#65533;o&#65533;&#65533;&#65533;&#65533;&#65533;&#65533;&#65533;&#65533;}tK>&#65533;&#54213;b _&#65533;&#65533;&#65533;X&#65533;&#65533;&#65533;&#65533;&#65533;&#65533;&#65533;?&#65533;&#65533;DS&#65533;&#50693;b _&#65533;&#65533;&#65533;&#65533;K&#65533;
&#65533;&#65533;&#65533;&#65533;&#65533;&#65533;&#65533;&#65533;dY&#65533;&#65533;&#50693;b _&#65533;&#65533;X&#65533;Ma8&#65533;&#222;Z_&#65533;&#65533;W&#65533;N40&#65533;&#222;Yh b&#65533;&#65533;&#65533;&#65533;&#65533;dY`&#65533;&#65533;&#65533;&#65533;Z_&#65533;&#65533;A&#65533;&#65533;&#65533;&#65533;&#47173;b _&#65533;&#65533;7&#65533;&#65533;P&#65533;&#65533;&#65533;&#65533;&#65533;&#65533;&#65533;&#65533;&#65533;&#65533;&#65533;&#51269;b _&#65533;&#65533;(&#65533;Pa&#65533;&#878;Z_&#65533;&#65533;'x&#65533;&#65533;&#65533;&#65533;/&#51333;b&#65533; _&#65533;&#65533;8xM&#65533;Ez&#65533;&#65533;&#65533;O&#65533;-&#65533;&#65533;&#47237;b _&#65533;&#65533;&#65533;R &#65533;&#65533;&#65533;.[_&#65533;&#65533;&#65533;Hs&#65533;%&#1820;&#65533;&#51781;b _&#65533;&#65533;ByS&#65533;&#65533;&#65533;&#65533;&#65533;&#65533;K&#65533;&#65533;9&#65533;&#51781;b _&#65533;&#65533;&#65533;yU4p&#65533;&#65533;>[_&#65533;&#65533;&#65103;&#65533;&#65533;&#65533;&#65533;&#43589;b _&#65533;&#65533;&#65533;7Va&#65533;&#65533;&#65533;&#65533;[_&#65533;&#65533;&#65533;V4 &#238;Zh b&#65533;&#65533;&#65533;&#65533;c&#65533;&#65533;&#65533;&#65533;[_&#65533;&#65533;gRuxL&&#238;Zh b&#65533;&#65533;_&#65533;oE>&#65533;&#65533;&#65533;&#65533;[_&#65533;&#65533;&#65533;j=&#65533;&#814;Zh b&#65533;&#65533;O&#65533;y%&#65533;&#65533;/&#65533;&#65533;&#65533;&#65533;q\W&#65533;90&#52357;b _`&#65533;&#65533;E40&#65533;&#65533;&#65533;[_&#65533;&#65533;&#65533;E&#65533;&#65533;&#65533;&#48261;b _ &#65533;&#65533;&#65533;4&#65533;&#65533;&#65533;>\_&#65533;&#65533;dU&#65533;&#65533;&#65533;&#65533;S/&#52357;b _&#65533;&#65533;&#65533;E&#65533;`Hz&#65533;&#65533;&#65533;&#65533;&#65533;?\4&#65533;&#65533;&#65533;.[h b&#65533;&#65533;&#65533;&#65533;`&#65533;&#65533;&#65533;>\_&#65533;&#65533;&#65533;&M_&#65533;&#65533;&#65533;.[h b&#65533;&#65533;?\ &#65533;&#65533;&#65533;>\_&#65533;&#65533;&#65533;eY4&#65533;&#65533;.[h b&#65533;&#65533;O]&#65533;?&#65533;&#65533;&#65533;&#65533;&#65533;YuhL4@&#65533;&#44165;b _&#65533;&#65533;&#65533;&#65533;&#65533;&#65533;&#65533;&#65533;vO_&#65533;&#65533;.[h b&#65533;a&#65533;_a&#65533;&#65533;&#65533;>\_&#65533;&#65533;&#65533;U&#65533;&#65533;&#65533;&#65533;-&#65533;&#65533;.[h b&#65533;O?&#65533;&#65533;&#65533;&#65533;&#65533;&#65533;[_`&#65533;F4&#65533;&#65533;.[h b&#65533;:O\&#65533;&#353;z&#65533;&#65533;2O\&#65533;D4&#65533;&#65533;&#65533;&#65533;.[h b&#65533;2?[&#65533;&#65533;&#65533;&#65533;&#65533;_&#65533;&#65533;&#65533;4@z&#47749;b _ &#65533;&#65533;5MaHz&#65533;&#65533;&#65533;]&#65533;e40&#65533;&#238;Zh b&#65533;?^fx
F4&#65533;&#65533;/&#65533;&#65533;&#65533;^ &#65533;B&#65533;&#65533;4
4&#65533;>t&#65533;D&#65533;)^&#65533;&#65533;&#65533;&#392;<~R&#65533;H&#65533;%M&#65533;D&#65533;R&#65533;J&#65533;$&#1096;&#65533;&#65533;L&#65533;5m&#65533;&#281;S&#65533;N&#65533;=}&#65533;
&#65533;&#65533;P&#65533;E&#65533;E&#65533;R&#65533;R&#65533;]xTH#U&#65533;^&#346;U&#65533;V&#65533;]&#65533;vMV&#65533;X&#65533;,eE&#65533;V&#65533;Z&#65533;m&#1918;&#65533;W&#65533;O%4<&#65533;&#65533;&#65533; B4r|X&#65533;&#65533;eF|&#65533;e&#825;&#65533;?&#65533;&#65533;X&#65533;d&#65533;+&#65533;&#65533;&#65533;&#65533;&#1059;&#65533;&#65533;9B`&#65533;&#65533;&#65533;&#65533;&#65533;&#1059;M&#65533;FMZ&#65533;&#65533;&#1385;Y&#65533;v&#65533;&#65533;l&#1588;e&#65533;&#65533;}[&#65533;m&#1977;{&#65533;&#65533;M&#65533;&#65533;Y&#65533;&#333;&#65533;&#65533;&#65533;\&#65533;&#65533; vA&#65533;&#65533;{&#65533;y&#65533;&#65533;&#65533;}]{v&#65533;&#1597;o&#65533;&#65533;&#65533;x&#65533;&#65533;&#223;'&#65533;&#65533;|z&#65533;&#65533;&#1899;&#65533;&#65533;>&#65533;{&#65533;&#65533;K.&~\&#65533;~&#65533;&#65533;&#65533;&#65533;7&#65533;&#65533;&#65533;8&#65533;J&#65533; &#65533;&#65533;.Ad&#65533;A&#65533;0&#65533;&#65533;&#65533;&#65533;&#65533;&#65533;&#65533;0C7&#65533;%&#65533;p&#65533;L&#65533;&#65533;DOD&#65533;&#65533;W&#65533;&#65533;_<&#65533;Eg&#65533;n&#65533;&#65533;@p&#65533;R&#65533;G2H!&#65533;&#65533;&#65533;aD&#65533;1&#65533;&#65533;&#65533;	&#65533;&#65533;&#65533;I(&#65533;&#65533;&#65533;	'&#65533;if	$&#65533;&#65533;K/&#65533;3L1&#65533;$&#65533;L3&#65533;&#65533;D3M5&#65533;d&#65533;M)&#640;3N8]L&#65533;&#951;&#65533;&#65533;@2&#65533;&#65533;&#65533;>&#65533;3P&#65533;&#65533;$&#65533;PCE&#65533;$:e&#65533;&#65533;D&#65533;4RIY&#65533;QKo&#65533;4SM7&#65533;4&#65533;E/&#65533;&#65533;NG%&#65533;TSA&#65533;4&#65533;FOe&#65533;UW&#65533;TUK_&#65533;&#65533;V[WLUV;o&#65533;W_&#65533;U&#65533;]%&#65533;Xc&#65533;&#65533;UX&#65533;e&#65533;Yg=
V&#65533;e&#65533;&#65533;&#65533;&#65533;_&#65533;&#65533;v?k&#65533;&#65533;&#65533;h&#65533;&#1398;[q&#65533;[p&#65533;#7]u&#65533;&#65533;\t&#1477;7^?&#65533;uw.y&#65533;&#343;&#65533;v&#65533;U2_&#65533;&#65533;&#65533;^~&#65533;&#65533;`&#65533;%&#65533;w`&#65533;f&#65533;&#65533;Vx-&#65533;'&#65533;x&#65533;&#65533;#&#65533;&#65533;b&#65533;7F	b&#65533;&#65533;&#65533;8d&#65533;&#65533;&#65533;c&#65533;GF&#65533;c&#65533;M&#65533;)e&#65533;'.&#65533;&#65533;^&#65533;&#65533;&#65533;&#65533;e&#65533;f&#65533;&#65533;&#65533;&#65533;v&#65533;&#2011;}5h&#65533;&#65533;&#65533;&#65533;&#65533;:&#65533;ix&#65533;^&#65533;d&#65533;&#65533;&#1974;&#65533;&#65533;&#65533;(&#65533;&#65533;&#65533;g&#65533;:lg&#65533;&#65533;&#65533;Q&#65533;&#65533;f&#65533;&#65533;&#65533;&#65533;F&#65533;&#65533;^&#1344;	&#65533;&#65533;wr&#65533;&#65533;^_g&#65533;&#65533;&#65533;&#65533;j&#65533;&#32137;o&#65533;]}	&#65533;G|&#65533;&#65533;&#65533;6<&#65533;&#65533;&#65533;&#65533;&#65533;#&#65533;&#65533;&#65533;L'w&#65533;r&#65533;es&#65533;7&#65533;P&#65533;&#65533;&#65533;B;&#65533;&#65533;t&#1369;|I&#65533;&#65533;I_=&#65533;Q&#65533;\v&#65533;Y|&#65533;&#65533;w&#65533;0o&#65533;y&#65533;?&#65533;=&#65533;)x&#65533;&#65533;]&#65533;&#65533;O&#65533;&#65533;&#2009;&#65533;&#65533;,&#65533;S&#65533;&#65533;z&#65533;&#65533;xi&#65533;&#1709;&#65533;(&#65533;&#65533;&#65533;>&#65533;&#65533;^b&#65533;{&#65533;&#65533;G_&#65533;&#65533;&#65533;&#65533;<}&#65533;Qe&#65533;&#65533;&#65533;&#65533;&#65533;:&#65533;&#65533;&#65533;&#65533;~&#65533;&#65533;&#65533;&#65533;&#65533;&#65533;H&#65533;&#65533;W&#65533;&#1417;&#65533;&#65533;&#65533;&#65533; &#65533;&#65533;&#65533;&#65533;)0x/) &#65533;?&#65533;&#65533;jb &#65533;&H&#65533;
&#65533;&#65533;&#65533;:&#65533;9&#65533;|4&#65533;C&#65533;&#65533;Rm14&#65533;Ox&#65533;/&#65533;0&#65533;+&#65533;K_&#65533;A&#65533;&#65533;&#65533;a
o&#65533;C&#65533;0e&#65533; &#65533;&#65533;&#65533;&#65533;2$&1TKDY&#65533;&#65533;D(&#65533;&#65533;S&#65533;b7vE,^J&#65533;&#65533;Cg&#65533;&#333;&#65533;Q&#65533;&#65533;"&#65533;&#410;x&#65533;@&#65533;QcRdc&#65533;H18&#65533;1Is&#65533;&#65533;xG<:L&#65533;{&#65533;VfF@R&#65533;#d!&#65533;xH&#65533;&#65533;Q&#65533;&#65533;ad#&#65533;&#65533;H&#65533;&#65533;&#65533;&#65533;O%-&#65533;IHj`&#65533;&#65533;'&#65533;&#65533;GPBF&#65533;&#65533;Jd)sJ&#65533;R&#65533;&#65533;b&#65533;\&#65533;J&#65533;&#65533;_&#65533;&#65533;e&#65533;-my/\&#65533;ra&#65533;&#65533;W/}&#65533;`&#65533;&#65533;&#65533;$X1&#65533;uLd&#65533;E&#65533;&#65533;j&#65533;.&#65533;I.RF3c&#1252;&#65533;5&#65533;&#65533;Mq&#65533;R&#65533;R&#65533;f&#65533;&#65533;&#65533;M&#65533;&#65533;S&#65533;&#65533;$g9&#889;&#65533;q&#65533;&#65533;e&#65533;&#65533;V;&#1897;xrK&#65533;&#65533;|g=&#65533;uO|N&#65533;&#65533;&#65533;&#65533;I&#65533;#T&#65533;m:&#65533;B&#65533;:K&#65533;&#65533;IC&#65533;&#65533;P&#65533;O&#65533;	&#65533;(&#65533;.&#684;&#65533;jt&#65533;&#65533;&#65533;(=?
&#1168;&#65533;l&#65533;&#65533;&#65533;fI?wR^&#65533;&#65533;&#65533;,E&#65533;J
&#65533;[&#65533;4&#65533;4&#65533;M;&#65533;&#1238;&#692;<m&#65533;N+
&#1306;&#65533;4&#65533;D&#65533;&#65533;P!&#65533;&#65533;Z&#65533;s&#65533;L}&#65533;R&#65533;:&#65533; !&#65533;   ,^ &#65533; &#65533; &#65533; H&#65533;&#65533;&#65533;&#65533;*\&#560;&#65533;&#199;#J&#65533;H&#65533;&#65533;&#331;3j&#65533;&#561;&#65533;&#463; )*BD&#65533;&#65533;&#595;(S&#65533;\&#626;&#65533;&#727;0c&#668;I&#65533;&#65533;M&#65533;&#65533;B&#65533;&#65533;&#627;&#65533;&#991;@G&#65533;J&#65533;&#65533;&#1123;H&#65533;*-	&#65533;&#65533;&#1255;P&#65533;]J&#65533;&#65533;&#1387;W&#65533;\&#65533;)&#65533;&#65533;&#1519;`&#65533;&#65533;&#65533;J&#65533;&#65533;Y&#65533;|&#65533;M&#65533;G+L&#65533;(&#65533;&#129;&#65533;vi&#1595;x&#65533;&#65533;&#65533;H&#65533;NI&#65533;}&#65533;
L`&#195;>&#65533;8q&#65533;&#334;#C&#65533;&#65533;&#65533;&#65533;c&#722;1C&#65533;&#65533;&#65533;&#65533;>$&#65533;^N;&#65533;0&#65533;Dp&#65533;p&&#65533;&#65533;?&#65533;&#65533;4&#65533;S&#65533;-&#65533;&#65533;&#65533;&#1252;tI&#65533;{&#65533;\&#65533;&#65533;&#65533;&#65533;&#65533;&*&#65533;@&#65533;@&#65533;Y&#65533;&#65533;&#65533;$`N}q&#65533;~&#65533;&#65533;&#21004;&#65533;&#65533;&#65533;&#65533;&#65533;	Dp&#65533;&#65533;&#65533;&#65533;&#65533;&#65533;&#65533;&#65533;&#65533;&&#65533;O&#2030;A&#65533;S&#65533;&#1616;&#65533;&#65533;&#65533;"FaI&#65533;&#65533;aS &#65533;]";&#65533;&#65533;J&#65533;&#65533;'&#65533;b4&#65533;I&#65533;%V&#65533;&#65533;&#65533;&#65533;&#65533;f"&#65533;(&#65533;X"&#65533;&#1441;&#65533;&#65533;&#65533;&#65533;&#65533;i&#65533;T&#65533;tyBWJ&#840;R:&#65533;Z&#65533;E&#65533;@&#65533;&#65533;Uh&#65533;HF&#65533;&#65533;+&#65533;&#65533;d&#65533;.&#65533;&#65533;&#65533;Q&#65533;4%&#65533;U:&#65533;&#1173;&#65533;&#65533;&#65533;X"&#65533;JB&#65533;X"&#515;I&#65533;y&#65533;'k&#65533;a&#65533;t&#65533;)&#65533;q&#65533;&#65533;&#65533;L&#65533;&#65533;w*&#65533;Q&#65533;x=fP&#65533;&&#65533;Xcj&#65533;p&#65533;C;i&#65533;&#65533;vVj&#65533;{0]y%&#65533;Yv&#65533;"K&#65533;&#65533;&#65533;&#23072;&#1156;&K|&#65533;`&#65533;zG "E`&#65533;&#65533;i&#65533;&#65533;[j}$&#137;V&#65533;&#65533;	&#65533;&#65533;&#1413;&#65533;&#65533;X&#65533;T&#65533;&#65533;)&#65533;&#686;&#65533;,&#65533;P6&#65533;&#65533;&#65533;V{&#1318;2	&#65533;&#65533;&#65533;RQ&#65533;&#65533;&#65533;&#65533;keL&#65533;bY&#1244;&#1830;&#65533;.Gx~[&#65533;&#65533;PZ&#65533;&#65533;&#65533;&#65533;&#65533;&#65533;&#1038;&#65533;U&#65533;7Q&#65533;&#65533; g&#65533;i&#65533;KI&#65533;&#65533;&#65533;&#65533;&#65533;
&#65533;&#65533;&#65533;&#65533;i&#65533;&#65533;&#162;&#65533;&#65533;n&#65533;g&#65533;wp&#65533;q&#65533; w &#65533; &#65533;2J(&#65533;&#65533;,&#65533;&#65533;r&#65533;0&#65533;,s&#65533;4&#65533;ls&#65533;8&#2028;s&#65533;<&#65533;&#65533;&#65533;&#65533;+-t&#65533;6&#65533;&#65533;&#65533;&#65533;'&#65533;&#65533;Gw&#65533;&#65533;B.D-&#65533;&#65533;TW=&#65533;&#65533;Xg&#65533;&#65533;Wwt&#65533;G&#65533;{&#65533;&#65533;&#65533;"c+b&#65533;"G&#65533;G&#65533;j&#65533;&#65533;&#65533;=@m&#65533;&#65533;xo&#65533;&#65533;&#65533;|&#65533;&#65533;v&#65533;f&#65533;&#65533;&#65533;&#65533;n&#65533;&#65533;&#65533;v&#65533;&#65533;&#65533;&#65533;}G.&#65533;&#65533;^&#65533;mv&#1673;g&#65533;&#65533;&#65533;St&#13255;.&#65533;&#35095;n&#65533;&#39463;&#65533;&#65533;&#65533;O&#65533;:C&#65533;&#65533;&#65533;&#65533;&#65533;&#65533;O&#65533;&#65533;&#65533;&#65533;&#65533;^&#65533;&#1473;&#65533;]&#65533;&#65533;&#65533;&#65533;Q&#65533;u&#65533;&#65533;&#65533;&#65533;7&#65533;&#65533;&#65533;&#65533;&#65533;&#65533;&#65533;+"|&#65533;&#65533;g&#65533;&#65533;C]&#65533;&#65533;&#65533;&#65533;&#65533;/&#65533;&#65533;&#65533;O&#65533;4&#65533;fk&#65533;&#65533;&#65533;&#65533;/t&#65533; N&#65533;/&#65533;&#65533;&#65533;&#1519;&#65533;&#65533;&#65533;Z~&#65533;&#65533;&#65533;&#65533;&#65533;&#65533;|&#541;&#65533;H&#65533;&#943;&#65533;&#65533;&#65533;&#65533;:n	&#65533;\&#65533;H&#65533;
ZPy&#65533;K`&#65533;&#65533;&#65533;&#65533;z&#65533;&#65533;&#65533;&#65533;GH&#65533;&#65533;O&#65533;H[>&#65533;&#65533;&#65533;&#65533;{&&#65533;&#65533;c&#65533;B&#65533;&#65533;oll&#65533;H&#65533;&#65533;ma&#65533;3&#65533;&#65533;&#65533;&#65533;&#57667;&#65533;&#1761;] &#65533;&#65533;P&#65533;_&#65533;&#65533;5.&#65533;:&#65533;&#65533;&#65533;(z&#65533;C &#65533;&#65533;&#65533;b&#65533;TD&#65533;&#65533;&#65533;66o&#65533;M&#65533; &#65533;C&#65533;&#65533;x|&#65533;&#65533;&#478;&#65533;&#65533;&#65533;&#65533;&#1313;&#65533;H&#65533;B&#65533;m&#65533;}&#65533;H&#65533;V&#65533;F&#65533;p&#65533;T&#65533;!'i&#65533;D&#65533;&#65533;iIt&#65533;&YIJz2&#65533;&#65533;&#65533;&#65533;&#65533;6I&#65533;G~&#65533;B&#65533;c(5"&#65533;R&#65533;&#65533;&#65533;&#65533;&#65533;%&#65533;&#65533;U*&#65533;&#65533;&#65533;%,&#65533;&IY&#65533;&#65533;|&#65533;&#65533;&#65533;F&#65533;&#65533;bz&#65533;&#65533;&#65533;L&	&#65533;L&#65533;&#1240;&#65533;&#65533; 2&#65533;IM&#433305;&#65533;b4&#65533;&#65533;&#65533;iV&#65533;&#65533;e&#65533;&#65533;&#65533;r&#65533;&#987;&#65533;L'&#48153;Mb&#65533;&#65533;&#65533;kE&#65533;I&#65533;&#65533;]&#65533;&#65533;4#<&#65533;&#65533;&#65533;=&&#65533;&#65533;a4&#65533;j&#65533;4}&#65533;&#65533;&#65533;&#65533;%@P^j&#65533;&#65533;&#65533;(&#65533;Z&#65533;N&#65533;Z4u&#65533;D7&#65533;>&#65533;u&#65533;iX&#65533;&#65533;&#1106;&#65533;O&#65533;e&#65533;=&#65533;Q&#65533;&#65533;4{&#65533;L&#65533;L&#65533;&#65533;:&#65533;&#65533;&#65533;&#65533;	&#65533;&#65533;NK&#65533;&#65533;&#65533;&#65533;&#65533;&#65533;&#65533;[J&#65533;&&#1186;&#65533;&#294;@M&#65533;&#54026;&#65533;&#65533;&#11237;J&#65533;&#65533;&#65533;2&#65533;;&#65533;Z&#65533;&#65533;&#65533;&#65533;&#65533;Viw&#65533;	&#65533;to{0&#65533;V&#65533;Z&#65533;&#65533;*t&#65533;w&#65533;Z#&#65533;N&#65533;&#65533;qh&#65533;&#65533;/&#65533;&#65533;g&#65533;&#65533;&#65533;&#65533;&#65533;HU&#65533;&#65533;&#1473;&#65533;&#65533;&#65533;E\_&#65533;&#65533;&#65533;&#65533;&#65533;5&#65533;&#65533;-&#65533;A&#65533;Z&#65533;&#65533;&#1262;&#65533;&#65533;&#65533;&#65533;&#65533;&#65533;&#65533;&#65533;&#65533;&#65533;,A&#65533;G&#65533;f"5&#65533;&#65533;&#65533;lX&#65533;&#65533;=d&#65533;&#65533;%{:&#1122;&#199181;&#65533;k&#65533;bY&#65533;&#65533;&#65533;6&#65533;&#65533;5gg&#65533;&#65533;&#65533;&#65533;6&#65533;&#65533;u
i&#65533;&#65533;&#65533;&#65533;&#65533;p&#65533;&#65533;$&#65533;&#65533;Z&#65533;&#65533;&#65533;&#887;&#65533;&#65533;sR[&#65533;7&#65533;&#65533;&#65533;l&#65533;&#65533;&#65533;&#65533;&#65533;b7&#65533;&#65533;&#65533;&#65533;p&#65533;&#65533;&#65533;&#65533;V&#65533;&#65533;&#65533;&#65533;r&#65533;^&#65533;&#1404;&#65533;m&#65533;G&#65533;&#65533;-&#65533;&#65533;&#65533;&#65533;&#65533;|&#65533;w&#65533;&#65533;~w&#65533;ao&#65533;&#65533;&#65533;_&#65533;&#65533;&#65533; &#65533;M&#65533;&#1368;K5 &#65533;	&#65533;&#65533;&#65533;&#65533;9B&#65533;Ke5&#65533;&#65533;&#65533;&#65533;&&#65533;&#65533;&#65533;b&#65533;&#65533;&#65533;&#65533;&#65533;&#65533;F~8&#65533;I&#65533;zW&#65533;&#65533;&#65533;&#65533;k>1&#65533;_\&#65533;
o0&#65533;2&#65533;&#65533;n&#65533;Gc&#65533;x7&#65533;&#65533;1D\&#65533;Vp&#65533;T&#65533;&#65533;&#65533;
*>&#65533;&#65533;&#65533;&#65533;W&#65533;&#65533;R>&#65533;&#65533;	He&#65533;9&#65533;&#65533;&#65533;rB&#65533;|&#65533;Y&#65533;&#65533;e&#65533;&#65533;&#1434;N&#65533;&#65533;L&#65533;&#65533;e&#65533;&#65533;&#65533;&#65533;s&#65533;r~Xg&#65533;D9&#65533;t&#65533;3&#65533;&#65533;"g@&#65533;8&#65533;jn3&#65533;&#65533;&#65533;&#65533;>K&#65533;&#774;&#65533;&#65533;&#65533;LG&#65533;)&#65533;&#65533;'r&#65533;&#65533;^:&#65533;b4T,&#65533;iL&#65533;&#65533;kN4&#65533;&#65533;<&#65533;M#&#65533;&#741;&#1458;&#65533;)&#65533;R&#65533;&#65533;&#65533;[&#65533;&#65533;&#65533;_&#65533;&#65533;[&#65533;Z&#546;&#65533;&#65533;g}}fD&#65533;r&#65533;&#574;&#65533;!&#65533;e4&#65533;&#65533;_ &#65533;&#65533;&#65533;L&#65533;D[&#65533;y&#65533;u%w}ml&#65533;&#65533;&#65533;nJ&#65533;&#65533;&#65533;&#65533;'&#65533;&#1578;f5&#65533;&#65533;&#65533;d18{&#65533;&#65533;>r&#65533;&#65533;&#65533;x&#65533;&#65533;&#65533;;&#65533;a&#65533;&#65533;}&#65533;rO8&#65533;O&#65533;w&#65533;A]&#65533;U&#65533;&#65533;U[&#65533;&#65533;z&#65533;n1|&#65533;(&#65533;0&#65533;&#65533;&#65533;p&#65533;&#65533;9&#65533;^3&#65533;-&#65533;&#65533;<*&#65533;y&#1276;&#65533;T&#65533;\&#65533;&#65533;&#65533;N&#65533;&#65533;E&#8583;\&#65533;&#65533;&#1903;&#191;'&#908;&#65533;&#65533;0&#65533;&#65533;&#65533;&#65533;JHPTj>d&#65533;]0&#65533;&#65533;&#65533;&#65533;vL:&#65533;!&#65533;&#65533;_<&#65533;&#65533;+&#65533;&#983;&#65533;&#65533;&#65533; =&#65533;zr&#65533;&#65533;&#65533;I&#65533;&#65533;&#65533;&#65533;&#65533;&#65533;&#65533;YO{&#65533;&#65533;&#65533;&#65533;&#65533;&#65533;O'&#65533;&#65533;&#65533;&#65533;\&#65533;<&#65533;&#65533;}&#65533;&#65533;&#65533; > 	f0&#65533;&#65533; $H&#65533;J@&#65533;&#363;&#65533;$@&#65533;&&#65533;&#65533;  &#65533;&#65533;&#65533;&#65533;0&#65533;$4a	RH&#65533;&#65533;&#65533;&#65533;&#65533;&#65533;&#65533;R&#65533;zj&#65533;&#65533;&#65533;# |	v`&#65533;&#65533;&#65533;&#65533;WA
v_&#65533;&#65533;&#65533;&#65533;&#65533;&#65533;&#65533;&#65533;py&#783;&#65533;&#65533;7@&#65533;&#65533;&#65533;&#65533;+&#65533;&#65533;&#65533;#&#65533;x&#65533;&#65533;I&#65533;&#65533;&#65533;&#65533;Y&#65533;:n0&#65533;$&#65533;&#65533;$&#65533;&#65533;&#65533;&#65533;x&#65533;&#65533;^&#65533;)&#65533;}&#65533;{&#65533;&#65533;&#65533; &#65533;RX&#65533;&#65533;G&#65533;&#65533;&#65533;3&#65533;R&#65533;&#65533;&#65533;&#65533;&#65533;R-&#65533;&#65533;4J&#65533;&#727;|&#1799;y&#65533;&#65533;}&#1863;y&#65533;&#65533;x&#65533;&#65533;x&#65533;w~&#65533;&#28731;G&#65533;&#65533;&#65533;&#65533;&#65533;|&#583;&#65533;?`&#65533;&#65533;&#65533;%wuGwwgw&#65533;Fw&#65533;4tD&#65533;4=&#65533;IpW&#65533;W&#65533;&#65533;|&#359;&#65533;:~# &#65533;&#65533;W&#65533;&#65533;&#65533;&#65533;&#65533;&#65533;}&#65533;?P&#65533;&#65533;&#449;J&#65533;|&#65533;'&#65533; &#65533;o'&#65533;&#65533;ez/Xy&#65533;&#247;V&#65533;&#65533;&#65533;h|&#65533;&#65533;&#65533;7&#65533;7~&#6592;	&#65533;&#65533;#&#65533;28|&#199;Rpqx[&#65533;R&#65533;[{6}4&#1474;=`&#65533;z8y2&#65533;&#65533;H&#65533;m(&#65533;W|&#65533;7&#65533;&#65533;&#65533;|b&#65533;8&#65533;&#65533;&#65533;n&#33172;x&#65533;Z`&#65533;&#65533;vx&#65533;&#65533;&#65533;X &#65533;&#65533;&#65533;&#65533;|h7`&#65533;W&#65533;&#65533;&#65533;&#65533;&#65533;hrH&#65533;_&#65533;&#65533;&#65533;&#65533;&#65533;X&#65533;&#65533;&#65533;&#65533;(&#65533;&#65533;'G(&#65533;N&#65533;&#65533;u&#65533;&#65533;h\&#65533;f&#65533;W&#65533;&#696;j+wGIGYG&#65533;&#65533;h&#65533;J&#513;W&#65533;&#65533;&#65533;X&#65533;X&#65533;&#65533;r&#523;&#65533;w&#65533;&#65533;&#513;&#65533;&#1473;&#65533;h&#65533;&#65533;w&#65533;s&#65533;&#65533;(&#65533;&#65533;&#1545;&#360;YL&#65533;V&#65533;&#65533;7y&#65533;X&#65533;h&#65533;&#65533;w[&#65533;&#65533;&#1800;&#65533;&#65533;&#65533;x&#65533;&#65533;X&#65533;&#1288;&#65533;&#65533;x&#65533;XX&#65533;t(&#65533;Z&#65533;&#65533;&#65533;&#65533;&#65533;&#65533;szH:&#65533;&#65533;Y&#65533;X&#65533;&#65533;yR&#1039;&#65533;&#65533;&#65533;&#1848;&#65533;&#523;&#65533;&#65533;&#65533;&#65533;H&#65533;&#65533;X&#65533;&#65533;(&#65533;&#65533;&#65533;8&#65533;&#65533;&#65533;QH&#65533;&#65533;&#65533;&#65533;MJ&#65533;J@&#65533;m&#65533;&#65533;&#65533;&#65533;&#65533;&#65533;&#65533;8|&#65533;X&#65533;&#65533;&#65533;m&#65533;&#65533;&#65533;&#65533;p8|&#65533;q&#65533;&#65533;4&#65533;&#65533;I&#65533;8&#65533;&#65533;&#65533;&#65533;&#65533;'&#65533;&#65533;)&#65533;dC&#65533;J&#65533;&#65533;'&#65533;&#65533;(&#65533;&#65533;(&#65533;&#65533;&#65533;&#65533;&#65533;H&#65533;H&#65533;2x&#65533;qX&#65533;A)&#65533;&#65533;&#65533;I&#65533;Y&#65533;&#61973;Y)&#65533;&#65533;D&#65533;=&#599;&#65533;&#65533;sy&#65533;B&#65533;&#65533;&#65533;&#65533;l&#65533;H&#37567;(&#65533;Q	&#65533;&#65533;X&#65533;y&#65533;&#65533;&#1546;ZH&#65533;V&#65533;&#65533;&#65533;w&#65533;&#65533;5&#65533;&#65533;cI&#65533;4&#65533;&#65533;q)&#65533;&#65533;&#65533;&#65533;&#65533;&#65533;|2&#1550;$&#65533;&#65533;Y&#65533;&#65533;&#65533;X&#65533;(&#65533;&#65533;'&#65533;&#65533;H&#1627;zI&#65533;&#65533;&#34272;&#65533;Xc4H&#65533;&#65533;I&#65533;&#65533;&#65533;&#65533;&#65533;I&#65533;&#65533;&#1537;&#65533;&#65533;&#65533;&#65533;L&#65533;&#65533;sH&#65533;&#65533;&#65533;l&#1627;&#65533;&#65533;&#65533;{&#37820;&#65533;&#65533;&#65533;&#65533;IV&#504;&#65533;\y&#65533;&#872;&#65533;$&#65533;&#65533;I&#65533;yI&#65533;&#1257;&#65533;&#65533;)&#65533;&#65533;&#65533;&#809;&#65533;&#65533;&#65533;&#65533;i&#65533;&#65533;(&#65533;&#65533;8&#65533;&#65533;&#605;&#65533;iJ&#65533;&#65533;69&#65533;&#65533;@&#65533;&#65533;&#65533;V&#65533;&#65533;m&#65533;&#65533;&#65533;&#65533;&#65533;&#65533;&#65533;p)&#65533;&#65533;&#38825;&#65533;&#65533;&#65533;I&#65533;&#2024;&#65533;J&#65533;&#65533;&#65533;:&#65533;&#65533;&#65533;&#65533;y&#65533;X&#65533;R&#65533;7&#65533;#&#65533;&#65533;&#65533;&#65533;U&#65533;&#65533;&#65533;&#65533;	&#65533;&#65533;&#65533;&#65533;&#65533;x&#65533;*&#65533;>&#42715;&#65533;Y&#65533;&#65533;&#65533;H&#65533;&#9826;R5=A&#65533;08&#65533;I&#65533;#&#65533;&#65533;&#65533;I&#65533;&#1674;A&#65533;8&#1688;&#65533;&#65533;&#65533;&#1677;X&#65533;&#65533;&#65533;&#65533;O&#65533;G&#65533;&#65533;JE&#65533;]i&#65533;_&#65533;'&#65533;&#65533;&#65533;&#65533;48&#65533;&#65533;	&#65533;&#65533;&#65533;&#65533;&#65533;S
&#65533;&#65533;y&#65533;&#65533;&#65533;~&#65533;&#65533;&#65533;&#65533;&#65533;^&#65533;&#65533;&#65533;)&#65533;&#65533;9&#65533;t&#65533;&#65533;pi&#65533;&#65533;&#65533;i&#65533;&#65533;99&#65533;&#65533;&#65533;P&#65533;&#65533;tJ&#65533;&#62047;&#65533;	&#65533;W&#650;&#65533;&#1705;[&#1037;^
&#65533;>&#65533;&#65533;&#65533;&#601;$J&#65533;:j&#65533;q&#65533;&#65533;&#65533;&#65533;qQ&#1591;&#65533;'9&#65533;v&#65533;&#65533;&#65533;x&#65533;3&#1614;y:&#65533;#&#1691;&#65533;
&#65533;&#65533;J&#65533;&#65533;y&#65533;y&#65533;&#65533;&#65533;&#65533;d&#1704;&#65533;&#65533;U&#65533;cGLZ&#65533;&#65533;w&#65533;N&#65533;&#65533;&#65533;&#604;1J&#65533;4I&#65533;&#65533;&#65533;&#65533;x&#65533;&#605;&#65533;&#65533;%&#65533;&#65533;&#65533;x&#65533;&#65533;j&#65533;T*&#65533;&#65533;&#65533;&#65533;&#65533;9&#65533;&#65533;&#65533;&#65533;&#65533;U&#22118;&#65533;`&#65533;:>gA&#65533;&#65533;x&#65533;&#65533;s:&#65533;&#65533;8&#65533;u&#65533;&#65533;u&#65533;&#65533;&#65533;&#1643;X&#65533;&#65533;:&#65533;&#65533;&#65533;&#65533;&#65533;Z&#65533;3&#65533;&#65533;J&#65533;&#65533;&#65533;|&#65533;h&#65533;t&#65533;Uz&#65533;?&#65533;M&#65533;|)&#65533;&#65533;&#65533;J&#65533;&#65533;y&#65533;&#65533;y&#65533;#)&#65533;5&#1703;&#65533;*&#65533;&#65533;&#65533;&#65533;Z&#65533;&#2041;&#65533;p&#65533;&#65533;&#65533;;Z&#65533;&#65533;&#65533;&#65533;&#65533;&#65533;*}&#42287;8 &#65533;XX&#65533;%&#65533;&#65533;*&#65533;&#65533;&#65533;&#65533;&#65533;4j&#65533;4&#65533;&#65533;*&#65533;#J&#65533;;&#65533;V&#65533;&#65533;?)&#65533;;&#65533;/&#65533;7&#65533;5&#65533;j&#65533;W&#65533;Ek&#65533;&#65533;Z&#65533;&#65533;z&#65533;b*&#65533;zj&#65533;.&#65533;_&#65533;UI&#65533;&#394;&#65533;&#841;&#65533;s&#65533;&#65533;?&#65533;]&#65533;.&#65533;&#65533;&#65533;&#678;&#65533;&#65533;&#65533;mZ&#65533;U&#65533;8&#1032;&#65533;&#65533;&#65533;&#65533;Y&#65533;&#65533;&#65533;&#65533;W;&#65533;&#65533;J&#65533;&#65533;&#65533;&#65533;&#65533;&#65533;&#65533;&#65533;+&#65533;{&#65533;&#65533;7*&#65533;&#65533;&#657;K&#65533;&#65533;&#65533;q~&#65533;&#65533;Icu&#65533;&#65533;y&#16919;&#65533;y&#65533;&#1178;&#65533;&[&#65533;&#65533;&#65533;&#184;&#65533;|	&#65533;&#65533;&#65533;&#65533;&#65533;&#65533;&#65533;X&#65533;&#65533;Qi&#65533;&#65533;&#503;&#65533;&#65533;&#65533;&#65533;*K &#65533;&#65533;H&#65533;p&#1567;&#65533;H&#65533;&#65533;
&#65533;7;&#65533;&#65533;&#626;)&#65533;&#65533;:&#65533;&#65533;z&#65533;p&#65533;&#65533;&#727;&#65533;&#65533;&#65533;&#65533;&#65533;&#65533;&#65533;(	&#65533;r&#65533;k&#65533;&#48292;I &#65533;W&#65533;X&#65533;yk&#65533;?&#65533;&#65533;
&#65533;&#65533;Z&#65533;&#65533;I&#65533;E:&#65533;w&#65533;&#65533;&#65533;+&#65533;&#40604;&#1339;&#65533;&#65533;&#65533;&#65533;J&#65533;&#65533;&#1143;&#65533;+Q&#65533;&#65533;&#65533;;&#65533;i&#65533;bB&#65533;O&#65533;&#65533;)y+y&#65533;&#65533;&#65533;&#65533;&#65533;h&#65533;&;&#65533;&#65533;&#65533;&#65533;&#65533;,k&#65533;4&#65533;&#65533;U{&#65533;zz&#65533;r&#65533;y&#65533;&#65533;[&#65533;&#65533;&#65533;?&#65533;-&#65533;du&#1145;&#65533;6H&#65533;&#65533;&#65533;y&#65533;&#65533;&#65533;)&#65533;J+&#65533;&#65533;&#65533;&#65533;1&#65533;&#793;&#65533;&#65533;&#65533;&#65533;&#154;y&#65533;&#65533;&#65533;&#65533;&#65533;K&#65533;|&#65533;_xy&#65533;&#65533;4&#65533;T+&#65533;sL&#65533;&#65533;[x&#65533;WL&#65533;X&#545;&#65533;+&#65533;&#65533;Z&#65533;&#65533;&#65533;&#65533;&#65533;&#65533;&#65533;G&#65533;&#65533;H&#807;+&#65533;A:&#65533;&#65533;&#65533;&#65533;&#65533;&#1542;&#65533;&#516;C&#65533;||&#65533;&#65533;5l&#65533;L&#44012;&#65533;6&#65533;d&#65533;{&#65533;&#1657;&#65533;2&#65533;&#65533;o&#65533;kL&#65533;&#65533;&#65533;2&#65533;&#65533;2&#65533;|y&#65533;&#65533;&#65533;&#65533;g	&#65533;&#65533;X&#65533;&#65533;+&#65533;8&#65533;k&#65533;&#65533;&#65533;\&#65533;&#65533;fG=&#65533;&#65533;!&#65533;az&#65533;&#65533;&#65533;k&#65533;&#65533;h&#65533;&#987;&#65533;&#65533;&#65533;&#65533;&#65533;&#65533;&#65533; ;&#65533;m&#65533;&#571;L&#65533;&#65533;
&#65533;&#65533;aL&#65533;E&#65533;K&#65533;&#65533;1&#228;&#65533;M#tm&#65533;&#65533;1&#65533;&#65533;K&#65533;}?&#65533;&#65533;i&#65533;<\&#65533;*Y&#65533;G&#65533;&k&#65533;&#65533;,&#65533;O&#1723;B&#65533;&#65533;N&#1846;C|&#65533;|&#65533;&#65533;<&#65533;&#65533;&#65533;yY&#65533;
&#65533;:&#65533;x&#65533;sJ`&#65533;z)&#743;&#65533;&#65533;)&#65533;&#1528;&#65533;&#65533;&#65533;&#65533;&#65533;(&#65533;&#1162;&#65533;&#65533;&#65533;&#65533;&#65533;<&#65533;Z&#65533;&#65533;,&#65533;&#65533;&#65533;O&#65533;&#65533;YZ&#65533;Ez&#65533;]&#65533;&#65533;x&#65533;&#65533;&#65533;&#65533;B(&#65533;s&#65533;I&#65533;V&#65533;&#65533;&#65533;	}&#65533;&#1432;&#65533;&#65533;&#65533;&#65533;&#65533;&#65533;&#65533;&#1770;&#65533;&#65533;&#65533;z&#65533;&#65533;&#65533;&#65533;&#65533;&#65533;u{&#65533;V&#65533;&#65533;M&#65533;&#65533;N&#65533;&#65533;&#65533;H&#65533;1l&#65533;\&#65533;\&#65533;&#65533;&#65533;&#65533;&#65533;&#1813;>G&#65533;.&#65533;&#65533;@&#1674;5X&#65533;W&#65533;yi&#65533;&#65533;&#65533;&#65533;v&#65533;&#65533;|&#65533;m&#65533;&#65533;;&#65533;&#65533;&#65533;&#65533;0&#65533;lL&#799;j&#65533;&#65533;&#65533;&#65533;&#65533;&#65533;&#65533;&#65533;&#65533;	A&#65533;N&#65533;T&#65533;dG=@&#65533;&#65533;&#65533;&#65533;&#65533;j&#65533;&#65533;&#65533;&#65533;&#65533;&#65533;|&#65533;&#1490;&#65533;&#65533;q&#65533;f&#65533;&#65533;&#65533;&#65533;&#65533;i&#65533;&#65533;&#65533;&#65533;$&#65533;&#65533;9&#65533;M&#65533;VJ&#65533;&#65533;&#65533;e+&#1427;&#65533;&#65533;&#65533;&#1500;#!_4E&#1543;-&#1895;&#65533;k&#523;;x&#65533;H}&#65533;&#65533;{&#65533;h]&#1326;&#65533;&#536;&#65533;&#65533;M)&#65533;&#65533;&#65533;&#65533;9&#65533;q&#65533;&#65533;-&#65533;&#65533;l&#65533;&#65533;Y&#1515;&#65533;&#65533;&#550;m8&#65533;&#65533;f&#65533;&#65533;&#65533;&#65533;Z&#65533;&#522;i&#1593;&#65533;&#65533;&#65533;{i-&#65533;&#65533;I&#65533;&#65533;&#65533;&#65533;&#65533;B&#65533;&#65533;&#37166;m&#65533;&#841;&#65533;&#9915;TI&#65533;&#65533;&#65533;.,&#908;&#65533;&#65533;&#65533;Au&#65533;&#65533;&#65533;&#65533;&#65533;Kx&#65533;p&#65533;2&#65533;y&#65533;&#848;=l&#65533;.&#65533;&#65533;&#65533;&#65533;&#2047;&#65533;&#65533;&#65533;9&#65533;&#1873;O&#65533;&#65533;&#65533;&#609;&#65533;&#65533;&#1355;&#65533;&#65533;&#65533;&#65533;M8&#65533;&#586;z&#65533;&#65533;je}-&#65533;&#32642;H&#65533;n&#65533;ZH&#65533;&#65533;&#65533;&#65533;w&#65533;&#65533;&#65533;&#65533;0)&#1695;|&#65533;&#65533;&#65533;&#1748;&#65533;.&#1433;)&#65533;7&#65533;&#65533;&#65533;&#65533;&#65533;&#65533;G&#836;&#859;&#65533;Y&#65533;&&#65533;.O&#65533;&#65533;G&#65533;8y &#65533;&#65533;OB&#65533;&#65533;h8&#437;&#65533;&#65533;&#65533;&#65533;&#65533;&#65533;&#65533;&#65533;K&#65533;h&#65533;&#65533;.	&#65533;&#65533;&#1744;G&#65533;i&#65533;&#65533;:&#65533;&#168;&#65533;&#65533;&#65533;&#65533;&#65533;&#65533;o.&#65533;q8&#65533;w&#65533;&#65533;&#65533;= &#65533;)&#65533;&#65533;&#65533;&#65533;W&#65533;;|BX&#65533;a&#65533;&#65533;&#65533;&#65533;7>&#1250;m&#65533;&#65533;&#1916;&#65533;&#65533;&#65533;Oy&#65533;&#65533;&#65533;&#65533;&#508;&#65533;r&#65533;T&#65533;I&#65533;&#65533;l&#1946;&#47881;}&#65533;&#65533;>&#65533;4&#65533;&#65533;&#65533;&#65533;	&#65533;*&#65533;&#33261;&#65533;&#65533;)&#65533;&#65533;&#65533;4&#65533;&#65533;M&#12558;&#65533;&#65533;\&#65533;P&#65533;&#65533;I&#65533;i&#2016;G&#65533;L&#65533;"^&#65533;&#65533;&#65533;&#65533;k&#65533;e&#65533;|&#65533;&#65533;!&#65533;&#65533;&#65533;e&#65533;&#65533;&#65533;&#65533;&#65533;&#65533;W&#65533;&#65533;&#65533;&#65533;+>&#65533;3N&#65533;~&#65533;&#65533;&#65533;&#1802;&#65533;&#65533;&#65533;&#65533;&#65533;I&#65533;)Y&#65533;E&#65533;&#65533;[&#65533;xl&#65533;&#65533;&#65533;&#65533;:&#65533;&#65533;&#65533;;=&#65533;&#65533;[D~M&#65533;+&#65533;&#65533;&#65533;&#65533;&#65533;&#65533;&#65533;&#65533;&#15248;&#65533;x&#65533;9&#520;X&#65533;>yd&#65533;?&#65533;&#404;&#65533;&#65533;&#65533;&#65533;Z&#65533;&#65533;l&#65533;&#65533;&#65533;)&#65533;&#65533;&#38545;>&#65533;j&#65533;&#65533;&#65533;&#65533;<&#65533;&#65533;&#65533;s)&#65533;&#65533;8&#65533;&#65533;&#65533;&#65533;&#65533;&#65533;_&#65533;&#65533;sY&#65533;&#65533;&#65533;&#65533;&#65533;&#65533;&#65533;&#65533;m.&#65533;&#65533;&#65533;&#65533;	N&#65533;"&#65533;&#65533;&#65533;*&#65533;H&#1101;&#65533;&#65533;x&#65533;y&#65533;v+&#65533;&#65533;>b &#65533;899&#65533;&#65533;&#65533;&#65533;&#65533;dA &#65533;8&#65533;g&#65533;&#65533;&#848;A,&#65533;`&#65533;&#65533;C&#65533;7&#65533;&#65533;&#65533;&#65533;&#65533;&#1528;&#65533;=&#1428;&#65533;&#65533;z&#65533;&#65533;S)&#65533;&#65533;Z&#65533;&#65533;&#65533;6h&#65533;&#65533;&#65533;N(&#65533;]&#65533;y,&#65533;}&#65533;M&#65533;y&#65533;&#65533;	X&#65533;&#65533;&#65533;~&#65533;&#65533;&#65533;pi&#65533;t_&#65533;>&#65533;&#65533;&#65533;A^&#65533;
&#65533;&#65533;N&#1480;H&#65533;&#731;&#65533;9M&#65533;&#65533;)&#65533;1|&#65533;&#65533;,z&#65533;&#65533;&#65533;&#65533;&#65533;h&#65533;&#65533;"&#65533;@T&#65533;6&#65533;&#65533;uO&#65533;D&#65533;&#65533;?Hz&#65533;&#65533;&#65533;Z&#65533;&#65533;&#65533;x&#65533;`&#65533;&#65533;.&#65533;dk&#65533;E&#65533;&#65533;&#65533;&#26142;&#65533;	&#65533;&#65533;&#65533;&#65533;h&#65533;&#65533;&#65533;g=&#65533;"_&#65533;&#65533;&#65533;&#65533;&#65533;&#65533;&#65533;Gc>&#65533;&#65533;o&#65533;i&#65533;}&#65533;&#65533;)&#65533;&#65533;&#45607;Xb&#65533;bE&#658;	G,$&#65533;pa&#65533;H &&#65533;H&#594;%H4n&#65533;&#65533;Q&#65533;&#463;Eb&#65533;R&#65533;E&#65533;#J&#65533;&#65533;e &#65533;1aZ&#65533;R&#65533;f&#858;?d&#65533;&#65533;	&#65533;&#65533;&#65533;K&#65533;&#65533;&#65533;&#1256;&#65533;`&#65533;,e&#65533;&#65533;&#65533;S&#65533;Q&#65533;N&#65533;Z&#65533;&#65533;U&#65533;Y&#65533;.5&#65533;&#65533;&#65533;W&#65533;a&#334;%[&#65533;li&#1250;U&#45229;&#1719;k&#1786;&#65533;&#65533;nZ.h&#65533;j&#65533;&#339;H:t&#65533;0&#65533;F&#65533;W&#65533;X&#65533;&#1208;&#65533;&#65533;&#395;&#65533;\&#65533;x&#65533;0a&#65533;'j&#65533;&#1553;&#65533;&#65533;&#65533;&#65533;&#65533;)&#65533;cI&#65533;&#65533;U&&#65533;Bp+Zb*&#65533;&#65533;&#65533;v&#65533;I&#65533;%&#65533;&#65533;b&#65533;&#65533;&#1197;&#65533;&#65533;'^&#65533;xS&#65533;&#597;/g&#65533;&#65533;&#65533;&#65533;y&#65533;&#65533;&#65533;w$J&#65533;$&#65533;&#65533;H&#65533;pb&#431;G&#65533;&#65533;&#65533;&#65533;&#65533;-+&#65533;&#65533;&#65533;&#447;"&#65533;W4m&#65533;&#65533;&#1896;M^bT&#65533;&#706;`&#65533;&#65533;&#65533;:#&#65533;|&#43711;&#65533;&#65533;H&#65533;8#&#65533;p&#171;&#65533;&#65533;&#65533;B&#65533;&#65533;kC;&#65533;&#65533;&#246;h&#65533;$&#65533;V
I#&#65533;&#65533;3&#65533;*#&#65533;+&#65533;`&#821;&#65533;;&#65533;&#65533;&#65533;$&#65533;&#562;'&#65533;&#65533;"&#65533;&#65533;&#35844;H;&#65533;4&#65533;&#65533;		&#65533;&#65533;&#875;&#1932;&#65533;B&#1766;&#65533;"&#65533;&#65533;&#65533;&#65533;&#65533;&#65533;&#65533;8
&#65533;s&#813;24&#65533;L4&#65533;Tn/%J4&#65533;4rH4&#65533;v&#65533;&#65533;&#65533;%~&#65533;&#65533;&#65533;b&#65533;&#65533;FXB=&#65533;F&#65533;&#65533;&#65533;&#65533;*&#65533;&#65533;E&#65533;|t1&#65533;Jd&#65533;I&#65533;J&#65533;	:&#65533;IF&#65533;&#65533; L2CUT5K5&#65533;9&#65533;R&#65533;k&#1398;T&#65533;k/&#65533;Z&#65533;&#65533;D&#65533;P&#177;P&#65533;&#65533;n	K&#65533;,)&#65533;,h*&#65533;W&#65533;~(i&#65533;RPv&#65533;&#65533;H&#65533;=&#65533;4&#65533;&#65533;&#65533;X&#65533;&#574;&#65533;&#65533;9&#65533;v&#65533;i')&#65533;&#65533;&#65533;&#65533;@&#65533;\t&#65533;;u]v&#65533;M.&#65533;&#65533;&#65533;x&#65533;&#65533;&#65533;[&#333;&#65533;5&#65533;&#65533;&#65533;&#65533;0OX&#65533;n&#65533;)&#65533;&#65533;e&#65533;&#65533;dS0l&#65533;B&#65533;&#65533;h>&#65533;&#65533;&#65533;&#65533;&#65533;&#65533;$7#&#65533;&#65533;&#65533;
&#65533;v&#65533;&#65533;&#65533;&#65533;&#65533;5&#65533;p&#65533;s&#65533;&#65533;tSV+w[vY,c&#65533;Y&#65533;&#65533;pp&#65533;UH&#65533;qN&#65533;"cq&#65533;s&#65533;+&#65533;&#65533;&#65533;&#65533;IPVY&#65533;&#65533;&#65533;YQ&#65533;*&#65533;&#65533;Y"&#65533;3&#65533;&#65533;I&#65533;&#65533;&#65533;&#1199;&#65533;&#65533;[ &#65533;w'&a&#65533;&#65533;&#65533;VV{m&#65533;^v&#65533;m&#65533;&#65533;&#65533;Y&#65533;&#652;0&#65533;&#65533;AO&#65533;&#65533;c&#65533;d&#65533;d&#65533;&#65533;&#65533;&#65533;&#65533;\&#65533;&#2002;nP&#65533;i&#65533;&#65533;&#65533;&#65533;&#65533;"&#65533;z=&#65533;&#65533;&#65533;&#65533;&#65533;&#65533;&#65533;c(&#65533;&#65533;
5&#65533;c&#65533;&#65533;&#65533;>&#65533;&#65533;&#65533;\&#65533;S'n&#65533;&#65533;v.Vao&#65533;CbHXi&#65533;u&#65533;Q&#65533;JP	&#65533;:H&#65533;&#65533;r&#65533;$&#65533;n&#65533;O=XEd&#65533;&#65533;&#65533;&#65533;&#65533;&&#65533;(&#65533;mE&#1532;&#65533;'o&#65533;&#65533;-&#506;Z&&#915;C]u&#65533;%l}}&#65533;&#65533;lAD&#65533;U&#65533;]&#65533;&#65533;[&#65533;&#65533;o&#65533;W&#65533;&#65533;U\;&#65533;&#65533;&#65533; -&#65533;&#65533;E&#65533;&#65533;!&#65533;;&#65533;&#65533;&#802;&#65533;F&#65533;&#65533;y&&#65533;&#65533;^Y&#65533;&#65533;9&#65533;&#65533;&Z3[c&#65533;r&#65533;&#65533;&#65533;O&#65533;&#65533;i_	&#65533;53~(/=&#65533;&#65533;&#65533;e&#65533;&#65533;w
&#223;k(&#65533;&#65533;]&#65533;#&#65533;&#65533;QB&#65533;&#466;&#65533;&8&#65533;&#65533;x&#65533;9&#65533;*bU&#65533;&#65533;ePt9&#65533;	&#65533;&#65533;&#65533;E0&#65533;&#65533;&#65533;&#65533;(&#65533;&#65533;&#65533;&#157;&#65533;&#520;&#65533;`	&#65533;&#65533;X!&#65533;Q&#65533;g&#65533;Kz0&#65533;&#65533;&#65533;p&#65533;u&#65533;ay&#65533;&#1640;6&#65533;&#65533;&#65533;FV&#65533;<&#65533;&#65533;%&#483;L&#65533;3 )"&#1330;Z&#65533;&#65533;E &#65533;:B 
vEk&#65533;!&#65533;Nhr&#622;&#65533;&#58147;d&#65533;M&#65533;&#65533;&#65533;&#65533;ev&#65533;&#65533;&#1899;&#25019;&#65533;&#65533;iJ{&#65533;&#65533;g&#65533;&#65533;&#65533; 1&#65533;x&#65533;&#65533;&#65533;&\>&#65533;B&#65533;&&#65533;Ez&#65533;Z&#45641;&#65533;D&#65533;,&#65533;,pJ&#65533;L*&#65533;!&#65533;&#65533;&#65533;&#65533;#e7&#65533;rJp&#65533;&#65533;(y&#65533;A&#1388;X&#65533;&#65533;w&#1681;c	&#65533;&#65533;&#65533; >f<&#65533;&#65533;&#65533;BHv@)P&#65533;bC:&#65533;f&#65533;&#65533;&#65533;$>m&#65533;_&#65533;&#65533;Q&#65533;$5&#65533;H2&#65533;!+YD&#65533;g&#65533;&#65533;&#65533;&#65533;7-&#65533;qf&#65533;L)&#65533;q&#65533;&#65533;d&#65533;&#65533;~&#65533;&#65533;I&#65533;&#65533;&#65533;)<4&#65533;&#1184;&#65533;&#730;da&#65533;&#65533;&#65533;N&#65533;&#65533;+&#65533;&#65533;5&#65533;6EG&#65533;&#65533;&#65533;11&#65533;R&#65533;6&#65533;&#65533;t,AM&#65533;E&#65533;&#65533;Q&#65533;&#65533;&#65533;}nl&#65533;&#65533;(&#65533;3&#65533;/L&#65533;qX#&#65533;&#65533;&#65533;P&#3657;&#65533;&#65533;&#65533;&#65533;"2&#65533;&#65533;Oy&#65533;&#65533;&#65533;d&#65533;+-Sj&#65533;&#65533;>&#65533;tr&#65533;&#65533;&#65533;&#65533;&#65533;&#65533;.&#65533;T&#65533;Z&#65533;b<&#65533;Z&#65533;d&#65533;&#1170;U&#65533;@&#65533;&#65533;&#65533;&#65533;I &#65533;7g&#65533;l_&#65533;&#65533;&#1155;(&#65533;&#65533;4&#65533;&#65533;fs&#65533;HT&#1996;q&#65533;c&#65533;&#65533;i&#65533;&#65533;&#65533;
 !&#65533;f_EX&#1814;&#65533;&#65533;=X$`pj&#65533;&#65533;&#65533;&#65533;[&#32030;&#65533;@&#65533;a&#65533;"&#65533;&#65533;ge&#65533;&#65533;#2&#65533;&#65533;J^&#65533;y]&#65533;h&#65533;f&#65533;&#65533;N&#65533;[&#1710;&#65533;,&#65533;&#65533;&#65533;r{&#65533;&#65533;pD&#65533;&#65533;&#65533;&#65533;BS&#65533;!&#65533;!6&#65533;&#65533;q1&#65533;7&#65533;&#65533;g@&#65533;&#65533;s%gU&#65533;>&#65533;Pa&#65533;3&#65533;&#65533;&#65533;&#65533;i&#65533;d)
S&#65533;h`)&#65533;&#65533;(e,&#65533;&#65533;{a&#65533;&#65533;m&#65533;&#65533;|,2&#65533;&#65533;&#65533;&#65533;>&#65533;BW7&#1046;&#65533;68&#65533;&#65533;eu&#65533;@&#65533;,P&#388;	&#65533;&#65533;1u$&#65533;aI~&#65533;s`&#65533;t&#65533;&#65533;N&#65533;&#65533;|&#65533;&#65533;V&#579;&#65533;U&#65533;&#65533;@&#65533;&#65533;&#65533;+0&#1657;&#65533;qK|&#741;&#65533;Mw&#65533;U&#65533;&#65533;C=&#65533;&#65533;xJ&#65533;(Y&#65533;&#65533;$jm$At&#65533;&#65533;0&#65533;&#65533;&#65533;,(9;&#65533;	&#65533;&#65533;L&#65533;#&#65533;]&#1169;&#65533;&#65533;@&#65533;&#65533;3#Ns&#65533;!&#65533;K&#65533;&#65533;n~4&#65533;L[\SF&#65533;&#65533;&#65533;&#729;&#65533;*@&#65533;J!S&#65533;i-&#65533;&#65533;&#65533;9Tz&uY&#65533;&#65533;!&#65533;&#65533;&#65533;I&#864;&#65533;&#65533;o&#65533;&#65533;&#65533;&#65533;&#65533;F&#761;&#65533;&#65533;,&#65533;&#852;I&#65533;&#65533;(&#65533;&#65533;)&#65533;}3&#65533;/&#65533;&#65533;L&#65533;fv&#65533;&#65533;&#65533;&#65533;"&#65533;P&#65533;Z.&#65533;&#65533;Vm&#65533;&#65533;(E&#65533;D&#65533;<;&#65533;&#65533;W&#65533;rh)&#15548;&#65533;l&#65533;&#65533;+X&#65533;l&#65533;i&#65533;+&#65533;46sD&#65533;l<7[&#65533;`&#65533;&#65533;&#65533;H&#65533;\&#65533;&#65533;g&#65533;A&#65533;&#65533;i&#65533;A&#65533;HE&#65533;|l&#65533;&#65533;&#65533;Xi&#65533;&#65533;$p&#65533;&#65533;K&#65533;&#65533;&#65533;&#65533;&#65533;8L&#65533;N&#65533;V&#65533;h&#65533;&#65533;&#65533;.&#65533;'&#65533;&#65533;	&#65533;[&#65533;&#65533;&#65533;[x&#65533;,&#65533;.\&#65533;&#65533;&#65533;k&#65533;y&#65533;b&#65533;j&#65533;@&#65533;H&#65533;l&#65533;&#65533;&#65533;>je&#65533;&#65533;C&#242;&#65533;	&#65533;&#65533;+&#65533;&#65533;&#65533;&#65533;^aLQ&#65533;g>&#65533;&#65533;&&#65533;(W&#65533;&#701;&#65533;S&#65533;&#65533;t&#65533;&#65533;}&#65533;0&#65533;&#65533;X#&#65533;&#65533;y&#65533;;`&#65533;&#65533;&#65533;&#65533;&#65533;&#65533;#z^&#65533;L&#1678;&#65533;&#65533;n&#65533;&#65533;i3&#65533;&#65533;
n&#65533;&#65533;&#65533;&#65533;w&#65533;&#65533;&#65533;\&#65533;&#65533;&#65533;&#2012;g&#65533;&#65533;f&#65533;&#65533;c;Q&#65533;{&#65533;&#836;J&#65533;&#65533;&#65533;&#65533;~&#65533;&#65533;&[&#65533;&#65533;S&#65533;.&#65533;&#65533;!&#65533;&#65533;&#65533;w&#65533;&#65533;&#65533;&#65533;&#65533;5&#65533;&#65533;&#65533;A&#65533;
&#65533;(!
P&#548;&#1345;&#65533;R&#65533;&#65533;&#1932;/&#65533;&#65533;&#65533;o&#331;&#65533;$mgA&#65533;A/&#65533;>&#65533;&#65533;i&#65533;,f&#65533;$&#65533;&#65533;Q&#65533;&#65533;&#65533;&#750;s&#65533;&#65533;t&#65533;&#65533;&#1028;H&#65533;&#65533; &#65533;&#65533;Kq&#65533;]&#65533;:6*&#65533;&#65533;,&#65533;'&#65533;S&#65533;&#65533;&#65533;&#65533;A&#65533;_V&#65533;i&#1157;&#65533;&#65533;&#65533;&#29910;&#720;1&#65533;K&#65533;AJ&#65533;&#65533;&#65533;&#65533;&#65533;	&#65533;a&#65533; &#65533;(&#65533;z&#65533;$p&#65533;$&#65533;&#65533;&#65533;H&#65533;&#65533;.&#65533;Y&#65533;&#65533;&#65533;?&#65533;&#65533;?&#65533;K!&#65533;@ xA&#65533;Ap&#65533;&#65533;A&#65533;A&#65533;&#65533;&#65533;&#65533;&#65533;A&#65533;A&#65533;&#65533;&#65533;&#65533;&#65533;
&#65533;&#65533;&#65533;&#1664;&#65533; &#65533;&#65533;r!&#65533;&#65533;3A*,&#65533;&#65533;@ -&#65533;B.&#65533;B/&#65533;B0C1&#65533;0&#65533;B&#65533;>)&#65533;?3&#65533;?&#65533;
&#65533;&#65533;&#65533; 2&#65533;C9&#65533;C:&#65533;&#65533;5&#65533;&#65533;&#65533;;&#65533;&#65533;qj&#65533;0&#65533;:DAD&#65533;&#214;&#65533;44&#303;S/&#65533;B|DH,CEt&#65533;<&#65533;I4Dr&#65533;&#65533;DN&#65533;&#65533;Kt4$&#65533;O&#65533;:&#65533;b/&#65533;&#65533;M&#65533;DU&#65533;Q&#65533;&#65533;Dl&#65533;*|&#65533;J&#65533;U&#65533;&#65533;8&#65533;EvAD&#65533;&#65533;E&#65533;[&#65533;&#65533;[&#65533;1&#65533;&#342;&#65533;&#267;"&#65533;=l&#65533;Ff&#65533;Bd\&#65533;PT&#65533;g&#65533;:&#65533;&#65533;&#65533;&#65533;&#65533;f&#65533;&#65533;-&#65533;&#65533;v1FR&#65533;F3&#65533;BZ&#65533;&#65533;`GS&#65533;&#65533;&#65533;2&#65533;}&#65533;&#65533;&#65533;&#65533; FrFudo&#65533;y&#65533;?&#65533;h&#65533;Gy&#65533;G5&#65533;&#446;&#65533;G}&#65533;F&#65533;&#65533;F~&#65533;E&#65533;<&#65533;zD&#65533;&#65533;4&#65533;&#65533;&#451;&#65533;&#262;Lt|&#65533;&#65533;\G&#65533;&#65533;z&#456;\&#331;,&#65533;&#65533;\&#65533;&#65533;<>&#65533;HUI&#65533;4&#65533;&#65533;4&#65533;}{&#65533;+$&#65533;NT&#65533;3&#65533;t*&#65533;&#65533;7&#65533;&#65533;pI&#65533;&#65533;&#65533;&#65533;&#65533;4&#65533;I&#65533;&#65533;&#33468;pD&#65533;|D&#65533;4&#65533;J&#65533;l&#65533;&#65533;`&#65533;	&#65533;<&#65533;9LJ&#65533;tJ&#65533;&#65533;J&#65533;&#1087;&#65533;&#65533;I&#65533;D&#65533;&#65533;4&#65533;&#65533;&#65533;&#432;&#819;&#65533;[@&#65533;JV<K)K3rKRc&#65533;&#65533;&#65533;&#65533;lK&#65533;t1K&#65533;&#65533;&#65533;&#65533;,&#65533;&#65533;&#65533;&#187;&#65533;&#703;&#65533;&#65533;&#65533;&#65533;J&#65533;LL&#65533;&#65533;&#65533;?L&#65533;,L&#65533;"K&#348;&#65533;&#580;J&#65533;p&#65533;t&#65533;[&#65533;L&#228;L&#65533;&#65533;&#695;h&#65533;&#65533;&#65533;L;&#65533;L&#65533;&#65533;&#65533;&#65533;L&#870;&#65533;&#701;&#65533;G&#65533;C&#1276;&#65533;&#65533;TM&#65533;d&#65533;vD&#65533;&#1492;&#65533;&#1548;&#65533;&#65533;,&#65533;&#65533;<&#65533;&#65533;&#65533;&#65533;&#65533;&#65533;&#65533;&#65533;&#65533;&#65533;L&#65533;,&#65533;<&#65533;&#65533;$N&#65533;7&#65533;T&#65533;&#65533;<&#65533;&#65533;&#1484;&#65533;&#65533;&#65533;&#65533;&#1393;&#65533;3&#65533;&#65533;&#65533;F&#65533;A&#620;M&#65533;$>&#65533;&#65533;N.&#65533;&#65533;&#65533;&#65533;&#65533;&#65533;\&#1022;rM&#65533;,D&#65533;L&#65533;&#65533;O&#65533;&#65533;&#65533;
+&#65533;&#65533;&#65533;&#65533;&#65533;\&#65533;&#65533;O&#65533;4#&#65533;4&#65533;&#65533;&#65533;&#65533;&#65533;OU&#65533; &#65533;&#65533;e&#65533;=P]&#65533;&#65533;&#65533;U&#65533;&#65533;l&#65533;&#65533;&#65533;s&#65533;&#65533;&#65533;P&#65533;&#65533;PM&#65533;LU&#65533;&#65533;&#65533;PM&#65533;&#65533;e&#65533;mQtI&#1147;\Q&#2024;P&#65533;&#65533;P&#65533;&#1135;&#65533;&#65533;&#65533;Q&#65533;=J5&#65533;&#65533;Q"5&#65533;u&#65533; &#65533;&#65533;"]&#65533;&#65533;8R&#65533;LR&#65533;&#65533;Q&&#65533;&#1197;p&#1160;&#65533;R&#65533;P*&#65533;R(&#65533;R~&#65533;R&#65533;R.S&#65533;&#65533;&#65533;x&#65533;&#65533;&#65533;R2]R&#65533;3&#65533;F4-)]S9e&#65533;6m&#65533;7M&#65533;9&#65533;&#65533;.C8$&#65533;;&#65533; 1&#65533;S.&#65533;&#65533;~&#65533;&#1266;PSAuQBEHC&#65533;8M&#65533;A&#65533;&#65533;F=TH%&#65533;E&#65533;&#65533;I&#65533;&#65533;T*&#65533;&#1303;&#65533;TJ&#65533;&#65533;-&#65533;TNU&#65533;&#65533;TQeS&#65533;4&#65533;PMU&%UOd&#65533;	TW&#65533;QX%DY%D&#65533;U&#65533;U&#65533;&#65533;&#65533;NAU^&#65533;Q_&#65533;K`&#65533;]&#65533;&#65533;,V:<&#65533;YMVe&#65533;Of}Lg&#65533;
h&#65533;V&#65533;&#65533;&#65533;&#876;&#65533;PVl5Qm%Cn&#65533;k&#65533;V&#65533;W&#65533;W&#65533;&#65533;Vs&#65533;Pt&#65533;Mu&#65533;rmW&#65533;|Wg&#65533;&#1507;`Wz&#65533;&#65533;/&#65533;W&#65533;&#65533;&#65533;}&#65533;L{-M5Z&#65533;&#65533;&#65533;,XyE&#65533;UX-d&#1565;xT&#65533;&#65533;W&#65533;7&#65533;X&#65533; &#1546;EL&#65533;&#65533;X&#65533;&#65533;K&#65533;&#368;&#65533;Y&#65533;52&#65533;-Y  Y&#65533;&#365;&#65533;]Y&#65533;&#65533;&#65533;]Y&#65533;}Y&#65533;&#65533;Y&#65533;&#65533;&#1612;&#65533;&#1618;&#65533;Y&#65533;'{&#65533;Y&#65533;=&#65533;&#65533;&#65533;&#1619;	Z&#65533;-T&#65533;MZ&#65533;y&#1495;&#65533;Y&#65533;5!t}Z&#65533;m&#65533;&#65533;m&#1698;&#65533;&#65533;&#65533;&#65533;&#65533;\&#365;&#65533;&#174;L&#65533;ZV&#65533;&#65533;&#65533;&#175;&#65533;&#307;&#65533;&#173;M[&#65533;&#65533;&#563;e&#65533;&#65533;&#65533;5rZ&#65533;e'&#65533;Z&#65533;B&#65533;&#65533;[0&#65533;[&#65533;&#65533;[&#65533;&#65533;&#65533;1&#65533;&#1783;&#65533;[&#65533;&#65533;&#65533;&#65533;E\&#205;A&#65533;&#65533;&#65533;&#65533;C4&#1786;&#379;u\&#65533;&#65533;&#65533;&#65533;&#65533;\&#65533;[&#893;&#1846;&#65533;A&#65533;]&#65533;&#65533;]&#65533;&#65533;-\&#65533;],&#65533;&#65533;&#65533;&#65533;&#65533;u\&#65533;=&#65533;&#65533;&#65533;[&#65533;%&#65533;&#1293;&#65533;&#65533;&#65533;A&#65533;&#65533;&#65533;&#65533;u&#65533;&#65533;\&#65533;&#65533;&#65533;&#65533;&#65533;e\&#65533;]]&#65533;&#65533;&#1365;&#65533;&#65533;\&#65533;=&#65533;&#1037;&#65533;&#65533;&#65533;&#65533;0&#65533;&#65533;&#65533;5&#65533;&#65533;5&#65533;&#65533;&#65533;&#65533;5&#65533;&#65533;e^&#65533;\&#65533;&#65533;A&#65533;&#65533;&#65533;&#1245;&#65533;&#65533;&#65533;&#65533;&#65533;&#65533;&#65533;&#325;^&#65533;&#65533;A&#65533;_&#65533;&#65533;&#65533;}_&#65533;&#65533;&#65533;&#65533;M&#65533;&#65533;U^&#65533;]&#65533;&#65533;&#1942;&#65533;^&#65533;^&#65533;_&#65533;&#65533;_&#65533;m^&#65533;=_&#65533;&#65533;&#65533;&#65533;%&#65533;&#65533;&#65533;&#65533;U_&#65533;}&#65533;&#65533;M&#65533;&#65533;uA&#65533;&#65533;C&#65533;]&#65533;&#65533;&#65533;&#65533;_&#65533;e^&#65533;=`&#65533;&#65533;`&#65533;U&#65533;&#65533;&#65533;&#65533;_&#65533;&#65533;[6&#65533;&#65533;%av&#65533;&#65533;M&#65533;&#1853;&#65533;v&#65533;&#65533;O&C&#65533;&#65533;a^&#65533;&#65533;b&#65533;&#65533;&#65533;&#65533;&#65533;&#65533;S&#65533;V#NbaV&#65533;-b%N&~b)^&#65533;bZ'&#65533;&#65533;&#65533;b,&#65533;&#65533;&#65533;&#10173;b.&#65533;/c2&#65533;
m&#65533;&#65533;9Dc&#65533;V&#65533;8d&#65533;A&#65533;&#65533;&#65533;2f&#65533;3&#65533;D
&#65533;C7&&#65533;<&#65533;&#65533;=&#65533;C8&#65533;c&#65533;;R&#65533;&_&#65533;]aD&#65533;`B&#65533;a&#65533;&#65533;vd6a&#65533;}&#65533;Hn&#65533;F&#65533;C&#65533;&#65533;A&#65533;&#65533;&#65533;3![&#65533;M&#65533;&`R&#65533;&#65533;F`&#65533;`&#65533;Te&#65533;e&#65533;f`&#65533;ee&#65533;m^O&#65533;:P^^&&#65533;&#65533;eL`FV_X&#65533;&#65533;_^&#65533;X>`HV&#65533;&#65533;] &#65533;&#65533;&#65533;d&#65533;&#65533;&#65533;[~&#65533;\>\g&#65533;;&e&#65533;5fb&#65533;&#65533;l&#65533;&#65533;&#65533;E&#65533;
&#65533;&#65533;&#65533;&#65533;d&#65533;&#65533;l&#65533;e&#65533;&#65533;i^9&#65533;&#65533;&#65533;r&#65533;f>e&#65533;&#65533;&#65533;c&#65533;VfeSV&#65533;&#65533;Uf&#65533;f&#65533;M#9ng&#65533;&#65533;&#65533;&#65533;eFd&#65533;`l&#65533;f&#65533;&#65533;Gf&#65533;&#65533;6&#65533;Av&#65533;fad&d&#285;hv6&#65533;fb!h&#65533;,h&#65533;&#65533;&#65533;<&#65533;&#65533;&#65533;U&#65533;5i&#65533;&#65533;
&#65533;&#65533;&#65533;0&#65533;i&#65533;&#65533;i&#65533;&#65533;	R&#65533;&#65533;F&#663;&#65533;f&#65533;&#65533;&#65533;j,&#65533;&#65533;i&#65533;~&#65533;C&#65533;ef|\&#65533;M&#65533;H&#65533;&#65533;`&#65533;f&#65533;&#65533;Y&#65533;g	&#65533;F&#65533;&&#65533;
&#65533;M&#65533;&#65533;j&#65533;A&#65533;~&#65533;&#65533;&#65533;M&#65533;&#65533;E>a&#65533;&#65533;a&#65533;e&#65533;-[&#65533;&#65533;h~&#65533;&#65533;$t&#65533;&#65533;aE&#65533;S&#65533;&#2026;^&#1707;f&#65533;}&#65533;~&#65533;&#65533;]&#65533;&#65533;]&g&#65533;>g&#65533;&#65533;&#65533;k&#65533;&#65533;&#65533;-&#65533;&#65533;&#65533;&#65533;Rk&#65533;&#65533;etl&#65533;&#65533;&#65533;g&#1621;&#65533;f&#65533;&#65533;E&#65533;Vv&#65533;&#65533;&#65533;E&#65533;g&#65533;&#65533;&#65533;&#65533;M&#65533;&#65533;&#65533;A&#65533;&#65533;\&#65533;5k&#65533;&#65533;&#51526;&#65533;W&#65533;m&#133;&#65533;&#65533;&#65533;m&#65533;&#65533;&#65533;h&#65533;n&#65533;m&#65533;&i4&#65533;&#65533;&#65533;l&#65533;^e&#65533;=nx&mm&#65533;&#65533;&#65533;d&#65533;&#65533;&#65533;&#65533;&#65533;&#65533;&#65533;&#65533;&#65533;&#65533;&#65533;&#65533;x&#65533;&#65533;oN&#65533;&#65533;^[&#65533;&#65533;&#47494;&#65533;&#65533;ue<F&#65533;4&#65533;&#65533;Q&#65533;&#65533;p&&#65533;&#65533;&#65533;e&#65533;V&#65533;&#65533;&#65533;hSan&#65533;Ni&#65533;&#65533;&#65533;&#65533;Z&#65533;&#65533;&#65533;>p&#65533;~&#65533;&#65533;&#65533;K-&#65533;'np&#65533;]p&#65533;&#65533;p7b
&#65533;&#65533;
&#65533;&#65533;p&#65533;&#65533;&#65533;j&#65533;b&#65533;&&#65533;O&#65533;b'q&#65533;&#65533;c=&#65533;&#65533;&#65533;&#65533;&#65533;n&#65533;&#65533;\&#65533;&#65533;&#65533;&#65533;oG&#65533;_&#65533;&#65533;b&#65533;&#65533;W&#65533;/5A^&#65533;&#65533;&#65533;n&#65533;n&#65533;.&#65533;&#65533;fd&#65533;m&#65533;&#65533;&#1864;^&#65533;&#926;k&#65533;r&#65533;&#65533;+i+&#65533;&#65533;&#65533;r&#65533;6&#65533;&#65533;~&#65533;&#65533;6&#65533;&#65533;&#65533;&#65533;&#65533;&#65533;&#65533;0w&#65533;,&#65533;#C&#65533;Z.l&#65533;&&#65533;n&#65533;&#65533;v&#65533;&#1070;s&#65533;>mq&#65533;lvo?&#65533;nD&#65533;-7&#65533;j&#65533;m0&#65533;&#65533;V&#65533;b&#65533;&#65533;&#65533;>&#65533;&#65533;&#65533;&#65533;&#65533;&#65533;&#65533;&#65533;r7&#65533;&#65533;}k&#486;&#65533;&#65533;]n&#65533;B&#65533;gvl&#65533;&#65533;l3&#65533;&#65533;oP&#65533;s&#65533;=&#65533;Bog&#65533;&#65533;r&#65533;&#65533;;&#65533;ug&#65533;q,}&#65533;i^TZ&#65533;]^&#65533;Z]&#65533;&#65533;_&#65533;u&#65533;&#65533;&#65533;vO6vb&#65533;Ze?j&#65533;&#65533;f_&#65533;&#65533;&#65533;u&#65533;q&#65533;nF&#65533;'d&#65533;:&#65533;&#65533;&#65533;Lg&#65533;&#65533;q&#65533;&#65533;&#65533;&#65533;&#65533;j&#65533;&#65533;q&#65533;^Y&#65533;uW&#65533;[oqygwv&#65533;g&#65533;&#65533;"&#65533;jI_l&#65533;czo\6&#65533;w&#65533;tFW&#65533;&#65533;%wq&#65533;&#65533;&#65533;&#65533;&#65533;>wk&#65533;w&#65533;&#65533;&#65533;&#65533;N&#65533;&#65533;l&#1005;m&#65533;&#65533;"&#65533;&#65533;~&#65533;www&#65533;&#65533;t&#65533;&#65533;0&#65533;o&#65533;G&#65533;x;&#65533;&#65533;6&#65533;&#65533;{&#65533;p&#65533;x`~&#65533;w&#65533;&#65533;@dq&#65533;ttO&#65533;&#65533;&#65533;h&#65533;&#65533;w&#65533;&#65533;y&#65533;&#65533;/&#65533;&#65533;&#65533;p&#65533;&#65533;&#65533;&#65533;l&#65533;&#65533;&#1675;/&#65533;pB'L&#65533;&#65533;&#65533;z&#65533;&#65533;A&#65533;7&#65533;&#65533;&#65533;x&#65533;&#65533;&#65533;&#65533;&#65533;{&#65533;{&#65533;'{&#65533;/{&#65533;?{&#65533;7{&#65533;O&#65533;&#65533;_{&#65533;&#65533;{&#65533;&#65533;&#65533;&#65533;&#65533;{&#65533;&#65533;{&#65533;&#65533;{&#65533;&#65533;{&#65533;&#65533;{&#65533;&#65533;@i&#65533;&#65533;&#65533;&#1984;&#65533;/&#65533;&#65533;'|&#65533;'|&#65533;O|&#65533;_|&#65533;W|&#65533;o&#65533;&#65533;|&#623;|&#703;&#65533;&#65533;&#65533;|&#65533;&#65533;|&#65533;&#65533;|&#65533;&#65533;|&#65533;&#65533;|&#65533;&#65533;|&#65533;VbO&#65533;O}&#65533;_}&&#65533;z&#65533;%&#1423;}&#65533;v&#65533;&#65533;m&#1559;&#65533; &#65533;&#65533;7&#65533;&#65533;&#65533;&#65533;}&#65533;w}&#65533;&#369;Z~.&#65533;&#65533;&#1687;m3 ~&#65533;g&#1383;_~&#65533;~&#65533;l~&#65533;~&#65533;&#65533;G&#65533;~&#65533;&#65533;~b&#65533;~&#65533;&#65533;~&#65533;7D&#65533;&#65533;~&#65533;&#65533;&#65533;&#65533;?&#65533;o6&#65533;O&#65533;oB?~&#65533;&#65533;&#65533;&#65533;&#65533;&#65533;&#65533;&#65533;&#65533;&#65533;8&#65533;&#65533;&#65533;&#65533;&#65533;&#65533;&#65533;&#65533;&#65533;&#65533;&#65533;S&#65533;&#65533;&#65533;&#65533;&#65533;&#65533;&#65533;&#65533;&#65533;&#65533;&#65533;&#65533;&#65533;&#65533;&#65533;&#65533;&#65533;&#65533;&#65533;&#65533;&#65533;&#65533;&#65533;&#65533;&#65533;&#65533;&#65533;&#65533;&#65533;&#65533;&#65533;&#65533;&#65533;&#65533;&#65533;&#65533;&#65533;&#65533;&#65533;&#65533;&#65533;&#65533;&#65533;&#65533;&#65533;&#65533;&#65533;&#65533;&#65533;&#65533;&#65533;&#65533;&#65533;&#65533;&#65533;&#65533;&#65533;&#65533;&#65533;&#65533;&#65533;&#65533;&#65533;&#65533;&#65533;&#65533;&#65533;&#65533;&#65533;&#65533;&#65533;&#65533;&#65533;&#65533;&#65533;&#65533;&#65533;&#65533;&#65533;&#65533;&#65533;&#65533;&#65533;&#65533;&#65533;&#65533;&#65533;&#65533;&#65533;&#65533;&#65533;&#65533;&#65533;&#65533;&#65533;&#65533;&#65533;&#65533;&#65533;&#65533;&#65533;&#65533;o&#65533;=&#65533;S0S&#65533;&#65533;/ 0 &#65533;: &#65533;:1&#65533;&#65533;&#65533;=&#65533;
S0S0&#65533;/0&#65533;/&#65533;&#65533;/ &#65533;0 0 0&#65533;0&#65533;:&#65533;:11&#65533;}111&#65533;O&#65533;p&#65533;=P,h&#65533; &#132;	M1l&#65533;&#65533;&#65533;)&#65533;_&NS&#65533;&#65533;1f&#65533;&#65533;&#65533;#H&#65533;GZ&#65533;hR&#65533;&#212;
&#65533;l&#65533;&#65533;%&#792;2g&#1196;i&#65533;&&#924;:w&#65533;&#65533;&#65533;&#65533;'&#1056;B&#65533;-
@&#65533;&#164;J&#65533;2m&#65533;&#65533;)&#1320;P&#65533;R&#65533;j&#65533;*&#1452;Z&#65533;r&#65533;&#65533;&#65533;&#1328;b&#466;-&#65533;&#65533;+&#1716;j&#1522;m&#65533;&#65533;k&#65533;r&#65533;&#1197;&#65533;&#65533;.&#1980;z&#65533;&#65533;Z&#65533;/&#65533;&#65533;M&#65533;.l&#65533;0b&#65533;w3n&#65533;81&#65533;&#530;'Sv&#65533;&#65533;1&#65533;&#65533;e+s&#65533;&#65533;&#65533;&#65533;W&#65533;&#65533;G&#65533;v
&#65533;4&#65533;&#1322;q&#65533;.&#65533;&#65533;&#65533;&#65533;&#1394;g&#65533;&#65533;&#65533;6&#65533;&#1205;w&#65533;&#65533;&#65533;&#65533;i&#65533;&#65533;&#65533;}/n&#65533;+p&#65533;&#65533;o&#65533;&#65533;&#65533;O&#65533;&#743;&#65533;n&#65533;:v&#65533;q&#65533;s&#65533;&#65533;&#65533;;&#65533;&#65533;&#65533;&#475;o&#65533;|m&#65533;&#65533;&#354;o&#65533;&#65533;&#65533;&#65533;&#65533;&#65533;M&#65533;&#65533;o?q&#65533;&#65533;&#65533;&#65533;&#65533;&#65533;&#65533;&#65533;m&#65533;	X&#65533;&#65533;V&#65533;x &#65533;j&#65533;&#65533;&#65533;&#65533;98!&#65533;D%&#65533;j&#65533;&#65533;Nb(!&#65533;!&#65533;&#65533;&#65533;&#65533;7"&#65533;(&#65533;h&#65533;z)&#65533;&#65533;&#65533;v,&#65533;&#65533;"&#65533;&#65533;(&#65533;|5&#65533;&#65533; &#65533; &#65533;&#65533;c=&#65533;$&#65533;&#65533;	&#65533;c&#65533;I&#65533;&#65533;&#2001;&#65533;)&#65533;dxL6I&#65533;Ub&#65533;&#65533;Y&#65533;&#65533;sRf&#65533;&#65533;a&#65533;&#22009;&#65533;yfod&#65533;	&#65533;m&#1190;&#26286;&#65533;9&#65533;jp&#65533;I&#65533;y&#65533;f&#65533;&#65533;&#65533;&#65533;ge+&#65533;)'&#65533;&#65533;F&#65533;&#30734;&#65533;(b&#65533;&:&#65533;w&#65533;&#65533;&#35033;Iz&#65533;^&#65533;V&#65533;(&#65533;&#65533;&#65533;&#65533;&#39298;y:*[&#65533;&#65533;Z&#65533;&#65533;z%&#1897;&#65533;&#65533;&#65533;&#65533;V7&#65533;&#65533;&#65533;&#65533;^e&#65533;&#65533;&#1658;kQ&#65533;&#65533;&#65533;&#65533;&#65533;&#65533;&#43981;	{&#65533;O&#65533;&#65533;*&#65533;&#65533;&#65533;&#65533;v9;mM&#65533;F&#65533;+&#65533;&#65533;jw-&#65533;&#65533;z&#65533;&#65533;&#65533;n&#65533;&#65533;&#65533;&#65533;;&#65533;&#22459;.&#65533;&#65533; !&#65533;   ,&#65533; 
 NN &#65533; H&#65533;&#65533;&#65533;&#65533;*\&#560;&#65533;&#199;#J&#65533;H&#65533;&#65533;&#331;3j&#65533;&#561;&#65533;&#463; C.&#65533;&#65533;&#65533;&#595;w&#65533;&#65533;T&#65533;&#65533;&#65533;&#535;0c&#668;I&#65533;&#65533;&#859;8s&#65533;&#65533;x&#65533;&#65533;OE{	=&#65533;h(H&#65533;*]&#65533;t&#65533;&#1255;P&#65533;J&#65533;J&#65533;&#65533;U&#65533;&#65533;z&#65533;&#65533;&#65533;(&#1263;`&#202;&#65533;r&#65533;&#65533;&#1651;h&#1258;]&#65533;&#65533;&#65533;OEE&#65533;&#669;K7)&#1787;x&#65533;&#65533;&#65533;&#65533;&#65533;&#65533;&#1760;p&#65533;&#65533;L&#65533;n&#65533;&#200;+^&#65533;veP&#65533;&#65533;#K6&#824;&#65533;&#65533;&#728;3O&#826;&#65533;&#65533;&#992;)kM&#65533;&#65533;i&#65533;n&#65533;
&#890;&#65533;&#65533;&#1264;c&#734;&#65533;&#65533;&#65533;&#1784;_&#65533;&#65533;&#891;&#65533;o&#65533;&#65533;&#65533;N&#65533;&#65533;&#65533;&#65533;&#531;3^&#40568;&#65533;&#65533;H&#65533;K&#65533;N&#65533;jJ&#65533;&#1075;k&#65533;&#957;&#65533;w&#65533;&#1487;h&#65533;?&#65533;&#65533;&#65533;&#65533;&#65533;&#65533;&#65533;B&#65533;=&#65533;&#65533;&#65533;&#65533;&#2042;&#1725;&#65533;&#65533;&#65533;&#65533;&#65533;&#65533;&#65533;&#65533;&#65533;&#65533;&#65533;( i&#65533;&#65533;&#65533;&#1985;&#65533;&#65533;&#65533;&#65533;}]&#65533;&#65533;&#65533;&#65533;1(&#65533;g9&#65533; R&#65533;&#65533;:Y&#65533;&#65533;&#65533;q(&#65533;!&#65533;&#65533;&#65533;&#65533;e &#65533;0B&#65533;&#65533;4&&#65533;&#65533;&#65533;1&#65533;X\&#65533;<&#65533;&#34958;@&#65533;&#65533;&#65533;&#65533;$^&#65533;H&#65533;G&#65533;
&#65533;&#65533;c&#65533;P&#65533;&#65533;&#65533;&#65533;&#65533;	R&#65533;ewFb&#65533;&#65533;v[&#65533;&#65533;\&#65533;_&#65533;)&#65533;&#65533;h&#65533;&#1171;f&#65533;y[&#65533;p&#182;&#65533;&#65533;t>&#30553;&#65533;&#65533;\&#65533;|J&#65533;&#30665;&#65533;&#65533;&#65533;~j(^&#65533;&#65533;hn&#65533;6&#65533;&#65533;&#65533;F&#65533;&#65533;&#65533;&#65533;Z&#65533;&#65533;&#65533;2Z&#65533;N&#65533;&#65533;f&#65533;&#65533;F&#65533;&#65533;6%&#43617;&#65533;&#65533;*L&#65533;&#65533;&#65533;*k&#65533;&#65533;&#65533;&#1681;&#65533;&#65533;&#65533;
&#65533;&#65533;&#65533;Vd&#65533;&#65533;&#65533;&#65533;&#65533;&#65533;&#65533;&#65533;&#48146;k&#65533;&#65533;{|J&#52410;&#65533;, &#65533;2+&#65533;`&#65533;&#65533;&#65533;&#65533;&#65533;Um&#65533;&#65533;f&#65533;m]&#65533;&#410;&#65533;&#65533;n&#65533;)&#65533;&#65533;&#65533;\&#65533;+&#1850;&#65533;6&#65533;.&#65533;{&#65533;&#65533;`&#65533;&#65533;&#65533;&#65533;&#65533;K&#65533;&#65533;pv&#65533;&#65533;&#65533;J&#65533;f&#65533;'l&#65533;{&#65533;&#65533;&#65533;&#65533;-&#65533;&#65533;W&#65533;&#65533;&#65533;<&#65533;k&#65533;&#65533;&#65533;(&#65533;&#65533;w&#65533;&#65533;&#65533; &#65533;,&#65533;$&#65533;l&#65533;&#65533;E:&#65533;r&#65533;,S&#65533;&#65533;&#65533;4_&#65533;w&#65533;l&#65533;&#65533;< &#65533;&#65533;L&#65533;&#65533;&#65533;&#65533;,&#65533;&#65533;D&#65533;&#65533;&#65533;G'&#65533;&#65533;.3]&#65533;&#65533;&#65533;,&#65533;&#65533;Tsg&#65533;&#65533;Xg=&#1915;\K&#65533;&#65533;t_&#65533;&#65533;&#65533;&#65533;&#65533;&#65533;a&#65533;&#65533;hKg&#65533;&#65533;L&#65533;&#65533;&#65533;b&#65533;w&#65533;r#'&#65533;&#65533;H&#65533;&#65533;&#65533;b&#65533;&#65533;6&#65533;]&#65533;&#65533;[&#1604;&#65533;l&#65533;ou'&#65533;&#65533;&#65533;&#65533;&#65533;8&#784;&#65533;&#65533;&#65533;&#65533; W&#65533;&#65533;k.[&#65533;&#65533;&#65533;&#670;&#65533;6&#65533;&#65533;&#65533;N&#65533;&#65533;&#65533;N&#65533;&#65533;!&#65533;&#65533;&#65533;yA&#65533;&#65533;&#65533;&#65533;~;!&#65533;&#65533;{&#65533;&#65533;&#65533;.&#65533;&#65533;&#65533;&#65533;^|&#65533;&#65533;o&#65533;&#65533;&#65533;3&#65533;|&#65533;&#65533;?/}&#65533;&#65533;;_}&#65533;&#65533;Oo&#65533;&#65533;&#839;&#65533;&#65533;&#65533;&#65533;&#65533;'&#65533; B&#65533;&#65533;&#65533;O&#65533;&#65533;&#65533;_&#65533;&#65533;&#65533;&#65533;&#65533;>&#65533;&#65533;&#65533;&#65533;~&#65533;&#65533;&#65533;&#65533;&#65533;&#65533;&#65533;o&#65533;&#65533;&#65533;&#65533;&#65533;&#65533;?&#65533;P&#65533;&#65533;K  &#65533;@&#65533;|_&#65533;&#65533;&#65533;&#65533;|&#65533;&#65533;&#65533;3&#65533;Avp&#65533;&#65533;A&#65533;&#65533;&#1070084;#4a	&#65533;wB&#65533;&#65533;&#65533;+&#288;	Q&#65533;&#1712;&#65533;&#65533;&#65533;'&#65533;&#65533;&#65533;/&#65533;a&#65533;18&#65533;
&#65533;Hta&#65533;&#65533;&#65533;#*&#65533;L&#65533;&#65533;&#65533;&#65533;&#65533;D1&#65533;D&#65533; &#65533;wE\&#65533;&#65533;&#65533;[&#65533;&#65533;&#65533;@1&#65533;&#65533;&#65533;h$&#65533;&#65533;&#65533;F&#65533;&#65533;g|'&#65533;8&#1073;&#65533;&#65533;KD9&#65533;>&#65533;&#65533;&#65533;k|#&#65533;G&#65533;&#65533;0&#65533;;&#1826;&#65533;|&#65533;A>0&#1105;G&#65533;$!&#65533;&#65533;U}&#65533;$_&)&#65533;&#65533;NF&#1171;&#65533;&#1828;(AiIRb&#1171;}&#65533;C#&#65533;&#65533;&#65533;&#65533;/&#65533;&#65533;5I&#65533;?&#65533;&#65533;&#65533;@b&#65533;&#65533;&#65533;@&#65533;`B&#65533;{&#65533;&#65533;`&#65533;&#65533;>I6&#65533;~&#65533;|_4&#65533;7MNT&#65533;&#65533;&#806;&#65533;&#65533;&#65533;Mm&#65533;&#65533;&#65533;&#65533;&#65533;&#65533;3&#65533;W&#65533; i5&#65533;Y&#65533;D&#65533;}	&#65533;&0&#65533;|&#142;&#65533;t&#65533;&#65533;0&#65533;&#65533;&#1168;e@d2&#65533;&#65533;&#65533;I&#65533;&#65533;SL&#65533;Aj&#261;:&#65533;&#65533;&#65533;bD&#65533;X!8&#65533; #&#65533;r&#65533;M(Bb&#65533;D8&#65533;~&#65533; '&#65533;@&#65533;vV &#65533;{0!&#65533;9Px!&#395;&#65533;4!3A&#65533;S&#65533;Z&#65533;&#65533;,*LJT&#65533;&#1383;FM*R&#65533;&#1315;6&#1384;|Pa=&#65533; W&#65533;&#65533;&#65533;&#65533;O&#65533;&#65533;t&#65533;k0&#65533;&#65533;OB&#65533;&#65533;KdM&#65533;UP&#65533;&#65533;&#65533;&#65533;&#65533;|&#65533;&#65533;&#65533;Z&#697;&#65533;&#65533;&#65533;v&#875;\&#65533;ZW&#65533;&#65533;R&#65533;}&#65533;&#65533;&#65533;:&#321;&#65533;&#65533;&#65533;UH&#65533;&#65533;`	&#65533;&#65533;&#65533;D&#65533;&#65533;@&#65533;&#519;~6R&#65533;Q&#65533;Z&#65533;&#65533;6R&#65533;&#65533;mTaZ&#1166;&#1432;&#65533;&#65533;aj?kZ&#1146;&#65533;&#65533;&#65533;E&#65533;ke[&#65533;&#65533;>{0&#65533;&#65533;&#702;&#65533;S &#65533; &#65533;}&#65533;&#65533;Y&&#65533;&#65533;&#65533;&#65533;&#65533;&#65533;ad&#65533;&#65533;Y&#65533;&#65533;&#65533;.&#1159;&#65533;&#1833;&#65533;&#65533;&#65533;>&#65533;&#1019;&#65533;/n&#65533;^&#65533;&#65533;M&#65533;y&#1355;&#65533;&#65533;&#65533;&#65533;&#65533;&#65533;&#65533;n&#65533;;&#1345;|&#65533;&#65533;&#65533;&#65533;A,&#65533;X&#65533;&#65533;/k>=&#947;&#65533;*E&#65533;!&#65533;+
q&#65533;
&#1132;u&#65533;u&#65533;Ys&#65533;M|&#65533;D7|&#65533;g8&#65533;*&#65533;&#65533;&&#65533;(Os~"&#65533;&#65533;U<&#65533;&#65533;&#1232;&#65533;&#65533;*H&#65533;&#65533;Z8&#65533;&#65533;&#65533;q&#65533;t|>&#65533;&#65533;&#476;Lq&#65533;s&#65533;U"&#65533;H.&#65533;&#65533;c&&#65533;&#65533;&#65533;C^rO&#65533;	&#65533;&#65533;&#65533;/&#65533;&#65533;M&#65533;&#65533;&#65533;e&#65533;6&#65533;4&#65533;1[ca&#65533;Z&#65533;&#65533;-N&#65533;&#65533;&#65533;f5&#65533;&#65533;&#65533;&#65533;p~&#65533;&#65533;&#65533;<g7?&#65533;&#65533;j&#65533;2&#65533;5H&#65533;ku&#65533;,^`&#65533;&#65533;&#65533;&#65533;X&#65533;&#1570;qT&#65533;Z4Wy&#65533;&#1124;%&#65533;!M&#65533;I[Z&#65533;&#65533;)&#65533;+&#65533;&#65533;K&#65533;&#65533;&#65533;&#65533;[|&#65533;+&#65533;&#65533;zf&#65533;W"aD&#65533;J1|&#65533;&#65533;z&#65533;-(&#65533;&#65533;J`Bn&#65533;&#65533;\&#2010;	&#65533;&#949;@Z %&#65533;Z&#65533;&#65533;&#65533;]&#65533;cG!&#65533;Y6 &#65533; c&#65533;&#65533;&#65533;JP6&#65533;&#65533;&#65533;lh@&#65533;&#1334;6&#65533;&#65533;&#65533;m&#65533;&#65533;&#1694;v&#65533;&#65533;&#65533;mr&#65533;&#1528;&#65533;&#65533;&#65533;&#65533;&#65533;(&#65533;&#65533;&#65533;n&#65533;&#65533;&#65533;}&#65533;P&#65533;&#1787;&#65533;6&#65533;&#65533;&#65533;k%&#65533;&#65533;&#65533;&#65533;7&#65533;&#65533;=&#65533;&#65533;G&#65533;&#65533;9&#65533;&#65533;&#65533;&#65533;&#65533;&#65533;&#65533;&#65533;&#1016;&#65533;7&#65533;&#65533;{&#65533;&#65533; &#65533;&#65533;GN&#65533;&#65533;&#65533; &#65533;&#65533;&#65533;&#65533;U&#65533;&#618176;i&#65533;&#65533;Q&#65533;&#65533;T&#65533;-&#987;&#65533;g~&#65533;&#65533;d8Gy&#65533;d&#65533;&#65533;&#65533;&#65533;&#65533;J&#65533;&#727;&#65533;&#65533;&#65533;;&#65533;&#65533;P&#65533;&#65533;&#65533;=&#65533;W&#65533;&#65533;FgP&#65533;n&#65533;&#65533;&#65533;!&#743;N&#65533;&#65533;&#65533;&#65533;&#65533;hO&#65533;&#65533;&#65533;s&#65533;&#65533;GcW&#65533;&#65533;&#65533;N&#65533;&#65533;&#65533;&#65533;&#65533;av;&#65533;&#65533;wp&#65533;&#65533;&#65533;&#65533;&#65533;&#65533;&#65533;&#65533;zoJ&#65533;&#65533;N&#65533;&#65533;;&#65533;&#65533;gw&#65533;&#65533;'(&#65533;C&#65533;&#65533;&#1020;&#1069;&#65533;&#65533;&#65533;W&#65533;&#65533;&#65533;&#65533;1&#65533;w-&#65533;\Uc&#65533;&#65533;&#65533;G&#65533;&#65533;&#65533;&#65533;&#65533;&#65533;A&#65533;Zqz&#65533;&#65533;&#65533;&#65533;s/&#65533;A&&#1017;c&#65533;&#65533;&#65533;&#65533;&#65533;&#65533;~uEn&#65533;&#65533;&#65533;O&#65533;&#65533;A&#65533;&#65533;&#65533;&#65533;&#65533;&#65533;&#65533;B&#65533;&#65533;O&#65533;&#45020;&#65533;&#65533;&#742;o&#65533;&#65533;S&#65533;!&#65533;&#65533;&#65533;&#65533;n&#65533;&#65533;_ec&#65533;&#65533;o&#65533;&#65533;&#65533;&#65533;&#65533;s&#65533;_&#65533;&#65533;&#65533;t&#65533;D&#65533;&#65533;&#65533;&#65533;&#65533;o&#65533;&#65533;&#65533;kq&#65533;78zAg~S&#65533;9&#65533;&#65533;&#65533;&#65533;~&#65533;&#65533;&#65533;
8&#65533;jg&#65533;&#65533;&#65533;&#65533;(-HH&#65533;"Xw&#65533;y8,&#65533;6X'X+)&#65533;'&#65533;#8&#65533;Ng&#65533;6&#65533;&#65533;~&#65533;r&#65533;Y&#1477;&#65533;!&#65533;4&#65533;dg&#65533;c&#65533;~&#65533;&#65533;&#65533;&#1090;&#65533;b&#65533;&#65533;qH&#65533;qJ&#65533;4&#65533;*N&#65533;&#65533; &#65533;&#65533;nr&#65533;&#65533;s&#65533;B&#65533;&#65533;G&#65533;&#65533;&#133;&#65533;|b&#65533;&#65533;&#65533;ShZ&#65533;sf&#65533;l&#65533;6U8(q;&#65533;o$w(m&#65533;6u&#65533;&};s&#1536;&#65533;2&#65533;!Q&#65533;T&#65533;X&#65533;&#65533;&#65533;&#65533;&#65533;&#65533;/&#65533;&#65533;&#65533;7&#65533;X|&#65533;H&#65533;&#14792;!&#65533;&#65533;&#65533;&#65533;5&#65533;&#65533;7&#200;0&#65533;&#65533;1&#65533;Bb&#65533;Na&#65533;>C&#65533;&#138;(&#65533;,%&#65533;&#65533;&#65533;&#65533;1&#65533;x &#65533;&#65533;&#65533;&#65533;8&#65533;8&#65533;X&#65533;x2&#65533;!&#65533;8&#65533;1&#65533;&#65533;x+&#65533;X&#65533;h0&#472;%&#1000;&#65533;&#65533;X&#65533;X,&#65533;&#65533;&#65533;(1&#65533;(&#65533;&#1752;&#65533;&#1096;&#1656;w&#65533;&#65533;x.&#65533;&#65533;&#29187;&#65533;x&#65533;8&#65533;&#65533;`&#65533;&#65533;&#65533;G8&#65533;&#65533;/&#65533;&#65533;&#65533;(&#65533;&#65533;v&#65533;&#65533;&#65533;-&#65533;w&#65533;&#65533;r,g&#65533;&#65533;q&#65533;q&#65533;&#65533;y}&#1015;&#65533;ylh&#65533;&#65533;&#65533;&#65533;q&#65533;&#65533;&#65533;&#65533;&#65533;-&#65533;==P=&#65533;&y&#65533;'9&#65533; &#65533; &#65533;&#65533;-&#65533;&#65533;&#65533;&#65533;&#65533;1&#65533;&#65533;&#65533;&#65533;&#65533;&#65533;&#65533;&#65533;	&#65533;9A&#65533;A0@yM&#65533;K&#65533;7@%pp'0N&#65533;P&#1620;3P;`307&#65533;$&#65533;&#65533;8&#65533;w;B&#65533;&#65533;Q&#65533;&#65533;t&#65533;&#65533;=&#65533;kKM G9$&#65533;&&#65533;@&#65533;7&#65533;vY%&#65533;'`%&#65533;&#65533;|&#1623;*PviP$p70xi7&#65533;&#65533;X(`&#65533;5&#65533;&#65533;+&#65533;I&#65533;R W&#65533;&#65533;I`HpK &#65533;&#65533;&#65533;&#65533;oI$0&#65533;&#65533;&#65533;&#65533;}Y&#65533;z&#65533;&#65533;i&#65533;&#65533;&#1623;'&#65533;0H&#65533;&#65533;&#65533;Y7&#65533;&#65533;&#65533;&#65533;&#65533;Q&#65533;cIu\&#65533;&#65533;&#65533;?&#65533;&#65533;H&#65533;D)&#65533;)&#65533;iW&#65533;&#65533;&#65533;)&#65533;&#65533;&#65533;})&#65533;*&#65533;&#65533;&#65533;&#65533;&#65533;&#65533;&#65533;&#65533;&#65533;&#65533;K&#65533;7&#65533;p&#65533;*0&#65533;'&#1048;g%&#65533;a&#65533;Dc&#65533;&#65533;H&#65533;OG&#65533;&#65533;&#65533;9&#65533;# K&#1052;?p[`&#65533;)?&#65533;X9)0&#65533;&#65533;	&#65533;
&#65533;&#65533;P&#65533;&&#65533; x	&#65533;&#65533;&#65533;&#65533;
&#65533;&#65533;Y&#65533;&#664;&#65533;&#65533;*&#65533;b)&#65533;&#65533;&#528;&#65533;&#65533;5Z9&#65533;XI&#65533;x&#65533;&#65533;*&#65533;&#65533;%`&#65533;&#65533;y&#65533;	&#65533;&#65533;&#65533;&#65533;)&#65533;#@&#65533;&#65533;z&#65533;&#65533;&#65533;&#65533;}i&#65533;&#65533;&#65533;z&#65533;&#65533;6z&#65533;%&#1059;&#65533;&#65533;&#65533;&#65533;*1&#65533;&#65533;w#&#65533;|y&#65533;7Z&#65533;V&#65533;&#65533;*&#65533;&#65533;+&#1699;$&#65533;&#65533;K&#65533;&#65533;&#65533;W@&#65533;&#65533;y&#65533;&#65533;&#65533;&#65533;&#65533;
&#65533;&#65533;&#65533;&#65533;&#65533;&#599;(`&#65533;&#65533;&#65533;&#65533;&#65533;&#65533;&#398;Mz&#65533;9&#65533;&#65533;1&#65533;8&#65533;Ui{)&#65533;&#65533;B&#65533;&#65533;J&#65533;&#65533;&#65533;&#608;+z&#65533;y&#65533;7&#65533;&#1129;H &#65533;U&#65533;&#65533;'&#65533;&#65533;&#65533;Z&#65533;&#65533;y&#65533;&#65533;y&#65533;X&#65533;&#65533;&#65533;	P&#65533;i3yz.	&#65533;[I&#65533;&#65533;&#65533;)`&#65533;@&#65533;&#65533;&#65533;&#1699;&#65533;&#610;@&#65533;&#65533;&#65533;&#65533;\z&#65533;y&#65533;&#65533;&#65533;&#65533;(&#1064;G&#65533;+&#134057;&#65533;&#65533;)&#65533;&#1609;#P&#65533;IH&#65533;&#65533;&#26154;&#65533;&#1121;&#65533;W&#65533;$`&#65533;&#65533;&#65533;&#65533;	&#65533;&#1817;&#65533;&#65533;&#65533;&#65533;&#65533;&#65533;k*&#65533;)&#683;,z&#65533;Zp&#65533;&#65533;&#65533;&#65533;&#65533;q&#65533;&#65533;gZ9&#65533;&#65533;*@&#65533;#&#65533;y&#65533;R&#65533;&#65533;'h&#65533;&#1010;&#65533;%&#65533;&#65533;W&#65533;&#65533;K&#2864;Y&#65533;&#65533;	&#65533;vI&#65533;&#65533;&#65533;&#65533;&#675;&#65533;&#65533;&#65533;|&#65533;&#65533;&#65533;j&#65533;l&#65533;&#65533;&#65533;&#65533;&#65533;*&#65533;&#65533;i&#65533;&#65533;j&#65533;U&#65533;&#65533;y&#65533;&#65533;i&#65533;z&#65533;&#65533;B&#65533;&#65533;&#65533;&#65533;&#1351;&#65533;&#65533;I&#65533;&#65533;&#65533;y&#65533;&#65533;&#65533;&#65533;fZ&#65533;Up&#65533;*&#65533;&#65533;&#65533;&#65533;&#65533;5z&#65533;&#65533;9&#65533;mz&#65533;&#65533;xy&#65533;p&#65533;&#65533;&#65533;	&#65533;&#65533;i&#65533;&#65533;Y&#65533;&#65533;	&#65533;G&#65533;&#65533;
c&#65533;&#65533;.0++&#65533;&#593;I&#65533;F&#65533;&#65533;8&#65533;7{&#65533;7&#65533;&#65533;8z&#65533;t&#686;&#65533;&#65533;&#65533;&#65533;&#65533;&#65533;j&#65533; +&#65533;)&#1687;&#65533;&#65533;&#65533;H&#65533;5j&#65533;&#2714;&#65533;&#1655;&#65533;&#1651;:&#65533;&#65533;GZ-&#65533;&#65533;&#1525;&#65533;&#65533;&#65533;&#65533;&#65533;&#65533;J&#65533;&#65533;?&#65533;&#65533;p)&#65533;&#65533;	&#65533;T&#65533;&#65533;J&#65533;@[&#65533;
@&#65533;{&#65533;&#65533;yy&#65533;(&#65533;&#65533;'&#65533;&#65533;?&#65533;&#65533;&#65533;&#65533;&#65533;&#65533;&#65533;&#65533;&#65533;&#669;C
&#65533;&#65533;&#65533;&#65533;z&#65533;&#65533;&#65533;&#65533;&#65533;&#65533;&#65533;&#65533;&#632;&#65533;&#65533;w&#65533;&#65533;&#65533;&#65533;l)&#65533;&&#65533;&#65533;&#65533;Y&#65533;&#65533;&#65533;Hy&#65533;=:&#65533;
&#65533;&#65533;O[&#65533;&#65533;&#65533;&#65533;&#65533;BZ&#65533;O{&#1641;&#65533;t&#65533;&#65533;g&#65533;&#65533;&#65533;K&#65533;&#65533;&#626;&#1338;&#65533;K2;z4 &#65533;&#155;&#65533;&#65533;&#65533;&#65533;&#65533;{&#65533;=j&#65533;U[&#65533;&#65533;&#744;&#65533;&#65533;<&#65533;&#684;&#10903;&#65533;&#65533;&#65533;&#1648;H&#38558;&#65533;&#65533;	&#65533;x&#65533;@+&#65533;&#65533;{&#65533;y&#65533;&#65533;&#39547;&#65533;{&#65533;&#65533;7&#65533;%	&#65533;f;&#65533;A&#65533;&#65533;oI&#65533;&#65533;9&#65533;&#65533;Y&#65533;m&#65533;&#65533;&#891;&#65533;&#65533;j&#139;:&#65533;&#65533;k&#65533;z&#65533;&#65533;&#748;&#65533;&#65533;&#65533;:&#65533;A&#65533;&#65533;|&#65533;n*&#65533;&#65533;{&#65533;K&#65533;$&#65533;&#65533;
0&#21226;&#65533;&#65533;+x&#65533;X>&#65533;&#65533;&#65533;&#65533;&#65533;r&#65533;Rp&#65533;+&#1050;jz&#65533;&#65533;z&#65533;&#38577;+J&#65533;&#65533;&#65533;&#65533;&#65533;y&#65533;&#65533;&#65533;;&#65533;o&#65533;&#65533;h&#65533;&#65533;K&#65533;&#65533;i&#65533;&#65533;&#65533;l&#65533;&#65533;Z&#65533;&#65533;)&#65533;&#65533;{&#262;R&#65533;=&#65533;N&#65533;&#65533;&#65533;y&#65533;&#65533;&#65533;t&#65533;&#218;&#65533;>*&#65533;H&#65533;&#65533;&#65533;&#65533;&#65533;&#65533;&#65533;{&#65533;"&#65533;&#65533;p&#65533;&#65533;f|&#65533;A&#65533;&#65533;w&#65533;&#65533;{&#65533;|&#65533;r&#1655;7Z&#65533; &#65533;&#65533;&#65533;&#511;&#65533;&#65533;&#65533;&#65533;w9@&#65533;& &#65533;&#65533;K&#65533;R&#1820;&#65533;*&#65533;&#1815;e&#65533;%@&#65533;&#65533;&#65533;&#65533;&#65533;&#65533;&#65533;&#65533;y&#65533;&#65533;;&#65533;&#65533;&#65533;&&#65533;&#65533;=k&#65533;&#65533;&#65533;&#65533;&#65533;	&#65533;&#65533;J&#65533;5&#65533;=&#65533;&#65533;&#65533;&#1815;&#65533;{H[k&#661;&#65533;&#65533;Ap<0&#65533;x)&#427;&#65533;&#65533;&#65533;
&#65533;&#65533;&#1628;W&#65533;&#65533;&#65533;&#65533;&#65533;!&#65533;&#65533;&#65533;&#39428;&#65533;&#65533;&#65533;k+&#65533;&#65533;l
&#65533;&#65533;&#65533;&#65533;&#65533;p,&#65533;&#1513;&#65533;rY&#65533;DJ&#65533;p&#65533;&#65533;@I&#769;&#65533;&#65533;I&#65533;.1&#65533;<I,u4K&#65533;&#65533;&#65533;L&#65533;&#201;jU&#65533;&#65533;S&#65533;&#65533;`&#662;&#65533;&#1815;d&#51448;&#674;&#30380;,
&#65533;%&#1087;&#65533;z&#65533;&#65533;)&#65533;{&#65533;&#65533;K&#65533;Dj&#65533;7&#65533;&#65533;&#65533;Z&#65533;&#65533;9&#65533;G&#65533;&#65533;&#65533;{&#65533;v&#65533;&#65533;&&#281;_&#65533;&#65533;:{&#65533;'&#65533;&#65533;$l&#65533;%&#65533;&#65533;&#65533;&#65533;&#65533;&#65533;*&#1251;&#65533;&#65533;&#65533;&#65533;&#65533;:&#65533;&#65533;&#65533;&#65533;&#65533;&#65533;&#65533;&#65533;I&#65533;U,&#65533;'&#65533;&#65533;&#65533;&#65533;&#730;&#65533;|I&#65533;&#65533;\&#65533;&#65533;&#65533;&#65533;|&#65533;&#65533;y&#246;&#65533;&#1034;k&#65533;A&#65533;&#65533;uc&#65533;n@&#65533;^&#65533;&#65533;&#65533;&#65533;&#65533;;&#65533;&#65533;-J&#65533;&#65533;y&#65533;&#65533;&#65533;?Z&#65533;:&#65533;&#65533;G:&#65533;&#65533;{&#65533;&#65533;K&#65533;;k&#65533;_&#65533;I&#884;&#65533;k&#65533;&#65533;k&#65533;&#65533;I&#65533;PL&#134;&#65533;&#65533;&#1755;&#65533;v&#65533;bp&#65533;b&#65533;r&#65533;&#65533;&#65533;&#65533;&#65533;[&#65533;KP&#65533;&#65533;&#65533;&#65533;&#65533;&#65533;&#65533;&#65533;&#65533;&#65533;&#65533;&#65533;&#65533;u&#65533;&#65533;s&#65533;&#925;&#65533;&#65533;&#65533;&#65533;&#65533;&#65533;&#65533;;+&#65533;&#65533;&#65533;+&#65533;&#65533;{&#1688;&#65533;&#65533;&#65533;&#65533;{&#388;L&#65533;A&#65533;&#65533;&#65533;&#65533;&#65533;&#65533;&#65533;&#65533;'&#65533;&#65533;&#65533;J &#65533;X&#65533;X&#65533;~&#65533;&#65533;&#65533;&#65533;&#65533;&#65533;&#65533;7
&#65533;&#65533;)&#65533;AI&#65533;H&#65533;&#65533;&#65533;&#65533;&#65533;mL&#65533;&#877;&#65533;X&#65533;&#65533;&#29364;&#618;&#65533;&#65533;&#65533;&#65533;&#65533;&#65533;-&#65533;o9&#65533;&#65533;&#65533;_}&#65533;)
&#65533;?&#663;&#65533;Z&#65533;&#65533;&#65533;&#65533;|&#65533;&#65533;J&#65533;X&#65533;&#65533;&#65533;&#65533;&#65533;&#65533;&#65533;&#65533;&#65533;&#65533;&#65533;&#65533;s	&#65533;&#65533;i&#65533;&z&#65533;_Jb|&#65533;I&#65533;pL&#65533;H&#65533;&#65533;&#65533;&#65533;&#174621;&#65533;&#65533;J&#65533;&#65533;&#65533;&#65533;UJ&#65533;&#65533;:C@&#65533;3&#65533;&#65533;&#65533;&#736;&#65533;|&#65533;&#810;&#65533;yMr&#1706;V&#65533;R.&#65533;&#65533;&#65533;Z&#65533;&#65533;&#65533;&#65533;]&#65533;&#65533;:&#65533;&#65533;'.&#65533;t&#65533;S,&#65533;e:&#65533;&#65533;.n&#65533;&#65533;&#65533;&#65533;#&#65533;&#65533;&#65533;&#683;&#65533;&#1725;I&#65533;&#677;Y&#65533;&#65533;}&#65533;&#65533;9&#65533;(&#65533;W]&#65533;&#1801;&#65533;j&#65533;&#65533;&#65533;&#65533;<&#65533;&#65533;P>&#65533;S&#65533;&#65533;&#65533;U&#1951;.&#65533;F=&#65533;s&#65533;&#65533;&#65533;&#65533;&#65533;)&#65533;L&#65533;&#65533;&#65533;&#65533;&#65533;o&#65533;t;&#1188;&#65533;&#65533;&#65533;&#892;&#65533;\&#65533;&#65533;&#65533;&#65533;x&#65533;Up&#65533;*&#65533;&#65533;!}&#65533;&#65533;&#608;L&#65533;&#65533;K&#65533;&#65533;&#65533;&#65533;
&#65533;&#65533;&#36638;&#65533;&#65533;[ &#65533;&#65533;&#65533;&#65533;&#65533;=&#65533;&#65533;&#598;&#65533;&#65533;&#65533;&#65533;&#65533;&#65533;&#65533;q&#65533;&#65533;w&#65533;*&#65533;&#65533;&#65533;&#65533;&#65533;Z
&#65533;&#65533;9&#65533;&#65533;&#65533;&#65533;}&#65533;&#65533;&#65533;&#65533;e&#65533;&#65533;I{&#65533;_l&#65533;&#65533;,&#65533;&#65533;n&#65533;b&#65533;&#65533;&#65533;&#24350;&#65533;TN&#65533;-&#65533;Om&#65533;K@&#42840;&#65533;yVp&#65533;Q&#58961;&#65533;&#797;&#65533;&#601;&#65533;&#65533;&#65533;&#65533;&#65533;&#65533;&#571;&#65533;>&#65533;&#65533;-&#65533;&#65533;&#65533;o&#65533;&#65533;T&#65533;&#65533;nM&#65533;&#65533;M&#912;&#65533;&#1561;&#65533;&#1631; &#65533;&#65533;&#65533;&#65533;&#65533;&#65533;&#65533;&#65533;y&#65533;&#65533;DyZ &#65533;&#65533;&#65533;&#65533;6&#65533;+&#65533;&#1712;Km&#65533;n]&#65533;&#65533;j&#65533;N[&#65533;&#65533;&#228;&#65533;&#65533;&#65533;^&#65533;]&#65533;&#65533;&#1244;&#65533;&#65533;L&#65533;&#65533;&#65533;&#65533;>&#65533;&#65533;!&#65533;&#65533;&#65533;&#65533;&#65533;T&#65533;&#65533;&#65533;&#65533;&#65533;>&#65533;&#65533;<&#65533;&#65533;)&#65533;)&#65533;&#65533;&#607;&#65533;&#65533;FM&#65533;3&#65533;&#65533;&#65533;=&#65533;V&#1082;I &#65533;;&#65533;&#65533;&#65533;&#803;&#65533;&#65533;&#65533;&#1791;w&#994;&#65533;&#65533;&#65533;&#65533;}&#65533;&#65533;&#65533;&#65533;L&#65533;r&#65533;&#65533;U&#65533;&#65533;&#65533;&#65533;&#65533;&#36782;&#65533;&#65533;&#65533;&#777;&#65533;E&#65533;&#65533;&#665;&#65533;&#65533;&#65533;&#65533;V&#65533;&#65533;:;&#65533;&#65533;&#65533;k&#65533;&#65533;&#65533;&#65533;x>&#363;I&#65533;&#65533;y&#65533;&#65533;&#65533;&#65533;,\&#65533;&#65533;l&#65533;}^&#65533;&#65533;&#65533;&#65533;&#65533;&#65533;&#65533;L&#65533;@&#65533;&#65533;.&#65533;
&#65533;&#65533;6&#65533;&#65533;&#65533;&#65533;&#65533;&#65533;&#65533;&#65533;&#65533;y&#65533;&#65533;&#65533;&#65533;&#65533;N&#65533;X@&#65533;b*&#65533;&#65533;&#65533;&#65533;&#65533;&#65533;&#65533;~E=&#65533;&#65533;&#65533;&#65533;&#65533;7&#65533;&#65533;&#65533;-&#65533;&#65533;|&#65533;&#65533;&#65533;&#65533;M&#65533;z&#65533;&#65533;
&#65533;&#10729;&#65533;*&#65533;&#65533;,&#65533;K&#65533;&#65533;&#65533;&#65533;&#65533;&#65533;8&#65533;&#65533;9&#65533;&#65533;&#969;&#65533;.&#65533;&#65533;#[&#65533;&#65533;2&#65533;&#65533;&#65533;+	&#65533;,d&#65533;d&#65533;&#65533;%Hj&#65533;&#65533;ED$#R&#65533;&#65533;8BE&#65533;)Tp&#65533;"d&#65533;&#65533;$HTq&#65533;F&#65533;)P&#65533;8yr&#201;&j&#65533;P&#65533;&#65533;N
J&#65533;&#65533;&#65533;&#65533;&#65533;&#65533;:G&#65533;&#65533;B&J#;&#65533;l)&#65533;&#65533;U&#65533;W&#1096;&#65533;&#65533;&#65533;W&#65533;a&#334;%[&#65533;&#65533;Y&#65533;i&#1390;e&#65533;&#65533;&#65533;[&#65533;q&#65533;&#933;[&#65533;&#65533;]&#65533;4\&#65533;&#65533;&#65533;FK.&#65533;Dt&#65533;0a&#65533;	&#65533;,&#65533;&#65533;&#65533;&#65533;&#65533;-\$K&#65533;b&#65533;&#655;33&#65533;PK&#65533;-V&#65533;&#65533;&#65533;)G&#65533;9&#65533;&#1337;&#65533;	$7H&#65533;h&#65533;&#65533;&#65533;&#65533;&#616; Q&#1917;b&#65533;&#65533;'|&#65533;4q&#65533;&#65533;n&#65533;4&#65533;&#65533;&#65533;&#308;&#661;&#65533;&#65533;&#65533;`&#65533;R
^&#65533;&#1653;o&#65533;&#65533;&#65533;&#65533;w&#65533;&#65533;&#323;m&#65533;&#65533;&#65533;&#65533;z&#65533;&#65533;]J&#65533;&#65533;$&#65533;&#65533;K&#604;a&#65533;&#65533;&#65533;&#65533;e2&#65533;-Z&#65533; )&#65533;{&#35976;&#65533;&#65533;"&#65533;&#65533;&#65533;&#65533;n&#65533;&#65533;R;I&#65533;&#65533;&#65533;"a&#65533;&#65533;&#65533;x&#65533;#@rj7&#65533;:	&#65533;t&#65533;&#65533;z
&#65533;a&#65533;(6&#1174;&#65533;q)&#65533;&#65533;&#65533;Fs&#65533;qG{&#65533;.&#65533;Z`oF&#65533;2t&#65533;!&#65533;K(&#65533;&#346;&#65533;&#65533;1&#65533;&#65533;+&#65533;&#65533;&#65533;o3$G&#65533;&#65533;&#65533;&#1578;&#65533;&#65533;&#65533;&#65533;T&#65533;-$&#65533;@&#65533;&#65533;&#65533;3rJ&#65533;ezJD&#65533;<dM&#65533;8&#65533;&#65533;L&#65533;X&#65533;klI&#65533;&#65533;&#65533;qPB5&#65533;PDs,&#65533;&#65533;<F&#65533;&#65533;!F.&#65533;;&#65533;H&#942;&#65533;&#522;&#65533;Bc&#65533;I&#65533;&#65533;,H&#65533;&#65533;>;&#65533;&#65533;=&#65533;&#65533;%&#65533;S&#65533;&#65533;*8&#65533;:,&#65533;&#65533;&#65533;L&#65533;&#65533;L&#65533;p&#1510;(I&#65533;&#65533;<T&#65533;+w&#65533;&#581;&#65533;@&#65533;&#65533;p&#65533;&#65533;&#65533;&#65533;4Qj&#65533;&#65533;&#65533;Zl&#65533; =&#65533;&#65533;(M&#65533;`4pRJ5&#65533;&#65533;IL3M&#65533;S&#65533;&#65533;l&#65533;&#65533;&#684;<l&#1164;&#65533;c&#65533;O&#65533;&#65533;$M&#65533;5&#65533;tSO&#65533;r&#65533;&#845;>&#65533;WWkJ&#65533;&#65533;\&#65533;*&#65533;&#65533;a4$&#65533;&#65533;&#65533;&#65533; zHm;&#65533;&#65533;c&#65533;C&#65533;&#65533;&#65533;r\0&#65533;&#65533;&#65533;R%&#65533;t9SM&#65533;&#65533;&#65533;&#65533;&#65533;,;L&#65533;#&#65533;C&#65533;&#65533;&#65533;&#65533;&#53093;&#65533;&#65533;ML&#65533;F2l&#65533;+F&#65533;tF&#65533;&#65533;&#692;&#65533;$L&#65533;i&#65533;&#65533;&#65533;&#65533;`&#65533;&#65533;&#65533;&#41388;&#242;Bd&#65533;&#65533;{ljI&&#65533;&#65533;/eki&#65533;TC2`K]&#65533;4]&#65533;&#1445;&#1201;t&#65533;MT&#292;0&#65533;&#65533;&#65533;&#65533;M30&#65533;&#65533;&#65533;&#65533;N&#65533;
&#730;{/-&#65533;Z&#1579;a &#65533;&#65533;~&#65533;J&#65533;"#b(1&#65533;C}t&#1211;[&#65533;&#65533;\&#65533;&#65533;&#65533; xTK&#65533;&#65533;Tn&#65533;&#65533;&#65533;vN&#65533;&#65533;y&#65533;.&#65533;$&#65533;&#65533;,5vH&#65533;&#65533;at&#65533;&#65533;&#65533;&#65533;&#65533;&#65533;&#65533;&#65533;"&#65533;&#65533;ZS&#65533;&#65533;&#65533;&#65533;&#65533;&#65533;&#65533;~0&#21630;b&#65533;&#65533;&#65533;|&#65533;&#65533;J&#65533;&#65533;R&#65533;U&#65533;f&#65533;&#65533;m&#65533;]&#65533;&#65533;v&#65533;1&#1876;&#65533;um&#65533;&#65533;&#65533;&#65533;x&#65533;&#65533;p&#65533;0&#203;&#65533;&#65533;&#383;&#65533; I#&#65533;&#65533;&#65533;W&#65533;&#65533;&#65533;^U&#65533;&#65533;&#65533;#&#65533;&#65533;&#65533;\)_=&#65533;&#65533;&#65533;&#65533;&#65533;&#65533;4&#65533;&#1446;&#65533;&#65533;&#65533;&#65533;4&#65533;r	&#65533;&#65533;0&#65533;s&#65533;TK&#65533;&#65533;&#65533;j&#65533;;&#65533;&#65533;M@{&#65533;&#65533;&#65533;;J&#65533;3&#65533;&#65533;&#65533;&#65533;&#65533;&#65533;&#65533;h  &#65533;&#65533;&#65533;&#65533;&#962;`&#65533;&#65533;&#65533;&#65533;&#65533; &#65533;q &#65533;b&#65533;x&#65533; \&#65533;3&#65533;&#65533;b&#65533;&#65533;p&#65533;R&#65533;S&#827;&#65533;&#65533;8&#65533;&#65533;o7&#65533;ao61&#65533;K&#65533;3&#65533;&#65533;
&#65533;&#65533;&#65533;&#65533;?]&#65533;&#65533;&#65533; &#65533;&#65533;&#65533;&#65533;/&#65533;QbW&#65533;&#65533;D&#65533;9/,7;&#65533;&#65533;0&#65533;ELfR&#65533;&#65533;sA	9r&#65533;Dpg&#65533;ba7F&#65533;Q&#65533;L&#65533;&#65533;_&#65533;,i&#65533;&#65533;&#65533;&#65533;f&#65533;&#65533;#&#65533;x&#65533;&#65533;&#65533;&#577;F&#65533;PWn&#65533;,&#65533;e{H&#65533;&#65533;#&#65533;Dz&#65533;&#65533;K&#65533;&#65533;MFS&#65533;&#65533;l&#636;&#65533;&#65533;&#65533;&#65533;u&#65533;O&#1748;&#1111;)hAS&#65533;&#65533;&#65533;b &#65394;~u[&#65533;~&#65533;&#65533;&#65533;&#65533;/I&#65533;Q&#1937;&#65533;&#65533;%J!&#65533;&#65533;W&#65533;&#65533;K\&#65533;S&#65533;&#65533;&#65533;W.cDYf&#65533;&#65533;ehC&#65533;&#65533;&#65533;&#65533;&#65533;#&#65533;&#65533;H&#65533;d&#65533;%&#65533;\&#65533;qY&#65533;PM&#65533;&#65533;|&#65533;&#65533;&#65533;NJ*&#278;&#65533;&#65533;\X&#65533;&#65533;lA?w&#46056;&#65533;&#65533;C&#65533;3d&#65533;&#65533;$&#65533;&#65533;&#65533;r&#673;C%j&#65533;&#65533;?6&#65533;B&#65533;&#65533;D&#65533;I$&#65533;&#65533;&#65533;f&#65533;D&#65533;&#65533;5&#65533;&#65533;&#65533;&#65533;&#65533;'&#65533;&#65533;&#65533;.&#65533;&#65533;&#65533;&#65533;w&#65533;y&#65533;!&#65533;&#65533;&#65533;M&#65533;;&#65533;&#65533;&#65533;&#65533;&#65533;&#65533;s3&#65533;&#65533;&#1058;&#65533;U&#65533;&#65533;#Y&#65533;X&#65533;&#65533;}5&#65533;aS5J&#65533;&#65533;I1&#65533;&#65533;b&#65533;TC&#1757;3&#65533;&#65533;&#65533;&#65533;*<yZCT&#65533;/&#65533;Oe&#65533;&#65533;&#65533;S&#65533;&#65533;&#65533;~r&#65533;&#65533;K&#65533;U&#65533;&#65533;&#65533;^H&#65533;&#65533;&#65533;-A&#65533;sU&#65533;"&#65533;6&#65533;-%>*E&#65533;c&#65533;t&#65533;&#65533;&#65533;N&#65533;{Yd&#65533;9R&#65533;&#65533;mq`g &#65533;&#65533;7&#65533;&#65533;&#65533;&#65533;}&#65533;&#65533;&#65533;Q&#65533;&#65533;"=-&#65533;&#65533;Z&#65533;&#65533;[}%m-&#65533;&#65533;6&#65533;&#65533;L&#65533;*;&#65533;&#65533;&#65533;&#65533;&#65533;?&#65533;&#65533;o&#65533;&#65533;&#65533;&#65533;&#65533;&#1166;&#65533;&#65533;S&#65533;~&#1641;&#65533;&#65533;&#65533; &#65533;.&#65533;&#65533;&#65533;?&#65533;m&#65533;0&#65533;&#1902;&#65533;&#65533;&#65533;&#65533;&#65533;&#65533;V&#65533;&#65533;p&#65533;&#950;&#65533;&#65533;&#65533;&#65533;o&#65533;&#65533;&#65533;&#65533;&#65533;&#65533;&#65533;>&#65533;%&#65533;&#65533;&#65533;E`&#65533;&#65533;&#65533;/&#65533;]|?&#65533;&#65533;&#65533;&#65533;u&#65533;&#65533;&#558;,&#65533;&#65533;O&#65533;&#65533;W&#65533;&#1783;&#65533;.P&#65533;&#65533;|Ww&#65533;&#65533;&#65533;
'Y&#65533;&#65533;&#65533;1	/&#65533;=}3&#65533;/Y&#65533;&#65533;t&#65533;&#65533;%`J&#554;H&#65533;&#65533;%&#65533;&#352;KT&#65533;!3d&#65533;&#65533;_W&#65533;&#65533;t&#65533;*&#65533;83[&#65533;&#65533;&#65533;fR&#65533;&#921;=&#65533;&#65533;&#65533;u&#1170;&#65533;&#65533;&#32408;&#65533; E^b&#65533;e&#65533;&#65533;D&#65533;\&#65533;&#65533;)&#65533;<&#65533;&#65533;)&#65533;&#65533;&#65533;g&#65533;&#1016;&#65533;+&#65533;&#1391;VgK&#65533;&#65533;&#65533;B&#65533;EL&#65533;&#65533;&#65533;4`&#65533;E&#65533;+M&#65533;&#65533;&#65533;r&#65533;tt&#65533;m&#65533;&#65533;&#65533;>&#65533;K)~&#65533;6&&#65533;t&#65533;T1&#65533;O/&#65533;Z&#1366;&#65533;u&#65533;&#65533;Gg&#65533;&#65533;&#65533;;&#65533;/&#65533;&#65533;&#65533;N&#65533;Z&#1367;&#65533;&#65533;|&#65533;]dXW&#65533;&#65533;G~,4o}nt{&#65533;d|A&#65533;&#65533;6&#65533;QK&&#1238;&#65533;BK&#65533;&#345;Z&#65533;&#65533;&#65533;K&#769;&#65533;&#65533;&#65533;&#65533;&#65533;1&#65533;&#65533;&#65533;&#65533;&#876;&#65533;Y&#65533;W&#65533;_&#65533;&#65533;&#65533;O&#65533;&#65533;w.&#65533;&#65533;y&#65533;W|&#65533;&#65533;&#65533;-&#65533;%g&#65533;=&#65533;qk&#65533;&#65533;&#1469;Yt&#65533;[&#65533;o&#65533;&#65533;&#65533;L&#65533;=3&#65533;&#65533;&#65533;j&#65533;&#1678;[&#65533;c\;5?&#1275;2&#65533;&#65533;&#65533;m&#65533;}&#65533;&#65533;'62&#65533;&#65533;\%$\&#65533;K	&#65533;&#65533;%(U&#65533;q&#65533;&#65533;&#65533;D&#65533;&#65533;k&#810;&#65533;%&#65533;
&#65533;<Vf&#65533;&#65533;$&#1903;+&#65533;j&#65533;&#65533;gJS&#65533;r&#65533;gfdq&#65533;V]&#65533;&#65533;B~&b&#65533;&#65533;]&#65533;4&#65533;&#65533;&#65533;f&#65533;1&#65533;&#65533;-v&#65533;&#65533;O&#65533;&#65533;&#65533;pc\&#65533;&#65533;D&#65533;@V&#65533;0YHq_,7&#65533;&#65533;4&#65533;3&#65533;&#65533;&#229;&#65533;d9&#65533;4&#65533;;&#65533;&#65533;l_J&#65533;]&#65533;&#1515;5i$&#1573;H+q'<9i|&#65533;&#65533;&&#65533;&#65533;|&#65533;&#65533;&#65533;F&#65533;U&#65533;&#65533;qng&#65533;3$EuU&#65533;X&#65533;Y&#65533;&#65533;&#1591;&#65533;&#65533;L&#65533;&#65533;&#65533;&#65533;&#65533;K/&#65533;&#1578;&#65533;&#65533;&#65533;P&#65533;n&#65533;&#65533;u&#65533;jd&#457;7&\&#940;&#65533;*J1&#65533;o&#65533;S&#65533;V&#65533;#&#65533;b8 #&#65533;&#65533;&#47402;&#65533;&#65533;4&#1858;`;&#65533;+2q&#65533;>&#65533;%&#65533;c&#65533;&#65533;&#65533;k&#65533;&#65533;R&#65533;&#65533;&#65533;&#65533;S&#65533;&#1714;%X#&#65533;s&#65533;U{&#65533;&#65533;&#1236;&#65533;&#1548;&#65533;2&#65533;S&#65533;J&#65533;+H&#65533;K5&#65533;c&#65533;&&#636;5C&#65533;&#65533;&#65533;>&#65533;K+,&#65533;&#65533;&#65533;5&#65533;a1xr@d&#65533;&#65533;&#65533;Uy:CD-7&#65533;+&#65533;&#65533;"&#65533;2bcS&#65533;&#65533;s&#65533;2&#65533;/&#65533;3.&#65533;&#65533;&#65533;&#157;v	&#65533;W&#65533;&#65533;&#65533;#L&#65533;,Ci:&#65533;&#65533;&#65533;'&#65533;&#65533;&#65533;-&#65533;&#65533;s&#65533;A&#65533;&#65533;-&#65533;&#65533;&#65533;*,+&#65533;&#65533;&#65533;&#65533;+9B&#65533;9s&#65533;3;&#65533;&#65533;C&#65533;&#322;&#65533;W+&#65533;&#65533;K&#65533;&#482;:+&#65533;)i1CK&#65533;&#65533;j 5tFJ&#65533;&#65533;&#766;&#65533;!&#65533;y&#65533;=&#65533;&#65533;&#648;%&#65533;!(&#65533;&#65533;&#28334;&#65533;&#65533;&#65533;)&#65533;$&#65533;S8&#65533;&#65533;C&#65533;&#65533;&#65533;s&#65533;&#65533;&#65533;&#65533;&#65533;=k8K:H&#65533;&#65533;&#65533;&#65533;KLF&#65533;!b&#65533;&#65533;F:&#65533;&#65533;&#65533;&#65533;&#65533;&#65533;Z&#65533;=&#65533;&#65533;X&#65533;&#152;#c:$&#65533;&#174;&#65533;&#1196;x#3&#65533;&#65533;&#65533;3&#65533;&#65533;&#65533;&#65533;?N;&#65533;_&#65533;&#65533;&#41200;&#65533;2;&#65533;.&#65533;0[RF}&#65533;z&#65533;qi4:Q&#65533;&#65533;f{&#65533;&#65533;q7Y&#65533;}*F&#65533;&#547;&#65533;&#65533;&#65533;%&#65533;&#65533;&#1198;<*8&#65533;&#65533;&#65533;{&#65533;&#65533;b>H&#65533;&#65533;{&#65533;E&#65533;X&#65533;&#65533;S&#65533;1&#65533;&#65533;>&#65533;, &#65533;G&#65533;&#65533;ywS~&#65533;*  I&#65533;&#65533;&#65533;&#65533;JqQ&#65533;&#1552;&#65533;&#65533;&#65533;&#65533;{|&#65533;&#65533;I
&#65533;&#65533;&#65533;&#65533;M&#65533;EK"&#65533;&#65533;3&#65533;$&#65533;&#65533;B&#65533;&#65533;S&#65533;l&#65533;?&#65533;&#65533;&#65533;|I&#65533;&#65533;;{&#65533;&#65533;oA&#65533;&#665;&#65533;&#65533;&#65533;&#65533;&#65533;I&#65533; &#65533;"&#65533;&#65533;&#65533;9&#65533;%Z&#730;6&#65533;&#65533;2&#65533;Z&#65533;<&#1787;&#65533;[&#65533;&#65533;&#65533;CG&#65533;&#65533;9F&#65533;`&#65533;&#65533;i&#65533;&#65533;"&#65533;&#65533;lL&#65533;1&#65533;&#65533;X&#65533;&#65533;q&#65533;&#65533;&#65533;&#65533;&#65533;&#65533;&#146;+#&#65533;Z&#65533;%7&#65533;&#65533;&#65533;H&#65533;&#65533;'&#65533;&#65533;&#65533;<*&#65533;&#65533;&#65533;4&#65533;&#65533;&#65533;Z&#65533;w&#40376;+&#65533;&#65533;&#65533;&#65533;6[<d&#65533;C&#65533;rL&#2326;&#65533;&#65533;&#65533;
)#&#1128;&#7873;#i&#65533;&#65533;h&#65533;H&#65533;&#65533;h	&#65533;0&#65533;3>[
&#65533;&#65533;$JD&#65533;q&#65533;9t\A	;5#O&#65533;&#65533;&#65533;&#464;&#65533;&#65533;&#65533;M&#65533;&#1167;&#65533;&#65533;*&#65533;g	N&#65533;,&#65533;0&#65533;&#65533;&#65533;&#65533;9&#65533;&#65533;!&#65533;&#65533;&#1104;&#65533;&#65533;&#1645;0k&#65533;,0&#65533;%I:&#65533;c &#65533;&#65533;z
Gr&#65533;7&#65533;3&#65533;&#65533;|O&#65533;&#65533;9{&#65533;&#65533;&#65533;&#65533;&#65533;&#65533;&#65533;`L&#65533;2AZ&#65533;)&#65533;
2e&#65533;&#65533;O&#65533;L&#65533;D	<&#65533;Q!&#65533;&#65533;2&#65533;&#65533;&#65533;;&#65533;&#65533;#&#65533;&#65533;&#65533;&#65533; &#65533;&#65533;TP &#65533;.&#65533;&#65533;&#65533;&#65533;&#65533;.&#65533;K,Sc&#65533;&#65533;x&#65533;i&#270;z4&#65533;3?W&#65533;3>&#65533;<x&#65533;&#65533;&#65533;tE&#65533;&#65533;&#65533;F&#65533;S&#65533;X&#65533;&&#65533;	&#65533;&#65533;&#65533;z=&#65533;1	&#65533;p&#65533;C&#65533;&#65533; &#767;1&#65533;&#65533;J&#1731;&#65533;&#65533;&#65533;x9&#65533;F&#65533;H&#65533;=&#65533;&#65533;?&#65533;;&#65533;&#1876;L&#1780;M&#1762;}J&#65533;;&#851;&#65533;&#65533;&#65533;Q&#65533;&#65533;1&#65533;&#65533;&#65533;&#65533;3&#65533;O&#65533;&#65533;z&#65533;&#65533;&#712;:&#65533;Q&#65533;&#1491;? &#65533;&#65533;&#65533;x&#65533;M&#65533;k&#65533;&#65533;t&#65533;>BF&#65533;&#65533;K#&#65533;&#65533;d&#65533;&#65533;Kr&#65533;&#65533;:&#65533;X"&#65533;&#65533;.&#65533;4&#65533;-&#65533;*&#65533;&#675;&#65533;&#226;&#65533;HzIML&#65533;V&#65533;&#65533;&#65533;&#65533;I"y:&#65533;8&#65533;^	&#65533;&#65533;&#65533;&#65533;x9&#65533;8&#65533;&#65533;M&#65533;@&#1172;&#65533;&#65533;B&#65533;@&#65533;&#65533;$ ;&#65533;T&#65533;@&#65533;7&#65533;&#65533;l&#65533;&#65533;&#65533; q&#65533;&#65533;;&#65533;BL&#65533;&#65533;&#65533;&#65533;`M&#65533; "&#359;o&#65533;V&#65533;&#65533;&#65533;2&#65533;,&#65533;p&#65533;&#65533;(&#65533;W&#65533;&#65533;%&#65533; a&#724;&#65533;V.&#65533;p&#65533;G&#65533;.p&#65533;>m9&#65533;&#65533;1&#65533;&#1247;l&#65533;&#860;&#65533;&#65533;4h&#65533;W&#65533;&#65533;G&#47610;
&#65533;,&#65533;qt+&#65533;&#65533;&#645;Z&#65533;`&#65533;3&#65533;&[&#65533;&#65533;c*&#65533;8&#65533;P%&#65533;Q}&#249;&#65533;&#65533;&#65533;&#65533;.&#65533;t;&#65533; h&#65533;&#65533;&#65533;yE&#65533;&#65533;&#65533;e&#65533;W&#65533;&#1246;&#65533;r+&#65533;&#65533;&#65533;&#65533;D&#65533;:&#65533;&#65533;p&#65533;X&#65533; &#65533;7&#65533;&#65533;&#65533;&#65533;K&#65533;&#65533;&#1780; &#65533;&#65533;&#65533;Qn&#65533;&#822;I&#65533;O&#65533;ou&#65533;&#65533;&#65533;&#65533;'2&#65533;&#65533;&#65533;&#65533;&#65533;XF,@sB&#65533;\&#65533;r&#65533;:&#65533;M)&#65533;&#65533;3	&#65533;$&#65533;&#65533;5&#65533;&#65533;&#65533;&#65533;&#65533;&#65533;#Y&#65533;&&#65533;&#65533;&#65533;&#976;&#65533;&#65533;&#65533;&#65533;&#65533;[&#896;P&#65533;}&#1906;!&#65533;>&#65533;"&#65533;Y&#65533;&#65533;&#770;&#65533;&#65533;&#65533;2&#65533;&#65533;&#65533;+&#65533;&#65533;G
'&#65533;j\&#65533;&#65533;&#65533;G&#65533; &#65533;!+he&#65533;&#65533;&#1775;Z&#65533;&#65533;&#881;&#65533;&#65533;&#65533;&#65533;&#65533;&#65533;&#65533;WT&#65533;IZD&#1330;0&#65533;$&#65533;&#65533;&#65533;&#65533;T=&#65533;=&#65533;&{&#65533;&#65533;&#65533;S&#65533;&#65533;=&#65533;VaZ=&#65533;I&#1256;&#65533;^&#65533;&#65533;&#65533;&#65533;&#65533;-&#65533;&#65533;&#65533;&#65533;&#65533;&#65533;&#65533;%&#65533;&#65533;<=RY&#65533;&#65533;&#65533;&#65533;Y&#65533;&#65533;4&#65533;K&#65533;&#65533;9&#65533;$[&#65533;&#65533;U#9&#65533;&#65533;&#65533;&#65533;&#65533;&#65533;&#65533;m&#65533;&#65533;&#65533;u&#2023;C&#65533;&#65533;&#65533;T&#65533;P&#65533;,&#65533;&#65533;+H&#65533;&#65533;&#65533;&#65533;4$8&#65533;/b] &#65533;HX&#65533;&#65533;&#65533;C&#65533;\}&#65533;N&#65533;&#65533;&#1136;&#65533;&#65533;J&#65533;^,&#65533;,&#65533;&#1082;C)&#65533;&#65533;&#65533;P)&#65533;&#65533;&#65533;h&#65533;&#65533;&#65533;_&#65533;`&#65533;%&#65533;mZ&#65533;V&#65533;Q&#65533;`&#65533;&#65533;&#65533;&#65533;H&#65533;&#65533;b!&#65533;&#65533;&#65533;&#65533;&#65533;1]&#65533;&#65533;&#65533;a&#65533;>&#65533;EC&#65533; c&#65533;&#65533;&#65533;B&#65533;.&#65533;O&#65533;J&#65533;&#65533;&#1474;&#65533;&#65533;&#65533;4?&#65533;C&#65533;&#65533;IQ*&#65533;b&#65533;1&#65533;2&#65533;&#65533;oq&#65533;q&#65533;&#65533;lZ&#65533;&#65533;j&#65533;&#65533;(an	&#65533;h$&#65533;R&#65533;
&#65533;&#65533;!&#65533;&#65533;H&#65533;&#65533;U&#65533;&#65533;&#65533;&#65533;&#65533;5&#65533;^R&#65533;&#65533;&#65533;`&#65533;:[I[&#65533;&#65533;&#65533;&#65533;&#65533;W$&#1236;&#65533;&#65533;&#65533;_G6[d&#65533;u&#65533;9]&#65533;&#65533;&#65533;5&#65533;&#1489;&#65533;&#1240;&#65533;q&#65533;-a	L^&#65533;b&#65533;_&#65533;&#65533;&#65533;\4&#1946;G&#65533;2c&#65533;eBk$&#65533;&#1000;&#65533;&#65533;D U0&#65533;yH&#65533;&#65533;H&#65533;&#65533;R	&#65533;&#65533;&#65533;&#65533;f&#65533;&#65533;&#65533;Ra&#65533;[z&#65533;&#65533;&#65533;&#1352;&#1280;&#65533;&#12558;&#65533;&#65533;&#65533;Q&#65533;&#65533;&#65533;&#65533;&#65533;&#65533;&#65533;&#65533;<b@ER\7~c&#65533;G&#65533;2(&#65533;&#65533;=&#930;&#1453;3&#65533;d&#65533;z&#65533;&#65533;&#65533;<&#65533;&#65533;4&#65533;&#65533;&#65533;,H&#65533;&#65533;1&#65533;iQ<|&#65533;&#65533;hu&#65533;`&#65533;&#1305;2&#65533;)&#65533;&#65533;X
&#65533;Y&#65533;E\f&#65533;O&#65533;)&#65533;&#65533;(&#65533;&#65533;__&#65533;_&#65533;&#65533;"*&#65533; G*&#65533;=i&#65533;&#65533;&#65533;&#65533;t&#65533;@&#65533;&#65533;i&#372949;^X&#65533;&#65533;{OE&#451;*M&#65533;&#65533;&#802;&#65533;""&#65533;qi&#65533;&#65533;@~=&#65533;IZ&#65533;r&#65533;V&#65533;&#65533;d&#65533;&#65533;&#42509;&#65533;u0&#65533;^&#65533;XM&#65533;&#65533;g&#65533;&#65533;&#65533;u&#65533;8&#65533;[Z]&#65533;&#65533;2&#65533;r_Y&#65533;&#65533;^%&#65533; J0Z}H>&#65533;&#65533;7R&#65533;-n1&#65533;&#65533;&#343;&#65533; &#65533;/Y&#65533;&#65533;&#65533;&#65533;0&#65533;I&#65533;
^q0E&#65533;"&#65533;&#65533;F<&#1299;t&#65533;&#1675; &#65533;(l&#65533;X&#65533;&#65533;u&#65533;So&#65533;Y&#65533;<j6&#65533;H&#65533;&#65533;+*&#65533;&#65533;&#65533;,H&#65533;>&#65533;&#65533;&#65533;Y&#65533;&#65533;&#65533;&#65533;&#65533;&#65533;d&#65533;Ll&#1826;&#65533;&#65533;&#65533;&#65533;&#65533;g&#65533;&#65533;&#65533;II&#65533;e9&#65533;&#65533;&#65533;h&#65533;&#65533;&#65533;&#65533;0&#65533;L&#65533;1Q&#37541;&#65533;&#65533;(cj&#65533;d&#65533;&#65533;[8rb&#65533;&#65533;e&#65533;hnrj&#1160;&#65533;&#65533;c&#65533;&#65533;w2&#1558;D&#65533;&#65533;j&#65533;S&#65533;&#65533;&#65533;&#65533;&#65533;&#65533;&#65533;&#65533;&#65533;?&#65533;&#65533;&#65533;&#65533;&#65533;gq&#65533;"&#65533;d&#65533;h&#65533;&#65533;&#65533;&#65533;P_c&#65533;&#65533;&#65533;&#65533;&#65533;6&#65533;f&#65533;&#65533;&#65533;(&#65533;&#65533;&#65533;&#65533;&#65533;f&#623;3&#65533;qJP&#1462;&#65533; &#65533;&#526;&#65533;&#2030;&#65533;0&#65533;n&#65533;AS&#65533;l!&#65533;&#1554;@&#65533;&#65533;&#65533;&#65533;b&#65533;$g&#65533;bEhm&#65533;&#65533;`&#65533;&#65533;P8&#1276;&#65533;&#65533;_&#65533;&#65533;&#65533;od!G&#65533;&#65533;^s&#65533;&#793;&#65533;&#1440; &#65533;&#65533;`3&#65533;&#65533;9&#65533;&#65533;&#65533;&#65533;&#65533;K&#65533;^+8&#65533;mM&#65533;VrL{!&#65533;n
h2&#65533;&#65533;&#65533;bF&#65533;k&#65533;&#65533;v7Nc&#65533;EJsZ&#65533;h(z){&#65533;&#2033;F&#65533;&#65533;,y&#65533;O&#65533;&#65533;^&#65533;(&#65533;$&#65533;?&#65533;&#65533;&#65533;&#65533;&#65533;"Z&#65533;pA_&#65533;z&#65533;X&#65533;&#65533;&#65533;	A&#65533;5
31&#65533;q&#65533;-&#65533;&#65533;&#65533;v&#65533;&#65533;V&#65533;i&#65533;T&#65533;!O&#65533;r)&#65533;l&#65533;&#1536;Cn&#65533;t~&#65533;E3u_znV#f%&#65533;3&#1058;Tm&#65533;[&#65533;&#65533;&#65533;}&#65533;&#65533;&#65533;&#65533;~&#65533;&#65533;"q&#65533;&#65533;9&#65533;4&#65533;`&#624;&#65533;&#65533;&#65533;F&#65533;Y&#65533;&#65533;&#65533;&#65533;&#65533;h"&#65533;&#65533;NPg"&#65533;&#65533;&#65533;F&#65533;s&#65533;&#65533;&#65533;d&#65533;?e&#65533;&#65533;&#65533;&#65533;5\&#65533;&#65533;;&#65533;&#65533;&#65533;&#65533;.&#65533;u&#65533;&#65533;&#65533;}&#65533;&#65533;&#65533;&#65533;&#65533;%&#65533;&#65533;&#648;EUyB9&#65533;&#65533;,H&#65533;&#65533;&#65533;-m<&#65533;U7&#65533;{&#65533;&#65533;&#65533;y&#65533;7&#65533;&#65533;&#65533;<&#65533;D&#65533;&#65533;&#173;&#65533;&#65533;nya&#65533;;&#65533;&#65533;Z&#65533;&#65533;&#65533;<.5&#65533;&#65533;&#65533;]&#464;&#578;&#65533;@&#65533;&&#65533;&#65533;b&#65533;&#65533;\&#65533;&#65533;&#65533;&#1704;T&#65533;&#65533;mc&#65533;&#65533;&#65533;P&#65533;&#65533;Hy&#65533;7&#65533;&#65533;&#33873;&#65533;&#65533;&#65533;'&#65533;Fk&#65533;q&#65533;&#65533;v&#65533;&#65533;sE{&#65533;&#65533;@&#65533;&#65533;^&#65533;#x&#65533;shX&#65533;&#23837;&#65533;&#65533;&#65533;}&#65533;&#185;&#65533;l&#65533;&#65533;{&#65533;&#65533;>c&#65533;&#65533;m&#65533;&#65533;{&#65533;&#65533;&#65533;X3&&#65533;y3&#65533;`&#65533;&#65533;&#65533;
&#65533;&#65533;f&#65533;&#65533;&#65533;I&#65533;ggW&#65533;.&#65533;#&#468;&#65533;u~&#65533;H&#65533;*&#46245;&#65533;&#65533;<[&#65533;&#65533;L&#65533;RZ&#65533;&#65533;&#65533;|&#65533;&#910;&#65533;&#65533;&#1345;
&#65533;}&#1431;&#65533;&#737;T5t&#65533;X&#65533;|D&#65533;J&#65533;i&#65533;&#65533;&#65533;I&#65533;&#65533;&#65533;o&#65533;f&#65533;&#65533;t&#65533;&#65533;&#65533;L&#65533;&#65533;I&#65533;I&#65533;)r&#65533;&#65533;&#65533;&#65533;&#65533;M&#65533;6&#65533;&#65533;d\&#65533;&#65533;&#65533;&#65533;m&#65533;l]Q&#65533;K&#65533;HY2b	#n &#65533;&#65533;aB)$&#65533; `&#65533;"&#65533;GT&#65533;h&#65533;&#65533;&#65533; &#65533;\&#65533;&#65533;&#65533;&#65533; &#65533;h&#65533;&#65533;&#65533;
K+[`j&#65533;&#65533;c&#269;6DB	I&#65533;@w&#65533;Q&#21643;R
&#65533;(&#594;&#65533;K&#65533;&#65533;0&#1226;&#726;51.&#65533;(cU&#65533;W&#65533;D&#65533;i&#42420;0S&#65533;l&#65533;&#65533;-&#1848;r&#65533;&#1197;k&#65533;.&#1980;z&#65533;&#65533;&#65533;&#65533;&#65533;/`&#65533;Rn&#65533;(q&#65533;&#131;&#65533;&#65533;.d	&#259;DG&#65533;8&#65533;b&#65533;&/&#65533;&#65533;&#65533;r&#65533;&#65533;&#65533; 6&#65533;&#65533;&#65533;d,j&#65533;j&#1482;&#65533;X&#65533;m&#1075;@}&#65533;&#65533;&#65533;v&#65533;&#65533;&#65533;&#65533;&#65533;*&#65533;&#65533;&#65533;&#65533;&#65533;cK&#65533;?&#65533;LmN&#65533;n$aEj&#1849;$m&#1709;&#65533;s&#65533;&#65533;&#65533;;&#65533;&#65533;&#65533;&#467;/&#65533;&#65533;F&#65533;&#65533;nd&#65533;^'&#966;&#65533;gX]&#65533;
&#65533;&#65533;v&#65533;&#65533;S&#65533;0B
#H&#65533;R.e&#65533;&#65533;X&#65533;&#65533;&#65533;mY&#65533;F&#65533;&#65533;`&#65533;[&#65533;&#65533;&#65533;p&#1153;&#65533;o &#65533;&#65533;R?d&#65533;Zr&#65533;57&#65533;O&#65533;T&#65533;c&#65533;&&#65533;&#65533;3&#65533;f&#65533;9&#65533;#&#65533;=&#65533;&#65533;&#65533;U&#65533;&#65533;D&#65533;&#65533;&#65533;&#65533;b&#65533;&#65533;&#65533;N&#65533;-&#65533;P"EtQ~&#65533;&#65533;
%L&#65533;&#65533;Lc-&#65533;GmU&#65533;&#65533;K&#65533;&#65533;t&#65533;v&#65533;&#65533;C&#65533;riV&#65533;ET0tVF&#65533;&#65533;T#J&#65533;&#65533;E&#65533;&#65533;$#j&#65533;M&#65533;&#65533;Q"&#65533;X&#65533;|I&#65533;[!&#65533;&#65533;(&#65533;&#65533;J:)&#65533;sxP&#65533;&#65533;5&#65533;dJ&#1191;a&#65533;=&#65533;QGPr&#65533;
D&#65533;'"&#65533;[&#65533;&#65533;&#65533;]&#65533;v#v&#65533;&#65533;jZ&#65533;9&#1198;:t&#65533;@E&#65533;&#65533;n&#65533;i&#65533;`&#65533;&#65533;&#65533;&#65533;&#65533;9&#65533;R&#65533;]&#1362;q%v&#65533;&#65533;a&#65533;Y7&#65533;@&#65533;M&#65533;&#65533;V&#65533;&#65533;{.&#65533;&#65533;&#65533;Ud&#65533;N&#65533;&#65533;CK&#65533;&#1041;&#65533;&#1502;[Qh&#21867;&#65533;&#65533;[`1&#65533;&#65533;V&#65533;p&#65533;WW`'M&#65533;f&#65533;&#65533;&#65533;u&#65533;&#65533;9&#1624;&#65533;&#65533;Ypf&#65533;0S &#65533; &#65533;&#65533;0&#65533;X&#1838;&#65533;e&#65533;W^&#65533;<&#65533;&#65533;f&#65533;%`&#65533; &#65533;{3&#65533;9&#65533;lnp&#65533;i&#65533;Pc0
&#65533;auE&#65533;
&#65533;6QY&#65533;8A&#628;&#65533;m&#65533;H&#65533;&#65533;XX&#65533;i&#65533;b&#65533;Po&#65533;&#65533;5&#65533;[&#65533;&#65533;&#65533;&#65533;tZl&#65533;&#65533;4&#1758;`&#1056;&#65533;Z&#65533;&#65533;o&#65533;(&#65533;|A&#65533;&#65533;Q&#65533;;&#65533;&#65533;7&#65533;&#65533;&#65533;&#65533;PY&#65533;Y|'d&#65533;&#65533;&#65533;ef&#65533;M&#65533;a5 W&#65533;K3&#65533;&#65533;$&#65533;X&#65533;&#65533;&#65533;&#65533;_&#65533;VqFiw<u&#65533;#&#65533;&#65533;&#65533;&#65533;&#65533;E2&#65533;&#65533;&#65533;&#65533;&#65533;&#65533;lR&#1485;&#65533;&#65533;{&#65533;)8&#65533;&#65533;<d&#65533;&#65533;&#1569;&#65533;&#65533;&#65533;4cL&#65533;>a&#65533;YN&#65533;J&#65533;3&#65533;&#65533;LZ&#1086;&#65533;&#65533;&#65533;V&#65533;&#65533;&#1571;&#65533;&#65533;/&#65533;&#386;&#65533;T&#65533;&#65533;&#65533;&#65533;RU&#65533;&#65533;&#1198;2&#65533;&#65533;v&#65533;	h&#65533;&#65533;&#65533;&#65533;&#65533;&#65533;&#65533;HTqCA&#65533;&#65533;&#65533; &#65533;@;9&#65533;&#65533;4*&#65533;&#65533;z4&#65533;L
^s&#65533;&#65533;:!&#65533;,&#158;&#1912;&#65533;%hJ&#65533;&#65533;&#65533;"'&#65533;&#65533;&#65533;w*a&#65533;&#65533;GB&#65533;&#65533;)&s&#65533;Xf&#65533;&#65533;q&#65533;*%&#65533;Q&#1730;&#65533;(vYl}&#65533;&#65533;&#65533;(D!&#65533;[K8&#1559;&#65533;&#339;&#65533;&#65533;"&#65533;&#65533;_&#65533;&#65533;E&#65533;]&#65533;,_%&#65533;`&#65533;L8&#65533;&#65533;&#65533;8&#642;&#65533;n&#1068;&#65533;HF$&#65533;&#65533;7&#65533;D&#65533;:r&#65533;&#65533;^&#65533;&#65533;#F+nb&#65533;&#65533;b&#65533;1k|7ztT2&#65533;!&#65533;&#65533;&#65533;&#65533;&#65533;&#65533;k(*2&#65533;&#65533;"&#65533;&#65533;&#65533;)&#65533;y&#65533;&#65533;
&#65533;2&#65533;&#65533;&!&#65533;&#65533;&#65533;&#65533;&#65533;8&#65533;qf&#65533;&#65533;dF&#680;&#65533;&#65533;&#65533;L@&#65533;Q&#65533;&#65533;&#65533;7 M&#65533;&#65533;K&#65533;b&#65533;&#65533;&#65533;A&#65533;R7&#65533;&#65533;&#65533;P~&#65533;&#65533;A&#65533;&#65533;&#65533;<f[GA-2&#65533;&#65533;&#65533;V&#65533;&#65533;&#65533;&#65533;'oMi&#65533;w&#65533;&#65533;9Y$&#65533; `&#65533;&#65533;&#65533;R&#65533;*ZP_&#65533;&#65533;H&#65533;4&#65533;N&#65533;&#65533;&#65533;&#65533;&#65533;:&#65533;&#65533;&#65533;&#65533;t&#65533;&#65533;p&#475;&#65533;=H&&#65533;&#600104;(&#65533;&#65533;&#65533;&#65533;&#65533;Q&#65533;&#58409;&#1029;*q <&#65533;5/&#65533;H&#65533;$B&#65533;$&#65533;&#65533;
ZoI&#65533;AQ5&#65533;&#65533;X&#65533;&#65533;&#65533;&#65533;&#65533;&#65533;zj+&#65533;&#65533;,&#65533;&#65533;&#65533;&#928;p8l%&#65533;&#679;&#65533;&#65533;*&#65533;&#65533;&#65533;r&#65533;&#65533;&#65533;&#65533;&#65533;&#65533;a$ t&#65533;&#65533;+*g&#65533;%C&#65533;*&#65533;&#65533;&#65533;&#65533;y&#65533;&#65533;&#65533;&#65533;&#65533;&#65533;&#649;&#65533;&#65533;$&#65533;&#65533;&#1433;&#65533;&#65533;w.&#65533;&#65533;-"&#65533;&#65533;k$&#65533;&#65533;]lH,4"
6&#65533;&#65533;`Sj&#65533;&#65533; &#65533;&#799;&#65533;&#65533;&#1358;&#65533;&#65533;(@&#65533;&#65533;&#65533;&#65533;&#65533;&#65533;J&#65533;e"&#65533;C&#65533;&#65533;T#+Y&#65533;U&#65533;8&#65533;	&#65533;Re9(MdH
ac&#65533;z&#65533;)!$%#G&#65533;&#65533;DPAND&#65533;
{&#65533;&#1296;B&#65533;#&#65533;*%
&#65533;c&#65533;a=&#65533;"!p&#65533;&#65533;&*&#65533;&#65533;&#65533;-&#65533;n$&#65533;@{CA&#65533;d&#65533;+]&#65533;fT &#65533;&#65533;	&#65533;&#65533;&#65533;I&#65533;#&#65533;QU&#65533;&#65533;w8m&#65533;&#787;ZN@&#46506;U-(QYNZ&#65533;C&#349;&#65533;&#65533;(&#65533;qHf<E*&#65533;W &#65533;&#65533;&#65533;IE&#65533;6&#65533;HE*<&#65533;&#65533;ZR4+&#65533;&#65533;IP&#65533;&#1754;i&#65533;&#65533;&#65533;*m&#65533;.&#65533;3L&#65533;&#65533;H&#65533;'$&#65533;D&#65533;&#65533;&#65533;&#65533;(&#315;	&#65533;&#65533;&#65533;)&#65533;)&#65533;&#65533;\D&#65533;&#65533;	&#65533;&#65533;0&#65533;Q&#65533;P'>&#65533;&#65533;&#65533;&#65533;&#65533;&#65533;&#901;&#65533;4:&#65533;Pt1&#65533;&#65533;&#65533;~&#65533;&#65533;&#65533;K&#65533;&#65533;&#65533;&#397;&#65533;T`<&#65533;&#65533;&#65533;0&#65533;&#65533;2&#65533;w&#316;MqY&#65533;&#65533;&#65533;qzrRV&#65533;D&#65533;=&#65533;&#65533;&#65533;d&#65533;&#65533;brI&#65533;~;&#65533;&#65533;&#65533;&#65533;&#65533;&#65533;2S&#65533;6>&#65533;6&#65533;?&#65533;U&#65533;&#65533;K&&#65533;(&#824;IP&#65533;T`&#65533;zp+&#65533;&#65533;&#65533;&#65533;,&#65533;I&#65533;[&#65533;&#1624;&#65533;C&#65533;&#65533;&#65533;&#65533;0&#65533;&#65533;l&#65533;&#65533;&#65533;&#36136;}^T&#65533;&#65533;&#65533;
&&#65533;zk:}f&#65533;&#65533;&#65533;M&#65533;&#65533;&#1124;0ED&#65533;&#65533;2J&#65533;X&#65533;B&#65533;`&#65533;! &#65533;&#65533;>0&#65533;&#65533;&#65533;R&#65533;&#65533;a^&#65533;4&#65533;&#65533;o&#65533;Y!&#65533;s&#65533;&#65533;&#1327;&#65533;&#65533;D&#65533;&#65533;|&#65533;c&#65533;&#65533;&#26028; &#65533;&#65533;&#65533;&#65533;&#65533;ix&#65533;96&#65533;k&#65533;&#65533;&#65533;hE{&#65533;wKm|&#65533;&#65533;>CT&#65533;+,&#65533;&#1475;v	&#65533;&#65533;X&#65533;&#65533;&#65533;}&#65533;&#65533;&#65533;&#65533;GZ&#27798;P&#65533;6&#65533;#j&#65533;x&#65533;&#65533;&#65533;<&#65533;&#65533;0g&#1506;L&#1234;&#65533;d3"&#65533;&#65533;K*&#65533;]&#65533;&#65533;&#65533;&#65533;JT&#65533;h&#65533;aAXC
d&#65533;'=y&#65533;A1tn&#65533;&#65533;l&#1840;&#65533;&#65533;rvsf&#65533;3&#65533;&#65533;Q&#65533;&#65533;H*&#65533;&#65533;^&#65533;	>&#65533;q&#673;&#65533;A&#65533;g&#65533;t&#65533;Y&#65533;&#65533;}c&#65533;&#65533;&#65533;I&#65533;&#65533;&#65533;3 &#65533;&#65533;:&#65533;&#65533;&#2003;6./R&#650;j&#65533;&#65533;&;&#1648;E&#268;Wv&#65533;&#65533;sD&#65533;N?&#65533;&#65533;S`&#65533;`&#65533;_|&#65533;&#65533;&#65533;&#65533;?~&#65533;!&#65533;&#65533;&#65533;1&#65533;&#65533;@&#65533;w|&#65533;+/y&#395;&#65533;&#65533;&#65533;&#65533;|&#65533;Ao&#65533;&#1363;&#65533;&#65533; &#65533;S&#65533;z&#65533;&#65533;&#65533;&#65533;"&#65533;&#65533;&#65533;1?&#65533;&#1715;&#65533;&#65533;&#65533;&#65533;&#65533;&#65533;&#65533;^X-l&#65533;&#65533;&#65533;&#509;&#65533;?&#65533;&#65533;&#65533;K&#65533;&#65533;~>&#65533;&#65533;/&#65533;&#65533;S&#65533;&#65533;&#1471;>&#65533;&#65533;&#65533;&#65533;&#65533;s&#65533;&#65533;&#65533;&#65533;~&#65533;-P7&#65533;(&#65533; &#65533;&#1263;&#65533;&#65533;8&#65533;&#65533;?&#65533;&#65533;/&#65533;&#65533;&#65533;&#65533;&#65533; A&#1105;M&#65533;&#65533;`&#65533;&#65533;&#65533;&#65533;E&#65533;_&#65533; &#65533;&#65533;&#65533;Y&#65533;&#65533;@&#65533;_a&#65533;A&#65533;@&#65533; &#65533;&#65533; " f&#65533;n&#65533;&#65533;&#65533;&#65533;&#65533;&#65533;E&#65533;&#65533;	,^&#65533;&#65533;&#65533;] &#65533;&#65533;
&#65533;&#65533; 6&#65533;&#65533;`&#26208;:
r&#65533;&#65533; &#65533; _&#1312;&#65533;&#65533;&#65533; &#65533;b_&#65533;&#65533;&#65533;Z&#65533;.!R&#65533;`R_F&#65533;&#65533;`&#65533;M&#65533;^&#65533;&#65533;=&#65533;&#65533;a!v&#65533;i!&#65533;y&#65533;&#65533;&#65533;d&#65533;a&#65533;&#65533;!&#65533;!2&#65533;!&#65533;&#65533;&#65533;&#65533;&#65533;!&#65533;!
&#65533;!&#65533;&#65533;&#65533;h&#65533;&#65533;&#65533;&#65533;&#65533;&#65533; &#65533;<!!""&#65533;!&"#6bw$&#65533;#F&#65533;$&#65533; N&#65533;%^&#65533;\&#65533; &n"'&#65533;&#65533;&v"(nb&#65533;")^"
&#65533;"*J&#65533;)&#65533;"+&&#65533;&#65533;",&#65533;+&#65533;"-&#65533;&#65533; &#65533;".&#65533;a&#65533;&#65533;"/&#65533;&#65533;.&#65533;"0&#65533;&#65533;&#65533;#1&#65533;&#65533;0#2za	$#36&#65533;3>#4F&#65533;4N#5V&#65533;5^&#65533;|6n# &#1921;6r#8&#65533;&#65533;|&#65533;&#65533;&#65533;&#65533;#:2&#65533;@&#65533;&#65533;A:&#65533;c&#65533;);&#65533;#=B&#65533;&#65533;V;&#1443;>b&#65533;<&#65533;&#65533;>&#65533;&#65533;t&#65533;#>&#65533;#@dd&#65533;&#65533;?&#65533;B.&#65533;@&#65533;B>&#65533;1!dBB$EQC:dEf$I&#65533;Dj&#65533;G&#65533;&#65533;&#65533;q&#65533;c^(&#65533;&#65533;$&#65533;}&#65533;J&#65533;&#65533;:&#65533;d_X &#65533;&#65533;J&#65533;$&#65533;8I&#65533;$N&#65533;KK&#65533;dN&#65533;$&#65533;&#65533;d&#65533;&#1892;Oe&#65533;&#65533;$O%R>
P%A&&#65533;S&#65533;&#65533;R&#65533;SNeyp&#65533;q	%Uf&#65533;w\dPj&#65533;W~&#65533;U^eS~%Y&#65533;WveY&#65533;&#65533;^&#65533;M&#65533;&#65533;Z&#65533;&#65533;\&#65533;a}#\&#65533;e\&#65533;e[&#1701;^&#65533;ET&#65533;]&#65533;%`&#65533;Y&#65533;e`fX&#65533;ea&#65533;&#65533;`fb&#65533;%^&#65533;ec&#65533;\&#65533;&#65533;[F&Y>&dZ&#65533;[&#65533;d&#65533;&#65533;f&#65533;&#65533;bf&#65533;&#65533;g&#65533;&#65533;a&#65533;ee&#65533;&#65533;S&#65533;&#65533;h&#65533;fVb&#65533;&#65533;a%k:e_v&#65533;_&#422;S&#65533;&#65533;k&#65533;&#65533;m&#65533;di&#65533;&#65533;n&#65533;fg2&#65533;o%n&#65533;&#65533;^T^&#65533;&#65533;&#65533;%`r2&#65533;
&#65533;$&#65533;&#65533;&#65533;p&#65533;&#65533;l'l&#65533;&#65533;&#65533;&#65533;r\&#65533;-&#65533;&#65533;&#65533;Ag&#65533;'r&#65533;&#65533;'n	N'&#65533;&#65533;q&#65533;y"&#65533;v&#65533;&#65533;&#65533;'yz&#65533;x* t&#1447;|6gx&#65533;}hs&#65533;gt&#65533;'&#65533;&#65533;&#65533;&#65533;&#65533;}h&#1191;w&#65533;'&#65533;.&#65533;&#65533;&#65533;&#65533;yjg&#65533;I'{&#65533;Lo&#65533;&#65533;u&#65533;E|j'w&#65533;(L&#65533;h&#65533;&#65533;(&#65533;(&#65533;xn'L:x&#65533;hv&#65533;(t&#65533;(x&#65533;hv&#65533;&#65533;&#65533;g&#65533;&#65533;&#65533;h&#65533;&#65533;h&#65533;&#65533;&#65533;&#65533;h&#65533;&#65533;h&#65533;&#65533;&#33874;&#65533;rB&#65533;h&#65533;fg&#65533;&#65533;jNfm&#65533;&#327;&#65533;&#65533;&#65533;^&#37542;(&#65533;V&#65533;&#65533;&#65533;(&#65533;&#65533;'&#65533;n&#65533;&#65533;j&#65533;&#65533;h|N(&#65533;&#65533;&#29810;&#65533;y&#65533;&#65533;fi~&#65533;h&#65533;&#65533;)&#65533;&#65533;)&#65533;&#65533;d&#65533;&#65533;i&#65533;^&#65533;&#1932;{&#65533;f_T)&#65533;&#65533;&#65533;~&#65533; &#65533;&#65533;h&#65533;&#65533;~&#65533;&#65533;F&#65533;&#65533;&#65533;&#65533;wrg&#65533;&#65533;(&#65533;&#65533;&#65533;~&#65533;&#65533;&#65533;B&#65533;&#65533;^*&#65533;&#65533;.j|&#65533;&#65533;&#65533;^h&#65533;&#65533;h~"hx&#65533;&#65533;&#65533;Tgpv$&#65533;&#65533;h&#65533;:&#42526;i&#65533;&#65533;(y&#65533;h&#65533;&#65533;&#65533;&#65533;&#65533;&#65533;&#65533;)&#65533;F&#65533;&#65533;bi&#65533;>&#41294;&#65533;&#65533;J&#2001;&+&#65533;&#65533;&#34594;'&#65533;&#43562;&#65533;K&#65533;J&#65533;n&#901;&#65533;&#65533;j&#65533;f&#65533;~J&#65533;I&#65533;'J&#65533;(ZDJ&#65533;&#65533;&#65533;*&#65533;&#65533;h&#65533;&#160;&#65533;&#65533;&#65533;|&#65533;&#65533;I:&#65533;&#65533;n&#65533;&#65533;v&#65533;&#65533;f&#65533;yv+&#65533;&&#65533;&#65533;&#46902;&#330;&#65533;&#36130;&#710;J&#65533;_&#65533;'&#65533;&&#65533;&#65533;&#65533;&#65533;&#65533;O&#65533;&#65533;i&#65533;&#65533;&#65533;N,&#65533;&#65533;  &#65533;k&#65533;9l&#65533;&#65533;)&#65533;l&#65533;~,&#65533;&#159;&#65533;RJ&#65533;Z&#65533;&#262;,&#678;&#65533;&#334;,&#65533;T+mz&#65533;&#65533;&#428;&#65533;>&#65533;J
&#65533;r&#65533;&#65533;&#65533;&#65533;&#65533;l&#65533;&#65533;l&#65533;&#65533;*&#314;*!&#65533;&#65533;&#65533;&#1932;&#65533;&#65533;f&#65533;&#65533;!&#65533;&#65533;&#65533;&#65533;&#65533;&#65533;2mAm&#65533;v(x0,&#65533;A(&#990;&#65533;&#65533;am&#65533;&#65533;'&#65533;&#65533;&#65533;&#65533;l&#65533;X&#65533;z&#65533;'&#65533;jm&#65533;rm&#65533;5&#65533;rb&#65533;&#65533;&#65533;&#65533;"-_&#65533;g&#65533;:h&#65533;&#65533;&#65533;}&#65533;*&#1862;&#65533;&#65533;&#65533;k&#65533;&#65533;g&#65533;z)&#65533;&#65533;m&#65533;&#1695;&#65533;nk&#65533;r&#65533;&#65533;&#65533;d&#65533;&#65533;)&#65533;&#65533;k&#65533;&#65533;&#65533;&#65533;k&#65533;z&#65533;&#65533;&#65533;&#65533;&#65533;Z'|~&#65533;&#65533;&#65533;)&#65533;~&#65533;&#65533;&#65533;*&#65533;&#65533;m&#65533;z&#38258;m&#65533;>&#65533;:&#65533;&#699974;.&#65533;"h&#65533;&#65533;&#65533;&#65533;.&#65533;z&#65533;&#52654;&#65533;^.&#65533;&#65533;&#65533;&#65533;&#65533;&#65533;&&#65533;b*z&#65533;&#65533;&#65533;.&#65533;&#65533;+&#65533;&#65533;-&#65533;&#65533;h&#65533;l&#65533;J&#65533;&#65533;Zj&#65533;k&#65533;6i&#65533;+&#65533;&#65533;&#65533;&#65533;&#935;&#65533;z)&#65533;&#65533;gm&#65533;&#65533;E&#65533;&#65533;&#65533;&#65533;&#43550;&#65533;&#65533;&#65533;Zo&#65533;>&#65533;2*&#65533;&#65533;g&#65533;&k&#65533;&#65533;)&#65533;^&#65533;&#65533;&#65533;)&#65533;&#1198;&#65533;j&#65533;&#65533;&#65533;j&#65533;&#65533;H&#65533;Zg&#65533;&#65533;&#65533;&#65533;&#65533;n&#65533;v&#65533;&#65533;&#65533;r&#65533;&#65533;&#65533;n&#65533;(&#65533;Np&#65533;r.w&#37386;&#65533;&#65533;&#65533;&#65533;]&#65533;&#65533;&#65533;J&#65533;&#65533;&#65533;d&#65533;&#65533;&#65533;q"j&#65533;&#65533;&#65533;&#65533;&#65533;&#65533;&#65533;Nn&#65533;&#65533;&#65533;&#65533;&#65533;.&#65533;&#65533;(&#65533;&#65533;+&#65533;&#1200;&#65533;&&#65533;&#6059;&#65533;&#65533;+&#65533;&#176;&#65533;2&#65533;&#60846;&#65533;&#65533;pxH-&#65533;&#65533;c&#65533;E&#65533;&#65533;&#65533;o7&#65533;&#65533;&#65533;k&#65533;^dq&#65533;&#65533;D&#65533;&#65533;&#65533;m1y&#65533;&#65533;&#65533;&#65533;&#65533;q
&#65533;&#65533;x@qO&#65533;]&#65533;1c&#65533;&#65533;G#&#65533;&#65533;1&#65533;&#65533;G&#65533;B&#65533;&#65533;q&#65533;&#65533;&#65533;&#65533;w&#65533;qO&#65533;&#65533;--"cX{1&#65533;&#65533;&#65533;#g&#65533;mxh6q%&#65533;"&#65533;&#65533;&#1798;j&#65533;&#65533;&#65533;&#65533;&#65533;&#65533;&#65533;&#65533;&#1987;&#65533;o&#65533;&#65533;&#65533;&#65533;a1&#65533;Yn'&#65533;E$&#65533;^0o&#65533;&#65533;&#65533;&#65533;&#65533; J&#65533;&#818;&#65533;}&#65533;r_\&#65533;&#65533;&#65533;r&#65533;&#65533;&#687787;n&#65533;&#65533;&#48750;n&#65533;23&#402;&#65533;&#65533;&#65533;+&#65533;&#65533;&#65533;&#65533;&#65533;&#65533;&#65533;k&#65533;&#65533;0&#65533;2*23&#65533;&#65533;$c&#65533;&#65533;&#65533;'/&#65533;q&&#65533;4&#65533;37k 7&#65533;.&#65533;&#65533;&#65533;j&#65533;6(&#1870;r&#65533;&#65533;g&#65533;jk&#65533;&#65533;3&#65533;&#65533;*&#65533;&#65533;&#65533;&#65533;&#65533;Z0&#65533;&#65533;&#65533;`F&#65533; &#65533;&#65533;&#65533;&#65533;&#1195;&#65533;B&#65533;^&#65533;&#65533;R&#65533;&#65533;&#65533;&#65533;6&#65533;&#65533;//&#65533;&#65533;&#17074;&#65533;&#435;&#65533;F*&#65533;&#65533;&#65533;&#65533;I&#65533;s&#65533;&#65533;&#65533;&#65533;&#65533;&#65533;(&#65533;0crIb&#65533;?#&#65533;&#65533;&#65533;&#65533;1&#65533;&#65533;&#1858;4&#65533;Z&#65533;&#65533;.&#65533;&#65533;+&#65533;&#65533;&#65533;Q&#65533;&#65533;@&#65533;/&#65533;
&#65533;S&#65533;&#65533;&#65533;&#65533;&#65533;V&#65533;B&#65533;3(&#65533;&#65533;Z&#65533;1&#65533;s&#65533;&#65533;&#65533;&#65533;*&#65533;&#65533;&#65533;S&#239;&#65533;&#65533;&#65533;TK&#65533;&#65533;Q&#65533;&#65533;&#65533;&#65533;*)&#65533;z&#65533;&#65533;&#65533;&#680;J&#65533;u&#65533;
i&#65533;&#65533;,&#65533;*&#65533;&#65533;t&#65533;&#65533;[8&#65533;/&#65533;(,1a&#65533;N&#65533;&#65533;cK&#65533;&#65533;R4&#65533;&#65533;>&#65533;&#65533;b&#65533;a;&#65533;_&#65533;~&#65533;&#65533;&#65533;f+r&#65533;&#65533;&#65533;0&#65533;&#65533;!&#65533;2&#65533;.kz&#65533;r'2:&#65533;!&#748;H&#65533; F(a,3&#65533;&#65533;&#65533;El&#65533;6mw2i&#1268;i&#65533;pg`,&#65533;&#65533;U&#65533;&#65533;p'7&#65533;3n2#&#65533;rG7%&#65533;o&#65533;vTI&#65533;&#65533;)&#65533;[Tw&#65533;&#65533;#k&#65533;EX5n&#65533;w&#65533;6o&#65533;6x&#65533;O_O&#65533;s&#65533;'&#65533;&#65533;&#65533;&#65533;&#65533;&#65533;&#65533;w&#65533;&#65533;&#65533;xp7&#65533;&#65533;}2&#65533;j&#65533;&#65533;:h&#65533;&&#65533;J&#65533;&#65533;&#65533;&#65533;&#65533;h&#65533;~x&#65533;)&#65533;&#65533;2~"jb&#65533;w_&#65533;os&#65533;u{{&#65533;w&#65533;&#65533;&#65533;F&#65533;&#65533;pX?&#65533;3&#65533;5&#65533;&#65533;&#65533;o)&#65533;'&#65533;&#65533;&#65533;&#65533;&#65533;&#65533;&#65533;&#65533;&#65533;8&#65533;:)&#65533;&#389;&#65533;&#65533;q&#65533;&#65533;&#65533;uP#&#65533;G&#65533;4?&#65533;n*&#65533;nJ&#65533;tJwo&#65533;&#65533;&#65533;A&#65533;&#65533;&#65533;&#65533;W0
&#65533;x0&#65533;s&#65533;&#65533;&#65533;:k>&#65533;8&#65533;&#65533;)K&#65533;h&#65533;g&#65533;&#65533;&#65533;&#65533;&#65533;"&#65533;&#65533;J0/w&#65533;&#65533;&#65533;&#65533;&#65533;?&#65533;:&#65533;vR&#65533;_&#65533;x&#65533;w@9@&#65533;/&#65533;N&#1034152;&#65533;&#65533;&#65533;G&#65533;I7h<ie&#15346;&5&#65533;zs&#436;&#65533;&#65533;x7&#65533;_&#65533;&#330;G+&#65533;&#65533;9&#65533;j&#65533;&#65533;&#65533;&#2022;/&#65533;&#65533;&#65533;z&#65533;g&#65533;&#65533;&#65533;4&#65533;k&#65533;H8&#65533;&#65533;hVk&#65533;O&#65533;&#65533;&#65533;&#65533;&#65533;z&#65533;/y&#65533;}&#65533;7'O&#65533;&#65533;&#65533;r&#65533;&#65533;wtV&#65533;&#65533;&#65533;bk&#65533;&#65533;:`&#65533;7p&#65533;Ev&#2037;|&#65533;c&#65533;&#65533;{^X&#65533;&#65533;[7r&#1247;.&#65533;E@&#65533;&#65533;K{^T&#65533;&#65533;&#65533;1&#65533;&#65533;&#65533;&#65533;&#65533;&#65533;[;!&#65533;;&#65533;{]&#1081;&#65533;g&#65533;l&#65533;&#65533;;&#65533;&#65533;&#65533;\D&#65533;&#65533;&#65533;&#65533;&#65533;&#65533;1&#65533;&#65533;#&#65533;&#65533;&#65533;&#65533;&#65533;S&#1721;&#65533;{&#65533;3&#65533;&#65533;&#65533;{&#65533;&#65533;z!g;&#65533;c`g&#65533;&#65533;&#2043;&#65533;(&#65533;&#65533;&#65533;&#65533;&#65533;&#1978;&#65533;j&#335;g&#65533;&#65533;&#65533;3&#65533;&#65533;S:&#65533;sv~&#65533;7c[&#65533;&#65533;&#65533;|h&#65533;2&#65533;
haOh}&#65533;&#65533;a'&#65533;>v&#65533;#&#65533;&#65533;
&#65533;&#65533;&#65533;&#65533;&#65533;&#65533;&#65533;7&#65533;&#65533;&#65533;<&#65533;}&#65533;&#755;&#65533;8&#65533;3&#65533;&#65533;&#1212;&#65533;&#65533;&#65533;&#65533;&#65533;&#65533;&#65533;7&#65533;/	+&#65533;&#65533;_&#65533;&#65533;&#65533;&#65533;&#65533;#&#65533;C&#65533;&#65533;&#65533;'&#65533;;&#65533;&#65533;S0&#65533;te&#65533;&#65533;&#65533;&#65533;&#65533;}*W&#65533;&#1547;=&#1375;=&#65533;t&#65533;&#65533;<&#65533;&#65533;&#65533;&#65533;&#65533;&#65533;/}&#65533;;=&#65533;Sh8&#65533;}&#65533;&#65533;&#65533;&#65533;?&#65533;&#65533;&#65533;&&#65533;}&#65533;&#65533;&#65533;&#65533;v&#65533;&#65533;|&#65533;W}&#65533;<&#65533;&#65533;&#65533;f&#65533;&#65533;&#1718;&#65533;}&#65533;&#65533;}&#65533;~&#927;=TS&#65533;&#65533;~d/~&#65533;&#65533;&#65533;}&#65533;&#65533;g&#65533;o7&#65533;7t&#65533;4g&#65533;&#65533;/&#65533;&#65533;&#65533;>F&#65533;&#65533;cs<&#65533;;&#65533;&#65533;':aC&#65533;`&#65533;<&#65533;2&#65533;&#65533;&#65533;&#65533;&#65533;>&#65533;&#65533;s&#65533;&#65533;&#65533;{&#65533;&#65533;J&#65533;>&#65533;7&#65533;&#65533;&#65533;&#65533;S~&#65533;&#65533;l&#65533;&#65533;,&#65533;D&#65533;K&#65533;o&#65533;&#65533;v&#65533;[,?&#65533;S&#65533;&#65533;&#65533;,&#65533;&#65533;&#65533;&#65533;O?&#65533;&#65533;&#65533;v?&#65533;g&#65533;&#65533;&#65533;&#65533;&#65533;&#65533;&#65533;&#65533;&#65533;&#65533;&#65533;&#65533;a&#65533;W;&#65533;c'&#65533;&#65533;&#65533;&#65533;?&#65533;&#65533;&#323;[p&#65533;R&#65533;[&#65533;[&#65533;&#65533;f[&#65533;[&#65533;[p&#65533;&#65533;&#65533;&#65533;?&#65533;W&#65533;w&#65533;&#65533;&#65533;?&#65533;&#65533;&#65533;&#65533;&#65533;{\ &#65533; 8p`A 	L&#65533;&#65533;`D&#65533;'"|&#65533;p&#65533;&#65533;1R&#65533;&#65533;&#65533;"G&#65533;7~&#65533;4yeJ&#65533;+Y&#65533;t&#65533;fL&#65533;3i&#1460;ygN&#65533;;y&#1668;&#65533;hP&#65533;C&#65533;5&#65533;&#65533;&#65533;nh:&#65533;!T&#65533;N&#65533;>&#65533;Y+U&#65533;-&#65533;b&#65533;&#65533;lX&#65533;c&#598;5{mZ&#65533;w&#65533;&#65533;u&#65533;&#65533;&#65533;s&#65533;&#1461;{o^&#65533;{&#65533;&#65533;&#65533;p`&#65533;J&#65533;6|qb&#331;&#65533;U$&#65533;[&#65533;87&#65533;pz&#65533;2f&#858;-&#65533;&#65533;&#65533;th&#1123;I_&#65533;&#65533;uj&#1387;Y&#65533;&#65533;&#65533;&#65533;h&#65533;&#1459;i&#1526;}&#65533;^&#65533;&#65533;y&#65533;&#65533;xp&#65533;&#201;&#65533;&#65533;&#65533;&#65533;&#65533;&#729;7w&#65533;&#65533;&#65533;q&#65533;C&#65533;~{v&#65533;&&#65533;L&#65533;|{x&#65533;&#65533;&#631;&#65533;&#65533;&#65533;|z&#65533;&#65533;&#65533;&#65533;&#65533;}&#65533;5&#65533;&#65533;&#65533;&#65533;&#1527;&#65533;R:|&#65533;&#65533;&#65533;&#65533;&#65533;&#65533;&#65533;&#65533;&#65533;&#65533;L> <&#65533;A&#65533;&#65533;&#65533;|B&#65533;$&#65533;&#65533;-&#65533;&#65533;&#65533;&#1947;0&#65533;2&#65533;&#65533;&#65533;&#65533;P&#65533;E<&#65533;e&#65533;D&#65533;<T&#65533;e,h&#65533;]&#65533;p&#65533;u&#65533;&#65533;w&#65533;H7&#65533;&#65533;(&#65533;<I&#65533;&#65533;#2&#65533;$&#65533;|&#65533;&#65533;%&#65533;$&#65533;H(&#65533;&#65533;&#65533;9&#65533;,&#65533;E,&#65533;&#65533;R&#65533;8&#65533;,G0&#65533;<&#65533;&#65533;!&#65533;&#65533;K4&#65533;|315&#65533;&#65533;J8&#65533;&#65533;/)&#65533;D
&#65533;>&#65533;&#65533;K&#65533;=&#65533;,&#65533;&#65533;B&#65533;FA};&#65533;&#65533;F{Rt&#65533;:&#65533;&#65533;&#1172;&#65533;&#65533;1&#65533; &#65533;&#65533;N=@OAM&#65533;&#65533;&#65533;R'uOSL]&#65533;&#65533;@!&#65533;&#65533;XuRYm=R&#65533;&#312;&#65533;W</U&#65533;MI&#65533;X(&#65533;b&#65533;5UL5&#65533;u&#65533;h&#65533;&#65533;&#65533;&#65533;Ui&#65533;&#65533;6W]&#65533;&#65533;6H1&#65533;*Yn&#65533;&#65533;&#65533;&#1761;Lv&#65533;q&#1357;&#65533;XH&#65533;]^&#65533;&#65533;4&#65533;x&#65533;&#65533;p^EU&#65533;&#65533;_&#65533;&#65533;56&#65533;` &#65533;&#65533;v&#1986;&#65533;&#65533;&#65533;r&#65533;&#65533;w&#65533;&#65533;s&#65533;&#65533;&#65533;%&#65533;&#65533;&#65533;v&#65533;MJS&#65533;=&#65533;N&#65533;o&#65533;&#65533;&#65533;&#65533;&#65533;&#65533;&#65533;&#65533;&#65533;Uf&#65533;&#65533;W~y&#65533;&#65533;)&#65533;&#65533;g&#65533;H&#65533;Kt&#65533; &#65533;&#65533;&#65533;&#65533;&#65533;g5&#65533;>z5&#65533;&#65533;&#65533;&#65533;&#65533;h&#65533;&#65533;&#65533;Z7&#65533;&#65533;&#660;&#65533;&#65533;jYiS&#65533;`C&#48163;&#65533;0&#65533;&#65533;>;,&#65533;&#65533;&#65533;ka&#65533;E&#65533;&#65533;^&#1783;w&#65533;&#65533;&#65533;&#65533;:X&#65533;q&#65533;p&#65533;&#65533;&#65533;&#65533;j&#65533;?&#65533;$&#65533;_3&#65533;&#65533;?j&#65533;+6&#65533;`&#65533;<r&#65533;&#65533;2&#65533;q0<&#65533;&#65533;&#65533;r&#65533;&#65533;&#65533;<&#65533;&#65533;&#65533;&#65533;t&#65533;L&#65533;&#65533;[=&#65533;]&#65533;v&#65533;e&#65533;=&#65533;&#1715;&#65533;&#65533;t&#65533;&#65533;&#65533;&#65533;_&#65533;&#65533;j&#65533;&#65533;#&#65533;&#65533;&#781;?
&#65533;&#65533;&#65533;_&#65533;&#65533;&#65533;n&#65533;&#65533;&#65533;?z&#65533;&#2759;&#65533;&#65533;&#65533;&#65533;&#65533;&#65533;&#65533;&#65533;|(&#65533;&#65533;&#65533;&#65533;&#65533;:?&#65533;&#65533;&#65533;&#65533;&#65533;&#65533;&#65533;?~&#65533;&#65533;?&#65533;&#65533;W&#65533;&#65533;&#65533;W&#65533;&#65533;&#65533;_&#65533;&#65533;&#65533;~&#65533;y&#65533;;&#65533;&#65533;&#65533;&#65533;2&#65533;&#65533;&#65533;{&#65533;&#65533;&#65533;&#65533;	R&#65533;4&#65533;#V&#65533;&#65533;q&#65533;&#65533;t&#65533;&#65533;&#65533;Pa&#65533;s 
&#65533;&#65533;&#728069;, 	&#65533;B&#1168;_6&#65533; &#65533;&#65533;3&#65533;&#65533;&#65533;&#65533;&#65533;&#65533;(&#65533;&#65533;&#65533;F<"Q&#65533;&#65533;!&#65533;&#65533;&#65533;Zb&#65533;&#65533;(&#65533;)2&#65533;&#65533;V&#65533;&#65533;&#65533;&#65533;&#557;-~&#65533;a&#65533;c8F3&#65533;&#65533;i&#65533;X&#65533;&#65533;F7&#65533;&#65533;&#65533;ac&#65533;XG;&#65533;&#65533;'s&#65533;&#65533;&#65533;&#65533;&#65533;-&#65533;&#1103;&#65533;&#65533; &#65533;HB&#65533;&#65533;&#65533;&#65533;!&#65533;HG>rO&&#65533;&#65533;$)YI1&#1170;&#65533;&#65533;&#65533;&&#65533;"IN~&#65533;&#65533;&#65533;d(IY&#65533;Fz&#1172;&#65533;T&#65533; &#65533;&#65533;JW&#65533;R&#65533;&#65533;&#65533;&#65533;,iy&#65533;Q&#65533;&#65533;&#65533;<&#65533;,u&#65533;K_&#11221;&#65533;&#65533;0&#65533; !&#65533;   ,&#65533;   &#65533;X &#65533; H&#65533;&#65533;&#65533;&#65533;*\&#560;&#65533;&#199;#J&#65533;H&#65533;&#65533;&#331;3j&#824;'&#65533;&#65533; C&#65533;I&#65533;&#65533;&#595;(S&#65533;\&#626;&#65533;&#727;0c&#668;I&#65533;&#411;8s&#65533;&#65533;&#627;&#65533;&#991;@-v&#65533;I&#65533;&#65533;&#1123;H&#65533;*]&#65533;4d&#1063;P&#65533;J&#65533;J&#65533;*&#1313;M&#65533;j&#65533;&#693;&#65533;W&#65533;V&#202;K&#65533;&#65533;&#1613;X&#65533;&#65533;]&#758;&#65533;&#1764;g&#65533;&#669;K&#65533;&#65533;&#1012;o&#65533;&#65533;&#65533;&#65533;&#65533;&#65533;&#1919;&#65533;&#65533;&#65533;&#65533;&#65533;&#200;&#65533;&#824;&#65533;&#65533;&#65533;=+&#65533;L&#65533;re&#536;3k&#65533;|P&#65533;&#65533;&#992;C&#65533;&#65533;L&#65533;&#65533;i&#65533;&#65533;<&#65533;^&#890;5&#65533;&#1264;c&#65533;~&#65533;&#1717;&#65533;&#1784;Y&#65533;&#65533;&#891;&#65533;&#65533;#&#65533;&#65533;n&#1207;&#65533;&#65533;&#65533;	&#1929;B&#65533;&#65533;&#65533;&#65533;&#611;K&#65533;~&#65533;&#65533;&#65533;&#65533;&#1587;&#65533;&#957;&#65533;&#65533;&#65533;&#1461;&#65533;&#65533;_&#65533;&#65533;&#65533;&#65533;	^'&#1022;y&#65533;&#65533;&#65533;&#65533;&#65533;iO&#65533;u&#65533;&#65533;&#65533;&#65533;&#1518;&#65533;?o&#65533;&#65533; v&#65533;p&#65533;&#65533;W&#65533;&]x6&#533;&#65533;Fx&#65533;V&#65533;&#65533;&#65533;f&#65533;&#65533;|v&#65533;&#65533;&#65533; &#65533;h&#65533;~&#65533;(&#65533;&#65533;(&#65533;&#65533;&#65533;&#65533;&#65533;&#65533;H*&#65533;(&#65533;c&#65533;&#65533;&#65533;8&#65533;&#65533;6&#65533;&#65533;&#65533;@&#65533;Eb&#65533;&#65533;i&#65533;c&#65533;H$H6&#65533;&#65533;T&#65533;-I&#2003;TV	&#1296;R
g&#65533;\&#65533;&#65533;b&#65533;&#65533;u)&#65533;E	&#65533;sd&#65533;&#65533;&DX&#65533;)&#1690;p&#65533;	&#65533;&#65533;n&#65533;&&#65533;x&#65533;c&#65533;&#65533;&#65533;&#39388;m&#65533;&#1567;&#65533;&#169;&#65533;&#65533;&#65533;&#65533;&#65533;&#65533;&#65533;"&#65533;&#1506;&#65533;&#65533;&#65533;&#65533;&#65533;&#65533;Eji&#65533;{R:&#35164;Zy&#65533;G&#65533;n&#65533;&#65533;O&#65533;&#43236;&#65533;&#65533;d&#65533;&#65533;f&#65533;&#65533;H&#65533;&#65533;&#65533;&#65533;Z&#65533;&#65533;$&#65533;&#65533;^h&#65533;9&#65533;&#45308;;#&#65533;&#65533;~(&#65533;)&#65533;Z,S&#65533;6&#65533;"&#65533;&#766;&#65533;&#65533; *&#65533;v&#65533;f&#65533;!&#65533;&#1510;&#65533;&#65533;&#65533;&#65533;&#65533;mM&#65533;&#65533;&#65533;&#65533;&#65533;&#65533;j&#65533;&#65533;)b&#699;&#65533;&#155;&#65533;&#65533;&#65533;&#1435;h&#65533;&#65533;&#65533;&#65533;&#65533;&#65533;ob&#65533;Q&#65533;&#65533;`|&#65533;&#65533;&#65533;0,/&#65533;&#65533;F_&#65533;&#65533;&#65533;Aj&#65533;&#65533;/&#65533;&#65533;&#65533;&#65533;&#65533;V&#65533;&#65533;&#65533;#&#65533;&#65533;&#65533;J&#65533;&#65533;{&#65533;&#65533;oA&#65533;R<&#65533;&#1260;&#65533;U,&#65533;&#65533;&#65533;&#65533;&#65533;&#65533;
|&#65533;k&#65533;&#65533;&#65533;@&#65533;&#65533;s&#65533;4+4&#65533;&#65533;?&#65533;,&#65533;&#65533;&#65533;!m&#65533;&#65533;&#65533;&#65533;&#65533;s&#65533;5K&#65533;&#65533;&#65533;A3&#65533;&#65533;&#65533;d[J&#65533;@@&#65533;&#65533;f&#65533;l&#65533;&#65533;u&#65533;`&#65533;Ri&#65533;t&#65533;-&#65533;&#65533;q'V&#65533;&#1968;~&#65533;=u_|^k&#65533;_&#65533;'&#65533;&#7938;1&#65533;&#65533;*&#65533;&#65533;^5.y&#65533;&#65533;B&#65533;&#65533;&#17983;*r&#65533;&#65533;f&#61037;&#65533;&#65533;&#65533;&#65533;&#65533;n~&#39463;&#65533;5&#65533;&#422;&#65533;:&#65533;_[&#65533;&#48427;*&#65533;L&#65533;&#65533;>j&#65533;&#65533;&#65533;&#65533;&#65533;&#65533;n&#65533;&#65533;&#65533;&#65533;&#65533;m&#65533;&#65533;_&#65533;;&#65533;&#65533;7o&#65533;&#65533;9/}&#65533;&#65533;Oo=&#65533;&#65533;_&#65533;&#65533;&#65533;&#65533;w&#65533;&#65533;&#1927;/&#65533;&#65533;&#65533;&#65533;r&#65533;&#35311;&#65533;&#65533;)&#65533;&#65533;&#65533;&#65533;&#65533;/&#65533;&#65533;&#65533;&#65533;o&#65533;&#65533;&#65533;&#65533;&#65533;&#65533;&#65533;&#65533;&#65533;&#65533;&#65533; &#65533; H@&#65533;x&#65533;&#65533; &#65533;&#65533;&#65533;"P&#65533;l`!&#65533;@
>&#1025;&#65533; -&#65533;&#65533;Np&#65533; &#65533;&#65533;58B&#65533;&#65533;&#65533;&LaW&#65533;&#65533;&#65533;&#65533;,|&#65533;
]&#65533;#P&#65533;&#65533;]:'v&#65533;&#65533;&#65533;&#65533;&#65533;@&#65533;&#65533;&#65533;H&#65533;"&#65533;HL&#65533;&#65533;&#65533;&#65533;&"=&#65533;a&#65533;81N@&#65533;U&#65533;"b&#65533;.f&#1099;\&#65533;&#65533;&#65533;F0&#65533;&#65533;d<&#65533;&#728;F4nQ&#65533;ft&#65533;&#65533;(G6&#65533;q&#65533;pl#&#65533;&#65533;;&#65533;q&#65533;&#65533;&#65533;&#65533; &#65533;&#65533;&#65533;-&#65533;Q&#65533;U&#65533;!yFC&#65533;&#65533;&#65533;P&#65533;!	GH&#58380;&#65533;d&#65533;%-&#65533;IJn2&#65533;&#65533;&#65533;'Ay&#65533;RvR&#65533;&#65533;&#65533;&#65533;E&#65533;&#65533;R&#65533;2&#65533;&#65533;&#65533;d*9&#65533;&#65533;>2&#65533;&#65533;ld+&#65533;xDn&#595;U&#65533;%)5&#65533;X~&#65533;&#276;&#65533;)&#65533;YLC&#65533;&#65533;&#65533;T&#65533;$&#65533;c&&#1240;&#65533;&#65533;&#65533;&#65533;8d&#65533;&#65533;&#65533;4d-?&#65533;84b&#65533;p&#65533;&#65533;2)&#65533;M7&#1175;MRd#1&#65533;LW>&#65533;&#1212;&#65533;1&#65533;y&#65533;&#65533;i&#65533;2&#65533;&#65533;&#65533;$?&#65533;&#65533;O[&#65533;&#65533;&#65533;&#65533;d7r&#65533;tV&#1241;&#65533;|f&#65533;&#65533;2M&#65533;&#65533;&#65533;&#65533;&#65533;"&#65533;&#65533;&#65533;&#65533;&#65533;*qa&#65533;&#65533;4&#65533;@&#65533;)&#65533;H
&#65533;&#65533;)e@;&#65533;&#65533;v"4&#65533;/-h!s&#65533;KW&#65533;8&#65533;0PEIB&#1180;&#65533;&#65533;a9&#65533;PJ&#65533;EHf,Q+&#65533;&#65533;&#65533;&#65533;$=y
S&#65533;&&#65533;&#65533;\&#65533;M&#65533;z&#1054;&#65533;&#1306;&#65533;&#65533;N;y&#65533; &#65533;(X&#65533;X&#65533;&#65533;Z&#65533;(B>!WJ&#65533;&#65533;<p&#65533;6&#65533;&#65533;+&#129;&#65533;TV&#65533;&#65533;&#925;&#65533;U&#65533;5&#65533;&#65533;Y#K&#65533;&#618;&#65533;&#65533;&#65533;&#65533;l@uJ&#65533;&#65533;Z&#65533;&#65533;	1j&#65533;&#1032;D|&#65533;&#65533;f&#65533;&#65533;Q(6&#65533;&#65533;*bw&#65533;X&#65533;&#65533;^u&#65533;F&#65533;&#65533;2m&#65533;Ov&#65533;&#65533;&#65533;&#65533;mW&#65533;&#65533;&#65533;p~u&#65533;j&#65533;i3E&#65533;&#942;&b&#1128;;&#65533;XT-&#65533;s&#65533;&#65533;&#65533;&#65533;@&#65533;R"&#65533;E&#65533;I=&#65533;Y&#65533;j&#65533;&#65533;&#65533;&#65533;&#65533;cE&#65533;^&#748861;h&#65533;&#65533;z&#65533;ZI7&#65533;&#65533;}}/"&#65533;&#65533;&#65533;&#65533;Zb&#65533;	5(A&#65533;&#65533;V&#65533; phB&#65533;@&#65533;&#65533;&#65533;&#65533;&#65533;U	&#65533;&#65533;~&#65533;$&#65533;&#65533;J&#65533;7&#65533;&#65533;&#501;p=&#65533;&#65533;&#65533;2&#65533;&#65533;d&#65533;
&#65533;&#65533;b
&#65533;&#65533;&#65533;H*sV&#65533;&#65533;}&#65533;hd&#65533;&#65533;&#65533;&#65533;&#65533;&#359;p&#65533;&#65533;&#1753;&#65533;&#65533;&#65533;c=ko|\&#926;&#65533;&#65533;ut&#65533;w&#65533;&#65533;\&#65533;6&#1165;&#65533;L%5c&#65533;c M&#65533;&#65533;&#65533;u&#65533;y&#65533;;d&#247;&#65533;b&#65533;,&#65533;&#65533;l&#65533;2&#65533;r&#65533;&#65533;S&#65533;g}&#65533;J&#65533;&#65533;h&#65533;2&#65533;&#65533;&#65533;f&#1066;w&#65533;p&#65533;&#65533;L`&#65533;
:&#1028;~&#65533;&#65533;&#65533;uS~&#65533;&#65533;{J&#65533;&#65533;&#65533;&#65533;&#65533;@6!&#65533;gq&#65533;&#65533;1&#65533;l&#65533;&#65533;Y&#65533;Q&#65533;&#65533;V&#65533;&#65533;p&#201;j&#65533;9&#65533;P&#65533;4&#65533;1&#65533;&#65533;&#65533;&#65533;&#65533;&#1037;&#65533;&#65533;!i&#65533;IwGPP&#65533;&#65533; lb&#65533;&#65533;&#65533;>&#65533;&#65533;&#65533;&#65533;&#65533;d{ &#65533;^&#65533;&#65533;&#65533;0id&#65533;&#65533;V6&#65533;&#65533;mbW&#65533;&#65533;&#65533;&#65533;v&#65533;&#65533;&#65533;mq'&#65533;&#142;&#65533;&#65533;m&#65533;a&#65533;&#65533;&#65533;&#65533;&#28080;&#65533; c&#65533;@&#65533;&#65533;&#65533;7&#65533;&#65533;&#65533;&#65533;&#65533;&#65533; &#65533;&#65533;N&#65533;&#65533;&#65533;&#65533;O&#65533;&#65533;&#65533;&#65533;&#65533;;&#65533;&#65533;&#65533;&#65533;&#65533;&#65533;&#65533; &#65533;{&#65533;&#65533;xX.p&#65533;{&#65533;*&#65533;&#65533;&#549;&#65533;&#62555;&#65533;&#65533;(&#65533;&#1016;R&#65533;&#65533;&#65533;&#65533;&#65533;0&#65533;&#65533;&#65533;gN&#888256;&#65533;*&#65533;9&#65533;w&#65533;&#65533;&#65533;o&#65533;>Q&#839;N&#65533;&#65533;&#65533;&#65533;HoA&#451;&#65533;&#1082684;&#65533;	R:&#1191;N&#65533;&#65533;[&#65533;&#65533;4&#65533;&#65533;&#65533;bp&#65533;o]BW&#65533;&#65533;&#65533;N&#65533;&#65533;=@@?&#65533;&#65533;"&#65533;&#65533;&#65533;&#65533;&#65533;pz&#1779;&#65533;v&#65533;&#65533;&#65533;&#65533;Q&#65533;&#65533;&#65533;&#65533;&#65533;&#65533;&#65533;&#65533;&#65533;&#65533;G&#65533;&#65533;&#65533;&#65533;&#65533;&#65533;&#65533;t&#65533;&#65533;&#65533;u&#383;&#65533;&#65533;&#65533;&#65533;&#65533;&#65533;&#65533;r&#65533;[&#65533;&#65533;&#65533;&#65533;&#65533;7&#65533;&#65533;&#65533;C&#65533;&#65533;&#65533;&#65533;&#65533;&#65533;&#65533;&#395;&#65533;<&#65533;&#65533;&#65533;W_p&#65533;&#65533;&#65533;&#65533;O&#65533;&#65533;&#65533;&#65533; &#65533;&#65533;&#65533;]&#65533;{&#65533;C&#65533;&#65533;&#65533;&#65533;<&#65533;?t&#65533;\&#65533;&#65533;&#65533;&#65533;[&#65533;&#65533;&#288;&#65533;&#65533;&#65533;&#65533;{P&#65533;&#65533;&#65533;&#65533;9&#65533;&#65533;&#65533;&#65533;&#65533;}&#36320;&#65533;_&#65533;&#65533;~{&#65533;7&#65533;&#65533;6&#65533;&#65533;|@&#65533;`'8A	L@&#65533;&#65533;&#65533;;(&#65533;&#65533;g&#65533;&#65533;&#65533;&#65533;#0$@Cp8 &#65533;*&#65533;&#65533;g&#65533;G|&#65533;p&#407;|g~&#903;}A&#65533;&#65533;&#65533;~)@WpR0)&#65533;(p&&#65533;&@&#65533;BE&#65533;&#65533;g&#65533;,&#65533;&#65533;&#65533;&#65533;#&#65533;H%&#65533;&#65533;8=&#65533;{&#65533;A&#65533;/&#65533;)0'8*&#65533;)P4x[&#65533;h&#65533;&#65533;7
&#65533;(&#65533;,hXx&#65533;.(&#65533;(P$P(&#65533;&#65533;	&#65533;&#65533;&#65533;!|&#65533;y&#65533;|&#65533;}>&#65533;~'Hrh&#65533;$8*&#65533;$ &#65533;R&#1028;Wpy(&#65533;%`&#65533;]H&#65533;&#65533;hV&#65533; &&#65533;!&#65533;~&#65533;&#65533;`&#65533;XU0&#65533;*&#65533;8h&#65533;&#65533;3~&#65533;&#65533;|>&#65533;&#65533;C&#65533;&#65533;W&#65533;&#65533;&#65533;&#65533;&#65533;&#65533;X&#65533;&#65533;X7p!&#65533;?&#65533;}&#65533;U&#65533;~Vh&#65533;hSH&#65533;BE&#65533;&#65533;X&&#65533;dH#p&#65533;U&#65533;&#65533;h&#65533;&#65533;&#1088;i&#65533;w&#65533;w{1PH&#65533;g* &#65533;&#65533;X&#65533;J&#65533;&#65533;&#65533;&#65533;J&#65533;~X&#65533;8&#65533;_(&#65533;&#65533;&#65533;XX&#65533;,X&#65533;&#65533;H&#65533;!&#65533;8p&#65533;H&#65533;&#65533;&#65533;9&#65533;{&#65533;g&#65533;h)@&#65533;&#65533;&#65533;&#65533;(&#65533;"&#65533;&#65533;&#65533;&#1551;^xC &#65533;/(&#65533;&#65533;&#65533;&#65533;&#65533;T&#65533;&#65533;(@&#65533;]H&#65533;`X&#65533; 8U&#65533;&#65533;&#65533;h&#65533;&#65533;dG&#65533;- l[&#65533;[&#1031;&#65533;X&#65533;&#65533;(&#65533;&#65533;(&#65533;&#65533;8&#65533;&#65533;&#65533;&#65533;J8K Hp&#65533;&#65533;&#65533;&#65533;\&#65533;&#65533;&#65533;.(&#65533;+ &#65533;Vx&#65533;&#65533;&#65533;x&#65533;489H )8&#65533;&#65533;8&#65533;M&#65533;&#65533;$&#65533;X&#65533; H&#65533;&#65533;X)&#1029;I&#520;&#65533;8&#65533;&#65533;&#65533;&#65533;&#65533;&#65533;~$pLX&#65533;K&#65533; &#65533;&#65533;WI&#65533;c&#65533;&#65533;[i&#65533;SH&#65533;%&#65533;/&#65533;x&#65533;&#376;&#65533;&#1217;&#65533;yt&#65533;A&#65533;@`&#65533;) ?&#65533;K&#1025;V&#65533;K&#65533;&#65533;y(&#65533;&#43524;+&#65533;&#65533;d&#65533;&#65533;\&#65533;&#65533;&#65533;&#65533;&#65533;V`Z&#65533;&#65533;&#65533;j&#65533;&#65533;[9]&#523;&#65533;(&#65533;%&#65533;&#65533;Ai&#65533;'P&#65533;i7&#65533;&#65533;d&#1222;&#65533;7&#65533;W&#65533;C9R K&#65533;&#65533;W&#65533;3&#65533;&#65533;&#65533;H&#65533;B&#65533;&#65533;/I&#65533;&#65533;&#65533;~&#65533;V@&#65533;M&#65533;7 I0&#65533;X&#65533;PH&#65533;9&#65533;&#65533;Y&#65533;&#65533;H&#65533;&#65533;&#65533;X&#65533;&#65533;&#65533;+P&#65533;&#65533;&#65533;&#65533;&#65533;/{&#1287;&#1080;&#65533;&#946314;&#65533;f&#65533;&#65533;&#65533;&#65533;&#65533;&#65533;&#65533;B&#38679;&#65533;&#65533;&#65533;&#65533;&#65533;&#65533;&#65533;#p&#65533;I&#65533;&#65533;&#65533;&#65533;SY&#65533;&#65533;&#65533;VX&#65533;&#29198;&#65533;&#65533;&#65533;&#65533;h&#65533;Y&#65533;&#65533;Y/&#65533;I&#65533;I&#65533;&#65533;&#65533;&#65533;&#937;&#65533;&#65533;)&#65533;&#65533;&#65533;I&#65533; 8&#65533;T&#65533;&#65533;&#65533;&#65533;&#65533;&#65533;8&#65533;&#65533;&#65533;&#65533;`i&#65533;Z@&#65533;&#65533;&#1601;:&#65533;6&#1668;&#65533;&#65533;&#65533;U&#65533;&#65533;=&#1616;&#65533;X&#65533;&#65533;&#65533;W&#65533;{&#65533;&#65533;&#65533;&#65533;&#65533;p&#65533;&#65533;6&#65533;&#65533;&#65533;&#65533;&#65533;m)&#65533;&#65533;&#1605;\&#65533;5&#65533;&#65533;&#65533;9&#65533;&#65533;&#65533;p&#65533;&#65533;&#65533;7&#65533;+&#65533;&#65533;^8&#65533;Y&#65533;W0&#65533;&#65533;9&#65533;:&#65533;=
&#65533;U&#65533;&#65533;&#34964;)&#65533;&#65533;&#520;&#65533;&#1541;&#65533;&#65533;&#65533;JJ-m&#65533;&#65533;.&#65533;&#65533;&#1272;&#65533;&#65533;9&#65533;(&#65533;&#65533;&#65533;(&#65533;&#65533;y&#65533;9&#65533;n&#65533;&#65533;&#65533;&#65533;&#65533;/&#65533;&#65533;yXH&#1062;V&#1025;?&#1062;oJ&#65533;[&#65533;&#65533;&#65533;&#65533;&#65533;~+P&#65533;`I&#65533;_Y&#65533;~&#65533;&#65533;&#1201;&#65533;MJ~&#65533;&#65533;}&#65533;&#65533;X&#65533;&#65533;&#65533;~&#65533;B&#65533;&#65533;&#65533;h&#65533;1&#65533;`&#65533;&#65533;&#65533;)&#65533;&#65533;&#65533;&#65533;&#65533;&#65533;c&#65533;7&#1048;&#65533;&#611;R &#65533;S)&#65533;&#65533;hI&#65533;dJ&#65533;&#65533;&#65533;&#65533;&#65533;&#65533;&#65533;&#65533;&#65533;&#65533;
&#65533;&#65533;&#65533;|=&#65533;~&#65533; 8&#65533;&#65533;&#65533;.&#65533;&#65533;&#65533;J&#65533;#&#65533;&#65533;&#65533;X&#65533;y&#65533;G&#65533; 8x&#65533;> &#65533;_h&#65533;&#65533;&#65533;&#65533;V&#65533;9&#65533;&#65533;&#65533;&#65533;z&#65533;&#65533;&#65533;vy&#65533;v&#65533;&#65533;*&#65533;~Ij&#65533;&#65533;&#65533;&#65533;I&#65533;&#65533;&#65533;H&#65533;~&#65533;&#65533;B&#65533;&#65533;*&#1037;&#65533;8&#65533;J&#65533; |:&#65533;x	&#65533;&#65533;&#1698;5H&#65533;&#65533;h&#65533;&#65533;&#65533;&#65533;2h&#65533;~X&#65533;#&#65533;<&#1668;&#65533;&#65533;&#65533;9&#65533;&#65533;&#65533;&#65533;&#65533;&#597;&#65533;&#1619;&#65533;&#65533;o&#628;E)&#65533;&#65533;*&#65533;=&#1065;&#65533;	&#65533;&#65533;h&#65533;B&#65533;&#65533;U`&#65533;&#65533;&#1578;#&#65533;&#65533;&#65533;
&#65533;3*&#65533;&#65533;&#65533;&#65533;	&#65533;&#65533;4X&#65533; &#1550;&#65533;&#65533;&#65533;7&#3293;J&#65533;9:&#65533;$Y&#65533;&#65533;&#65533;&#65533;&#65533;&#1618;&#65533;(&#65533;&#65533;X&#65533;0X&#65533;&#65533;&#65533;&#65533;Q;&#65533;&#65533;y&#65533;g}A&#65533;&#65533;[&#65533;&#65533;i&#65533;)&#65533;&#65533;zj&#65533;&#65533;&#65533;&#65533;8&#65533;2&#65533;&#65533;_&#65533;&#65533;]9&#65533;g&#65533;&#65533;*p&#65533;&#65533;
&#65533;H&#65533;"K&#65533;&#65533;
&#65533;&#65533;)&#65533;h&#65533;&#65533;&#1638;$&#65533;>&#65533;&#65533;
&#65533;Z&#65533;&#65533;QH&#65533;(&#65533;c&#65533;&#65533;&#65533;y&#65533;&#65533;rq-&#65533;&#65533;29&#65533;#&#65533;X&#65533;&#65533; (&#65533;GJ&#65533;&#65533;9&#65533;U&#1038;&#65533;&#32913;&#65533;&#65533;&#65533;&#65533;&#65533;&#65533;&#65533;/&#65533;&#65533;&#65533;&#65533;]&#65533;&#65533;&#65533;&#65533;H&#65533;8&#65533;&#65533;Hp&#65533;%j&#65533;n&#65533;&#65533;k)&#65533;.&#65533;+P&#65533;&#65533;H&#65533;&#65533;&#65533;&#65533;p&#65533;Kkx&#65533;&#65533;}>&#65533;&#65533;&#65533;k&#65533;&#65533;Zp&#65533;\`i&#65533;hK&#65533;&#65533;&#1742;I&#65533;&#65533;&#65533;h&#65533;&#65533;j&#65533;&#65533;i&#65533;a:&#65533;:&#65533;&#1995;&#65533;H@&#65533;&#65533;&#65533;0&#65533;&#65533;&#1705;W&#65533;l&#65533;&#65533;Y&#65533;&#65533;&#65533;&#65533;&#65533;&#65533;&#65533;{&#65533;&#65533;&#65533;Y&#65533;&#65533;[(&#65533;&#65533;D(&#65533;$&#65533;&#65533;&#65533;&#65533;W&#65533;n*&#65533;ky&#65533;e&#65533;	&#58890;U@&#65533;&#65533;&#65533;&#65533;C T&#65533;&#65533;K&#65533;&#65533;8&#65533;y&#65533;[&#65533;6&#65533;&#65533;y&#1582;$P&#65533;&#65533;j&#65533;&#65533;&#1668;R&#65533;&#186;&#65533;&#65533;&#65533;y&#65533;&#626;YU&#65533;&#65533;5&#65533;&#65533;&#65533;&#65533;g&#65533;j+&#65533;&#65533;&#65533;&#65533;V&#805;&#65533;&#65533;X&#50082;&#1781;a&#65533;&#65533;)&#65533;&#65533;h&#65533;&#65533;P&#65533;O&#65533;&#65533;&#65533;&#65533;&#65533;
&#65533;^&#65533;&#65533;i&#65533;	"&#65533;&#65533;&#65533; H&#65533;7&#65533;&#65533;_&#65533;&#65533;i&#647;e&#65533;&#65533;&#65533;&#65533;y&#65533;&#65533;&#65533;&#65533;H&#65533;Ai&#65533;p&#65533;i&#65533;|-&#65533;~&#65533;&#65533;&#65533;`&#65533;&#65533;&#65533;&#65533;&#65533;|Y&#104537;&#65533;&#65533;&#65533;&#65533;&#65533;~&#65533;)8&#65533;sy&#65533;&#65533;&#65533;&#65533;\&#65533;&#65533;&#65533;G&#65533;&#65533;&#65533;2&#65533;	&#65533;&#65533;&#65533;&#1308;&#65533;&#65533;&#65533;&#65533;g&#65533;(Z&#65533;&#65533;&#65533;&#65533;H1j&#65533;&#65533;i&#65533;&#65533;&#65533;&#65533;J&#570;&#65533;&#1815;&#65533;&#65533;{&#65533;&#65533;&#65533;p&#65533;&#65533;&#65533;x&#65533;k&#65533;&#65533;&#169;&#65533;&#65533;&#65533;H&#65533;&#1962;&#65533;T&#65533;&#65533;&#65533;&#1690;&#65533;H&#65533;&#65533;&#65533;&#65533;.&#65533;&#65533;&#65533;,&#65533;&#762;&#65533;#@&#968;&#65533;&#65533;&#65533;&#65533; &#65533;&#65533;&#65533;&#65533;&#65533;&#65533;&#65533;]&#65533;&#65533;&#65533;?i&#65533;&#65533;<&#65533;^(&#65533;&#65533;&#65533;]r{=&#65533;&#1224;&#65533;z&#65533;&#65533;&#793;8&#65533;$j&#65533;Y &#65533;=&#65533;<&#65533;
&#65533;&#65533;uy&#65533;&#65533;L&#65533;9&#1861;l&#65533;&#65533;t&#65533;&#65533;i&#65533;&#65533;h&#65533;&#65533;&#65533;&#65533;&#65533;9&#65533;
&#65533;&#65533;&#65533;&#65533;&#65533;H&#65533;&#65533;n&#65533;&#65533;H&#65533;M&#1584;5i&#65533;&#65533;&#65533;`
&#65533;&#620;&#65533;&#65533;&#65533;&#65533;eI&#65533;r,ptLt&&#65533;&#65533;S&#65533;&#65533;&#65533;h&#65533;&#65533;&#1688;&#65533;&#65533;I&#65533;H&#65533;!&#65533; K&#65533;&#674;&#65533;&#514;&#65533;&#34658;&#65533;]	&#65533;$;&#65533;&#65533;X&#65533;i9&#65533;>&#65533;
&#65533;&#65533;&#65533;Y&#65533;ei&#366;k&#65533;t{5&#65533;&#65533;k)&#65533;&#65533;&#65533;&#65533;&#65533;&#400;J&#65533;&#65533;J&#65533;&#65533;|=&#65533;&#65533;cy&#65533;&#65533;&#65533;&#65533;}
&#65533;	+&#65533;&#65533;;&#65533;&#65533; {&#65533;\&#65533;&#65533;&#65533;h&#65533;#H&#65533;t	&#231;i&#65533;X&#65533;&#2824;&#65533;&#65533;&#65533;&#65533;&#65533;&#65533;9&#65533;&#65533;&#750;&#65533;(z&#65533;&#65533;+&#65533;&#65533;K&#65533;&#65533;k&#65533;i&#65533;&#65533;I
&#65533;&#65533;b)&#65533;x&#65533;&#65533;&#65533;&#65533;&#65533;gMs&#65533;&#65533;&#636;/&#540;&#65533;&#65533;&#65533;&#65533;8?&#65533;&#65533;&#65533;&#1082;&#65533;&#65533;&#65533;y&#65533;&#65533;&#65533;&#8782;&&#65533;&#65533;&#65533;8&#65533;&#65533;&#65533;&#65533;&#65533;&#65533;]p&#65533;T&#65533;&#65533;'\&#65533;8&#65533;&#65533;#&#65533;&#65533;&#65533;&#65533;8&#65533;&#65533;]&#65533;&#65533;9&#65533;&#44161;&#65533;&#65533;&#65533;&#65533;&#65533;&#65533;$&#791;&#65533;y&#65533;&#65533;*&#65533;
\&#65533;&#65533;&#1640;P&#65533;&#65533;&#1838;&#65533;&#65533;&#65533;i&#65533;^&#65533;&#65533;E&#65533;&#65533;&#65533;8&#65533;&#65533;&#65533;&#65533;&#1741;&#65533;V&#65533;&#65533;&#65533;&#65533;&#65533;$&#65533;H&#65533;0=&#65533;h&#65533;B(&#65533;&#65533;j	&#65533;&#65533;&#65533;X&#65533;G&#65533;UP&#65533;
&#65533;&#65533;&#65533;;sK&#65533;'&#65533;
&#65533;&#65533;&#65533;&#65533;&#65533;(&#65533;&#65533;&#65533;&#65533; 9&#65533;&#65533;&#65533;68&#65533;*&#65533;&#65533;y&#65533;*&#65533;&#65533;&#1416;&#65533;(p&#65533;%&#65533;&#65533;&#65533;&#65533;&#65533;zz&#65533;&#65533; &#65533;&#65533;&#65533;\&#65533;'l&#65533;;&#65533;&#65533;&#65533;&#65533;&#65533;8&#65533;1&#65533;r.&#65533;&#65533;&#65533;&#65533;(`&#65533;~&#65533;22&#65533;&#65533;&#65533;&#65533;&#65533;&#65533;kZ&#65533;d&#65533;&#65533;"&#65533;&#65533;/&#65533;&#65533;&#65533;}&#65533;&#65533;&#65533;&#65533;c	&#65533;&#65533;&#1698;&#65533;&#65533;&#65533;&#65533;&#65533;S*&#65533;!&#65533;&#65533;{&#65533;&#65533;&#65533;L&#856;&#65533;i&#65533;Q&#65533; &#65533;&#65533;&#65533;^wL&#65533;&#65533;i&#65533;&#65533;n&#65533;&#65533;&#65533;G&#65533;J@&#65533;&#65533;&#65533;&#65533;&#65533;m&#65533;j9&#65533;J&#65533;+&#1645;)&#65533;
&#65533;&#65533;,&#65533;&#65533;4&#65533;&#65533;#&#65533;	5H&#65533;7-&#65533;,&#250;8&#65533;&#65533;yh&#65533;&#65533;&#65533;#@&#65533;,&#65533;Z&#65533;eL&#1869;Nu>&#622;&#65533;&#65533;.&#65533;C&#65533;&#65533;un&#65533;."&#283;&#65533;&#65533;&#65533;MM&#65533;&#1829;&#65533;'&#65533;Y&#65533;&#65533;&#65533;J&#65533;&#65533;&#65533;&#65533;&#65533;&#65533;&#39679;:&#65533;8&#65533;+i&#65533;& X8&#65533;&#65533;&#746;&#65533;H&#65533;&#65533;&#65533;Z&#65533;&#65533;&#65533;&#65533;&#65533;%\&#65533;&#65533;&#65533;&#65533;(.)&#1085;&#65533;&#65533;&#65533; &#65533;&#1928;V|&#65533; &#65533;&#65533;&#65533;Y&#65533;<&#65533;&#65533;&#65533;;&#65533;&#65533;&#65533;&#1561;&#65533;&#65533;&#65533;H`&#65533;b&#65533;&#65533;4K&#65533;a&#65533;&#65533;<K&#65533;J&#65533;&#65533;,
&#65533;&#65533;|&#65533;&#65533;&#65533;8&#65533;&#65533;H&#65533;&#65533;&#65533;&#65533;&#65533;Q|&#65533;&#65533; 8&#65533;&#65533;&#65533;&#59881;N&#65533;?&#65533;&#65533;.*&#65533;CYn?&#65533;x&#65533;&#65533;&#65533;?&#65533;&#65533;N&#1227;M&#65533;&&#65533;&#65533;+C&#65533;&#65533;-&#65533;&#65533;`&#65533;^&#65533;&#65533;&#65533;&#65533;HN&#65533;[&#65533;&#65533;&#65533;38&#65533;K&#65533;&#65533; 0&#65533;&#65533;&#65533;aD&#65533;&#65533; ?&#65533;&#65533;&#65533;&#65533;	&#65533;&#65533;&#65533; _&#65533;X&#1723;&#65533;&#65533;&#65533;H&#65533;&#65533;&#65533;&#65533;0&#65533;z&#65533;M_&#65533;TI&#65533;&#65533;&#65533;&#65533;:&#65533;&#65533;&#65533;&#65533;Ux&#65533;&#65533;&#65533;X&#65533;&#747;&#48641;&#769;&#65533;X&#65533;&#1580;&#65533;&#44967;&#65533;&#1183;&#992;&#65533;&#65533;i&#65533;
&#65533;&#65533;&#65533;&#65533;&#65533;&#65533;&#65533;!8mN&#65533;&#65533;H&#65533;&#65533; k&#65533;&#65533;&#65533;&#65533;4%T  X&#65533;&#65533;A&#65533;	.d&#65533;&#65533;&#65533;C&#65533;%N&#65533;X&#65533;&#65533;E&#65533;5n&#65533;&#65533;&#65533;&#65533;G&#65533;!i&#65533;&#65533;!E&#655;+VTZ&#65533;&#65533;r&#65533;&#65533;X`^&#65533;&#65533;&#65533;&#65533;)Kp^1&#65533;&#65533;
*R&#65533;P!Ph
UH&#65533;2&#65533;7&#65533;%&#65533;&#65533;&#65533;&#65533;X&#65533;&#65533;(&#65533;&#65533;D	&#65533;7&#65533;&#65533;PJ&#65533;&#65533;Q&#65533;H1k&#1667;&#1306;0&#65533;a
&#65533;y&#65533;&#65533;&#65533;&#65533;&#65533;&#1090;%&#65533;v&#65533;&#65533; &#65533;&#65533;%H &#65533;Q%&#65533;c&#529;%O&#65533;\&#65533;&#65533;e&#793;'&#65533;&#65533;&#1849;Eg&#1057;i&#65533;&#65533;&#65533;c&#594;&#65533;4W&#65533;t)S&&#65533;+m&#65533;>iR
&#65533;&#870;D&#65533;n%&#65533;")&#65533;#HT&#65533;Mv)&#65533;R&#65533;~&#65533;&#65533;&#65533;**n&#65533;&#65533;J&#1079;P&#65533;g&#65533;'&#65533;&#65533;&#65533;&t(&#65533;&#65533;/x&#65533;p&#65533;&#65533;&#65533;j&#65533;`&#1531;gG`KqA&#65533;7&#65533;&#273;T&#65533; p@4&#65533;@&#65533;H&#65533;	&#65533;j&#65533;B&#65533;X&#65533;&#65533;5.*&#65533;P&#65533;-r2i	!NC	&#65533;&#65533;N(&#65533;&#65533;a(&#65533;&#65533;&#234;&#65533;!np&#65533;&#370;&#65533;&#65533;*&#65533;&#65533;	&#65533;|&#65533;-&#65533;&#65533; &#2006;&#65533;&#65533;&#65533;&#65533;PX&#65533;&#65533;&#65533;3,&#65533;&#65533;&#65533;&#698;&#65533;&#65533;:kF&#65533;F(&#65533;C&#65533;K0&#65533;sL2&#65533;&#65533;&#65533;&#65533;&#65533;m$PK&#65533;&#65533;Tr)&&#65533;&#65533;
&#65533;rZ&#65533;&#65533;&#65533;&#65533;p&#65533;&#65533;&#65533;p&#65533;)AOD&#65533;&#65533;&#65533;n@&#65533;&#65533;O&#1744;hQ,&#65533;&#65533;KJ&#65533;N&#65533;0h&#65533;&#65533;T!&#65533;&#65533;&#65533;&#65533;*&#65533;&#65533; &#65533;6E&#65533;&#65533;&#65533;&#65533;&#65533;J7&#65533;J&#65533;&#65533;&#65533;a8&#65533;F5&#65533;V\s&#65533;uW^-k!&#65533; RK)N9&#65533;&#65533;Ne&#65533;&#65533;&#65533;P&#233;&#65533;&#1274;@"QG&#65533;&#65533;j&#65533;&#65533;&#65533;z&#65533;A&#65533;l&#65533;E?$&#65533;D&#65533;&#65533;&#65533;&#65533;"&#65533;,&#65533;@5&#65533;(&#65533;&#65533;&#65533;&#65533;&#65533;z&#65533;&#65533;$&#65533;&#1453;&#65533;&#65533;&#65533;&#1457;Z&#65533;]&#65533;&#65533;&#65533;&#65533;`&#65533;Vx&#65533;&#65533;t&#65533;5{`&#65533;&#65533;,&#65533;Xi&#65533;&#65533;&#65533;&#65533;"Yda&#65533;O&#65533;nk&#65533;&#65533;&#65533;\&#65533;N&#65533;&#65533;O&#65533;p&#65533;	&#65533;l&#65533;&#65533;'&#65533;&#65533;&#65533;n	&#65533;&#65533;jK&#65533;Kx&#65533;&#65533;N&#65533;&#65533; &#65533; (&#65533; &#65533;&#65533;6&#65533;g&#65533;6&#65533;&#1515;&#65533;&#65533;&#65533;*&#65533;&#65533;6 &#65533;!&#65533;&#65533;&#65533;&#65533;Y &#65533;&#65533;&#65533;#&#65533;Ba&#65533;6&#65533;l&#65533;&#65533;V;&#65533;&#65533;\&#65533;!&#65533;%h&#65533;&#65533;
&#65533;W&#65533;x&#65533;	&#65533;&#65533;&#65533;%&#65533;hB&#65533;&#65533;&#65533;xz&#65533;K&#65533;Bb	$&#65533;!5+fn&#65533; &#65533;&#65533;#&#65533;&#65533;D&#65533;&#65533;&#65533;(3_&#65533;&#65533;#&#65533;&#65533;&#65533;++&#65533;c&#65533;(&#65533;&#65533;Y&#671;&#1151;*&#65533;t&#65533;G-{m&#65533;k&#65533;&#65533;&#65533;^&#65533;$&#65533;%&#65533;&#65533;{f&#65533;&#65533;&#65533;5&#1490;&#65533;&#65533;N&#65533;\&#65533;&#65533;&#65533;N&#65533;a&#65533;&#65533;&#65533;J!S&#65533;C&#65533;O&#65533;B^^
&#65533;&#65533;&h&#65533;Rp&#65533;(&#65533;&#683;h&#65533;&#65533;&#65533;&#65533;&#65533;&#65533;&#65533;&#65533;:&#65533;}TP}&#65533;A&#1067;4!;V&#65533;&#65533;&#65533;V&#65533;P&#65533;$&#65533;f&#65533;&#315;$&#65533;df&#65533;&#65533;[M&#65533; '&#65533;&#65533;B&#65533;&#65533;&#65533;8&#65533;&#65533;&#65533;f&#65533;X&#65533;&#65533;&#65533;&#65533;=&#65533;R\&#1620;r&#65533;&#65533;&#65533;&#65533;&#65533;kHL^&#65533;&#65533;"&#65533;%IR[	P&#65533;&#65533;EFBb
&#65533;&#65533;/iG&#65533;b	&#65533;&#65533;>&#65533;/7(`&#65533;&#65533;D(FDw&#65533;K&#65533;NPb&#65533;&#65533;&#65533;lnp&#65533;[&#65533;XA&#65533;la&#65533;y&#65533;Vt&#65533;&#65533;&#65533;&#65533;K&#65533;&#65533;&#65533;2W&#65533;&#65533;)&#839;:&#65533;&#65533;	&#65533;B&#65533;&#65533;&#65533;gOk&#65533;
&#65533;&#65533;G&#65533;Gk&#65533;i&#65533;n&#65533;&#65533;5&#65533;TA)&#65533;!EHFR&#65533;<&#65533;i&#65533;7&#65533;i'"&#65533;&#65533;&#65533;1PR&#65533;&#65533;&#65533;(&#65533;`$t*Z&#65533;N&#65533;&#65533;G&#65533;D
&#65533;&#65533;PQ"&#65533;I&#65533;>&#65533;&#65533;Ox&#65533;&#65533;.<&#65533;/&#65533;q&#65533;P&#65533;&#65533;q&#65533;&#65533;Q&#65533;
J&#65533;|&#215;&#65533;5'k&#65533;^U&#65533;:`&#65533;NR&#65533;&#65533;&#65533;&&#65533;v&#1474; &#65533;p&#65533;s&#65533;&#275;&#65533;8&#65533;n&#65533;s&#65533;&#65533;&#65533;&#65533;v&#65533;&#65533;'&#65533;&#65533;&#65533;a&#65533;
1#p&#65533;m&#65533;?a&#65533;+&#65533;!Hx6&#65533;&#65533;&#839;?&#65533;&#65533;A&#65533;s&#65533;s&#65533;%&#65533;&#65533;LAc&#65533;8&#65533;&#65533;&#65533;J&#65533;&#65533;hG=*&#65533;&#65533;&#65533;JC&#65533;!'VE&#65533;&#65533;Fn,&#65533;'&#1769;&#65533;&#65533;sc[&#65533;	&#65533;ER);&#65533;yW
:&#65533;&#1700;&#65533;R&#65533;&#65533;&#65533;G&#65533;&#65533;&#65533;&#65533;.T&#42814;n&#1622;fZ&#65533;;# &#65533;t&#65533;p&#65533;&#65533;!&#65533;&#65533;tDD&#65533;&#65533;|T&#65533;c%+f&#65533;&#65533;h5&#65533;4.
QT&#777;8&#65533;&#65533;&#65533;&#65533;&#65533;&#65533;kF&#65533;&#65533;&#1428;&&#65533;[	&#65533;&#1095; #&#65533;&#65533;&#65533; &#1064;&#65533;e.l&#65533;.&#65533;&#65533;3&#65533;( &#65533;VD&#65533;&#65533;&#65533;&#65533;(&#65533;&#65533;k&#65533;XA&#65533; &#65533;&#65533;(&#65533;rUE&#65533;&#1263;l`-eemk]&#65533;&#65533;&#65533;J'1&#65533;&#65533;V&#65533;&#65533;mmKZ&#65533;| K&#65533;I'&#65533;&#65533;Na&#65533;&#606;&#65533;&#65533;&#65533;&#65533; &#65533;#&#65533;
&#65533;# &#1332;+&#65533;zWy&#65533;&#65533;&#65533;|&#65533;&#65533;&#65533;H#&#65533;Y&#65533;&#65533;.V&#65533;L9&#65533;&#65533;*&#65533;&#65533;&#65533;&#65533;t&#65533;9&#65533;&#65533;fN&#65533;&#65533;S&#65533;x&#65533;&#65533;o}	2&#65533;&#65533;&#65533;&#65533;.&#65533;&#946;&#65533;8&#65533;&#65533;&#65533;E&#1161;\Q&#65533;&#65533;&#65533;U&#65533;	V&#65533;&#65533;&#65533;&#65533;&#65533; &#65533;&#65533;&#65533;P&#65533;&#65533;`sbK&#65533;
&#65533;&L}&#65533;>N&#65533;lC&#65533;&#1598;?:3&#65533;)
&#65533;&#65533;B&#65533;5&#65533;kF&#65533;&#65533;&#65533;u&#65533;&#65533;W&#65533;;&#65533;&#65533;R&#65533;&#65533;U/&#65533;P&#65533;&#65533;&#65533;PA&#65533;\&#65533;"\Nw&#65533;&#65533;Y&#65533;&#65533;Y&#65533;^+T&#65533;&#65533;&#65533;,&#65533;&#65533;&#65533;&#65533;u&#65533; i=&#65533;!+&#65533;, 0'&#65533;3&#65533;W &#65533;&#65533;&#2040;H&#65533;&#65533;&#65533;&#65533;&#65533;kH,&#65533;PF0+&#65533;&#65533;&#464;RE|k]Z&#65533;R&#65533;&#65533;&#1538;&#65533;X%)&#65533;P&#65533;&#65533;"E&#65533;G&#65533;&#65533;&#65533;P&#65533;&#457;O&#65533;2&#65533;&#65533;u&#28910;&#65533;&#65533;-dV&#65533;&#65533;&#65533;am&#65533;&#258;p?y~&#65533;
&#65533;&#1243;WQ&#65533;&#65533;&#65533;J&#65533;D&#65533;W+&#847;C&#65533;&#65533;n;!&#65533;Z&#65533;&#65533;&#65533;&#65533;:&#65533;&#65533;n&#65533;&#65533;f&#65533;e&#65533; &#65533;/&#65533;b&#65533;&#65533;&#65533;1&#65533;1&#65533;&#52326;I=4-&#65533;&#65533;) &#65533;&#65533;J&#65533;f&#65533;0nzN9V&#65533;2&#65533;t&#65533; >&#65533;&#65533;I&#65533; T&#65533;&#65533;$z&#65533;r&#65533;i*&#65533;&#65533;Z&#65533;*&#65533;&#65533;y&#65533;&#65533;)&#65533;&#65533;&#65533;.`qZ&#65533;&#65533;b"&#65533;&#65533;&#975;&#65533;le&#65533;6&#65533;fg\&#65533;!&#65533;&#65533;}hc&#65533;&#65533;&#65533;&#65533;V&#65533;&#65533;&#65533;7&#65533;U&#65533;H&#65533;&#65533;@&#65533;U9&#65533;y#&#65533;&#65533;&#65533;&#65533;&#65533;TD*4F&#65533;&#65533;0P&#65533;xi&#65533;&#65533;&#65533;Z&#65533;&#65533;u&#65533;&#65533;e<&#65533;B&&#65533;&#65533;"%+)&#65533;K&#65533;&#65533;&#278;&#65533;&#1093;g^D&#65533;
&#65533;&#1214;&#65533;&#65533;]&#65533;&#65533;&#65533;&#483;=&#65533;&#65533;TZ<0&#1956;&#65533;H&#65533;&#65533;p&#65533;2`(#&#65533;&#65533;$E&#65533;&#65533;&#65533;&#1485;5&#65533;&#65533;&#65533;&#65533;9?&#65533;\&#65533;5V&#65533;&#65533;&#65533;&#65533;dovH[&#65533;oA~&#65533;:&#65533;&#65533;0&#65533;&#65533;c]&#65533;&#65533;dh&#861;&#65533;SK&#65533;&#65533;/&#65533;&#65533;]&#65533;&#65533;&#65533;"<&#65533;q&#716;$	R&#65533;&#65533;MR3&#65533;-&#65533;&#65533;N&#65533;w|&#65533;M"&#65533;&#65533;l:&#65533;&#65533;:mD&#65533;	&#65533;&#65533;c&#65533;<&#65533;l&#65533;,&#65533;H&#65533;5&#65533;&#65533; "K&#65533;*H&#65533;*}&#65533;R&#65533;Q>&#65533;v&#65533;A&#65533;V&#65533;&#65533;@&#65533;<&#65533;&#1483;ke&#65533;$&#65533;E&#65533;&#65533;&#65533;0&#65533;T&#65533;5&#65533;P&#65533;(&#65533;&#65533;&#65533;&#65533;&#65533;&#65533;;;j&#65533;&#65533;&#65533;&#65533;&#65533;s&#65533;2"&#1277;&#65533;
&#65533;&#65533;c&#65533;I&#65533;&#65533;p&#65533;+>&#39761;3&#65533;c7v+&#65533;-&#65533;&#65533;&#65533; )i&#65533;&#65533;.&#65533;&#65533;&#65533;&#65533;&#65533;&#65533;&#65533;&#65533;<K&#65533;&#65533;R&#65533;q&#65533;&#65533;	&#65533;yq&#65533;KR	&#65533;$&#65533;&#723;,+9&#65533;N&#1108;}!&#65533;+&#65533;&#65533;&#65533;&#1475;64&#65533;4&#65533;&#1945;&#65533;A7x&#144;&#65533;&#65533;&#7697;%5&#65533;!&#65533;;s&#1168;&#65533;&#65533;8&#65533;;)&#65533;'&#1560;&#65533;S&#65533;&#65533;&#147;&#65533;&#265;>&#65533;&#65533;	&#65533;	&#65533;0&#65533;&#65533;g&#65533;3&#65533;&#65533;&#65533;&#65533;p&#65533;I(&#65533;&#65533;&#65533;&#65533;c&#65533;&#65533;&#65533;H&#65533;&#65533;&#65533;&#602;3&#65533;&#65533;0BH&#1848;&#65533;KBC{&#65533;&#65533;&#65533;&#65533;&#65533;&#65533;v&#65533;?y&#65533;IA&#65533;
&#65533;&#65533;P2&#65533;&#65533;*&#17619;&#65533;{	v&#65533;$*&#65533;Ctz&#65533;x&#65533;&#65533;&#65533;	&#65533;  eQ5:-&#65533;&#65533;FJ
3"&#65533;q&#65533;#Q&#65533;&#65533;&#65533;3/&#65533;&#65533;&#65533;p&#65533;&#65533;&#65533;$	&#65533;2#B#&#65533;&#65533;Dn&#65533;1&#65533;KB%&#65533;&#65533;&#65533;Y&#65533;a&#65533;&#65533;&#65533;&#1026;x&#130;&#65533;&#65533;p&#1236;&#65533;@&#65533;&#65533;7R&#65533;7p1&#65533;&#65533;&#65533;&#65533;&#65533;9+X'&#65533;@3&#65533;&#65533;&#65533;40&#65533;&#65533;x3&#65533;&#65533;&#65533;&#65533;&#65533;i&#65533;&#65533; &#65533;&#65533;&#65533;::&#65533;*&#65533;!@&#65533;s&#65533;c&#65533;,&#65533;&#65533;&#65533;P&#65533;&#65533;&#65533;&#65533;Q&#65533;0&#65533;&#65533;,&#65533;MI"&#65533;&#65533;nL&#65533;@@p&#65533;&#271;&#65533;q&#65533;&#65533;Y&#65533;&#65533;D*D* &#65533;&#65533;&#65533;&#65533;8&#65533;&#65533;xx|&#65533;&#65533;&#65533;&#65533;,.R	J&#65533;t<,&#65533;&#65533;&#65533;q7d&#65533;T&#65533;t&#65533;&#65533;&#65533;&#33772;J&#65533;&#65533;!&#65533;{&#65533;&#65533;&#65533;*P5*@6&#65533;&#65533;&#65533;&#65533;a&#689;\&#65533;Q-&#1323;&#65533;!&#65533;&#65533;&#65533;&#65533;&#65533;&#65533;TI&#65533;,+$&#65533;p|IDK&#65533;-&#65533;&#65533;f&#65533;	&#65533;Q&#65533;&#65533;r&#65533;&#65533;&#65533;4&#65533;CY&#65533;&#65533;&#65533;.7{2p&#65533;I+&#65533;&#65533;A&#65533;{,&#65533;)&#251;Z&#65533;&#65533;&#65533;&#65533;&#585;&#473;&#215;&#65533;U&#65533;&#65533;&#65533; &#65533;&#65533;&#65533;&#65533;+&#65533;r2	&#65533;&#1075;&#65533;	&#65533;&#65533;,"&#65533;M&#65533;&#65533;&#65533;&#65533;&#65533;Ha&#65533;
&#65533;&#65533;&#65533;d&#65533;&#65533;&#65533;&#65533;<N&#1434;D&#65533;tI&#65533;&&#65533;&#65533;&#1107;!2&#65533;D>$&#65533;K&#65533;9&#65533;&#65533;&#65533;3&#65533;+&#65533;&#65533;&#65533;4&#65533; &#65533;&#65533;x&#65533;&#65533;R5s&#65533;&#342;&#65533;&#65533;
&#65533;,&#65533;M&#65533;&#265;&#1723;&#65533;&#65533;Q5&#65533;*3
&#65533;&#65533;&#556;&#1460;&#65533;*&#65533;=) &#65533;bzO&#65533;
&#65533;&#65533;&#65533;&#65533;_&#65533;&#65533;I&#65533;&#65533; &#65533;L&#65533;l&#65533;3&#65533;P&#65533;&#65533;F&#65533;&#65533;&#65533;&#65533;t%h'&#65533;&#65533;&#289;&#65533;7&#65533;V&#65533;	&#65533;{&#65533;&#65533;&#65533;O&#65533;`&#65533;&#64820;&#65533;&#65533;7+&#65533;&#65533;&#65533;2-&#65533;&#65533;&#27778;X\&#65533;c9&#65533;&#65533;9	&#65533;3&#65533;&#65533;s&#65533;&#65533;0&#65533;&#65533;&#65533;&#65533; &#65533;P&#46194;&#65533;5[&#65533;&#65533;SR&#65533;x&#40708;&#65533;&#65533;c&#65533;z&#65533;&#65533;&#65533;K1&#65533;P2&#65533;$&#65533;&#65533;P&#65533;&#65533;&#65533;&#65533;"&#65533;&#65533;&#65533;%&#65533;d&#65533;}\&#65533;~a8&#65533;&#9147;&#65533;)&#65533;C&#65533;&#65533;&#65533;0&#65533;&#65533;[&#65533;,W&#65533;&#65533;R&#65533; 1j&#65533;T;	&#65533;,&#65533;&#65533;&#65533;&#65533;&#65533;&#65533;&#65533;&#65533;&#65533;5&#65533;&#65533;&#65533;&#65533;&#65533;&#65533;&#65533;:&#65533;(&#605;"&#65533;&#65533;2W&#65533;RM&#65533;&#65533;&#65533;&#1719;-A&#65533;&#65533;&#65533;+SV&#65533;&#65533;;PN4]&#141;&#65533;&#65533;&#65533;&#65533;p&#65533;E9&#65533;Y&#65533;&#65533;?&#65533;&#65533;y4R&#65533;&#65533;k9&#1296;+M:>N&#1240;w&#65533;	&#65533;MSM..	5&#65533;P&#65533;&#65533;h$&#65533;y&#65533;&#65533;&#65533;&#65533;z&#65533;&#65533;&#65533;&#65533; &#65533;M!9k&#65533; 3&#65533;&#65533;5&#65533;!I&#65533;d&#65533;p&#65533;Hq&#65533;&#65533;D&#65533;V&#65533;&#65533;':&#65533;&#65533;D&#65533;&#65533;&@&#65533;Ob&#65533;&#65533;&#65533;&#65533;=-&#65533;&#65533;:!F{&#65533;:!NEzTK-&#65533;r&#65533;&#65533;E{E&#65533;&#65533;&#65533;&#65533;c9C&#65533;&#65533;n&#65533;&#65533;>&#65533;%B&#65533;K&#65533;-&#65533;)&#1617;&#65533;&#65533;Z&#65533;&#65533;&#65533;&#1315;&#65533;sq&#65533;&#65533;X&#65533;bD&#65533;}&#65533;&#65533;&#65533;b2Ea27&#65533;0&#65533;W&#65533;&#65533;3&#65533;&#65533;/&#65533;&#1356;P&#65533;&#65533;&#65533;&#65533;&#65533;/&#65533;&#65533;&#65533;&#65533;&#65533;&#65533;&#65533;&#65533;&#65533;&#65533;&#65533;&#65533;&#65533;La&#65533;3&#65533;3&#65533;J&#65533;X&#65533;&#65533;"2&#65533;3d&#65533;&#65533;8&#65533;e&#65533;K&#65533;h&#65533;&#65533;&#65533;*HU{&#65533;~i&#1723;&#65533;&#65533;"&#65533;&#65533;KR&#1074;&#65533; &#65533;&#65533;&#1229;&#65533;x&#65533;d;&#65533;&#65533;&#65533;&#65533;ZFA&#1760;M\&#65533;&#65533;&#65533;|5;5}&#65533;'&#65533;l&#65533;&#65533;+8&#65533;&#65533;&#65533;&#65533;t&#65533;3&#65533;&#65533; &#65533;%E>uR&#65533;&#823;G&#65533;&#65533;n&#65533;$O&#65533;\&#65533;&#65533;P&#65533;&#65533;/&#65533;Q0&#65533;&#65533;'&#65533;Hz:&#65533;&#65533;&#65533;&#65533;GI&#1201;&#65533;M&#65533;A&#65533;&#65533;*&#65533;&#65533;z&#65533;&#65533; &#65533;_&#65533;:&#65533;&#65533;q&#65533;&#65533;&#65533;&#65533;&#65533;&#38914;&#65533;&#65533;Z&#333;^&#65533;i&#1814;4Z&#65533;&#65533;&#65533;&#65533;WL&#65533;&#65533;&#65533;JX&#65533;*&#65533;&#65533;|&#65533;GH&#65533;;$&#65533;a6;&#65533;&#1400;&#65533;&#65533;R]&#65533;&#65533;+,8&#65533;&#65533;&#65533;H&#65533;M)hA&#65533;&#65533;&#65533;/&#65533;Q&#65533;&#65533;7&#65533;:&#65533;&#65533;&#65533;&#65533;#&#416;&#65533;&#65533;I&#65533;&#451;&#65533;&#65533;&#65533;3V&#65533;\&#65533;9&#65533;^V&#65533;^&#1555;D&#65533;&#65533;6&#65533;=&#851;&#65533;&#65533;S&#65533;&#65533;&#65533;&#65533;T=&#65533;&#65533;&#65533;I&#65533;J^&#65533;&#65533;&#65533; :,&#65533;&#65533;&#65533;&#65533;&#65533;@V&#65533;&#65533;V&#65533;&#65533;}]&#1691;%&#65533;&#65533;:U&#848;&#65533;i&#65533;&#1553;b&#804;&#65533;DH&#65533;Sp&#65533;&#65533;*&#65533;&#65533;&#65533;&#65533;kq8&#65533;&#65533;	r&#65533;&#65533;&#65533;Z&#65533;-Z&#65533;ha&#65533;l&#1771;*X&#65533;&#65533;&#65533;H8&#65533;D&#65533;&#65533;&#65533;&#65533;9&#65533;&#65533;T&#65533;&#65533;"N &#65533;7!&#65533;$&#65533;)l&#665;&#65533;a5&&#65533;9&#65533;n	&#65533;&#65533;&#65533;&#65533;;! &#207;5&#9715;&#65533;&#65533;&#65533;&#65533;&#65533;&#1363;h&#65533;4y&#65533;9&#65533;&#65533;G&#65533;&#65533;&#65533;&#65533;&#952;&#65533;&#65533;&#65533;|&#65533;E1^&#65533;[a\&#65533;`.&#65533;Cv	&#65533;&#65533;&#65533;=&#65533;[&#65533;&#65533;
&#65533;P&#65533;&#65533;&#65533;&#65533;I&#65533;)&#65533;z3&#65533;_ |&#65533;&#65533;&#65533;&#65533;\|&#65533;,H&#1904;.E&#65533;%N&#65533;&#65533;=j&#65533;R&#65533;@&#65533;&#65533;&#606;4&#65533;&#65533;&#65533;-&#65533;&#65533;&#65533;&#65533;&#65533;&#65533;&#32947;%&#65533;&#65533;&#65533;|dey.|}&#65533; &#65533;^&#65533;&#65533;6&#65533;C.-h&#65533;U&#65533;*&#65533;+~ciL&#65533;&#65533;E&#65533;&#65533;&#65533;&#65533;&#65533;&#65533;&#65533;&#65533;y&#65533;1&#65533;&#65533;&#65533;&#65533;&#65533;&#65533;f&#65533;&#65533;&#65533;&#65533;&#65533;#'&#65533;L+&#65533;3.l&#65533;9o&#65533;1&#65533; &#65533;\&#65533;&#65533;[&#65533;c-&#982;^&#65533;&#65533;&#65533;	&#65533;&#65533;&#65533;m&#65533;y&#65533;&#65533;/!cN&#1221;@&#65533;#8F&#235;&#65533;&#65533;&#65533;&#65533;&#65533;&#1457;&#1319;Hk%E&#65533;[&#2031;j&#1202;(&#65533;&#65533;&#65533;&#65533;a-&#65533;&#50384;&#65533;&#65533;;&#65533;&#65533;&#2031;-&#65533;&#65533;/&#65533;2u&#65533;	&#65533;&#65533;&#65533;&#65533;U uN&#65533;&#65533;&#65533;&#65533;a'.8&#65533;9<&#65533;<1	%&#65533;&#65533;H&#65533;g&#65533;{&#65533;9&#65533;&#65533;qe{6&#65533;&#65533; &#65533;Ls&#65533;-&#65533;?&#65533;	&#65533;?&#65533;J]&#65533;&#65533;aCp&#65533;&#65533;F&#143;dR[<]&#65533;*N&#65533;j&#65533;&#65533;&#65533;,`&#65533;&#65533; &#817;&#65533;_2T&#65533;{&#65533;&#65533;&#65533;&#65533;>&#633;T[&#65533;\&#310;t&#65533;&#65533;&#65533;&#65533;&#65533;M&#65533;&#65533;k&#65533;vF&#65533;&#65533;Y&#65533;&#65533;^n &#65533;U{&#65533;e&#65533;&#65533;&#65533;&#65533;&#65533;,&#65533;+&#65533;&#65533;bD.tLK&#65533;&#65533;&#65533;&#65533;&#65533;a`&#65533;;Z&#65533;&#65533;&#65533;&#65533;\&#65533;&#65533;&#1533;` hm&#65533;&#65533;&#65533;&&#65533;&#65533;&#65533;*&#65533;G&#65533;2&#65533;&#65533;&#65533;zr&#65533;&#65533;&#65533;a&#65533;&#65533;EL&#65533;&#65533;&#65533;&#65533;>	&#65533;@&#65533;&#65533;&#65533;&#65533;&#65533;h&#65533;fn&#65533;&#65533;~ne&#65533;&#65533;&#65533;+&#65533;&#65533;&#65533;&#65533;&#65533;BY&#65533;&#65533;{&#65533;D*&#65533;E&#65533;Xa&#65533;&#65533;&#65533;yP%].A&#65533;&#65533;+&#65533;&#65533;&#65533;f&#65533;&#65533;&#65533;&#65533;&#65533;&#65533;h&#65533;&#65533;&#65533;&#65533;L&#65533;|&#65533;&#65533;&#65533;&#65533;&#65533;&#65533;5&#65533;j=&#65533;&#65533;&#65533;&#65533;&#65533;Q&#65533;&#65533;&#65533;2&#65533;`&#65533;&#65533;&#65533;r&#65533;0&#65533;&#65533;&#65533;&#65533;(&#65533;9&#65533;&#65533;&#65533;&#65533;&#65533;&#65533;v&#65533;6&#65533;&#65533;l&#65533;&#65533;p&#65533;
&#65533;4&#65533;&#65533;&#65533;GiCc%s&#65533;&#65533;&#65533;2U&#65533;&#65533;yno&#65533;&#65533;&#1584;&#65533;msTr &#65533;&#65533;&#1216;&#65533;&#65533;&#1890;1Ef&#65533;&#65533;&#65533;&#65533;&#65533;&#792;&#65533;UD&#65533;2(t&#65533;sn
G&#65533;&#65533;&#65533;t&#65533;JK+&#65533;&#65533;&#65533;%q&#65533;b&#65533;&#65533;L2@-:&#65533;&#65533;&#65533;U&#65533;&#65533;z2&#65533;&#65533;&#41168;&#1823;&#65533;'&#65533;&#65533;&#65533;&#65533;&#65533;}x&#65533;<Od&#65533; rp.&#65533;pm&#8777;'5p&#65533;~&#65533;&#65533;*s&#65533;&#65533;mxjt'pH&#65533;&#65533;&#65533;&#65533;p
&#65533;n7&#65533;&#65533;>&#65533;'&#65533;lk&#65533;&#65533;&#65533;.;s&#65533;&#65533;EE&#65533;&#65533;	T p&#65533;&#65533;S	#E@;,&#65533;&#65533;&#1583;<	&#65533;"&#65533;=&#65533;&#65533;H&#65533;&#65533;&#65533;xf&#65533;W<&#65533;~dm}&#65533;&#65533;&#65533;&#1683;&#65533;&#65533;s&#65533;&#65533;&#65533;w&#65533;hfOG&#65533;g_09&#65533;v&#65533;&#65533;&#65533;&#65533;t|>&#65533; 0&#65533;&#155;&#65533;&#540;]+,&#65533;&#65533;xGmyz#0R&#65533;&#65533;U<&#65533;&#65533;&#65533;&#65533;}&#65533;&#65533;&#65533;&#65533;M2)@7&#65533;4&#65533;&#65533;&#65533;&#65533;&#65533;Xg]&#65533;&#65533;d&#65533;&#65533;_\7H&#65533;&#65533;&#65533;ao-&#65533;&#65533;uB&#65533;&#65533;&#65533;L$s&#65533;Y&#65533;&#65533;&#65533;FW7&#65533;x&#65533;&#65533;&#65533;W&#65533;&#65533;&#65533;l' &#65533;&#65533;&#65533;&#65533;&#799;&#301;y&#65533; s&#65533;k&#65533;&#65533;2rJ&#65533;VU#H6o&#65533;9$H&#65533;%v&#65533;&#65533;r&#65533;u&#65533;&#65533;a&#65533; &#65533;O&#65533;&#65533;g&#65533;e&#65533;)&#65533;s b&#65533;Gy&#1892;&#65533;&#65533;&#65533;&#65533;&#65533;&#65533;P&#65533;&#65533;z&#65533;]&#65533;&#65533;&#65533;&#65533;&#65533;&#65533;&#65533;&#65533;&#65533;x&#65533;&#65533;z&#65533;Q&#65533;@2+&#65533;&#65533;&#65533;47&#65533;"&#65533;&#65533;&#65533;g&#65533;	&#65533;&#65533;&#65533;wnY&#65533;&#334269;&#65533;X&#65533;&#65533;&#65533;&#65533;&#65533;=_o&#65533;&#65533;&#458;&#65533;7pEZ&#984;+&#65533;&#65533;^7/CA5&#474;&#1282;@>&#65533;n2&#65533;&#65533;|&#65533;&#65533;<g&#65533;&#65533;|&#65533;O&#65533;&#65533;&#65533;v*&#65533;&#65533;L&#65533;L$C&#65533;&#65533;&#65533;&#65533;&#1165;4&#65533;\Qa&#65533;&#65533;u&#65533;&#65533;&#65533;&#65533;,&#65533;&#65533;&#65533;g&#65533;|s&#65533;0l&#65533;')R&#65533;h&#65533;r&#65533;&#65533;&#65533;V&#65533;0&#274;&#65533;A+&#65533;0X&#65533;J&#65533;&#65533;V6n&#65533;&#65533;&#65533;&#65533;7&#65533;&#65533;$&#65533;&#65533;&#65533;&#530;*K2\&#65533;eK&#198;$1>L&#65533;&#65533;&#65533;&#600;:w&#65533;&#65533;&#65533;&#65533;J&#65533;	gZI&#65533;eK&#868;J&#65533;2m&#65533;&#65533;)&#1320;R&#65533;R&#65533;j&#65533;*&#1452;Z&#65533;r&#65533;&#65533;&#65533;&#65533;&#65533;;q&#65533;&#65533;-k&#65533;,&#1714;_&#65533;8&#65533;&#65533;d&#65533;$Hn&#1824;&#65533;&#65533;&#65533;r&#65533;&#65533;EBE&#65533;#&#65533;"xD&#65533;&#65533;&#65533;&#997;&#65533;tb&#65533;&#65533;(g&#1428;&#65533;&#65533;A&#65533;'^Ix&#65533;&#65533;&#65533;
ab&#65533;R&#65533;&#65533;&#65533;9g&#65533;&#65533;'&#65533;7;&#65533;&#65533;,@I&#65533;A&#65533;&#65533;l&#65533;&#65533;7p,&#65533;r&#65533;i<&L&#65533;&&#65533;&#65533;&#65533;B&#65533;`&#65533;S&#65533;n&#65533;:&#65533;&#65533;&#1719;s&#65533;&#65533;(-&#65533;&#65533;P&#65533;<&#65533;&#65533;6/&#65533;r&#65533;.&#65533;&#65533;E&#65533;&#65533;%&#65533;&#65533;&|&#1584;
$&#65533;&#65533;&#65533;&#65533;Mq&#65533;R &#65533;`k&#65533;g&#65533;It&#65533;@I&#65533;&#65533;&#65533;CR&#65533;WSj]t&#65533;G&#65533;&#65533;6H =w&#65533;s,&#65533;Dp)
g\q&#65533;5g&#65533;r&&#65533;X&#65533;IltS&#65533;&#65533;#&#65533;=&#65533;&#65533;#&#65533;A:&#65533;&#65533;xE&#65533;&#65533;&#65533;SYh&#65533;u&#65533;&#65533;\&#65533;&#65533;&#65533;zwAi^M&#65533;@	&#65533;&#65533;`X}#,q&#65533;&#65533;nD&#65533;&#65533; &#65533;&#65533;&#65533;&#65533;Q&#289;Gm&#65533;T&#65533; P&#65533;^R&#65533;&#65533;i&#65533;&#65533;V&#65533;&#65533;Zm&#65533;G&#65533;&#65533;D&#65533;P&&&#65533;&#65533;)&#65533;&#65533;q:%&#65533;Ro&#65533;:"F&#65533;	&#65533;)&#65533;&#65533;z&#65533;)&#65533;&#1737;e$&#65533;&#65533;=e`R&#309;&#65533;fsU&#65533;&#65533;|&#65533;&#65533;&#340;K&#65533; &#65533;&#65533;#<&#65533;&#65533;~U&#65533;PSGJ(&#32888;&#65533;&#65533;e1&#65533;n(Q&#65533;&#65533;Q	56]&#65533;"AkjM&#65533;E&#65533;u&#65533;gQ&#65533;u$R&#65533;&#65533;k&#65533;.-&#65533;PBG8&#65533;b&#65533;2&#65533;&#65533;P&#65533;&#65533;&#411;&#65533;i&#65533;Y&#65533;&#65533;&#65533;&#65533;/&#65533;&#65533;&#65533;w&#65533;&#65533;dS&#65533;"A&#65533;&#65533;7t&#65533;&#65533;&#1383;&#65533;\&#65533;&#65533;*%&#65533;&#65533;u&#65533;&#65533;a&#65533;&#1380;&#65533;M&#65533;&#65533;+&#65533;mv(&#12040;&D&#65533;giY&#65533;m'o%d&#65533;A&#65533;y&#65533;&#65533;'&#65533;t(Q&#65533;&#65533;;&#65533;&#65533;&#65533;5&#65533;b&#65533;&#65533;N&#65533;hO%n&#65533;&#65533;I&#65533;&#65533;QK=5&#65533;Ui0&#65533;&#65533;9&#65533;b&#65533;&#65533;`+&#65533;&#65533;u<&#65533;&#1386;&#65533;@&#65533;&#65533;f`&#65533;&#65533;%&#65533;&#1258;&#65533;&#65533;2&#65533;74&#65533;Au&&#65533;&#65533;Z&#65533;\8\@&#65533;5u&#65533;Q&#65533;&#65533;<&#65533;&#65533;#&#65533;&#65533;h&#65533;&#65533;:&#65533;&#65533;J&#65533;&&#65533;"&#65533;&#65533;=c&#65533;I*&#65533;&#65533;mN&#65533;&#65533;V&#65533;~:&#65533;9&#65533;E"&#65533;&#65533;&#65533;+	)p<&#1559;&#65533;&#65533;&#65533;&#65533;&#65533;&#65533;Um^o'4D&#65533;w&#65533;&#65533;ynP4TL&#453;BJ&#65533;i&#65533; 4&#65533;4g&#65533;M7&#65533;=&#65533;>x|n!&#65533;L&#65533;&#65533;9&#65533;9O&#65533;&#65533;&#65533;[&#65533;&#65533;&#65533;&#65533;C&#65533;Z&#65533;:&#65533;&#65533;&#65533;&#65533;V&#65533;.&#65533;&#1434;&#65533;&#65533;}i$PA	&#65533;&#65533;+/!&#65533;2d&#65533;&#65533;eR#&#65533;&#65533;e.	&#65533;V&#65533;l2&#65533;&#65533;<&#65533;Bu2&#65533;&#65533;&#65533;&#65533; &#65533;-S&#65533; &#65533;%&#65533;&#65533;ifN&#65533;&#65533;&#65533;&#65533;&#65533;8&#65533;m&#65533;\*&#65533;&#65533;FD#&#65533;&#65533;82&#65533;&#65533;*&#65533;&#65533;&#65533;t#&#65533;z&#65533;e&#65533;&#65533;&#65533;%2Q&#65533;D&#65533;&#65533;&#65533;&#65533;"@&#65533;UHA&#65533;l&#65533;&#65533;,&#65533;&#65533;
&#65533;&#65533;^4#&#65533;'Q&#65533;.&#65533;`&#65533;&#65533;&#65533;&#792;0&#65533;3&#65533;\qVr&&#65533;&#65533;F)S&#65533;&#65533;j&#65533;@f]!t&#65533;W&#65533;&#65533;&#65533;&#65533;5k\&#65533;&#65533;&#65533;n&#65533;&#65533;C&#65533; }&#65533;#&#65533;F"s&#65533;&#65533;T&#65533;&#65533;&#65533;&#65533;$&&#65533;&#65533;:(&#65533;'&#65533;&#65533;;&#65533;E&#65533;`1b&#65533;&#65533;&#65533;&#240;:&#65533;		&#65533;&#65533;&#65533;
&#65533;'&#65533;&#65533;5&#65533;YN&#65533;&#65533;c&#65533;#&#65533;&#65533;&#65533;F@&#65533;b&#65533;+&#65533;r&#65533;&#65533;4&#65533;&#65533;&#65533;M&#65533;&#65533;&#65533;&#65533;@}i*	&#65533;&#65533;6&#65533;&#65533;i&#65533;&#65533;nN&#65533;-c&#65533;m&#65533;&#65533;&8&#65533;&#65533;#&#65533;q<&#65533;[
&#1478;@0&#65533;*1&#65533;&#65533;R
&#65533;x&#65533;N0&#65533;&#65533;&#65533;:Q= P,)&#65533;&#65533;s&#1460;t&#65533;&#65533;R &#65533;&#65533;&#1533;)%&#65533;yjP&#65533;&#65533;$Q4%&#65533;O}&#41485;&#65533;(&#862;=&#65533;q&#1660;&#65533;&#65533;&#65533; t&#65533;R;Sc&#65533;&#65533;&#65533;&#65533;:&#679;t&#65533;|)Lc&#65533;&#65533;;&#65533;&#65533;uO&#65533;]&#65533;(.ui&#65533;Q&#65533;&#65533;*1&#65533;T&#65533;&#65533;&#65533;&#65533;C&#65533;P&#65533;1&#65533;v[&#65533;&#65533;V&#65533;T&#65533;&#65533;$2&#65533;&#65533;&#513;&#65533;%UuA3&#65533;&#65533;&#65533;>>>&#65533;0g&#65533;&#65533;j&#65533;r&#65533;O&#65533;&#65533;&#65533;&#65533;&#65533;I&#65533;!n&#65533;&#65533;&#65533;&#65533;&#65533;@h&#65533;&#65533;&#692;&#65533;~&#65533;kR6Y&#1268;&#65533;Sz&#65533;&#65533;&#65533;a&#65533;i@&#65533;U&#65533;&#65533;BM&#65533;(&#65533;&#65533;&#65533;&#65533;!&#65533;?&#65533;d
&#65533;&#65533;wD)F&#65533;&#65533;Y&#65533;&#1062;&#65533;&#65533;y&#65533;UN&#65533;&#65533;> -s&#65533;&#65533;Q&#65533;k&#65533;&#24084;&#65533;&#65533;7.JYIi&#1324;&#65533;M&#65533;B&#65533;1-`&#65533;+\&#65533;>q&#65533;&#65533;|&#65533;&#65533;d&#1393;&#65533;6&#1457;%&#65533;&#65533;&#65533;
&#1317;b `|W&#65533;&#65533;@-&#65533;&#65533;3&#65533;&#65533;L\&#65533;&#65533;&#65533;&#65533;pofs&#65533;h&#65533;&#65533;&#65533;we&#65533;&#65533;&#65533;w&#65533;5S&#65533;&#65533;&#65533;&#65533;f&#65533;&#65533;&#65533;&#65533;^&#65533;&#65533;&#65533;
&#65533;%1!&#65533;R&#65533;p&#65533;&#65533;K&#65533;&#1336;&#65533;&#65533;"&#65533; %&#270;&#65533;&#65533;#&#65533;&#65533;~KO.Y&#65533;&#65533;M	]&#65533;&#1814;&#65533;&#65533;e
&#65533;&#65533;&#65533;&#65533;&#65533;&#65533;a&#65533;#&#65533;&#65533;&#1060;V&#65533;&#1496;5pf/~&#65533;2R&#65533;4-3$?&#65533;&#65533;G &#65533;&#65533;@&#65533;w&#65533;&#65533;q$&#65533;&#65533;b&#65533;p&#65533;&#65533;&#65533;&#65533;}&#65533;&#65533;&#65533;&#65533;)S&#65533;tGpp'&#65533;&#65533;&#65533;&#65533;G&#65533;&#65533;b&#65533;&#65533;&#65533;&#65533;&#65533;/&#65533;b&#31442;%&#65533;&#425;f)pBT)&#65533;&#65533;&#65533;
D&#65533;e&#65533;&#65533;&#65533;y&#65533;wUch&#65533;]&#65533;H$g&#65533;&#65533;&#65533;!&#65533;&#65533;d"&#65533;&#65533;\=&#65533;'&#65533;%&#65533;YuL&#65533;&#65533;\&#65533;&#65533;*s&#65533;&#65533;Q+.&#65533;&#65533;R&#1572;&#65533;&#65533;vV&#65533;&#65533;p&&#65533;&#65533;&#65533;	&#65533;&#1177;&#65533;&#65533;&#65533;Q!&#65533;3D&#65533;E&#65533;&#65533;:%&#65533;&#65533;&#65533;&#65533;&#65533;&#340;&#65533;i&#65533;b&#1438;"y#o1&#65533;&#65533;
_&#65533;&#65533;9&#65533;"#&#65533;EJ&#1330;t&#65533;&#65533;eh R&#65533;&#1574;=&#65533;-&#65533;q{jT&#65533;&&#65533;&#65533;&#65533;&#65533;&#65533;Sv	L#&#65533;&#65533;b&#65533;\Y&#65533;:&#65533;4&#65533;t&#1912;m&#65533;&#65533;&#65533;)kw&#65533;i&#65533;&#65533;&#65533;&#65533;B4~&#65533;&#65533;&#65533;B&#65533;lyFO&#65533;&#65533;&#65533;6&#65533;s&#65533;&#65533;&#65533;&#783;G&#65533;o$&#65533;u,h&#65533;&#65533;Rru&#65533;&#65533;&#65533;mK&#65533;&#65533;VS&#65533;&#65533;S&#65533;r &#65533;&#65533;&#65533;f&#65533;T&#65533;&#65533;&#65533;&#65533;Rls&#65533;o&#65533;j&#65533;&#65533; &#65533;
&#65533;&#65533;&#65533;&#65533;&#65533;&#65533;&#65533;&#65533;&#65533;&#65533;&#65533;R &#65533;t][&#65533;&#129;g&#65533;&#65533;&#65533;E&#65533;&#65533;xd&#65533;@r#&#65533;*;\&#65533;j&#65533;E&#65533;dL&#65533;&#65533;1sWcj)&#65533;&#65533;}&#65533;&#65533;&#65533;&#65533;&#65533;&#65533;&#65533;&#65533;.&#65533;&#65533;4&#65533;&#65533;.&#65533; &#65533;H&#673;&#65533;&#65533;>&#65533;&#65533;&#65533;&#65533;&#41244;&#65533;!&#65533;&#65533;&#65533;&#22446;'&#65533;$&#65533;&#65533;&#65533;KR&#65533;%&#65533;&#65533;>&#65533;&#65533;y&#65533;&#65533;&#65533;&#65533;&#65533;&#65533;/&#65533;&#65533;&#65533;&#65533;H&#65533;f&#65533;-df&#65533;O&#1826;xd 
&#65533;&#65533;&#65533;&#65533;h&#65533;&#1825;&#65533;i&#65533;&#65533;A&#65533;&#65533;yMJz&#65533;&#65533;&#1209;&#65533;&#65533;Z&#65533;&#65533;&#65533;&#6520;&#21130;&#65533;a&#65533;&#65533;W&#65533;I &#65533;R&#65533;&#2009;&#4552;yR+:"x&#65533;&#151;fW&#65533;mH&#65533;b&#65533;&#65533;fxI&#65533;&#724;
&#65533;j&#65533;t&#65533;&#65533;&#65533;&#65533;&#65533;yjQ&#65533;&#65533;#Z&#65533;&#65533;.&#65533;]&#65533;ZI&#65533;&#65533;&#1449;&#65533;DDX&#65533;&#65533;&#65533;&#65533;6 U&#65533;Z&#65533;&#65533;M&#65533;&#65533;&#65533;&#65533;&#65533;\P`&#65533;&#65533;&#65533;&#65533;&#65533;&#65533;OqXs%l&#65533;p&#65533;&#65533;,LN&#65533;&#65533;`T&#65533;&#65533;&#65533;Ko&#65533;&#65533;&#65533;&#1307;&#65533;&#65533;&#1050;u&#65533;&#65533;1AU]y&#65533;Ad2&#65533;&#65533;f&#65533;&#65533;j&#65533;&#65533;R&#65533;&#65533;&#65533;&#65533;&#1622;&#65533;&#65533;j=&#65533;]h &#65533;&#65533;&#65533;A&#65533;V&#65533;&D&#65533;E&#65533;&#65533;&#65533;R &#65533;GUQ&#65533;&#65533;b$UR&#65533;&#65533;&#65533;&#65533;&#65533;r&#65533;o&#65533;&#65533;&#65533;U&#65533;
!X&#65533;u\&#65533;&#572;&#857;\&#65533;&#65533;\&#65533;_&#65533;	&#65533;&#65533;K&#65533;&#65533;`&#65533;i&#65533;&#65533;5H&#65533;&#65533;&#65533;e&#65533;"A&#65533;&#25604;&#65533;(&#65533;4&#65533;CP&#65533;&#65533;V&#65533;&#65533;U&#65533;&#65533;&#65533;v&#65533;&#65533;&#65533;&#65533;&#65533;S,&#65533;&#65533;&#65533;&#65533;&#65533;&#65533;T&#65533;&#65533;&#65533;=&#65533;&#1776;&#65533;`&#65533;&#65533;(,I^&#65533;&#248;&#65533;&#65533;\&#769;&#65533;&#65533;B&#65533;"&#65533;&#1543;&#65533;i&#1973;&#1560;&#65533;&#65533;&#65533;j2hhHZ&#65533;&#65533;%&#65533;&#65533;VDL"o&#65533;&#612;P\)NXI&#65533;&#60432;&#65533;&#65533;P&#65533;'&#65533;&#65533;&#65533;A`(&#65533;&#65533;&#65533;&#65533;&#65533;&#65533;&#65533;&#65533;&#65533;&#65533;&#65533;[&#65533;(&#65533;&#65533;&#65533;\&#65533;a&#1146;&#65533;! &#65533;&#65533;&#65533;&#65533;5E&#65533;X	&#65533;&#65533;R&#65533;[&#65533;LW&#65533;Q&#65533;&#65533;&#65533;\&#65533;&#65533;l&#65533;&#65533;S&#65533;8&#65533;^&#65533;h,a&#65533;`L<O&#65533;&#65533;I[&#65533; &#65533;XA&#65533;#J&#65533;&#65533;'&#65533;&#65533;P&#65533;Esy&#65533;&#65533;&#65533;&#65533;&#65533;&#65533;&#65533;&#65533;&#65533;&#65533;TuX&#65533;u&#65533;&#65533;&#65533;&#65533;W&#65533;=&#284;&#1369;&#65533;e&#65533;&#65533;&#65533;&#65533;&#65533; VRI&#65533;&#65533;&#65533;.)E&#65533;&#65533;&#65533;c`hPH&#65533;&#65533;&#65533;l&#65533;&&#65533;^%E&#65533;&#1030;&#65533;l&#65533;F "&#65533;1&#65533;p&#65533;Q&#65533;A&#65533;&#65533;\&#65533;(&#65533;d;&#65533;&#65533; &#65533;T&#65533;0&#65533;R&#65533;&#65533;&#65533;&#65533;u&#65533;&#65533;bhX&#65533;&#65533;&#65533;]&#65533; &#65533;&#1661;&#65533;&#65533;z&#65533;J0&#65533;HM&#65533;A&#65533;&#65533;a&#65533;&#65533;&#65533;&#65533;[&#65533;&#65533;II&#65533;&#1036;Q&#65533;&#65533;J&#65533;&#65533;&#65533;&#1369;&#65533;2V&#65533;d&#267;&#1047;E&#65533;&#65533;h&#65533;\P&#65533;8&#65533;A&#65533;&#65533;&#65533;&#869;n&X&#65533;&#65533;n&#65533;&#65533;&#65533;&#65533;b\&#65533;&#65533;U&#65533;]^&#65533;%&#65533;:&#65533;&#65533;:9
$&#65533;Cp&#65533;LZ&#65533;RfR&#65533;&#65533;&#65533;&#65533;&#65533;."&#65533;FdK:5&#65533;yQ&#65533;,&#65533;&#65533;T&#65533;F&#65533;&#1090;<a&#65533;&#65533;&#65533;Xv&#65533;W:&#65533;&#65533;f&#65533;l&#754;X&#65533;4&#65533;&#65533;@&#65533;H&#65533;&#65533;&#65533;k&#65533;&#65533;&#59777;
&#1493;&#65533;&#65533;&#65533;eR&#65533;G}&#65533;"&#65533;&#65533;&#65533;&#65533;F&#65533;a&#65533;&#65533;$&#65533;&#65533;@1e&#65533;&#65533;C&#65533;\
%z`&#65533;-&#65533;&#1114;&#65533;&#801;
&#65533;&#65533;&#65533;x) &#65533;LcD!`&#65533;Tm&#386;&#65533;&#65533;e&#65533;'&#65533;5~&#65533;&#65533;DFE&#65533;P&#65533;UH.&#65533;&#1281;.&#65533;&#65533;p&#65533;&#65533;&#65533;&#65533;d&#65533;a0E|&#65533;&#65533;&#65533;^<&#65533;br~&#65533;`&#65533;(&#65533;&#65533;[}hC&#65533;OVR&#65533;&#65533;&#65533;&#65533;&#65533;M&#65533; &#65533;&#716;gu&#65533;4&#65533;&#65533;W]L&#65533;&#65533;&#65533;T%XmiKnO&#65533;|K&#65533;d[&#65533;&#444;,&#65533;&#65533;AXr&#65533;&#65533;t&#65533;6&#65533;_&#65533;&#65533;2&#65533;&#65533;&#65533;&#65533;$&#65533;&#65533;&#65533;!y*E&#65533;&#65533;&#65533;N&#65533;&#65533;&#65533;f)+"&#65533;zX&#65533;&#65533;Ze&#65533;]&#65533;&#65533;&#43892;T,$&#65533;&#424;.&#65533;S*E&#65533;&#360;hEI&#65533;&#65533;c4z#	Ne&#38925;Y"&#65533;&#65533;e&#65533;=&#65533;&#65533;c&#65533;V	&#65533;&#65533;&#65533;F&#65533;8&#65533;&#65533;N`N&#1435;N&#429;U=z	_&#65533;&#65533;O&#65533;@&#65533;U&#65533;_8s&#65533;&#65533;&#65533;&#65533;c&#65533;G&#65533;&#65533;	K&#65533;&#65533;Q&#581;&#65533;Z&#65533;&#1768;&#65533;b vc{&#65533;J&#65533;&#65533;&#65533;&#65533;&#65533;Q&#65533;&#65533;&#65533;)&#65533;&#65533;j5&#65533;}&#65533;1-&#65533;&#65533;&#65533;&#65533;&#65533;X&#65533;&#65533;&#10164;V,8&#65533;&#65533;&#65533;.&#65533;(&#65533;M&#65533;D&#65533;&#65533;&#65533;&#65533;&#65533;`&#65533;& @g&#65533;&#65533;&#65533;^&#65533;j&#65533;RL-.Exq 	&#65533;&#65533;&#65533;e&#65533;&#65533;\&#65533;n&#65533;&#65533;&#65533;&#1694;&#65533;P%&#1676;I&#65533;&#65533;&#65533;&#65533;&#65533;WE	&#65533;&#65533;U &#65533;Gt&#65533; &#65533;w&#65533; I$T&#65533;&#65533;RGh&#65533;gZ,&#65533;2&#65533;V&#65533;("F&#65533;X&#65533;&#65533;&#65533;&#736;&#65533;&#65533;&#65533;&#65533;&#65533;N&#65533;&#65533;n&#65533;&#637;&#65533;&#65533;&#65533;G&#65533;Q&#65533;R&#65533;&#65533;h&#65533;&#65533;&#58270;&#65533;&#65533;&#65533;&#65533;&#65533;&#65533;RS&#65533;&#65533;y&#65533;i"&#65533;&#65533;&#65533;MmCZ&#65533;e~uF%&#65533;jE&#65533;&#65533;f&#65533;&#65533;X]&#65533;&#65533;&#65533;F{u&#65533;-&#65533;&#9171;f,;&#65533;"&#889;B&#65533;@&#65533;&#65533;&#65533;Z&#861;&#65533;t&#65533;&#65533;zX&#65533;&#65533;jb&#65533;&#65533;&#65533;&#65533;&#65533;&#65533;f&#65533;&#65533;&#915;&#65533;&#65533;&#65533;C(&#65533;|&#65533;&#65533;&#65533;&#65533;&#1512;&#1178;c&#65533;c&#65533;	?i&#1678;&#65533;a\&#65533;&#65533;fH&#609;&#65533;&#65533;&#65533;f&#65533;&#65533;/-&#65533;&#65533;&#65533;&#65533;~"&#65533;&#65533; &#65533;&#1952;X>!h&#65533;.&#65533;&#65533;&#65533;&#65533;.&#65533;&#65533;Sc&#65533;eN&#65533;&#65533;&#65533;.&#65533; 
&#65533;&#65533;a2f&#65533;&#1930;&#1206;P&#65533;&#65533;&#1368;.&#65533;&#65533;&#65533;GM&#65533;.v&#65533;&#1185;X&#65533;#&#65533;&#65533;&#65533;G&#500;b&#65533;&#396;_JU&#65533;&#65533;&#65533;&#65533;&#65533;&#1854;&#65533;&#65533;<!&#65533;&#65533;&#65533;	&#65533;o&#65533;&#65533;&#65533;&#65533;&#65533;&#65533;&#65533;j&#65533;a&#65533;&#65533;^U6{&#65533;+&#934;&#65533;S&#65533;&#36015;&#65533;Z&#65533;a4&#65533;a&#65533;&#65533;&#65533;&#65533;O&#65533;&#65533;&#65533;&#65533;&#65533;&#65533;aaI&#65533;&#65533;&#65533;&#65533;&#65533;&#1151;&#65533;&#65533;{&#65533;&#65533;&#65533;t&#65533;&#65533;R&#65533;&#65533;&#65533;h&#1965;&#1541;&#65533;&#65533;&#65533;|&#65533;n&#65533;&#65533;&#8233;&#65533;z&#65533;v&#1257;&#65533;0&#65533;@u&#65533;&#65533;&#65533;i0&#65533;J&#65533;&#65533;&#65533;&#65533;0Lo&#65533;&#65533;&#65533;!&#1531;&#65533;&#65533;&#65533;&#65533;<=g&#65533;,&#65533;&#1647;&#65533;b&#65533;&#65533;RX&#65533;&#65533;DF&#432;&#65533;p &#65533;&#65533;b&#65533;&#65533;&#65533;$&#65533;&#65533;&#65533;&#65533; _&#65533;c&#65533;&#65533;^&#65533;&#65533;&#65533;&#65533;WzT&#65533;&#65533;&#1449;hA$&#65533;&#65533;&#65533;gzU/&#65533;p&#65533;&#65533;G&#65533;&#2016;g&#65533;|F&#65533;&#65533;l&#65533;2&#65533;|&#65533;&#65533;&#65533;&#65533;M&#65533;&#65533; g&#65533;Z`&#65533;&#65533;&#65533;&#65533;)&#65533;&#65533;&#1449;&#65533;&#43226;&#65533;&#65533;`4&#65533;&#65533;f&#65533;&#65533;&#65533;&#1412;&#65533;
Q&#65533;0N&#65533;&#65533;&#65533;R&#65533;^TW&#65533;J&#65533;&#65533;#&#65533;]U.EB&#65533;T&#65533;y&#65533;&#65533;&#65533;+&#65533;&#65533;DR&#65533;/&#65533;3&#65533;&#65533;1&#65533;fS&#65533;&#65533;&#65533;9q`l&#65533;&#65533;m&#450;&#65533;&#65533;&#65533;=&#65533;]Y]&#65533;YO&#65533;&#65533;l&#65533;&#65533;Q&#65533;&#65533;&#65533;@&#65533;H&#65533;W&#971;&#65533;#@&#65533;X	&#65533;\4&#65533;(&#65533;&#65533;]&#65533;Y&#65533;&#65533;PCvV&#65533;&#65533;&#569;&#65533;&#65533;d&#65533;B&#65533;&#1789;Xj&#65533;K&#65533;&#65533;Y&#65533;3QI&#65533;9&#65533;pB&#65533;&#65533;}P&#65533;)'&#65533;h=&#65533;&#65533;&#65533;&#65533;"&#65533;*[0 X&#749;&#65533;&#65533;&#65533;&#65533;&#65533;&#65533;&#65533;T$&#65533;&#65533;&#65533;&E:&#65533;&#65533;Rd&#65533;RH&#65533;1&#65533;sD&#65533;&#65533;&#65533;qH/}#V&&#65533;&#65533;Hb_&#65533;e@&#65533;O5b&#65533;Ht&#65533;&#65533;&#65533;&#65533;-&#1466;&#65533;&#65533;C&#65533;?&#65533;&#65533;&#65533;\qM&#65533;&#65533;w&#65533;&#65533;G&#65533;MEY&#65533;tl&#537;P&#65533;&#43820;&#65533;&#65533;&#65533;&#65533;[T&#65533;R&#65533;*\>S&#65533;&#1373;&#65533;+&#65533;L/&#65533;&#65533;&#65533;&#65533;&#65533;.&#1484;&#65533;&#65533;&#65533;iH&#65533;ib&#65533;v&#65533;/R&#65533;>V&#65533;&#65533;O&#65533;d}&#65533;&#65533;&#65533;&#65533;Eu&#65533;d&#65533;v&#65533;&#65533;Hw&#65533;?qu&#65533;R&#65533;m&#65533;&#65533;&#1965;M&#65533;zXw&#65533;#I&#65533;!,Yp&#1580;&#65533;&#65533;&#65533;t&#65533;p&#65533;*&#65533;iFs&#65533;Oj&#65533;'iB&#65533;&#65533;7&#65533;7r8u,6cC&#358;&#65533;&#65533;&#65533;&#65533;Z&#65533;&#65533;&#65533;&#65533;&#65533;:&#983;&#65533;&#65533;bx&#65533;R&#65533;&#65533;|&#65533;N&#329;&#65533;&#65533;0iGd6&#65533;&#65533;]&#65533;&#65533;}&#65533;&#65533;|&#65533;xM%9M&#65533;h&#65533;&#65533;k&#65533;u&#65533;&#65533;B&#65533; -p}P&#65533;K`6jN&#65533;&#65533;&#65533;&#65533;&#65533;&#65533;&#65533;&#65533;q&#65533;&#65533;/yW 4R&#65533;S&#65533;&#65533;"&#65533;&#65533;e&#65533;&#507;U&#65533;&#65533;&#65533;wxb8&#65533;R&#65533;&#65533;4r&#65533;&#65533;d&#65533;c&#65533;K&#65533;5&#65533; &#65533;&#65533;T&#65533;-z,^
&#65533;fZ&#65533;zpq&#65533;&#65533;&#65533;&#65533;&#65533;&#65533;&#65533;&#65533;&#65533;&#65533;\&#65533;&#65533;C*-&#65533;&#65533;P(&#65533;wy&#65533;4~q&#65533;&#65533;&#65533;U&#65533;yE&#65533;&#65533;O&#65533;W &#65533;rG&#65533;&#65533;bx&#65533;(&#65533;&#65533;&#65533;&#65533;&#65533;c6&#65533;btIR&#65533;&#65533;&#65533;&#65533;<&#461332;0A&#65533;&#65533;&#65533;&#65533;&#1264;	&#65533;&#65533;&#332;^&#65533;E|&#65533;JM&#65533;::&#65533;x}&#65533;.1\&#65533;&#65533;G&#65533;0qcSE&#65533;h>&#65533;&#65533;&#65533;^&#65533;&#65533;	&#65533;OH&#65533;R&#65533;&#65533;W&#65533;&#65533;?9Y0&#65533;{r&#65533;&#65533;&#65533;&#65533;&#65533;![&#65533;zS5&#65533;&#65533;&#65533;j&#65533;!'&#65533;&#65533;&#65533;~&#65533;n&#65533;&#65533;2&#65533;`#k'&#65533;MtD&#65533;}&#65533;&#65533;&#65533;!_ &#65533;&#65533;&#65533;\&#65533;&#65533;k&#65533;&#65533;z,&#65533;dF&#65533;q&#65533;,&#65533;.&#65533;&#65533;&#65533;&#65533;a]&#65533;'&#65533;&#65533;%&#65533;qjp&#65533;h&#65533;H&#65533;&#65533;&#65533;SX&#65533;&#65533;G9&#65533;&#65533; &#65533;&#65533;&#1174;G&#65533;&#65533;&#65533;&#65533;n&#65533;&#65533;;u&#65533;u&#65533;n&#65533;&#65533;&#65533;d&#65533;F{&#65533;&#65533;Gi&#65533;uuMt_&#65533;6&#65533;&#697;T&#65533;&#65533;@&#65533;&#65533;&#65533;lW\&#65533;&#65533;&#1842;&#65533;&#65533;k^&#65533;U!q&#65533;[/&#65533;X&#65533;&#65533;&#65533;&#65533;&V&#65533;D&#519;=T &#65533;&#65533;s&#65533;&#901;e&#65533;&#65533;&#65533;&#65533;"&#65533;t[W&#65533;uu'&#65533;&#65533;1&#65533;SN`&#65533;&#65533;EkP&#65533;&#65533;i^&#65533;l&#65533;[&#65533;q&#65533;&#65533;k&#65533;_&#65533;&#33526;x&#65533;hse>	&#65533;&#65533;w1z&#65533;&#65533;&#65533;&#65533;&#65533;~&#65533;|&#65533;&#65533;&#65533;&#65533;<&#65533;g6&#65533;2&#65533;A&#65533;=&#65533;'E&#65533;j&#65533;qE&#65533;>s\&#65533;	&#65533;G&#65533;6E&#65533;}(&#65533;S&#65533;YV&#65533;k&#65533;RdqX&#65533;jm&#65533;PLaXUp&#65533;2&#65533;&#65533;&#65533;2&#65533;_u&#65533;|2&#65533;&#65533;l&#65533;&#65533;&#65533;jO&#65533;0&#65533;&#65533;&#65533;&#65533;9&#65533;c&#65533;J0&#65533;&#65533;.U&#65533;&#65533;<&#65533;>&#65533;+&#1623;&#65533;R&#65533;&#65533;j1&#65533;&#65533;y5&#65533;&#65533;&#65533;[&#65533;YpDw&#65533;s<&#65533;;&#65533;&#65533;@ )[&#65533;4hE&#722;U 4&#1330;&#65533;&#65533;&#65533;H&#65533;&#65533;&#461;TpT0&#291;F&#65533;"Az@&#65533;&#65533;F$72&#65533;&#65533;&#65533;p&#520;&#65533; &#65533;&#65533;cI&#65533;%&#65533;j"&#65533;Y3g&#65533;%B&#65533;8$&#65533;&#65533;&#65533;W&#65533;&#65533;\&#65533;&#65533;&#838;?v2&#40037;F&#65533;&#65533;\p&#65533;&#65533;&#65533;W&#65533;c&#598;5{mZ&#65533;k&#1654;u&#65533;n\&#65533;s&#65533;&#65533;J^&#65533;{&#65533;&#65533;&#65533;&#65533;p&#65533;/g&#65533;H&#65533;G&#1478;>&#65533;&#65533;&#65533;FL&#65533;#&#65533;D&#65533;&#1573;&#65533;&#65533;WU&#65533;&#65533;\"&#65533;&#65533;U(&#65533;@y)R-M&#65533;&#65533;\rE&#65533;&#65533;-&#65533;k&#65533;&#1832;&#65533;&#65533;G&#1851;;i&#65533;-&#65533;ln&#65533;&#65533;5&#65533;&#65533;(&#65533;&#65533;a&#65533;&#65533;]&#65533;D&#65533;c&#65533;&#65533;S&#758;&#65533;&#65533;
&#65533;&#65533;L&#65533;&#65533;&#65533;n&#65533;0f&#65533;,g&#65533;<Qx&#663;v&#1655;w&#65533;~|&#65533;&#65533;&#65533;&#65533;&#65533;'p~&#65533;&#65533;&#65533;1&#65533;^&#65533;.DB&#65533;%2&#65533;&#65533;&#65533;&#65533;&#795;(&#65533;&#65533;|&#65533;
7Z`BZ 4lH&#65533;J&#65533;p&#65533;&#65533;&#65533;&#65533;*&#65533;&#65533;S&#650;+0S&#35285;D&#65533;,&#266;&#65533;&#65533;,&#65533;6&#65533;'&#65533;$&#65533;&#65533;&#65533;&#65533;&#65533;J&#65533;&#65533;
&#65533;~p&#65533;#$&#65533;8N&#65533;&#65533;F&#65533;A&#65533;&#65533;Z*&#65533;&#65533;&#65533;&#65533;*-&#65533;D &#1262;&#65533;&#65533;&#65533;&#712;#G &#1214;2&#65533;<&#65533;4&#65533;\&#1261;;&#65533;{N&#65533;+&#65533;&#65533;&#65533;&#65533;+&#65533;F&#65533;">IH&#65533;&#65533;w&#304;&#65533;
&#65533;&#65533;.&3&#65533;&#65533;bt&#65533;&#65533;F&#65533;s2&#65533;M)&#65533;8&#65533;&#65533;&#65533;&#65533;%*Pjh&#65533;"a&#65533;&#65533;#}&#65533;A&#65533;&#65533;(&#65533;i&#65533;N*0:&#65533;&#65533;"&#65533;&#65533;&#65533;r&#539;&#65533;pX`&#1992;R(;&#65533;&#65533;
+&#65533;#&#65533;&#65533;0&#65533;&#65533;h&#65533;&#65533;&#65533;&#65533;j&#65533;M&#65533;8&#65533;&#65533;6&#65533;/&#65533;#K&#65533;
&#65533;&#65533;KW&#65533;0&#65533;&#65533;T&#1040;B&#65533;&#65533;&#65533;9Z{&#65533;%&#65533;F&#65533;A&#65533;J@&#65533;CF0:&#65533;R&#1040;Q&#65533;L&#65533;&#65533;&#65533;*&#65533;8&#65533;&#65533;<&#65533;<u&#65533;Ii\&#65533;&#65533;&#65533;$4&#65533;&#752;&#65533;&#65533;$K&#65533;&#65533;m&#65533;I&#65533;V&#65533;
&#65533;7&#65533;&#65533;+&#65533;7&#65533;T67\Y&#65533;9&#65533;&#65533;&#65533;	&#65533;ku&#1945;&#65533;}f&#65533;Mn&#65533;&#65533;s&#946;&#65533;@B&#65533;&#65533;&#65533;J&#65533;&#65533;&#65533;l&#65533;TC&#65533;&#65533;*&#65533;&#65533;#&#65533;&#65533;	&#65533;G`&#65533;`To&#65533;m&#65533;$L&#65533;&#65533;#&#65533;dTp$&#65533;&#65533;4&#59629;&#65533;&#65533;&#65533;Q[&#65533;(1&#65533;&#65533;'&#65533;j&#65533;o&#65533;INM&#65533;&#1396;&#65533;&#1165;&#65533;&#65533;&#65533;	&#65533;g&#65533;&#65533;R+&#65533;YO&#65533;&#65533;&#65533;5&#65533;V&#65533;&#65533;=&#65533;&#65533;[&#65533;&D&#65533;0.3&#65533;&#999;&#65533;M&#65533;D&#65533;&#65533;&#185;&#65533;&#65533;MiO&#65533;d&#65533;&#65533;&#65533;0&#65533;&#65533;&#1289;F&#65533;&#65533;;&#65533;&#65533;&#65533;R&#65533;&#65533;SRKOT&#65533;iK&#65533;=&#1486;l,W&#65533;!&#142;&#65533;_&#65533;[\<&#65533;&#65533;&#65533;m%	{n&#65533;&#65533;&#65533;_&#65533;}&#65533;&#65533;&#65533;&#65533;&#65533;&#65533;&&#65533;&#65533;X[&#65533;&#65533;&#65533;F&#65533;&#962;+&#218;L7&#65533;v&#65533;&#65533;*FaOv	&#65533;&#65533;&#65533;&#65533;&#65533;&#65533;I]Ubrs7&#65533;&#65533;&#65533;r&#65533;!&#65533;&#65533;D!&#65533;&a&#65533;&#65533;kdu&#65533;&#65533;&#65533;&#65533;'&#65533;P&#538;&#65533;&#65533;'&#65533;&#65533;
&#65533;&#65533;&#65533;&#65533;&#65533;&#65533;&#65533;$-Ja&#65533;x&#65533;C&#65533;&#65533;#&#65533;&#65533;&#65533;&#65533;:&#65533;&#65533;FB&#65533;&#65533;&#65533;&#65533;&#65533;&#65533;&#65533;&#65533;n]&#65533;[MT&#65533;&#65533;&#65533;91&#65533;&#65533;&#65533;&#65533;}GVzbW&#65533;E  &#65533;1A&#65533;G3&#65533;e&#65533;f 8`&#65533;~&#298;&#65533;&#65533;HR&#65533;&#65533;&#65533;Gt&#65533;&#65533;8f'(&#65533;&#65533;E&#65533;bB hOWJ&#65533;B&#65533;&#65533; &#65533;&#65533;&#65533;BG&#65533;cQN&#65533;&#65533;' ^&#65533;&#65533;&#65533;&#65533;&#65533;&#65533;&#65533;&#65533;&#65533;y%R2&#65533;&#65533;<&#65533;&#65533;t&#65533;Qb &#65533;pW&#65533;&#65533;K$Q&#1181;&#65533;A%A&#65533;K&#65533;	&#65533;0E^&#9165;d&#65533;&#65533;#&#65533;&#65533;&#65533;ST8&#65533;&#65533;H&#65533;#&#65533;jx2Z&#65533;E6&#65533;<6&#65533;&#65533;(&#65533;cF&#65533;D*%	VX&#65533;72.~&#65533;T5&#65533;I&#65533;,&#65533;Iw&#65533;&#65533;&#65533;g'=&#65533;-&#65533;8T(i&#65533;%GP&#65533;4&#65533;&#65533;u&#65533;&#65533;d&#65533;&#65533;&#65533;&#16358;&#65533;623C&#65533;&#65533;&#308;&#65533;+&#65533;&#65533;(!\&#65533;&#241063;&#65533;Dz&#65533;%c &#65533;)%Y&#65533;&#65533;&#65533;b$&#65533;f&#65533;&#65533;I&#65533;R&#65533;&#65533;!t&#65533;A&#65533;&#65533;<&#65533;&#65533;"-@&#65533;W5A&#65533;P=&#65533;&#65533;x&#65533;Im&#65533;&#65533;&#65533;BOO&#65533;g2&#65533;&#65533;&#65533;hJE&#65533;4&#65533;&#65533;2&#65533;$&#65533;(&#65533;&#65533;|drl&#65533;&#65533;&#65533;&#555;&#65533;&#65533;&#65533;j&#65533;d&#65533;&#65533;U
&#65533;&#65533;&#65533;&#65533;&#65533;&#65533;~&#65533;&&#65533;&#65533;&#65533;IdTMQ&#65533;&#65533;&#65533;[&#65533;
&#65533;&#65533;X&#65533;$6-&#65533;&#65533;Rd&#65533;&#65533;!  &#65533;&#65533;&#65533;&#8595;n&#65533;l4&#65533; &#65533;T&#65533;~&#65533;9&#65533;S&#65533;i&#305;h&#65533;&#65533;&#688558;ZU&#65533;&#65533;&#65533;b&#65533;&#65533;R2&#65533; }&#65533;&#65533;&#65533;d&#65533;&#65533;p&#65533;&#65533;X&#1926;&&#1001;&#65533;&#65533;Vc&#65533;&#65533;&#65533;@Rt&#65533; &#65533;`Y&#65533;cRF&#65533;&#65533;As&#65533;7&#65533;&#1633;&#65533;)&#65533;&#65533;I!&#65533;&#65533;)R&#65533;[h&#65533;^:Y&#65533;&#65533;&#65533;)&#65533;&#65533;&#65533;&#65533;Kd9&#65533;W&#65533;&#65533;&#65533;|&#65533;-&#65533;&#65533;i&#65533;XJ&#65533;.&#65533;,w&&#65533;&#65533;p&#65533;&#65533;W&#65533;&#65533;wD&#65533;QJgZ&#65533;&#65533;&#65533;z&#65533;q&#65533; &#65533;")&#65533;&#65533;63pz&#1721;&#1513;&#65533;m4&#65533;	&#65533;&#65533;$&#65533;,&#29447;u&#65533;we*&#65533;&#65533;%
&0&#65533;^7&#65533;p&#65533;O&#65533;&#65533;&#65533;`&#65533;&#65533;&#65533;&#65533;k&#65533;}&#65533;h&#65533;&#65533;:O&#65533;-y&#65533;b0&#65533;A&#1321;&#65533;C((%&#65533;T+R]&#65533;f&#65533;&#65533;wp".&#65533;X(&#65533;AVuJv&#65533;&#950;&#65533;&#65533;19b&#65533;&#65533;&#65533;&#65533;&#65533;L!o&#65533;:&#65533;6&#65533;	&#65533;D9CVD&#65533;&#65533;]&#65533;&#65533;W/n&#65533;&#65533;	&#65533;&#65533;&#65533;$@g&#65533;8&#65533;N&#65533;tR&#65533;\&#1169;&#65533;&#65533;}&#65533;&#65533;&#65533;&#65533;&#65533;36jI@m&#65533;&#65533;:j&#1303;&#65533;@&#65533;&#65533;&#1195;&#65533;o;a&#65533;&#65533;(&#65533;l7&#65533;CYr&#65533;&#65533;&#65533;W}m&#65533;<z&#65533;&#65533;&#65533;&#65533;$m&#65533;"p&#65533;C>&#1264;$z8&#65533;#{&#65533;&#65533;&#65533;E&#65533;&#65533;/ &#65533;^R&#65533;ll&#65533;&#65533;&#65533;&#65533;&#65533;&#65533;&#65533;m&#65533;&#65533;&#65533;&#65533;3&#65533;XD`&#65533;&#65533;&#65533;6w&#65533;&#65533;m&#60144;&#65533; &#65533;7&#65533;|&#65533;!&#65533;V&#65533;&#65533;&#65533;&#65533;o&#65533;&#65533;&#65533;&#65533;N7&#65533;	&#65533;n}|&#65533;8&#65533;&#65533;&#65533;]n \&#65019;&#65533;&#65533;pX&#65533;&#65533;&#65533;&#65533;R0&#65533;&#65533;D&#65533;`&#65533;&#65533;I.&#65533;&#65533;&#65533;&#65533;)Wy&#65533;(&#65533;&#65533;]z&#65533;I&#65533;&#65533;&#65533;&#65533;&#65533;&#65533;&#65533;9&#65533;&#65533;]&#65533;q&#65533;<&#65533;&#65533;&#65533;&#65533;&#65533;&#65533;&#65533;&#65533;&#65533;I&#65533;O&#65533;{>4&#65533;+=&#65533;0&#65533;&#65533;t` &#65533;Y&#65533;:{x&#65533;t&#65533;&#65533;|&#65533;@&#65533; J&#65533;&#65533;&#65533;%
&#65533;8&#65533;&#65533;&#65533;&#65533;v&#65533;&#65533;&#65533;&#65533;^&#65533;&#65533;&#65533;&#65533;&#1982;&#65533;&#65533;&#65533;&#65533;&#65533;&#65533;&#65533;&#65533;r&#65533;&#65533;&#65533;7I&#65533;&#65533;-&#65533;~}wOAT&#65533;&#65533;((!&#65533;b;&#65533;)&#65533;&#65533;^[t&#65533;&#65533;&#65533;&#829;&#65533;A&#65533;&#65533;&#65533;7_&#65533;&#65533;&#65533;q:&#65533;&#65533;3&#65533;&#65533;&#65533;&#65533;&@&#65533;&#65533;E&#65533;&#65533;&#65533;O=&#65533;p&#65533;Cuc&#65533;&#65533;&#65533; &#65533;{_&#65533;&#65533;&#65533;~&#65533;oZ&#65533;&#65533;1G|&#65533;?&#65533;&#1786;O>4}&#65533;_&#65533;gA&#65533;&#65533;Ag&#65533;&#65533;&#65533;&#7112;&#65533;&#65533;/'&#65533;&#65533;&#65533;&#65533;~&#65533;&#65533;&#65533;&#65533;&#65533;&#65533;o'?&#65533;&#65533;&#65533;&#65533;&#65533;?`&#1807;&#65533;&#65533;?&#65533;&#65533;o&#65533; &#65533; P&#65533;H U&#65533;&#65533;&#65533;&#65533;8)&#65533;&#65533;'&#65533;&#65533;j&#65533;"P+P7&#65533; A&#65533;CP&#65533;?&#65533;&#65533;pSP&#65533;&#65533;&#65533;M&#65533;&#65533;Vc0ZJ&#65533;&#65533;es&#65533;=Z&#65533;&#65533;O&#65533;c&#65533;zP/&#65533;/&#65533;	&#65533;&#65533;%0	&#65533;&#65533;	&#65533;b&#65533;
&#65533;&#65533;	&#65533;&#65533;O
&#65533;&#65533;
&#65533;&#65533;	&#65533;P
&#65533;&#65533;&#208;&#65533;0&#65533;O&#65533;Py0&#65533;&#65533;&#65533;&#65533;&#65533;P~&#1936;CP&#65533;p/&#1712;&#65533;&#65533;&#65533;&#65533;&#1616;&#65533;&#65533;&#65533;P&#65533;&#65533;1&#65533;&#65533;
&#65533;o&#65533;'&#65533;&#65533;)&#65533;&#65533;&#65533;&#65533;%1?&#65533;&#65533;&#65533;&#65533;K&#65533;&#65533;6q&#65533;&#65533;M&#65533;OS
BV&#65533;kQ&#65533;,qmQ)&#65533;p&#65533;&#65533;p1&#65533;&#65533;&#65533;a1&#65533;Q&#65533;&#65533;Gq&#65533;&#65533;&#65533;&#65533;q&#65533;&#65533;&#65533;&#65533;&#65533;&#65533;&#1732;Q
&#65533;&#65533;%&#65533;&#65533;&#65533;&#65533;&#65533;&#474;&#65533;&#65533;&#65533;KS1>F&#65533;&#65533;&#65533;&#65533;.&#65533;L&#65533;0&#65533;C&#65533;&#65533;1&#65533;&#65533;Q&#65533;&#65533;&#65533;>&#65533;&#65533;&#65533; &#65533;)&#65533;&#65533; &#65533;&#65533;&#65533;&#65533;!{h&#65533;&#65533;!'r}&#65533;&#65533;/(#5G 2#;&#65533;&#65533;,&#65533;/<R$w&#65533;!}q$O&#65533;Z"&#65533;!Q&#65533;%&#65533;&#65533; {&#65533;%cRM6&#65533;e&#65533;&&#65533;D%M&#65533;&wR>J2y(&#1987;&]0(&#65533;&#65533;&#65533;@r/&#65533;R)&#65533;&#65533;'&#65533;q)&#65533;&#65533;-r&#65533;'&#65533;&#65533;*&#65533;)&#65533;&#65533;*&#65533;&#65533;,&#65533;&#65533;&#65533;&#65533;+&#65533;B*&#65533;&#65533;+&#498;!&#65533;R&#594;,&#65533;&#1106;-_&#65533;&&#65533;r,&#850;#&#65533;&#65533;+&#65533;2&#65533;r,&#1874;(&#65533;%k&#65533;0&#65533;S00En0&#65533;&#65533;&#65533;0&#65533;1&#65533;0%k&#65533;&#65533;&#65533;&#65533;&&#65533;&#65533;&#65533;&#65533;n&#65533;N&#65533;17&#65533;13!30A&#65533;3G&#65533;1&#1276;D&#65533;4SS5=S2(,&#1010;L6@f&#65533;i&#65533;/#k&#65533; s&#65533;L&#65533;4&#65533;&#65533;j&#65533;6&#65533;s&#65533;~&#65533;6!+17&#65533;7&#65533;34ss9Ms7!S8&#65533;9&#65533;7y&#65533;:M&#65533;9&#65533;&#65533;9&#65533;&#65533;:&#65533;1&#65533;&#65533;0&#65533;:&#65533;57G/&#65533;ML&#65533;J&#65533;&#65533;&#65533;&#65533;=&#65533;&#65533;2q&#65533;&#65533; s&#65533;.&#65533;/En:&#65533;8w&#65533;?&#65533;@&#65533;R9&#65533;&#65533;9&#65533;&#65533;>	T@E&#65533;>&#65533;8?@3&#65533;S43B&#65533;&#65533;>&#65533;/#4A&#65533;7&#65533;B&#65533;A&#65533;&#65533;>&#65533;8&#65533;&#65533;>&#65533;S#&#65533;2/&#65533;&#65533;&#65533;N`6&#65533;&#65533;3t&#65533;"3O 4&#65533;S>ET?&#65533;r?&#65533;F_&#65533;@&#65533;1A&#65533;D&#65533;&#65533;75@&#65533;&#956;dl<E&#65533;&#65533;5#k&#65533;4G&#65533;t<[&#65533;FE&#65533;F&#65533;tN&#65533;E&#595;>&#65533;3<&#65533;&#65533;D3&#65533;5&#65533;L &#65533;! kB&#65533;&#65533;TA&#65533;3&#65533;&#65533;sF&#65533;&#65533;H#&#65533;D=&#65533;C7&#65533;d7&#65533;&#65533;J&#65533;&#65533;H;S>q&#65533;8M&#65533;99 C&#65533;&#65533;K&#65533;&#65533;Ce&#65533;M&#65533;&#65533;>_TREnN&#65533;&#65533;O&#717;9&#65533;7"P&#65533;sP4&#65533;&#65533;P.&#65533;&#65533;3_&#65533;0Y&#65533;M9`&#65533;E&#65533;"FT&#65533;&#65533;Gm&#65533;G&#65533;J&#65533;0yuDw>=&#65533;9&#65533;&#65533;T&#65533;QW+t>U7&#65533;Xq&#65533;&#65533;.T8&#65533;&#65533;WWt6&#65533;ITu&#65533;.pMB&#65533;N&#65533;s7&#65533;&#65533;!F&#65533;"0@\&#65533;&#65533;\g]M&#65533;6=&#65533;:&#65533; &#65533;QO&#65533;&#65533;:&#65533;qV7&#65533;#T&#65533;&#65533;\&#65533;&#65533;^E&#65533;[&#65533;UM&#2005;_&#1365;_&#65533;&#65533;^1 DM&#65533;E&#65533;BH&#65533;Z{&#65533;L+3M63JsM&#65533;RO&#65533;1+&#65533;U564W&#65533;4&#65533;&#65533;Me&#65533;*3c&#65533;d&#65533;&#65533;F&#65533;0)&#65533;a{FT&#65533;dg&#65533;fk&#65533;fo&#65533;f&#65533;u4_vg&#65533;U eg&#65533;Vh&#65533;&#65533;h&#65533;60yVg"&#65533;-&#65533;&#65533;h&#65533;&#65533;i&#65533;jiu&f&#65533;&#65533;d&#65533;vs|v&#65533;&#65533;&#1084;&#65533;6}&#65533;v/&#65533;v'&#65533;VlmRk&#65533;/}8&#65533;4&#65533;6jo&#65533;m)&#65533;h&#883;l9E7Gg&#65533;H&#65533;&#65533;>&#1750;1&#65533;65&#65533;&#65533;So&#65533;&#65533;a&#65533;6Z&#65533;6s&#65533;&#65533;f&#65533;&#65533;oK&#65533;e&#65533;vZU&#65533;P&#65533;4&#981;p&#65533;&#65533;l&#65533;/Z&#65533;&#65533;aSD&#65533;Sx&#65533;W&#65533;8&#65533;&#65533;@&#65533;tHoCtK&#65533;50&#65533;9i/4i&#65533;t&#65533;ste&#65533;B&#65533;&#65533;7&#65533;SI&#2001;v&#65533;475&#65533;]&#65533;&#65533;r&#65533;lM0Z&#65533;?&#65533;&#65533;\?&#65533;s&#65533;Sqy&#65533;J&#65533;R&#65533;O&#65533;7G&#65533;&#65533;6&#65533;s&#65533;&#65533;&#65533;zE&#65533;Eu&#65533;B&#65533;B&#65533;|O3?&#65533;Q5W&#65533;&#65533;Q&#65533;y3@&#65533;&#65533;%&#65533;M&#65533;Mt&#65533;X@;&#65533;&#65533;&#65533;S0&#65533;qW@Q&#65533;&#65533;$&#65533;6&#65533;&#65533;;#+&#65533;8u7&#65533;4w&#65533;4{yT&#65533;&#65533;B&#65533;"tV[&#65533;&#65533;&#65533;&#65533;7; t&#65533;&#52674;&#65533;&#65533;9&#65533;up&#65533;&#65533;L&#65533;(3l&#65533;&#65533;G9wxP&#65533;&#65533;_7`N5&#65533;Z&#65533;WU&#65533;{&#65533;a7U&#65533;3V&#65533;FEq2&#65533;\&#65533;t&#65533;T&#65533;}&#1527;Q&#65533;A&#65533;&#65533;q&#65533;|&#65533;&#65533;&#1252;x&#1363;MrSFG&#1284;8\&#1239;_x&#65533;&#58187;&#1271;_&#65533;&#65533;&#65533;xA&#65533;4&#65533;&#65533;&#65533;P}&#65533;?&#65533;@&#65533;I&#629;Zw&#65533;W&#65533;X&#65533;O&#65533;$&#1079;&#65533;&#65533;UR&#65533;wG&#65533;&#65533;&#65533;&#65533;$=&#65533;RZ&#65533;&#65533;6W&#65533;&#65533;<8^&#65533;&#65533;&#65533;&#65533;&#65533;s&#65533;&#65533;&#1362;&#65533;8QW;&#65533;v&#65533;<Q&#65533;u&#65533;&#65533;7y&#65533;r&#1492;&#65533;&#65533;&#65533;&#65533;w&#65533;aK&#65533;&#65533;O&#65533;&#65533;&#65533;C&#65533;&#65533;w&#65533;&#65533;&#65533;&#65533;a7&#65533;bs&#65533;hg&#65533;L.&#65533;&#65533;&#65533;&#343;&#65533;Y0&#65533;&#1240;&#65533;&#65533;#&#65533;&#65533;&#65533;&#65533;&#65533;&#65533;&#65533;&#65533;h&#65533;&#65533;&#65533;>jY&#65533;oY&#65533;&#65533;Y&#65533;A&#65533;&#65533;&#65533;C&#65533;&#65533;&#65533;t&#65533;&#65533;s.&#65533;&#65533;&#65533;,v&#65533;u&#65533;~&#65533;&#65533;!&#65533;9&#65533;&#65533;y"&#65533;&#1625;5'{&#65533;61&#65533;Yr&#65533;&#65533;0)&#65533;&#65533;&#65533;&#65533;&#65533;Z&#65533;4c&#65533;&#65533;8&#65533;i&#65533;4&#65533;7&#65533;&#65533;+&#65533;f&#65533;fw1O&#65533;&#65533;&#65533;&#154;&#65533;2&#65533;&#65533;X&#65533;oS&#65533;&&#65533;&#65533;;&#65533;&#65533;&#65533;&#65533;b?ZJ&#65533;4&#65533;&#1571;&#65533;&#65533;cu9WO=t0E&#65533;|c&#65533;&#65533;&#65533;7&#65533;oTc&#65533;x&#65533;A&#65533;BAZ&#65533;g&#65533;&#65533;'&#65533;$&#65533;9&#65533;&#65533;87X&#65533;iX?@K&#65533;&#65533;C&#65533;t#&#65533;}&#65533;{7&#65533;SgL&#65533;&#65533;&#65533;>_O6&#65533;z&#65533;Z&#65533;uO]&#65533;tY&#65533;w&#65533;&#65533;G&#65533;x9&#1355;&#65533;:y&#65533;Zn&#65533;&#65533;&#65533;&#65533;&#65533;Z&#65533;u'&#1294;&#65533;&#65533;)X|&#65533;S4&#65533;7u&#65533;&#65533;4W9XI&#1316;[&#65533;&#65533;&#65533;wE&#65533;&#65533;zA:&#65533;D8r?H/&#65533;J&#65533;&#65533;yS}&#65533;>W&#65533;&#65533;w&#65533;&#1389;&#65533;=T6y&#65533;=&#65533;&#65533;&#857;Zxw`U&#65533;7 &#65533;&#65533;&#65533;Tv&#65533;&#65533;&#65533;&#65533;p? b&#65533;&#65533;&#65533;m&#65533;7&#65533;&#65533;&#65533;&#65533;&#65533;&#65533;X&#65533;w_/c&#65533;&#65533;&#65533;&#65533;7#&#65533;&#65533;&#65533;tL&#65533;AI&#65533;H&#65533;&#1675;A&#65533;we&#65533;&#65533;&#65533;&#65533;t&#65533;R1S&#63106;shx&#65533;D&#65533;R&#65533;S&#65533;W&#1671;/[&#65533;7N&#65533;8w&#65533;&#65533;&#65533;NG)&#1785;3&#65533;o{&#65533;-&#65533;UJ&#65533;OC&#65533;7&#65533;&#1288;&#65533;T&#65533;&#65533;1&#65533;&#65533;&#65533;Jqs&#65533;&#65533;&#65533;*&#65533;;W&#65533;MXA &#65533;&#65533;{&#65533;&#65533;&#65533;&#65533;&#65533;]&#65533;&#65533;&#65533;DaM&#65533;&#65533;&#730;w&#65533;W)&#65533;&#65533;&#216;{&#65533;&#65533;KE&#65533;+b&#65533;u&#65533;\m&#1513;&#65533;q&#65533;&#65533;&#65533;u&#65533;;&#65533;7q&#65533;&#65533;"v&#65533;&#65533;&#65533;v&D{&#65533;&#65533;W&#65533;?&#65533;&#65533;CS&#65533;&#65533;2/v&#65533;&#46630;&#65533;`&#65533;&#65533;E&#65533;&#65533;c&#65533;X 9&#65533;&#661;&#65533;c_&#65533;&#65533;]&#65533;&#65533;I&#65533;&#65533;&#764;&#65533;&#65533;&#65533;<;&#65533;#&#65533;&#65533;&#65533;&#65533;&#65533;uF&#65533;i&#65533;&#65533;9\&#65533;&#65533;#&#65533;&#65533;@&#65533;&#65533;Z&#65533;&#65533;&#65533;m&#65533;&#715;y&#65533;&#65533;y&#65533;&#65533;\&#65533;&#65533;&#65533;&#65533;]&#65533;i&#65533;&#65533;K&#65533;&#65533;}&#65533;#]&#65533;&#65533;&#881;&#65533;&#65533;Lo&#1171;9&#65533;&#65533;&#65533;&#847;P&#65533;7},&#65533;sA}&#65533;&#65533;I&#65533;-]&#65533;~&#65533;3}r&#65533;&#65533;3&#65533;&#1027;&#65533;&#65533;&#65533;[&#65533;m&#65533;&#65533;5g&#65533;Hc]>D}&#65533;}&#65533;;&#65533;&#65533;@&#65533;&#65533;H&#65533;S7-&#65533;&#65533;&#65533;&#65533;Y&#65533;&#65533;&#65533;&#65533;&#65533;&#65533;&#65533;K&#65533;ve&#65533;Y%&#65533;&#1715;>i7&#65533;E&#65533;a}&#65533;.L&#65533;&#65533;y&#65533;&#65533;&#65533;t&#65533;&#65533;&#1328;I|&#65533;&#65533;&#65533;	[&#65533;&#65533;&#65533;&#65533;s&#65533;&#65533;&#65533;&#65533;?&#65533;&#1925;t&#1969;&#65533;&#65533;}&#65533;4&#65533;I&#1965;&#65533;&#65533;B&#1405;&#65533;g&#65533;}L7Ud&#65533;4V&#65533;&#65533;BM&#65533;K/&#65533;F&#65533;x&#65533;[X&#65533;&#65533;&#65533;&#65533;&#65533;&#65533;&#65533;&#65533;&#65533;&#65533;9x&#65533;wX#&#65533;&#65533;/&#65533;&#65533;t&#65533;&#65533;&#65533;-&#65533;g:&#65533;&#65533;&#65533;\&#65533;&#65533;[&#65533;T&#65533;5&#65533;&#65533;E&#65533;&#65533;A&#65533;&#65533;&#65533;&#65533;;9&#65533;&#65533;&#65533;&#65533;&#65533;;w&#65533;&#65533;s&#65533;UO3[&#65533;m^z]^O>.:&#65533;&#65533;m&#65533;&#65533;&#65533;&#65533;y;x&#65533;&#65533;}Aw?ASI&#65533;&#65533;C&#65533;1<{D&#65533;&#65533;,^&#65533;Q&#65533;[&#65533;B&#65533;&#65533;&#65533;&#65533;&#65533;#&#279;&#65533;&#65533;&#65533;&#65533;n&#65533;o\x&#65533;+&#65533;&#65533;#&#65533;`&#65533;&#1397;&#65533;&#65533;\&#65533;~`&#65533;&#65533;&#65533;&#65533;&#65533;&#65533;{&#65533;&#65533;&#65533;&#65533;]&#65533;^O&#65533;&#65533;S&#65533;&#1429;&#65533;&#65533;h\&#65533;&#65533;&#65533;,&#65533;&#65533;&#65533;.'n\&#65533;&#65533;&#65533;4y&#65533;=o&#65533;&#65533;d	&#65533;&#65533;&#65533;"&#65533;&#65533;&#65533;uW&#65533;&#65533;]&#65533;iK&#65533;-&#65533;&#65533;g\&#65533;&#65533;&#65533;&#65533;&#65533;&#65533;&#65533;/&#65533;gj&#65533;&#65533;k&#65533;&#65533;&#65533;"&#65533;+-sz&#65533;&#65533;S&#65533;&#65533;&#65533;&#65533;&#65533;&#65533;q&#65533;l&#65533;&#65533;&#65533;N&#65533;?&#65533;f&#65533;?&#65533;&#65533;}&#1317;&#65533;&#65533;&#556;&#65533;&#65533;&#65533;&#65533;&#1547;&#65533;0&#65533;&#65533;1[=h&#65533;W&#65533;&#65533;&#65533;/i&#65533;s&#65533;&#65533;&#65533;&#65533;&#65533;&#65533;u9&#65533;&#65533;&#65533;&#65533;&#65533;&#65533;&#65533;&#65533;=sFWY 6l@@&#1026;@&#65533;D &#65533;&#130;&#65533;&#65533;&#65533;!D&#65533;>d8&#65533;`A&#65533;3FdR&#65533;C&#65533;3v4&#65533;0%&#527;#Y&&#65533;&#65533;&#65533;0&#65533;K&#65533;&#65533;&#65533;&#627;&#65533;&#991;@&#65533;
J&#65533;&#65533;&#1123;H&#65533;*]&#692;&#65533;&#1255;P&#65533;J&#65533;&#65533;&#65533;&#1387;X&#65533;j&#65533;&#693;&#65533;&#1519;`&#65533;&#65533;&#65533;&#65533;&#65533;&#730;'m&#65533;&#65533;XVmZ&#65533;m&#65533;&#397;)&#65533;&#65533;&#532;k&#65533;&#65533;6&#65533;&#1933;8%V&#65533;&#65533;&#699;&#65533;&#65533;&#760;&#65533;&#65533;&#464;#K&#65533;L&#65533;&#65533;"&#65533;&#65533;3k&#65533;&#821;&#65533;T&#65533;n#&#65533;&#65533;)8&#65533;&#65533;*&#1526;34k&#65533;ukf&#65533;&#65533;`&#65533;&#65533;.&#65533;&#285;&#65533;&#65533;K&#1778;[&#65533;&#65533;&#65533;&#65533;l&#65533;=+_&#956;&#65533;&#65533;&#65533;&#1025;&#65533;&#65533;L&#65533;&#65533;u&#65533;&#1105;&#65533;&#65533;m&#65533;'F&#65533;&#65533;&#65533;,NS&#65533;N&#65533;pc&#65533;&#65533;{&a&#1572;=&#65533;&#65533;>&#65533;&#65533;&#65533;&#65533;&#65533;&#65533;&#65533;&#65533;&#65533;&#65533; &#65533;&#65533;&#65533;h`X&#65533;u&#65533;\&#65533;&#65533;&#65533;|n&#65533;7&#1987;&#65533;&#60789;&#65533;j&#22357;&#1093;k&#65533;T&#65533;&#65533;&#65533;&#65533;&#65533;Pj&#65533;&#65533;^^&#65533;%&#65533;w*&&#65533;&#65533;0&#65533;(`U&#65533;h&#65533;U2&#65533;&#65533;!&#65533;&#65533;!&#65533;&#65533;J;&#65533;Mi&#1397; &#65533;y&#65533;ax&#65533;&#65533;&#65533;J^&#65533;$ N&#65533;$&#65533;lFA&#65533;d&#65533;=&#65533;&#65533;Y&#65533;&#65533;(&#65533;d&#65533;)&#65533;e7&#65533;Y&#65533;&#65533;&#65533;&#65533;&#65533;&#65533;p&#65533;)&#65533;t&#65533;i&#65533;x&#65533;i&#65533;|&#65533;&#65533;P&#1257;)(ge&#65533;i&#34888;&&#65533;&#65533;r&#65533;&#65533;&#35024;&#65533;8&#35098;&#65533;&#35160;f&#65533;&#39057;v&#65533;&#65533;&#65533;&#65533;H&#65533;]&#65533;&#65533;&#39528;&#65533;&#65533;&#65533;&#65533;&#65533;&#65533;&#65533;&#65533;J&#65533;J&#65533;&#65533;&#65533;j&#47992;&#65533;k&#65533;h&#65533;&#65533;&#65533;&#65533;+&#65533;&#65533;:&#65533;&#65533;&#65533;&#65533;&#65533;&#65533;6[,&#65533;&#65533;&#65533;&#65533;&#65533;&#65533;Vkm&#65533;&#65533;F;&#65533;&#65533;v&#65533;&#65533;&#65533;&#65533;&#65533;&#65533;&#65533;-&#65533;{	&#65533;&#65533;;&#65533;&#65533;&#65533;&#65533;&#65533;&#65533;&#65533;&#65533;+&#65533;&#821;Kj&#65533;&#65533;&#65533;G&#65533;&#65533;&#65533;&#65533;&#65533;N&#65533;oA&#65533;l&#65533;&#65533;Gep&#65533;&#65533;&#35217;v&#65533;&#65533;o&#65533;oJ&#65533;ag&#65533;1e&#65533;.l&#65533;&#65533;9LmV5&#65533;&#65533;Q&#65533;7&#65533;&#65533;\&#65533;&#65533;&#65533;&#65533;0o,&#65533;&#65533;Q&#65533;&#65533;&#65533;&#678;&#65533;&#65533;<&#65533;&#65533;&#65533;&#1011;&#65533;L&#65533;&#65533;Du&#65533;&#65533;E'&#65533;&#65533;&#1170;|&#65533;&#65533;&#65533;F&#65533;i&#65533;&#65533;&#65533;&#65533;&#65533;DY&#65533;&#65533;S&#65533;&#65533;uIXoM5&#65533;WW&#65533;&#65533;yd3&#65533;&#65533;&#65533;
?}&#65533;&#65533;&#365;&#65533;&#65533;&#65533;-w&#65533;?&#1901;7&#65533;{&#65533;&#65533;&#65533;&#65533;~&#65533;7Ek&#65533;q&#65533;n[g&#65533;&#65533;7&#65533;&#65533;S&#65533;&#65533;&#65533;3y&#65533;}
&#65533;&#65533;&#65533;w&#65533;&#65533;&#30727;.&#65533;&#35095;n&#65533;&#39463;&#65533;&#65533;&#65533;&#65533;&#65533;&#65533;P&#65533;&#65533;N_^&#65533;&#65533;K&#65533;@&#65533;&#65533;m&#65533;^&#65533;&#65533;&#65533;&#65533;&#65533;/&#65533;c&#65533;&#65533;&#65533;&#291;|&#65533;_&#65533;&#65533;&#65533;&#65533;&#1676;&#65533;&#65533;&#65533;G/}&#65533;&#65533;?/&#65533;&#65533;&#65533;gok&#65533;&#1431;&#65533;&#65533;&#65533;&#65533;G&#65533;}&#65533;[&#65533;o&#65533;&#65533;{O~V&#65533;&#65533;>&#65533;&#943;&#65533;&#65533;&#65533;&#65533;&#65533;&#65533;&#65533;&#65533;&#1775;&#65533;&#65533;&#65533;U&#65533;&#65533;V&#65533;&#65533; 3&#65533;&#65533;Aa&#65533;L&#65533;S
&#65533;?:&#65533;&#65533;FQ_!H&#65533;
&#65533;$~&#65533;&#65533;7X&#65533;&#911;&#65533; &#65533;&#65533;<x&#65533;&#65533;0&#65533;&#65533;&#65533;	W&#65533;&#65533;&#655;&#65533;0|&#65533;U&#65533;&#65533;&#65533;&#65533;&#65533;&#65533;G&#65533;&#65533;&#65533;&#65533;&#65533;&#65533;a&#65533;HD&#65533;p}EL&#65533;&#65533;&#65533;H>%:&#65533;v3D&#65533;&#65533;H&#65533;(6&#65533;&#65533;Xd3&#65533;&#65533;.&#65533;&#65533; &#65533;&#65533;&#65533;&D.&#65533;&#65533;4cb&#65533;&#65533;&#65533;&#65533;&#65533;&#65533;&#65533;&#65533;ym&#65533;#&#172;&#65533;F9&#1713;_G c&#65533;&#65533;&#65533;Gym&#1088;}&#65533;&#65533;&#65533;&#65533;GA&#65533;[e&#65533;!i&#65533;7&#145;&#65533;&#65533;t&#65533;#&#65533;&#65533;J2&#65533;&#65533;&#1459;&#65533;&&#65533;&#65533;&#65533;Gn&#65533;&#65533;&#65533;AIJ[&#65533;&#65533;&#65533;&#65533;L%&#65533;9JU&#65533;R&#65533;D&#65533;+g&#65533;I&#41878;&#65533;&#65533;%!q&#65533;&#65533;^&#65533;&#598;&#65533;&#65533;0&#65533;&#65533;I&#65533;&#65533;0&#65533;&#65533;.&#65533;&#65533;L&#65533;&#65533;&#844;fv&#65533;KiZ&#65533;9&#65533;&#65533;&#65533;5&#65533;&#65533;l^&#65533;&#65533;&#65533;&#65533;0/&#65533;rFf&#65533;&#65533;3&#65533;:&#65533;&#65533;&#301;&#65533;S)&%&#65533;IO&#65533;&#65533;&#65533;&#65533;&#807;R&#65533;)E}&#65533;&#65533;(&#65533;&#65533;&#65533;?
j&#65533;&#65533;&#65533;&#65533;7&#65533;&#1030;`&#65533;&#65533;thC&#65533;&#65533;6&#65533;N&#65533;&#65533;M(E&#65533;&#65533;Q&#65533;&#65533;3&#65533;&#65533;G&#65533;&#65533;&#65533;&#65533;4&#65533;%&#65533;g@&#65533;&#65533;z&#65533;4&#65533;-&#65533;'Fc&#65533;&#985;&#65533;&#65533;&#65533;&#65533;M&#1497;Sc&#65533;&#65533;&#65533;&#65533;&#65533;O&#65533;&#1307;u&#65533;E&#65533;&#65533;Q&#65533;j&#1253;&#65533;&#65533;&#65533;tj8&#65533;ZQ&#65533;>&#65533;&#65533;V&#65533;&U&#65533;&#65533;&#65533;k&#65533;&#1319;]&#65533;&#65533;2&#65533;*VB&#65533;&#65533;&#65533;X=+2&#65533;&#1462;&#65533;&#65533;&#65533;p&#65533;&#65533;\&#65533;&#65533;&#1273;&#65533;&#65533;&#65533;x&#875;^&#65533;&#65533;&#65533;&#65533;&#65533;&#65533;&#65533;&#65533;&#65533;`kP>&#65533;&#65533;&#65533;M&#65533;b&#65533;=&#65533;2&#65533;&#65533;&#65533;&#65533;&#65533;d'&#65533;&#65533;&#65533;R&#65533;&#65533;&#65533;&#876;f	&#65533;&#65533;&#65533;n&#65533;&#65533;&#65533;&#65533;h&#65533;g&#65533;&#1114;&#65533;&#65533;&#65533;M&#65533;&#65533;J&#65533;&#65533;&#1466;&#65533;&#65533;&#65533;e-lgK&#65533;&#65533;NV&#65533;&#65533;&#877;nw&#65533;&#1517;&#65533;&#65533;&#65533;&#65533;n\q+&#65533;&#65533;&#65533;&#65533;&#65533;&#65533;-r&#65533;&#65533;&#65533;&#65533;>M&#65533;&#909;&#65533;t&#65533;K)&#65533;R&#65533;&#65533;&#65533;&#65533;&#65533;f&#65533;&#65533;&#65533;&#65533;z&#1531;s&#65533;&#65533;&#65533;x&#65533;&#65533;\e&#65533;&#65533;&#65533;&#65533;M/V<&#65533;&#65533;&#65533;&#65533;W&#65533;&#65533;}&#65533;|&#65533;Z&#65533;&#65533;&#65533;&#65533;&#65533;=&#65533;}&#65533;&#65533;&#65533;&#65533;bv&#65533;&#65533;&#65533;&#65533;&#65533;&#65533;&#65533;N&#65533;&#65533;&#65533;&#65533;3&#65533;&#65533;&#65533;&#65533;&#65533;'L&#65533;
[&#65533;&#65533;&#944;&#65533;7&#65533;&#65533;{&#65533;&#65533; &#65533;&#65533;GL&#65533;&#65533;&#65533;&#65533;(N&#65533;&#65533;W&#65533;&#65533;&#65533;&#65533;&#65533;0vk@  !&#65533;   ,K   &#65533;X &#65533; H&#65533;&#65533;&#65533;&#65533;*\&#560;&#65533;&#199;#J&#65533;H&#65533;&#65533;&#331;#&#65533;9&#65533;&#65533;&#463; C&#65533;I&#65533;&#65533;&#595;(S&#65533;&#65533;&#562;&#65533;&#727;0c&#668;I&#65533;&#65533;8s&#65533;&#65533;&#65533;se&#863;@&#65533;
J&#65533;&#65533;&#65533;;&#65533;z*]&#692;&#65533;G&#65533;P&#65533;J&#65533;Ju&#65533;8N&#65533;j&#65533;*&#65533;&#65533;&#1519;`&#202;e&#65533;&#65533;&#65533;&#1651;K&#490;]&#758;&#65533;&#65533;;h&#65533;&#65533;U&#40366;&#1915;x&#65533;&#65533;&#65533;&#65533;d&#1983;&#65533;&#65533;&#65533;&#65533;&#65533;&#65533;a&#65533;&#65533;+^L&#65533;&#65533;&#65533;&#65533;fK&#65533;L9&#65533;F&#536;&#65533;V&#65533;&#825;&#65533;&#171;&#65533;C+&#65533;L&#65533;4&#31906;S&#65533;4&#890;u&#65533;&#746;c&#65533;tM&#65533;&#65533;]&#498;sw&#65533;&#891;7X&#65533;&#65533;&#65533;&#65533;M&#65533;xT&#65533;&#133;_&#65533;(&#65533;&#20059;K&#65533;&#65533;6t&#65533;&#1331;k&#65533;&#65533;z&#65533;&#65533;&#65533;&#65533;/&#65533;|&#65533;=&#65533;&#65533;&#65533;&#65533;Z/&#65533;9&#65533;&#65533;&#65533;p&#1611;~O?;y&#65533;&#65533;&#65533;&#65533;o&#65533;&#65533;&#65533;&#65533; &#65533;&#65533;&#65533;h`o&#65533;8&#1473;&#1414;&#65533;&#65533;{5(!kB&#65533;&#65533;&#65533;z&#65533;&#65533;&#65533;&#65533;e&#65533;aerx&#1415;$J&#65533;&#65533;h&#65533;&#65533;&#65533;b&#65533;8&#65533;0&#65533;&#65533;&#65533;&#65533;L&#65533;h#^!&#65533;&#65533;&#1293;<&#65533;u&#65533;&#65533;&#65533;&#65533;(&#65533;X-&#65533;&#65533;H&#65533;5&#65533;&#65533;:%&#65533;dU92&#65533;&#1235;T&#65533;&#65533;&#65533;U&#65533;%Qb9&#65533;`:&#65533;eOa&#65533;Y&#1234;c&#65533;d&#65533;1]&#65533;&#65533;&#65533;l&#65533;&#65533;Ro&#65533;&&#65533;uY&#65533;Ix&#65533;I&#65533;{&#65533;&#65533;(&#65533;&&#1680;&#65533;&#65533;>&#65533;&#65533;&#65533;&#65533;&#65533;n&#65533;V:&#65533;&#65533;&#65533;
j&#65533;&#65533;&#65533;f&#65533;&#35227;Z'&#65533;&#65533;&#65533;&#65533;&#65533;)&#65533;&#65533;&#65533;j&#65533;_&#65533;&#65533;&#43758;&#65533;&#65533;&#65533;&#364;&#65533;&#65533;Zk&#65533;&#65533;&#65533;
k&#65533;&#65533;n&#65533;&#35506;&#65533;&#65533;&#65533;[u&#65533;!&#65533;&#65533;b4&#65533;&#65533;&#1034;&#65533;&#65533;&#65533;&#65533;N&#65533;,&#65533;R+P&#65533;b`-&#65533;&#65533;z&#65533;&#65533;&#1258;&#65533;&#47296;x1&#65533;&#65533;&#65533;r&#65533;m&#65533;j&#65533;!&#65533;&#65533;&#65533;{-A&#1798;&#65533;&#65533;&#65533;&#65533;>&#1775;&#65533;&#65533;v&#65533;&#65533;&#65533;&#1708;&#65533;&#1402;&#65533;-B&#65533;&#65533;&#65533;&#65533;&#65533;&#65533;&#65533;uk&#65533;A&#65533;&#65533;&#65533;&#65533;\&#65533;&#65533;"&#65533;p&#65533;&#65533;&#65533;a&#65533;&#65533;lW&#65533;*&#65533;&#65533;&#65533;&#65533;0&#65533;,&#65533;&#65533;4&#65533;l&#65533;&#65533;8&#65533;&#65533;&#65533;<&#65533;&#65533;&#65533;&#65533;@-&#65533;&#65533;Dm&#65533;&#65533;H'&#65533;&#65533;&#65533;L7&#65533;&#65533;&#65533;PG-&#65533;&#65533;TWm&#65533;&#65533;Xg&#65533;&#65533;&#65533;\w&#65533;&#65533;&#65533;`&#65533;-&#65533;&#65533;d&#65533;m&#65533;&#65533;h&#65533;&#65533;&#65533;&#65533;l&#65533;&#65533;&#65533;&#65533;p&#65533;-&#65533;&#65533;t&#65533;m&#65533;&#65533;^&#65533;E&#65533;{&#65533;&#65533;&#65533;&#65533;&#65533;~&#65533;&#65533;&#65533;&#65533;.x&#65533;&#65533;&#65533;&#65533;'&#65533;&#65533;&#65533;G&#65533;&#65533;W.&#65533;&#65533;_&#65533;&#65533;&#65533;Ls&#65533;&#65533;&#30727;.&#65533;&#35095;n&#65533;&#39463;&#65533;&#65533;&#43831;&#65533;&#65533;&#65533;&#65533;&#65533;K!&#65533;&#65533;&#65533;&#65533;&#65533;&#65533;&#65533;&#65533;&#65533;+&#65533;&#65533;&#65533;&#65533;o&#65533;&#65533;&#65533;&#65533;&#65533;&#65533;&#65533;7&#65533;&#65533;&#65533;gQ	&#65533;&#225;{&#65533;&#65533;&#65533;Y<&#65533;&#1031;/~&#65533;&#65533;&#65533;&#65533;H#R&#65533;:&#65533;&#65533;S&#1992;@&#1423;&#65533;D&#65533;@'<x&#65533;&#65533;&#65533;&#65533;&#65533;&#65533;&#65533;&#65533;I&#65533; &#1595;&#65533;l&#65533; &#65533;kB#&#65533;G:8&#65533;/{&#65533;&#65533;'x&#65533;	N&#65533;M&#65533;j1#&#65533;&#65533;{GHB&#65533;m (D &#65533;g:8&#65533;&#65533;,]-&#65533;&#65533;&#65533;"0&#65533;&#65533;&#65533;&#65533;C9&#1149;
8p pX&#65533;&#65533;&#65533;*1&#65533;&#65533;&#65533;h&#65533;+&#65533;&#65533;h&#65533;&#65533;0uYP G&#456;"`&#65533;{ >,&#65533;$ !&#65533;h&#65533;&#65533;y&#65533;`a&#65533;&#65533;&#65533;&#65533;O `&#65533;&#65533;s!
?&#65533;=&#65533;d&#65533;&#65533;&#65533;`&#65533;&#65533;&#65533;&#65533;x&#65533;{p&#65533;&#65533;}&#65533;&#65533;/&#65533;K!lL$&#65533;&#65533;&#65533;&#65533; 0d&#65533;&#65533;< &#65533;&#65533;i1&#65533;t j&#65533;&#65533;Z&#65533;&#65533;e&#65533;&#65533;M&#65533;&#65533;E&#65533;R&#65533;&#65533;#&#65533;p&#65533;&#65533;&#65533;&#65533;&#65533;`&#65533;Z&#65533;tW&#65533;_&#65533;&#65533;P&#65533;&#65533;eO&#65533;&#65533;&#65533;o&#65533;/&#65533;A!I<&#65533;2&#65533;I&#65533;a&#65533;7&#65533;l3&#65533;I&#65533;&#65533;9sfE2f&#65533;&#65533;&#65533;n&#65533;gE&#65533;B4&#65533;&#65533;r&#65533;Sv\&#65533;Y8&#65533;yL&#65533;0&#65533;	J`&#65533;@&#65533;)O&#65533;&#65533;s&#65533;&#65533;&#65533;g=p&#65533;O{&#65533;&#1247;&#65533;&#65533;'?&#65533;9&#1024;T&#65533;=&#65533;B&#65533;P}:&#65533;-hD&#65533;&#1034;6&#1310;&#65533;&#65533;&#65533;FJ&#1099;&#65533;s&#65533;&#65533;Tga>2&#955;}l&#65533;$m&#65533;I&#965;R&#65533;&#65533;&#65533;`n&#65533;&#65533;KA&#360;&#65533;&#65533;4p&#65533;p&#65533;&#1245;&#27943;<&#65533;iO&#65533;&#65533;S&#65533;f&#65533;b'&#1100;&#65533;&#1244;&#65533;&#1320;-&#65533;jZ&#65533;&#65533;&#65533;&#65533;X&#65533;&#65533;V&#65533;j&#65533;x&#65533;&#65533;|&#65533;l&#65533;2&#65533;6&#65533;FMkT&#65533;&#65533;&#65533;&#65533;*0A
&#65533;&#51246;* &#65533;
JP&#65533;&#1391;0&#65533;`&#65533;&#65533;&#65533;&#65533;&#65533;&#65533;?&#65533;&#65533;&#65533;d&#1714;&#65533;&#65533;&#65533;Qm&#65533;Um&#1027; &#65533;`3&#65533;&#65533;
K&#65533;!`V&#65533;'&#65533;`kX&#65533;&#65533;&#65533; jM&#65533;&#65533;&#65533;&#65533; $8-
&#65533; &#65533;u&#65533;&#65533;&#65533;&#65533;&#65533;2&#65533;Z&#65533;&#65533; &#65533;&#65533;?&#65533;&#65533; )&#65533;`7X&#65533;gO&#65533;&#65533;&#65533;&#65533;&#65533;&#65533;&#65533;EAj7&#65533;&#65533;*Vq&#65533; 
 &#65533;&#65533;lW~%A&#65533;&#65533;X&#65533;&#65533;&#65533;&#65533;*U&#65533;cw*&#65533;&#65533;&#65533;{&#65533;
|&#65533;&#65533;%H&#65533;&#65533;-&#65533;&#65533;&#65533;&#65533;&	&#65533;	&#65533;&#65533;Z&#65533;N&#65533;&#65533;M
&#65533;*&#65533;&#65533;v&#65533;&#65533;&#65533;&#65533;&#65533;&#65533;j&#65533;$&#65533;&#65533;SP&#65533;&#65533;&#65533;&#3105;m	&#65533;&#65533;&#65533;^&#65533;?&#65533;o&#65533;&#65533;&#65533;$t&#65533;&#65533;(H&#65533;&#65533;&#65533;k&#65533;&#65533;&#65533;&#65533;&#65533;}mjkl&#65533;{&#65533;&#65533;=&#65533;&#65533;i&#65533;&#65533;2&#65533;&#65533;&#65533;&#65533;kr,T{&#65533;&#65533;&#65533;
&#65533;&#65533;U-&#65533;Ip&#65533;&#65533;ZY
Z&#65533;&#65533;~&#65533;&#65533;&#65533;hA&#65533;v_&#65533;&#65533;+&#65533;&#65533;&#1749;&#65533;v[&#65533;&#65533;&#65533;&#65533;((o&#658;&#65533;Wi&#65533;=&#65533;&#65533;
f`&#65533;&#65533;@&#65533;U-tKPW3&#65533;&#65533;&#65533;Z&#65533;&#150;&#65533;pE&#65533;&#1534;&#65533;&#65533;&#65533;&#65533;`&#65533;%&#65533;&#65533;|&#65533;	]&#65533;*&#65533;&#65533;&#65533;&#65533;0x&#65533;
&#65533;&#65533;&#65533;&#65533;&#65533;s&#65533;	&#65533;&#65533;&#65533;&#65533;&#65533; &#65533;&#65533;&#65533;&#65533;hTa#V&#65533;&#65533;&#65533;&#65533;&#65533;7&#65533;&#65533;N&#65533;&#65533;y&#65533;h-&#65533;&#65533;&#65533;}E&#65533;
6&#65533;&#65533;[&#65533;&#65533;&#65533; tjo&#65533;i&#65533;3&#65533;K&#65533;&#1308;B&#65533;&#65533;>H&#65533;	v &#65533;&#65533;v&#65533;&#65533;u&#65533;&#65533;&#65533;*&#65533;w	&#65533;=q&#65533;&#65533;ke/_!&#65533;]8&#65533;^&#65533;&#65533;W&#65533;&#65533;&#65533;A&#65533;&#65533;Zj7Xi&#65533;3
&#65533;&#65533;1m&#65533;4IP&#65533;n&#65533;c&#65533;u&#65533;&#65533;2Tkp&#65533;&#65533;&#65533;$&#65533;&#65533;p&#65533;&#65533;Za&#65533;&#65533;&#65533;&#65533;&#65533;k_F&#65533;	-&&#65533;&#65533;Z&#65533;%l&#65533;
HXw`&#65533;&#65533;pkw&#65533;&#65533;:l&#65533;L&#65533;&#65533;&#65533;&#65533;
j&#65533;K&#65533;&#65533;V&#65533;&#65533;&#65533;&#65533;&#65533;&#65533;&#17383;V&#65533;%BhW&#65533;3:&#65533;'&#65533;rp&#65533;&#65533;&#65533;&#65533;j&#65533;&#65533;&#65533;>&#65533;&#65533;&#65533;J&#65533;&#65533;&#65533;`&#65533;&#65533;6uw&#65533;&#65533;&#65533;&#65533;&#502;&#65533;p&#65533;&#65533;~&#65533;&#65533;&#65533;H&#65533;&#1006;`o[&#1445;&#65533;&#65533;1&#65533;&#65533;@{&#65533;&#65533;&#65533;&#65533;}&#65533;&#65533;r&#65533;c9&#65533;&#65533;&#65533;<&#65533;[&#65533;&#65533;r:#&#65533;&#65533;&#65533;&#65533;&#65533;``=&#65533;&#65533;&#65533;n&#65533;	&#65533;WB&#65533;T&#65533;	&#65533;&#65533;V&#65533;&#65533;&#65533;&#995;E7^&#65533;YS&#65533;&#65533;&#65533;&#65533;&#65533;,]&#65533;&#65533;[&#65533;y&#65533;m&#65533;$X&#65533;
&#65533;&#65533;wqOL&#65533;&#65533;s|&#65533;K&#65533;&#65533;&#65533;y&#65533;f3&#65533;U&#65533;p&#65533;n&#65533;a_&#65533;)#&#65533;d&#1396;ll&#65533;&#65533;\&#1705;e&#65533;&#65533;Q&#65533;`&#65533;+&#65533;&#65533;&#65533;&#65533;&#65533;&#65533;&#65533;&#65533;&#2039;<	X&#65533;-Fr&#65533;vr&#65533;6o&#65533;&#65533;&#65533;a&#65533;V$gi;&#65533;f&#65533;%fU`k4&#65533;&#65533;Et&#65533;Bg'1{&#65533;&#65533;mQ&#65533;&#65533;VrKpX&#65533;&#65533;Z+piWh}[&#65533;w&#65533;ZWp|%c!We&#65533;&#65533;\&#65533;fGiI&#65533;u&#65533;&#65533;ub&#65533;i|5s&#65533;vcjFh&#65533;V&#65533;!&#65533;zg&#65533;&#65533;&#65533;(&#65533;^&#65533;mVeI&#65533;_&#65533;&#65533;_&#65533;&#65533;x7&#65533;5
&#65533;]&#65533;&#65533;qXWc?&#65533;qI&#65533;`gr&#65533;&#65533;e'&#65533;|&#983;&#65533;&#65533;&#65533;e&&#65533;d&#65533;+&#65533;f8&#65533;:&~.X]&#65533;%n|&#65533;`&#1925;m&#65533;R&#65533;&#65533; N&#65533;&#65533;J&#65533;|&#65533;&iW&#65533;&#65533;)&H0WUp&#1014;p|7vX&#65533;&#65533;c&#65533;Uh&#65533;FwB'~&#65533;.&#65533;k?8&#65533;'&#65533;H&#65533;(w&#65533;i)@f&#65533;&#65533;l&#65533;&#65533;]'&#65533;]&#65533;V/&#65533;&#65533;vchV&#65533;&#65533;(&#65533;&#65533;&#65533;F&#65533;??&#65533;|&#65533;'&#65533;&#65533;&i&#65533;f\&#65533;v\u&#65533;&#65533;?&#65533;a&#65533;uRG`>f&#65533;y&#65533;\&#65533;Ei&#65533;xr7gc&#65533;rH0&#65533;&#65533;X&#65533;g`&#65533;&#65533;&#65533;&#65533;&#65533;W&#65533;(r	v&#65533;&#65533;H(&#65533;&#524;&#65533;S=&#65533;>&#65533;\&#65533;&#65533;e&#65533;&&#65533;&#65533;'&#65533;&#65533;&#65533;)&#65533;o
&#65533;s'`&#65533;f&#65533;n2&#65533;&#65533;&#65533;&#65533;Qr&#65533;(z&#65533;X&#65533;[&#65533;|)&#65533;o&#65533;eH` &#65533;f2&#65533;(^&#65533;&#65533;i&#65533;&#65533;&#65533;\&#65533;&#65533;W9(&#65533;&#65533;&#65533;8&#65533;&#65533;57HI\_&#65533;|w&#65533;&#65533;&#65533;Gi&#65533;u{p&#65533;}&#65533;%& y&#37252;@&#65533;&#65533;&#1408;m&^C&#65533;_&#65533;&#65533;&#65533;eGs&#65533;U$ &#65533;&#65533;&#65533;/HX&#65533;u&#65533;#&#65533;Chw=&#65533;'({&#65533;U9`}&#21907;&#65533;5^T&#65533;kc9qH iH`&#65533;&#65533;&#65533;~|&#65533;&#65533;&#65533;&#65533;fc&#65533;&#65533;]&#65533;&#65533;2vkj&#65533;&#65533;&#65533;&#65533;`4&d&#65533;X&#65533;I&#65533;&#65533;2&#65533;W&#65533;&#65533;&#65533;(&#65533;hA&#65533;&#65533;&#65533;&#65533;&#65533;g&#65533;&#65533;Fi@fk&#65533;v&#65533;'^&#65533;y7^:f&#65533;3&#65533;Wf&#65533;&#65533;&#65533;Z&#65533;Y&#65533;o&#65533;WnVp&#65533;'s&#65533;wXB&#65533;&#65533;!&#1628;&#65533;%&#65533;#)cs&#65533;&#65533;&#65533;K&#65533;&#65533;&#65533;f&#4214;&#65533;m8&#65533;g&#65533;s&#65533;&#65533;H9k!&#65533;&#65533;&#4698;oXgj&#65533;U&#65533;&#65533;~&#65533;c&#65533;&#65533;fm&#65533;]<&#65533;q&#65533;t3&#65533;W&#65533;w&#65533;&#65533;t6b&#65533;cuuk>&#65533;&#65533;&#65533;E&#65533;&#65533;U&#65533;&#65533;)&#65533;&#65533;&#65533;&#65533;&#65533;&#65533;&#65533;&#65533;&#65533;&#65533;&#710;&#65533;&#1474;#@C&#65533;~?WpM&#65533;&#65533;&#65533;Z&#65533;t&#65533;&#65533;&#65533;&#65533;x]#&#65533;o&#65533;&#65533;}&#65533;&#65533;o&#65533;Ycm)k&#65533;&#65533;n&#65533;%&#65533;&#65533;&#1375;&#65533;iw&#65533;f!&#459;&#65533;&#65533;&#65533;&#65533;)r7@&#65533;*&#65533;z&#65533;i&#65533;&#65533;u&#65533;&#65533;z&#65533;c&#65533;&#65533;l
~) &#65533;X&#65533;&#65533;X&#65533;\I]&#65533;&#65533;]v'&#65533;&#65533;&#65533;m&#65533;`5&#65533;&#65533;&#65533;u&#65533;&#65533;5W&#65533;f&#65533;&#65533;s7f+p]U&#65533;&#65533;&#65533;V&#65533;&#65533;Y&#65533;&#65533;(y&#588;~&#65533;!&#65533;W$P&#65533;&#65533;&#65533;&#65533;r&#65533;y&H&#65533;%&#651;Iz&#65533;&#2008;n9&#65533;*&#65533;&#65533;&#412;g&#65533;&#65533;&#65533;&#65533;c&#65533;if>&#65533;&#1321;&#65533;&#65533;&&#65533;&#355;-*EQaA&#65533;>`&#65533;&#65533;&#65533;&#65533;&#65533;&#65533;&#65533;H&#65533;j9&#65533;&#65533;9&#65533;&#65533;&#618;1&#65533;&#65533;&#65533;Zx;yx>&#1496;&#65533;
&#1589;&#65533;(`&#65533;&#65533;u&#65533;&#1425;I
^BX&#65533;Z&#65533;&#65533;&#65533;&#65533;&#65533;5&#65533;2&#65533;&#65533;&#65533;C0c7&#1451;' &#65533;9]Z&#65533;]&#65533;&#65533;W&#65533;&rbF&#65533; &#65533;&#65533;&#65533;G6&#65533;ZJU8&#65533;]&#65533;[&#65533;I&#65533;&#65533;&#1026;&#65533;fX&#65533;&#65533;Y"7^>&#1670;&#65533;v}?v&#65533;&#1701;k&#65533;&#65533;&#65533;47u&#65533;&#65533;&#65533;f&#65533;~@*&#65533;
 b*p&#65533;&#65533;o+0&#65533;E&#65533;&#65533;W
f&#65533;1A~&#65533;wN&#65533;&#65533;&#65533;U9&#65533;g&#65533;&cNH&#65533;&#65533;]&#1270;&#65533;&#65533;&#1546;+9&#65533;'wB&#65533;`&#65533;u&#65533;&#65533;Fj&#65533;&#65533;h]p&#65533;7&#65533;&#65533;&#65533;&#65533;&#65533;G&#65533;pB&#65533;y&#65533;&#65533;fx8&#65533;&#65533;#P&#65533;Z&#1064;&#65533;&#65533;&#65533;J&#65533;&#65533; +(@&#65533;&#65533;&#65533;}&#65533;Ak&#65533;&#65533;A&#65533;&#65533;(&#65533;&#65533;&#65533;+&#65533;\&#65533;&#65533;uS&#65533;&#65533;F\-&#402;[Z|Hj&#65533;I`&#65533;Y?psZ&#65533;_&#65533;)`&#921;&#65533;&#65533;&#65533;]x&#733;&#65533;V&#65533;}hf&#65533;x< Tf]&#966;p	&#65533;f&#65533;J&#65533;&#65533;68&#65533;&#65533;&#65533;x&#65533;h!&#65533;&#65533;&#65533;&#65533;{&#65533;&#65533;;YXtI&#65533;&#65533;J&#65533;g&#65533;i2F\&#65533;&#65533;&#65533;&#65533;ek&#65533;&#65533;&#65533;%&#65533;&#65533;	XG&#65533;k&#65533;&#65533;_&#65533;e&#65533;&#65533;&#65533;`&#65533;Q&#65533;&#65533;&#65533;&#65533; &#65533;&#65533;T&#65533; &#65533;&#65533;&#65533;&#65533;&#65533;&#65533;&#65533;&#65533;&#65533;&#6834; &#65533;H&#1627;&#65533;>rb&#65533;J&#65533;aT1 _&#65533;xi{U&#65533;&#65533;&#65533;Y&#65533;5&#65533;&#65533;&#65533;ib&#65533;w&#65533;&#65533;7b&#65533;wl&#65533;d;&#65533;ctJe&#65533;u[ &#65533; &#65533;V0&#65533;&#65533;&#65533;&#65533;kX&#65533;l&#65533;&#65533;]&#65533;J-&#65533;a&#65533; +&#65533;&#65533;&&#65533;&#65533;&#754;4:&#65533;&#65533;&#65533;&#65533;.,'&#65533;j&#65533;&#65533;k&#65533;&#65533;&#65533;&#65533;{&#65533;&#65533;&#65533;&#364;&#65533;9^l&#65533;sWp
&#65533;&#65533;&#65533;i-&#65533;&#65533;H]&#65533;&#65533;]&#65533;&#65533;&#65533;<&#65533;X&#65533;&#65533;&#65533;k&#65533;F	&#25023;*DFNh&#65533;bc* &#65533;9b",&#65533;+k&#65533;&#65533;&#65533;+&#65533;&~&#65533;&#65533;&#65533;F&#65533;^)&#65533;&#65533;&#65533;&#65533;ngV]&#65533;&#65533;l&#65533;&#65533;]7&#65533;&#65533;&#65533;&#65533;&#65533;&#65533;&#469;kEZ&#65533;&#65533;Y&#65533;}&#65533;e &#65533;&#65533;&#65533;&#65533;&#65533;p\&#65533;+[Xa&#65533;K&#133;u&#65533;!&#65533;&#65533;7U&#65533;&#65533;7@&#446;G@FG&#65533;&#65533;&#65533;&#65533;&#65533;&#65533;&#65533;T=[&#65533;&#65533;&#65533;&#65533;&#65533;&#65533;,&#65533;t&#65533;&#65533;&#65533;&#65533;&#65533;y|I&#65533;e'Fq&#65533;&#65533;Y&#65533;&#65533;c&#65533;&#65533;c&#65533;p&#65533;'0m&#65533;7&#65533;&#65533;&#65533;n&#65533;n&#65533;&#65533;`&#65533;&#65533; ^&#65533;\&#281;&#65533;&#65533;z&#65533;&#65533;e&#65533;j@&#65533;&#65533;u5\&#65533;&#22243;&#65533;Fl&#187;s&#65533;&#65533;u&#65533;&#65533;&#65533;yi&#65533;W&#65533;	vX&#65533;&#65533;&#65533;&#65533;u\&#65533;&#27308;5Z&#65533;&#722;&#65533;9/&#65533;&#65533;]&#65533;z% &#65533;&#65533;&#65533;9J&#65533;&#65533;h&#65533;&#65533;&#65533;^&#65533;E&#65533;^&#65533;&#65533;&#65533;L:&#65533;o V &#65533;XpbqK&#65533;&#690;&#65533;&#65533;&#65533;`&#65533;r*&#65533;k&#191;@&#65533;&#65533;;&#65533;+&#65533;oRkk6&#65533;&#65533;&#1880;`&#65533;\X&#65533;&#65533;&#65533;&#65533;&#65533;z&#65533;&#65533;&#65533;`&#65533;
&#65533;&#65533;%fg&#65533;&#65533;&#1753;x&#65533;&#65533;&#65533;&#65533;Wz%&#60089;&#65533;e&#65533;5[)&#65533;&#65533;_&#890;&#65533;&#65533;&#492;{-&#65533;;v1&#65533;?&#65533;&#1447;l%&#65533;&#65533;p&#65533;&#65533;&#65533;`:m&=|~&#65533;&#65533;&#978;&#65533;_A&#65533;oH&#65533;&#65533;O&#65533;HX&#65533;'\&#65533;b<&#65533;pVW&#65533;&#65533;&#65533;q&#65533;vFy\&#65533;*`&#65533;*`&#65533;k&#65533;&#65533;l&#65533;v\|H&#65533;5(&#65533;#&#65533;|K&#65533;/k&#65533;q+&#65533;i |&#65533;&#65533;r&#65533;&#65533;m&{\&#65533;&#65533;&#65533;&#65533;v_K&#65533;	&#65533;&#65533;6&#65533;{&#65533;w&#65533;&#65533;&#1571;O*&#65533;L}&#65533;&#65533;k&#65533;R
&#65533;&#65533;r+&#65533;\&#65533;&#65533;&#65533;&#65533;Wx&#65533;&#65533;q&#65533;&#65533;&#65533;Xk&#65533;&#65533;&#65533;&#1739;:^a&#65533;o}&#65533;&#65533;.&#65533;7&#65533;o&#65533;&#65533;L&#65533;}&#65533;&#65533;
p&#65533;`r&#65533;r&#65533;&#65533;`&#65533;S=&#65533;K&#65533;b\&#65533;&#184;+&#65533;&#65533;&#65533;&#65533;f&#65533; I&#65533;&#65533;&#65533;&#65533;]&#458;&#65533;&#1453;&#65533;&#43419;(p7&#65533;R&#65533;&#1535;&#65533;&#65533;&#65533;eX&#65533;&#65533;&#294; H&#53178;&#65533;&#65533;&#65533;
 t&#65533;Y&#65533;&#65533;V
 77&#65533;&#65533;5&#2034;&#1426;&{&#954;&#847;&#65533;	[u&#65533;&#65533;e&#65533;&#65533;Y&#65533;T&#65533;&#65533;Hp&#65533;&#65533;&#65533;b&#65533;&#1397;&#65533;0&#65533;s)&#65533;'&#65533;@zc&#65533;&#65533;&#65533;&#1737;&#65533;&#65533;&#65533;&#65533;\.o&#65533;&#65533;&#65533;n&#65533;
&#65533;~&#65533;1&#65533;&#65533;&#65533;,p&#65533;&#1085;&#65533;&#65533;L&#65533;|&#65533;&#65533;&#65533;&#65533;&#65533;&#65533;&#65533;\+&#65533;&#65533;&#65533;&#65533;&#65533;O)^&#65533;Lj&#65533;|&#65533;&#65533;\&#65533;t&#65533;&#65533;%&#65533;&#65533;&#65533;&#65533;B&#65533;ocn&#65533;,v_K>&#65533;&,~?6&#65533;>&#65533;&#65533;O&#65533;&#65533;
&#783;&#65533;'&#65533;R&#1077;\.{&#65533;{l,px&#65533;{&#65533;&#65533;&#65533;&#1470;&#65533;&#65533;&#65533;&#65533;&#65533;+&#65533;&#433;~&#65533;ws,'&#65533;&#65533;!LR@xB&#65533;&#65533;&#1573;&#65533;
&#65533;-&#65533;%&#65533;&#1915;v&#65533;&#65533;m&#65533;cn_f&#65533;_&#65533;`z&#65533;&#65533;#&#65533;&#65533;d<c+&#1717;&#65533;&#65533;0&#65533;e&#65533;<&#15880;&#65533;l&#65533;\&#65533;&#65533;&#244;<&#813;N&#1413;&#65533;&#65533;K&#65533;&#65533;&#65533;#'&#65533;P&#65533;&#65533;&#65533;&#65533;[&#65533;&#65533;&#65533;&#65533;&#65533;&#65533;&#65533;k\cL&#65533;8+&#65533;&#65533;&#65533;&#65533;&#65533;&#65533;$&#65533;&#1979;&#65533;]F&#65533;&#65533;I&#65533;s&#65533;&#65533;&#65533;b&#65533;&#65533;r&#65533;U&#65533;&#65533;&#65533;)<pjX&#65533;>F&#65533;F&#65533;]&#65533;&#65533;&#65533;&#65533;VP&#65533;&#826;k&#65533;&#65533;&#65533;&#65533;&#65533;"&#65533;&#65533;"&#65533;&#65533;r&#65533;&#65533;x5&#65533;&#65533;&#65533; &#65533;&#65533;&#65533;^&#65533;&#65533;&#65533;F&#65533;$&#65533;\h|b&#65533;&#65533;&#65533;7W&#65533;Z&#65533;@&#65533;p&#65533;&#1768;&#65533;%&#65533;&#65533;H>&#65533;x&#65533;&#65533;&#65533;#&#65533;&#65533;&#65533;&#912;)&#65533;&#65533;QN&#65533;&#65533;&#65533;&#65533;&#65533;&#65533;&#65533;DH&#65533;9:p&#65533;)&#65533;&#65533;\&#65533;+&#65533;&#65533;&#65533;8&#65533;&#65533;i&#65533;&#65533;&#65533;&#65533;&#1907;&#65533;[&#65533;z&#65533;.e&#65533;5dY&#65533;&#65533;v&#65533;&#65533;&#65533;&#639543;G&#65533;&#65533;&#65533;s&#65533;&#1896;H&#65533;&#65533;N&#65533;&#65533;@9&#65533;E&#65533;X=&#65533;&#65533;&#65533;&#65533;&#65533;Pl&#65533;Nl&#65533;h&#65533;K&#65533;Y\&#65533;&#65533;&#65533;&#65533;&#65533;H8&#65533;&#65533;&#65533;|__&#65533;&#65533;y&#65533;n&#65533;&#65533; &#21113;Wt&#919;U&#65533; &#65533;W&#65533;&#65533;g&#818;&#65533;x&#65533;&#842;]&#65533;&#65533;&#65533;&#65533;k8&#65533;&#65533;&#65533;&#65533;e&#65533;&#65533;&#65533;&#65533;N&#20141;&#65533;&#65533;&#65533;&#65533;&#65533;,&#65533;)&#65533;&#65533;T&#65533;q&#65533;&#65533;@!&#65533;S[/&#65533;&#65533;W_*&#65533;e&#65533;&#65533;h]&#65533;T&#65533;&#65533;&#65533;*R&#65533;PQE	P(8&#65533;&#65533;`&#65533;&#65533;&#65533;"&#65533;E&#65533;V&#65533;p&#65533;&#65533;eI'&#65533;U0&#65533;@&#65533;c&#65533;&#65533;(P`&#65533;&#65533;&#65533;&#397;&#65533;)7&#65533;XA&#65533;&#65533;
s&#65533;Y&#65533;&#65533;I$K<b&#65533;&#65533;O)FH&#1602;&#330;-W&#65533;X&#65533;&#65533;&#65533;*&#65533;-?0&#65533;0&#65533;&#65533;&#65533;*rU&#65533;&#65533;&#65533;W&#65533;i&#1390;e&#65533;&#65533;&#65533;[&#65533;q&#65533;&#65533;&#65533;x&#65533;]&#65533;y&#65533;&#65533;&#65533;&#65533;&#65533;&#65533;&#65533;/h&#65533;&#65533;K&#65533;E&#65533;%&GT&#65533;&#65533;&#65533;&#65533;>nt&#65533;&#65533;&#242;&#65533;+I&#65533;X&#65533;&#65533;&#65533;&#65533;&#731;UT&#65533;&#65533;CER&#65533;O&#65533;8-z' &#65533;^&#65533;&#65533;&#65533;l&#361;&#65533;g&#65533;&#65533;I@&#65533;&#65533;&#65533;A&#65533;Y.&#65533;&#65533;:&#65533;	&#65533;&#65533;q&#65533;&#65533;|&#65533;&#65533;&#65533;HnA&#65533;&#46475;Z&#65533;hzu&#65533;)&#65533;H&#65533; &#65533;pCW e&#65533;$&#65533;&#65533;&#65533;{&#65533;&#65533;&#65533;&#65533;[&#65533;&#65533;}&#65533;_&#65533;&#65533;7&#65533;#&#65533; M&#65533;a&#65533; &#65533;a$:&#65533;&#65533;&#65533;&#41907;&#65533;p1&#65533;&#65533;&#65533;&#65533;&#65533;*&#65533;"&#65533;\)'&#65533;&#65533;&#65533;&#65533;%&#65533;&#65533;&#65533;&#65533;&#65533;n&#65533;b&#65533;&#65533;X&#65533;A
$2Th&#65533;jd&#65533;&#65533;&#65533;JA&#65533;j&#65533;&#65533;&#65533;PH&#65533;&#982;&#65533;&#65533;&#65533;#&#65533;x&#65533;!B&#65533;	&#65533;&#65533;&#65533;*&#65533;&#65533;&#65533;&#65533;"&#65533;J&#65533;&#65533;&#65533;&#65533;&#65533;J%&#65533;&#65533;sL2&#65533;@&#65533;&#65533;T&#65533;&#65533;&#65533;&#65533;,&#65533;&#210;x&#65533;$&#65533;{&#65533;&#65533;.([&#65533;&#65533;$&#65533;&#65533;h#.&#65533;&#65533;&#65533;
&&#65533;
0&#65533;&#65533;&#65533;&#65533;&#65533;*K&#65533;&#65533;b&#65533;n6#&#65533;x&#650;$&#65533;zQJ&#65533;v&#65533;)$~&#65533;"&#65533;&#65533;&#65533;@&#65533;MPI!&#65533;v,&#65533;"&#65533;Z&#65533;%&#65533;&#65533;&#65533;&#65533;&#734;&#65533;&#65533;N&#65533;&#65533;$&#65533;&#65533;&#65533;:aW
B&#65533;&#65533;lT-&#65533;&#1812;vZj&#65533;&#65533;cMl&#65533;&#1391;Z&#65533;&#65533;&#65533;&#65533;#&#65533;&#65533;&#65533;-`&#65533;	&#676;&#65533;&#1394;&#65533;j&#65533;&#65533;:C&#65533;&#65533;&#1856;R&#65533;&#65533;bm&#65533;&#65533;&#65533;")&#65533;&#65533;&#33257;&#65533;&#65533;h&#65533;&#65533;@`V&#1542;&#65533;-.Ub&#65533; &#65533;P&#65533;&#195;ZT&#65533;"&#65533;SJ&#65533;#1&#65533;&#65533;2u&#65533;d2&#65533;&#65533;n`&#65533;&#65533;)/&#65533;&#65533;&#530;r&#65533;	0&#65533;&#65533;b&#65533;&#65533;&#65533;&#519;P&#65533;&#65533;g&#65533;&#65533;#[&#65533;&#65533;k3h hp&#65533;&#65533;&#65533;&#65533;R&#65533;*&#65533;&#65533;#g&#65533;&#65533;&#65533;&#65533;&#65533;&#1845;
^.&#65533;&#65533;&#65533;&#65533;&#65533;&{&#65533;&#65533;TtU&#65533;R&#1168;<&#65533;*&#65533;&#65533;m-0B&#65533;%H&#65533;{&#65533;&#65533;&#65533;&#65533;&#65533;Y&#65533;T&#65533;&#65533;K&#65533;&#65533;T	K&#65533;V4&#65533;&|&#65533;9\1W* 7mR&#58110;&#65533;&#65533;* ~HPe |8&#65533;&#65533;|&#65533;)&#65533;&#65533;F&#65533;&#65533;&#977;V}u&#65533;&#65533;,&#65533;&#65533;&#65533;&#65533;&#65533;&#65533;&#65533;!&#65533;&#65533;["&#65533;&#65533;&#65533;&#65533;#&#65533;&#65533;&#65533;&#65533;&#65533;&#330;&#65533;t&#65533;d&#65533;&#65533;NTV&#65533;R&#65533;U9uY&#65533;c&#65533;g&#65533;&#65533;&#65533;&#65533;&#65533;^!G&#65533;&#65533;&#65533;>&#65533;&#65533;l"aY &#65533;&#65533;i)&#65533;(&#65533;3&#65533;&#65533;&#65533;&#65533;&#1768;*nP&#65533;&#65533;&#65533;j&#65533;,A&#65533;%g!&#65533;&#65533;R&#65533;H&#65533;0&#65533;%P&#65533; &#65533;&#65533;&#65533;&&#65533;P&#65533;.h&#65533;&#65533;\&#65533;&#65533;t&#65533;\O&#65533;&#65533;&#65533;&#421;&#65533;&#65533;&#65533;8*&#65533;&#65533;&#65533;(.`&#65533;k&#65533;i1c?&#65533;1'&#65533;&#65533;&#590;v&#65533;&#65533;&#65533;`&#65533;&#65533;:&#65533;PG&#65533;&#65533;&#65533;&#65533;&#65533;&#65533;&#1342;&#130;&#65533;S&#65533;&#65533;}a&#65533;>E:&#65533;&#65533;&#65533;H0&#65533;&#65533;&#65533;g?&#65533;|kr9&#65533;&#65533;&#65533;-&#65533;:\b
V0:!&#65533;&#65533;C6&#65533;Y&#65533;&#65533;&#416;&#65533;&#65533;s&#779;&#65533;'&#1422;@T&#212;,&#65533;oH#X&#586;&#65533;&#65533;&#65533;E&#65533;P&#65533;\&#65533;&#65533; &#65533;",^&#65533;9&#65533;k&#65533;X&#65533;
&#65533;+$;)A
&#65533;&#65533;=&#65533;yE2&#65533;i&#65533;C&#65533;&#65533;D&#65533;GIKON&#65533;&#65533;&#65533;&#65533;N&#65533;'m	`y&#65533;I[&#65533;&#65533;&#65533;X&#162;&#65533;&#65533;g&#65533;&#65533;c1&#65533;EGd&#65533;&#65533;h&#65533;:&#65533;&#65533;N&#65533;&#65533;&#65533;H3o&#1740;&#65533;&#65533;&#65533;&#65533;Z&#65533;i!I&#65533;#&#65533;&#65533;#8&#65533;~&#65533;r&#65533;&#65533;&#65533;&#65533;&#65533;sghkBV3&#65533;&#65533;&#65533;&#65533;-&#65533;&#65533;x&#65533;L&#65533;<&#65533; dA&#65533;rX&#381;&#65533;&#65533;&#65533;1T&#65533;gH&#65533;&#65533;@e3V&#65533; |&#65533;"&#65533;&#65533;2&#65533;K&#65533;%e&#65533;&#65533;
&#65533;3&#65533;1=:-&#65533;%s&#65533;vt&#65533;&#65533;&#65533;8 &#65533;\&#65533;#&#65533;&#65533;f%&#65533;k:&#65533;&#1083;i&#65533;&#65533;&#65533;&#65533;&#65533;&#65533;&#65533;&#65533;&#65533;b[2i<&#65533;&#651;D$&&#65533;H&#65533;0&#65533;f&#65533;(%7$&#65533;&#65533;&#531;&#65533;$&#65533;NH&#65533;&#1820;0&#65533;6&#65533;HiW,&#65533;(&#65533;bb&#65533;&#65533;&#65533;D&#65533;SIBJ0&#65533;&#65533;Q&#65533;&#65533;&#65533;&#65533;|(&#1169;FpL&#65533;cH&#65533;/&#1237;d	 &#297;K7&#65533;&#65533;&#371;1Y&#65533;_w&#65533;PjB&#65533;&#65533;~&#65533;&#65533;&#65533; &#65533;S&#65533; *7&#65533;sA&#65533;&#65533;&#65533;&#65533;&#65533;&#65533;nAic&#65533;&#332;&#65533;m=&#1366;&#65533;HF&#65533;&#65533;&#65533;g&#65533;&#65533;&#65533;Y q&#65533;J&#65533;+V&#65533;~)&#65533;&#65533;*c&#65533;&#65533;*Z?4&#65533;&#65533;&#65533;U&#65533;b&#65533;#^GZR
&#65533; I&#65533;dH&#1184;K&#65533;xK8&#1034;v#&#65533;Q&#65533;w&#65533;|) &#65533;&#65533;2 &#65533;&#65533;N&#65533;O&#65533;$&#65533;I&#65533;&#65533;D&#65533; iFC&#65533;c&#65533;&#65533;&#65533;&#65533;)Hk&#65533;k&#1329;&#65533;&#65533;D&#65533;Q&#65533;&#65533;&#65533;9&#65533;&#65533;&#65533;B7&#65533;W&#65533;K&#65533;@ZvK&#65533;&#65533;Z&#65533;s&#65533;&#65533;HDU&p&#65533;&#65533;&#65533;&#65533;x0Csn^&#65533;T&#65533;	N&#65533;&#65533;jM`C&#65533;&#65533;&#65533;x&#65533;R8P~&#54719;N 0(&#65533;&#65533;&#65533;&#65533;&#65533;B<&#65533;&#173;q.&#65533;&#65533;&#65533;,&#65533;&#65533;m&#65533;&#65533;&#65533; C6&#65533;&#65533;5&HNW&#65533;P&#454;&#65533;X&#65533;2&#65533;&#1564;&#65533;p&#65533;&#65533;&#65533;v dB&#65533;%&#65533;P&#65533;&#65533;&#65533;B&#65533;&#65533;&#65533;&#65533;&#65533;&#403;&#65533;YHCF0&#65533;&#65533;X&#65533;p	i&#65533;H&#65533;&#65533;&#65533;T&#65533;7&#65533;&#16390;`$&#65533;&#65533;:&#65533;y&#595;&#65533;c&#65533;!:&#65533;g&#65533;J&#65533;$5L{&#836;&#65533;)XgL&#65533;&#65533;9Dz&#65533;+h>&#65533;&#65533;*|(,&#65533;R&#65533;&#65533;Y&#65533;PbV&#65533;&#65533;&#130;&#65533;&#65533;&#65533;xy&5J&#65533;&#65533;37.&#65533;&#65533; q:!O&#65533;&#65533;&#65533;Y&#65533;j&#65533;%&#65533;&#65533;&#65533;&#65533;&#65533;l&#65533;&#65533;&#65533;&#65533;&#65533;k|&&#65533;4&#1021;Q&#65533;9(&#65533;&#65533;&#65533;&#65533;&#65533;&#65533;&#65533;'&#65533;&#65533;&#65533;F.x&#65533;&#65533;&5&#65533;&#65533;&#65533;&#65533;&#65533;&#65533;kT`&#65533;&#65533;&#65533;&#65533;t&#65533;K-Nv&#65533;:&#65533;&#65533;&#65533;@;K	&#65533;*&#65533;W&#65533;xn's&#65533;)&#65533;&#65533;&#65533;&#65533;a&#65533;&#1816;&#65533;Z&#65533;$&#65533; &#65533;&#65533;-&#65533;&#65533;q&#65533;&#1793;&#65533;&#65533;&#65533;&#65533;&#65533;L&#65533;!&#65533;@&#65533;&#65533;&#65533;&#65533;S&#60561;&#65533;%&#65533;&#65533;Ir&#65533;@&#65533;#&#65533;	F&#65533;&#65533;n*&#65533;&#65533;;Rg&#65533;pu9-ta&#65533;qM&#65533;&#186;K&#65533;&#65533;&#65533;N&#65533;&#65533;(r Jz&#65533;!e9Of&#1602;&#1412;p&#65533;iy&#65533;&#168;-&#65533;.&#65533;&#65533;-K*&#65533;LP&#65533;
&#65533;&#65533;&#65533;C&#65533;.&#65533;=x&#65533;&#65533;MG&#65533;p&#32288;6_L&#65533;&#65533;,&#65533;+&#65533;IZ&#65533;&#65533;&#65533;e&#65533;vS&#65533;*&#65533;L&#65533;Bu~%&#65533;&#65533;UD&#65533;P&#65533; &#65533;0&#65533;&#65533;` y&#65533;ud\&#65533;~&#65533;&#65533;s)p&#65533;Ag4&#65533;&#65533;
H&#65533;&#65533;&#65533;):^_dO&#65533;&#65533;Q&#65533;&#65533;+e&#65533;%F&#65533;u&#65533;&#65533;&#65533;&#65533;:@&#420;=x&#580;&#65533;&#65533;&#487;&#65533;I{&#1329;.&#65533;$|<TP&#65533;&#65533;a &#829;-&#65533;<&#655;+&#65533;#&#65533;q_&#65533;H&#65533;&#65533;&#65533;&#391;&#65533;!7&#65533;&#65533;&#65533;&#65533;&#65533;&#1779;W&#65533;B&#65533;NCC&#65533;&#65533; k&#65533;&#65533;X&#65533;&#65533;&#65533;
i&#65533;&#65533;0&#65533;&#65533;&#65533;H&#65533;&#65533;1&#65533;&#65533;r&#65533;9&#65533;&#65533;&#65533;&#65533;J	">=k&#65533;&#65533;&#65533;s&#65533; h&#65533;;&#65533;&#65533;&#65533;&#65533; 	&#65533;((&#65533;I[&#65533;&#65533;&#65533;&#65533;\&#173;&#65533;&#65533;<wk
&#65533;(?&#65533;;&#65533;#@&#65533;&#65533;1$&#65533;&#65533;&#1257;9C&#65533;&#65533;*71&#65533;&#65533;&#65533;&#65533;3&#65533;&#65533;&#65533;6J&#65533;)&#65533;&#65533;8&#9881;&#65533;&#65533;_"&#65533;&#65533;&#65533;&#65533;&#164;,&#1105;&#65533;&#65533;&#65533;C&#65533;&#65533;q=&#65533;&#65533;&#65533;@&#65533;{&#65533;&#65533;&#65533;&#65533;&#65533;&#65533;&#65533;E{&#2016;&&#65533;&#65533;=Y<Z&#65533;&#65533;1&#65533;(&#65533;J&#65533;&#65533;&#1032;&#65533;&#65533;&#65533;A&#65533;)&#65533;&#65533;#&#65533;<l
&#65533;&#65533;&#65533;&#65533;z&#65533;	9&#65533;&#65533;>)&#65533;c&#65533;&#65533; &#65533;c&#65533;5fI/&#65533;&#65533;&#65533;1&#65533;H	~28&#65533;J*#&#65533;&#65533; "@&#65533;Y&#65533;`"&#65533; &#65533;&#65533;&&#65533;h&#65533;4|&#65533;>c&#226;	A&#65533;0&#65533;8&#65533;7&#65533;&#65533;C&#65533;&#65533;&#65533;&#992;&#65533;&#65533;&#65533;&#65533;CG&#65533;&#65533;&#65533;z&#65533;&#888;A&#65533;&#65533;&#65533;#?&#65533;&#65533;&#65533;&#65533;&#65533;)b&	 &#65533;&#10664;&#65533;&#65533;&#65533; &#65533;	&#65533;&#12917;&#65533;&#65533;&#65533;&#65533;&#65533;&#65533;8}4  R&#65533;&#65533;"&#65533;f&#65533;	 "0&#600;&#65533;&#65533;eQ&#65533;&#65533;&#65533;&#65533;^T.&#65533;`$&#208;.&#65533;&#65533;&#65533;&#65533;@u&#65533;&#857;&#65533;&#65533;x&#65533;H&#65533;4&#65533;&#65533;&#65533;&#65533;1&#65533;y&#65533;&#65533;C&#65533;m&#65533;Fo&#65533;AD&#65533;v&#65533;&#65533;&#65533;&#65533;TG&9 &#65533;P&#65533;&#65533;&#65533;&#65533;&#65533;&#1536;&#1088;&#65533;!&#65533;&#65533;Cy&#65533;&#65533;&#65533;&#65533;&#501;A&#65533;Y&#65533;&#65533;&#1623;&#65533;&#65533;&#65533;H*d&#65533;&#65533;!5*&#65533;&#65533;"&#65533;8&#65533;&#65533;&#65533;&#65533;&#65533;&#65533;(&#65533;&#827;js&#65533;P&#65533;=2q[&#65533;&#65533;&#65533;D@&#65533;&#65533;&#65533;/`C$aG&#65533;i&#65533;&#65533;0&#65533;A&#65533;#&#65533;&#65533;
oJDE&#65533;&#65533;a&#65533;j&#65533;&#65533;X&#1544;&#65533;C&#65533;&#65533;&#65533;&#65533;p&#65533;$&#65533;&#65533;1&#65533;&#65533;TA&#65533;Tq3&#65533;
&#65533;&#65533;j&#65533;&#65533;JP&#65533;'!&#65533;&#65533;!&#65533;*&#65533; =:&#200;R&#65533;K&#65533;&#65533;&#369;&#790;&#65533;S3!H,&#65533;&#65533;&#65533;&#65533;&#65533;&#65533;&#65533;t&#65533;&#65533;y	
$1!&#65533;&#65533;v&#65533;&#65533;3s&#65533;&#65533;>&#65533;p,ob	E\&#65533;a&#65533;!3&#65533;&#65533;&#65533;&#65533;;;&#65533;L&#65533;&#65533;&#65533;&#65533;&#65533;&#65533;!&#65533;6c&#65533;&#65533;&#65533;~T &#65533;&#65533;&#65533;G&#65533;h&#65533;&#65533;&#536;C&#65533;&#65533;!/&#65533;&#65533;&#65533;1&#65533;&#65533;9&#767;&#65533;@C&#65533;|#&#65533;M&#65533;,&#757;P

&#65533;	&#65533;\4&#65533;&#65533;&#65533;&#65533;&#65533;&#65533;&#65533;&#65533;[<&#65533;&#65533;&#65533;&#65533;YN&#65533;J&#65533;3&#65533;&#65533;&#65533;{7F&#65533;&#65533;D&#65533;&#65533;&#65533;,p&#65533;&#65533;&#1116;y&#65533;|"&#65533;[zX&#65533;E&#65533;&#138;[&#65533;&#65533;S!&#65533;]&#65533;&#1095;&#65533;&#65533;U!&#65533;&#65533; &#65533;&#65533;&#65533;%&#65533;3&#65533;&#1682;&#65533;&#65533;EPD&#65533;&#65533;&#65533;&#65533;&#65533;&#65533;#&#65533;3P&#65533;&#65533;s2&#65533;&#65533;]bA&#65533;&#65533;&#65533;&#65533; ]RA[&#65533;&#65533;&#65533;X&#65533;$&#65533;qa&#65533;&#65533;&#65533;&#65533;&#48937;E&#65533;F&#65533;&#65533;<%Ic4&#65533;&#65533;I&#65533;&#65533;&#1064;&#65533;2&#65533;&#65533; `A&#65533;&#65533;&#65533;8~"&#65533;&#65533;&#65533;&#65533;]##/&#65533;&#65533;&#65533;!&#65533;O&#65533;*&#65533;&#65533;&#65533;&#1402;&#65533;p&#65533;&#65533;Z&#65533;&#65533;&#65533;)U &#1652;&#65533;5&#436;&#65533;&#65533;90Z&#65533;t&#65533;&#65533;L&#65533;&#283;&#65533;&#65533;C&#65533;
&#65533;
&#65533;&#65533;,;&#65533;C&#65533;&#65533;&#65533;w[$&#65533;&#65533;<&#65533;?.&#526;&#65533;&#129;&#65533;{&#1213;&#65533;&#65533;	&#65533;&#65533;YU&#65533;7&#728;}&#65533;&#884;L&#65533;&#65533;@-&#65533;&#65533;&#65533;&#65533;&#65533;&#65533;0&#65533;Q&#65533; T&#65533;&#65533;p&#65533;&#65533;<Z&#65533;bU8*PR-U&#65533;&#65533; 9&#65533;D&#65533;&#65533;4&#65533;=&#65533;&#65533;&#65533;T&#65533;&#65533;r&#65533;&#65533;4Z&#65533;&#65533;&#65533;&#65533;H&#65533;&#65533;1&#65533;Z&#65533;&#65533;&#65533;&#65533;_5&#65533;#+M%&#65533;P&#65533;@&#65533;&#65533;&#65533;]&#65533;+e&#65533;V&#65533;&#65533;/&#65533;&#65533;&#65533; @M&#65533;8&#1300;&#65533;	&#65533;&#65533;&#65533;&#65533;&#368;&#65533;$&#65533;$;*&#65533;&#1576;8w-&#65533;&#65533;&#65533;WmAP&#65533;h&#784;&#65533;&#65533;+&#65533;<&#65533;1$yKSv&#65533;&#65533;:&#65533;&#65533;v&#65533;P&#65533;y>&#65533;A&#65533;C&#65533;&#34620;&#65533;-&#1430;&#65533;
&#65533;&#753;-&#65533;E&#65533;)&#65533;B&#65533;&#65533;&#65533;TM&#65533;LX&#65533;E&#65533;5&#65533;(&#65533;&#65533;T&#65533;&#65533;"&#65533;G&#65533;Z&#65533;&#65533;@&#65533;NhFq&#65533;&#65533;&#65533;U&#65533;&#65533;&#65533;Y&#65533;&#65533;M&#65533;@D&#65533;&#65533;C&#65533;(&#65533;>r!&#65533;&#65533;?&#65533;&#65533;-#&#65533;m&#65533;&#65533;.8&#65533;9*&#65533;&#65533;&#25183;4&#65533;&#65533;V&#65533;?&#65533;jX&#65533;&#65533;&#65533;&#65533;1D&#65533;	&#664;%&#65533;&#65533; 	#&#65533;&#65533;&#65533;&#65533;G@&#65533;&#65533;<&#65533;!%&#1484;&#65533;&#65533;Z&#65533; Z+&#65533;&#65533;!&#607;&#65533;	&#65533;I#!q#&#65533;Z&#65533;&#65533;&#65533;&#65533;&#65533;xU&#65533;41&#1345;&#65533;&#65533;&#65533;&#65533;&#65533;B3,r&#65533;&#65533;&#65533;-&#65533;+&#65533;&#65533;;&#65533;&#65533;&#65533;&#65533;&#65533;_sHA%As&#65533;&#65533;&#65533;&#65533;D&#65533;_5DL&#65533;&#65533;9&#65533;7&#65533;&#65533;&#65533;.0X&#1234;&#65533;84	k(&#65533;pT&#65533;&#65533;
&#65533;&#65533;4#&#65533;&#65533;&#65533;&#65533;&#65533;=)&#65533;&#65533;	i&#65533;J&#65533;O{&#65533;D&#65533;&#65533;&#65533;,&#65533;&#65533;	7" W&#65533; &#65533;&#65533;&#65533;&#65533;#&#65533;}&#65533;&#65533;&#65533;&#65533;&#65533;DNq&#65533;#I$&#65533;&#65533;=&#65533;+&#65533;&#65533;(<&#361;9&#65533;&#65533;W0&#65533;&#65533;&#65533;a	&#65533;q&#65533;9:*I!&#65533;&#65533;&#65533;oa&#65533;X&#65533;*V&#65533;&#65533;&#8426;&#1763;O,A&#65533;&#740;@&#65533;,)&#65533;4&#1682;&#65533;'	&#1632;J&#65533;&#65533;J#&#65533;&#623;&#65533;c&#65533;&#65533;@&#65533;(&#65533;&#65533;&#65533;&#65533;&#65533;&#285;&#65533;e1Bk&#65533;,&#65533;&#65533;-A&#65533;&#65533;&#65533;&#65533;&#65533;k&#65533;1>aN&#65533;;&#65533;&#65533;q&#922;;&#65533;@ J&#65533; ^&#65533;Q&#65533;&#381821;&#65533;;&#65533;&#65533;Da&#65533;&#65533;J)|&#144;&#65533;&#65533;&#65533;&#65533;&#65533;1#&#65533;&#65533;GG&#65533;&#65533;&#65533;&#65533;I-&#1303;&#65533;M b&#65533;&#1272;J&#65533;&#65533; &#65533;(#Pdi	_C&#65533;&#65533;&#65533;&#65533;&#65533;&#65533;&#65533;&#65533;LI_J;&#65533;&#65533;X4&#65533;&#65533;,&#65533;&#65533;q&#65533;?&#65533;&#65533;&#65533;&#65533;i&#65533;qH`9&#65533;K&#65533;&#65533;t&#65533;
v]&#65533;@D&#65533;&#65533;Dl&#65533;&#65533;{4&#65533;&#65533;H&#65533;:(>Y.&#65533;&#65533;&#65533;&#65533;&#1161;&#65533;&#65533;&#65533;&#65533;&#65533;&#65533;&#65533;&#65533;0&#65533;&#65533;&#65533;8&"&#65533;	87&#65533;&#65533;/+&#65533;&#65533;&#65533;-di.&#65533;&#65533;&#65533;&#65533;&#65533;&#65533;&#65533;l><&#65533;4&#65533;&#65533;&#65533;&#65533;&#65533;S<h&#130;&#65533;&#65533;M{N&#65533;&#65533;$k&#65533;y&#65533;&#65533;q&#65533;c&#65533;&#65533;&#17520;&#65533;
2&#65533;&#65533;<&#65533;u&#65533;2V&#65533;[&#65533;&#65533;x&#65533;&#65533; T|&#65533;9&#65533;6&#65533;!&#65533;&#65533;&#65533;
&#65533;
T&#65533;&#65533;QV&#65533;GG&#65533;&#65533;WN&#65533;0z&#65533;&#65533;&#65533;<U&#65533;&#65533;.&#65533;&#65533;&#65533;&#65533;&#65533;(@ila	lV&#65533;&#65533; &#65533;&#65533;9	$&#65533;&#1657;q&#65533;/&#642;&#65533;?&#65533;&#65533;&#65533;r#[&#65533;Q&#773;y% &#65533;&#65533;&#65533;v&#65533;S&#394;&#65533;&#65533;Z&#65533;&#65533;&#65533;&#65533;&#957;&#65533;,c&#65533;gr&#65533;&#65533;2&#65533;&#65533;&#65533;&#65533;&#65533;JU&#1176;&#65533; &#65533;&#65533;V?>+&#65533;(|r;&#65533;&#65533;C]&#65533;&#65533;&#65533;'&#65533;!Y&#65533;/&#65533;k2&#65533;f&#65533;&#65533;&#65533;X&#65533;&#65533;&#65533;&#65533;#
GR7&#65533;y
&#65533;3&#65533;&#65533;&#65533;_&#65533;Hd"&#65533;CT&#65533;&#65533;[&#65533;y$&#65533;&#65533;y&#65533;&#65533;U*&#65533;&#65533;&#65533;[&#65533;&#65533;_&#65533;I&#65533;&#65533;&#65533;&#65533;&#65533;H&#65533;&#65533;&#969;&#65533;a*&#65533;R'&#65533;C&#65533;&#65533;T	&#65533;~&#65533;&#65533;&#65533;fWI&#65533;F&#65533;z&#65533;&#65533;Q&#65533;&#65533;&#65533;&#65533;>&#393; 2&#65533;&#65533;8&#65533;&#65533;&#65533;&#65533;&#65533;&#65533; D&#65533;&#65533;HK&#27729;!:&#65533;3&#65533;05&#933;&#65533;ga&#656;&#65533;&#65533;X&#65533;bq&#65533;W&#65533;&#65533;&#65533;flp&#65533;&#65533;&#65533;&#65533;&#65533;ql
e&#65533;0&#65533;&#507;&#65533;&#65533;&#65533;&#1061;:'&#65533;&#65533;&#65533;@&#65533;&#65533;&#65533;@g1@&#65533;&#65533;&#65533;h&#65533;&#65533;3V@&&#65533;&#65533;&#65533;O&#65533;&#65533;p7)&#65533;&#65533;&#65533;&#65533;&#65533;$&#65533;?&#65533;J&#65533;&#65533;&#65533;&#65533;+2&#65533;4&#65533;&#65533;&#65533;g*9L'&#65533;*&#65533;&#65533;G7[&#65533;&#65533;&#65533; +x&#65533;K&#65533;&#65533;D/&#65533;&#65533;q&#65533;&#65533;&#65533;&#65533;&#65533;&#392;&#65533;@&#65533;Di&#65533;&#65533;&#65533;&#65533;&#65533;&#65533;&#65533;&#65533;&#65533;&#65533;j&#65533;S!#"&#1554;$J	&#65533;Xj&#65533;G&#65533;&#65533;&#65533;i;Qs&#65533;&#65533;&#65533;B/&#65533;&#65533;&#65533;s&#65533;&#65533;M&#65533;H&#65533;4A<&#65533;$&#65533;&#1831;&#65533;&#65533;[&#65533;&#65533;&#65533;&#65533;;&#65533;8&#65533;&#65533;
&#65533;Jj&#65533;N&_&#65533;im&#65533;&#65533;_&#65533;b&#65533;&#65533;i&#65533;WU&#65533;b	?&#65533;A&#65533;-&#65533; &#65533;}q&#65533;&#65533;&#1289;&#65533;&#65533;&#65533;&#65533;ZR&#65533;&#65533;3&#65533;&#65533;&#65533;H&#65533;&#65533;&#65533;&#65533;4b&#65533;&#65533;&#65533;&#65533;^&#65533;&#65533;&#65533;pW&#65533;&#65533;&#65533;_&#65533;M&#65533;&#65533;&#65533;&#65533;`G,&#65533;&#65533;:I&#65533;8&#65533;&#65533;&#65533;`&#65533;u&#65533;&#65533;&#65533;y9&#65533;5&#65533;(]N{_&#65533;&#65533;!&#65533;&#65533;&#65533;&#65533;Y&#65533;&#640;&#65533;&#65533;P&#65533;&#65533;&#65533;1&#65533;&#65533;&#65533;7cK&#65533;&#535;&#65533;&#656;!&#65533;%&#65533;&#65533;&#65533;q&#65533;&#65533;&#1447;&#65533;&#65533;
^S&#65533;&#65533;&#65533;&&#65533;&#65533;&#65533;&#65533;&#65533;&#65533;&#65533;&#65533;}u&#65533;&#65533;&#65533;&#65533;v[&#65533;`bAb	A&#261;t&#65533;&#65533;&#65533;U3&#65533;"&#65533;,9&#65533;AM&#65533;&#65533;&#65533;
n&#65533;,7t:'&#65533;&#65533;)&#65533;&#65533;%&#65533;&#65533;S&#65533;&#65533;#T&#65533;S&#65533;(&#210;
&#65533;W&#65533;&#65533;a=&#65533;(&#33353;&#65533;&#65533;X&#65533;&#65533;&#65533;Vc&#65533;yd&#65533;:&#1088;T\L&#65533;{G&#65533;&#65533;h&#65533;}'p~<,&#65533;si)&#944;":&#65533;&#65533;!&#456;&#65533;&#65533;SNnq&#65533;&#176;OL|m&#65533;Hv&#65533;&#65533;}x&#65533;&#65533;&#65533;]&#65533;&#65533;&#65533;g&#65533;8&#65533;A&#65533;4I&#65533;&#65533;!@&#65533;&#65533;1&#65533;&#65533;Q&#65533;&#65533;n&#65533;E&#65533;7&#65533;&#65533;&#65533;&#65533;&#65533;&#65533;&#65533;&#65533;&#1129;G&#65533;mO&#65533;w<&#65533;&#65533;&#65533;| &#65533;/&#65533;&#65533;t&#65533;&#690;&#65533;&#65533;&#65533;&#65533;&#65533;&#65533;&#65533;&#65533;&#65533;((&#65533;\&#65533;&#65533;M&#65533;{'&#65533;&#65533;,&#65533;&#65533;+&#65533;&#65533;a&#65533;&#65533;\&#65533; &#65533;.H&#65533;$&#65533;&#65533;$&#65533;&#65533;A&#65533;&#65533;%&#65533;H&#65533;r&#1034;&#65533;+W&#65533;X&#65533;&#65533;&#65533;#&#65533;&#65533;"&#65533;&#65533;<b&#65533;&#65533;-&#65533;&#65533;h&#65533;&#65533;&#65533;A&#65533;+&#65533;`Q	`&#520;**TTax&#65533;
&#65533;%T&#65533;@&#65533;a&#65533;?`$&#65533;bCP&#65533;H&#65533;&#65533;&#65533;	&6T5
 U&#65533;M&#65533;&#65533;%&#65533;D&#65533;&#65533;$H&#65533;x&#65533;p&#65533;&#65533;#p&#65533;8j&#65533;.&#1980;z&#65533;&#65533;&#65533;&#65533;&#65533;&#65533;]EP.l&#65533;0&#65533;&#266;&#65533;3>&#65533;h&#65533;%](R\ze&#65533;&#65533; &#65533;&#65533;&#65533;r&#65533;)&#65533;TLrT&#65533;*)v&#65533;J&#65533;J&#65533;8&#65533;&#65533;&#65533;&#65533;&#65533;Cn&#65533;>&#65533;EbL&#65533;&#65533;5&&#65533;&#65533;Y$r,(O&#65533;&#274;D&#65533;&#65533;&#65533;8&&#65533;`&#65533;&#65533;-KF&#65533;&#65533;p&#65533;k>U0&#65533;&#65533;&#65533;)]&#65533;&#65533;&#65533;&#65533;C&#65533;&#65533;&#65533;O&#65533;&#65533;| &#65533;&#65533;_U&#65533;&#65533;&#65533;u&#65533;&#65533;&#65533;>&#65533;&#65533;O=&#65533; &#65533;:&#65533;&#65533;&#65533;I8!&#65533;&#65533;&#65533;&#65533;&#65533;GWxTSMG9wC0&#65533;G[Xq	M&#65533;&#65533;&#65533;&#65533;&#65533;&#65533;&#65533; &#65533;&&#65533;du&#65533;&#65533;\r&#65533;&#65533;cDHH$&#65533;KY&#65533;Q&#65533;1&#65533;%qaI3m&#65533;QKJq&#65533;A5&#65533;&#65533;&#65533;n &#65533;WC&#65533;&#65533;&#65533;U
$&#65533;PbmQf|:&#65533;&#65533;|V&#1375;UW&#65533;P&#65533;
D&#65533;&#65533;&#65533;P&#65533;EB'E&#65533;c'	&#65533;%C&#65533;=&#65533;(&#65533;&#65533;6&#65533;&#65533;&#65533;J)&#65533;UVV&#65533;e%&#65533;&#65533;A#&#65533;$&#65533;H&#65533; v&#65533;&#65533;&#1310;
k&#65533;&#65533;&#65533;&#65533;&#65533;iW&#65533;6&#65533;&#65533;c&#65533;M*e&#65533;n&#65533;g&#65533;&#65533;&#65533;dI&&#65533;&#65533;&#65533;JSf&#65533;B9&#65533;,o&#65533;(&#65533;l&#65533;>&#65533;&#65533;&#65533;jUU;&#65533;&#65533; h&#65533;&#65533;&#65533;]&#65533;Z	c&#65533;&#65533;	V&#65533;&#65533;&#65533;U(<&#65533;&#65533;&#65533;{&#65533;N>,qYv!&#65533;Aub&#65533;J&#65533;&#65533;&#65533;/&#65533;	6)&#65533;'&#65533;&#65533;&#65533;-EG&#65533;&#65533;&#65533;&#65533;q&#65533;m!NI&#65533;&#65533;&#65533;&#65533;y&#65533;ko&#65533;&#65533;&#65533;[I&#65533;&#400;&#65533;#&#65533;{2 M&#65533;&#65533;Z@&#65533;&#65533;&#65533;q"&#65533;&#65533;&#65533;QoSF?&#65533;&E&#65533;1&#65533;&#65533;&#65533;&#65533;&#65533;6&#1931;<&#65533;&#65533;&#65533;v^&#65533;&#1969;&#65533;O&#65533;&#65533;T&#65533;?&#65533;&#65533;J&#65533;q&#65533;&#65533;&#65533;&#65533;8L)&#65533;&#65533;C&#65533;SzKT0&#65533;i3x&#65533;&#65533;m&#65533;&#65533;h&#65533;e&#65533;*&#65533;W|&#65533;&#1142;K&#65533;&#65533;&#65533;]&#65533;&#65533;J&#65533;P&#65533;&#65533;&#65533;Bl&#65533;`q&#65533;&#65533;&#65533;&#65533;PN?7&#65533;[&#65533;&#65533;&#65533;=\&#65533;0&#65533;&#65533;0&#65533;{7&#65533;dMV$&#65533;m&#65533;&#65533;&#65533;&#65533;!&#65533;`&#65533;8&#65533;&#65533;j\:&#65533;&#65533;&#65533;&#65533;&#1645;&#1552;\&#65533;&#65533;lU&#65533;&#65533;&#65533;&#65533;O&#65533;I&#65533;&#1262;&#65533;&#65533;&#65533;W&#65533;,&#1686; &#65533;&#65533;S&#65533;j;&#65533;&#65533;^&#65533;&#65533;=&#65533;&#65533;&#65533;&#65533;}&#65533;&#65533;&#65533;P!E&#65533;y1&#65533;Iq&#65533;j&#65533;&#65533;&#65533;~&#65533;&#65533;&#65533;P&#65533;&#65533;T;\?&#65533;0B&#65533;&#65533;C&#65533;&#65533;&#65533;&#65533;&#65533;Q&#65533;&#65533;
> &#65533;'&#65533;&#65533;&#65533;&#65533;4&#65533;&#65533;&#65533;&#65533;~#&#65533;&#65533;&#65533;V&#65533;R&#65533;&#65533;t&#65533;j)>&#65533;B&#65533;S&#65533;&#65533;&#65533;&#65533;G&#65533;&#65533;&#65533;&#65533;t&#65533;&#65533;&#65533;&#65533;-b&#65533;j&#65533;s&#65533;&#65533;(&#65533;P&#65533;cYv&#65533;&#65533;B/B&#1339;!&#65533;&#65533;&#65533;&#65533;$!H&#65533;&#65533;&#65533;63&#65533;L&#65533;~&#65533;&#65533;kr&#65533;<&#65533;&#65533;?%p x&#65533;&#65533;&#19278;7qn&#65533;&#65533;< &#65533;C&#65533;&#65533;&#65533;f&#65533;&#65533;&#268;&#65533;&#65533;^F&#65533;&#65533;<&#65533;IF2s&#65533;[&#65533;J$$g^:Ff&#65533;gd_Y&#65533;&#65533;Mn'-&#65533;&#65533;lu&#65533;	&#65533;&#65533;&#65533;B[Q&#65533;'Z0#&#65533;6&#65533;&#7186;&#65533;q&#65533;&#65533;&#65533;&#65533;$&#65533;?&#65533;&#1362;&#65533;&#65533;&#65533;&#65533;&#65533;+1j&#65533;k&#65533;"&#65533;&#65533;,&#65533; &#65533;c&#65533;&#65533;&#65533;&#65533;>"&#65533;&#65533;&#65533;&#65533;/b&#65533;7@&#65533;8d&#65533;&#65533;Di&#65533;&#65533;`&#65533;#(&#65533;T&#65533;&#65533;&#65533;l&#65533;R&#443;&#65533;z&#65533;F&#65533;&#65533;&#65533;&#65533;Whc?XfI&#65533;8&#65533;8&#65533;&#65533;Xa$g&#65533;&#65533;Iv	 J&#65533;&#65533;&#65533;:&#65533;%&#65533;y0G&#65533;
&#65533;&#65533;&#65533;,&#65533;"bv&#65533;'v&#65533;Kk&#65533;&#65533;P&#65533;=&&#65533;&#65533;	&#65533;&#65533;&#578;$&#65533;
&#65533;JH&#65533;B&#65533;|&#65533;1&#65533;#&#65533;8&#65533;a]t,&#65533;%v5:&#65533;	jyg&#65533;	C&#65533;&#65533;&#65533;\f&#65533;&#65533;&#65533;	i&#65533;&#65533;l!&#65533;75r&#65533;&#65533;&#65533;&#65533;&#65533;&#65533;&#65533;&#65533;%&#65533;&#65533;;&#65533;&#65533;/&#691;&#65533;&#65533;W&1&#65533;Vif&#65533;&#65533;	)&#1653;&#65533;T&#65533;u&#65533;&#65533;O&#65533;&#65533;51&#326;|&#65533;&#65533;W'&#65533;&#65533;&#65533;&#65533;
r'fG2&#65533;-hDS&#65533;&#65533;S/'W&#65533;.C&#65533;d&#65533;&#65533;v&#65533;R&#65533;&#65533;j"&#65533;J&#65533;&#65533;&#65533;T&#65533;(&#65533;&#65533;&#65533;&#65533;&#65533;&#432;&#65533;1@&#65533;&#65533;&#65533;&#65533;Sc&#65533;+&#65533;&#65533;*f&#65533;r&#65533;&#65533;&#65533;&#65533;&#1681;nj:K&#1192;4$&#65533;&#1676;sR&#65533;(&#65533;&#65533;(&#65533;j&#65533;&#65533;4&#65533;&#1508;&#65533;~&#65533;&#65533;"gy&#65533;&#65533;t_&#2043;&#65533;'&#65533;&#65533;&#65533;q&#65533;&#65533;|&#65533;&#65533;P&#65533;Q)&#65533;&#65533;lgm&#65533;&#65533;&#65533;&#65533;&#65533;(&#65533;&#65533;&#65533;&#65533;&#65533;&#65533;)&#845;2&#65533;&#65533;&#65533;&#65533;n5:PE&#65533;&#65533;`{az&#65533;W&#65533;&#65533;e&#65533;&#65533;Xg&#65533;	0&#65533;&#65533;&#65533;!&#65533;"&#65533;f&#65533;V&#419;&#65533;K]	o&#65533;j &#65533;xw&#65533;&#65533;&#65533;&#65533;&#1426;&#65533;&#65533;D&#65533;&#65533;&#65533;&#65533;^&#65533;J&#65533;|t&#65533;&#65533;:n A&#1321;&#65533;&#65533;,t&#65533;bip\"(&#65533;,A{:R&&#65533;i|1&#65533;zX&#65533;&#65533;y#_&#65533;&#65533;&#65533;%(&^&#31700;&#65533;&#65533;&#29010;&#65533;g&#65533;B&#65533;&#249;&#65533;X&#65533;&#65533;&#65533;m&#65533;Z&#65533;&#65533;&#65533;K&#65533;u&#65533;CUW#&#65533;&#65533;o&#65533;&#65533;J&#65533;&#65533;r&#65533;%&#65533;b9&#65533;H&#65533;0&#1655;b&#65533;&#65533;&#65533;&#65533;&#65533;&#65533;&#65533;&#65533;&#65533;2-5&#65533;z&#65533;Td&#65533;x89&#65533;&#65533;&#65533;p&#65533;)&#65533;&#1728;{'1&#65533;&#65533;#D_e&#65533;&#454;&#65533;g\&#576;&#65533;yG&#65533;&#65533;Hw]FF&#65533;d&#65533;<C&#65533;&#65533;&#65533;H&#65533;&#43265;&#65533;QN&#65533;#&#65533;&#65533;&#65533;q&#65533;:&#65533;&#65533;B&#65533;/n&#65533;&#65533;&#65533;&#65533;B[&#65533;&#65533;&#65533;Z.sq}j/&#65533;&#65533;4$m$8%-q&#65533;v^&#65533;&#65533;&#65533;S&#65533;k&#65533;pB&#65533;&#65533;*&#65533;d&#65533;&#65533;Fgp&#65533;&#65533;&#65533;#&#65533;&#65533;!&#65533;&#65533;q&#65533;&#65533;P&#65533;&#65533;&#65533;j#E&#65533;&#65533;&#65533;&#65533;,(&#65533;Q&#65533;VVsB&#65533;&#65533;Q&#65533;/1&#65533;&#65533;&#65533;Rj[&#65533;&#65533;=U&#65533;&#65533;&#65533;8&#65533;e&#65533;&#65533;&#65533;f&#65533;&#65533;^&#65533;&#718;&#65533;2&#65533;OM&#65533;&#65533;&#509;]&#65533;@&#65533;&#65533;&#443;&#65533;U&#65533;mQ{&#65533;2&#65533;&#65533;&#65533;&#65533;k$s&#65533;&#65533;H0&#65533;&#65533;OS&#65533;$&#65533;&#65533;&#65533;&#65533;&#65533;v&#65533;&#65533;&#65533;}&#244;&#65533;&#65533;g	&#65533;&#65533;&#65533;G&#65533;&#65533;&#65533;&#65533;\&#65533;&#65533;*&#65533;&#1824;s8xKv&#65533;@&#1353;&#65533;MK&#65533;&#65533;#+C&#65533;8%&#65533;h&#65533;&#1725;`Ewy&#65533;I3&#65533;J&#65533;ym&#65533;I0[&#65533;>&#65533;~&#65533;&#65533;&#65533;&#65533;\i&#65533;&#65533;J-&#65533;&#65533;&#65533;^&#65533;&#17925;&#65533;&#681;&#65533;&#65533;%&#65533;."-&#65533;&#65533;2'&#65533;&#65533;vw&#65533;o&#65533;Cn&#65533;&#65533;f&#65533;g&#65533;&#65533;&#65533;&#65533;`E&#1125;@s&#65533;r&#65533;{&#65533;v&#65533;t&#65533;$i&#65533;&#65533;q
n&#65533;&#65533;Z&#65533;&#65533;&#65533;l&#65533;k&#65533;&#65533;&#65533;&#65533;n&#65533;&#65533;<&#65533;*&#65533;u&#65533;&#739;&#65533;r&#1582;b&#65533;&#65533;&#65533;&#65533;&#1550;&#65533;&#65533;X+&#65533;&#1651; 
,&#65533;ZVK&#65533;L&#65533;&#1382;&#1441;&#25313;&#65533;&#65533;)&#65533;&#65533;O&#65533;&#65533;&#65533;&#65533;E&#65533;@&&#387;	I&#65533;&#65533;&#65533;&&#65533;&#65533;"&#65533;&#65533;H&#65533;3&#65533;&#1833;&#65533;~&#65533;I&#65533;&#65533;Zj6&#65533;&#65533;&#65533;"Q>&#65533;&#65533;&#65533;V&#65533;&#65533;&#65533;s&#593;[&#65533;&#65533;F&#65533;rW&#65533;v&#65533;E&#65533;&#65533;@&#65533;&#65533;&#65533;&#65533;?&#1608;&#65533;&#65533;
D&#65533;Vx&#65533;&#65533;&#65533;&#65533;&#65533;&#65533;&#65533; @M&#1093;&#1504;&#65533;&#65533;&#65533;&#65533; &#65533;&#65533; dC&#65533;&#65533;&#65533;Y&#65533;D&#65533;m&#65533;&#65533;&#65533;&#65533;&#1365;&#1222;&#65533;&#65533;&#65533;&#65533;p&#65533;F<&#65533;&#1201;&#65533;&#65533;&#65533;\&#65533;&#65533; &#65533;&#65533;&#65533;&#65533;&#65533;&#65533;=&#65533;&#65533;&#65533;BD&#65533;&#65533;&#65533;
&#65533;%&#65533;<D&#65533;@Z&#65533;&#65533;
&#65533;&#65533;&#65533;G<&#65533;&#1608;AxWH&#65533;&#65533;A&#65533;
&#65533;&#65533;&#65533;h_&#65533;&#65533;&#65533;g&#65533;&#65533;&#65533;h&#65533;
&#65533;&#65533;\&#65533;&#65533;&#288;&#65533;&#29535;&#65533;!Y&#65533;eDq|_
&#65533;&#65533;&#65533;&#65533;`-&#65533;&#65533;`(&#65533;Er&#65533;U&#65533;&#65533;&#65533;U&#65533;a&#65533;@&#65533;)&#65533;"&#65533;n &#65533;&#65533;t	n&#65533;\(&#65533;-S&#65533;&#65533;KJ&#65533;Lq&#65533;&#65533;G&#65533;Q2&#65533;u&#65533;&#65533;&#872;L&#65533;&#65533;F&#65533;Q&#65533;!&#65533;"&#65533;&#65533;!&#910;&#65533;X&#65533;h1=0&#65533; &#65533;u&#65533;J|&#65533;)&#65533;G<&#65533;!z&#65533;%&#65533;&#65533;q&#948;&#65533;0}&#65533;#F&#65533;I&#65533;@&#65533;h(&#1469;P&#65533;Re"&#65533;&#65533;C`Q&#65533;&#65533;&#65533;&#65533;- L&#65533;&#65533;`&#65533;&#65533;&#1555;&#65533;&#65533;"v&#65533;&#65533;&#128;&#65533;!&#65533;&#65533;&#65533;A$"[-&#65533;O&#65533;M&#65533;&#65533;2&#65533;O#V&#65533;&#65533;M&#65533;
&#65533;&#65533;&#65533;&#65533;"&#65533;&#65533;&#1159;&#65533;&#65533;p&#65533;3&#65533;&#65533;4dEA&#65533;5F&#65533;&#65533;ic&#65533;@&#976;&#65533;F9&#65533;&#65533;B&#65533;&#65533;&#65533;`&#65533;&#65533;&#266;&#65533;&#65533;R&#65533;&#1032;CP&#65533;C&#65533;&#65533;d&#65533;&#65533;&#1021;&#65533;&#65533;&#65533;K&#65533;&#65533;&#65533;~&#846;e&#65533;&#65533;&#65533;&#65533;&#65533;&#1182;&#65533;&#65533;&#65533;
fW&#349;&#65533;A@&#595;&#65533;`&#65533;c&#65533;l4^&#65533;&#65533;&#65533;&#65533;Y0ud$%HR
&#65533;&#65533;&#65533;d&#766;DK`2K*{&#65533;E&#65533;<X[&#65533;JF]&#65533;i&#65533;G	G&#65533;b&#65533;1L&#65533;aI&#65533;&#651;&#65533;&#65533;E&#65533;&#65533;/&#65533;A&#65533; &#65533;&#65533;&#65533;JD%V&#65533;O\e12&#65533;&#65533;T&#65533;&#65533;l&#65533; ze&#65533;%&#65533;&#65533;&#65533;&#65533;d&#65533;&#65533;$&#65533;&#713;&#65533;&#65533;j*CT&#65533;X&#65533;&#65533;pI&#65533;&#65533;h&#65533;5&#65533;A&#65533;c&#65533;&#65533;D&#1317;Qr&#65533;v&#65533;&#65533;O&#65533;&#65533;o&#65533;`q@&#65533;&&#65533;&#65533;e&#65533;a&#65533; &#65533;&#65533;=	T&#65533;as8#&#65533;]&#65533;g&#286;&#65533;&#65533;YQ>&#65533;gBO$&#65533;f&#65533;D&#65533;&#65533;  \G&#65533;&#65533;]2&#65533;m&#65533;^ &#323;mA&#65533;&#65533;&#65533;	nf&#65533;&#65533;"&#65533;&#65533;OQ&#65533;!&#65533;&#58054;&#65533;&#65533;&#65533;e&#65533;,&#65533;'c~&#65533;&#65533;&#65533;&#65533;&#65533;&#65533;H&#65533;rP'Eb&#65533;i&#65533;&#65533;&#65533;%&#65533;Qp&#65533;w&#65533;S6&#65533;&#65533;H&#65533;@_&#65533;&#65533;&#65533;&#65533;&#65533;&#65533;&#65533;&#779;&#65533;&#65533;&#841;&#65533;7%&#65533;lD&#65533;;g	&#65533;!&#65533;]&#65533;_&#65533;&#65533;BThu&#65533;&#18440;&#65533;&#65533;&&#65533;&#65533;"1&#65533;aj&#65533;&#65533;&#65533;&#65533;QtBIdV&#65533;uZ&&#65533;f&#65533;q&#65533;b&#65533;&#1395;mh&#1668;&#65533;&#65533;^R$].&#65533;&#65533;
:&#65533;&#65533;Q&#65533;&#65533;p&#65533;&#65533;&#65533;&#65533;&#65533;&#65533;/f&#65533;&#65533;%GE&#65533;&#65533;i&#65533;&#65533;g&#65533;d&#65533;&#65533;m&F&#65533;&#65533; )&#65533;5&#65533;&#65533;U&#65533;&#65533;9d&#65533;n_J&#65533;"&#65533;&#65533;&#65533;rj&#65533;:&#1621;&#65533;&#65533;Xv&#65533;&#65533;F&#65533;&#65533;d"&#65533;&#65533;I&#65533;&#65533;&#65533;&#65533;,&#65533;W&#65533;&#65533;(&#65533;&#65533;&#65533;a&#937;j&#721;&#65533;&#65533;C&#65533;a&#65533;&#65533;6I&#65533;yIx&#65533;&#65533;&#65533;&#65533;&#65533;&#65533;5&#65533;&#65533;!&#65533;$&#65533;&#65533;&#65533;i]&#65533;&#65533;&#65533;&#65533;&#65533;tV&#65533;uN&#65533;&#65533;&#65533;&#65533;&#65533;`dA&#65533;Pj&#65533;&#65533;Gb&#65533;b&#65533;Sl&#65533;D&#65533;@&#65533;{&#65533;Fw)&#65533;&#1803;Z6&#65533;Ql&#65533;&#65533;&#1665;FK&#65533;&#65533;&#65533;&#65533;&#65533;dV&#65533;&#65533;&#65533;&#65533;dK&#65533;T&#65533;F&#65533;y&#65533;&#65533;&#65533;[&#871;&#65533;5&#65533;&#65533;&#65533;RjTg<&#65533;&#65533;`'&#65533;Q[v^X&#65533;&#65533;^&#65533;&#1652;&#805;Z&#65533;<&#65533;&#65533;-&#65533;&#314;&#65533;&#65533;k&#65533;&#65533;`&#65533;lP&#65533;&#65533;X6DM!&#65533;o&#65533;G&#24925;&#65533;;&#65533;&#65533;f{&#65533;&#65533;&#904;&#65533;Ry,K&#65533;&#65533;&#65533;.&#65533;j&#65533;i&#65533;v&#1952;&#65533;&#65533;&#65533;&#65533;u&#65533;`&#65533;&#65533;&#65533;&#65533;&#65533;&#65533;&#65533;)&#65533;l#=&#65533;&#65533;t&#65533;&#65533;N&#65533;&#65533;&#345;(OH&#65533;&#370;&#65533;l&#65533;&#65533;*&#65533;&#65533;&#65533;&#65533;&#65533;&#65533;&#976;O&#65533;%&#65533;&#65533;&#65533;&#1296;&#65533;&#65533;p&#65533;&#65533;&#65533;&#2007;&#65533;&#65533;&#65533; P&#65533;&#65533;^&#65533;&#65533;Q&#65533;&#65533;`/&#65533;"&#65533;j&#65533;&#65533;&#65533;&#65533;&#65533;:UU*j4&#65533;&#65533;&#65533;-&#65533;&#65533;&#65533;+&#65533;P&#269;9m&#65533;pi&#65533;:FP&#65533;O&#65533;&#65533;&#65533;	&#65533;&#65533;Iu&#65533;&#65533;&#65533;&#65533;l&#65533;&#65533;&#65533;Z&#65533;&#65533;R&#65533;JJ&#65533;U&#1033;,&#65533;&#65533;&#65533;&#65533;_zHG&#614;&#65533;&#65533;\!!&#65533; FmKqD&#65533;,e&#65533;0b&#65533;]&(&#65533;P'&#65533;Ris&#65533;.&#65533;&#65533;9&#65533;&#65533;&#65533;&#65533;&#65533;W&#65533;2fi&#65533;&#65533;)Q&#65533;&#65533;&#65533;*d&#65533;&#65533;U&#65533;&#65533;F&#65533;&#65533;x&#65533;&#65533;h&#65533;&#65533;&#65533;&#65533;&#65533;bs&#65533;&#65533;N&#65533;BF;F&#65533;&#65533;(&#65533;&#65533;*&#65533;	j0jd&#65533;
o&#65533;d&#1988;&#65533;&#65533;&#65533;F.&#65533;&#65533;&#1835;PJ&#65533;&#65533;=&#65533;&#65533;F&#65533;&#65533;&#65533;Y&#65533;&#65533;?Q[&#65533;Flt&#65533;72&#65533;*&#65533; &#65533;V&#65533;b>&#65533;&#65533;&#65533;&#65533;&#65533;&#65533;FE&#65533;&#65533;&#65533;&#65533;m7&#65533;&#65533;&#65533;F&#65533;&#65533;&#65533;)&#65533;&#65533;r&#65533;s&#65533;&#65533;&#65533;&#65533;0&#65533;h"&#65533;cElv&#65533;&#65533;Q&#65533;&#65533;PFK,R+&#65533;cD&#65533;,f&#65533;&#65533;&#65533;U&#65533;&#65533;&#65533;&#65533;[&#65533;mP&#65533;)^+^7I&#65533;-]&#65533;^&#65533;&#65533;&#65533;&#65533;&#65533;&#2042;NVq&#65533;D&#65533;&#65533;&#65533;^&#65533;&#65533;&#65533;&#65533;_b&#65533;|z&#65533;-%&#65533;&#65533;&#65533;&#65533;k&#65533;&#65533;&#65533;&#65533;Z#&#65533;qD*&#65533;&#65533;&#65533;4&#65533;&#65533;!&#65533;cT&#65533;CAf-&#65533;&#65533;+&#65533;4&#65533;&#65533;(&#65533;&#65533;\k&#65533;F&#65533;DP_&#65533;&#65533;&#65533;5&#65533;ls9&#65533;]&#65533;2Dqd&#65533;i&#65533;&#65533;&#1348;&#65533;E&#65533;Y&#65533;!;
t&#65533;\&#65533;&#65533;aB&#65533;h/*&#65533;&#65533; &#65533;&#65533;i&#65533;Cb&#65533;&#65533;&#65533;&#65533;&#65533;&#65533;&#65533;]&#65533;&#65533;j"&#65533;(&#65533;&#65533;&#1497;&#65533;&#65533;&#65533;&#65533;[~I&&#65533;He3'&#65533;I&#65533;&#1514;ro&#65533;&#65533;P&#65533;&#65533;,ib5&#65533;DG&#65533;qte&#65533;d&#65533;&#65533;&#65533;&#65533;e&#65533;a&#65533;&#1830;&#65533;&#65533;&#65533;&#65533; :&#65533;[y&#65533;:&#65533;be&#65533;&#65533;0s&#65533;&#65533;&#65533;t&#65533;F&#65533;&#65533;&#65533;2&#65533;c@&#65533;"&#65533;&#65533;&#520;&#65533;&#929;O&#65533;Qo&#1559;&#65533;&#65533;3&#65533;&#65533;d1#&#65533;&#65533;&#65533;w4''&#65533;P&#65533;E&#65533;&#65533;&#65533;&#65533;.&#65533;t&#1713;&#65533;&#65533;@&#65533;&#65533;&#65533;&#65533;&#65533;!01&#65533;/]&#1640;&#65533;^&#65533;\&#65533;pZ=&#65533;"&#65533;&#65533;2&#65533;}Z{:t_@nD&#65533;X&#65533;&#65533;mDr&#65533;&#513;p&#65533;&g57&#65533;&#65533;N&#65533;&#65533;&#65533;#&#1948;9&#65533;&#65533;&#65533;
I&#65533;&#65533;^&#65533;&#65533;&#65533;&#65533;Tf&#65533;.&#65533;HN-i&#65533;b^&#65533;&#65533;q&#65533;m&#65533;&#65533;
&#65533;z`&#65533;&#65533;/]&#65533;&#65533;&#65533;)&#65533;3$!I&#65533;&#65533;&#65533;&#65533;&#162;u&#1610;95^@&#65533;3&#65533;X&#65533;P&#65533;&#65533;y&#65533;&#65533;,&#65533;h&#65533;^p&#65533;+xXF&#65533;QL8&#65533;Oh5&#65533;&#65533;&#65533;F|&#65533;P&#65533;n&#65533;&#65533;| &#65533;&#65533;Y&#65533;&#65533;jziH&#65533;F&#65533;&#65533;&#65533;,&#65533;&#65533;&#65533;y&#65533;Q&#65533;&#65533;e=%URi&#65533;&#65533;&#240;M&#65533;L&#65533;&#65533;&#65533;d&#65533;T30&#65533;uB&#65533;R&#65533;&#1425;'ZLBpG&n3&#65533;&#65533;&#65533;&#65533;&#65533;&#65533;S&#65533;"&#65533;&#65533;)o&#65533;&#65533;6&#65533;&#65533;&#65533;&#65533;&#65533;[IX1!&#65533;&#65533;&#65533;c&#65533;&#65533;&#65533;f&#65533;&#65533;j&#65533;&#65533;!:?&#65533;?.&#65533;&#65533;!&#497;"&#65533;&#65533;&#65533;&#65533;&#65533;&#65533;&#65533;J|&#1970;]&#65533;\&#65533;,G&#65533;]&#65533;&#65533;"K.&#65533;&#65533;w&#65533;&#65533;&#65533;!E&#65533;&#65533;&5&#65533;&#65533;4&#65533;cG&#65533;g7&#65533;&#65533;v&#65533;)J&#65533;\&#65533;P^&#65533;pa2&#65533;&#65533;9=&#65533;&#65533;zmK@&#65533;+G$c&#65533;T&#65533;&#65533;J&#65533;&#65533;&#726308;&#65533;sH%&#65533;`o$&#65533;}X&#65533;-&#65533;&#65533;&#65533;&#65533;&#65533;"O&#65533;{&#65533;]&#65533;&#1224;&#65533;$&#65533;&#65533;&#65533;&#65533;&#65533;&#65533;Z&#406;G&#65533;&#65533;&#65533;c&#65533;&#65533;X&#65533;&#65533;&#65533;e&#65533;`f&#65533;&#65533;&#65533;&#65533;&#20266;,&#65533;0qx[&#65533;&#65533;&#65533;&#65533;&#65533;&#65533;&#65533;&#65533;9[z&#65533;M&#1054;&#65533;~&#65533;&#65533;S&#65533;^F&#65533;&#65533;&#65533;&#65533;<&#65533;;&#65533;&#65533;&#65533;&#65533; 8s&#65533;Z&#65533;&#65533;&#65533;&#65533;mt&#65533;Tw&#1288;&#65533;)&#65533;Q&#65533;&#65533;t&#65533;M\&#65533;d
V&#65533;}&#65533;&#65533;p&#65533;w&#65533;&#65533;;&#65533;/&#65533;By&#65533;&#65533;8w<uLD&#65533;&#65533;5^&#65533;&#65533;&#65533;A&#65533;*&#65533;&#65533;q&#1301;&#65533;-&#65533;`&#65533;&#65533;&#65533;/&#65533;u&#65533;^&#65533;~&#65533;&#65533;&#65533;&#65533;&#65533;yr&#65533;&#65533;D&#65533;S&#65533;&#65533;&#65533;H&#65533;&#65533;&#65533;&#65533;]&#65533;&#65533;&#65533;'m&#65533;\Pp&#65533;+&#65533;&#65533;&#65533;&#65533; &#65533;&#65533;&#65533;&#65533;n&#65533;'y&#674;&#65533;&#65533;&#65533;&#65533;&#65533;&#65533;
&#1662;&#65533;&#65533;HAKQ&#65533;&#1189;S&#65533;IIGK2v&#65533;Y&#65533;#&#65533;&#65533;&#65533;X1+v&#347;&#65533;6&#829;&#65533;+N&#65533;DZ&#65533;&#65533;Q&#65533;z&#65533;V[&#65533;(|6KC&#65533;&#65533;&#65533;&#65533;6:&#65533;&#65533;TY&#65533;" &#65533;&#65533;&#65533;&#65533;\"\S&#65533;&#65533;$&#65533;u&#65533; [&#65533;<B&#65533;&#65533;b&#65533;k_{&#1844;1&#65533;I&#65533;\&#65533;&#65533;#&#65533;&#65533;$&#65533;&#65533;3&#1737;xa&#65533;qH&#65533;!>&#65533;&#65533;V&#65533;b&#65533;&#65533;P&#1959;&#65533;&#312;&#65533;&#65533;&#65533;&#357;w&#65533;z&#65533;A\&#65533;#&#65533;7&#65533;&#65533;&#65533;E&#380;&#65533;&#1352;`&#65533;9'&#65533;Wi&#65533;3M&#65533;&#65533;GvM,&#65533;&#65533;:D&#65533;&#65533;&#65533;Q&#65533;~&#65533;uW[&#575;-&#65533;nP&#65533;&#65533;&#65533;&#65533;a^&#65533;$&#65533;&#65533;[<Mv5&#65533;Lg&#65533;&#65533;&#65533;O&#65533;&#65533;W&#65533;By&#65533;Z&#65533;8&#65533;&#65533;&#957;&#65533;&#65533;$5&#65533;&#65533;25N5&#1733;&#65533;&#65533;&#65533;&#65533;Q&#65533;J&#65533;Fz<&#299;H&#65533;YE&#65533;5&#65533;&#65533;&#65533;]&#65533;&#65533;^F&#65533;&#65533;&#65533;;&#65533;X*&#65533;&#65533;&#65533;&#65533;&#65533;&#65533;"&#65533;&#65533;&#65533;~rg";&#65533;^X&#65533;7dK&#65533;&#65533;&#1502;}I+q&#65533;&#65533;&#65533;\&#65533;:_&#65533;lxK|&#65533;I&#65533;#&#65533;&#65533;&#317;`k&#65533;Z&#65533;lp!&#65533;-V&#65533;H&#65533;&#65533;&#65533;&#392;C&#65533;t&#65533;&#65533;&#65533;&#65533;&#65533;vB&#65533;&#65533;&#65533;K~Hq&#65533;#!&#644;W~&#65533;L&#65533;E&#65533;&#65533;2c&#65533;t&#65533;&#65533;&#658;&M&#26409;K&#65533;-C&#65533;X&#65533;S&#65533;Q&#65533;I&#65533;e&#65533;&#65533;yJI &#65533;&#65533;[&#65533;\&#65533;&#65533;&#65533;lX&#65533;c&#598;&#65533;z'&#65533;k&#1654;u&#65533;n\&#65533;s&#1370;&#65533;{w&#50179;7| &#65533;8Q&#65533;$!&#65533;1d&#65533;UR&#65533; A&#65533;&#65533;$H&#65533;P&#65533;&#65533;j|w&#65533;A&#65533;&#65533;f&#65533;/F&#65533;&#65533;1&#65533;&#582;2&#65533;&#65533;&#65533;&#65533;&#65533;7&#65533;&#3592;&#65533;b&#65533;&#65533;Ow&#1720;&#65533;&#65533;j&#65533;] >&#1254;&#65533;Rs.gn&#65533;`&#790;&#65533;[&#65533;Yr&#65533;+&#65533;.\&#65533;&#65533;5A&#65533;W&&#65533;P
p&#65533;&&#65533;&#65533;&#65533;i&#65533;uT-x&#65533;&#1527;?V]&#65533;&#65533;&#65533;&#65533;&#65533;&#65533;>&#65533;f&#65533;&#65533;&#65533;&#65533;@&#65533;&#65533;!&#65533;&#65533;(&#65533;&#65533;&#65533;"&#65533;&#65533; @&#65533;&#65533;|&#65533;	&#65533;"&#65533;&#65533;&#65533;nHh3&#65533;Z&#10902;&#65533;&#65533;i*)2&#65533;&#65533;&#65533;&#65533;&#65533;( *&#65533;*4&#65533;m&#65533;&#65533;&#65533;cI&#65533;9&#65533;*&#65533;ZnG&#65533;&#523;&#65533;<&#65533;K&#65533;&#65533;&#65533;&#65533;j&#65533;&#65533;
j&#872;&#65533;&#65533;&#65533;&#65533;&#644;&#65533;Ho$&#65533;r&#65533;&#515;&#65533;&#65533;&#65533;-<&#882;&#65533;&#65533;&#65533;6&#65533;LN3&#65533;&#65533;B&#65533;&#65533;&#65533;7G#&#65533;/&#65533;TH&#65533;&#65533;R&#65533;&#65533;&#65533;&#65533;H&#65533;C P&#65533;m&#65533;&#65533;&#65533;,&#65533;&#65533;&#65533;&#65533;&#65533;&#65533;^&#65533;-E&#65533;R&#65533;iA&#1814;p&#65533;K&#65533;&#65533;&#65533; &#65533;n&#65533;&#65533;&#65533;&#65533;\
R%/w
&#65533;&#65533;&#65533;Q&#65533;,&#65533;T&#65533;9&#65533;H@
!zT	(&#65533;&#65533;(&#700;*a&#65533;'&#65533;&#65533;&#65533;&#65533;D&#65533;&#65533;&#65533;%&#65533;&#65533;&#65533;&#65533;8&#65533;&#65533;6?7&#65533;&#65533;&#65533;&#65533;k&#65533;&#65533; &#65533;&#65533;&#35844;v&#65533;0Q F&#65533;&#65533;B&#65533;&M4 H&#65533;&#65533;&#65533;&#65533;&#65533;-M&#299;D&#65533;_&#65533;X&#65533;&#65533;/I`&#1836;&#65533;&#65533;&#65533;Lj-&#65533;&#65533;&#65533;&#65533;f&#65533;Q &#65533;j&#65533;&#65533;q &#65533;O}rN'&#65533;&#65533;$&#65533;&#65533;^	&#65533;n:&#65533;&#65533;&#65533;*&#65533;&#65533;S9&#65533;+&#65533;&#65533;&#65533;&#65533;"HU&#65533;z&#65533;&#478;&#65533;&#65533;&#1662;5&#65533;&#65533;&#65533;g&#65533;&#65533;&#65533;C&#65533;&#65533;&#1085;(Z&#183;P(&#65533;& &#65533;&#65533;F&#65533;&#65533;E&#65533;@&#65533;&#65533;&#65533;&#65533;X&#65533;&#65533;F&#65533;t&#65533;Ua&#65533;b&#65533;&#1995;:yT7&#65533;x&#65533;:&#65533;&#65533;&#65533;&#65533;k&#65533;&#65533;&#65533;i&#65533;&#65533;X"&#65533;(-&#65533;j&#65533;&#65533;{<&#65533;7^+&#65533;&#65533;&#65533;e&#65533;N9&#65533;Yz.g&#65533;&#65533;&#65533;o(&#65533;5&#65533;&#65533;&#65533;=wss &#65533;=h&#65533;D&#65533;&#1352;&#65533;&]&#65533;! N&#65533;i&#65533;&#65533;#p&#65533;v&#65533;zQ&#65533;&#65533;&#65533;3&#65533;&#65533;*&#675;\J&#65533;&#65533;8l=|&#65533;&#65533;Nt&#65533;;$&#65533;&#65533;	&#65533;&#65533;&#65533;Au&#65533;&#468;j&#870;OIj&#65533;f&#65533;&#65533;Cyqc&#65533;&#65533;&#65533;&#65533;&#65533;'&#65533;&#65533;&#65533;e_EH&#65533;&#65533;&#65533;&#65533;&#65533;&#65533;&#65533;&#65533;&#65533;o&#65533;>CLD&#65533;ABqp&#65533;&#65533;njS 	&#65533;5&#65533;&#65533;&#65533;K&#65533;&#65533;&#65533;J&#65533;	&#65533;]&#65533;QU &#65533;U&#65533;`1&#65533;&#65533;V&#65533;{&#65533;&#65533;&#65533;&#65533;P&#65533;N]&#65533;p&#65533;&#65533;]Q&#65533;h&#65533;&#65533;~&#65533;)&#65533;&#65533;D9'J&#65533;&#942;&#65533;$&#65533;l&#65533;W&#65533;R&#65533;&#65533;E&#65533;(7&#65533;&#65533;>x&#65533;&#61484;$&#65533;&#65533;&#65533;A:&#65533;?+&#65533;e&#65533;xB6s&#65533;&#65533;&#65533;&#65533;&#65533;iL	&#65533;ui&#65533;P&#65533;&#65533;y&#65533;&#65533;'o&#65533;&#65533;TG&#65533;&#65533;<"
T&#65533;&#65533;.&#65533;&#65533;A)	&#65533;4&#65533;m&#65533;^]8z&#65533;&#65533;&#65533;&#65533;	c&#65533;&#65533;&#65533;&#65533;&#65533;&#65533;s=GJl%A&#65533;w<&#65533;&#65533;J&#65533;&#65533;&#65533;&#65533;&#65533;&#65533;],:-&#65533;&#591;&#65533;&#65533;,j&#65533;~W&#65533;&#65533;[^i&#65533;%\H@&#65533;&#65533;SD&#65533;0&#65533;&#65533;&#65533;&#65533;f&#65533;&#547;H&#65533;&#65533;Ub&#65533;9T&#65533;!8&#65533;&#65533;&#65533;`&#65533;Q&#65533;G?&#65533;&#65533;[ja&#65533;&#65533;5&#65533;&#65533;&#65533;"&#65533;&#65533;&#65533;&#65533;b&#65533;<i~&#65533;"&#65533;r3&#65533;'T&#65533;&#65533;W&#1467;&#65533;&&#65533;&#65533;P+}Y&#65533;Q&#65533;rw:&#65533;$&#1387;e&#65533;&#9238;Yt&#65533;va&#65533;l&#65533;&#65533;"	&#65533;&#65533;e&#65533;&#65533;&#65533;&#65533;P&#65533;&#65533;N&#65533;C&#65533;&#65533;N&#65533;C&#65533;#&#440;&#65533;&#65533;&#65533;&#65533;+&#65533;Vk&#65533;2{)*&#65533;&#65533;&#65533;&#1890;&#65533;%&#65533;&#65533;&#65533;z%&#65533;&#65533;K&#65533;c&#65533;&#65533;U&#65533;b&#65533;&#65533;C&#65533;-&#65533;&#979;&#65533;&#65533;&#65533;&#65533;&#65533;&#65533;&#65533;&#65533;Q&#65533;8	&#65533;V,&#65533;P&#65533;&#65533;A-%]0)&#65533;;&#65533;q/=&#65533;j'&#65533;&#65533;&#27661;&#65533;Q	&#65533;l&#65533;.&#65533; O&#65533;K(&#65533;T&#65533;R(9%6T&#65533;Pb&#65533;&#65533;&#65533; H"0&#65533;&#65533;FB&#65533;]&#625;&#65533;&#65533; v$2&#65533;,I&#65533;?hO&#65533;N&#149;&#65533;&#65533;&#65533;&#65533;Y!^(&#65533;U&#65533;&#65533;&#65533;0&#65533;&#65533;&#65533;R&#65533;rUk&#65533;&#65533;&#65533;4mYN&#65533;&#65533;&#65533;&#65533;&#65533;2v&#65533; X&#65533;&#65533;&#65533;tQ&#65533;F&#65533;&#65533;&#65533;K&#65533;d&#65533;&#65533;@[&#65533;:&#1326;QA$d"a|j&#65533;&#65533;qH^&#65533;&#65533;b&#65533;L&#65533;&#65533;&#65533;&#65533;&#65533;)N&#65533;A&#65533;H/b&#65533;&#65533;&#65533;X11)?&#65533;Jx&#65533;G<&#65533;L/:'&#65533;&#65533;&&#65533;&#65533;&#393;&#65533;&#65533;&#65533;&#65533;}&#65533;XD=&#65533;O&#65533;&#65533;A(&#65533;s!&#65533;&#1814;W&#65533;.X&#65533;)&#65533;&#65533;&#65533;S&#65533;&#65533;&#65533;p&#65533;:&#65533;&#1555;&#65533;&#65533;\|&#65533;&#65533;&#65533;&#65533;2d&#65533;#&#1568;&#65533;&#65533;/&#65533;&#65533;&#65533;9&#65533;tg&#65533;t&#65533;	&#65533;R`jU&#65533;&#&#65533;&#65533;z'&#65533;&#65533;e&#65533;&#65533;&#65533;&#27791;<T2b&#65533;j&"=&#1447;&#65533;&#65533;
&#65533;Z&#65533;&#65533;&#65533;`yN&#65533;e&#65533;-&#65533;.4~&#65533;	A&#65533;&#65533;.&#65533;&#65533;3&#65533;:a@KX&#65533;&#65533;h&#65533;`&#584;&#65533;&#65533;&#65533;&#65533;yg{&#65533;M&#65533;W6#b&#65533;nk&#65533;&#65533;HhW&#65533;>&#65533;HO?&#65533;-&#1942;&#65533;,PE&#1393;\NirJ&#65533;%&#65533;&&#65533;&#65533;Ns&#65533;+P_e&#65533;Q&#65533;O~&#65533;&#65533;?M{%&#65533;&#65533;&#65533;H&#65533;`+;C&#65533;vE|&#65533;-&#65533;&#65533;E&#65533;&#65533;Gw)&#65533;&#65533;&#65533;&#65533;&#65533;"?r&#65533;&#65533;&#65533;r3&#65533;&#65533;|&#1086;N&#65533;1&#65533;&#65533;X&#65533;&#65533;&#65533;&#65533;&#65533;&#65533;&#65533;l&#65533;H&#65533;&#65533;&#491;&#65533;>&#65533;lOq&#65533;&#65533;62%&#65533;8d&#65533;IO?&#65533;&#65533;&#65533;UF&#65533;&#65533;JP> 'w&#65533;s&#65533;&#65533;&#65533;o*&#65533;&#65533;Be zAF&&#65533; &#65533;
&#65533;&#65533;&#65533;&#65533;B#&#65533;&#65533;P&#65533;i3hB'nA%&#65533;&#65533;P&#65533;&#65533;&#65533;&#65533;W!&#65533;6&#65533;&#65533;&#65533;"{}&#65533;&#65533;'&#65533;3Fm&#65533; $&#65533;T&#65533;&#65533;&#65533;&#1482;&#204;&#65533;3&#65533;&#65533;bw&#65533;&#65533;J&#65533;&#65533;&#65533;8&#65533;gBV&#65533;)&#59175;L@&#65533;7}8&#65533;&#65533;&#65533;0h&#65533;&#65533;`&#65533;&#65533;&#65533;&#65533;&#65533;'b&#1745;2S&#65533;&#1667;&#65533;&#65533;y4&#65533;&#65533;&#65533;z&#65533;k!R&#65533;&#65533;b&#65533;DfA4'&#65533;&#65533;&#756;~&#65533;&#65533;&#65533;F &#65533;&#1701;'Vs&#65533;q$&#65533;&#65533;S&#65533;#&#65533;df&#503;{&#65533;&#65533;&#65533;&#65533;&#65533;,&#7100;F:^&#65533;mtnM&#65533;kB &#65533;&#65533;@G&0,Fp&#65533;&#65533;I&#65533;&#65533;3&#65533;2&#65533;Ib &#65533;(-&#65533;&#65533;&#65533;&#65533;&#65533;&#65533;&#65533;XR
V*&#65533;&#65533;&#65533; .&#65533;&#65533;9D&#65533;&#65533;{&#65533;h&#1451;F&#65533;BM&#65533;&#65533;&#65533;&#65533;Dp{&'P]&#65533;&#65533;&#65533;&#65533;ePL&#65533;&#65533;UL&#65533;&#65533;H&#65533;&#65533;
&#65533;&#65533;rK&#65533;y&#65533;&#65533;&#65533;&#65533;2?&#65533;5`&#65533;&#2038;3&#65533;&#418;&#65533;K&#65533;2%&#65533;D&#65533;&#65533;'&#65533;X&!J&#65533;&#65533;NV&#65533;&#36618;&#65533;."&#65533;&#65533;e&#65533;&#65533;E0&#65533;&#65533;LE&#65533;&#65533;&#868;b&#880;\f&#65533;&#65533;V(&#65533;`&#65533;&#65533;ro&#606;()&#65533;&#65533;D)&#65533;&#65533;F&#65533;&&#65533;TXo"&#65533;&#65533;B&#65533;&#65533;O,*/&#65533;@g&#65533;&#65533;*"@&#65533;&#65533;&#65533;E\&#65533;h-0&#65533;*&#65533;%A"&#65533;+.&#65533;]h&#65533;&#65533;2&cro&#65533;&#65533;!&#65533;&#65533;n&f&#65533;nf(&#65533;&#65533;J\&#65533;y&#65533;&#65533;Fz&#65533;4&#65533;/&#65533;&#65533;&#65533;Etz\&#65533;64"!hD
<I&#65533;&#65533;wR&#321;D&#65533;$ k&#65533;&#65533;&&#65533;<*8&#65533;FAJ&#65533;'x&#65533;&#65533;$"8&#65533;&#65533;r`&#65533;~fhq&#1324;LCH#&#65533;lC
&#65533;&#65533;B$1Z&#65533;4&#65533;b&#65533;H EPCl.c&#65533;&#65533;nBp&#65533;&#65533;H&#34434;hzve&#65533;&#65533;&#65533;`&#65533;&#65533;JckZ&#1028;&#65533;p4&#65533;m&#65533;*eiVH&#65533;&#65533;&#65533;&#65533;)iL&#632;&#65533;&#65533;&#1672;GD&#65533;&#65533;&#65533;&#65533;7B"8&#65533;Fc&#65533;,d&#65533;&#65533;i*&#65533;qk&#65533;hH&#65533;&#65533;+!4d&#65533;HC# %j
&#65533;tF@&#520;&#65533;&#65533;&#23842;&#65533;d&#65533;pLv&#65533;e&#65533;&$&#65533;FJ.&#65533;p&#65533;_&#65533;&#65533;N&#65533;jL&#65533;3&#65533;6r&#65533;&#65533;&#65533;&#65533;&#65533;&#65533;{&#934;^\&#65533;btb &#65533;B"&#65533;&#65533;eJ&#397;&#65533;&#65533;&#65533;&#65533;F0J&#65533;/&#65533;&#65533;+&#65533;o&#65533;&#65533;;h&#65533;&#65533;&#65533;k*e&#798;M&#65533;<R@xi&#65533;&#65533;&#65533;&#65533;-!e&#65533;xk&#65533;&#65533;Bp&#65533;q{beD<"&#65533;`&#65533;_D&#65533;F&#65533;&#65533;mnc&#65533;&#65533;h_`&#65533;)&#65533;*&#65533;t%&#65533;&#65533;EZ&#65533;&#65533;(`&#65533;&#65533;&#65533;&#65533;&&#65533;j&#65533;6&#65533;@&#65533;kNh&#65533;&#65533;&#65533;i&#65533;@RGR?&#65533;&#65533;&#65533;&#65533;&#65533;0:HS&#65533;1&#65533;&#65533;&#176;L&#780;.&#65533;#&#65533;&#65533;&#65533;
&#65533;4&#65533;&#65533;,e\&#65533;&#65533;&#65533;
K&#65533;&#65533;v&#65533;&#65533;^&#65533;T&#65533;M0&#65533;&#65533;&#65533;&#65533;x&#65533;&#65533;&#65533;2F&#65533;1Q&#65533;&#65533;K$&#65533;>3&#65533;$H&#65533;0&#65533;Ht&&#65533;&#65533;R&#65533;&#65533;&#65533;YJ&#65533;&#65533;n&#65533;Sh&#65533;m&#65533;&#65533;&#65533;H$B$&#1618;.n&#65533;5&#65533;&#65533;&#65533;&#65533;r(%&#65533;p&#65533;p&#65533;&#65533;&#65533;#C"&#65533;&#65533;6cW4x&#65533;&#65533;o&#65533;&#65533;&#65533;6>&#65533;kC&#65533;&#65533;f&#65533;&#65533;Jk&#65533;f21j&#65533;eQ^6&#65533;#&#65533;&#65533;&#65533;*\&#65533;B#&#65533;Vj&#65533;&#65533;|qd+&#65533;&#65533;{';&#65533;&#65533;&#65533;&#65533;-&#65533;&#65533;5&#65533;$&#65533;1&#65533;&#65533;#&#65533;6b-u3.@Rl&#65533;3&#65533;&#65533;&#65533;&#65533;:e&#715;&#818;\2&#65533;&#65533;&#65533;ca&#65533;);#3&#65533;&#65533;3&#65533;&#65533;JAH"1&#65533;&#65533;`&#65533;&#65533;@&)&#65533;xKuB&#65533;&#65533;&#1670;&#65533;~PFY&#63092;&#65533;&#65533;~&#65533;pL&#65533;&#65533;c&#65533;&#65533;S.&#65533;&#65533;&#65533;&#1928;&#65533;*^t(&#65533;D	17&#65533;AA&#65533;c:JEE&#65533;+!,4J&#65533;&#65533;r&#65533;#$HEF &#65533;^j"&#65533;m&#65533;&#65533;&#65533;1"#&#65533;&#65533;&#65533;&#65533;i9<&#65533;&#65533;&#65533;&#65533;h&#65533;&#723;&#65533;&#65533;&#65533;8w&#65533;"&#65533;f4&#65533;&#65533;^&#65533;#&#65533;&#65533;+&#65533;&#65533;&#65533;&#1800; &#65533;&#65533;|&#65533;&#65533;?&#65533;C	T&#65533;
&#65533;&#65533;C#&#65533;&#65533;&#65533;&#65533; KiIT&#65533;&#65533;Y&#65533;B&#65533; b.#&#65533;j&#65533;<1&&#65533;J&#65533;@&#65533;&#65533;&#65533;&#65533;&#65533;2&#65533;6=&#65533;+&#65533;&#65533;R^GJ&#65533;$&#65533;&#65533;:&#65533;Fe&#65533;&#65533;j&#65533;&#517;&#65533;t&#65533;'1&#65533;&#65533;qE&#65533;&#65533;&#65533;&#65533;^&#65533;&#65533;+&#65533;&#65533;p&#65533;b&#65533;5&#1792;M&#65533;&#65533;&#65533;~ &#65533;&#65533;8&#65533;&#1349;&#65533;&#65533;&#172;&#65533;T&#65533;T&#65533;&#65533;)I&#65533;h=q&#65533;&#65533;s&#65533;ZhD^T`&#65533;&#65533;Af1&#65533; ^&#65533;5#( &#65533;)>&#65533;&#880;yV&#886;	&#65533;D06&#65533;*&#65533;&#49448;&#65533;vD"5&#1936;&#65533;&#65533;T6l"&#65533;&#65533;
&#65533;&#65533;M&#65533;`W^&#65533;*&#65533;&#65533;&#65533;N&#65533;&#65533;&#65533;u7&#65533;"&#65533;;}#CBR&#65533;&#65533;&#65533;&#65533; &#65533;#&#65533;GW:;&#65533;&#65533;C;&#65533;,H&#65533;:&#65533;$]6*'V5&#65533;\&#65533;le#&#65533;&#65533;&#1253;&#65533;6kUQ&#65533;R&#65533;Rc&#65533;&#65533;Rw&#43442;Fhq&#65533;@I&#65533;$
$k	&#547;&#65533;J&#65533;!+&#65533;6&#65533;&#65533;e&#65533;"A&#65533;&#65533;&#65533;&#65533;&#65533;1l&#65533;&#65533;@&#206;jmNnD0&#65533;&#65533;&#65533;C&#65533;`f/&#65533;&#65533;S+o&#819;B&#65533;N"L&#65533;&#65533;`&#65533;T&#65533; "&#65533;\d&#65533;&#65533;6>/_nK#zV)bk&#65533;&#65533;y&#565;v&#65533;*&#65533;Po&#65533;&#65533;&#65533;0g(&#65533;U[&#65533;&#65533;@&#65533;yx &#65533;V1[&#65533;&#65533;&#65533;O&#65533;1&#65533;>&#65533; R&#65533;&#65533;^`&#65533;&#65533;&#65533;2@/&#65533;$,M&#65533;T&#65533;+&#65533;v+b&#65533;T`Btig
&#65533;
+TD%y&#65533;1EBC&#65533;&#65533;_*1o&#65533;`m&#65533;&#65533;
&#65533;T&#65533;&#65533;w&#65533;&#65533;0m(&#65533;@&#65533;&#65533;I&#982;-&#65533;@}X"2&#65533;&#65533;Eb}x&#65533;7A&#65533;&#65533;#&#65533;W[&#65533;&#65533;&#65533;&#65533;_QC&#940;4(&#65533;8("&#65533;h&#65533;&#65533;^P&#65533;Q&#65533;&#65533;E&#65533;*nE&#65533;@E&#65533;l#&#65533;&#908; &#65533;&#65533;D&#65533;g6&#660;7J&#65533;^&#65533;_S.&#65533;&#65533;ho=p&#65533;bs&#65533;&#65533;?Q@6@t@L&#65533;&#65533;xm&#65533;&#65533;'=D$Ha&#65533;w.D&#65533;m0&#65533;&#65533;l#4(#h&#65533;&#49928;&#65533;&#65533;&#65533;P&#65533;&#65533;_&#65533;&#65533;&#65533;4&#1584;"&#65533;`&#65533;2&#65533;l&#65533;)L&#65533;x&#65533;J+&#65533;&&#65533;^&#65533;8!&#65533;&#65533; h2F&#65533;c?"&#65533;Z8I9/&#65533;Z&#65533;D&#65533;Z&#65533;&#65533;F&#65533;v&#65533;&#65533;D "Y&#65533;m&#65533;-&#65533; I&#65533;|&#65533;&#65533;1&#65533;&#65533;&#65533;&#65533;ETC&#65533;(Cl4&#65533;&#65533;&#65533;B&#65533;CJ&#65533;&#65533;F&#65533;Ej&#65533;\Yn}8XV0&#65533;uJN0&#65533;q$t&#65533;5^FZ&#65533;&#65533;8Q"&#65533;C5"<dy&#65533;&#65533;&#143;7&#65533;&#65533;&#45909;&#65533;v&#65533;&#65533;z&#65533;|F(&#65533;&#65533;&#65533;,@&#65533;#Y&#65533;-&#1792;&#65533;&#65533;ic&#65533;&#65533;&#65533;o&#65533;?&#65533;nOu;&#65533;kD$^&#1797;&#65533;&#65533;Vl&#65533;&#65533;&#65533;&#65533;&#65533;&#65533;&#65533;S&#65533;&#65533;&#65533;&#65533;&#65533;&#65533;&#65533;&#65533;&#65533;D&#258;&#65533;R&#65533;&#65533;.&#65533;&#65533;&#65533;X&#65533;J&#65533;&#65533;j&#65533;&#65533;_T8RXd2_Tc*&#65533;&#65533;&#65533;&#65533;p&#65533;&#65533;Xw&#65533;Z&#65533;;&#65533;#&#65533;&#65533;"&#65533;p@+&#604;/&#65533;o@&#1171;&#65533;y&#65533;E5&#65533;@&#65533;)];D3B&#65533;P#4<q&#65533;J@&#65533;&#65533;C&#65533;W&#65533;&#65533;D`b&#65533;fT&#65533; &#65533;c&#65533;>&#65533;&#65533;EVH&#65533;^sT4W&#65533;t&#65533;E&#65533;&#65533;&#65533;5S&#65533;&#65533;,&#65533;S
&#65533;&#65533;N&#65533;Q%&#65533;g&#65533;BZ-p@&#65533;&#65533; .&#65533;%&#65533;&#65533;&#65533;#&#65533;&#65533;&#1637;M&#65533;T)&#65533;P,&#65533;g&#65533;&#65533;$,*c&#65533;&#65533;j&#65533;b&#65533;,&#2030;B&#1722;&#65533;&#65533;dV_.&#65533;R&#65533;2L&#515;c&#1155;&#65533;&#65533;&#65533;P;&#65533;&#65533;@&#961;&#65533;&#65533;&#65533;r4&#65533;&#65533;Rb&#65533;&#1978;&#65533;&#65533;v&#65533;&#65533;&#65533;&#65533;g&#65533;c&#65533;D&#65533;&#65533;&#65533;&#65533;&#65533;&#65533;="F&#65533;%e'&#65533;T&#65533;&#65533;&#65533;&#65533;z&#65533;&#65533;E&#65533;&#65533;;!&#65533;;&#65533;&#65533;;!, &#65533;E&#65533;z&#65533;L&#65533;&#65533;&#65533;&#65533;&#65533;[ &#65533;&#65533;C&#3695;;&#65533;&#65533;B&#65533;&#65533;&#65533;&#65533;&#1783;&#65533;;&#65533;&#65533;&#1785;&#65533;;&#65533;&#65533;&#65533;&#65533;&#65533;{6@&#65533;Z-&#65533;`IS &#65533;&#65533;&#65533;Y&#65533;&#65533;&#65533;V&#65533;w[&#65533;&#65533;&#65533;Z6&#65533;&#65533;`[&#65533;&#65533;6&#65533;&#65533;&#65533;&#65533;&#65533;&#65533;&#65533;&#65533;\&#65533;&#65533;&#65533;,`F`[n`,`&#65533; &#65533;&#65533;&#65533;3\&#65533;&#65533;&#65533;&#65533;K &#65533;&#65533;&#65533;J`&#65533;+<&#65533;1|&#65533;&#65533;O&#65533;&#65533;&#1243;&#65533;Y?&#65533;&#65533;&#65533;{&#65533;/&#65533;eQ&#65533;&#65533;5&#65533;&#65533;G&#65533;&#65533;&#65533;"
&#65533;`&#65533;)|&#65533;W&#65533;&#65533;&#65533;&#65533;&#391;|&#65533;;|X.&#65533;&#65533;D&#65533;&#65533;&#65533;&#65533;&#65533;&#547;&#65533;&#65533;{{J&#65533;l&#65533;&#65533;&#65533;&#65533;H&#65533;&#603;<&#65533;&#65533;&#677;\&#65533;w&#65533;&#65533;}z~@	&#65533;6
&#65533;&#65533;$&#65533;&#65533;+&#65533;&#65533;]z&#65533;&#65533;&#65533;&#65533;&#65533;&#65533;&#65533;'&#65533;&#65533;1J&#65533;&#509;&#65533;&#707;|-&#65533;\&#65533;E&#65533;&#65533;&#65533;&#65533;&#65533;&#65533;E|0&#65533;&#65533;&#65533;&#65533;&#65533;u&#65533;#&#65533;6}&#65533;&#65533;&#65533;&#65533;&#65533;\&#65533;!]&#65533;;&#65533;&#1655; &#65533;&#65533;&#65533;K&#65533;&#65533;O&#65533;5m&#65533;M=&#65533;[&#65533;&#65533;
&#65533;&#65533;&#65533;&#65533;g&#65533;&#65533;&#65533;'&#65533;e&#65533;&#65533;s]&#65533;&#65533;$&#65533;?y&#65533;&#65533;&#65533;&#65533;&#65533;"&#1547;&#65533;&#65533;&#65533;b&#65533;&#65533;&#1559;&#65533;&#65533;&#65533;&#1329;&#65533;&#65533;&#65533;&#65533;&#65533;&#1555;]7&#65533;&#65533;&#65533;&#65533;&#65533;&#65533;&#1719;&#65533;&#65533;o&#65533;&#65533;&#65533;&#65533;]&#65533;&#1535;=&#65533;&#65533;&#65533;&#1223;&#65533;&#65533;&#65533;=&#1193;&#65533;-&#65533;&#65533;&#65533;&#65533;&#65533;&#1643;&#65533;&#65533;&#65533;&#573;=&#65533;&#65533;&#65533;i|&#65533;&#65533;=&#65533;&#65533;&#65533;&#65533;&#65533;&#65533;>&#65533;&#65533;}$&#65533;&#65533;&#65533;;&#65533;&#65533;&#65533;&#65533;^T	~&#65533;Ar&#65533;M<&#65533;+&#65533;&#65533;&#65533;=&#65533;-^&#65533;&#65533;&#65533;q&#65533;?&#65533;&#65533;&#65533;&#65533;A&#65533;&#65533;&#65533;&#65533;&#65533;g&#65533;&#65533;S&#1972;&~&#65533;&#65533;}&#65533;U&#65533;&#65533; &#65533;&#1291;&#65533;&#65533;k&#65533;&#65533;o&#65533;&#65533;&#65533;E&#65533;W&#65533;&#65533;-&#65533;u&#65533;&#65533;&#65533;~&#65533;&#65533;&#65533;_&#65533;&#65533;&#65533;K&#65533;&#65533;&#1225;~&#65533;&#65533;k&#65533;&#1972;0&#65533;&#65533;&#65533;>&#65533;~&#65533;^&#65533;X&#65533;&#65533;;]&#47070;&#65533;i>&#65533;[&#65533;&#65533;~&#65533;&#894;&#65533;&#65533;&#65533;D&#65533;%}&#65533;&#65533;&#40318;&#65533;&#65533;&#65533;&#65533;^&#65533;&#65533;&#65533;~&#65533;&#65533;&#65533;&#65533;&#65533;&#65533;&#65533;.&#65533;~&#49790;&#65533;&#65533;^&#65533;&#65533;>&#65533;&#65533;&#65533;&#65533;&#65533;9&#65533;&#65533;&#65533;^&#65533;)_&#65533;&#65533;&#65533;&#65533;&#65533;&#65533;,&#65533;>&#65533;~&#65533;>&#65533;?&#65533;K&#65533;E&#65533;9&#65533;"_&#65533;&#65533;&#65533;?&#65533;&#65533;&#65533;&#65533;Q?&#65533;[&#65533;7_&#65533;&#65533;b&#65533;=&#65533;&#65533;&#65533;&#65533;&#65533;&#65533;>&#65533;_&#65533;&#65533;&#65533;&#65533;&#65533;s_MX?&#1345;&#65533;&#65533;&#65533;&#65533;M&#65533;&#65533;&#65533;&#65533;,&#65533;&#65533;&#1363;&#65533;&#65533;&#65533;_&#65533;&#65533;&#65533;a&#65533;_&#65533;&#65533;&#65533;&#65533;?&#65533;&#65533;&#65533;&#65533;&#65533;&#65533;&#65533;c&#65533;&#53247;&#65533;|&#65533;O N&#65533;&#65533;7&#65533;N`&#65533;&#65533;_&#65533;&#65533;&#65533;&#65533;&#65533;_&#65533;&#65533;&#65533;&#65533;&N&#65533;8&#65533;B&#65533;%8|h&#65533;!&#65533;&#65533;)B&#65533;(&#1121; ;z&#65533;2&#65533;&#529;$K&#65533;<&#65533;2&#65533;&#661;,U*&#65533;3&#65533;&#793;4&#65533;k&#1724;&#65533;&#65533;f&#733;<{&#65533;)&#130;&#65533;C-p4&#65533;Q&#65533;Z &#65533;T&#65533;&#1190;H-D&#65533;&#65533;1kE&#65533;B&#65533;r&#65533;3&#65533;&#1585;d&#726;&#65533;&#65533;3&#65533;&#1717;k&#890;}7&#65533;&#1849;t&#65533;&#65533;u&#65533;&#65533;&#65533;&#1981;z&#65533;&#65533;&#65533;8&#65533;&#65533;&#65533;&#65533;&#65533;&#65533;&#65533;81&#65533;&#140;;~9rK&#65533;&#65533;+'&#65533;&#65533;9&#65533;&#65533;&#860;&#65533;Z&#65533;&#1847;&#65533;&#65533;&#1124;Kw>:uN&#1260;[&#65533;~=7&#65533;&#65533;&#65533;:a&#1790;&#65533;;7IE&#65533;i&#65533;&#65533;&#65533;;&#65533;&#65533;&#65533;{&#65533;&#65533;M<&#65533;&#65533;&#65533;e&#65533;&#65533;<&#65533;&#65533;&#65533;q_>GN=&#65533;&#65533;&#65533;,&#65533;C&#65533;>&#65533;x &#957;&#65533;&#65533;>&#65533;t&#65533;&#65533;&#1003;_w{&#65533;&#65533;&#65533;&#65533;g]~&#65533;&#65533;&#65533;&#65533;&#65533;of&#65533;&#65533;~&#65533;H cZV`&#65533;
&#65533;&#65533;&#1985;{-a&#65533;o&#65533;&#65533;&#65533;&#65533;^&#65533;aO^&#65533;a&#65533;&#65533;&#65533;&#65533;&#65533;j}Hb&#65533;Q(&#65533;r&#65533;&#65533;PZ&#65533;cFDi5#V&#328;c&#65533;/&#65533;&#65533;&#65533;>&#65533;h&#65533;CmP&#65533;@ P&#65533;:.&#65533;&#65533;@Z&#65533;&#65533;2&#65533;&#65533;d&#65533;&#65533;&#65533;&#65533;	X&#65533;e&#65533;4n&#65533;\&#65533;@&#65533;&#65533;!
)$&#65533;<i&#65533;&#65533;6&#65533;&#65533;&#65533;&PT&#65533;CfND&#65533;&#65533;&#65533;&#65533;yj&#65533;&#65533;W&#65533;&#65533;g&#65533;a&#65533; Q&#65533;&#65533;D&#65533;B&#1320;&#65533;C
Z&#35076;&#65533;QW&#65533; &#65533;&#65533;&#161;8&&#65533;:&#65533;&#65533;Dh"&#65533;&#65533;F6&#1316;&#65533;&#65533;>t*&#65533;$&#65533;	&#65533;&#65533;B&&#522;*&#65533;&#65533;iAC&#65533;"T&#65533;'&#65533;&#65533;&#65533;H&#65533;J&#65533;PZ&#65533;&#65533;&#65533;|pj&#65533;&#65533;"{d&#65533;U;,&#65533;&#65533;2&#65533;&#65533;&#65533;	&#1129;`&#65533;f\&#65533;&#65533;&#65533;&#65533;&#65533;&#65533;0gfN&#65533;&#65533;S&#65533;[&#65533;&#65533;99o&#65533;(&#65533;j&#65533;Jv&#65533;e&#65533;[&#65533;&#65533;&#65533;&#65533;Z&#65533;U&#65533;"&#65533;)&#65533;&#65533;*&#65533;	
&#65533;&#65533;%&#65533;&#65533;
Up&#65533;6
&#65533;-&#179;r&#65533;&&#65533;&#65533;&#65533;&#65533;]!&#65533;&#65533;G&#65533;R&#65533;&#65533;nb&#65533;;&#65533;&#65533;&#65533;lr&#65533;&#65533;|&#65533;D$&#65533;&#666;p+&#65533;&#65533;`+ P&#65533;&#65533;j&#65533;Lk&#1296;&#65533;&#65533;z&#65533;o&#65533;&#65533;ji&#65533;%&#65533;%&#65533;&#65533;&#65533;	&#65533;V$&#65533;&#65533;&#65533;k&#65533;=&#65533;	&#65533;p*&#65533;|*&#65533;&#65533;&#65533;>&#65533;)un&#65533;&#65533;\&#65533;r&#65533;&#65533;&#65533;O&#1881;&#65533;&#65533;&#65533;Q	&#65533;&#65533;o&#65533;[&#65533;&#65533;&#1992;&#65533;A&#65533;-+&#65533;&#65533;G"&#65533;&#65533;@G<{&#65533;NbIt&#65533;O&#19006;k&#65533;&#65533;p&#65533;C&#65533;"N&#65533;&#65533;&#65533;&#65533;&#65533;&#65533;{&#65533;-&#65533;&#65533;&#65533;[&#65533;|&#65533;&#65533;&#65533;&#65533;M&#65533;&#65533;&#65533;:&#65533;&#65533;h&#65533;2&#65533;&#65533;&#65533;&#234;&#65533;Q&#65533;&#65533;
jI&#65533;&#65533;&#65533;[&#65533;}E&#65533;&#65533;<&#65533;a&#65533;d&#65533;x&#65533;|&#65533;9	Q&#65533;M&#65533;&#65533;&#65533;U	&#65533;C&#65533;>&#65533;''&#65533;&#65533;&#65533;F&#65533;&#65533;&#65533;&#65533;CX&#65533;&#65533;&#65533;4B&#65533;&#65533;&#65533;J	
D4u&#65533;&#65533;&#65533;!&#65533;C&#65533;D&#65533;&#65533;	jJ"8&#65533;V>&#65533;&#65533;@vtH&#65533;&#65533;Lid+&#65533;E:&#65533;AnPhZ&#65533;9&#65533;&#65533;M&#65533;&&#65533;&#65533; 
1&#65533;Db&#65533;&#65533;&#65533;%&#65533;~h&#65533;Ll&#65533;&#65533;&#1573;.	&#65533;IT&#65533;&#65533;D&#65533;,jq&#65533;Y&#65533;Ys&#65533;0&#65533;&#65533;!&#65533;&#65533;]&#328;&#65533;&#65533;&#65533;1I&#65533;&#65533;4&#65533;&#2045;q&#65533;&#1697;&#65533;G&#65533;&#65533;xy&#65533;&#65533;&#65533;&#65533;&#65533;,&#65533;K&#65533;$"&#65533;rG&#65533;&#65533;1$M#d&#65533;&#437;&#65533;B2+&#65533;&#65533;&#65533;&#65533;&#316;&#65533;&#398;&#65533;&#65533;Q&#65533;%&#65533;&#65533;&#65533;P&#65533;j&#65533;A
&#65533;I&#65533;&#65533;R&P(7p&#65533;&#65533;kr&#65533;&#65533;&#65533;4rK&#65533;&#65533;lO&#65533;&#65533;&#65533;T&#65533;&#65533;G&#906;G&#65533;&#65533;&#65533;&#65533;v&#65533;&#65533;~IV&#65533;2&#65533;b&#65533;J8fL&#65533;&#65533;&#65533;U1&#65533;dc&#65533;3_&#65533;,0&#65533;&#65533;!&#65533;d(&#65533;&#65533;&#65533;&#65533;n&#65533;JNR;A6&#65533;laeN@&#65533;A&#65533;&#65533;&#65533;&#65533;n&#65533;2&#65533;&#65533;&#65533;&#65533;sD	&#65533;&#65533;&#65533;&#65533;AD)&#65533;&#65533;G&#128;	&#65533;0&#65533;f&#65533;is
W@&#65533;yH&#1836;&#65533;&#65533;WL&#65533;K&#65533;&#65533;zZ&#65533;|&#65533;reF&#65533;&#65533;$,Vu&#65533;s1A&#65533;46&#65533;Ls&#65533;z$J&#65533;&#65533;&#65533;&#65533;qQ&#65533;&#65533;@*WkX&#65533;&#65533;&#65533;@&#65533;&#65533;R&#65533;&#65533;&#65533;n&#65533;bJ3&#65533;&#65533;=&#65533;&#65533;G&#65533;
&#65533;(>&#65533;	Z&#1970;&#65533;"&#65533;,&#65533;}&#65533;&#65533;&#65533;&#65533;PP,eJiY'&#65533;`u&#65533;&#65533;&#65533;a&#871;GcH&#65533;DQ@&#65533;j&#65533;U&#65533;v&#65533;&#65533;&#65533;T.+&#65533;&#1000;)U&#65533;\1&#65533;H&#65533;e&#65533;6&#65533;Z&#65533;&#65533;&#65533;&#1927;$&#65533;	$(&#65533;&#65533;J&#65533;v&#65533;&#65533;&#65533;&#65533;&#65533;&#65533;BE&#65533;Y$&#65533;&#65533;&#558;6&#65533;r&#65533; I&#1854;&#65533;
 &#65533;$&#65533;B&#65533;Q&#65533;6&#65533;&#65533;*&#65533;G&#65533;&#65533;TO&#65533;&#65533;w%&#65533;p7&#65533;&#65533;K&#65533;w&#65533;&#65533;!&#65533;H&#65533;&#65533;&#65533;&#65533;[&#65533; &#65533;&#65533;+&#65533;&#65533;&#65533;&#65533;=]L&#65533;[&#65533;1&#65533;vVa&#65533;S&#65533;[F&#65533;F&#65533;&#65533;&#65533;+&#65533;&#65533;G&#65533;7'&#65533;&#65533;b&#65533;Bn&#65533;
&#65533;D&#65533;,&#65533;&#65533;,0&#65533;`IYr&#65533;&#65533;%&#65533;&#65533;&#65533;#&#65533;&#65533;&#65533;]Dbb&#65533;H&#65533;k&#65533;&#65533;n"/&#65533;H&#65533;d$&#65533;#&#65533;&#65533;H&#65533;&#65533;&#1825;8$&#65533;&#65533;&#65533;_L&#65533;&#65533;x&#65533;&#65533;1q&#65533;h&#65533;&#65533;&#65533;pr&#65533;(&#65533;S&#65533;&#65533;&#65533;&#65533;vX&#65533;`&#65533;M&#65533;;)&#430;&#65533;Wm&#65533;H&#65533;&#65533;E&#65533;&#65533;V&#65533;d&#65533;&#65533;&#65533;C(7&#65533;&#65533;2pi6&#65533;&#65533;4&#65533;&#65533;K&#65533;&#65533;H&#65533;&#139;&#65533;&#65533;+'es_e&#65533;~&#65533;JRD&#65533;&#65533;&#65533;@c&#65533;y&#65533;^i&#1692;&#65533;&#65533;f&#65533;16&#65533;&#65533;&#65533;;&#65533;&#65533;<-p &#65533;&#65533;d&#167;&#65533;&#65533;&#65533;&#65533;4r&#65533;Ffeu&#65533;,`&#65533;&#65533;.&#65533;&#683;&#65533;FdNB&#65533;
&#65533;u&#65533;Kg&#65533;&#65533;&#65533;&#65533;ny5FiU&#65533;W&#65533;&#65533;&#65533;&#65533;m!	j&#65533;"&#65533;M&#65533;8%&#65533;_M&#65533;&#65533;&#65533;e&#782;O,f&#65533;-&#65533;t)&#65533;aC&#65533;f0j&#65533;&#65533;`.&#65533;[&#65533;&#65533;&&#65533;v&#65533;s9&#65533;-&#65533;&#65533;&#65533;&#65533;Q&#65533;R&#904;&#65533;&)z	&#65533;,7&#65533;&#65533;&#65533;&#65533;&#65533;&#65533;&#65533;&#65533;K&#65533;fLVU&#65533;y&#65533;&#65533;\D5&#40064;Y&#65533;&#65533;&#65533;&#65533;&#65533;W#c4&#601;&#65533;f&#65533;J&#361;VE&#65533;&#65533;&#65533;&#1238;&#65533;g2&#65533;&#65533;&#65533;.%UPJp&#65533;&#65533;*&#65533;FjB&#65533;&#65533;l&#65533;0xC&#65533;&#65533;T&#65533;&#65533;X&#65533;0&#397;|P&#65533;&#65533;C1	[&#65533;F&#65533;&#65533;&#65533;G&#65533;&#65533;)&#65533;&#65533;&#65533;&#1742;&#65533;`&#65533;|&#65533;7&#65533;&#65533;&#65533;C&#65533;&#65533;&#65533;Z&#65533;&#65533;&#65533;&#65533;&#65533;&#65533;&#65533;
i.&#65533;&#65533;&#65533;!s&#65533;,@&#65533;6&#65533;)&#65533;X&#65533;&#65533;&#65533;&#65533;lW;x&#65533;<&#65533;D\&#65533;&#1481;&#65533;&#65533;[m\+&&#65533;&#65533;&#65533; A&#65533;B&#65533;N&#65533;&#65533;@&#65533;&#65533;&#65533;X`U&#65533;Hsl&#65533;&#65533;R&#65533;&#65533;F&#1742;Z%&#65533;g&#1889;vV&#65533;&#627;&#33672;&#65533;&#65533;&#65533;&#65533;o&#65533;v&#65533;&#174;&#65533;\&#65533;&#65533;o&#65533;w&#65533;=;[&#65533;$y&#65533;a&#65533;&#65533;o@%&#65533;la$&#65533;Eg&#65533;&#65533;&#65533;&#65533;&#65533;j&#65533;&#65533;c&#65533; b7f*"&#65533;&#65533;&#1758;&#65533;&#65533;5&#65533;$&#65533;tzT&#65533;0P82&#65533;I&#65533;K&#65533;]T&#1591; QF&#65533;&#65533;I#E&#415;{&#65533;&#65533;6b\`&#65533;FL&#65533;&#65533;I&#65533;f+8!5#&#65533;$&#65533;Cn&#65533;Z&#65533;/r&#65533;aBgG&#65533;x&#65533;&#65533;a &#65533;&#65533;&#65533;&#65533;e
VI&#65533;W&#65533;&#65533;"o&#65533;&#65533;h&#65533;&#65533;G&#65533;c9&#65533;&#32860;&#65533;&#65533;&#65533; 
&#65533;(""&#65533;&#65533;&#65533;a&#65533;&#65533;&#65533;-&#65533;&#65533;l.(&#65533;&#65533;&#65533;0&#1408;HD&#65533;&#65533;F+&#514;&#65533;H8&#65533;nLRmU&#65533;C&#65533;V%D&#65533;<x yT'x4&#65533;w~Z&#65533;&#65533;R@6U#>&#65533;n&#436;&&#65533;&#65533;'&#65533;SmM&#65533;W&#65533;&#65533;ZH&#65533;&#65533;K\(&#65533;?#2&#65533;&#65533;7FG&#65533;&#65533;?&#65533;&#65533;-&#65533;$-&#65533;&Kt&#65533;'w&#65533;*"psj&#65533;&#65533;&#65533;&#65533;{MR/&#65533;&#65533;=&#65533;&#65533;+a&#65533;$&#65533;&&#65533;~%&#65533;&#65533;4'&#65533;~U$>C&#65533;c$&#65533;ET&#754;Z&#65533;Q&#65533;b&#65533;0GCX&#65533;N#ev&#65533;u&#65533;4&#65533;0I&#65533;U&#65533;H&#65533;v$&#65533;4&#65533;&#65533;&#65533;V&#65533;7Q&#65533;&#65533;;&#65533;&#65533;MG&#65533;q&#65533;&#65533;y&#65533;Qs&#65533;=&#65533;%&#65533;q&#65533;>Xa&#65533;a&#65533;*w3.Es2&#65533;L&#420;%	s'&#65533;&#65533;7&#65533;&6&#65533;4Y&#65533;O&#65533;1'wI4G&#65533;V&#65533;IZS<G&#65533;&#65533;=&#65533;87P#6&#65533;x&#65533;&#65533;&#65533;|J3z&#673;&#65533;&#65533;G&#65533;X;&#65533;E[G&#65533;N&#65533;<Us'&#65533;u(&#1526;S5K&#65533;T&#65533;8&#65533;%&#65533;x&#65533;W}e&#65533;,&#65533;&#65533;&#65533;8&#65533;&#65533; w&#65533;%&#65533;&#65533;w&#65533;&#65533;6&#65533;r&#65533;&#65533;&#65533;v&#65533;7&#65533;'Uy&#65533;*&#65533;&#65533;R&#65533;"6&#65533;E7f&#145;D&#65533;shi&#65533;&#65533;p6i6&#65533;V&#65533;&#65533;&#65533;&#65533;&#65533;&#65533;c&#65533;q'&#65533; 6&#65533;Xg&#65533;L&#65533;&#465;&#65533;*&#65533;R?&#65533;6&#65533;FQG&#65533;&#65533;&#65533;F'&#65533;:v2$Eq8&#65533;A1&#65533;C&#65533;&&#65533;}[&#65533;&T&#65533;T&#65533;&#65533;)dAX&#65533;&#65533;^&#65533;Bi&#65533;&#65533;
&#65533;vh&#65533;A+&#65533;t&#65533;&#65533;&#65533;&#65533;b&#65533;&#65533;H&#65533;bx&#65533;D&#65533;E&#65533;K&#65533;,&#65533;&#65533;&#271;&#65533;GGA&#65533;e1&#65533;A&#65533;	a&#65533;ql&#65533;6&#65533;%!&#65533;8by&#65533;&#65533;7D&#65533;&#65533;&#65533;yG&#65533;I&#65533;&#65533;&#1103;&#65533;Q&#65533;&#65533;&#65533;&#65533;&#65533;x&#65533;&#38596;&#65533;&#65533;&#65533;&#65533;&#65533;&#65533;&#65533;d2&#65533;&#65533;&#65533;%&#585;#F(H>`&#65533;&#65533;&#65533;)h7X&#65533;&#65533;G&#65533;k&#65533;:b&#65533;1Rm^F&#65533;9$&#65533;( C&#65533;]6&#65533;&#65533;&#65533;J&#65533;&#65533;lr&#65533;Nh#&#65533;&#65533;&#65533;&#65533;b/2&#65533;Y&#65533;RY&#65533;WYYH+&#65533;|&#65533;}H&#65533;0&#65533;G!&#65533;3"&#65533;)&#65533;&#65533;2)&#65533;&#65533;&#65533;T#kU
z&#65533;&#65533;&#65533;Qb&#65533;&#65533;T&#65533;&#65533;&#65533;uRJ&#65533;&#65533;c&#65533;&#65533;YJ!&#65533;&#65533;9&#65533;Zn\&#517;o&#65533;&#580;uBL,&#65533;L&#65533;&#65533;&#65533;&#65533;~Sb&#65533;&#65533;)&#65533;-&#65533;"&#65533;&#65533;@l&#65533;$:&#65533;&#65533;66&#65533;7&A&#65533;,&#65533;&#65533;?'&#65533;z&#65533;&#65533;a&#65533;&#65533;Gz.&#65533;B&#65533;%&#65533;E&#65533;&#292;&#65533;]A&#65533;&#65533;+*d	&#65533;J~9&#287;:&#65533;&#65533;D~A&#65533;&#65533;F&#65533;&#65533;:&#65533;&#65533;&#65533;^&#65533;&#65533;+&#65533;&#65533;'!&#65533;~&#65533;&#65533;@.T~&#65533;&#65533;&#65533;:~7X&#65533;&#65533;&#65533;~&#65533;:&#65533;&#1316;&#65533;":&#65533;eZ~&#65533;&#65533;&#65533;9&#65533;!&#26761;&#65533;"Z)E&#65533;&#65533;&#65533;r~`&#65533;&#65533;GL&#65533;:}&#65533;&#65533;(&#65533;&#65533;A'&#65533;&#65533;8&#43279;z&#65533;W&#65533;7}s&#42880;&#65533;&#65533;&#65533;&#65533;&#65533;&#65533;&#65533;&#65533;:&#65533;&#65533;&#1131;&#65533;
&#65533;&#65533;&#65533;a&#65533;1&#65533;1b&#65533;&#684;&#65533;&#65533;&#65533;&#65533;)&#65533;w&#65533;&#65533;'8&#65533;&#65533;*&#65533;&#65533;&#65533;&#65533;&#685;n1&#65533;&#65533;
&#65533;;&#65533;&#65533;p&#65533;&#65533;&#65533;&#65533;j&#27310;;Q&#65533;&#65533;b&#65533;tg^&#65533;A&#65533;&#65533;&#65533;j&#65533;3F%&#65533;Jd{&#65533;e&#65533;j&#65533;i&#65533;&#65533;tD'e&#65533;c&&#65533;7hk&#65533;&#65533;&#1308;mv&#65533;j"&#65533;*&#65533;&#65533;&#65533;K&#65533;&#65533;&#65533;/f&#65533;#&#65533;&#65533;&#65533;&#65533;&#65533; 8&#65533;:Y&#65533;va&#65533;&#65533;Z&#65533;)K;c#+&#65533;&#65533;"&#65533;&#65533;3&#65533;&#65533;4&#65533;#&#65533;%~n$&#65533;&#65533;)&#65533;e&#65533;$Q~&#65533;UTA;~,&#65533;&#65533;#&#65533;B	&#65533;E>{&#65533;&#65533;3V&#65533;&#65533;F{&#65533;U&#65533;%&#65533;K&#65533;&#65533;[Y&#65533;&#65533;&#65533;&#65533;
&#65533;&#65533;&#65533;c&#65533;&#65533;b[&#65533;dk&#65533;i&#65533;&#65533;a&#65533;F'&#1731;`&#65533;W&#65533;%&#65533;r&#65533;sk&#65533;u&#65533;&#65533;t&#65533;&#65533;v&#65533;F;&#65533;&#65533;\&#757;R&#65533;&#65533;K&#65533;&#65533;&#65533;&#65533;K&#65533;^&#65533;&#65533;&#65533;&#757;n&#65533;&#65533;&#65533;&#65533;,&#65533;&#65533;&#65533;&#65533;:&#65533;k&#65533;&#65533;{&#65533;&#65533;&#65533;&#1585;&#65533;&#65533;&#65533;&#65533;&#65533;&#65533;&#65533;Z;&#65533;&#65533;*&#65533;&#65533;;&#65533;&#65533;&#65533;&#65533;&#65533;&#65533;&#65533;;&#65533;k&#65533;&#65533;K&#65533;&#65533;&#65533;&#65533;&#65533;&#65533;f&#65533;&#1773;&#65533;&#48880;&#634;o&#65533;&#65533;:&#65533;&#65533;[&#65533;&#65533;J&#65533;&#65533;&#65533;&#65533;&#1482;&#65533;&#65533;&#1724;&#65533;&#65533;&#65533;&#65533;&#65533;Y&#65533;_[&#65533;&#65533;	&#65533;&#1611;&#65533;&#459;&#65533;&#1819;&#65533;&#65533;&#65533;&#65533;&#65533;yJ&#65533;&#65533;9&#65533;S{&#65533;&#65533;k&#65533;&#65533;&#1754;&#1531;&#65533;&#65533;&#65533;&#65533;&#65533;+&#65533;.&#65533;&#65533;[&#65533;2x&#65533;&#65533;&#65533;&#65533;2(&#65533;&#65533;&#1151;3&#65533;&#65533;&#65533;.&#65533;&#65533;&#65533;[&#65533;&#65533;-x&#65533;&#465;&#65533;-&#65533;&#65533;&#65533;&#65533;H&#65533;Lc&#65533;&#65533;&#65533;&#65533;c&#65533;&#65533;c\&#65533;c,  <c&#65533;&#65533;$c&&#65533;(&#65533;b|&#65533;,&#65533;b.L&#65533;0&#65533;bL&#65533;y&#65533;&#65533;3|&#203;$&#65533;&#65533;&#65533;<l&#65533;?&#65533;A,&#65533;i&#65533;&#158;[&#65533;tt&#305;&#65533;&#65533;x&#65533;&#65533;&#65533;&#65533;&#65533;x$&#65533;&#65533;&#65533;sD&#65533;U&#65533;W&#65533;&#65533;$&#65533;&#65533;T&#65533;&#65533;b&#65533;&#200;&#65533;&#65533;;&#65533;&#65533;c&#65533;!a&#65533;f,FO&#65533;j&#65533;#l<&#65533;n\"pL&#65533;rl"S&#65533;&#65533;v\"x&#65533;&#65533;z\"e&#65533;&#65533;
&#513;L ]&#65533;&#452;&#65533;!&#65533;&#65533;&#456;&#65533;!h$&#65533;,!&#65533;&#65533;&#579;L&#65533;&#65533;!&#65533;lq&#65533;B&#65533;&#65533;&#65533;&#65533;&#65533;#&#65533;&#65533;
&#65533;><&#65533;	&#65533;&#65533;'|&#65533;&#65533;&#65533;+&#65533;&#65533;b&#623;&#65533;&#65533;&#65533;,&#65533;&#65533;A&#757;&#65533;&#65533;&#65533;&#696;l&#65533;&#65533;&#700;\&#65533;&#65533;&#65533;&#65533;&#65533;&#65533;&#268;&#631;&#65533;&#65533;&#65533;a&#65533;*&#65533;&#65533;&#65533;&#65533;&#65533;i&#65533;&#65533;&#65533;|&#65533;&#65533;&#65533;,&#65533;&#65533;&#65533;&#1564;&#65533;&#1708;&#65533;&#65533;&#65533;&#65533;,&#65533;<&#65533;&#65533;<&#65533;&#65533;l&#65533;&#65533;&#65533;&#65533;&#220;&#65533;&#1777;&#65533;&#65533;&#65533;&#65533;&#65533;&#65533;&#949;&#65533;&#65533;1&#65533;m\&#65533;&#1697;&#65533;&#65533;|&#65533;&#65533;&#1008;&#65533;&#65533;&#65533;&#65533;&#65533;E&#65533;m&#65533;&#65533;&#1087;#&#65533;	&#65533;&#65533;&#65533;&#65533;&#65533;F&#65533;M&#65533;m&#65533;&#65533;!&#65533;&#65533;&#65533;&#65533;&#65533;M&#65533;&#65533;!-&#65533;#&#65533;&#65533; M&#65533;'&#65533;&#65533;)&#65533;.&&#65533;&#65533;-&#65533;&#65533;/&#65533;&#65533;&#65533;3M&#65533;5={p&#65533;6&#65533;&#65533;;&#65533;&#65533;1!&#65533;=&#65533;A}&#65533;,-&#65533;Em&#65533;&#65533;&#65533;G&#65533;&#65533;K&#65533;GI&#65533;&#65533;O&#1377;&#65533;&#65533;QM&#65533;U&#65533;Sm&#65533;Y&#65533;&#1396;&#65533;@&#65533;[&#65533;&#65533;_&#65533;]&#65533;cM&#65533;7!&#65533;e&#65533;&#65533;h}&#65533;i&#65533;&#65533;_&#65533;&#65533;m&#65533;V&#65533;&#65533;qM&#65533;O=&#65533;u&#65533;&#65533;F}&#65533;y&#65533;&#65533;=&#65533;&#65533;}&#65533;5&#65533;&#1473;M&#65533;. !&#65533;   ,   &#65533;X &#65533; H&#65533;&#65533;&#65533;&#65533;*\&#560;&#65533;&#199;#J&#65533;H&#65533;&#65533;&#331;	A&#65533;&#561;&#65533;&#463; C&#65533;I&#65533;$G&#65533;(S&#65533;\&#626;&#65533;&#727;0c&#668;&#65533;&#65533;&#65533;&#65533;8s&#65533;&#65533;&#37990;&#991;@&#65533;
J&#65533;(&#65533;;qx*]&#65533;t&#65533;&#1127;P&#65533;J&#65533;J&#65533;&#65533;&#65533;=M&#65533;j-i&#65533;&#65533;&#1519;`&#202;=&#65533;u&#65533;&#1651;P&#426;]&#758;&#65533;&#1748;&#65533;&#65533;e&#65533;&#65533;&#65533;&#1915;x&#65533;"&#65533;&#727;g&#1983;&#65533;>&#1719;p&#65533;&#65533;&#65533;+^&#816;&#65533;&#65533;&#65533;!K&#65533;L&#65533;c&#536;OV&#65533;&#825;&#65533;&#1528;&#65533;C{M&#65533;tP&#65533;&#65533;E&#65533;^&#890;5&#701;&#65533;1&#65533;&#65533;M&#65533;&#65533;&#65533;;&#65533;e&#65533;&#65533;&#65533;{&#65533;&#65533;&#65533;}{>&#65533;7&#65533;&#275;+g&#65533;8&#65533;&#65533;&#1059;&#65533;&#65533;&#38703;&#65533;&#65533;&#65533;&#65533;&#174;.7&#65533;&#65533;&#65533;]qs&#65533;&#65533;&#65533;&#65533;y&#65533;&#65533;&#65533;g=&#1022;&#65533;O&#65533;I&#65533;kuO&#65533;~&#65533;&#65533;&#65533;&#65533;&#65533;&#1023;b&#65533;&#65533;t&#65533;'&#65533;&#65533;&#65533;&#65533;~&&#65533;  &#65533;&#65533;&#65533;&#65533;&#65533;&#65533;&#65533;~Eh&#65533;}R&#65533;&#1221;&#65533;'&#65533;&#65533;;u(&#65533;y&#65533;&#65533;8&#1160;(~W&#65533;&#65533;&#65533;&#65533;&#65533;t+&#65533;&#65533;&#1227;4.&#65533;&#65533;&#65533;&#1384;&#65533;p&#65533;&#1166;@&#65533;&#1443;&#65533;3i&#65533;kC&#65533;&#1297;L&#65533;F&#65533;&#65533;?6)&#65533;hB&#65533;&#1108;Xr&#65533;&#65533;&#65533;Kf&#65533;%c[r&#65533;&#22026;&#65533;	%&#65533;hf&#65533;&#65533;i&#65533;&#65533;&#1479;\&#65533;&#65533;&#65533;n&#65533;gZt&#65533;&#1885;&#65533;&#65533;&#65533;X{&#65533;w&#30660;&#65533;e&#65533;&#65533;&#65533;&Z&#1357;2*&#65533;T&#65533;&#65533;&#65533;&#65533;&#65533;&#65533;&#65533;%&#65533;&#65533;&#65533;&#65533;&#65533;&#65533;v&#65533;&#65533;&#65533;&#65533;&#65533;*&#1254;&#65533;j&#65533;K&#65533;Rx&#65533;*&#65533;&#65533;&#65533;)&#65533;|&#65533;a
&#65533;&#65533;z&#65533;&#65533;&#65533;&#65533;&#65533;&#65533;&#65533;!&#431;&#65533;k&#65533;&#65533;Z&#1582;`&#65533;+&#65533;&#65533;*&#65533;&#65533;F&#46129;r&#65533;&#65533;&#65533;j`;&#65533;&#65533;h&#65533;-hH+&#65533;A&#1306;&#65533;&#65533;&#65533;&#65533;&#65533;&#65533;BT&#65533;V&#65533;6m&#65533;&#65533;Jthh&#65533;;o&#65533;&#65533;>&#65533;nS&#586;&#65533;&#65533;&#65533;&#65533;&#65533;k0Ck&#65533;E&#65533;7&#65533;&#65533;q&#65533;&#65533;&#65533;t/d&#65533;&#65533;Q&#65533;&#65533;	]&#65533;&#65533;&#65533;lP&#65533;}&#65533;,&#65533;&#65533;
&#65533;&#65533;(&#65533;L2_,&#65533;&#65533;&#65533;Q&#65533;&#65533;&#65533;&#2001;da&#65533;&#65533;&#65533;&#901;i&#65533;s&#65533;@&#65533;&#65533;&#65533;3&#65533;+&#855;&#65533;L&#65533;&#65533;R&#65533;F-&#65533;q&#65533;X}5&#65533;Z&#65533;;5S&#65533;v&#878;&#472;-,&#65533;&#65533;bGK6f&#65533;=&#65533;&#710;e&#65533;kn&#65533;2pU&#65533;M&#65533;&#65533;&#65533;&#65533;&#65533;&#65533;&#65533;N&#65533;&#65533;7&#65533;&#65533;&#65533;<&#65533;&#65533;_k&#65533;&#65533;&#65533;&&#65533;&#65533;&#65533;&#65533;w&#65533;VPG&#65533;&#65533;&#1721;Y&#65533;)&#65533;&#65533;j&#65533;&#65533;&#65533;&#65533;e&#65533;&#65533;&#65533;&#65533;&#1636;;j:&#65533;&#65533;V&#65533;&#65533;&#65533;&#65533;&#65533;e&#65533;AG&#65533;R&#65533;&#65533;&#65533;&#65533;&#65533;&#65533;&#65533;&#65533;&#65533;&#65533;&#65533;&#65533;&#65533;O&#65533;&#65533;&#65533;'&#65533;&#65533;&#65533;&#65533;7&#65533;&#65533;&#65533;&#65533;&#65533;&#65533;&#65533;&#65533;&#65533;~&#65533;&#65533;M2P&#65533;w/&#65533;&#65533;{ &#65533;&#65533;O&#65533;&#65533;&#65533;&#65533;&#65533;&#23759;&#65533;&#65533;&#65533;/&#65533;&#65533;&#65533;&#65533;O&#65533;&#65533;&#65533;&#65533;&#65533;&#65533;&#65533;&#65533;?&#65533;&#65533;&#65533;\ufG&#65533;(&#65533;O{&#65533;&#65533;&#65533;&#65533;*&#65533;&#65533;	&#65533; !8A	:&#1026;&#65533;`7&#65533;&#65533;f&#65533;&#65533;!A8Bz&#1028;$<a	'&#65533;&#65533; &#65533;ha&#65533;B&#65533;GC &#65533;&#65533;&#65533;6&#65533;!w&#65533;&#65533;&#65533;&#65533;&#65533;>"&#65533;&#65533;(&#65533;"&#65533;FL"&#65533;(&#65533;*&#65533;5 &#65533;9&#65533;|m1&#65533;&#65533;&#65533;&#65533;D&#65533;uQ _&#65533;a&#65533;&#65533;&#65533;&#65533;&#65533;e$&#65533;&#760;F1n&#65533;&#65533;ot&#65533;&#65533;&#65533;9&#65533;&#65533;w&#65533;&#65533;'qGH&#65533;T&#65533;&#65533;&#65533;&#65533;&#65533;MB
&#65533;&#65533;E-j(H;&#433;&#65533;6&#65533;B&#65533;7p \&#65533;&#65533;&#65533;C.v2&#65533;&#65533;d$(G&#65533;&#65533;P&#65533;&#65533;&#65533;&#65533;&#65533;$*W&#65533;&#65533;V&#65533;&#65533;&#65533;&#65533;&#65533;"&#65533;&#65533;F&#65533;&#1171;&#65533;dd#p&#65533;&#65533;+&#1586;R&#65533;&#65533;)&#65533;&#65533;HR&#65533;&#65533;&#65533;b&#65533;Z0&#65533;TH &#65533;&Y:]Q!&#65533;)]&#65533;&#65533;Wr&#65533;&#65533;8&#65533;&#65533;MNz&#65533;&#65533;4g:?&#65533;C&#65533;H&#65533;
&#65533;&#65533;
jQDC*&#65533;&#65533;&#65533;&#65533;@jq&#65533;8~&#65533;&#65533;&#65533;'&#65533;&#65533;&#65533;E&#1241;
  >&#65533;N1Q&#65533;[&#65533;Br&#65533;&#65533;$&#65533;&#1236;N&#65533;"F&#744;&#65533; zt&#65533;&#65533;&#65533;&A:R&#65533;&#65533;&#65533;&#65533;&#65533;&#65533;$&#65533;&#65533;&#65533;"&#65533;&#65533;&#65533;&&#65533;&#65533;&#65533;`V&#65533;&#65533;&#65533;&#65533;&#65533;?&#65533;&#65533;|2B&#65533;&#65533;&#65533;&#65533;.&#65533;&#65533;&#65533;p/+&#65533;&#65533;&#65533;&#65533;&#65533;&#65533;&#65533;&#65533;qC+&#65533;8&#65533;&#65533;r&#65533;&#65533;&#65533;&#65533;fV&#65533;&#65533;Urv&#65533;&#65533;_&#65533;j&#65533;&#65533;C&#65533;&#65533;T
.E&#65533;D&#65533;&#65533; &#65533;&#65533;&#65533;\&#65533;&#65533;:P9&#65533;&#1707;	 )&#65533; &#15044;+z&#65533;&#65533;&#65533;I&#65533;&#65533;1&#65533;&#65533;&#65533;&#65533;26&#65533;&#65533;&#65533;d)&#65533;&#65533;Qqn&#1364;&#65533;mge&#65533;YGtf&#65533;&#65533;W&#65533;&#65533;W&#65533;&#193;( &#65533;&#65533;&#65533;>CkC&#65533;&#65533;&#65533;&#65533;,=0&#65533;+&#65533;hoD&#65533;G&#65533;T&#65533;&#65533;A&#65533; G&#65533;L&#65533;&#65533;&#65533;&#65533;&#65533;&#65533;&#65533;&#65533;dry&#65533;N&#65533;&#1273;&#65533;&#65533;&#65533;r&#65533;&#65533;F&#65533;&#65533;1&#65533;&#65533;&#65533;&#65533;&#65533;:&#65533;&#65533;&#65533;&#65533;&#65533;WP &#65533;9&#65533;f*`&#65533;)h&#65533;a&#65533;T3"5&#65533;&#65533;U&#65533;&#730;Jtr&#65533;&#65533;&#65533;&#65533;&#65533;F&#65533;[&#65533;t&#65533;7&#65533;@l&#65533;>]&#65533;&#65533; &#65533;&#65533;'&#65533;ZYF$8&#65533;-&#65533;k&#65533;&#65533;&#65533;!&#65533;&#65533;p&#65533;z&#65533;P=&#65533;&#65533;;	.Q&#65533;&#65533;uV&#65533;&#65533;WEq97&#65533;b&#65533;v6&#65533;,k&#65533;&#65533;Y&#65533;Zu&#65533;n&#65533;f&#65533;&#65533;&#65533;&#65533;&#65533;&#617;&#65533;q|&#65533;H&#65533;&#65533;v&#65533;&#65533;&#65533;D&#65533;CK&&#65533;Q&#65533;M.i&#65533;O:&#65533;Tb6&#65533;G&#65533;&#65533;p&#65533;&#65533;_&#65533;&#65533;4&#65533;>F&#65533;&#65533;&#65533;l&#65533;&#65533;&#65533;'&#931;&#65533;_&#65533;\6O&#65533;&#65533;&#65533;&#65533;&#65533;.&#65533;y&#65533;&#65533;9&#65533;U&#65533;g&#65533;]&#65533;Q&#65533;&#65533;&#65533;&#986;&#65533;&#65533;&#65533;+&#65533;&#65533;&#1646;v~&#65533;&#65533;&#65533;YdEC1&#65533;&#65533;&&#9577;N=&#65533;&#65533;&#336;&#65533;&#65533;)&#65533;@&#65533;&#1922;&#65533;"L&#65533;&#65533;GM&#65533;R&#65533;&#65533;&#1320;N&#65533;&#65533;W&#65533;&#65533;V&#65533;Z	6&#65533;fM&#65533;YC	&#1068;5n0k^&#65533;&#1418;&#65533;B-&#65533;`k]&#65533;&#65533;&#65533;66&#65533;sM&#65533;d3&#65533;&#1468;f&#65533;B{&#65533;&#65533;j/&#65533;KX&#176;&#65533;@&#65533;JJj@-&#65533;&#65533;L`&#65533;&#65533;87
6&#65533;&#65533;[(0w	&#65533;&#65533;&#65533;t+@&#65533;&#65533;nw|0x&#65533;;&#65533; &#65533;	&#65533;=p&#65533; &#65533;&#65533;N7
R&#65533;p&#65533;&#65533;&#65533;@w&#65533;&#65533; &#65533;;&#65533;&#65533;7&#65533;&#65533;-&#65533;x&#65533;&#65533;&#65533;$&#65533;&#65533;&#65533;&#65533;&#65533;9}&#65533;:&#65533;&#65533;&#65533;&#65533;Z&#1027;&#65533;`&#65533;&#65533;&#65533;=ox&#65533;&#65533;'xx&#65533;&#1245;&#65533;y&#65533;&#65533;&#65533;&#65533;&ARPn{o&#65533;&#65533;&#65533;&#65533;1&#65533;&#65533;&#65533;&#65533;&#65533;&#65533;&B&#65533;O@&#65533;&#65533;&#65533;&#65533;&#65533;&#65533;&#65533;nn&#65533;&#65533;&#65533;?&#65533;A&#65533;Q 7&#65533;&#65533;<&#65533;ay&#413;&#65533;&#65533;&#65533;&#65533;z&#65533;!^&#65533;&#65533;&#65533;&#65533;&#65533;7&#65533;{&#65533;U t&#65533;O<&#65533;(&#65533;&#65533;m&#65533;pT&#65533;&#65533;&#65533;nx&#65533;]a&#65533;z&#65533;&#65533;G&#65533;7&#65533;'~&#65533;&#65533;B&#65533;zG&#65533;&#65533; &#65533;!&#65533;&#65533;m"&#65533;z&#65533;C&#65533;&#65533;&#65533;n&#65533;&#65533;	&#65533;&#65533;&#65533;&#65533;&#65533;&#65533;&#65533;;&#65533;&#65533;&#65533;n&#65533;&#65533;;&#65533;$PAl&#65533;v(&#65533;&#65533;&#65533;FAH&#65533;p&#1819;&#65533;m?w&#65533;&#65533;&#65533;zG&#65533;&#65533;]oz&#65533;u@&#65533;[?&#65533;U&#65533;&#65533;H`&#65533;&#65533;&#65533;I&#65533;&#65533;aO&#65533;J&#65533;&#65533;&#65533;&#65533;&#65533;&#65533;&#65533;o&#65533;&#65533;&#65533;&#65533;&#65533;&#65533;&#65533;&#65533;&#65533;o&#65533;&#65533;&#65533;&#65533;w&#65533;&#65533;w&#65533;x&#65533;&#65533;[&#65533;&#65533;w{&#65533;p&#65533;&#65533;y{&#65533;x&#65533;&#65533;x|&#65533;q&#65533;&&#65533;&#65533;p6r&#65533;zh&#65533;^8r&#65533;W/0&&#65533;n&#65533;Fx&#65533;6q&#65533;o&#65533;Vu&#65533;6s)y&#65533;&#65533;q&#65533;x&#65533;&#65533;~ &#65533;&#65533;.HoE&#65533;M'|70$`{n&#65533;q&#65533;q&#65533;&#65533;&#65533;|ItG&#65533;n&#65533;o&#65533;7&'w,&#65533;.0&#65533;TX&#65533;Vx&#65533;X&#65533;&#65533;Z&#65533;&#65533;\&#1541;]Xz&#65533;7nGnn&#65533;U0|&#65533;wq&#65533;&#65533;v g&#65533;?|&#65533;q!&#65533;&#65533;&#65533;&#1408;;&#65533;&#65533;z7&#65533;~+&#65533;R&#65533;&#65533;H&#65533;}&#65533;g&#65533;|&#65533;{&#65533;&#65533;uu7s!h&#65533;]&#65533;&#65533;&#65533;&#65533;&#1412;^rvg&#65533;&#65533;A&#65533;?wn&#65533;&#65533;~|&#65533;	H0n&#65533;vo(&#65533;Fxt^&#65533;pAwE8&#65533;&&#65533;&#65533;k&#65533;|&#65533;Xn*&#65533;&#65533;? a'H&#65533;}&#65533;&#65533;>p>@
&#65533;z&#65533;6*02x&#65533;&#65533;x&#65533;7t&#65533;'&#65533;X~(&#65533;^x&#65533;&#1560;&#65533;&#1720;&#65533;&#65533;G=&#65533;H&#65533;{&#65533;&#65533;&#65533;&#65533;7&#65533;&#65533;q&#65533;&#65533;F&#65533;p&x|&#522;&#65533;&#65533;~/&#65533;n7W|&#65533;R|*0&#65533;&#65533;&#65533;&#65533;K&#65533;# O1C&#65533;&#65533;+&#65533;&#65533;q&#65533;&#65533;G|q|oC&#65533;o&#65533;&#65533;^&#65533;&#1101;,'H&#65533;#o$p&#65533;ix{9&#65533;|$&#1606;&#65533;&#65533;{o&#65533;W&#65533;n&#65533;&#65533;&#65533;&#65533;&#65533;p&#65533;hpr&#65533;&#65533;w{# ?&#65533;pWPr&#65533;4`Cp&#65533;^QnA{9D&#65533;3gxA&#65533;^: r&#65533;jW&#65533;E&#65533;p#&#65533;&#65533;&#65533;tl|&#65533;p&#1557;&#65533;Hq&#65533;o&#65533;&#65533;g&#65533;&#65533;&#65533;&#65533;&#462;5&#65533;nWp&#65533;&&#65533;&#65533;W&#65533;ZvW&#1039;K&#65533;&#65533;W&#65533;K&#65533;H&#65533;B&#65533;z&#65533;hpY&#1606;&#65533;7&#65533;&#65533;'&#65533;,&#65533;%O/!&#65533;&#65533;8&#65533;&#65533;Y&#65533;&#1944;ji&#65533;&#65533;n7&#65533;}#(Twt$&#65533;W&#65533;2'7|&#65533;&&#65533;&#65533;&#65533;&#65533;&#65533;W&#65533;&#466;&&#65533;|&#65533;&#65533;&#65533;?`&#65533;&#65533;O&#65533;&#65533;&#65533;&#65533;&#65533;g&#65533;Q&#65533;&#65533;8&#65533;&#65533;&&#65533;LB&#65533;f&#65533;&#65533;wz|&#65533;s"&#65533;p8X&#65533;z&#65533;&#65533;a&#65533;&#65533;&#65533;Wu&#65533;
&#65533;&#65533;|&#65533;&#65533;&#65533;o&#65533;g&#65533;{XuX'+@G9R&#65533;&#65533;&#65533;7W&#65533;y&#65533;&#467;&#65533;V0`&#65533;	 ~g&#65533;&#65533;	y&#457;a&#65533;77`RB&#65533;&#65533;&#65533;&#65533;Z&#65533;&#65533;&#65533;&#65533;90&#65533;&#65533;f{&#65533;&#65533;&#65533;p<&#65533;x&&#65533;&#65533;&#65533;I&#65533;&#65533;&q#&#65533;z%&#65533;|&#65533;G>0y]&#65533;
ps&#65533;{&#65533;&#65533;<&#603;a&#65533;&#65533;&#65533;&#65533;Z&#65533;&#65533;&#65533;&#65533;Q&#65533;Z&#65533;%&#65533;G&#65533;&#65533;8%&#65533;&#65533;&#65533;&#65533;&#65533;r+&#65533;8`;&#65533;,Z{XZ&#65533;7&#65533;{#&#65533;o&#65533;&#65533;&#65533;x5&#65533;s&#65533;	&#65533;kX&#65533;&#65533;o&#65533;X&#65533;V&#65533;&#65533;
	 &#65533;g@&#65533;(t~H&#65533;&#599;ZP9&#65533;&#65533;&#65533;Ng&#65533;(o&#65533;&#65533;&#65533;&#65533;&#65533;>&#65533;&#65533;&#65533;9&#65533;&#65533;&#65533;&#65533;&#65533;:&#65533;-&#65533;r&#65533;&#65533;n&#65533;&#65533;&#65533;&#1449; &#65533;7H0+&#65533;p/J&#65533;e&#65533;p&#65533;K&#65533;
u*:|&#65533;w&#65533;
&#65533;&#65533;wtE&#65533;] `&#65533;&#65533;H&#1059;&#65533;[&#1059;Z&#65533;K&#65533;9*&#65533;&#65533;&#65533;Mg&#65533;&#65533;a @Zo3Wy%&#65533;s&#584;%&#65533;9&#65533;&#65533;j&#457;"&#610;]&#65533;&#65533;Ah&#65533;&#65533;&#65533;&#65533;70&#65533;&#65533;&#65533; 77&#65533;&#65533;&#65533;XW99&#65533;&#65533;|&#65533;P&#65533;U&#65533;&&#65533;8&#65533; &#65533;&#65533;&#840;&#65533;7 {
 &#65533;u&#65533;&#65533;&#65533;&#65533;&#65533;&#65533;&#65533;K&#65533;&#65533;&#65533;&#65533;&#65533;z&#65533;J}&#65533;&#65533;u&#65533;v&#65533;qq&#65533;MR&#65533;&#65533;1&#65533;&#65533;&#65533; &#65533;&#65533;&#65533;8&#65533;&#65533;'|&#65533;&#558;&#65533;8&#65533;&#65533;&#65533;x&#65533;'&#65533;Zj&#65533;&#167;&#65533;&#65533;&#65533;&#65533;&#65533;&#65533;&#65533;&#65533;97px{B&#65533;~&#65533;&#65533;qB&#65533;&#65533;I`&#65533;&#65533;] V&#1067;V&#1059;J&#65533;Z`u&#65533;&#65533;u&#65533;&#65533;:&#65533; pK&#65533;&#65533;J&#65533;;&#65533;qGsj&#65533;&#65533;&#65533;=&#65533;&#65533;W&#65533;&#65533;6&#65533;&#9752;&#1737;q)&#65533;&#65533;8x&#65533;j&#65533;Hp&#65533;9&#65533;yR&#65533;&#65533;&#65533;&#65533;&#65533;&#65533;I@:,j&#65533;`&#65533;w:P&#65533;&#65533;&#65533;&#65533;&#65533;&#65533;&#65533; &#65533;Mk[HP8gp'V`&#65533;q&#65533;&#65533;n&#65533;&#65533;n+&#65533;pX&#65533;m&#65533;BX&#65533;&#65533;!k&#65533;&#65533;	&#65533;&#65533;&#65533;&#65533;&#65533;&#65533;&#65533;&#65533;t&#65533;&#65533;nc&#65533;fY&#65533;&#65533;&#65533;&#65533;&#65533;&#65533;KP&#65533;&#65533;&#65533;&#65533;Ey&#65533;&#65533;g&#65533;&#65533;&#1420;&#65533;&#65533;q&#65533;X&#65533;W r&#65533;:y&#65533;=&#65533;# &#65533;;&#65533;&#1721;|G&#65533;&#65533;&#65533;q&#65533;6p$&#65533;&#65533;&#65533;k&#65533;&#65533;&#65533;x&#65533;&#65533;0O&#65533;p&#65533;&#65533;&#654;IG&#65533;&#65533;tB&#65533;~&#1615;W &#65533;w&#739;E)w&#65533;X&#65533; &#65533;&#65533; P&#65533;&#65533;&#65533;p&#65533;&#65533;u9&#65533;&#65533;
&#65533;Q;&#65533;&#65533;k&#65533;&#65533;Sk&#65533;&#65533;6o&#520;&#65533;&#65533;
 U&#65533;&#65533;o&#65533;pf&#1628;&#65533;*&#65533;&#65533;&#65533;&#65533;&#1549;+Z&#65533;o)p&#65533;&#65533;(&#65533;&#65533;&#65533;uh&#65533;&#65533;&#65533;tp&#1509;&#65533;8|H&#65533;X&#65533;V&#65533;&#65533;&#65533;[&#65533;&#65533;&#1615;&#65533;9I&#65533;&#65533;"\&#65533;#&#65533;&#65533;&#65533;&#65533;&#65533;:&#65533;&#65533; p&#65533;a&#272;&#65533;&#65533;&#65533;&#65533;&#65533;&#1403;&#65533;&#65533;~&#65533;V&#65533;&#65533;~&#536;&#364;:EZ&#65533;&#65533;f$
&#65533;&#65533;&#65533;?pj	&#65533;J&#65533;&#65533;&#65533;M&#65533;8&#65533;&#65533;&#65533;W|W&#65533;&#65533;&#65533;&#65533;J&#65533;V&#65533;&#249706;&#65533;&#65533;z&#65533;&#65533;{&#65533;{E&#65533;&#65533;&#65533;&#65533;n&#65533;V&#65533;&#65533;*&#65533;&#65533;&#65533;&#489; &#65533;&#65533;I&#65533;&#65533;G&#811;k&#65533;-&#65533;n&#65533;hxqL&#65533;O&#65533;Y&#65533;X&#65533;p&#65533;&#65533;"P&#65533;*Cq&#65533;.&#781;SXzA08&#65533;=X&#65533;&#65533;&#65533;Ws&#65533;&#1497;&#65533;	&#499;'&#65533;k&#65533;w&#65533;zw&#65533;a&#65533;&#65533;
&#65533;&#65533;&#65533;?&#65533;y&#65533;+&#65533;&#65533;EK&#65533;5&#65533;&#65533;&#65533;&#65533;
 X&#65533;&#65533;&#65533;&#683;E&#65533;&#1780;&#1915;&#65533;&#1611;&#65533;&#65533;&#65533;&#65533;&#65533;&#65533;&#65533;&#65533;&#16054;n$&#65533;&#65533;azA&#65533;&#65533;$&#65533;?&#65533;&#65533;&#65533;~&#215;t&#65533;Y|&#65533;C&#1041;&#65533;&#65533;&#65533;&#65533;&#65533;&#65533;&#65533;W	&#65533;?&#65533;&#65533;&#1532;&#65533;&#1165;&#65533;m&#65533;J&#65533;q&#65533;VW&#65533;$8&#65533;>G&#65533;a&#65533;#&#65533;&#65533;Z{&#844;&#65533;&#65533;W &#65533;"&#65533;&#65533;&#65533;&#65533;&#65533;&#65533;p&#65533; 0&#65533;;&#177;M1&#65533;&#189;L&#65533;i7&#65533;&#65533;/PH&#65533;]&#65533;{&#65533;&#826;W&#65533;|&#65533;n,*&#65533;T&#65533;&#65533;&#65533;&#65533;&#65533;&#65533;B&#65533;&#65533;&#65533;op&#65533;Q&#65533;F,&#65533;&#65533;&#65533;6GZu(m&#65533;q&#65533;&&#65533;&#65533;&#65533;&#65533;&#65533;&#65533;5&#65533;&#65533;&#65533;&#65533;&#65533;&#1408;@&#65533;&#65533;&#65533;&#65533;()&#65533;$&#65533;M&#65533;$s&#65533;9&#65533;&#65533;&#65533;w&#65533;&#65533;&#65533;|I&#841;wyM&#65533;&#1609;&#65533;&#65533;Aw&#65533;j{]wx'&#65533;&#1140;&#65533;&#1561;&#65533;&#65533;&#65533;m<y&#65533;|&#65533;oq}&#65533;o&#65533;&#65533;&#65533;&#65533;q&#65533;&#65533;&#65533;&#65533;n0&#878;&#29166;&#65533;z&#65533;&#235;&#65533;9&#65533;&#65533;P &#65533;&#65533;N&#1637;&#152;&#65533;&#617;#&#65533;| E&#65533;J&#65533;&#65533;- &#957;&#65533;]&#65533;]&#65533; &#65533;0x&#65533;&#65533;&#466;&#65533;&#51575;&#494;&#65533;i&#65533;
''&#65533;&#65533;&#65533;&#65533;D7&#65533;&#65533;&#1419;&#65533;,&#65533;&#477;&#65533;s&#65533;h&#65533;gZu&#65533;&#65533;&#65533;=&#65533;&#65533;&#65533;=p&#65533;{&#65533;N&#65533;&#65533;<&#65533;&#65533;a+&#65533;&#65533;&#65533;&#65533;&#65533;:&#65533;C@&#748;&#544;.&#1049;Q&#65533;=&#65533;&#65533;&#1821;&#65533;&#65533;K&#65533;	&#65533;k&#65533;&#65533;&#65533;&#65533;&#65533;&#65533;&#65533;Y&#65533;wyC&#65533;&#65533;&#65533;&#65533;&#65533;o&#65533;l&#65533;&#65533;&#65533;&#65533;&#65533;&#65533;&#65533;&#65533;&#65533;&#65533;&#765;s&#65533;'&#65533;G&#65533;g&#65533;&#2011;&#65533;6X&#65533;)&#65533;/&#65533;&#65533;]&#65533;&#65533;&#65533;<&#65533;8&#65533;"F&#65533; F&#65533;&#1341;&#65533;r-`&#200;&#65533;W9&#65533;R&#65533;	i&#1600;&#65533;&#65533;&#65533;J(&#65533;&#65533;&#65533;&#65533;&#65533;&#65533;{&#65533;&#65533;&#65533;|E'8&#1870;Q&#65533;Q&#65533;&#65533;&#65533;gw&#65533;&#65533;&#65533;&#65533;&#495;&#65533;&#65533;wEg&#65533;&#65533;&#65533;&#65533;j&#322;&#1940;&#65533;&#65533;&#65533;&#65533;&#65533;&#65533;&#65533;
&#65533;$p&#65533;&#65533;&#1793;<|42&#65533;&#65533;,&#65533;&#65533;k&#65533;&#65533; &#65533;&#65533;&#65533;h&#65533;&#65533;6&#65533;&#65533;\s)&#65533;
&#65533;w&#65533;k&#65533;&#65533;&#65533;&#65533;G{&#1463;&#65533;8 &#65533;&#1929;&#65533;&#610;&#65533;&#65533;n~&#65533;&#65533;k{&#65533;=&#65533;)Hp&#65533;&#65533;%Oh&#65533;&#65533;Am&#65533;&#65533;&#65533;]&#65533;&#65533;&#1795;&#65533;&#65533;f&#65533;&#65533;^&#65533;:8&#65533;"&#65533;)W&#65533;&#65533;&#65533;&#837;&#65533;&#65533;A&#65533;&#65533;B&#1509;W&#1641; ~&#65533;~&#65533;#&#914;&#65533;&#65533;&#65533;&#65533;&#65533;&#65533;B&#65533;&#65533;A&#65533;&#65533;t&#65533;&#65533;&#295;x&#65533;&#1657;CY&#65533;&#65533;A&#646;q&#372;)&#65533;lx&#65533;J8&#65533;&#727;&#65533;&#65533;&#65533;&#65533;&#457;ql&#65533;g&#65533;&#65533;&#65533;&#65533;&#65533;&#65533;(&#65533;&#65533;1&#65533;&#65533;&#65533;&#65533;&#65533;o&#65533;&#65533;&#65533;&#553;&#65533;&#65533;&#65533;)&#65533;&#65533;J&#65533;'&#65533;&#65533;&#65533;&#1580;&#65533;&#65533;&#65533;&#65533;=&#65533;(t&#65533;g&#65533;&#65533;&#65533;wy(&#65533;h&#65533;^&#65533; zn_9qs:&#65533;Nn&#65533;&#65533;&#65533;	&#65533;Y&#65533;&#65533;&#65533;,&#1783;&#65533;C&#65533;&#65533;aYp&#65533;&#65533;&#65533;&#65533;o&#65533;8&#65533;&#65533;&#65533;&#65533;T&#65533;&#65533;F&#65533;Y&#65533;&#21705;&#65533;B]p&#65533;#&#65533;&#65533;&#65533;&#65533;&#65533;.&#65533;"&#65533;&#65533;x&#1843;&#65533;&#792;'&#65533;
&#65533;&#65533;6&#65533;&#299;&#65533;&#65533;V&#65533;e&#65533;&#65533;8&#65533;&#65533;&#65533;q&#65533;&#65533;p1]&#65533;5O&#65533;rz&#65533;&#65533;&#65533;&#65533;&#65533;&#65533;{A&#65533;!<&#65533;&#65533;,X&#65533; &#586;&#1305;o&#65533;&#65533;&#65533;u~&#65533;*&#65533;jJ&#65533;&#65533;!MJ&#65533;O&#65533;&#65533;&#65533;FA0&#65533;&#65533;&#1701;&#65533;-&#65533;;&#65533;&#65533;&#65533;-&#65533;&#65533;&#65533;&#1577;^&#65533;&#65533;&#65533;&#1226;&#65533;;x&#65533;W?&#65533;y&#65533;?&#65533;oH&#65533;&#65533;&#65533;W&#65533;?&#65533;&#65533;
+&#65533;>&#65533;t&#65533;Y&#65533;p&#65533;{B	&#65533;O&#65533;&#65533;J&#588;&#65533;J&#65533;&#65533;lO<&#65533;&#65533;&#65533;"&#65533;K&#65533;U&#65533;&#65533;W&#65533;&#65533;&#65533;'&#65533;&#65533;&#65533;{&#65533;}&#65533;&#65533;&#65533;&#65533;&#65533;&#65533;&#65533;&#65533;&#65533;9&#65533;A)P&#65533; &#65533;"&#65533;
&#65533;Q,&#1072;&#65533;&#65533;@t&#65533;b&#65533;	&#65533;(&#65533;H&#65533;&#65533;e	&#65533;%C*:$&#65533;&#65533;&#65533;&#65533;(&#65533;`"&#65533;&#65533;*W&#65533;l&#1138;&#461;*,&#65533;p&#65533;ReC&#65533;)&#65533;h&#65533;&#65533;&#266;&#65533;#D&#65533;B&#65533;D&#65533;N&#65533;&#65533;$&#65533;&#65533;&#518;W7,\&#65533;&#65533;&#65533;	&#65533;7:5$&#65533;b	K&#65533;i&#1390;e&#65533;&#65533;&#65533;[&#65533;q&#65533;&#65533;u&#65533;&#65533;]&#65533;y&#65533;&#65533;&#65533;&#65533;&#65533;&#65533;&#2045;t&&#65533;&#65533;E&#65533; 7K&#65533;T&#65533;&#65533;,	&#65533;bo&#65533;&#65533;qc"$]&#65533;2&#65533;&#651;&#65533;;&#65533;D(PhO&#65533;&#65533;'W&#65533;&#65533;&#65533;g&#65533;R&#65533; Y&#1189;a&#65533;&#902;W:E&#65533;&#65533;+&#65533;&#65533;+X&#65533;"eIl)]&#65533;@&#65533;&#65533;&#65533;&#65533;
&#65533;&#65533;H	&#65533;1&#65533;&#65533;U&#65533;@{&#65533;9PYW&#65533;P`&#65533;&#65533;y&#65533;U(&#65533;`?D&#65533;&#65533;&#65533;&#65533;&#65533;&#999;/&#65533;`&#65533;&#65533;&#65533;&#65533;&#65533;?m@,&#65533;&#65533;&#65533;&#65533;&#65533;3&#65533;z&#691;*,&#65533;&#819;&#720;&#65533;$3$n&#65533;&#65533;J*&#65533;&#65533;&#65533;*h&#65533;&#65533;&#65533;&#65533;&#519;*&#65533;(&#65533;J&#65533;&#65533;&#65533;&#65533;6s&#65533;<&#65533;p{&#892;z&#65533;&#65533;&#65533;P &#65533;&#65533; &#65533;bH&#65533;V&#65533;&#65533;4 P"&#65533;&#65533;&#65533;H&#65533;n&#65533;&#65533;R&#65533;A&#65533;&#65533;s&#65533;!&#65533;Z	&#65533;&#65533;N&#65533;*&#65533;&#65533;
&#65533;&#65533;&#65533;p&#65533;&#65533;&#65533;&#65533;t&#65533;&#65533;&#65533;&#65533;&#65533;oN:&#65533;&#65533;&#951;&#65533;a&#65533;|(&#65533;&#65533;&#65533;&#65533;,&#65533;i&#65533;,D&#65533;&#65533;6&#65533;&&#65533;	*&#65533;@&#65533;&#65533;&#65533;&#65533;Rp&#65533;&#65533;&#65533;:&#65533;&#65533;&#65533;&#65533; &#65533;A&#65533;&#65533;&#65533;(&#65533;&#65533;&#65533;&#65533;9&#65533;"
+&#65533;R:&#65533;&#65533;+&#65533;&#65533;YkJ&#65533;&#65533;&#65533;FZi&#65533;&#65533;H&#65533;&#65533;@M&#65533;8$LAJ&#65533;&#65533;c&#65533;&#65533;&#65533;&#65533;+&#65533;&#65533;]&#65533;TEi&#65533;&#65533;&#65533;;&#65533;s[n&#65533;&#65533;v.	4p\[&#65533;&#65533;b&#65533;Waz&#65533;&#65533;&tP&#65533;&#65533;KS&#65533;.&#65533;&#65533;D,^&#65533;&#65533;&#386;&#65533;+Wk&#65533;&#65533; &#65533; &#65533;&#65533;&#65533;i,&#65533;H&#65533;
[&#65533;m&#65533;I&#65533;&#65533;a&#65533;&#65533;&#65533;+&#65533;h(&#545;&#65533;&#65533;$%]1&#65533;$P&#65533;&#65533;n&#65533;&#65533;&#65533;&#65533;&#1103;H&#65533;v&#65533;
&#65533;"&#65533;|&#65533;&#65533;&#1854;z&#65533;&#65533;&#65533;&#65533;&#65533;h:&#65533;&#65533;&#65533;\&#65533;H8&#65533;&#1906;&#65533;*&#65533;&#65533;&#65533;&#65533;&#65533;&#65533;&#65533;&#65533;&#65533;B4;&#65533;M_&#65533;&#65533;i&#605;P&&#65533;&#65533;&#65533;&#65533;&#65533;z]&#65533;*U
&#65533;&#65533;&#65533;&#65533;@&#65533;^&#65533;<&#65533;Q&#65533;:&#65533;L&#65533;&#65533;&#65533;&#1514;\B&#65533;+&#65533;3n&#65533;e9`w&#65533;c2&#65533;,&#65533;&#65533;&#65533;,&#65533;&#65533;&#65533;T D&#65533;&#65533;*:JV&#65533;&#689;!t&#65533;&#65533;5a&#65533;V}u&#65533;&#65533;i&#65533;&#65533;d}-q&#65533;u&#65533;&#65533;&#65533;u&#65533;&#65533;L&#65533;&#2022;*&#65533;2)&#65533;PaB'&#65533;PQ>&#1196;&#65533;&#868;*&#1709;1&#65533;R&#65533;&#65533;.};&#1782;T&#65533;P&#65533;*&#65533;H&#65533;&#1854;BA&#65533;&#65533;&#65533;&#65533;&#65533;~0&#65533;:&#65533;L&#65533;*:&#428;&#65533;V.JB&#65533;	Z&#65533;Alpb&#65533;&#65533;&#65533;<&#65533;&#65533;u&#65533;&#65533;4&#65533;N&#65533;<B&#65533;,&#65533;	&#65533;&#65533;\&#65533;&#65533;&#65533;I&#65533;&#65533;&#65533;AI&#65533;k&#65533;&#65533;&#65533;"3&#65533;.h&3)&#65533;e&#65533;&#65533;&#65533;&#65533;A&#65533;3&#65533;I\&#65533;I9Dm&#65533;&#65533;WtDx%&#65533;3I&#65533;&#65533;&#65533;&#1232;Zc&#65533; &#65533; &#65533;i) &#65533;&#65533;
&#65533;&#17042;&#65533;&#65533;)!&#65533; &#65533;Z5&#65533;V0&#65533;&#65533;f&#65533;&#65533;,&#65533;
&p	&#65533;&#65533;&#1237;&#65533;9&#65533;-&#65533;`&#65533;e&#65533;&#65533;&#65533;[vTK&#65533;l&#65533;&#65533;&#65533;@D&#65533;C&#65533;&#65533;&#65533;Da3&#65533;&#65533;b&#65533;&#65533;&#65533;&#65533;&#65533;US&#65533;P&#65533;%&#65533;&#65533;&#65533;Eq&#65533;&#65533;L&#65533;&#65533;X*m&#65533;1H&#65533;&#65533;&#65533;4&#65533;&#65533;P@h&#65533;&#65533;&#65533;l&#65533;%A&#65533;@&#65533;%&#65533;&#65533;,&#65533;q&#65533;Cn@,t&#65533;J,9#&#366;&#65533;&&#65533;qIDRH&#65533;~&#65533;&#65533;&#65533;Q&#65533;w&#65533;&#65533;&#65533;9M&#65533;&#65533;&#1024;w&#65533;z&#65533;&#65533;&#65533;B&#65533;$&#65533;^P&#37920;&#65533;&#65533;5 Q&#65533;&#65533;A2&#65533;&#65533;N&#10527;&#65533;&#65533;I&#65533;R&#65533;vv&#65533;&#65533;T&#65533;P&#65533;i&#65533;&#65533;&#65533;&#65533;&#1820;S&#65533;&#65533;H	x4&#65533;apRX&#65533;&#65533;&#65533;&#65533;&#65533;&#65533;\&#65533;3Y&#65533;&#65533;SRG&#390;pV&#65533;#R&#65533;<&#65533;&#65533;X><U&#65533;&#65533;y&#65533;&#65533;&#65533;&#922;yD&#65533;alg.@&#65533;&#65533;&#65533;&#65533;z&#65533;H&#65533;M)'e.Y&#65533;<OR&#65533;CRh&#65533;&#65533;tBmQ&#65533;&#65533;&#65533;&#65533;&#65533; 
 &#65533;&#65533;!&#65533;^&#65533;i&#65533;I&#65533;bU^&&#65533;'j&#65533;R&#65533;V&#65533;&#65533;tQM&#65533;!&#65533;^&#65533;e	 =&#65533;&#65533;&#65533;F(jtH&#65533;&#65533;&#65533;&#65533;&#65533;%&#65533;W=&#65533;&#65533;[zX&#65533;hk&#65533;,E&#65533;[Z&#1027; &#65533;`&#65533;&#65533;&#65533;Lg&bYp&#65533;GmX&#65533;)8&#65533;&#65533;B*\&#65533;! |p&#65533;&#65533;&#65533;(&#65533;&#65533;$*&#65533;&#65533; &#65533;&#65533;&#65533;&#65533;&#65533;sL&#65533;&#65533;4s&#65533;&#65533;u!;&#65533;i&#65533;V&#65533;K&#65533;&#65533;&#65533;5&#65533;e>&#65533;&#65533;&#65533; &#65533;d&#65533;&#65533;R(&#210;zb&#65533;&#65533;&#33798;c&#65533;&#65533;$#&#65533;&#1698;&#65533;&#65533;&#390;W.x\l&#65533;&#65533;&#65533; &#65533;K&#65533;3#&#65533;R.k&#65533;&#65533;E~&#65533;g&#65533;b&#65533;
&#65533;^&#65533;&#65533;&#65533;
&#65533;&#65533;&#65533;xr&#65533;=T&#65533;+DM&#65533;&#65533;&#65533;Oq&#65533;&#65533;&#65533;&#65533;xm&#65533;t&#65533;5&#65533;&#65533;&#65533;&#65533;!&#726;H&#65533;&#65533;%&#65533; 75{&#65533;$+&#65533;uH4I10&#65533;&#65533;?-h!	t[&#65533;&#65533;&#65533;t&#65533;&#65533;&#65533;&#65533;&#65533;&#65533;1Z\W^&#65533;&#65533;?&#65533;&#65533;AHlj&#65533;&#65533;&#65533;&#65533;&#65533;&#65533;&#65533;S&#65533;I_&#65533;+&#65533;LV^&#65533;
h+ &#812;C5-&#65533;&#65533;&#65533;W&#65533;&#65533;&#65533;&#65533;;&#65533;Q;B&#65533;*&#65533;&#65533;&#65533;U&#65533;j,&#65533;&#65533;&#65533;DK>&#65533;&#65533;&#65533;&#65533;&#65533;4dz&#65533;&#65533;&#65533;&#1635;&#65533;zF&#65533;a&#65533;&#65533;&#65533;&#65533;h&#65533;'VJZHY&#537;&#65533;Y&#65533;Q,&#65533;&#65533;&#65533;&#65533;A4&#65533;&#65533;&#65533;4|]V&#65533;.&#65533;j&#65533;&#65533;*eTW8Q&#65533;&#65533;R&#65533;bl&#65533;&#65533;&#65533;&#65533;C&#65533;&#65533;&#65533;O\&#1365;V!C&#65533;&#65533;0EUa&#65533;@&#443;jTpR&#65533;%EeI7&#65533;&#65533;&#65533;N&#65533;'&#65533;&&#65533;&#65533;Y&#65533;&#1029;&#65533;&#65533;&#65533;`8&#65533;&#65533;B&#65533;&#65533;&#65533;m&#65533;\	0&#65533;&#65533;o|&#65533;&#65533;&#65533;)&#65533; 8&#65533;&#804;%M^Kwk&#65533;LCL&#132;&#65533;)rA&#65533;&#65533;&#65533;:&#65533;5&#65533;J&#65533;_0&#65533;K&#65533;5TS,| p&#65533;&#65533;&#65533;^&#65533;&#65533;U[!D&#65533;d&#65533;&#65533;&#65533;\&#65533;qa&#65533;&#65533;sk&#65533;H&#65533;K &#65533;&#65533;C&#65533;Y&#65533;rq&#65533;)&#65533;&#65533;J|*&#65533;&#65533;&#65533;0&#65533;eT&#65533;g&#65533;&#65533;b0u2 |eg&#65533;&#65533;&#65533;&#65533;&#65533;&#65533;&#65533;8&#65533;G&#65533;z&#65533;(|&#65533;v&#65533;j&#65533;&#65533;U&#922;b&#65533;&#65533;d&#65533;e&#65533;&#65533;e&#65533;h&#65533; $`C4&#65533;gf>&#65533;!*s&#65533;&#1754;&#65533;&#65533;&#65533;
&#65533;C&#65533;&#65533;)&#65533;&#65533;z>Am&#65533;&#65533;V&#65533;\&#65533;&#65533;7&#65533;&#65533;B&#65533;6&#65533;/&#65533;X&#65533;&#65533;h&#65533;&#65533;zB&#65533;&#65533;&#65533;&#65533;LdE&#65533;!i&#65533;*[s&#1431;v&#65533; &#65533;Hol&#65533;.oI#&#65533;?h^&#65533;&#65533;>&#65533;&#65533;)&#65533;3#&#65533;&#65533;&#65533;1y_&#65533;&#65533;&#65533;P&#65533;
&#65533;X&#65533;+L&#65533;b&#65533;-&#65533;&#65533;&#65533;'-&#65533;DAq&#65533;f#&#65533;&#65533;&#65533;xVA`&#65533;&#65533;"&#65533;&#65533;(&#65533;d&#65533;&#65533;A&#65533;h&#65533;&#65533; &#65533;&#65533;&#65533;&#1691;&#65533;j6&#65533;U@fC&#65533;9&#65533;3
&#65533;&#65533;@g4&#65533;U &#65533;&#65533;fo&#65533;'}K&#65533;}&#65533;92&#65533;&#1126;&#65533;1&#65533;I&#65533;&#800;}&#65533;s&#65533;S&#65533;&#65533;&#65533;&#65533;`7>&#65533;&#65533;&#193;.&#65533;&#65533;c&#65533;7&#65533;&#65533;&#65533;&#65533;%&#65533;-&#65533;
&#65533;`&#65533;&#65533;&#65533;&#65533;k&#65533;&#906;&#65533;&#65533;k&#65533;&#65533;&#65533;:&#65533;&#65533;=&#792;&#65533;&#1034;R&#65533;&#65533;&#65533;S&#65533;&#65533;1&#65533;&#65533;&#65533;&#65533;&#65533;&#1864;9&#65533;&#65533;&#65533;c&#65533;&#65533;&#65533;&#65533;:6"&#65533;&#65533;&#65533;&#65533;&#65533;;&#65533;j&#65533;mI&#65533;&#65533;&#65533;&#65533;&#65533;&#65533;8&#65533;&#65533;&#65533;&#65533;r&#65533;/x9&#65533;&#65533;&#65533;>&#65533;x/&#65533;EJ&#65533;1&&#65533;"&#65533;&#65533;&#65533;&#976;&#65533;&#65533;3&#65533;&#65533;h#&#65533;&#65533;j&#65533;z&#65533;&#65533;"&#65533;9L&#65533;&#65533;&#65533;&#65533;)&#1576;&#65533;&#65533;q- &#65533;
&#65533;a&#65533;1)&#65533;)&#65533;&#65533;&#65533;&#1036;}&#65533;&#65533;&#65533;+&#65533;?`&#65533;&#65533;O&#1294;W)&#65533;&#65533;p	&#65533;&#65533;&#1088;&#65533;*l)&#65533;&#65533;&#65533; &#65533; &#65533;&#65533;&#65533;>"4&#65533;$!X&#65533;&#65533;X&#65533;&#65533;9&#65533;&#65533;&#65533;&#65533;&#65533;&#65533;@&#65533;Q&#65533;&#65533;&#65533;&#65533;=&#65533;(m&#65533;&#65533;@&#65533;r&#65533; &#65533;*x	i&#65533;"&#65533;P&#65533;O$&#65533;&#65533;!&#65533;n&#242;K2,y&#65533;I&#65533;2&#65533;0&#65533;&#65533;:&#65533; &#65533;I)&#65533;&#65533;P&#65533;8&#65533;&#65533;X&#65533;9o&#65533;&#65533;&#65533;&#65533;*B&#65533;R&#65533;&#65533;&#65533;&#65533;&#65533;V<&#65533;&#65533;&#65533;E&#65533;/&#65533;&#65533;y&#65533;&#45584;N*&#65533;*`&#65533; &#65533;&#65533;?&#65533;2)&#65533;&#1616;,&#65533;&#65533;q0d&#65533;>&#65533;&#65533;!&#65533;8,&#65533;G5&#65533;0&#65533;0>&#65533;&#65533;(y&#65533;&#65533;Z&#65533;-&#65533;&#65533;&#65533;6&#65533;&#43751;&#65533;&#1554;{-&#65533;c&#65533;&#65533;2
+&#65533;&#65533;&#1560;
s2$X'&#65533;&#65533;z&#65533;&#65533;|&#65533;&#65533;&#65533;&#530;%&#65533;	&#65533; &#65533;96&#65533;g&#65533;&#65533;&#210;Y&#65533;i&#65533;B&#65533;&#65533;!k&#65533;&#65533;&#65533;%&#65533;D	&#65533;s&#65533;Fr@B[	&#65533;
#&#65533;&#65533;&#65533;&#65533;&#65533;.3b&#65533;KL&#65533;eY&#65533;&#65533;&#65533;&#65533;&#65533;9 &#65533;&#65533; &#65533;&#65533;;;8{P"&#65533;&#65533;Z&#65533; 0fA&#65533;&#65533;&#65533;?&#65533;I&#65533;$&#65533;p&#65533;&#65533;&#65533;1,{9ms&&#65533;&#65533;+&#65533;&#65533;&#65533;&#65533;&#65533;&#65533; `s&#65533;&#65533;&#65533;&#65533;&#65533;&#65533;W\&#711;&#65533;&#65533;&#65533;&#65533;pCj&#65533;o&#65533;?y&#65533;&#65533;&#65533;&#65533;&#65533;M&#1631;&#65533;&#65533;&#65533;&#65533;&#65533;&#65533;&#65533;"&#65533;&#65533;&#65533;(3&#65533;(&#65533;T&#65533;z&#65533;&#65533;&#65533;[
!&#65533;&#65533; @&#65533;&#65533;X&#65533;&#65533;&#65533;&#65533;
&#65533;&#65533;f&#1189;1&#65533;8&#65533;1&#65533;&#65533;&#65533;&#65533;H&#65533;&#65533;&#65533;&#65533;&#65533;&#65533;4&#65533;&#65533; 93&#65533;&#65533;)@|0&#65533;&#65533;&#65533;K&#65533;AQ&#65533;&#1561;t#&#65533;&#65533;@&#65533;&#1940;&#65533;&#65533;&#958;&#65533;.(&#65533;[&#9281;&#65533;&#65533;&#65533;&#65533;x&#65533;&#65533;&#65533;&#65533;&#65533;/&#65533;&#715;&#65533;&#65533;&#65533;&#65533;ZQu&#41493;&#65533;&#65533;&#65533;<&#65533;&#65533;&#65533;&#65533;8$-&#1906;3&#65533;l&#65533;&#65533;[q0&#65533;&#65533;&#65533;&#65533;P5[&#1160;&#65533;&#65533;&#65533;Ii&#65533;&&#65533;&#956;?3&#65533;&#65533;&#65533;&#65533;&#65533;&#65533;&#65533;,X	&#65533;&#65533;&#65533;&#65533;d&#65533;%&#65533;&#65533;&#65533;&#65533;&#65533;&#65533;&#65533;C&#65533;&#65533;&#65533;&#65533;&#65533;&#65533;QK&#65533;Ic6&#65533;i&#65533;PB&#65533;&#65533;&#65533;&#65533;wq&#65533;&#65533;&#65533;)&#65533;&#65533;-&#65533;&#65533;n&#65533;&#65533;3&#65533;&#65533;&#65533;&#65533;&#65533;&#65533;&#65533;&#65533;&#65533;N.&#1592;&#65533;&#65533;1*&#65533;&#1316;}&#65533;)H&#65533;&#65533;&#65533;&#767;&#65533;&#65533;&#65533;&#65533;Oi&#65533;&#65533;&#65533;&#65533;&#65533;&#65533;6{-&#65533; &#65533;f&#65533;&#65533;&#65533;&#65533;&#65533;&#65533;>4&#65533;&#65533;U&#65533;&#65533;&#65533;8&#65533;{< 2&#65533;9&#65533;&#65533;&#65533;&#65533;"aS	&#65533;&#65533;7&#65533;Ie&#65533;&#1273;&#65533;&#65533;)2|&#65533;`&#65533;2[&#65533;&#65533;&#299;9&#65533;&#65533;H
&#65533;&#611;&#65533;#&#65533;&#65533;m&#1294;# &#65533;#&#65533;&#65533;T&#65533;C&#65533;t&#65533;&#65533;&#65533;&#65533;&#65533;&#65533;$&#65533;{&#65533;&#65533;&#65533;&#65533;&#65533;3&#65533;&#65533;&#65533;&#65533;@&#65533;&#65533;#&#65533;&#65533;~&#663;})&#65533;a
&#65533;&#65533;{A &#65533;&#65533;&#65533;&#65533;&#65533;&#1751;viJW9td&#65533;:&#65533;&#65533;b&#843;&#65533;Ic6'&#65533;w&#1698;;&#65533;&#65533;-&#65533;&#65533;&#65533;&#65533;&#65533;s&#65533;B&#65533;&#65533;&#65533;&#65533;&#65533;&#65533;&#65533;"S&#65533;-PT&#65533;&#65533;+&#65533;!&#65533;&#65533;z$&#65533;&#65533;&#65533;&#65533;	&#65533;&#65533;(
j&#65533;&#65533;&#65533;b&#65533;t/z&#173;&#65533;I&#65533;1)I&#65533;%&#1589;"+&#65533;)&#65533;9&#65533;&#785;&#65533;"&#65533;&#65533;&#65533;9&#65533;6
%&#65533; &#65533;&#65533;&#65533;6&#65533;X&#65533;&#65533;&#65533;J&#65533;Q&#1160;!&#65533;&#65533;G&#65533;&#65533;`&#65533;&#65533;&#65533;+&#65533;"&#1305;&#65533;&#1016;Z&#590;&#1768;3r?`&#65533;I&#65533;&#65533;&#65533;&#65533;&#65533;('&#65533;&#65533;&#65533;;&#65533;&#65533;jVd%&#65533;&#65533;&#65533;&#65533;,&#65533;U&#1436;&#65533;&#65533;*&#65533;&#65533;&#65533;+'&#65533;&#65533;I&#65533;571Pd
K&#648;#BLq&#65533;&#65533;`$M&#65533; &#65533;`&#65533;&#65533;Ub5&#65533;=&#65533;&#1585;q&#1877;&#65533;&#65533;@)&#65533;&#65533;&#65533;&#65533;&#65533;&#65533;&#65533;LE&#129;&#34505;&#65533;&#65533;&#65533;1&#65533;&#65533;&#65533;-&#65533;&#65533;Dz&#65533;?&#65533;&#65533;&#65533;R&#65533;i?O&#65533;&#65533;:&#65533;2&#65533;&#65533;&#65533;&#65533;v]?&#65533;-&#1394;H&#65533;&#65533;-&#65533;&#65533; 3&#65533;=H&#65533;`&#65533;$K&#65533;&#65533;&#65533;&#65533;z&#65533;&#1949;&#65533;%&#328;&#65533;&#65533;&#65533;8VY&#65533;.&#65533;&#65533;0&#65533;&#65533;&#65533;q&#65533;&#1725;#&#65533;&#65533; w&#65533;&#65533;&#65533;&#1993;
hm&#65533;&#65533;&#65533;&#65533;&#65533;&#65533;4&#65533;&#65533;Y&#8729;&#65533;6&#65533;&#65533;&#168;&#65533;&#1508;&#65533;&#65533;&#65533;C&#65533;s&#65533;&#65533;&#65533;Q&#65533;&#65533;&#65533;za&#65533;&#65533;&#65533;T&#65533;&#65533;b%&#65533;{&#65533;&#65533;&#65533;&#65533; &#65533;S&#65533;9#&#65533;&#65533;&#8848;&#65533;8&#65533;Rm>&#65533;&#8134;&#65533;Q&#65533;&#65533;L&#65533;	&#65533;&#65533;
&#65533;+!(&#65533;Z&#65533;&#65533;-`&#65533;q&#65533;&#65533;&#65533;I[&#65533;O&#65533;&#65533;3&#65533;&#65533;&#65533;E&#1168;&#65533;&#65533;&#65533;!L&#65533;&#65533;&#65533;;&#65533;&#65533;4R\8rU&#65533;&#153;&#65533;~t&#410;GO&#65533;;&#65533;b&#65533;s&#65533;P&#65533;&#65533;&#65533;&#1674;&#65533;&#65533;8&#65533;&#65533;}&#65533;hq&#65533;&#65533;&#65533;&#65533;&#65533;&#65533;wm"x&#1492;&#65533;F+X&#65533;&#65533;!(&#50794;W9&#65533; &#65533;&#65533;Ni8,&#65533;&#65533;&#65533;b&#65533;%&#65533;c&#65533;&#65533;&#65533;3&#65533;&#714;&#65533;&#65533;&#65533;&#1201;&#1698;&#65533;&#65533;&#65533;&#65533;M&#65533;&#1879;&#65533;E&re&#65533;zD&#65533;-p&#65533;&#65533;&#65533;(&#65533;( &#65533;&#65533;*&#65533;/&#65533;&#65533;O&#65533;l+&#65533;Gv&#65533;&#65533;,	FSm&#65533;'&#65533;&#65533;"v"&#65533;&#65533;&#65533;
&#65533;&#65533;&#1538;%&#65533;&#960;&#65533;6J&#65533;]&#65533;&#65533;%&#65533;P&#65533;I&#65533;&#65533;S&#65533;&#65533;&#65533;&#65533;&#65533;P:&#65533;&#65533;2&#65533;B&#65533;&#65533;yY&#65533;&#65533;&#65533;N`(&#65533;&#65533;*&#1106;VMl5&#65533;X&#65533;&#65533;&#65533;h?&#65533;&#65533;G3"&#65533;=&#65533;&#65533;\=,!&#65533;{&#65533;4&#65533;&#65533;4&#65533;&#65533;#&#65533;&#65533;O3a9&#65533;\;&#65533;P&#65533;\&#65533;&#65533;&#1051;s&#65533;&#65533;&#65533;]T4)&#65533;\&#1584;&#65533;9&#65533;]q&#65533;!&#65533;&#65533;&#1713;&#65533;&#65533;A&#65533;2&#65533;g8&#65533;bU&#65533;&#135;&#65533;)&#65533;)&#65533;|
z:5k&#65533;&#65533;&#652;&#65533;&#65533;&#65533;&#65533;&#65533;&#65533;&#65533;&#65533;&#65533;&#65533;G[&#65533;Au&#65533;&#65533;&#65533;o&#65533;;d&#65533;&#65533;[Y&#1269;&#850;&&#65533;&#65533;&#236;&#65533;&#65533;V?&#65533;&#65533;&#65533;EJ&#65533;&#65533;#&#65533;PZ&#65533;&#65533;D &#65533;&#65533;s6&#65533;,&#65533;<&#65533;=g&#65533;S&#65533;&#65533;&#65533;.&#65533;&#65533;&#65533;F&#65533;}tj<&#65533;4U&#65533;&#65533;V&#302;P+&#65533;&#65533;&#65533;&#65533;R&#65533;&#682;&#65533;&#652;:-&#65533;&#65533;&#65533;&#65533;D&#1576;&#65533;&#841;&#65533;I*&#65533;&#65533;3&#65533; 2&#65533;n&#65533;&#65533;&#65533;&#657;&#65533;&#65533;&#65533;|&#65533;&#65533;yi2&#65533;&#1032;)&#65533;&#65533;&#65533;&#65533;R&#65533;&#65533;&#65533;&#65533;6&#65533;&#65533;&#65533;!&#1452;&#65533;3&#65533;&#65533;&#65533;>&#65533;R &#65533;$SrT%%u&#65533;&#65533;&#65533;S&#65533;&#65533;3l&#814;&#65533;~&#65533;&#1541;&#65533;M&#65533;&#65533;&#65533;x&#65533;&#65533;:&#65533;&#65533;&#65533;-&#65533;&#1687;&#65533;c&#65533;&#65533;&#65533;&#50481;&#65533;&#65533;&#65533;2a(Z&#65533;d&#1963;&#65533;.p&#65533;&#1538;e*&#65533;S&#65533;l&#65533;a	1&#65533;&#65533;V&#65533;*&#65533;&#65533;&#65533;&#65533;&#65533;&#65533;&#1672;P&#65533;&#65533;&#65533;&#808;&#65533;&#65533;Y&#65533;}m	g&#65533;&#65533;&#65533;R?\		 &#65533;17e&#65533;&#65533;&#1685;&#65533;.o&#65533;&#65533;&#65533;-^&#65533;.8&#65533;B&#542;&#65533;&#65533;-&#65533;&#65533;&#65533;&#65533;
Q&#65533;leI&#65533;&#65533;G5&#65533;&#65533;&#65533;6&#65533;^)'a&#65533;&#65533;&#65533;E-&#65533;&#65533;&#65533;+&#65533;&#65533;@r&#65533;C2&#65533;iPj&#65533;&#65533;&#65533;&#65533;I&#65533;&#65533;&#65533;&#65533;=&#65533;;&#65533;&#65533;Z&#65533;&#65533;&#65533;[xJ)M &#65533;&#65533;\&#65533;
%&#65533;)0&#65533;&#65533;&#65533;h&#65533;z]&#65533;&#1653;q&#65533;&#65533;&#65533;&#65533;F&#65533;q&#65533;e&#65533;B&#65533;J&#65533;&#65533;&#65533;&#65533; &#65533;&#65533;&#65533;&#65533;2&#65533;&#65533;21&#65533;Y'&#65533;L&#65533;&#65533;pC&#65533;9+&#65533;&#65533;#&#65533;+&#65533;&#65533;&#65533;9&#65533;&#65533;&#65533;&#65533;&#65533;i&#65533;&#1135;&#65533;&#65533;7&#65533;R&#65533;;&#758;C]&#65533;W&#65533;&#65533;&#65533;ha4(&#65533;&#65533;0C &#65533;p E 6&#65533;&#854;&#65533;b&#65533;"&#65533;&#65533;&#65533;S&#65533;-XB7&#65533;&#65533;^&#65533;d&#65533;yq4&#65533;Q&#65533;!&#65533;2&#65533;&#65533;&#1156;t&#65533;E&#65533;&#65533;:&#65533;&#65533;&#65533;&#65533;&#65533;O&#1364;C&#65533;rA2&#65533;&#641;&#65533;Q'&#65533;~4&r&#65533;+&#65533;&#65533;&#65533;B&#65533; &#65533;~_8&#65533;o&#65533;&#65533;&#65533;A&#65533;&#65533;&#65533;N&#65533;^&#65533;i9	&#65533;&#65533; :&#65533;&#65533;b&#65533;&#65533;~&#65533;R&#1326;&#65533;&#65533;&#65533;g&#65533;&#65533;iO&#65533;j&#65533;&#65533;&#65533;&#65533;>=Co&#1684;&#65533;3*&#65533;&#65533;&#65533;Pd&#65533;[I4&#65533;n&#65533;&#65533;s&#65533;ZO\k+xo&#65533;m&#65533;a&#1311;&#65533;&#65533;&#65533;SuMM&#65533;&#65533;=g&#65533;y&#65533;&#65533;XZ&#65533;&#65533;&#65533;&#65533;&#65533;&#65533;Ms&#65533;>&#65533;{&#65533;h&#65533;-&#65533;&#65533; w&#65533;C.&#65533;&#65533;c
f&#65533;;&#65533;u&#65533;&#65533;)&#65533;N&#65533;&#65533;&#65533;&#65533;0&#65533;&#65533;&#65533;&#65533;%p/&#65533;&#65533;{&#65533;&#65533;&#65533;k&#65533;j&#65533;0&#65533;d&#65533;5_&#65533;&#65533;&#65533;&#65533;?%&#65533;p&#65533;&#65533;'W&#65533;K%N&#65533;o&#65533;mR&#65533;(Z&#65533;&#1340;&#65533;&#65533;*,"&#65533;&#65533;&#65533;&#65533;&#65533;&#201;&&#65533;U&#65533;&#65533;&#65533;xX&#65533;8g"&#65533;A&#65533;&#778;&#65533;&#65533;6&#65533;^&#65533;&#65533;z&#65533;&#65533;&#65533;&#65533; &#65533;=&#65533;	&#65533;B6&#65533;m&#1429;g&#65533;&#65533;&#65533;&#65533;&#65533;
&#65533;&#65533;6&#65533;e&#65533; I2@!\&#65533;{l&#65533;&#1931;&#65533;=&W&#65533;g	&#65533;&#65533;oOw&#65533;EuYR'L&#65533;i&#65533;V&#65533;G&#65533; &#65533;'&#65533;&#65533;p&#65533;&#65533;&#65533;Q&#65533;&#65533;&#65533;&#65533;&#65533;B&#65533;&#65533;&#65533;&#65533;=&#65533;&#65533;&#65533;&#65533;`/N&#65533;&#423;&#65533;&#229;N&#65533; &#65533;[S&#65533;&#65533; &#65533;&#65533;
_T&#65533;&#65533;ba&#65533; PH&#65533;h&#65533;"&#396;7r&#65533;&#65533;&#65533;&#65533;8PF&#65533;,i&#65533;$&#660;*W&#65533;&#65533;&#65533;%L&#65533;8H&#65533;&#65533;1d&#65533;&#65533;*8o&#65533;&#65533;&#65533;&#65533;&#65533;	&#65533;&#65533;Bt&#65533;&#65533;Z&#65533;&#65533;@&#65533;E&#65533;&#65533;?&#65533;hIxE
&#65533;.F$&#65533;&#65533;jB-V&#65533;n)&#65533;&#65533;Z&#65533;G&#1326;&#65533;r&#65533;m[.g&#1250;MU&#65533;&#65533;&#65533;&#65533;@&#65533;&#65533;&#65533;&#65533;&#65533;*,]r&#1092;&#65533;l&#65533;&#1028;&#65533;&#459;ul@&#65533;Xq&#12501;&#65533;H&#65533;/AU|&#65533;&#65533;$&#65533;&#65533;
Q&#65533;(&#65533;&#65533;
&#65533;EW&#65533;:&#65533;&#259;% &#65533;&#65533;&#65533;&#65533;7&#65533;&#65533;&#65533;&#65533;,n&#65533;xJ&#65533;&#663;+D&#65533;#&#65533;&#65533;&#65533;&#65533;L&#65533;&#65533;U!W&#65533;?&#65533;h&#65533;rEk&#65533;?&#65533;/&#65533; &#65533;&#65533;&#65533;&#65533;PGz&#65533;k&#65533;$c&#2008;&#65533;b&#65533;n&#1719;n&#6325;?W-	-QOC&#16666;
&#65533;Qd&#65533;&#65533;&#65533;'QR	5fo&#65533;&#65533;&#65533;
B T&#65533;&#65533;%&#65533;&#65533;	, d&#65533;u&#65533;
&#65533;&#1108;	)&#65533;&#65533;
&#1104;
&#65533;&#65533;&#65533;Pd &#65533;2&#65533;Bu&#65533;	#&#65533;&#65533;f&#65533;1w$&#65533;G&#1921;&#65533;M&#65533;&#65533;$&#65533;0Q&#65533;&#65533;T8$&#65533;&#65533;S &#65533;&#65533;QbW&#65533;M#&#65533;&#65533;&#65533;&#65533;J&#65533;eSZuA&#65533;&#65533;e&#65533;&#65533;&#65533;Su&#65533;&#65533;em&#65533;~&#65533;&#65533;&#65533;&#65533;Bx&#65533;&#65533;&#65533;H&#65533;&#65533;&#65533;  &#65533;[_&#65533;e&#65533;	K,&#65533;TrJq&#65533;&#65533;m !&#65533;&#65533;&#65533;@P&#65533; n@&#65533;	
!&&#65533;
&#65533;&#65533; &#65533;_&#65533;*&#65533;&#65533;h
&#65533;0&#65533;n&#65533;&#1556;N	&#65533;&#1709;&#65533;	DBt &#65533;ujB&#65533;E9,&#65533; )&#65533;$&#65533;&#65533;&#65533;&#65533;FXE&#65533;SSU&#1331;BH&#65533;&#65533;U&#65533;'&#65533;&#65533;&#65533;YS&#65533;@eUwM!a&#65533;N&#65533;&#65533;&#65533;&#65533;&#65533;&#65533;y_n)&#287;\&#65533;&#65533;&#65533;&#65533;B]&#65533;&#65533;&#65533;&#65533;&#65533;&#65533;C'*&#65533;&#65533;w&#65533;E(&#65533;&#65533;!V&#65533;	&#65533;2&#65533;A&#65533;&#65533;)&#65533;
`	&#65533;&#65533;&#65533;{&#65533;x&#65533;l
&#65533;&#65533;&#65533;&#65533;	&#65533;&#65533;&#65533;_&#65533;&#65533;{&#65533;&#65533;&#65533;3&#65533;&#65533;2&#65533;&#65533;%;3&#65533;0&#65533;|&#65533;oj&#65533;V&#65533;&#65533;&#65533;&#65533;Y&#65533;D&#65533;W&#65533;% &#65533;Q&#65533;PyTY&#65533;&#65533;&#65533;&#65533;;8P!&#65533;&#65533;]IAU&#65533;&#65533;&#65533;k&#65533;W/&#65533;e_&#65533;&#65533;Px9&#65533;&#546;@"C&#65533;t&#65533;$&&#65533;b.&#65533;c
Wv&#65533;D=&#65533;#&#65533;
&#65533;h&#7720;
#$&#65533;&#65533;&#65533;&#65533;&#65533;&#65533;C3&#65533;:bk &#1980;y&#65533;"&#65533;&#65533;9K&#65533;&#65533;&#65533;\C&#65533;&#65533;R&#65533;.u&#65533;R[`&#65533;&#65533;&#65533;Z&#65533;&#65533;&#65533;#&#65533;gs&#65533; &#65533;6&#65533;&#65533;SzQe&#65533;&#65533; &#65533; ]b&#65533;e_B&#65533;&#65533;&#65533;&#65533;`C&#65533;g&#65533;&#65533;&#65533;&#65533;u&#65533;&#65533;5&#65533;&#65533;&#1871;&#65533;}&#65533;T&#1816;
;&#65533;&#65533;#&#65533;&#65533;&#65533;&#65533;C
;6&#65533;&#65533;vv&#65533;&#65533;~}&#65533;&#65533;+N&#65533;&#65533;&#65533;ZCf&#65533;&#65533;&#65533;`&#65533;r&#65533;&#65533;(&#65533;c&#65533;&#65533;&#65533;(Q&#65533;&#65533;F@&#65533;&#65533;&#65533;i&#65533;&#65533;X&#1939;&#65533;,&#65533;EY&#65533;&#65533;&#65533;&#65533;&#65533;&#65533;
&#65533;&#65533;&#65533;&#65533;&#65533;}-&#65533;'2JV"$&#65533;&#65533;@?G&#65533;&#1245;*&#65533;&#65533;#d&#65533;;
)J8&#65533;8&#1404;&#65533;Q)&#65533;&#1621;6&#65533;&#65533;p&&#65533;S&#65533;
n&#65533;&#65533;M}&#65533;3&#65533;&#65533;B`R0#&#65533;<&#65533;G&#65533;skl&#65533;&#65533;&#65533;qiH&#65533;lU&#65533;&#65533;&#65533;c:"A&#65533; @&#65533;$Kr KR&#65533;e5H[xCB0&#65533;&#65533;&#65533;Ei&#1649;&#65533;&#65533;] &#1905;B&#65533;&#65533;R#1&#1348;
&#65533;Pu~R&#65533;&#65533;&#65533;V@&#65533;~&#1170;7&#65533;&#65533;ks&#65533;K&#65533;&#65533;&#65533;&#65533;&n#,o&#65533;&#65533;&#51504;&#65533;<&#65533;q&#65533;L&#65533;&#65533;&#65533;}&#65533;&#65533;&#65533;&#516;&#65533;i(C&#65533;i&#65533; sr+5"&#65533;
&#65533;
&#65533;ruKZ&#65533;nA&#1677;jT&#65533;&#65533;=r#&#65533;&#65533;#&#65533;9&#65533;&#65533;dih&#65533;J]w&#65533;&#65533;u&#65533;A&#65533;&#65533;aW&#65533;s&#65533;,$&#65533;,]&#65533;&#65533;l&#65533;F &#1824;&#65533;R&#65533;&#65533;On&#65533;+&#65533;&#65533;&#65533;M&#65533;Dg&#65533;&#65533;b&#65533;R&&#65533;>g&#65533;K"&#65533;)&#65533;&#65533;_)&#65533;D&#65533; &#65533;l&#65533;q &#65533;	FEF&#65533;/W&#65533;p&&#65533;T 1&#65533;A1&#65533; &#65533;F&#65533;&#65533;&#65533;F&#65533;:&#65533;v&#65533;/&#65533;Q>H&#65533;E2&#65533;&#1088744;&#65533;8hT(&#65533;'*&#65533;&#65533;J&#65533;&#1955;&#65533;3- Wx>&#65533;&#65533;&#65533;,&#65533;N"&#65533;&#65533;&#65533;hlB&#65533;&#65533;&#65533;qb&#65533;&#65533;O&#1924;&#65533;&#65533;^4&#65533;l&#65533;[&#65533;#.e&#65533;\BO(%&#65533;&#65533;&#65533;&#65533;`YB
2)&#65533;E&#597;
&#65533;`&#65533;&#65533;&#1060;6(8&#65533;&#65533;&#65533;&#65533;&#65533;|&#65533;H'jMEJ&#65533;X&#65533;&#65533;EXJn&#65533;&#65533;&#65533;&#65533;L&#65533;DzYjQ&#65533;&#65533;&#868;&#65533;&#65533;H
O&#65533;~&#65533;I&#65533;x&#327;&#65533;&#65533;&#65533;O&#65533;s&#65533;uJ$&#65533;}&#65533;\9&#65533;&#65533;i&#65533;&Cl&#65533;^q&#65533;&#65533;&#65533;)&#65533;&t+t&#53615;&#65533;M&#65533;B&#65533; ,Z&#65533;0u&#65533;T[B&#65533;	&#65533;&#870;&#65533;~&#65533;"&#65533;E*1&#65533;I7&#1236;lP@&#65533;&#65533;&#65533; UP&#65533;u&#65533;Y	&#65533; 1!S&#65533;P][T&#65533;&#65533;&#65533;f&#65533;&#65533;n&#65533;&#65533;;&#554;&#65533;D&#65533;T&#65533;"+&#65533;ZOS$&#65533;g&#65533;I&#65533;&#65533;
&#65533;&#65533;k'&#65533;~&#65533;+_f&#65533;&#65533;}&#65533;Y&#65533;&#65533;&#65533;&#65533;&#65533;&#65533;&#65533;,i&#65533;P&#65533;&#65533;&#65533;Xv&#65533;Bg:s&#65533;&#65533;&#65533;HfFTL!!|[o_$&#65533;&#65533;&#65533;&#65533;H&#65533;BuY&#65533;&#65533;}C&#65533;&#65533;&#65533;d'&#65533;7&#65533; &#65533;&#65533;&#65533;c&#65533;?&#65533;&#65533;&#65533;&#65533;&#65533;:&#65533;J&#65533;&#65533;&#65533;R%&#449;&#65533;&#65533;&#65533;2&#65533;+&#65533;&#335;&#65533;&#65533;&#292;&#65533;~	&#65533;=r&#65533;^qR;q9&#65533;&#65533;vZqt&#65533;R/&#65533;`&#65533;&#65533;&#65533;J&#65533;:&#65533;&#691;&#65533;|r,`&#65533;&#65533;&#65533;F&#65533;L`&#65533;&#65533;&#65533;&#65533;&#65533;&#65533;&#65533;&#65533;&#65533;&#65533;&#65533;&#65533;B(&#65533;&#65533;&#65533;Kk2KH&#65533;&#65533;	iU&#65533;&#65533;&#65533;h&#65533;:f&#941;6&#65533;&#65533;&#1717;p&#65533;&#65533;&#65533;h&#65533;(k&#65533;&#65533;4&#65533;H$&#65533;SIBB&#65533;P)&#65533;4&#65533;&#65533;hF&#65533;&#65533;&#65533;&#675;&#65533;^&#65533;&#65533;&#65533;&#65533;&#65533;C34&#65533;]&#65533;Y&#65533;&#65533;I&#65533;&#65533;
&#65533;R&#65533;Q&#65533;&#65533;&#65533;U)`H6&#65533;&#65533;U&#65533;&#65533;  &#65533;&#65533;&#65533;,1A&#65533;GA&#65533;&#65533;&#65533; &#65533;7R&#65533;taNF&#65533;aR&#65533;&#65533;fH&#65533;&#65533;&#65533;+&#65533;.&#65533;	&#65533;&#65533;&#65533;&#65533;5&#65533;&#65533;&#65533;i&#65533;Z&#65533;&#65533;&#65533;G+(-o&#65533;&#65533;&#65533;`+@ &#65533;+L&#65533;m&#1365;&#65533;R<&#1565;&#65533;,`#&#65533;)&#65533;&#65533;&#65533;5:&#65533;jd&#65533;E~'Q
h&#65533;{&#65533;&#770;&#65533;&#65533;&#65533;&#65533;&#65533;G&#65533;&#65533;5&#65533;4&#65533;Y&#65533;&#65533;z&#65533;&#65533;&#1202;f&#65533;;p&#65533;&#65533;&#65533;1&#65533;&#65533;&#65533;Rs&#65533;&#65533;i&#65533;f&#65533;&#65533;&#65533;&#65533;&#65533;N&#65533;.&#65533;)*&#65533;R&#65533;EWr&#65533;&#65533;&&#65533;d&#65533;&#65533;"&#65533;&#65533;&#65533;tU5a&#65533;k&#65533;!XR&#65533;&#65533;C&#65533;&#65533;&#65533;O`K&#65533;ZR)'&#65533;&#65533;&#65533;&#65533;&#65533;:&#65533;&#65533;R&#65533;&#65533;K&#65533;D}!&#65533;&#65533;wn<&#65533;&#65533;&#65533;&#65533;&#65533;&#65533;&#65533;w&#65533;&#65533;&#65533;U&#65533;y&#65533;e\&#65533;&#65533;)Z(W&#65533;a&#65533;^@&#65533;&#65533;&#65533;f&#65533;&#65533;&#65533;&#65533;&#65533;27&#65533;K&#1593;&#660;&#65533;Q&#65533;1%;,KE^&#773;-`&#65533;=m&#65533;&#65533;bS&#65533;/&#65533;&#65533;&#65533;Z3}&#65533;4D&#65533;\O&#65533;vv&#65533;"&#65533;qa&#1476;&#65533;&#65533;N't&#65533;D&#65533;Fq&#65533;tH&#65533;t&#65533;\Nf&#65533;&#65533;&#65533;X&#65533;&#65533;-&#65533;&#65533;&#65533;Y&#65533;&#65533; PB&#65533;^m(&#2034;&#65533;&#65533;5&#65533;&#65533;&#65533;w&#65533;&#2038;,E&#65533;&#65533;	h&#65533;}l&#65533;&#1236;&#65533;\D&#65533;
Q&#65533;Z	&#65533;3&#65533;&#65533;&#65533;ZR&AP&#65533;&#65533;!&#65533;&#65533;&#65533;K&#65533;M&#65533;&#65533;i&#65533;C&#65533;[&#65533;Gu&#65533;SH&#65533;]&#65533;&#65533;X&#65533;&#65533;&#65533;&#65533;&#65533;F&#65533;#j&#65533;&#65533;Dt&#65533;k&#65533;D&#65533;dG&#65533;F	&#65533;OK&#65533;&#65533;&#65533; T&#65533;&#65533;&#65533;%&#65533;&#65533;&#335;&#65533;t&#65533;0&#65533;h&#65533;&#65533;.K&#65533;e&#65533;q&#65533;aL&#65533;&#65533;&#65533;&#65533;Y&#65533;	&#65533;&#65533;B&#65533;E&#65533;&#65533;TD&#65533;&#65533;)&#65533;t&#65533;&#65533;&#864;&#65533;&#54517;)&#65533;l	EvT&#65533;&#65533;K&#65533;&#65533;&#1184;mE&#65533;YX  "I&#1532;&#65533;	UW&#65533;@&#65533;2E&#65533;%&#65533;}&#65533;@&#65533;&#65533;&#445;]&#65533;E&#65533;5%&#65533;P&#65533;H&#65533;D@k&#65533;&#65533;&#65533;\&#65533;&#65533;pf$&#54336;&#65533; &#65533;&#65533;&#65533;h<&#928;P&#65533;y&#65533;!s\&#65533;&#65533;3&#132;QE3:'&#65533;&#65533;&#65533;&#65533; v&#65533;'&#65533;&#65533;&#65533;&#65533;D&#957;&#65533;C&#65533;@1MVPb
&#65533;&#65533;&#65533;&#65533;y&#65533;w&#65533;N&#65533;u !&#65533;O&#65533;&#65533;&#65533;(&#65533;\&#65533;#&#65533;`;Y_&#65533;!A&#65533;&#65533;&#65533;h&#65533;&#65533;&#65533;&#65533;&#65533;d&#65533;.UDA&#65533;&#65533;[BT&#65533;&#65533;&#65533;&#65533;&#65533;&#65533;H&#65533;&#65533;MO&#65533;&#65533;P
O&#65533;&#65533;4vN4&#65533;LI&#65533;Dv<&#65533;9a&#65533;&#341;BQ&#65533;PO&#65533;&#65533;t&#65533;G&#65533;
m&#65533;_H&#65533;&#65533;&#65533;&#65533;&#1296;&#65533;(&#65533;&#65533;&#1870;B&#531;6&#65533;'&#65533;&#65533;~&#65533;	Z&#867;8&#65533;@&#65533;I&#65533;i&#65533;&#65533;&#65533;MXMO&#65533;b&#65533;pYm&#65533;&#65533;jX&#65533;a&#65533;
D&#1126;&#791;&#65533;&#65533;&#65533;&#65533;H&#65533;0J&#65533;U&#65533;tHD<&#65533;^J.&#65533;I&#65533;&#65533;]rD&#65533;4&#65533;T&#65533;&#65533;J&#65533;SfG&#865;&#65533;&#65533; A&#65533;m&#65533;^hH&#65533;Bt&#65533;&#65533;%Xn&#65533;&#65533;V,a3&#65533;&#1403;&#65533;&#65533;)&#65533;M&#65533;&#65533;&#65533;R<&#65533;ZS&#65533;&#286;&#65533;G&#65533;qRB&#65533;&#65533;^|&#65533;a&#65533;&#65533;:&#65533;&#65533;&#65533;ZA&#65533;&#65533;&#65533;R&#65533;M&#65533;4&#65533;&#65533;[&#65533;"&#65533;&#65533;]{&#65533;&#887;-AQ&#65533;p``^&#65533;&#65533;qv&#65533;&#65533;&#65533;&#65533; &#65533;K&#65533;ffE&#65533;&#65533;&#65533;&#65533;A&#65533;&#65533;
M&#65533;N&#65533;	a&#65533;&#65533;&#65533;&#65533;A&#65533;&#65533;&#65533;&#65533;B&#65533;[&#65533;&#65533;\(&#65533;&#65533;&#65533;&#1876;J&#65533;$# &#65533;iI&#65533;&#65533;M&#65533;&#65533;O&#65533;&#65533;&#65533;&#65533;&#65533;H&#65533;E&#65533;&#65533;J&#65533;&#65533;kv&#65533;"&#65533;t&#65533;&#65533;&#65533;)X$^&#65533;r&#65533;&#65533;$&#65533;N&#65533;F&#65533;&#65533;$Qhb&#65533;sI&#65533;!&#65533;&#65533;&#65533;
&#65533;&#65533;_&#1819;&#1725;
&#65533;i&#1564;&#65533;&#65533;&#65533;D@ba&#65533;N\&#649;&#65533;&#1811;YL*&#1341;&#65533;G&#65533;U&#65533;&#65533;&#65533;&#65533;&#65533;&#65533;&#65533;Z&#65533;&#65533;V^l&#65533;&#65533;&#65533;&#65533;] i&#65533;	2z&#65533;&#1740;&#65533;&#65533;&#65533;%o"H&#65533;&#65533;f&#65533; &#65533;XA&#65533;5b&#65533;o@&#65533;&#65533;&&#65533;nQ&#65533;&#65533;lA&#65533;&#65533;&#65533;&#65533;`&#65533;&#65533;&#65533;Hq&#65533;r&#65533;H&#65533;`c&#65533;?&#65533; ix&#65533;HD
%&#65533;O&#65533;&#27769;&#65533;D&#65533;U	&#65533;$&#65533;&#65533;&#65533;&#65533;&#65533;V&#65533;&#65533;&#65533;&E't&#65533;&#65533;L&#65533;&#65533;
nDe!&#65533;=)&#65533;&#65533;N&#65533;&#65533;1&#65533;&#65533;8&#1270;!N&#65533;tR&#65533; &#65533;&#137;&#65533;Q&#65533;&#65533;D&#65533;&#65533;I&#65533;jF@ZBXREL^}V&#65533;&#65533;@xn,&#65533;!c&#584;&#65533;&#65533;&#63270;&#65533;?}&#65533;T"&#65533;<I&#65533;&#65533;&#22781;&#65533;&#65533;&#65533;hqZK
&#65533;&#65533;&#65533;&#65533;&#65533;K&#65533;&#65533;_j&#65533;&#65533;h&#704;L&#576;&#65533;&#65533;&#65533;=N&#65533;&#65533;&#65533;&#65533;g&#65533;v&#65533;&#1124;&#65533;&#65533;h&#65533;&#65533;&#65533;&#1642;G&#65533;)&#65533;&#42111;bD&#65533;&#65533;&#65533;U)&#65533;)bjbg&#65533;(&#65533;H&#65533;F&#65533;Z&#65533;&#65533;I&#65533;&#65533;&#27786;&#65533;&#1670;G&#65533;&#65533;U&#1697;&#65533;&#65533;&#65533; ]&#65533;&#65533;l&#65533;&#65533;aS&#65533;&#65533;QL&#65533;)F&#65533;Tm&#65533;&#65533;E5&D~&#65533;&#65533;M&#65533;&#65533;&#65533;&#65533;&#65533;&#65533;@&#65533;SEE&#65533;DllVfe&#65533;RXP&#65533;]a&#65533;&#65533;F g&#65533;&#65533;*&#65533;N&#1799;&#65533;&#65533;Hzb$&#993;&#65533;&#65533;&#65533;% &#65533;
!&#65533;&#65533;E&#65533;&#65533;&#65533;D*&#65533;N&#468;&#65533;V&#65533;&#65533;TQ&#65533;=b&#65533;X&#1799;&#1161;l&#65533;&#405;)&#65533;&#65533;Y&#65533;F&#65533;&#65533;RK&#65533;}&#65533;7&#65533;&#65533;&#65533;&#1939;&#65533;%R&#65533;&#65533;&#65533;&#65533;&#65533;H
&#65533;t&#65533;&#65533;&#65533;#&#1706;U&#65533;&#65533;&#65533;m9&#65533;]m&#65533;^&#65533;&#65533;=&#65533;&#65533;n&#65533;n&#65533;&#65533;&#474;&#65533;+&#65533;&#65533;&#65533;J&#65533;&#65533;]i&#65533; &#65533;N&#65533;&#65533;&#65533;&#65533; &#65533;g&#65533;&#65533;&#1044;T&#65533;&#65533;&#65533;G&#54594;&#65533;&#65533;H&#65533;?>&#65533;&#65533;&#1652;z&#65533;XtA&#65533;uP&#65533;Ey&#65533;R&#17907;&#65533;8&#65533;6J&#65533;&#65533;T&#65533;U0&#65533;&#65533;a&#65533;ZM&#65533;&#65533;&#65533;oF&#65533;&#65533;,&#65533;&#65533;&#65533;k&#65533;C&#65533;.F8&#65533;&#29572;&#65533;2&#65533;&#65533;UF&#65533;&#1675;&#65533;&#65533;&#65533;&#65533;&#65533;&#65533;P&#65533;gO&#65533;S&#65533;&#65533;N&#65533; &#65533;<&#65533;&#65533;VD&#1212;f	&#65533; &#65533;&#1104;&#65533;)&#65533;6&#65533;&#65533;&#65533;&#1185;&#65533;R&#65533;a&#65533;&#65533;&#65533;.v&#1174;L&#65533;I&#65533;&#65533;&#65533;&#65533;&#65533;&#65533;&#65533;V&#65533;&#65533;&#65533;ks&#65533;&#65533;r&#754;&#65533;F&#65533;&#65533;&D&#65533;/&#19456;&#65533;&#65533;x&#65533;oX,&#65533;[&#65533;&#65533;B&#65533;&#65533;y&#65533;&#65533;&#65533;rQ_&#355;^&#1372;@Q&#65533;+M`wf&#7752;G&#65533;&#65533;&#65533;&#65533;&#473;&#65533;WAK&#65533;R&#65533;w&#65533;KEX086T&#65533;<&#65533;&#65533;&#65533;&#65533;&#65533;&#65533;&#65533;&#65533;&#65533;*^&#65533;VQ(&#65533;'&#65533;&#65533;&#1644;Y
&#65533;]&#65533;#a&#65533; Q,6&#65533;&#65533;K&#65533;z&#65533;!&#65533;I;u&#65533;&#65533;G&#65533;&#65533;gW&#65533;iZ&#65533;&#65533;_&#65533;&#65533;%V&#65533;&#65533;dE&#1376;&#65533;&#65533;M&#65533;&#65533;c&#65533;&#65533;t&#65533;I&#65533;&#65533;F&#65533;'z&#65533;&#65533;&#65533;#z>&#65533;}(&#65533;&#65533;U^`f&#65533;&#65533;)[&#65533;&#65533;&#65533;&#65533;&#65533;&#65533;&#65533;&#65533;U&#65533;cU&#65533;&#65533;&#65533;&#65533;&#65533;x&#65533;&#65533;)z&#65533;2c&#985;E`&#65533;\&#65533;&#65533;&#65533;*&#65533;"k&#65533;&#65533;&#65533;&#65533;Q&#65533;&&#65533;&#65533;&#65533;&#1190;&#65533;&#65533;4X&#65533;&#65533;l&#65533;&#65533;S&#65533;&#65533;&#432;nV&#65533;&#65533;&#65533;&#65533;&#65533;&#65533;&#65533;&#65533;W&#7182;&#65533;&#65533;a&#65533;-&#65533;2.&#65533;&#38454;@&#65533;&#65533;&#65533;&#65533;}1&#65533;&#65533;&#65533;!&#65533;&#65533;&#65533;I&#65533;&#65533;&#65533;T&#65533;&#42771;)F0?&#65533;'&#65533;&#65533;fsv&#65533;&#65533;O&#65533;P&#65533;&#65533;Iz@&#65533;&#65533;-&#65533;h&#65533;K
\&#65533;&#65533;F&#65533;L&#65533;&#65533;&#65533;V&#65533;^&#65533;&#65533;&#65533;
&#65533;'&#65533;][&#65533;)&#65533;)E&#65533;&#65533;&#65533;t&#65533; -&#65533;&#65533;~U&#65533;&#65533;B&#65533;&#65533;&#1901;&#65533;D&#65533;tWLI&#65533;&#65533;&#65533;&#65533;&#1277;:%&#65533;&#65533;&#65533;"&#65533;&#65533;&#65533;&#65533;&#65533;&#65533;q&#65533;&#65533;0&#65533;&#65533;D6/&#65533;&#65533;&#468;&#65533;&#61219;&#65533;<&#65533;DN&#1200;&#1412;r&#65533;&U&#65533;Y:&#65533;_&#65533;5k&#65533;&#65533;&#65533;&#65533;&#65533;#&#65533;&#65533;&#65533;bX'z&#65533;s&#65533;&#65533;&#65533;&#65533;&#65533;&#65533;Hu&#65533;c&#65533;,&#65533;&#65533;&#65533;&#65533;&#65533;C&#65533;&#65533;&#684;}b >&#65533;&#65533;e&#65533;&#65533;]&#65533;]&#65533;R+&#1781;&#65533;X&#65533;&#65533;&#65533;&#65533;F&#65533;t-&#65533;&#65533;&#65533;1!(_$N&#65533;&#65533;v&#65533;&#65533;&#65533;N&#65533;g[P&#65533;&#65533;&#1624;P&#65533;	&#65533;&#65533;Y&#65533;^&#65533;N&#65533;&#65533;SC&#65533;I~h.a&#65533;&#65533;bm&#65533;-v&#65533;&#65533;Uto&#65533;t_&#65533;z&#65533;&#65533;&#65533;&#65533;&#65533;A&#65533;`&#65533;rRo&#65533;BC&#65533;;&#65533;G1&#65533;&#65533;&#65533;&#65533;&#65533;&#65533;/6&#65533;vA&#65533;&#65533;&#65533;9&#65533;&#65533;v&#65533;j&#65533;(7&#65533;<&#65533;&#65533;<&#65533;1S8&#65533;&Mq&#65533;&#65533;l&#65533;&#65533;#&#65533;yH&#65533;&#65533;&#65533;%6Y&#65533;&#65533;5&#65533;t'RP&#65533;&#65533;&#65533;&#65533;&#65533; ]&#65533;""&#65533;&#65533;K:Q&#65533; &#65533;`g.&#65533;0Z&#65533;n&#65533;Q&#65533;&#65533;oj&#65533;&#65533;j&#977;:&#65533;&#65533;&E&#65533;&#65533;tX-U&#65533;&#3660;&#65533;9G&#65533;&#65533;!yna&#65533;M&#65533;L&#65533;R&#65533;&#65533;&#65533;&#65533;&#65533;&#65533;&#65533;&#65533;M$v8&#65533;&#65533;&#65533;I&#65533;&#65533;"v&#65533;Q&#65533;Pcx&#65533;&#65533;B&#65533;&#65533;&#1571;FL&#65533;&#65533;G&#65533;&#65533;w+Z&#65533;&#65533;:&#65533;i&#65533;&#65533;{g&#65533;jGM<b&#65533;&#65533;0Mu1O&#65533;KE&#65533;(&#65533;`&#65533;l&#65533;&#65533;&#65533;&#65533;y&#65533;&#65533;&#65533;t&#65533;y&#65533;]&#65533;&#65533;s&#65533;&#65533;&#65533;48&#65533;%D&#577;&#1045;&#65533;&#65533;&#65533;2&#65533;&#65533;\u&#65533;&#65533;R&#65533;&#65533;B&#65533;&#65533;}R&#65533;&#65533;&#65533;&#1076;&#65533;?w&#65533;'&#1157;&#65533;&#65533;&#65533;k&&#65533;&#65533;&#65533;&#65533;V&#65533;X&#65533;/|&#65533;x2Y&#1902;&#65533;pE&#65533;&#65533;&#296;
&#65533;&#65533;&#65533;%&#65533;8&#65533;&#1173;&#65533;)&#65533;&#65533;&#65533;&#65533;&#65533;&#65533;&#65533;{&#65533;&#65533;V&#65533;&#65533;U`&#65533;]	*[&#967;&#65533;K&#65533;&#65533;&#65533;&#65533;cg&#65533;&#65533;rCyu&#65533;M2&#65533;\&#65533;&#65533;&#65533;&#65533;j %AiG&#65533;r&#65533;&#731;&#65533;&#65533;$&#65533;&#65533;&#65533;/Fl&#65533;g&#1504;&#65533;&#65533;0^E&#65533;D&#65533;&#65533;&#65533;`x&#65533;H)&#65533;]&#65533;&#65533;Up&#65533;&#2033;&#65533;<s&#65533;mXUp&#65533;&#65533;&#65533;&#65533;x&#65533;&#65533;&#65533;&#65533;&#65533;&#65533;d&#65533;&#65533;&#65533;&#65533;&#65533;&#65533;&#65533;&#65533;K&#65533;W&#65533;/&#65533;q&#65533;3e&#65533;&#65533;Eg&#65533;`*&#65533;&#65533;&#65533;MZ<Oz&#65533;&#65533;t&#65533;z=M&#65533;&#65533;&#65533;5&#65533;&#65533;&#65533;&#65533;	&#65533;&#419;&&#65533;.&#65533;N&#65533;&#65533;&#65533;'*?&#65533;\P&#65533;&#65533;&#65533;N&#65533;&#23069;h&#1026;W6&#65533;De]&#65533;'&#65533;&#1209;d&#65533;&#65533;&#65533;fvP&#65533;&#65533;&#65533;d&#65533;&#65533;q&#65533;o&#65533;&#65533;&#65533;S&#65533;M&#65533;+7&#65533;&#65533;&#65533;]&#65533;&#65533;>0V&#65533;&#65533;&#65533;<&#65533;.&#65533;&#65533;&&#65533;&#65533;&#65533;>o&#65533;&W&#65533;H&#65533;X&#65533;&#65533;Y&#65533;&#65533;&#65533;(&#65533;bc&#65533;&#65533;&#65533;&#1525;C&#65533;&#65533;&#65533;&#65533;&#1012;&#65533;&#65533;&#65533;&#65533;PsyP&#65533;&#65533;&#65533;&#65533;&#65533;=tIO(&#65533;K&#65533;8x&#65533;&#1530;&#65533;k&?&#65533;&#65533;&#65533;&#65533;&#65533;&&#65533;&#65533;/&#65533;&#65533;&#65533;&#65533;SU&#65533;?Y"&#65533;&#65533;L&#65533;m&#65533;&#65533;8&#1190;_&#65533;Pg&#65533;WP&#65533;q&#65533;<.&#65533;?&#65533;&#65533;CEF&#65533;QZ&#65533;&#65533;&#1095;&#65533;&#65533;}&#65533;&#65533;&#65533;&#65533;=&#65533;&#65533;'&#65533;&#65533;&#65533;;8~~&#65533;&#61309;`p&#65533;&#65533;7[&&#65533;&#65533;E&#65533;+ 6t&#65533;bD&#65533;)V&#65533;x&#65533;&#65533;(9v&#65533;&#65533;dH&#65533;#1&#65533;4yeJ&#65533;Z&#65533;tY&#65533;I&#65533;&#65533;?h2QeH&#65533;H&#65533;tZ&#65533;d&#65533;)&#65533;@&#65533;&#65533;&#65533;&#65533;&#1808;R&#65533;
A,&#65533;n&#65533;&#65533; &#65533;-
&#65533;&I&#65533;&#65533;&#65533;&#65533;T&#65533;&#65533;\	&#65533;PJ'&#65533;8n&#65533;pH&#65533;
S&#65533;\&#65533;nyC&#65533;&#1915;R&#65533;Z&#65533;*&#65533;&#65533;@&#65533;&#65533;&#65533;b&#65533;&#65533;&#65533;&#65533;\&#65533;8<&#65533;&#65533;&#403;)&#65533;a&#65533;&#65533;0&#728;g&#65533;&#65533;&#65533;&#65533;&#65533;&#65533;v&#1314;uj&#65533;&#65533;t&#65533;6&#65533;&#1395;i&#1510;&#65533;&#65533;&#65533;O&#65533;&#65533;&#65533;&#65533;Vm&#65533;K&#65533;0&#65533;&#65533;&#65533;&#65533;!#|&#65533;&#65533; &#65533;Vp,&#65533;j&#65533;&#65533;X&#65533;c&#65533;&#65533;1v&#65533;R&#65533;,&#65533;rE&#65533;O$8&#65533;&#65533;&#65533;t&#65533;'C)?&#65533;^1h&#21333;$T&#65533;z&#65533;&#65533;W4&#65533;kH&#65533;&#65533;8[&#65533;!&#65533;&#65533;A&#65533;&#65533;&#819;&#65533;"&#65533;P;&#65533;&#65533;j(. &#65533;&#65533;&#65533;R$&#65533;E&#65533;&#65533;&#65533;M&#65533;&#519;*n&#65533;$V&#65533;a&#65533;&#65533;b=&#65533;&#65533;&#65533;&#65533;>&#65533;zjK&#65533;&#65533;y-&#65533;$&#65533;0&#65533;&#1067;j&#65533;&#65533;l&#801;+r,&#65533;!&#65533;C&#65533;%&#65533;l0&#65533;)&#1186;&#65533;*&#65533;&#65533;FS&#65533;@&#65533;L	&#65533;3,<%d&#65533;&#65533;#{s2&#65533;&#65533;,&#65533;	3&#65533;&#65533;&#65533;&#65533;&#65533;K?&#65533;&#65533;t&#65533;U&#65533;8F<Q(]&#65533;&#65533;&#65533;|\
&#65533;*&#65533;&#65533;&#65533;&#65533;;A/G'ib	&#65533;b&#65533;&#65533;&#65533;BHM,&#65533;P!?&#65533;&#65533;N&#65533;;&#65533;&#65533;,&#65533;&#65533;+&#65533;&#65533;&#65533;V\&#65533;J&#65533;&#65533;!&#65533;&#65533;&#65533;O&#65533;&#65533;&#65533;&#65533;2KR&#65533;&#65533;kh 
&#65533;T&#65533;U/&#65533;L1g#&#65533;&#65533;T&#65533;&#65533;2(!R8&#65533;&#65533;p-1&#65533;ra&#65533;}x&#65533;*TxW&#65533;*&#65533;bn&#65533;]c&#1505;Y\&#65533;&#65533;&#65533;:o&#240;&#65533;&#65533;&#65533;+&#65533;&#65533;Q&#65533;+&#65533;&#65533;5 -&#65533;&#65533;!&#65533;h&#65533;)G&#65533;&#65533;m8&#65533;&#65533;&#65533;U&#65533; b&#65533;&#65533;jL&#65533;@*&#50228;*,3&#65533;&#65533;2&#65533;&#65533;&#65533;&#1688;#&#65533;4>&#65533;&#65533;j&#65533;tu&#65533;&#65533;5s}&q&#65533;O&#65533;R `T&#65533;&#65533; &#65533;&#65533;&#65533;&#65533;i>&#65533;~&#65533;&#65533;z&#65533;+&#65533;@&#65533;K&#65533;&#65533;&#65533;&#65533;&#65533;&#1748;,O&#65533;&#65533;0[&#65533;%&#65533;&#193;&#65533;q,&#65533;l&#65533;&#65533;Rh?&#65533;&#65533;&#65533;SY3?&#65533;&#65533;Y,&#65533;&#65533;$&#65533;<&#65533;U9&#65533;&#65533;Y&#65533;&#65533;&#65533;
&#65533;&#65533;&#65533;&#65533;AS&#65533;&#65533;%&#65533;&#65533;&#65533;;&#65533;&#65533;&#65533;{O&#65533;HH&#65533;&#65533;Lg&#65533;&#65533;&#65533;&#65533;O>&#65533;&#65533;F&#65533;&#65533;&#65533;&#65533;2&#65533;J&#65533;&#65533;&#65533;&#65533;&#65533;&#65533;(9&#65533;&#65533;&#65533;&#65533;&#65533;+&#65533;&#65533;Y&#65533;'&#65533; &#65533;&#65533;&#65533;&#65533;&#65533;"&#65533;&#65533;&#65533;&#65533;&#65533;&#65533;&#65533;&#65533;&#65533;&#65533;&#65533;&#788;&#65533;&#65533;&#65533;&#65533;S&#65533;DN9&#65533;&#65533;Y&#65533;*Y&#65533;&#65533;6F=&#65533;&#65533;<&#1822;5&#65533;&#65533;&#65533;-Z.&#65533;|c&#65533;
&#65533;yK&#65533;!.&#65533;OL&#65533;&#1071;&#65533;J&#65533;&#65533;&#65533;_&#65533;&#65533;&#65533;T%g Pq&#65533;"&#65533;\&#65533;[&#65533;Cy|"@!&#65533;O.&#65533;&#65533;&#65533;&#65533;&#65533;&#65533;1&#65533;cUy\&#65533;&#65533;&#65533;&#65533;-.m X&#65533;d&#65533;&#65533;- b:&#65533;C&#65533;&#65533;1&#65533;&#65533;mkB&#65533;&#2018;&#65533;0?#&#65533;ys&#65533;&#65533;&#65533;&#65533;&#65533; L&#65533;o&#65533;B&#65533;&#65533;&#65533;&#65533;iG&#65533;&#65533;T&#65533;
&#65533;&#65533;T~&#65533;&#65533;J?&#65533;&#65533; &#65533;?iI&#65533;	&#65533;bB&#65533;&#65533;&#65533;lV &#65533;W&#65533;h7&#65533;&#65533;&#65533;&#65533;H&#65533;&#65533;Ec%&#65533;&#65533;[g&#65533;2!&#65533;#&#65533;3&#65533;&#65533;&#65533;&#65533;i&#65533;OL!&#65533;P&#65533;C&#65533;.&#65533;-&#65533;&#65533;&#1096;5JS@9HX&#65533;&#65533;&)&&#65533;&#65533;]&#65533;)&#65533;&#65533;&#65533;6&#65533;DgE&#65533;&#65533;&#65533;r#2D&#65533;&&#65533;&#65533;&#65533;&#65533;&#65533;h&#65533;&#1311;&#65533;VA&#65533;|&#65533;&#65533;c^2&#795;&#65533;%/R&#65533;&#65533;F&#65533;&#65533;&#65533;&#65533;/&#65533;j&#65533;_&#65533;&#65533;H&#65533;&#65533;&#65533;L&#65533;&#65533;!&#65533;\8&#65533;&#65533;&#65533;'.9%&#65533;&#65533;H&#65533;&#65533;&#65533;&#65533;j&#65533;&#65533;rb&#65533;&#65533;I&#65533;]$&#65533;WCT&#347;P&#65533;E&#65533;a&#65533;&#65533;&#65533;;
:&#65533;2&#65533;s&#65533;&#65533;b+&#65533;Ak$&#65533;[Y&#65533;&#65533;Q&#65533;&#65533;$S(&#65533;&#65533;T?&#65533;&#65533;f`&#65533;5&#65533;1&#65533;'}+E#&#65533;&#65533;H&#65533;ao4c&#65533;7i6N&#65533;&#65533;R&#65533;&#65533;&#65533;(&#65533;&#65533;3&#65533;:&#65533;&#65533;&#65533;s&#65533;&#65533;&#65533;1&#65533;%]&#65533;H&#65533;&#65533;&#65533;!;&#65533;&#65533;o&#65533;&#65533;J&#65533; H&#65533;&#65533;~&#65533;&#65533;&#65533;&#65533;,-.b&#65533;Vop&#65533;&#65533;a&#65533;z$&#65533;}<
L&#548;&#65533;u&#65533;dI&#65533;sR`&#65533;?&#65533;P&#65533;V=mv&#65533;&#65533;&#65533;T&#65533;&#65533;8o&#65533;B<&#65533;Kh&#65533;&#65533;&#65533;&#65533;&#43572;1TQ&#65533;&#65533;&#65533;!"&#65533;&#65533;&#65533;aK&#65533;B&&#65533;f9CBX&#65533;&#65533;	&#65533;$&#65533;&#65533;&#65533;3B&#65533;+&#65533;&#65533;N
T&#65533;&#65533;Z{T-&#65533;B=TY&#65533; R&#65533;&#1380;ad3&#65533;&#65533;bB&#65533;@&#65533;&#65533;oh&#65533;!&#65533;&#65533;&#1578;D&#65533;?&#65533;&#65533;J`\&#65533;& D&#1157;&#65533;&#65533;W:&#65533;&#65533;&#65533;T&#65533;I &#65533;	q@&#65533;Y&#65533;&#65533;&#65533;&#65533;r/&#65533;L&#65533;	I=&#65533;i&#65533;b"V#21$P&#65533;&#65533;>pN&#65533;&#65533;&#65533;&#65533;+&#65533;&#65533;%GiA
+&#65533;&#65533;&#65533;&#65533;X&#65533;&#65533;L&#65533;&#65533;r&#65533;'&#65533;(W&#65533;&#65533;&#65533;T&#65533;&#65533;T+&#65533;&#65533;UU&#65533;&#65533;$a&#65533;&#65533;|K&#65533;hJCR(,&#65533;&#65533;&#65533;&#65533;b&#65533;&#65533;@m&#65533;&#65533;2&#65533;UF&#65533;{&#65533;&#65533;&#65533;Q=&#65533;_&#65533;&#65533;E&#65533;.)2&#65533;&#65533;&#65533;t&#65533;V&#65533;&#65533;!)&#65533;&#65533;0&#65533;A&#65533;$&#65533;S*I&#65533;&#856;)L*n&#65533;2*N&#65533;w&#65533;&#65533;&#65533;_&#65533;&#65533;%_&#65533;&#65533;B(&#1802;&#65533;&#65533;2^&#65533;&#65533;!&#65533;&#65533;&#65533;&#65533;g&#65533;&#65533;j&#65533;[56&#65533;mD@&#65533;$&#65533;&#65533;-4&#65533;u9Ry&#65533;&#65533;&#65533;&#65533;&#65533;&#2028;&#65533;&#65533;22 &#65533;|&#1279;&#65533;&#65533; &#1014;m^	&#1275;&#65533;6W c&#65533;c_&#65533;&#65533;l&#65533;&#65533;&#65533;$N&#65533;&#65533;x&#65533;&#65533;&#65533;&#65533;	&#65533;Owl\&#65533;&#65533;&#65533;&#65533;G/&#65533;u&#65533;}n&#65533;R&#1260;&#65533;.Jr&#65533;@&#65533;&#65533;<N&#65533;^2&#65533;&#16604;&#65533;mVPj&#65533;E~&#65533;hm&#65533;s89*o &#65533;&#65533;&#65533;V&#65533;&#38373;&#65533;E&#65533;&#65533; i#p&#65533;K&#65533;1&#65533;&#65533;&#320;+&#65533;D&#65533;n	&#65533;&#65533;&#65533;83&#65533;&#65533;P&&#65533;3&#65533;&#65533;-&#65533;&#65533;g&#65533;&#65533;2&#65533;&#65533;G&#65533;&#65533;&#65533;5&#65533;y&#65533;0#&#65533;&#65533;&#65533;&#65533;,&#65533;j&#65533;&#65533;&#65533;C&#65533;$&#65533;`B&#65533;&#65533;&#65533;&#65533;E{;6-&#65533;&#65533;2&#65533;?&#65533;&#65533;!&#65533;B&#65533;{&#65533;_Y2&#65533;&#65533;&#65533;&#65533;&#65533;&#65533;&#65533;&#65533;X_&#65533;aK&#65533;&#65533;&#65533;&#65533;&#65533;j&#65533;&#65533;&#65533;Q&#65533;A&#65533;g&#65533;ej=&#599;y&#65533;&#65533;kUu&#65533;&#65533;&#65533;&#65533;&#65533;&#1549;&#65533;\&#65533; &#65533;}j&#65533;O&#65533;&#216;:q&#65533;d&#65533;y&#65533;X&#65533;&#1968;T!&#65533;&#65533;b&#65533;&#65533;e&#65533;r&#65533;7&#65533;&#65533;0?&#65533;&#1987;&#65533;i&#65533;'&#65533;^&#65533;&#65533;&#65533;~&#65533;&#725;&#65533;bZ&#65533;&#65533;&#178;&#65533;X&#65533;m&#65533;,&#65533;&#65533;&#65533;&#65533;T^Z&#65533;&#65533;&#65533;~&#65533;Z&#65533; (=&#65533;$r&#65533;&#44819;:&#1476;v&#65533;&#65533;}&#65533;YW&#65533;4=&#65533;f&#65533;:&#65533;&#65533;bAX&#65533;o&#65533;&#65533;H&#65533;&#65533;%&#65533;&#65533;V&#65533;&#65533;	&#65533;&#65533;&#65533;&#65533;5&#65533;G&#65533;@&#65533;&#65533;#i&#65533;&#65533;&#65533;&#65533;M&#65533;&#65533;&#65533;&#1401;H9&#65533;&#65533;&#65533;&#65533;&#65533;(&#65533;`!=s&#65533;]X{&#65533;P&#65533;&#65533;M&#65533;&#65533;_&#65533;&#65533;&#65533;N&#65533;&#65533;&#65533;&#65533;o&#65533;&#65533;&#65533;-&#65533;v&#65533;[&#65533;&#65533;&#65533;&#65533;&#441;J#P&#65533;C}&#65533;&#65533;n&#65533;b&#65533;CA\&#65533;&#65533;)1\&#412;&#65533;:=&#65533;"&#65533;&#65533;&#65533;&#65533;*&#65533;&#65533;N&#65533; &#65533;B$&#65533;%E&#65533;(&#65533;&#65533;z&#65533;&#65533;&#65533;&#65533;F&#65533;E&#623509;4m9&#65533;&#1948;&#65533;&#65533;.&#65533;|&#65533;*&#65533;&#65533;z&#139;&#65533;&#65533;*&#65533;&#65533;E&#65254;&#65533;`/7f-&#65533;&#65533;&#65533;`>&#65533;^BH EC&#65533;&#1594;%ULo&#514;&#65533;&#65533;&#65533;^2&#65533; &#65533;	;&#65533;&#65533;&#65533;`&#65533;&#65533;-&#65533;&#65533;"&#65533;&#65533;&#65533;&&#65533;n&#65533;&#65533;B&#65533;&#65533;F0$JPgTI)n@R&#65533;&#65533;xb&#1978;&#65533;&#65533;&#65533;&#65533;&#65533;&#1666;&#65533;&#1698;
&#65533;&#65533;&#65533;&#65533;&#65533;@-,&#65533;&#65533;&#65533;&#65533;&#65533;&#65533;<(PB&#65533;&#65533;k	T+&#65533;:&#65533; &&#65533;&#65533;.8J&#65533;4%O&#65533;&#65533;&#65533;&#65533;y&#65533;E&#65533;&#65533;&#65533;&#206;&#65533;+f&#65533;K!&&#65533;U&#65533;&#65533;&#65533;&#65533;2&#65533;6i&#65533;&#1544;O&#65533;&#65533;&#65533;&#65533;&#65533;E^li&#65533;G&#65533;&#65533;Cv&#65533;&#65533;&#65533;z:&#65533;&#65533;h&#65533;&#65533;&#65533;&#65533;&#65533;&#65533; x&#65533; Pn	 &#65533;&#65533;&#65533;&#65533;C"	&#65533;&#65533;&#65533;p	`$&#65533;&#65533;&#65533;'~j&#65533;&#65533;&#65533;&#65533;bn&#65533;p,X2&#65533;&#65533;&#65533;.&#65533;r&#65533;&#65533;`F&#65533;"&#65533;&#65533; @&#65533;&#65533;&#65533;I&#65533;c&#65533;&#65533;`&#65533;&#65533;jfW&#65533;&#65533;p&#65533;qs&#65533;&#65533;&#65533;Fx&#65533;7$'&#65533;R&#65533;&#51798;&#65533;in@)&#65533;&#65533;]&#65533;&#65533; &#65533;&#65533;Q&#65533; &#65533;G&#65533;C-v&#65533;8&#65533; ;h&#65533;/X&#65533;&#65533;&#1666;&#65533;&#65533;c&#65533;&#65533;&#65533;%&#65533;Dk&#65533;(
&#65533;Jr&#65533;&#65533;&#65533;&#65533;h&#65533;&#65533;&#65533;y&#1324;I&#65533;&#65533;	&#65533;&#65533;&#65533;&#65533;Z#&#65533;&#65533;&#1468;&mt,V&#65533;k
BB&#65533;P%&#65533;#(&#65533;Q&#65533;&#65533;&#65533;&#65533;&#65533;9&#65533;&#65533;e&#65533;&#728;(&#65533;&#65533;S&#65533;H&#65533;T &#65533;&#65533;&#65533;^&#65533;&#536;N$&#65533;&#65533;(
C&#1962;&#65533;&#65533;&#65533;&#65533;&#65533;h&#65533;=D&#65533;
,&#65533;&#65533;&#65533;i&#65533;|&#65533;,&#65533;l&#65533;&#65533;&#65533;\q&#65533;&#65533;&#65533;n@&#65533;b&&#65533;l&#65533;b&#65533;&#65533;&#65533;&#65533;&#65533;4"&#65533;&#65533; &#65533;&#65533;h&#65533;v&#65533;&#65533;Y&#65533;T&#65533;&#65533;&#65533;@&#65533;",7B,&#65533;&#65533;&#65533;&#65533;&#65533;M&#65533;&#65533;"&#65533;,j9$&#65533;T$&#65533;&#65533;&#65533;&#65533;&#65533;&#65533;$E&#65533;,M&#65533;&#65533;&#648;&#65533;]x&#65533;&#65533;8&#65533;l&#782;a&#65533;$&&#65533;f&#65533;dFL&#65533;-d'v<&#65533;&#65533;E&#65533;&#65533;&#65533;&#65533;(&#65533;h&#61448;!w&#65533;&#65533;2&#65533;
&#65533;&#65533;["&#65533;>8# &#65533;KJ&#65533;>&#65533;.&#65533;&#65533;C(&#65533;&#1229;&#65533;&#65533; v&#65533;&#65533;&#65533;5a36Ek&#65533;&#65533;Rvp&#65533;&#1955;`D)J&#1184;&#1581;7&#65533;.&#65533;&#65533;&#65533;)&#65533;&#65533;&#65533;&#65533;~::&#523;0d&#65533;&#65533;lw&#65533;&#65533;&#65533;&#65533;#-&#65533;)&#65533;x&#65533;b&#65533;&#1075;&#65533;&#65533;R&#65533;&#65533;&#65533;2{&#65533;n&J&#65533;x&#65533;&#65533;k|&#65533;&#65533;?&#65533;DcL(&#1624;DVj&#882;&#65533;L+c&#1472;&#65533;&#65533;\,tQ&#65533;O&#65533;&#65533;&#65533; &#65533;%oy&#65533;&#65533;L&#1156;&#65533;!&#65533;&#65533;&#65533;&#65533;&#65533;dD^1#&#65533;=&#65533;C&#65533;3&#65533;&#65533;&(J&#65533;&#65533;&#65533;l&#65533;B&#65533;&#65533;&#65533;R&#65533;8N&#65533;>J&#65533;b&#65533;&#65533;&#65533;&#65533;&#65533;[&#65533;&#65533;&#65533;B&#65533;&#65533;&#65533;<&#65533;&#65533;&#65533;FB&#65533;l,.d&#65533;&#65533;
c&#65533;BS&#65533;&#65533;}&#65533;I4&#65533;&#65533;&#65533;@&#65533;Ie&#65533;u&#65533;&#65533;&#65533;&#65533;&#65533;&#65533;R&#65533;&&#65533;0r#]0W&#65533;&#65533;J{&#65533;-&#65533;&#65533;S&#65533;&#65533;0&#65533;
C4&#65533;Fzg&#65533;r!TT@Rb&#65533;&#818;&#65533;&#65533;bb&#65533;&#65533;&#65533;&#65533;J ;&#65533;<&#65533;&#65533;&#65533;&#65533;&#65533;@&#65533;&#65533;&#142; a&#65533;H&#65533;cP&#65533;&#65533;}(&#65533;);&#65533;,c	&#1816;T"7uQz$&#65533;&#65533;&#65533;&#65533;&#65533;&#65533;&#65533;S&#65533;&#14434;&#65533;&#65533;^&#65533;D&#65533;H&#65533;&#65533;3&#65533;jr&#65533;S&#65533;&#65533;0*S4&#65533;r&#65533;&#65533;&#65533;C=&#65533;1&#65533;V&#65533;&#1830;&#65533;;&#65533;&#65533;!&#65533;!&#65533;!&#65533;N=&#65533;&#65533;,~&#65533;4&#876;&#65533;&#65533;&#65533;bf*Rh&#65533;&#65533;b&#65533;&#65533;>&#65533;&#65533;0XN(&#65533;&#65533;B&#65533;&#65533;&#65533;&#65533;.S_&#65533;\EF&#65533;&#65533;_#q>&#65533;p&#65533;b&#65533;&#65533;P&#65533;$'&#65533;E&#65533;M&#65533;4&#65533;&#65533;^&#65533;'.&#65533;&#65533;&#65533;h-&#65533;h(so&#65533;&#65533;+&#65533;&#65533;-&#65533;&#65533;$QX&#65533;&#65533;&#202;&#65533;'&#65533;bG&#65533;
5)?&#65533;tO&#65533;N&#65533;:&#65533;!$&#65533;&#65533;0Or&#65533;j&#65533;&#1195;&#65533;&#65533; &#65533;B(&#65533;&#65533;\&#65533;1f&#65533;Pg&#65533;P&#65533;'&#65533;hB&#65533;&#65533;&#65533;T&#65533;&#65533;&#65533;$E&#65533;R&#65533;bd&#65533;@&#65533;;	&#65533;j(8E&#214;
)&#65533;&#65533;-&#65533;&#65533;&#65533;&#65533;,&#65533;&#65533;`&#65533;J&#65533;2&#65533;dG'V5v&#65533;&#65533;&&&#65533;M[-k-FS&#65533;oW[&#1516;&#65533;	Pk&#65533;O&#65533;&#65533;j&#65533;4x&#65533;Q&#65533;&#65533;&#65533;|q+&#65533;&#65533;&#65533;&#65533;)@?"o&#23158;&#65533;%&#65533;cG&#65533;&#65533;$#&#65533;$&#65533;i &#65533;'&#65533;)S6)3u&#65533;&#65533;&#696342;"&#65533;'j&#65533;&#65533;l 0=&#42261;&#65533;&#65533;&#65533;&#65533;E-t&#65533;&#65533;&#65533;&#65533;Fh%&#65533;\4&#65533;&#65533;&#65533;}:	
5&#65533;q&#65533;&#65533;2&#65533;;&#65533;&#65533;DQq&#65533;&#65533;&#65533;&#65533;&#65533;n&#65533;$&#65533;WP&#65533;&#65533;&#1834;H&#65533;|#^R &#65533;&#65533;!>&#65533;gU`$&#65533;&#65533;]@&#65533;LlW&#65533;*&#65533;&#65533;m$)T>&#65533; &#65533;k&#65533;&#65533;p&#65533;z&#65533;7"&#65533;&#65533;&#65533;'B&#65533;j	&#65533;&#65533;w&#65533;$W&#65533;&#65533;zc&#1485;t&#65533;&#65533;&#65533;&#65533;	Y&#65533;&7D&#65533;&#65533;&#65533;&#65533;>&#65533;&#65533;<&#65533;E&#65533;&#1713;jdsx"&#65533;C4q[R&#65533;
&#65533;zJ&#65533;] &#65533;&#65533;4&#65533;_&#65533;U_&#65533;j&#65533;&#65533;	&#65533;EJ&#65533;xb&#65533;&#65533;&#65533;&#899;&#65533;&#65533;&#65533;{H&#65533;:!F&#65533;0v<&#65533;&#65533;&#65533;&#65533;0e&#65533;&#65533;M(&#65533;s&#65533;`&#65533;EO&#65533;l,3G&#65533;&#65533;&#828;&#65533;&#65533;&#65533;&#65533;&#65533;&#65533;cm&#65533;&#65533;&#1575;]o&&#65533;qtc&#65533;&#65533;&#65533;G&#65533;&#65533;&#65533;M&#65533;&#65533;&#65533;0JJ&#65533;&#65533;&#65533;&#65533;&#65533;&#65533;&#65533;%M-8&#65533;&#65533;YS&#65533;&#65533;&#65533;e&#65533;.&#1176;&#65533;:&#65533;(&#65533;(&#65533;*&#65533;&#65533;&#65533;x&#65533;sZ4&#65533;f&#65533;'&#65533;&#65533;s(7Bj&#65533;Z&#65533;&#65533;&#65533;R&#65533;,&#65533;&#65533;&#65533;l&#65533;!Y+RE&#65533;&#65533;pgC&#65533;&#65533;	&#65533;&#65533;`&#65533;Sn-&#65533;?9&#65533;O&#65533;W&#65533;&#65533;&#65533;lBtj&#65533;&#65533;&#65533;S&#65533;&#65533;VD9&#1699;=d&#65533;&#65533;r1&#65533;&#65533;&#65533;mf$"&#65533;&&#65533;:&#65533;_~&#65533;&#65533;~&#65533;!H+&#65533;&#65533;%	Qv&#65533;
k&#65533;{R>*&#65533;am&#65533;=&#65533;I&#65533;2&#65533;\Zcb?&#65533;&#65533;&#65533;y&IB&#942;I&#65533;&#65533;&#65533;&#65533;&#65533;U&#65533;&#65533;&#65533;<&#1628;&#1017;D&#65533;G9L9FG^&#65533;&#65533;R&#277;P'&#65533;x'&#65533;+y&#65533;9&#65533;U&#65533;j&#65533;Ne&#65533;Eb&#65533;W&#65533;Y&#65533;Ve4&#65533;&#65533;&#65533;@)&#65533;&#65533;&#65533;Fg$&#65533;T&#65533;t&#65533;%}&#65533;&#65533;<TL&#65533;&#65533;&#65533;&#65533;)5&#65533;y&#65533;&#65533;&#65533;.&#65533;&#65533;I&#1462;I&#65533;PC~&#65533;&#65533;4&#65533;&#65533;&#65533;Z&#65533;&#65533;&#65533;&#65533;X&#65533;gZ	&#169;&#65533;BtF&#65533;&#65533;&#65533;r9&#65533;&#65533;&#65533;_&#65533;7&#1923;&#65533;&#65533;&#65533;Q&#65533;,Ek
&#33655;37T&#65533;&#65533;&#65533;&#65533;&#65533;&#65533;&#65533;Y5fmddB{:vH4b&#65533;&#65533;iX&#65533;R&#65533;;&#65533;&#65533;)&#65533;f&#65533;&#65533;DO&#65533;{&#1952;n&#65533;<&#65533;&#65533;x&#65533;&#65533;&#65533;i|0&#65533; &#65533;&#65533;&#65533;&#65533;;$&#65533;k&#65533;[t2g&#65533;Y&#65533;&#65533;47k&#65533;]&#65533;&#65533;mB&#65533;n"&#65533;8Y&#65533;&#65533;12&#65533;3&#65533;Ug&#65533;&#65533;&&#65533;`-	&#65533;30&#65533;&#65533;&#65533;&#65533;&#65533;&#65533;&#65533;W&#481;vB&#65533;&#65533;&#984;7&#65533;:&#65533;&#65533;&#65533;K	&#65533;&#65533;&#65533;8w:&#65533;&#60252;&#65533;}z;&#65533;"z&#65533;&#65533;&#65533;$&#65533;$&#65533;&#65533;&#65533;8&#65533;=D&#1443;0&#65533;'&#65533;&#65533;<5&#65533;&#65533;/:&#65533;&#65533;&#65533;&#65533;t&#65533;'&#65533;&#65533;&#65533;q=tci&#65533;&#65533;&#65533;@	_&#65533;&#65533;*&#65533;K&#65533;&#65533;d&#65533;&#65533;&#65533;&#65533;&#65533;&#65533;&#65533;&#191;&#65533;&#65533;'Y&#280;wD&#65533;N&#65533;&#65533;#&#65533;&#65533;&#65533;&#65533;&#65533;n&#65533;V&#65533;5K&#65533;z&#65533;&#65533;&#65533;w&#65533;e&#65533;&#65533;&#65533;a&#65533;&#65533;ui&#65533;&#65533;&#1764;&#65533;&#65533;&#65533;&#65533;&#65533;&#65533;k&#65533;&#65533;:&#65533;&#65533;
&#65533;&#65533;*F&#65533;&#65533;&Qk&#65533;f&#65533;&#65533;it&#65533;.i^@&#65533;&#65533;&#65533;&#719;&#65533;&#65533;&#65533;6.&#65533;&#65533;&#65533;&#65533;&#65533;cj&#65533;@c&#65533;&#65533;&#65533;`&#65533;&#65533;p&#65533;RU&#65533;&#65533;iUg}&#65533;&#65533;9{bj&#65533;58Hjy&#65533;`i
o&#65533;H-&#65533;R&#65533;V&#65533;t&#65533;sg&#65533;&#65533;&#65533;&#1238;&#65533;&#65533;&#65533;3ji&#65533;3&#65533;n&#65533;p&#65533;K$&#65533;"B98&#65533;!&#65533;m&#1436;
:*&#1865;&#65533;&#65533;A1RJ&#65533;vn0&#65533;p`&#65533;v&#65533;!&#65533;&#65533;&#65533;&#65533;&#65533;&#65533;&#65533;&#65533;&#65533;&#65533;&#65533;
&#65533;W&#65533;au&#65533;(&#65533;/&#65533;Wk0<7Z&#65533;&#65533;&#65533;&#65533;tI&#65533;&#65533;&#1716;M&#464;&#12942;&#65533;+&#1255;4&#65533;&#65533;z&#65533;&#65533;&#65533;&#65533;&#65533;Q&#65533;&#65533;_&#65533;o`^&#1917;&#156;#f&#65533;C2&#65533;&#65533;&#65533;o&#65533;&#65533;&#65533;04&#65533;&#65533;&#65533;!B&#65533;&#65533;R&#65533;$Q&#65533;&#65533;#&#65533;&#65533;#&#65533;&#375;bi&#65533;&#65533;Ve*&#65533;&#65533;Z&#65533;C&#1182;n9_Pv&#65533;"}_&#65533;&#65533;B&#65533;:L&#65533;:Z9k&#65533;uZ&#65533;n&#1571;&#65533;&#65533;_j&#65533;&#65533;&#65533;&#65533;F&#65533;^&#65533;M&#65533;&#65533;E m&#65533;!LP&#65533;&#1469;b}&#65533;&#65533;C
h77&#65533;&#65533;|&#65533;&#65533;\d&#65533;QJqR)&#65533;mT&#65533;&#65533;!&#65533;&#65533;&#65533;S&#65533;&#65533;&#65533;&#65533;&#65533;
I&#65533;o	&#65533;4HPG.&#65533;h&#65533;jp&#65533;_nd&#65533;?|&#65533;[d99&#65533;^&#65533;&#65533;&#1838;o&#65533;&#65533;n.&#65533;&#65533;&#65533;&#65533;&#65533;&#65533;&#1749;W&#65533;=&#65533;&#65533;'&#65533;p&#65533;&#65533;]1-n)&#65533;?&#65533;<&#65533;&#65533;&#65533;^&#65533;\&#65533;&#65533;&#65533;QTQ'&#65533;&#1529;&#65533;&#65533;&#65533;!&#65533;&#65533;k&#65533;&#65533;p&#65533;7"P%&#21358;&#65533;&#65533;2X&#65533;C&5&#65533;x&#65533;&#65533;~&#65533;'&#65533;&#65533;&#65533;G&#65533;&#65533;&#65533;9t[&#65533;&#65533;&#1602;(&#1571;&#65533;&#65533;&#65533;<X{&#65533;&#65533;f+LB(~&#65533;&#65533;&#65533;8zr0%&&#65533;Q&#65533;&#65533;&#65533;7*M&#65533;&#65533;&#65533;O&#65533;m&#65533;&#65533;&#65533;xaq&#65533;.h&#65533;&#65533;0&#65533;&#65533;&#1573;h0&#717;&#65533;&#65533;&#65533;!&#65533;R&#65533;&#65533;&#65533;b&#65533;&#65533;x&#65533;2\&#65533;>&#65533;B&#65533;Qf&#65533;{I&#65533;I' AR@'$Hp&#65533;qcD&#65533;,&#65533;P $]&#65533;&#65533; x&#65533;&#65533;DT&#65533;0&#65533;&#65533;E&#65533;&#65533;.]&#65533;\&#20004;&#65533;!R&#65533;~T&#65533;&#65533; &#65533;&#65533; &#65533;&#65533;&#65533;&#65533;&#1191;!>&#65533;&#65533;|&#65533;F')KZR		&#65533;`&#65533;#B&#65533;c'&#1005;\&#65533;z&#65533;
6l(d&#730;=&#65533;6&#65533;&#1717;j&#250;}7&#65533;&#1849;t&#65533;R&#65533;!f&#65533;	RlI&#65533;E&#65533;c&#65533;8&#65533;&#65533;&#65533;&#65533;&#65533;Bb&#65533;
$
&#65533;PQB&#65533;e&#65533;A&#65533;)&#65533;&#1123;	ZYr&#65533;&#65533;V&#65533;l&#65533;bE&#65533;&#65533;.M"Qz&#65533;GB&%z&#65533;HedH&#65533;M&#65533;Nlx&#65533;S&#65533;&q&#65533;8&#65533;&#65533;-&#65533;&#65533;]&#65533;P%M&#65533; &#65533;x&#65533;&#65533;&#65533; &#65533;&#65533;W&#65533;(qJ&#65533;(n&#65533;&#65533;@-&#65533;&#65533;&#65533;&#65533;&#65533;J\&#65533;Pf&#1338;&#65533;&#65533;o&#65533;&#65533;V&#65533;&#1558;&#65533;`&#65533;^&#65533;^&#65533;&#65533;|1	D&#65533;&#65533;&#65533;&#65533;&#65533;E&#65533;%&#65533;XR&#838;&#65533;G&#977;&#65533;Ce&#65533;&#65533;Y
&#65533;]&#65533;&#65533;f)$FrqA&#65533;&#1249;f&#65533;E9u&#65533;E-&#65533;&#65533;B&#65533;i! 9T&#65533;NM&#65533;&#65533;SCH&#65533;cITdA-q&#65533;`K]H&#65533;KC&#65533;&#65533;I|&#65533;&#65533;[(a&#65533;&#65533; &#65533;&#65533;&#65533;*&#65533;I&#65533;&#1606;&#65533;p&#65533;&#65533;&#65533;S
&#65533;&#65533;"Jh&#65533;&#65533;&#65533;h&#65533;\9&#65533;M	&#65533;i&#65533;I7TQ&#65533;BB$&#65533;r&#65533;=&#65533;gBB0&#65533;'BVAP&#65533;&&#65533;&#65533;&#65533;F{5&#65533;&#65533;&#65533;&#65533;	&#65533;&#65533;&#1440;&#65533;m&#65533;#&#65533;&#65533;%4DI&#65533;p&#65533;&#65533;&#592;I	9&#65533;%&#65533;!]&#65533;TAR\!v5&#65533;&#1303;&#65533;&#1364;&#65533;&#65533;&#358;Po&#65533;&#65533;&#65533;&#65533;&#65533;tq&#65533;U&#65533;%&#65533; &#1383;&#65533;&#65533;w
o&#65533;&#65533;&#65533;K&#65533;C&#65533;&#65533;*w&#65533;!W&w&#65533;RV&#65533;&#65533;*&#65533;&#65533;p&#65533;m&#596;r&#65533;&#65533;\A(8&#65533;&#65533;&#65533;&#65533;&#65533;G (v&#65533;&#65533;[&#65533;&#65533;&#65533;w]&#65533;RA&#65533;[&#65533;&#65533;&#65533;&#65533;rQ&#65533;RTz(&#65533;&#65533;&#65533;
&#65533;&#65533;J,i9&#65533;&#65533;&#1761;&#65533;&#65533;&#65533;&#65533;&#65533;E&#65533;r&#65533;&#65533;EdJQ&#2003;^&#65533;DQ&#65533;&#65533;
o&#65533;:Mu&#65533;t&#65533;<]&#65533;&#65533;&#65533;dE&#65533;*|&#65533;5&#65533;U`&#65533;&#65533;%&#65533;&#65533;M&#65533;e&#65533;&#65533;	&#65533;@&#65533;
#&#65533;}&#65533;}&#65533;VZi&#65533;&#65533;&#65533;EN&#676;&#65533;&#65533;z&#17903;&#65533;&#65533;&#65533;&#65533;$&#65533;Q&#65533;&#65533;&#65533;&#1304;H&#65533;EXSu&IX&#65533;&#65533;&#65533;%^w&#65533;&#65533;&#65533;C&#65533;&#65533; &#65533;u&#207;&#65533;&#65533;&#401;&#65533;&#65533;	&#65533;+u&#65533;l&#65533;N{&#65533;<	\&#65533;&#65533;&#65533;&#65533;&#65533;H&#65533;&#65533;e&#65533;ATP&#65533;&#65533;D9&#65533;j&#65533;&#65533;n<&#618;woU&#65533; &#65533;&#65533;E&#65533;&#65533;AZa&#65533;m&#65533;	T&#65533;BA0&#65533;_q]&#65533;k&#65533;Kf&#65533;&#65533;&#65533;&#65533;O*e&#65533;&#65533;L3qi-P>k&#65533;&#65533;&#65533;&#65533;&#65533;%&#65533;B &#65533;^&&#65533;aQaG&#65533;&#65533;&#65533;d&#65533;&#65533;4p&#65533;V[D&#33175;W9&#65533;_C&#65533;&#65533;d&#65533;&#65533;&#65533;$&#65533;9Y&#65533;&#65533;&#65533;u&#65533;/e&#65533;=&&#65533;A`&#65533;6&#65533;(l&#65533;&#65533;&#65533;L D&#65533;1H@I\&#65533;f&#65533;7&#65533;&#65533;&#65533;&#65533;)!eS#y&#65533;sJ&#65533;HQ{&#65533;&#65533;&#65533;&#65533;D-j&#65533;;&#65533;&#65533;&#1626;&#65533;&#65533;(&#65533;%6	VCn&#65533;&#65533;&#65533;Pp.lc&#65533;Y&#65533;Gze)%*&#65533;&#65533;T\R$&#932;HVb+&#65533;V2&#65533;&#590;o&#65533;&#65533;PC&#65533;-&#65533;U1&#65533;
&#65533;&#65533;8&#65533;&#65533;&#65533;5&#65533;&#65533;E&#65533;&#1244;&#65533;pd&#65533;T&#65533;&#65533;&#65533;*T&#65533;$&#65533;*&#65533;!Y_&#65533;&#65533;O&#65533;A7&#65533;&#65533;%&#65533;&#65533;&#65533;&#65533;&#65533;^&#65533;&#65533;&#65533;.&#65533;	i	IK6&#1618;N&#65533;0&#65533;ay&#65533;!H&#65533;d"&#65533;
J&#65533;	&#65533;F&#65533;AU!7&#65533;&#65533;I&#65533;"T&#65533;*&#65533;&#65533;&#65533;']&#65533;2MG
&#65533;"&#65533;&&#65533;d&#65533;&#65533;4E9&#65533;&#65533;&#65533;;)#&#131;X&#65533;ZA&#65533;B&#65533;bt&#65533;$&#65533;)&#65533;|&#65533;&#65533;9&#65533;&#65533;|&#65533;&#644;B&#65533;	&#65533;&#65533;K&#1370;&#65533;B-&#65533;&#65533;5&#65533;&#65533;("'2vA}vbJ&#65533;"&#65533;L&#65533;&#65533;&#65533;&#65533;&#65533;I&#65533;t&#65533;u&#65533;&#65533;&#65533;&#65533;Z&#65533;&#65533;&#65533;C=2S`X&#65533;Jc&#65533;&#65533;&#65533;q^&#65533;B&#65533;*J&#65533;^UP \S&#65533;&#65533;&#65533;&#11570;&#65533;&#65533;&#65533; 	?&#65533;7;&#65533;&#65533;&#65533;I)1&#65533;b&#65533;Cv&#65533;&#65533;&#65533; ~&#65533;+cB&#65533;&#672;EGi&#65533;&#65533;J^UQ&#65533;a&#65533;g&#65533;&#65533;|`&#65533;(&#65533;&#65533;]`&#65533;Y&#65533;&#65533;-&#65533;\&#65533;9Oj
&#65533;&#65533;u&#65533;&#65533;&#65533;&#65533;&#65533;&#65533;-l]&#65533;&#65533;WMi&#65533;&#65533;)&#65533;b&#65533;MJ-K&#65533;Q&#65533;m,&#65533;&#65533;&#65533;UmcP&#65533;&#65533;&#65533;&#65533;&#65533;&#65533;*0<_H>&#65533;&#65533;&#65533;&#65533;L;z&#65533;M7&#65533;&#65533;4&#65533;U)&#65533;F&#65533;E&#65533; U&#65533;&#338;OC&#65533;&#65533;&#65533;V&#65533;):;&#65533;~HQ&#65533;&#1717;,]`X&#65533; &#65533;APK&#65533;&#65533;&#65533;&#65533;eq&&#65533;2&#65533;V&#65533;6X&#65533;&#65533;yw&#65533;qI &#65533;P!&#65533;D2&#65533;y&#65533;cC"&#65533;~e$&#65533;&#65533;a&#65533;&#65533;&#65533;&#1046;	6&#65533;zfB&#65533;{.&#65533;
6Z &#65533;i&#65533;&#65533;<JH	Ip&#65533;&#65533;&#65533;o&#65533;Dy&#1697;&#65533;2&#65533;I
&#65533;&#65533;q&#65533;,&#854;v:Bf&#65533;&#65533;Q&#65533;
&#65533;&#65533;#@&#1461;B&#4399;&#65533;\A&#65533;"/ `&#1960;&#65533;x&#65533;_	&#65533;F&#65533;&#65533;Dv&#65533;&#65533;-&#65533;&#65533;V&#65533;&#568;s+#H&#65533;L&#1170;&#65533;uk&#65533;f&#65533;&#65533;
&#65533;2&#65533;&#65533;&#65533;&#65533;&#65533;b&#65533;&#65533;@&#65533;7&#65533;&#65533;&#65533;&#65533;&#65533;&#65533;u&#65533;&#65533;&#65533;&#1226;$&#65533;~9&#65533;P&#65533;&#65533;xd!&#43755;&#65533;*&#65533;&#65533; AK&#65533;Z&#65533;&#65533;-&#65533;3^&#65533;&#65533;&#65533;&#65533;d&#65533;&#65533;&#65533;1&#65533;xi&#65533;&#65533;-K&#65533;	&#65533; #+P&#65533;&#65533;&#65533;E&#65533;
H&#65533;&#65533;|n&#65533;Igu&#65533;!&#65533;&#65533;,>&#65533;&#65533;} xI&#65533;&#65533;G&#65533;&#65533;&#65533;VU|Lw[&#65533;X&#65533;W&&#65533;&#65533;r&#65533;Uk&#65533;H
&#65533;&#65533;&#65533;&#65533;&#65533;m1&#65533;&#7426;&#65533;n&#22389;D&#65533;&#65533;6&#65533;r&#65533;b&#65533;&#65533;_&#65533;vyG&#65533;&#65533;BEz&#1821;&#65533;&#65533;&f2m&#65533;P}&#65533;5U&#65533;&#65533;&#65533;m+4a&#65533;BM&#65533;#&#65533;&#65533;&#65533;Lx	&#65533;p&#65533;B7&#65533;I&#65533;5&#65533;T&#65533;k&#65533;V&#65533;	M+&#65533;&#65533;&#1616;&#65533;&#65533;D&#65533;&#65533;&#65533;&#638;&#65533;Jsxe2tb&#65533;S&#65533;&#65533;h&#65533;&#65533;hq&#65533;Ql&#65533;&#65533;&#65533;%&#65533;&#65533;V&#65533;8[Gi)&#1700;&#65533;7&#65533;&#65533;Mn&#65533;p!/THy&#65533;G&#65533;&#65533;D&#65533;y \&#65533;&#65533;&#65533; &#65533;&#65533;&#65533;S&#65533;&#65533;&#65533;&#65533;&#65533;&#65533;&#65533;&IE"&#65533;#&#65533;L&#65533;	7&#65533;D&#65533;&#65533;&#65533;*78(kJ1K1$c&#65533;N&#65533;,"&#65533;Pi$&#65533;&#65533; &#65533;&#65533;c&#65533;k&#65533;&#65533;&#65533;0&#65533;&#65533;n3&#65533;">" *5^&#65533;&#1756;@8&#505;,&#65533;xH~&#65533;&#65533;W"&#65533;H>&#65533;&#65533;|&#65533;=&#65533;&#1035;&#65533;&#65533;&#65533;|&#65533;10&#65533;&#65533;K&#65533;+&#65533;&#65533;<&#65533;&#65533;&#65533;&#65533;G>&#65533;&#65533;@	~ 7&#65533;@&#65533;h&#65533;A	6@{&#65533;&#65533;4&#65533;5_&#65533;&#65533;&#65533;&#65533;&#65533;+?A&#65533;&#65533;&#65533;&#65533;&#65533;5&#65533;/ &#65533;6~&#65533;&#65533;&#65533;&#65533;&#65533;k&#65533;+&#65533;/&#65533;&#65533;c&#65533;&#65533;[`&#65533;8&#65533;&#65533;&#65533;&#65533;&#65533;&#65533;&#65533;O&#65533;&#65533;'&#65533;&#65533;p&#65533;X^&#65533;&#65533;7&#65533;Z&#1295;&#65533;&#65533;G&#65533;&#65533;&#65533;V&#65533;&#1952;&#1207;|&#65533;w|&#65533;g&#65533;XX&#65533;g#&#65533;&#65533;w#`&#65533;|&#65533;G&#65533;i&#65533;&#65533;&#65533;&#65533;&#65533;$`{C&#1024;&#65533;u&#65533;7}&#65533;W&#65533;f&#65533;&#65533;'&#65533;&#65533;&#65533;#y&#65533;&#448;&#65533;&#65533;C&#65533;{&#65533;|&#65533;W&#65533;h&#65533;&#65533;7&#65533;&#65533;&#65533;&#65533;&#65533;%PZ0 I018~&#65533;W5H9&#65533;&#65533;Ix(&#65533;g{)popmQ&#65533;7&#65533;(&#65533;28&#65533;Fh(J&#517;]XLh%1p&#65533;>&#65533;$&#65533;% &#65533;&#65533;G&#65533;Z^&#65533;q+h{j&#65533;"w&#65533;&#65533;|C8&#65533;n(Ar&#65533;&#65533;{t(p&W&#65533;z|&#65533;|m&#65533;&#65533;&#65533;&#65533;&#65533; &#65533;w&#65533;&#65533;Gy&#65533;W&#65533;F(&#65533;&#65533;(&#65533;0]!&#65533;&#65533;&#65533;~4&#33244;h&#65533;&#65533;&#65533;}&#65533;X&#65533;&#65533;&#522;&#65533;&#65533;x$&#65533;&#65533;&#65533;(&#65533;&#65533;&#65533;]&#65533;X&#65533;&#65533;&#65533;&#65533;&#65533;&#65533;&#65533;L&#65533;&#65533;&#65533;&#65533;&#33535;H;&#65533;&#65533;&#65533;H&#65533;&#65533;8/&#65533;X&#65533;&#424;&#65533;&#744; &#65533;&#1547;&#65533;&#65533;&#65533;&#65533;H&#65533;&#65533;h&#65533;&#65533;&#65533;&#65533;x&#65533;&#65533;&#525;&#65533;(&#65533;&#65533;&#1549;&#65533;(&#65533;&#65533;h&#65533;h&#65533;&#65533;&#65533;&#65533;x&#65533;&#65533;&#65533;&#65533;&#65533;&#65533;&#65533;&#65533;&#65533;&#65533;&#65533;&#65533;&#65533;&#65533;H&#65533;&#65533;X&#65533;&#65533;&#65533;&#65533;&#65533;H&#65533;&#28111;&#65533;x&#65533;&#65533; I&#65533;&#65533;&#65533;&#65533;X&#65533;	&#65533;&#65533;h}
&#65533;p&#65533;&#65533;&#65533;&#65533;&#65533;V&#200;&#65533;LI&#65533;i&#65533;+(h&#65533;&#65533; &#65533;&#65533;zY;)&#65533;)y&#65533;&#65533;&#65533;#&#65533; Y&#65533;&G&#65533;)])&#65533;/&#65533;&#65533;&#65533;&#65533;2&#65533;Li|&&#65533;&#65533;Y&#65533;>&#65533;&#65533;~&#65533;F6	&#65533;,i&#65533;&#65533;&#65533;+h&#65533;8&#596;`&#65533;&#65533;N&#596;&#65533;&#65533;&#65533;F&#65533;H&#65533;&#65533;*&#65533;&#65533;$y&#65533;&#65533;(&#1426;)6&#65533;`&#65533;e&#65533;&#65533;a	&#65533;*&#65533;&#65533;Z	@&#65533;x&&#65533;&#65533;.9&#65533;d&#65533;&#65533;u)&#65533;w&#65533;bxI&#65533;l)&#65533;d&#65533;&#65533;n&#65533;(&#1616;r&#65533;&#65533;s&#65533;bCY&#65533;d9&#65533;D&#65533;&#65533;)&#65533;&#65533;)&#65533;s&#65533;&#65533;9&#65533;&#65533;&#65533;&#65533;&#65533;&#65533;&#65533;"	&#65533;&#65533;&#65533;&#65533;&#65533;i&#65533;&#65533;v&#65533;`&#65533;&#65533;V&#65533;]&#65533;&#65533;&#65533;&#65533; |&#65533;&#65533;	&#65533;D	&#65533;{&#65533;yl&#65533;&#65533;&#65533;]A&#65533;&#65533;&#65533;&#65533;&#65533;&#65533;&#65533;&#65533;&#65533;&#65533;&#65533;&#65533;&#1205;&#65533;g&#65533;&#65533;`)&#65533;&#65533;&#65533;&#65533;&#65533;&#65533;&#65533;&#65533;&#65533;&#65533;&#65533;&#65533;y&#65533;&#65533;y&#65533;(&#1427;&#65533;Y&#65533;&#65533;hF&#1626;&#65533;&#65533;I&#65533;	&#65533;	a&#65533;&#65533;Y&#65533;&#65533;1&#65533;&#65533;&#65533;&#65533;>&#65533;&#65533;&#65533;&#65533;&#25177;|Y&#65533;x&#65533;&#65533;&#65533;&#1559;0&#65533;&#65533;&#65533;&#1627;&#65533;Y&#65533;2&#602;:&#65533;&#65533;&#65533;d&#607;a&#65533;]&#65533;&#65533;&#65533;y&#65533;&#65533;&#65533;A&#65533;&#65533;&#605;&#65533;y&#65533;WY&#65533;l&#65533;&#65533;7&#65533;&#65533;&#65533;&#65533;v&#65533;&#65533;D&#65533;&#65533;&#65533;&#65533;&#65533; &#65533;&#65533;q&#65533;&#65533;&#1353;&#65533;)&#65533;&#65533;*&#65533;&#65533;&#65533;)&#65533;&#65533;&#65533;1*&#65533;#&#65533;&#65533;j&#65533;Zy&#65533;&#65533; &#65533;&#65533;&#65533;<&#65533;;&#65533;&#65533;?&#65533;@&#1699;AJ&#65533;Bj&#65533;C&#65533;&#65533;I&#676;EZ&#65533;"&#65533;&#65533;%js&#65533;&#65533;x&#65533;7&#65533;X&#65533;&#65533;&#65533;&#65533;&#65533;&#485;\j&#65533;\Z_*&#65533;Z&#1701;[j&#65533;ej&#65533;&#1689;c#&#65533;;f&#65533;S&#65533;&#65533;sjXR&#65533;&#65533;t&#65533;&#65533;&#65533;&#469;o&#65533;&#65533;}JLqz&#65533;~*&#65533;d&#65533;&#65533;9&#65533;&#65533;&#65533;{&#65533;&#65533;&#65533;j5&#65533;&#65533;&#65533;
&#65533;&#65533;R&#65533;m&#65533;&#65533;&#65533;(.z&#65533;&#65533;&#65533;&#65533;	&#10772;&#65533;&#65533;&#65533;j &#65533;:X&#65533;J&#65533;&#65533;&#65533;&#65533;rZ&#65533;&#65533;&#65533;^&#65533;&#65533;o!&#65533;$&#65533;&#65533;&#65533;&#65533;&#65533;&#65533;&#65533;&#65533;&#65533;&#65533;&#65533;&#65533;&#65533;&#65533;&#65533;&#65533;&#65533;J&#65533;\&#39677;j&#65533;&#65533;&#65533;&#65533;&#65533;&#65533;&#65533;Z&#65533;&#65533;&#682;&#65533;&#65533;&#65533;&#65533;z"p3&#659;&#65533;I&#65533;&#65533;)&#65533;&#65533;i&#65533;&#65533;&#65533;&#65533;&#1691;p&#65533;i&#65533; &#65533;&#65533;x&#65533;&#65533;{y&#65533;'&#65533;&#65533;' &#24211;%&#65533;&#65533;%&#65533;&#65533;&#659;&#65533;|&#65533;&#684;&#65533;&#65533;b&#65533;&#65533;b" &#65533;&#65533;&#65533;&#65533;&#65533;&#65533;s&#580;&#65533;&#1690;V&#65533;{&#65533;i&#65533;N&#65533;@&#65533;&#65533;&#65533;9&#580; &#65533;&#65533;W&#65533;&#65533;KN9&#65533;;&#65533;,i&#65533;K&#65533;&#65533;&#65533;K&#65533;&#65533;&#65533;d&#65533;&#65533;7Y&#65533;&#65533;&#65533;&#665;bki&#65533;) ]'`&#65533;&#65533;Z&#65533;&#54963;&#65533;G&#65533;&#65533;&#65533;&#65533;&#65533;{&#65533;* P&#65533;6k{"y&#65533;7+&#65533;&#65533;G&#65533;&#65533;&#65533;&#65533;&#65533;(+&#65533;&#65533;9&#65533;&#65533;j&#65533;:;&#65533;W&#65533;) &#65533;&#65533;3&#65533;&#65533;u&#534;WK&#65533;2&#65533;&#65533;a(h&#65533;w'fd&#65533; ) &#65533;&#39576;)&#65533;&#65533;3&#65533;&#65533;&#65533;&#65533;&#65533;&#65533;E;&#65533;8&#65533;p&#1782;"&#65533;C&#65533;*&#65533;}&#65533;&#65533;&#65533;(~&#65533;g&#65533;&#27316;&#65533;!&#65533;&#65533;&#65533;4k&#65533;}&#65533;&#65533;j{\&#65533;b&#65533;Z{&#65533;&#65533;&#65533;&#1911;&#65533;&#65533;I&#65533;1&#65533; &#65533;+y&#65533;&#65533;9y`&#1782;&#65533;i&#65533;&#65533;&#65533;&#1449;&#65533;&#65533;&#65533;&#65533;^&#65533;&#65533;G%P&#65533;&#65533;&#40197;&#65533;pY&#1586;#:&#65533;&#65533;u&#65533;i&#65533;&#65533;&#65533;&#65533;&#65533;'&#1072;&#65533;:&#65533;&#65533;&#65533;&#65533;&#65533;{&#65533;&#65533;&#1774;(v&#65533;&#65533;&#65533;&#65533;\a&#65533;|&#65533;&#65533;u9&#65533;&#65533;j{&#65533;9&#65533; &#65533;&#65533;b&#65533;3&#65533;&#65533;&#65533;*&#65533;&#65533;A&#65533;&#65533;&#65533;I&#65533;&#65533;Y&#65533;&#65533;&#65533;&#65533;&#65533;&#65533;&#65533;&#65533;&#65533;)&#65533;&#1211;F&#65533;s&#730;&#65533;oj&#65533;&#65533;&#65533;&#65533;&#65533;&#65533;&#65533;'&#65533;&#65533;&#65533;&#1047;<&#65533;&#65533;&#65533;{&#65533;&#65533;{&#65533;J+]+{&#65533;&#65533;I&#65533;&#65533;&#65533; `&#65533;&#65533;&#65533;&#65533;&#65533;&#65533;&#65533;&#65533;Xkt4&#65533;&#65533;e{"&#65533;&#65533;&#65533;l&#65533;(&#65533;&#65533;<&#65533;&#65533;P&#65533;&#65533;&#65533;Y&#65533;1&#65533;&#65533;e[&#65533;p&#65533;&#65533;&#65533;&#65533;&#65533;Kny&#65533;Fs:&#65533;~&#65533;&#65533;8&#1790;(&#1534;&#65533;&#1662;>\&#65533;DK&#65533;I&#775;T|&#65533;&#65533;&#65533;&#65533;[&#65533;m&#65533;&#65533;\l&#65533;6&#65533;&#65533;&#65533;&#65533;&#65533;&#65533;&#65533;&#65533;&#65533;a&#65533;&#65533;B&#65533;&#303;&#65533;&#65533;&#65533;&#1791;&#65533;&#65533;&#65533;^l&#65533;n&#65533;&#65533;1&#65533;&#65533;g\lLn&#65533;&#65533;z&#65533;&#65533;9&#65533;c&#65533;y&#65533;9yZ&#65533;&#65533;L&#65533;0{&#65533;l&#65533;c&#65533;&#65533;&#65533;&#65533;j&#65533;&#65533;&#1618;&#65533;&#65533;&#65533;,&#65533;b&#65533;&#384;&#602;&#65533;&#65533;&#65533;z&#65533;&#65533;*&#675;L&#676;&#65533;&#65533;_&#65533;x\&#65533;oZ&#685;&#65533;&#687;\&#65533;&#65533;&#65533;&#65533;&#65533;&#65533;&#493;&#65533;&#65533;)&#65533;&#65533;&#65533;&#694;&#1802;&#1691;&#65533;&#65533;F&#65533;<&#65533;D&#65533;&#172;&#65533;|&#811;&#65533;\&#65533;&#65533;A&#684;&#65533;GP&#65533;&#65533;&#65533;&#65533;1*&#65533;&#65533;<&#65533;&#1372;&#65533;[&#65533;W8&#65533;&#65533;\&#65533;&#1276;&#65533;N&#65533;&#65533;;&#65533;&#65533;&#1468;&#65533;S&#65533;A&#65533;&#65533;|&#65533;&#65533;&#65533;&#772;&#65533;&#65533;6&#65533;$)&#65533;[&#65533;&#65533;&#750;{Y&#65533;&#65533;&#65533;j(&#65533;}&#65533;&#65533;&#43846;&#65533;&#65533;&#65533;M&#572;V&#530;&#65533;&#65533;&#65533;&#1708;&#65533;1&#65533;b&#65533;u(&#65533;&#65533;{r)&#65533; &#1094;&#65533;&#65533;O&#65533;Y&#65533;&#65533;+&#65533;&#65533;&#65533;&#65533;&#65533;j&#65533;&#65533;&#65533;&#65533;&#65533;&#65533;Z&&#65533;"i&#65533;&#65533;&#65533;&#65533;&#65533;&#65533;&#65533;&#65533;c&#65533;}&#65533;&#65533;&#65533;&#65533;&#65533;&#65533;&#65533;&#1518;3}&#65533;3m&#65533;&#65533;&#65533;@&#65533;&#65533;
|~&#1782;L&#65533;&#65533;Y&#65533;7&#65533;&#65533;&#65533;&#1782;AmP&#65533;(&#65533;&#65533;&#65533;&#65533;l&#65533;<&#65533; &#1080;6&#65533;&#65533;a(&#65533;&#65533;&#65533;&#65533;&#65533;&#65533;&#65533;|&#65533;&#65533;&#65533;s&#65533;&#65533;,`&#65533;1k&#65533;9&#65533;&#65533;>&#65533;k&#65533;ye&#65533;&#65533;6<&#65533;&#65533;&#757;g-~&#65533;ImQ+&#65533;A&#65533;&#65533;J[&#65533;dY&#391;h&#65533;&#65533;&#65533;&#65533;&#65533;;&#65533;O&#1882;&#65533;\b&#65533;&#65533;i:&#65533;&#65533;{&#65533;&#763;&#65533;z<&#65533;&#65533;&#65533;&#65533;&#390;&#65533;&#65533;&#583;&#65533;&#65533;&#65533;&#65533;&#65533;&#65533;&#65533;&#65533;&#65533;V&#65533;&#65533;<&#65533;&#12953;&#65533;&#65533;&#65533;&#65533;9&#65533;/}&#65533; &#65533;Aj&#65533;&#65533;	&#65533;&#1820;&#65533;&#65533;&#65533;&#65533;+&#65533;eL&#65533;&#65533;I&#65533;'&#65533;1&#65533;&#65533;>M&#65533;&#65533;&#65533;J&#65533;&#65533;u&#65533;&#65533;&#65533;&#65533;a%&#65533;&#65533;l&#65533;&#65533;-m&#65533;&#65533;&#65533;&#65533;&#1845;&#65533;&#1353;&#65533;&#65533;)Pj&#65533;&#65533;R&#65533;"&#65533;{P&#65533;&#65533;k&#65533;&#65533;&#65533;P&#65533;&#65533;4&#65533;|&#1501;&#65533;&#65533;$&#1840;@,&#65533;y&#65533;k&#65533;JK&#204;m&#65533;&#65533;g{4&#65533;&#65533;&#65533;&#65533;(&#65533;&#65533;
 6K&#65533;J;&#65533;&#65533;&#65533;&#65533;&#65533;o=&#65533;^&#65533;&#65533;&#65533;+]H&#65533;&#65533;P&#65533;4&#65533;&#65533;&#65533;[1&#65533;M&#1847;|&#65533;&#65533;^&#65533;9&#65533;&#65533;QL&#1753;A&#65533;K&#65533; @&#1140;&#65533;&#65533;&#65533;+&#65533;+&#65533;N+S&#65533;&#65533;
&#1726;&#65533;&#65533;y8}&#65533;&#65533;&#65533;:&#65533;&#65533;&#65533;<&#65533;3Z&#65533; 	|zl&#933;L&#65533;&#65533;&#65533;&#65533;].&#65533;#i{*&#65533;&#65533;c>&#65533;&#13140;&#65533;R&#65533;)&#65533;&#1084;&#65533;l&#65533;L,j&#65533;R.&#65533;q&#65533;&#65533;&#65533;&#65533;&#946;s&#30778;&#65533;&#65533;&#65533;&#65533;&#65533;&#65533;&#33850;&#1696;&#65533;&#65533;&#65533;&#65533;&#65533;&#65533;9&#690;&#65533;&#65533;1Z&#65533;&#65533;&#65533;&#65533;&#65533;&#1383;"&#65533;(&#65533;&#65533;&#65533;&#931;&#65533;&#1070;&#65533;X{&#65533;g&#65533;&#65533;&#65533;~&#65533;&#65533;&#1937;&#65533;GnN&#65533;s*&#65533;[&#65533;.&#65533;&#65533;&#65533;&#65533;I&#686;m&#65533;(z&#65533;&#65533;+&#229;>&#65533;&#65533;N&#65533;&@np&#65533;yj&#13774;&#65533;Ch&#65533;&#65533;&#65533;Z&#65533;&#65533;&#65533;&#65533;&#65533;8n&#65533;8+&#65533;al&#65533;f&#65533;&#65533;U&#65533;&#65533;&#26246;&#65533;&#65533;&#65533;&#65533;&#65533;&#65533;VK&#65533;1&#65533;&#65533;p|&#65533;uH&#65533;&#65533;&#65533;n&#65533;m&#65533;&#65533;^\&#65533;b&#65533;b&#65533;&#65533;&#65533;&n&#65533;	&#65533;@&#65533;&#65533;&#65533;y&#65533;&#65533;&#65533;(&#65533;&#65533;O&#65533;&#65533; &#65533;&#65533;&#65533;&#65533;&#65533;TM&#65533;&#65533;&#65533;&#65533;&#65533;&#65533;+y&&#65533;&#65533;&#65533;&#65533;&#65533;&#65533;&#1979;&#65533;yo&#65533;&#65533;&#65533;&#65533;&#65533;b-yu&#65533;&#65533;&#65533;j&#65533;'&#65533;O&#65533;5Nm&#65533;&#65533;<!&#65533;!,&#65533;d&#65533;x*&#65533;&#65533;&#65533;&#65533;4&#65533;:&#65533;j;&#65533;&#65533;&#65533;(&#65533;&#65533;k&#65533;&#65533;&#65533;&#65533;-&#65533;x&#885;&#65533;{"5\&#65533;v&#65533;9&#65533; &#9844;j+&#65533;5&#65533;&#65533;9n&#65533;&#65533;&#65533;&#705;&#256;+&#65533;&#65533;,&#65533;&#65533;&#65533;&#65533;&#65533;F[&#65533;(&#65533;t&#65533;&#65533;&#65533;L&#475;&#65533;&#65533;=/&#65533;&#65533;&#65533;|&#65533;&#973;M}&#65533;&#65533;	&#65533;B[&#527;&#65533;&#65533;&#65533;+&#65533;&#65533;&#65533;&#65533;&#65533;&#65533;	&#65533;,&#65533;\&#65533;&#12557;b4&#65533;&#65533;b&#65533;&#65533;&#65533;&#65533;&#1421;&#65533;+8&#65533;X&#65533;+o&#65533;|(~7&#65533;&#65533;&#65533;&#65533;&#65533;=&#65533;{&#65533;&#65533;3&#65533;.&#65533;
&#65533;&#65533;&#65533;&#65533;&#65533;&#65533;&#65533;&#65533;&#6068;&#65533;~&#65533;&#65533;m&#65533;C&#65533;&#65533;&#65533;&#65533;	&#65533;&#65533;&#155;&#65533;\&#721;&#65533;&#65533;&#65533;T&#65533;&#65533;I&#65533;I{e&#65533;&#632;&#65533;&#65533;_&#65533;&#65533;-&#65533;A}&#65533;M&#65533;&#65533;}&#65533;2&#65533;&#65533;&#65533;&#65533;&#65533;&#65533;o&#65533;V&#65533;&#65533;&#65533;,&#65533;'[{&#65533;&#65533;&#65533;&#65533;\&#65533;&#26349;&#65533;&#65533;&#65533;&#65533;n&#65533;{&#65533;%~&#65533;&#65533;&#65533;N&#65533;&#65533;&#65533;y&#65533;&#65533;/&#65533;&#65533; &#65533;&#65533;&#65533;zx&#65533; &#65533;&#65533; &#65533;&#1536;&#65533; &#65533;&#65533;(,,&#65533;&#1026;B&#65533;bPhA&#65533;&#65533;&#65533;;2&#65533;&#65533;&#65533;&#515;#&#65533;&#65533;`&#65533;&#65533;O&#65533;&#65533;P&#65533;&#65533;L&#65533;5m&#65533;&#313;&#65533;N&#65533;=}&#65533;T&#65533;O&#65533;E&#65533;E&#65533;T&#65533;R&#65533;M&#65533;>&#65533;IQ&#65533;T&#65533;U&#65533;^&#346;U&#65533;&#65533;&#65533;Z&#65533;~&#65533;z&#65533;X&#65533;Jt&#65533;
UmIEC&#1918;&#65533;&#65533;s&#65533;\&#65533;u&#65533;&#65533;&#65533;K&#65533;&#65533;^&#65533;}&#65533;&#65533;&#65533;0&#65533;>`&#65533;&#65533;&#65533;H\&#397;&#65533;&&#65533;Y&#65533;d&#661;&#65533;&#412;YsU&#65533;M&#65533;8&#888;&#65533;h&#1189;M&#65533;Fmw&#65533;&#65533;&#65533;Fu&#65533;&#65533;=&#65533;&#65533;l&#1717;m&#65533;&#413;&#65533;&#65533;&#65533;&#1597;&#65533;&#65533;\&#65533;p&#65533;&#65533;&#65533;&#65533;&#65533;|&#65533;q&#65533;&#861;?&#65533;&#65533;Z&#65533;&#65533;&#65533;&#1389;_&#478;&#65533;&&#65533;&#40053;/&#65533;v&#65533;&#65533;&#65533;!&#65533;&#65533;&#65533;=&#65533;y&#65533;&#65533;&#65533;KL$_&#65533;&#65533;&#65533;&#65533;1s&#65533;k&#65533;&#65533;&#65533;&#65533;&#65533;a&#65533;p2&#65533;&#3296;@&#65533;4&#65533;&#65533;B&#65533;j@&#65533;&#65533;'*0&#65533;&#65533;&#65533;0#&#65533; 
&#65533;&#65533;pA&#65533;&#1923;&#65533;M,&#65533;D@@&#65533;&#65533;JB&#65533; &#65533;(@ &#65533;&#65533;&#65533;F&#65533;&#65533;&#65533;CNPa##B&#65533;>&#65533;"2&#65533;&#65533;&#65533;&#65533;0!&#65533;&#65533;T&#65533;@X&#65533;,&#65533;4K&#65533;'Qp&#65533;&#516;J&#65533;2 R&#589;&#938;L&#65533;"
rH(r&#65533;34&#65533;&#65533;l&#65533;!*&#65533;&#65533;r&#65533;<?&#65533;&#65533;3&#65533;&#1777;&#1077;
&#65533;4Z&#65533;h&#65533; Q#&#65533;&#65533;G&#65533;u2&#65533;*2!&#65533;&#65533;,&#65533;@O&#65533;
M&#65533;0&#65533;H&#65533;N7&#65533;&#65533;(Cb&#65533;"&#65533;&#65533;&#65533;&#65533;R&#65533;4&#65533;&#65533;?E3&#65533;.)&#65533;0&#1104;&#794;hVT&#65533;&#65533;&#65533;&#65533;Ko&#1080;&#65533;*/&#65533;&#65533;UEI"&#65533;Ed&#65533;<,&#65533;&#65533;&#65533;C&#65533;,&#65533;Kj'&#65533;&#65533;&#65533;o&#65533;&#65533;&#65533;UF[-,Jv&#347;&#65533; 9O&#65533;]R-H_&#65533;&#65533;U\&#65533;45&#65533;&#65533;LP&#65533;&#65533;b&#65533;PMZ&#65533;k&#65533;&#65533;&#418;&#65533;&#65533;)&#65533;N&#65533;&#65533; %1i&&#65533;>&#65533;&#65533;h2U&#65533;X&#65533;&#65533;&#140;&#65533;<&#65533;"&#65533;JB&#65533;&#65533;8`&#65533;&#65533;^&#65533;&#65533;#l U&#1113;b&#65533;&#65533;&#65533;$&#65533;&#297;p&#65533;T,&#65533;1P&#65533;&#65533;3@&#65533;$&#65533;b&#65533;&#65533;&#65533;SGi&#434;&#65533;$'&#65533;&#65533;J&#65533;&#65533;}&#65533;&#65533;&#65533;*|&#65533;B&#65533;&#1526;&#65533;&#65533;e&#65533;<&#65533;L&#65533;&#1780; G&#65533;-&#65533;J&#65533;&#65533;&#65533;9!&#65533;H&#65533;m&#65533;"&#65533;F&#545;-&#65533;>OP&#65533;&#65533;&#65533;:&#636213;&#65533;&#65533;-4&#65533;
&#65533;&#65533;\A1xE&#65533;&#65533;(&#65533;(=&#65533;(E&#65533;4u&#65533;,&#65533;"&#65533;_Ov&#65533;&#65533;}&#65533;Q&#65533;)&#65533;&#65533;fJr&#65533;&#65533;&#65533;l&#65533;&#65533;K'&#65533;&#65533;&#65533;&#65533;>&#65533;&#65533;'&#65533;&#65533;&#65533;Wz50&#65533;=0&#65533;3 &#65533;&#65533;^6&#65533;&#1023;k3&#65533;&#65533;+&#65533;&#65533;&#65533;&#2047;L|&#65533;&#65533;s&#65533;&#65533;&#65533;&#65533;&#65533;?&#65533;m&#65533;&#65533;~(&#65533;` &#65533;1&#65533;YO&#65533;D&#65533;&#65533;V&#65533;&#65533;$&#1025;&#65533;&#65533;&#65533;&#65533;u/|&#65533;&#65533;&#65533;2&#65533;&#65533;u&#65533;&#65533;&#65533;N&#65533;&#65533;GA&#65533;i&#65533;*&#65533;&#65533;&#65533;0#&#65533;Q%v"&#65533;VbH%} g&#65533;a&#65533;H &#65533;&#65533;LF&#65533;Y&#65533;&#65533;Pt &#65533;h$^Z*G(&#65533;&#65533;&#65533;(QCB&#65533;Pi&#65533;&#65533;&2&#65533;&#65533;&#65533;[Ad&#65533;&#261;&#65533;s&#65533;&#65533;*&#65533;Mq&#65533;&#65533;&#65533;&#65533;&#65533;&#65533;Jp9;d&#65533;&#65533;8&#65533;&#65533;VN&#65533;&#65533;&#65533;&#65533;&#65533;&#65533;Vr&#65533;&#65533;G &#65533;!9z.$p&#1103;&#65533;&#65533;V&#65533;&#65533;&#65533;&#65533;&#65533;J&#65533;"J&#65533;&#65533;s0\$&#65533;\T&#65533;&#65533;&#65533;q!&#65533;&#65533; &#65533; &#65533;&#65533;9t&#65533;&#65533;&#65533;&#65533;,z&#65533;Cw&#65533;%&#65533;h&#65533;H&#65533;.&#65533;X<&#65533;$&#65533;3&#65533;=&#65533;r&#65533;&#1350;@de&#65533;&#65533;F%&#65533;&#65533;<&#65533;!QV&#65533;&#65533;2I<H$  6&#65533;S&#65533;T&#65533;2&#65533;21&#65533;'&#65533;i/&#65533;&#65533;suY&#65533; M&#65533;X&#65533;&#65533;Q&#1167;&#658;&&#65533;F&#65533;&#65533;&#65533;d""&#65533;	&#65533;&#65533;L&#65533;&#65533;@#&#65533;r&#65533;&#65533;N&#65533;&#65533;&#65533;:9,&#65533;7&#65533;&#224;&#65533;&#65533;&#542;ds&#65533;I&#65533;&#65533;P9&#65533;&#65533;&&#65533;WA2&#65533;&#65533;F0&#65533;&#65533;Aj&#65533;&#65533;&#65533;&#65533;$ &#65533;&#65533;H,&#65533;e&#65533;r&#65533;&#65533;#&#65533;&#65533;&#65533;&#65533;&#65533; &#65533;z
O&#65533;(&#65533;&#65533;&#65533;&#65533;
&#65533;&#65533;&#1120;&#65533;nCL&#65533;Q&&#65533;&#65533;j&#65533;)?&#65533;&#562;&Z&#65533;U&#65533;H&#65533;"R&#65533;&#65533;}h8mt#N&#65533;&#65533;B&#65533;&#65533;&#1388;&#65533;AeX&#346;&#65533;&#65533;&#1389;m7&#1402;V&#65533;&#65533;56%&#65533;]&#65533;&#65533;&#65533;&#65533;&#65533;&#65533;q|l`&#65533;V	
&#1456;&#65533;&#65533;JZ&#65533;X&#65533;6&#65533;(r]&#65533;c%;Y @&#65533;&#65533;&#65533;&#364;c&#65533;J&#65533;&#65533;&#65533;fs&#65533;kP_Z&#535;&#65533;n&#65533;/&&#65533;&a&#65533;Y&#7440;@&#65533;&#65533;Ohc{&#65533;&#65533;&#65533;U&#65533;&#65533;e&#65533;g&#65533;V&#65533;\z&#65533;&#65533;G&#65533;-&#65533;P&#65533;Y&#65533;YH&#65533;8&#65533;&#65533;d&#65533;&#65533;T>&&#65533;&#65533;&#65533;-SF[&#1674;`&#65533;7&#65533;R&#65533;&#65533; &#65533;Zv&#65533;&#65533;&#65533;Mq&#65533;&#65533;V0&#65533;m&#65533;&#65533;&#65533;Y&#65533;&#65533;&#65533;6&#65533;&#65533;&#65533;&#65533;B]&#65533;&#65533;&#1525;Z&#65533;&#65533;|/X&#65533;^&#1469;&#65533;n~&#65533;W&#65533;&#65533;&#65533;&#65533;&#65533;&#65533;p|&#1719;r&#1518;&#65533;&#65533;o&#65533;S3	G&#507;&#65533;&#65533;pk2&#65533;&#65533;&#65533;&#65533;&#65533;&#65533;&#65533;3&#65533;&#65533;w&#65533;&#65533;&#65533;UY&#65533;&#65533;&#65533;&#65533;?&#65533;&#65533;&#65533;&#65533;e&#65533;;&#65533;&#65533;&#65533;Y#&#65533;l&#65533;)x`&#65533;&#65533;&#65533;$_7<d&#65533;5&#65533;'DF2&#65533;B&#65533;&#65533;$7&#65533;|6&#65533;&#65533;&#65533;|<(&#65533;h&#65533;W&#65533;&#65533;E&#65533;e.*&#65533;s&#65533;r&#65533;&#65533;&#65533;&#65533;&#65533;&#65533;Y&#65533;M&#1020;f&#65533;9&#65533;l&#65533;3v&#65533;&#65533;8&#1529;:&#65533;Zf&#65533;&#65533;&#65533;&#65533;<&#65533;y&#65533;&#65533;&#65533;hB&#65533;&#65533;&#554;,t&#65533;m&#65533;&#65533;*&#65533;&#1139;&#65533;&#65533;z=&#65533;&#65533;&#1175;&M&#65533;&#1996;iNOF&#1244;&#65533;t&#65533;##&#65533;<&#65533;&#65533;&#65533;ua4&#65533;O&#65533;&#44388;&#65533;&#65533;&#65533;&#65533;&#65533;S"&#1885;X&#1498;)&#65533;&#65533;&#65533;&#65533;u&#65533;&#65533;O&#65533;z&#1535;&#65533;I&#65533;olb&#1220;&#65533;~.v&#65533;-&#65533;&#65533;d&#65533;z&#65533;&#65533;&6&#65533;&#65533;&#65533;h/&#65533;&#1727;&#65533;vr&#65533;la?{&#1782;>&#65533;&#65533;&#65533;n#&#65533;{&#65533;&#65533;67&#65533;&#65533;&#65533;t&#65533;:&#1790;i&#65533;&#65533;&#65533;oS&#65533;&#65533;7&#65533;fu&#65533;&#65533;&#65533;&#65533;U&#65533;&#65533;&#65533;>u&#65533;pQ&#987;&#65533;&#65533;^&#65533;&#65533;&#65533;&#65533;&#65533;{&#5686;w&#65533;~&#65533;&#65533;g&#65533;7&#65533;&#65533;&#65533;oIk&#65533;&#65533;&#65533;&#65533;&#65533;'-p_&#65533;<&#65533;$&#65533;&#65533;&#65533;q&#65533;&#65533;&#65533;o&#65533;9&#65533;_&#65533;&#65533;&#8490;&#65533;&#65533;o&#65533;&#65533;&#1788;&#65533;=&#65533;3&#65533;s&#65533;=}&#65533;D&#65533;&#65533;q&#65533;&#65533;:&#65533;&#65533;&#65533;Lg&#65533;&#65533;&#65533;u8&#65533;&#65533;&#65533;\&#65533;&#65533;&#1071;~&#65533;}&#65533;b&#1977;c&#65533;~&#65533;Ol&#65533;`&#65533;&#65533;&#65533;&#65533;\v&#553;&#65533;&#65533;F&#1526;&#65533;&#2014;v&#65533;_&#65533;&#65533;;&#65533;&#65533;&#65533;KY&#65533;
&#65235;&#65533;&#65533;&#65533;&#65533;7&#65533;&#65533;q&#65533;&#65533;x$+&#65533;'&#65533;&#65533;&#65533;y"&#65533;&#65533;&#65533;&#65533;&#65533;&#65533;&#1863;&#65533;!&#65533;a&#65533;4&#65533;<&#65533;5&#65533;&#65533;&#65533;x&#65533;&#65533;+&#65533;&#65533;&#65533;>&#65533;&#65533;gx&#65533;o&#65533;&#65533;_o&#65533;&#65533;&#734;&#65533;w&#65533;&#65533;&#65533;{&#65533;~&#65533;&#65533;&#65533;&#65533;&#65533;&#65533;&#2014;&#65533;&#65533;=&#65533;&#65533;&#65533;|&#65533;3&#65533;&#65533;&#967;~&#65533;&#65533;?}&#65533;W&#65533;&#65533;n&#65533;&#65533;&#65533;&#65533;&#65533;}&#65533;w&#65533;&#65533;&#2007;X&#65533;&#65533;?~&#65533;&#65533;&#65533;&#30718;&#65533;&#65533;&#1151;~&#65533;&#65533;&#65533;&#65533;&#65533;w&#65533;&#65533;&#65533;?&#65533;&#65533;&#65533;&#65533;&#1879;&#65533;&#65533;&#65533;&#65533;&#65533;&#65533;&#65533;x&#65533;&#65533;&#65533; &#65533;$&#65533;&#65533;&#65533;D&#65533;T&#65533;t d&#65533;&#65533;&#65533;&#65533;>&#65533;&#65533;
&#65533;&#65533;&#65533;
&#65533;&#65533;&#65533;&#65533;&#65533;&#65533;&#65533;&#65533;&#65533;	$&#65533;D&#65533;
4&#65533;d&#65533;,&#65533;t&#65533;&#65533;&#65533;&#65533;&#65533;&#65533;&#65533;&#65533;@&#65533;&#65533;&#65533;A&#65533;&#65533;&#65533; D&#65533;&#65533;"4B&#65533;#&#65533;#T&#65533;%&#65533;&#65533;$d&#65533;'&#65533;B&#65533;q&#65533;(&#65533;&#65533;*&#65533;)&#65533;&#65533;,&#65533;&#65533;&#65533;&#65533;&#65533;-&#65533;&#65533;/t&#65533;.&#65533;1$C(&#65533;2DC-<&#65533;4d&#65533;(\&#65533;6&#65533;C%&#1341;8&#65533;&#65533;:&#65533;7&#65533;&#65533;<&#65533;A<&#65533;&#65533;>tA>&#65533;&#65533;@<&#65533;9&#65533;B&#65533;B@4&#65533;D&#65533;&#65533;&#65533;  !&#65533;   ,    X &#65533; H&#65533;&#65533;&#65533;&#65533;*\&#560;&#65533;&#199;#J&#65533;H&#65533;&#65533;&#65533;;q&#65533;h&#65533;&#561;&#65533;&#463; C&#65533;&#65533;h&#65533;&#65533;&#595;(S&#65533;\&#626;&#65533;&#727;0c&#652;xg&#65533;&#859;8m&#65533;&#65533;&#627;&#65533;&#991;@&#65533;
:sO&#931;Hq]&#692;&#65533;&#1255;P&#65533;.5&#65533;&#65533;&#65533;&#1357;R&#65533;j&#65533;&#693;&#65533;W&#65533;T&#65533;&#65533;=&#65533;&#65533;&#65533;&#1651;h&#1250;;&#65533;&#65533;H&#65533;p&#65533;&#669;K&#65533;&#65533;"&#65533;xE&#65533;&#65533;&#759;&#65533;_&#65533;w&#65533;
&#65533;&#65533;&#65533;&#65533;&#65533;&#200;&#65533;<8&#65533;&#65533;&#464;#&#65533;\&#65533;8&#65533;&#65533;&#728;3c&#65533;s&#65533;rc&#864;C&#65533;&#65533;&#65533;&#1651;&#65533;&#1128;S&#65533;&#65533;&#65533;4&#65533;&#1392;c&#65533;&#65533;&#1141;&#65533;&#1656;s&#65533;VY&#65533;&#65533;&#65533;&#65533;&#65533;&#65533;g&#65533;&#65533;&#65533;&#65533;&#65533;&#531;/n&#65533;&#65533;&#65533;&#65533;&#65533;c&#65533;l~<&#65533;&#65533;&#46759;Sw&#65533;&#65533;&#65533;&#65533;&#65533;&#1719;&#65533;&#65533;&#65533;N&#65533;<&#65533;&#65533;&#9562;_&#65533;>-&#65533;&#65533;&#65533;&#65533;&#735;/&#65533;=|&#65533;&#65533;&#65533;&#65533;gj&#65533;>&#65533;&#65533; &#65533;[&#65533;&#65533;'&#65533;&#65533;&#65533;&#65533;_&#65533;%&#65533;&#65533;&#65533;%&#65533;&#65533;GVh&#65533;CN&#65533;&#1093;vXP&#65533;z(b&#65533; 28&#65533;&#65533;X &#65533;,&&#65533;&#65533;-&#65533;&#65533;&#65533;&#65533;&#65533;hc~4&#65533;w&#65533;&#65533;1&#65533;!a<I&#65533;&#65533;?n(&#65533;&#65533;Y$&#65533;LFwGE&#65533;&#65533;&#65533;&#629;%VTf&#65533;&#65533;WB&#65533;&#22010;u&#1445;&#65533;`&#65533;	eW&#65533;&#65533;&#65533;jh.&#65533;&#26338;&#65533;&#65533;#&#65533;tj&&#65533;&#65533;u&#65533;)&#65533;&#65533;n&#65533;&#65533;&#65533;a|&#65533;&#65533;&#30725;"&#65533;&#65533;&#65533;e&#65533;&#65533;&#65533;6:W&#65533;&#65533;9*)\&#65533;R7&#65533;gU&#65533;&#65533;&#65533;z&#65533;&#18525;&#65533;&#65533;&#65533;}&#65533;j&#65533;Sw2z&#65533;K&#65533;&#65533;"&#65533;&#65533;
&#65533;&#65533;*&#65533;&#65533;&#65533;:&#65533;&#65533;&#65533;&#65533;&#1250;&#65533;&#65533;&#65533;K&#65533;&#65533;&#65533;&#65533;+}&#65533;*&#65533;&#538;&#65533;&#65533;o&#65533;6[&#65533;s:+mDbF9&#65533;&#65533;&#874;#&#65533;&#65533;*&#65533;mz&#1862;{P&#65533;&#1738;k.&#65533;&#65533;&#65533;k&#65533;&#65533;&#65533;&#65533;&#65533;-&#65533;&#186;.&#65533;&#65533;&#65533;&#65533;&#65533;&#65533;&#65533;&#65533;.&#65533;&#65533;&#65533;&#65533;-&#65533;&#65533;&#65533;{-&#65533;&#65533;
|&#65533;&#65533;&#65533;|0&#65533;&#65533;*&#65533;,&#65533;&#65533;:,-&#65533;&#65533;J&#65533;,&#65533;&#65533;Y|q&#65533;'&#65533;&#65533;i#o&#65533;!q&#65533;%&#65533;Jq&#65533;)&#65533;&#65533;1&#65533;-&#65533;&#65533;&#65533;m1&#65533;&#65533;qe5&#65533;&#65533;p&#65533;9&#1530;2&#65533;=&#65533;&#65533;3&#65533;A&#250;&#65533;&#65533;&#65533;&#65533;&#65533;&#844;)+&#65533;$;}&#65533;&#65533; &#65533;&#65533;E.G&#65533;&#65533;u.a&#65533;5+\&#65533;&#65533;&#65533;]gM&#65533;&#65533;f&#65533;]&#65533;&#65533;a4&#65533;&#65533;h&#65533;&#65533;&#65533;&#65533;n&#65533;&#65533;6 o&#2013;&#65533;&#65533;p&#65533;&#65533;-w&#65533;t&#65533;m7&#65533;zx&#1986;&#65533;&#65533;w&#65533;{~&#65533;&#65533;3W&#65533;V.&#65533;Tn&#65533;&#65533;g&#65533;&#65533;&#65533;w&#65533;&#65533;&#30727;.&#65533;&#35095;n&#65533;&#65533;?&#65533;b&#65533;&#65533;&#65533;&#65533;[X{&#65533;OR&#65533;&#65533;&#65533;&#65533;N&#65533;&#65533;&#65533;&#65533;&#65533;&#65533;&#65533;&#65533;&#65533;&#65533;O&#65533;&#65533;'?&#65533;&#65533;&#65533;3&#65533;&#65533;&#65533;&#65533;7&#65533;&#65533;&#65533;?I22}Z\&#65533;X&#65533;&#65533;&#65533;&#65533;&#65533;/&#65533;&#65533;&#65533;?~&#51855;u&#65533;r&#65533;>&#65533;&#65533;&#65533;&#65533;/&#65533;&#65533;&#65533;&#65533;o&#65533;&#65533;&#65533;&#1487;&#65533;&#65533;&#65533;&#65533;&#65533;&#65533;&#65533;&#65533;&#65533;&#65533;&#65533;'&#65533;VHA
&#65533;&#65533;R&#65533;Z 0&#65533;&#65533;_&#65533;&#65533;"&#65533;&#65533;N.&#65533;3&#65533;7&#65533;&#65533;bN
aC&#65533;&#65533;&#65533;	&#65533;|&#65533;47B&#65533;$&#65533;&#65533;c&#65533;+j1&#65533;&#65533;&#65533;&#65533;E&#65533;&#65533;&#65533;\&#65533;&#65533;&#65533;&#65533;&#65533;O&#65533;=&#65533;&#65533;&#65533;'D&#65533;I&#65533;F&#65533;&#65533;7&#65533;&#942;&#65533;&#65533;&#65533;$&#65533;&#65533;&#65533;Nw&#65533;\&#65533;ZQ!&#65533;Pw&#65533;`kCFdT&#65533;!
&#65533;&#65533;&#33666;'&#1182;e&#65533;&#65533;&#65533;&#65533;|w&#65533;^Q&#65533;&#65533;&#65533;&#65533;&#65533;t_6&#65533;&#65533;B"&#65533;4&#65533;]&#65533;&#65533;&#65533;F&#65533;px&#65533;&#65533;&#65533;3Z&#913;_&#65533;&#65533;,&#65533;&#65533;&#65533;1bt&#65533;&#65533;&#65533;&#65533;&#65533;&#721;r&#65533;&#65533;;&#65533;&#65533;T&#65533;&#65533;&#65533;a&#65533;&#65533;&#65533;Se&#65533;`9;Y&#65533;2&#65533;&#65533;&#65533;&#65533;&#65533;h&#65533;&#65533;^&#65533; 0&#65533;&#65533;&#65533;&#65533;H&#849;&#65533;&#65533;&#65533;&#65533;&#65533;&#65533;h9f63n&#65533;\4kGU&#65533;^s&#65533;c&#65533;&#1659;R&#65533;~&#65533;&#65533;8K7N&#1173;st&#65533;]8/Y&#65533;pswq&#65533;
]Y&#65533;&#65533;hN
&#65533;&#65533;B\&#65533;&#65533;&#65533;&#65533;]a&#65533;K&#65533;&#65533;,&#65533;&#250;&#65533;p&#65533;&#65533;S&#65533;3&#65533;P#2&#65533;&#65533;B|h]y&#329;&#65533;R&#65533;K&#65533;h&#65533;6&#1030;&#65533;&#65533; &#65533;&#65533;d&#65533;H`&#65533;&#65533;&#65533;r) ^!&#65533;OT&#65533;
%&#65533;\
&#65533;8&#65533;&#65533;&#65533;,&#65533;&#65533;&#65533;&#65533;EGH&#65533;&#65533;&#65533;&#65533;x&#65533;-&#65533;IQ&#65533;I&#65533;&#65533;&#65533;\	8`&#65533;&#65533;,&#65533;&#65533;\+&#65533;&#65533;&#65533;Z&#65533;b&#65533;_&#65533;\	-'&#65533;&#65533;&#65533;5}eQ&#65533;&#65533;D&#65533;6&#1115;JL&#65533;Yh&#65533;&#65533;Fo&#65533;M&#65533;&#65533;:#&#65533;&#497;&#65533;&#65533;&#65533;"Z_&#65533;&#65533;R&#65533;]&#65533;o&#65533;w&#65533;&#65533;J>&#65533;-&#65533;&#65533;&#65533;&#65533;\y&#65533;&#65533;&#65533;&#65533;C&#65533;&#65533;_&#65533;&#65533;J&#65533;F&#65533;&#65533;&#65533;&#65533;f&#65533;&#65533;&#65533;&#65533;&#65533;&#65533;&#65533;-C&#65533;D&#65533;&#65533;&#65533;}L&#65533;8+&#65533;N&#65533;.T&#65533;&#65533;&#65533;\W&#65533;C&#65533;&#65533;&#65533;&#65533;u&#65533;D&#65533;&#65533;t&#65533;[&#65533;4&#65533;9-lB]&#65533;G&#65533;v&#929;&#65533;&#65533;7&#65533;XM}&#65533;6&#65533;&#65533;&#65533;K&#65533;&#65533;Z&#65533;&#65533;&#65533;&#878;v&#65533;&#65533;&#65533;&#65533;Ai\&#65533;j&#1093;Z,!&#65533;TH/y&#65533;&#65533;Z&#65533;7&#65533;&#65533;By&#65533;_&#65533;&#65533;7&#65533;&#65533;&#65533;}&#65533;&#65533;&#65533;&#65533;&#1943;&#65533;&#65533;-&#65533;&#65533;&#65533;&#65533;&#65533; 6&#65533;&#65533;{q&#65533;O&#34302;6p&#65533;&#65533;;
wH&#65533;&#65533;P&#65533;&#65533;&#65533;&#65533;>&#65533;&#65533;H&#65533;
&#65533;(&#65533;pD\&#65533;&#65533;&&#65533;0&#65533;Qpbl`&#65533;7&#65533;&#65533;&#65533;&#65533;&#65533;&#302; 
B&#65533;&#65533;q&#65533;|0&#65533; D@&#65533;&#65533;&#65533;&#65533;&#65533;(&#65533;4V&#65533;@P\&#65533;&#65533;@&#65533;H 
&#65533;&#65533;H&#65533;&#65533;& &#148;y&#65533;,&#65533;&#65533;&#65533;&#65533;(~A'&#65533;&#1033;&#65533;&#65533;6&#65533;Pd&#65533;g!&#65533;&#65533;K&#65533;&#65533;U&#65533;aA{&#65533;
$P&#65533;G0bWt_.1&#65533;o&#65533;f&#65533;8&#65533;;&#65533;&#65533;&#65533;<,Wy&#65533;_&#65533;&#65533;
V&#65533;e&#65533;&#65533;&#488;&#65533;t&#65533;K&#65533;&#65533;2{&#65533;&#65533;3&#65533;&#65533;&#65533;Lk)JQ&#65533;%t&#65533; c&#65533;&#65533;	rMo&#65533; ?s&#65533;%Ht&#65533;_=&#65533;*0[&#65533;U&#65533;&#65533;]&#65533;`&#421;&#65533;q&#65533;&#65533;&#65533;e&#216;&#65533;&#65533;&#60753;&#65533;,&#65533;&#65533;W&#65533;Q&#65533;&#65533;v&#65533;&#65533;b&#537;&#65533;&#65533;'Cz&#65533;B&#65533;r	^i&#65533;&#65533;z&#65533;Qv3&#65533;&#65533;&#65533;&#65533;&#65533; &#65533;&#65533;&#65533;-&#65533;.&#65533;&#65533;
B&#65533;&#65533;} &#65533;&#65533;m&#65533;&#65533;&#65533;_&#65533;b&#65533;&#65533;&#65533;!v&#65533;&#65533;&#65533;PQ&#65533;&#801;&#65533;~r&#65533;;-&#65533;NO&#65533;&#65533;R.s&#65533;Q&#65533;&#65533;&#65533;&#65533;&#65533;&#65533;&&#65533;&#65533;&#65533;&#65533;&#65533;	q&#65533;Q&#65533;k!Y&#65533;<Fs&#65533;mmkr&#65533;6~&#65533;&#65533;&#65533;<j&#65533;&#65533;&#65533;&#65533;&#65533;aV&#65533;&#1056;o3&#65533;_-&#65533;!&#65533;=&#65533;&#65533;&&#65533;&#65533;&#65533;n&#65533;%&#65533;`&#65533;!&#65533;r	&#65533;]r{&#65533;&#65533;&#1746;&#65533;&#65533;&#65533;}]n&#65533;&#65533;&#65533;*P{&#65533;E&#65533;e&#65533;&#65533;&#65533;NGq
&#65533; z&#65533;g&#65533;&#65533;I`&#65533;+ !&#65533;&#65533;r&#65533;&#65533;<&#458;&#65533;&#65533;`&#65533;&#65533;K&#65533;!&#65533;`!&#65533;&#65533;C&#65533;&#65533;8&#65533;U&#65533;D'&#65533;&#65533;&#65533;&#65533;g3&#65533;&#716;i&#65533;`&#65533;x&#65533;?&#65533;&#65533;&#65533;Pn&#65533;&#65533;&#1884;&#65533;\{[&#65533;;&#65533;1_&#65533;s7_&#830;&#65533;x&#65533;&#65533;&#65533;s&#1366;&#65533;jA&#65533;&#65533;`&#65533;BC{&#65533;&#65533;&#65533;&#867;}&#65533;NH&#1443;~&#65533;&#65533;&#65533;$t	&#65533;}&#65533;&#65533;&#65533;tX&#65533;E&#65533;c&#65533;V&#65533;&#65533;W&E&#65533;&#65533;s Pw)FRqc/k&#65533;fc&#65533;R&#65533;R&#65533;8&#65533;!b:&#65533;c&#65533;&#65533;{3&#65533;w=7}22 ~v&#65533;6h)&#65533;b&#65533;&#65533;bBwh6$7&#65533;UpC C&#65533;	&#65533;vs&#65533;&#65533;j%&#65533;&#65533;e{&#65533;&#65533;Rvj&#65533;v}&#65533;f&#65533;dg|&#327;&#65533; &#65533;iwj&#263;&#65533;?p?&#65533;n&#65533;'8&#65533;P&#65533;yUhi&#65533;qy&#65533;GV!'&#65533;*&#65533;&#65533;g-`8p7pz&#65533;'&#65533;\&#65533;m@&#65533;r&#65533;&#65533;&#65533;&#65533;yhv&#65533;&#65533;)0}&#65533;GxD&#65533;&#65533;t&#65533;&#65533;m8n&#65533;o&#1383;q&lk&#65533;f&#65533;&#65533;f:&#65533; &#65533;&7&#65533;&#65533;&#65533;#0gB&#65533;<8cjt&#65533;hef<&#65533;|&#65533;&#65533;&#65533; &#65533;]s&#65533;uA&#65533;V&#65533;z&#65533;vs&#65533;&r&#65533;h`Vmo&#65533;U&#65533;7&#65533;	K&#65533;	Vg&#65533;&#65533;o&#65533;&#65533;d&#65533;fiVf&#65533;xklxeE7}#&#65533;q(c&#65533;kDW&#65533;&#65533; )P]pZ Wp&#65533;&#65533;&#65533;R&#65533;&#65533;b&#65533;V&#65533;&#65533;&#65533;aH&#65533;&#65533;&#65533;&#65533;&#65533;&#65533;I@[[G4&#65533;&#65533;g?&#65533;&#184;]0H`z&#65533;&&#65533;	w&#65533;)&#65533;&#65533;+&r&#65533;Vm&&#65533;b>&#65533;~&#65533;voE&#1476;:&#65533;sLgf&#65533;&#65533;VfO&#65533;s+&#65533;&#65533;&#65533;&#65533;&#65533;kT&#65533;7&#65533;c&#65533;R&#65533;I`]X&#65533; &#65533;K&#65533;Di(f}&#65533;&#65533;&#65533;&#65533;&#65533;&#65533;&#65533;W&#65533;&#949;&#65533;	C4&#65533;-&#65533;8@&#65533;8&#65533;hu&#65533;Gx*&#65533;c&#65533;&#391;&#65533;&#65533;ja&#65533;~&#65533;&#65533;9&#65533;&&#65533;8eKHdRs&#65533;&#65533;fB&#65533;r*&fgh&w)&#65533;sU&#65533;&#517;&#65533;Z&#65533;&#65533;_8V`&#65533;&#65533;q<vnN&#65533;lK&#65533;7&#65533;p&#65533;&#65533; &#65533;&#65533;&#65533;-&#65533;]&#65533;&#65533;<&#65533;>)&#65533; bc&#462;&&#65533;m3Fz'&#65533;|&#65533;7&#65533;S&#65533;&#65533;,I|P&#65533;&#65533;&#65533;&#65533;&#65533;E&#65533;|>hu&#65533;&#65533;{&#65533;&#65533;kJc&#65533;&&#65533;&#65533;&#65533;&#65533;C9R &#65533;&#65533;&#65533;&#65533;k ib&#65533;&#65533;d&#65533;fpv{&#65533; &#65533;V&#65533;&#65533;g.&#65533;&#65533;&#65533;&#581;Hr#&#65533;B 70b&#65533;&#65533;&#65533;&#65533;f96h)&#65533;z&#65533;&#1562;&#65533;Gr&#65533;FsQ&#65533;f&#65533;&#65533;Q&#65533;w&#65533;7I&#65533;(f&#65533;pU&#65533;&#65533;v*&#65533;&#65533;W&#65533;&#65533;&#65533;I&#65533;&#65533;&#65533;&#65533;H&#65533;os&#65533; _fs1
8e$jo:&#65533;m&#65533;\&#65533;1&#65533;Fi&#65533;&#65533;(&#65533;!v&#65533;&#65533;&#30617;&#65533;k&#65533;&&#65533;X&#65533;bp&#460;&#65533;&#65533;
jz&#65533;F&#65533;&#65533;&#65533;&#65533;Ovn&#65533;Gs,{K&#65533;	&#65533;&#65533;I&#313;&#65533;; &#65533;&#1048;!&#65533;@)&#65533;&#1285;W`a&#65533;K&#65533;&#65533;$p&#65533;&#65533;&#65533;xa&#65533;&#65533;&#65533;6w&#35229;&#1558; T)9&#65533;&#1090;ow&#65533;&#65533;&#65533;&#65533;zz&#65533;!'h&#65533;&#65533;k1v&#65533;&#65533;&#65533;a&#678;&#65533;&#65533;H&#65533;bFi&#65533;&#65533;&#65533;m6&#65533;&#65533;)&#65533;&#65533;&#65533;4&#65533;&#65533;l}Wd&#65533;&#65533; `v[&#65533;Z
 AIg>)&#65533;&#1624;&#65533;K&#65533;:&#65533;Q6s&#65533;&#65533;`6y&#65533;&#65533;&#65533;&#65533;u*~/&#65533;&#65533;6&#65533;y&#515;&#65533;jm&#65533;&#65533;&#1737;r&#65533;&#65533;d&#65533;&#65533;&#65533;gv&#65533;&#65533;be8c)&#65533;&#65533;W&#65533;j&#65533;!b&#65533;io$Jd&#65533;w&#65533;H&#65533;I&#65533;[&#65533;&#65533;&#65533;Z&#65533;&#65533; @&#65533;]8o&#65533;z&#65533;D&#65533;r'px&#65533;&#65533;&#65533;q&#65533;&#65533;&#65533;H~fqhK)8&#65533;	&#65533;:<(b6&#65533;"w&#65533;#x&#65533;|&#576;Cwd&#65533;&#65533;<7c&#65533;&#65533;s&#65533;_&#65533;D9w&#65533;7&#65533;&#65533;&#65533;vF&#65533;/pi09&#65533;1&#65533;e&#65533;&#65533;o`&#65533;A&#65533;&#65533;V&#65533;&#65533;H9&#65533;I&#65533;p@&#65533;*&#65533;H&#65533;&#1145;Rs&#2024;}cf&#65533;
&#65533;*Z&#65533;&#65533;8x&#65533;&#1456;bYmT`v8&#65533;&#65533;Y&#65533;&#65533;&&#65533;q&#65533;&#65533;cP&#65533;>&#65533;&#65533;&#65533;&#65533;a&#65533;Z&#65533;&#65533;&#65533;&#65533;x@T&#65533;gF|j&#65533;f&#65533;iz&#65533;G&#65533;/&#65533;fFd&#65533;7&#65533;?`[&#65533;[&#65533;&#65533;&#65533;|&#65533;[&#65533;&#65533;&#65533;&#65533;0&#65533;6wa&#65533;%&#65533;&#65533;&#65533;V&#65533;&#65533;V&#65533;&#65533;-&#65533;&#65533;A`&#65533;7&#65533;&#65533;&#65533;m&#65533;7<H&#65533;sL&#65533;&#65533;&#65533;&#65533;v&#65533;&#65533;[|Q&#65533;s1&#65533;&#65533;wh&#65533;h+&#65533;R&#65533;&#65533;&#65533;Is&#65533;&#65533;d0&#1545;&#65533;f&#65533;&#65533;'&#65533;G|&#65533;	 %&#65533;&#65533;&#65533;	 o&#65533;X&#65533;&#65533;&#1509;&#21166;W&#65533;&#65533;&#65533;7&#65533;'9}?P&#65533;&#65533;y|N+&#65533;&#65533;&#65533;&#65533;&#65533;&#65533;y&#65533;=&#65533;s:&#65533;z&#65533;&#65533;a&#65533;'"&#65533;&#65533;fw[&#65533;~&#65533;&#65533;ei|Lfv&#65533;9&#65533;S&#65533;&#65533;&#65533;Fj&#65533;&#423;>&#1646; `&#65533;&#65533;&#65533;[&#65533;&#65533;&#65533;p&#295;&#65533;
(e&#65533;&&#65533;7&#65533;&#65533;&#653;&#65533;bb&#65533;&#65533;&#65533;Ey&#65533;9&#65533;J&#65533;&#65533;&#65533;&#65533;&#65533;&#65533;o&#48584;	o&#65533;&#65533;&#65533;F&#65533;&#65533;&#65533;q&#65533;V&#7136;gmj&#65533;&#65533;&#65533;f&#1489;&#65533;&#25350;X&#65533;H0{	wq'&#65533;&p&#65533;&#632;&#65533;&#65533;&#65533;w|:&#65533;iK&#65533;h&#65533;;o&#65533;&#65533;&#4427;&#65533;&#65533;, 
&#65533;,&#65533;ig&p&#65533;v&#65533;`H&#65533;sf&#65533;&#65533;Z&#65533;&#65533;y&#65533;&#65533;&#65533;I&#65533;&#65533;wm&#65533;&#65533;&#65533;&#65533;x)&#65533;qU&#65533;t&#65533; &#65533;&#65533;sZP&#65533;A&#65533;I&#282;h!f&#65533;&#65533;W&#65533;8&#515;&#65533;&#65533;`&#65533;g$&#65533;&#65533;"J&#65533;&#65533;X=&#65533;&#65533;gz%&#65533;<h&#65533;.&#1719;n&#65533;7+&#65533;&#65533;y&#65533;0h&#65533;6&#65533;l&#65533;&#65533;"xg&#65533;f&#65533;Z&#65533;hH`&#65533;:&#65533;V&#65533;&#65533;&#65533;[&#65533;T&#65533;l&#65533;m&#65533;;&#65533;y&#65533;n&#65533;iY&#65533;&#65533;*&#65533;&#65533;g9&#65533;&#65533;!V&#65533;:7&#65533;UP&#65533;&#65533;&#65533;q&#65533;6&#65533;]&#65533;&#65533;&#65533;&#65533;&#65533;8{6ib&#65533;8hy&#65533;&#65533;d0&#543;\v&#65533;  &#65533;5&#779;&#709;[&#65533;&#65533;&#65533;7&#65533;&#65533;w8&#65533;&#65533;u&#65533;&#65533;&#65533;8&#65533;*&#65533;&#65533;&#65533;&#65533;{[&#65533;&#65533;gL&#65533;7{&#65533; p&#65533;G&#65533;&#65533;Tx&#65533;*fv&#65533;&#65533;m&#65533;aS&#65533;-&#65533;3@x&#65533;&#872;&#65533;&#65533;)&#65533;v&#65533;({&#517;\(&#65533;&#65533;{&#65533;&#65533;a&#65533;|&#65533;&#65533;&#65533;&#65533;&#65533;g&#65533;&#65533;&#65533;&#65533;J&#65533;o&#65533;&#350;&#1847;X&#65533;\&#65533;np&#65533;Z&#65533;&#65533;&#65533;*e )	 TdkI&#65533;&#65533;&#65533;&#65533;Lm&#65533;&#65533;&#65533;?&#65533;&#65533;&#65533;&#65533;&#65533;xh*&#65533;VFs);&#65533;&#65533;&#65533;&#65533;f&#65533;Vw&#65533;TX}&#65533;4&#65533;A&#65533;0&#65533;&#65533;&#65533;&#1487;&#65533;&#65533;&#65533;&#65533;b?&#65533;&#28254;x&#65533;&#65533;&#65533;&#65533;&#65533;&#65533;&#65533;ys,&#65533;&#65533;&#65533;F&#65533;&#65533;&#65533;&#65533;&#65533;&#65533;f&#65533;&#65533;.&#65533;&#65533;&#65533;&#356;&#65533;&#65533;|&#65533;pM-El&#65533;&#65533;xe&#65533;&#65533;d&#332;}&#65533;&#65533;K`*\&#65533;&#65533;&#65533;Hx&#65533;&#65533;u&#65533;c
J&#65533; @&#65533;&#65533;&#65533;&#65533;&#65533;/&#65533;&#65533;-&#65533;g&#65533;s&#65533;x3y&#65533;Q&#65533;&#65533;&#65533;\&#65533;&#65533;&#65533;&#65533;PjuC&#65533;pnh&#65533;}&#65533;qz&#65533;&#65533;&#65533;&#65533;MW&#65533;HY
&#65533;1&#65533;t&#65533;&#65533;&#65533;&#65533;{U&#65533;&#65533;)&#65533;&#65533;Uxe,&#65533;&#65533;w&#65533;&#65533;&#65533;W;o&#65533;r
x&#65533;&#65533;F&#65533;7&#65533;&#1060;Kf&#65533;U(&#65533;&#65533;!&#65533;&#65533;&#65533;&#65533;&#65533;g1p&#65533;&#65533;[m)L&#65533;&#456;h&#65533;'ms&#65533;&#65533;&#65533;&#65533;&#65533;}]P&#65533;i%&#65533;a&#65533;w|&#65533;&#65533;&#65533;&#65533;&#65533;n&#65533;Jf( &#65533;$&#460; &#65533;X&#65533;&#65533;-&#65533;&#65533;&#65533;w&#65533;&#65533;7fu&#65533;f&#65533;	f&#65533;(&#65533;&#65533;&#65533;9}&#65533;&#65533;&#65533;&#65533;o&#65533;&#65533;%&.&#65533;&#65533;&#65533;K&#65533;&#65533;&#65533;cX&#65533;&#65533;	m&#1452;&#65533;88+&#65533;&#1304;&#65533;?V&#65533;fjm=&#65533;d&#65533;p&#65533;Lk!&#1665;&#65533;s&#65533;[n!p&#65533;&#65533;i=&#65533;&#65533;f&#1511;wS&#65533;&#65533;&#65533;&#65533;&#65533;&#65533;&#65533;&#65533;&&#65533;&#1050;&#65533;&#65533;&#65533;y&#65533;&#65533;&#65533;&#65533;&#65533;&#65533;@&#65533;-&#1539;3&#65533;&#65533;&#65533;h&#65533;&#65533;[&#65533;&#65533;&#65533;F&#65533;g&#65533;q&#65533;;IL&#413;&#65533;p&#65533;fh&#65533;&#65533;&#65533;&#65533;q&#65533;&#65533;&#65533;Y&#791;[)&#65533;8&#470;zx&#65533;U&#65533;&#65533;  &#65533;&#65533;&#65533;d&#65533;&#65533;l&#65533;&#548;&#65533;f&#65533;&#65533;&#65533;&#65533;&#65533;r+&#65533;JYmWm?&#535;8&#65533;&#65533;&#65533;&#65533;&#65533;&#65533;&#65533;q&#65533;fmN~zsm&#65533;+{K0&#65533;F&#65533;#v&#882;&#65533;&#1030;&#65533;&#65533;&#65533;=v<&#65533;&#65533;&#65533;a7z&#65533;;&#65533;&#65533;&#65533;8&#65533;&#65533;&#65533; EFoDG&#65533;kuryol&&#65533;&#65533;&#65533;&#65533;`\&#65533;&#65533;&#65533;r<fs&#65533;&#65533;&#65533;x&#65533;&#65533;ex&#65533;L&#65533;&#65533;b8&#65533;&#65533;Cb&#65533;&#65533;q&#65533;&#65533;}&#65533;Jn&#65533;&#65533;X&#65533;<8&#65533;&#1078;b:&#65533;&#65533;&#65533;qw&#65533;&#65533;&#65533;y&#65533;&#65533;G&#65533;&#65533;&#65533;j&#65533;llV&#563;8&#65533;X&#65533;Z&#65533;&#65533;&#65533;<&#65533;t&#65533;(hm!6wm[yR&#65533;d9&#65533;Jht&#65533;o=g+&#65533;@&#65533;;?&#65533;&#65533;&#65533;&#65533;&#65533;&#65533;h&#65533;&#65533;&#65533;.&#65533;&#65533;u1@~6'&#65533;A&#65533;z?&#65533;[&#65533;^m?&#65533;&#65533;U0&#65533;f&#65533;&#65533;&#65533;&#65533;&#65533;&#65533;l&#65533;~&#65533;E&#65533;r&#65533;&#65533;&#519;&#65533;5&#65533;&#65533;&#65533;{c&#65533;|&#15232;&#65533;x&#65533;&#65533;VdI&#65533;m&#65533;Zk&#65533;mN&#65533;h*+&#65533;&#65533;>&#65533;N&#65533;)m&#8074;J&#65533;&#65533;.(&#65533;=&#1775;&#65533;&#65533;&#65533;Y&#65533;y8&#65533;&#65533;&#65533;&#65533;I{&#65533;h&#65533;f&#65533;&#65533;&#899;&#65533;<&#65533;J.l3(jZ&#65533;o&#65533;&#65533;&#65533;*&#65533;&#65533;&#65533;vP*&#2018;&#65533;&#65533;3&&#65533;#H&#65533;> &#65533;&#65533;v&#65533;U&#65533;tL}&#65533;
1&#65533;\&#65533;&#65533;&#65533;&#65533;S&#65533;&#65533;&#65533;&#65533;7Ne&#65533;X&#65533;<&#65533;l&#65533;&#65533;&#65533;&#65533;&#65533;&#65533;&#65533;&#65533;&#65533;I1^'~>0y&#65533;&#65533;&#65533;h&#65533;&#65533;9&#65533;&#65533;&#65533;&#65533;&#65533;&#65533;7{&#65533;C&#65533;&#65533;&#65533;&#65533;&#65533;
&#65533;&#65533;&#65533;i) 
D1&#1056;&#65533;]v&#65533;&#65533;&#65533;@UH&#65533;h&#65533;&#65533;	U &#65533;P&#65533;b&#65533;&#65533; pT`&#65533;&#65533;&#65533;QL&#65533;&#1184;
&#65533;)q&#65533;&#65533;Nj&#1618;&#461;!C&#65533;&#65533;(&#65533;		47&#65533;(y&#65533;S U&#65533; &#65533;C&#65533;K&#65533;Y&#65533;n&#65533;&#65533;&#65533;&#65533;W&#65533;aC&#385;R&#65533;&#65533;Y&#65533;i&#1390;e{V&#65533;[&#65533;q&#65533;~m&#65533;..r&#65533;&#65533;&#65533;L&#65533;&#65533;&#65533;&#65533;Q&#65533;&#65533;&#65533;G2b&#65533;!U&#65533;&&#65533;t&#65533;&#65533; w&#65533;&#65533;&#65533;&#65533;a&#65533;&#65533;0i&#65533;[*yAd&#65533;&#65533;&#65533;@&#65533;0[&#65533;~jB 	-XzJY"	&#1345;}&#65533;&#65533;T7
W+*&#65533;&#65533;*&#1643;&#65533;&#65533;2&#65533;&#65533;&#65533;&#65533;&#1293;nH&#65533;&#65533;y"&#65533;
&#65533;]&#65533;&#65533;\&#65533;&#65533;&#65533;&#65533;&#65533;&#65533;&#65533;}&#65533;&#65533;&#65533;&#65533;&#65533;&#65533;>&#65533;&#65533;&#65533;&#65533;&#4427;j&#65533;m&#65533;&#65533;4l&#65533;&#65533;&#65533;&#65533;&#65533;`&#65533;;&#65533;&#65533;&#65533;&#65533;&#65533;&#65533;$:Y&#65533;&#754;kn&#65533;&#65533; &#65533;(&#65533;&#65533;&#65533;
&#65533;u&#65533;&#65533;X"<&#65533;R&#558;=&#65533;&#65533;&#65533;("WT&#65533;-&#65533;B
)~&#65533;&#65533;&#65533;&#65533;-&#65533;&#65533;&#65533;&#934;&#1890;&#65533;0;&#65533;&&#65533;&#65533;K&#65533;^3&#65533;'WRa&#65533;&#65533;:l&#65533;&#65533;&#65533;T3&#65533;;&#65533;s&#65533;M&#65533;&#1428;s&#940;&#65533;+R`)&#776;&#65533;BlK?&#65533;&#65533;1&#65533;H &#65533;&#65533;&#65533;NFA &#65533; X&#65533;&#65533;L3lL&#65533;F&#65533;&#65533;&#65533;&#65533;&#65533;&#65533;0(&#65533;^&#65533;&#65533;+&#65533;&#1058;T&#65533;&#65533;&#65533;1&#65533;[&#644;&#65533;P&#65533;k&#65533;&#65533;&#65533;&#65533; .&#65533;(&#65533;:1&#65533;{&#65533;)&#65533;&#65533;&#65533;&#65533;%&#65533;a&#65533;-&#65533;6%%&#65533;RV&#65533;RX&#65533;F&#2019;s[n&#65533;"Np&#65533;&#65533;v&#65533;5i&#65533;&#65533;{n&#65533;&#65533;3l0&#65533;&#65533;j&#65533;&#65533;&#65533;&#65533;&#65533;&#65533;t&#65533;.:y&#65533;&#65533;!{7&#65533;&#65533; &#65533;17&#65533;<&#816;&#65533;T&#65533;L2!Z&#65533;-~&#65533;&#65533;* &#65533;$(&#65533;&#65533;&#65533;L&#900;&#65533;&#65533;&#65533;&#65533;&#65533;pI%&#65533;X&#65533;&#65533;KB&#65533;&#65533;Tp&#65533;&#2038;M&#65533;&#65533;|&#65533;&#65533;1&#216;\&#65533;&#65533;&#65533;/\&#65533;&#65533;
&#65533;&#65533;&#65533;&#65533;&#65533;*&#65533;&#65533;&#65533;&#65533;N&#65533;&#65533;Q&#65533;3&#65533;h&#65533;&#292;&#65533;&#65533;&#65533;&#65533;j;&#65533;&#65533;F&#65533;B,+&#65533;&#65533;5&#65533;t[&#1778;&#65533;&#65533;:&#65533;b&#65533;-&#65533;&#906;&#65533;&#63319;&#686;f>&#65533;H &#65533;&#65533;&#65533;d&#65533;nx&#65533;&#65533;&#65533;&#65533;lU&#65533;&#65533;Hp&#65533;&#65533;	&#65533;|A&#65533;-r%\&#65533;&#136;&#65533;!&#65533;zI&#65533;i7V&#65533;(1&#65533;6]&#65533;6&#65533;V&#65533;&#65533;[&#65533;?_H&#65533;J&#65533;&#65533;S1&#65533;&#65533;0&#65533;&#65533;&#65533;6&#65533;&#65533; &#65533;L&#65533;3&#65533;&#65533;&#65533;?&#52235;D6&&#602;>&#65533;&#65533;&#65533;&#65533;!&#65533;&#65533;&#65533; &#65533;&#65533;A&#65533;&#65533;&#65533;&#12846;&#65533;&#65533;&#65533;&#65533;n&#65533;&#65533;[&#65533;X5lZ&#65533;&#65533;
v&#65533;~&#1208;&#65533;b&#65533;#&#65533;&#65533;\&#65533;+&#65533;&#65533;
ZH&#65533;&#65533;&#65533;%&#65533;`JKI&#65533;M&#65533;&#65533;H&#65533;N&#65533;q&#65533;&#65533;&#65533;,8Ane	L&#65533;&#65533;&#65533;&#65533;?U&#65533;CL&#65533;
LL3&#65533;&#65533;&#65533;27&#65533;%&#65533;6&#65533;t	&#65533;&#65533;&#65533;&#65533; )&#65533;E&#65533;a&#65533;&#65533;L&#65533;$&#65533;&#65533;&#65533;k&#65533;B	q&#65533;&#65533;&#65533;&#65533;&#65533;&#65533;&#65533;L&#65533;&#65533;&#65533;tI&#65533;N&#65533;p&#65533;!i}&#65533;&#65533;b&#65533;&#65533; 	&CH&#65533;p&#65533;.	&#65533;&#65533;Oe&#65533;&#65533;&#65533;Jg&#65533;*&#65533;y*2&#65533;&#65533;eP&#65533;_&#65533;W&#65533;G@	&#65533;&#529266;=&#65533;X&#65533;&#65533;&#1760;&#890;X?&#65533;Q(&#65533;&#65533;@T&#65533;&#65533;.|H6&#65533;)[!}&#65533;5&#65533;&#65533;&#65533;&#817;Ta^@&#65533;i&#65533;"C P&#65533;&#65533;&#65533;&#65533;jB27&#65533;o	V!H	F&#65533;&#65533;&#65533;&#65533;L&#65533;J&#1794;&#65533;&#1555;&#65533;&#65533;QW&#65533;.{&#65533;.(5%&#65533;&#65533;DRyM &#65533;&#65533;&#911;&#65533;&#65533;& &#65533;&#65533;&#65533;&#65533;
QU&#65533;&#65533;5&#65533;ScW&#65533;&#65533;+"0DI(&#507;&#65533;@&#65533;I6y4&#65533;&#65533;&#65533;5&#65533;&#65533;&#65533;b&#65533;&#65533;&#65533;8&#65533;P/7&#65533;&#65533;&#65533;S&#65533;&#65533;'&#65533;&#65533;iY&#65533;{~&#65533;&#563;&#65533;0&#65533;&#65533;&#65533;&#1544;&#65533;&#280;&#65533;#&#65533;N2&#65533;&#65533;&#65533;0&#65533;9K&#65533;&#65533;R a&#65533;&#1796;i&#65533;&#65533;&#65533;p&#65533;^&#65533;&#65533;&#65533;@&#65533;&#65533;&#65533;)1&#65533;&#65533;&#65533;&#786;&#65533;Yq&#65533;&#1583;&#65533;&#65533;4&#65533;&#65533;&#65533;m&#65533;&#65533;	&#65533;{*&#65533;Ns &#1309;&#65533;C&#65533;i&#65533;&#65533;&#65533;W:&#65533;&#65533;$$)0V0&#65533;
&#65533;QR7&#65533;:&#65533;&#65533;P77 &#65533;
v3#I&#65533;&#65533;&#1502;$as&#65533;)&#65533;N&#65533;&#65533;&#65533;&#65533;,&#65533;&#65533;{&#65533;&#65533;L&#245;X&#65533;&#65533;sR!&#65533;f6&#65533;&#65533;&#65533;&#65533;p&#65533;.&#65533;B/2-&#65533;Y> &#65533;@&#65533;&#65533;&#65533;v&#65533;&#65533;Dz &#65533;&#65533;&#65533;0a&#65533;AGBG&#65533;&#65533;hlre2&#65533;1<@=l&#65533; p&#65533;&#65533;T!Aw,&#65533;&#65533;&#65533;&&#65533;&#65533;$&#65533;C&#65533;%.&#65533;&#65533;nA*&#65533;@R&#65533;&#65533;m?h&#65533;&#65533;&#19519;&#65533;HI&#1283;&#65533;&#65533;&#65533;Xp&#65533;w&#65533;&#65533;&#65533;LC&#65533;&#65533;.t&#65533;Bb&#65533;P&#65533;B>&#65533;(&#65533;&#65533;&#65533;&#65533;v&#65533;&#353;|f&#1158;&#65533;&#65533;i&#65533;&#65533;&#65533;&#65533;O&#65533;&#65533;l.&#65533;&#65533;&#65533;Q&#65533;&#65533;o&#65533;&#65533;I&#65533;I&#65533;&#65533;&#65533;&#65533;&#1547;((&#65533;&#65533;@
&#65533;&#65533;&#65533;&#65533;(;S&#65533;N&#65533;6:V&#65533;iF&#65533;&#65533;&#65533;Ab&#65533;+&#65533;r&#65533;&#65533;&#65533;&#65533;H&#65533;&#1676;0&#65533;&#65533;&#65533;&#65533;)&#65533;&#65533;)&#65533;&#65533;&#65533;E&#65533;&#65533;&#65533;&#65533;&#65533;0l &#65533;AC&#65533;"&#65533;-F&#65533;A&#65533;&#790;&#65533;1&#65533;UR3\&#65533;&#65533;&#65533;&#65533;&#65533;>&#65533;)&#65533;&#65533;LY&#65533;d&#65533;&#65533;&#65533;&#65533;p&#65533;&#65533;&#1162;&#65533;&#65533;xf&#65533;T&#65533;!&#290;bZ&#65533;-&#65533;K&#65533;i&#65533;'&#65533;&#65533;]&#65533;t&#65533;
T!&#65533;0U&#65533;&#65533;&#65533;&#65533;&#65533;&#65533;m&#65533;V&#65533;'&#65533;N&#65533;&#65533;&#65533;YK&#65533;&#65533;&#65533;&&#65533;&#65533;&#65533;KvS&#65533;[g&#65533;&#65533;&#65533;fg&#65533;&#65533;<&#65533;FM_&#65533;&#65533;&#65533;zU&#65533;b&#65533;&#65533;gL&#65533;&#65533;<'u&#65533;&#65533;&#65533;&#42888;p&#65533;&#5718;&#65533;!y2P&#65533;&#65533;&&#65533;&#65533;&#65533;\&#65533;3&#65533; &#65533;&#65533;!K:.&#65533;]&#65533;&#65533;GEny&#65533; &#65533;c&#65533;6&&#65533;}xN&#65533;y&#65533;&#65533;&#65533;`&#65533;&#65533;&#65533;>&#65533;*&#65533;j&#65533;&#65533;&#65533;t0&#676;&#65533;j[&#65533;&#65533;&#962;sd&#65533;i?&#65533;1&#65533;&#65533;A&#65533;6P~jC&#65533;&#65533;&#65533;_z&#65533;i*GIU$^U&#65533; !	n&#65533;t3!&#65533;B&#65533;&#65533;y&#65533;!&#65533;o`&#65533;&#1806;&#65533;&#65533;&#1606;&#65533;heV0&#65533;&#65533;&#65533;3T!k&#65533;&#65533;X&#65533;&#65533;&#65533;nu3#H-&#65533;&#65533;b&#65533;&#65533;&#65533;&#65533;&#65533;&#65533;)&#65533;n)&#65533;&#65533;:&#1168;m$&#65533;&#65533;1&#65533;v&#65533;<5y&#65533;&#65533;&#1078;-&#65533;&#1173;B&#1102;} K&#157;&#65533;&#1433;Ie&#65533;U/(AG>:1rg%&#65533;&#65533;&#65533;&#65533;&#65533;8+&#65533;w&#65533;&#65533;&#65533;@&#65533;<i&#65533;v&#65533;9&#65533;&#65533;&#65533;&#65533;N&#65533;&#65533;&#65533;K^x&&#65533;&#65533;&#65533;&#65533;&#65533;&#65533;y&#65533;v&#65533;c&#65533;4c|&#65533;H&#65533;&#65533;ok&#65533;[&#65533;O&#65533;vl5&#65533;C&#65533;]~&#65533;&#65533;&#65533;Jg&#65533;&#65533;)&#1321;"&#65533;&#65533;&#556;&#65533;R	Im&#65533;&#65533;&#65533;LF&#65533;g'&#781;D&#27190;]u
	C"`&#65533;&#65533;(&#65533;&#65533;&#65533;&#65533;&#65533;&#65533;C&#65533; L&#65533;&#65533;C&#65533;&#65533;&#65533;&#65533;{&#65533;Gl&#65533;&#65533;&#65533;&#436;&#65533;&#65533;X&#65533;&#65533;s&#65533;&#65533;&#65533;&#65533;o&#65533;b&#65533;$@M&#65533;&#65533;&#65533; &#65533;&#65533;_)&#65533;&#1458;=9&#65533;7&#65533;k&#65533;&#65533;&#65533;&#65533;b&#65533;&#65533;&#65533;"&#65533;&#65533;&#65533;/y	&&#65533;&#545;&#65533;&#65533;&#767;&#65533;&#65533;&#65533;&#65533;;&#65533;&#632;&#65533;&#65533;&#65533;&#210;&#65533;q&#65533;&#65533;&#65533;&#65533;&#65533;A&#65533;"q*+&#65533;#&#65533;&#65533;&#65533;q&#137;&#65533;&#65533;&#65533;H&#65533;&#65533;P X&#65533;&#65533;(&#65533;;&#65533;&#65533;&#202;&#65533;&#65533;&#65533;#&#65533;&#65533;&#65533;&#65533;&#65533;&#65533;&#65533;&#65533;&#65533;	,&#65533;1&#65533;'&#4818;(&#65533;&#65533;&#46601;&#65533;&#65533;&#65533;&#65533;@5&#1146;&#65533;=4$&#65533;&#65533;2P&#65533;&#65533;Z&#65533;&#65533;/#&#65533;&#65533;&#65533;9&#65533;&#65533;&#65533;@&#65533;&#65533;I$h&#65533;t!&#65533;&#65533;&#65533;3&#65533;<#&#65533;&#65533; &#65533;$&#1649;&#65533;&#65533;
&#65533;&#65533;p3&#65533;> &#36112;&#1666;&#65533;&#65533;&#65533;Q&#65533;h&#65533;&#65533;&#65533;&#65533;&#65533;A&#65533;*0	&i&#65533;&#65533;y&&#65533;&#65533;*&#65533;I&#65533;&#65533;&#65533;&#65533;3&#65533;2&#65533;R: Z#&#65533;&#65533;&#521;&#65533;J	x6(Q&#65533;(&#65533;&#65533;6&#65533;&#65533;&#65533;Z&#245;(F7<6,&#65533;&#65533;&#65533;&#1213;*&#65533;&#65533;&#65533;&#65533;&#65533;&#65533;&#65533;&#65533;&#65533;&#65533;&#65533;	&#65533;c&#65533;&#65533;&#228;&#65533;&#65533;&#65533;&#65533;(=c&#65533;q &#65533;9&#65533;&#65533;P>&#65533;&#520;R&#65533;%P&#65533;$(&#65533;+&#1794;7(yy&#65533;&#65533;	45;&#65533;&#65533;&#65533;&#65533;(&#65533;r&#65533;&#65533;)K&#65533;&#160;"&#65533;$8&#65533;\&#65533;7&#65533;>#&#65533;&#65533;&#65533; /&#65533;&#65533;8Ce&#65533;D&#436;&#65533;&#65533;n&#65533;B) &#65533;&#65533;v&#65533;&#65533;. 8&#65533;{!V&#1633;Al&#65533;&#65533;i&#65533;]&#300;&#65533;&#65533;&#65533;C&#65533;SD&#65533;A#&#65533;		<tzI&#65533; <&#38026;%H&#65533;!!&#65533;&#65533;&#507;&#65533;&#65533;SCX!&#65533;%&#65533;&#65533;&#65533;!&#65533;&#65533;8&#65533;&#65533;P&#65533;{#H[r&#65533;}&#65533;&#65533;yK3&#65533;&#65533;&#65533;	&#65533;
$&#65533;j&#65533;62 &#65533;I&#65533;&#65533;&#65533;&#691;Z&#65533;e#I&#65533;&#65533;=&#65533;&#65533;&#65533;&#65533;&#65533;!1&#65533;lC&#65533;}&#65533;=&#65533;&#65533;-&#65533;x&#65533;&#65533;|"9&#65533;&#65533;&#65533;)&#65533;84&#65533;*&#65533;3:&#65533;eb&#65533;1&#65533;&#65533;k&#65533;&#1984;&#65533;&#1712;H[&#1602;,&#65533;"&#65533;&#65533;#&#65533;3&#65533;`&#65533;R&#65533;&#1033;&#65533;&#65533;H&#65533;WQ&#65533;6&#65533;@
+&#65533;&#65533;4&#65533;R1"Q&#65533;&#65533;&#65533;&#65533; &#65533;&#65533;i&#65533;&#65533;&#531;0"&#65533;&#553;&#65533;&#65533;&#65533;c&#65533;K&#65533;lN9&#1637;-&#65533;&#65533;C&#65533;&#65533;&#65533;&#65533;M&#65533;&#65533;D&#65533;)&#65533;&#65533;&#1090;&#65533;&#65533;&#65533;&#65533;&#65533;&#65533;&#65533;&#65533;&#65533;G6&#65533;&#65533;&#65533;&#65533;O&#65533;
&#65533; &#65533;&#65533;`
	&#65533;&#65533;1 &#65533;&#65533;K&#65533;s0&#65533;&#65533;
=I&#65533;&#65533;&#65533;X&#65533;&#65533;9&#65533;X&#65533;!&#65533;&#65533;&#65533;S9&#65533;7&#1692;&#536;
&#65533;&#65533;$&#1567;&#65533;&#65533;#&#65533;1&#65533;M#&#65533;*&#65533;H&#65533;&#65533;&#65533;0&#65533;&#65533;&#65533;N&#65533;(&#65533;9&#65533;&#65533;&#65533;9&#65533;&#65533;&#65533;6&#65533;#1&#65533;a&#65533;&#65533;&#828;&#65533;&#65533;4&#65533;&#65533;h&#65533;5&#65533;#R,&#65533;&#65533;C&#65533;&#65533;&#65533;$QB&#65533;u1&#65533;er&#65533;&#65533;&#65533;&#65533;&#65533;Ca&#65533;- @	&#65533;p&#841;P&#65533;&#65533;ZM&#65533; &#65533;9L#&#65533;&#65533;&#65533;l&#65533;X&#65533;z&#65533;&#65533;&#65533;&#65533;&#458;&#65533;/a&#65533;&#65533; &#65533;&#65533;$}&#65533;D&#65533;<&#65533;&#1817;&#65533;&#605;NP6&#65533;&#65533;0e3&#65533;&#65533;&#65533;&#65533;5&#65533;&#65533;7*&#65533;$(&#65533;&#62605;N[&#65533;&#65533;&#65533;7R&#65533;L#eF&#65533;&#65533;&#65533;;&#65533;&#65533;&#65533;x&#65533;a&#65533;&#65533;&#65533;C&#65533;&#65533;@C&#65533;&#65533;8>C&#65533;4&#65533;&#65533;aQ&#65533;&#65533;&#65533;&#65533;&#65533;f%&#658;&#65533;&#65533;z$&#65533;&#65533;&#65533;&#65533;7<&#65533;&#65533;6&#65533;&#65533;&#65533;p"&#65533;X&#65533;/b&#65533;}&#65533;S&#65533;&#65533;7Ig&#65533;Mi&#65533;&#17546;y!&#272;&#65533;Db[ &#65533;&#65533;&#65533;+O&#65533;&#65533;&#798; KR&#65533;&#65533;&#65533; u&#65533;&#65533;&#65533;7&#65533;!&#65533;&#65533;}3&#65533;&#1043;@&#65533;Rl&#65533;		4&#65533;&#65533;&#65533;&#65533;&#65533;&#65533;&#363;"4&#65533;X9Il1'&#65533;cJ&#65533;"&#65533;&#65533;Y&#65533;&#65533;!&#65533;;&#65533;0&#65533;&#65533;`&#65533;&#65533;&#1591;OB&#65533;&#65533;&#65533;&#1454;P&#65533;h&#65533;&#65533;&#65533;&#65533;!&#65533;&#65533;&#489;&#65533; &#65533;&#65533;&#65533;&#65533;&#65533;&#65533;Z&#65533;&#65533;&#65533;&#65533;&#65533;.O&#65533;&#65533;\&#65533;&#65533;&#65533;-x&#65533;&#65533;&#65533;vUW&#65533;&#65533;&#65533;:&#65533;;&#65533;&#65533;#&#65533;&#65533;&#65533;&#65533;&#65533;R%Cy&#65533;z&^&#606;a&#65533;1&#1129;&#65533;&#65533;&#65533;&#1683;&#65533;&#65533;&#65533;E&#65533;&#65533;j,<&#65533;&#65533;-H)&#65533;&#65533;&#65533;$&#65533;&#65533;&#65533;+XP&#65533;&#65533;A%&#65533;&#65533;&#65533;&#65533;&#65533;&#1467;&#65533;&#65533;l&#65533;A&#65533;&#65533;V&#65533;&#65533;U-X&\4&&#65533;&#65533;I&#65533;&#65533;&#65533;\&#65533;&#65533;&#65533;4&#65533;3&#65533;R!&#65533;'3&#65533;:X$&#65533;&#65533;U&#65533;-&#65533;&#65533;U&#65533;&#65533;&#65533;).;90)&#65533;&#65533;Pk:&#65533;+*&#65533;"&#65533;&#65533;}&#65533;&#65533;f&#65533;&#1216;&#65533;(&#65533;Q&#65533;&#65533;&#728;.&#65533;&#65533;&#65533;(&#381;&#65533;&#65533;&#65533;&#65533;&#5455;&#65533;Z&#65533;	!&#65533;&#65533;z&#65533;&#65533;|2:&#65533;&#302;\&#1794;o
&#65533;&#65533;YpU&#65533;&#65533;&#65533;2<&#65533;#&#848;j&#65533;&#65533;&#65533;	!&#65533;&#65533;&#65533;Ot&#65533;H&#65533;p&#1043;X&#65533;&#65533;
&#65533;I&#65533;=&#65533;9&#65533;&#65533;&#65533;&#65533;+&#65533;@&#65533;d&#65533;$j&#65533;&#65533;&#65533;&#65533;1!F@&#65533;%
&#65533;Wj&#65533;&#65533;&#65533;R &#65533;&#65533;&#65533;S&#65533;<&#65533;4)&#65533;&#1969;&#65533;&#65533;J&#65533;a&#65533;1a&#65533;&#65533;\&#1331;E&#65533;+&#65533;/&#65533;&#65533;&#65533;&#65533;!&#65533;&#597;&#65533;A&#65533;Em&#65533;&#65533;&#65533;W&#65533;@&#65533;- N++&#65533;&#65533;BM$&#65533; &#65533;&#65533;&#65533;&#65533;&#45196;&#65533;0(U&#65533;&#65533;&#65533;&#65533;]&#65533;&#65533;K&#65533;&#65533;&#65533;&#65533;R1&#65533;&#65533;&#307;&#65533;&#65533;&#941;&#65533;&#65533;&#65533;?&#65533;OW&#65533;=&#65533;&#65533;&#65533;&#65533;&#65533;2&#65533;&#65533;&#65533;&#65533;H>&#65533;x&#65533;z&#65533;&#65533;&#65533;&#65533;&#65533;&#65533;k!&#65533;&#65533;A&#65533;9&#65533;&#65533;DI&#65533;&#65533;&#65533;#M`&#65533;7&#65533;4&#65533;? *Ty&#65533;	&#65533;A&#65533;|&#65533;&#65533;&#65533;/&#65533;KUY&#65533;&#1484;e&#65533;9	"&#65533;K&#65533;&#65533;\2&#65533;&#65533;&#65533;&#65533;&#65533;cQdO&#65533;i@1z&#65533;&#1560;.&#65533;:&#65533;tM&#65533;Lc  &#1618;&#65533;e&#65533;&#65533;][&#65533;&#65533;&#65533;.$&#65533;wQ$&#65533;b&#65533;&#65533;U&#65533;LJ&#65533;^C&#65533;&#65533;&#65533;&#890;&#65533;T&#65533;&#65533;P&#65533;&#65533;+&#65533;b&#65533;!m&#65533;&#65533;7( NX&#65533;XYv&#65533;&#65533;&#945;&#65533;&#46716;l&#65533;&#65533;&#716;L
&#65533;A*&#65533;&#65533;&#65533;&#65533;4&#65533;&#65533;<&#65533;:&#65533;H&#65533;L&#951;&#65533;&#65533;c&#65533;T&#65533;&#65533;;&&#65533;e&#65533;H&#65533;f&#65533;%&#65533;&#65533;&#65533;&#65533;&#65533;&#65533;&#65533;e&#65533; &#65533;6&#1961;l:&#65533;E&#65533;2&#65533;&#65533;&#65533;&#65533;?&#65533;&#65533;1&#65533;&#65533;*&#33054;4&#65533;&#65533;&#65533;"&#65533;&#65533;k&#65533;&#65533;l~&#65533;&#65533;&#65533;U&#65533;I)&#552;&#65533;&#65533;&#65533;&#65533;&#1564;&#672;&#65533;&#65533;&#65533;&#1633;isbu&#5450;(	&#65533;&#65533;^&#65533;&#200;&#65533;<&#65533;8&#65533;&#65533;%8&#65533;&#65533;&#65533;&#65533;&#65533;W&#65533;&#65533;&#65533;  `&#65533;SSs(&#65533;@&#65533;Nx&#65533;&#65533;&#65533;&#65533;&#65533;I4vh&#65533;@&>~&#65533;&#65533;F&#65533;&#65533;r&#65533;&#65533;&#65533;d8&#65533;FA&#65533;&#65533;&#65533;&#687;&#65533;&#65533;	&#65533;k&#605;X:l&#65533;3j#S&#65533;?FD&#65533;&#65533;&#138;{I&#65533;&#65533;&#1628;A&#65533;2&#65533;3&#65533;&#65533;x+s&#65533;&#65533;&#65533;&#360;
&#65533;("&#65533;d?&#65533;&#65533;&#65533;8e&#65533;$&#65533;&#65533;#&#1736;&#65533;&#65533;*g&#65533;&#65533;&#65533;&#65533;m&#65533;[&#65533;FF&#65533;&#65533;,&#65533;Gv&#65533;	'2&#65533;&#65533;&#65533;&#65533;I&#65533;/&#65533;Y&#65533;$&#65533;_&#65533;&#1370;&#610;&#65533;\x5&#65533;-T&vm&#65533;&#65533;3d&#65533;&#65533;O&#65533;R{&#1274;&#65533;&#65533;G&#65533;&#65533;&#65533;H&#65533;&#65533;&#65533;{&#65533;&#65533;&#65533;&#65533;OE&#65533;&#65533;UN&#65533;Pj&#65533;	&#65533;e&#65533;&#65533; &#65533;	W@&#65533;&#65533;&#65533;W&#691;A&#65533;(>&#65533;&#65533;m&#65533;&#1026;&#962;&#65533;&#65533;6&#65533;X&#65533;&#65533;&#65533;&#65533;:&#65533;&#1057;+&#65533;&#65533;&#65533;M&#65533;P&#65533;&#65533;&#65533;&#65533;&#65533;&#65533;&&#65533;&#65533;&#65533;&#65533;Mz&#65533;&#65533;&#65533;&#65533;)&#65533;	Q&#65533;&#65533;8L&#710;4&#65533;&#65533;&#65533;R&#65533;N&#15023;&#65533; &#65533;`2&#65533;&#65533;PI F&#65533;(E&#65533;&#65533;&#65533;$&#65533;&#1299;&#65533;Q&#65533;5&#65533;j&#65533;&#65533; &#65533;&#65533;&#65533;e&#65533;p&#65533; Ne{2c}&#65533;8&#65533;(&#65533;+&#65533;@&#1219;LH2&#381;&#65533;.&#65533;-=&#65533;|nc&#65533;&#65533;6&#65533;&#65533;&#65533;o9&#65533;&#65533;&#65533;T&#65533;&#65533;z&#65533;&#65533;qH&#612;y3&#65533;&#65533;!iG&#65533;&#65533;&#65533;^&#65533;jIN&#65533;&#33922;&#65533;&#65533;&#65533;i&#272;>&#65533;&#65533;&#65533;5Y&&#65533;&#65533;&#65533;&#65533;&#65533;Bp&#65533;&#65533;&#65533;z&#65533;&#65533;^LhF&#316;6&#65533;&#65533;&#65533;q &#65533;b&#1198;S&#65533;73&#65533;&#65533;#&#65533;&#65533;vu<C&#65533;8&#65533;9&#2035;&#65533;_n&#65533;&#1612;y&#65533;2R5+&#65533;&#65533;&#65533;&#840;4\&#737;^A&#65533;B&#65533;&#65533; &#65533;T&#65533;&#65533;i&#65533;&#65533;H%q&#65533;&#65533;S&#65533;>&#65533;&#65533;&#65533;&#65533;(x&#65533;&#65533;&#65533;t&#65533;`[&#65533;&#65533;	--&#65533;&#65533;"&#65533;&#65533;,o&#65533;&#65533;0K#9&#65533;PV[&#65533;MS1&#65533;&#65533;9u&#65533;&#65533;13?V&#65533;L&#65533;&#65533;&#65533;xG&#65533;&#65533;&#65533;3;&#65533;~&#65533;,m&#65533;&#65533;&#65533;,<6&#65533;q&#65533;&#65533;z"&#65533;&#65533;&#65533;vt&#65533;O&#65533;
hW	Q&#65533;&#65533;&#65533;&#34341;&#65533;#&#65533;t	&#65533;&#65533;(9]&#65533;&#65533;&#65533;5w&#65533;&#65533;&#65533;&#65533;&#65533;&#65533;&#65533;&#1609;Q&#65533;&#904;&#65533;&#65533;&#65533;&#65533;&#65533;&#65533;&#65533;`% x&#65533;&#65533;4&#65533;&#65533;&#65533;&#65533;%&#65533;&#65533;_&#1505;&#65533;wu&#65533;&#65533;P?&#65533;#&#65533;>&#65533;o&#65533;&#65533;3&#65533;&#65533;5&#65533;&#65533;&#1418;&#65533;h&#65533;&#65533;&#65533;~&#65533;^&#65533;&#65533;	c&#65533;&#65533;"(;&#23022;}&#65533;pv&#65533;&#65533;;
&#65533;&#65533;&#65533;&#65533;fy&#65533;&#65533;&#65533;&#65533;Co&#65533;[c&#65533;&#65533; &#65533;4&#65533;&#65533;
mn&#65533;&#65533;&#1310;g&#65533;+&#65533;&#65533;e&#65533;2&#65533;w&#65533;&#65533;&#65533;&#1181;&#65533;&#1292;&#243;&#65533;N&#65533;0>A&#65533;G&#65533;xG&#65533;vDJ&#65533;z2&#65533;O&#65533;&#65533; m&#65533;&#65533;!&#65533;&#65533;&#65533;&#65533;A&#65533;3&#65533;\&#65533;&#65533;&#1224;&#65533;&#65533; q&#65533;&#65533;[%k&#65533;&#65533;&#65533;&#65533;D&#65533;&#65533;&#65533;FAX&#65533;,Y&#65533;'&#65533;&#65533;&#65533;&#65533;&#65533;g&#65533;&#65533;&#65533;&#65533;&#65533;&#65533;3&#65533;Q&#65533;&#65533;y&#65533;&#65533;Y&#65533;aOL&#65533;Lv&#65533;&#65533;&#65533;&#717;&#65533;N&#65533;j&#65533; &#65533;&#65533;&#65533;l&#65533;,&#65533;&#65533;d<&#65533;&#65533;&#65533;^Q&#65533;&#65533;x&#65533;.^/&#65533;j&#65533;|-/&#65533;&#65533;&#65533;Y&#65533;j&#65533;W*TT`P&#65533;&#65533;*/&#65533;
&#65533;G4&#65533;h&#65533;"&#396;7r&#65533;&#65533;q&#65533;("G&#65533;,i&#65533;$&#660;"?&#65533;l&#65533;&#65533;%&#792;2}&#65533;&#65533;&#65533;c&#525;!5&#65533;&#65533;&#65533;&#1321;&#65533;&#65533;.K&#65533;H&#65533;"&#65533;&#65533;Q&#65533;?&#65533;&#65533;&#65533;&#65533;Eh&#65533;%Jh&#65533;&#65533;&#65533;J-&#65533;Vej&#65533;&#65533;&#65533;\&#65533;&#65533;&#1650;E	.\9&#165;m&#65533;8p&#1770;}&#65533;%k&#1382;Z~,&#65533;&#65533;p 
*6h&#65533;  I&#65533;&#65533;&#65533;&#65533;&#65533; &#65533;&#65533;&#65533;&#65533;&#65533;b&#65533;	%&#65533;&#65533;|&#65533;&#65533;&#65533;&#65533;K&#65533;&#65533;&#65533;*U&#65533;t&#65533;&#65533;35&#65533;&#65533;SH4q&#65533;M&#65533;&#65533;&#65533;&#65533;&#65533;&#65533;&#135;&#65533;G%&#65533;&#65533;&#673;o&#65533;&#65533;9&#65533;~&#65533;^&#65533;7&#65533;N=&#65533;  &#65533;D&#65533;(&#1354;&#65533; &#65533;&#65533;&#65533;&#65533;&#65533;&#65533;1 &#65533;&#65533;&#65533;r&#65533;b&#65533;&#65533;-X&#65533;};&#65533;&#65533;&#65533;&#65533;&#65533;]V&#65533;&#65533;E':&#65533;B&#65533;&#65533;`b(&#65533;&#65533;[CN5&#65533;E&#65533;u&#65533;&#65533;eA&#65533;&#65533;	&#65533;m@&#65533;	B&#65533;P&#65533;&#65533;&#65533; B&#65533;]u	&#65533;4&#65533;B&#65533;!&#65533;&#65533;&#65533;&#65533; &#1816;ah&#65533;E7$&#65533;&#65533;&#65533;&#65533;I&#65533;T$&#65533;M:iw&#65533;&#65533;&#65533;&#65533;q'yHI&#65533;U{I!8t&#65533;&#65533;^zK&#65533;wEI1]xf6&#65533;&#65533;o4&#65533;&#65533;n&#65533;]&#65533;&#65533;&#65533;&#65533;&#65533;v&#65533;&#65533;W&#65533;&#65533;M&#1488;+B>&#65533;P#&#65533;R&#65533;4DE
&#65533;
l f&#65533;&#65533;&#65533;o&#65533;f&#65533;`&#65533;&#65533;E&#65533;&#65533;&#65533;B&#65533;&#65533;&#65533;@&#65533;&#65533;/&#65533;&#65533;im&#65533;Y&#65533;&#13557;B&#65533;&#65533;&#65533;"g+&#65533;&#65533;&#388;&#65533;QM%) W
&#65533;XE
&#65533;XSnpM<Q&#65533;&#1302;%e&#65533;A5&#65533;Y&#1063;&#65533;Yn&#65533;U&#65533;[Q&#65533;	`[&#65533;&#65533;'&#65533;4&#65533;&#65533;&#65533;&#65533;&#65533;&#65533;TEX5&#65533;&#65533;zC&#65533;&#1561;&#65533;A&#65533;&#65533;Bg!&#65533;&#65533;&#65533;X&#65533;!&#65533;&#65533;&#65533;&#65533;&#65533;&#65533;&#65533;(&#65533;?6&#419;a|&#65533;
/Tg&#65533;A&#65533;&#65533;+&#65533;)&#65533;+&#65533;(&#65533;&#65533;2&#65533;	A&#65533;UEX&#65533;&#65533;&#65533;M&#65533;i&#65533;ya&#65533;&#65533;SN&UU&#65533;R &#65533;S&#65533;Tt&#65533;w&#65533;&#423;E[&#1319;&#65533;k&#65533;&#65533;[\`&#65533;n]&#65533;T'C&#65533;$/Dm&#65533;&#65533;z 4uE&#65533;J&#65533;&#65533;hQ&#65533;g&#65533;+&#65533;&#65533;F&#65533;E&#65533;&#1862;1i&#65533;0&#49414;&#17084;I7&#138;l&#65533;2&#760;&#65533;&#65533;&#65533;&#65533;&#65533;K^r&#65533;L{&#65533;2U?&#65533; &#65533;&#65533;Y&#65533;&#65533;&#65533;2&#65533;9_Ht&#65533;&#65533;[rk&#65533;U]&#65533;&#65533;8&#65533;`:&#65533;&#65533;*&#65533;:&#65533;i&#65533;&#65533;p=&#65533;;vV&#65533;&#65533;&#65533;N-&#65533;Eua7Z&#65533;&#65533;I&#65533;&#65533;&#65533;&#65533;&#65533;&#65533;&#65533;j(&#65533;	&#65533;=&#65533;7&#65533;qv&#65533;&#65533;&#65533;7C&#65533;V&#65533;&#65533;&#65533;&#65533;&#65533;&#65533;&#65533;&#65533;&#65533;&#65533;st&#1609;&#65533;&#65533;z&#65533;&#65533;&#1791;&#65533;&#65533;&#65533;&#65533;&#65533;z&#65533;&#65533;3:&#65533;&#65533;eaa&#65533;&#892;&#65533;&#65533;@%%-X&#65533;&#65533;&#65533;T&#65533;!&#65533;.v&#65533;&#65533;p`%&#65533;(&#65533;
I ^&#65533;&#65533;&#65533;&#65533;&#65533;O&#65533;&#65533;WS&#65533;&#65533;S-Fl@R&#65533;&#65533;&#65533;&#65533;&#65533;&#65533;^%&#1054;&#65533;&#65533;&#65533;&#65533;^9B&#65533;&#65533;w&#65533;&#1664;T&#65533;E\u&#65533;&#65533;`:/&#65533;&#65533;@D&#383;^)&#65533;&#65533;"&#65533;&#65533;	\f&#65533;JV&#65533;T&#65533;&#65533;i&#65533;(&#65533;&#65533;&#65533;&#65533; &#65533;&#897;&#65533;)&#65533;KJR&#65533;g&#65533;T&#65533;G;TJP&#65533;p;-Q&#65533;
O;\&#65533;F&#65533;>&#65533;w &#65533;K&#65533;b&#65533;&#65533;&#65533;p"iHew&#65533;  !&#65533;b@$&#65533;&#65533;h0&#65533;4&#65533;_D&#65533;&#65533;&#65533;&#24925;i&#65533;&#65533;4?&#65533;&#65533;D5>&#65533;&#65533;^ &#65533;&#65533;H&#65533;T&#65533;ydku+&#65533;,&#65533;&#65533;|&#65533;t&#1157;&#65533;)&#65533;,&#65533;kZY&#65533;`&#65533;&#65533;&#65533;,&#65533;1&#65533;&#65533;&#65533;F&#65533;*X&#65533;&#65533;&#65533;@&#65533;&#65533;&#65533;kH&#65533;Rw&#65533;bF&#65533;}&#65533;Xx&#65533;&#65533;ur@p&#65533;^&#65533;&#65533;&#65533;!&#65533;&&#65533;&#65533;I&#65533;&#65533;&#65533;&#65533;Ef&#65533; &#65533;@j^9&#65533;&#65533;&#65533;@R&#65533;&#65533;$BT@&#65533;WZD&#65533; '&#1494;&#65533;.c&#65533;&#65533;XQ^&#65533;0&#65533;TE&#65533;*&#65533;RW"=&#65533;p&#65533;4&#65533;&#65533;*&#65533;{&#65533;&#65533;&#65533;&#65533;M&#65533;
b&#65533;B&#65533;:&#65533;&#65533;N&#65533;
5&#65533;g48(ff&#65533;TcV&#65533;85&#65533;&#65533;&#65533;j &#65533;B,&#65533;&#65533;&#65533;@Dy&#65533;&#65533;e&#65533;&#65533;(K&#65533;#$&#65533;&#65533;&#65533;	&#65533;&#65533;&#65533;&#65533;amlT&#65533;q&#65533;&#65533;&#65533;&#65533;&#65533;?&#1611;7&#6856;&#65533;&#65533;&#65533;&#65533;@B&#65533;&#65533;0RK&#65533;>&#65533;q%Ua&#65533;&#65533;&#65533;&#1072;(&#65533;&#65533;JE&#65533;&#65533;n&#65533;e&#65533;XZw&#65533;r&#65533;NZ&#65533;&#65533;F&#65533;N&#65533;')DK&#65533;2&#65533;&#65533;l	>g&#65533;
:&#65533;7B:U&#65533;&#65533;z&#65533;A&#65533;&#65533;&#65533; HJ&#65533;+&#65533;&#65533;&#65533;&#65533;`&#65533;&#65533;&#65533;&#65533;Da&#65533;&#65533;UU17&#65533;F4&#65533;a&#263;Co&#65533;S&#65533;&#65533;v:69&#65533;<^t&#65533;&#65533;&#65533;u&#65533;&#65533;&#65533;&#65533;&#65533;#I&#65533;	c&#65533;@y6D&#65533;t&#662;&#65533;&#1273;&#65533;&#33245;? mu&#65533;&#65533;&#65533;< &#65533;&#65533;&#65533;TW&#65533;&#65533;&#65533;k&#65533;sg&#65533;&#65533;&#65533;4&#65533;&#65533;&#65533;(<&#65533;*&#65533;*&#65533;m&#65533;&#65533;E&#65533;l_
H0&#65533;&#65533;Y&#65533; &#65533;a&#65533;d&&#65533;&#65533;&#46656;&#65533;&#65533;&#65533;&#523;&#65533;c&#65533;&#65533;50uhh:&#1232;&#65533;&#65533;&#65533;%&#65533;U&#65533;rz,d&#65533;&#65533;&#65533;nS&#65533;&#65533;&#65533;&#65533;e&#65533;&#65533;&#65533;&#65533;&#65533;&#65533;G8=C-&#65533;
h3AK&#65533;TH
Q&#65533;J'&#65533;D&#65533;&#65533;L&#65533;&#65533;&#65533;&#65533;&#65533;-&#307;)B&#65533;Ko-&#65533;&#65533;+!&#65533;J&#65533;&#65533;&#65533;|P&#65533;&#65533;^&#65533;&#65533;&#65533;4&#65533;dfD&#65533;EC-&#65533;&#65533;d&#65533;D&#65533;z
&#65533;2&#65533;=&#65533;&#65533;DCn&#65533;&#65533;&#65533;&#65533;Ksz[OYk&#65533;t&#65533;&#65533;&#65533;&#1125;[i&#65533;&#65533;dM8m&#65533;j&#65533;&#65533;B0&#65533;U.T55&#65533;&#65533;d%5U&#65533;&#65533;&#65533;&#65533;&#65533;&#65533;g&#28312;&#65533;-X&#65533;J}&#65533;&#65533;_u"'b&#65533;&#65533;Y&#65533;&#65533;&#65533;?&#65533;"&#65533;[J&#65533;&#1359;&#65533;)Q`&#65533;"&#65533;l&#65533;!&#65533;C	&#65533;&#65533;&#1880;8H&#65533;&#904;B&#65533;&#65533;&#37840;T&#65533;&#665;w&#65533;&#65533;&#65533;&#65533;!&#65533;[&#65533;&#65533;&#65533;&#65533;mc&#65533;&#486;8&#65533;F&#65533;&#65533;&#65533;&#65533; &#65533;&#65533;=&#65533;(@&#65533;&#65533;O)xt&#1134;m&#65533;TB(
&#65533;&#65533;
&#65533;&#65533;%&#65533;$&#65533;&#65533;? &#65533;&#441;`&#65533;F'&#65533;&#65533;H&#65533;"&#65533;&#65533;`&#65533;+&#65533;0"&#65533;&#65533;9#&#65533;&#65533;&#65533;,&#65533;V&#65533;~&#65533;&#65533;+FC&#65533;p&#65533;#&#65533;&#65533;wr&#65533;~i!T&#65533;J&#65533;&#65533;U&#65533;	&#65533;5nt&#65533;&#65533;&#65533;&#65533;ZMl.lL&#65533;&#65533;&#65533;=ag&#65533;(&#65533;&#65533;&#1637;`&#65533;&#1952;u2&#65533;	&#65533;i&#65533;&#65533;		&#65533;#&#65533;S&#65533;Z&#65533;&#65533;&#65533;P&#65533;&#384;&#65533;&#65533;u&#65533;w.&#65533;&#65533;'&#65533;G&#65533;n&#65533;n&#65533;]I&#65533;&#65533;&#65533;&#65533;&#65533;&#65533;}&#65533;Jk&#1005;&#65533;Q&#65533;`&#65533;JD1&#65533;VR&#65533;H&#65533;&#65533;&#65533;&#65533;&#1271;W&#65533;&#65533;K8&#65533;p&#65533;&#65533;!	L&#65533;V&#65533;&#65533;|&#65533;>&#572;&#65533;]&#65533;p!&#65533;bG5&#65533;&#65533;&#65533;&#65533;&#65533;;&#65533;7a&#65533;,&#65533;SC&#65533;C&#65533;C&#1398;&#65533;&#813;6&#65533;}&#65533;eL&#65533;
&#65533;&#65533;&#65533;i&#65533;&#65533;BB&#65533;&#65533;
&#65533;&#65533;F<n;&#65533;&#65533;K0&#65533;&#65533;`^&#65533;9&#65533;q	}/&#65533;caS&#65533;=&#1860;\&#65533;]&#65533;&#65533;&#65533;[&#65533;&#1493;&#65533;&#65533;&#65533;&#65533;7%&#65533;&#65533;&#65533;W&#65533;&#65533;R4&#65533;&#65533;u&#65533;~8&#341;&#65533;&#65533;&#65533;&#65533;&#65533;&#65533;&#65533;&#65533;N&#65533;EE&#65533;&#65533;	&#65533;U&#65533;I&#2004;Y&#65533;]D&#65533;Ax&#65533;&#65533;GE&#65533;LP8Ep&#65533;&#65533;2&#65533;@&#65533;
i&#65533;&#825;&#65533;&#65533;&#65533;]1&#65533;Y-L&#65533;
a<Q&#65533;<&#65533;Da&#65533;&#65533;_&#65533;&#65533;&#65533;&#65533;%&#65533;E&#65533;&#65533;&#65533;&#65533;&#65533;WEF4&#65533;|&#65533;&#65533;@&#65533;u&#65533;&#65533;&#64858;[\-A&#65533;&#65533;&#65533;v&#65533;
odX&#65533;UD&#65533;E_&#65533;&#65533;&#65533;&#65533;N9&#65533;&#65533;8S&#65533;m\&#65533;X&#65533;R&#65533;&#65533;W&#65533;&#65533;&#65533;&#65533;&#65533;&#65533;R&#65533;-&#65533;&#65533;E&#65533;&#65533;&#65533;&#65533;&#65533;wi&#65533;&#65533;&#65533;L&#65533;&#65533;&#65533;&#1137;&#65533;&#65533;&#65533;&#519;&#65533;&#65533;&#65533;B&#65533;'&#65533;&#65533;&#65533;(j$&#65533;6&#271;e&#65533;I&#65533;bb&#65533;&#65533;{T"2&#65533;&#65533;&#65533;&#65533;&#65533;gEx\A!&#65533;N&#65533;&#65533;?&#65533; &#65533;&#65533; 	 F&#65533;#k<&#65533;&#65533;&#65533;&#65533;&#65533;@_4&#65533;Nk5&#65533;&#65533;&#65533;G&#65533;U&#1466;&#65533;&#65533;A&#517;`c&#65533;mNEdX&#65533;&#65533;t&#65533;&#765;&#65533;&#65533;bx&#65533;&#65533;&#65533;"&#65533;&#65533;:&#65533;&#65533;d&#65533;&#65533;&#65533;d&#65533;&#65533;&#65533;&#65533;&#65533;&#65533;M
&#65533;&#65533;&#65533;&#65533;&#65533;&#65533;H&#65533;,&#65533;b,&$J&#65533;G5&#65533;9&#65533;K&#65533;&#65533;K&#65533;<&#65533;O&#65533;&#65533;&#65533;4 &#65533;&#65533;&#65533;u&#65533;&#304;u&#270;&#65533;&#65533;&#65533;SdN&#65533;&#908;&#65533;&#65533;I&#65533;&#65533;G&#65533;5&#65533;&#65533;&#65533;]8VDV`&#65533;=6 xt&#1268;&#65533;&#65533;&#718;&#65533;&#65533;u&#65533;^&#65533;&#65533;&#65533;&#65533;JE@&#65533;&#65533;$&#65533;&#65533;&#65533;Y&#65533;&#65533;SB&#65533;1&#65533;&#65533;&#65533;&#65533;ML&#65533;&#908;Z+&#65533;"C&#65533;&#65533;C&#930;&#65533;{S&#65533;&#65533;&#65533;&#65533;G&#65533;&#65533;&#65533;&#65533;F&#65533;&#65533;N&#65533;&#65533;&#65533;&#65533;&#65533;&#65533;&#65533;&#65533;&#65533;JN&#65533;m&#65533;&#65533;|&#65533;5}NN&#65533;&#65533;&#65533;&#65533;`&#65533;&#65533;&#65533;&#1396;N<&#65533;&#65533;R&#65533;&#65533;D&#65533;:&#65533;a&#65533;&#65533;&#65533;?&#65533;&#65533;F&#65533;&#1371;m&#617;&#65533;&#65533;&#368400;&#65533;)N&#65533;J&#65533;'!"&#65533;&#65533;&#65533; &#65533;a&#65533;Cf&#65533;W&#65533;DXV&#65533;I&#65533;&#65533;&#65533;&#65533;m&#65533;&#65533;^&#65533;O&#65533;`&#65533;&#65533;&#65533;&#65533;\E&#65533;	&#65533;L&#65533;E&#65533;Dh&#65533;n&#65533;&#65533;UW6&#65533;S&#65533;M&#65533;%\&#65533;&#65533;`&#65533;b&#65533;&#65533;&#65533;L&#65533;tp&#65533;P&#65533;&#65533;&#65533;&#65533;&#65533;&#65533;n&#65533;&#65533;D
L"y&#65533;&#65533;&#65533;Q]Tg&#65533;GU&#65533;&#65533;S&#65533;DQ &#65533;&#65533;4&#65533;yZa&#65533;&s&#65533;&a&#65533;&#65533;P&#65533;&#65533;Q&#65533;&#37817;&#65533;Zk&#1028;^&#65533;&#65533;]&#65533;&#65533;&#65533;&#65533;&#65533;M&#65533;M(O?&#65533;VM&#65533;J&#65533;&#65533; F0X bF &#65533;e&#65533;~"&#65533;2&#65533;&#65533;k&#65533;&#65533;&#65533;p"&#65533;&#65533;@
t&#65533;&#65533;R`&#65533;h&#65533;d&#65533;(&#65533;B`&#65533;x"-I&#572;&#65533;&#891;p&#65533;U&#65533;&#65533;&#65533;&#65533;q%&#65533; <&#65533;F&#65533;&#65533;&#65533;&#65533;,&#65533;v&#65533;&#65533;&#65533;\Y&#65533;&#65533;<&#65533;i1&#65533;A8&#65533;jl&#65533;`&#65533;&#65533;&#65533;	K&#65533;&#65533;&#65533;&#65533;&#65533;&#65533;dW&#65533;&#65533;&#65533;m	&#65533;&#65533;&#65533;&#1863;}dE&#65533;A5&#65533;&#65533;k<QP&u&#65533;&#65533;Q&#1342;THV&#1381;&#65533;&#65533;u&#267;g&#65533;cD,%&#65533;D&#1792;>9&#65533;jNG&#65533;)&#65533;&#65533;b&#65533;f&#65533;V&#65533;9&#65533;W&#65533;6&#65533;N&#65533;&#65533;$&#65533;&#1769;&#65533;&#65533;D2&#1675;&#65533;0c&#65533;&#65533;&#299;P&#65533;^R&#65533;&#65533;&#65533;&#919;&#37246; @~&#65533;4&#65533;&#65533;Y&#65533;$&#65533;&#65533;E&#65533;l]&#65533;&#65533;E&#65533;&#65533;T&#65533;'iV!&#65533;d&|9&#65533;X<&#65533;p&#65533;Q&#65533;&#2024;&#65533; &#65533;&#65533;&#65533;&#65533;*&#65533;^&#65533;\&#65533;&#65533;&#65533;X&#65533;&#457;&#65533;&#65533;&#65533;Ni&#65533;&#65533;&#65533;&#65533;&#65533;&#65533;jif&#65533;&#65533;l&#65533;X&#65533;&#65533;&#65533;&#65533;&#65533;&#65533;M&#65533;r&#65533;n&#65533;&#65533;V&#65533;h&#65533;&#65533;&#65533;&#65533;&#65533;&#65533;&#65533;59&#1986;u&#1409;Vd;1&#1395;v&#65533;&#65533;AdC&#65533;Y&#65533;&#65533;I&#65533;&#65533;X&#65533;O&#65533;&#65533;&#65533;y&&#65533;&#1616;&#65533;X&#1542;=K&#65533;&#65533;&#65533;6&#65533;D&#65533;Z&#65533;&#492;&#65533;&#65533;&#65533;"&#65533;a&#65533;&#65533;d&#65533;&#65533;&#65533;&#65533;&#65533;W&#65533;&#65533;Iu&#65533;4&#65533;&#65533;5&#1400;&#65533;P&#65533;&#65533;J{!&#65533;$&#701;&#65533;&#65533;&#65533;H&#458;J&#65533;<&#65533;R&#65533;c&#65533;&#65533;&#1649;b&#1839;%&#65533;Y&#41859;=&#65533;U&#65533;L&#65533;&#855;&#65533;SUQE&#888;&#65533;8&#65533;&#65533;lW8&#65533;Ed&#65533;&#65533;c&#65533;f&#65533;&#65533;&#65533;&#65533;&#65533;&#65533;&#65533;&#65533;D&#65533;&#65533; M=r&#65533;&#65533;&#65533;&#65533;&#65533;&#65533;&#65533;&#65533;*&#1162;TO k&#342;&#65533;&#65533;&#65533; v@&#65533;&#65533;&#65533;H|&#65533;&#65533;&#65533;i&#65533;F&#65533;PPwtm&#65533;&#65533;&#266;&#65533;&#65533;3&#65533;*G&#65533;~D[e&#65533;-&#65533;Fg&#65533;&#65533;&#65533;&#65533;&#65533;c&#65533;ex&#65533;&#65533;&#65533;a&#921;4&#65533;&#65533;&#65533;&#65533;~&#65533;Qke&#65533;&#65533;&#65533;=)&#1172;&#65533;&#65533;&#65533;&#65533;QL&#65533;|^&#65533;|V,&#65533;&#65533;&#29970;D&#65533;T&#65533;NT\&#65533;&#65533;&#65533;S%&#65533;Rz&#65533;&#65533;&#65533;=m&#65533;:&#65533;`<,Y&#65533;ahP&#65533;&#65533;&#65533;&#65533;-&#65533;&#65533;	1&#65533;Vnb&#65533;&#65533;<i&#430;&#65533;&#65533;b&#858;&#65533;&#65533;&#1369;d&#599;|IS&#65533;lxt&#65533;&#65533;IE[!&#9612;&#65533;o&#65533;&#65533;&#65533;QII&#65533;&#65533;&#65533;M&#65533;K1&#65533;&#65533;gtp&#65533;y&#65533;&#1102;&#65533;/i&#507;&#65533;&#65533;:mF&#65533;&#65533;D&#65533;&#65533;(&#65533;&#65533;l!&#65533;&#65533;O2nm&#65533;&#65533;&#8472;&#65533;&#65533;$_&#65533;&#65533;&#65533;,&#65533;&#65533;=&#65533;^L&#65533;]&#65533;E&#65533;=if,;1&#65533;&#65533;WlN&#65533;,&#65533;E&#65533;&#65533;K&#65533;N8&#65533;&#65533;[&#65533;m&#65533;c&#65533;&#65533;	&#65533;G&#65533;gG&#532;^&#65533;&#65533;&#65533;&#65533;.$&#65533;&#176;/Q&#65533;u&#65533;IE&#65533;P&#65533;&#1545;dD	&#65533;&#65533;&#65533;t&#65533;&#65533;U~&#65533;&#65533;%-&#65533;&#65533;&#65533;&#65533;5&#65533;&#65533;&#65533;&#65533;@Q&#65533;&#65533;{&#65533;&#65533;&#65533;H&#1564;&#65533;&#65533;&#65533;&#65533;&#65533;q&#65533;&#65533;rc&#65533;&#65533;&#1049;&#65533;N
&#65533;&#65533;%&#65533;|&#65533;w&#65533;DT&#65533;&#65533;Q&#65533;Z&#65533;&#65533;&#65533;!&#65533;&#65533;l*&#1990;&#65533;&#1934;%|L[ &#65533;g&#65533;&&#65533;&#923;3$&#65533;&#1304;4&#65533;&#65533;@&#65533;&#65533;$2o &#65533;&#65533;&#65533;yg}&#65533;d&#65533;&#1569;&#65533;n&#1476;&#65533;H&#65533;Nh&#65533;&#65533;^ZPw&#65533;&#1299;&#65533;&#65533;&#65533;&#65533;:A &#65533;&#65533;&#1368;&#65533;r;&#65533;&#65533;&#65533;&#65533;&#65533;&#65533;&#65533;!"&#65533; M_&#65533;\&#65533;&#65533;]w&#65533;&#65533;&#65533;&#65533;E3&#65533;Wt&#65533;&#65533;p/&#65533;&#65533;&#65533;	&#65533;&#614;a&#65533;l&#65533;6&#65533;3&#65533;k&#65533;T&#65533;"g%t&#65533;&#65533;Y&#1789;&#65533;&#65533;&#65533;Q&#65533;&#65533;&#65533;&#65533;U&#849;&#65533;2H_Q&#65533;&#65533;h&#65533;u&#65533;&#65533;&#65533;&#65533;&#65533;	] A&#65533;i&#65533;9&#65533;&#883;&#65533;b&#65533;b&#65533;i&#65533;~&#65533;P&#65533;&#65533;&#65533;U&#65533;&#65533;E&#65533;&#65533;}&#65533;2{&#65533;Y^$&#65533;>[&#65533;&#65533;~.Wn&#65533;&#65533;%Fg&#1114;&#65533;&#65533;t&#65533;&#65533;B&#65533;&#65533;&#65533;&#65533;&#65533;`&#65533;@C&#65533; m$&#65533;w&#65533;|&#65533;-W&#65533;&#65533;&#332;&#303;<&#65533;@&#65533;S&#65533;&#65533;&#65533;?E&#65533;*fO &#65533;&#65533;)6M&#65533;lI&#65533;Vo&#65533;&#65533;&#65533;&#65533;>&#65533;&#65533;&#65533;&#65533;}&#65533;&#65533;&#65533;:&#65533;&#65533;$&#65533;]\Xt&#65533;X&#65533;&#65533;&#65533;	P/+&#65533;&#65533;&#65533;Ec&#65533;Wc&#65533;%_&#65533;5U&#65533;VAz.&#65533;u$z&#65533;&#65533;&#34608;&#65533;dE	&#65533;&#65533;^&#65533;5*O<s&#65533;&#65533;&#65533;N&#65533;tNM(_&#65533;Y&#65533;+Af&#425;-mm]&#65533;&#65533;v&#65533;&#65533;&#65533;w\&#65533;&#2033;&#65533;B&#65533;E&#65533;&#65533; M&#65533;&#65533;&#65533;2!&#65533;&#65533;i&#65533;&#65533;&#65533;-3,&#65533;&#65533;/&#65533;&#65533;&#65533;R&#65533;D&#65533;F&#65533;eT&#65533;&#65533;&#65533;U&#65533;\&#65533;hW&#65533;Q&#65533;&#65533;&#65533;&#65533;UNlW*.&#65533;4&#65533;&#65533;&#65533;`r|&#65533;&#65533;H&#65533;&#1260;&#65533;YSO,7&#65533;&#65533;o$&#65533;^&#65533;&#65533;9mn&#65533;&#65533;cY&#65533;&#65533;^<M
&#65533;$&#65533;1&#65533;&#65533;&#65533;
&#65533;&#65533;&#65533;&#65533;&#65533;&#65533;-&#65533;QEI&#65533;I&#65533;_&#65533;H&#65533;&#65533;F&#65533;&#65533;&#65533;NQ&#65533;&#65533;&#65533;&#65533;&#65533;}&#65533;&#1708;&#65533;S@&#51463;k&#65533;&#65533;&#65533;&P&#65533;l&#369;&#65533;&#65533;EX&#65533;&#65533;=P&#65533;&#65533;&#65533;&#321;v&#65533;&#65533;&#65533;'y&#65533;&#65533;c\&#65533;&#65533;gv&#65533;p&#65533;&#65533;R&#65533;EU_M
[5&#65533;&#65533;&#65533;&#65533;&#65533;2&#65533;&#65533;&#65533;&#65533;&#65533;&#65533;!&#65533;Z	&#65533;h&#65533;nv&#65533;Ow&#65533;&#65533;}q&#65533;&#65533;kXx&#65533;&#65533;`'&#65533;&#65533;&#65533;P&#1061;&#65533;~ES&#65533;&#65533;:D&#1304;-G&#65533;G&#65533;F7&#65533;&#65533;Z&#65533;&#65533;u&#65533;4u&#65533;p&#65533;&#65533;&#65533;Cgx&#65533;b&#65533;K}N&#65533;&#65533;0Q7_&#65533;A&#65533;&#65533;&#54173;[&#65533;"&#65533;Vw&#65533;j&#65533;&#65533;gQ-S	jK%YPsSE&#65533;&#65533;&#65533;&#65533;q|,&#65533;&#65533;)W&#305;&#65533;E&#65533;&#65533;Ikq%OV&#65533;AR&#65533;:&#1945;9&#65533;v&#65533;&#65533;&#65533;&#65533;&#65533;#&#65533;?&#65533;&#65533;f&#65533;&#65533;a&#65533;IR&#65533;8 (6&#65533;&#65533;!&#65533;ZSj&#1508;S;&#65533;f'{t&#65533;m&#65533;zWS&#65533;&#65533;O&#65533;(y&#65533;&#65533;0&#65533;&#65533;A&#65533;&#65533;&#65533;WR&#65533;P"&#65533;,&#65533;&#65533;&#65533;/&#65533;&#65533;&#65533;GY&#65533;*&#65533;S&#65533;&#65533;QX&#65533;&#65533;&#65533;)&#65533;y&#65533;I&#1342;&#65533;x&#65533;&#65533;&#65533;B&#65533;&#65533;&#65533;`t[&#65533; &#65533;nj/&#65533;;&#46990;&#65533;39&#65533;&#926;&#65533;b&#65533;&#65533;]dM&#65533;&#65533;N{&#65533;3A&#65533;&#65533;&#65533;&#65533;EO&#65533;&#65533;&#65533;&#65533;&#65533;&#1147;&#65533;t&#65533;{&#65533;&#65533;3-_&&#65533;4&#65533;l&#1104;y&#65533;^
&#65533;&#65533;}/&#65533;0&#65533;&#65533;&#65533;&#65533;^$&#65533;n&#65533;&#65533;&#65533;x<&#65533;o#&#65533;?P1aA&#65533;&#65533;&#65533;S&#65533;y&#65533;o&#65533;&#65533;f&#65533;]&#65533;#(&#65533;&#65533;&#1177;&#65533; A&#65533;)&#65533;&#65533;G<&#65533;&#65533;&#1152;U8&#65533;&#65533;&#1571;&#65533;&#65533;&#65533;&#65533;7U!Bgjw{9&#65533;&#65533;5S&#65533;s>&#65533;&#65533;"{0k&#65533;]&#65533;
&#65533;&#65533;&#65533;&#65533;&#65533;{u&#65533;&#65533;i[M&#65533;&#65533;&#65533;\&#49759;&#65533;G&#65533;W&#65533;S_~&#65533;&#65533;]&#65533;~&#65533;P7&#65533;&#65533;]&#65533;&#65533;&#65533;&#65533;&#65533;&#65533;Z&#65533;3&#65533;&#914;&#65533;&#65533;D&#65533;&#65533;$&#65533;9N&#65533;JK&#65533;Ey&#65533;njCg&#65533;z&#65533;~&#65533;&#65533;X&#65533;&#65533;&#65533; &#65533; h&#65533;q&#20948;&#65533;&#1314;&#65533;&#667;&#65533;[(Rt&#65533;K&#65533;-n&#65533;lQBQ#&#396;#&#65533;&#65533;&#65533;q&#65533;H&#65533;X8r&#65533;&#65533;&#65533;&#65533;#3gz&#65533;y&#65533;&#65533;&#65533;&#65533;p&#65533;&#65533;&#65533;&#65533;&#65533;\bt)&#65533;(&#1109;+3&#65533;&#65533;b&#274;N&#65533;V&#65533;zkV&#65533;[&#65533;&#65533;&#65533;lX&#65533;c&#598;5&#65533;kZ&#65533;k&#1654;u&#65533;&#65533;V)H:!&#65533;&#65533;&#65533;&#65533;&#65533;	,&#65533;&#65533;&#65533;/&#65533;.&#65533;&#65533;Q&#65533;n&#65533;*#|!8&#65533;)I&#65533;X&#65533;&#65533;&#65533;&#65533;&#65533;EnIb&#65533;&#65533;+&#65533;BU&#725;+3&!&#65533; &#1921;R~<D&#65533;Pbf&#65533;&#65533;?^&#65533;qcp&#65533;'Y&#65533;&#1553;8I&#65533;D&#65533;&#65533;y&#65533;&N&#65533;&#65533;u&#65533;i&#65533;zL&#65533;J_*'&#65533;&#65533;&#65533;h&#65533;&&#65533;7O5&#65533;Y&#65533;&#65533;&#1503;w&#65533;~|&#65533;Z3&#65533;&#362;&#65533;%&#65533; &#65533;]&#65533;!&#65533;&#65533;&#65533; n&#65533;&#65533;&#65533;&#65533;n&#65533;8&#65533;X&#65533;&#65533;&#65533;*&#65533;M&#65533;&#65533;Lb	#&#65533;&#65533;&#65533;&#65533;&#65533;&#65533;&#8634; &#65533;
&#65533;j&#65533;h"	U&#65533;h&#65533;&#65533;R&#65533;&#65533;&#65533;&#65533;P&#65533;&#65533;&#65533;&#65533;R	&#65533;&#65533;j&#65533;.&#65533;&#65533;&#65533;~&#65533;&#40608;&#65533;&#547;bb&#61131;"&#65533;&#65533;$&#65533;&#685;&#65533;b&#65533;&#65533;*&#65533;&#65533;&#65533;,&#65533;&#65533;2&#65533;&#65533;l&#65533;|`,&#65533;&#65533;&#65533;&#65533;B&#65533;&#65533;l &#65533; &#65533;F&#65533;1!&#225;+&#65533;X&#65533;O&#65533;&#65533;D&#65533;&#65533;Or&#65533;)'&#65533;&#65533;&#1001;Np&#65533;&#65533;!&#65533;&#65533;&#65533;&#65533;&#65533;&#65533;b&#65533;&#65533;&#65533;&#65533;&#65533;<&#65533;;&#65533;)&#65533;&#65533; 9&#912;&#65533;T&#65533;&#65533;&#65533;n&#65533;&#65533;p*&#65533;&#65533;2G&#65533;&#65533;&#65533;&#65533;N&#65533;L7+&#65533;|r&#65533;^H&#65533;&#65533;`&#65533;&#65533;&#65533;b&#65533;&#65533;J&#65533;!
K&#65533;N&#65533;&#65533;&#65533;&#65533; kt&#65533;%RS&#65533;+&#65533;&#65533;@&#65533; &#65533;a&#65533;&#65533;v&#65533;&#65533;&#744;&#65533;&#65533;.&#65533;&#65533;&#65533;Oq&#814;#v	&#65533;-&#65533;.Bd&#65533;&#65533;3&#65533;0&#65533;4&#65533;.&#65533;<5&#65533;&#1293;&#65533;d&#65533;&#65533;&#65533;&#65533;$&#65533;&#65533;&#65533;&#65533;F*&#65533;9&#65533;R&#65533;&#65533;S&#65533;&#65533;8)&#65533;&#65533; 	&#586;>ZWW&#65533;$=V&#65533;)&#65533;=&#65533;,&#65533;U^9&#65533;C&#65533;AL&#65533;H&#65533;&#65533;&#65533;N&#65533;&#65533;&#593;m&#1067;0*p&#65533;&#65533;0&#65533;&#65533;v v&#65533;&#65533;&#65533;at1-&#65533;&#65533;&#65533;&#65533;or&#65533;&#65533;&#65533; ]&#65533;&#65533;&#65533;.&#65533;&#65533;|(	
&#65533;&#65533;T&#65533;&#65533;:&#65533;T&#21804;hFS&#65533;vx9&#65533;&#65533;&#65533;&#65533;&#65533;&#65533;*&#65533;&#65533;-&#65533;[&#65533;&#65533;&#65533;&#65533;B&K<hd&#65533;&#65533;&#65533;&#303;4&#65533;&#65533;&#65533;&#65533;3+&#65533;pl&#65533;&#65533;h&#65533;&#65533;&#65533;CE&#65533;DG&#65533;&#65533;&#65533;7&#65533;9&#65533;&#65533;&#65533;&#65533;+&#65533;&#65533;'KS#H&#65533;j&#65533;&#65533;&#65533;&#65533;&#65533;&#65533;&#1162;-&#65533;&#65533; &#65533;&#65533;&#65533;&#65533;&#65533;5m&#65533;k&#65533;P#[&#65533;u&#65533;&#65533;W&#65533;z^&#65533;&#65533;<&#65533;&#65533;&#65533;t&#65533;UQWv&#65533;N&#65533;)xu&#65533;-&#65533;G&#65533;&#65533;&#65533;O&#65533;r&#619; &#65533;&#65533;H|0\&#65533;2&#65533;&#65533;C&#65533;&#65533;&#65533;CeJ9&#65533;	&#65533;&#65533;&#65533;&#65533;&#65533;iz&#65533;&#65533;M&#65533;&#65533;&#65533;q&#65533;g6 &#65533;JS&#65533;&#65533;$!l&#65533;&#65533;&#65533;&#65533;60G%&#441;&#65533;rRr&#65533;&#65533;&#65533;m(&#65533;i&#65533;.&#65533;&#65533;&#65533;&#65533;&#65533;aHI&#1924;4(&#65533;7&#65533;&#65533; &#65533;&#65533;&#65533;&#1538;&#65533;&#381703;A"&#65533;2&#65533;&#65533;&#65533;r&#65533;&#65533;&#65533;R&#65533;&"&#65533;J&#65533;]^H&#65533;N#&#65533;&#136;6X-\&#65533;Pq&#65533;&#65533;&#65533;&#65533;h&#65533;m
#A&#65533;T&#65533;I&#65533;A#&#65533;&#65533;&#65533;&#65533;&#65533;&#65533;&#65533;lx<rL&#65533;u&#65533;<&#65533;I&#65533;#&#65533;&#65533;h,;&#65533;)S&#65533;C&#65533;&#65533;&#65533;M<&#65533;&#65533;&#65533;&#65533;#D&#65533;&#65533;&#65533;&#65533;&#65533;&#65533;&&#65533;'&p&#65533;IN>&#65533;	&#65533;&#65533;&#65533; /`&#65533;&#65533;&#65533;&#65533;&#65533;&#65533;g!&#65533;T&#65533;&#65533;&#65533;&#65533;&#65533;&#65533;&#65533;h&#65533;&#65533;&#65533;&#65533;k9&#65533;\&#65533;A&#65533;&#65533;"&#65533;3&#65533;@^&#65533;&#65533;>&#1263;;&#65533;&#50811;!&#65533;@&#65533;&#65533;|&#65533;FJ#&#65533;C*&#65533;&#65533;b@&#65533;&#907;&#65533;&#65533;EK&#65533;Q&#65533;^d&#65533;,9&#65533;&#65533;(d&#65533;|&#65533;&#65533;&#65533;| &#65533;FIk}&#65533;&#65533;
&#65533;&#65533;&#65533;&#65533;e?HP&#65533;~f@&#65533;&#65533;]6&#65533; &#65533;t&#65533;K|&#65533;	k&#65533;N&#65533;T&#65533;&#65533;4&#65533;&#65533;/	Am*&#65533;&#65533;&#65533;I&#65533;&#781; d&#65533;&#65533;&#65533;&#65533;T
&#65533;G yR>rl:&#65533;&#65533;N&#65533;8 D&#65533;S&#65533;&#65533;P3-&#65533;&#65533;'&#65533;&#65533;&#65533;&&#65533;I%&#65533;&#65533;XKh&#65533;]p 'qL&#65533;K%A#'*&#65533;	T&#65533; &#1279;&#65533;&#65533;&#65533;[ &#65533;&#65533;E)&#65533;&#65533;&#65533;[#
&#65533;!&#65533;&#65533;F/&#65533;@g&#65533;&#65533;&#65533; &#65533; &#65533;&#1309;C&#65533;.&#65533;*+&#65533;K&#65533;&#603;&#65533;$,&#65533;j#Mdr&#65533;u&#65533;&#65533;&#65533;&#65533;&#65533;&#643;&#306;?&#65533;&#65533;jT&#65533;~&#65533;W&#65533;&#65533;$Wdf A'&#65533;&#65533;(p&#65533;&#65533;&#65533; &#65533;&#737;&#65533;:&#65533;^&#65533;B&#65533;Rs5&#65533;&#65533; \&#65533;&#65533;C@&#65533;&#65533;&#65533;u<&#65533;&#65533;Fc&#65533;&#65533;H&#65533;%5p&#65533;&#65533;&#65533;>3&#65533;&#65533;q&#65533;"2&#65533;&#65533;&#65533;i&#65533;F&#65533;&#65533;=Pz&#65533;&#65533;&#65533;z$TL>&#65533;]n&#65533;	&#65533;%&#65533;@{&#65533;&#65533;j&#65533;&#65533;&#338;&#65533;'&#65533;&#65533;i@&#65533;kS&#65533;&#65533;&#65533;&#65533;z&#65533;Ehbz&#65533;&#65533;Bd&#65533;&#65533;`&#65533;j&#65533;aYB&#65533;&#65533;)&#65533;&#65533;2&#65533;xV&#65533;&#65533;&#65533;&#65533;(&#65533;&#65533;-0&#65533;
&#65533;(&#65533;b&#65533;ixS+&#65533;&#65533;x&#65533;&#1091;&#65533;&#65533; 9&#65533;)2&#65533;1g|&#65533;7&#65533;DE&#65533;&#65533;&#65533;+2i&#65533;(&#65533;r&#65533;&#65533;&#65533;&#65533;&#65533;&#4292;&#65533;tb&#65533;C&#65533;&#65533;&#65533;DD}J&#65533;M&#65533;&#65533;&#65533;&#65533;4$&#712;
2C&#65533;K&#65533;){&#65533;&#65533;d&#65533;JU&#65533;VO&#65533;&#65533;Ab&#65533;~/{&#65533;&#65533;M&#65533;2&#65533; &#65533;&&#65533;a&#65533;&#65533;n6&#65533;&#1824;&#65533;H&#3889;&#65533;&#65533;Ei&#65533;Qao&#65533;&#1360;&#65533;%5&#65533;fa&#65533;&#65533;&#65533;(&#65533;L8&#65533;/c@Me&#65533;&#65533;&#65533;&#65533;&#65533;2>W&#65533;&#65533;&#65533;&#65533;4&#65533;&#65533;)&#65533;&#404;e&#65533;&#1386;O7&#65533;Lq&#65533;&#65533;&#65533;\&#65533;&#65533;&#65533;&#65533;&#65533;&#65533;&#65533;\&#65533;&#65533;&#65533;&#1350;x&#65533;&H&#65533;;&#65533;&#65533;&#65533;M&#65533;&#65533;A&#65533;Hk^&#65533;D&#65533;n&#65533;h""m&#65533;|v&#65533;&#65533;f&#1769;&#65533;L{&#65533;&#65533;&#65533;~&#65533;&#65533;&#65533;&#65533;&#65533; &#65533;&#65533;d&#65533;&#65533;&#65533;&#65533;&#65533;&#65533;&#65533;1#&#65533;
F0&#65533;%&#65533;,t6&#65533;	py&#65533;&#65533;!&#65533;&#65533;&#41988;+&#65533;&#65533; fI&#1033;M{&#65533;qc&#65533;{&#65533;&#65533;&#65533;&#65533;-&#65533;&#65533;;B&#65533;_&#65533;&#65533;&#65533;n&#65533;CL&#65533;&#65533;dS&#65533;&#65533;&#394;$n&&#65533;Oy&#65533;&#65533;H&#1936;&#901;&#65533;&#65533;.&#65533;&#65533;Q&#65533;{&#65533;&#65533;&#65533;&#65533;m&#65533;&#65533;&#65533;'?U{&#65533;&#724;n'&#65533;&#65533;&#65533;&#65533;&#65533; P&#65533;
R&#65533;	,&#65533;&#65533;&#1357;dU&#65533;7z&#65533;
\h&#65533;&#65533;&#65533;kR/	u&#65533;&#1625;&#65533;o&#65533;u&#129;&#65533;&#65533;&#65533;&#65533;P&#65533;j&#65533;&#65533;l&#820;n&#1112;I&#65533;&#65533;&#65533;n&#65533;&#65533;8&#65533; '&#65533;g&#65533;MBb7&#65533;d&#65533;&#65533;&#65533;H=&#65533;&#65533;t&#65533;s&#65533;!) e&#65533;&#65533;R;&#65533;7&#65533;&#65533;&#65533;n&#65533;&#65533;&#65533;%&#65533;&#65533;V&#65533;U&#65533;&#65533;&#65533;&#65533;&#65533;&#65533;$&#65533;W&#65533;&#65533;&#65533;&#65533;$&#65533;&#65533;ZZ(&#1443;f&#65533;/&#65533;u&#65533;&#65533;&#65533;_n&#65533;&#65533;+*&#65533;&#65533;&#65533;$&#65533;&#65533;&#1038;O(&#65533;&#65533;&#65533;&#65533;&#65533;&#65533;WK&#65533;$&#1513;&#65533;q&#65533;&#65533;{q.)&#65533;&#65533;&#65533;tt/&#65533;&#65533;d&#65533;?v&#65533;&#65533;9&#65533;|y&#65533;&#65533;&#65533;&#65533;&#65533;}&#65533;=CD&#65533;2=2&#65533;W-A&#65533;7&#65533;&#65533;&#65533;`1&#65533;@
&#65533;&#65533;&#65533;&#419;/&#65533;&#65533;&#65533;:&#65533;&#65533;
k&#65533;&#65533;Gp)&#65533;&#65533;'&#65533;k.NM0n/vv&#65533;?n&#65533;
l&#65533;D&#65533;`Pj&#65533;o"&#65533;&#65533;2&#65533;p&#65533;&#65533;&#65533;*HW&#65533;&#65533;&#44448;c&~I&#65533;&#65533;a&#65533;&#65533;G&#65533;g &#65533;&#65533;jr&#65533;v&#65533;r&#65533;!&#65533;O&#65533;&#781;&#65533;4&#65533;&#65533;&#65533;Ydl	&#65533;&#65533;&#65533;&#65533;&#65533;&#65533;\F&#65533;&#65533;&#65533;&#65533;&#65533;&#65533;D&#65533;&#65533;&#13620;o&^&#65533;&#65533;&#65533;I&#65533;&#65533;m&#65533;rx&#65533;U\]t&#65533;&#65533;&#65533;&#65533;&#65533;!d&#65533;W&#65533;+&#65533; &#65533;&#65533;t&#65533; &#65533;&#65533;3&#65533;"m&#65533;&#65533;C<&#65533;&#65533;kl+&h":&#65533;&#65533;;&#65533;&#65533;l&#65533;&#65533;Y.$nH&#65533;j&#65533;Z&#65533;i&#65533;&#65533;4>P&#65533;z&#65533;S	7&#65533;)&#65533;&#65533;&#65533;F&#65533;Y&#65533;&#65533;&#1428;&#65533;3&#65533;&#730;Eh&#65533;&#65533;Rk\&#65533;&f&#65533;&#65533;&#65533;&#65533;R&#65533;@&#65533;&#65533;&#65533;&#65533;:&#65533;&#65533;&#65533;&#65533;B&#65533;&#65533;d&#65533;"&#65533;{p&#65533;&#65533;&#65533;hx&#665;&#65533;&#65533;QD&#990;&#65533;o&#65533;oWB&#65533;&#937;&#65533;&#65533;t&#65533;o&#65533;t&#65533;&#65533;:&#65533;&#65533;&#65533;N&#65533;&#65533;&#65533;&#65533;&#65533;I&#65533;&#65533;3q,8Q&#65533;&#65533;&#65533;&#65533;&#65533;&#65533;&#65533;H&#65533;1&#65533;&#65533;&#65533;Lr&#65533;l&#65533;&#65533;&#65533;&#65533;}R`r&#65533;&#65533;&#65533;&#65533;&#65533;&#65533;&#65533;&#65533;&#65533;n&#65533;Q&#57676;6&#65533;&#65533;&#65533;&#65533;:&#65533;&#65533; @h&#65533;0d&#65533;&#65533;J/\M&#64175;&#65533;&#65533;&#65533;&#65533;&#65533;Og<@2&#65533;&#690;&#65533;&#65533;^&#65533;&#65533;PN&#65533;&#65533;HNE&#65533;&#65533;D4FRCn#&#65533;&#65533;&#65533;8	&#65533;1,&#65533;Q&#65533; &#1260;&#65533;$&#65533;&#65533;&#65533;&#65533;v&#65533;&#65533;&#65533;&#65533;&#65533;D&#1368;&#42188;&#65533;&#65533;H&#65533;
&#65533;&#65533;v&#65533;&#65533;&#158;p&#65533;f	&#65533;&#65533;6&#65533;&#65533;&#65533;&#65533;f`&#65533;&#1292;&#65533;Y&&#65533;&#65533;&#65533;R&#143;&#65533;&#65533;&#65533;IT#&#65533;p&#65533;&#65533;&#65533;"&#65533;d#s&#65533;pb&#65533;&#65533;j&#65533;&#65533;t&#65533;o&#65533;1&#65533;&#65533;&#65533;C&#65533;xG&#65533;(&#65533;6.&#65533;O&#65533;F&#65533;&#65533;Q'&#65533;&#65533;'y&#65533;&#1306;j1&#65533;Mh&#65533;&#546;n&#65533;&#65533;&#65533;&#65533;&#65533;1H&#65533;MT&#65533;}&#65533;&#65533;&#65533;F'&#65533;&#65533;@`K3&#65533;rhC&#65533;8&#65533;t&#65533;&#65533;&#65533;i*Z&#65533;&#65533;`&#714;&#65533;>&#65533;&#65533;
&#65533;&#65533;x&#65533;&#65533;&#65533;.&#65533;,&#65533;zg&#65533;&#65533;kE&#65533;Drg/&#1230;&#65533;&#65533;tT&#65533;3("(:"	H&#65533;&#65533;&#65533;&#65533; "&#65533;&#65533;L&#65533;#&#65533;f&#65533;&#65533; &#65533;&#65533;&#65533;19&#65533;&#65533;M&#65533;  &#65533;C&#65533;z&#65533;&#65533;&#65533;&#65533;&#65533;^&#213;&#65533;$)Qk&#65533;@&#65533;ZQ&#65533;&#65533;&#65533;&#65533;&#65533;g&#65533;Lb#&#65533;&#65533;G&#65533;&#65533;`&#65533;&#65533;&#65533;.&#65533;&#65533;/&#65533;&#65533;&#65533;o&#1590;&#65533; &e&#65533;(1&#65533;k&#65533;&#65533;&#65533;&#65533;&#65533;&#65533;&#65533;&#65533;#&#65533;&#65533;p&#65533;&#65533;&#65533;&#65533;8&#65533;&#65533;*r&#65533;R&#65533;&#65533;#&#65533;&#65533; &#65533;&#65533;6&#65533;&#65533;o"&#65533;	&#65533;&#65533;s<71Z&#65533;&#65533;&#65533;HIZ&#65533;2&#65533;&#65533;s@R&#65533;&#65533;%&#65533;&#65533; &#65533;&#65533;} &#65533;1&#1677;1~&#65533;rjgQDd	eC,BV:/&#65533;l&#65533;&#65533;	&#65533;&#65533;B?n&#65533;7&#65533;
1&#65533;F&#156;B{&#65533;*&#65533;hp&w&#65533;&#65533;&#65533;&#65533;(V&#65533;3*&#65533;&#65533;r&#65533;&#1776;&#65533;(n&#384;t&#65533;CY&#65533;mln&#65533;S,rtO&#65533;&#65533;&#65533;*o&#65533;&#40453;&#65533;&#65533;S1&#65533;0&#65533;N&#65533;&#65533;&#65533;&#65533;-NH&#65533;M&#65533;4	&#65533;^&#65533;#&#65533;&#65533;&#65533;
M&#65533;s,%&#65533;L&#65533;&#65533;&#65533;&#65533;&#65533;/&#65533;G/&#65533;&#65533;Dp/&#65533;f<Fr&#65533;&#65533;CQ&#65533;{ eM&#65533;Fk$@n<G&#996;&#65533;;,MCFf.&#65533;c&#65533;n4&#65533;u&#65533;pQ&#65533;o	&#65533;0&#65533;&#65533;&#65533;}&#65533;&#904;&#65533;M&#65533;&#65533;1&#65533;&#65533;A33)1lG&#65533;&#65533;&#65533;`&#65533;&#65533;&#65533;-6&#65533;&#65533;0&#65533;&#65533;[&#65533;&#65533;/&#65533;&#65533;^l&#65533;&#65533;k3/&#65533;2/(&#65533;u &#65533;L&#65533;8&#65533;&#65533;&#65533;&#65533;OD&#65533;qS&#65533;B@&#65533;"&#65533;&#65533;jdi9&#65533;P&#65533;&#65533;&#1134;8)<&#65533;&#65533;Z&#65533;&#1045;&#65533;N&#65533;3R&#65533;&#65533;&#65533;r&#65533;>!&#65533;R&#65533;&#65533;&#65533;D&#65533;&#65533;#&#65533;k&#65533;&#65533;<Ge&#65533;&#65533;*&#65533;&#65533;&#65533;&#65533;&#65533;H&#65533;&#65533;/&#65533;&#158;&#65533; &#65533;Y&#65533;]&#65533;pv3?cR&#65533;4E&#65533;&#65533;)&#65533;~&#65533; &#65533;H%OC&#65533;62&#65533;2&#65533;]ju+g&#65533;$|c7u&#65533;&#65533;&#65533;&#65533;Gv&#65533;&#65533;2&#65533;&#65533;0&#65533;&#65533;H+Q&#65533;^&#65533;&#65533;&#65533;&#65533;Q&#65533;&#65533;J&#65533;Q&#65533;\&#65533;*&#65533;&#65533;&#65533;B&#65533;&#65533;nN&#65533;&#65533;)&#65533;&#65533;&#65533;v&#65533;&#65533;&#65533;r,e&#65533;"G&#65533;r&#65533;Gc&#65533;&#65533;&#65533;R&#65533;&#65533; &#65533;B&#65533;6&#65533;&#65533;6j&#65533; B&#65533;&#65533;P<c^I&#65533;k(w&#65533;&#65533;](.&#65533;&#65533;h&#65533;uq&#65533;6n&#65533;N&#65533;&#65533;KLvR&#13173;&#65533;P&#65533;&#65533;&#65533;6_&#65533;&#65533;Al&#65533;
C0XB&#65533;&#65533;&#65533;&#65533;&#65533;&#65533;&#65533;-68j&#65533;&#65533;&#65533;l&#65533;&#65533;&#65533;&#65533;%Qp/!%v&#65533;&#65533;^cR&#65533;W&#65533;&#65533;4&#65533;&#65533;&#65533;"&#65533;6&#65533;&#65533;xO&#65533;MBVt{&#65533;XA0/,&#65533;&#65533;&#65533;Vq&#65533;vw&#65533;6&#65533;.&#65533;&#65533;\:&#65533;g&#65533;&#65533;G+&#65533;<&#65533;&#65533;&#65533;Np&#65533;vf&#65533;&#65533;`&#65533;?k&#65533;&#65533;&#65533;&#65533;s1&#65533;K-x$&#65533;0&#65533;Q&#65533;&#65533;q[E&#65533;E&#65533;B&#65533;l g&#65533;&#65533;_&#65533;&#65533;&#65533;&#65533;&#65533;6<u!vf9+$$&#65533;8&#65533;*EfpV&#65533;:&#65533;&#65533;P4&#65533;!:&#65533;@o&#65533;&#65533;&#679;vm&#65533;&#65533;&#65533;O&#65533; &#65533;1&#65533;$Q6'Q&#65533;&#65533;&#65533;'4&#65533;&#65533;I&#65533;&#65533;?&#65533;L/&#65533;&#65533;&#65533;06&#65533;L&#65533;bL&#65533;}&#65533;&#65533;Q*&#65533;&#65533;&#65533;&#65533;0&#65533;?&#65533;&#65533;&#65533;&#65533;&#65533;y&#65533;&#65533;&#65533;&#65533;&#65533;&#65533;&#65533;f)-OD&#65533;+&#65533;&#65533;	wv&#65533;rn&#65533;/KT&#65533;X#&#65533;&#65533;&#65533;JB&#65533;&#65533;4&#65533;sv&#65533;''u&#65533;9qC>e J&#65533; &#65533;&#65533;&#65533;&#65533;n@|&#65533;v&#65533;&#65533;_&N&#65533;&#514;&#65533;/&#65533;c#&#65533;VG%&#65533;&#65533;Uh&#65533;|&#31710;&#65533;@&#65533;&#65533;/&#65533;&#65533;&#65533;&#65533;&#1678;&#65533;&#65533;&#65533;.ku9&#65533;&#65533;)p&#65533; &#65533;x"&#65533;x&#65533;OOA&#902;&#65533;&#65533;&#65533;'gT&#65533;&#65533;1?&#65533;7&#65533;rC&#1362;4~&#65533;>&#65533;&#1641;&#260; &#65533;&#65533;?&#65533;&#65533;&#65533;:&#65533;X&#65533;Lt_c	&#65533;mh&#65533;o&#65533;)&#65533;&#65533;"viA&#65533;&#65533;R&#216;&#65533;&#65533;5dY&#65533;&#836;&#65533;d[&#65533;	&#65533;/4&#65533;4&#65533;01&#65533;U2&#65533;9c&#65533;&#65533;3<C&#65533;{U&#65533;&#65533;>&#65533;&#1490;:&#65533;&#65533;&#65533;&#65533;&#65533;&#65533;"&#65533;&#65533;&#65533;$&#65533;&#1874;&#65533;*&#65533;&#65533;&#202;&#65533;l`&#65533;Y@&#65533;Mp&#65533;&#65533;D/&#65533;&#65533;I&#65533;&#65533;:0d&#65533;&#65533;&#65533;	&#65533;_&#65533;&#65533;K-&#65533;&#65533;&&#65533;&#65533;&#1368;&#65533;&#65533;u&#65533;"[&#65533;&#65533;6&-s<t/L&#65533;9&#65533;&#411;M&#65533;5&#65533;j&#65533;h2Fe&#65533;&#65533;&#1298;&#1814;&#65533;\&#65533;&#65533;~&#65533;&#65533;j&#478;&#65533;
\&#65533;#\~&#65533;4&#65533;&#65533;&#65533;?&#1704;qE&#65533;&#65533;rop&#65533;	&#65533;f&#65533;N&#65533;(&#65533;&#65533;Eu&#65533;c&#65533;h&#65533;&#140;
&#65533;[P&#65533;&#65533;&#65533;&#65533;&#65533;:&#65533;>&#65533;,&#65533;&#65533;&#65533;,6&#65533;&#65533;qX&#65533;&#65533;|x&#65533;~s.&#65533;e`<&&#65533;&#65533;&#65533;I&#65533;&#65533;&#65533;&#65533;&#65533;;&#65533;h&#65533;o&#1518;&#65533;nh&#65533;&#65533;&#65533;Rqo&#65533;P&#65533;&#65533;$}&#65533;&#65533;&#65533;"S&#65533;&#65533;e&#65533;&#65533;Dt&#65533;&#65533; 2&#65533;qN*;[:&#65533;&#65533;&#65533;j:&#65533;&#65533;#&#65533;&#65533;
<q~&#65533;	e&#65533;<&#65533;&#808;t&#65533;hKD&#33593;&#65533;l+mU&#65533;&#65533;D&#65533;r'&#65533;ud&#65533;NwG9&#65533;&&#438;&#65533;&#524;6d&#65533;&#65533;V"&#65533;x&#65533;&#65533;}n&#65533;-&#65533;I&#65533;V&#65533;&#65533;S}Lk&#65533;&#65533;&#65533;&#65533;&#65533;"eA$_&#65533;v7Y&#65533; &#65533;&#65533;&#65533;&#65533;(g'&#65533;&#65533;"&#65533;"T&#65533;jF&#65533;M&#65533;&#65533;&#65533;Nz&#65533;&#65533;880&#65533;_&#65533;_E0Rz97w&#65533;$&#10335;&#65533;&#65533;Ad|UEKc&#65533;;vs&#65533;&#65533;S&#358;&#65533;&#65533;&#65533;'d&#65533;6&#129;&#65533;!$&#65533;&#387;ZHm&#65533;T	 l&#65533;fg&#65533;&#65533;&#65533;
&#65533;gY&#65533;n&#65533;OOqcc"&#65533;K
V&#65533;K&#65533;",c&#65533;&#65533;&#65533;@D&#65533;&#65533;&#65533;&#1240;&#65533;&#65533;&#65533;&#65533;&#65533;&#461;&#1630;U&#65533;&#65533;&#65533;ZN&#65533;Q&#568;z|Q&#65533;&#65533;f%#j&#955;AgC&#650;&#65533;|5&#65533;&#65533;&#737;&#65533;b&#65533;&#65533;;<&#65533;&#65533;<&#65533;"&#65533;||QM&#65533;&#65533;&#65533;&#65533;@&#65533;&#835;&"&#65533;'o&#65533;&#65533;J{&#65533;.&#59668;&#65533;L&#65533;|&#65533;Q&#65533;&#65533;2`&#65533;&#58496;&#65533;&#65533;&#65533;w{]&#65533;
&#65533;J&#65533;&#65533;.&#65533;,&#65533;&#65533;c&#65533;q|z&#65533;'&#65533;&#65533;z&#65533;&#65533;&#65533;&#1029;QX[&#65533;&#65533;M&#65533;1(dB&#65533;_&#65533;t&#65533;&#65533;J&#65533;&#65533;&#65533;|&#65533;Y'Q&#36776;|&#65533;H%H~&#65533;Lw	j&#65533;&#65533;rl&#884;&#65533;&#65533;&#65533;&#65533;[&#65533;&#65533;&#65533;w&#65533;s&#65533;
dU&#65533;&/6m&#65533;IK&#65533;&#65533;&#65533;&#65533;&#65533;&#65533;&#65533;&#65533;[&#65533;&#65533;&#404;QH&#65533;	&#65533;3&#65533;V&#65533;&#65533;i&#65533;&#1753;&#65533;1&#65533;&#65533;&#65533;c<&#65533;&#1424;&#65533;3&#65533;'	"&#65533;&#65533;&#65533;E;BB~&#967;&#65533;qT&#65533;&#1389;&#65533;{&#65533;&#65533;&#65533;}&#65533;*&#809;&#65533;&#65533;&#65533;&#65533;E&#65533;$T&#65533;GIfR&#65533;&#65533;&#65533;&#65533;&#65533;uU&#65533;}&#65533;LC&#65533;&#65533;&#65533;&#65533;3&#65533;{2&#65533;V&#1062;&#65533;2=C&#65533;g&#65533;,w&#1797;&#65533;&#65533;&#984;&#65533;&#65533;&#65533;&#65533; ]&#65533;&#65533;&#65533;&#65533;~l&#65533;&#65533;(&#65533;ke&#65533;&#65533;v	#&#65533;&#1469;&#65533;&#65533;:&#65533;&#65533;O&#65533;&#65533;&#65533;&#65533;&#65533;&#65533;&#65533;oC&#65533;&#65533;_A5&#65533;&#65533;&#65533;N&#65533;&#65533;&#65533;&#65533;&#65533; q&#65533;3b?&#65533;6&#65533;s&#65533;&#65533;"c&#65533;&#65533;&#65533;&#65533;&#65533;&#65533;&#65533;&#65533;Qh&#65533;u&#65533;#&#65533;0&#65533;&#65533;*&#65533;&#65533;&#65533;.&#65533;&#65533;h/&#65533;&#65533;&#65533;%&#65533;V&#65533;&#65533;&#65533;&#65533;&#65533;R&#65533;l&#65533;	&#65533;&#65533;5&#65533;&#65533;gWv&#65533;Y&&#65533;&#65533;b^&#65533;&#65533;|?&#65533;&#65533;&#65533;^L&#65533;&#65533;1N&#65533;D)&#65533;DQ&#65533;9&#65533;%&#65533;N&#65533;/&#65533;&#65533;&#65533;Q &#65533;m}&#65533;^&#65533;P&#65533;&#807;N&#65533;XCWTc&#65533;&#65533;&#65533;w&#65533;j&#65533;&#65533;3 b&#65533;&#65533;-X&#65533;$ `&#65533;&#65533;]n(&#49456;$%2&#65533;&#65533;	;-&#65533;$%&#65533;&#65533;%K&#65533;&#65533;RQ&#65533;&#65533;+Z&#65533;&#65533;&#65533;&#1577;&#65533;&#65533;&#65533;&#65533;&#65533;&#65533;#'A.n&#65533;lycE&#65533;&#65533;V~h&#65533;qE&#533;&#65533;&#65533;&#65533;&#65533;b&#65533;&#65533;&#65533;&#65533;Cp&#65533;q&#65533;&#65533;X&#65533;&#65533;
6&#65533;&#1585;d&#65533;"&#65533;%&#65533;&#1717;l&#1786;}&#65533;&#1452;&#1849;t&#65533;&#1725;&#65533;7&#65533;&#1981;e&#65533;t&#65533;2d	Nb&#65533;&#65533;&#65533;H&#65533;&#65533;H&#65533;P&#65533;*&#65533;&#65533;Y&#65533;&&#65533;*H&#65533;M&#65533;&#65533;&#65533;
&#65533;$&#65533;T&#65533; &#65533;&#1474;X&#65533;.y&#65533;E&#661;&#65533;X&#1832;`[e&#65533;&#65533;&#65533;&#65533;&#65533;&#65533;p&#65533;7 &#32912;&#65533;G$]b&#65533;&#1800;&#65533;G&#65533;&#65533;9aN&#65533;"&#65533;+o&#65533;5)&#65533;M&#65533;B&#65533;&#65533;&#65533;&#65533;m&#65533;*&#65533;&#65533;yT&#655;&#65533;&#65533;p&#1319;"E~&#65533;&#65533;~D&#65533;&#65533;H,&#65533;&#65533;&#65533;&#65533;Xq&#65533;&#65533;`&#65533;&#65533;&#65533;`&#65533;NHa&#65533;&#65533;&#65533;&#65533;&#65533;C&#65533;Y}&#65533;Y&#65533;&#65533;|HD&#65533;Cd%&#65533;C'ZY&#65533;qF&#65533;
U&#65533;0B&#65533;&#65533;&#65533;&#65533;B&#65533;	&#65533;\pq&#65533;@bqTK"&#65533;&#65533;!&#65533;&#65533;&#65533;5vC&#65533;&#65533;&#65533;&#65533;S&#65533;)&#65533;&#65533;G_-q&#65533;a&#65533;	&#65533;IfER|&#65533;&#65533;I&#65533;I%a'DM41&#65533;Dk?&#1414;&#1050;S&#65533;y&#65533;Z&#65533; \]&#1945;&#65533;TSCdxYj"&#65533;&#1411;&#65533;N
&#355;&#65533;^&#65533;i&#65533;&#1191;(ua&#65533;\~ y$&#65533;Fa7&#65533;i&#65533;!!Yd#&#65533; +h`&#65533;&#65533;"&#65533;#&#65533;&#65533;&#65533;yD&#65533;Ar&#65533;&#1738;&#65533;%q&#65533;OWH&#65533;&#65533;k&#65533;&#65533;PL]p&#65533;&#65533;^&#65533;&#65533;D}4" Q&#65533;&#65533;u&#65533;>{&#65533;&#65533;pK&#65533;&#65533;&#1397;&#65533;&#65533;o,i&#1114;m&#65533;&#65533;&#65533;&#65533;o&#65533;&#65533;FQ&#65533;e&#65533;6&#65533;&#721;t`&#65533;Y&#65533;_]u&#65533;B&#65533;&#1957;&#65533;
7xp&#65533;?&#65533;&#65533;q&#65533;@Qx&#65533;&#65533;:&#65533;q$Yi\&#65533;R&#65533;f&#65533;&#65533;&Z&#65533; &#65533;(&#65533;&#65533;5&#65533;*&#65533;L?`dCv%&#65533;&#65533;T&#65533;I&#65533;p&#65533;V&#65533;%S&#405;Yb&#65533;&#1057;0}+&#65533;&#65533;&#65533;&#65533;&#65533;&#1252;B&#65533;g~&#65533;&#65533;&#65533;&#65533;&#65533;u&#65533;&#1498;XX&#65533;&#65533;&#65533;6&#65533;&#65533;&#65533;Rc&#65533;~IC&#65533;Bl&#65533;&#65533;&#65533;&#65533;z&#65533;&#65533;w^&#65533;&#65533;&#65533;W&#65533;:&#65533;&#65533;&#65533;&#65533;&#65533;a&#65533;G\&#65533;&#65533;&#65533;B&#65533;&#65533;&#65533;ZSgU<&#65533;-&#65533;\u&#65533;&#65533; )YSQ&#65533;&#148;&#65533;&#65533;_*w1EU&#65533;&#65533;&#65533;&#65533;Li&#65533;Pd&#1713;j&#65533;&#65533;Q&#65533;$_l[&#65533;.e&#65533;K&#65533;.&#65533;,&#65533;.A?m&#65533;&#65533;&#65533;1_L&#858402;&#65533;Fg&#65533;&#65533;&#65533;}&#1492;0&#65533;&#65533;Cx}&#65533;&#65533;&#45892;Pi-&#65533;&#65533;e&#65533;&#65533;~&#65533;&#65533;d.Z&#65533;&#65533;&#65533;6&#65533;&#65533;Y@&#65533;i&#65533;vc&#65533;&#1865;T&#65533;8&#65533;&#65533;&#857;>
&#65533;8&#65533;!&#65533;}@&#1385;&#65533;`&#65533;8&#465;]&#65533; &#65533;"E&#65533;&#65533;0
&#65533;p&#65533;&#65533;;&#65533;&#65533;k&#65533;&#585;J&#65533;.,&#65533;,	C&#65533;&#65533;&#65533;&#65533;&#65533;%|&#65533;>&#65533;a&#65533;&#65533;6h0&#65533;&#65533;m{&#65533;&#65533;&#65533;x0&#65533;%]9&#65533;&#632;"R&#65533;&#65533;&#65533;&&#65533;&#65533;d>&#65533;n&#65533;G&#65533;&#65533;j&#65533;4&#65533;&#65533;&#65533;Z&#65533;}&#65533;4&#65533;&#65533;'E 2X&#65533;&#65533;-&#65533;p&#65533;	O&#65533;o0&#65533;/Q&#65533;*&#65533;&#65533;&#65533;#&#65533;&#65533;&#65533;JvU&#65533;]H&#65533;s&#65533;&#65533;G?&#65533;&#65533;&#65533;R&#65533;&#65533;&#65533;-
6&#65533;&#65533;@&#65533;&#65533;&#65533;T&#65533;9&#65533;^&#65533;xx7 jr&#65533;Zj&#1827;&#65533;&#65533;&#65533;F8&#65533;&#65533;L &#65533;&#65533;.!&#65533;&#65533;N%&#65533;3&#65533;&#65533;!2(@&#65533;&#65533;&#65533;&#65533;&#65533;5 0TX&#65533;&#1940;$&#65533;&#65533;S&#65533;C$h &#877;izd&#65533;&#65533;*&#65533;-&#65533;&#65533;0&#65533;&#65533;&#65533;&#65533;&#65533;&#1800;&#65533; KEjmj&#65533;zi/
9&#65533;
&#65533;4&H
V&#65533;z&#65533;&#65533;&#65533;8	&#65533;x&#43331;{b&#65533;Q&#65533;9&#65533;  V2*&#844;$C&#65533;&#65533;&#666;$1N=B&#65533;&#65533;&#65533; &#65533;ZS37&#1228;&#65533;+]3&#65533;XH'|&#65533;t&#65533;
Pd&#65533;&#65533;&#65533;>&#284;&#65533;RD&#65533;&#65533;@&#65533;9*P&#65533;&#65533;IJ&#713;&#65533;va&#65533;&#65533;&#65533;s&#65533;(&#65533;&#65533;&#65533;&#65533; Y&#65533;+&#65533;R,&#65533;&#65533;L&#65533;s&#65533;D5&#65533;D&#65533;&#65533;&#65533;&#65533;&#65533;&#65533;&#65533; 
?&#65533;&#65533;8MP&#65533;R&#1948;&#1044;&#65533;T&#65533;&#65533;&#65533;&#65533;HU&#65533;&#65533;h0Klh&#65533;&#65533;&#65533;-&#65533;_m&#65533;&#65533;v&#65533;&#65533;q&#65533;f&#65533;&#65533;
q&#65533;C
&#65533;DG,&#65533;x~C&#65533;?&#65533;&#1219;K &#65533;M&#65533;&#65533;M&#65533;(&#65533;:&#65533;M&#65533;&#65533;&#65533;&#65533;&#65533;&#65533;dC&#65533;&#65533;^P'U&#65533;&#65533;j,&#65533;&#65533;| #&#65533;&#65533;D&#65533;)&#65533;&#65533;v&#65533;L&#65533;$&#848;,&#65533;_$P&#65533;&#65533;&#65533;&#65533;DH&#65533;r&#65533;&#65533;&#65533; y&#65533;fG>&#65533;KWZ&#65533;`aTa&#65533;&#65533;&#65533;&#65533;]&#65533;"C &#65533;&#65533;t&#268;&#1135;&&#65533;&#65533;&#65533;&#65533;&#366;o&#65533;&#65533;&#65533;&#65533;sP&#65533;x&#65533;&#65533;&#65533;&#65533;)#&#65533;&#65533;/&#65533;&#65533;&#874;W&#65533;B%&#65533;&#65533;S&#65533;L_&#65533;&#65533;i< i&#65533;*&#65533;&#65533;&#65533;C&#65533;&#65533;&#65533;&#65533;&#65533;&#65533;2&#65533;1&#65533;w&#65533;t&#65533;F%14XlY&#65533;&#65533;&#548;e&#65533;i&#65533;:&#65533;&#65533;&#65533;&#65533;@&#65533;&#65533;O+&#65533;_&#65533;&#65533;&#1484;4#8&#65533;&#65533;_^3&#65533;&#65533;I&#65533;J+f[!S&#65533;B.4&#65533;&#65533;&#65533;uK&#65533;&#65533;r&#65533;
WY&#1883;e&#65533;&#65533;&#65533;&#65533;
9&#65533;9
&#65533;&#65533;&#65533;|%&#65533;$&#65533;D#F&#65533;&#942;&#65533;&#1082;&#65533;M &#65533;&#65533;%`	&#586;L&#65533;>&#65533;&#65533;j&#65533;&#65533;K&#65533;&#65533;&&#65533;<V<&#65533;&#65533;C&#65533;W-&#65533;%&#65533;1bH&#65533;&#65533;E&#65533;D&#65533;,'8&#65533;&#65533;&#65533;%&#65533;&#65533;[&#65533;&#65533;&#65533; 
8&#65533;
&#65533; 7&#65533;&#65533;7&#65533;	&#65533;&#65533;&#65533;&#65533;v&#65533;&#65533;AC&#65533;&U&#65533;&#65533;,&#65533;4&#65533;&#65533;U&#65533;&#65533;&#65533;,2q&#65533;M&#65533;H~&#65533;3G'&#65533;RO&#65533;&#65533;d`&#1786;bD>V0P&#65533;&#65533;D&#65533;&#65533;L&#65533;b&#65533;k&#65533;&#65533;E&#65533;&#65533;&#65533;&#65533;s&#65533;&#65533;&#65533;&#65533;&#65533;=&#65533;&#65533;&#65533;&#65533;&#65533;C&#65533;u&#65533;&#65533;&#695;&#65533;Q&#65533;&#65533;e &#65533;&&#65533;&#65533;&#65533;u&#65533;&#65533;&#65533;&#65533;&#65533;(<&#604;&#65533;c&#65533;&#65533;&#65533;&#54427;f&#65533;&#65533;&#65533;&#65533;=A)&#65533;&#1001;R&#65533;i&#65533;&#65533;E&#65533;@&#65533;
&#65533;
3Qj&#65533;&#65533;Z&#65533;mTX(&#65533;^%)\BB&#65533;&#65533;R*`&#65533;5K&#65533;5A
"&#65533;2k&#65533;n"&#65533;&#65533;&#65533;B&#65533;4Q&#65533;x&#65533;R&#65533;&#65533;}&#65533;~z&#65533;f5&#65533;&#65533;&#65533;\A&#65533;&#65533;"-q]&#65533;P&#65533;[&#65533;&#65533;&#65533;k&#65533;&#65533;>&#65533;v&#65533;zs&#65533;&#65533;T&#65533;[)G&#65533;>&#65533;&#65533;r&#65533;z&#65533;'Q&#65533;&#65533;&#65533;~NM&#65533;&#65533;b&#65533;&#65533;GOC&#65533;q'$&#65533;l&#65533;&#65533;=M@&#65533;B&#65533;&#13536;4&#65533;Z&#65533;c3%#&1&#65533;Op&#65533;"W4&#65533;c&#65533;&#65533;Dr&#65533;*&#65533;RN&#65533;&#65533;Y&#65533;NB&#65533;&#1029;&#65533;&#65533;t&#65533;E%&#65533;q&#65533;=oS&#65533;J}&#65533;U/=&#65533;Psg&#65533;\&#65533;&#65533;&#65533;a &#542;&#65533;&#65533;i&#65533;+&#65533;&#65533;&#65533;YS=&#65533;&#65533;&#65533;?)
&#65533;&#65533;&#65533;&#655;`&#65533;@&#659;Oj&#65533;&#65533;&#65533;d&#65533;&#65533;c&#65533;&#65533;&#65533;j&#1895;"&#65533;S&#1779;&#65533;T&#65533;&#65533;&&#65533;~7&#65533;Zj&#65533;`~|&#65533;oy&#65533;.o&#65533;7&#65533;%o8&#65533;X&#65533;&#65533;>o&#65533;&#65533;&#65533;&#65533;"*&#65533;&#65533; &#65533;K4&#65533;(&#65533;&#65533; pJ&#65533;*&#65533;uKD*&#65533;v>&#65533;A&#65533;1&#65533;D&#65533;6'{""&#593;r&#65533;4&#65533;H&#65533;q S7H&#65533;.&#305;_z"&#65533;&#65533;'uT(&#65533;&#65533;&#49536;&#65533;#YrLi&#65533;b&#65533;Gt6&#65533; 9&#65533;v&#65533;4E/q=&#65533;&#65533; &#65533;&#65533;&#65533;[7&#65533;&#65533;3#&#65533;&#65533;D4"&#65533;&#65533;*PZ&#65533;+%&#65533;0&#65533;b&#65533;1j&#65533;# &#65533;&&#65533;&#65533;;XS0Q&#65533; &#65533;o&#65533;Hy&#65533;E!_Q0N&#65533;8&#65533;&#65533;&#65533;&#65533;*&#65533;&#65533;pp&#65533;Jc&#65533;W0&#65533;&#65533;&#65533;Rr&#65533;u8m&#65533;?q&#65533;&#65533;3&#65533; `&#65533;&#65533;t-&#65533;m&#65533;F1oW&#65533;&#65533;p&#65533;&#65533;&#65533;) &#65533;&#65533;&#65533;&#65533;"&#1033;&#65533;&#65533;&#65533;&#65533;8&#65533;P&#65533;!&#65533;&#65533;&#33455;&#65533;&#65533;&#65533;&#65533;&#1546;&#65533;h&#65533;&#65533;&#65533;&#65533;&#65533;h&#65533;&#65533;&#65533;&#65533;&#65533;&#65533;&#65533;P&#65533;&#65533;(&#65533;&#65533;&#65533;&#65533;&#65533;&#65533; 6&#65533;&#65533;&#65533; IP&#65533;&#65533;h&#65533;&#65533;(uH7&#65533;v&#65533;k&#65533;&#65533;&#65533;&#525;&#65533;&#65533;0`'&#65533;	&#65533;&#65533;k&#65533;&#65533;&#65533;&#65533;t^&#1640;&#65533;&#65533;&#65533;&#65533;&#65533;|&#1097;&#65533;&#65533;8)Q@&#65533;8T&#65533;&#462;&#65533;&#65533;&#65533;&#65533;daP&#824;=6&#65533;&#65533;0T&#65533;&#526;&#65533;&#65533;	&#65533;&#65533;h`&#65533;&#65533;C&#65533;h&#65533;
O&#65533;&#1424;&#65533;&#65533;&#65533;Y]&#65533;C]&#65533;&#65533;&#1616;&#65533;&#65533;+&#594;&#65533;6&#65533;'PZ&#65533;=I&#65533;&#65533;&#65533;)&#65533;&#65533;-&#65533;&#65533;;&#65533;Y&#65533;&#65533;&#65533;0o&#65533;')O&#65533;&#65533;&#65533;<&#65533;&#65533;I)OI&#65533;$&#65533;
&#65533;C	&#65533;O&#1615;J&#65533;&#65533;Y&#65533;=&#65533;H&#65533;*&#65533;&#65533;&#65533;&#65533; nR&#65533;&#65533;&#65533;&#273;W&#65533;&#65533;i&#65533;&#65533;3&#65533;&#65533;P] &#65533;l&#65533;R@%&#65533;&#65533;TOFy&#65533;k&#599;}&#65533;)&#65533;&P)&#65533;#P>&#65533;&#65533;R0&#65533;Q'`&#65533;C&#65533;&#65533;)&#38355;I&#65533;&#65533;`&#65533;&#65533;9&#65533;&#65533;&#65533;P&#65533;i&#65533;&&#65533;&#65533;!PTgy&#65533;&#65533;i&#65533;&#65533;&#65533;&#65533;h&#65533;&#65533;&#65533; v&#1624;&#65533;i&#65533;&#65533;(&#65533;e&#65533;&#65533;&#65533;&#65533;&#65533;&#65533;&#65533;r&#65533;&#65533; : &#65533;&#65533;&#65533;&#65533;Y&#65533;&#65533;&#65533;&#65533;&#65533;&#65533;&#65533;)"&#65533;&#65533;&#65533;&#65533;&#65533;&#65533;Yz&#65533;&#65533;I&#65533;&#65533;Yz8&#65533;&#1449;&#65533;&#1769;^&#65533;9&#65533;&#65533;	&#65533;&#65533;	OQ&#65533;&#65533;&#65533;i&#65533;&#65533;&#65533;=&#65533;&#65533;&#65533;&#65533;&#606;&#65533;y0&#65533;9&#65533;)&#65533;&#65533;&#65533;(&#65533;y&#65533;&#65533;&#65533;&#65533;&#65533;9z&#65533;&#65533;&#65533;9&#65533;&#65533; J&#65533;Z&#65533;&#65533;&#65533;&#65533;&#65533;&#65533;&#607;R&#65533;&#65533;&#65533;&#65533;&#1695;J&#65533;&#65533;&#65533;&#65533;&#65533;Y&#65533;*&#65533;Zo&#65533;&#65533;i&#65533;&#65533;&#65533;&#65533;#J&#65533;z&#65533;$&#65533;&#65533;&#65533;&#609;&#65533;&#65533;&#65533;&#1928;&#65533;-&#65533;)!:&#65533;0&#65533;7&#65533;&#65533;&#65533;&#65533;&#65533;&#65533;9&#65533;&#65533;9&#65533;;&#65533;&#65533;@&#65533;	b&#65533;"&#65533;c&#65533;C7&#65533;4&#65533;K&#65533;&#65533;=&#65533;&#65533;&#65533;Y&#65533;{!&#65533;&#65533;3&#65533;8z&#65533;L&#65533;&#65533;&#65533;&#65533;UZ&#65533;&#65533;&#65533;&#65533;8Z&#65533;#nazC:&#65533;h&#65533;)&#65533;&#65533;&#65533;cJt&#65533;	&#65533;M&#65533;&#65533;J*tp*nc&#65533;\Z&#65533;X*&#65533;/J&#65533;S&#1697;l&#65533;)s&#65533;&#65533;v&#65533;&#65533;w&#65533;&#65533;&#65533;&#65533;&#65533;]J&#65533;&#65533;&#65533;v&#65533; &#65533;&#680;qJ&#65533;I
&#65533;2J&#65533;&#65533;&#65533;)x&#43230;
&#65533;&#65533;*&#65533;Y&#65533;&#65533;C&#65533;{&#65533;&#65533;&#65533;
&#65533;&#65533;&#1698;+
d&#65533;Z&#65533;[&#65533;w*&#65533;t&#65533;j&#65533;bQ&#65533;D&#65533;&#65533;Z&#65533;J&#43584;&#43074;&#65533;&#65533;&#65533;&#1705;&#65533;&#1700;&#65533;&#675;&#65533;&#65533;&#65533;B&#65533;&#65533;&#65533;Z&#65533;y
g&#65533;&#65533;&#65533;:&#65533;&#65533;j)&#65533;z&#65533;&#65533;&#65533;&#65533;X&#65533;&#65533;&#65533;Z&#65533;_!&#65533;&#7850;S&#620;(&#65533;&#65533;e&#65533;&#65533;&#65533;&#65533;<z&#65533;4&#1571;c&#6909;)&#46755;&#65533;	&#65533;*&#65533;&#34478;&#65533;&#65533;w:&#65533;&#65533;Z&#65533;&#65533;&#65533;5&#65533;_&#65533;&#65533;&#408;&#65533;&#65533;&#65533;&#65533;2&#65533;&#53932;d&#65533; 5&#1135;&#65533;Z&#65533;&#65533;&#65533;[z&#65533;$z&#65533;&#65533;&#65533;&#65533;&#65533;"&#65533;<
&#65533;J&#65533;&#65533;&#65533;&#65533;5&#65533;&#65533;p&#65533;&#65533;&#65533;&#65533;&#65533;j&#65533;&#65533;
&#65533;[!&#65533;&#677;&#65533;&#65533;&#65533;xz&#65533;+&#65533;&#65533;*&#65533;c&#65533;&#65533;&#65533;j&#65533;&#65533;:&#65533;/&#65533;&#1192;6:&#65533;&#65533;y&#65533;$&#65533;&#65533;&#65533;J&#65533;&#65533;j&#65533;?&#65533;&#65533;'&#65533;&#65533;%&#65533;&#65533;TCk!H&#1711;&#36341;&#65533;&#65533;&#65533;&#65533;Zj&#65533;&#65533;Z&#65533;&#65533;&#65533;&#65533;&#65533;Y&#65533;&#65533;i&#65533;&#65533;k&#65533;&#65533;$&#65533;&#65533;g&#65533;&#65533;l+&#65533;s&#65533;&#65533;&#65533;p&#65533;&#65533;UW&#65533;W&#65533;&#65533;}&#65533;o&#65533;&#674;~&#65533; ]&#65533;0Y&#65533;%p&#65533;&#65533;&#65533;&#65533;k&#65533;&#65533;&#65533;&#65533;&#65533;&#48652;&#65533;&#65533;  &#65533;&#65533;&#65533;&#65533;&#65533;&#65533;&#65533;&#65533;&#65533;[&#65533;&#65533;{&#65533;&#65533;(&#65533;j:&#65533;&#65533;&#65533;&#65533;h&#65533;&#65533;&#65533;&#65533;&#65533;&#65533;&#65533;&#28279;&#65533;D&#65533;&#65533;&#65533;^&#65533;;&#65533;&#65533;K&#65533;7)&#65533;&#65533;&#65533;&#65533;@&#1338;&#65533;&#65533;&#65533;&#65533;&#65533;I&#65533;&#65533;&#65533;&#65533;+&#65533;&#65533;#&#65533;&#65533;:&#65533;&#65533;K7V&#763;&#65533;&#764;&#65533;f&#1788;&#1115;)&#65533;[&#65533;&#65533;k&#65533;&#65533;&#65533;<t&#65533;&#65533;k!&#65533;&#65533;&#65533;&#65533;&#65533;r&#65533;&#65533;K&#65533;x&#65533;&#65533;&#65533;S&#65533;&#65533;&#1931;&#65533;&#65533;&#65533;s&#65533;|&#65533;&#65533;&#65533;+&#65533;;&#65533;&#65533;&#65533;s&#65533;&#65533;K&#65533;q&#65533;&#65533;&#767;&#65533;k&#65533;&#65533;&#65533;]&#758;[k&#65533;&#65533;t+&#65533;&#65533;&#65533;&#65533;&#65533;&#65533;C&#65533;k&#65533;)&#65533;&#1048;	&#65533;&#65533;&#984;&#65533;&#65533;&#65533;8Z&#65533;&#65533;&#65533;W&#65533;&#65533;&#65533;&#65533;L&#65533;>&#65533;&#65533;&#65533;&#65533;&#65533;&#65533;&#65533;&#65533;&#65533;&#65533;<&#65533;&#65533;&#65533;&#65533;&#65533;&#65533;&#65533;(t5&#65533;H
&#65533;K&#65533;&#65533;1&#65533;&#65533;5\&#65533;z&#65533;O&#65533;=L&#65533;>Z&#65533;8\T)L&#65533;5&#65533;P&#65533;Cy~nYyJ&#65533;'`n&#65533;&#65533;Vl&#65533;C&#65533;_0&#65533;#,+&#65533;P&#65533; #,&#65533;&#65533;&#30219;8&#65533;^L&#65533;x&#65533;&#65533;=&#65533;&#65533;5I&#65533;Y,n5&#65533;&#65533;&#65533;s|&#65533;&#65533;&#407;&#65533;&#65533;c&#65533;&#65533;'&#65533;&#65533;6&#65533;&#65533;|\&#65533;e\&#65533;L&#65533;w&#65533;d=&#65533;&#65533;R&#65533;J&#65533;&#65533;&#65533; NL&#65533;=j&#65533;	Ix&#65533;&#65533;w\&#65533;,,+5G&#408;&#1827;&#65533;&#65533;&#65533;rl&#65533;p&#65533;&#65533;8&#65533;&#65533;&#65533;B&#65533;&#65533;&#65533;&#491;&#65533;$&#65533;&#65533;&#65533;&#65533;&#65533;,&#65533;N&#65533;&#65533;.&#65533;&#760;&#65533;&#65533;"<&#65533;&#65533;&#65533;&#284;x&#798;L&#349;&#65533;&#65533;&#65533;&#65533;&#65533;)&#65533;0Y&#65533;[&#65533;v&#65533;`&#65533;E)&#65533;&#65533;++&#65533;&#65533;&#65533;X&#65533;_<&#65533;&&#65533;&#5903;w:&#65533;e&#65533;v9&#65533; &#65533;v&#65533;t.&#65533;\&#65533;\ &#1884;&#65533;C'&#65533;4&#65533;&#65533;5&#706;&#65533;&#65533;#0&#356;Q&#65533;vy&#65533;CyAg&#65533;v&#65533;p&#65533;|&#65533;%p&#65533;yj&#910;&#65533;&#65533;&#1624;Aw&#65533;-t&#65533;&#65533;&#65533;&#65533;&#65533;8&#639;&#65533;&#65533;&#1019;&#65533;&#65533;&#65533;&#65533;' &#754;&#65533;&#65533;&#65533;\_y~&#65533;L&#65533;&#1098;&#65533;&#65533;_Q&#65533;&#65533;&#65533;\i&#65533;b&#65533;&#65533;7&#65533;&#65533;&#65533; &#65533;<&#65533;&#65533;,&#816;&#65533;"&#65533;&#65533;w*+G-n*&#853;[.&#65533;&#65533;&#65533;&#65533;J]&#491;<t&#65533;&#65533;&#65533;&#65533;0i&#65533;&#65533;&#639;&#65533;\&#65533;cm&#65533;&#65533;&#65533;l&#65533;&#65533;l&#65533;`&#65533;&#759;&#65533;e}&#65533;&#65533;&#1827;e&#65533;&#65533;!&#65533;&#65533;&#65533;*&#65533;&#65533;&#65533;&#65533;&#65533;[&#65533;&#65533; &#65533;&#65533;&#854;|&#65533; &#831;\&#65533;w|&#65533;[&#65533;'&#65533;#Km&#65533;&#65533;Lt,<&#65533;&#65533;&#65533;&#65533;U&#65533;&#589;=&#65533;#&#65533;&#65533;% &#65533; &#65533;&#65533;&#65533;&#65533;&#65533;x&#65533;&#65533;&#65533;&#65533;&#65533;&#65533;&#406;7&#65533;&#65533;&#65533;ni&#65533;&#65533;I&#65533;&#65533;<&#65533;h&#65533;&#65533;%&#65533;{&#65533;&#65533;'&#65533;Yn&#65533;f&#65533;G&#65533;*0&#65533;B&#65533;&#65533;8&#65533;&#477;(&#65533;v&#65533;'&#65533;s&#65533;&#65533;&#65533;M&#65533;3,&#65533;'&#65533;&#65533;&#65533;i&#1901;&#65533;&#65533; `&#65533;m&#65533;RItK&#65533;&#65533;-&#65533;&#65533;,&#65533;&#65533;[&#65533;&#65533;&#65533;&#65533;&#65533;&#65533;[&#65533;&#65533;&#65533;&#65533;&#65533;&#65533;&#65533;&#65533;&#65533;&#65533;&#65533;&#65533;&#65533;&#65533;&#65533;&#65533;&#65533;}&#65533;:&#65533;&#65533;&#65533;&#65533;&#65533;<&#65533;&#65533;&#65533;&#65533;F&#65533;&#65533;&#65533;&#65533;;&#65533;&#65533;&#65533;&#65533;&#65533;[&#65533;B5&#65533;&#65533;{&#65533;}&#65533;&#65533;&#65533;&#65533;&#2043;&#65533;fA&#65533;&#65533;&#65533;&#65533;&#65533;&#65533;&#65533;!&#65533;&#65533;&#65533;&#65533;&#65533;YT.&#65533;&#65533;&#65533;&#822;G&#65533;&#65533;'n&#65533;$n{&#65533;&#65533;Y&#65533;&#65533;
&#65533;DU&#65533;&#65533;t&#1724;&#683;;;&#65533;&#65533;&#1908;&#65533;&#65533;&#65533;^nL}&#65533;&#65533;&#65533;&#65533;^\&#65533;C&#65533;'[&#65533;pl&#65533;T&#1963;&#65533;L&#65533;J&#65533;&#65533;H&#65533;&#65533;:&#65533;&#65533;&#65533;&#65533;\n&#65533;'&#65533;E&#65533;&#65533;@&#65533;&#65533;-&#65533;l&#65533;E&#65533;&#65533;&#65533;&#65533;&#65533;&#331;&#65533;&#65533;|&#65533;&#65533;&#65533;&#65533;&#65533;&#65533;E&#65533;\<&#65533;	&#1379;*=&#65533;v&#65533;&#65533;!|&#65533;&#65533;L&#65533;&#65533;\&#65533;e&#65533;&#276;&#65533;&#65533;&#65533;&#65533;z&#65533;&#65533;&#65533;\&#65533;&#65533;&#65533;O&#65533;PxL&#65533;n&#65533;&#65533;I,&#65533;a&#65533;&#65533;V|&#942;&#65533;&#65533;w&#65533;&#65533;~&#65533;&#65533;&#65533;j}&#65533;~&#65533;&#65533;&#361;&#65533;&#65533;{l&#707;&#65533;&#1691;&#65533;&#65533;?&#65533;&#65533;&#65533;,&#65533;v&#65533;&#65533;&#65533;&#731;&#65533;&#65533;&#65533;&#65533;>&#65533;&#65533;,&#65533;}&#65533;T,&#65533; &#65533;&#65533;e|&#65533;&#65533;&#65533;&#65533;&#65533;&#1816;&#65533;-&#65533;P.&#65533;+~&#2003;L&#65533;&#65533;&#65533;w&#65533;&#65533;v&#65533;*{\&#65533;&#65533;uL&#65533;|,&#65533;SX&#65533;$`&#862;)n&#65533;l&#65533;&#65533;P8&#65533;&#1305;&#65533;&#65533;K^&#65533;&#65533;F&#682;]&#65533;&#65533;&#65533;&#65533;&#1085;&#65533;7&#65533;&#65533;0&#65533;&#65533;_&#65533;&#65533;K&#65533;&#65533;&#861;I&#65533;&#65533;&#65533;&#925;&#65533;&#65533;f&#65533;&#65533;&#65533;&#65533;=&#65533;_^&#65533;&#65533;&#65533;|&#747;&#65533;&#411;|&#65533;&#65533;&#65533;&#65533;>&#65533;&#65533; %&#65533;&#65533;^}2&#65533;mnB&#65533;&#65533;&#1580;&#1226;]_&#65533;>&#65533;[&#65533;'&#65533;&#65533;&#65533;&#65533;&#65533;&#65533;&#65533;&#65533;&#65533;^8n&#65533;&#65533;&#65533;&#65533;<&#65533;Sl&#65533;D&#65533;&#65533;&#65533;&#639;&#65533;&#65533;&#1155;&#65533;&#1748;&#59065;,^&#65533;&#1219;y&#65533;&#65533;E.&#65533;%P&#65533;^&#792;&#65533;&#65533;&#65533;&#65533;*&#65533;&#1258;<&#65533;&#65533;&#65533;&#65533;SX&#65533;$&#65533;&#65533;$&#65533;&#65533;&#65533;H&#65533;&#65533;&#65533;9&#65533;Cw&#65533;y,&#65533;=&#65533;&#65533;4&#65533;&#65533;_?&#65533;&#65533;&#65533;p&#302;Y&#65533;(o&#2019;&#65533;&#1963;)n&#65533;&#65533;&#65533;&#65533;&#65533;&#65533;`&#65533;&#65533;*&#65533;&#65533;}j&#65533;&#65533;&#65533;&#65533;z&#65533;&#65533;v&#65533;&#65533;_&#65533;I&#65533;&#65533;j&#65533;&#65533;Kt&#65533;&#65533;&#65533;&#65533;:&#65533;r&#65533;&#65533;1&#65533;&#65533;&#65533;&#65533;&#65533;&#65533;&#65533;&#65533;Z&#65533;&#65533;&#65533;	&#65533;'&#65533;=?&#65533;0	N&#12143;&#65533;&#65533;&#65533;&#49087;&#65533;C&#65533;&#65533;&#65533;&#65533;&#65533;>-&#65533;&#65533;?&#65533;&#65533;&#65533;&#65533;&#65533;i&#65533;&#65533;{&#65533;&#65533;8t&#1753;&#65533;&#65533;/&#65533;&#65533;o&#65533;&#65533;&#65533;&#65533;d&#65533;&#1021;&#65533;&#65533;&#65533;/&#65533;&#65533;/&#65533;&#65533;&#65533;&#65533;&#1887;&#65533;B&#65533;&#65533;j&#65533;&#65533;*&#65533;&#65533;i&#65533;&#65533;)n&#65533;5&#65533;&#65533;&#65533;&#65533;&#65533;&#65533;I&#65533;oo^ 1&#65533;&#65533;$R &#65533;P&#65533;&#65533;A),$$Q&#65533;D&#65533;-&#65533;&#65533; &#65533;&#65533;@&#65533;-BD&#65533;&#65533;	MNyR%&#65533;&#65533;'K&#65533; S&#65533;L&#65533;5m&#65533;&#281;3f(=}&#65533;T&#65533;P&#65533;:&#65533;E&#65533;T&#65533;R&#65533;M&#65533;>&#65533;j&#65533;*'n0sC&#65533;1I\e&#65533;&#65533;Gb9F&#65533;`&#65533;`&#1649;9&#65533;8&#65533;u&#24972;&#65533;&#65533;k7m[&#65533;v&#65533;>&#1792;w&#265;&#65533;%6&#65533;&#65533;&#65533;&#65533;,A'D6&#65533;k&#65533;.&#1729;&#65533;/Fx&#65533;o&#65533;&#65533;#&#65533;&#65533;zX&#65533;&#1579;&#65533;%&#65533;F&#65533;Vr\&#65533;:&#65533;&#65533;&#65533;&#65533;&#65533;l&#1717;m&#65533;&#413;[i&#65533;B&#65533;^&#65533;&#65533;&#65533;&#198;S&#65533;0&#65533;&#65533;&#65533;&#65533;*c&#65533;z&#65533;)&#65533;&#65533;&#65533;&#65533;&#65533;
&#65533;&#65533;j&#65533;&#65533;&#65533;-xF&#65533;&#65533;&#65533;&#65533;&#65533;>&#65533;`&#65533;&#65533;ysS&#65533;&#65533;&#65533;p&#65533;&#65533;&#65533;&#65533;3&#65533;&#65533;3&#65533;&#65533;&#65533;&#65533;h&#65533;*&#65533;&#65533;&#36368;&#65533;&#65533; &#65533;&#65533;N&#65533;>00&#65533;&#65533;(&#65533;&#65533;t&#65533;#6G&#65533;I7OD1Eo&#65533;
&#65533;&#65533;&#65533;f&#65533;&#65533;&#65533;$&#65533;&#135;4RH&#65533;&#65533;H&#65533;N&#65533;&#65533;F&#65533;	&#65533;&#65533;+n9&#65533;&#65533;c&#65533;n&#65533;&#65533;%&#1124;+h Z.&#65533;&#65533;&#547;p&#65533;>&#65533;&#65533;&#65533;&?&#65533; &#65533;,-&#65533;&#65533;&#65533;
&#65533;&#65533;&#65533;F;!&&#65533;Jp&#945;&#65533;*&#65533;qHC$1P&#65533;V$&#65533;PC]&#65533;#I:&#65533;&#65533;K&#65533;!&#65533;^&#65533;&#65533;B&#1964;&#65533;hN&#65533;&#65533;tQ!
U&#65533;
;3%#&#65533;R;y+&#65533;&#65533;&#65533;*&#65533;N#&#65533;i&#65533;&#65533;f&#65533;&#65533;e-&#65533;&#65533;&#65533;||&#65533;R&#65533;&#65533;<&#65533;&#65533;0oj&#65533;&#535;L AS	e:T &#65533;3A!&#65533;&#65533;L&#65533;&#65533;4&#1760;&#65533;[o&#65533;M&#65533;B&#65533;&#65533;[&#65533;&#65533;N&#65533;(&#65533;p9&#65533;&#65533;&#65533;H&#65533;$E%&#65533;`$N&#65533;&#65533;J&#65533;&#65533;&#65533;u#&#65533; 9&#65533;&#65533;
&#1432;&#65533;l3&#65533;'i&#65533;n&#65533;&#65533;&#65533;&#65533;&#65533;W&#65533;;&#65533;&#65533;"&#65533;|O&#65533;6&#65533;D&#65533;2i&#65533;&#65533;=W&#65533;cN&#65533;&#65533;u&#65533;DmW.\&#65533;_&#65533;&#65533;P&#65533;&#65533;kb&#65533;&#65533;U&#65533;T8&#65533;&#65533;0&#65533;&#65533;&#65533;K}&#65533;&#65533;:2?P&#65533;&#65533;&#65533;&#65533;m &#65533;`&#65533;5S&#65533;&#65533;&#65533;i&#65533;EF&#65533;&#65533;n&#65533;&#65533;"a&#65533;&#65533;&#65533;_&#65533;&#1018;&#65533;&#65533;NA
I&#65533;&#65533;9&#65533;L&#65533;&#65533;R&#65533;&#65533;U&#65533;&#65533;&#65533;&#65533;&#878;Y&#65533;;Xf9f&#65533;'|&#65533;&#65533;&#65533;&#65533;(q&#65533;gi&#65533;&#65533;%&#65533;&#65533;&#65533;&#65533; *C&#65533;r	=E+&#65533;&#65533;&#65533;c&#65533;3&#65533;71&#65533;JO|&#451;&#1522;&#65533;&#65533;&#65533;:3>&#65533;&#65533;&#65533;&#65533;\&#65533;&#65533;>x&#65533;V"&#65533;x&#65533;O&#65533;&#65533;x&#21463;iy&#65533;'j&#1699;&#65533;=[&#65533;&#65533;>{&#65533;iz&#65533;{&#65533;&#65533;v ny&#65533;>&#65533;&#65533;&#65533;G?}&#65533;U&#65533;&#65533;}&#65533;&#65533;&#65533;|&#65533;&#1511;&#65533;~&#65533;&#65533;&#65533;7&#65533;&#65533;-&#65533;&#65533;` &#65533;G=&#65533;&#65533;H&#65533;D`(8&#65533;6&#65533;`%8A&#65533;8&#1024;&#65533; &#65533;d&#65533;>r&#65533;cl&#65533;&#65533;,(&#65533;p}&#65533;&#65533;`
+&#65533;&#65533;&#65533;p&#65533;K&#65533;c&#65533;G>&#65533;>&#65533;&#65533;(&&#65533;&#65533;&#65533;P&#65533;B.&#65533;x&#65533;[T&#65533;r<&#65533;&#1807;&#65533;6$a&#65533;&#65533;>T&#65533;$&#65533;&#65533;oT&#347;&#1265;&#65533;%s&#65533;"G&#65533;&#65533;&#65533;+&#65533;!&#65533;&#65533;&#65533;K8&#65533;&#337;\&#65533;8%&#65533;O&&#428;5&#65533;:l&#65533;&#65533;&#65533;&#65533;E&#65533;DD:&#785;&#872;X&#1869;AED&#65533;DB&#65533;?3&#65533;&#65533;B&#65533;2&#65533;&? {SB"F*-&#65533;;&#65533;a&#65533;&#65533;$&#65533;'&#65533;I&#65533;&#65533;&#65533;&#65533;D"F &#65533;&#65533;UF&#65533;&#65533;&#65533;$&#65533;&#65533;&#65533;K&#65533;&#65533;#&#65533;&#65533;&#583;Tk8)&#65533;a&#65533;?A&#1968;&#65533;&#65533;\&#1117;&#65533;&#1112;&&#65533;&#65533;"&#65533;&#65533;X&#65533;	&#65533;G=&#65533;j&#65533;J&#65533;E&#65533;T&#65533;@&#65533;&#65533;&#65533; &#65533;&#65533;@B&#65533;&#65533;&#65533;L Ml#I.&#65533;	&#65533;	&#65533;&#65533;&#65533;a&#1725;&#65533;Gc&#65533;&#65533;a/&#65533;&#65533;&#65533;&#65533;&#65533;*b&#65533;	 &#65533;&#65533;&#65533;&#65533;&#868;!&#65533;R&#65533;Cd&#65533;1E42&#65533;&#65533;a&#65533;B&#65533;!&#65533;&#65533;EM&#65533;	s*z&#65533;&#65533;&#65533;E}&#65533;<&#65533;%&#65533;1=a&#65533;&#65533;-&#65533;=a&#65533;&#62013;l?e&#65533;LZ&#65533;Hr&#65533;&#65533;A%&#373;2&#65533;G>$R&#65533;&#65533;&#65533;&#65533;|I.&#65533;c&#65533;J&#65533;p&#65533;i4&#65533;&#65533;M&#65533;&#65533;&#65533;Prn~r&#65533;5"$&#65533;&#65533;;&#65533;"&#65533;&#65533;&#672;	RD&#65533;&#65533;@&#65533;&#65533;d&#65533;o&#65533;&#65533;5&#65533;]&#65533;&&#65533;[&#65533;X&#369;<"&#65533;0s&#65533;$&#65533;5;2&#401;&&#65533;&#65533;i&#65533;&#65533;j&#65533;7&#65533;$&#65533;_4&#65533;&#65533;W&#65533;1&#65533;&#65533;&#149;a&#65533;#&#65533;@&#65533;&#65533;'pmk8&#1348;T&#65533;x;&#65533;ajyx>^z6&#65533;&#65533;&#65533;
&#65533;&#65533;T&#65533;V&#65533;&#65533;U!&#65533;&#65533;)H&#65533;&#65533;&#65533;\&#65533;&#65533;-&#65533;^&#65533;&#65533;&#65533;&#65533;P&#65533;3&#65533;&#65533;J&#65533;&#65533;6&#1529;&#65533;l-s&#65533;;]&#65533;p&#65533;H&#65533;nv&#65533;+&#65533;&#65533;&#65533;p&#65533;&#65533;o &#65533;&#65533;&#65533;W]&#65533;E&#65533;IX&#65533;&#65533;&#65533;/q&#65533;[.y&#65533;^&#65533;&#65533;&#65533;&#65533;+&#65533;/z-&#65533;&#1270;D&#65533;&#707;f&#65533;+&#65533;&#65533;&#65533;3&#65533;+)&#65533;;^&#65533;"&#65533;G&#65533;=&#65533;&#65533;%6&#65533;eG6&#65533;.'-&#65533;5&#65533;&#65533;&#65533;u&#65533;&#65533;uw&#65533;~miE&#65533;&#65533;~!g,&#65533;&#65533;V&#65533;6&#65533;&#65533;/^&#65533;0U&#65533;&#65533;&#65533;&#65533;&#65533;&#65533;&#65533;&#65533;1&#65533;&#65533;&#65533;&#65533;E$c&#65533;&#65533;&#65533;&#65533;&#65533;&#65533;e&#65533;3qq]&#65533;H&#65533;&#65533;3&#65533;&#65533;Uh&#65533;&#65533;RR&#521;u&#65533;&#65533;v&#65533;{6&#65533;(~+I-&#65533;_&#65533;|`&#65533;&#65533;B&#65533;&#65533;&#65533;&#65533;&#65533;1m&#65533;&#65533;7&#65533;&#65533;.c&#65533;3&#65533;$@&#65533;&#65533;q3&#65533;&#65533;&#65533;R#g&#65533;&#65533;&#65533;rj&#65533;k&#65533;heSR&#65533;L|&#414;&#65533;&#65533;$!|&#65533;r&#65533;P;&#65533;>f4I,&#65533;&#65533;&#65533;&#65533;p=4 &#65533;&#65533;,&#65533;5&#54813;&#65533;&#65533;S&#65533;&#65533;ud&#65533;-s&#65533;2!@,3&#904;	&#140;&#65533;n&#65533;&#1505;&#65533;u&#65533;&#65533;W&7&#65533;&#65533;&#65533;&#65533;N&#65533;b&#65533;i&#65533;R&#65533;TJ%&#65533;&#65533;:&#65533;&#65533;&#65533; &#65533;3F&#65533;&#65533;&#65533;&#65533;&#65533;3&#65533;M&#65533;h&#65533;\90&#65533;&#65533;er"|&#65533;8&#65533;@}r&#65533;&#65533;=T2&#65533;&#65533;&#65533;cOY&#65533;&#65533;&#65533;&#65533;&	&#65533;TI&#65533;&#65533;u9z&#565;&#65533;&#65533;&#65533;S&#65533;&#65533;{&#574;&#65533;&#65533;&#65533;&#65533;&#65533;w&#65533;y&#7690;&#65533;&#65533;R&#65533;&#65533;&#1232;&#65533;&#65533;&#65533;&#65533;&#65533;F&#65533;&#65533;/"&#65533;=&#65533;&#65533;p&#65533;&#65533;&#65533;k\&#65533;$&#65533;:_&#65533;cs&#65533;E&#65533;&#65533; ] &#65533; &#65533;&#65533;R&#65533;&#65533;&#65533;&#65533;,&#65533;[&#65533;>&#65533;&#65533;&#65533;&#65533;(&#65533;:K&#65533;T&#65533;&#65533;{&#65533;&#65533;g&#65533;&#65533;H&#65533;&#349;&#65533;t&#65533;&#65533;&#65533;W?g&#65533;&#65533;&#65533;0&#65533;&#65533;<L&#65533;t&#65533;]m&#65533;&#65533;&#65533;&#65533;&#65533;U3&#65533;!&#65533;q&#65533;z&#65533;&#65533;>&#65533;&#65533;&#65533;&#65533;&#65533;g&#65533;Z&#65533;&#65533;&#65533;7&#65533;&#65533;*j7&#65533;?y&#65533;&#65533;&#65533;&#65533;n&#65533;|&#65533;5&#62737;K~&#65533;=N_&#65533;&#1047;&#65533;&#65533;2Y<vO&#65533;&#65533;&#65533;c&#65533;&#65533;}&#65533;/&#65533;&#1539;p&#65533;>^~{&#65533;&#65533;&#65533;&#958;&#65533;<&#65533;i&#65533;&#65533;<&#1879;&#65533;&#65533;&#65533;]&#65533;W\&#65533;&#65533;>&#65533;rO&#65533;B&#65533;O&#65533;&#65533;8q&#65533;R&#65533;&#65533;&#65533;;_&#65533;;&#65533;\&#65533;&#65533;j&#8107;&#65533;&#65533;&#65533;&#65533;	&#65533;&#65533;&#65533;{u&#65533;N&#65533;g&#65533;[&#65533;&#65533;&#65533;&#65533;&#65533;&#65533;&#875;&#65533;&#57486;&#65533;&#65533;i&#65533;&#1471;2&#65533;7&#65533;@&#65533;{/&#65533;z=&#65533;&#65533;%&#65533;Q&#65533;&#65533;R2A&#65533;&#65533;&#65533;&#65533;&#65533;&#65533;&#65533;&#65533;&#65533;334!&#65533;&#65533;&#65533;&#65533;&#65533;>&#65533;>&#65533;&#65533;Z&#65533;&#65533;&#65533;&#65533;&#65533;&#65533;t;&#13025;&#65533;&#220;&#65533;X0	&#65533;&#65533;{0&#65533;&#65533;@&#65533;J&#65533;B&#65533;d&#65533;&#65533;B&#65533; &#65533;A&#65533;yA&#65533;&#65533;A D&#65533;&#65533;&#65533;$&#65533;!&#65533;&#65533;&#65533;@&&#65533;&#65533;*&#65533;&#65533;(&#65533;&#65533;,4&#65533;%&#65533;&#65533;.&#65533;-,&#65533;&#65533;0&#65533;+.&#65533;2&#65533;'24&#65533;4$$4T&#65533;64!6t&#65533;8&#65533; 8&#65533;&#65533;:\ :&#65533;&#65533;< <&#65533;&#65533;>&#65533;&#65533;&#65533;&#65533;@ @&#65533;B&#65533;B4&#65533;D\DT&#65533;F&#65533;Ft&#65533;HH&#65533;&#65533;J&#65533;$&#65533;&#65533;L&#65533;L&#65533;&#65533;N&#65533;N&#65533;&#65533;P&#65533;P&#65533;R<R4&#65533;TTTT&#65533;V&#65533;Vt&#65533;X&#65533;<&#979;&#65533;Z&#65533;&#65533;&#65533;&#65533;\&#65533;\&#65533;&#65533;^|
^&#65533;&#65533;`T
`&#65533;btZ4&#65533;d&#65533;	bT&#65533;f&#65533;	dt&#65533;h h&#65533;&#65533;f&#65533;&#65533;jL&#65533;k&#65533;&#65533;b&#65533;&#65533;m&#65533;n&#65533;&#65533;^&#65533;p&#65533;&#65533;q$&#65533;ZT&#65533;sT&#65533;tTGcd&#65533;v&#65533;w&#65533;G_&#65533;&#65533;y&#65533;&#65533;z&#65533;G[&#65533;&#65533;|&#65533;&#65533;}&#65533;GW&#65533;&#65533;&#65533;&#65533;Hq$&#514;,&#451;DHtT&#517;&#65533;&#320;t&#65533;~l&#520;TE&#65533;&#65533;&#65533;V&#65533;&#523;L&#332;&#65533;&#65533;R&#65533;&#526;&#335;IO&#593;&#65533;&#274;4IKD&#596;&#65533;&#277;dIGt&#599;T&#280;&#65533;IC&#65533;&#602;&#283;&#65533;I?&#65533;&#605;&#65533;C&#65533;&#65533;&#65533;&#65533;L&#672;&#65533;&#289;$&#65533;H4&#675;l&#292;T&#65533;Dd&#678;,&#295;&#65533;&#65533;@&#65533;&#681;&#65533;&#234;&#65533;&#65533;<&#65533;&#65533;&#65533;&#65533;&#686;&#65533;&#687;&#752;&#753;$&#754;4&#755;D&#756;T&#757;d&#758;t&#759;&#65533;&#760;&#65533;&#761;&#65533;&#762;&#65533;&#763;&#65533;&#764;&#65533;&#765;&#65533;&#766;&#65533;&#767;&#65533;&#65533;&#65533;&#65533;$&#65533;&#65533;4&#65533;&#65533;D&#65533;&#65533;T&#65533;&#65533;d&#65533;&#65533;t&#65533;&#452;&#65533;&#532;&#65533;&#612;&#65533;&#692;&#65533;&#65533;&#65533;&#65533;&#65533;&#65533;&#65533;&#65533;&#65533;&#65533;&#65533;&#65533;&#65533;&#65533;&#65533;&#65533;&#65533;&#65533;$&#65533;&#65533;4&#65533;&#65533;D&#65533;&#65533;T&#65533;&#65533;d&#65533;&#65533;t&#65533;&#1476;&#65533;&#1556;&#65533;&#1636;&#65533;&#1716;&#65533;&#65533;&#65533;&#65533;&#65533;&#65533;&#65533;&#65533;&#65533;&#65533;&#65533;&#65533;&#65533;&#65533;&#65533;&#65533;&#65533;&#65533;$&#65533;&#65533;4&#65533;&#65533;D&#65533;&#65533;T&#65533;&#65533;d&#65533;&#65533;t&#65533;&#65533;&#65533;&#65533;&#65533;&#65533;&#65533;&#65533;&#65533;&#65533;&#65533;&#65533;&#65533;&#65533;&#65533;&#65533;&#65533;&#65533;&#65533;&#65533;&#65533;&#65533;&#65533;&#65533;&#65533;&#65533;$&#65533;&#65533;4&#65533;&#65533;D&#65533;&#65533;_T&#65533;&#65533;d&#65533;&#65533;t&#65533;&#65533;&#65533;&#65533;&#65533;&#65533;&#65533;&#65533;&#65533;&#65533;&#65533;&#65533;&#65533;&#65533;&#65533;&#65533;&#65533;&#65533;&#65533;&#65533;&#65533;&#65533;&#65533;&#65533;&#65533;&#65533;&#65533; &#65533;%&#65533;5&#65533;E&#65533;U&#65533;e&#65533;u&#65533;&#65533;&#65533;&#65533;&#65533;	&#65533;&#65533;
&#65533;&#65533;&#65533;&#65533;&#65533;&#65533;&#65533;&#65533;&#65533;&#65533;&#65533;&#65533;%&#65533;5Q&#65533; !&#65533;   ,    &#65533; &#65533; H&#65533;&#65533;&#65533;&#65533;*\&#560;&#65533;&#199;#J&#65533;&#65533;p&#65533;&#65533;3j&#65533;&#561;&#65533;G&#65533;C&#65533;I&#65533;&#65533;&#595;(S&#65533;\&#626;&#65533;&#727;$-~&#65533;I&#65533;&#65533;E&#65533;8s&#65533;&#65533;&#627;&#65533;&#991;@&#65533;:&#65533;i&#65533;&#65533;&#1115;B&#65533;*]&#692;&#65533;&#1255;P=Juf&#1323;X&#65533;j&#65533;&#693;&#65533;&#1322;`7vK&#65533;&#65533;&#1651;h~&#65533;J&#1719;p&#65533;&#669;&#65533;rm[&#65533;t&#65533;&#65533;&#65533;&#65533;w&#65533;&#1915;T&#65533;
L&#65533;&#65533;&#65533;;&#65533;&#65533;^&#824;&#65533;&#65533;}L&#65533;&#65533;&#65533;&#65533;w&#65533;H{&#65533;&#65533;&#65533;&#65533;{o&#65533;&#65533;&#65533;&#65533;&#65533;\E&#65533;&#65533;&#65533;&#65533;&#65533;&#65533;AU&#65533;6
&#65533;&#65533;&#65533;&#65533;+3&#65533;>&#65533;&#65533;&#65533;&#65533;&#65533;u&#65533;&#65533;&#65533;&#65533;&#65533;&#135;&#65533;<&#956;y&#65533;;Q&#65533;/wN&#65533;zi&#65533;&#1197;Z&#65533;&#65533;&#65533;&#65533;&#65533;&#1723;&#65533;&#65533;&#65533;W&#65533;&#65533;&#65533;&#1259;&#65533;k&#65533;|&#65533;&#65533;&#65533;&#65533;m&#65533;^&#65533;&#65533;&#65533;&#65533;&#65533;&#1199;&#65533;1&#65533;&#65533;&#65533;BEv&#65533;&#65533;&#65533;&#65533;&#65533;&#65533;&#65533;&#65533;)!&#65533;&#65533;FH&#65533;l&#65533;!%&#65533;&Da&#65533;v&#65533;@&#65533;&#65533;&#65533;&W&#65533;[$&#65533;&#65533; v'&#65533;&#65533;&#65533;~&#1506;&#65533;0&#1416;&#65533;~&#1704;&#65533;|8&#65533;&#65533;&#65533;9(&#65533;D&#65533;'&#65533;rE&i&#1873;&#65533;)&#65533;ds&&#65533;&#65533;&#17726;&#65533;X&#65533;X&#65533;&#65533;&#65533;Yvi&#65533;&#65533;-z)&#65533;k=^9&#26213;)&#65533;&#65533;&#65533;h&#65533;&#65533;&#65533;&#65533;&#65533;)gep&#65533;6&#30541;Ei&&#65533;|&#65533;&#65533;{}*&#1562;{
j&#65533;\ex&#65533;q%&#65533; &#65533;&#65533;&#65533;U&#65533;f&#65533;VZ&#1444;&#65533;Z&#65533;&#65533;VV*&#65533;&#65533;P&#65533;&#65533;)&#65533;&#65533;2]&#65533;&#65533;&#65533;&#65533;&#65533;&#65533;&#65533;&#65533;*P&#65533;&&#65533;&#65533;&#65533;=&#65533;
&#65533;&#65533;&#65533;&#65533;i&#65533;&#65533;&#65533;&#658;&#65533;&#65533;&#65533;*,J&#65533;J9&#65533;#&#65533;:$&#65533;&#774;d&#65533;b&#65533;F&#1139;mIk&#65533;C&#65533;.{&#65533;&#65533;	:*&#65533;&#65533;&#65533;l&#65533;&#65533;+&#1080;&#65533;.&#65533;l&#65533;n&#65533;H&#65533;&#65533;-&#65533;&#65533;&#65533;{-&#65533;q&#1723;-&#65533;v&#65533;{-&#65533;&#65533;&#65533;+-&#65533;&#65533;	|&#65533;&#65533;&#65533;&#65533;,&#65533;&#65533;)-&#65533;U9&#65533;,&#300;I|,&#65533;&#65533;Z<,&#65533;&#65533;j&#65533;+&#217;z&#65533;+&#380;&#65533;&#65533;+&#65533;&#65533;&#65533;+&#65533;&#65533;&#65533;L+&#562;&#65533;&#65533;+&#65533;&#65533;&#65533;L+&#65533;&#65533;&#65533;<+&#65533;&#65533;&#65533;&#65533;*&#823;&#65533;&#65533;*&#65533;5]*&#65533;&#65533;*&#65533;9+M*&#65533;&#65533;2&#65533;&#65533;TWm&#65533;&#65533;Xg&#65533;&#65533;&#65533;\w&#65533;&#65533;&#65533;`&#65533;-&#65533;&#65533;d&#65533;]vsDO'&#65533;$l&#65533;&#65533;&#65533;&#65533;p&#65533;-&#65533;&#65533;t&#65533;m&#65533;&#65533;x&#65533;&#65533;&#65533;|&#65533;&#65533;&#65533;&#65533;&#65533;&#65533;&#65533;t&#65533;&#65533;1&#65533;&#65533;l&#65533;&#65533;6&#65533;(>	&#65533;C&#65533;x&#65533;7^y&#65533;?&#65533;&#65533;&#65533;[&#65533;9&#65533;s.&#65533;&#26887;^:&#65533;_&#65533;&#65533;&#31439;n&#65533;&#47731;.&#65533;&#65533;&#65533;>&#65533;&#65533;&#65533;sn4&#65533;&#65533;$&#65533;&#65533;bC&#65533;&#65533;;&#65533;&#65533;&#65533;&#65533;6&#65533;&#65533;'&#65533;&#65533;&#65533;&#65533;3&#65533;<&#65533;&#65533;[O}&#65533;&#65533;&#65533;}&#65533;&#65533;__}&#65533;&#65533;w?&#65533;&#65533;&#65533;k&#65533;>&#65533;&#1967;o&#65533;&#65533;&#65533;&#65533;&#65533;&#1599;_&#65533;&#65533;&#65533;g&#65533;&#65533;,&#65533;&#65533;O&#65533;&#65533;&#65533;&#65533;q&#65533;V-&#65533;0|&#707;[&#65533;&#65533;<&#65533;-x&#65533;[&#65533; &#65533;&#65533;	6&#65533;p&#65533;&#65533;&#65533;2XA&#65533;Q&#65533;&#65533;&#65533;C&#65533;&#65533;&#65533;p&#65533;$&#65533;`OhB!&#65533;B&#65533;`&#65533;&#1526;Slp&#65533;mk&#65533;_x<&#65533;&#65533;&#65533;D&#65533;&#65533;&#65533;p&#65533;&#65533;&#65533;&#65533;:&#65533;p[&#158200;%~&#65533;w&#587;&#65533;&#65533;&&#65533;(o&#65533;&#65533;&#65533;"&#65533;v&#65533;E&#65533;&#65533;N&#65533;T&#65533;"&#65533;&#65533;&#65533;+&#65533;&#65533;&#65533;\<&#65533;&#65533;H&#65533;5v&#65533;&#65533;[|&#65533;&#65533;&#65533;&#65533;8&#65533;&#53631;&#65533;&#65533;/&#65533;&#65533;&#65533;Wt&#65533;y&#65533;&#65533;+l&#65533;%&#65533;P&#65533;&#65533;c&#65533;:&#65533;	&#65533;9&#65533;&#65533;&#65533;^\&#65533;&#65533;V&#65533;&#65533;&#65533;o'&#65533;&#65533;&#65533;y&#65533;C_&#65533;@2&#65533;&#65533;J&#65533;*s&#65533;&#65533;&#65533;Os'<&#65533;+I9KY&#434;&#65533;&#65533;&#65533;&#65533;*_&#65533;KZ&#65533;&#65533;xBH&#65533;t &#65533;|&#65533;&#65533;&#65533;Z&#1093;W&#65533;&#65533;x&#65533;H3&#65533;@&#65533;a U&#65533;&#65533;$^Q&#65533;I&#65533;&#143;&#65533;&#65533;&#65533;/&A&#65533;I&#65533;&#65533;&#65533;e&#1736;&#65533;%cU&#65533;K&#65533;=&#65533;<&#403;yM&#65533;&#65533;&#65533;&#65533;y&#65533;&#65533;*&#65533;Sq&#65533;&#65533;'
&#65533;(&#1024;"&#1248;&#65533;&#65533;gAzP&#65533;&&#1311;t\+P&#65533;&#65533;&#65533;"&#65533;]&#65533;&#65533;&#65533;&#65533;gFt&#65533;x&#65533;;&#65533;N&#65533;*0"&#65533;&#65533;!&#1732;&#65533;MBN&#65533;B&#65533;&#65533;&#65533;'&#65533;<&#65533;^L&#65533; }C@&#65533;p&#65533;	&#65533;&#65533;=&#65533;&=Q&#65533;&#65533;'Ro&#65533;&#65533;Q25r=L`S&#65533;&#65533;&#65533;&#65533;bP&#65533;N&#65533;*T&#65533;j&#1380;v&#65533;&#65533;I&#65533;&#65533;Dm&#65533;&#65533;XT&#65533;E&#65533;&#65533;$l &#65533;^&#65533;&#165;ps&#65533;E&#65533;&#65533;&#65533;:&#65533;> ^p&#1718;`&#65533; {2&#65533; &#65533;&#65533;y#&#65533;g;&#65533;L&#65533;&#65533;&#65533;z&#65533;&#65533;!u&#65533;d&#65533;>&#65533;&#65533;&#65533;1n&#65533;&#1147;,3[Y&#65533;&#1202;&#65533;&#65533;&#65533;g=&#65533;&#65533;&#65533;iV&#65533;&#65533;L`d&#65533;&#65533;&#65533;00&#65533;&#65533; &#65533;+&#65533;?&#65533;&#65533;Z&#65533;&#65533;&#65533;|&#65533;6}&#65533;R&#65533;&#65533;&#65533;BM&N&#65533;S&#65533;&#65533;i&#65533;&#65533;&#65533;(C&#65533;&#65533;2r.|&#65533;&#65533;%&#65533;V[<&#65533;ZN&#65533;&#65533;T)Y&#65533;&#65533;&#65533;&&#65533;r&#65533;J&#65533;.w&#65533;&#65533;&#65533;&#65533;6w&#65533;&#65533;%xU*D8&#65533;&#65533;&#1051; &#65533;&#65533;&#1712;&#65533;$&#65533;&#65533;&#65533;<&#1718;&#65533;/ &#65533;&#65533;v<"&#65533;U.&#65533;+&#65533;&#65533;&#65533;)&#65533;&#65533;&#65533;&#65533;dak&#65533;1@&#65533;'&#65533;&#65533;\j&#65533;&#65533;&#65533;&#65533;&#65533;&#65533;&#65533;n&#65533;'B&#65533;fw&#65533;i%qM&#65533;X&#65533;&#65533;&#65533;5&#65533;&#65533;&#65533;H&#65533;&#760;~&#65533;m&#65533;=&#65533;@&#65533;&#65533;&#65533;&#1109;*9-@d&#65533;&#65533;&#65533;&#65533;&#65533;PdL6&#65533;m&#65533;[&#65533;+&#65533;&#65533;)N&#65533;&#65533;3&#65533;o+&#65533;[&#65533;z&#65533;<&#65533;%&#65533;&#65533;&#65533;&#65533;9N&#65533;m&#65533;E&#65533;'G&#65533;^&#65533;&#65533;&#65533;&#65533;&#65533;0&#65533;kf&#65533;&#65533;Y&#65533;4&#65533;&#65533;&#65533;&#65533;&#65533;<&#65533;&#65533;&#901;&#65533;&#65533;8&#65533;&#65533;u&#65533;&#65533;s&#65533;47&#65533;6q4&#65533;&#65533;&#65533;:a&#65533;p2f&#65533;o){&#65533;&#65533;&#65533;&#65533;&#61850;&#65533;s;&#65533;&#65533;H/&#1097;&#65533;m&#65533;P%&#65533;c@&#65533;&#65533;&#798;;&#65533;X?&#65533;&#65533;&#65533;r[\a&#65533;L&#65533;&#65533;R&#964;!&#65533;z-&#65533;O7&#65533;W&#65533;U56&#65533;&#65533;Ip&#65533;5&#65533;&#65533;&#65533;x>9&#65533;&#65533;16&#65533;	&#65533;&#65533;&#65533;5\=%2z&#65533;&#65533;&#65533;u&#65533;&#65533;&#65533;&#1489;&#65533;a=&#65533;-&#65533;7&#65533;&#65533;&#65533;a&#65533;n&#65533;#&#65533;&#65533;&#65533;	&#65533;&#65533;&#65533;&#65533;&#1802;&#65533;<P*&#1268;&#65533;T|&#65533;&#65533;&#65533;u&#65533;&#65533;<3mXi&#65533;&#65533;4`&#65533;5&#65533;&#65533;&#65533;&#65533;&#65533;&#65533;d&#65533;&#65533;&#65533;_+6W&#65533;"&#65533;l&#65533;&#65533;&#65533;&#65533;&#65533;&#65533;&#65533;&#65533;&#65533;k&#65533;^{&#65533;&#65533;&#65533;&#65533;Vi+&#65533;3&#65533;&#65533;&#65533;dy&#65533;&#65533;c&#65533;&#65533;&#65533;n\&#65533;&#65533;9&#65533;0&#65533;&#65533;F&#65533;&#65533;&#1109;&#65533;t&#65533;&#65533;	LWz&#1311;&#65533;3&#65533;L&#65533;3&#65533;	v&#65533;]`&#65533;L_&#65533;`!0&#65533;&#65533;t&#65533;&#65533;;&#1099;&#65533;w&#65533;[&#65533;&#65533;&#1437;&#65533;&#65533;&#65533;]&#65533;&#65533;&#65533;&#65533;&#65533;&#65533;S&#65533;&#65533;lG&#65533;&#65533;{1&#163;&#65533;&#65533;z&#65533;&#65533;3&#65533;!4&#65533;&#65533;&#65533;&#65533;&#65533;.x&#65533;&#65533;&#65533;&#65533;w&#65533;+&#65533;N&#65533;_&#65533;&#65533;7|&#65533;&#65533;x&#65533;[&#65533;&#65533;|'&#65533;0x&#65533;&#65533;&#65533;&#65533;>&#65533;&#65533;&#65533;&#65533;x*d&#65533;&#65533;o&#65533;&#65533;&#65533;Yv&#65533;?'&#65533;IKR|&#65533;T&#65533;&#65533;W&#65533;&#65533;&#65533;&#65533;`7@&#65533;+\&#65533;|X&#65533;*x&#65533;&#65533;R|&#65533;&#65533;&#65533;&#65533; H&#65533;&#65533;&#65533;&#65533;T_&#65533;7&#65533;&#65533;X&#65533;&#65533;&#65533;w?
&#65533;o&#65533;&#65533;&#65533;_&#65533;A&#65533;"&#65533;&#65533;&#65533;&#65533;&#65533;~&&#65533;&#65533;G:&#65533;'(p&#65533;&#65533;W}&#65533;~&#65533;D &#65533;H&#65533;~&#65533; &#65533;7
av&#65533;&#65533;? 1DB 8&#65533;&#855;&#65533;&#65533;}&#65533;&#1474;U&#65533;*&#65533;&#65533;&#65533;&#65533;&#65533;}&#65533;&#65533;|Q|C0&#65533;&#65533;$PL&#65533;&#65533;
1&#65533;&#65533;~&#65533;&#65533;&#65533;&#65533;A&#65533;&#65533;&#65533;&#65533;'&#65533;D`&#65533;}N8,X&#65533;
 &#65533;1&#65533;&#58821;&#65533;&#65533;&#65533;A]p?0&#65533;&#65533;e&#65533;Q$=>&#65533;=&#65533;&#65533;&#65533;g|@&#65533;&#65533;&#65533;70~&#65533;&#65533;&#65533;&#65533;G&#65533;2&#65533;&#65533; P|zH}&#263;&#65533;2&#65533;&#65533;M&#65533;&#65533;A%`}V(h&&#65533;&#65533;X&#65533; `}&#65533;&#65533;~Y&#65533;&#65533;a&#65533;U&#65533;~&#65533;WL&#65533;&#65533;&#65533;&#65533;~&#65533;&#1476;S&#65533;&#65533;h &#65533;&#65533;~`&#65533;(&#65533;&#65533;0&#65533;p &#65533;&#65533;D&#65533;"4&#65533;-8&#65533;&#65533;C&#65533;|=8?x|~&#65533;#&#65533;&#65533;8UP}&#65533;&#65533;&#65533;&#65533;&#1282;
&#65533;Z&#65533;&#65533;&#1483;&#65533;&#65533;
	&#65533;&#65533;A&#65533;&#65533; &#65533;&#65533;i&#65533;A8&#65533;0&#65533;|&#65533;8&#65533;&#65533;(&#65533;~&#65533;&#65533;&#65533;&#65533;~&#65533;&#65533;&#65533;&#65533;&#522;&#65533;'&#65533;W&#65533;&#523;&#65533;&#65533;&#1672;!&#65533;|&#65533;S#&#65533;&#65533;&#65533;7&#65533;&#65533;&#65533;&#1475;&#65533;&#65533;>@&#65533;g&#65533;&#65533;w&#65533;&#65533;w&#65533;G&#65533;&#65533;&#65533;&#65533;&#65533;H&#65533;0&#65533;&&#65533;&#65533;&#65533;X[&#65533;&#65533;&#65533;&#65533;&#65533;&p&#65533;&#65533;&#65533;g&#65533;c&#65533;&#65533;|h~&#65533;7
&#65533;&#65533;
h&#65533;&#65533;~1&#38117;8&#65533;(&#65533; :`&#65533;		 x&#65533;&#65533;&#65533;`&#65533;U0tlB&#65533;-  &#65533;&#65533;Gxx&#65533;C&#65533;&#65533;7&#65533;HH&#65533;&#65533;&#65533;&#65533;&#65533;H&#65533;*Xm&#65533;&#65533;&#65533;&#65533;&#65533;&#65533; &#65533;&#65533;&#65533;H|&#65533;}&#65533;&#65533;]`&#65533;&#65533;&#65533;&#65533;&#65533;&#65533;Z&#65533;&#65533;&#65533;8&#65533;&#65533;&#65533; &#65533;@&#65533;&#65533;&#65533;&#65533;&#65533;~&#65533;&#65533;%&#65533;&#65533;X&#65533;W&#65533;&#65533;8&#65533;&#65533;Q &#65533;&#1561;&#65533;~&#65533;&#65533;&#65533;5&#65533;$&#65533;}pY&#65533;&#65533;&#65533;&#65533;H&#65533;] Rv&#65533;&#65533;&#65533;&#65533;2&#65533;|&#65533;W.H}S&#65533;&#65533;+&#65533;&#65533;&#65533;&#29563;vC&#65533;|U&#65533;vI&#65533;&#65533;&#65533;&#65533;I&#65533;&#65533;&#65533;&#65533;&#65533;F&#65533;}&#65533;M&#65533;w&#65533;x&#65533;&#1433;&#65533;'&#65533;` )0?&#65533;&#65533;I&#65533;Wv&#65533;~h&#65533;&#65533;&#65533;}&#65533;&#65533;x&#65533;&#65533;&#65533;4&#65533;W ]&#65533;&#65533;8|&#65533;&#65533;j&#65533;K ?&#65533;&#65533;&#65533;&#65533;&#65533;&#65533;w}3&#1559;&#65533;w&#65533;&#65533;W|&#65533;WL/&#1562;> &#65533;@&#65533;=&#65533;&#65533;&#65533;&#65533;Y&#65533;&#65533;O&#65533;~&#65533;&#65533;B&#65533;&#65533;&#65533;&#65533;&#65533;&#2023;|&#65533;&#65533;&#65533;&#65533;W&#65533;&#65533;	 a&#65533;&#65533; %&#65533;&#65533;&#65533;n&#65533;&#65533;&#65533;&#65533;&#65533;_=X&#65533;J&#65533;&#65533;J&#65533;q&#65533;&#65533;~&#65533;&#65533;&#65533;&#65533;&#65533;p&#65533;&#65533;!&#65533;I&#65533;&#65533;&#65533;&#65533;&#65533;	]p&#65533;V&#65533;	&#65533;&#65533;&#65533;&#65533;&#65533;H&#65533;&#65533;6&#65533;&#65533;&#65533;&#65533;	&#1528;&#65533;&#65533;&#65533;	&#65533;)&#65533;&#65533;&#1570;&#65533;x&#65533;h% &#65533;&#65533;&#65533;&#65533;X7*&#65533;s&#65533;&#65533;0&#65533;&#65533;&#65533;9&#65533;&#65533;&#65533;1R&#65533;&#65533;! ?&#65533;&#65533;#&#65533;&#65533;&#65533;$&#65533;&#65533;&#65533;~TE&#42699;
r&#65533;\&#65533;9&#65533;V*&#65533;1&#65533;{R&#65533;[&#65533;&#65533;&#65533;&#65533;	y&#65533;^&#65533;&#65533;7@|.:&#65533;&#65533;&#65533;-X~&#65533;A&#65533;^&#65533;M>&#65533;&#65533;Y&#65533;T&#65533;&#65533;9&#65533;&#65533;	&#65533;&#65533;&#65533;&#65533;&#65533;*&#65533;1&#65533;}G&#65533;&#65533;&#65533;&#65533;&#65533;&#65533;&#65533;&#65533;&#65533;&#65533;n&#1568;	&#65533;&#65533;(&#65533;&#1576;~J&#1689;&#65533;&#65533;&#65533;>&#65533;V&#65533;&#65533;&#65533;&#65533;!&#344;#0bI&#1480;|&#65533;Wj&#65533;&#65533;&#1578;I`?&#65533;&#65533;&#65533;H	&#65533;8 &#51819;gH&#65533;&#65533;&#65533;0xh&#65533;i(&#65533;8&#65533;p&#65533;&#65533;&#65533;;&#65533;&#65533;0z&#65533;&#65533;&#65533;&#65533;k&#65533;&#65533;8&#65533;&#65533;&#65533;I&#65533;&#65533;z&#65533;&#65533;!?&#65533;	(&#65533;&#65533;G(J&#65533;&#65533; &#65533;P&#65533;&#65533;w|(&#65533;&#65533;&#65533;1&#65533;!&#65533;ISz&#65533;*&#65533;&#65533;&#450;&#65533;&#65533;eY&#65533;,&#65533;&#65533;Zp&#65533;R&#65533;a&#480;&#65533;&#65533;&#65533;x&#65533;7&#65533;&#65533;W&#65533;Y&#65533;&#65533;wG&#65533;PH&#65533;&#65533;&#65533;&#65533;j&#65533;&#21072;[&#65533;&#65533;&#65533;&#65533;&#65533;U&#65533;&#65533;&#65533;&#65533;[&#65533;7[&#65533;&#65533;&#65533;x&#65533;&#65533;W`I`&#65533;z&#739;&#65533;&#296;#P&#65533;&#65533;&#530;&#65533;H
&#65533;&#65533;&#65533;&#65533;&#65533;KYL&#65533;&#1129;&#65533;&#65533;!&#65533;&#65533;&#1192;&#65533;C &#65533;&#65533;&#450;&#65533;&#65533;&#65533;tg&#65533;Z&#65533;&#65533;Z K&#1027;&#65533;&#65533;&#65533;a&#65533;H)&#65533;g&#65533;/9&#65533;&#65533;&#1625;k&#65533;&#65533;y&#65533;7&#65533;&#65533;h&#65533;!&#65533;&#65533;&#65533;&#65533;?y&#65533;&#65533;&#757;&#65533;&#65533;&#65533;&#65533;iq>
 Rp[&#65533;[&#65533;&#65533;&#65533;&#65533;&#65533;&#65533;&#65533;&#65533;&#65533;&#65533;M&#65533;&#51717;&#65533;&#65533;&#65533;iR&#65533;&#65533;&#65533;&#65533;&#65533;&#1504;)&#65533;o&#65533;U&#65533;|&#65533;&#65533;&#65533;&#65533;&#65533;&#65533;j&#65533;&#65533;&#65533;]&#65533;&#65533;C&#65533;&#65533;&#65533;&#65533;|&#65533;`&#65533;Z&#65533;&#65533;G&#65533;|&#65533;J&#65533;\&#65533;&#65533;o
&#65533;x&#65533;;9)&#65533;&#65533;&#65533;&#65533;&#65533;&#65533;&#65533;&#65533;&#65533;Qy*&#65533;&#65533;X4&#65533;|C&#65533;I&#65533;&#65533;:&&#759;n&#562;&#65533;&#65533;&#65533;1h&#65533;(P&#16904;&#65533;&#521;I:&#65533;&#65533;&#65533;&[&#65533;!= &#65533;9&#65533;k&#37659;+&#65533;&#65533;&#65533;&#65533;'&#65533;T&#65533;&#65533;&#65533;H&#65533;l9K0&#65533;&#65533;&#65533;&#65533;&#65533;xD&#65533;&#65533;ez&#65533;&#65533;*&#1539;&#65533;&#65533;&#65533;y&#65533;&#65533;2I&#65533;L&#65533;&#65533;-&#65533;&#65533;&#1448;&#65533;&#65533;7&#65533;N9&#65533;Th&#65533;&#65533;	&#555;&#65533;&#65533;&#65533; &#65533;&#65533;&[$[&#65533;7&#65533;*`&#65533;c&#65533;&#65533; &#65533;&#65533;&#65533;&#65533;&#65533;&#65533;8P&#65533;2h&#65533;*&#65533;&#65533;>x&#65533;Z&#65533;&#65533;U&#65533;&#65533;~&#65533;&#34931;9g&#65533;&#65533;F&#65533;&#65533;&#65533;&#65533;&#65533;&#1536;.H&#65533;&#65533;&#65533;&#65533;&#65533;&#65533;8&#65533;&#65533;&#1498;&#65533;X&#65533;&#65533;/&#65533;&#65533;&#65533;&#65533;&#65533;w&#65533;Mz&#65533;q&#65533;&P=&#65533;	j&#65533;X&#65533;I&#65533;&#65533; &#65533;?`&#65533;&#65533;&#65533;WP&#65533;7&#65533;&#731;&#65533;yL&#65533;&#65533;&#65533;Y@2&#65533;90&#65533;&#65533;&#65533;&#65533;&#65533;=(&#65533;,&#65533;&#65533;g&#65533;z&#65533;&#65533;&#65533;&#65533;&#712;|&#1500;&#65533;&#65533;)&#65533;&#65533;&#563;B>&#65533;&#65533;&#65533;&#65533;&#65533;&#65533;&#65533;~#&#65533;	&#65533;J9o;&#65533;)I&#65533;S&#65533;LI&#65533;&#65533;&#65533;&#65533;x&#65533;&#65533;&#65533;i&#65533;X0[&#65533;&#65533;
*%&#65533;&#65533;&#65533; &#65533;HH0&#65533;&#65533;&#65533;&#65533;j&#65533;&#65533;Qa&#65533;"!& ~&#65533;&#65533;&#65533;&#539;&#65533;&#1519;dY&#518;&#49838;&#65533;&#65533;&#65533;&#65533;`&#65533;H+&#65533;&#1505;&#65533;&#65533;8&#1753;&#423;_&#65533;&#65533;|&#65533;<;&#65533;&#65533;&#65533;&#65533;&#690;&#65533;;4X&#65533;&#65533;j&#65533;w&#65533;&#65533;i&#65533;&#65533;&#65533;g: &#65533;A&#65533;M&#65533;&#65533;&#65533;+&#65533;M&#65533;&&#1788;&#65533;&#65533;&#65533;&#65533;&#65533;&#65533;&#65533;O&#65533;G&#65533;-7&#65533;BH~&#1127;&#65533;{&#65533;&#65533;_&#1633;&#65533;&#65533;:&#1854;&#65533;,&#65533;}&#65533;&#65533;g~&#65533;g&#65533;z&#65533;'y&#65533;&#65533;&#65533;&#65533;&#65533;&#65533;(&#1082;&#65533;&#65533;%z&#65533;&#1762;&#65533;YH&#65533;&#65533;&#65533;z&#65533;&;k&#65533;&#857;&#65533;&#65533;7&#65533;&#65533;&#65533;&#65533;&#65533;G)P&#65533;?&#65533;&#65533;&#65533;Y&#695;&#65533;j&#65533;&#65533;v;&#65533;4&#65533;&#65533;&#65533;&#65533;z&#65533;*&#65533;&#719;&#65533;&#65533;&#65533;r!&#65533;)&#65533;&#65533;&#588;D[&#65533;R &#65533;&#65533;&#65533;!&#65533;&#65533;-H&#65533; p|@&#65533;&#65533;&#65533;&#65533;v&#625;>=&#65533;&#65533;}&#65533;;&#65533;&#65533;XL&#1224;&#65533;&#65533;&#65533;y&#65533;O&#65533;&#65533;m&#65533;_|&#65533;$9&#65533;
&#65533;&#366;@&#65533;&#65533;&#1611;&#65533;8&#65533;b)W&#65533;o&#65533;Xpi&#823;ml&#65533;&#65533; C&#65533;&#65533;&#65533;~&#65533;L&#65533;&#65533;-&#65533;/&#65533;&#1879;&#7412;&#65533;&#65533; p&#65533;&#65533;&#65533;\&#65533;&#65533;&#65533;&#65533;&#65533;] &#65533;&#65533;&#65533;&#65533;(&#65533;&#65533;l&#65533;2&#65533;&#65533;&#65533;z	&#65533;4&#65533;&#65533;Z(&#65533;&#65533;&#65533;&#1208;{&#65533;&#65533;&#65533;Yj&#65533;&#65533;&#65533;&#587;&#65533;'&#65533;	Q&#65533;&#65533;&#65533;&#65533;&#54798;&#65533;*&#65533;&#65533;I &#65533;G&#65533;&#65533;&#426;&#65533;&#65533;=:&#65533;
&#65533;kX&#65533;&#65533;&#65533;&#65533;&#1421;&#65533;&#65533;km!b&#65533;&#65533;&#65533;&#65533;&#65533;W&#65533;&#65533;&#65533;&#65533;X&#65533;p&#65533;&#1416;&#65533;&#65533;&#65533;&#567;&#65533;&#65533;=&#65533;&#65533;3&#569;?&#65533;7&#65533;&#1652;:&#65533;>&#65533;[&#65533;&#65533;&#65533;&#1559;&#65533;]&#65533;&#65533;&#65533;&#65533;&#65533;&#65533;&#65533;[&#65533;&#65533;&#65533;&#65533;&#65533;&#65533;&#65533;&#65533;&#516;&#65533;&#65533;M)&#65533;&#65533;&#65533;&#65533;'&#65533;&#65533;UpkJ&#65533;[`X&#65533;&#65533;}&#65533;c*&#65533;&#65533;(&#65533;&#65533;'~/&#589;&#65533;&#65533;&#65533;>!-P&#65533;&#65533;&#65533;|9&#65533;&#65533;W&#65533;&#65533;&#65533;?`&#65533;&#65533;p&#65533;&#65533;&#65533;&#65533;&#23513;&#65533;&#65533;\&#65533;&#65533;&#65533;&#65533;&#65533;g&#65533;&#1594;S&#65533;&#65533;&#65533;&#65533;&#65533;&#65533;&#65533;n&#65533;n&#65533;R&#65533;&#65533;&#818;K@b&#65533;`&#65533;j&#65533;6{&#65533;&#65533;L&#65533;&#65533;&#65533;&#65533;&#65533;&#65533;|k:&#65533;)&#1788;[0X&#65533;n&#65533;&#65533; X`&#65533;&#65533;&#65533;Y&#65533;#&#65533;&#65533;&#65533;&#584;&#65533;L}&#65533;&#65533;&#65533;&#65533;5&#65533;&#65533;&#65533;&#65533;/&#65533;&#65533;{&#65533;&#880;L&#65533;&#65533;&#65533;&#65533;&#65533;&#65533;&#65533;&#65533;)&#65533;&#747;w&#65533;X&#718;)&#65533;&#65533;&#647;&#65533;&#65533;*&#65533;Gx&#65533;-&#65533;&#65533;w&#1701;]&#730;&#61210;~&#65533;&#65533;w&#65533;%&#65533;`&#65533;H&#65533;K&#65533;&#65533;&#65533;"~&#65533;&#65533;&#65533;[&#65533;&#65533;&#54974;&#65533;o&#65533;&#65533;Kp&#65533;&#65533;>&#65533;q&#65533;oz&#65533;&#65533;Q&#65533;V&#65533; L&#65533;&#65533;&#655;&#65533;&#65533;&#65533;~&#65533;&#65533;&#65533;&#65533;&#65533;&#65533;]&#1982;&#65533;&#65533;&#65533;B&#65533;&#65533;&#1450;}J&#65533;&#65533;'&#65533;F	&#65533;&#65533;&#65533;O*&#65533;&#65533;&#65533;ND&#65533;&#65533;A&#65533;&#65533;^8&#65533;I&#65533;`&#65533;`,&#65533;'&#65533;&#65533;&#65533;z{I&#65533;~&#65533;JP&#65533;&#65533;.&#65533;&#65533;&#65533;&#65533;j&#65533;[&#3258;&#65533;&#65533;&#65533;_&#65533;G|&#65533;(&#65533;&#1149;A!A &#65533;X&#65533;}>&#65533;&#65533;Gx&#65533;&#65533;&#65533;&#65533;&#65533;|&#65533;&#65533;&#65533;fn&#65533;U&#65533;:&#65533;,+&#65533;:&#65533; &#65533;6(&#1541;]&#65533;F&#65533;&#65533;> &#65533;&#65533;&#65533;&#65533;{&#65533;&#65533;	&#65533;&#65533;&#65533;&#1380;&#65533;A&#65533;Q&#65533;I&#65533;bl&#65533;&#65533;'{&#65533;&#1608;&#65533;&#65533;&#65533;&#65533;	z&#65533;&#65533;&#65533;\&#65533;&#65533;&#1186;&#65533;&#65533;N&#65533;&#65533;<
^4"8&#65533;~&#65533;&#65533;&#65533;|&#65533;&#65533;&#65533;&#65533;&#65533;.&#65533;&#65533;G&#65533;C&#65533;t&#65533;&#65533;C&#65533;&#65533;.&#65533;  2&#65533;&#65533;&#65533;TQQ&#65533;&#65533;&#65533;_T&#65533;X&#65533;E&#65533;&#65533;C&#65533;&#65533;&#65533;	&#65533;!&#65533;&#65533;&#65533;&#65533;&#65533;&#65533;!&#65533;&#65533;&#65533;!	&#65533;%&#65533;(\&#65533;&#1188;I&#65533;
L&#65533;&#65533;Pt&#396;D&#65533;&#65533;T&#65533;q&#65533;&#528;}&#65533;&#65533;&#65533;&#65533;&#65533;Ub.l&#65533;&#65533;G&#65533;&#65533;?W&#65533;@&#65533;&#65533;&#65533;$&#1214;&#65533;&#199;
&#65533;]&#65533;&#933;[&#65533;&#65533;]&#65533;y&#65533;&#65533;&#65533;&#65533;&#65533;_&#65533;&#65533;&#65533;&#65533;&#65533;a&#265;/f&#65533;J&#65533;q7v\[&#22730;&#65533;&#65533;Z&#65533;&#65533;&#65533;&#1482;j&#65533;&#65533;&#65533;&#65533;g&#65533;N]
&#65533;&#65533;b&#65533;/\&#65533;&#65533;v&#65533;&#65533;V&#65533;>&#65533;&#842;d&#65533;&#65533;*#"z&#65533;&#42414;&#65533;:x&#65533;y2&#65533;b&#65533;(BS,Q1R&#65533;>&#65533;5&#65533;#&#1733;[k&#65533;H&#65533;Kc&#65533;&#65533;&#1993;C&#65533;&#65533;{&#65533;&#65533;&#65533;&#999;__&#65533;&#65533;(&#65533;W&#65533;&#65533;&#65533;T&#65533; &#65533;&#65533;!}&#65533;(&#65533;&#65533;&#65533;z&#65533;a&#65533;a*&#65533;Fh&#65533;&#65533;&#1316;&#65533;&#65533;T&#65533;"&#65533;&#65533;B&#65533;&#232;&#65533;S&#65533;&#65533;&#65533;&#65533;&#65533;&#65533;)|&#65533;&#7557;$&#65533;@&#65533;&#65533;&#65533;&#65533;)#&#65533;&#65533;&#65533;&#65533;r&#65533;I/&#65533;"&#65533;'6&#65533;&#65533;&#65533;H&#65533;&#65533;H&#65533;.&#65533;	|Ra<Y 5&#65533;&#65533;J&#65533;&#65533;oK.&#65533;&#65533;&#65533;K0&#65533;\l&#65533;&#65533;&#65533;&#65533;&#65533;&#65533;6&#65533;&#685;&#65533;63&#1057;&#65533;P&#65533;&#65533;&#808;*&#65533;&#65533;&#65533;&#65533;h&#65533;4&#65533;J&#65533;&#65533;,&#65533;H.&#65533;2&#65533;&#65533;3&#65533;B*&#65533;	2&#65533;&#65533;%&#65533; &#65533;&#65533;2&#65533;&#65533;N&#65533;LB=D+&#65533;@&#65533;Z&#65533;.&#65533;8&#65533;7&#65533;riE&#65533;| OLZ&#65533;&#65533;K\	&#65533;uW^k&#65533;/.&#65533;&#65533;"&#65533;`&#65533;*&#65533;&#65533; &#65533;R&#65533;b&#65533;&#65533;&#65533;ZN(c&#65533;&#65533;:&#65533;j&#65533;&#65533;\sm$&#1826;Ep&#65533;&#65533;8&#65533;&#65533;|sJL0A#G`&#65533;&#65533;`&#65533;&#65533;*&#65533;B&#65533;&#65533;&#65533;&#65533;P:&#65533;&#32275;4#&#65533;JL&#65533;!&#65533;H&#65533;V&#65533;zsTaa&#65533;*@E&#65533;2R&#65533;W&#65533;j/W&#65533;&#65533;&#65533;xd&#65533;&#1259;&#65533;$&#65533;&&#65533;O&#65533;&#65533;&#65533;l3&#65533;pP&#65533;!V&#65533;&#65533;+&#65533;d&#65533;&#65533;*H&#65533;xVert$&#766;&#65533;&#65533;#A&#65533;&#65533;K&#1426; &#65533;&#65533;I	]&#65533;&#65533;&#65533;J&#65533;&#65533;h(I&#65533;J&#65533;&#65533;;Y?!{&#65533;M_&#65533;&#65533;2&#65533;&#1937;:&#65533;Q&#65533;-&#65533;&#65533;	&#423;&#65533;B&#65533;&#559;$|&#65533;*&#65533;J&#65533;U&#720;&#65533;&#65533;Bo&#65533;&#65533;?&#65533;0{&#65533;&#65533;&#65533;&#65533;&#65533;&#61831;&#65533;\&#65533;b&#65533;I&#1930;QK&#65533;*R&#65533;HJ &#65533;=&#65533;&#65533;&#65533;&#65533;&#65533;&#65533;&#65533;P&#65533;4.&#65533;&#65533;&#65533;9_&#65533;&#65533; k&#1221;&#65533;C&#65533;&#65533;!&#65533;&#65533;TS&#65533;5u&#65533;&#65533;&#65533;&#65533;(&#65533;=&#65533;&#65533;p#&#65533;&#65533;*&#65533;]&#65533;&#65533;^2SV/nH^&#1088;&#65533;;&#65533;&#65533;&#65533;z&#61151;T&#457;;&#65533;LU&#65533;&#1698;j&#65533;&#65533;i&#65533;&#65533;&#941;&#65533;y}2&#65533;&#65533;,;sV&#65533;&#65533;&#1904;&#65533;7&#65533;r`&#65533;(~&#65533;Y
y&#65533;&#65533;^&#65533;&#584;&#65533;&#65533;&#65533;x&#65533;$&#753;&#1296;&#65533;&#65533;&#65533;\&#65533;XHB'&#65533;&#65533;&#65533;&#65533;&#65533;&#65533;uq&#212;&#65533;&#405;&#65533;!&#65533;{X&#65533;&#65533;&#65533;p&#65533;B&#65533;m&#65533;&#65533;&#65533;&#65533;&#65533;&#65533;&#65533;&#559;}&#65533;2&#14085;&#65533;&#65533;&#65533;@"Q&#65533;(&#65533;&#65533;$\AA&#65533;&#65533;&#65533;&#65533;&#65533;&#65533;&#65533;s @&#65533;Ns&#1445;+&#65533;&#65533;2&#65533;&#65533;+ta	R`&#65533;~&#65533;wB-6/&#65533;&#65533;#&#65533;&#65533;k!o&#65533;&#65533;FP&#65533;&#65533;L&#65533;(e	&#65533;&#65533;&#65533;&#65533;&#65533;Y,;O&#65533;s+&#65533;&#1040;&#65533;&#65533;n&#65533;!&#65533;&#65533;&#65533;X"&#65533;
&#65533;&#65533;&#65533;	5H&#65533;[&#65533;&#778;&#9350;&#65533;L&#65533;] "&#65533;&#65533;&#401;&#65533;&#65533;Cr	&#65533;)&#65533;H&#65533;
R&#65533;B&#65533;@&#65533;%P	*7&#65533;&#65533;O&#65533;&#65533;7l&#65533;
cD&#544;LE/B&#65533;&#65533;&#65533;&#1945;KEF@&#65533;&#65533;&#65533;&#65533;&#65533;r$&#65533;k~6*&#65533;&#65533;G&#65533;:&#65533;&#65533;J&#65533;&#65533;&#65533;|&#65533;z&#65533;\L&#65533;&#65533;Hr&#65533;L3t&#65533;&#65533;v&#65533;TV2&#65533;
&#65533;&#65533;T@&#65533;&#1388;JS&#65533;&#65533;&#65533;6&#65533;td&#65533;&#65533;&#65533;m<&#65533;&#65533;&#60462;
]&#65533;BH&#65533;&#65533;t&#65533;qu&#65533;iZ&#65533;&#11408;+lA?&#65533;h&#65533;2&#65533;&#65533;&#65533;&#65533;J$&#65533;F&#65533;sW&#65533;@ T&#65533;&#65533;eD&#65533;;&#65533;&#65533;)`&#65533;&#65533;,&#65533;&#65533;&#65533;&#65533;Z&#65533;&#65533;&#65533;&#65533;&#65533;&#65533;&#65533;]jQ&#65533;4&#65533;&#65533;&#65533;.j&#652;&#65533;W z&#65533;&#65533;#7&#65533;C&#8689;&#65533;&#65533;&#65533;&#65533;&#1004;&#65533;H&#65533;3&#65533;&#65533;Z&#65533;s&#65533;Wh&#65533;\!	3&#1640;M&#65533;H&#65533;&#65533;uQRr&#65533;[&\&#65533;&#65533;B&#65533;0&#65533;by&#65533;$l&#728;&#169;`&#65533;&Z &#65533;9&#65533;&#65533;dd&#65533;&#65533;)+W4&#65533;&#65533;&#65533;51&#65533;*|4&#65533;Y&#65533;&#65533;Q&#65533;]&#65533;&#65533;H&#65533;%&#65533;&#65533;Z&#65533;.&#65533;g4I!&#65533;5D5&#65533;&#65533;
&#65533;^f=&#65533;D/C&#65533;m|&#65533;3&#65533;&#65533;IV&#65533;(N&#65533;&#65533;&#65533;N&#65533;&#65533;dra%&#65533;&#65533;4&#65533; 	Kh( &#65533;p.$!v&#65533;JTPT
&#65533;
X&#65533;&#65533;&#65533;&#65533;3Ju&#65533;9	&#65533;PB&#65533;&#65533;&#65533;saOg&#65533;4_&#65533;.fSmH&#65533;(	&#65533;p&#65533;&#65533;&#65533;> !f(&#65533; &#65533;$$<&#65533;&#65533;&#65533;p:&#65533;&#65533;~&#65533;4]&#65533;&#65533;&#65533;5I{%O@&#65533;&#65533;&#65533;{&#65533;&#65533;$&#65533;m&#65533;&#65533;8&#65533;V^:&#65533; ?&#65533;&#65533;&#65533;&#65533;&#65533;T&#1339;&#65533;&#65533;&#770;&#65533;0#	a&#65533;\ &#65533;fD4&#65533;AH&#65533;S	T6&#65533;&#65533;&#65533;B&#65533;o&#65533;&#65533;&#65533;O&#65533;&#65533;&#65533; R$-&#65533;U&#65533;&#65533;MO#F&#65533;)&#65533;$&#65533;.&#65533;fe$	&#65533;j&#65533;PHS&#65533;&#65533;&#65533;&#65533;&#65533;	&#65533;&#65533;&#65533;&&#65533;&#65533;P&#65533;&#1798;&#65533;*&#65533;&#65533;&#65533;zb&#65533;&#65533;@RW&#65533;&#65533;&#65533; &#386;t&#65533;s5&#65533;@&#65533;&#789;&#65533;&#65533;@[&#65533;vy&#65533;\&#65533;7&#65533;^[H$0&#65533;&#65533;y$&#65533;O^g&#65533;<R&#65533;&#65533;.&#65533;&#65533;S&#65533;&#65533;&#65533;&#65533;X&#65533;&#65533;S416!!<&#65533;e8&#65533;Y&#65533;&#65533;&#65533;jA&#65533;&#65533;e&#65533;&#65533;P&#65533;'`C&#65533;&#65533;6X&#65533;&#65533;DB&#65533;2S&#65533;&#1208;&#65533;u&#65533;&#1043;&#65533;&#65533;&#65533;P&#65533;t	h r&#65533;n!	m&#65533;_&#65533;z) Y.&#65533;&#65533;&#65533;&#65533;/;&#65533;&#65533;&#65533;&#65533;&#65533;&#65533;&#65533;.X&#65533;%&#821;&#65533;&#65533;T`2g&#65533;&#65533;2&#65533;&#65533;&#65533;C &#65533;}&#65533;&#65533;	V&#65533;	&#65533;Q
i]Z	n]&#65533;&#65533;&#65533;&#65533;+F&#65533;S&#65533;]&#65533;e&#65533;	_&#65533;d&#65533;@&#1349;&#65533;&#65533;&#65533;&#65533;&#65533;v&#65533;&#65533;&#65533;p&#65533;&#65533;\&#65533;&#65533;p&#65533;JGa&#65533;[x&#65533;-&#65533;m&#65533;i&#65533;t&#65533;&#65533;M&#65533;o&#65533;&#65533;[&#65533;^&#65533;SZ&#65533;#!&#697;&#65533;rI&#65533;G&#435;9	&#65533;&#809;&#65533;Sr&#65533;\c&#65533;Y&#65533;&#65533;l&#65533;w&#65533;&#65533;A/}&#65533;KB&#65533;e&#65533;H&#65533;He&#65533;LN &#65533;c&#65533;&#65533;yI@&#65533;RV&#65533;&#65533;&#65533;n&#65533;&#65533;&#65533;r&#65533;
R&#65533;&#142;&#65533;z].&#65533;['{'&#65533;o&#65533;&#65533;"$;&#1628;P&#65533;&#65533;&#1317;~g&#65533;&#65533;&#65533;%P=&#65533;&#65533;&#65533;]&#65533;&#65533;kSf&#65533;H&#65533;B&#65533;9&#65533;&#65533;&#65533;&#65533;&#65533;&#65533;&#65533;4'&#65533;q&#65533;&#65533;&#65533;z&#1139;q,&#65533;&#65533;&#65533;63j6G&#65533;P	3&#65533;&#65533;&#65533;Z&#65533;Df&#65533;&#65533;B&#65533;p&#65533;-&#65533;X&#65533;&#1485;&#65533;&#65533;)`S~j&#65533;g&#65533;&#65533;&#65533;J&#65533;&#65533;&#65533;&#65533;&#65533;&#65533;k}&#65533;(dUg&#65533;&#65533;bR&#65533;&#65533;W6U&#65533;&#65533;&#65533;&#65533;1&#65533;&#65533;&#65533;3s8
)>~4&#65533;&#65533;&#65533;&#65533;'&#65533;j"A&#65533;=S&#65533;&#904;9	&#65533;8&#65533;&#65533;&#65533;&#65533;	&#65533;&#65533;[&#65533;&#65533;&#65533;&#65533;&#65533;&#65533;&#65533;;&#65533;(&#65533;&#65533;C&#65533;B&#65533;&#65533;&#65533;&#65533;(&#65533;&#65533;&#65533;&#65533;8&#65533;9/h&#65533;; &#65533;&#65533;&#65533;T{:&#65533;&#65533;&#65533;&#65533;&#65533;zZ&#409;&#65533;G&#632;&#65533;&#65533;	&#65533;&#65533;&#65533;i&#65533;&#65533;&#65533;&#65533;&#65533;y	&#65533;&#65533;y&#65533;~&#65533;&#65533;&#65533;&#65533;h&#65533;&#65533;&#65533; 	&#65533;&#65533;&#65533;,&#65533;3&#65533;HB&#65533;&#65533;#&#65533;&#65533;(&#65533;m&#65533;&#65533;&#1697;&#65533;i&#65533;&#65533;p&#65533;s&#65533;7&#65533;&#65533;&#65533;Y$/,&#65533;<#/&#65533;:&#65533;r&#65533;&#65533;&#65533;9&#1162;&#65533;"&#65533;a&#65533;I&#65533;&#65533;&#65533;/&#65533;+!<&#65533;&#65533;h&#65533;&#65533; &#65533;8	&#65533;&#65533;"&#65533;&#65533;J&#65533;&#65533;#&#65533;&#65533;&#65533;6&#65533;&#65533;&#65533;&#570;&#65533;q	&#1360;&#65533;&#65533;&#1026;&#65533;&#65533;&#65533;&#65533;&#65533;&#65533;'&#65533;&#65533;.Z:&#65533;&#65533;&#65533;&#65533;&#65533;X&#65533;_&#65533;0&#65533;&#65533;&#65533;]z&#65533;2&#65533;L2&#65533;&#65533;&#65533;%&#65533;
&#65533;&#65533;&#65533;&#65533;&#65533;&#65533;!*1&#65533;!&#65533;07&#65533;&#65533;&#65533;&#65533;&#65533;p&#65533;&#65533;&#65533;-&#65533;&#65533;$ ?&#65533;&#65533;5K&#65533;8&#65533;H&#65533;&#65533;BR[&#65533;J&#65533;&#65533;K&#65533;&#65533;&#65533;&#65533;&#65533;&#65533;&#65533;&#65533;&#65533;!&#65533;&#390;&#65533;&#65533;,LE&#65533;&#65533;&#1411;`&#278;Z&#65533;&#65533;/&#65533;-&#65533;&#65533;.&#65533;&#65533;(&#65533;&#65533;x&#1098;%&#1026;7X-H&#65533;Q&#65533;&#65533;A&#65533;G&#65533;&#465;&#65533;2&#65533;&#65533;(&#65533;&#65533;&#65533;&#65533;&#65533;&#65533;&#65533;"&#65533;+&#65533;:&#65533;&#65533;`Z7&#65533;#/&#65533;&#65533;)XT&#65533;&#65533;86b&#65533;&#65533;&#65533;&#65533;&&#65533;&#65533;'&#65533;vt&#65533;w&#65533;&#65533;0;1&#65533;&#1232;66&#65533;&#65533;&#65533;{0
&#65533;
"&#65533;&#65533;b&#65533;V&#65533;&#65533;"&#65533;H&#65533;I{&#65533;&#65533;R&#65533;*c&#65533;5&#65533;AN&#65533;&#65533;Hm&#65533;n&#65533;v&#65533;&#65533;S%7&#65533;&#65533;&#65533;&#65533;h&#65533;&#65533;&#65533;Y&#65533;&#65533;<&#65533;
a,&#65533;&#65533;&#65533;H&#675;H&#65533;0n&#65533;&#65533;$&#65533;(S&#65533;H&#65533;;"K&#65533;&#65533;K&#65533;}k&#480;&#65533;&#65533;&#65533;4&#65533;&#65533;	&#538;Q&#65533;4&#65533;L&#65533;&#65533;&#65533;&#65533;&#65533;(ra&#634;
$)&#65533;&#65533;F$&#65533;/&#65533;&#65533;/&#65533;+y&#65533;t4ED7t&#65533;&#65533;_&#65533;)s4m&#65533;&#65533;&#65533;K&#65533;&#65533;&#65533;&#65533;I&#155;&#65533;&#65533;
 &#65533;&#65533;1J&#65533;&#65533;@2,&#65533;#&#65533;n&#65533;#cL&&#65533;)9I&#65533;/ $&#65533;&#65533;4&#65533;&#65533;&#65533;-$xL&#65533;k&#336;&#65533;&#65533;}&#65533;q&#65533;8d&#65533;f&#65533;-&#65533;H+P+P&#65533;g&#65533;&#65533;&#65533;(&#65533;&#65533;&#65533;C+&#65533;&#65533;&#65533;&#65533;&#65533;&#65533;&#65533;&#65533;&#65533;&#65533;&#65533;D&#65533;&#65533;IG&#65533;q&#65533;
,&#65533;&#65533;&#65533;&#65533;&#65533;&#65533;&#65533;0u#:m?t&#65533;++8&#65533;&#65533; &#532;z&#65533;#bQ)&#65533;&#65533;&#616;&#65533;NU[&#65533;&#65533;&#565;QjE&#65533;J&#65533;&#65533;&#65533;3C&#65533;&#65533;P&#65533;	E!&#65533;&#65533;tq&#65533;I&#65533;(&#1308;&#65533;{`S&#1330;1F3&#65533;&#65533;&#65533;&#65533;2 &#65533;&#65533;&#65533;+&#65533;p8&#65533;{&#37138;&#65533;&#65533;x8&#65533;&#521;&#65533;+&#65533;h&#65533;&#65533;&#65533;&#65533;p&#65533;&#65533;&#65533;&#65533;&#65533;+&#65533;	&#65533;&#65533;&#65533;&#65533;&#65533;W&#65533;6 &#65533;&#65533;&#65533;bG&#65533;T&#1129;&#1768;&#65533;O>&#65533;&#65533;&#65533;&#65533;&#65533;&#65533;&#65069;&#65533;&#65533;&#65533;!&#65533;J61&#65533;&#345;@M+x&#65533;`&#1154;_&#65533;&#65533;&#332326;R8&#65533;!I(&#65533;&#65533;&#65533;z&#65533;3&#65533;&#65533;&#65533;&#65533;t&#65533;&#65533;&#65533;;&#65533;X&#65533;&#65533;&#65533;&#65533;16A#&#65533;&#65533;&#565;M&#65533;&#65533;(&#65533;;&#65533;&#65533;0B&#65533;&#65533;&#65533;&#65533;Q&#65533;!&#65533;&#65533;&#65533;&#65533;&#65533;&#65533;<&#65533;SU+:&#65533;&#65533;&#65533;-$&#65533;9&#65533;&#65533;&#65533;&#65533;x)&#65533;&#1788;SJ&#65533;&#65533;&#65533;&#65533;&#65533;&#776;S&#65533;&#65533;&#65533;@Yi&#65533;N O&#65533;&#662;	&#65533;&#65533;3&#65533;0&#65533;#&#65533;&#65533;0I|&#65533;	!9&#65533;&#65533;&#65533;b&#65533;	&#65533;&#65533;.l)&#65533;Q&#65533;&#65533;&#65533;&#65533;&#65533;&#763;&#65533;-&#65533;&#65533;&#65533;&#65533;&#65533;&&#65533;&#65533;S&#65533;&#65533;&#65533;&#65533;J4V#&#65533;3#&#65533;&#65533;&#65533;&#65533;&#65533;`DF&#65533;&#65533;&#65533;_&#65533;pL4&#65533;&#65533;&#65533;V&#65533;&#1101;&#65533;&#65533;7&#65533;At&#65533;J&#65533;&#65533;&#65533;&#65533;L&#65533;&#65533;&#65533;6[&#65533;%p&#65533;&#977;&#65533;&#65533;@EKA&#65533;&#65533;&#1736;W2&#65533;&#65533;&#1167;&	2(&#65533;&#65533;&#65533;&#65533;L `+&#65533;z&#65533;&#65533;$&#65533;@&#65533;&#65533;X&#65533;&#65533;2&#65533;(&#1064;.x&#65533;&#65533;&#65533;&#65533;&#65533;m:	`&#65533;'&#65533;N&#65533;&#65533;X&#65533;|&#65533;&#65533;&#65533;'&#65533;	&#65533;&#65533;&#65533;&#65533;D&#65533;"B&#65533;(&#65533;&#65533;F&#65533;&#65533;&#65533;&#1915;&#1495;&#65533;M*eP&#65533;[&#65533;&#650;z&#65533;x&#65533;78&#65533;&#65533;*&#65533;&#65533;	&#65533;"&#65533;*&#65533;&#65533;&#65533;6&#65533;&#65533;&#65533;&#65533;&#65533;&#65533;03&#65533;&#65533;J&#1650;&#65533;
#&#65533;I?&#65533;&#65533; &#65533;4F &#65533;&#65533;v&#65533;&#65533;p&#1551;&#65533;
&#65533;T'J&#65533;I&#65533;&#65533;U&#65533;.&#65533;[&#65533;&#65533;<&#65533;&#65533;&#65533;&#65533;&#65533;&#65533;&#1224;}&#65533;ZZ&#65533;lt&#1537;&#65533;B!&#65533;&#65533;u&#65533;&#65533;J&#65533;&#65533;&#65533;}49Re&#65533;nA&#65533;U&#65533;- /&#65533;&#65533;Vke&#65533;%&#65533;GC&#65533;&#65533;KK&#65533;.NA<&#65533;&#65533;8);^(q&#340;U+&#65533;.&#65533;&#65533;fqE&#65533;Z&#65533;&#65533;]&#65533;&#65533;	
&#65533;&#65533;PO&#65533;&#65533;&#1228;^&#65533;&#65533;&#65533;J&#65533;&#65533;B&#65533;&#65533;&#65533;&#65533;5&#65533;n#.&#65533;&#65533;&#65533;r&#65533;u&#65533;W&#65533;&#65533;&#65533;m&#65533;.&#65533;t-&#1597;&#65533;|E&#65533;&#65533;&#65533;.&#65533;&#65533;c&#65533;&#65533;h&#65533;&#65533;b,8&#65533;Y&#65533;&#65533;3p&#65533;>{&#65533;&#65533;@&#65533;&#65533;<&#65533;iSV&#1245;&#65533;&#65533;S&#65533;#.&#65533;,&#65533;x&#65533;&#65533;&#65533;_D&#65533;4&#65533;J&#65533; &#65533;&#65533;*`&#65533;&#65533;"&#65533;&#65533;`R/<:t&#65533;	&#65533;<D&#65533;&#65533;;YF5?&#65533;&#712;&#65533;&#65533;&#65533;&#65533;O!&#65533;&#2009;&#65533;F&#65533;&#65533;&#65533;:c+&#65533;db`&#65533;&#65533;&#65533;1&#403;&#65533;&#65533;&#65533;$&#65533;&#65533;P&#65533; &#65533;&#65533;&#65533;&#65533;
&#65533;T-&#65533;H&#65533;&#65533; (&#65533;VE&#65533;&#65533;&#65533;&#65533;%X&#65533;% P'&#65533;m&#65533;	&#65533;h[&#65533;&#65533;&#65533;0&#65533;i&#65533;~U&#65533;IWD&#65533;&#65533;&#65533;&#65533;&#65533; $&#65533;'&#65533;o&#65533;&#65533;x&#42972;&#65533;&#285;e&#65533;&#65533;Y:&#65533;&#65533;Z*&#65533;aW,&#65533;p&#65533;c,&#65533;ci.&#65533;$&#65533;&#65533;G&#65533;&#65533;&#65533;=&#65533;&#65533;d&#65533;&#65533;
9KQ&#65533;&#65533;&#1832;$&#65533;z&#65533;6&#65533;6&#65533;&#65533;3)&#65533;B&#65533;1s&#65533;*&#65533;Z&#65533;&#65533;+&#65533;&#65533;Z&#65533;&#65533;&#65533;9Ax&#65533;&#65533;&#65533;[&#65533;e&#65533;&#65533;&#1019;&#65533;0V'&#65533;&#65533;7]N&#65533;&#65533;hh&#65533;&#65533;<&#65533;&#65533;(&#1800;=&#65533;[&#65533;$/&#65533;R&#65533;&#65533;'&#65533;pI&#65533;&#65533;&#65533;88/@7a&#65533;&#569;0i&#65533;&#65533;&#65533;m&#65533;&#65533;&#65533;&#65533;&#65533;\&#65533;&#39113;&#65533;&#65533;R&#65533;&#65533;BW Q&#65533;&#65533;&#65533;&#65533;&#65533;6W&#776;&#65533;&#65533;&#65533;%&#65533;B&#65533;f&#65533;&#65533;&#65533;i-&#65533;&#65533;&#65533;&#65533;&#65533;&#65533;&#1366;&#65533;*\&#65533;&#1733;V53&#65533;K&#65533;2a&#65533;&#65533;z8!&#1067;&#65533;&#65533;]&#65533;]m&#65533;&#65533;&#65533;\m&#65533;&#65533;#&#65533;< &#65533;,&#65533;&#65533;@&#65533;Zz&#65533;&#65533;`-&#65533;.%&#65533;S&#65533;&#65533;&#65533;&#1571;&#65533;x&#65533;pi-&#65533;q'H&#65533;&#65533;L&#65533;*&#65533;&#65533;&#65533;X&#65533;H&#65533; `^&#65533;&#65533;j&#65533;&#65533;&#65533;]M&#65533;_{U&#1026;&#65533;\&#65533;&#65533;$&#65533;&#65533;&#65533;F&#65533;&#65533;2&#65533;H&#65533;C&#65533;Kd[&#65533;&#65533;G^&#65533;G&#65533;&#65533;&#65533;JCa&#65533;+B&#65533;'&#65533;Z&#65533;84&#65533;&#65533;&#65533;[<&#1640;&#65533;Y&#65533;
Q&#65533;&#65533;&#65533;&#65533;&#65533;&#65533;&#65533;z&#65533;&#65533;L6&#65533;&#65533;&#65533;&#65533;&#65533;&#65533;1BW&#65533;&#65533;Z&#65533;&#1036;*&#65533;G	8&#65533;&#65533;]H&#65533; &#65533;&#2375;q&#65533;&#65533;&#65533;8hF&#65533;&#65533;&#65533;&#65533;$&#65533;2a&#65533;&#65533;0&#65533;&#65533;y&#65533;&#65533;&#65533;&#65533;L&#65533;]&#65533;&#65533;:b&#65533;q&#65533;Q&#65533;&#948;4_&#65533;LSs&#65533;&#65533;&#65533;&#65533;&#65533;.k&#65533;D&#65533;&#65533;_&#65533;&#65533;,&#65533;@c[&#65533;H&#65533;&#65533;&#65533;dPI
&#65533;&#65533;
q	g&#65533;g<o&#65533;z&#65533;h&#65533;&#65533;&#65533;&#65533;)
oUY&#65533;e&#65533;''&#934;j&#65533;N2&#65533;&#65533;R^&#65533;z&#65533;U&#65533;Z&#65533;	&#65533;&#130;0B&#65533;&#65533;@f5&#65533;uS&#65533;&#605;&#65533;&#65533;Y&#65533;&#65533;&#65533;&#65533;Ed&#65533;_&#65533;&#65533;-&#65533;`&#65533;&#65533;&#65533;&#65533;Pbo&#65533;HPG&#65533;&#65533;&#65533;=&#65533;&#65533;k3&#65533;&#65533;&#65533;&#65533;D}&#65533;,&#65533;&#65533;&#65533;j9&#65533;j&#65533;>b&#65533;&#65533;
&#65533;&#65533;&#65533;&#65533;&#65533;*&#65533;&#65533;>&#65533;2=&#65533;-V&#65533;&#65533;&#65533;,&#65533;&#65533;&#65533;M&#65533;%x&#65533;jA&#65533;&#65533;pE&#65533;&#65533;&#65533;&#65533;cb&#65533;&#65533;+?D&#65533;4&#65533;&#65533;&#65533;&#65533;	&#65533;&#65533;&#65533;&#65533;

&#65533;&#65533;&#65533;p&#65533;&#65533;&#65533;7&#65533;&#65533;&#65533;&#65533;&#65533;U&#65533;N&#65533;y%&#65533;&#1418;&#65533;&#283;&#65533;	&#65533;&#65533;&#65533;&#65533;u&#65533;t&#65533;&#65533;&#65533;&#65533;&#65533;)	&#65533;&#65533;&#65533;  &#65533;z?&#65533;=&#65533;$3$&#65533;
aSS&#65533;&#65533;U&#65533;&#65533;&#65533;H&#65533;&#65533;&#65533;&#65533;HB9c&#65533;;^+&#65533;&#65533;[o&#65533;&#65533;+&#65533;&#65533;S&#65533;&#65533;#&#65533;z&_&#65533;p&#65533;Wr&#65533;|&#65533;% &#65533;&#65533;&#65533;&#65533;X&#65533;N&#65533;K&#65533;&#65533;&#65533;K}%&#65533;Q)ma&#65533;y&#65533;&#65533;P&#1401;p&#65533;&#65533;B"u&#65533;&#65533;&#65533;&#65533;x@&#65533;`W&#65533;&#65533;.&#65533;(a&#65533;&#65533;Bg2kO2&#65533;&#65533;7$6Q&#65533;]&#65533;&#65533;e&#65533;&#65533;Np&#65533;L&#1304;&#65533;RB,&#65533;&#65533;&#1332;:#&#65533;&#65533;&#65533;m&#65533;+=F7&#65533;&#65533;J>]aU&#65533;$&#65533;&#65533;o&#65533;&#65533;&#65533;Y&#65533;K&#65533;}&#65533;&#65533;l&#65533;&#65533;gT"9&#65533;&#65533;&#65533;&#65533;v6&#65533;a&#65533;}&#65533; &#65533;&#65533;&#65533;&#65533;&#65533;NA&#65533;&#1532;&#631;&#65533;&#65533;&#1324;&#65533;-&#1425;&#495;[&#65533;&#65533;E&#65533;&#65533;&#65533;&#65533;&#65533;&#65533;&#65533;qY3s&#65533;P4&#65533;
&#65533;&#8268;&#65533;+&#65533;&#65533;&#65533;'M&#65533;&#65533;-P&#65533;?F&#65533;&#65533;&#65533;m[&#689010;&#65533;vDu5&#65533;f&#65533;GVc&#65533;&#65533;#&#65533;&#65533;&#849;&#65533;&#65533;&#65533;k?*&#65533;&#65533;e&#1257;&#65533;/&#65533;c&#65533;&#65533;p/Yf&#65533;'&#65533;&#65533;&#65533;&#65533;&#65533;&#65533;&#65533;\u&#65533;q&#65533;&#65533;&#65533;&#65533;b7&#65533;'0&#65533;$&#65533;%&#65533;&#65533;&#65533;Q&#65533;&#65533;f&#65533;k#&#961;&#65533;\&#65533;4fP&#65533;Fn$?t&#38006;&#65533;v&#65533;&#1341;&#65533;&#65533; &#65533;&#65533;1&#65533;`(&#632;VG&#65533;#>A&#65533;&#65533;H&#65533;&#65533;&#65533;8&#65533;	X&#65533;d&#65533;X&#65533;29	&#65533;&#65533;$&#65533;F (&#65533;&#65533;	(.&#65533;&#65533;&#65533;!
&#65533;}H0&#65533;S&#65533;.+r&#65533;&#65533;&#65533;#&#528;&#65533;@)i&#65533;$&#660;*W&#65533;&#65533;&#65533;%&#792;2g&#1196;i3f&#65533;&#65533;U^&#65533;4d&#65533;}^&#65533;&#1129;!]&#65533;`&#65533;xtI&#65533;.R&#65533;L&#65533;&#65533;&#65533;-V&#65533;l&#53860;KA-Z&#65533;l)&#65533;,&#65533;\&#65533;&#65533;&#65533;&#529;8^&#65533;&#65533;&#65533;C&#65533;V&#65533;
&#65533;&#65533;&#65533;&#65533;!_T&#65533;I&#65533;&#65533;&#65533;`%&#65533;.&#65533;9&#65533;gPU&#65533;R&#65533;&#65533;&#1248;`&#65533;D6Y&#65533;&#65533;&#65533;&#65533;&#65533;&#65533;PAz&#65533;	%
&#65533;&#65533;@&#65533;+&#65533;txv&#65533;&#65533;n&#65533;&#65533;m&#65533;&#65533;H&#65533;&#65533;&#65533;&#133;+bi&#65533;8&#65533;&#65533;&#663;3o&#65533;\&#65533;&#65533;AqK&#65533;l&#65533;&#65533;&#65533;&#50791;.mzcq_ W&#65533;K1(vl&#65533;&#65533;$&#65533;&#65533;,X&#954;&#65533;&#65533;em&#65533;#s&#65533;z)&#1599;&#65533;&#65533;e&#65533;T)&#65533;IA]`&#65533;O#&#65533;&#65533;L}e&#65533;&#65533;&#65533;e&#65533;M&#65533;&#65533;&#65533;cEE&#65533;E&#65533;&#65533;&#65533;	HD&#65533;A/@t&#65533;&#65533;&#65533;&#65533;&#1481;&#65533;&#65533;b]G&#65533;M&#65533;&#65533;i&#65533;&#65533;&#65533;&#65533;s&#65533;&#65533;&#65533;AB&#65533;#&#65533;Ey&#65533;L<fv&#65533;PC8&#65533;&#65533;8tTN)&#65533;&#65533;&#65533;D&#65533;XY&#65533;&#65533;&#65533;yRH&#65533;&#65533;&#65533;I&#65533;&#65533;&#65533;|[&#65533;7&#65533;Z\&#65533;&#65533;&#65533;[&#65533;&#65533;&#65533;ZG&#65533;g^^I&#65533;&#65533;bW:&#65533;&#65533;&#65533;&#65533;qU&#65533;X>U&#65533;&#65533;+H(&#65533;&#65533;_&#65533;&#65533;&#65533;"G&#65533;1&#65533;bG(&#65533;&#65533;&#65533;D&PZQk&#65533;&#65533;Zg&&#65533;A&#65533;J&#65533;[l&#65533;r&#65533;*&#65533;&#65533;!$&#65533;+&#65533;:+&#65533;&#65533;:&#65533;X&#65533;&#65533;UQP&#65533;H9&#65533;&#65533;WN&#65533;L&#65533;Y&#65533;a&#65533;&#65533;&#65533;enu&#65533;Y&#65533;&#65533;E~&#65533;W&#65533;&#65533;&#16795;&#65533;&#65533;&#1943;6&#65533;CF&#65533;W&#65533;I&#1093;X&#65533;&#65533;&#65533;&#65533;Z&#65533;P&#65533;	&#65533;&#65533;&#65533;&#65533;E7,8Bk)r&#65533;[&#65533;(Xg&#65533;&#65533;&#65533;d&#65533;m&#65533;&#65533;&#1555;&#65533;*&#65533;&#65533;&#65533;m&#65533;F&#65533;&#65533;h&#65533;L?&#65533;&#65533;&#65533;I&#65533;<2&#65533;"e&#65533;[PU8&#65533;&#65533;&#65533;&#65533;&#65533;TR&#65533;]K&#65533;+&#65533;&#65533;&#65533;&#65533;&#65533;E&#65533;&#65533;c&#65533;Y&#65533;&#65533;@&#65533;&#65533;&#65533;&#65533;&#65533;&#65533;o&#65533;&#581;W&#65533;&#65533;EV&#65533;Z&#65533;&#65533;$&#65533;&#65533;&#65533;_&#65533;&#65533;&#65533;8&#17062;$VaT&#65533;q&/&#65533;*&#65533;&#65533;&#65533;&&#65533;
&#65533;&#65533;mwTwG&#65533;q&#65533;&#65533;&#1552;V&#298;&#65533;P&#65533;Kq&#65533;&#65533;8&#65533;;&#65533;qvAe&#65533;&#65533;PG&#65533;&#65533;Q&#65533;&#65533;&#65533;nEw]a&#65533;&#65533;s&#65533;3&#65533;b%m&#65533; &#65533;>_A&#65533;&#65533;&#65533;&#65533;\&#65533;tD&#65533;a9;&#65533;&#65533;&#1112;&#65533;eX&#65533;&#65533;PE&#65533;&#65533;&#65533;B&#65533;
<&#65533;1&#65533;(H&#65533;/&#65533;&#65533;&#65533;|&#65533;%&#65533;&#65533;_&#65533;4a@AFck	q&#374;=$&#65533;m&#65533;x&#65533;&#65533;y&#65533;x&#65533;&#65533;&#65533;~&#65533;@5	YA&#65533;FU&#65533;UI%&#65533;{Y&#65533;&#65533;&#65533;b&#65533;r&#65533;&#65533;&#65533;tb&#65533;K&#65533;&#65533;s:&#65533;&#65533;&#65533;Z&#65533;{SG&#65533;lh&#1090;&#65533;&#65533;p&#65533;&#65533;]l!&#65533;"&#65533;&#65533;&#65533;v&#65533;&#65533;HG&#65533;QjJ`)I-d3.&#65533;LJ&#219;a&#65533;#&#65533;&#65533;`&#65533;Rt&#65533;G&#65533;$o &#65533;	&#65533;H?&#65533;&#65533;&#65533;}"&#65533;8&#65533;&#65533;&#65533;$2?QF^&#447;&#65533;H9&#65533;l&#65533;&#65533;&#65533;&#65533;]2&#65533;&#65533; &#65533;v&#65533;&#65533;Ya+&#65533;Q&#65533;&#65533;&#1972;-&#65533;tk?pI&#65533;&#65533;&#65533;&#65533;h&#65533;Q&#65533;+&#65533;D@&#65533;&#65533;&#65533;&#65533; H&#65533;&#65533;&#65533;E*Q&#65533;$!	&#65533;&#65533;F&#65533;&#65533;&#65533;&#65533;T&#65533;\A&&#65533;N&#65533;Ko*&#65533;&#65533;&#65533;,&#65533;)&#65533;#&#65533;1"&#65533;:)&#65533;QrD#&#242;&#65533;P&#65533;&#65533;!&#65533;&#65533;&#65533;*&#65533;4U2$ A&#65533;fZ&#65533;Z&#65533;&#65533;D	&#65533;G,R[&#65533;&#696;&,L&#65533;uv&#65533;&#1206;ec&#65533;
&#65533;&#65533;G@h)Du&#65533;67&#65533;&#65533;&#65533;C-D$+&#65533;&#65533;&#1974;&#65533;Fv&#65533;T*&#1545;&#65533;x8&#65533;&&#65533;T&#65533;&#65533;&#65533;>&#65533;&#65533;H&#65533;5&#65533;&#65533;&#65533; &#65533;&#65533;&#65533;&#65533;&#65533;D&#65533;d!&#65533;&#65533;*&#65533;&#65533;&#65533;`&#65533;&#65533;&#65533;&#65533;I>&#65533;W'&#65533;`Ev&#65533;&#65533;\B%p&#65533;`+S;&#65533;&#65533;\&#65533;@&#65533;H&#65533;&#65533;&#65533;\&#65533;5&#65533; &#65533;&#65533;aH&#65533;&#65533;P&#65533;I&#65533;Q&#65533;&#65533;P&#65533; &#65533;&#65533;&#65533;&#65533;DG.&#65533;+&#65533;&#65533;&#65533;>p&#65533;i&#65533;&#65533;KZ&#50338;y&#65533;&#446;&#65533;B&#65533;P!&#65533;&#65533;&#65533;'&#65533;&#65533;&#65533;&#65533;$
AYI&#65533;&#65533;&#700;`&#65533;.&#65533;&#65533;&#65533; 0Q-&#65533;~_&#65533;&#65533;&#65533;T&#65533;V?&#65533;&#65533;&#65533;*R&#65533;H&#65533;&#65533;&#65533;#&#65533;[pz&#65533;Z&#65533;u&#1172;$	&#65533;"&#65533;&#65533;zD&#65533;]&#65533;tI&#65533;Y&#65533;R&#65533;FAM"]8&#65533;&#65533;0EAaH&#65533;2&#65533;&#1472;&#65533;&#65533;\d,&#65533;&#65533;&#65533;*&#65533;&#65533;|`&#65533;Iur}X=&#65533;Vs&#65533;>&#65533;&#1324;=c]&#65533;Z&#65533;b&#65533;&#65533;!&#65533;^b)&#65533;&#65533;1&#65533;&#65533;&#65533;<&#65533;&#65533;&#65533;&#65533;v&#65533;?Hk&#65533;P'7&#65533;UiG&#65533;}&#65533;&#65533;l&#65533;@]&#65533;&#65533;_"8 I$&#65533;&#65533;%&#65533;&#65533;Q%&#65533;4m3&#549;H%&#65533;hV&#65533;A&#65533;1&#65533;&#65533;T`h&#65533; u+&#65533;m&#65533;&#65533;&#65533;a&#65533;&#65533;&#65533;{&#65533;m&#65533;&#65533;&#65533;	&#65533;&#65533;? &#65533;q&#65533;"&#65533;7Jh&#65533;&#65533;&#65533;&#65533;*&#65533;t&#65533;LLZp&#65533;&#65533;D~@&#65533;&#65533; &#65533;AB&#65533;xdK&#65533;	&#65533;&#65533;_&#65533;&#65533;&#65533;5&#65533;&#65533;Z&#65533;)_&#65533;4&#65533;)&#65533;T&#65533;d&#65533;&#65533;%&#65533;iC&#65533;&#65533;f&#65533;&#65533;RI&#65533;6&#65533;&#65533;&#65533;$&#65533;+V&#65533;bc&#65533;u&#65533;9&#65533;T&#65533;&#65533;C!&#65533;?&#65533;FXV~3&#65533;4&#183;&#65533;&#65533;&#65533;e&#65533;df&#65533;&#65533;4+u&#65533;&#65533;(Ud&#65533;&#65533;?k&#65533;&#65533;&#65533;;
S&#65533;j&#65533;&#65533;k&#65533;i}['&#65533;&#65533;M|o{&#65533;C &#65533;(&#65533;]&#65533;&#65533;&#65533;%&#65533;&#65533;$&#65533;&#65533;^&#65533;9&#65533;&#65533;2&#65533;&#65533;}o_>&#65533;+&#65533;&#65533;&#65533;!&#65533;&#65533; vMh&#65533;&#65533;+&#65533;&#65533;D2^&#2019;@(S&#65533;&#65533;Q(&#65533;j&#65533;&#65533;f&#65533;&#65533;&#65533;&#65533;&#720;&#65533;&#65533;&#65533;&#65533;0pZ\)H&#65533;&#65533;&#65533;&#65533;&#65533;&#65533;&#65533;K&#65533;&#65533;&#65533;L&#65533;&#65533;&#65533;&#65533;&#65533;&#65533;&#65533;2&#65533;?c&#65533;L
Kv&#65533;m|&#65533;4&#65533;e&#65533;&#65533;6&#65533;I&#1272;47X&#65533;s&#65533;<
>&#65533;W?&#65533;;&#65533;F&#65533;&#65533;%&#65533;s
&#65533;)b&#65533;&#65533;&#65533;&#1629;&#65533;!&#65533;&#65533;&#65533;e&#65533;&#65533;&#65533;&#65533;X&#65533;o$&#65533;&#65533;&#65533;m&#65533;S&#65533;}&#65533;&#65533;&#65533;g&#65533;&#65533;cR0&#65533;&#65533;&#65533;z&#65533;//&#1254;X&#65533; ~d>Z@&#65533;&#65533;&#65533;+&#65533;&#65533;&#65533;
&#65533;*R&#65533;y&#65533;&#65533;&#1594;&#65533;I&#65533;&#65533;W&#65533;&#65533;Y&#65533;&#65533;&#65533;,&#65533;&#65533;&#65533;e	a-8<K#9&#65533;X&#65533;|\&#65533;&#65533;6&#65533;&#65533;&#65533;&#65533;&#65533;3n&#65533;liJ&#65533;&#65533;KY(&#65533;&#65533;&#65533;&#65533;&#65533;&#223;H&#65533;&#65533;&#65533;&#65533;&#65533;&#65533;&#65533;&#65533;&#19772;&#65533;G_&#65533;r&#65533;&#65533;&#65533;	&#65533;&#65533;{&#65533;v&#65533;J&#65533;2f&#65533;&#65533;&#65533;Q/&#65533;&#65533;&#65533;e&#65533;IL$u&#65533;&#65533;&#65533;&#65533;&#65533;X-&#65533;&#65533;&#65533;&#65533;&#65533;I&#65533;&#65533;&#65533;	&#65533;k7JP(U&#65533;#![&#65533;&#134;:4&#65533;&#65533;,,&#65533;\&#65533;&#65533;F&#65533;&#65533;&#65533;&#65533;&#65533;0&#65533;&#65533;&#65533;&#65533;$(<N&#65533;&#65533;4Y&#65533;&#65533;&#65533;R&#65533;&#65533;K&#65533;&#65533;Kb&#65533;&#65533;i(&#65533;@x&#65533;6&#65533;&#65533;L&#65533;&#65533;Fs&#65533;&#65533;.Y&#65533;$&#65533;Z&&#65533;&#65533; &#65533;&#65533;&#65533;8TW&#65533;&#65533;&#65533;)&#65533;%&#65533;&#65533;@&#65533;>&#65533;*&#65533;&#65533;=&#65533;`&#65533;Hsmv|H\&#65533;&#65533;@-]A&#65533;$&#65533;&#65533;X&#65533; &#65533;&#65533;n(&#65533;&#65533;&#65533;HEt&#65533;&#65533;J|ME&#65533;&#65533;h%R}M&#65533;&#65533;&#65533;9&#65533;>e_Kp&#65533;6&#65533;&#65533;]S&#65533;&#65533;y&#65533;L&#65533;GVp&#65533;V&#65533;&#65533;&#65533;&#65533;&#65533;&#65533;&#65533;v<IF APX
&#65533;&#65533;X-&#65533;Z.&#65533;&#65533;&#65533;&#1543;|&#65533;&#65533;&#65533;TJ&#65533;X]&#65533;&#65533;&#65533;&#65533;&#65533;QA&#65533;&#65533;@&#65533; &#65533;&#65533;&#65533;&#65533;&#65533;F&#65533;`&#65533;G &#1761;P}e&#65533;&#65533;F"&#65533;&#65533;h&#65533;o&#65533;&#65533;G &#65533;$&#65533;&#65533;&#65533;&#65533;&#65533;&#65533;&#65533;$&#65533;&#65533;\&#65533;&#65533;.&#65533;rUt&#65533;&#65533;&#65533;&#65533;&#65533;H&#65533;&#65533;!&#65533;VM}F&#65533;!vL&#65533;;&#65533;&#65533;c&#65533;&#65533;&#65533; Wr&#65533;! n"&#65533;0&#65533;YlV&#65533;RtAb&#65533;&#65533;&#65533;H&#65533;( nA&#65533;-&#65533;&#65533;a&#65533;y&#65533;&#65533;&#65533;&#65533;&#65533;&#1124;&#65533;g&#65533;H3&#65533;&#65533;&#65533;&#65533;D&#65533;tg&#65533; &#65533;&#65533;B(@g&#65533;&#65533;"&#65533;&&#65533;0&#65533;9&#65533;D/&#65533;&#1108;4&#65533;{&#65533;&#65533;pa&#65533;&#65533;&#65533;&#65533;V!&#65533;&#65533;T~&#65533;&#65533;&#65533;QD&#65533;C9&#65533;cFaL&#65533;&#65533;T&#65533;E&#65533;cXX&#65533;&#65533;&#65533;qAx&#65533;~l&#65533;&#337;&#65533;|	+&#65533;&#65533;D&#65533;GSG|&#65533;G&#65533;&#65533;&#65533;&#427;gY

&#65533;&#65533;&#65533;^&#65533;&#65533;&#65533;l&#65533;&#65533;9&#65533;&#65533;$&#65533;1.&#65533;G~&#65533;K&#65533;"&#65533;&#65533;9&#65533;&#65533;Ll&#65533;&#65533;&#65533;&#65533; &#65533;D&#1501;YlE&#65533;&#65533;}&#65533;"&#65533;&#65533;Q&#65533;&#65533;4&#65533;dTF&#65533;&#65533;-	&#65533;&#65533;0&#65533;I&#65533;&#354;&#65533;&#65533;&#65533;,&#65533;&#2041;t&#65533;O&#65533;&#65533;$&#65533;0&#65533;&#65533;&#65533;&#65533;_&#65533;&#65533;iFj&#65533;MK:&#65533;&#65533;&#65533;&#65533;$O&#65533;&#65533;%&#392;h&#65533;n`&#65533;&#65533;c"&#65533;`&#65533;&#315;&#65533;&#65533;@&#65533;[&#65533;XW&#65533;&#65533;N&#65533;&#65533;&#1012;cv&#65533;&#65533;F&#65533;TI&#65533;&#65533;0&#65533;F&#65533;&#65533;&#65533;QhO=Y&#65533;V\&#65533; &#65533;I}&#65533;&#65533;Y&#65533;&#65533;D&#65533;1&#65533;&#65533;&#65533;^&#65533;TDTF\&#65533;&#65533;&#65533;Z&#65533;	Q&#50089;`&#65533;&#65533;&#65533;&#65533;&#65533;&#65533;&#65533;h&#65533;K&#65533;Bdk&#65533;&#65533;#]6J&#65533;&#273;&#65533;&#65533;c9&u&#65533;&#65533;-&#65533;&#65533;U,&#65533;&#65533;&#65533;W,&#65533;&#65533; &#65533;H&#65533;&#65533;&#65533;i&#65533;&#65533;&#65533;&#65533;&#65533;J&#65533;&#65533;&#65533;&#65533;S`&#65533;&#65533;`&#65533;&#65533;&#65533;&#65533;A&#65533;"&#65533;&#65533;&#65533; z&#65533;(&#1080;LO&#65533;T&#65533;	&#65533; csY&#65533;&#65533;T&#65533;&#65533;(\<e&#65533;m&#65533;&#65533;z&#65533;M[&#65533;WH&#65533;&#65533;&#65533;&#65533;&#65533;O6j&#65533;k&#65533;H&#65533;9H&#65533;`_&#65533;U'&#65533;&#65533;{&#65533;K$&#65533;&#65533;&#65533;Q,&#65533;&#65533;&#65533;E&#65533;!&#65533;&#1128;&#65533;rM&#65533;&#65533;&#65533;&#65533;O&#65533;&#65533;t&#65533;W,Z&#65533;&#65533;&#65533;&#372;&#65533;&#65533;C&#65533;&#65533;yA&#65533;&#65533;M&#65533;&#65533;&#65533;Ex &#65533;&#65533;&#65533;&#65533;T&#65533;P&#65533;&#65533;&#65533;&#65533;EE'&#65533;`rz&#65533;6&#919;y&#65533;|i
9y&#65533;z&#65533;&#65533;&#65533;OM&#65533;`&#65533;&#65533;)G&#65533;&#65533;T&#65533;EZ&#65533;Ev&#65533;&#65533;Q~DK/i&#65533;&#65533;Q&#65533;6&#65533;@
d&#65533;&#65533;&#65533;(Z&#65533;w&#65533;&#65533;&#65533;T&#65533;E@RdT&#65533;&#65533;&#65533;&#65533;&#820;&#65533;&#501;&#65533;&#65533;&#65533;&#65533;	&#65533;&#65533;&#65533;&#65533;ma&#65533;x&#65533;p&#65533;L@&#65533;z&#65533;_&#65533;Yap&#65533;&#65533;hPSi&#65533;nD&#65533;=&#65533;
/&#65533;&#65533;&#65533;`&#825;&#65533;4&#65533;Jd0_&#65533;&#65533;&#65533;t*&#65533;&#65533;&#65533;&#65533;FQ&#65533;x&#65533;Ua&#65533;_Cba&#65533;&#65533;|2&#65533;AX&#65533;&#65533;&#361;&#65533;A<|&#65533;&#65533;&#65533;&#65533;&#65533;{&Fb<`&#65533;&#65533;kUHA&#65533;4K&#65533;&#65533;&#65533;9&#65533;V&#65533;&#65533;\&#65533;&#65533;&#65533;&#65533;&#65533;U&#65533;&#65533;	X	&#65533;W&#65533;&#65533;Ee&#65533;&#65533;y&#65533;&#153;&#65533;k&#1363;#.&#1825;&#65533;&#65533;&#65533;xF["&#65533;&#65533;&#26949;Vd&#65533;|D=Y&#65533;D&#65533;M&k&#65533;&#65533;&#65533;]&#65533;!&#65533;&#65533;&#65533;&#65533;x}WO|50
\&#65533;&#65533;h&#65533;j&#65533;K&#65533;&#65533;SrD&#65533;P&#65533;&#65533;&#65533;&#65533;&#65533;&#65533;bi&#65533;w&#65533;&#65533;2&#65533;&#65533;&#65533;D &#65533;&#65533;&#65533;&#65533;&#65533;n&#65533;PXFfIU&#65533;&#65533;&#65533;#&#65533;&#65533;&e&#65533;&#65533;@&#65533;aE&#65533;&#65533;&#65533;&#1813;&#65533;&#65533;&#65533;a,&#65533;na&#65533;&Z`&#65533;&#65533;&#588;&#65533;[b8&#65533;y&#65533;&#65533;&#493;&#65533;&#65533;m&#65533;&#65533;&#65533;&#65533;'j&#65533;&#65533;&#65533;Sb&#65533;&#65533;U&#65533;&#65533;EmTFa&#1325;&#65533;&Z&#65533;,S&#65533;j!&#65533;&#65533;&#65533;&#65533;&#65533;E&#65533;&#65533;&#65533;&#1295;&#65533;&#65533;&#65533;Y&#65533;TLTz &#65533;&#65533;&#65533;&#65533;&#65533;&#65533;&#65533;@\&#65533;&#65533;&#65533;&#65533;&#65533;&#65533;&#65533;VxL&#65533;&#65533;Hv"&#65533;&#65533;I&#65533;&#1546;-[&#65533;^\&#65533;A~&#65533;a&#65533;&#65533;&#1349;&#65533;&#65533;&#65533;&#550;ec&#65533;&#65533;H@
&#65533;;Y&#65533;@N&#65533;:-E&#65533;&#65533;E*&#65533;'&#65533;@&#65533;BNa&#65533;T&#65533;w&#65533;&#65533;&#65533;&#65533;&#65533;+9I&#65533;&E&#65533;AP&#65533;&#65533;%&#65533;j&#65533;Je&#65533;&#1431;&#65533;b6&#65533;&#65533;&#65533;&#65533;&#65533;&#65533;_HV&#633;H*"&#1578;\&#65533;m&#65533;&#65533;jM}K0-)&#65533;&#65533;B&#65533;&#65533;&#65533;&#65533;&#65533;sNV_J&#65533;$&#65533;&#515;d&#65533;S&#65533;,&#65533;	&#65533;&#65533;&#65533;&#65533;&#65533;8&#65533;&#65533;'&#65533;&#65533;xu&#65533;&#1563;&#65533;&#65533;i&#65533;&#65533;q&#65533;b&#65533;RK+G&#65533;Y&#65533;3i&#65533;&#65533;&#65533;d@&#65533;&#65533;N&#65533;&#65533;h&#65533;&#65533;.f&#65533;&#65533;&#65533;tBW&#65533;gs&#65533;&#65533;&#572;&#65533;&#65533;&#65533;&#65533;o&#65533;n&#65533;&#65533;0F&#65533;&#65533;AW}&#65533;&#65533;1&#65533;h`c@n&#65533;&#65533;&#65533;&#65533;zV&#65533;iG$9&#65533;&#65533;&#65533;v&#65533;# |&#65533;o&#65533;0&#65533;&#65533;BR&#65533; %&#65533;>&#65533;Z&#65533;Na	KYMIEJe,o&#65533;&#65533;&#65533;&#65533;&#65533; &#65533;&#65533;1.&#65533;&#65533;&#65533;R&#461;&#65533;F[&#65533;&#65533;+G&#65533;&#65533;&#65533;0&#65533;&#65533;&#65533;rL&#65533;.&#65533;&#65533;&#65533;0k&#65533;) &#65533;(&#65533;&#65533;G&#65533;&#65533;[EH&#65533;0!Sy&#65533;C|\,`X&#65533;&#65533;c &#65533;O(&#65533;&#65533;dG?W&#65533;&#65533;#&#65533;Z&#65533;&#65533;)diJ&#65533;&#65533;6d &#1702;&#65533;&#65533;(_$&#65533;&#1462;&#65533;TO\&#65533;VH&#65533;&#65533;&#65533;iT&#65533;w&&#65533;Y&#65533;e&#286;$&#65533;&#65533;	#&#65533;ue&#65533;D!q&#65533;t~r&#65533;Z&#65533;PA&#65533;0&#65533;&#65533;&#65533;&#65533;& &#65533;&#65533;h&#300;r@&#65533;	@,&#65533;SP&#65533;&#981;&#65533;k&#65533;h0&#65533;&#65533;&#65533;	&#65533;&#65533;&#65533;&#65533;&#65533;Zs&#59294;&#65533;&#65533;&#65533;I&#65533;W&#65533;p`pT
&#65533;&#1066;E&#65533;&#65533;&#65533;&#65533;p	-&#65533;%(&#65533;:gbQ&#65533;c&#65533; [)s&#65533;r&#65533;&#65533;L&#65533;tr&#65533;&#65533;s&#65533;B&#65533;$}&#65533;&#65533;E?&#65533;&#65533;M&#65533;&#65533;&#65533;N$&#65533;&#65533;<E<w&#134;\Ic&#65533;&#65533;&#65533;Q&#65533;&#65533;&#65533;&#65533;&#65533;h&#65533;D&#65533;G&#65533;U1V&#65533;&#65533;P&#65533;F&#65533;*&#65533;&#65533;&#65533;&#65533;&#65533;&#65533;&#65533;]\W&#65533;@,F&#65533;"&#65533;&#65533;&#65533;&#65533;&#65533;@R|]&#65533;`&#65533;@&#65533;&#65533;&#65533;&#2036;&#65533;&#65533;&#65533;(q`&#65533;t&#65533;&#65533;Hw&#728;`e&#65533;E*&#65533;&#65533;P&#65533;&#65533;&#65533;&#65533;SY&#65533;2flf]&#1781;&#65533;9&#65533;&#65533;C&#65533;XaY+ &#65533;&#65533;&#65533;&#65533;sM|S`&#65533;^2?4&#968;f&#65533;&#65533;]&G &#65533;x&#65533;p&#65533;R&#65533;&#34624;&#65533;_^F]&#65533;&#65533;$Y&#65533;(&#65533;&#65533;&#1671;*s&#65533;:v&#65533;&#65533;M&#65533;&#65533;'6i&#65533;&#65533;T&#65533;I&#65533;&#65533;=&#65533;&#65533;&#65533;O`&#65533;&#65533;F&#562;C&#65533;&#65533;a&#65533;&#65533;d&#65533;&#65533;&#65533;aF3&#65533;&#65533;zu0I&#65533;m.]c&#65533;	1K&#65533;&#65533;&#65533;q&#65533;&#65533;3&#65533;&#65533;^&#65533;&#65533;W&#65533;&#65533;z&#65533;%&#65533;Y&#65533;&#65533;&#65533;&#65533;&#65533;&#65533;5&#65533;]&#65533;L&#65533;u18HS*3&#65533;&#65533;h&#65533;&#65533;G:&#65533;s&#65533;(}G&#65533;&#65533;&#65533;&#65533;&#1102; &#65533;E&#65533;mx{S+&#65533;&#65533;&#65533;&#65533;i&#65533;P,mA&#65533;2)r&#65533;A&#65533; &#65533;&#65533;&#65533;+&#65533;&#65533;cML&#65533;Z&#65533;Ax2VVe)&#65533;&#65533;&#65533;1&#65533;Cc&#65533;&#65533;k&#65533;H&#65533;&#65533;N&#65533;&#65533;T\&#65533; 9&#65533;&#65533;&#65533;Q&#65533;&#65533;H&#65533;bEpZE&#65533;U&#65533;O&#65533;W&#65533;2&#65533;&#1354;M&#65533;V&#65533;&#65533;s2&#65533;;G1&#65533;&#65533;&#65533;&#65533;Tf&#65533;
F&#65533;&#65533;Q&#65533;`	7&#65533;&#65533;&#65533;k<h@fID&#65533;
&#65533;hG&#65533;1u&#65533;YKX&#65533;W&#65533;&#1822;V&#65533;g&#65533;}+$&#65533;&#65533;&#26240;&#65533;&#65533; &#65533;&#65533;	U&#65533;+&#65533;&#65533;&#65533;&#65533;&#65533;V&#65533;&#65533;Ay#&#65533;&#65533;&#65533;&#65533;&#65533;&#65533;&#65533;&#65533;rs5&#65533;q&#65533;:&#65533;&#65533;&#65533;d&#65533;&#65533;&#65533;&#65533;&#65533;&#65533;&#65533;&#65533;jw&#65533;|&#65533;1
&#65533;&#65533;&#65533;+&#65533; &#65533;&#65533;&#65533;&#65533;&#65533;&#65533;&#65533;Ua8S&#65533;p&#65533;aTE&#65533;&#65533;;j&#65533;U&#65533;'&#65533;&#2010;&#65533;G&#65533;&#65533;&#65533;&#65533;&#65533;Y&#65533;&#65533;&#65533;E&#65533;;f&#65533;&#65533; ^H&#65533;&#65533;&#65533;&#65533;&#65533;&#65533;&#65533;&&#65533;&#65533;&#65533;$P&#65533;&#65533;&#65533;R&#65533;|D &#65533;&#65533;c&#65533;lP&#65533;ys&#65533;:&#65533;.)STsA&#65533;.&#65533;d&#65533;&#296;\&#65533;,&#65533;&#65533;lR3&#65533;t&#65533;&#65533;&#65533;&#65533;&#65533;f&#65533;&#65533;&#65533;&#65533;&#65533;>&#65533;O&#65533;'S&#65533;W&#65533;&#65533;v&#65533;&#65533;&#65533;*&#65533;;}@&#45905;&#65533;D&#65533;&#65533;&#65533;&#65533;Gqe&#65533;&#65533;py	U&#785;"&#65533;&#490;E&#65533;&#65533;&#65533;p&#65533;Q&#65533;m&#65533;z&#65533;&#180;&&#65533;&#65533;&#65533;vW&#65533;
a&#1257;&#65533;v&#65533;F&#65533;@&#65533;f&#65533;&#65533;iI&#65533;&#65533;&#65533;b&#65533;H&#65533;o&#65533;Gu&#65533;Z5&#65533;.&#65533;&#2000;"&#65533;&#65533;NN\&#65533;&#65533;G4&#65533;&#65533;B4&#65533; &#65533;r&#65533;[&#65533;O&#65533;&#65533;i&#65533;&#65533;&#65533;&#65533;&#65533;UD&#65533;+%&#65533;&#65533;@&#65533;&#65533;=,~&#65533;&#65533;&#65533;q&#65533;&#65533;&#65533;&#1122;&#65533;&#65533;&#65533;
&#65533;I&#65533;<&#65533;&#65533;J&#65533;c&#65533;&#1315;&#65533;(&#65533;&#454;4&#65533;h&#65533;j=D	&#65533;Ea]vd&#1312;&#65533;&#65533;
W&#65533;M&#65533;&#65533;z&#1939;(u&#65533;CQ&#65533;&#65533;W&#65533;&#862;i&#65533;1&#65533;	&#65533;&#65533;&#65533;$&#65533;EtWKa&#65533;&#65533;m&#65533;&#65533;&#65533;&#1980;U&#65533;N&#65533;&#65533;:&#65533;=&#65533;nh&#65533;&#65533;&#65533;&#65533;&#65533;E>&#65533;\&#65533;&&#65533;&#65533;j51&#65533;z&#65533;o&#65533;`&#65533;k&#65533;&#65533;&#65533;8&#65533;oh&#65533;&#65533;&#65533;&#65533;&#65533;gR&#65533;y&#65533;g&#65533;8y&#65533;&#65533;"&#65533;&#65533;&#1461;U&#65533;&#65533;&#65533;.K&#65533; &#65533; !B+?j&#65533;r&#65533;H&#65533;)&#65533;&#65533;%!B,[6&#65533;&#65533;&#65533;&#65533;&#65533;\&#65533;x&#65533;&#65533;&#1124;G&#65533;n&#65533;&#65533;&#65533;B&#65533;&#65533;-n&#65533;&#65533;&#65533;&#65533;&#65533;&#196;o&#65533;&#65533;<&#65533;&#65533;$&#65533;&#65533;Z&#65533;&&#65533;&#65533;DKM&#65533;6&#65533;6&#65533;&#65533;&#65533;c&#65533;#&#65533;&#65533;&#65533;e&#607;3v&#65533;&#65533;&#65533;l&#65533;=P&#534;5{mZ&#65533;d&#246;u&#65533;n\&#65533;s&#65533;&#1461;{&#65533;\)9&#65533;$$&#1573;&#65533;&#65533;8&#65533;&#65533;&#65533;&#65533;*>n|&#65533;tc&#65533;!]&#65533;&#65533;&#65533;|ER+[&#65533; &#65533;I	&#65533;^&#65533;
FXI_ Q&#65533;\KQ&#65533;L&#65533;[x&#65533;&#65533;&#65533;&#65533;&#65533;&#735;&]&#65533;T&#65533;&#65533;dB&#65533;*Q&#65533;&j&#65533;h&#26295;&#65533;&#65533;&#65533;	&#65533;&#65533;&#65533;V&#65533;'Y&#65533;&#65533;&#65533;($'>&#65533;&#65533;};&#65533;(,&#65533;&#65533;&#65533;<o&#65533;8k&#1655;W&#65533;~|&#65533;&#65533;&#65533;&#1495;&#65533;I5&#65533;%&#65533;S&#65533;&#65533;&#65533;&#608;:!&#65533;&#65533;&#65533; &#135;!&#41248;&#65533;&#65533;B&#65533;~&#65533;"'&#65533;*&#65533;b&#65533;&#65533;6J&#65533;U&#65533;B
&#65533;&#65533;b&#65533;&#65533;fB(&#65533;&#65533;&#65533;H&#65533;&#65533;)!&#65533;j&#65533;L	&#65533;:&#65533;$&#65533;&#65533; &#65533;&#65533;&#65533;v&#932;&#65533;&#65533;$&#65533;&#65533;&#65533;<&#65533;&#65533;(&#65533;&#630;&#65533;h&#65533;&#65533;&#65533;&#65533;I#&#65533;&#65533;:<,&#65533;&#65533;*<&#65533;&#65533;27&#65533;&#65533;kk,&#65533;&#65533;to&#65533;4&#65533;\&#65533;&#65533;6&#65533;&#65533;?&#65533;HD"&#65533;q &#65533;C:&#65533;&#65533;! &#65533;&#65533;>&#65533;(&#65533;&#65533;&#54084;&#65533;&#65533;H&#65533;%R&#65533;&#65533;&#65533;l&#65533;b&#65533;	k&#65533;"!c&#65533;&#65533;$&#65533;&#65533;&#65533;&#65533;&#65533;	&#65533;'k4&#65533;&#65533;&#65533;.&#65533;-La&#65533;&#65533;&#65533;&#65533;D]&#65533;&#65533;"&#65533;*	&#346;&#65533;|&#65533;&#65533;DP2F&#64796;(&#65533;+&#65533;ZQ<&#65533;X"oY&#65533;0&#65533;J7X&#65533;&#65533;j&#2003;&#65533;l&#65533;&#65533;&#65533;&#65533;H&#65533;C &#65533;0H4&#65533;N&#65533;Dh&#65533;"&#65533;T&#65533;$4&#65533;&#65533;8{J#J&#1249;j&#65533;&#65533;&#65533;
J&#65533;2-&#65533;[q&#65533;*,2d*3-H&#1909;&#65533;&#65533;nc&#65533;&#65533;*&#65533;&#65533;b)V.&#65533;,R&#1554;fS)#"+*&#65533;&#65533;&#65533;n&#65533;&#65533;b&#65533;}YH &#65533;&#887;&#65533;2&#65533;&#65533;&#65533;,nu&#1945;g&#65533;~&#65533;&#65533;x*h?&#65533;&#65533;o4&#262;&#65533;*2J&#65533;&#65533;&#65533;&#41443;J&#65533;)X&#65533;p&#65533;)~&#65533;&#65533;&#65533;(&#65533;-&#65533;_ <&#65533;)&#1665;#&#65533;,)&#65533;8{c)9&#65533;&#65533;&#493;&#65533;&#65533;&#65533;&#65533;&#27650;j&#65533;&#65533; &#65533;&#139;&#65533;Neb&#65533;&#65533;&#65533;e&#65533;^&#65533;Y&#65533;d&#65533;&#65533;Ti&#65533;&#65533;&#65533;-&#65533;&#65533;*&#65533;&#65533;&#65533;=K&#65533;&#33249;&#65533;&#1065;&#65533;&#65533;&#65533;d7P &#65533;`&#65533;
&#65533;&#65533;&#65533;&#65533;&#65533;&#1456;&#65533;&#1810;&#65533;&#550;'7k&#65533;a&#65533;&#65533;jx&#65533;T&#65533;{&#65533;,3>R&#65533;ve&#65533;$=&#65533;&#65533;'&#65533;rtV&#65533;&#9097;&#65533;&#722;
&#65533;&#65533;&#65533;oT&#65533;&#65533;&#65533;&#65533;\&#65533;&#65533;8&#65533;t&#65533;hF`&#1652;&#65533;rk3&#65533;&#65533;&#65533;&#65533;&#65533; &#65533;%H=!&#65533;&#65533;&#1611;&#65533;T&#65533;H&#65533;+C&#65533;&#65533;f&#65533;&#65533;&#65533;&#65533;(x&#65533;i^&#65533;  0&#65533;&#65533;&#65533;!&#65533;&#65533;&#65533;I&#65533;&#65533;&#65533;&#65533;&#65533;4&#65533;1&#1790;te&#65533;*Y&#65533;y\ &#65533;jU=&#65533;&#65533;&#65533;<{&#65533;&#65533;&#65533;&#65533;&#65533;	np&#65533;&#982;>&#65533;,&#65533;&#65533;z?&#65533;&#65533;M&#65533;&#358;&#65533;&#367;Z&#65533;S&#65533;u&#65533;z&#65533;&#65533;A&#65533;T'F&#65533;@&#65533;|H
&#65533;
&#65533;&#65533;&#65533;&#65533;q)&#65533;uRH&#65533;0+&#65533;<&#65533;";&#65533;&#65533;F5&#65533;&#65533;v&#65533;*&#65533;&#65533;B&#65533;&#65533;>&#65533;F9!J&#65533;&#65533;V&#65533;&#65533;&#65533;&#65533;I&#65533;i&#65533;n&#65533;&#65533;&#65533;&#65533;G__&#65533;&#65533;w&#65533;&#65533;=&#65533;&#65533;&#65533;&#65533;&#65533;&#65533;SI&#65533;Y&#65533;K&#65533;r&#65533;>&#65533;&#65533;$&#65533;&#65533;c&#65533;&#65533;&#65533;DS&#65533;&#65533;M:&#65533;&#65533;i&#65533;&#65533;&#65533;*,&#65533;C&#65533;&#65533;(D!&#65533;!&#65533;Ul &#65533;u&#65533;&#65533;+UYR&;-1A&#65533;c&#65533;"u~@&#65533;I&#65533;?&#65533;,&#65533;&#65533;&#65533;&#65533; &#65533;'Dc6&#65533;&#266;&#65533;D#j\&#65533;&#65533;F&#65533;%&#65533;%$p&#65533;S&#65533;&#65533;,&#65533;&#65533;Z&#65533;qx&#65533;l&#65533;v&#65533;&#65533;&#65533;&#65533;&#65533;*&#65533;&#65533;O&#65533;0O&#65533;j&#65533;&#65533;
&#65533;P!&#65533;&#65533;&#65533;IB&#65533;@&#65533;&#65533;2&#65533;L&#65533;f&#65533;7a&#65533;mC&#65533;X&#65533;r&#65533;&#65533; &#65533;
K&#65533;&#65533;&#65533;.&#65533;&#65533;&^&#65533;A&#65533;r&#65533;&#65533;j&#65533;g&#65533;!9&#65533;*me8i\&#65533;J&#65533;&#65533;ReAM&#65533;gI&#65533;&#65533;&#65533;&#65533;&#65533;|[&#65533;&#65533; &#65533;&#65533;)&#65533;i&#65533;&#65533;d&#65533;?&#65533;ZU&#65533;P1AA&#65533;&#65533;&#65533;!d?^&#65533;r>&#65533;'&#65533;2S&#65533;L2&#65533;8B&#65533;qE;&#65533;
u&#65533;&#65533;&#65533;C&#65533;&#65533;&#65533;
&#431;&#884;oW&#65533;&#65533;&#65533;y&#65533;&#65533;&#155;&#65533;&#65533;:r&#65533;&#65533;XR8G:|Z:&#65533;&#65533;&#65533;,&#65533;&#1322;K&#65533;k&#65533;&#65533;&#65533;&#65533;IR=&#65533;UI[&#1721;&#65533;
/&#33467;r&#65533;&#65533;&#65533;&#65533;tk&#65533;&#65533;KWp&#65533;&#65533;l&#65533;&#65533;&#65533;L&#25692;&#65533;&#65533;&#65533;&#65533;!>U&#65533;FR&#65533;&#65533;@q\~JMFVZ&#65533;&#65533;&#65533;W&#65533;9U&#65533;&#1660;&#65533;&#65533;(6:z&#65533;njw=[&#65533;&#65533;p+&#236;"c&#65533;&#533;&#65533;&#65533;I&#65533;Z&#65533;&#65533;P5&#65533;A&#65533;&#65533;4&#65533;|&#65533;&#750;*@FO$x&#65533;bR&#65533;&#65533;&#65533;`&#65533;&#65533;&#65533;&#65533; &#65533;E&#65533;A&#65533;RF&#65533;&#1281;&#65533;&#65533;&#65533;&#65533;&#138;o&#65533;&#1283;&#65533;&#65533;&#65533;&#65533;&#65533;Y&#65533;#B&#65533;x&#65533;&#65533;&#65533;@&#65533;&#65533;Wb&#65533;&#65533;&#65533;%$&#65533;P&#65533;K&#920;&#65533;v&#65533;&#65533;&#714;Q&#65533;&#65533;&#65533;HJ&#65533;e&#65533;&#65533;Rs&#65533;2&#65533;0&#65533;6&#65533;&#65533;&#65533;&#65533;&#65533;&#65533;&#65533;&#65533;I&#65533;&#65533;&#65533;P&#65533;_\&#65533;&#65533;&#65533;&#65533;~3`&#65533;&#65533;u&#65533;Y&#65533;&#45078;G&#65533;&#65533;.&#65533;&#65533;&#65533;&#65533;&#65533;P&#65533;&#65533;&#65533;T' L&#65533;&#65533;#&#65533;f8&#65533;Z&#65533;&#65533;&#65533;&#65533;&#65533;-&#65533;j&#65533;a#m&#65533;&#65533;V&#65533;&#65533;$)&#65533; ge&#1117;&#65533;&#65533;-
Y&#65533;F&#65533;I&#65533;M+&#65533;"u&#65533;&#65533;-&#65533;y&#65533;J&#65533;tU&#65533;K H&#65533;&#65533;*P&#65533;G&#65533;&#65533;&#65533;fBj&#65533;hH&#65533;e &#65533;u/&#65533;&#65533;&#65533;&#65533;&#65533;}Aq &#65533;&#65533;~\&#65533;&#65533;&#65533;&#65533;V&#65533;{!H&#65533; &#65533;&#1501;`&#65533;)`Q&#65533;l&#65533;0&#65533;N>&#65533;7$C&&#65533;&#537;&#65533;Z)&#65533;A&#65533;a&#65533;&#65533;C&#65533;0q&#65533;]&#65533;&#65533;S9<&#65533;"c:&#1243;V&#65533;)&#65533;!&#436;&#65533;&#65533;&#65533; &#65533;&#65533;&#65533;Z;&#699;&#65533;&#65533;j.&#65533;&#65533;xM'&#65533;&#322;&#65533;Q,&#65533;o&#65533;&#37070;&#65533;&#65533;G&#65533;W&#65533;+`*&#65533;&#65533;&#65533; &#65533;&#65533;Y9&#65533;&#65533;&#65533;Q&#65533;#&#65533;&#65533;nV &#65533;u!&#65533;Mge&#65533;+A&#65533;&#65533;GB&#65533;o&#65533;&#65533;&#65533;&#65533;&#65533;&#65533;&#65533;&#65533;&#65533;&#65533;N&#762;y&#65533;&#65533;.&#65533;@&#65533;I&#65533;&#65533;.)'D1\eL'&#65533;psu&#65533;&#65533;C&#65533;u&#65533;
/&#65533;!l&#65533;&#1238;Z]&#65533;&#65533;&#65533;U=&#65533;&#65533;Qq&#65533;&#65533;&#65533;&#65533;&#65533;&#65533;7'&#65533;&#204;&#65533;_&#65533;&#65533;&#65533;&#65533;QJv4O&#65533;D&#65533;&#65533;n&#65533;&#65533;)D"+>&#60723;o&#65533;pF&#65533;60&#65533;&#65533;O?i2&#65533;&#65533;&#65533;&#65533;s&#65533;&#65533;NF#h&#1322;&#65533;&#708;,&#65533;&#65533;$u#&#65533;%A&#65533;&#65533;&#65533;&#65533;EJ&#65533;-<&#65533;+&#65533;y&#65533;K&#65533;/  &#65533;^&#65533;
&#65533;B&#65533;&#65533;!&#65533;&#65533;B:&#65533;=&#65533;Bi]a\&#65533;&#65533;u&#65533;&#65533;[&#65533;I&#65533;&#65533;&#65533;&#65533;&#65533;&#65533;&#65533;&#65533;&#65533;Qaq&#65533;&#65533;aN&#65533;&#65533;&#65533;Nf&#65533;B&#968;&#65533;P6&#65533;&#65533;&#65533;ly&#65533;&#65533;&#32215;&#65533;,m&#65533;UD-B&#65533;&#65533;&#65533;&#65533;	&#65533;SB #&#65533;&#65533;&#65533;N&#65533;nHX&#65533;>&#65533;&#65533;&#65533;&#65533;&#65533;]&#65533;&#65533;A&#65533;&#65533;b8&#65533;6&#65533;&#65533;N&#65533;"|h&#65533;R&#65533;&#65533;&#65533;0&#926;&#65533;&#65533;mj&#65533;&#65533;b*Tl&#65533;vj#N&#378;p&#65533;F*&#65533;6&#65533;&#65533;;$k&#65533;&#65533;j&#65533;TrNO&#65533;&#65533;&#65533;d!fB&#65533;`&#65533;R&#65533;>&#65533;*&#65533;&#65533;y&#65533;0&#65533;@&#65533;N&#65533;p &#65533;&#65533;m1r)A&#65533;&#65533;H\
&#65533;+`I&#65533;$c&#65533;`&#65533;&#65533;&#65533;#Ap&#65533;&#65533;&#65533;6FN&#65533;4(Z&#65533;&#65533;&#65533;y&#65533;&#65533;~G9&#65533;&#65533;W&#65533;UF&U&#65533;&#65533;4&#65533;FpC&#65533;:0C,&#65533;V&#295;e&#65533;o&#65533;D&#65533;4.;0&#65533;9&#65533;&#65533;&#65533;>&#65533;&#65533;sP&#65533;&#21864;&#65533;&#65533;T&#65533;r&#65533;&#65533;&#65533;NgAdi&#65533; p&#65533;&#65533;n'&#65533;&#65533;w&#65533;	 &#65533;d?8,)&#65533;&#65533;3&#65533;`t&#65533;c*^&#65533;&#65533;C&#65533;&#65533;&#65533;:%9&#65533;&#65533;&#790;&#65533;/:&&#65533;&#65533;&#65533;&#396;&#65533;m&#65533;6&#65533;J:&#65533;""{&#65533;&#738;&#65533;&#65533;^&#65533;P}&#65533;n&#550;&#65533;&#65533;D)&#65533;&#65533;o&#65533;[&#65533;-#&#65533;m&#65533;D&#65533;&#65533;&#65533;&#65533;u8qA&#65533;&#65533;I!&#1952;&#65533;&#65533;##&#65533;
i:&#65533;&#65533;&#65533;Z&#65533;&#65533;&#65533;9h&#65533;x &#65533;&#1350;&#65533;2P&#65533;5n&#65533;(;&#65533;I&&#65533;&#65533;F&#65533;&#65533;4&#65533;&#65533;&#65533;p&#65533;&#65533;&#65533;G8x&#65533;&#65533;&#65533;&#65533;b&#65533;tb&#65533;(&#65533;&#65533;`&#65533;&#65533;&#65533;,&#65533;&#65533;$&#1732;Dd1&#65533;+&#65533;&#65533;e	&#65533;S&#65533;&#65533;8&#65533;C&#65533;&#65533;&#65533;&#65533;&#65533;F`&#65533;&#11202;&#65533;&#65533;&#65533;&#65533;iFO&#65533;(Z(!&#65533; &#65533;>e&#65533;&#65533;&#1402;&#65533;&#65533;&#65533;$&#65533;j&#65533;_&#525;W8K&#65533;&#65533;&#65533;*&#65533;*%&#65533;}<&#65533;&#65533;XlZ*b&#65533;.&#65533;&#65533;&#65533;d7&#65533;&#65533;&#65533;gQ@&#65533;D:,#&#65533;&#65533;&#65533;&#65533;&#65533;&#65533;$&#65533;rMF@d^ &#65533;]
&#65533;&#65533;&#65533;71# &#65533;
&#65533;&#65533;&#65533;&#65533;&#65533;&#65533;&#65533;&#65533;R&#65533;&#65533;&#65533;&#65533;1 dh&#65533;&#65533;&#65533;8f"jl&#65533;&#65533;&#65533;&#65533;&#65533;&#65533;h&#65533;&#65533;D&#65533;&#65533;--&#65533;+&#65533;,&#514;&#65533;&#65533;&#65533;hWD%&#192;&#65533;)|_&#65533;p&#65533;&#65533;j
&#65533;&#65533;Dq&#65533;G&#65533;&#65533;9r2`&#65533;&#65533;#%&#65533;l~f1&#65533;#&#65533;DR&#65533;&#65533;9&#65533;#t&#65533;2 YR&#65533;&#65533;&#65533; D&#65533;NqO&#65533;&#65533;@@&#65533;
 &#65533;&#65533;2&#65533;&#65024;62(t&#65533;&#65533;&#65533;&#65533;&#65533;0&#65533;+0Nah(Y&#65533;r&#65533;2b&#65533;&#65533;&#65533;  &#864;&#65533;k&#65533;&#65533;&#65533;ey
&#65533;p&#65533;D&#65533;m~&#65533;>&#65533;`&#65533;##&#65533;@"X&#65533;v&#65533;&#65533;'a&#65533;&#65533;jd&#65533;&#65533;j&#65533;2&#65533;G&#65533;>r&#65533;8&#65533;SC&#65533;#&#65533;S&#65533;&#65533;&#65533;&#65533;&#65533;&#65533;&#65533;\&#65533;?>&#65533;&#65533;`Ru&#213;&#65533;e&#65533;$&#65533;&#65533;.&#65533;iD@&#65533;&#177;4c&
&#65533;-&#65533;&#65533;&#65533;L'H&#65533;C ;ze3*&#65533;&#65533;f&#65533;J&#65533;`4&#65533;&#65533;&#65533;(&#65533;&#65533;{&#65533;&#65533;	&#65533;&#65533;I+`$vh'&#65533;&#65533;,&#65533;&#65533;b&#65533;DrC&#65533;T>&#65533;&#65533;E&#65533;N(S&#65533;`I5&#65533;f&#65533;&#65533; 
&#65533;0(;&#65533;&#65533;
&#65533;"`d?:&#65533;D-&#65533;,&#65533;Q&#65533;&#65533;&#2660;&#65533;3E,&#65533;O&#65533;&#65533;R)&#65533;&#65533;:k&#1198;&#65533;2*llQ4-.	j&#65533;&#65533;Z&#65533;Ho&&#65533;i;&#65533;,1&#65533;+&#65533;&#65533;&#65533;&#65533;v&#65533;C&#65533;&#65533;L_&#65533;.&#65533;0!c/&#65533;&#65533;&#65533;
D] &#65533;&#65533;E&#65533;&#65533;&#65533;8&#65533;&#65533;r~&#65533;E&#65533; Z c&#65533;J&#65533;+&#65533;&#65533;T&#65533;&#65533;&#65533;"ju@&#65533;[&#65533;&#65533;&#65533;"&#65533;*&#65533;&#65533;r&#65533;:&#65533;5	4&#65533;~#;+I&#65533;*Q5U&#65533;C&#65533;&#65533;&#65533;(3&#65533;&#65533;&#65533;V*&#65533;Y6&#65533;&#65533;T
&#65533;&#65533;`
>&#65533;&#65533;a&#65533;_&#65533;b	&#65533;&#65533;O:!A&#65533;h&#65533;)]&#65533;&#65533;&#65533;9;&#65533;4&#65533;].&#65533;&#65533;:!	(&#65533;l>&#65533;&#65533;&#65533;o&#65533;DN&#65533;&#65533;vR&#65533;dV&#65533;90&#65533;Abt&#65533;&#65533;&#65533;&#65533;&#65533;xO&#1852;&#65533;S:&#218;J(#&#65533;&#65533;_&#65533;#y&#65533;Bg&#65533;&&#65533;&#65533;I&#65533;&#65533;&#65533;B&#65533;%&#65533;&#65533;B&#1835;S&#65533;t6&#65533;&#65533;8s&#65533;_&#65533;&#65533;-&#65533;&#65533;&#1936;N@,1&#65533;(&#65533;Ng&#65533;&#65533;>&#65533;9&#65533;&#65533;&#65533;O "	&#65533;&#65533;'&#65533;&#65533;?&#65533;u&#65533;&#65533;A&#65533;&#65533;&#65533;&#65533;o$T&#65533;G&#65533;t!&#65533;"i&#65533;m/^+&#65533;&#65533;@S&#65533;%i&#65533;&#65533;&#65533;&#65533;&#65533;mj&#65533;+&#65533;03&#65533;%9*&#65533;&#65533;&#65533;&#65533;&#65533;:&#65533;&#65533;8&#65533;;H"x&#65533;F&#65533;&#65533;G!e8E&#65533;&#65533;#.uj?&#65533;1T&#65533;&#65533;&#65533;&#65533;8&#65533;&#65533;&#65533;1&#65533;&#65533;&#65533;*/DU&#65533;\I&#65533;T&#65533;&#65533;&#65533;,qi&#65533;&#65533;O&#65533;2&#65533;&#65533;fh;NOa(&#288;&#65533;pa&#65533;&#65533;&#65533;_&#65533;
&#65533;&#65533;&#65533;bG&#65533;/)&#65533;&#65533;!&#65533;#&#65533;&#65533;W&#65533;&#65533;8&#65533;le&#65533;&#65533;*
oN&#65533;1KEX0&#65533;&#65533;&#65533;kP5&#1984;cZ&#65533;[&#65533;&#65533;t&#65533;7&#65533;&#65533;&#65533;u&#65533;&#65533;&#65533; NC]&#65533;&#65533;&#65533;8L
Pr&#65533;&#65533;U&#65533;&#65533;-&#65533;(&#65533;m&#65533;@&#65533; Dj ,&#65533;&#65533;T&#65533;&#65533;&#65533;&#65533;@&#65533;N&#65533;&#65533;D&#65533;Cm&#65533;&#65533;da&#65533;y%&#65533;&#1475;!&#65533;f'&#65533;&#65533;k&#65533;&#65533;&#65533;&#65533;&#65533;.&#65533;
|($&#65533;&#65533;&#65533;&#65533;&#65533;9~(<B&#65533;v&#65533;f&#65533;(x+&#65533;)/:&#65533;&#65533;W&#65533;&#65533;Ea&#65533;&#65533;&#65533;&#65533;hR&#65533;&#65533;&#65533;B&#65533;&#65533;&#65533;
&#65533;%&#65533;&#65533;&#65533;&#1224;&#65533;x&#65533;&#65533;&#65533;j&#65533;&#65533;ux&#65533;9n&#65533;:cB&#65533;C&#65533;&#65533;S>/&#65533;?C&#65533;&#65533;T8&#65533;&#65533;&#65533;&#65533;F:&#65533;&#1593;&#65533;n&#65533;&#65533;&#65533;798b;hf6J&#65533;I&#65533;
&#65533;&#65533;&#65533;#&#65533;hP&#65533;p7c&#65533;&#65533; z&#1251;83t&#65533;&#65533;W&#65533;&#34080;&#65533;TmK&#65533; T0#!&#65533;&#65533;
siu&#65533;&#65533;]LGi&#65533;&#65533;&#65533;&#65533;0Z&#65533;
Ao&#65533;P&#65533;A&#65533;&#65533;=&#65533;&#65533;\&#65533;hV&#65533;&#65533;&#65533;&#65533;&#65533;&#65533;&#35610;&#65533;&#65533;zki'&#1582;}q&#65533;&#65533;Vj&#65533;P&#65533;'&#65533;5mf&#65533;"&#65533;"Z&#65533;&#65533;n&#65533;%e_@&#65533;9f#&#65533;&#65533;U&#65533;&#65533;&#65533;Awx&#65533;&#65533;t
&#65533;O&#65533;&#65533;?&#65533;&#65533;uP&#65533;&#65533;x&#65533;&#65533;I&#65533;&#65533;>9&#65533;&#65533;h&#65533;&#65533;)/jcA&#275;R&#65533;&#65533;xBB/&#65533;QU&#65533;&#65533;&#65533;C&#65533;&#65533;\&#65533;C&#65533;DD&#65533;&#65533;_&#65533;H&#65533;t&#65533;o&#65533;&#65533;&#65533;&#65533;B&#65533;&#65533;g&#65533;&#65533;d&#65533;&#65533;P&#65533; 5mD 6G[&#65533;&#65533;<&#65533;`Rv7/&#65533;5&#65533;9~&#1381;&#65533;&#65533;&#1032;&#65533;&#65533;ow&#65533;&#65533;1`/1%>?diR&#65533;&#65533;&#65533;&#65533;&#65533;VW?&#65533;&#65533;&#65533;&#65533;rbb&#65533;&#65533;PpxO&#65533;Y&#65533;Pt&#65533;&#65533;&#232;Dp&#65533;&#65533;&#1422;k&#65533;&#65533;&#65533;L&#65533;&#1568;&#65533;8&#65533;&#65533;
&#65533;*U&#65533;&#65533;T&#65533;&#65533;y&#65533;,3&#65533;&#65533;g&#65533;&#65533;&#65533;Y*&#65533;.&#65533;9&#65533;U&#65533;iM&#65533;0\&#65533;t&#65533;&#65533;&#65533;&#65533;&#65533;&#65533;]T &#65533;&#65533;&#65533;i&#65533;w&#65533;&#65533;h&#65533;#:#?&#65533;$&#65533;&#65533;\-8A&#65533;&#65533;&&#65533;&#65533;j&#65533;&#65533;h&#65533;&#65533;c3e/`p&#65533;&#65533;-h&&#65533;7&#748;&#65533;&#1614;3&#65533;pQ&#65533;|c&#65533;nd&#65533;&#65533;&#65533;&#65533;<&#65533;R&#65533;b&#65533;&#65533;n&#65533;&#65533;&#65533;_&#65533;&#65533;&#65533;&#65533;&#65533;&#65533;&#65533;&#65533;kc&#65533;&#65533;+$&#65533;&#65533;&#162;3sO&#65533;&#65533;m&#65533;F&#65533;&#65533;JC&#65533;&#65533;&#65533;&#65533;m&#47714;n&#442;Fh&#65533;_JT&#65533;aiA*&#65533;&#65533;$#>&#65533;&#65533;DH7GBR"&#65533;&#618;&#65533;!%T&#65533;&#65533;#u&#65533;&#614;>c&#65533;&#65533;v7mT(`&#1187;i&#65533;3&#65533;&#65533;U
&#65533;s&#65533;@(&#65533;4"&#669;&#65533;9&#65533;&#65533;&#65533;&#1413;&#65533;&#522;&#65533;L&#65533;NNJ&#65533;&#65533;R&#65533;/,;d&#65533;&#65533;&#65533;&#65533;&#65533;&&#366;&#726;&#65533;K&#291;9SAde&#65533;&#65533;&#65533;K&#1656;j&#65533;nR&#65533;&#65533;&#65533;~F&#65533;<eE6e&#65533;&#65533;&#65533;(&#65533;&#65533;&#65533;&#65533;&#65533;&#65533;k&#65533;W0&#513;&#65533;&#65533;&#65533;&#65533;&#65533;?&#65533;P&#65533;&#65533;&#65533;'&#65533;&#65533;&#65533;lb&#65533;+&#65533;&#65533;kk hI&#65533;&#65533;&#65533;&#65533;&#65533;
&#65533;&#65533;&#65533;&#65533;&#65533;&#65533;&#65533;l&#65533;^&#65533;&#65533;&#65533;&#65533;p&#65533;PO&#65533;EA:A&#65533;h&#65533;&#65533;&#65533;70&#65533;&#65533;&#65533;&#65533;T&#65533;a&#65533;&#65533;&#65533;~3DP&&#65533;1Z&#65533;&#65533;36C5rf)&#65533;&#65533;&#65533;&#65533;}=&#65533;&#609;v&#65533;O&#65533;&#65533;B&#65533;&#65533;y&#65533;bWv&#65533;&#65533;@&#59705;&#65533;&#65533;(&#65533;r72<&#65533;2J1&#65533;&#65533;&#65533;I'&#65533;&#65533;	&#65533;&#580;y[I&#65533; #&#65533;&#65533;A&#65533;1&#65533;@&#65533;&#65533;dv&#65533;&#65533;:&#65533;feY}&#65533;`]&#65533;!&#65533;ra&#65533;&#65533;&#65533;&#65533;~ &#540;W3&#65533;R:&#65533;x&#65533;z.&#65533;&#65533;&#65533;/t&#804;&#65533;&#65533;H&#65533;&#65533;&#65533;0E}&#65533;:&#65533;&#65533;.&#1625; &#313;&#65533;`eCS%E&#65533;&#65533; 4&#65533;m&#65533;F&#65533;lk&#65533;&#65533;bG&#65533;&#65533;M&#65533;Y&#65533;&#65533;&#270;&#65533;h&#65533;)l&#65533;H	&#65533;&#65533;&#1049;&#65533;&#65533;x&#65533;&#65533; &#65533;q&#65533;4&#65533;&#65533;fd^&#65533;&#65533;&#65533;/E$d&#65533;?[L&#65533;&#1825;&#65533;&#65533;D&#65533;\&#65533;&#65533;&#65533;dw&#65533;&#65533;&#65533;&&#65533;&#65533;D&#65533;V4&#227;F&#65533;&#65533;E&#65533;?&#65533;_&#65533;R&#65533;;&#65533;I
&#65533;ds&#65533;&#65533;l
C&#65533;h&#65533;&#65533;&#65533;BY_&#65533;&#716;f&#65533;'do&#65533;&#65533;b\&#65533;&#65533;&#65533;&#65533;o&#65533;&#65533;U&#65533;SF&#65533;Y>&#65533;{r&#65533;&#65533;&#65533;C
&#65533;o&#65533;`&#65533;&#65533;&#65533;B&#65533;&#65533;m&#65533;vyK&#65533;/J&#65533;&#65533;&#65533;&1K&#65533; &#65533;g>&#65533;O&#65533;3&#65533;
&#65533;m&#65533; &#65533;&#65533;&#65533;&#65533;w&#65533;&#65533;&#65533;[&#65533;*0&#65533;&#65533;Rd	T&#65533;&#65533;
&#65533;2&#65533;s&#65533;%&#65533;&#1990;-&#65533;&#65533;[&#65533;?&#1750;&#65533;*&#65533;&#65533;&#65533;(&#65533;&#65533;&#65533;r&#65533;:+l&#65533;3&#65533;&#65533;F0n_&#65533;&#65533;wrrsf&#65533;.&#65533;\&#65533;&#65533;&#65533;_qm&#65533;Mt&#65533;&#65533;&#65533;&#1431;*#&#65533;&#65533;&#65533;&#65533;&#65533;&#65533;gt&#65533;&#65533;&#65533;,&#65533;\MO&#65533;&#65533;An&#65533;A&#65533;&#65533;&#65533;&#65533; &#65533;&#65533;&#65533; &#65533;Cv&#65533;&#65533;O&#65533;NG i&#65533;?&#65533;\>;&#4687;&#65533;&#65533;Q0&#65533;T&#65533;|&#65533;&#65533;L&#65533;!&#65533;&#65533;k&#65533;?&#138;&#65533;&#65533;V&#65533;&#65533;b &#65533;-&#65533;&#65533;bP&#65533;&#65533;&#65533;&#65533;P&#65533;&#65533; A7\vT2&#65533;&#528;PJ&#65533;<&#65533;2&#65533;&#661;%G&#65533;|	3&#65533;&#793;4&#65533;k&#1724;&#65533;3&#65533;&#925;<eJD&#65533;&#65533;N>	Y&#65533;&#65533;&#65533;>&#65533;&#65533;qt&#65533;.
&#65533;t&#65533;
2&#65533;&#65533;K&#65533; &#65533;xE&#65533;&#65533;@.&#65533;&#65533;&#65533;k'$]&#65533;,Y"EaY X&#65533;&#65533;&#354;&#65533;n]7v&#65533;&#65533;&#65533;%	H&#65533;C
'&#65533;&#65533;&#65533;&#65533;.&#65533;&#65533; &#65533;&#65533;i&#65533;)R&#65533;Te;u1U 8:Q&#65533;R&#65533;&#65533;&#65533;8&#65533;&#65533;h&#65533;'*&#65533;&#65533;&#859;$V2&#65533;VH&#1056;` kg&#65533;&#65533;X&#65533;&#65533;X&#1634;&#65533;&#65533;&#65533;{X:&#65533;&#65533;&#65533;&#65533;&#65533;&#1323;[&#65533;&#65533;&#65533;&#65533;&#65533;&#65533;C&#65533;.}&#65533;&#65533;E&#65533;!&#65533;@&#65533;*&#592;^&#65533;&#65533;&#65533;&#65533;&#65533;pV&#65533; ?v&#65533;&#65533;)&#65533;&#65533;&#65533;&#65533;[&#65533;E!q&#65533;J&#65533;&#65533;&#65533; _	&#65533;	 !&#414;&#65533;Z&#65533;&#65533;&#65533;&#65533;&#65533;nM&#65533;&#65533;Z&#65533;]&#65533;Cg&#65533;&#65533;@&#65533;&#65533;M&#65533;&#65533;pR&#65533; YeR&#65533;&#1029;&#65533;&#65533;M&#65533;&#65533;\&#65533;UW&#65533;&#65533;&&#65533;DWL&#65533;&#65533;&#65533;Z(&#65533;[A?&#65533;%Wd?`&#65533;H&#65533;ttRB&#65533;]&#65533;V^&#65533;e&#65533;Z>&#65533;&#65533;RU&#65533;T&#65533;&#65533;&#65533;&#65533;&#65533;?\!QLu6d
-&#65533;TSU05&#65533;Y:&#65533;&#1307;&#65533;!&#65533;F&#65533;Z&#65533;&#65533;&#65533;J&#65533;&#65533; &#65533;&#65533;v&#65533;t#&#65533;I&#65533;&#65533;&#65533;/&#65533;Y&#65533;ywV%&#65533;e &#65533;Y&#65533;ly&#65533;V&#65533;&#65533;&#65533;&#65533;@ 	1dX&#65533;&#65533;t&#65533;&#65533;+&#65533;x&#65533;@qQ&#65533; AtPj=&#65533;&#65533;&#65533;q&#65533;Y&#65533;&#65533;=&#65533;&#65533;Zr8&#65533;1e&#65533;+i	m&#65533;&#65533;N+&#65533;&#65533;&#65533;P&#65533;q&#65533;&#65533;T&#65533;FA&#65533;&#65533;d&#65533;]5&#65533;S!urh %&#65533;&#65533;I&#65533;&#65533;Kd&#65533;Bu6&#517;?&#65533;&#65533;d"!E&#65533;&#65533;&#65533;C&#65533;m&#65533;&#369;&#65533;&#65533;&#65533;X&#65533;T&#65533;PUE&#65533;	Hm]x&#65533;bS&#65533;&#65533;Xc&#65533;&#65533;&#65533;&#65533; &#65533;&#65533;1R&&#65533;&#65533;&#65533;&#65533;&#65533;[&#65533;&#65533;&#65533;]&#65533;V&#65533;&#65533;&#65533;&#65533;b&#65533;@&#65533;$&#65533;XHt&#65533;&#65533;)&#65533;&#65533;&#1444;&#65533;&#65533;J&#65533;Dm&#65533;N?uMW&#65533;%x]eK&#65533;KVuA&#65533;zO&#65533;;&#1307;&#65533;~&#65533;&#65533;$&#65533;g&#65533; &#65533;`6HHl&#65533;&#65533;?.&#65533;s&#65533; &#65533;&#65533;D1B&#65533;&#65533;]&#65533;%TCX&#65533;-&#65533;d&#65533;T!m,&#65533;XdAv&#65533;&#333;U&#65533;&#65533;&#878;&#65533;$D[&#65533;&#65533;&#65533;2p &#65533;&#65533;A&#65533;B&&#65533;&#65533;)E&#65533;M&#65533;&#65533;&#65533;&#65533;&#65533;&#65533;&#65533;(NK&#65533;u&#65533;&#65533;&#65533;>&#65533;K&#65533;&&#65533; &#65533;&#65533;S&#65533;!!&#65533;&#65533;y&#65533;&#65533;&#65533;#&#65533;&#65533;
%&#65533;&#65533;	7TABR#&#65533;&#65533;&#65533;&#65533;N&#65533;Z&#65533;i!0&#65533;+&#65533;(&#65533;]U&#65533;U&#65533;&#65533;_&#65533;lU&#65533; &#65533;&#65533;W&#65533;Uk	{&#65533;B&#65533;&#65533;&#65533;#j[o&#65533;)&#65533;L&#65533;G@&#65533;H&#65533; &#65533;&#65533; 5=&#65533;&#65533;&#65533;&#65533;d&#65533;?&#65533;&#65533;&#65533;B&#65533;+H&#65533;t3i&#65533;&#50438;&#65533;&#65533;p&#65533;&#65533;1&#65533;&#65533;&#65533;&#65533;&#65533;&#65533;&#65533;;&#65533;)Z&#65533;&#65533;&#65533;&#65533;&#65533;&#65533;=&#65533;&#65533;&#65533;S&#65533;&#65533;>&#65533;&#65533; {&#65533;a	H&#65533;&#65533;U&#65533;[&#65533;&#65533;&#65533;S,&#65533;&#65533;%	L&#65533;&#65533;h&#65533;&#65533;&#65533;e6P&#65533;&#65533;7&#65533;s&#65533;?JS&#65533;&#65533;P&#65533;&#65533;@F]faF&#65533;N&#65533;&e&#65533;)&#65533;&#65533;:&#65533;&#65533;"
&#65533;&#65533;Id&#65533;NtF./:&#65533;:&#65533;6&#65533;&#65533; &#65533;&#65533;I>B*r&#65533;&#65533;&#65533;&#65533;&#65533;R!<&#65533;2Oi &#65533;&#65533;:&#65533;&#65533;@&#65533;&#65533;S&#65533;g&#65533;V&#65533; &#65533;P!) &#65533;Fr&#65533;.i\P&#65533;+&#65533;&#65533;&#65533;X&#65533;&#65533;
ox&#65533;&#65533;v&#65533;&#65533;auAS&#65533;&#65533;P{&#65533;&#65533;K&#1351;1&#65533;Q&#65533;&#65533;&#1442;G~&#6603;CT&#65533;&#65533;)&#65533;&#65533;&#65533;4&#65533;B&#65533;5&#65533;&#65533;$Atn&#65533;&#65533;7&#65533;)u&#65533;<&#65533;&#65533;&#408;&#65533;&#65533;Dl	IH&#65533;M<&#65533;&#65533;)5r&#65533;&#65533;Td&#65533;:&#65533;&#65533;R,*&#65533;V&#65533;5,JJ&#65533;n&#1586;" ^&#65533;&#65533;&#65533;z#&#65533;
|&*&#65533;&#65533;&#65533;t%F&#65533;P&#65533;&#65533;&#65533;.YqC&#65533;Nd&#65533;1g&#65533;&#65533;&#65533;&#65533;&#65533;&#996;o1&#65533;&#65533;&#65533;&#65533;&#1201;I&#65533;G
o&#65533;&#65533;w&#65533;&#65533;&#65533;E&#65533;#&#65533;
$&#65533;&#65533;&#65533;&#65533;&#65533;q&#65533;&#147443;&#65533;e+0$&#65533;z,&#65533;&#65533;&#65533;&#65533;S&#65533;&#65533;&#65533;&#65533;Um7&#65533;q,p&#65533;&#65533;&#793;H&#65533;8&#952;G&#65533;&#65533;r&#65533;66&#65533;)&#65533;z
A&#65533;&#611;I&#65533;&#65533;D9Q&#65533;&#65533;&#65533;&#341;&#65533;A%&#65533;&#65533;@F&#65533;ye('&#65533;T&#65533;&#65533;l&#65533;_&#65533;"&#65533;8&#65533;&#65533;&#65533;~&#65533;&#65533;E&#65533;X&#65533;^&#1337;!1	YLb&#65533;6&#65533;:%7&#65533;(e>&#65533;&#755;l&#875;&&#794;&#65533;&#65533;&#65533;
&#65533;&#65533;V&#65533;&#65533;)&#65533;&#16181;)&#65533;^(^_&#65533;A&#65533;n&#65533;&#65533;&#65533;&#65533;\&#65533;j&#65533;(w8!&#65533;&#65533;e&#65533;&#785;&#65533;&#65533;&#65533;U&#65533;&#65533;`}&#65533;%QdB&#65533;&#65533;1d&#65533;s&#65533;&#65533;&#65533;&#65533;+^&#65533;&#65533;&#65533;H8&#1370;&#65533;&#65533;&#65533;r&#65533;<&#65533;@&#65533;&&#65533;&#65533;*&#65533;K&#65533;&#65533;&#65533;&#1349;&#896;&#65533;M&#65533;T;&#65533;&#65533;&#65533;&#65533;v&#65533;&#65533;&#1169;~0&#881;&#65533;&#65533;pM&#65533;&#65533;J&#65533;&#65533;D&#65533;<&#65533;m&#65533;&#65533;&#65533;&#65533;,&#65533;&#65533;# P &#65533; *&#65533;<%M&#65533;D?&#65533;&#65533;&#65533;&#65533;S!&#65533;&#65533;&#1246;&#65533;|1&#65533;&#65533;|&#1832;&#65533;Rta&#65533;k&#65533;9&#65533;&#65533;&#65533;&#65533;&#65533;&#65533;L&#65533;U&#65533;&#65533;H&#65533;&#65533;b&#65533;&#65533;&#65533;&#65533;&#65533;HV{&#622;&o&#65533;69d&#65533;&#65533;S&#65533;,k&#65533;'&#65533;&#65533;&#1103;XvUZ&#65533;d<&#65533;Sp&#65533;dz&#65533;3T&#65533;&#65533;H&#65533;&#65533;&#65533;udR&#65533;&#65533;H &#65533;u&#65533;&#65533;&#65533;0&#65533;B&#65533;&#65533;x&#65533;&#65533; &#65533;a
A&#65533;5&#65533;&#65533;q&#65533;Y-&#65533;|p&#65533;&#65533;&#65533;&#1897;G=dza>&#65533;&#65533;&#65533;&#65533;&#65533;&#65533;&#65533;Q&#65533;Ud&#65533;3&#65533;&#65533;#r&#65533;&#65533;&#65533;&#65533;(&#65533;F&#65533;&#65533;&#65533;&#65533;&#65533;&#65533;g&#65533;&#65533;W~&#1430;o&#65533;&#65533;t&#65533;=6&#65533;&#65533;f&#65533;h&#65533; h&#65533;8&#65533;&#65533;&#1012;Z2&#65533;&#65533;&#65533;_l&#65533;&#65533;&#65533;&#65533;&#65533;&#65533;S&#1318;&#65533;&#65533;&#65533;&#65533;-&#65533;c&#65533;&#65533;X&#65533;&#65533;&#65533;0?&#65533;&#65533;
&#65533;:&#65533;&#65533;\+&#65533;&#65533;&#65533;6Z&#188;&#65533;&#65533;&#65533;Od&#65533;&#65533;&#65533;dLg&#65533;&#65533;&#65533;V7&#65533;&#65533;&#65533;#a&#65533;?&#65533;,&#65533;e&#65533;&#65533;&#65533;&#65533;&#1465;n&#65533;&#205;&#65533;&#65533;&#65533;,0#&#65533;1&#65533;f&#65533;&#65533;a&#65533;&#65533;w}0&#65533;&#65533;&#65533;v}H&#65533;$9\e&#65533;'&#65533;K? &#65533;0&#65533;u&#65533;_hx&#65533;&#65533;&#1717;.&#65533;&#65533;05&#65533;&#65533;&#65533;&#65533;&#65533;y&#65533;L&#793;.gDHH&#65533;^1&#65533;@7&#65533;B&#65533;&#65533;&#65533;&#65533;?q&#65533;q&#65533;lSg.&#65533;&#65533;.<:&#65533;&#65533;&#65533;&#65533;&#65533;&#65533;m&#65533;f)+&#65533;&#65533;&#65533;&#65533;
Y&#65533;5&#65533;&#65533;^D"&#65533;&#65533;&#65533;j&#65533;)NI&#65533;&#65533;&#65533;M&#1789;,U&#65533;&#65533;0&#65533;2n&#65533;&#334;&#65533;&#65533;&#65533;&#65533;&#65533;|&#65533;&#1736;+L&#65533;&#65533;&#65533;^&#65533;&#65533;&#65533;&#65533;&#65533;8&#65533;&#65533;&#65533;&#885;&#65533;o&#65533;v&#65533;&#65533;&#65533;&#65533;kAn3&#65533;&#65533;&#65533;&#65533; &#65533;u&#65533;{}&#65533;~ddyo&#65533;&#65533;&#65533;-&#65533;&#65533;B&#65533;&#65533;um&#65533;&#65533;z&#65533;pcUiz$&#65533;C&#65533;H&#65533;&&#65533;0&#65533;	Y&#65533;X&#65533;!&#65533;GD&#65533;&#65533;&#65533;2	&#65533;b&#65533;K&#65533;&#202;
&#65533;&#250;&#65533;&#65533;&#65533;d,&#65533;&#65533;_&#65533;&#65533;m&#65533;&#65533;&#65533;&#1754;&#65533;V&#65533;&#65533;UX&#1654;&#65533;&#65533;d.&#65533;r&#65533;&#65533;&#65533;&#65533;&#65533;&#65533;&#65533;&#65533;Br&#551;6'&#65533;2h&#65533;&#65533;!&#65533;)%3&#65533;8&#65533;-&#65533;%k*&#65533;&#65533;&#65533;X%#09R&#65533;R9&#65533;&#65533;]&#65533;&-BeFa1f<&#65533;.&#65533;&#65533;W&#65533;A&#65533;&#65533;U?&#65533;"&#65533;"N&#65533;g&#65533;&#65533;N&#65533;&#65533;E&#65533;&ajE&#65533;7hA*T&#65533;&&#65533;t)&#65533;G[&#65533;Uz76pV&#65533;.&#65533;<&#65533;!U&#65533;g?' &#65533;W&#65533;2&#65533;66&#65533;!c&#65533;*&#65533;7j&#65533;&#65533;g&#65533;&#65533;5&#65533;&#65533;_&#65533;x.&#65533;E&#1618;Qz&#65533;1_&#65533;&#65533;c&#65533;CR&#65533;&#65533;>&#65533;@5&#65533;S&#65533;&#65533;o+&#65533; *&#65533;$ &#65533;&#65533;&#65533;w&#65533;9&#65533;vB&#65533;-&#65533;"|/&#65533;pE&#65533;H&#521;&#65533;$#&#65533;&#65533;# %&#65533;|&#65533;Qri&#65533;Qs&#65533;&#65533;&#65533;qR&#65533;>&#65533;&#65533;&#65533;&#65533; &#146;&#65533;sR/k!&#65533;&#65533;&#65533;r(y&#65533;(&#65533;c&#65533;.a&#65533;&#65533;&#65533;m&#65533;.&#65533;C&#65533;9&#65533;U&#65533;X&#65533;By&#65533;&#65533;G&#65533;"	&#65533;75&#65533;)&#65533; &#65533; &#65533;(&#65533;&#65533;Q&#65533; &#65533;i 0&#65533;&#65533;Z&#65533;&#65533;P&#1033;&#65533;HO&#65533;&#65533;&#65533;&#65533;-Y&#65533;&#65533;-Lq5&#65533;8&#65533;"1&#65533;&#65533;{&#65533;&#65533;&#65533;A"&#65533;&#65533;[0dI&#65533;gN&#65533;14&#65533;&#65533; &#65533;&#65533;1j!CU&#65533;&#65533;&#65533;;1&#65533;i&#65533;{&#65533;C^nC&#65533;#&#65533;'&#65533;{	6@&#65533;&#65533;Y9&#65533;60&#65533;3I&#65533;6&#65533;Q&#65533;"!&#65533;#x&#65533;&#65533;&#65533;&#65533;(&#65533;#&#65533;9&#65533;n&#65533;-L&#65533;&#65533;%9G&#65533;zB=fcJ&#65533;BA&#65533;q$&#133;1E&#65533;)&#65533;]f&#65533;&#65533;K&#65533;J&#65533;R55&#65533;&#65533;X&#65533;&#65533;n&#65533;#"^c&#65533;&e&#65533;&#65533;&#65533;4~&#65533;&#65533;Fp&#65533;K&#65533;U&#65533;&#65533;q&#65533;0\`)&#65533;@&#65533;3iJ&#65533;&#65533;&#65533;"&#65533;B&#1048;21&#65533;E8&#65533;&#65533;&#65533;;&#65533;&&#65533;&#65533;5&#65533;R)hQ=&#65533;1P&#65533;&#65533;r&#65533;&#65533;a"^&#65533;l&#65533;q&#65533;rx&#65533;,c5&#65533;&d&#65533;&#65533;0&#65533;7&#65533;&#65533;0yt&#65533;eP&Q1<^cI&#65533;5L&#65533;9&#65533;6 &#65533;G+&#65533;3&#65533;9&#65533;&#65533;(&#65533;&#65533;B&#65533;&#65533;&#65533; B&#65533;&#65533;&#65533;#,&#65533;&#65533;q$r4Y&#65533;&a&#65533;&#65533;5\&#65533;&#65533;&#65533;3&#65533;&#65533;&#350;J9)X=&#565;6	&#65533;/&#65533;{&#65533;&#65533;`&#65533;V&#65533;&#65533;+iRL&#65533;y]&#65533;&#65533;&#65533;2&#65533;&#65533;O&#65533;`deR&#65533;fx&#65533;s&#1685;U&#65533;1&#65533;&#65533;*&#65533;(~&#65533;2r"/&#65533;c&#65533;(4&#65533;C u>&#65533;q`l&#65533;!&#65533;&#65533;H&#65533;&#65533;i&#65533;M&#65533;CD&#65533;&#65533;u&#65533;&#65533;R=&#470;&#65533;$D!&#65533;<
UJ&#65533;&#1115;&#65533;1&#65533;Bh&#65533;&#65533;pA9&#65533;IQ&#65533;~*S+&#65533;QY&#65533;*&#65533;Y&#65533;&#65533;W&#52324;&#65533;&#65533;N&#65533;6hT1&#65533;&#65533;&#65533;&#65533;.CQLl&#65533;U&#65533;&#65533;8&#65533;&#65533;9&#65533;q&6&#65533;&#1912;C  *&#65533;&#65533;&#65533;3c&#65533;d&#65533;\1q&#65533;&#65533;x&#65533;&#65533;-&#65533;&#65533;&#65533;&#65533; &#65533;&#65533;j!&#65533;*&#65533;&#65533;&#65533;&#65533; `0&#65533;&#65533;&#65533;&#65533;&#65533;*&#65533;&#65533;8&#65533;&#65533;
&#65533;&#65533;&#65533;&#65533;&#65533;&#65533;&#682;&#65533;J&#65533;!@&#65533;&#65533;&#681;&#65533;&#65533;&#65533;&#65533;&#65533;*&#65533;&#65533;&&#65533;R&#65533;&#65533;R&#65533;%&#65533;&#65533;m0&#65533;&#65533;J&#65533;&#65533;
@Y&#65533;&#65533;&#684;&#65533;&#65533;.&#65533;#0%&#65533;#&#65533;&#65533;&#65533;Qr&#65533;&#65533;&#65533;&#65533;&#684;&#65533;&#65533;%&#65533;&#65533;S&#65533;)&#65533;&#65533;&#65533;&#65533;&#65533;&#65533;&#65533;&#65533;:&#65533;0&#65533;&#65533;ze?&#65533;&#65533;&#65533;4&#65533;&#65533;&#65533;&#687;&#65533;&#65533;z&#65533;j$P&#65533;$&#65533;&#65533;&#65533;%&#65533;u&#65533;&#688;&#65533;p&#65533;:&#65533;]`] &#65533;<&#65533;&#65533;&#65533;&#65533;&#753;&&#65533;'&#65533;&#65533;&#65533;AoP&&#65533;&#65533;<&#65533;&#65533;&#65533;&#1521;+&#754;&#65533;&#65533;%&#65533;;&#65533;An@=&#65533;&#65533;&#65533;&#1586;;&#755;"$&#65533;&#65533;:2&#65533;4J0&#65533;&#65533;:&#65533;&#65533;*&#1779;K&#756;O&#65533;(@I&#65533;4IP&#65533;&k&#65533;&#1754;&#65533;M&#65533;&#65533;[-&#65533;&#65533;&#65533;&#65533;0&#65533;&#65533;&#65533;H&#65533;&#154;&#65533;7&#65533;&#65533;9&#757;k&#758;&#65533;&#65533;'&#65533;%@K&#65533;zZ&#65533;&#65533;$P&#65533;&#65533;&#65533;&#1233;&#65533;&#1526;&#65533;+&#65533;=&#65533;&#65533;
&#65533;) /%r$&#65533;T&#65533;%`&#65533;W+
&#65533;&#65533;K&#65533;&#65533;K&#65533;(&#65533;&#65533;&#44551;&#65533;&#65533;[&#65533;%p+&#65533;&#65533;&#65533;&#65533;&#65533;j&#65533;&#65533;&#65533;&#65533; !&#65533;&#65533;&#65533;p{&#65533;{&+&#65533;G&#65533;&#65533;Y&#65533;&#65533;&#65533;{&#65533;&#65533;&#65533;&#65533;&#65533;&#65533;&#65533;&#65533;*&#65533;&#65533;Z&#65533;[k&#65533;K&#65533;&#65533;&#65533;&#65533;&#65533;"&#65533;;&#65533;&#65533;&#65533;&#65533;[%)&#65533;&#65533;&#65533;K&#65533;&#1355;&#65533;&#65533;k&#65533;&#1643;&#65533;2&#65533;&#65533;W&#65533;&#65533;&#65533;&#65533;s&#65533;&#65533;&#65533;K&#65533;&#65533;[&#65533;[&#65533;&#65533;K&#65533;&#65533;`&#65533;&#65533;&#65533;+&#65533;&#65533;&#65533;&#65533;&#65533;{&#65533;&#65533;K&#65533;&#65533;K&#65533;&#65533;&#65533;&#65533;&#65533;&#758;&#65533;&#767;&#65533;&#1780;&#65533;
&#65533;&#65533;&#65533;L&#65533;&#65533;&#65533;&#65533;&#65533;&#65533;K&#65533; &#65533;&#65533;&#65533;k&#65533;&#65533;I&#65533;l&#65533;&#65533;(&#65533;,&#65533;&#65533;&#65533;&#65533;&#65533;u&#65533;K&#65533;&#65533;z&#65533;#<&#65533;'p&#65533;&#65533;&#65533;&#65533;&#65533;'&#65533;p&#65533;pV&#65533;&#65533;&#65533;&#65533;&#65533;&#65533;&#184;f&#65533;&#65533;&#65533;$&#65533;&#199;&#65533;&#65533;4&#65533;&#65533;6|&#65533;Z&&#65533;\&#263;)&#65533;F&#65533;&#65533; 3&#65533;&#65533;49&#65533;P&#65533;&#65533;&#65533;&#65533;&#65533;&#65533;&#65533;&#65533;:&#312;&#65533;&#65533;,?&#65533; &#65533;&#65533;&#179;+&#65533;4&#65533;&#65533;&#65533;&#65533;_|&#65533;f<&#65533;'&#65533;hL&#65533;l&#65533;&#65533;B&#65533;&#65533;&#65533;&#65533;%&#65533;&#65533;&#65533;&#65533;&#65533;&#65533;&#65533;H&#65533;"&#65533;&#65533;"i&#65533;&#65533;&#65533;& 39&#517;&#65533;&#65533;;&#503;V&#65533;<&#65533;R&#65533;&#65533;u&#65533;e&#65533;&#65533;c&#531;&#65533;&#65533;c|&#65533;4&#65533;&#487;+&#461;<`}J&#65533;&P&#65533;'@&#643;&#65533;&#65533;G&#65533;,&#65533;&#601;&#65533;&#65533;w&#65533;&#65533;  &#65533;&#65533;
!&#715;<&#65533;&#65533;&#65533;&#65533;&#65533;&#65533;.1&#65533;&#65533;&#65533;&#65533;&#65533;hP0&#65533;#q&#444;&#65533;&#65533;g,&#65533;&#65533;&#440;<&#65533;&#65533;&#65533;e&#65533;L&#65533;1&#65533;l&#65533;&#65533;&#609;&#65533;&#651;&#65533;]&#65533;T&#65533;&#65533;W&#65533;&#65533;&#65533;L&#65533;&#65533;&#65533;&#65533;&#65533;gl}*&#65533;.Q&#65533; @&#65533;&#65533;&#65533;&#65533;,&#65533;&#65533;e&#65533;&#65533;3yNL&#65533;&#65533;L&#65533;&#65533; &#65533;&#65533;&#65533; &#65533;<&#65533;&#65533;&#992;&#65533;&#65533;&#65533;L`x&#65533;Q&#65533;&#65533;&#65533;&#65533;&#65533;M&#534;&#65533;&#65533;}&#65533;&#375;l&#1006;&#65533;&#65533;&#1228;&#65533;|&#65533;&#65533;w&#65533;&#456;\&#65533;p&#65533;|&#65533;
!&#65533;u&#65533;&#1091;&#65533;=U!&#65533;e&#65533;&#65533;&#65533;U&#65533;&#65533;" &#65533;&#65533;*&#738;&#65533;&`&#65533;a&#65533;&#65533;0}&#65533;&#65533;&#65533;&#65533;9&#65533;&#65533;4O6}&#65533;&#65533;&#65533;&#65533;&#65533;&#65533;R&#65533;&#65533;&#65533;&#65533;T&#65533;"A&#65533;&#65533;*&#65533;&#65533;:|&#65533;&#65533;&#65533;&#65533;&#65533;&#65533;&#65533;&#65533;&#65533;em&#65533;g&#65533;&#65533;&#65533;|&#65533;c&#65533;eh&#65533;&#65533;o&#65533;&#248;&#65533;lM&#1500;(&#65533;u&#65533;&#65533;&#65533;w&#65533;y&#65533;&#65533;]&#65533;&#65533;}&#1592;&#65533;&#1473;&#65533;H&#65533;k&#1543;&#65533;&#1545;&#65533;&#1547;&#65533;&#1549;&#65533;&#1551;&#1617;&#65533;&#65533;m&#65533;&#65533;K&#65533;&#65533;k&#65533;&#65533;Z&#65533;k}&#1629;M`&#65533;&#65533;&#1633;}U&#65533;-&#1701;=&#65533; m&#1705;]O&#65533;&#65533;&#1709;&#65533;H&#65533;&#65533;&#1713;=B&#65533;-&#1781;m;&#65533;m&#1785;&#65533;45&#65533;&#1789;&#65533;&#65533;M&#65533;&#65533;&#65533;--&#65533;-&#65533;&#333;%&#65533;m&#65533;&#65533;]%&#557;&#65533;&#65533;]&#65533;&#65533;&#65533;&#65533;&#65533;&#65533;-&#65533;&#65533;}&#65533;d&#65533;&#1629;&#1581;&#65533;&#65533;M&#65533;&#65533;&#65533;&#65533;a&#65533;&#65533;&#65533;p]&#65533;S&#65533;_l&#65533;&#65533;&#65533;&#65533;2&#1903;&#65533;Ub&#65533;{g$&#65533;&#65533;#&#65533;&#65533;n&#65533;&#65533;&#65533;&#65533;&#65533;&#65533;&#65533;&#65533;&#65533;&#65533;LMn&#65533;&#65533;<&#65533;&#65533;Q&#65533;&#65533;_l&#65533;J&#65533;&#65533;&#65533;/&#65533;&#65533;N&#65533;&#65533;!&#65533;&#65533;&#65533;&#65533;#<&#65533;w,&#65533;&#65533;&#65533;&#65533;&#65533;F,&#65533;&#65533;&#65533;&#65533;&#65533;&#52744;&#65533;&#65533;&#1074;&#65533;~&#65533;&#65533;_\&#65533;&#65533;&#65533;w&#65533;&#65533;)&#65533;#&#65533;&#65533;&#65533;&#65533;%p&#65533;%pg&#65533;&#65533;?&#65533;&#65533;&#65533;&#65533;&#65533;&#65533;C&#65533;&#65533;&#65533;;&#65533;&#65533;&#65533;&#65533;I&#65533;&#65533;?t&#65533;}&#65533;&#65533;h?T9l&#65533;z;&#65533;>&#65533;&#65533;:z&#65533;CA&#65533;&#65533;gC&#65533;I&#65533;D&#65533;&#65533;EK&#65533;l^&#65533;?&#65533;o>&#65533;GJ&#65533;K&#65533;m&#65533; '&#65533;&#65533;&#65533;(&#65533;z&#65533;&#509;44n%&#65533;=P.&#65533;Q&#65533;&#65533;&#65533;%`&#65533;W&#65533;&#65533;Qn&#65533;&#65533;&#65533;&#65533;ke/&#65533;&#65533;&#65533;&#65533;&#65533;&#65533;U^&#65533;V>&#65533;4Y&#65533;N&#65533;&#65533;&#65533;&#1242;&#65533;&l&#65533;U&#65533;&#65533;&#65533;g&#65533;&#65533;.&#65533;&#2028;n~&#65533;&#361;~&#65533;e&#65533;&#65533;:&#65533;&#65533;&#65533;
&#31886;&#2039;&#65533;&#65533;A&#65533;&#65533;3Y&#65533;;n&#65533;&#65533;&#65533;4&#65533;&#65533;&#65533;&#1601;&#65533;&#65533;&#65533;&#65533;q&#65533;&#65533; &#65533;M^&#65533;Y&#65533;jn&#65533;Kz6&#574;V&#65533;&#12556; &#65533;&#65533;&#65533;&#65533;k&#65533;&#357;$&#65533;4&#65533;&#65533;&#65533;&#65533;&#65533;&#65533;B&#65533; =An/;~&#65533;^&#65533;u,&#65533;&#65533;&#65533;&#65533;T&#65533;Y&#65533;>&#65533;&#65533;&#65533;@n&#65533;"&#65533;&#65533;gN&#65533;+`&#65533;&#65533;.&#803;4&#1799;&#65533;&#1569;&#65533;?P&#65533;&#65533;&#65533;&#65533;&#65533;.&#65533;:&#65533;&#65533;O&#65533;&#65533;&#65533;&#65533; p/]&#65533;&#65533;&#65533;&#65533;&#65533;&#65533;&#7646;&#65533;!&#65533;&#65533;]&#65533;N&#65533;k&#65533;&#65533;|/ &#65533;&#65533;k&#65533;&#65533;&#65533;&#65533;.&#65533;'&#65533;&#65533;L&#65533; &#65533;&#65533;&#65533;&#65533;&#65533;P&#65533;^&#65533;^&#65533;#a&#65533;&#65533;&#974;&#65533;&#65533;oY~/&#65533;&#1913;&#65533;J&#65533;&#65533;&#65533;5&#65533;&#65533;^&#65533;&#65533;&#65533;&#65533;&#65533;=P|&#65533;I&#65533;&#608;&#65533;&#65533;&|&#65533;&#65533;;NJ&#65533;&#65533;&#65533;0&#65533;&#65533;&#65533;&#65533;]&#65533;&#65533;n&#65533;$ &#65533;/&#65533;&#65533;&#65533;&#65533;&#65533;&#65533;(&#65533;&#65533;&#65533;&#65533;&#65533;N&#65533;&#65533;&#65533;&#65533;&#65533;&#65533;&#65533;&#65533;
&#65533;&#65533;& &#65533;&#65533;
&#65533;&#65533;o&#65533;&#65533;&#65533;&#65533;&#65533;&#65533;&#65533;1&#65533;z&#65533;&#65533;&#65533;.|&#65533;&#65533;&#65533;&#47887;&#65533;&#65533;&#65533;&#65533;&#65533;;L&#65533;&#65533;|&#65533;z&#1831;0|&#65533;.\&#65533;&#154;&#218;{&#65533;&#65533;Z&#65533;&#65533;O&#1102;&#65533;&#65533;}z&#65533;9&#65533;&#65533;L&#65533;&#65533;,&#65533;&#65533;&#239;&#65533;&#65533;&#65533;&#65533;&#65533;b&#65533;&#65533;&#65533;T&#65533;&#65533;&#65533;&#65533;&#65533;&#1266;&#65533;&#65533;O.&#65533;&#65533;O&#65533;&#65533;&#65533;&#1451;&#1505;&#65533;,&#65533;?&#65533;p[&#65533;-&#65533;&#65533;&#65533;3&#65533;H&#65533;$&#65533;&#65533;m&#65533;&#65533;&#65533;&#65533;&#65533;&#65533;&#65533;&#65533;&#65533;&#65533;&#65533;&#65533;&#65533;&#65533;&#65533;&#65533;&#65533;&#65533;&#65533;&#65533;-&#65533;n&#1937;l&#65533;&#65533;O&#65533;&#65533;&#65533;&#65533;_&#1013;&#65533;&#65533;&#65533;-]&#65533;#&#65533;&#65533;&#65533;&#209;l&#65533;=&#65533;&#65533;hm&#65533;N&#65533;&#65533;&#65533;&#65533;&#65533;/`&#65533;&#65533; &#65533;&#65533;&#65533;,ha  &#65533;#,X@X&#65533;&#65533;&#65533;&#65533; &#65533;&#65533;D&#65533;%JH&#65533;Pb&#65533;&#65533;81E
&#65533;(7&#65533;&#65533;X&#12887;'V4&#65533;R&#65533;&#65533;&#65533;3=J&#65533;&#65533;$P&#65533;S&#65533;&#65533;91i&#140;&#65533;"Z&#65533;&#65533;T&#65533;U&#65533;^&#346;&#65533;*&#65533;]&#65533;~&#65533;V&#65533;X&#65533;e&#862;E&#65533;V&#65533;Z&#65533;m&#1918;=Q	&#65533;%H&#65533;%ha&#65533;&#65533;IXH&#65533;&#65533;+`&#65533;B&#65533;_+QYA&#65533;&#65533;uW&#600;b&#65533;&#65533;&#65533;:&#65533;&#65533;f&#65533;&#65533;&#65533;7&#65533;%&#65533;&#65533;	v-&#65533;},&#65533;&#65533;&#65533;]'&#65533;&#65533;6y&#65533;&#65533;UT&#65533;&#65533;=91D&#1718;O&#65533;&#65533;&#65533;V&#65533;W&#65533;^&#65533;?&#65533;]&#65533;t&#65533;&#1389;k&#65533;&#1398;&#65533;&#1235;?~&#65533;&#65533;70P%!:d&#65533;C&#65533;W&#17848;&#65533;&#65533;A&#65533;?z&#65533;&#65533;&#65533;w&#65533;&#65533;&#65533;[&#65533; &#65533;&#65533; &#65533;&#65533;&#65533;&#65533;&#65533;&#65533;kNH&#65533;&#65533;*&#65533;L&#65533;1&#65533;&#65533;/&#65533;*&#65533;&#65533;c&#65533;&#65533;&#65533;<&#65533;Q>&#65533;6&#65533;I&#65533;&#65533;&#65533;j&#65533;&#65533;_&#65533;1Fg&#65533;+&#65533;&#65533;&#65533;zP/&#554;JM$&#65533;&#65533;&#65533;CP&#65533;*R&#65533;&#65533;&#65533;H`&#635;&#65533;V"&#65533;&#65533;&#65533;D&#42036;$&#65533;B&#65533;*&#65533; p&#65533;&#65533;&#65533;&#65533;&#65533;&#65533;&#65533;&#65533;&#65533;&#65533;&#65533;&#65533;&#65533;@LlM&#65533;T&#65533;3&#65533;&#65533;R&#65533; &#65533;&#65533;&#65533;&#65533;&#65533;3PA%&#65533;&#65533;&#1065;&#65533; &#65533;&#850;cH&#65533;/O&#65533;&#65533;B&#65533;&#65533;&#65533;&#65533;&#65533;&#65533;L&#65533;&#65533;,h&#65533;&#65533;&#65533;&#65533;r"&#65533;&#65533;I$?X-&#65533;?&#65533;&#751;B&#65533;&#65533;&#1172;3&#65533;,&#65533;&#65533;<&#65533;r"&#65533;,&#65533;NB>&#65533;&#65533;,C&#65533;&#65533;6Zi&#65533;:K &#65533;&#65533;l&#65533;&#65533;T&#65533;&#65533;4&#65533;$&#65533;&#65533;6Ss&#65533;&#65533;&#65533;&#65533;&#65533;&#65533;&#65533;p3&#65533;D&#65533;	J&#65533;e&#65533;&uo&#65533;6&#65533;R$&#65533;&#65533;k&#1926;&#65533;&#65533;&#463;&#65533;&#65533;V&#65533;&#403;HE&#65533;&#1949;&#65533;&#65533;%&#65533;Y&#65533;&#65533;8c&#65533;&#65533;&#65533;&#65533;&#65533;`&#65533;h&#65533;o&#65533;&#65533;&#1570;&#65533;&#65533;&#65533;&#65533;&#65533;&#65533;&#1704;&#65533;&#65533;q2Hd&#65533;A>y&#1493;!BQ&#65533;&#65533;S&#65533;e&#65533;X&#65533;&#65533;&#65533;> o&#65533;k&#441;h&#65533;7&#65533;&#65533; &#65533;'Y&#65533;P&#65533;&#65533;&#1720;j&#65533;&#65533;&#65533;&#65533;<&#65533;&#65533;&#65533;k&#65533;&#65533;;&#52207;&#65533;Ql&#65533;&#65533;F&#65533;&#45735;&#442;m&#65533;&#1990;&#65533;P&#65533;&#65533;&#65533;[&#1705;&#65533;&#65533;;o&#65533;&#65533;&#65533;[-&#65533;&#65533;6&#65533;n&#65533;'&#65533;p&#65533;&#65533;&#65533;m&#65533;g&#65533;q&#65533;gHq&#65533;'&#65533;&#65533;r&#65533;3&#65533;&#65533;r&#65533;7&#65533;&#65533;&#65533;2&#65533;<t&#65533;G'}&#65533;fKG&#65533;p&#65533;&#65533;&#65533;i"&#65533;h&#65533;4&#65533;&#65533;&#65533;.!&#65533;V&#65533;=!&#65533;O@!w&#65533;C&#65533;=x&#65533;x&#65533;&#65533;&#1295;\&#65533;&#65533;&&#65533;&#65533;M&#65533;l&#65533;&#65533;&#65533;&#65533;&#65533;a >x>&#65533;W&#65533;&#1993;{&#65533;V3&#1763;&#65533;OG&#65533;&#65533;&#65533;;-&#65533;&#65533;&#65533;&#65533;&#65533;!&#65533;Q|&#1056;&#65533;"&#65533;j~&#65533;k&#65533;&#65533;&#65533;kg&#65533;&#1296;&#65533; &#65533;s&#65533;&#636;&#65533;h&#65533;&#65533;_a&#65533;&#65533;!&#65533;&#65533;L&#65533;&#65533;+&#65533;	&#65533;&#65533;&#65533;&#65533;&#65533;L&#65533;&#65533;;&#65533;R&#65533;"&#65533;KR&#65533;_&#65533;&#65533;&#65533;&#65533;
*	&#65533;&#65533;b<&#65533;&#65533;m&#65533;&#65533;&#65533;2C01&#65533;y&#65533;&#65533;
&#65533;3&#65533;`H>&#65533;&#65533;&#65533;0&#65533;&#65533;0p"&#65533;&#65533;_xF"&#65533;&#65533;e7 &#65533;C>t&#65533;&#65533;&#65533;&#65533;A &#65533;a&#65533;2Do!&#65533;&#65533;&#65533;!u&#65533;I&#65533;$0&#65533;&#65533;&#65533;&#65533;[&#65533;K&#65533;&#65533;&#65533;&#65533;&#1895;v&#65533;&#65533;3&#65533;&#65533;&#65533;&#65533;-&#65533;sa &#1910;G&#65533;&#65533;0G\&#65533;R\x&#65533;)&#65533;&#65533;&#65533;^&#65533;&#65533;&#65533;&#65533;S&#65533;|H&#65533;*hL&#65533;LDU &#65533;&#65533;&#65533;&#1608;<&#65533;&#615;S&#65533;&#65533;T|xW&#65533;&#65533;&#65533;*"X&#65533;z&#65533;&GJ&#65533; t&#65533;&#65533;l&#65533;&#65533;&#65533;&#65533;{&#65533;&#65533;$Gd&#65533;&#65533;4C9R&#65533;c&#65533;C&#65533;?&#65533;I&#65533;&#1004;&#65533;GX&#65533;&#65533;<&#65533;&#666;&#65533;&#65533;&#65533;&#65533;b&#65533;&#65533;&#65533;*&#65533;c&#65533;&#65533;bi!&#65533;"&#65533;&#65533;RL&#65533;}&#65533;.+a&#65533;TTE&#65533;&#65533;U!&#65533;&#65533;&#65533;JB&#65533;d&#65533;'5&#65533;&#65533;&#65533;&#1179;v&#65533;&#65533;&#65533;&#65533;&#65533;?&#65533;K|&#65533;&#65533;&#65533;(&#65533;'s1&#65533;&#65533; &#65533;&#65533;&#1049;&#65533;&#65533;(&#65533;>2)V&#65533;y&#65533;&#13495;J&#65533;&#1894;&#65533;&#65533;b	&#65533;&#1699;&#65533;&#65533;&#65533;A&#65533;&#65533;H&#65533; S&#65533;&#65533;x&#65533;3&#65533;6&#65533;SBe&#65533;NS &#65533;&#65533;n9,&#65533;&#65533;HP&#65533;&#65533;&#65533;&#65533;&#65533;S=4&#65533;Y&#65533;`Pu&#1058;&#65533;&#130;&#65533;&#65533;&#65533;mdF&#65533;Z&#65533;\&#65533;d*&#65533;i&#65533;U
b&#65533; &#65533;&#65533;9e+AFE&#65533;&#65533;&#65533;'1&#65533;J&#65533;T&#65533;&#65533;&#65533;&#65533;4W&#65533;H&#65533;&#65533;X&#65533;L&#65533;&#65533;&#65533;&#65533;i4&#65533;&#65533;&#65533;&#65533;h>!&#65533;/&#65533;<&#65533;&#65533;018&#65533;&#65533;-Q&#65533;<&#65533;X&#65533;'&#65533;&#65533;&#65533;mF&#65533;eY&#65533;EcE-&#65533;&#65533;&#65533;&#65533;&#65533;-&#65533;&#65533;&#65533;&#65533;&#65533;k&#65533;&#65533;&#65533;&#65533;=&#30889;&#65533;m&#65533;d&#65533;[&#65533;&#5047;h&#65533;&#65533;o&#65533;&#65533;&#65533;J&#310;-&#65533;mr3*\&#65533;U&#65533;&#65533;_&#65533;&#523;n&#65533;\&#65533;V7k&#65533;[&#65533;k]&#65533;v7&#65533;&#65533;&#65533;nx&#65533;&#65533;L&#65533;&#65533;&#1532;&#65533;E]y&#1147;^&#65533;jN&#65533;&#65533;oZ&#65533;&#65533;]&#65533;&#65533;D&#65533;&#65533;&#65533;o~&#65533;R&#65533;&#65533;&#65533;fa&#65533;.&#65533;;&#2030;=&#65533;n&#65533;&#65533;o&#65533;	&#65533;&#65533;:&#65533;k7&#65533;]&#65533; ,&#65533;&#65533;&#65533;=&#65533;&#65533;&#65533;r&#65533;Pv &#65533;&#65533;&#65533;&#65533;&#65533;&#65533;W>PzM&#65533;x$1+&#65533; 5&#65533;9&#65533;x &#65533;b&#65533;&#65533;&#65533;&#65533;G&#65533;&#65533;&#65533;&#65533;X&#65533;&#348;&#65533;kE&#65533;&#1696;&#65533;&#65533;&#65533;&#65533;&#65533;(&#65533;&#65533;e2&#65533;D)&#65533;Nir&#65533;"&#65533;&#220;xL.&#65533;&#65533;[#6D&#65533;&#65533;&#65533;&#65533;&#65533;E&#65533;/&#65533;&#65533;&#65533;@&#65533;&#65533;&#65533;C&#954;&#65533;&#65533;;&#65533;l&#65533;&#65533;Z*VNq&#65533;S&#65533;I&#65533;&#65533;&#65533;gK&#65533;&#65533;1&#65533;&#65533;&#65533;&#65533;n	h1&#65533;&#65533;?i"Hv&#65533;&#65533;&#1423;&#65533; [1&#65533;K&#65533;,?D&#65533; &#65533;V&#1303;&#65533;&#65533;&#65533;&#65533;A&#65533;&#65533;&#65533;W&#65533;fr&#65533;&#65533;&#65533;-&#65533;&#65533;&#65533;IRF
&#65533;&#514;&#65533;&#65533;wT&#65533;#$W&#65533;5`i&#65533;[&#329;4&#159;xR&#65533;&#65533;&#65533;1&#65533;e<&#65533;J&#65533;l&#65533;&#65533;l["&#65533;X&#65533;5&#65533;&#65533;tp*&#65533;&#65533;&#65533;*&#65533;&#65533;*&#65533;&#65533;&#65533;JOvbhY*&#65533;&#65533;&#65533;&#65533;2&#65533;[&#65533;&#65533;&#65533;&#65533;&#1155;&#65533;&#65533;S=>&#65533;&#65533;*E&#65533;}Sn&#65533;j&#65533;)&#65533;7&#420;=m&#65533;&#65533;ak&#65533;&#584;.&#65533;&#65533;T&#65533;DK&#65533;XI$&#65533;.&#1557;&#65533;&#289;&#65533;&#65533;&#65533;L&#65533;n&#65533;K&#65533;&#65533;_A5Q.M&#65533;$&#65533;&#65533;@F[&#65533;&#65533;'&#65533;&#65533;&#65533;&#65533;&#65533;kg&#65533;&#65533;&#65533;&#65533;	&#65533;&#1948;m&#65533;I&#65533;&#65533;
L&#65533;&#65533;&#65533;&#65533;M&#65533;]a&#65533;&#65533;&#65533;&#65533;I3&#40121;`y&#65533;I&#65533;1&#65533;y
)&#65533;B&#65533;2S=&#65533;&#65533;B&#65533;&#65533;&#65533;H&#65533;&#65533;IEdc1!$&#65533;B&#65533;&#65533;&#65533;~5&#65533;&#65533;&#1852;&#65533;&#65533;I&#65533;&#65533;&#65533;&#65533;&#65533;&#65533;&#65533;[&#65533;&#65533;&#65533;&#65533;>x&#65533;X@z&#65533;m&#65533;&#65533;g-&#65533;&#65533;ZY&#65533;&#65533;&#65533;x&#65533;W&#65533;&#65533;&#1441;&#65533;&#65533;5&#65533;y&#65533;R&#65533;&#65533;=Zz&#1175;+&#65533;7}&#65533;M&#65533;z&#1371;7&#65533;&#65533;&#65533;&#65533;&#65533;&#65533;=&#65533;]i=&#65533;&#65533;&#65533;&#65533;&#65533;&#65533;&#65533;&#65533;Y&#65533;&#65533;B	&#65533;&#65533;&#65533;~&#65533;&#65533;&#65533;&#65533;&#65533;p&#65533;&#65533;&#65533;&#65533;;!H&#65533;6U&#65533;&#65533;|&#65533;&#65533;L&#65533;J&#65533;~&#65533;E&#65533;&#65533;vXd&#65533;&#65533;&#65533;h&#65533;|&#65533;&#65533;`&#65533;&#65533;V&#1713;B~&#65533;&#65533;&#65533;&#65533;&#65533;&#65533;&#65533;&#65533;&#65533;$&#65533;{&#65533;&#65533;E&#65533;,&#65533;;&#65533;&#65533;&#65533;JqW&#65533;=Y&#65533;&#65533;S&#65533;&#65533;&#65533;&#65533;!|u:&#65533;&#65533;&&#65533;+!&#65533;@ L!&#65533;;&#65533;=&#65533;&#65533;&#65533;&#65533;&#65533;9!	&#65533;
&#65533;1&#65533;?&#1465;&#65533;&#65533; &#65533;&#65533;&#65533;&#65533;&#65533;!&#65533;&#65533;&#65533;&#65533;?h&#65533; X&#648;&#65533;&#65533;&#65533;&#65533; &#65533;&#65533;A&#65533;&#65533;&#65533;A&#65533;)&#65533;&#65533;4J&#65533;&#65533;#&#65533;uj&#65533;&#65533;p&#65533;&#65533;]&#65533;6Ly&#65533;%\+&#65533;&#65533;&#65533;0&#65533;a&#65533;*&#65533;&#65533;&#65533;H&#65533;h&#65533;&#65533;|&#65533;&#65533;&#65533;&#65533;&#65533;91?>&#65533;&&#65533;:QC(	&#65533;&#65533;
&#65533;&#65533;&#65533;&#65533;C&#1018;&#65533;&#65533;A&#65533;&#65533;&#65533;8:&#65533;&#65533;k&#65533;* &#65533;&#65533;&#65533;&#65533;&#65533;&#65533;&#65533;k&#65533;@&#65533;&#256;&#65533;&#65533;	n&#65533;&#65533;&#65533;3&#65533;&#65533;4&#65533;9C4t!&#65533;
&#65533;&#65533;&#65533;
&#65533;&#65533;&#65533; &#65533;&#65533;P&#65533;	 &#65533;(l&#307;&#65533;&#65533;Y&#1290;4&#589;&#65533;&#65533;&#65533;4&#65533;&#65533;&#65533;&#65533;&#65533;:&#65533;
&#65533;&#65533;'&#65533;&#542;&#65533;a&#65533;D!&#1392; V&#65533;&#65533;D&#65533;B8,&#65533;&#65533;&#65533;&#65533;O|&#65533;&#65533;X&#65533;^&#256;&#65533;P&#65533;&#65533;&#523;&#65533;`&#65533;&#65533;'&#65533;&#65533;&#65533;Ad&#65533;&#65533;P&#65533;V&#65533;&#396;&#65533;&#300;0!&#65533;&#65533;&#65533;4&#65533;C&#65533;P&#65533;&#298;&#65533;&#65533;&#65533;&#65533;	&#65533;&#65533;&#65533;5d&#492;G&#65533;&#65533;&&#65533;&#1749;&#65533;&#65533;&#65533;&#65533; &#65533;q&#522;&#65533;N&#65533;F&#65533;&#65533;a&#29402;&#65533;+&#65533;/Xz	&#65533;&#65533;/a&#65533;&#65533;&#65533;?D$?&#65533;Q&#65533;k&#65533;&#65533;0I&#65533;&#65533;
Q&#65533;&#530;&#65533;&#65533;&#65533;&#65533;&#65533;&#65533;*7VAI&#65533;&#65533; &#65533;&#65533;I&#65533;&#65533;&#65533;Cd&#65533;l&#65533;&#65533;@&#65533;&#65533;&#65533;$J&#65533;&#65533;H&#65533;&#676;&#65533;6&#65533;T&#678;&#65533;/&#65533;t&#680;</&#65533;&#65533;&#682;D/&#65533;&#65533;&#684;/&#65533;&#65533;&#686;&#65533;.&#65533;&#65533;&#688;&#65533;-&#65533;K&#745;&#65533;&#733;&#65533;&#65533;0&#65533;q&#65533;&#65533;t&#65533;&#44094;&#1985;&#65533;Y&#65533;&#65533;&#65533;&#65533;|&#764;&#65533;&&#65533;&#65533;&#563;*&#65533;&#65533;&#65533;&#65533;&#265;p&#65533;&#65533;&#65533;&#65533;&#65533;&#65533;&#65533;&#65533;&#65533;&#65533;&#65533;D&#65533;&#65533;&#65533;&#65533;rC&#65533;a&#65533;R&#65533;&#65533;&#65533;&#65533;I&#65533;LE&#65533;&#65533;&#65533;&#65533;>&#65533;&#880;@&#65533;b&#65533;&#65533;&#65533;#&#65533;|*&#65533;&#65533;<&#65533;C&#65533;&#65533;&#65533;&#1548;&#65533;&#916;&#65533;&#65533;&#65533;'&#65533;&#65533;L@&#65533;L&#65533;&#65533;&#65533;L&#65533;M&#65533;&#65533;6&#65533;$&#65533;&#65533;&#65533;&#65533;&#65533;&#65533;&#65533;8&#854;T&#65533;&#65533;&#65533;&#886;t&#65533;&#65533;&#65533;
{+&#65533;&#65533;&#65533;&#65533;&#65533;l&#587;&#65533;I&#1852;M&#65533;;+&#65533;M&#65533;!&#65533;&#65533;L&#65533;$O&#65533;&#1012;&#65533;&#65533;TO&#65533;8O&#65533;&#621;&#65533;  !&#65533;   ,    &#65533; &#65533; H&#65533;&#65533;&#65533;&#65533;*\&#560;&#65533;&#199;#&#65533;&#65533;&#331;3j&#65533;&#65533;&#65533;&#271; C&#65533;I&#65533;&#65533;&#595;(S&#65533;\&#626;&#65533;&#725;;&#668;)&#65533;&#859;8s&#65533;&#65533;&#627;&#65533;&#991;-c&#65533;J&#65533;&#1123;H&#65533;*]&#692;&#65533;&#65533;;Q&#65533;J&#65533;&#40234;&#1387;X&#65533;j&#65533;jP&#65533;&#1327;&#65533;&#65533;K&#65533;&#65533;&#1651;&#65533;&#65533;]k&#65533;&#1783;p&#65533;&#65533;&#873;&#65533;-&#1593;x&#65533;&#65533;&#65533;&#65533;w`]&#65533;S&#65533;
L&#65533;p&#65533;=&#65533;&#65533;^&#824;&#65533;c&#65533;&#65533;~L&#65533;&#65533;&#65533;&#65533;#K&#65533;&#65533;&#65533;&#65533;&#65533;&#65533;z&#65533;l&#65533;&#65533;&#65533;&#65533;&#65533;\E&#65533;&#65533;&#65533;&#65533;&#65533;&#65533;GU&#65533;&#65533;
&#65533;&#65533;&#65533;&#65533;,+&#934;&#65533;&#65533;&#65533;&#65533;&#65533;u&#65533;&#65533;&#65533;&#65533;&#65533;&#65533;&#65533;k<&#956;&#65533;&#65533;&#65533;&#65533;=:&#65533;N&#65533;&#65533;&#65533;&#65533;k&#65533;N&#65533;:&#65533;&#65533;&#65533;&#203;&#65533;&#65533;&#65533;;&#65533;&#65533;&#65533;&#65533;&#725;m&#65533;&#65533;&#65533;&#65533;&#65533;&#65533;
m>&#65533;&#65533;&#65533;U&#65533;&#65533;w&#65533;&#65533;&#65533;&#65533;&#65533;a&#65533;&#1984;&#65533;`t&&#65533;&#65533;J*&#65533;&#65533;&#65533;&#65533;T&#65533;&#65533;Vh!C&#65533;w&#65533;&#65533;&#65533;w&#65533;x&#65533;|&#65533;h"&#65533;G&#65533;W&#1993;,&#65533;&#65533;p-&#65533;&#65533;&#1995;&#65533;&#65533;h&#65533;}"x&#65533;&#65533;}H!&#65533;@&#65533;&#30926;A&#65533;&#65533;p&#65533;&#65533;t4&#950;&#65533;&#65533;&#65533;&#65533;&#65533;&#65533;&#65533; &#65533;X&#65533;6&#65533;Yv&#65533;&#1686;0z)&#65533;iH&9&#26205;59&#65533;lbfe&#65533;m&#65533;&#65533;&#1563;p&#65533;iga`&#65533;y&#65533;|&#65533;"&#65533;&#65533;&#65533;"}&#65533;&#65533;&#65533;&#65533;&#65533;&#65533;(\t&#65533;&#65533;&#65533;g&#65533;&#65533;(&#65533;&#65533;&#65533;&#65533;'&#65533;&#65533;f&#65533;&#1376;%j&#65533;iU&#65533;J&#65533;&#65533;L5&#65533;&&#65533;&#65533;&#65533;&e&#65533;&#65533;&#65533;t)&#65533;&#65533;&#65533;&#65533;J&#65533;&#65533;&#65533;zS&#65533;&#65533;&#1642;kK{&#65533;&#65533;&#65533;&#65533;&#65533;&#65533;j&#65533;&#65533;K&#65533;&#65533;&#65533;&#65533;&#65533;D&#65533;&#1717;&#65533;&#65533;**&#65533;&#65533;6$&#65533;&#65533;f;&#65533;&#65533;j&#65533;_&#65533;~+&#65533;&#65533;&#65533;&#65533;+&#65533;&#1242;&#65533;&#65533;&#65533;z&#65533;[-&#65533;&#65533;&#65533;-&#65533;&#65533;&#619;-&#65533;&#65533;&#65533;[-&#65533;&#65533;&#65533;K-&#65533;?&#65533;&#65533;,&#65533;l	-&#65533;k&#65533;,&#65533;&#65533;*ll&#65533;;l,&#138;I,&#65533;&#65533;Z,&#65533;Nj,&#65533;	{&#65533;+&#65533;_&#65533;&#65533;+&#65533;&#65533;&#65533;&#65533;kTf&#65533;,+&#612;&#65533;&#65533;r&#65533;2&#65533;&#65533;q&#65533;5&#65533;
r&#65533;9&#65533;
sQ=&#65533;&#65533;r&#65533;A&#65533;zs&#65533;Ek&#65533;&#65533;`;Of&#65533;.&#65533;&#65533;&#65533;RWMu&#65533;SW&#65533;5&#1453;\m&#65533;&#65533;]&#65533;&#65533;&#65533;&#65533;_s=v&#65533;f&#65533;&#65533;v&#65533;l&#65533;&#65533;6&#65533;p&#65533;&#65533;&#65533;&#65533;q&#65533;m&#65533;&#65533;s&#65533;&#65533;v&#65533;x&#65533;&#65533;&#65533;`C&#65533;&#65533;b+&#65533;H=K&#1285;&#65533;b&#65533;$&#65533;nL&#5340;rx&#65533;O&#65533;&#65533;&#65533;+&#65533;&#16951;Ry&#65533;3~&#65533;&#65533;{&#65533;y&#26127;nz&#38883;.&#65533;&#65533;w&#65533;&#65533;&#65533;k&#65533;&#65533;&#65533;&#1230;z&#65533;&#65533;&#65533;x&#65533;&#65533;&#65533;{&#65533;&#65533;.|&#65533;#>I&#65533;0&#65533;&#65533;&#1097;&#65533;&#65533;&#65533;&#65533;#n&#65533;q&#65533;&#65533;,68Nu&#1354;c/&#65533;&#65533;&#65533;w~+&#65533;_oL&#65533;`Kn&#65533;&#65533;&#65533;[/> &#65533;&#65533;}&#65533;&#1967;?~&#65533;&#65533;&#2015;&#65533;&#65533;&#65533;&#65533;&#65533;&#65533;&#65533;&#65533;?&#65533;&#65533;&#65533;}&#2003;_&#65533;&#65533;&#65533;j&#65533;&#65533;\&#65533;&#65533;G&#65533;&#65533;4-f,b\&#65533;4&#65533;&#65533;&#65533;&#65533;u&#65533;;&#65533;&#65533;&#65533;]|&#65533;q!&#65533;&#65533;OQ&#65533;.&#65533;$!	=(NN&#65533;2d!`&#65533;&#65533;&#336;&#65533;&#65533;&#65533;&#65533;&#65533;&#65533;&#65533;&#65533;	&#65533;s&#65533;+A&#65533;!&#65533;V&#1568;tR&#65533;1~&#65533;>&#65533;&#65533;q&#65533;+&#65533;&#65533;&#65533;&#65533;ny&#65533;&#65533;&#65533;&#65533;3&#65533;&#65533;&#65533;&#65533;[\&#65533;W?$&#65533;QqQ3\&#65533;&#65533;&#65533;&#65533;Qrs&#65533;Z&#65533;w&#65533;Y&#65533;q&#65533;&#65533;c&#65533;&#65533;&#65533;F@&#65533;&#65533;}&#65533;^&#65533;&#65533;8&#65533;#&#65533;&#65533;&#65533;$&#65533;&#65533;0^&#65533;&#65533;N8C&#65533;&#65533;`c#&#65533;H&#65533;e2&#65533;:&#65533;%_!&#65533;&&#65533;}0p&#65533;&#65533;)5_&#65533;&#65533;&#755;$[&#65533;&#65533;@/c-&#65533;&#65533;&#65533;&#65533;&#65533;B&#65533;ip (\&#65533;'q&#65533;&#865;&#65533;&#65533;&#65533;&#65533;i&#65533;c1&#65533;&#65533;d&#65533;0&#65533;&#65533;&#65533;HF&#65533;&#65533;|!2&#65533;&#65533;&#65533;&#65533;&#592;&#65533;&#65533;&#218;@&#65533;&#65533;&#65533;&#65533;&#65533;p&#65533;&#65533;&#65533;a&}H&#65533;&#65533;3&#65533;&#65533;&#65533;	&#65533;&#65533;&#65533;w&#65533;&#65533;^&#65533;b /h&#65533;&#65533;&#1546;^8#&#65533; &#65533;&#65533;;O&#65533;&#65533;-FL[&#65533;&#65533;:&#65533;QO&#65533;x&#65533;%&#65533;X<8&#65533;1&#65533;j\d&#65533;&#65533;&#65533;&#527;&#65533;nqw&#65533;b&#65533;J&#65533;&#403;&#65533;&#65533;&#65533;+%HE&#65533;&#65533;&#65533;&#866;&#65533;&#65533;&#65533;&#65533;&#65533;&#1961;L&#65533;)N :(&#65533;/&#65533;&#65533;N&#65533;)n>&#65533;b'z&#65533;W&#65533;&#65533;
&#65533;&#65533;&#65533;/&#807;&#65533;Wtj&#65533;&#65533;',&#65533;&#523;&#65533;&#65533;&#65533;#&#65533;	&#65533;RF&#65533;&#65533;(
S&#65533;Z&#65533;&#65533;&#65533;7&#65533;&#65533;p &#65533;G>&#65533;&#65533;k_]&#65533;wW&#65533;&#65533;q{&#65533;&#65533;&#65533;&#65533;
X&#65533;-&#65533;&#65533;&#65533;F&#65533;&#65533;&#65533;&#65533;9&#65533;&#65533;1\&#65533;&#65533;JM&#65533;|&#65533;&#65533;&#65533;\[!&#65533;&#65533;tj&#65533;"A&#65533;i@&#65533;b&#65533;s&#65533;U&#65533;&#65533;
W$`&#65533;&#65533;d(^W1&#65533;1a/,&#65533;}&#65533;&#265;&#65533;v&#65533;q$c&#65533;H&#65533;7@M&#65533;&#65533;M&#65533;GW&#65533;&#65533;`&#65533;&#157;!q&#65533;&#65533;\&#65533;F&#65533;zDa&#65533;GW&#65533;"&#65533;w+E&#65533;_&#65533;`&#65533;&#65533;t5&#65533;&#65533;&#65533;w&#65533; &#65533;E&#65533;/&#65533;&#65533;Y_D&#938;&#65533;M&#65533;&#65533;'&#65533;r4&#65533;r&#65533;%.eTR.Qq&#65533;&#65533;!4&#65533;&#65533;&#65533;1&#65533;y!D&#65533;9&#65533;&#65533;`&#65533;r&#65533;t&#65533;&#65533;&#65533;.&#65533;G&#65533;U&#65533;p V&#65533;&#65533;&#65533;&#65533;RS&#65533;  h&#65533;+&#65533;&#65533;A&#65533;&#65533;aA&#1725;"&#65533; &#65533;m~2g&#65533;o&#65533;&#65533;EW"&#65533;bs.e&#21325;n&#65533;
~V&#65533;q(&#65533;.2i&#65533;&#65533;&#65533;.ti&#65533;n&#65533;B&#65533;HoY&#65533;(&#65533;a&#65533;&#65533;&#65533;&#65533;Z&#65533;u&#65533;%$&#65533;D&#65533;&#65533;n2&#65533;&#65533;y&#65533;&#65533;&#65533;&#65533;Y&#65533;6&#65533;&#627;q&#65533;b&#65533;&#65533;&#65533;&#65533;&#65533;&#65533;,&#65533;&#65533;	A&#65533;ML&#65533;+&#65533;'&#65533;W&#65533;&#65533;&#65533;&#1294;&#65533;&#65533;8&#65533;A&#65533;k&#65533;%g&#65533;&#65533;&#627;&#65533;N&#65533;s&#65533;JW&#65533;&#65533;&#65533;&#65533;&#65533;B"&#65533;x&#65533;&#65533;&#65533;&#65533;&#65533;g&#65533;&#65533;&#65533;&#65533;q&#65533;&#65533;&#65533;&#65533;81c&#65533;p&#65533;&#65533;/}9&#65533;&#153;&#65533;&#65533;a&#65533;!JW&#65533;&#1745;&#65533;}&#65533;s^\L&#65533;19&#65533;&#65533;&#65533;p&#65533;(h9&#65533;nj&#65533;&#65533;&#65533;&#65533;B)&#65533;&#614;T&#65533;@&#1306;&#65533;q&#65533;&#65533;&#65533;BP&#65533;&#350;f&#65533;&#65533;&#65533;Y@&#65533;r&#65533;F$&#65533;&#65533;|`&#65533;	&#65533;&#65533;1&#65533;b&#65533;&#65533;&#65533;&#1405;s&#65533;(&#65533;&#65533;&#65533;&#65533;&#65533;P3&#65533;&#65533;&#65533;]589&#65533;&#65533;9&#65533;&#65533;U1&#65533;}H&#65533;w
&#1432;>o&#65533;&#65533;&#65533;&#65533;l&#65533;P&#65533;
&#65533;v&#65533;&#65533;&#65533;3n&#65533;&#65533;&#65533;&#65533;&#65533;&#65533;&#65533;&#65533;j&#65533;&#65533;&#65533;&#65533;&#65533;&#65533;?&#65533;&#65533;&#65533;;&#65533;rn&#65533;&#65533;	&#65533;&#65533;H&#65533;N&#65533;N7^P&#65533;[&#65533;&#65533;&#65533;&#65533;R1W&#65533;p&#1934;&#65533;&#65533;&#65533;&#65533;,X&#65533;&#65533;&#65533;|&#65533;=dJ&#65533;w&#65533;&#65533;&#65533;&#65533;]&#65533;wk&#65533;&#65533;&#65533;&#65533;%&#65533;&#65533;&#65533;en@&#65533;K&#65533;&#65533;&#65533;&#65533;&#1987;&#65533;-&#1783;P;bEj4&#65533;h0&#65533;&#65533;&#65533;4&#65533;&#65533;&#65533;O&#65533;&#944;d'^&#1097;{&#65533;&#65533;&#65533;B&#65533;&#65533;-&#65533;Y h&#65533;&#65533;&#65533;w&#65533;	By&#65533;&#65533;&#65533;?&#65533;%Ey&#65533;&#65533;3&#65533;&#65533;&#65533;&#65533;&#65533;&#65533;KA&#65533;C&#65533;A&#65533;&#65533;	&#65533;4&#65533;&#65533;&#65533;&#65533;3z&#65533;S!&#65533;&#65533;&#65533;&#65533;&#65533;&#65533;&#65533;&#65533;&#65533;&#65533;=7I&#65533;[&#65533;&#500;&#65533;&#65533;&#65533;&#65533;&#65533;!d_&#65533;&#65533;X~&#65533;&#65533;u&#1995;&#65533;~&#65533;&#65533;}-&#65533;&#65533;&#65533;wB &#65533;E\nV%&#65533;@!&#65533;'H|&#65533;&#65533;*&#65533;&#65533;(&#65533;&#65533;&#65533;/&#65533;CPJ]PJT0/P(H&#65533;/&#65533;*@&#65533;>P&#65533;8&#65533;&#65533;&#65533;2&#65533;&#65533;&#449;8&#1536;&#65533;` X&#65533;P&#65533;@Z8&#65533; &#65533;2&#65533;&`a&#65533;&#65533;9&#65533;&#65533;&#65533;:hD&#65533;:&#65533;8X&#65533;3&#65533;Q9&#65533;A6 G(N(&&#65533;&#65533;&#65533;&#65533;C(&#65533;&&#65533;\&#65533;PX&#65533;&#65533;&#65533;:&#65533;&#65533;2P] &#65533;2&#65533;6&#65533;F&#65533;4gr->0H&#65533;)&#65533;$&#65533;C&#65533;	&#65533;&#65533;	&#65533;	&#65533;P&#65533;&#65533;$&#65533;UP&#65533;&#65533;&#65533;&#65533;X&#65533;&#65533;E &#513;U &#65533; &#65533;&#65533;&#65533;X&#65533;(&#65533;*&#65533;P&#65533;&#65533;a&#65533;4&#65533;&#65533;4X&#65533;4hU&#65533;&#65533;x&#65533;`
&#65533;&#65533;&#65533;&#65533;&#65533;&#65533;B&#65533;&#65533;*&#65533;&#65533;&#65533;&#65533;H&#65533; &#65533;&#65533;&#65533;&#65533;8&#65533;C&#65533;&#65533;&#65533;&#65533;&#65533;/&#65533;Z&#65533;T&#65533;w-3&4&#65533;90}&#65533;&#65533;&#65533;&#65533;@&#65533;&#65533;&#65533;&#65533;]&#65533;&#65533;0#&#65533;}&#65533;&#65533;&#65533;&#65533;x&#65533;&#65533;&#65533;82&#65533;&#65533;0&#65533;&#65533;&#65533;&#65533;X&#65533;$(>@&#65533;x&#65533;'&#65533;&#1098;&#65533;&#65533;& Wh&#65533;&#65533;(&#65533;&#65533;&#1546;&#65533;88&#65533;&#65533;H&#65533;X\&#65533;&#65533;&#65533;0&#65533;	&#65533;DP&#65533;(&#65533;(&#65533;&#65533;h&#65533;ZX&#65533;H&#65533;&#517;&#65533;G&#65533;:&#65533;> W&#65533;^r&#65533;=0$&#65533;&#65533;&#65533;X&#65533;9&#65533;&#65533;&#65533; X&#65533;&#65533;c&#65533;&#65533;&#65533;&#65533;&#527;&#65533;PT&#531;&#65533;P+x&#65533;&#65533;&#65533;&#65533;>@&#65533;c&#65533;&#65533;&#65533;,)&#65533;A&#65533;&#65533;&#65533;&#65533;&#65533;(H&#65533;E&#65533;&#65533;Y)C&#65533;&#65533;&#65533;&#65533;"I&#65533;QP>x&#65533;&#65533;H&#65533;a&#65533;&#65533;dX&#65533;WX&#65533;f&#65533;&#65533;M&#65533;&#65533;&#65533;6&#65533; &#65533;A0&#65533;Fx&#65533;M&#65533;z&#65533;&#65533;C&#1048;q&#65533;Y&#65533;&#65533; &#65533; &#65533;x&#65533;&#65533;h&#65533;&#65533;(Q&#65533;&#1545;"h&#65533;&#65533;&#65533;&#65533;.I&#65533;&#65533;&#1620;&#65533;8&#65533;A(&#65533;&#65533;X(&#65533;&#65533;X&#65533;
&#65533;&#516;&#65533;	&#65533;^&#594;&#1626;"&#65533;&#65533;C&#65533;RX&#65533;P&#65533;&#65533;&#65533;&#65533;&#65533;&#65533;X&#65533;F&#65533;T&#65533;&#65533;:&#519;&#65533;ye&#65533;w&#65533;3&#65533;&#65533;&#65533;&#65533;&#1604;l&#65533;&#65533;>&#65533;&#65533;&#65533; 0&#65533;&#65533;&#65533;&#65533;&#65533;&#65533;80&#65533;&#65533;&#65533;&#65533;	&#65533;&#65533;	 &#65533;H&#65533;!H&#65533;&#65533;&#65533;H&#65533;&#65533;)&#65533;=hH&#65533;o9&#65533;:Y&#65533;,&#65533;&#65533;\&#65533;&#65533;&#65533;8&#65533;8&#65533;4&#65533;&#65533;&#65533;&#65533;&#65533;&#65533;Ui&#65533;:&#65533;&#65533;&#65533;&#65533;&#65533;y&#65533;2&#65533;&#65533;&#65533;9&#65533;WY&#65533;tH=&#65533;# &#65533;&#65533;&#65533;&#65533;&#65533;a&#65533;&#65533;M&#65533;y&#65533;&#65533;R&#65533;A&#65533;&#65533;y&#65533;&#65533;&#65533;&#65533;H&#65533; 8&#65533;&#65533;&#65533;&#65533;&#65533;~Y&#65533;&#65533;x&#65533;&#65533;&#65533;&#65533;&#65533;&#65533;&#65533;&#65533;fi&#65533;&#65533;&#65533;Dp&#65533;QJ&#65533;T&#65533;&#65533;9&#65533;&#65533;&#65533;&#65533;&#65533;&#65533;&#593;,&#39278;&#1611;(&#65533;?p? &#65533;	&#65533;Q&#65533;&#65533;i&#65533;1&#65533;&#65533;&#65533;&#65533;&#1554;&#65533;&#65533;&#65533;4Jq&#65533;AXr&#65533;8&#65533;&#65533;&#65533;Y&#65533;&#65533;&#65533;&#65533;&#65533;&#513;&#65533;y&#65533;&#65533;8&#65533;?`Z&#65533;&#65533;&#65533;6&#65533;K &#65533;&#65533;&#65533;&#65533;I&#65533;&#65533;&#65533;N&#606;&#65533;&#65533;&#65533;&#65533;H&#65533;T&#65533;&#65533;&#65533;i&#65533;&YC`&#65533;(i&#65533;&#65533;Y&#65533; P&#65533;&#65533;&#65533;|y&#65533;	&#65533;&#65533;(PCX&#65533;		&#65533;*&#65533;&#65533;6pZ &#65533;&#65533;0&#65533;i&#65533;&#65533;&#448;&#65533;	 &#40981;&#65533;&#65533;z&#65533;&#65533;s)&#65533;gA&#65533;&#65533;5%t&#65533;&#65533;H&#65533;&#65533;H&#65533;&#65533;Z&#65533;&#65533;&#1694;&#65533;Z&#65533;o`o &#65533;&#1702;&#1112;&#65533;&#65533;&#65533; &#537;&#65533;H&#65533;C&#65533;&#65533;&#65533;&#65533;&#65533;&#1560;&#65533;&#65533;yL&#65533;&#65533;q
&#65533;&#65533;H&#65533;&#1546;&#65533;X&#65533;&#65533;&#65533;&#65533;&#65533;&#65533;	&#65533;H&#65533;V&#65533;&#668;  &#65533;g&#1707;K&#65533;&#65533;C`&#65533;&#65533;8M9&#65533;-&#65533;Y&#65533;&#65533;&#65533;x&#65533;&#65533;*J}
 -P&#65533;&#65533;&#65533;&#65533;j&#65533;&#65533;9&#65533;&#65533;&#1571;&#65533;&#655;&#1129;o&#65533;[&#65533;&#65533;Z&#65533;&#65533;0Z&#65533;8P&#65533;&#65533;&#65533;&#65533;&#65533;&#1647;a&#65533;&#65533;8&#65533;mJ&#65533;&#65533;8&#65533;	&#1117;&#65533;8&#65533;&#410;&#65533;&#65533;i'`&#65533;(Y&#65533;K&#65533;&0&#65533;&#65533;&#65533;&#624;&#65533;&#65533;\&#65533;&#65533;7&#65533;	R&#65533;&#1128;h&#65533;y
 &#65533;&#65533;]P&#65533;&#65533;&#65533;X&#65533;&#65533;&#65533;&#65533;b;&#65533;&#65533;&#65533;e&#65533;&#65533;E%-&#65533;8&#65533;&#65533;&#1543;&#65533;&#640;(&#65533;&#65533;y&#65533;&#65533;g&#65533;&#65533;K &#65533;(&#65533;&#65533;&#65533;&#65533;&#65533;l&#65533;&#65533;28&#65533;C&#65533;&#65533;&#65533;&#65533;X&#65533;&#1543;*[&#65533;&#65533;8&#65533;&#65533;&#65533;&#65533;&#392;&#65533;&#65533;&#1594;&#65533;Y&#65533;&#65533;H&#65533;
&#65533;&#65533;8&#65533;Q&#65533;)&#65533;&#65533;#0&#65533;ah&#65533;+I &#65533;R W P&#65533;(&#65533;&#65533;T&#65533;&#65533;&#65533;U0&#65533;&#65533;*&#65533;ztT&#65533;X&#65533;&#65533;&#1544;/&#65533;)&#65533;&#641;h&#65533;&#65533;y&#65533;&#10806;?P&#65533;&#65533;*n;&#65533;&#65533;&#65533;&#65533;&&#65533;&#612;&#65533;&#65533;&#1748;&#65533;&#65533;2x&#65533;&#65533; X&#65533;&#65533;x&#65533;Z&#65533;&#65533;&#65533;&#65533;&#328;&#65533;&#65533;)&#65533;A&#65533;Aa&#65533;&#65533;&#65533;O&#1555;&#65533;&#1502;&#1131;Wp&#7862;&#65533;&#65533;6&#65533;W&#65533;&#65533;$&#65533;&#65533;&#65533;y{&#65533;2X&#65533;&#65533;&#65533;\&#65533;d$&#65533;%B&#65533;&#65533;) &#65533;&#65533;&#65533;&#65533;?i&#65533;U&#65533;l&#65533;&#65533;&#65533;H&#1048;&#65533; V`&#65533;&#65533;&#459;(6@&#65533;`&#65533;&#65533; )&#65533;)h(&#65533;&#65533;&#1561;&#1546;C&#65533;b&#65533;&#65533;9:i&#65533;&#65533;&#65533;&#65533;x&#65533;&#65533;&#65533;&#65533;&#65533;f9&#65533;d&#684;T&#65533;&#65533;Y?`&#65533;j&#65533;&#65533;3:&#65533;W Wp&#65533;[&#65533;&#65533;r
&#65533;(8&#65533;8&#65533;[&#65533;&#65533;&#65533;&#65533;&#65533;&#65533;&#65533;&#65533;9%1&#65533;&#65533;&#65533;&#65533;&#1664;&#65533;&#65533;&#65533;&#65533;J	 &#65533;j&#65533;E&#65533;&#65533;k &#1112;&#65533;8&#65533;7&#65533;&#65533;k[&#65533;DV&#65533;hh&#65533;VL&#65533;FK&#65533;&#65533;&#65533;9&#65533;R&#65533;&#65533;&#65533;&#65533;4x&#65533;&#1641;&#65533;z&#65533;&#426;&#65533;&#65533;h&#65533;&#65533;~h&#65533;I`&#65533;&#65533;
&#65533;&#65533;*j&#65533;V&#65533;&#155;&#65533;3\&#65533;;Z&#65533;x&#65533;
\&#65533;; &#65533;-T&#65533;{&#36675;&#1763;&#65533;&#1507;H&#65533;&#65533;&#65533;&#65533;&#65533;)&#65533;&#65533;&#1064;&#65533;J&#65533;&#65533;&#65533;&#65533;&#65533;&#65533;&#65533;Y&#65533;8&#65533;(&#65533;&#65533;:&#65533;<&#65533;&#65533;K&#65533;&#65533;&#65533;&#65533;&#65533;Y&#65533;&#65533;&#65533;&#377;&#561;:&#65533;&#65533;&#65533;&#65533;&#65533;&#65533;&#65533;&#65533;&#65533; &#65533;&#65533;&#65533;&#65533;&#65533;V&#65533;I &#65533;&#742; &#65533;<&#65533;B&#645;1&#65533;"&#65533;&#65533;&#65533;.&#65533;b&#65533;&#65533;&#65533;&#65533;&#839;h&#65533;&#65533;&#65533;&#65533;Z&#65533;&#65533;&#65533;&#65533;&#65533;&#65533;&#65533;x&#65533;@&#65533;&#65533;&#65533;&#65533;&#65533;'&#65533;&#65533;H&#65533;	&#65533;&#65533;i&#65533;&#65533;&#65533;L&#65533;&#65533;~&#65533;?&#65533;&#65533;q&#65533;&#65533;)&#65533;&#65533;&#65533;[&#65533; H&#65533;&pc&#65533;&#65533; &#65533;&#65533;D &#65533;y&#65533;,&#65533;&#65533;&#604;[ &#65533;&#65533;&#65533;&#1104;&#65533;&#65533;]p&#65533;=n&#65533;c&#65533;
P&#65533;&#153;&#65533;&#65533;&#65533;|[^b0m&#65533;&#65533;:&#1551;X&#65533;&#65533;(~&#65533;&#276;
&#65533;&#65533;&#65533;&#65533;&#65533;*&#65533;&#65533;&#65533;&#196;&#65533;&#65533;I	 &#65533;&#65533;&#1637;&#791;&#65533;l&#65533;1&#65533;&#65533;M&#65533;X&#176;Y&#65533;C@q&#65533;h&#65533;v&#65533;&#65533;7x&#65533;&#65533;&#65533;&#65533;&#65533;&#65533;o&#65533; *&#65533;R&#65533;&#65533;<&#65533;&#65533;&#65533;m&#65533;q,&#65533;?p&#65533;&#65533;&#65533;&#65533;a&#65533;k&#65533;e&#65533;&#65533;X&#65533;2I%&#65533;&#65533;&#65533;.&#65533;&#65533;&#65533;&#65533;&#65533;&#65533;&#65533;&#65533;M&#1702;y&#65533;&#65533;&#65533;&#65533;&#65533;Q&#65533;&#65533;Y&#65533;Y&#65533;X}&#65533;Am&#65533;&#65533;&#65533;3h&#1210;K&#65533;&#65533;;&#1968;&#65533;&#65533;;&#65533;9;)0&#65533;!&#65533;R&#1539;K&#65533;&#65533;{&#65533;[&#65533;p&#65533;	&#65533;&#65533; &#65533;&#65533;z&#65533;&#65533;j&#65533;&#65533;emj&#65533;&#65533;H&#65533;&#65533;&#65533;X&#65533;Y&#65533;,&#65533;&#65533;8(&#65533;Z&#65533;&#65533;a1&6&#1059;&#65533;&#1735;&#65533;&#1758;&#65533;Y&#65533;B&#65533;&#597;&#1800;&#65533;(&#65533;&#65533;&#65533;(*&#65533;&#65533;&#65533;&#65533;&#65533;)&#65533;&#667;&&#65533;&#65533;i&#65533;&#65533;&#65533;@&#65533;&#65533;q&#65533;]p&#65533;&#65533;-&#65533;&#65533;k&#65533;G(&#65533;zh&#65533;y&#65533;&#65533;&#65533;&#65533;&#65533;&#65533;&#65533;&#65533;&#65533;&#65533;[P&#65533;X&#65533;&#65533;B&#65533;7&#65533;I&#65533;&#65533;&#65533;&#65533;&#65533;]&#65533;&#65533;AR &#1135;\B&#65533;wKYM&#65533;,l3`]"Tl&#9064;&#65533;x&#65533;U&#65533;&#65533;C&#65533;&#65533;&#65533;8&#65533;&#554;&#65533;O&#65533;]&#65533;&#65533;i&#65533;0J&#65533;P	&#65533;&#65533;Id&#65533;&#65533;&#65533;&#65533;&#65533;&#65533;8&#65533;z&#65533;8z&#65533;&#1707;RP&#65533;i&#1771;H&#1050;&#65533;&#65533;&#65533;)&#65533;&#65533;&#65533;m&#65533;&#65533;&#65533;&#65533;i9&#65533;&#1624;&#65533;]&#65533;\&#65533;f&#65533;&#65533;&#65533;&#556;&#65533;&#65533;&#65533;7p&#65533;}&#65533;3~&#1942;*&#65533;@}#&#65533;&#65533;g"&#65533;&#65533;@&#65533;&#1643;&#65533;&#65533;&#65533;&#65533;&#65533;M&#65533;&#65533;&#65533;&#65533;&#65533;&#65533;&#65533;&#65533;&#65533;&#65533;(&#65533;&#65533;	&#65533;&#65533;<&#65533;8&#65533;f&#65533;&#65533;&#65533;&#65533;0.&#65533;&#65533;;&#65533;g&#65533;R&#65533;i&#65533;9&#65533;n>&#65533;Y&#65533;&#65533;79&#65533;&#65533;I&#65533;&#65533;&#1809;G&#65533;|=8&#65533;5&#65533;J&#65533;&#65533;&#65533;&#652;&#65533;&#65533;:&#65533;I&#65533;d8#&#65533;&#65533;&#489;&#65533;&#65533;&#65533;.&#65533;X&#65533;&#65533;J&#65533;&#65533;'&#65533;&#65533;&#1827;&#65533;&#1671;&#65533;)XyR&#65533;2=&#909;&#65533;&#65533;&#65533;&#65533;&#65533;&#65533;&#65533;C&#65533;`&#65533;;J&#65533;hL&#65533;&#65533;&#65533;a&#65533;&#65533;i&#65533; &#65533;n&#65533;7&#65533;&#65533;&#41894;&#65533;&#65533;#}&#65533;l&#65533;Y&#65533;hX&#65533;&#65533;i&#65533;&#65533;&#65533;6&#65533;&#65533;[`&#65533;[&#65533;&#65533;&#65533;*&#65533;=8&#65533;&#65533;&#65533;&#65533;)&#65533;lY&#65533;Vq&#65533;|*&6&#65533;&#65533;t&#65533;&#65533;&#65533;&#65533;&#65533;X&#65533;H&#65533;&#1027;
&#65533; &#65533;&#65533;&#65533;&#65533;&#65533;&#286;e&#65533;h&#65533;9&#65533;&#65533;!H&#65533;B;&#65533;}&#65533;&#759;m&#65533;&#65533;&#65533;&#65533;\\`y&#65533;6K&#65533;]@&#65533;Y&#65533;c&#65533;&#65533;M&#65533;&#65533;&#65533;&#65533;&#65533;&#65533;n&#65533;&#65533;&#65533;&#65533;&#65533;XG&#65533;&#65533;&#65533;&#65533;[&#65533;|&#65533;&#65533;1&#65533;&#65533;;&#1693;m &#65533;l2&#65533;&#65533;Y&#65533;>o&#65533;&#65533;&#65533;&#65533;&#65533;&#65533;&#65533;(&#65533;&#65533;z&#65533;I&#65533;&#65533;B&#65533;&#65533;&#65533;&#65533;&#65533;&#65533;&#65533;&#65533;&#65533;&#65533;8&#65533;9<&#65533;&#65533;&#65533;c&#65533;i&#65533;&#65533;&#65533;X&#65533;&#65533;^&#65533;a&#65533;6&#65533;&#65533;7&#65533;&#65533;&#1055;&#65533;&#65533;,&#65533;&#65533;bX8&#65533;&#65533;}&#65533;&#65533;;&#65533;yZ&#65533;&#65533;/\0&#65533;&#65533;R &#65533;&#65533;&#1604;&#48701;/&#65533;&#65533;d $X&#65533;&#65533;A&#65533;	&#1921;&#65533;&#65533;&#65533;C&#65533;%JTX&#65533;&#65533;E&#65533;5n&#65533;&#65533;&#65533;&#65533;G&#65533;B^&#65533;&#65533;&#65533;B&#65533;@W_&#65533;b&#65533;I*LVyQEf9_&#65533;)&#65533;%&#65533;.?&#65533;&#65533;!&#65533;S'U&#65533;&#65533;&#8555;&#65533;NU&#65533;&#65533;&#65533;&#65533;*T&#65533;Q&#65533;&#65533;&#65533;&#65533;&#400;]&#65533;h&#1634;&#65533;\&#65533;DY&#65533;&#333;-K&#65533;t&#65533;&#65533;&#65533;&#65533;&#65533;x%&#1281;bD6&#65533;&#65533; &#1028;&#1347;2P&#65533;H&#65533;&#65533;&#65533;&#65533;&#65533;&#65533;&#65533;&#65533;&#65533;&#65533;C&#65533;&#65533;j&#65533;&#1858;>B&#65533;$&#1031;+&#65533;(&#65533;&#65533;d]&#65533;&#65533;D&#1585;'&#65533;&#65533;]&#65533;&#65533;&#65533;m&#1849;
&#65533;&#65533;&#65533;&#65533;@&#65533; ;%&#65533;xT&#65533;>&#65533;&#65533;.&#65533;R&#65533;)L	Y&#65533;c&#65533;J&#65533;\1n&#65533;&#65533;&#65533;L&#65533;?M.F&#65533;&#65533;&#1002;*&#65533;v&#65533;*&#65533;&#667;&#65533;[&#65533;&#65533;&#65533;F-&#65533;-Z&#35246;&#65533;W0a&#65533;""5&#65533;2a &#65533;&#65533;&#65533;
-&#65533;HB&#65533;&#65533;&#65533;&#65533;
&#65533;&#65533;a5&#65533;&#65533; &#65533;|A1&#65533;^H&#65533;&#65533;&#65533;&#65533;&#1261;&#65533;=dSQ&#65533;[t&#65533;Ek&#65533;&#65533;0&#65533;&#65533;&#65533;&#65533;z&#65533;&#65533;)W&#65533;&#65533;A&#65533;&#65533;&#65533;&#583;&#65533;&#65533;&#65533;&#65533;-~&#65533;b&#65533;N&#65533;&#65533;4Mz
&#65533;&#65533;xB*&#2008;k&#65533;4&#65533;&#65533;"&#65533;&#65533;&#65533;&#65533;p&#65533;A&#65533;&#65533;&#65533;	)&#65533;&#65533;b&#577;s&#65533;F&#65533;&#65533;&#65533;< &#65533;,hC&#65533;&#65533;+&#65533;&#65533;dR&#65533;I &#65533;D&#65533;&#65533;&#65533;)&#65533;&#65533;~&#65533;N&#65533;&#65533;:&#561;&#65533;tT~&#65533;q&#65533;;&#65533;X&#65533;S&#65533;6uTRa4&#65533; &#65533;0&#65533;IH&#65533;&#65533;)&#65533;&#65533;&&#65533;&#65533;&#65533;&#65533;	&#230;zlN&#65533;&#65533;&#65533;Q&#65533;&#65533;*&#65533;GL&#65533;&#65533;&#65533;&#65533;&#200;&#65533;!&#65533;&#65533;T&#65533;.&#65533;$h&#65533;&#65533; &#65533;&#65533;0&#65533;&#65533;<&#65533;0&#65533;&#65533;4&#65533;F;&#65533;&#65533;&#65533;*&&#65533;P&#65533;?&#65533;&#65533;
&#65533;&#65533;;V&^KMHP&#65533;}H_&#65533;x#:&#65533;&#65533;K&#65533;&#65533;[}"&#65533;4&#5890;u&#65533;&#65533;K
&#65533;&#65533;3N&#65533;&#65533;&#65533;2&#1537;&#65533;D&#65533;7&#65533;&#65533;&#65533;6&#979;}R&#65533;&#65533;R&#65533;&#65533;&#65533;&#65533;Ea&#65533;m&#65533;&#65533;&#65533;&#65533;&#65533;&#65533;5&#992;&#65533;S&#65533;&#65533;*T&#65533;&B[&#65533;
&#982;
C&#65533;&&#65533;&#65533;&#65533;:h6&#65533;!&#65533;&#65533;&#65533;&#65533;j&#65533;&#65533;&#65533;&#65533; &#65533;pT&#65533;U&#65533;p2j&#65533;&&#1499;&#65533;&#65533;&#65533;a%&#65533;&#65533;H@&#65533;&#65533;.0&#65533;&#65533;$w&#65533;&#65533;'&#65533;&#1969;@<&#65533;&#65533;&#65533;j&#65533;l@mX]&#65533;:&Q&&#65533;j}&#65533; :&#65533;2&#64534;m&#65533;&#65533;v&#65533;3&#65533;&#65533;&#65533;q&#65533;&#65533;o&#65533;j&#65533;&#65533; O&#65533;&#65533;t&#65533;['K&#65533;hr&#65533;a&#65533;Hg&#65533;I&#65533;j2&#65533;F&#65533;R&#65533;q1&#1058;&#65533;r&#65533;T*&#65533;z&#65533;$&#65533;,	&#65533;{&#65533;C&#65533;p$^&#65533;&#1267;uG&#65533;s&#65533;h*&#65533;b&#65533;*&#65533;&#65533;&#65533;&#28661;&#65533;J&#65533;&#65533;{&#65533;R&#65533;&#65533;&#65533;+&#65533;: &#65533;&#65533;&#65533;~2&#65533;&#65533;NOQ&#65533;&#1401;N&#65533;&#65533;&#65533;a\&#65533;&#65533;&#65533;&#65533;V<1J&#1806;&#65533;&#65533;5&#65533;9#&#65533;&#65533;@2g&#65533;&#65533;dIB&#65533;&#1480;&#65533;&#65533;&#65533;%&#65533;5GX&#65533;&#65533;&#65533;Rc&#65533;<4RW&#65533;&#65533;&#65533;Lw&#65533;&#65533;`&#65533;=&#65533;p&#65533;.&#65533;&#65533;
&#65533;P&#65533;&#65533;g(~J&#65533;a8&#65533;4&#65533;&#65533;K&#65533;&#65533;&#1384;&#65533;P&#65533;S	&#65533;\q+&#65533;&#65533;
'&#65533;a&#65533;r&#65533;sA&#65533;U&#65533;x#&#65533;&#65533;@&#65533;E&#65533;jA&#65533;G&#65533;&#65533;&#65533;I&#65533;&#65533;+a*+&#65533;y&#65533;T&#65533;&#65533;&#65533;&#65533;&#65533; &#65533;
&#65533;x&#65533;-&#65533;&#65533;&#65533;T7&#65533;Qgv8>YPQ&#65533;&#65533;&%&#65533;E&#65533;`n&#65533;&#65533;&#65533;&#65533;&#65533;&#65533;&#65533;
&#65533;&#65533;&#65533;&#65533;]&#65533;&#65533;&#65533;&#65533;"*&#65533;R&#65533;&#65533;&#65533;&#65533;
&#65533;7&#65533;0&#65533;:&#65533;&#1397;R$)&#65533;&&#65533;&#65533;bI&#65533;*&#65533;&#65533;&#65533;c2&#65533;&#65533;&#65533;tY&#1653;D&#65533;&#65533;R&#65533;Wx&#65533;'&#65533;&#65533;Q*&#65533;&#65533;&#65533;&#65533;&#65533;&#65533;.&#65533;,A8&#65533;&#1047;6 &#65533;&#65533;K~&#65533;i&#65533;&#65533;B&#65533;*&#65533;&#65533;n&#65533;B&#65533;j2&#65533;&#65533;&#65533;[&#65533;L&#1401;r&#65533;&#65533;&&#65533;&#65533;&#65533;&#65533;*&#65533;&#65533;O"D1#|I&#65533;&#65533;h&#65533;&#65533;&#65533;S&#65533;X&#508;&#65533;&#65533;dl=q+]&#65533;h&#65533;8&#65533;L3w&#65533;1]O&#65533;e&#65533;&#65533;tB&#65533;&#65533;A'p&#65533;-NDo&#65533;&#65533;&#65533;&#65533;`&#65533;&#65533;b&#65533;&#65533;P4q&#65533;1&#65533;&#65533;$&#65533;t:&#922;F"&#65533;$laO;&#65533;a&#65533;&#65533;&#65533;&#65533;&#65533;1&#65533;+&#65533;&#65533;R&#65533;O&#65533; T&#65533;&#65533;&#65533;&#65533;&#65533;&#65533;e&#65533;82&#65533;&#65533;&#65533;b&#23559;eP8[&#65533;&#65533;I}bV&#65533;yZ-_&#65533;&#376;&#65533;1&#65533;:J&#65533;&#65533;$&#65533;
R&#1044;O&#65533;&#65533;&#65533;&#65533;&#65533;K
I&#65533;d&#65533;&#65533;),&#65533;,3A&#65533;T((&#65533;&#65533;&#65533;&#65533;33K&#65533;&#65533;&#134;
zu&#65533;&#65533;N&#65533;&#65533;!&#65533;&#65533;)&#65533;&#65533;]&#65533;&#65533;	&#65533;PMU&#65533;S<U":*&#65533;&#26547;&#65533;JiH&#65533;{2&#65533;Rah_&#65533;#&#65533;4.Y*4&y&#65533;&#65533;&#65533;PEQ&#65533;H&#65533;~ &#65533;&#65533;&#65533;&#65533;%q&#65533;FB&#65533;y&#65533;&#65533;,IH~&#65533;&#65533;+&#65533;&#65533;s&#65533;I&#65533;&#65533;T%&#65533;&#65533;Pe]&#65533;Z&#65533;.&#65533;M&#65533;(&#65533;eH&#65533;&#65533;&#65533;B&#65533;&#65533;:&#65533;&#65533;YmS&#65533;+&#65533;&#65533;'BrGu&#65533;,&#65533;%&#65533;l&#65533;&#65533;b&#65533;&#65533;&#65533;&#65533;&#65533;&#65533;@>l&#65533;U&#65533;JW&#65533;i&#65533;Hxi<&#65533;&#65533;&#785;&#65533;G)&#65533;&#65533;]&#65533;&#65533;X+&#65533;&#65533;-[@<&#65533;Y6&#65533;L&#65533;&#65533;L&#65533;@y&#65533;&#65533;&#65533;pU&#65533;&#1950;(E.e&#65533;|&#65533;&#65533;L&#65533;&#1992;&#65533;W&#621;&#65533;3&#1800;:&#65533;&#65533;8N9h&#65533;&#65533;X&#65533;&#65533;N&#65533;&#65533;nm&&#65533;*&#65533;	&#65533;$&#65533;]c
8`&#65533;d1&#65533;&#65533;&#65533;&#65533;+BO&#65533;&#65533;;&#65533;CIV'B&#65533;p&#65533;&#65533;&#65533;QHR&#65533;&#65533;+	6d&#65533;&#65533;p&#1349;7VI7h&#65533;&#65533;&#65533;d&#65533;3&#65533;;_g&#65533;h&#65533;&#65533;&#65533;&#65533;H&#65533;&#1490;M&#65533;5&#65533;`Q!&#65533;rZ&#65533;EF&#65533;*&#65533;b&#65533;&#65533;lu&#65533;%iSI&#65533;_b&#65533;&#65533;&#65533;&#65533;U&#65533;,&#65533;@(&#65533;&#65533;l&#65533;':u&#65533;&#65533;F&#65533;&#65533;&#65533;&#65533;n&#65533;&#65533;Q&#65533;&#65533;&#65533;

&.&#2031;I&#65533;,&#65533;2[&#65533;&#65533;r&#65533;&#65533;&#65533;&#65533;&#65533;o@q&#65533;&#65533;&#65533;zbJ&#51812;v&#553;&#65533;=&#65533;1&#65533;m:&#137;&#65533;&#65533;y@|&#65533;o&#1241;&#65533;&#65533;&#65533;7$0T,&#65533;3O&#65533;D&#65533;^eg&#65533;&#65533;&#65533;nyb&#65533;n&#65533;&#65533; &#65533;l	e&#65533;&#65533;&#65533;&#65533;.}&#65533;&#65533;&#65533;+&#65533;&#65533;&#65533;
&#65533;&#65533;a&#65533;n&#699;A&#65533;&#65533;&#65533;+&#65533;&#65533;~&#65533;4&#6720;&#65533;D{[&#65533;5&#65533;&#65533;}&#65533;&#65533;&#65533; j&#65533;.;&#65533;!
&#65533;
&#65533;<i&#65533;@&#65533;&#65533;&#65533;&#65533;&#65533;&#65533;Fzp&#65533;r&#65533;&#65533;7&#65533;&#65533;|&#65533;Zy&#65533;:&#65533;`]&#65533;&#65533;.u&#65533;1D&#65533;&#65533;/ &#65533;f&#65533;&#65533;&#148;AQ&#65533;S&#65533;&#65533;&#65533;&#65533;(&E&#65533;&#65533;&#65533;&#65533;%5&#65533;Q4&#65533; &#65533;&#65533;&#65533; &#65533;&#65533;2&#65533;&#65533;&#65533;k&#65533;=&#65533;&#65533;&#65533;Fz&#65533;G&#65533;$l&#65533;&#65533;U&#65533;&#65533;fu&#65533;yml\l&#65533;r7!(V,G&#65533;&#65533;.K&#65533;&#155;&#65533; &#65533;>&#65533;&#65533;&#65533;|&#65533;#`>b&#65533;T&#974;&#1339;*&#65533;&#65533;^&#853;&#65533;&#65533;&#65533;+t!&#1927;1N&#65533;&#65533;&#65533;&#65533;&#65533;&#65533;g&#65533;&#65533;:&#65533;&#65533;&#65533;D&#65533;h&#65533;&#65533;&#65533;J&#65533;&#65533;&#65533;+&#65533;
&#65533;&#65533;&#65533;&#65533;y(x^&#65533;&#65533;&#1708;.s&#65533;9s&#65533;&#65533;&#65533;EX&#65533;#&&#65533;&#33350;&#65533;&#65533;#&#65533; 8?&#65533;p#&#65533;&#1258;,BK&#65533;&#65533;
&#65533;&#65533;B0&#2126;&#62985;&#65533;3&#65533;k&#65533;&#65533;h$X&#65533;&#65533;"&#65533;&#65533;b&#65533;_&#65533;&#65533;&#65533;&#65533;&#65533;&#65533;-&#65533;&#65533;&#65533;&#65533;&#65533;A&#65533;&#65533;1=&#65533;{&#65533;&#65533;&#65533;&#65533;&#65533;83&#65533;P:R):R&#65533;?#&#1812;&#65533;&#65533;*2&#65533;&#65533;r &#65533;@&|&#65533;&#65533;A(:bB(&#65533;RP&#65533;&#65533;&#65533;&#65533;&#65533;*L&#65533;&#65533;1#&#65533;&#65533;&#65533;	@&#65533;&#65533;	+&#65533;&#65533;Y.&#65533;j&#65533;&#65533;&#65533;&#65533;P&#65533;&#35545;j<Z&#65533;1y&#65533; &#65533;(&#65533;8&#65533;;&#65533;@4Avz&#65533;.&#65533;PJ&#65533; &#802;^`&#65533;)R&#65533;&#65533;&#65533;#&#65533;&#65533;&#65533;@
&#65533;&#65533;[&#65533;+ x&#65533;&#65533;&#756;&#65533;&#65533;P&#65533;
B&#24666;&#65533;&#65533;:!&#65533;&#65533;&#65533;[4&#65533;&#65533;
8&#1678;&#1109;B&#65533;&#480;&#65533;&#65533;&#65533;^JE&#65533;&#65533;&#65533;&#667;&#65533;&#65533;&#65533;&#65533;&#65533;&#65533;&#65533;&#65533;&#65533;[&#65533;q&#65533;&#65533;&#65533;&#65533;&#65533;&#65533;&#65533;&#65533;&#65533;&#65533;%P&#65533;u
7&#65533;@&#65533;&#65533;#H6&#65533;&#65533;2C&#65533;&#65533;&#65533;&#65533;&#65533;,Q!B$&#65533;Dv&#65533;&#65533;&#65533;"&#65533;H&#65533;j&#623;X&#65533;&#65533;&#65533;A&#65533;0R&#65533;$\&Y&#65533;\&#65533;&#65533;&#65533;&#65533;&#65533;&#65533;(&#65533;&#65533;&#65533;&#65533;H/^L&#65533;&#65533;	&#65533;&#65533;;
$&#65533;&#65533;&9&#65533;P&#65533;	K&#65533;&#65533;&#65533;F&#65533;&#65533;&#65533;&#65533;&#65533;8&#65533;&#65533;&#65533;&#65533;&#65533;K&#65533;&#65533;&#1237;-BeCD.&#65533;&#65533;&#65533;ACt&#65533;&#65533;2v*&#65533;,y&#65533;,&#65533;	*(&#835;&#65533;v&#65533;&#65533;&#65533;(\&#245;4&#65533;-&#65533;(	O&#65533;&#65533;2&#65533;&#65533;aX&#65533;&#65533;&#65533;&#193;5&#65533;&#65533;&#65533;&#65533;&#65533;&#65533;&#65533;&#65533;y&#65533;(&#65533;&#65533;H&#65533;k-&#65533;&#65533;N&#65533;&#65533;&#65533;|&#65533;&#65533;L3&#65533;&#65533;&#65533;r&#65533;2bA|&#812;&#65533;R &#2016;+&#65533;&#65533;D P&#65533;&#65533;$&#65533;&#65533;`<&#65533;#&#65533;7;I&#65533;{&#65533;&#1097;&#65533;&#65533;s&#65533;Kl&#65533;|&#783;x&#65533;%&#65533;E&#65533;+&#65533;&#65533;&#65533;-&#65533;|&#65533;)[+&#65533;;&#65533;&#65533;&#65533;&#65533;&#65533;&#65533;&#65533;&#1264;&#65533;&#65533;&#65533;:&#65533;`&#65533;&#65533;. &#65533;7x!@3&#65533;&#65533;&#65533;&#65533;&#65533;&#65533; &#65533;[&#65533;X&#1698;&#65533;C[&#65533;>&#65533;&#65533;&#65533;&#1279;&#800;#$&#65533;&#65533;&#65533;&#608;&#65533;&#65533;&#1248;&#65533;&#65533;&#65533;X;vg&#65533;&#65533;4:&#65533;&#65533;&#909;&#65533;&#65533;0%I&#65533;Z&#65533;+&#65533;&#1312;&#65533;&#65533;LP*&#65533;&#1955;F/&#65533;&#65533;&#65533;&#65533;&#65533;&#64641;&#65533;&#65533;.^9&#65533;&#65533;&#65533;&#65533;O&#65533;&#65533;k&#1228;&#65533;&#65533;4$&#65533;&#65533;&#65533;&#65533;X&#65533;&#65533;b(&#65533;&#1237;&#65533;&#65533;a&#65533;&#65533;x&#65533;&#65533;&#65533;&#65533;&#65533;	&#65533;&#65533;l&#65533;&#326;&#65533;&#65533;9&#65533;&#65533;;&#608;9&#65533;{&#65533;&#65533;x&#65533;N &#65533;&#65533;&#65533;#&#65533;,'Zy&#65533;&#65533;8M&#65533;&#65533;&#65533;O&#65533;&#65533;&#65533;-&#65533;&#698;&#65533;\&#65533;&#65533;&#65533;"N&#65533;-&#65533;aE&#65533;P8&#65533;"&#65533;&#65533;&#65533;&#65533;&#65533;&#65533;J&#572;&#65533;&#65533;EQP (&#65533;(&#65533;&#65533;@&#65533;&#65533;z&#65533;	&#65533;;&#65533;&#65533;&#65533;S&#1105;W&#620;[&#65533;&#65533;&#65533;&#65533;&#65533;&#65533;C&#65533;&#65533;0))&#65533;&#65533;&#65533;&#65533;S&#65533;|&#65533;&#65533;&#65533;&#65533;C&#65533;h&#65533;&#65533;&#1592;MQ&#65533;&#65533;&#65533;QA%,?&#65533;&#65533;l2)&#65533;l&#65533;&#65533;O+*&#65533;&#65533;A&#65533;&#65533;&#813;&#65533; &#65533;M&#65533;7`&#65533;$&#65533;-'c+&#65533;(&#65533;,J/h&#65533;&#65533;7&#65533;L&#65533;K/&#65533;&#65533;;'&#65533;E&#65533;&#65533;&#65533;xy&#65533;Y&#65533;#g&#65533;&#65533;&#65533;&#65533;&#65533;:&#65533;&#65533;M&#65533;1&#65533;&#65533;0&#65533;&#65533;&#65533;&#65533;&#65533;+&#65533;E&#65533;Y7&#65533;&#65533;i&#65533;QR&#65533;&#65533;"Ti=&#65533;&#65533;TS&#65533;&#65533;L&#65533;&#65533;9 &#65533;C|&#65533;/&#1760;#i.&#65533;&#65533;&#65533;$&#65533;&#65533;&#53222;p&#65533;w&#65533;&&#819;:d&#65533;&#138;&#780;&#65533;YA'&#2040;&#839;a&#65533;&#65533;1&#65533;g3;&#65533;y&#65533;)&#65533;&#65533;&#65533;7&#65533;&#396;+&#65533;Bd.&#65533;&#65533;nr&#65533;;&#65533;&#65533;@t|&#65533;&#65533;&#65533;&#65533;i&#1601;&#65533;M9&#65533;LTS.&#65533;O-&#65533;Q|
4%&#65533;&#65533;Q,&#65533;&#65533;&#386;&#65533;T$y&#65533;&#65533;&#1276;&#65533;&#65533;]$&#65533;&#65533;&#65533;&#1026;&#65533;&#65533;6&#65533;@|&#65533;_$&#65533;Z&#728;W&#65533;&#65533;(&#65533;&#65533;&#65533;@I&#65533;t&#65533; &#65533;8&#65533;E&#870;&#1753;%&#65533;91&#65533; &#65533;pc&#65533;u"&#65533;_&#65533;&#65533;8&#5696;"&#65533;&#65533;V&#65533;&#65533;&#65533;&#65533;Y&#65533;&#65533;Q&#65533;&#65533; &1Z&#65533;&#65533;m&#65533;?H&#65533;&#65533;N&#65533;.&#65533;0Q&#65533;&#65533;)#I&#65533;	*&#65533;&#65533;&#65533;L&#65533;W&#610;s9&#65533;-r3&#65533;b&#65533;&#65533;9&#65533;&#65533;21&#65533;&#53533;&#65533;&#65533;&#9279;&#65533;&#65533;&#65533;&#65533;&#65533;&#65533;&#65533;&#65533;)a&#65533;&#65533;&#65533;&#65533;j&#65533;&#65533;&#65533;X&#65533;&#65533;Z9 X&#65533;+8$&#65533;&#65533;l,&#65533;9&#65533;z&#65533;
&#65533;&#65533;&#65533;&#65533;&#65533;&#951;&#65533;V!&#710081;&#175;h&#65533;W&#65533;-&#65533;L!H&#65533;8&#65533;&#65533;i(&#65533;&#185;&#65533;&#65533;L]&#65533;&#65533;8&#65533;&#65533;1&#65533;a&#65533;C&#65533;&#65533;;&#65533;.&#65533;8&#65533;&#10976;&#65533;&#65533;-&#65533;4&#65533;L&#65533;&#65533;1>&#65533;) J&#65533;-<CE&#65533;-&#65533;+&#772;$I&#65533;TZ&#65533;xX&#65533;&#65533;M&#65533;<&#65533;@s&#764;&#65533;&#65533;&#65533;!&#65533;;6&#65533;i&#65533;u&#1936;&#1912;&#65533;{'&#65533;&#65533;j&#65533;=&#65533;k&#65533;&#65533;&#65533;&#1756;&#555;&#65533;R9&#65533;&#65533;&#65533;=Yl&#65533;4&#65533;&#65533;&#65533;&#65533;/&#65533;X&#34862;[R+&#65533;U&#65533;>&#576;&#377;&#275;&#65533;&#65533;y&#65533;h&#65533;&#65533;&#65533;]>&#65533;G)&#65533;h&#65533;&#65533;&#65533;&#65533;7&#65533;%&#65533;[&#65533;z&#65533;&#65533;&#65533;71;&#65533;&#65533;&#65533;Bd`2C&#65533;&#65533;&#65533;&#65533;&#65533;&#65533;x&#65533;&#65533;&#65533;&#65533;&#65533;m&#65533;&#65533;&#65533;&#65533;i]/$/&#65533;&#65533;&#65533;b&#65533;!j&#65533;&#65533;o&#65533;!"
 &#65533;&#65533;5&#65533;8&#65533;-&#65533;8(&#65533;&#65533;&#65533;E&#65533;&#65533;1)&#21470;&#65533;8K&#65533;?&#997648;&#65533;&#65533;&#65533;!&#65533;&#65533;&#1055;&#65533;]&#65533;0&#65533;&#65533;&#65533;&#65533;&#65533;`&#65533;!&#65533;.&#65533;&#65533;&#65533;M&#65533;&#65533;T&#65533;3Mg|t#&#65533;-&#65533;&#65533;|&#65533;&#65533;&#1891;I[&#65533;!3&#65533;@E-7YK&#1257;&#65533;a&#65533;&#65533;*8-i&#65533;,&#65533;&#65533;&#65533;S7&#65533;A&#65533;&#65533;M&#65533;x&#65533;&#65533;&#65533;S,&#65533;&#65533;&#65533;{&#65533;&#65533;&#65533;Q&#65533;}&#65533;&#65533;BG&#46675;Q&#53427;&#65533;S? $&#65533;&#65533;&#65533;_ZQ'+&#65533;&#65533;&#65533;&#65533;&#65533;M&#65533;f&#65533;E&#65533;&#65533;	&#65533;&#65533;.&#65533;`_7&#65533;,&#65533;"&#65533;=&#65533;&#65533;&#65533;d&#1286;B&#65533;&#65533;&#65533;&#65533;&#65533;&#65533;5&#65533;&#65533;&#65533;bY&#65533;&#65533;@&#65533;&#65533;&#65533; &#65533;1&#65533;13&#65533;&#65533;4&#29392;&#65533;&#65533;&#65533;&#65533;f&#65533;&#65533;v&#65533;>A&#65533;&#65533;#x&#65533;&#65533;{&#65533;&#65533;M]@&#65533;&#65533;&#65533;&#65533;U`&#65533;&#65533;&#65533;yg-aOR&#65533; &#65533;&#698;.	&#65533;
m&#65533;gi&#65533;&#65533;-a_kV<B&#65533;&#65533;&#65533;&#65533;P&#65533; eB&#65533;m1&#65533;cBZ}&#65533;a&#65533;&#65533;&#65533;~[`&#65533;&#65533;
&#65533;&#65533;h&#65533;v&#65533;&#65533;&#335;&#65533;&#65533;8&#65533;&#65533;-`<&#65533;x&#65533;&#65533;P&#65533;&#65533;&#65533;&#65533;&#65533;>o&#65533;&#65533;&#65533;YW6M&#65533;h&#1987;@&#65533;&#65533;&#65533;&#65533;=&#65533;&#65533;&#65533;hK&#638;&#65533;&#598;&#65533;&#65533;&#65533;&#65533;B&#65533;&#65533;*&#65533;k&#65533;;&#65533;Ka&#65533;&#1036;&#65533;&#65533;	
&#65533;&#65533;E&#65533;&#65533;8&#65533;&#65533;3u&#65533;Z>&#1331;Y&#1296;ai4)c&#65533;&#65533;:&#65533;&#65533;r&#65533;&#65533;&#65533;&#65533;kT1&#65533;&#65533;&#65533;&#65533;B&#65533;i&#65533;&#65533;&#65533;#X&#65533;&#65533;nn&#65533;&#65533;l&#65533;&#65533;+L%&#65533;Xd&#65533;&#65533; E&#65533;$&#65533;&#65533;K>&#65533;` U&#65533;D&#65533;&#65533;
&#65533;&#1651;r2/&#65533;&#65533;&#65533;@&L &#65533;9&#65533;R&#65533;M8&#65533;8
EYm&#65533;P&#65533;!&#65533;&#65533;&#438;&#65533;&#65533;u&#65533;&#1686;V7&#65533;a&#65533;&#65533;&#65533;&#65533;&#65533;X*&#65533;?&#65533;7P8&#65533;&#419;&#65533;&#65533;X&#65533;&#65533;8&#65533;&#1302;&#65533;p3<&#65533;sp8Ci{&#65533;&#65533;&#65533;&#65533;+&#1629;*I&#65533;j&#65533;&#65533;Z&#65533;&#65533;&#65533;&#65533;&#65533;abk h&#65533;&#65533;&#65533;&#1962;5&#1451;AU+&#65533;&#656;&#65533;O`GI&#65533;&&#65533;P&#65533;8&#65533;&#65533;&#65533;,c&#65533;&#205;&#65533;&&#65533;TG&#65533;&#65533;_&#65533;&#1950;&#65533;1sGq&#65533;&#65533;u&#65533;&#65533;?&#65533;{&#65533;g%&#65533;&#65533;&#65533;%&#65533;&#65533;9Cd&#65533;q&#65533;&#65533;&#65533;&#65533;&#65533;&#65533;.&#65533;&#65533;^&#65533;%)&#65533;m&#65533;&#65533;&#65533;S &#65533;&#65533;d&#65533;=J&#65533;&#65533;&#65533;Q&#65533;#>&#65533;Q_&#65533;2&#65533;	&#65533;59zr7&#527;-&#65533;H8&#65533;&#65533;|B&#65533;&#65533;&#65533;&#65533;&#65533;&#65533;&#65533;&#1504;&#65533;*&#65533;&#65533;&#65533;%&#65533;,&#65533;&#65533;:&#65533;&#65533;&#65533;~&#65533;j&#65533;3&#65533;&#65533;6&#65533;J6&#65533;&#65533;&#65533;&#65533;F8 &#318;R&#65533;&#65533;&#65533;&#1700;s&#65533;&#65533;p&#65533;&#65533;Y<v&#65533;g&#1637;&#65533;&#65533;
&#1708;&#65533;(3&#65533;8&#65533;&#65533;&#65533;&#65533;/&#65533; t&#650;&#65533;&#65533;&#65533;l.&#65533;&#65533;&#65533;H	E&#65533;h&#65533;&#65533;&#65533;&#65533;&#65533; &#65533;&#65533;(&#65533;&#65533;&#65533;&#65533;ST&#65533;Q&#65533;&#65533;&#65533;&#935;&#65533;B&#65533;&#65533;]!&#65533;,&#65533;+&#65533;[:&#65533;&#65533;&#1468;&#65533;&#65533;&#65533;U&#65533; _&#65533;$?&#65533;8&#65533;&#65533;.T;&#65533;`&#65533;[1&#65533;t&#65533;&#65533; &#343;y0-&#65533;.!u&#65533;&#65533;&#65533;&#65533;Q&#65533;Ew&#65533;&#65533;&#65533;$Pn&#65533;(m&#65533;&#65533;HF&#65533;&#65533;&#65533;F9h&#65533;&#65533;{&#65533;&#1145;h&#65533;&#65533;#!Ip&#65533;&#65533;&#65533;&#65533;x&#65533;&#65533;&#65533;&#65533;5i&#65533;'&#65533;E&#65533;I&#65533;&#65533;z&#65533;&#65533;}&#65533;&#65533;M&#65533;&#65533;M&#65533;&#65533; &#65533;&#65533;&#65533;~&#65533;&#65533;&#65533;&#65533;&#65533;?&&#604;&#65533;&#65533;%dQ "W&#65533;&#65533;&#65533;&#65533;P&#65533;*&#65533;y&#994;&#65533;5&#65533;
$&#65533;&#65533;&#65533;A&#65533;so &#1986;&#65533;&#65533;&#65533;&#65533;&#65533;&#65533;&#65533;&#65533;`a&#65533;&#65533;&#65533;5&#397;z?&#65533;&#65533;&#65533;!&#65533; &#65533;_2&#65533;&#65533;&#65533;Q&#65533;&#65533;G&#65533;&#675;&#65533;"9&#65533;l~e&#65533;[&#65533;r&#65533;&#65533;&#65533;&#65533;&#65533;/?&#65533;&#65533;&#65533;WL&#65533;@q&#65533;&#316;&#65533;&#65533;&#65533;&#65533;&#65533;&#65533;&#65533;=&#65533;?Q&#65533;*'u&#38335;0&#65533;&#65533;&#1025;&#65533;@+&#65533;&#65533;8&#65533;YLu&#65533;&#65533;f|&#65533;&#65533;&#65533;&#65533;XZ&#65533;&#65533;n&#65533;&#65533;y&#1710;&#65533;u` H&#65533;|f&#65533;!&#65533;#\k~&#65533;&#65533;5g(4&#65533;2q_Xuo]w&#65533;c&#65533;&#65533;&#65533;&#65533;>8 h&#65533;&&#65533;,&#65533;&#65533;&#65533;2&#65533;&#65533;@ >&#65533;&#65533;t&#65533;K&#65533;!]:&#65533;8&#65533;&#65533;!I&#65533;P&#65533;&#65533;a&#65533;N!}LT&#65533;&#8555;(f&#65533; r&#65533;e&#513;DLH0&#65533;&#65533;@3m&#65533;&#1584;&#65533;&#65533;&&#65533;&#65533;&#65533;E`&#65533;$T&#65533;ZS`I&#65533;,)P&#65533;&#712; 0&#65533;-k&#65533;l&#65533;=P&#1458;m&#65533;&#65533;-&#1847;h&#65533;&#1197;k&#65533;.&#1980;z&#65533;&#65533;&#65533;&#65533;&#65533;&#65533;@.n
&#65533;&#65533;&#331;&#65533;,&#65533;Yj!&#65533;1
&#65533;x&#65533;$&#65533;0n(D&#65533;&#65533;&#65533;&#65533;hIB&#65533;&#65533;&#65533;&#65533;&#65533;F0.Q&#65533;&#65533;&#65533;&#65533;&#65533;.&#65533;X1&#65533;"$&#65533;&#65533;X&#65533;C&#65533;&#65533;%&&#65533;&#65533;J&#65533;&#65533;tY&#65533;X&#65533;/&#65533;&#65533;&#65533;l&#498;;&#65533; :&#65533;'	Fu@&#65533;&#65533;&#65533;&#65533;&#65533;>&#65533;&#65533;*&#65533;&#1360;&#65533;&c&#65533;&#65533;i<&#65533;@&#65533;	Q`f&#65533;&#65533;	&#65533;U &#65533;:&#65533; &#65533;J&#65533;Zp&#65533;&#65533;&#65533;&#65533;t&#65533;=&#65533;&#1600;m&#65533;!F]H&#65533;KD&#65533;io&#65533;AZ'H&#65533;8i[l&#65533;&#397;&#65533;&#65533;6m&#65533;ya&#65533;mGD&#65533;&#65533;@6h&#65533;Bl4WE&#65533;0&#65533;&#65533;At>&#65533;`%C*&#65533;&#65533;&#65533;&#65533;&#65533;bU&#65533;&#65533;&#65533;@[I&#65533;UY4&#65533;&#65533;&#65533;	Y5S>X1PQH&#65533;G&#1240;ee&#65533;T!&#65533;2S'*&#65533; &#65533;	Nx(&#65533;&#65533;*&#65533;h^_&#65533;w&#65533;r*G&#65533;F&#65533;&#65533;&#1609;&#65533;atb&#65533;&#65533;&#65533;Z&#65533;[&#65533;a&#65533;o&#65533;&#65533;Y&#65533;Z&#65533;&#65533;&#269;7b&#65533;&#65533;B&#65533;&#65533;&#65533;m&#65533;&#385;iZ$&#65533;&#65533;&#65533;xiaCt)&#65533;`B&#65533;&#65533;ZTj&#65533;J&#65533;&#65533;t&#65533;S &#65533; C&#65533;&#65533;g}b&#65533;&#65533;UL%&#65533;Pyi&#65533;&#65533;'wCT+&#65533;Q!ff&#65533;.&#65533;&#65533;qb&#65533;	 
&#65533;6x`&#65533;&#65533;&#65533;&#65533;(&#65533;&#65533;&#65533;&#65533;o_]&#65533;&#65533;RrE
&#65533;&#65533;&#65533;u&#65533;&#65533;&#65533;
&#65533;t&#65533;&#65533;&#65533;&#65533;&#65533;&#65533;"&#65533;&#65533;&#65533;&#65533;&#299;&#65533;y&#65533;l&#65533;&#65533;Z&#65533;m@&#65533;&#65533;jF&#65533; &#254;B&#65533;&#65533;&#65533;@Q6&#1609;Z&#65533;!&#65533;@G&#65533;&#65533;&#65533;&#65533;!I&#65533;lx\&#65533;g'&#1652;&#65533;Wb&#65533;G&#65533;M3&#65533;U&#65533;&#65533;&#65533;X{v&#65533;&#65533;qAk&#65533;&#65533;/&#65533;P <6&#65533;e&#65533;&#65533;G&#65533;&#65533;&#65533;X&#65533;&#65533;f&#65533;mcf&#65533;d&#953970;l&#65533;@&#65533;&#65533;&#65533;&#1678;\&#65533;&#43215;#&#966;k&#65533;o&#65533;m&#202;+G&#65533;g&#65533;&#65533;&#65533;$p&#65533;&#65533;jZ&#65533;&#65533;&#65533;&#65533;&#65533;G&#65533;?&#65533;&#65533;L*&#65533;7Z&#65533;
&#65533;m&#65533;*|&#715;Pm&#65533;E&#65533;&#65533;F&#65533;mL&#65533;&&#65533;-&#65533;&#65533; {&#65533;&#65533;&#65533;&#65533;&#65533;&#65533;&#65533;?&#65533;&#65533;&#65533;-V&#65533;&#65533;&#65533;I&#65533;&#65533;JR*&#65533;&#65533;$&#65533;&#65533;/Zls&#65533;&#65533;&#65533;&#65533;&#65533;kD&#65533;&#568;&#65533;@C&#1206;E&#65533;&#65533;l&#65533;bu&#65533;&#65533;&#65533;e&#1719;&#65533;V&#65533;m}&#65533;]z&#65533;&#65533;X&#65533;&#65533;V@G&#65533;&#65533;u&#65533;v&#65533;&#65533;v&#65533;&#65533;&#65533;\[O&#65533;&#606;&#65533;&#65533;d^]!&#65533;&#65533;t&#65533;&#65533;&#65533;x&#65533; &#65533;&#11884;-&J&#65533;&#65533;&#265;J&#65533;1&#65533;aHP&#1191;HS&#65533;&#65533;&#65533;&#65533;Un&#552;rh&#65533;na{6&#65533;X&#65533;z4&#65533;&#65533;&#65533;V^&#65533;lr&#65533;&#65533;&#65533;)	[&#65533;&#65533;D&#65533;&#65533;xf4&#65533;[M&#790;.`&#332;NKIWyL&#65533; &#65533;&#65533;q)L&#65533;&#1913; @&#65533;=m@&#257;YD\&#65533;&#65533;ik &#65533;)&#3844;f/&#65533;&#65533;&#65533;&#65533;&#65533;
! &#65533;fgmS&#65533;&#65533;&#65533;0&#65533;&#65533;%&#65533;
E&#65533;@&#65533;b&#65533;j &#65533;&#737;&#65533; M^RG&#65533;&#65533;M&#65533;&#65533;'&#65533;&#65533;&#65533;LVY&#2001;l&&#65533;$D&#65533;&#65533;&#537;W&#65533;6&#465;&#65533;&#65533;&#65533;U2N}`&#65533;	9&#65533;&#65533;b&#65533;&#65533;&#65533;&#65533;&#65533;&#65533;p&#65533; wb'4 f&#65533;K&#65533;b&#65533;&#65533;&#65533;`L&#65533;B&#65533;&#65533;&#65533;&#65533;&#65533;P&#65533;&#65533;&8&#65533;v&#65533;&#65533;r *&#65533;&#65533;N&#65533;"&#65533;&#65533;S]P&#1135;6Y=&#65533;&#65533;/"VX_&#65533;,&#65533;,&#65533;Jd&#65533;&#65533;'&#65533;&#65533;&#65533;&#1094;T&#65533;4&#65533;&#65533;4&#65533;&#65533;&#65533;&#65533;,&#65533;&#65533;E&#65533;&#65533;&#65533;&#65533;l1(&#65533;&#65533;	T&#65533;&#65533;/n@CS&#65533;(85 &#65533;&#65533;&#922;&#65533;Jd&#65533;&#65533;&#65533;&#65533;&#65533;+&#65533;q3%&#65533;&#879;&#65533;&#65533;&#65533;^iP&#65533;i&#65533;p&#65533;&#65533;&#65533;&#65533;C&#65533;'&#65533;&#65533;e&#65533;&#65533;$i&#65533;&#65533;B)(&#65533;T&#65533;&#65533;&#65533;&#65533;&#65533;,&#65533;%&#65533;T&#65533;&#65533;&#65533;&#65533;@&#65533;&#961;&#65533;d?&#65533;M&#65533; z&#65533;'&#65533;&#65533;9i3&#65533;3&#65533;dK&#65533;H8&#65533;X&#65533;&#65533;d&#65533;&#65533;&#65533;&#65533;$D&#65533;&#65533;0[&#65533;-&#65533;&#65533;]{2a&#65533;fy&#65533;$&#65533;$Q&#65533;K&#28007;N&#65533;&#65533;{}h_&#65533;S&#65533;&#65533;&#65533;&#65533;&#65533;&#65533;$&#65533;0&#65533;Q&#65533;O&#65533;&#65533;&#65533;l&#65533;D]&#65533;&#65533;d9&#65533;jN&#65533;<&#65533;vA3V&#65533;&#65533;U&#65533;&#65533;#&#65533;&#1094;&#65533;&#65533;&#65533;&#65533;&#65533;g>&#65533;&#65533;TR(Q3&#65533;JRvQ&#65533;&#65533;!M&#65533;n`5&#65533;a+&#65533;&#65533;V&#65533;s0&#1157;<&#65533;&#65533;&#65533;aR&#65533;&#65533;l&#65533;R&#65533;-	bP&#65533;&#65533;&#65533;g&#65533;k&#65533;&#65533;UF&#42460;NvA&#65533;}/|&#65533;2&#65533;h&#65533;&#65533;&#65533;m&#65533;H&#65533;"&#65533;bB&#65533;AN &#65533;&#162;i q+&#65533;j&#65533;&#65533;&#65533;&#65533;&#65533;lHZ&#65533;&#65533;@o&#65533;&#65533;
|G&#65533;&#1160;,e&#6295;u>&#65533;&#65533;[&#65533;$&#65533;&#65533;"&#65533;&#65533;&#65533;&#65533;N&#65533;&#65533;&#65533;&#65533;&#65533;&(&#65533;&#65533;LP&#65533;4&#65533;&#65533;Q]b:&#65533;W*&#65533;&#65533;/I1	dcs&#65533;e&#65533;&#65533;&#65533;&#65533;&#65533;l{&#65533;&#65533;%3&#65533;.&#65533;:e&#65533;L1]!t&#65533;/&#65533;B&#65533;h&#65533;&-&#65533;&#65533;,&#65533;T&#65533; &#65533;&#65533; &#65533;,l5&#65533;)D[&#65533;9"&#65533;&#65533;lh[&#65533;8p&#65533;T&#65533;&#624;}&#65533;@&#65533;&#65533;fI&#65533;\&#65533;&#65533;&#65533;&#65533;4M(:!]tQ&#65533;&#65533;&#65533;X,|K&#65533;F&#65533;mqI&#65533;w&#299;&#65533;&#65533;9&#65533;,&&#65533;#_&#1563;&#65533;4&#65533;&#1318;.&#65533;~&#65533;"&#65533;&#65533;7g}a`-j&#65533;Y&#65533;&#65533;HK&#65533;&#65533;&#65533;\&#65533;Ak1"&#65533;wrJW&#65533;&#1703;&#65533;i&#197;&#65533;&#65533;66Q&#65533;?OF&#65533;&#65533;j&#1452;&#65533;&#65533;&#65533;&#65533;&#65533;. sWk1&#65533;&#65533;vb&#65533;
&#65533;&#65533;&#65533;_2&#65533;&#65533;&#65533;"h$E&#65533;&#65533;&#65533;V(&#65533;.&#65533;
&#65533;l^&#65533;&#65533;Q&#65533;&#65533;&#65533;&#65533;.5&#65533;&#65533;&#65533;K&#65533;f&#65533;&#65533;&#1920;&#65533;&D&#46870;lS&#65533; #T&#65533;&#65533;~%mA0Xx6 DFD&#65533;z|HC&#65533;X5	 _&#65533;&#65533;a&#65533;&#65533;O&#65533;&#65533;+&#65533;&#65533;j&#65533;&#65533;J&#65533;&#65533;&#65533;&#65533;'v&#65533;QW&#65533;M&#65533;&#65533;&#65533;&#1113;&#1806;a&#65533;&#528;&#65533;&#65533;&#65533;!&#1041;&#65533;&#65533;&#65533;;P&#65533;E&#65533;&#65533;&#1791;&#65533;&#65533;&#65533;/!	&#65533;&#65533;@.I&#65533;@&#65533;&#1532;&#65533;&#65533;%&#65533;B&#65533;g[pD&#65533;e&#572;`&#65533;h&#65533;&#65533;&#65533;&#65533;&#65533;&#65533;&#65533;&#65533;&#65533;=B&#65533;&#65533;&#65533;#6&#65533;&#65533;-&#65533;B&#1331;&#65533;$&#65533;eR &#65533;&#65533;&#65533;&#65533;&#65533;.&#65533;&#65533;&#65533;]	&#65533;4&#65533;8f&#65533;&#65533;&#65533;&#65533;&#65533;&#65533;z&#65533;!&#65533;&#65533;|&#65533;~&#65533;&#65533;yU3&#65533;&#65533;&#65533;&#65533;&#1634;&#65533;&#65533;_&#65533;a&#65533;&#65533;X&#65533;EkV&#65533;&#65533;3&#65533;&#65533;B&#65533;R&#65533;%0&#65533;&#65533;4UD&#65533;&#65533;)T!Nq&#65533;&#1126;&#65533;%l}&&#63713;&#65533;@hEr&#65533;&#65533;&#65533;C&#258;&#65533;M&#65533;$&#65533;k&#65533;&#65533;&#65533;r&#65533;&#65533; 9&#65533;&#65533;M&#65533;T&#65533;&#65533;o&#65533;&#65533;&#65533;v&#65533;x&#65533;,&3&#65533;il&#65533;+&#65533;&#65533;&#65533;Zl&#65533;&#65533;&#65533;&#65533;&#65533;-&#65533;e&#65533;&#65533;&#65533;&#65533;&#65533;&#520;&#65533;&#65533;&#65533;&#65533;&#65533;&#65533;&#817;&#65533;&#65533;F0Vr&#65533;&#65533;&#65533;&#1174;m&#65533;&#65533;&#65533;&#65533;&#65533;&#65533;U9&#65533;@&#65533;&#65533;a  &#65533;&#1644;&#1798;`&#65533;&#65533;A%&#65533;i5K&#65533;u&#65533;&#65533; &#65533;&#65533; &#65533;&#65533;&#65533;&#65533;@&#65533;uI&#65533;&#65533;X4&#65533;&#65533;F&#65533;&#65533;&#65533;&#65533;Wb&#65533;T&#65533;,DE&#65533;P&#667;&#65533;&#65533;&#65533;&#65533;	v&#65533;&#65533;&#65533;&#65533;a8&#65533;Z&#65533;&#65533;j&#65533;M&#65533; I&#65533;,&#65533;r|&#65533;&#65533;&#65533;X&#65533;&#1557;&#65533;&#65533;&#65533;&#65533;X&#65533;&#65533;&#65533;H(&#65533;&#65533;&#65533;&#65533;i&#65533;h$&#65533;&#65533;J&#65533;&#65533;&#65533;`L&#65533;m&#65533;F&#185;i&#65533;&#65533;&#65533;H&#65533;<GE&#65533;@&#65533;U&#65533;UA
h&#65533;J4&#2014;&#65533;Q9&#65533;&#65533;LWM&#65533;X&#65533;}&#65533;K&#65533;Es&#275;SY&#65533;&#65533;J&#65533;&#65533;&#65533;&#65533;&#65533;Z&#65533;!/&#65533;&#65533;@G&#65533;EU&#65533;&#692;&#65533;&#65533;k&#65533;&#65533;jT&#65533;&#65533;T&#65533;`&#262;`h&#65533;p|&#541;&#65533;&#65533;&#65533;&#65533;=&#65533;&#65533;&#65533;%"&#65533;9[&#536;&#65533;&#65533;T&#65533;!&#348;&#65533;&#65533;&#65533;&#65533;@@&#65533;@8&#65533;4_!Xq&#65533;\-.&#65533;&#65533;IM&#65533;&#605;8&#887;&#65533;O&#65533;&#65533;X&#65533;M&#65533;&#65533;&#65533;&#65533;&#5852;X&#65533;%&#65533;x^&#65533;&#65533;&#65533;&#65533;"DRHl
"&#65533;&#65533;F#i&#65533;&#65533;&#65533;&#65533;*u&#65533;&#65533;&#65533;Y&#65533;&#65533;&#65533;Z&#65533;$&#65533;&#65533;&#65533;T&#65533;mFk&#65533;d&#65533;&#65533;&y&#974;0&#65533;&#65533;&#65533;A	&#65533;A@&#65533;&#65533;p&#432;dD&#65533;hA&#65533;I&#65533;&#65533;&#65533; Ja&#65533;a&#65533;&#65533;YlQ&#65533;&#1028;&#65533;%&#65533;&#65533;^5&#65533;&#10309;&#65533;8&#65533;y&#65533;&#1208;&#65533;&#312;<D_&#65533;.F$Yz&#1076;8&#65533;&#65533;YN&#1597;&#65533;&#65533;< l9&#65533;[~&#65533;&#65533;U&#65533;&#65533;&#65533;-&#65533;T4&#65533;&#65533;P&#65533;A&#65533;QY&#65533;&#65533;y&#65533;7&#65533;&#65533;&#65533;
b&#65533;(A&#65533;&#65533;&#65533;<&#65533;&#65533;A&#65533;g&#1548;kt\&#65533;&#65533;4&#65533;u&#65533;W&#65533;5&#503;\T&#65533;&#65533;t!&#65533;|&#65533;L&#65533;Gb&#65533;&#65533;&#65533;&#65533;N>&#65533;&#65533;V&#65533;DE&#65533;_]Y&#65533;&#65533;&#65533;C*`Y&#65533;f&#1616;&#65533;&#65533;&#65533;
&#65533;$&#65533;&#65533;&#65533;&#65533;TO&#1593;&#65533;Ui&#65533;>&#65533;&#65533;lT&#1189;&#65533;&#65533;--&#65533;&#65533;(&#65533;!&#65533;`a&#65533;&#65533;&#65533;"&#65533;&#65533;'u&#65533;?&#65533;&#65533; &#65533;gLFE&#65533;&#65533;&#65533;&#65533;&#65533;&#65533;P&#65533;J,&#65533;bYGqh&#335;I&#65533;+&#65533;g&#65533;SyX&#65533;&#65533;\h&#65533;M My&#65533;&&#65533;,Z&#65533;&#65533;K&#65533;f&#65533;&#1861;X&#65533;&#65533;n6&#65533;PYiP;M&#1932;&#65533;&#65533;&#65533;U&#65533;&#65533;&#1741;&#65533;$m&#65533;A&#65533;&#65533;&#65533;<&#65533;c&#268;&#65533;&#65533;&#65533;L&#1976;&#65533;&#65533;&#65533;*&#65533;&#65533;m&#65533;&#65533;b&#65533;A&#65533;&#65533;&#65533;$&#65533;p&#65533;&#65533;j|\D0&#65533;z&#65533;W&#65533;&#65533;&#1432;&#65533;v&#65533;&#65533;qt&#65533;&#65533;&#65533;&#65533;&#65533;YEz=&#65533;if&#737;&#65533;&#65533;T\&#65533;_&#65533;m&#65533;&#65533;9&#65533;&#65533;&#65533;&#65533;$T&#65533;,&#65533;&#888;&#65533;&#65533;L&#65533;b&#65533;%ek&#65533;&#65533;[~\&#65533;&#65533;&#65533;&#65533;&#65533;e&#65533;&#65533;&#65533;&#65533;&#65533;6&#65533;F&#65533;&#65533;ER?q_eQ&#65533;&#65533;$N&#65533;&#65533;`$&#65533;&#65533;jx&#65533;\#&#65533;)&i&#65533;&#65533;&#65533;Ia &#65533;_&#65533;jLa&#65533;)&#65533;+$&#65533;|[W&#65533;G&#65533;&#65533;x&#65533;&#65533;&#65533;Q&#65533;&#65533;%&#65533;&#65533;&#9718;j&#65533;` &#65533;Z2"&#65533;X\&#65533;&#65533;&#65533;&#320;v&#65533;_&#65533;&#65533;0N&#65533;t&#65533;&#65533;&#65533;K&#65533;LETJwQ	F&#65533;&#65533;`&#65533;\&#65533;jer&#65533;"Dw&#65533;m&#65533;&#65533;&#65533;&#65533;A&#65533;&#65533;&#65533;,&#65533;&#65533;&#395;&#65533;&#65533;&#65533;&#65533;L &#65533;,&#65533;vl&#65533;K&T&#65533;&#65533;&#65533;]&#65533;@4&#65533;Y&#65533;&#65533;m*&#65533;(&#65533;&#65533;-Tx&#65533;"]&#65533;&#27193;&#65533;&#65533;&#65533;&#65533;H&#65533;&#65533;&#65533;&#65533;ar&#65533;>&#65533;&#1932;8&#65533;&#65533;&#65533;h&#65533;&#65533;&#65533;&#65533;<2&#65533;J&#65533;&#65533;iU&#65533;j&#65533;&#65533;;m\&#65533;D&#65533;&#65533;&#65533;
w&#65533;&#65533;&#65533;XU$&#65533;&#1871;>&#65533;&#65533;&#1057;zI&#65533;]]d&#65533;-AG*1&#65533;(&#65533;z&#65533;&#65533;Y8&#65533;PD&#65533;&#65533;0&#65533;YD&#65533;qHI^,&#65533;C&#65533;&#65533;>&#65533;jpk&#65533;\&#65533;@P&#65533;&#65533;	|&#65533;``_&#65533;D,&#65533;$'&#1553; N&#467;x&#65533;lJ&#65533;&#65533;&#65533;&#65533;EdF&#65533;q&#65533;@&#65533;&#693;&#65533;&#65533;j&#65533;@&#65533;H&#65533;&#65533;H&#65533;L&#65533;&#65533;&#65533;&#65533;IF$q&#65533;\|&#65533;&#65533;&#65533;t[*E&#65533;=&#65533;K&#65533;	m&#65533;&#65533;&#65533;&#65533;&#65533;@
&#65533;&#65533;<J	5F&#65533;0d] l&#65533;=&#65533;&#65533;6&#65533;i&#65533;&#65533;&#300;&#65533;i&#65533;atOnlU&#65533;&&#65533;&#65533;l&#65533;&#65533;"&#65533;&#65533;&#65533;&#65533;2E&#65533;;I&#408;B&#65533;F&#65533;@[&#65533; &i\&#65533;U'&#65533;x&#65533;&#65533;(&#65533;&#1900;&#65533;&#65533;&#65533;&#65533;~&#65533;&#65533; &#449;]N&#65533;\&#65533;&#65533;&#65533;&#65533;&#65533;&&#65533;&#65533;&#65533;&#65533;\&#65533;&#633;9&#65533;}T&#65533;%&#65533;&#1146;&#65533;}&#65533;&#65533;aP&#65533;&#772;&#65533;&#65533;&#65533;&#65533;&#65533;&#65533;&#65533;&#65533;_&#65533;&#65533;v&#65533;a&#921;#&&#65533;&#65533;GzL&#65533;&#65533;X&#65533;&#65533;Z"&#65533;&#65533;&#65533;u&#65533;&#65533;&#65533;=&#65533;&#65533;&#65533;E&#65533;J&#65533;zz&#65533;h&#65533;|&#65533;&#65533;&#65533;S&#65533;&#65533;L&#65533;&#65533;&#65533;RY&#65533;&#65533;DDFt&#65533;&#65533;Q&#65533;K&#65533;&#65533;aZ&#65533;&#65533;+&#65533;&#65533;GW&#65533;b&#65533;:&#65533;V&#65533;&#65533;$&#65533;!&#65533;&#65533;&#65533;&#65533;&#65533;1_&#65533;&#65533;$&#65533;&#65533;&#65533;&#65533;&#65533;&#65533;&#65533;&#65533;a&#65533;T-&#65533;s&#65533;Vi&#65533;ZM&#65533;		0&#65533;&#65533;&#65533;!y&#536;i1&#65533;&#65533;&#65533;h&#65533;&#65533;$K&#65533; N"&#160;M&#65533;&#65533;(Y&#65533;&#65533;&#65533;Z&#65533;&#65533;Mof&#65533;&#65533;d&#65533;K&#65533;P&#65533;`H&#65533;h&#65533;eV2^&#65533;&#65533;QsD&#65533;&#65533;jK&#925;&#65533;&#65533;\K&#65533;*&#65533;&#65533;&#65533;y&#65533;&#65533;&#65533;&#65533;&#65533;*&#65533;1%&#65533;E&#65533;&#65533;&#65533;&#65533;&#65533;&#568;&#34457;&#65533;J&#285;&#65533;r&#65533;&e|&#65533;$ &#65533;r&#65533;XF&#65533;&#65533;&#65533;&#65533;&#65533;M&#65533;&#65533;V&#65533;(&#1101;8&#65533;l&#65533;&#65533;&#65533;&#65533;&#65533;/\&#65533;
&#65533;&#65533;&#65533;$$Q&#1048;&#65533;&#65533;AK&#65533;pE&#275;&#65533;G&#65533;m&#65533;h	&#65533;&#65533;@J&#65533;&#65533;q<&#65533;&#65533;]&#65533;dU28&#65533;&#65533;&#65533;h&#65533;&#65533;y^&#65533;&#65533;b&#65533;H6&#65533;&#65533;"a&#65533;C&#65533;&#65533;&#65533;i&#65533;&#65533;&#65533;&#65533;&#65533; PK&#65533;&#65533;&#1071;&#65533;
&#65533;P-'"&#729;(!&&#65533;&#65533;&#65533;a&#65533;&#65533;&#65533;&#394;&#65533;d$&#65533;&#65533;&#65533;&#1747;&#65533;&#65533;&#65533;MQ:&#65533;[&#65533;&#65533;bq&#65533;py&#65533;&#65533;jH"0&#65533;n&#65533;&#65533;]&#65533;o&#65533;&#65533;&#65533;J&#65533;&#65533;&#65533;ML&#65533;0R&#65533;&#65533;j`&#65533;H&#65533;Jb&#1105;a/] &#65533;&#65533;ID&#65533;&#968;0"K&#65533;P&#65533;&#65533;&#65533;r&#65533;Dl-&#966;&#65533;&#65533;B&#65533;&#65533;%&#65533;O&#65533;&#65533;&#65533;&#65533;d&#65533;&#65533;P&#65533;EY &#488;&#65533;&#65533;&#65533;&#65533;*&#65533;c&#65533;B&#65533;&#65533;&#65533;&#65533;D&#65533;KbL&#785;&#65533;u&#65533;L&#65533;H&#1023;J&#65533;J&#65533;uY|Fh&#65533;&#65533;&#350;'&#65533;rr&#65533;p&#65533;P&#65533;T&#65533;!m&#65533;8s&#65533;&#65533;Q&#1606;DK.QK&#65533;&#65533;E&#65533;&#65533;&#65533;&#65533; &#65533;&#65533;m&#65533;R&#65533;FH&#65533;oH&#65533;&#65533; &#65533;&#65533;AT&#65533;%I&#65533;&#65533;\&#65533;H&#65533;r8&#1484;&#65533;&#278;&#65533;&#65533;&#65533;&#65533;&#65533;Qa\D8&#65533;b&#65533;F&#65533;#A&#65533;-&#65533;d &#65533;*&#65533;I&#65533;5^&#65533; &T&#65533;&#65533;a&#65533;&#65533;FHF&#65533;&#65533;XK&#1298;&#65533;&#65533;s&#65533;Q&#65533;&#65533;e&#65533;D&#65533;&#65533;&#65533;q&#65533;&#65533;	&#65533;&#65533;)&#1589;&#415;&#65533;&#65533;&#65533;VS6&#65533;9&#65533;n&#65533;&#65533;`&#65533;[&#65533;&#65533;FD&#65533;&#65533;h pTUB&#65533;&#403;A&#65533;&#65533;&#611;&#65533;&#65533;lmg{j&#65533;(&#65533;&#65533;YO*&#65533;&#65533;&#65533;&#18497;7q&#65533;u&#65533;0&#65533;J&#65533;H`&'&#65533;F &#65533;&#65533;&#65533;r&#65533;&#65533;W\&#65533;K&#65533;&#65533;\&#65533;e &#65533;&#65533;&#65533;&#65533;&#65533;&#65533;&#65533;&#65533;`&#65533;&#65533;>Q&#65533;u?&#65533;&#65533;{&#65533;&#65533;&#65533;&#65533;&#65533;e&#65533;&#65533;&#65533;&#65533;&#65533;~&#65533;&#65533;&#65533;&#65533;&#669;F&#65533;d-b&#65533;&#65533;H$&#58040;&#65533;i&#65533;6	&#65533;&#65533;&#65533;h&#65533;g xh&#65533;&#65533;Al&#65533;`&#65533;Jw&#65533;&#65533;
}q&#65533;07&#2041;&#65533;&#65533;FtzJF&#65533;	&#65533;&#65533;&#1338;N/+&#65533;q&#65533;&#65533;&#65533;&#65533;&#65533;&#65533;f0&#65533;&#65533;&#65533;&#65533;&#154;&#65533;V&#65533;L&#65533;9&#65533;-&#65533;'&#65533;&#65533;&#65533;&#1864;&#65533;H&#65533;&#65533;"^&#65533;&#65533;Q &#65533;&#65533;NJ&#65533;8&#65533;4%:&#65533;c&#65533;&#65533;}E&#65533;dx7&#65533;&#65533;&#65533;&#65533;3xY8x&#65533;&#65533;4t&#65533;&#65533;&#65533;?)&#65533;3FA&#65533;n&#65533;&#65533;&#65533;Q&#65533;&#930;&#65533;)&#65533;&#65533;b&#65533;9k&#65533; @4>&#65533;Y&#65533;6v#&#65533;&#65533;&#1259;?Ql&#65533;&#65533;={&#65533;&#65533;&#65533;&#65533;&#65533;'&#65533;&#65533;O&#65533;&#65533;hA&#65533;&#65533;&#65533;d &#65533;&#65533;&#65533;&#65533;&#65533;%	#&#65533;H&#65533;P&#352;/&#65533;&#65533;&#65533;&#65533;oiP&#65533;b&#65533;-y&#65533;/&#65533;&#65533;:8&#65533;!07&#65533;9&#65533;&#65533;&#65533;&#65533;l&#65533;9<g^&#65533;&#65533;9a&#65533;K	gv]I&#65533;&#65533;@wi&#65533;&#65533;0Ok&#65533;ys&#65533;&#65533;&#65533;&#65533;f&#65533;&#65533;\A&#65533;&#65533;H&#65533;R&#762;a&#65533;#&#65533;&#65533;&#65533;%:U&#65533;;&#65533;FY}&#65533;&#461;&#65533;?&#1369;&#65533;YL&#65533;&#65533;&#65533;c;&#2022;&#65533;P&#65533;&#65533;&#65533;&#65533;&#65533;l&#65533;1&#65533;&#65533;&#65533;t&#65533;J&#65533;&#65533;[ &#65533;o&#65533;3^&#65533;&#65533;5&#65533;&#65533;#&#1228;|&#65533;F&#65533;W&#65533;&#65533;X&#65533;e&#65533;*;pEx&#65533;J5&#65533;d-T&#65533;&#65533;&#65533;3'_(&#65533;&#790;&#65533;	N&#65533;&#65533;&#65533;%Y&#65533;&#65533;N&#65533;&#65533;&#65533;&#65533;j&#65533;&#65533;&#65533;w`|&#65533;6"&#65533;&#65533;&#65533;{&#65533;a$6z$&#65533;7&#65533;&#65533;&#65533;&#65533;&#65533;8&#65533;-1&#65533;&#65533;zD$ &#65533;&#65533;JO&#65533;f&#65533;t&#65533;&#65533;$&#65533;&#65533;&#65533;HGk&#65533;&#65533;&#65533;a&#65533;&#65533;&#65533;O&#65533;&#65533;&#157;&#65533;&#65533;xt&#65533;(&#65533;3&#65533;&#65533;&#65533;tp&#65533;gk(&#65533;&#65533;&#65533;&#65533;&#65533;&#65533;+&#65533;&#65533;&#65533;F&#65533;&#65533;&#65533;:&#65533;&#65533;&#65533;&#65533;W&#65533;&#65533;Am&#65533;&#65533;&#65533;&#65533;&#564;&#65533;N&#65533;&#65533;i&#65533;F&#65533;+*&#65533;&#65533;th&#65533;&#506;&#65533;H&#65533;@&#1339;&#65533;Wr&#65533;m&#65533;&#65533;}FKWm&#65533;J&#65533;8&#65533;]q&#65533;,&#464;+Q&#65533;"&#65533;&#65533;&#65533;uD &#264;N&#65533; 4&#65533;	GA$B&#65533;h&#1650;&#21333;-&#65533;`&#65533;r1J&#65533;#q&#65533;qs&#65533;&#65533;,"G&#65533;2
&#65533;\R&#65533;&#65533;&#65533;&#65533;7&#2044;&#65533;h&#65533;&#65533;&#65533;$&#65533;&#65533;&#65533;&#65533;&#12749;.C&#65533;&#65533;&#65533;&#65533;&#65533;J&#65533;Q&#65533;0&#65533;Y&#65533;&#26334;R&#65533;$&#65533;&#65533;&#65533;g&#65533;$Ss&#65533;T&#65533;&#65533;)&#65533;#0S&#65533;&#65533;b&#65533;&#65533;=P&#1590;u&#65533;n&#1847;i&#65533;&#1461;{o^&#65533;{&#65533;&#65533;&#65533;&#65533;p`&#65533;&#65533;	w&#1193;(&#65533;&#65533;R&#65533;&#65533;!%&#65533;C&#65533;&#65533;P&#65533;c&#65533;&#65533;*i3&#65533;&#65533;<d&#65533;&#65533;[&#65533;&#65533;Q&#65533;&#537;oP6X&#20815;&#65533;&#65533;;-&#65533;2p&#65533;!RDO&#65533;&#65533;"I&#65533;b7&#65533;i&#65533;&#65533;&#65533;&#65533;/S~t&#65533;&#65533;dL&#65533;PQ&#1524;&#65533;&#1386;A-D&#65533;H&#65533;aK&#65533;&#65533;!;&#65533;&#65533;B3&#65533;&#938;&#65533;k&#65533;Ob&#65533;&#1282;J,&#65533;=R&#65533;&#65533;&#1622;1&#65533;&#1677;#&#65533; &#65533;"&#65533;&#65533;<&#65533;\0&#65533;&#65533;&#65533;'&#65533;M&#65533;%(&#65533;L&#65533;&#65533;,&#65533;&#135;_(h&#65533;	*hB&#65533;|&#65533;	&#328; &#65533;b+-lXB6 &#65533;,&#65533;.&#65533; &#65533;1&#65533;&#65533;&#65533;b&#65533;6!&#65533;&#65533;&#65533;'+&#65533;&#65533;&#65533;&#65533;8b&#65533; /6rn&#65533;&#65533;f	J&S:&#65533;&#65533;(K&#65533;&#65533;h&#65533;&#65533;*&#65533;&#65533;-&#65533;&#65533;b&#65533;&#65533;&#65533;tJ&#65533;&#65533;:m&#65533;1&#65533;&#1161;M&#65533;&#65533;&#65533;&#65533;>&#65533;&#65533;4S&#65533;&#65533;&#65533;s&#65533;&#65533;&#65533;&#65533;S.&#65533;&#65533;B=&#65533;.&#65533;&#65533;&#65533;&#65533;&#65533;c&#65533;!:&#65533;,&#65533;&#65533;(h&#65533;&#65533;rH&#65533;.&#65533;*&#65533;E8&#65533;`T&#65533;
Z&#65533;&#65533;&#65533;&#65533;-D&#65533;8&#65533;&#65533;&#65533;&#65533;6+&#65533;&#65533;.-%&#65533;P&#65533;H&#65533;&#65533;&#65533;&#65533;I&#65533;J	&#65533;&#65533; &#65533;&#65533;9&#65533;$2
(&#65533;&#65533;&#65533;&#65533;&#65533;l*L&#65533;Fz&#65533;,&#65533;&#65533;&#65533;N&#65533;&#65533;&#1667;&#1706;&#65533;Z&#65533;>m9&#65533;#&#65533;&#65533;%&#65533;&#65533;&#65533;,&#65533;&#65533;?@&#65533;u&#65533;z&#65533;&#65533;&#65533;|&#34997;&#65533;l0&#65533;!&#65533;&#65533;&#65533;&#65533;&#172;&#65533;&#65533;|&#65533;&#65533;h&#65533;&#65533;&#65533;&#65533;I&#65533;+z2&#65533;-&#65533; r&#65533;&#65533;&#65533;&#65533;n&#65533;nI&#65533;A&#65533;N&#65533;&#65533;&#134;"&#65533;&#65533;&#65533;b,v-&#65533;t9&#65533;h$&#65533;&#65533;Y&#65533;&#65533;k.$lA2&#65533;&#1551;&#65533;K#-&#65533;&#65533;&#65533;(O/&#65533;&#65533;&#65533;&#65533;)EhW&#65533;&#65533;&#65533;&#1085;S&#65533;&#65533;xv&#65533;V&#65533;&#65533;&#65533;l}&#65533;&#65533;&#65533;&#65533;B&#65533;&#65533;H!&#65533;&#65533;d&#65533;B&#65533;0C&#1325;5p&#65533;D&#65533;&#65533;3&#65533;&#65533;&#65533;&#65533;&#65533;Z{(&#65533;O&#65533;&#65533;I)k[
2&#65533;&#65533;&#608;&#65533;eV&#65533;$`&#65533;3&#65533;&#65533;&#777;&#65533;W&#65533;&#65533;&#65533;R&#65533;l&#65533;}&#65533;&#65533;&#65533;&#65533;&#1500;5~&#65533;\&#65533;lbr&#65533;&#65533;&#65533;H&#65533;&#65533;D&#1999;&#65533;&#65533;&#65533;&#65533;&#65533;x&#65533;&#65533;&#65533;&#65533;&#65533;&#65533;^&#65533;&#65533;&#65533;M7&#65533;k&#65533;&#65533;&#65533;&#65533;&#65533;&#65533;J&#65533;m)r&&#65533;&#65533;IG&#65533;\|&#808;-z&#65533;!&#65533;&#65533;8M &#65533;<&#65533;&#65533;&#65533;)vE&#65533;X&#65533;&#65533;&#65533;&#473;&#65533;2Yv&#65533;3	&#65533;b&#65533;5S#Z:&#65533;&#65533;&#65533;&&#65533;&#65533;")&#65533;&#65533;&#65533;&#65533;&#65533;&#65533;hKt+&#65533; &#65533;&#65533;&#1989;&#65533;x&#65533;&#65533;D&#65533;&#65533;Afy&#65533;{b&#1686;&#65533;Uo u&#65533;&#65533;A&#65533;W&#65533;`&#65533;f&#65533;&#130;&#65533;&#65533;Y&#65533;b?&#65533;&#936;x&#1171;&#65533;&#65533;J&#65533;&#65533;
&#65533;4-~&#65533;&#65533;&#65533;5&#65533;&#65533;P&#65533;)&#65533;j&#65533;X&#65533;&#1234;3&#65533;&#65533;"&#65533;&#65533;RLj u&#65533;nvC&#65533; &#65533;&#65533;&#65533;'&#65533;-&#65533;&#65533;&#497;\Z&#65533;pA&#65533;q&#65533;q&#65533;&#65533;^x#&#65533;&#65533;&#21387;&#65533;At&#1221;M&#65533;&#65533;R BK&#65533;&#65533;&#65533;H&#65533;(J &#65533;hV1&#65533;&#65533;hA&#65533;&#65533;&#65533;&#65533;"&#65533;&#65533;&#65533;&#65533;&L&#65533;&#452;t=&#1312;\&#65533;rN&#1504;&#65533;;&#65533;Y'&#65533;&#65533;~&#418;5&#65533;&#65533;&#65533;&#65533;&#65533;&#65533;bV&#65533;Z&#65533;&#65533;&#65533;&#65533;&#65533;&#65533;&#65533;H&#65533;&#65533;q&#65533;9{&#65533;
r7&#65533;q&#65533;&#65533;T&{&#65533;&#65533;&#1708;m	&#65533;Bv&#65533;&#65533;&#65533;0f(&#65533;1XkBD&#65533;&#65533;a&#65533;I&#65533;&#65533;&#65533;1&#65533;&#65533;YM&#65533;!&#1294;&#65533;&#1312;&#65533;&#65533;<&#65533;&#65533;&#65533;&#65533;s&#585;&#65533;W &#65533;&#65533;P&#65533;3&#65533;&#65533;&#287;[L&#65533;s&#65533;&#65533;&#65533;&#65533;&#65533;h&#65533;e,%&#65533;&#65533;&#65533;\&#65533;&#65533;RIB&#65533;xE&#65533;&#65533;?&#65533;&#65533;!&#65533;&#65533;&#65533;e~&#65533;&#243;&#65533;=U8|&#65533;%`&#65533;iQ&#65533;7)&#65533;&#65533; &#65533;7&#65533;&#65533;&#65533; [&#65533;	X9&#65533;&#65533;EV&#65533;&#65533;"fo{V(&#65533;q&#65533;w1&#65533;D&#65533;
&#65533;y&#65533;&#65533;&#65533;&#65533;&#65533;HJ&#65533;I&#65533;&#65533;&#65533;w&#65533;&#65533;&#65533;4:Ia&#65533;}&#65533;&#65533;&#65533;&#65533;2IJ&#65533;#&#65533;K&#65533;v&#65533;]&#65533;&#65533;&#65533;&#65533;&#65533;bv&#1315;!&#65533;&#65533;\&#65533;u&#65533;|B(B&#65533;!c&#65533;&#144;&#65533;<f(&#65533;&#65533;&#65533;l#$&#65533;&#65533;
&#65533;m&#65533;&#65533;>&#65533;&#65533;&#65533;&#65533;&#65533;&#65533;+ &#65533;&#65533;YU&#65533;7!9&#65533;31&#65533;&#65533;kL&#65533;&#65533;g&#65533;&#65533;&#65533;"h<FjW&#432;&#65533;&#65533;Uc_&#65533;&#65533;&#65533;$ &#65533;&#65533;*&#65533;i&#65533;&#65533;&#65533;ODp]&#65533;[&#65533;B1JF{=P&#65533;&#65533;0a&#65533;&#65533;&#65533;	&#1279;d&#65533;&#65533;4,&#65533; &#65533;&#65533;&#65533;Y&#65533;_.e&#65533;&#65533;{&#565;Z<i&#65533;&#65533;&#499;&#65533;e4N&#65533;+&#65533;|&#1692;&#65533;&#65533;&#65533;m&#65533;Y=&#65533;(&#65533;&#65533;&#65533;&#65533;E&#65533;&#65533;/&#65533;&#65533;&#65533;&#65533;U&#65533;U[E&#65533;B&#65533;&#65533;s&#65533;s&#65533;&#65533;&#65533;1&#65533;pd\_&#65533;@~&#65533;&#65533;fc&#65533;)
V&#65533;&#65533;/>OF&#65533;M&#65533;
I&#65533;&#65533;&#65533;`&#65533;R&#65533;8 5
Nx&#65533;&#65533;G$&#65533; d&#65533;&#65533;|m_
&#65533;&#65533;&#65533;Bc~&#65533;&#65533;f&#65533;VU1z&#65533;&#65533;&#65533;$1)KL&#65533;J&#65533;&#65533;&#65533;&#65533;2&#65533;&#65533;'&#65533;&#65533;:&#65533;&#65533;?1vV&#65533;&#65533;&#65533;&#65533;&#65533;&#65533;k&#65533;&#65533;&#65533;f&#65533; a2&#65533;&#65533;&#65533;&#65533;b&#65533;&#65533;2&#65533;&#65533;J&#65533;P&#65533;&#65533;9&#65533;!?&#65533;&#65533;&#65533;Nb&#65533;&#65533;&#65533;&#65533;GALcmg&#65533;&#65533;&#65533;&#65533;wW &#65533;c&#65533;!x&#65533;D=D&#65533;&#65533;$C&#65533;k&#65533;&#65533;NE&#65533;3TT?u&#65533;,&#65533;&#65533;>&#65533;:&#65533;L&#65533;(&#65533;&#1042;&#65533;&#65533;!&#65533;3* &#65533;(&#65533;7&#65533;&#65533;x&#31146;&#65533;&#65533;&#65533;r2]&#65533;&#692;\&#1299;&#65533;&#65533;x(&#1116;&#65533;&#65533;&#65533;&#65533;)&#65533;&#65533;O&#1343;&#65533;u&#65533;Z&#65533;&#65533;&#65533;G&#1787;k&#65533;"&#65533;&#65533;&#65533;
BP&#1664;b&#65533;!w&#65533;4+B
hq6,&#65533;&#65533;&#65533;J&#65533;&#65533;h&#65533;x&#65533;UU&#65533;2&#65533;G&#65533;m+le&#65533;&#65533;&#65533;W&#65533;&#65533;NB&#65533;&#65533;^&#65533;%&#65533;&#65533;8 `&#65533;&#65533;&#65533;C&#65533;l2%&#65533;F&#65533; A&#65533;q&#65533;&#65533;&#65533;&#65533;)N&#65533;dNH&#65533;&#65533;E4;Q&#65533;Aji&#65533;e!-RX&#65533;&#300;w&#65533;dL~8k&#65533;&#65533;&#65533;}&#65533;&#65533;<':T&#65533;w&#65533;&#65533;&#65533;&#65533;&#65533;K&#65533;&#65533;&#65533;&#1684;&#65533;&#65533;&#65533;z&#65533;L&#65533;&#65533;&#65533;&#65533;&>&#65533;&#65533;wg&#65533;&#65533;&#65533;&#65533;f?&#65533;H&#240;&#65533;n&#65533;&#65533;b&#65533;&#65533;U&#65533;r6&#65533;Zh&#180;1&#65533;D;&#65533;&#65533;\E*&#65533;&#65533;r7Fqr&#65533;&#65533;&#65533;PO-&#65533;N|&#65533;&#1090;>&#1944;!&#65533;5&#65533;&#65533;I&#65533;&#65533;a&#65533;$Z&#65533;Z&#65533;'&#65533;[&#65533;}&#65533;rS&#65533;&#65533;&#65533;&#65533;&#65533;&#65533;&#65533;&-M&#65533;&#65533;&#65533;M&#65533;
i{&#65533;i&#65533;aq3D12&#65533;2 &#1576;@2{&#65533;&#65533;&#65533;&#65533;]7&#65533;1&#65533;&#65533;K&#65533;&#65533;&#65533;D&#65533; &#65533;&#65533;&#65533;l&#65533;(&#945;&#65533;e&#65533;&&#65533;&#65533;M&#65533;L&#65533;*Q&#65533;N&#390;N&#65533;&#65533;&#65533;&#65533;9&#65533;q&#65533;&#65533;J&#65533;;&#65533;&#65533;&#682;S-c&#65533;&#65533;t&#65533;vX&#65533;&#65533;p&#65533; &#65533;{Z&#65533;J&#65533;H&#65533;&#1698;&#65533;&#65533;&#65533;&#65533;&#65533;mZ&#65533;FBD&#65533;4&#65533;&#65533;&#65533;LF&#65533;&#65533;;&#65533;m((#&#65533;\Hm O4&#65533;,&&#65533;*&#65533;2&#65533;l&#65533;H&#65533;x'"*&#65533;
&#65533;o&&#65533;<&#65533;&#65533;&&#65533;Z&#65533;"&#65533;&#65533;&#65533;TD>0&#510;&#65533;(&#65533;&#65533;&#65533;&#65533;&#65533;J&#65533;LmY`&#65533;&#1136;&#65533;&#65533;&#65533;&#65533;&#338;&#65533;&#65533;&#65533;M&#65533;&#65533;[Zd&#550;&#367;
&#65533; &#65533;
&#65533;&#65533;B&#65533;:ca2&#65533;C&#65533;.6&#65533;C&#65533;&#59024;@7<&#65533;&#65533;T&#65533;x$&#65533;;Z&#65533;#n&#65533;u"&#65533; &#65533;
i&#65533;~B&#65533;D&#65533;
&#65533;@&#65533;&#65533;J&#65533;&#65533;&#65533;&#65533;&#65533;&#65533; &#65533;
&#65533;E&#65533;&#65533;T ONR&#65533;&#65533;&#65533;&#65533;&#65533;&#65533;&#65533;&#65533;z:&#65533;-F&#65533;L?&#65533;&#65533;&#65533;N&#65533;tl&#1512;&#65533;1&#65533;@
&#494;
KQ&#65533;&#65533;&#65533;U&#65533;+&#65533;^@H`a4&#65533;H&#65533;&#65533;n&#65533;&#65533;|&#65533;&#65533;DR&#65533;;&#65533; &#65533;LD&#65533; `+&#65533;&#65533;_&#65533;&#65533;&#65533;t&#65533;&#65533;*$&#65533;b&#65533;
&#65533;&#65533;&#65533;&#65533;'&#65533;k&#428;\8&&#65533;&#65533;Bs&#65533;'&#65533;&#65533;"u&#65533;	&#65533;&#65533;ol&#65533;&#65533;([&#65533;h&#662;C8&#65533;b&#65533;R&#65533;'LdZHfqDqM&#65533;&#65533;&#65533;x&#65533;&#65533;>&#65533;`B&#65533;9d^@=l6l&#65533;ZC r#b&#65533;&#65533;5&#65533;#&#65533;&#65533;b&#65533;by&#65533;&#65533;;&#65533;1*&#65533;uxN&#65533;&#65533;r&#65533;xJdO5&#65533;i&#65533;&#65533;J	&#65533;&#65533;O&#65533;<&#65533;Y~&#65533;_r&#65533;&#57612;"J?lL&P&#65533;&#65533;<B&#65533;&#65533;&#65533;&#65533;zbM.1&#65533;&#65533;&#65533;&#65533;nd 3r&#65533;6&#65533;&#65533;&#65533;&#65533;&#65533;a&#65533;bSnC*9&#65533;&#65533;&#65533;6@I&~E&#65533;&#65533;&#65533;c~&#65533;B)Dn	&#65533;
L&#65533;&#1186;&#65533;l&#65533;&dZl&#65533;b&#65533;CTp&#65533;o&#65533;&#65533;&#65533;&#65533;&#65533;&#65533;`r&#65533;|&#65533;&#65533;&#903;$&#65533;E~&#65533;&#65533;<&#65533;dg&%&#65533;DsXK|&#65533;Eb&#65533; 6&#65533;1&#65533;@(&#65533;R2&#65533;'&#65533;&#65533;&#65533;)n&&#65533;	-ReUR&#65533; T&#65533;&#65533;"B&#65533;&#65533;!&#780;d
2&#65533;&#65533; `&#65533;&#65533;,&#65533;<:G&)<b&#65533;&#65533;K&#65533;&#65533;&#65533;z&#65533;H&#65533;&#65533;:6J&#65533;k&#65533;\YL&#65533;ID&#65533;&#65533;&#65533;]x&#65533;&#65533;f&#65533;&#65533;g&#65533;9HmNX&#136;&#65533;G&#65533;D&#65533;1Cgo2&#65533;3x&&#65533;04C2&#65533;&#65533;&#65533;&#65533;SnDd&#65533;F&#65533;
&#65533;&#65533;&#65533;2`&#65533;!0&#65533;[&#65533;&#65533;&HR&#65533;pon&#65533;&#65533;3&#65533;&#65533;&#65533;n 	&#65533;`#&#65533;&#65533;C&#65533;&#1204;C;Sd&#65533;n&#65533;&#65533;&#65533;m&#65533;D&#65533;W^*&#65533;R&#65533;&#65533;&#65533;&#65533;bB0&#65533;&#65533;&#1711;?&#65533;=&#65533;&#65533;X"&#65533;&#65533;1&#65533;&#65533;8P &#65533; &#65533;F&#870;&#65533;&#787;F&#65533;&#65533;&#65533;0=Y&#65533;&#65533;>&#65533;y&#65533;+&#65533;&#65533;&#65533;&#65533; &#65533; 2&#65533;"(4&#65533; &#65533;f&#65533;&#65533;&#65533;&#650;&#65533;&#65533; 2&#65533;!&#65533;k&#65533;&#65533;&#65533;(r&#65533;&#65533;&&#65533;&#65533;&#65533;^G&#34820;&#65533;&#65533;&#65533;D&#65533;g&#65533;NC&#65533;n&#50622;&#65533;&#65533;L&#65533;&#65533;&#65533;!q&#65533;&#65533; ?Ce&#65533;&#679;N&#65533;EcTO&#65533;E&#65533;&#65533;`&#65533;&#65533;&#228;&#65533;&#244;q@,&#65533;G&#65533;&#65533;N&#65533;X&#65533;&#65533;&#65533;@&#65533;&#65533;<R&#65533;&#65533;J&#65533;
p !&#65533;&#65533;~@&#65533;TD&#65533;"	&#65533;&#65533;@&#65533;#	&#65533;bmdEB&&#65533;{~3T&#65533;\&#65533;"{F&#65533;&#65533;&#1134;&#65533;&#65533;=&#65533;DX&#65533;/I&#65533;L&#65533;&#65533;&#20256;&#65533;Y&#65533;M&#65533;HE&#65533;&#65533;&#65533;
"O&#65533;TY&#65533;&#65533;F0&#65533;u_&#65533;2&#65533;d&#65533;V&#65533;T&#65533;&#65533;M &#65533;k&#65533;&#65533;NP2&#65533; b y#T&#65533;N&#65533;"" H|V&#65533;y&#65533;(&#65533;J1z3H&#65533;&#65533;L&#65533;&#65533;&#65533;s&#65533;RV/K*(&#65533;["&#65533;J&#65533;B&#65533;b&#65533;&#65533;H&#65533;&#65533;8&#65533;&#65533;q&#65533;tt&#65533;&#65533;<&#616;&#65533;sY'&#65533;P#F&#65533;&#65533;`&#65533;)3p`(&#65533;&#65533;G1b&#65533;3H6 &#65533;&#65533;`g&#389;b&#65533; P&#65533;`8uv &#65533;&#65533; n&#146;(`&#65533;&#65533;&#65533;&#1283;&#65533;
Q~&#65533;&#65533; &#65533;T&#65533;&#65533;&#65533;$&#65533;&#65533;$&#65533;"T&#65533;&#65533;&#65533;&#65533;&#1583;&#65533;&&#65533;&#1029;&#65533;bu&#65533;&#65533;!&#65533;&#65533;.&#65533;c$&#65533;b&#65533;vA&#65533;&#65533;
2&#65533;&#65533;&#65533;&#65533;p"d&#65533;0%p_&#65533;M&#65533;&#65533;b&#299;&#65533;'A&#65533;o6PeVn&#65533;n&#65533;&#65533;&#65533;&#65533; J&#65533;(*&#65533;&#65533; z&#65533;R\h&#65533;&#65533;&#65533;L&#65533;VD&#65533;$)&#65533;$&#65533;$&#65533;K&#65533;R&#65533;i)&#65533;
&#65533;Nv%4K&#65533;&#65533;+&#65533;&#491;&#65533;8&#65533;C$&#65533;&#65533;&#65533;&#1107;B&#65533;&#65533;&#65533;&#65533;u&#65533;&#65533;&#65533;&#208;&#65533;&#65533;&#65533;p&#65533;3&#65533;&#65533; f&#65533;&#65533;ci&#65533;O]&#65533;&#65533;#&#65533;&#65533;DNF&#65533;&#65533;&#65533;cy&#65533;&#65533;mb&#65533;&#1124;.O&#65533;7&#65533;J'G'ES&#65533;{&#65533;O*&#65533;J&#65533;&#65533;&#65533;[&#65533;`hs&#65533;E&#65533;%+Z.&#65533;&#65533;&#1146;ft&#65533;&#65533;L&#65533;IE&#65533;%T&#65533;&#65533;"	&#65533;q$Z&#65533;u&#65533;&#65533;@f&#65533;&#65533;O7&#65533;6:&#65533;v{&#65533;)s&#65533;&#65533;Fa&#65533;&#65533;`tks&#65533;
&#65533;R&#65533;)&#65533; (&#65533;`&#65533;&#65533;n#j}hqSv&#65533;&#65533;&#65533;&#65533;&#65533;}3+&#65533;&&#65533;$|&#65533;6|&#559;&#2020;&#65533;&#65533;&#65533;&#65533;D9&#65533;&#65533;&#65533;d6&#750;&#65533;&#65533;&#65533;YT&#65533;DpH&#65533;&#65533;&#65533; &#65533;&#65533;5h&#65533;w&&#65533;XjD&#65533;&#65533;=&#65533;UFR#peMc&#65533;&#65533;&#65533; {!k&#65533;&,"&#65533;&#65533;"}&#65533;&#65533;cT&#65533;]&#65533;2E#&#65533;&#152;+&#65533;s[&#65533;E&#65533;&#65533;&#65533; &#65533;&#65533;&#65533;&#65533;[|&#65533;g&#65533;K&#65533;|bw&#65533;B$&#65533;&#65533;#&#65533;&#65533;"R&#65533;9&#65533;uqX&#65533;&#65533;&&#65533;8&#65533;'0&#65533;&#65533;w#&&#65533;J&#65533;&#65533;I&#65533;&#65533;&#65533;J[&#65533;pPI&#65533;&#65533;3&#65533;D&#65533;&#65533;w&#65533;0&#65533;67&#65533;q&#65533;b&#65533;>&#65533;e,V&#65533;<&#65533;&#65533;G/0Q&#65533;1R&#65533;&#65533;;&#65533;&#979;&#65533;&#65533;&#65533;D&#65533;g&#65533;&#65533;&#65533;b&#65533;)&#65533;N&#65533;Xq&#65533;&#65533;bS}&#65533;q&#65533;&#65533;&#65533;&#65533;&#65533;D&#65533;Y&#65533;&#65533;G&#65533;N2,&#1824;i$&#65533;&#65533;&#65533;&#65533;/&#65533;LZ&#65533;P2&#65533;&#65533;B&#65533;
ro&#65533;&#65533;`~`Rf&#65533;0&#65533;&#1122;nx7&#65533;&#65533;&#65533;&#1414;&#65533;&#65533;&#65533;s&#65533;H$|&#65533;&#65533;8&#65533;&#65533;&#65533;&#65533;ZK&#65533;D&#65533;X&#65533;&#65533;&#65533;7{s&#65533;\&#32772;&#65533;\&#65533;&#65533;&#65533;'&#65533;K&#65533;U&#65533;g&#65533;&#558;&#65533;&#631;8Ks|&#65533;&#65533;!K&#65533;&#65533;^&#65533;
&#65533;&#65533;WZ/C&#65533;&#65533;UX&#65533;&#65533;_F3&#65533;J&#65533;"6&#65533;"+&#65533;lz_&#65533;&#65533;7F&#65533;&#414;&#542;t#&#65533;F
&#65533;'&#65533;&#65533;l(&#65533;&#65533;g&#65533;#c+&#65533;X$&#65533;i&#65533;T&#65533;&#65533;&#65533;N$t&#65533;&#65533;I&#65533;&#65533;V&#65533;!5I&#65533;W&#65533;&#65533;&#325;9&#65533;&#1296;&#65533;&#65533;XZ&#65533;&#65533;"&#65533;&#65533;f&#65533;&#65533;d&#65533;z)6&#65533;&#65533;5&#65533;&#65533;.&#65533;!Z&#65533;&#65533;&#65533;&#65533;=m&#65533;d&#65533;5&#65533;&#65533;&#65533;&#65533;*&#65533;&#65533;&#65533;dUf&#65533;eU&#65533;c
&#65533;;uG&#65533;b&#65533;&#65533;&#65533;&#65533;i&#65533;k]G^{&#65533;aM,&#65533;&#65533;q&#65533;&#65533;f&#65533;tu&#65533;N^&#65533;&#65533;5`k&#65533;"&#65533;&#65533;&#1719;y&#65533;&#65533;DDm/&#873;&#65533;"&#65533;&#65533;&#65533;&#65533;"P&#65533;m&#65533;&#65533;&#65533;&#65533;?&#65533;m&#65533;&#65533;Q>&#65533;x*&#65533;&#65533;`&#65533;Lw&#65533;`&#65533;-1&#65533;&#65533;y&#65533;&#65533;&#65533;Q&#65533;z`&#65533;8x{&#65533;&#65533;_&#65533;
&#65533;&#65533;&#65533;Z&#65533;&#65533;<&#65533;&#65533;&#65533;`&#65533; &#65533;7N&#65533;Qm&#65533;d&#65533;&#65533;zR4z&#65533;&#65533;\&#65533;ZyGO&#65533;DBS&#65533;n&#65533;O-#&#65533;8DmG$``d2;&#65533;Y&#65533;cO&#65533; &#65533;f,&#65533;&#65533;z&#65533;&#65533;T&#65533;J&#65533;&#65533;#L&#1699;&#65533;#ey&#65533;`&#65533;G:}&#65533;&#1193;v)&'&#65533;&#65533;&#1236;6Ey&#197;z&#65533;&&#65533;Cs&#65533;*L&#65533;&#65533;%&#65533;+&#65533;S&#65533;E&#65533;L&#65533;-&#65533;&#65533;&#65533;&#65533;0&#65533;&#65533;0p&#65533;&#65533;&#65533;U>&#65533;	'R&#65533;&#65533;P@0E&#65533;&#65533;&#65533;;g&#65533;pJuVry&#65533;5G&#65533;=q`	1}&#65533;&#65533;_&#65533;K&#65533;&#65533;F&#65533;&#65533;,m e-&#65533;T&#65533;e&#65533;~&#65533;&#551;b+p
"&#65533;cTA&#65533;&#42748;NS&&#65533;&#65533;_{&#65533;&#65533;
O;P&#65533;[&#65533;&#65533;].&#65533;;&#65533;)&#65533;&#65533;r&#65533;&#65533;&#65533;&#65533;=
&#65533;c}`&#65533;&#65533;&#65533;R &#65533;&#65533;R&#65533;KBN&#65533;&#65533;t&#65533;&#65533;&#1839;&#65533; &#65533;&#65533;&#65533;%b&#65533;&#65533;;	"&#65533;&#825;I&#65533;R&#65533;&#65533;}&#65533; &#65533;&#65533;&#65533;&#350;&#65533;:L>&#65533;&#65533;&#65533;&#975;&#65533;&#65533;&#65533;&#65533;s&#65533;f&#65533;&#65533;&#65533;f&#65533;&#65533;h&#65533;&#65533;oXn&#65533;&#1250;&#65533;&#65533;&#65533;;*&#65533;a&#65533;)&#65533;<&#550;&#65533;Z{/&#65533;&#65533;6F&#65533;&#65533;$&#65533;&#65533;\E&#65533;&#65533;&#65533;&#1973;Dc&#65533;&#65533;H&#65533;
&#65533;b"&#65533;&#65533;&#65533;&#65533;&#65533;&#65533;&#65533;f)&#65533;&#65533;y4&#516; `*&#65533;&#65533;&#65533;d&#425;&#65533;Q&#65533;&#65533;&#1692;-&#1255;&#65533;&#65533;#&#65533;,z&#65533;L&#65533;u&#65533;t5&#65533;f&#65533;&#65533;&#65533;V&#65533;&#65533;W&#65533;&#65533;bn&#65533;&#65533;&#65533;'&#65533;&#65533;&#65533;&#1911;&#65533;&#65533;m&#65533;y&#65533;&#65533;&#65533;S&#65533;&#65533;&#65533;`&#65533;"&#65533;F^}&#65533;&#65533;1&#65533;Sm&#65533;+R&#65533; c&#65533;l&#65533;vO"\&#65533;&#65533;&#418;n?&#65533;T&#65533;&#591;poD&#65533;FV&#65533;&#65533;A&#65533;hA&#65533;R&#65533;&#65533;&#1007;G{&#65533;C&#65533;EL&#65533;&#65533;&#65533;*&#65533;n,&#65533;&#65533;G&#65533;&#65533;G&#65533;&#65533;&#65533;&#65533;q&#65533;&#65533;&#65533;&#65533;H"&#65533;)&#65533;u^&#65533;&#65533;>3|>&#65533;sO>&#65533;&#65533;&#65533;1CL=G&#65533;&#65533;&#1670;U}&#65533;&#65533;&#65533;^&#65533;&#65533;=&#65533;&#65533;&#65533;&#65533;&#65533;;&#1591;WD&#65533;&#65533;&#65533;&#294;&#65533;&#65533;&#65533;S&#65533;&#65533;&&#65533;W
{e&#24219;m&#65533;&#65533;&#493;
&#65533;&#65533;&#65533;&#65533;\l&#65533;7&#65533;I&#65533;I|&#65533;&#65533;4&#65533;&#65533;&#30390;o&#65533;8&#65533;&#1309;&#65533;&#65533;&#65533;UT=gS&#65533;34DP&#65533;&#65533; C\&#65533;E&#65533;*MJ=R&#65533;&#65533;7^&#65533;p@a&#65533;&#65533;&#65533;H&#65533;&#65533;&#65533;Fb#&#65533;!;&#65533;Q&#65533;]&#65533;i&#65533;]H&#65533;&#65533;8}P&#65533;&#65533;qb &#65533;&#65533;-Z&#1980;&#65533;&#65533;&#65533; A&#65533;?. &#65533;&#65533;#G&#65533;pq&#65533;"&#65533;-p&#1128;1# ,&#65533;&#65533;&#65533;q&#65533;&#65533;&#65533;I&#65533;&#65533;&#65533;E&#533;&#65533;&#65533;&#65533;@&#65533;&#65533;3&#65533;&#925;{&#65533;&#65533;	4&#65533;&#1057;D&#65533;=&#65533;4&#65533;&#1189;L&#65533;:}z&#65533;K&#65533;NT&#65533;N&#65533;&#65533;G&#65533;\_&#65533;&#65533;&#65533;G&#65533;U|&#65533;$U&#65533;T&#65533;S&#65533;&#65533;&#65533;"d &#65533;7&_vT&#65533;&#65533;&#297;#|&#65533;&#65533;&#65533;DoG)H&#65533;&#65533;&#65533;(E&#65533;,&#505;&#65533;e&#65533;$?&#65533;v"&#65533;R&#65533;,&#65533;
W&#65533;!p&#65533;&#65533;&#65533;&#65533;h&#1245;&#65533;&#65533;s&#65533;&#65533;$	&#65533;&#65533;PS &#193;I&#65533;<v&#65533;EIM&#65533;Gnq&#65533;&#65533;H &#65533;E&#65533;<&#65533;&#65533;&#667;&#65533;]&T]&#65533;,;&#65533;w&#65533;
>&#65533;&#65533;&#65533;&#65533;&#731;?&#65533;&#65533;$D&#65533;&#65533;&#40693;&#65533;|&#65533;&#65533;&#858;&#65533;)&#65533;&#65533;v&#65533;a&#65533;e&#65533;I&#65533;^u&#65533;f&#65533;L&#65533;u&#65533;&#65533;7t&#65533;&#65533;3A&#65533;&#65533;&#65533;{uErM&#65533;&#65533;Ut&#65533;&#65533;k!&#65533;&#1417;&#65533;E&#65533;iq-&#65533;k?H&#65533;D'&#65533;V&#65533;\9&#65533;&#1041;n=mwp&#65533;&#65533;!&#65533;&#65533;F&#65533;&#65533;F&#65533;uAFRhWD=y&#65533;%N&#65533;m&#65533;e&#65533;^~	&S&#65533;&#65533;&#65533;h&#65533;WVOd&#65533;&#65533;&#65533;X&#65533;p~&#65533;&#65533;&#65533;U8q'Uz&#65533;A&#1033;&#1425;jRua&#65533;z&#65533;A&#65533;&#65533;h[X )%&#65533;\d&#65533;)W&#65533;b&#65533;&#65533;{/\&#65533;_G&#65533;&#65533;7hhB|&#65533;DO&#65533;
A&#65533;g&#65533;,&#1105;<&#65533;OZ$&#65533;$]&#65533;&#65533;&#65533;cnP&#65533;rFJ&#65533;DM9&#65533;&#65533;&#65533;&#65533;&#1213;Q\B&#65533;tAIdQ&#65533;&#65533;ehQ&#65533;X&#65533;&#65533;m&#65533;&#65533;n&#65533;&#65533;RW&#65533;)U&#65533;&#65533;&#65533;&#65533;& /&#65533;&#65533;&#65533;&#65533;&#1029;&#65533;K&#65533;&#65533;&#65533;f&#65533;&#65533;&#65533;?\&#65533;WgB&#65533;&#65533;&#65533;&#65533;&#65533;&#65533;&#65533;$pXh&#65533;E&#65533;&#65533;G&#65533;&#65533;)&#65533;&#65533;&#65533;T1&#65533;O&#65533;b&#65533;S&#65533;Ttrh\&#65533;&#65533;
@k&#65533;&#65533;EU`8&#65533;&#65533;]Z&#65533;
&#65533;&#65533;=v&#65533;]&#65533;QI4Daq&#65533;&#65533;&#65533;&#65533;&#1497;&#65533;&#65533;&#65533;r&#65533;qa&#65533;w&#65533;&#65533;t&#65533;J&#65533;w&#65533;g&#425;V>LMV~&#65533;&&#65533;p&#65533;b'h&#65533;& &#65533;|(&#65533;n&#65533;&#65533;)&#65533;[&#65533;(&#353;&#65533;U&#65533;Q&#65533;\&#65533;&#65533;\&#65533;&#65533;\&#65533;rV&#65533;&#65533;&#65533;bg&#65533;&#2016;&#65533;e&#16064;&#65533;kUk&#65533;&#65533;ZDM&#65533;&#65533;s&#65533;&#65533;&#65533;k&#65533;&#65533;&#1125;&#65533;-E&#65533;&#65533;|&#65533;A&#65533;o1h&#65533;&&#65533;&#65533;&#65533;Eq&#65533;r&#65533;&#65533;-M{&#65533;&#65533;&#65533;&#65533;e&#65533;&#65533;;&#65533;&#65533;&#65533;&#65533;Y0&&#65533;&#65533;&#65533;_&#65533;cg&#65533;<&#65533;R&#65533;&#65533;&#65533;&#65533;-&#65533;&#65533;E{IX&#1578;&#65533;A&#65533;&#65533;&Y&#65533;J&#65533;E&#65533;&#65533;&#65533;&#1381;f=&#65533;&#65533;&#65533;&#65533;&#65533;&#65533;Z&#65533;Z&#65533;/&#65533;'&#65533;$zG[&#65533;v/t6&#65533;&#65533;?!&#65533;L.&#1387;H&#65533;&#65533;$ &#65533;/&#65533;!&#65533;&#65533;B$&#65533;h&#65533;g&#65533;&#65533;&#65533;&#65533;,&#65533; &#65533;N'&#65533;&#65533;?&#65533;--,&#65533;*=AW}J&#65533;&#65533;&#65533;&#65533;&#65533;w#&#65533;X&#65533;"&&#65533;&#65533;i&#65533;,&#65533;q&#65533;'.&#65533;!^
&#65533;&#65533;&#65533;#&#65533;r&#65533;q.8&#65533;&#65533;&#65533;N&#65533;1&#65533;z&#65533;&#65533;P&#65533;^&#65533;&#65533;&#65533;>e&#65533;&#65533;IeF&#65533;&#1218;&#65533;&#65533;&#65533;&#65533;Q4&#65533; &#65533; &#65533;@	&#65533;&#65533;&#65533; w"&#65533;&#908;j	Y&#65533;~ &#65533;(l&#65533;
&#65533;&#65533;&#65533;s&#65533;@
r&#65533;&#65533;&#65533;d&#65533;A&#65533;_ JT&#65533;T&#65533;&#65533;&#65533;]a{	&#65533;&#65533; &#65533;&#65533;L3&#65533;&#65533;W&#65533;&#65533;	% 	W La*&#65533;!&#65533;&#65533;'qke&#65533;."&#65533;&#65533;,zJ&#65533;&#65533;&#65533;s&#65533;&#65533;&#65533;&#65533;*T.&#1989;&#65533;&#65533;F&#65533;&#65533;
&#65533;j|D&#65533;&#65533; &#65533;&#65533;&#65533;&#65533;&#65533;L&#65533;&#65533;&#65533;&#65533;F~hQ&#880;&&#65533;&#65533;.\&#65533;-(&#65533;&#65533;&#65533;&#65533;&#65533;C	&#65533;&#65533;&&#65533;,&#65533;9&#65533;9!&#65533; >o&#65533;O&#65533;&#65533;4&#65533;E.&#1094;&#65533;&#65533;&#65533;:&#65533;&#65533;&#65533; *@
T &#65533;&#65533;P>&#65533;DR 	Kr)&#65533;&#65533;,&#65533;&#65533;MW&#65533;&#65533;&#65533;0/&#65533;Le3&#65533;&#65533;&#65533;Z&#65533;5*&#65533;"Y&#65533;c&#65533;&#65533;/&#65533; &#65533;'&#65533;k&#65533;t&#65533;&#65533;x&#65533;e0&#65533;&#65533;pj&#65533;#&#1100;0E](P&#65533;&#65533;&#65533;5&#65533;&#65533;&#65533;z&#65533;8&#65533;&#65533;&#932;*&#65533;&#65533;R&#65533;,IH&#65533;&#65533;&#65533; 7&#532;&#65533;&#65533;z&#65533;&#65533;&#65533;&#65533;/h&#65533;&#65533;&#65533;&#1427;&#65533;&#65533;d&#65533;&#65533;~&#65533;J&#65533;&#589;me&#65533;&#65533;&#65533;($&#65533;&#65533;&#65533;qp'&#65533;&#65533;*&#65533;) w=&#65533;l&#65533;=&#65533;j &#65533;&#65533;&#65533;AI&#65533;f&#65533;&#65533;&#65533;@&#65533;80X xpFG&#65533;D	Q&#65533;&#65533; &#65533;&#65533;&#65533;&#65533;JQUU'&#65533;g&#65533;-pAIG]&#65533;k_{&#65533;&#65533;9U&#65533;&#65533;5&#65533;h&#65533;&#65533;x&#65533;&#65533;}&#65533;&#65533;&#65533;T&#610;&#65533; "dQqS`&#65533;5M&#65533;&[&#65533;E&#65533;p&#65533;&#504;&#65533;%eCco"33&#65533;&#65533;&#65533;&#65533;&#65533;Y&#65533;&#65533;U&#65533;&#65533;&#65533;&#65533;G&#65533;&#65533;b&#706;&#65533;'&#65533; &#65533;]2&#65533;Yj&#65533;5&#1176;G&#65533;s.Fe2]&#65533;Kn&#65533;&#65533;&#65533;&#65533;&#1369;l2&#65533;b@!&#65533;&#65533;&#65533;	&#65533;+&#65533;h+&#65533;&#65533; &#65533;&#65533;&#65533;&#65533;T&#1299;&#65533;&#65533;&#65533;Z&#65533;&#65533;*&#65533;&#65533;dp&#65533;&#65533;u&#65533;!&#65533;&#65533;&#65533;"&#65533;&#65533;z!&#65533;&#65533;B&#65533;&#65533;;&#65533;&#65533;p&#65533;m&#65533;&#65533;&#65533;h3&#65533;&#1378;&#65533;xz)&#65533;&#65533;&#599;>QKg&#1925;d
&#65533;z&#65533;&#65533;a=G&#65533;(&#65533;.
&#65533;&#65533;BL&#65533;4&#65533;i&#65533;A7&#65533;w&#65533;&#65533;&#65533;0&#65533;&#65533;K#&#65533;&#65533;&#65533;&#65533;&#8910;&#65533;e>&#65533;&#65533; &#65533;&#65533;g&#65533;S&#65533;&#65533;%
|X>&#65533;-&#65533;[D&#65533;M&#65533;&#65533;
uo&#65533;!s&#65533;cA&#65533;&#65533;-&#65533;mgP&#65533;X&#65533;&#65533;q?&#65533;&#65533;&#65533;=&#65533;B$&#65533;&#65533;X\&#65533;S&#65533;h~`8&#65533;&#65533;56&#65533;&#65533;x&#65533;F&#65533;&#65533;L&#65533;&#65533;&#65533;n<&#65533;&#65533;&#65533;j&#65533;Z &#65533;o&#65533;k&#65533;P&#65533;&#65533;&#65533;&#65533;ti&#65533;&#670;+&#65533;&#65533;k&#65533;&#65533;Y&#65533;&#65533;&#65533;\|&Ar&#65533;&#65533;a&#65533;ruwV&#65533;UMi&#65533;&|5&#65533;&#65533;W&#65533;&#65533;&#65533;J&#65533;&#65533;&#65533;A&#65533;&#38590;&#683;&#65533;&#65533;&#879;db"D&#65533;&#403;&#65533;J&#65533;tZ&#65533;&#65533;&&#65533;A&#65533;&#65533;&#65533;&#65533;G&#65533;e&#65533;&#65533;u&#65533;Eq&#65533;&#65533;&#65533;&#65533;s&#65533;&#65533;&#65533;3S&#65533;U.=3*&#65533;&#65533;?2&#65533;&#65533;&#65533;&#65533;&#65533;mW&#65533;&#65533;&#65533;pG<&#65533;&#65533;*k&#65533;&#65533;&#65533;x&#65533;&#65533;aJ
W&#65533;N&#65533;&#65533;&#65533;C]&#356;8&&#65533;jKl&#1385;&#65533;-&#65533;a&#65533;U&#1285;&#872;&#65533;&#65533;0	#&#65533;Z4&#65533;&#65533;&#869;&#65533;s&#1271;&#65533;&#65533;*&#65533;*&#65533;&#65533;&#65533;5&#65533;:&#65533;\&#65533;\&#65533;zPR&#65533;I&#65533;&#65533;&#65533;&#65533;Q'f&#65533;&ZV\g*g&#65533;2&#65533;&#65533;&#65533;rT&#65533;3
&#65533;&#1747;&#65533;!
&#65533;d&#65533;&#65533;&#65533;<&#65533;&#12850;'&#65533;&#65533;z&#65533;3&#65533;&#65533;&#65533;&#65533;=&#65533;m&#65533;&#65533;&#65533;&#65533; &#65533;Eq&#1704;k&#65533;&#65533;QS&#65533;&#65533;C&#65533;\&#65533;'&#65533;&#65533;Q&#65533;lO4&#65533;/&#65533;&#65533;Zv^o&#65533;&#65533;{&#65533;>h&#65533;&#65533;5*I&#65533;&#210;K&#1471;^J3&5&#65533;lN&#65533;&#65533;&#65533;&#65533;NS&#65533;&#65533;?&#65533;&#65533;&#65533;h2+"V&#65533;[&#65533;&#65533;&#65533;&#65533;&#65533;w&#65533;&#65533;pU&#65533;&#47018;""T&#65533;k&#65533;&#65533;/Oe&#65533;&#65533;&#65533;U&#65533;&#65533;&#65533;&#65533;&#65533;&#65533;&#65533;&#65533;k&#65533;&#65533;FO&#65533;&#65533;&#65533;$&#417943;e|&#65533;&#65533;&#65533;&#65533;~&#65533;&#65533;&#65533; 5;+wq3)&#65533;gcQ#&#65533;Zg&#65533;E&#65533;F&#65533;7&#65533;&#65533;4RqU&#65533;lxf(.|q&#65533;3y&#65533;Vm#F&#65533;6?&#65533;&#65533;>&#65533;B&#65533;&#65533;UvrZ&#65533;&#65533;[Z3.f&#65533;&#65533;'f4a&#65533;w&#65533;q&#65533;&#65533;&#65533;!&#65533;W&#65533;9&#65533;_&#65533;rlq&#65533;fe&#65533;&#65533;I&#65533;p&#65533;2+1+&#65533;Zt&#65533;O&#65533;&#65533;I&#65533;CK&#65533;&#65533;8&#65533;&#65533;&#65533;;W&#65533;&#65533;&#65533;q1&#65533;.)"&#65533;&#65533;!^\cXUD#d5'yxrlwfq88a&#582;YFeT=<tA&#65533;T&#65533;f2bfg&#65533;u&#65533;&#65533;&#65533;&#65533;&#65533;k"&#65533;c&#65533;&#65533;&#65533;&#65533;7&#65533;&#65533;&3&#65533;.+&#65533;kVf $&#65533;|lq2&#65533;&#65533;^&#65533;&#65533;[&#65533;l#P5&#65533;+&#65533;&#1636;E#t^&#1159;&#65533;cA&#65533;r}a&We'xBx&#65533;w&#65533;&8&#65533;&#65533;qb &#65533;.F&#65533;K0Z&#65533;&#65533;~y&#65533;&#65533;&#65533;E#&#65533;d&#65533;&#65533;	"&#65533;&#65533;&#65533;&#65533;&#65533;	&#65533;i&#65533;&#65533;&#65533;dA\[&#65533;"f"&#65533;v&#1527;J&#65533;&&#65533;|&#65533;.&#65533;&#65533;F&#65533;&#65533;&#65533;&#65533;.&#65533;H\"&#65533;1&#65533;!%&#65533;1c&#65533;&#65533;k&#65533;&#65533;"4A&#65533;)&#65533;Ay,XhUKCR&#65533;&#65533;&#65533;&#65533;T=Y&#65533;&#65533;J=2Z&#65533;QY&#65533;j6 e&#65533;&#65533;9&#65533;&#65533;1&#1319;&#65533;&#65533;Y&#65533;&#65533;-	[&#65533;&#65533;)&#65533;&#65533;iR&#65533;x&#65533;&#65533;De&#65533;}W1B&#65533;an&#65533;=1U&#65533;&#65533;#&#65533;Q&#65533;&#65533;&#65533;.pq&#65533;&#65533;=&&#65533;f&#65533;&#65533;&#65533;*&#65533;2`&#65533;&#65533;"&#65533;&#65533;}m&#65533;la?pA&#65533;*]&#65533;&#65533;xy&#65533;1&#65533;5&#65533; &#65533;rY&#65533;&&#65533; "&#65533;o`"&#65533; &&#65533;_Xb$?&#65533;&#65533;&#65533;aL6&#65533;&#65533;&#65533;&#9347;&#65533;T^&#65533;&#65533;B.~&#65533;\&#65533;.~Cl&#65533;W6&#65533;a&#65533;+rq&#65533;X9:&#65533;S:n&#65533;wB"(&#65533;M'G&#65533;BW&#65533;	TA&#65533;&#65533;Q&#65533;&#65533;)&#65533;%.V&#65533;&#65533;:#h&#65533;&#65533;&1&#65533;"&#65533;'uAY&#65533; &#65533;`&#201; &#65533;&#65533;&#65533;&#65533;&#65533;&#65533;!&#65533;S1&#65533;g4&#65533;)&#65533;&#65533;&#65533;Q&#65533;&#65533;aY&#65533;v&#65533;&#65533;;&#65533;h\$&#65533;{}w)B&#65533;&#65533;v&#65533;s!V&#65533;$&#65533;&#65533;&#65533;'&#65533;a^&#65533;&#65533;9>&#65533;)&#65533;&#65533;0&#65533;R&#65533;&#65533;"w&#65533;&#65533;&#65533;Q&#65533;&#65533;&#65533;&#65533;Kh&#1427;l&#65533;^&#65533;/&#65533;&#65533;&#65533;-2@&#65533;&#1423;QY&#65533;&#65533;I&#65533;C&#65533;&#65533;&#65533;&#65533;'&#65533;&#65533;2&#65533;:HT&#65533;9(&#742;>&#65533;85Nbc&#65533;tI&#65533;v}$&#65533;1&#65533;q&#65533;1D&#65533;&#65533;TB&#65533;<&#65533;x(&#65533;&#65533;\&#65533;2&#65533;R&#65533;&#65533;A&#65533;'l7XG&#65533;'!&#65533;v(&#65533;&#65533;@&#65533;&#475;8&#65533;0&#65533;&#1233;XBY?!I&#65533;&#65533;'C&#65533;&#65533;&#65533;&#293;,&#65533;eZN&#65533;&#65533;T}1&#65533;&#65533;H&#65533;C&B&#65533;}&#65533;n?s&#65533;3Z&#65533;c&#65533;A&#65533;&#65533;5&#65533;CRs(4&#65533;!&#481;9&#65533;4&#65533;R&#65533;#&#65533;&#65533;&#65533;WS&&#65533;5&#65533;&#65533;BTw&#65533;c96&#65533;&#65533;k&#65533;XQ&#65533;&#65533;&#65533;1*&#65533;>`-&#65533;&S%&#65533;F'&#65533;G&#65533;i&#65533;&#65533;j;|&#65533;&>P&#65533;Wa&#65533;&#65533;&#65533;&#65533;7S#K&#65533;D&#65533;^!\&#65533;0Xw&#65533; St&#65533;+u&#65533;&#65533;6y&#65533;e&#65533;dtD&#65533;C=n&#65533;m{k&#65533;5<L$&#65533;|%&#65533;&#65533;1&#1322;ywQ&#65533;&#65533;&#65533;&#65533;&#65533;dq&#65533;CW&#65533;%QP&#65533;E&#65533;!8C#&#65533;&#1436;&#65533;&#65533;&#65533;&#65533;&#65533;&#65533;&#65533;l&#65533;&#65533;5}&#65533;5g[E&#65533;x&#65533;$f|*&#65533;$&#65533;8=&#65533;B0&#65533;f#g&#65533;qpOf&#65533;&#65533;(RiK %&#65533;D+&#65533;erR0Xr&#65533;OwR/&#65533;O&&#65533;erZ@&#65533;^&#65533;&#1503;1&#65533;EB&#65533;c&#65533;|&#65533;&#65533;&#65533;/0&#65533;$&#65533;&#65533;&#65533;!"&#65533;C&#65533;&#65533;&#65533;&#65533;&#65533;&#65533;Hc"`K&#1780;O&#65533;M&#756;"B&#65533;&#65533;!&#65533; &#65533;L&#65533;&#65533;&#65533;Z&#65533;a+&#65533;M&#65533;&#65533;ck&#65533;a&#757;g;&#65533;e+&#65533;H&#65533;&#65533;o&#65533;^&#1780;&#65533;%0S&#65533;&#65533;?&#65533;#P&#65533;"p&#65533;G&#65533;&#65533;&#65533;k&#65533;&#65533;&#65533;P&#65533;yi-Q &#65533;k`&#65533;z&#65533;&#65533;&#65533;&#65533;&#65533;&#65533;&#65533;%`&#65533;&#65533;I &#65533;GA&#65533;&#65533;K&#65533;&#65533;&#65533;u&#65533;{&#65533;:q &#65533;&#65533;;;&#65533;+&#65533;&#65533;{kM[&#65533;o&#65533;&#65533;8&#65533;*  &#65533;&#65533;J&#65533;&#65533;+&#65533;&#65533;U&#65533;7&#65533;&#65533;&#65533;w&&#65533;H&#65533;&#65533;&#65533;kN&#65533;[&#65533;&#65533;&#65533;&#65533;6&#65533;&#65533;[&#65533;&#65533;&#65533;&#65533;&#765;&#65533;c&#65533;%&#65533;&#65533;&#65533;o&#65533;&#65533;I&#65533;&#65533;&#1899;&#65533;&#65533;{4&#65533;[$&#65533;t&#65533;$ &#65533;&#65533;&#65533;&#65533;&#766;&#65533;&#65533;&#65533;_&#65533;# &#65533;G&#65533;~&#65533;K&#65533;&#65533;&#65533;&#65533;&#65533;&#65533;&#65533;&#65533;a&#65533;u&#65533;?p&#65533;&#65533;?&#65533;(p&#65533;[&#65533;&#65533;%	&#65533;&#65533;&#65533;{(&#65533;&#65533;I&#65533;&#65533;7&#65533;o#&#65533;%p:&#1076;Ka&#65533;&#65533;&#65533;/&#65533;&#65533;;#&#65533;T&#@&#65533;&#1531;&#65533;,&#1852;0&#65533;A&#65533;&#65533;)&#65533;&#65533;#&#65533;.HL
[(<&#65533;&#65533;&#65533;&#65533;&#65533;$&#65533;SL&#65533;!&#65533;&#65533;&#65533;&#65533;&#65533;;&#65533;YL&#65533;O&#65533;Q\&#65533;U,&#65533;A&#65533;&#65533;&#65533;&#65533;'`h&#65533;&#65533;f&#65533;MK&#65533;N&#65533;&#65533;c,&#65533;/&#65533; &#65533;K&#65533;P&#65533;&#65533;O&#65533;&#65533;s&#65533;&#65533;/,`;&#65533;MK&#65533;&#65533;&#65533;&#65533;&#65533;&#521;&#65533;&#202;&#65533;&#525;&#65533;&#65533;&#65533;&#593;|%a,&#597;&#65533;&#532;l&#601;&#65533;&#472;&#65533;&#605;\&#348;&#65533;&#609;,&#675;L&#677;l&#679;&#65533;&#681;&#65533;&#683;&#65533;&#685;&#65533;&#65533;&#1787;&#65533;,&#65533;&#749;W&#65533;Y&#65533;&#65533;&#65533;&#761;&#65533;&#65533;&#65533;Y&#65533;|&#435;&#815;U&#65533;0&#65533;u[&#65533;&#65533;&#65533;&#826;\D&#65533;&#65533;&#65533;&#65533;&#772;&#20130;j&#65533;&#65533;&#65533;&#65533;L&#65533;&#1340;&#65533;&#1004;&#836;T&#65533;,&#65533;&#65533;l&#65533;&#65533;&#65533;&#65533;&#65533;L&#65533;J&#930;*'@&#65533;p&#65533;&#65533;&#731;&#65533;&#65533; &#65533;&#65533;,&#65533;&#65533;<&#65533;&#65533;&#65533;&#65533;u&#65533;&#65533;&#65533;&#65533;&#65533;]\&#65533;&#65533;|&#65533;&#65533;&#65533;vY&#65533;%p&#65533;P&#65533;j&#65533;}&#65533;&#65533;9&#65533;=&#65533;&#65533;&#65533;l&#65533;&#65533;i&#65533;k&#65533;&#65533;K&#65533;&#65533; &#65533;&#65533;&#65533;A&#1019;<&#65533;&#65533;,&#65533;&#65533;9&#65533;&#65533;&#65533;$-&#65533;&#65533;&#65533;=&#65533;'&#65533;&#65533;P&#65533;0=&#65533;M&#65533;Oq&#1932;&#65533;.&#65533;&#65533;&#65533;|&#65533;&#393;8M&#65533;!&#65533; B&#65533;&#65533;&#65533;y&#65533;&#65533;&#65533;5&#65533;&#65533;J&#65533;&#1420;&#65533;&#169;&#65533;&#65533;
&#65533;(=&#65533;/&#65533;&#65533;!&#65533;m&#65533;&#65533;#m&#65533;K&#65533;Gq&#65533;&#65533;&#65533;&#65533;=&#65533;&#65533;^m&#65533;;&#65533;C&#65533;&#65533;o&#65533;&#65533;=&#65533;&#65533;&#65533;&#65533;um&&#65533;&#65533;AaEQ&#65533;m|.&#65533;&#65533;&#65533;S&#65533;&#795;&#65533;&#65533;v&#65533;&#65533;>&#65533;&#65533;&#65533;&#65533;&#1208;|&#65533;&#65533;=&#65533;&#65533;<&&#65533;&#65533;l&#1300;&#65533;&#1563;-&#1272;&#65533;&#65533;R&#65533;&#65533;&#65533;&#65533;&#65533;&#65533;&#65533;9&#65533;&#65533;,&#1282;&#65533;&#65533;M&#1435;&#65533;&#65533;f&#65533;&#65533;m &#65533;&#65533;^&#65533;&#65533;&#65533;&#65533;&#1293;m&#65533;7&#65533;&#65533;&#65533;E-&#1262;&#65533;&#65533;l=&#65533;&#65533;\&#65533; &#65533;&#65533;&#65533;g&#65533;&#65533;%&#65533;&#65533;&#65533;&#65533;|&#65533;&#65533;&#65533;&#65533;|&#1025;&#65533;&#65533;&#157;&#1561;&#65533;&#65533;
`U&#65533;&#65533;(l&#65533;&#65533;&#65533;l&#65533;&#65533;&#1167;-&#65533;&#65533;&#65533;&#1260;&#65533;(&#65533;&#65533;&#65533;l&#65533;(&#65533;&#65533;&#65533;m&#65533;&#65533;&#65533;&#1378;&#65533;&#65533;&#65533;&#65533;&#65533;&#2008;M&#65533;&#65533;&#65533;&#65533;&#65533;&#65533;&#65533;l&#65533;&#2012;&#65533;	&#65533;&#65533;
~&#65533;&#65533;&#65533;&#65533;.&#65533;N&#65533;n&#65533;&#65533;&#65533;&#65533;&#65533;`&#65533;&#1479;&#65533;&#65533;!&#65533;p&#65533;&#65533;"n&#65533;'&#65533;&#65533;)&#65533;&#65533;+&#65533;&#65533;-&#65533;&#65533;/&#65533;1.&#65533;3N&#65533;5n&#65533;7&#65533;&#65533;9&#65533;&#65533;;&#65533;&#65533;=&#65533;&#65533;?&#65533;A.&#65533;CN&#65533;E&#65533;&#684;&#65533;&#65533;&#65533;&#65533;&#65533;&#65533;&#65533;&#65533;Mn&#65533;F&#65533;&#65533;&#65533;&#65533;Sn&#65533;#&#65533;&#65533;
N'M&#65533;# &#65533;)&#65533;&#65533;$&#65533;&#65533;N&#65533;&#65533;\~&#65533;# &#65533;g^&#65533;=&#65533;&#65533;D&#65533;&#1082;j&#65533;&#65533;&#65533;&#65533;&#65533;&#65533;$&#65533;&#65533;&#65533;9&#65533;"&#65533;&#65533;&#65533;&#65533;W&#65533;&#65533;&#65533;&#65533;&#65533;|&#65533;d~&#65533;}&#65533;&#65533;&#65533;M&#65533;&#65533;&#65533;.&#65533;&#65533;&#65533;.&#65533;&#65533;&#65533;k^N&#65533;&#65533;&#65533;ySn&#65533;J\&#65533;v;)&#65533;&#65533;H&#65533;&#1118;&#65533;>0&#65533;&#65533;)b`&#65533;&#1063;&#65533; V&#65533;&#65533;H&#65533;&#65533;&#40828;$@&#65533;S&#65533;&#65533;$&#65533;&#65533;&#65533;,&#65533;&#65533;.&#65533;\n&#65533;Mk&#65533;0&#65533;&#288;&#65533; &#65533;&#65533;&#65533;.&#65533;&#286;&#65533;&#65533;&#65533;&#65533;&#65533;&#65533;&#1022;&#65533;&#65533;.&#65533;&#65533;K&#1177;&#65533;&#926;&#65533;yM&#65533;&#65533;&#65533;\.&#65533;&#65533;&#65533;&#65533;n&#65533;&#65533;&#65533;~&#65533;70&#65533;#&#65533;&#65533;d.&#65533;"&&#65533;&#65533;n&#1085;K&#65533;&#65533;n&#65533;fn&#65533;s&#1888;&#65533;&#62654;&#65533;&#65533;P&#65533;~&#65533;~&#65533;.&#65533;+&#65533;&#65533;n&#65533;&#65533;&#65533;&#65533;_&#65533;&#65533;&#65533;&#65533;.&#50891;&#65533;&#65533;&#65533;0M&#65533;d>&#65533;&#65533;&#65533;&#65533;I&#65533;&#65533;&#65533;C&#65533;&#65533;#p) &#1695;.&#65533;&#65533;&#65533;p&#65533;&#65533;a&#65533;'&#65533;&#237;b&#65533;[&#65533;&#65533;o&#65533;&#65533;^&#65533;~&#65533;&#65533;Y&#65533;&#65533;&#65533;&#65533;&#65533;&#1248;&#65533;&#65533;&#65533;&#65533;&&#65533;/&#65533;K&#65533;$&#65533;&#65533;B&#65533;&#65533;'&#2042;&#65533;&#65533;&#65533;&#65533;&#65533;&#65533;&#65533;&#65533;.&#65533;@&#65533;&#65533;&#65533;n&#65533;&#65533;~&#65533;z&#65533;$&#65533;T"&#65533;&#65533;&#65533;&&#65533;&#65533;&#65533;%$&#65533;6&#65533;&#424;^&#65533;"&#65533;&#65533;\&#65533;&#65533;&#65533;&#65533;&#65533;	k&#65533;$&#65533;&#65533;&#65533;l&#65533;&#65533;&#65533;&#65533;&#65533;&#65533;v&#65533;&#65533;B&#65533;&#65533;&#65533;k&#65533;&#65533;&#65533;&#65533;$&#65533;m&#65533;gO&#65533;&#65533;&#65533;Ok&#65533;&#65533;&#65533;&#65533;&#65533;N&#65533;&#65533;&#65533;f/H&#65533;M&#65533; &#65533;&#65533;}&#65533;&#65533;&#65533;&#65533;&#65533;&#65533;&#65533;^&#65533;(&#65533;&#65533; &#65533;&#65533;u{&#65533;&#65533;~&#65533;^&#65533;&#65533;@&#65533;&#65533;7&#65533;&#65533;&#65533;^&#65533;&#254;&#65533;uK&#65533;&#65533;&#65533;R&#65533;&#65533;7P&#65533;&#65533;&#65533;&#65533;	/&#65533;K&#65533;&#65533;>&#65533;_&#1850;)^V|L8&#65533;}&#65533;&#65533;&#65533;/&#65533;m&#65533;|H &#65533;/&#65533;&#65533;&#65533;&#65533;&#65533;A%-&#65533;=&#850;&#65533;&#65533;F<&#65533;&#65533;.&#65533;m&#65533;%P&#65533; a&#65533;&#65533;"&#65533;&#65533;p&#65533;  &#65533;$L|8&#65533;P`&#65533;L,Q&#65533; &#65533;&#65533;|8&#65533;&#65533;cH&#65533;7&#65533;H&#65533;&#65533;b&#65533;Z&#65533;&#65533;&#65533;I&#65533;*=&#65533;Xb&#65533;F'S&#65533;&#65533;Yse&#900;!^&#65533;&#65533;&#65533;I&#65533;1I&#65533;\U&#65533;T&#65533;U&#65533;^&#346;U&#65533;V&#65533;]&#65533;~V&#65533;X&#65533;e&#862;&#65533;
T&#65533;Z&#65533;m&#1918;&#65533;W&#65533;\&#65533;u&#65533;&#65533;L!&#65533;^&#65533;}&#65533;&#65533;X&#65533;`&#133;F,&#65533;D
&#65533;?&#65533;Y&#65533;d&#661;-_&#65533;&#65533;&#65533;f&#925;=Z&#65533;h&#1189;M&#65533;F&#65533;Z&#65533;j&#1453;]&#65533;&#65533;[&#65533;l&#1717;m&#65533;&#413;[&#65533;n&#1981;}&#65533;&#65533;K&#65533;77&#65533;,&#65533;\9&#65533;&#65533;&#65533;&#65533;t&#65533;&#65533;&#65533;p&#65533;&#65533;s']N&#65533;&q&#65533;&#867;;&#65533;X&#65533;&#65533;&#65533;&#65533;7[G&#65533;&#65533;&#65533;q&#65533;&#65533;&#65533;=Z8&#65533;&#65533;&#65533;&#65533;&#65533;a&#65533;7&#65533;?
&#65533;G&#65533;t&#996;$"&#65533;&#65533;&#65533;Zj&#65533;&#65533;&#65533;%&#65533;&#65533;&#65533;&#65533;&#65533;&#65533;&#65533;&#65533; &#139;,&#65533;&#65533;&#65533;&#65533; &#571;&#65533;<&#65533;P"&#1611;&#65533;?&#65533;ND1&#65533;FHaC[l&#65533;E&#65533;Bi;&#65533;&#65533;&#65533;&#65533;&#65533;k1&#65533;&#65533;"&#4490;^tqn8n&#65533;"[D&#65533;@&H&#65533;&#65533;'=&#65533;Q&#542;d&#65533;&#514;Hx&#65533;&#681;6&#65533;&#65533;JF&#65533;&#578; +"!L0[&#65533;&#65533; &#65533;s&#65533;a\&#65533;&#65533;&#65533;&#65533;s&#65533;7&#65533;&#65533;+'B&#677;-I&#65533;/*&#65533;&#65533;&#65533;/)-]&#65533;!!;&#65533;&#65533;$&#812;&#65533;&#65533;&#65533;&#65533;&#65533;Q&#65533;tiQF0&#65533;&#65533;&#65533;&#65533;f&#1202;B>"&#65533;x&#65533;&#677;&#65533;6&#65533;&#65533;>0-"'&#65533;(s&#65533;&#65533;6&#65533;&#65533;&#65533;j</Oc&#65533;&#65533;KS&#65533;n&#65533;)&#65533;*fB&#65533;Y&#65533;&#65533;q*3&#65533;&#65533;o&#65533;v&#1513;&#65533;&#65533;0&#837;&#65533;5&#65533;&#65533;&#65533;P&#65533;&#795;Z&#65533;&#65533;45&#65533;[S&#65533;jT&#65533;Ba&#65533;&#65533;&#65533;Ls&#1368;&#65533;&#65533;&#65533;[&#65533; &#65533;&#65533;t&#65533;&#65533;&#65533;&#65533;nP&#65533;P~g&#65533;Qd'&#65533;&#65533;+&#65533;68&#65533;?&#65533;&#65533;&#65533;&#65533;&#65533;&#65533;&#65533;#LSE&#65533;SA&#1570;&#65533;C&#65533;&#1166;-&#65533;A&#65533;&#65533;&#65533;&#65533;&#65533;&#65533;*&#65533;P&#65533;V&#65533;&#65533;q;&#65533;(&#65533;Y/8&#65533;nIX&#65533;&#65533;&#1064;&#65533;:&#65533;&#65533;&#37060;\&#811;&#1546;&#65533;&#65533;&#65533;*dT&#65533;HTY,p[&#65533;J6&#65533;&#65533;&#65533;*&#65533;&#65533;-&#65533;&#65533;&#65533;&#65533;&#65533;TbsC&#65533;&#65533;b&'&#65533;&#65533;&#65533;&#65533;js&#65533;0K[4&#65533;K&#65533;&#65533;d&#65533;6p2&#65533;2&#65533;V&#65533;%x&#65533;4&#65533;&#65533;\&#65533;,7k&#65533;7&#65533;4&#65533;&#65533;,&#65533;&#65533;&#65533;&#65533;L&#65533;&#65533;'&#65533;&#65533;3i)&#65533;To&#65533;&#65533;&#1854;&#65533;&#216;A&#65533;B&#65533;&#65533;B&#65533;ZR&#65533;=kw]v&#65533;{&#65533;&#65533;"&#65533; &#65533;&#65533;&#65533;&#65533;&#65533;&#65533;r&#65533;s&#65533;-&#65533;z&#65533;&#65533;BiL&#65533;&#65533;&#1965;&#65533;&#65533;6&#65533;J
&#65533;|&#65533;&#65533;'K3&#65533;&#65533;g&#65533;}&#65533;&#1991;?~&#65533;&#31231;~&#65533;&#65533;&#65533;?&#65533;&#65533;&#65533;&#65533;&#65533;&#65533;
&#396;&#65533;,&#65533;&#65533;_m&#65533;&#65533;QF&#65533; &#65533;T('@`#&#1597;&#65533;d&#65533;&#65533;L
&#65533;&#65533;&#65533;}kR|&#65533;&#1186;&#65533;&#65533;&#65533;l *KH	H&#65533;-&#65533;&#322;&#65533;&#65533;c|&#65533;&#65533;iK &#65533;&#65533;L( &#65533;&#65533;&#65533;&#65533;4)I&#65533;&#65533;&#65533;tM"&#65533;&#65533;&#65533;&#65533;&#65533;&#65533;N
!%@&#65533;	&#65533;&#65533;&#65533;&#65533;vBH	dE*&#65533;	&#65533;@&#65533;&#65533;M&#65533;S&#65533;&#65533;D;&#65533;Y&#65533;R&#52504;,&#65533;&#65533;b(9bJb8&#495;&#65533;&#65533;!&#65533;&#65533;&#65533;&#65533;3&#65533;&#65533;JKI
&#65533;N&#65533;&#65533;&#65533;k&#65533;&#65533;&#17958;V&#65533;A%I&#65533;&#65533;&#65533;C&#65533; &#65533;U&#65533;D&#65533;M&#65533;&#65533;#W&#65533;&#65533;7&#65533;X	@9&&#65533;[&#65533;&#65533;"&#65533;&#790;&#65533;L&#65533;&#65533;M'@&#65533;4&#65533;&#65533;GF&#65533;
"&#65533;d&#1514;&#65533;&#65533;&#705;
T&#65533;*&#65533;&#65533;&#65533;h	&#65533;&#65533;&#65533;&#65533;&#1621;$&#65533;
Q|&#65533;&#65533;&#65533;&#65533;&#65533;`&#65533;&#65533;;&#65533;&#65533;&#65533;&#65533;&#65533;d`&#65533;&#65533;&#1204;&#65533;&#65533;LJHJ&#65533;W&#65533;&#65533;&#65533;&#65533;&#65533;<r&#65533;jT&#65533;0&#65533;&#606; &#65533;w&#65533;:>&#65533;&#65533;&#65533;&#65533;&#65533;=&#65533;Z&#1395;&#65533;/&#65533;Y	&#65533;#&#65533;&#65533;4.>E'&#65533;&#1296;	r	;&#65533;-&#1250;U&#65533;&#65533;	&#65533;&#65533;&#354;&#65533;&#483;&#65533;z&#65533;
&#65533;&#550;uQ&#65533;C&#65533;&#65533;&#65533;F&#65533;V-&#1636;&#65533;V&#65533;&#65533;mi-`J
&#65533;&#65533;&#65533;E&#65533;I&#65533;|l&#65533;zB&#65533;g ,&#65533;&#65533;&#1231;&#65533;&#65533;K&#65533;&#1673;U4t&#65533;&#65533;S/Z&#65533;
&#65533;uQ&#65533;R&#65533;"&#65533;B&#65533;3&#65533;&#65533;S&#65533;qSQ&#65533;&#65533;&#65533;X 9&#416;&#65533;&#65533;&#65533;J^&#65533;&#65533;&#65533;&#65533;I&#65533;kc&#65533;"&#65533;e&#65533;$(&#65533;S&#65533;*&#1630;C&#65533;&#65533;(*%-&#65533;I}p&#65533;,(JY&#65533;&#65533;Ev&#1168;&#65533;9*K&#65533;&#65533;B&#65533;Z&#65533;rhcI	&#65533;&#65533;@&#65533;U&#65533;&#65533;hVi&#65533;&#65533;.2N&#65533;H]&#65533;R&#65533;A&#65533;&#280;&#65533;&#65533;&#65533;SEi&#65533;&#65533;f&#65533;(&#65533;h&#65533;&#65533;V&#65533;^&#65533;5&#1642;VK&#65533;b&#65533;st[&#65533;&#65533;hK	&#65533;&#65533;&#65533;>&#65533;N%&#65533;DbR&#65533;.&#65533;Vd&#65533;&#65533;&#1174;&#65533;&#65533;&#65533;Z:2^&#65533;&#65533;&2c&#65533;E&#1083;&#65533;&#65533;J&#65533;=&#65533;=&#1275;&#65533;2Hjo{&#65533;k&#65533;Nj-&#65533;}&#65533;&#65533;&#65533;&#65533;](&#65533;&#65533;&#65533;&#65533;&#65533;&#65533;&#65533;&#65533;6&#65533;5&#1763;&#65533;]|&&9&#65533;&#180;&#65533;&#65533;w&#65533;&#65533;&#65533;&#65533;&#65533;&#65533;&#65533;&#65533;b&#65533;&#65533;&#65533;'Fq&#65533;U&#65533;b&#65533;&#65533;&#65533;/&#65533;&#65533;|E<c0&#65533;&#65533;&#422;I&#65533;&#65533;'&#65533;&#65533;&#65533;&#65533;; &#65533;Kpo&#65533;b&#1729;Q&#65533;&#65533;&#65533;x&#65533;&#65533;d&#65533;&#65533;&#65533;&#65533;z2~o&#65533;&#65533;J&#65533;=K&#65533;&#65533;&#65533;&(&#65533;+&#65533;*&#65533;G2&#65533;y&#610;&#65533;&#65533;&&#65533;&#65533;@&#65533;&#65533;e&#65533;]6Qs&#1270;&#65533;&#65533;A"e;&#65533;o&#65533;&#65533;&#684;$A&#65533;m#&#65533;%&#65533;R6L&#65533;JD&#975;&#65533;&#65533;&#65533;&#65533;\P&#65533;&#65533;RJ&#65533;Hj&#65533;&#304;&#65533;v&#65533;a6&#65533;cR)&#65533;\&#65533;a&#588;&#65533;&#65533;&#65533;S&#805;&#65533;&#65533;&#65533;T1&#65533;)&#65533;@Ne1&#65533;\U&#65533;&#65533;&#65533;:&#65533;&#65533;=T(&#65533;>&#65533;&#65533;&#65533;:/&#65533;V	&#65533;3&#65533;~@c_&#65533;&#65533;&#65533;>&#65533;&#65533;H-&#65533;&#65533;&#65533;t&#65533;'20siK;&#1131;&#65533;&#65533;&#65533;7VO} )&#65533;&#65533;/&#65533;P&#65533;&#65533;V&#65533;&#65533;@R&#65533;6&#65533;&#65533;&#289;&#65533;&#65533;2&#65533;u&#1160;&#65533;"y&#65533;&#65533;&#65533;&#1255;s^w&#65533;&#65533;b&#65533;&#65533;&#65533;Zw&#65533;	&#65533;Om&#65533; !(&#65533;	hmw&#65533;^&#65533;]&#65533;m&#65533;{&#65533;&#65533;|&#65533;t&#65533;&#65533;&#65533;&#65533;&#65533;;(&#65533;&#65533;|&#65533;vK&#65533;&#65533;&#65533;&#65533;&#65533;&#65533;[&#65533;\]&#65533;Q&#65533;1 &#65533;&#65533;t&#65533;&#65533;&#65533;&#65533;&#65533;3&#65533;&#65533;gQ&#65533;j&#65533;}*&#65533;p&#65533;&#65533;W&#65533;&#65533;;+&#1304;&#1671;L&#65533;IC&#65533;&#65533;&#65533;M	D%&#65533;yhM&#65533;&#65533;
 V_&#65533;&#65533;G&#65533;ij&#65533;vX&#65533;B&#65533;&#65533;k&#65533;W&#65533;F&#640;x&#65533;R&#65533;&#65533;@X&#65533;&#65533;*&#65533;?&#65533;K&#65533;&#65533;&#65533;i+&#65533;h&#65533;&#65533;&#65533;;&#1769;!T&#65533;&#65533;jD&#65533;&#65533;&#65533;K	!6&#65533;&#65533;&#502;{a
Q&#65533;@$&#65533;&#65533;!&#65533;'j/:"&#1652;&#65533;&#620;U1Y&#65533;&#65533;WB&#65533;&#65533;+y!1&#65533;&#65533;?&#65533;=&#65533;&#65533;.&#65533;&#19534;e&#65533;=&#65533;&#65533;&#65533;K(&#65533;rwRo{&#1955;&#65533;z&#65533;~&#65533;&#65533;?|&#65533;&#65533;&#65533;&#65533;G~&#65533;|&#65533;7&#65533;&#65533;&#65533;&#65533;}&#65533;&#65533;,&#65533;e@&#65533;&#65533;*M&#65533;R&#65533;&#65533;CX&#65533;&#65533;o&#65533;K|%&#65533;&#65533;1&#65533;~&#65533;&#65533;&#65533;&#65533;&#65533;&#65533;&#65533;&#65533;&#65533;5&#610;&#65533;&#65533;&#65533;+&#65533;q2y&#65533;^&#65533;&#65533;&#65533;A&#65533;&#65533;&#65533;&#65533;r&#65533;&#65533;&#65533;?&#65533;&#65533;!&#65533;2&#65533;+&#65533;&#65533;I&#65533;&#65533;9&#65533;4&#137;&#65533;&#65533;"&#65533;c'&#65533;&#65533;"d'YQ&#65533;&#65533;.vr&#65533;&#65533;&#65533;&#65533;&#648;&#587;(i&#65533;l&#65533;&#1716;
&#65533;&#65533;&#65533;&#65533;<&#65533;&#65533;&#65533;&#65533;PR&#65533;&#65533;`#&#65533;&#65533;D&#65533;&#1208;&#65533;&#65533;&#65533;9&&#65533;|Az	>&#65533;&#65533;4B>	&#65533;1&#65533;4&#34480;&#65533;&#620;&#65533;W&#594;&#65533;`&#65533;&#65533;&#720;&#65533;`&#65533;&#65533;&#528;&#65533;&#65533;-&#65533;&#65533;&#65533;&#65533;H&#65533;T&#65533;,&#65533;&#65533;&#65533;&#65533;Bd'|&#65533;&#65533;
&#65533;:&#65533;&#65533;C &#65533;%&#65533;.vB&#65533;	&#712;&#65533;c&#65533;&#520;;&#65533;
	&#65533;(j&#65533;x!&#65533;X	&#65533;&#65533;T&#65533;
aa$&#65533;&#648;B&#65533;-&#65533;$&#65533;&#207;&#65533;C&#65533;A&#65533;K&#65533;)&#65533;&#65533;&#65533;&#65533;&#65533;;&#65533;ai7 &#65533; z&#65533;w AD2&#65533;&#65533;#&#65533;&#65533;&#65533;0&#65533;&#65533;i&#65533;r5&#65533;&#65533;At&#65533;2b&#65533;&#65533;8&#65533;&#65533;jE	&#65533;@&#65533;&#65533;&#65533;&#65533;&#65533;&#65533;X&#65533;	&#65533;Q &#1089;&#65533;kb$F&#65533;B&#65533;q&#65533;&#65533;&#65533;&#65533;B&#65533;&#65533;E&#65533;h&#65533;&#65533;&#65533;	-&#65533;0&#65533;&#65533;%&&#65533;pD &#65533;D&#65533;&#1678;6:&#65533;&#65533;&#65533;&#477;&#65533;%$&#469;&#65533;&#65533;2&#65533;&#65533;&#65533;&#65533;&#65533;g&#65533;&#65533;&#65533;/&#65533;&#65533;&#65533;(&#65533;&#65533;&#65533;?+&#65533;6&#65533;&#65533;a&#65533;&#1153;&#65533;&#65533;2 &#65533;	[&#1087;&#65533;,@&#65533; &#65533;P&#65533;&#65533;	&#60143;&#65533;dH&#65533;&#65533;&#65533;lI&#65533;&#65533;&#65533;Z4H&#65533;&#65533;&#65533;&#65533;&#65533;&#604;&#65533;&#346;&#65533;&#606;&#65533;&#607;&#65533;&#672;&#673;$&#674;4&#675;D&#676;T&#677;&#65533;&#65533;0&#65533;c&#65533;l2&#65533;(H&#65533;&#20046;&#65533;&#65533;D/&#65533;&#65533;&#686;&#65533;J&#65533;l0&#65533;&#1806;&#65533;&#3211;&#65533;
&#65533;&#65533;
A&#65533;YtI&#65533;d&#65533;,kK&#65533;l1&#65533; &#65533;&#65533;&#65533;I	&#65533;&#65533;&#65533;&#65533;&#65533;&#65533;&#65533;,&#65533;&#65533;RF&#65533;J`&#65533;
&#65533;&#65533;&#65533;&#65533;K&#65533;&#65533;0*&#65533;&#65533;&#65533;&#65533;&#65533;&#65533;&#816;
&#65533;&#65533;
&#65533;&#65533;&#624;&#65533;2&#65533;`L&#65533;&#173;&#65533;(&#65533;J&#10923;&#65533;&#65533;&#65533;&#65533;&#65533;&#900;&#65533;&#324;&#65533;&#65533;&#65533;&#813;&#65533;L&#65533;IK
&#65533;L&#1404;10&#65533;&#65533;_,&#65533;q&#440;&#65533;&#65533;4L
3&#65533;&#65533;)&#65533;,&#65533;&#65533;&#65533;&#65533;-&#65533;&#65533;=&#65533;L&#954;&#65533;K&#65533;&#65533;&#29454;&#65533;	 !&#65533;   ,    &#65533; &#65533; H&#65533;&#65533;&#65533;&#65533;*\&#560;&#65533;&#199;&#65533;@&#65533;H&#65533;&#65533;&#331;1B&#65533;&#561;&#65533;&#463; C&#65533;I&#65533;&#65533;&#595;(S&#65533;\&#594;&#65533;&#268;0cjlI&#65533;&#65533;&#859;8s&#65533;&#65533;&#627;&#65533;&#65533;;2&#65533;&#65533;I&#65533;&#65533;&#1123;H&#65533;*]z&#65533;&#1063;3&#65533;J&#65533;J&#65533;&#65533;&#1387;X&#1929;&#65533;+&#364;`&#202;K&#65533;,G&#65533;^&#65533;&#65533;]&#758;&#65533;&#1783;=&#65533;U&#65533;&#65533;&#1915;x&#65533;"&#65533;;&#65533;&#65533;&#1983;&#65533;&#65533;&#65533;&#65533;&#65533;&#65533;&#65533;&#65533;+^&#818;&#65533;&#5644;#K&#65533;LY&#65533;&#65533;&#464;+k&#65533;&#65533;9&#65533;e&#65533;;&#65533;Mz-Z&#65533;QK&#65533;^&#65533;:&#65533;&#1313;[&#734;M&#65533;&_&#65533;k&#65533;&#65533;&#65533;&#65533;c&#65533;_{N&#65533;&#65533;o&#65533;P&#65533;+_&#65533;&#65533;3&#65533;&#65533;&#803;K'&#65533;&#65533;&#65533;&#65533;&#65533;+&#65533;~&#65533;&#65533;&#65533;w&#311;&#65533;&#65533;O&#65533;nx&#65533;&#65533;&#1259;/{&#65533;&#65533;&#65533;&#65533;Vw&#65533;&#65533;&#65533;&#65533;&#65533;q&#65533;&#65533;&#65533;&#65533;v&#65533;&#65533;(&#65533;J&#65533;&#65533;7&#65533;&#65533;&#65533;T&#65533;~	6&#65533;&#65533;C&#65533;&#65533;&#65533;&#65533;&#65533;&#65533;jfX&#65533;V&#65533;&#65533;&#65533;	&#65533;&#65533;!t &#65533;(&#65533;&#65533;&#65533;&#65533;"b&#65533;&#65533;&#65533;&#65533;&#65533;4&#65533;&#65533;a&#65533;5&#65533;^#&#65533;&#65533;&#65533;w(&#65533;&#65533;&#65533;&#65533;&#584;&#65533;H2w&#65533;I69&#1810;G:)%o&#65533;18&#21875;%&#65533;\&#65533;f&#65533;c]&#65533;I&#1864;$&#65533;ife7&#65533;w&#26259;&#65533;&#65533;&&#65533;p*&#65533;%&#65533;q&#1417;&#65533;t&#1705;&#65533;^x&#65533;&#65533;y&#65533;#&#65533;&#65533;&#65533;5&#65533;&#65533;&#65533;&&#65533;&#1431;})&#65533;hY}6&#65533;&#65533;`U&#65533;"&#65533;&#65533;Vu&#65533;&#65533;&#65533;v&#65533;&#65533;sy*&#65533;R&#65533;&#65533;5&#65533;F&#65533;	 &#65533;&#65533;&#65533;i&#65533;&#65533;&#65533;&#65533;&#65533;&#65533;&#65533;&#65533;j+M&#65533;&#65533;z&#65533;(&#65533;j &#65533;&#65533;&#65533;&#65533;&#65533;&#65533;&#65533;&#65533;[&#65533;&#65533;&&#65533;Q&#65533;t)&#65533;,D&#65533;2&#65533;&#65533;&#65533;&#65533;&#65533;&D&#65533;&#65533;vK&#65533;Py+&#65533;@n&#65533;:.&#65533;&#65533;6{.&#65533;&#65533;&#65533;&#65533;.&#65533;&#65533;^&#65533;&#65533;&#65533;;&#65533;&#1770;{o&#65533;&#65533;
&#65533;&#65533;&#65533;n&#65533;o&#65533;&#65533;&#65533;;&#65533;&#65533;&#65533;&#65533;{p&#65533;&#65533;p&#65533;&#65533;p&#65533;	<1&#65533;&#65533;J|&#65533;&#65533;Z&#65533;&#65533;k&#65533;&#65533;&#65533;g6&#65533;#z&#65533;&#65533;&#756;&#65533;&#65533;%&#65533;&#65533;2&#65533;)s:3&#65533;-&#65533;|&#65533;!&#65533;&#65533;3&#65533;&#65533;J&#65533;&#65533;9&#65533;l&#65533;)&#65533;&#65533;4 K7&#65533;&#65533;&#65533;LC&#65533;t&#65533;TOm&#65533;&#65533;XW&#65533;&#65533;&#65533;Zw&#65533;&#65533;&#65533;[&#65533;&#65533;&#65533;&#65533;`&#65533;mv&#65533;h&#65533;&#65533;&#65533;2I&#65533;&#65533;s&#65533;&#412;bL&#65533;s&#65533;M&#65533;&#65533;v&#65533;]&#65533;&#65533;x&#65533;&#65533;&#65533;w&#1984;&#65533;-&#65533;&#1988;^&#65533;&#65533;&#65533;'&#65533;&#65533;&#65533;7&#65533;&#65533;&#65533;?.&#65533;&#1965;X&#65533;RA&#65533;&#65533;1o&#1226;@&#65533;{~J+&#65533;&#65533;2z&#65533;w&#65533;9 &#65533;&#65533;&#65533;z&#43195;&#65533;9&#65533;&#65533;n&#65533;&#65533;&#65533;&#65533;&#65533;&#65533;&#60759;N{&#65533;&#65533;&#65533;&#65533;_&#65533;&#65533;&#65533;&#65533;&#65533;&#65533;'&#65533;&#65533;&#65533;&#65533;&#65533;&#65533;&#65533;&#65533;&#65533;&#65533;&#65533;QE&#486;'t&#65533;27&#65533;&#65533;&#65533;&#65533;s&#65533;/&#65533;&#65533;&#65533;&#65533;&#65533;~&#65533;&#65533;~&#65533;&#65533;/&#65533;&#65533;&#65533;&#65533;o>&#65533;&#65533;&#207;~&#65533;&#65533;&#65533;?&#65533;&#65533;&#735;&#65533; &#65533;&#65533;&#65533;n &#65533;K&#65533; &#65533;&#452;&#65533;&#65533;&#65533;h&#65533;^+&#65533;a&#65533;&#65533;M&#65533;&#65533;&#65533;&#65533;&#65533;&#65533;2&#65533;&#65533;n&#1027;&#65533;`;(B~&#65533;&#65533; 4&#65533;OH&#65533;&#65533;&#65533;&#65533;+&#65533;&#65533;
g8A&#65533;&#65533;&#65533;"&#65533;1&#65533;!&#65533;&#697;P&#65533; &#65533;&#65533;&#65533;^&#65533;&#65533;crC&#65533;&#65533;p&#65533;C!b&#65533;rE&#65533;&#65533;&#65533;&#65533;&#317;&#65533;tV$&#65533;&#65533;&#65533;&#65533;@&#65533;!&#65533;&#65533; &#65533;&#65533;&#65533;&#65533;&#65533;&#65533;0&#65533;&#65533;c&#65533;a&#65533;'F &#65533;q&#65533;l<&#65533;&#65533;&#65533;H:0&#433;&#65533;x<&#65533;w&#65533;"
&#65533;&#65533;&#65533;c m&#65533;&#65533;@&#65533;&#65533;|D&#65533;F&#65533;&#65533;&#65533;&#65533;&#65533; pd&#65533;&#65533;&#65533;&#65533;2%{&#65533;&#65533;S&#65533;H&#65533;&#65533;&#65533;&#65533;&#65533;9I7&#65533;&#65533;&#65533;&#65533;<]'&#65533;v&#65533;&#65533;2&#65533;&#65533;,&#65533;']&#65533;JRz&#65533;&#65533;Lb#Y&#65533;>&#65533;&#54639;&#65533; 7&#65533;9@W&#65533;&#65533; &#65533;+&#65533;&#65533;I&#65533;u2&#65533;&#65533;&#65533;&#1796;&#65533;&#65533;>^&#65533;&#65533;&#65533;|&#65533;8&#65533;t}4/l&#65533;&#65533;T&#65533;&#65533;$&#65533;&#65533;&#65533;&#65533;&#65533;2&#65533;&#65533;&#65533;&#65533;=&#65533;&#65533;&#65533;&#854;&#65533;&#65533;g*&#65533;w&#65533;&#65533;&#65533;uJ&#65533;%?&#65533;i&#65533;&#65533;&#65533;&#65533;&#65533;>&#65533;O&#65533;&#1683;&#65533;&#65533;&#65533;% &#65533;&#65533;l&#65533;S&#65533;D@&#65533;F5&#65533;&#65533;S&#65533;&#65533;&#65533; | &#65533;
&#65533;&#65533;&#65533;&#65533;&#65533;Hz&#65533;I&#65533;&#838;&#65533;#&#65533;3thc&#65533;&#65533;n&#65533;H&#65533;&#1814;&#1427;&#65533;9&#65533;OL&#65533;&#65533;&#65533;RO&#65533;&#65533;&#65533;&#65533;&#65533;&#65533;&#65533;V&#65533;&#65533;&#65533; &#65533;&#65533;@&#65533;*&#739;&#65533;M R U&#65533;&#65533;&#1323;F5&#65533;S5FS&#65533;YP,r&#65533;cM&#65533;jR&#65533;&#65533;Q&#65533;&#65533;&#1624;&#65533;&#65533; r&#65533;u,#d&#65533;&#65533;^&#65533;&#65533;r}) ^&#65533;O6&#65533;3.o"TA&#65533;ZK&#65533;&#65533;S&#65533;&#65533;&#65533;??&#65533;&#1555;RT&#65533;&#65533;4&#65533;+:&#65533;&#397;&#65533;}&#65533;[=&#65533;Q&#886;u&#65533;&#65533;l,&#65533;&#65533;&#65533;k&#65533;&#65533;JT&#65533;@&#65533;&#65533;&#65533;&#65533;&#65533;t&#65533;&#65533;
&#65533; &#65533;&#65533;*J_7R&#65533;4&#65533;&#65533;&#65533;1r*&#65533;&#65533;&#65533;T&#65533;&#65533;*&#65533;&#65533;F&#65533;&#65533;&#65533; &#65533;5f!&#65533;&#65533;&#65533;&#65533;&#65533;w&#65533;+^R&#65533;&#65533;&#65533;&#65533;&#65533;(&#65533;>&#65533;&#65533;-&#65533;w&#65533;&#65533;&#65533;&#65533;&#65533;&#1534;&#28517;P&#65533;FAn&#65533;&#997;&#65533;]&#65533;u=&#65533;
"&#65533;&#65533;K&#65533;_AX*&#65533;&#65533;&#65533;6T&#65533;H&#65533;&#65533;>&#65533;P&#65533;t&#65533;	H&#1482;&#65533;N&#1061;&#65533;8&#65533;N|&#65533;&#65533;D}&#65533;&#65533;j@MGF&#65533;N&#1404;&#65533;$&#65533;Z&#65533;&#65533;&#65533;&#65533;&#65533;&#65533;d&#65533;&#65533;&#65533;t<&#65533;&#65533;4|4b&#65533;&#65533;
b&#65533;&#65533;&#933;&#65533;u0&#65533;<ZB%zQ >&#65533;&#65533;Y(&#65533;&#65533;&#65533;=Dh+|!H&Q&#65533;&#65533;&#65533;&#65533;)~N&#65533;&#65533;&#65533;)"&#65533;`&#65533;&#65533;"&#65533;
&#65533;R&#65533;&#65533;&#65533;&#65533;&#65533;&#65533;&#65533;:&#874;3+w&#65533;V&#65533;w&#65533;&#65533;&#65533;S&#65533;&#65533;&#65533;&#65533;	&#65533;P&#65533;&#65533;&#65533;&#65533;&#65533;c&#65533;&#65533;r&#65533;\&#65533;#u&#65533;|g&#65533;&#65533;&#65533;v&#65533;5&#65533;PAG^&#65533;^zo&#65533;&#65533;*&#65533;&#65533;~&#65533;&#743;&#65533;&#65533;N&#1433;&#65533;B&#65533;&#65533;sem&#65533;i&#65533;&#65533;U&#1047;&#65533;&#1898;A&#65533;&#65533;S&#65533;&#44712;k&#309;c&#65533;&#65533;RG&#65533;4&#65533;&#65533;&#65533;[&#65533;]&#65533;uv&#65533;:&#65533;3g%&#65533;&#65533;2&#65533;&#65533;~1WLk	&#65533;&#1474;&#65533;<&#65533;&#65533;&#65533;h&#65533;&#930;&#65533;7&#65533;&#65533;&#381;f&#65533;X&#65533;o&#65533;&#65533;B3=AY?&#65533;&#65533;B&#65533;7&#65533;&#65533;&#65533;U&#65533;
&#65533;&#65533;&#65533;&#65533;&#65533;&#65533;&#65533;&#65533;&#65533;&#930;&&#65533;X&#65533;Id&#65533;&#1510;N&#65533;~&#65533;&#65533;&#65533;N'9&#65533;J&#65533;&#65533;*&#65533;I;&#65533;&#65533;&#65533;F=&#65533;&#65533;&#65533;*J&#1810;&#65533;>6c&#65533;=&#972;&#65533;&#65533;&#65533;&#40134;>%h&#65533;jp6&#65533;!uhd&#65533;<&#1498;z2w&#65533;#&#65533;&#832;ZZ~&#65533;&#65533;&#65533;<&#65533;&#65533;&#1641;&#65533;*A&#65533;&#65533;P&#65533;Z&#65533;&#65533;&#65533;&#65533;=&#65533;[&#65533;k&#65533;&#65533;&#36350;6&#65533;q&#65533;I1&#65533;1&#65533;	;&#65533;lw;&#65533;&#65533;&#65533;&#65533;j
&#65533;&#65533;&#65533;Brg&#65533;&#65533;>v&#65533;&#65533;|&#65533;&#65533;L&#65533;.&#65533;&#65533;;&#65533;0&#65533;&&#65533;&#65533;^w&#65533;k&#65533;&#65533;&#65533;&#65533;#O&#65533;>&^&#65533;B&#65533;&#65533;HR&#65533;;C&#65533;d&#65533;|=Oy&#65533;&#65533;U B }&#65533;}&#1035;^(&#65533;w&#65533;&#65533;&#65533;&#65533;&#65533;{^&#65533;&#65533;o=&#65533;cOz&#65533;&#65533;^&#65533;B&#65533;0&#65533;y&#65533;nna&#65533;9 &#65533;V&#65533;&#65533;@&#65533;7&#65533;T&#65533;&#65533;*&#65533;@ *@&#65533;}&#65533;&#65533;Nt&#65533; 80&#65533;&#65533;&#65533;&#65533;W&#65533;@U&#65533;&#65533;&#65533;0&#65533;N&#65533;/@&#65533;&#65533;&#65533;/&#65533;&#65533;&#65533;&#65533;CXi&#65533;<&#65533;P6&#1063;&`&#65533;w~&#65533;g`&#65533;72&#65533;& &#65533;&#65533;D&#65533;|&#65533; &#65533;(@:P&#65533;8&#65533;(@&#65533;&#65533;&#65533;# D }+((&#65533;~&#65533;'&#65533;'h&#65533;&#65533;&#65533;&#65533;-&#65533;|H&#65533;&#1536;&#65533;&#65533;&#65533;'/&#65533;
;&#65533;f&#65533;)=&#65533;|U&#65533;}N&#65533;|O8&#65533;gNPH(0~&#65533;B A&#65533;&#65533;&#65533;&#65533;g}&#65533;'4&#65533;&#65533;%&#65533;&#65533;!&#65533;&#65533;&#65533;&#65533;&#65533;|1~&#65533;&#65533;/&#65533;&#65533;&#65533; &#65533;&#65533;A8&#65533;&#65533;B&#65533;&#65533;h&#65533;w~&#65533;,&#65533;&#65533;D &&#65533;&#65533;&#32774;(:&#65533;&#65533;kx&&#1026;@H&#65533;&#65533;&#65533;&#65533;&#65533;&#65533;~&#65533;&#65533;(&#65533;&#65533;&#449;(@p5zXR&#65533;j&#65533;bO8&#65533;7&#65533;&#65533;&#65533;~&#65533;&#65533;	T&#65533;&#65533;&#65533;Ga~&#65533;w&#65533;HgH~&#65533;G&#65533;'&#65533;'&#65533;g&#65533;7&#65533;&#65533;|&#65533;	r&#65533;"&#65533;&#65533;&#1025;&#65533;7}&#513;&#65533;(&#65533;&#1538;(&#65533;x&#65533;&#1976;&#65533;h&#65533;&#65533;&#65533;X8&#65533;&#65533;'&#65533;8[&#65533;&#1538;G&#65533;&#65533;&#65533;&#65533;(&#65533;(7 Z&#65533;	j&#65533;n&&#65533;(6&#65533;~&#65533;g&#65533;&#65533;}]@&#65533;G&#65533;|&#1538;&#65533;&#65533;&#65533;&#65533;~&#65533;&#65533;&#65533;W}Oh&#65533;%&#65533;}'x~&#65533;&#65533;&#65533;p&#65533;&#65533;&#65533;"9X!&#65533;&#57863;&#65533;&#65533;~H&#65533;&#65533;(u&#65533;&#1783;RQ&#65533;&#65533;&#65533;&#65533;&#65533;&#65533;&#65533;&#65533;&#65533;x&#65533;	&#65533;&#65533;&#65533; &#65533;&#65533;&#65533;(>&#65533;&#65533;&#65533;&#65533;&#65533;7<&#65533;jp&#65533;)6&#65533;~)&#65533;&#65533;&#65533;X&#65533;'&#65533;&#65533;&#65533;&#65533;&#65533;p(&#65533;R)&#65533;&#65533;&#65533;&#65533;&#65533;Gx&#65533;\)&#65533;&#65533;&#65533;#I&#65533;48X&#743;&#65533;&#65533;&#65533;&#1607;&#65533;&#35282;&#65533;&#65533;&#1607;&#65533;E&#594;Xx&#65533;_&#65533;&#65533;X&#65533;&#65533;%-8&#65533;/&#65533;&#65533;&#65533;
@&#65533;&#65533;&#65533;&#65533;&#65533;&#521;&#65533;r&#65533;&#65533;&#65533;w&#65533;-&#1098;&#65533;&#65533;I&#65533;&#65533;g&#65533;q&#65533;&#65533;&#65533;p&#65533;&#65533;&#65533;w&#65533;&#65533;c)Vy&#65533;`&#65533;}&#65533;&#65533;2&#65533;&#65533;&#65533;&#65533;	 C&#65533;~&#65533;|&#65533;g}&#65533;&#65533;]&#65533;&#65533;&#65533;&#65533;&#65533;&#43526;&#65533;	&#65533;&#65533;x&#65533;&#65533;x&#65533;H&#65533;&&#65533;&#65533;X&#65533;&#65533;&#65533;h&#65533;&#65533;&#65533;X8I&#65533;h&#65533;'&#65533;&#65533;&#65533;&#65533;&#65533;&#65533;&#65533;&#65533;&#65533;&#65533;4&#65533;1B&#65533;)i&#65533;&#65533;97&#65533;!i&#65533;&#65533;&#65533;|&#65533;	&#65533;&#1801;zB&#65533;? &#65533;G&#65533;PH&#65533;&#65533;&#466;&#1000;&#65533;&#65533;&#65533;&#65533;&#65533;&#477;&#65533;'&#65533;#&#65533;z&#65533;y&#65533;&#404;&#65533;%	 &#65533;&#595;&#65533;x&#2569;?h&#65533;&#65533;d&#65533;oI&#65533;&#65533;&#65533;&#65533;6&#65533;&#65533;&#65533;&#65533;&#65533;?&#65533;&#65533;&#65533;H@&#65533;&#65533;)&#65533;&#1048;&#65533;&#65533;
&#65533;&#65533;	a~F&#65533;&#65533;-&#65533;K(*Q&#65533;~H`&#65533;&#65533;(&#65533;&#65533;g&#65533;&#65533;8~&#65533;G&#65533;&#65533;&#65533;Z&#65533;&#65533;?&#65533;&#65533; &#65533;&#65533;a&#65533;&#65533;	 &#839;&#65533;{ew&#65533;&#65533;&#65533;&#65533;}T8&#65533;&#65533;&#65533;&#65533;&#608;&#65533;8&#65533;&#65533;&#65533;&#65533;*H&#65533;&#65533;&#65533;j&#65533;&#65533;7}&#65533;'&#65533;&#65533;&#65533;&#65533;?&#65533;&#65533;hW&#65533;&#65533;&#65533;Z&#65533;&#65533;&#65533;&#65533;~&#65533;	 1i&#65533;&#65533;(&#65533;)&#65533;&#65533;O&#65533;)6&#65533;&#65533;9&#65533;&#65533;&#65533;W&#65533;&#65533;&#65533;&#65533;	&#65533;&#1159;&#65533;&#65533;&#65533;&#65533;R&#65533;o&#65533;o 60&#65533;&#65533;&#65533;&#65533;x&#65533;&#65533;&#65533;&#65533;6~&#65533;&#594;&#65533;a|]@&#65533;6&#65533;&#65533;&#65533;
 &#65533;)&#65533;&#65533;i&#65533;&#65533;XE&#1639;&#65533;&#1079;&#65533;s&#65533;&#65533;(&#1601;&#1037;&#519;Z&#65533;&#65533;&#65533;[H&#65533;&#1607;&#1176;&#65533;&#65533;&#65533;&#65533;2I&#65533;Ey&#65533;.&#65533;&#65533;6@J&#65533;!&#65533;&#65533;~&#65533;&#1626;&#65533;J&#65533;&#65533;x&#65533;1&#65533;I&#65533;o&#65533;[&#65533;&#65533;&#65533;&#65533;&#65533;&#65533;&#65533;&#65533;&#65533;&#65533;&#65533;a&#65533;&#65533;A(C&#65533;&#65533;&#65533;&#65533;&#65533;:&#65533;&#65533;Y&#65533;~&#65533;&#65533;&#65533;8&#65533;&#65533;&#65533;&#65533;&#65533;(&#65533;&#1577;&#65533;&#29732;&#65533;&#65533;{&#65533;&#65533;&#65533;&#65533;&#65533;'I&#65533;&#65533;(&#65533;&#65533;(&#65533;&#65533;F&#65533;&#649;&#65533;>&#65533;&#65533;&#65533;&#65533;&#65533;&#65533;&#470;*&#65533;&#65533;&#1930;&#65533;80&#65533;Ri&#65533;&#65533;:&#65533;ZZ&#65533;&#65533;|&#65533;&#65533;&#65533;&#65533;&#65533;
 &#65533;&#65533;&#65533;&#65533;&#65533;&#65533;
A&#65533;&#65533;yY&#65533;&#65533;48&#65533;Pf&#65533;7	&#65533;-&#65533;9&#65533;&#65533;
&#65533;&#65533;&#65533;&#65533;1&#65533;4z&#65533;>&#1067;yX&#65533;&#65533;&#466;z&#65533;&#65533;[P&#65533;&#65533;&#65533;I0&#65533;&#65533;&#65533;]&#65533;&#65533;X)&#65533;!&#65533;(&#65533;&#65533;&#65533;&#359;/&#65533;b&#65533;&#25873;>&#65533;| dh~&#65533;&#65533;B&#65533;&#65533;&#65533;h9&#65533;[&#65533;&#65533;&#65533;'&#65533;l&#1680;&#65533;y&#65533;H&#65533;&#65533;&#65533;&#65533;&#65533;&#65533;&#65533;}&#65533;9&#65533;(@&#65533;&#65533;)&#65533;&#65533;J&#65533;&#65533;&#65533;&#606;&#65533;J&#65533;*&#65533;:l&#65533; &#65533;q&#65533;b&#65533;&#65533;?pI&#65533;&#65533;&#65533;&#65533;0&#65533;&#65533;&#65533;&#65533;o8&#65533;7)&#65533;C{&#65533;:&#65533;&#65533;&#65533;n&#43535;:&#65533;Vh}d&#65533;~&#65533;&#65533;&#65533;&#65533;N&#65533;Z`K&#1705;&#65533;&#65533;	&#65533;8&#65533;&#65533;&#647;&#65533;&#65533;&#65533;x&#597;&#65533;&#1696;&#65533;i&#65533;&#65533;&#1658;]0&#65533;&#65533;x&#65533;0&#65533;&#65533;&#648;&#1545;.&#65533;&&#65533;&#65533;:&#65533;T&#65533;&#65533;&#65533;'&#65533;+&#1594;&#65533;&#65533;e&#65533;LZp&#65533;X&#65533;J&#65533;&#65533;|&#65533;y~iL&#65533;&#65533;&#65533;&#65533;&#639;&#1977;&#65533;&#65533;&#65533;&#65533;&#65533;&#65533;*}j&#65533;R&#65533;&#65533;&#65533;O8&#65533;&#65533;&#65533;!?`[&#65533;&#65533; `R&#1050;`&#65533;t&#65533;&#1578;}@&#65533;&#65533;&#65533;|&#65533;8&#65533;Gx*&#65533;+&#65533;&#65533;Y&#65533;& &#65533;&#65533;&#65533;&#65533;&#65533;1k&#65533;gJ&#65533;&#65533;&#65533;&#65533;C &#65533;V V@&#65533;&#65533;[&#65533;b&#65533;&#65533;W&#65533;S<&#65533;&#65533;&#65533;z&#65533;&#65533;&#65533;*h&#65533;&#65533;X&#65533;*&#65533;&#65533;Bs*&#65533;&#65533;h&#65533;XJ&#65533;&#65533;&#65533;&#65533;&#65533;&#65533;&#65533;&#1351;&#65533;4&#65533;&#1124;&#65533;&#65533;&#65533;&#65533;&#65533;&#65533;/&#65533;&#65533;&#65533;&#65533;>I&#65533;&#65533;&#65533;(&#65533;"&#65533;&#65533;G&#65533;&#65533;Xx&#272;,&#65533;1&#65533;8&#65533;&#65533;&#65533;&#65533;&#65533;&#65533;2&#65533;}Hp&#65533;&#65533; &#65533;&#65533;dK&#65533;9&#65533;?0&#65533;U&#65533;&#65533;+&#1562;&#65533;(&#65533;&#65533;9&#65533;&#65533;g&#65533;&#65533;(&#65533;'&#65533;&#65533;&#65533;++|8&#65533;&#936;&#65533;&#65533;&#65533;&#65533;	&#65533;{&#65533;P&#65533;&#65533;Oz&#65533;8&#65533;&#509;&#65533;xH&#65533;9&#65533;w&#65533;&#65533;&#65533;~&#65533;R&#65533;{&#65533;5<&#65533;&#65533;y&#65533;yx&#65533;Z&#65533;&#65533;&#65533;&#65533;&#65533;&#65533;&#65533;eZ&#65533;&#65533;&#65533;&#65533;Q&#65533;&#65533;&#65533;\&#65533;V &#65533;]&#65533;&#65533;&#65533;z&#65533;,&#65533;p&#65533;\&#65533;&#65533;&#65533;x&#65533; &#65533;&#65533;&#65533;Z&#65533;)+QH&#65533;&#65533;&#65533;&#65533;c&#65533;&#65533;&#65533;h&#65533;
&#65533;&#65533;	&#65533;&#1739;&#65533;&#65533;w&#65533;&#65533;8&#65533;~&#65533;&#1496;&#65533;&#65533;&#65533;u&#65533;&#65533; +&#65533;&#65533;&#65533;&#65533;&#65533;&#1273;&#65533;&#408;&#65533;H&#65533;&#65533;&#65533;
&#65533;{<&#65533;I`&#65533;L&#345;j&#65533;W&#65533; &#65533;[ &#65533;k&#65533;L&#65533;&#65533;X&#65533;Z&#65533;&#65533;h&#65533;"&#65533;&#65533;&#65533;&1&#65533;e&#65533;*Q&#65533;eI&#65533;&#65533;&#65533;	&#65533;i&#65533;Q&#65533;3&#65533;&#65533;&#65533;&#65533;&#453;;&#65533;;&#65533;&#65533;6&#65533;&#65533;p&#65533;&#65533;	&#65533;&#65533;&#65533;&#65533;5j&#65533;e&#65533;&#65533;&#458;}&#65533;8&#65533;&#65533;K&#65533;&#65533;&#65533;&#65533;k&#65533;&#410;&#65533;&#65533;O*6&#65533;n0Ip&#65533;3&#65533;&#65533;l&#691;K&#65533;?&#65533;&#65533; p9&#834;cL&#65533;&#65533;v&#1067;+ l&#65533;t&#65533;&#65533;&#65533;&#65533;~}l&#65533;&#65533;w&#65533;S&#65533;|m&#65533;&#65533;Z&#65533; j&#65533;&#65533;&#65533;&#65533;Y&#65533;&#65533;l&#65533;&#65533;'&#546;M&#65533;jNgm&#65533;V &#65533;&#65533;{&#1267;e&#65533;&#65533;x_,&#65533;&#1242;&#65533;)M&#65533;@&#65533;p&#65533;&#65533;&#65533;XX&#65533;&#65533;a&#65533;[&#65533;&#301;&#65533;]&#65533;&#65533;#&#65533;&#65533;$&#65533;) &#65533;-&#65533;&#1752;&#65533;&#65533;&#65533;]&#65533;&#65533;Mu&#65533;0&#65533;b&#65533;&#65533;&#65533;[&#65533;&#65533;&#65533;&#65533;&#65533;+&#65533;n&#65533;&#65533;&#1114;&#65533;]&#65533;^zi&#65533;&#65533;&#65533;~i&#65533;sY&#65533;k9&#65533;C&#65533;K&#65533;h]&#1253;\&#65533;&#65533;&#65533;#&#65533;~_Z&#65533;&#65533;&#65533;~&#65533;&#65533;3ZQp&#65533;&#65533;&#65533;&#65533; .-&#65533;&#65533;&#65533;&#65533;]&#65533;i&#65533;2k}~&#65533;&#65533;!&#65533;&#65533;I&#65533;*<&#65533;&#65533;&#65533;&#65533;}&#65533;&#65533;&#65533;i&#65533;:&#65533;&#65533;g&#65533;&#1131;&#65533;&#65533;&#65533;&#617;&#1984;H&#65533;&#65533;&#1803;`9(&#65533;&#65533;9&#65533;7M&#65533;?@&#65533;h&#65533;3&#65533;fh&#65533;&#65533;' J&#65533;&#65533;*&#65533;$&#65533;&#65533;&#65533;'&#65533;&#65533;G&#65533;&#474;&#65533;X&#65533;&#1159;}&#65533;YA$ &#65533;*&#65533;;&#65533;&#65533;&#65533;&#65533;#&#65533;&#65533;&#65533;l+6 &#65533;&#27301;%&#65533;&#65533;{&#65533;&#65533;c&#1627;&#65533;P&#65533;&#65533;&#65533;&#1818;Zz&#65533;&#65533;&#65533;&#65533;&#64983;&#65533;&#65533;&#65533;&#65533;<&#1466;&#65533;b
 Xp&#65533;X&#65533;&#65533;K&#65533;w&#65533;&#65533;&#65533;&#65533;&#65533;&#65533;K&#65533;&#65533;&#65533;&#65533;&#65533;&#65533;&#65533;t&#65533;M&#65533;3&#65533;x=&#65533;&#65533;&#65533;&#1629;?&#571;&#296;&#65533;&#65533;&#65533;H,&#65533;&#65533;&#65533;&#65533;W&#65533;&#65533;&#65533;&#65533;&#65533;&#65533;	&#65533;&#65533;R&#65533;&#65533;&#65533;8;+&#65533;Oz&#65533;&#895;2@&#65533;&#65533;&#65533;G&#36680;h&#65533;$&#65533;&#65533;&#65533;&#65533;G&#65533;&#65533;W&#65533;&#1839;-&#65533;&#65533;&#65533;&#65533;D-&#65533;jH&#65533;&#65533;J&#65533;&#65533;*&#65533;&#65533;G&#1721;'*&#65533;=&#65533;&#65533;XpZ&#65533;&#65533;x&#65533;	&#65533;}U&#65533;&#427;&#65533;3&#65533;&#65533;&#65533;&a&#65533;&#65533;&#65533;&#65533;O8&#65533;&#65533;C&#65533;&#65533;	&#65533;&#65533;!<&#65533;&#65533;y&#65533;&#65533;I&#65533;&#1557;&#65533;H&#65533;&#65533;(&#65533;n^&#65533;.&#521;&#65533;j&#65533;a&#65533;&#65533;Q&#65533;&#976;&#65533;&#65533;&#65533;&#65533;&#65533;&#65533;&#65533;*&#65533;&#65533;}&#65533;&#65533;h&#65533;~&#65533;x&#65533;T&#65533;&#65533;J&#65533;&#65533;n`&#65533;#&#65533;/&#65533;&#65533;|K&#65533;&#65533;h&#65533;&#65533;&#65533;&#65533;&#1463;~&#65533;)&#65533;n&#65533;m1&#65533;&#65533;&#65533;&#65533;'&#65533;&#65533;(&#65533;#&#65533;&#65533;&#65533;FO&#65533;{&#65533;_H&#65533;2~&#65533;h&#65533;_&#65533;&#65533;zlL\&#65533;&#65533;&#65533;&#65533;&#65533;&#65533;1&#65533;&#65533;&#65533;yM.Z&#65533;Vp&#65533;&#65533;&#65533;&#65533;&#65533;&#65533;F&#770;&#65533;<&#65533;s&#844;&#65533;|&#65533;&#65533;&#65533;.&#65533;N&#65533;Q&#65533;o&#65533;&#65533;[&#65533;&#65533;&&#65533;&#530;V&#65533;&#65533;&#34551;&#65533;&#447;K&#65533;[m&#65533;ki&#65533;&#65533;g&#65533; &#65533;&#65533;&#65533;&#65533;&#65533;?`1<&#65533;n&#65533;&#65533;Z&#65533;&#65533;&#65533;&#65533;:&#1770;&#65533;J&#65533;&#65533;H&#65533;&#65533;6&#65533;&#65533;[&#65533;&#65533;&#65533;jJ&#65533;n&#65533;&#1475;&#65533;&#65533;7&#65533;~&#65533;&#65533;c&#65533;&#65533;*&#840;&#65533;w'h&#65533;I&#65533;&#65533;G&#65533;LZ&#65533;U,&#65533;&#667;&#65533;?&#65533;&#60105;&#65533;:&#65533;&#65533;o&#65533;(&#65533;&#65533;&#65533;b&#65533;&#65533;&#65533;^&#65533;&#65533;&#65533;)&#59826;&#65533;&#65533;&#65533;&#65533;&#65533;\&#65533;&#65533;-&#65533;&#65533;&#65533;-L&#65533;&#65533;&#501;&#65533;
&#65533; &#65533;B&#65533;B&#65533;
	&#65533;$DAd&#65533;	"C&#65533;t&#65533;2&#65533;&#65533;&#65533;]&#65533;hy#@&#65533;.R~h&#65533;&#65533;#C&#65533;(np&#65533;&#1156;K&#65533;	!z&#65533;p!J*&#65533;&#65533;&#65533;1c&#65533;&#65533;n`&#65533;&#65533;&#65533;M&#65533;&)J&#65533;(&#65533;N4]&#65533;(&#65533;&#65533;U&#65533;4A&#65533;&#65533;&#65533;&#65533;W&#65533;a&#65533;f%[&#65533;&#65533;Y&#65533;i&#1390;e&#65533;&#65533;&#65533;[&#65533;e;1&#65533;&#65533;&#65533;+&#65533;>&#65533;<&#65533;&#65533;&#65533;_&#65533;W&#65533;&#65533;&#65533;wHQ!&#65533;,&#65533;&#65533;IHb&#65533;*^&#65533;8Pe&#65533;&#65533;3/&X&#65533;h&#65533;t&#65533;&#65533;&#65533;t&#65533;&#65533;&#65533;&#1236;&#65533;&#65533;R*&#65533;H&#65533;&#65533;&#49453;&#65533;&#65533;w&#235;%&#65533;qu&#65533;&#65533;&#65533;&#65533;rf&#65533;&#65533;&#65533;&#65533;&#65533;q&#65533;[&#65533;zW&#65533;&#1653;o&#65533;&#65533;&#65533;&#65533;&#65533;&#65533;>P&#65533;V*&#65533;&#65533;&#65533;&#65533;y&#65533;N&#65533;] &#65533;&#65533;&#65533;&#65533;&#65533;l&#65533;&#65533;qb&#65533;s&#65533;<YF&#1127;&#65533;&#800;&#65533;*k&#65533;!p&#65533;&#872;&#65533;RkO&#65533;&#65533;|KiB&#65533;T&#65533;&#65533;&#65533;&#65533;
L&#630;&#65533;,(:&#65533;"&#65533;i&&#65533;t&#65533;&#65533;/=R&#1065;&#178;&#65533;&#65533;:&#65533;oFk&#65533;&#65533;&#440;FXH&#65533;Q&#65533;&#65533;4 .&#65533;&#65533;&#65533;&#65533;&#65533;j&#65533;&#160;&#65533;&#65533;&#65533;&#65533;
3&#65533;&#65533;R&#65533;&#65533;jM3&#860;B&#696;&#65533;z&#65533;&#65533;#&#65533;lCD&#65533;<&#65533; &#65533;,C&#65533;GW&#65533;(P &#65533;\&#65533;&#65533;&#65533;&#65533;(&#65533;&#65533;KR&#65533;&&#65533;&#65533;+j<
&#65533;(!&#65533;&#65533;&#65533;H&#65533;<&#65533;&#65533;".&#65533;btt,#&#65533;tRJ&#65533;K&#931;&#65533;&S&#65533;&#1058;(z&#65533;&#65533;V&#65533;K/&#65533;&#65533;&#65533;0?&#65533;&#65533;&#65533;(k&#65533;*IL&#65533;cm<9&#65533;L&#65533;&#65533;!:&#65533;b&#65533;&#65533;&#65533;&#65533;I/&#65533;l#&#65533;R&#65533;&#65533;L[E&#65533;CdxAO&#65533;Fl&#65533;!g&#65533;BY&#65533;&#1820;-Miq&#65533;&#65533;S&#65533;&#65533;z	&#65533;&#65533;x&#65533;&#65533;J&#65533;Uw]v&#65533;&#65533;6 &#65533;&#65533;&#1327;Q&#65533;$&#65533;P&#65533;4&#65533;=L&#65533;&#65533;&#65533;&#65533;&#65533;|&#1196;V9';&#65533;Z&#65533;&#65533;
^&#65533;g+hJ&#65533;l*k&#65533;&#65533;&#23596;&#65533; &#65533;&#65533;&#65533;A&#65533;&#65533;
8 &#65533;&#65533;&#65533;&#65533;&#65533;"A&#65533;!&#65533;&#65533;&#65533;(&#65533;&#65533;&#65533;O&#65533;,
0&#65533;tk&#65533;salwg&#65533;{&#65533;&#65533;&&#65533;&#65533;,&#1577;&#65533;&#65533;P`&#65533;&#65533;*&#65533;&#65533;&#65533;h&#65533;9@,=&#65533;&#65533;&#65533;@l0U\L=&#65533;S7&#65533;jSj&#977;B&#65533;O&#65533;8&#65533;&#65533;6	X
&#1056;k+&#65533;c&#65533;&#65533;2	&#65533;i&#65533;&#39253;@N&#65533;]=bl%&#65533;{&#65533;&#1820;u&#65533;yq&#65533;gkB&#65533;&#65533;&#65533;9&#65533;&#65533;V&#65533;&#65533;J&#65533;&#65533;O&#65533;&#65533;&#65533;O&#65533;&#65533;2g&#65533;&#65533;&#65533;M&#65533;[,&#65533;&#65533;&#65533;|p&#65533;I&#952;&#65533;e;f&#65533; &#65533;h&#65533;&#65533;&#65533;&#65533;aW:&#65533;%&#65533;8&#65533;n&#65533;7&#65533;&#65533;&#65533;"&#65533;(&#65533;&#65533;s&#65533;&#65533;&#1100;m&#65533;5&#65533;cpi&#810;X&#1325;8&#65533;&#65533;q&#65533;&#65533;&#65533;&#65533;
&#1476;S&#65533;&#65533;&#65533;z&#65533;&#65533;&#65533;&#65533;3A&#65533;&#65533;3(&#65533;&#65533;&#65533;>VYC&#65533;N:&#65533;=w&#65533; "n+&#65533;&#65533;&#65533;&#65533;$&#65533;@1&#65533;&#65533;&#1695;&#65533;4@	$	&#65533;&#65533;&#65533;y&#65533;L`+&#65533;&#65533; &#65533;&#65533;?&#65533;q&#65533;S>H&#65533;@&#65533;&#65533;
&#65533;&#65533;K1&#65533;R&&#65533;&#65533;&#65533;/&#65533;
&#65533;Z&#65533;&#65533;O&#65533;;&#65533;x&#65533;&#65533;&#65533;t&#65533;a|BU&#65533;:&#65533;&#65533;x&#65533;&#65533;H8`&#65533;@(&#65533;)5&#65533; r"&#65533;&#65533;&#65533;M!d&#65533;&#65533;&#65533;)\AR&#65533;&#65533;&#65533;&#65533;&#65533;&#65533;om&#65533;*>x&#1840;&#65533;&#65533;$&#65533;&#65533;_&#65533;W&#65533;&#65533;!lJ&#65533;Od&#65533;(&#65533;*&#65533;&#65533;&#65533; @&#65533;B&#65533;&#65533;&t^&#65533;HEZ&#65533;Z&#65533;&#65533;&#65533;&#65533;$&#65533;&#65533;2+E8|&#65533;i&#65533;&#65533;&#65533;HkW&#65533;&#65533;}&#65533;`3N&#65533;&#65533;j&#65533;!&#65533; &#65533;E&#65533;-&#65533;0&#65533;&#65533;t&#65533;&#65533;&#65533;+&#65533;Q$&#65533;B&#65533;&#65533;&#65533;&#65533;&#65533;yM&#65533;B&#65533; &#65533;\&#65533;dt,&#65533;&#65533;.&#65533;&#65533;X&#65533;&#65533;J L&#65533;&#65533;p/{&#65533;&#65533;<2&#65533;&#65533;&#65533;'&#65533;c&#65533;ZpIUR&#65533;&#65533;Qk^&#65533;V:&#65533;&#65533;&#65533;d&&#65533;&#65533;Q~j?&#65533;&#65533;&#65533;:g!&#65533;&#65533;&#65533;F6*&#65533;d&#65533;#V&#65533;`IJSC&#65533;)99&#65533;	&#65533;&#65533;~ 
G&#1576;&#65533;&#65533;*&#65533;L13i&#65533; &#65533;~&#65533;&#65533;&#65533;&#65533;rf*&#65533;&#65533;N&#65533;&#65533;&#65533;&#65533;x&#65533;&#65533;&#65533;&#65533;q&#65533;L';}&#65533;&#65533;&#65533;Lt'1&#65533;&#65533;&#65533;&#65533;~&#65533;e'Y"&#65533;&#1312;&&#65533;'B&#65533;^&#65533;&#65533;d&#65533;4&#259;&)W&#65533;&#65533;&#65533;~&#65533;&#65533;-$p	R&#65533;&#65533;w&#65533;&#768;&#65533;)YE&#65533;&#65533;-p&#65533;G&#65533;&#1920;&#65533;xv&#65533;CS&#1620;B$R&#65533;l&#65533;v&#65533;&#65533;E@D&#65533;5&#65533;l&#65533;Q&#65533;M&#65533;&#65533;8&#65533;&#65533;&#65533;&#65533;<&#65533;)P-{Y&#65533;&#65533;U&#65533;SD+&#65533; 'z&#65533;E&#65533;#UU4w&#65533;$&#65533;$?&#65533;_?!&#65533;&#65533;&#65533;&#65533;&#65533;P&#65533;;+t&#65533;&#65533;F.&#65533;&#65533;U&#65533;&#65533;J&#65533;&#65533;n@&#65533; p &#65533;p&#65533;&E&&#65533;C&#65533;&#65533;~@t&#65533;&#65533;5
\@!M&#65533;&#65533;&#65533;N&#65533;2^n:F&#65533;&#65533;&#65533;(-7&#65533;,v0{^&#65533;fe&#65533;i&#65533;*_&#65533;&#65533;$&#65533;<2&#65533;&#65533;&#65533;l0&#65533;&#65533; A&#65533;|&#65533;&#65533;&#65533;&#65533;&#65533;2&#65533;@&#65533;&#65533;H&#65533;P9&#65533;%oC&#65533;&#64544;	.A/&#65533;
r&#65533;3(nz&#65533;!&#65533;&#65533;F0j&#65533;&#65533;&#65533;&#65533;&#65533;&#65533;K&#65533;2&#65533;L&#65533;&#65533;/2A&#65533;&#65533;n4	&#65533;&#65533;&#65533;:&#65533;&#65533;&#65533;&#65533;&#65533;&#65533;&#65533;r3C&#65533;t&#65533;&#65533;&#65533;Mo&#65533;&#65533;&#65533;&#1699;&#65533;S&#65533;&#65533;W#j&#65533;&#65533;
&#65533;G&#65533;e&#65533;&#65533;&#65533;e{I&#65533;Sa6i&#65533;XQ&#65533;p&#65533;g/&#65533;"B &#65533; 	&#65533;Q}&#65533;&#65533;)&#65533;&#65533;&#65533;9K(n&#65533;&#65533;&#65533;K-&#65533;b{&#65533;&#65533;&#65533;&#355;;&#65533;4.
&#65533; X&#65533;&#65533;I@&#65533;e J7lzD{j!oy&#65533;|&#65533;":&#65533;&#65533;W&#65533;r&#1401;&#65533;.H&#65533;&#65533;q&#65533;&#65533;&#65533;&#65533;&#65533;&#65533;&#65533;1PMLFA=C&#65533;LD!%&#65533;~
9!?&#65533;&#65533;f1[&#65533;&#65533;\&#65533;&#65533;A n&#258;F&#65533;dI&#65533;&#65533;L'&#65533;&#65533;l&#65533;&#65533;&#65533;GPF&#65533;&#65533;&#65533;N&#65533;Y&#65533;(&#65533;&#65533;&#65533;&#65533;A&#65533;C&#65533;&#65533;&#65533;}&#1950;ls&#65533;&#65533;&#65533;\V&#65533;&#65533;&#1821;h&#65533;&#65533;&#65533;&#65533;QU	&#65533;&#65533;&#823;A! >&#65533;E)&#65533;&#65533;&#65533;#3Cr&#65533;'Wzn&#65533;x&#65533;\b&#65533;&#65533;&#65533;&#65533;&#65533;&#65533;G\O&#65533;&#65533;t/W&#65533;&#65533;&#65533;&#65533;<8&#65533;u&#65533;&#65533;6q&#65533;&#65533;q&#65533;&#65533;&#834;`B&#65533;k&#65533;s&#65533;&#65533;3&#65533;)&#65533;&#1971;&#65533;&#65533;)1&#65533;I&#65533;&#65533;&#65533;&#65533; I&#65533;4k`- &#65533;&#65533;&#65533;M&#65533;&#65533;&#65533;[S&#65533;.
&#65533;L&#65533;&#65533;(F&#65533;&#65533;;&#65533;_&#65533;&#65533;d&#65533;d7@A
&#65533;&#65533;+&#65533;&#65533;ys&#65533;k&#65533;&#65533;&#65533; u&#65533;&#65533;G(&#65533;&#65533;&#65533;@r&#65533;8
n&#65533;&#65533;&#331;&#65533;\=!&#65533;)gVvJn&#65533;'~&#65533;pw&#65533;&#65533;(&#65533;&#65533;OuSYT&#65533;R&y&#660;&#65533;&#65533;?&#65533;&#65533;&#65533;&#65533;&#65533;LJws&#65533;.&#65533;&#65533;n &#65533;&#1835;t&#65533;&#65533;&#65533;'&#65533;&#65533;!&#65533;&#65533;6&#65533;Z&#65533;*&#65533;&#65533;&#65533;)&#65533;&#65533;&#65533;:&#65533;a	&#65533;&#65533;&#65533;U&#65533;G&#65533;&#65533;@&#65533;`&#1264;&#65533;&#3274;&#65533;j&#65533;&#65533;&#65533;[Z&#65533;&#1759;&#65533;&#65533;&#65533;&#65533;&#65533;+&#65533;&#65533;G&#65533;`&#65533;&#65533;&#65533;&#65533;&#65533;&#940;&#65533;b`&#65533;>+F&#65533;N|M&#65533;&#65533;&#65533;$&#65533;&#65533;z&#65533;P&#65533;&#65533;|&#65533;?'&#65533;&#65533;/&#715;&#65533;*P&#65533;&#65533;&#65533;&#65533;&#65533;;&#65533;{*&#65533;7&#65533;&#65533;&#65533;&#65533;D&#65533;&#65533;#p&#65533;&#65533;z&#65533;@&#65533;&#65533;&#65533;xp&#202;J&#65533;,&#65533;;&#65533;&#65533;&#65533;#i&#65533;+&#753;&#65533;&#65533;zY&#65533;&#65533;&#65533;&#65533;%A&#65533;&#65533;\&#65533;::&#65533;x&#65533;&#65533;&#65533;&#65533;&#65533;Y&#65533;&#65533;&#65533;4&#65533;&#13009;H:&#65533;&#65533;&#65533;&#1545;m2&#65533;&#65533;&#65533;*&#65533;&#65533;&#65533;%&#65533;yWX&#65533;%3&#65533;C1&#65533;&#65533;&#65533;
%&#65533;-&#65533;6&#65533;x6&#65533;R>3&#65533;<&#65533;&#65533;&#65533;&#65533;3&#65533;&#65533;)&#65533;7&#65533;CA;&#65533;&#65533;&#65533;&#65533;&#65533;p&#65533;&#65533;&#65533;&#65533;&#65533;1&#65533;&#65533;&#65533;&#65533;&#65533;CYU&#65533;<&#65533;&#65533;&#255;&#65533;
3&#65533;40?a&#65533;d&#65533;= p3&#65533;&#65533;&#65533;R &#65533;&#32807;&#65533;Z&#65533; Z&#65533;&#65533;&#65533;7&#65533;+&#65533;&#65533;&#65533;-&#130;&#65533;&#65533;&#65533;&#65533;&#65533;&#65533;&#65533;&#65533;_q/zAP&#65533;&#65533;&#65533;;&#65533;&#65533;&#65533;&#65533;CD#&#65533;&#65533;&#65533;&#1255;_4&#65533;&#65533;&#65533; D>y9&#65533;P&#65533;A&#65533;i
9q&#65533;&#65533;&#65533;:&#65533;Y&#65533;&#65533;&#626;&#65533;">&#65533;&#65533;B&#65533;&#65533;:zk&#65533;_2&#65533;&#65533;&#65533;&#65533;"&#65533; 1&#65533;&#913;&#65533;*&#65533;	;&#65533;&#65533;&#65533;&#65533;2&#65533;&#65533;&#17036;	&#65533;&#65533;"&#65533;&#65533;&#65533;C&#65533;#F&#65533;&#18020;&#65533;&#65533;r7&#65533;S&#65533;U&#65533;&#65533;&#65533; &#1178;L&#65533;&#65533;8"&#937;/&#65533;&#65533;7&#65533;&#65533;&#65533;&#65533;"&#65533;&#65533;@&#65533;i9&#65533;&#65533;(/&#65533;&#65533;#P)(nJ&#65533;1y&#65533;&#65533;('&#584;&#241;&#65533;-&#65533;(:&#65533;&#65533;&#65533;&#65533;$&#65533;)(.&#65533;&#65533;&#65533;&#65533;*
%@&#65533;Y3m&#65533;&#65533;_l&#65533;&#65533;3&#65533;&#65533;&#65533;&#65533;uy&#65533;&#65533;&#65533;&#65533;&#65533;&#65533;#L&#65533;y&#65533;zj&#65533;&#65533;;&#65533;&#65533;3&#65533;6'&#65533;&#65533;	Bk-/&#65533;2q4&#65533;K&#65533;&#65533;3&#65533;&#65533;&#65533;4&#65533; &#65533;	\):&#65533; EW&#37892;x&#65533; &#65533;&#65533;&#65533;1&#65533;&#65533;r&#65533;"&#65533;&#65533;&#65533;&#65533;7&#65533;%&#65533;G&#65533;&#65533;;2&#65533;&#65533;&#65533;&#65533;&#65533;&#65533;!&#65533;D&#65533;8&#65533;:K&#1492;&#65533;&#65533; DD&#65533;,&#65533;&#65533;;&#65533; &#65533;4&#65533;&#65533;&#65533;%[0T0&#65533;T&#65533;&#65533;&#65533;t7 &#140;&#65533;
0c&#65533;=I&#65533;B&#65533;&#65533;	e"&#65533;&#65533;&#65533;&#65533;K&#65533;&#65533;	&#65533;4i&#65533;&#65533;<&#65533;&#65533;
&#65533;&#65533;&#65533;C&#753;3&#65533;&#65533;2,9<4&#65533;!&#65533;&#65533;&#65533;&#65533;yBB0yji&#65533;&#65533;&#65533;&#65533;&#65533;&#65533;&#65533;O).&#65533;&#1800;<&#65533;&#867;S;&#65533;`&#65533;L#&#65533;p&#65533;&#328;{&#65533;&#65533;&#65533;Y&#65533;&#65533;x&#65533;&#65533;$d&#65533;O&#65533;&#65533;\&#65533;j&#65533;# &#65533;=\&#65533;&#65533;p&#65533;${&#65533;&#65533;&#65533;&#65533;&#65533;"&#65533;!j&#65533;+c",|&#65533;&#65533;z#&#65533;&#65533;&#65533;&#65533;(.&#65533;-&#65533;&#65533;x&#806;X&#65533;I&#65533;g&#65533;5&#65533;`M&#65533;&#65533;O%&#65533;B#:S&#65533;J:&#65533;&#65533;&#65533;pJB!&#65533;&#65533;A&#65533;D&#65533;	z&#65533;E#&#953;&#65533;D&#65533;&#65533;&#65533;&#65533;&#65533;&#65533;P&#65533;9Q&#65533;7&#65533;2&#65533;	&#65533;EY&#65533;IS&#65533;&#65533;&#1558;&#65533;&#1648;3I&#65533;:&#65533;&#65533;{&#65533;&#65533;&#65533;d-&#65533;&#65533;@&#65533;&#65533;-X&#65533;&#65533;3&#65533;(7P &#65533;&#1262;Z&#65533;;B&#65533;9r&#65533;&#65533;%&#65533;T&#65533;H!&#65533;&#65533;&#65533;ry&#65533;_#&#65533;&#65533;&#65533;&#65533;-&#65533;%(%&#65533;*
&#65533;&#65533;8&#65533;%0F&#65533;B&#65533;L-i+&#65533;p&#222;&#65533;&#65533;7&#65533;)C&#65533;&#65533;|0&#65533;&#65533;8&#65533;&#65533;9&#65533;&#65533;&#65533;a&#65533;>*{&#65533;&#65533;(&#65533;@&#65533;&#65533;&#65533;<&#65533;&#552;N8&#274;&#65533;&#65533; &#65533;&#65533;&#65533;&#65533;&#65533;&#65533;&#65533;&#65533;J&#65533;9&#65533;&#34889;`D'LM&#65533;&#65533;H;&#65533;&#65533;AbP&#65533;4e&#65533;%&#65533;&#65533;bW&#65533;*I&#65533;!&#65533;}S&#65533;&#65533;&#65533;&#65533;&#65533;1&#65533;k&#65533;"&#65533;J &#65533;&#65533;!<&#65533;N&#65533;&#65533;7&#65533;1&#65533;R&#65533;&#65533;&#1126;&#65533; &#65533;&#65533;&#65533;&#65533;D&#65533;E&#65533; &#65533;&#65533;&#65533;&#65533;E&#65533;O&#65533;T&#65533;&#65533;OM&#65533;&#65533;&#65533;+&#65533;JP4	X&#65533;{&#65533;Q&#65533;&#65533;&#1318;&#65533;&#65533;JUW&#65533;&#846;&#65533;	&#65533;&#65533;&#65533;&#65533;CK&#65533;&#65533;,&#65533;CE&#65533;&#65533;&#65533;+,&#65533;/&#65533;&#65533;(&#65533;&#65533;E Pom&#65533;8xU&#65533;3&#65533;/1
*&#65533;&#65533;&#1440;&#65533;&#65533;&#65533;Q&#65533;*.&#65533;A&#65533;&#65533;&#65533;7o&#65533;Z&#13885;&#65533;&#65533;?&#65533;5&#65533;,&#65533;&#65533;&#1026;/B&#65533;/&#65533;R'b"&#65533;A&#65533;Z 0&#65533;N&#65533;&#65533;&#65533;&#65533;&#65533;@&#65533;K&#65533;&#65533;s&#65533;&#65533;&#65533;M&#1848;&#65533;S/&#216;&#65533;&#609;&#65533;&#65533;&#65533;&#1556;&#65533;&#65533;&#65533;8&#65533;FE\&#65533;|&#65533;&#65533;&#65533;\  &#65533;.*
&#65533;l&#65533;P&#65533;&#1232;Q
&#65533;Zt&#65533;&#65533;LA&#65533;&#65533;4L&#65533;&#65533;61&#65533;&#65533;&#65533;&#40619;h2&#65533;:&#65533;&#65533;&#65533;&#65533;;&#1736;&#65533;&#65533;&#65533;N&#65533;&#65533;8&#65533;&#65533;&#735;%&#65533;&#65533;X&#65533;Z&#65533;&#65533;&#65533;j
&#65533;LR&#381;^&#65533;@I&#1609;&#65533;&#65533; &#65533;>&#65533;&#1195;&#65533;b&#65533;+&#65533;6&#65533;}#?&#65533;&#65533;K|6/&#65533;;&#65533;&#65533;.&#65533;&#65533;&#65533;&#65533;R&#65533;]'[,&#32905;&#65533;	$H&#65533;5
&#65533;
D&#65533;&#1022;&#65533;&#65533;&#65533;&#65533;&#65533;j=%&#65533;.&#65533;%&#902;+B&#65533;&#65533;&#65533;&#65533;YOQ&#65533;'Q&#65533;&#65533;&#65533;&#65533;&#1409;C&#65533;8\&#65533;^^&#65533;&#65533;#&#65533;&#65533;`&#65533;&#65533;&#65533;&#65533;r&#65533;&#65533;&#65533;,;&#65533;1&#65533;&#65533;&#65533;P&#65533;&#65533;&#65533;&#65533;j_&#65533;I&#65533;&#65533;&#65533;ik-$&#65533;
&#65533;5R&#1327;&#1787;5N)&#65533; !&#65533;&#65533;Z&#65533;
$&#65533;7
&#65533;7@&#65533;&#65533;m&#65533;*&#65533;&#65533;&#65533;&#65533;/&#65533;u&#65533;&#65533;&#65533;&#65533; &&#65533;q&#65533;#&#65533;&#65533;ra&#65533;5>&#65533;&#65533;&#65533;&#65533;)&#65533;i&#65533;$&#65533;A&#65533;	;&#1703;&#65533;&#65533;U&#65533;&#65533;D&#65533;t&#65533;&#972;&#65533;1&#65533;lU&#65533;1/Mi&#65533;R&#65533;E &#65533;&#65533;$n&#65533;:Z$X2&#65533;&#65533;&#65533;-&#65533;Q&#65533;-5&#65533;d>&#65533;&#65533;"l
&#65533;&#65533;T&#65533;&#65533;+&#65533;@&#65533;&#65533;#&#65533;&#65533;&#1758;M&#65533;&#65533;&#65533;&#65533;&#65533;-)sE&#65533;5&#65533;e&#65533;&#65533;%G&#65533;&#65533;&#65533;&#170; &#65533;&#65533;&#65533;&#65533;|H&#65533;&#65533;&#65533;as&#65533;\&#65533;b}&#65533;*&#65533;&#65533;@&#65533;Qc&#65533;DDKU_q&#65533;+&#65533;&#65533;K&#65533;&#65533;y&#65533;L&#65533;&#65533; &#65533;Z&#65533;S&#65533;G~&#65533;~&#65533;T!`(&#65533;
&#65533;cV&#65533;&#65533;&#65533;&#65533;&#1369;&#65533;&#65533;&#65533;&#65533;&#65533;&#427; &#65533;$&#65533;O\hm<f&#65533;&#65533;L&#2039;&#65533;&#65533;|&#65533;a>&#65533;.&#65533;bS&#65533;^&#65533;&#65533;}h&#65533;E-N&#65533;U&#65533;&#65533;&#65533;&#65533;&#65533;&#65533;Y&#65533;
y]&#65533;&#65533;i8&#65533;&#65533;2U&#65533;&#65533;&#65533; 2&#65533;&#65533;&#65533;&#65533;&E)&#65533;+H&#65533;$P&#65533;i&#65533;&#65533;|&#65533;vG&#65533;a&#65533;&#40848;&#65533;&#65533;&#65533;Oth&#65533;F&#65533;5Ba`R8&#65533;9h&#65533;[H&#65533;T&#65533;ML&#65533;F&#65533;a&#65533;&#65533;c&#65533;&#65533;[&#65533;&#65533;&#65533;k&#65533;&#65533;/*&#65533;'!&#65533; &#290;&#65533;$&#65533;&#65533;&#65533;!5T&#65533;M{&#65533;&#65533;H&#65533;`&#65533;&#65533;&#65533;&#65533;*@,)&#257;+#+P&#65533;DM&#65533;&#65533;&#65533;_&#65533;%&#65533;&#65533;
fe&#65533;&#65533;H &#65533;&#65533;Fj&#65533;/&#65533;Da9&3,&#65533;&#65533;&:)&#65533; &#65533;2&#409;&#65533;&#65533;&#65533;&#376;8&#65533;&#65533;&#65533;7-&#65533;C&#65533;&#337;&#65533;;a&#65533;&#65533;&#65533;&#65533;ZK&#65533; &#65533;(&#65533;&#65533;&#65533;#&#65533;g&#65533;T&#65533;B&#65533;!&#65533;Q&#65533;&#65533;&#65533;&#65533;&#140; &#65533;n,43e&#65533;&#65533;-&#65533;&#65533;Ckz&#65533;&#65533;&#65533;&#65533;D"&#65533;4:3&#65533;&#65533;&#65533;F\&#65533;&#65533;&#65533;&#65533;Z&#65533;M&#65533;&#65533;&#65533;/&#65533;\&#65533;&#65533;&#65533;#&#65533;s&#65533;\A:&#65533;]&#65533;]&#65533;\ Y&#65533;;&#65533;&#65533;(&#65533;&#65533;3&#65533;&#65533;J&#65533;{&#65533;N8UKgi,&#65533;&#65533;"%xm^&#65533; &#65533;x!&#65533;b&#1089;rh1\&#65533;(cJ&#65533;&#65533;
e&#65533;&#65533;@&#65533;!&#65533;&#1092;8&#65533;&#65533;&#65533;&#65533;Fj%&#65533;?&#65533;&#1987;&#65533;&#65533;!&#65533;.h&#674;P&#65533;&#65533;h&#65533;V&#65533;&#65533;&#65533;"&#65533;&#65533;&#65533;&#749;&#65533;+9 &#65533;&#65533;&#65533;l&#65533;&#65533;&#65533;&#65533;&#65533;&#65533;xa&#65533;S&#65533;NQ&#65533;&#65533;&#65533;Z9"R&#65533;&#65533;<&#65533;&#65533;&#65533;"&#65533;&#65533;&#65533;s&#65533;&#65533;L&#65533;s&#65533;^&#65533;x&#65533;"&#65533;(&#65533;4&#65533;&#65533;+&#65533;T&#65533;E&#65533;G&#65533;k&#65533;&#65533;"&#65533;0c&#507;2&#65533;<&#65533;&#65533;a&#65533;&#65533;[+p`&#65533;M&#1340;&#65533;&#65533;f&#65533;q1bZiX&#65533;4?&#65533;&#65533;&#65533;&#65533;$e\8&#65533;G #&#65533;&#211;X	&#65533;p&#65533;.q&#1430;@&#65533;&#65533;&#65533;&#65533;&#65533;j!&#65533;L@&#65533;&#65533;7&#65533;&#65533;6h&#65533;&#65533;z&#65533;,C&#953;&#65533;&#698;&#65533;0c&#65533;A&#65533;&#65533;s&#65533;&#65533;(F&#65533;o7&#65533;&#65533;&#65533;&#65533;;/^&#65533;&#65533;&#65533;%x*&#65533;*&#65533;&#1931;C&#65533;q&#65533;B&#65533;&#65533;&#65533;&#1121;&#65533;$F&#65533;+d;&#65533;&#65533;&#1552;b! E&#65533;(kYf53&#65533;&#65533;?&#65533;&#65533;&#65533;&#65533;&#65533;XGjjM&#65533;&#65533;&#65533;c&#65533;&#65533;sz&#65533;&#65533;&#65533;&#65533;E&#65533;&#65533;&#65533;>&#65533;&#65533;3]7
H&#65533;&#65533;&#65533;&#65533;&#65533;&#65533;&#65533;&#65533;&#65533;&#65533;&#65533;&#65533;=&#65533;&#65533;&#65533; p&#65533;*&#65533;l&#65533;7Pl&#298;j&#65533;b&#65533;&#65533;	HE&#65533;&#65533;&#65533;{$t&#65533;
&#65533;C&#65533;L&#65533;)&#65533;v&#65533;&#65533;&#65533;{h&#65533;&#65533;Q&#65533;&#65533;e\&#65533;'&#65533;&#65533;O0&#65533;&#1399;&#65533;gdB&#65533;&#65533;(&#65533;\&#65533;s&#65533;&#65533;&#65533;&#65533;&#65533;Z&#65533;&#65533;&#65533;%&#65533;&#65533;&#65533;y&#65533;3&#65533;<&#65533;&#65533;Srq&#65533;^&#65533;&#65533;
&#1397;"T&#65533;1&#65533;&#65533;e&#65533;&#65533;&#65533;&#65533;&#65533;&#65533;&#65533;&#65533;&#65533;&#65533;&#779;R\&#65533;&#65533;&#65533;&#65533;&#65533;&#65533;&#65533;#&#65533;&#65533;&#65533;{&#65533;}3cT&#65533;&#65533; U/&#65533;&#65533;1&#42790;&#65533;Z &#65533;s&#65533;jU&#65533;&#65533;/&#65533;&#65533;b&#65533;&#891;&#65533;"&#65533;D&#65533;&#65533;&#65533;&#65533;&#65533;&#65533;F&#65533;m7&#65533;L&#65533;tt$&#65533;k&#65533;e	&#65533;&#65533;&#65533;IXI&#65533;&#65533;&#65533;X&#65533;Ty&#65533;&#65533;&#65533;<&#65533;9&#1790;t&#65533;&#65533;&#65533;&#65533;&#65533;&#65533;&#65533;&#65533;&#65533;&#65533;&#65533;&#65533;+&#65533;&#65533;&#1464;&#65533;a&#65533;&#65533;&#65533;8&#65533;O
&#65533;;&#65533;&#301;c&#65533;V&#65533;[v&#65533;&#65533;~&#65533;&#65533;+L&#65533;Vj&#65533;R"y&#65533;&#65533;`]I&#65533;7&#65533;&#65533;&#65533;&#65533;=,&#65533;&#65533;&#1137;&#65533;k&#65533;&#65533; k&#65533;7qRb&#65533;&#65533;&#65533;&#65533;&#65533;&#65533;p$&#65533;{&#65533; ,h&#65533; &#132;
2l&#65533;&#65533;&#65533;&#65533;v"&#65533;K&#65533;NB&#65533;&#65533;q&#65533;&#65533;&#65533;7[&#65533;&#65533;|c&#65533;@&#65533;n&#65533;hy&#65533;&#65533;&#65533;I+[b!&#65533;&#65533;(9&#65533;&#265;&#65533;&#65533;&#65533;?&#65533;&#65533;r&#65533;&#65533;&#65533;&_&#65533;hC&#65533;&#65533;&#65533;O-&#65533;&#65533;@&#464;o&#1808;$9&#65533;&#65533;@&#65533;|6,&#65533;&#65533;j&#65533;&#65533;0&#65533;B&#65533;+&#65533;&#65533;\&#65533;&#65533;V
*&#65533;&#65533;Q&#65533;k&#65533;q&#65533;(c&#65533;[&#65533;P&#65533;3n&#65533;&#65533;1&#16850;'S&#65533;l&#65533;2&#65533;&#794;7snc"&#65533;N&#65533;&#65533;
Y"D&#65533;@W1&#65533;p&#65533;&#65533;7&#65533;&#65533;&#65533;$i&#65533;&#806;Xd&#65533;&#434;&#65533; Q/>&#65533;&#65533;&#65533;&#1291;Q&#65533;V&#65533;$q&#65533;&#65533;eK&#65533;}T&#65533;4&#65533;,&#65533;&#65533;6n&#65533;`&#65533;&#65533;&#65533;A/Dw&#65533;&#65533;&#65533;	"D&#65533;1\&#65533;&#65533;a&#65533;}&#65533;5&#65533;&#199;&#65533;&#65533;z]&#65533;K7?^&#65533;4&#65533;@2&#65533;B&#65533;`&#65533;)&#65533; c&#65533;9&#65533; &#65533;J8!&#65533;&#65533;&#65533;&#65533;tDUTQu!&#65533;j&#65533;&#65533;&#65533;FZ\&#65533;wM&#65533;&#277;%&#65533;[L&#65533;&#65533;;&#65533;&#65533;O<'&#65533;PGE&#65533;&#65533;A'uQ&#65533;]&#65533;	x&#65533;&#65533;Ba&#65533;`BZP&#65533;&#65533;
&#65533;j	&#65533;&#65533;Dl&#65533;/&l&#65533;&#65533;
e&#65533;E&#65533;&#65533;Y h&#65533;&&#65533;&#65533;&#65533;$\&#65533;&#65533;&#220;/&#65533;@&#65533;&#65533;&#65533;X&#65533;}&#65533;&#65533;'&#65533;&#65533;J&#65533;E&#65533;e&#65533;]&#65533;Rd5&#65533;&#65533;&#65533;(&#65533;!JQ&#65533;S-m&#65533;&#65533;mV&#65533;&#65533;=WRm@u&#65533;p:&#65533;&#1293;Gxq&#65533;L&#65533;2'&#65533;uf&#65533;	WZ&#65533;	 uM GC&#65533;V&#65533;&#39797;&#65533;z(&#65533;@&#65533;{&#65533;~&#65533;&#65533;^&#65533;&#65533;e&#65533;A&#65533;&#65533;&#65533;$B&#65533;&#65533;IP}&#65533;&#65533;+
y&#65533;9&#65533;&#65533;&#65533;{.&#65533;&#65533;	C&#65533;uRQGQ&#65533;&#65533;Z&#65533;&#65533;&#65533;d&#65533;iI&#65533;K-&#65533;&#27145;&#65533;&#65533;&#1308;&#65533;&#65533;&#65533;l\4&#65533;pB- F&#65533;1&#65533;-d&#65533;&#65533;px&#65533;&#65533;N$&#65533;[bT,[(&#65533;zx&#65533;lB~	d&#65533;$&#65533;C&#65533;LPv&#65533;&#65533; ^&#65533;&#65533;&#65533;&#65533;Y&#65533;
D&#65533;]>t"&#65533;A&#13483;.&#65533;I+&#65533;&#65533;e&#65533;Ee&#65533;i&#65533;AJVs&#65533;&#65533;&#65533;@&#65533;.g&#65533;&#65533;-&#65533;&#65533;/&#65533;&#1322;[&#65533;&#65533;NEA&#65533;&#65533;?DO&#65533;&#65533;&#65533;&#65533;Se4&#1910; &#65533;&#65533;3Ab&#65533;&#65533;&#65533;&#65533;9&#65533;&#65533;\{	&#65533;&#65533;,&#65533;&#65533;z&#65533;wa&#65533;aH&#65533;@&#65533;*&#1075;0&#65533;&#65533;&#65533;+f4&#65533;L&#65533;>:&#65533;&#65533;R
&#65533;&#65533;B%/T &#65533;+&#65533;j&#65533;v7&#65533;@&#65533;&#65533;pCF&#65533;&#65533;8"&#65533;&#65533;&#138;F&#65533;^&#65533;&#65533;m%&#65533;@&#65533;q>w&#65533;/&#65533;&#65533;A&#65533;UlJK%&#65533;}&#65533;0^j&#65533;R&#52162;Iy&#65533;Z~^&#391;&#65533;|4&#65533;&#546;YN&#65533;&#65533;5&#65533;&#65533;&#65533;d@&#65533;&#65533;&#65533;&#65533;&#65533;&#65533;l&#65533;&#65533;&#65533; &#65533;f'&#65533;$t	&#65533;iL&#65533;)&#65533;&#65533;&#65533;n&#65533;&#65533;&#65533;x7&#65533;z&#65533;FnU&#65533;Tu*%'iSAV&#65533;&#65533;&#65533;&#1127;>e&#65533;h.&#175;WUJ&#65533;RKz&#16528;&#65533;&#65533;M&#65533;#A&#1284;P&#65533;,&#65533;&#65533;U}Z&#65533;&#65533;&#65533;	PA&#65533;"&#65533;&#65533;&#65533;1&#65533;$	&#65533;	g&#65533;%`&#65533;$&#65533;:&#65533;&#65533;&#65533;5$&#65533;&#65533;
,i&#65533;@&#65533;0&#65533;tw&#65533;&#160;&#65533;&#65533;&#65533;&#65533;&#65533;(&#65533;Q&#65533;&#65533;&#65533;(&#65533;&#65533;([&#65533;&#65533;S&#65533;2&#65533;&#65533;&#65533;qX0&#65533;"y&#65533;%$1<&&#65533;&#1172;&#65533;&#65533;&#65533;&#65533; [_&#1628;&#65533;p&#65533;&#65533;[&#65533;&#65533; &#65533;&#65533;&#65533;^ T&#65533;?&#65533;A&#65533;&#65533;&#65533;&#65533;-&#1202;&#65533;&#65533;&#65533;&#65533;&#65533;&#1256;&#65533;&#65533;d+I&#65533;	&#65533;p&#65533;1&#65533;)\X&#65533;U&#65533;&#65533;&#65533;v	&#65533;&#65533;%B&#65533;&#65533;q&#65533;<&#65533;&#65533;t"&#65533;&#65533;$oUnp&#582;9&#65533;Np&#65533;&#65533;&#65533;&#574;&#65533;&#338;,)Jiy&#65533;&#65533;&#65533;sI&#65533;&#65533;&#65533;?&#65533;&#65533;&#65533;D8F$&&#65533;%?:#&#65533;]~&#65533;&&#65533;&#65533;Dz&#65533;&#65533;:AO&#521;&#65533;&#65533;,gi&#713;R&#65533;&#65533;m&#65533;&#65533;ll&#65533;&#65533;pdD&#65533;&#65533;BS&#65533;&#65533;&#65533;&#65533;DE&#65533;&#65533;n 3eRx$&#328;&#65533;&#65533;&#1256;&#65533;&#65533;&#65533;7+&#65533;s&#65533;GSAl)	&#65533;
T
B&#65533;*&#65533;IWV&#65533;A:Q&#65533;1M&#65533;q &#65533;&#65533;&#65533;4f&#65533;{&#65533;&#65533;G&#65533;&#65533;;&#65533;b&#65533;&#65533;NU&#65533;&#65533;&#65533;&#65533;?&#65533;f?{s"&#1696;&#65533;&#65533;&#65533;&#65533;J&#65533;&#65533;U&#65533;&#65533;&#65533;&#65533;)aE\&#65533;&#548;&#65533;&#65533;&#65533;c&#65533;&ZPg&#65533;"&#65533;&#65533;bA
&#1321;&#65533;&#65533;`:&#65533;|a&#65533; &#65533;&#65533;&#65533;&#65533;&#65533;&#65533; :&#65533;&#65533;@&#65533;b&#863;&#65533;&#65533;9&#65533;
&#65533;(A3$t'	W@&#65533;&#1406;b&#65533;&#65533;&#65533;&#65533;&#65533;D&#65533;Y6G &#65533;
k=&&#65533;&#65533;x&#65533;"&#65533;&#65533;&#65533; E&#65533;x&#65533;p&#65533;T&#65533;&#65533;O&#65533;&#65533;n&#65533;U&#65533;.&#429;&#65533;}n&#65533;~&#65533;.&#65533;&#65533;6&&#65533;XU>D&#65533;&#65533;&#65533;l&#65533;M&#65533;@t&#65533;6&#65533;*&#65533;>&#65533;&#65533;<&#65533;&#65533;&#65533;tV&#65533;&#65533;Z&#65533;K &#65533;&#65533;&#65533;.&#65533;	O
&#65533;Y &#65533;1&#65533;A&#65533;&#517;dF(&#65533;&#65533;	&#65533;&#65533;i&#65533;&#65533;&#65533; p+&#65533;&#65533;D&#65533;s+&#65533;l&#1363;
&#65533;U&#65533;}&#65533;qo2&#65533;8&#65533;+&#65533;X&#65533;c&#65533;&#65533;&#65533;b)K&#36024;&#65533;"K&#65533;N&#65533;$N&#65533;Rq&#65533;&#65533;8&#65533;&#65533;&#65533;&#65533;&#65533;7&#65533;B(&#65533;&#65533;&#1089;K@&#65533;&#65533; &#65533;wMj	W&#65533;W&#65533;D&#65533;<&#65533;&#65533;&#65533;@>&#65533;&#65533;&#65533;&#65533;$&#65533;P9]&#65533;0&#65533;&#65533;&#65533;&#65533;[&#65533; &#65533;*&#65533;`&#65533;&#65533;&#65533;g&#65533;Ti&#65533;&#65533;&#65533;V&#65533;&#65533;R&#65533;&#65533;&#65533;&#65533;-&#65533;"&#65533;kA&#65533;&#65533;&#461;&#65533; ]`&#65533;&#65533;&#65533;&#65533;&#796;&#65533;A8&#1376;&#65533;)&#65533;&#65533;&#65533;#&#65533;&#65533;>Z&#65533;h!&#65533;&#65533;J&#497;!&#65533;5&#65533;J &#65533;&#65533;&#65533;&#65533;E&#65533;-&#65533;&#65533;&#65533;tC |&#65533;&#65533;&#65533;&#65533;&#65533;e&#65533;"`	5M~`&#65533;O&#65533;&#65533;e&#65533;&#65533;Y&#65533;&#65533;&#65533; &#65533;Xi&#65533;*&#65533;D&#65533;&#65533;&#65533;&#65533;E&#65533;&#65533;&#65533;&#65533;WH&#65533;&#65533;&#65533; ;j]4&#65533;&#65533;&#65533;-&#65533;.&#817;&#65533;&#65533;&#65533;&#65533;r&#65533;&#65533;&#65533;&#65533;	cM&#1748;&#65533;z $&#65533;}H&#65533;&#65533;&#65533;+&#65533;R8&#65533;&#65533;rL&#65533;`a&#65533;;)p&#65533; &#65533;&#1228;HT&#65533;`JQ&#65533;&#65533;f{&#65533;t&#65533;G&#65533;~.i&#65533;&#65533;9&#65533;&#65533;9=&#65533;)/&#65533;&#65533;OB&#65533;&#65533;@&#65533;&#65533;&#65533;=&#65533;B&#65533;&#65533;&#65533;&#65533;&#65533;FT&#65533;6&#65533;&#65533;A8&#65533;b$I&#65533;&#65533;&#65533;&#65533;&#65533;&#65533;&#65533;&#65533;%L,w&#65533;&#65533;&#65533;&#65533;}&#65533;N&#65533;E&#65533;hA&#65533;&#65533;}&#65533;&#65533;&#65533;-&#1613;&#65533;&#65533;Y&#870;&#65533;F&#65533;&#65533;I&#65533;&#65533;@&#65533;@E4&#65533;J&#65533;hrB7Hw&#65533;&#65533;z&#65533;&#65533;&#65533;Pi&#65533;e&#65533;l9&#65533;z&#65533;&#65533;\c&#65533;&#65533;q!'	&#65533;j&#65533;a&#65533;&#65533;NbH&#65533;q&#65533;x&#65533;&#65533;&#65533;2&#65533;F&#65533;&#65533;&#65533;$%!&#65533;&#65533;Y&#65533;&#65533;TE&#65533;&#65533;&#65533;&#65533;:B&#65533;6&#65533;&#65533;g&#65533;&#65533;&#65533;$&#65533;&#65533;&#65533;&#65533;I&#1694;&#65533;<&#65533;/<%L&#65533;&#65533;g	&#65533;&#65533;.4&#65533;a&#65533;&#65533;:&#65533;pZR&#726;&#65533;s&#65533;&#65533;>qy&#65533;&#65533;&#65533;&#65533;&#65533;&#65533;&#65533;&#65533;?S&#65533;m&#65533;&#65533;}p&#1016;"&#65533;&#65533;&#1290;$$&#65533;&#65533;&#65533;4#&#65533;0y&#65533;&#65533;&#571;I&#65533;&#812;s&#65533;&#65533;&#65533;i&#65533;&#65533;&#65533;^x%&#65533;z&#65533;U&#65533;&#65533;qX&#65533;&#65533;&#65533;W&#1597;Up&#65533;&#65533;&#650;@O&#336;&#65533;&#65533;&#1020;&#65533;&#65533;4	&#65533;&#65533;&#65533;@ &#65533;&#65533;B^&#65533;&#65533;&#65533;&#65533;,&#65533;&#733;&#992;&#1761;U&#65533;&#65533;&#65533;`&#65533;&#65533;&#65533;&#65533;&#65533;9&#65533;&#65533;k&#65533;W&#65533;&#65533;m&#65533;E&#65533;&#65533;&#65533;&#65533;&#17415;&#65533;
QE]&#65533;M&#65533;&#65533;N&#65533;&#65533;-&#65533;&#65533;^&#65533;&#65533;s&#65533;&#65533;uHT&#65533;@s(LH&#65533;&#65533;&#65533;<&#65533;SAQ9-&#65533;&#65533;&#65533;*	Q&#65533;&#616;&#65533;&#65533;&#65533;&#65533;mAIRX&#65533;I&#1424;&#65533;&#65533;&#65533;&#65533;&#65533;&#65533;&#65533;&#65533;&#65533;&#65533;&#65533;HY&#65533;:a&#65533;&#65533;&#65533;m&#65533;&#65533;&#65533;&#65533;&#65533;P&#65533;&#65533;A&#65533;&#65533;F&#65533;&#65533;IB&#65533;9&#65533;&#65533;&#65533;&#65533;_	%&#65533;u&#65533;&#65533;&#257;4&#65533;spT&#65533;&#65533;NGH&#65533;&#65533;]&#65533;J&#65533;&#65533;y	&#65533;qU&#65533;&#65533;S-&#65533;&#65533;O_,&#65533;U&#65533;L&#65533;`&#65533;&#65533;&#345;y&#65533;&#65533;F&#65533;&#65533;&#65533;[&#65533;A&#65533;A&#65533;&#65533;&#65533;&#65533;P&#65533;&#1560;&#65533;M&#65533;npE5&#321;&#65533;E&#348;&#1084;YxE<&#65533;cu&#65533;0&#65533;&#416;&#65533;&#65533;&#267;&#65533;&#65533;4E&#65533;&#65533;&#65533;&#65533;&#65533;&#65533;&#65533;	&#65533;&#65533;L&#65533;&#65533;
&#65533;b&#65533;&#65533;&#65533;&#65533; &#65533;D&#65533;&#65533;<9[](=U/
&#65533; &#65533;0>dE%&#585;p
R&#65533;H&#65533;O&#65533;&#1307;A&#65533;&#1628;&#65533;@&#65533;<b-bA@&#65533;ZE&#65533;e&#65533;&#65533;&#65533;&#65533;m&#65533;&#65533;&#606;&#173;g&#65533;S&#65533;D&#65533;DYAP&#65533;@T&#65533;jq&#65533;U&#65533;
\&#65533;&#65533;u&#65533;&#321;&#65533;SA@&#65533;&#65533;&#65533;&#65533;&#65533;Vm&#65533;j&#65533;&#65533;J&#65533;&#65533;D^&#65533;D&#843;V&#65533;&#65533;mt&#65533;XA&#65533;iV7&#65533;&#281;K&#65533;&#65533;l&#65533;&#65533;&#65533;1&#65533;H&#65533;&#65533;&#65533;&#65533;&#1319;&#65533;SG0&#65533;35&#65533;u|&#65533;)&#65533;&#65533;&#65533;&#65533;e&#65533;&#65533;&#65533;&#267;1&#65533;Fc&#65533;t-R&#844;&#65533;&#65533;A&#65533;Ul&#65533;
&#65533;&#65533;'&#65533;&#65533;LQ<&#65533;&#65533;BYN&#65533;P&#65533;E " &#65533;V&#65533;f&#65533;&#65533;Dn&#65533;&#65533;&#65533;&#65533;&#65533;&#65533;&#1514;DA&#65533;&#65533;&#65533;&#65533;Wo!&#65533;&#65533;	&#1953;&#65533;&#65533;&#65533;L&#65533;Tn&#65533;&#65533;n&#65533;&#65533;&#65533;&#65533;&#65533;9fdp&#65533;pp&#65533;R&#65533;&#65533;&#65533;`v&#65533;Ed&#65533;&#65533;9&#65533;&#65533;8f]&#65533;A&#65533;&#65533;8&#65533;^,I-Z&#65533;Rv\ &#65533; U\f&#65533;X%i&#65533;&#65533;y"&#65533;D&#65533;&#65533;&#65533;&#65533;pA&#65533;LN&#65533;$&#65533;b&#65533;&#65533;&#65533;&#65533;&#65533;&#65533;Q&#65533;&#65533;V&#65533;]&#65533;4&#65533;&#65533;}f&#65533;	&#65533;&#65533;1&#65533;&#269;p&#65533;&#65533;&#65533;:Dkp&#65533;B&#65533;&#1397;U
&#65533;[&#65533;&#65533;"&#65533;5&#65533;&#65533;eHlq@9&#454;&#65533;KP&#65533;&#65533;&#65533;&#65533;&#65533;{&#65533;&#65533;&#65533;&#65533;&#65533;d&#65533;&#65533;&#838;r&#158;&#65533;&#65533;&#65533;+&#1422;&#65533;&#65533;?-&#1384;&#65533;&#65533;&#65533;&#65533;&#65533;&#65533;D&#65533;&#65533;&#65533;P&#65533;&#65533;t&#65533;\&#65533;j&#65533;
K&#65533;&#65533;&#65533;&#65533;&#65533;&#1453;P&#65533;&#65533;r&#65533;Q&#1697;&#956;&#65533;&#65533;D\&#1601;&#65533;&#65533;(	A&#65533;&#65533;&#65533;a&#65533;&#65533;v~&#65533;&#65533;IT&#65533;&#65533;&#65533;&#65533;"n&#65533;&#1896;&#65533;&#65533;&#65533;&#65533;*&#65533;&#791;a&#65533;H&#65533;&#1445;cUh&#65533;nU]pt&#1691;&#65533;Q&#65533;2$iDW&#65533;&#65533;M&#65533;&#1510;Y&#65533;&#65533;%&#65533;Rc&#65533;&#1350;&#65533;&#65533;&#1925;hc&#65533;&#65533;&#65533;-&#65533;&#992;Rlt&#65533;~&#65533;&#65533;`&#65533;V&#65533;4&#65533;Av8&#65533;g&#65533;&#65533;&#65533;%	&#65533;&#65533;&#65533;"&#65533;&#65533;&#65533;&#65533;e&#65533;&#65533;&#65533;&#65533;&#65533;e&#65533;E0$&#65533;&#65533;SU&#65533;&#65533;\&#65533;&#65533;G&#65533;[Fh&#65533;&#65533;YE&#65533;&#65533;]&#65533;_&#65533;r&#65533;&#65533;&#65533;q^&#65533;&#65533;W(&#65533;&#65533;"&#65533;O&#65533;&#65533;4DF&#65533;&#65533;+&#65533;H&#65533;I&#65533;Fo@&#65533;ab&#65533;&#65533;kID&#65533;&#65533;V&#65533;&#65533;^&#65533;&#65533;&#65533;&#65533;+&#230;&#65533;jf&#65533;^4nZ&#65533;i&#65533;t&#65533;m&#65533;&#65533;&#65533;PT&#65533;&#65533;&#65533;&#1797;&#65533;&#65533;&#682;&#65533;&#1727;&#65533;N&#65533;I&#65533;2&#1108;&#65533;&#65533;N&#65533;O&#65533;&#65533;M&#65533;&#65533;&#65533;&#65533;O&#1051;Q&#65533;eI$k&#65533;&#65533;a&#65533;N&#65533;&#65533;hE&#65533;MIpEm&#65533;&#65533;&#65533;"(&#65533;&#65533;&#65533;}&#65533;_h&#65533;D&#65533;V&#65533;&#524;&#65533;&#65533;6&#65533;&#65533;&#65533;&#65533; &#65533;h&#65533;TA<(&#65533;&#65533;D&#65533;&#65533;-)Pz&#1810;&#65533;&#65533;G&#65533;&#65533;&#65533;&#65533;&#65533;E#&#428; &#65533;a&#65533;f&#65533;X&#1807;$&#65533;7	]&#65533;`H(&#65533;&#65533;&#65533;&#65533;B\&#65533;\&#65533;&#65533;&#807;&#65533;&#65533;'&#1164;Fh&#65533;&#65533;1E&#65533;jFtB&#65533;&#65533;;z&#65533;&#65533;I&#65533;&#65533;l-&#65533;&#65533;&#65533;&#65533;%&#65533;&#65533;&#65533;6&#65533;lkb&#65533;d&#65533;&#65533;&#65533;"a&#65533;E&#65533;Lf/"&#1428;&#65533;&#65533;hT&#65533;*&#1275;d&#65533;&#65533;&#65533;o<#Q&#65533;&#65533;&#65533;&#65533;&#65533;&#65533;&#65533;&#65533;&#65533;R&#65533;&#65533;B&#65533;&#65533;s"&#1882;&#65533;&#65533;K<9&#65533;&#977;i&#65533;A&#65533;zMN&#65533;&#65533;&#1723;hL&#65533;&#65533;I&#65533;'Z&#65533;IL&#65533;q&#65533;&#65533;.&#65533;RH&#65533;L
y&#65533;&#65533;&#65533;i&#65533;6&#65533;b&#65533;}&#65533;Wa&#65533;mz&#65533;&#65533;&#65533;&#1453;xzU&#65533;|&#65533;&#65533;1&#1262;&#65533;^3&#65533;1&#65533;9&#29336;Mx&#65533;&#65533;&#65533;&#65533;&#65533;e&#65533;*&#65533;&#65533;v&#65533;F&#65533;0&#65533;S&#65533;&#65533;&#65533;&#65533;+v&#65533;&#65533;&!
E&#65533;!	L&#65533;e&#65533;F@&#65533;&#985;&#65533;&#65533;]&#65533;MZA&#65533;&#65533;}&#65533;&#65533; &#65533;/C&#65533;&#65533;&#65533;jY&#65533;&#65533;P&#65533;faA&#65533;&#65533;`&#65533;&#65533;V&#65533;&#54952;&#65533;&#65533;P&#65533;&#65533;&#65533;&#65533;&#65533;L&#24542;&#65533;&#65533;H&#65533;d)&#65533;r&#65533;X4&#65533;&#65533;&#65533;&#65533; -/]&#65533;&#645;&#65533;X&#65533;)&#65533;&#65533;P&#65533;I&#65533;&#65533;&#65533;&#65533;&#65533;&#65533;&#65533;z&#65533;&#998;&#65533;t&#65533;O&#65533;!&#65533;&#65533;U\//&#65533;m&#65533;&#684;/H&#65533;&#65533;&#65533;k&#65533;K&#65533;D &#65533;@11
7&#65533;&#65533;8Y&#65533;&#65533;&#174;A&#65533;>&#65533;&#65533;J&#65533;&#65533;{&#65533;&#65533;&#65533;&#65533;&#65533;u&#65533;&#65533;&#65533;0L&#65533;&#65533;l&#65533;&#65533;nm&#65533;D]&#65533;&#65533;&#65533;&#65533;&#65533;2&#65533;YE&#65533;"}qAW&#65533;&#65533;&#65533;&#65533;&#65533;M&#65533;,&#65533;&#65533;6&#65533;,l&#65533;23o&#65533;$&#65533;&#65533;^&#65533;Q&#65533;&#65533;&#65533;v&#65533;&#1067;-&#65533;P&#65533;@Ie6&#65533;&#62678;&#65533;&#65533;^&#65533;&#65533;&#65533;&#65533;`&#65533;&#1053;~&#65533;D&#65533;m05&#65533;&#65533;&#1957;&#65533;&#65533;Mv&#65533;&#65533;#V(&#65533;&#65533;u&#65533;&#1404;&#65533;(N&#65533;M&#65533;%;&#65533;8&#65533;F&#65533;&#65533;&#65533;&#65533;[N
&#970;&#65533;
&#65533;&#65533;p3W&#65533;e&#65533;&#65533;&#65533;&#65533;&#65533;l&#65533; &#65533;&#65533;&#65533;&#65533;&#65533;E&#65533;zY&#65533;&#557;&#65533;&#65533;A)&#65533;&#65533;.&#65533;H&#65533;8&#65533;&#65533;2YE&#65533;]w&#65533;&#65533;Q*_0&#65533;&#65533;Fx&#65533;&#65533;&#65533;&#65533;r0&#65533;&#65533;.4&#65533;&#65533;5"fKX&#65533;&#1445;&#65533;r&#65533;&#65533;Kt%&#65533;4p&#65533;DslO'~&#65533;&#65533;&#65533;&#65533;*&#65533;&#65533;2K&#65533;E&#65533;u&#65533;|H&#65533;&#65533;}&#65533;L&#65533;h&#65533;&#65533;<mg&#65533;&#65533;*&#65533;&#65533;&#65533;.&#65533;i&#65533;&#65533;&#65533;&#65533;&#65533;&#65533;:z&#65533;&#65533;&#65533;H&#65533;H&#65533;e&#65533;*&#65533;&#65533; &#65533;}&#65533;l&#172;&#65533;_&#65533;]&#65533;&#65533;&#65533;&#65533;&#65533;@&#65533;w&#65533;&#65533;Q&#65533;U&#65533;&#65533;FS&#65533;&#65533;JV+&#65533;&#65533;&#65533;&#65533;|&#65533;&#65533;_&#65533;3&#65533;B&#65533;N2Y&#65533;6&#65533;^&#65533;V&#65533;&#65533;\&#65533;&#65533;&#65533;J&#65533;&#65533; 	&#65533;&#65533;u&#65533;&#65533;@&#65533;&#20964;&#65533;R&#65533;`&#65533;%&#65533;(&#65533;Luz	V/&#65533;&#65533;M&#65533;FM&#65533;p&#65533;t&#65533;&#1465;P&#65533;}a&#65533;a&#65533;&#65533;]&#65533;I&#65533;o&#65533;&#65533; Nhp
&#65533;&#65533;.&#65533;Q&#65533;(]&#65533;
uk&#65533;&#65533;j&#65533;6}#&#65533;8)&#65533;B&#65533;&#65533;AL&#65533;&#65533;J&#65533;@&#65533;,&#65533;F6l`&#65533;&#65533;&#65533;(&#65533;&#65533;&#65533;4&#65533;&#65533;&#65533;&#65533;^HP&#65533;<&#65533;&#65533;&#65533;&#65533;&#65533;&#65533;&#65533;t&#65533;U&#65533;&#65533;q&#65533;&#65533;&#65533;a0&#65533;&#65533;.&#1600;&#65533;&#65533;&#65533;G&#65533;&#65533;&#65533;&#65533;_s&#65533;&#45868;&#65533;RD&#65533;&#65533;&#65533;&#535;&#410;Ln&#65533;e&#65533;&#65533;2&#65533;7&#65533;'D8^&#65533;G&#65533;a&#1360;@,b&#65533;&#65533;&#65533;c&#65533;&#65533;K&#65533;&#136;&#65533;&#65533;&#65533;sl.&#65533;Y&#65533;&#65533;IS&#65533;S&#65533;&#65533;l&#65533;&#65533;0&#781;&#65533;&#65533;x&#65533;&#65533;&#65533;F_&#65533;&#65533;&#65533;&#65533; g&#65533;x&#65533;y&#65533;_&#1053;&#65533;3&#65533;_&#65533;&#65533;t&#65533;K^,&#65533;[W&#65533;!}]
&#65533;i&#65533;&#65533;&#65533;Z&#65533;8&#65533;&#65533;&#65533;&#65533;m&#65533;&#65533;&#65533;i-3=i&#65533;Z&#65533;>&#65533;0I&#65533;&#65533;&#65533;&#65533;&#65533;L]&#65533;@\^A
&#65533;h&#65533;i&#65533;_Sr&#65533;A&#754;^G&#65533;9%V&#65533;(&#65533;&#65533;&#65533;&#65533;&#1510;y&#65533;&#65533;&#65533;&#65533;&#65533;&#65533;&#65533;&#1160;&#65533;&#65533;&#65533;s&#65533;FB&#65533;&#65533;Alv&#65533;&#65533;lDF&#65533;&#65533;&#65533;&#65533;E&#65533;ak&#65533;_L(&#65533;&#65533;o&#65533;&#65533;&#65533;
g4&#65533;&#65533;t2n&#1444;&#65533;&#65533;&#65533;%M&#65533;&#65533;KpG &#65533;Z]O&#65533;l&#65533;&#65533;&#65533;-c&#65533;tNa$5e&#65533;Iid&#65533;G#&#65533;Fo(A&#65533;~&#65533;t0&#65533;ll&#1968;&#65533;&#65533;&#65533;[&#65533;&#65533;;:,;&#65533;{&#1993;|&#65533;8&#65533;&#65533;_<&#65533;&#65533;&#65533;&#65533;&#65533;&#65533;&#65533;`R&#65533;I&#65533;MPPo3(b&#65533;&#65533;&#65533;<G&#65533;\&#65533;\&#65533;&#65533;&#65533;&#65533;&#65533;
DN&#65533;&#65533;j&#65533;3&#65533;&#65533;&#65533;&#65533;&#65533;y&#65533;-&#65533;&#65533;f&#65533;&#65533;u&#31757;4&#65533;&#65533;S!n&#65533;&#65533;6&#65230;i&#65533;&#65533;Au&#65533;&#65533;!&#371;}&#65533;l&#65533;&#65533;	&#65533;&#65533;6~Mv8"&#65533;U&#65533;&#65533;#rU&#65533;&#65533;&#65533;5&#65533;&#65533;u&#65533;A&#65533;&#65533;o&#65533;&#65533;k&#65533;&#65533;&#65533;&#65533;W&#65533;&#65533;Z&#65533;aJg&#65533;T&#65533;&#65533;&#65533;j&#65533;;&#65533;&#65533;-&#65533;wx&#65533;&#65533;&#65533;&#65533;&#65533;&#65533;&#65533;&#65533;&#65533;&#230;&#65533;&#65533;%&#65533;&#65533;&#65533;Ux&#65533;O&#65533;@P&#65533;&#65533;K&#65533;&#65533;&#65533;uc}&#65533;&#65533;z&#65533;\|&#65533;&#65533;U&#65533;B&#65533;&#65533;&#65533;&#65533;B&#1229;u&#65533;p&#65533;Q&#65533;&#65533;&#65533;o&#65533;	&#65533;H1K&#475;
V&#65533;&#65533;X&#65533;&#953;pA&#65533;&#65533;&#65533;&#65533;&#65533;&#65533;&#65533;&#65533;'&#65533;;&#65533;{&#65533;2&#65533;&#65533;&#65533;w?&#65533;&#65533;1&#65533;D&#65533;&#65533;&#65533;8:&#65533;D6k&#65533;&#65533;1&#65533;&#65533;\a&#65533;Xo>&#65533;S&#65533;&#65533;|&#65533;x&#999;#&#65533;&#65533;,&#65533;&#65533;!&#65533;&#65533;	&#65533;&#65533;T&#650;&#65533;WR0&#65533;4l~&#65533;Ix&#65533;KZ&#65533;&#65533;&#65533;;
]&#65533; &#65533;,Q&#65533;&#65533;&#65533; &#65533;&#65533;&#65533;mhq&#65533;d&#65533;%[&#65533;Tt&#65533;&#65533;&#65533;&#65533;&#65533;\&#65533;d&#65533;&#65533;&#65533;&#396;;~P&#65533;&#65533;&#65533;(&#65533;1i&#65533;K&#65533;q&#65533;x&#65533;i3&#65533;&#860;;A&#65533;&#65533;&#65533;&#65533;M&#65533;G&#65533;$Z&#65533; A&#65533;$9r9&#65533;&#22683;-X&#65533;@&#65533;j&#65533;gV&#65533;[&#65533;v&#65533;&#65533;&#65533;lX&#65533;c&#598;5{mZ&#65533;k&#65533;n&#65533;*D&#65533;&#65533;Z&#693;!nO!?&#65533;v&#65533;Ye&#65533;&#65533;!&#65533;&#65533;&#65533;&#65533;&#65533;&#470;&#65533;X&^D&#65533;&#65533;F.X(B&#65533;J&#65533;&#65533;+o&#1792;&#65533;&#65533;JB&#65533; F#&#65533;&#65533;EJ^ W&#65533;$q&#65533;&#65533;g&#65533;-j&#65533;<&#65533;i&#1176;Y%&#65533;,3)A&#65533;&#65533;&#65533;&#65533;2&#65533;&#65533;&#65533;5&#65533;5Y&#1317;P&#65533;2&#65533;v&#65533;&#65533;Q&#65533;-&#65533;&#65533;^e&#65533;|x&#65533;&#65533;&#599;7?&#65533;&#65533;i&#65533;[;!&#65533;$a&#65533;.p&#65533;&#65533;&#65533;&#65533;&#65533;&#461;!&#65533;&#65533;t&#65533;1"0&#65533;`;&#65533;*&#65533;8&#65533;J&#65533;&#65533;&#65533;@0*&#676;&#65533;*"&#65533;&#65533;&#65533;&#65533;&#65533;$)&#65533;&#65533;&#65533;z&#14444;&#65533;&#65533;&#65533;&#65533;&#65533;j&#65533;&#65533;(Z*$&#65533;&#65533;c&#65533;1&#65533;&#65533;B&#65533;&#65533;l*N'/&#65533;&#1201;&#65533;&#65533;&#65533;|4J:&#65533;n#&#65533;"&#65533;j;&#65533;F&#65533;
&#65533;&#65533;|&#65533;(&#65533;&#65533;R<&#65533;~&#65533;&#65533;&#65533;@&#65533;&#65533;&#65533;C&#65533;&#65533;&#65533;jH! &#65533;)&#65533;&#65533;&#65533;&#65533;o,&#65533;C&#65533;&#65533;#&#65533;@1&#65533;&#65533;&#65533;&#65533;&#65533;&#65533;&#65533;$$&#65533;&#65533;&#65533;&#65533;Rl&#65533;&#65533;:Yb&#65533;&#65533;|O&#65533; &#65533;*2&#65533;V&#65533;0&#65533;&#65533;*&#65533;&#65533;%&#65533;&#65533;*&#65533;&#65533;&#65533;SN&#65533;&#65533;&#65533;&#65533;)(Pg*JT&#65533;&#65533;&#65533;&#65533;'B(	&#65533;&#65533;&#65533;&#65533;Xe&#65533;&#65533;&#65533;&#65533;b&#65533;N&#65533; &#65533;&#65533;N&#65533;SSM&#65533;:A&#65533;J&#65533;&#65533;:&#893;!&#65533;&#65533;$&#65533;&#65533;b-&#65533;:&#65533;1J&#65533;k&#65533;1&#65533;$&#65533;&#65533;#&#65533;b&#65533;#&#65533;&#65533;&#65533;(s!&#65533;6&#65533;&#65533;&#772;&#65533;&#65533;&#65533;/&#65533;&#65533;A&#65533;6r&#65533;9&#65533;&#65533;U&#65533;7&#65533;L&#65533;&#65533;FNw&#11368;8zLj&#65533;&#65533;.&#65533;_&#65533;N&#65533;$@&#65533;&#65533;&#65533;Z%&#65533;&#65533;&#8873;&#1839;&#65533;aq&#65533;&#65533;
&#65533;&#65533;&#65533;=&#65533;@&#65533;&#737;&#65533;m&#65533;p=&#65533;&#65533;&#65533;&#65533;x&#65533;&#65533;)S&#65533;&#65533;P@&#65533;&#65533;&#65533;&#65533;(NuT1Zr&#852;bZ$&#65533;&#65533;&#65533;>-&#65533;&#9060;#&#65533;&#65533;&#65533;b[&#65533;&#65533;ys&#65533;W^&#65533;@&#65533;&#65533;&#65533;&#65533;e
J&#65533;&#65533;&#65533;G&#65533;&#286;&#65533;&#65533;&#65533;&#65533;eL&#65533;&#65533;p&#65533;!&#65533;,~&#65533;&#65533;&k=&#65533;zA&#65533;@L0!&#65533;6&#65533;X&#65533;A&#65533;5!6<&#65533;&#1630;&#65533;&#65533;&#65533;9&#65533;&#65533;H&#932;>&#65533;Lh5*&#65533;_&#65533;&#65533;&#65533;b&#65533;+&#65533;&#65533;&#65533;+&#65533;B:&#65533;$B@&#65533;&#65533;&#65533;&#65533;-&#65533;&#65533;&#65533;%n&#65533;&#65533;TB&#65533;&#65533;&#65533;%k&#65533;&#65533;&#65533;GP&#65533;&#65533;il&#65533;dv&#1694;VR;Al&#65533;&#65533;&#65533;&#65533;z&#65533;]&&#65533;&#65533;&#65533;*&#65533;&#65533;C&#65533;&#65533;v&#564;B&#65533;&#65533;r&#1705;&#65533;&#65533;q&#65533; $h&#65533;&#65533;B.V&#937;&#65533;@;&#65533;&#65533;&#65533;z]&#65533;<&#65533;4%&#65533;&#65533;&#65533;3S&#65533;&#523;.&#65533;&#65533;&#65533;M(#FqK`tz&#65533;&#65533;k&#65533;&#65533;&#65533;&#65533;&#65533;S&#65533;&#65533;R&#65533;{&#65533;e@B&#65533;-.}Ih^&#65533;HXBB&#65533;W&#65533;&#65533;&#65533;&#65533;&#65533;u,X&#65533;&#65533;R#&#65533;}N
&#65533;&#65533;BCF&#65533;&#65533;d&#259;&#65533;&#65533;&#65533;r&#65533;&#65533;&#65533;(&v&#65533;&#514;24&#65533;#&#65533;&#65533;LK&#65533;v&#65533;&#65533;&#65533;&#65533;aA&#65533;"&#65533;g&#65533;C&#65533;&#65533;&#65533;&#1562;W&#65533;&#65533;&#65533;&#65533;&#65533; 8I&#65533;&#65533;&#65533;&#403;&#65533;lf&#65533;q&#65533;&#65533;&#65533;4&#65533;&#65533;%&#65533;d i&#65533;	&#65533;&#65533;G?&#65533;&#65533;Wv#&#65533; &#8444;U&#65533;/`!H&#65533;&#65533;&#65533;&#65533;4&#65533;D&#65533;&#65533;&#65533;&#65533;&#65533;&~&#1890;&#642;.3&#65533;&#65533;*Kt&#65533;&#65533;&#65533;&#65533;&#65533;&#65533;L* \&#65533;&#65533;&#65533;&#65533;!$&#65533;K&#65533;&#65533;&#65533;<}&#65533;vP{&#65533;K&#65533;R&#65533;E&#65533;&#65533;^3&#65533;TN$&#547;&#65533;&#65533;&#65533;(a\`u D&#65533;<3i&#65533;&#65533;&#65533;,&#65533;&#65533;?^&#65533;&#65533;&#65533;J&#710;&#65533;&#65533;&#65533;po&#1467;&#65533;&#65533;%&#65533;&#65533;&#65533;jo7&#65533;BR&#65533; GI &#65533;L&#65533;z&#65533;&#65533;-&#65533;&#65533;&#65533;p&#65533;&#65533;,Z&#65533;K&#1104;&#65533;&#65533;&#65533;&#65533;U&#65533;a*&#65533;/x&#65533;"&#65533;e2&#65533;I&#65533;,&#65533;6&#65533;&#65533; M:EA
&#65533;&#258;&#65533;b&#65533;&#65533;b&#65533;&#65533;l&#65533;ss&#65533;&#65533;Jm&#65533;&#65533;'tiO&#65533;E&#556;&#65533;G&#65533;&#65533;!	&#65533;Ni&#65533;L
Zh	&#65533;&#65533;D&#65533;eI
&#65533;(&#65533;&#65533;3&#65533;&#65533;la2I&#65533;&#65533;i&#65533;&#65533;&#65533;
&#65533;&#65533;&#65533;*T2h	H;=&#65533;LX&#65533;E&#65533;^&#65533;Z`T IIJF&#65533;q&#65533;R&#841;G&#65533;8&#65533;&#65533;Pk	&#65533;'&#65533;&#694;&#65533;&#837;&#65533;O&#65533;&#65533;`	&#65533;<&#65533;(UM|[&#65533;!&#65533;&#65533;&#65533;!&#65533; Up,M3&#65533;u&#65533;LL9&#65533;$&#65533;&#426;&#65533;$&#65533;4R&#65533;V&#65533;0&#65533;P%ZWP-D&#65533;"1&#65533;i/,&#65533;&#65533;*.&#65533;&#65533;Q3lWQ&#65533;&#65533;&#65533;$7&#65533;To&#65533;*.fJ&#65533;,&#65533;&#65533;r&#65533;&#65533;H&#65533;K@~5Z&#65533;.&#65533;&#65533;&#1637;&#65533;&#65533;&#65533;E&#65533;0&#65533;&#65533;&#65533;&#65533;z&#65533;X&#65533;&#1364;YKHE&#65533;T&#65533;&#65533;&#65533;FC&#65533;&#65533;b&#65533;c&#65533;&#65533;0*&#65533;&#65533;g&#1462;&#65533;#&#65533;&#381;J&#65533;&#65533;{&#65533;&#65533;:&#65533;&#65533;&#65533;&#65533;c&#65533;f&#65533;E&#65533;0&#65533;&#65533;&#65533;&#65533;G&#65533;<nY&#65533;N*q&#65533;&#65533;L&#65533;&#1531;&#65533;I&#65533;!&#65533;&#65533;&#65533;&#65533;&#65533;(+0&#65533;C&#65533;&#65533; &#65533;i%0 j&#65533;0&#65533;&#65533;F3#K&#65533;i&#1316;&#65533;e&#65533;'1&#65533;H&#65533;p&#65533;u&#65533;5&#612;&#65533;&#65533;&#65533;Fi&#65533;&#65533;&#65533;pI&#65533;{UgB&#65533;&#65533;&#65533;u&#65533;&#65533;&#65533;'`&#65533;&#1692;&#65533;&#65533;V&#65533;(&#65533;&#65533;&#65533;*&#65533;&#65533;P&#65533;&#65533;q &#65533;4&#65533;&#65533;&#65533;&#65533;&#65533;e&#65533;&#65533;1&#65533;v&#65533;K&#65533;Y&#65533;&#65533;&#65533;&#65533;hm&#65533;&#65533;&#65533;&#65533;A&#65533;&#65533;&#65533;w&#65533;&#65533;&#65533;&#65533;B&#65533;`&#65533;&#65533;&#65533;&#594;&#65533;&#65533;SUZ&#65533;&#65533;mg&#65533;&#65533;&#65533;r&#65533;,2=]gB[&#65533;&#65533;R&#65533;+V'9&#645;5G&#1824;M &#65533;2&#65533;Jv4&#65533;ieZ&#65533;&#65533;6xT(Y&#65533;
z&#65533;&#65533;)y&#65533;&#65533;&#65533;fOo&#65533;&#65533;&#65533;\@&#65533;J&#1168;Ui&#65533;&#65533;x&#65533;$4W&#65533;Z&#65533;&#65533;,Bp@/&#65533;ay'&#65533;^&#65533;&#65533;&#65533;&#65533;8&#65533;$&#65533;.&#65533;&#65533;F&#65533;Q&&#65533;&#65533;e&#65533;&#65533;(&#65533;|
&#65533;8&#65533;&#65533;&#65533;u!&#65533;N&#65533;[&#65533;&#65533;%)&#65533;&#65533;&#65533;&#65533;&#65533;&#65533;&#65533;&#65533;&#65533;&#65533;&#65533;&#65533;&#344;&#65533;-&#65533;&#65533;&#65533;&#65533;/MU&#65533;&#1962;&#1029;&#65533;e&#65533;&#65533;&#65533;k&#65533;#&#65533;n&#65533;&#402;&#65533;)H&#65533;EQ&#886;$}z&#65533;&#65533;&#65533;&#65533;&#65533;U3&#65533;&#65533;&#65533;H&#65533;e{;mKLn&#65533;u&#65533;&#65533;$T$AI&#65533;<l&#65533;&#65533;\&#65533;cVd;-%&#65533;T&#65533;a&#65533;y&#65533;F&#65533;[&#65533;H@VS5!D&#65533;IN&#65533;Y&#65533;Y&&#65533;$5B&#65533;y&#65533;&#65533;T&#65533;&#65533;N5rg7 &#249;2&#65533;7&#1408;Zc47T&#65533;M &#65533;&#65533;&#65533;P	Y&#65533;mCH#c&#398;E(&#65533;&#148;h&#65533;&#65533;<pO&#65533;&#65533;'v&#65533;G|&#65533;&#65533;&#37302;&#65533;,&#65533; &#65533;&#1608;Ulc9&#65533;:{~B&#65533;&#65533;[&#1939;&#65533;&#65533;'+&#65533;;&#65533;&#65533;6&#65533;&#65533;&#65533;i	/&#65533;&#65533;&#245;&#65533;&#65533;&#65533;S&#65533;&#65533;&#65533;&#65533;&#65533;&#65533;&#65533;&#65533;&#65533;&#65533;&#65533;Xe&#65533;E&#65533;F8&#65533;J&#65533;V&#65533;$&#65533;&#65533;I&#65533;&#65533;q<&#65533;&#65533;&#65533;L&#1751;Eq_&#65533;&#65533;&#65533;&#65533;W&#65533;&#326;&#369;&#65533;?DnL'v&#65533;3&#65533;&#65533;&#65533;&#65533;e&#1710;0&#65533;)&#65533;&#65533;`&<&#65533;9nfB&#65533;@C:d>&#65533;&#65533;>&#65533;h|&#939;&#65533;&#65533;j&#25518;H"&#65533;J*;>&#65533;1,j&#65533;rL3|mm&#65533;j&6&#65533;GF&#65533;*&#65533;S&#65533;&#65533;Q&#65533;Npm&#65533;&#65533;&#65533;&#65533;&#65533;&#65533;&#65533;O	E&#65533;&#65533;M&#1046;%&#65533;|&#358;&#65533;&#65533;&#65533;M&#65533;&#65533;&#65533;f&#65533;&#65533;B=&#65533;	v&#65533;&#500;&#65533;fx&#65533;&#65533;&#65533;%&#65533;p|,d\&#65533;&#65533;B&#65533;H&#65533;&#65533;&#1158;&#65533;4c&#65533; H&#65533;&#65533;jQt+6&#800;P&#65533;!r&#65533;_&#1704;&#65533;6"u&#65533;&#65533;Sf9D@&#65533;&#65533;&#65533;L&#65533;&#886;&#65533;!&#65533;h	'Q&#1556;&#65533;0&#65533;&#65533;LL&#1026;&#65533;&#65533;&#65533;&#65533;~L&#65533;:&#65533;&#65533;&#65533;@&#65533;% %>&#65533;&#65533;{&#65533;&#65533;W@&#65533;&#1575;%<&#65533;[~&#65533;`&#65533;&#65533;&#65533;&#65533;$&#65533;\*&#65533;&#804;\@-&#65533;b&#65533;&#65533;&#65533;2y"&#65533;44#p&#65533;&#175;&#65533;&#65533;'lR%6&#65533;Cs.&Tb&#65533;&#65533;*&#65533;&#576;&#65533;&#65533;&#65533;"&#65533;&#65533;&#65533;&#65533; M&#65533;n&#65533;&#65533;\LcNL0n@0c&#65533;K&#65533;&#65533;	K&#65533;&#65533;G>&#65533;&#65533;&#1604;&#65533;
p&#65533;0&#65533;CZ&#65533;E&#65533;
 [m&#1293;Y&#65533;pK +&#65533;&#65533;\h&#65533;t>&#65533;&#65533;lr&#65533;Q&#65533;(&#65533;2p^&#65533;LzM 2pf&#65533;A&#65533;Os&#65533;La&#65533;iV&#65533;"&#65533;]*W&#65533;&#65533;&#65533; -&#65533;&#65533;n+&#65533;c
p]&#65533;z&#65533;&#65533;&&#65533;&,D&#747;e@Bh&#65533;&#233; b(&#65533;l#ZxLYE/&#26810;\&#658;z&#65533;&#1270;&#235;&#65533;k&#65533;r("&#65533;rMy&#65533;&#65533;&#65533;P&#65533;&#65533;3&#65533;++F%&#65533;H)&#65533;m&#65533;E&#65533;&#65533;"\&#65533;&#65533;&#65533;%&#48271;&#65533;`&#65533;~?&#65533;W&#65533; qZ&#65533;&#65533;&#65533;&#65533; &#65533;&#65533;\&&#65533;D&#414;p&#65533;&#649;&#65533;>gZ&#65533;l&#65533;|d&#65533;&#65533;&#65533;Y&#65533;-+&#65533;"5&#65533;DI&#65533;tl&#65533;&#65533;&#65533;\&#65533;C&#65533;&#270;&#65533;h3&#65533;14&#65533;&#65533;&#1874;&#65533;&#65533;o m*(I
F#cZ&#65533;*&#490;&#184; 	&#65533;8I&#65533;?&#653;Y&#65533;$F&#65533;&#65533;&#65533;%0&#65533;$@pQ&#65533;
&#65533;
T oT&#65533;&#65533;D&#65533;o&#65533;K&#65533;&#65533;9&#881;0.+&#65533;(&#65533;R&#65533;&#65533;'&#65533;L&u&#65533;C&#65533;Ke&#65533;O&#65533;4&#65533;|&#65533;,&#65533;N0&#65533;@My&#65533;3&#65533;&#65533;YF&#65533;5JK	(&#65533;@.&#65533;4&#65533;Q&#65533;>&#215;&#65533;&#65533;&#65533;&#65533;&#1413;"&#65533;%8&#1284;n%&#65533;&#65533;Y>&#65533;)&#65533;&#65533;pc&#65533;&#65533;&#52870;@d&#65533;'&#65533;&#65533;'&#65533;&#65533;Q3&#65533;06.&#65533;&#65533;&#65533;&&#65533;B&#65533;RJZ&#65533;&#65533;&#358;O&#65533;&#65533;&#65533;"&#65533;&#65533;KF@&#65533;&#65533;5J&#65533;&#65533;b&#65533;a&#65533;gK&#65533;!&#65533;&#65533;},^&#65533;&#65533;8'"&#65533;&#65533;''K&#65533;$&#65533;&#65533;&#65533; &#65533;ZP&#65533;A&#65533;Tn&#65533;&#65533;0,&#65533;<&#65533;&#725;&#65533;&#65533;@&#65533;k-&#65533; &#65533;&M&#65533;&#65533;&#427;&#65533;2h q&#65533;b)K.SLz&#65533;e&#65533;&#65533;&#65533;&#65533;x-7&#65533;&#65533;&#65533;&#65533;!&#65533;&#65533;7&#65533;s&#65533;&#65533;&#65533;&#65533;(&#65533;*&#65533;S(d&#65533;h&#65533;iH&#65533;HTL&#65533;2#&#65533;&#65533;&#1374;&#15984;TT&#65533;&&#65533;>$&#65533;&#65533; &#65533;&#65533;W&#65533;&#65533;4&#65533;&#65533;	B&#65533;&#65533;<M+&#65533;L/ShF	5&#65533;&#65533;mN&#65533;&#65533;&#65533;g>&#65533;&#65533;&#65533;&#65533;p&#65533;&#65533;&#65533;&#65533;)&#65533;&#65533;!&#65533;Y&#65533;d*&#142;&#65533;&&#65533;&#65533;&Z&#65533;&#65533;&#65533;J&#65533;&#65533;LzT	&#65533;B&#65533;
Aj&#65533;&#65533;&#65533;&#65533;N&#65533;&#65533;&#65533;&#65533;!&#65533;jT&#65533;5K&#65533;0&#65533;F&#65533;&#65533;&#65533;&#65533;&#65533;l&#65533;@C&#65533;S+&#65533;&#65533;&#65533;&#65533;bej&#65533;0&#65533;p&#1582;?&#65533;i&#65533;L&#65533;&#65533;&#65533;&#65533;&#65533;&#65533;&#65533;;&#65533;&#65533;~&#65533;&#65533;\\c.&#65533;&#65533;&#65533;*&#65533;&#65533;L'&#36490;t&#65533;&#33716;&#65533;J&#65533;&#65533;&#65533;&#65533;j&#65533;H&#65533;&#65533;:&#65533;B&#65533;&&#65533;&#65533;#&#65533;&#65533;&#65533;&#65533;P&#65533;f%&&#65533;  P&#1362;&#65533; D&#65533;0&#65533;&#65533;&#65533;T &#65533;lp&#65533;"=&#65533;B{E&#65533;XI=T&#65533; N&#65533;&#65533;XLC&#65533;m &#619;&#65533;L&#65533;9_K{&#65533;GZ&#65533;&#65533;&#65533;&#65533;z"&#65533;"&#65533;\&#65533;Lt&#65533;C&#65533;&#65533;[g&#65533;L$"&#65533;&#65533;&#65533;&#65533;&#65533;T
k&&#65533;{&#65533;&#65533;&#65533;&#65533;L&#65533;4f&#65533;V&#65533;^`;&#65533;&#65533;&#65533;B
&#433;f&#65533;V&#65533;	&#65533;VILj&#65533;&#65533;&#65533;2mW03&#65533;&#65533;!&#65533;U(&#65533;5&#65533;+%&#65533;DLD&#65533;\&#65533;C&#65533;3&#65533;&#65533;.&#65533;&#65533;o&#65533;/*&#65533;&#65533;&#65533;
&#65533;GO&#65533;&#65533;S{"m&#65533;O&#65533;&#65533;&#65533; (*Dp&#65533;&#65533;G".7BI&#65533;o&#65533;&#65533;J&#65533;&#65533;M#&#65533;\&#65533;&#65533;|1]H'E&#65533;T&#65533;SX&#65533;&#65533;!&#65533;p@&#65533;f3&#65533;&#65533;qg#0&#65533;&#65533;&#65533;&#65533;<#f&#65533;&#65533;3&#65533;&#65533;O&#65533;&#1096;4&#65533;&#65533;&#65533;&#65533;hX7r&#65533;bdF&#65533;5&#65533;v&#65533;&#65533;&#65533;X&#65533;&#65533;&#65533;N&#65533;&#65533;2&#65533;D&#65533;F&#65533;&#65533;&#65533;2&#65533;&#65533;&#65533;&#65533;&#65533;,+y&#65533;I&#65533;&#65533;^&#1742;hWL&#65533;&#65533;&o&#65533;&#65533;|O0&#65533;&#65533;r&#65533;$	&#65533;dz|d&#65533;&#65533;:&#65533;o&#65533;&#65533;&#65533;&#65533;&#65533;&#65533;&#65533;8H&#65533;
&#65533;&#508;(&#65533;&#65533;P&eP&#65533;&#65533;&#65533;Ny1+\c&#65533;&#65533;&#65533;&#65533;ts&#65533;&#65533;u&#65533;"~GETr&#65533;&#65533;4&#65533;M&#65533;&#65533;&#65533;e&#65533;&#25516;&#65533;!&#65533;&#65533;&#65533;V&#65533;d&#65533;&#65533;&#65533;DN&#65533;m'&#65533;&#65533;p&#65533;&#65533;&#65533;&#65533;L&#65533;s&#65533;TOt&#65533;jiDo@?vh&#65533;*&#65533;(h(O&#65533;&#65533;e&#65533;&#65533;&#65533;6DC&#65533;&#65533;&#65533;&#65533;Br3&#65533;r&#65533;&#65533;n&#65533;&#65533;a&#65533;&#65533;o*bi&#65533;L(b&#65533;r&#65533;"&#65533; d&#65533;Du&#65533;%;&#65533;&#65533;F&#65533;&#65533;%&#65533;CY<|&#65533;L&#65533;&#65533;W&#65533;&#65533;&#65533;G\A:if_43&#65533;f&#65533;IF&#65533;&#65533;&#65533;&#65533;&#65533;&#65533;M&#65533;@&#65533;h&#65533;&#65533;&#65533;Et&#65533;&#65533;N"&#65533;$	&#65533;&#65533;V&#65533;&#1438;&#65533;5prcyEI/&#19857;&#65533;&#65533;&#65533;&#65533;HZe7}d&#65533;&#65533;&#65533;q&#65533;e&#65533;Bl&#65533;"JE&#1628;&#65533;&#65533;E&#65533;B&#65533;9fz&#65533;&#65533;
'Y$~>{B? D`	&#65533;&#65533;s&#65533;&#65533;&#65533;&#65533;&#65533;vB(P&#270;&#65533;&#65533;2&#65533;&#65533;!&#65533;&#65533;l8&#65533;*&#65533;&#65533;p&#65533;&#65533;Cn&#65533;yt&#65533;&#65533;&#65533;F&#65533;&#65533;&#65533;&#65533;bQ&#178;&#65533;/&#65533;,&#65533;&#65533;=&#894;&#65533;W*&#663;q&#740;4&#921;&#65533;&#962;&#65533;&#65533;&#65533;Oy&#65533;Br&#65533;&#65533;E&#65533;yNu&#65533;uiYZ&#65533;d*&#65533;&#65533;&#65533;&#65533;&#65533;g&#65533;&#65533;5+RB	&#65533;`&#65533;&#65533;@0&#65533;dXb&#65533;h&#65533;&#65533;>2&#65533;[&#65533;o&#65533;j=f&#65533;Z_&#65533;K&#65533;t
&#65533;f&#65533;&#65533;&#138;&#65533;&#65533;tBL&#65533;7&#65533;&#65533;J&#65533;q}R&#65533;&#65533;ZZ&#65533;&#65533;&#132;M&#65533;&&#65533;&#65533;&#65533;9g/.&#65533;X	dT&#65533;&#65533;&#65533;&#65533;2&#65533;fQ&#65533;0&#65533;n&#65533;&#65533;&#65533;&#65533;&#65533;62&#65533;B&#1190;e&#65533;&#65533;H&#65533;C&#65533;&#1350;&#997;&#65533;r&#65533;W"z>R&#65533;> &#65533;&#65533;&#65533;&#65533;&#65533;&#65533;Wi&#65533;&#65533;hb)S+u&#65533;&#28902;&#65533;&#65533;&#65533;&#65533;&#65533; &#65533;s{&#65533;(&#65533;&#65533;&#65533;&#65533;&#65533;WCC&#65533;&#65533;&#65533;&#65533;Z&#65533;&#65533;&#371;&#837;&#65533;&#65533;&#65533;&#1159;&#65533;<	gso&#65533;W&#65533;&#65533;P&#65533;eD&#65533;&#65533;N&#65533;h&#65533;(&#65533;&#65533;&#65533;&#65533;&#65533;\&#65533;	PwS&#65533;VKV&#600;&#65533;&#65533;&#65533;8M&#65533;lm`@&#65533;&#65533;m&#65533;
`BQ@&#65533;&#65533;&#65533;L\V&#65533;&#65533;J'&#676;&#65533;4&#65533;&#65533;&#65533;Fc&p&&#65533;&#65533;>m&#65533;&#65533;&#65533;.X2&#65533;}]&#65533;P&#65533;+&#65533;	d&#728;'&#65533;+25TQ&#65533;&#65533;&#65533;#&#65533;&#65533;
(S^8&#65533;}&#65533;&#65533;!&#65533;&#613;&#65533;6D.&#65533;&#65533;&#65533;Y&#65533;h&#65533;o&#65533;W]&#65533;K&#65533;&#65533;&#65533;&#65533;@9$&#65533;&#65533;&#65533;&#65533;@4&#65533;&#65533;W3&#65533;&#65533;r&#65533;!&#65533;&#65533;&#65533;&#65533;(&#65533;&#65533;&#65533;&#65533;|p|%.&#65533;0&#65533;&#65533;e&#65533;eC&#65533;.QM &#65533;&#65533;;&#1544;(.&#65533;i&#65533;&#65533;f&#65533;e&#65533;&#65533;Y&#65533;*	&#65533;&#65533;i&#65533;&#65533;TDQ&#65533;&#65533;&#65533;&#65533;&#50428;Y&#65533;Y&#65533;&#65533;&#65533;CI	`&#65533;\&#65533;&#65533;u&#65533;&#65533;&&#65533;T&#65533;&#65533;&#65533;&#65533;&#178;5&#360;S&&#65533;&#65533;G)&#65533;&#65533;&#65533;&#65533;&#65533;&#65533;	?.&#65533;+h&#65533;L&#65533;&#65533;L1e&#65533;E&#65533;&#65533;B0&#65533;`(	V'&#1493;&#65533;&#65533;t&#65533;&#65533;&#65533;&#65533;I&#65533;&#65533;&#65533;&#65533;?(|L&#850;&#65533;"&#65533;&#65533;&#65533;&#65533;N/m&#65533;y&#65533;&#710;2d+\&#65533;&#852;D&#65533;&#65533;>&#65533;&#65533;.2&#65533;B&#65533;mp&#65533;hT&#65533;&#65533;:Vn&#65533;G3&#65533;&#65533;&#65533;&#65533;&#65533;&#65533;&#65533;&#65533;\&#65533;c&#65533;NB{&#65533;&#24098;&#65533;&#1065;&#65533;b&#65533;H &#65533;&#65533;&#65533;&#65533;&#65533;&#65533;&#1851;`E&#65533;|&#65533;&#65533;>v9&#65533;&&#65533;&#65533;&#65533;&#65533;&#65533;J*&#65533; p&#65533;)gU&#65533;&#65533;X&#65533;<O&#65533;&#65533;2&#65533;&#65533;p&#65533;&#65533;&#65533;&#65533;&#65533;ts&#65533;S&#1883;q&#65533;&#65533;(&#65533;&#65533;&#1842;X[I&#65533;&#65533;=&#65533;&#1182;&#65533;}(&#65533;)&#65533;&#65533;&#65533;&#65533;M&#65533;&#65533;
&#1131;&#65533;&#65533;)&#65533;&#65533;5$^ T&#65533;8&#65533;:EQ:}&#65533;&#65533;U`
BL&#65533;&#65533;IO&#65533;&#65533;&#65533;.&#65533;&#65533;&#65533;K&#65533;O~>&#1591;h&#65533;&#65533;&#65533;&#65533;YC&#65533;;&#65533;&#65533;&#65533;mfjS&#65533;r&#65533;&#65533;%0&#65533;&#65533;U&#65533;&#25029;&#65533;|&#65533;5&#65533;&#65533;&#1987;q&#65533;J1&#65533;R&#65533;[&#65533;&#1635;&#1624;&#65533;&#65533;>&#65533;8&#65533;Sc &#65533;&#65533;&#65533; &#65533;H &#65533;^&#65533;iI&#65533;&&#65533;"d2&#65533;D1&#65533;&#65533;&#65533;&#65533;&#65533;RbNr&#65533;1&#65533;&#65533;&#65533;o&#65533;&#65533;&#65533;&#65533;&#65533;&#65533;>&#65533;&#65533;kP&#65533;&#792;&#65533;E&#65533;&#65533;&#65533;&#65533;&#65533;.&#65533;b&#65533;&#65533;-&#65533;o$uV&#65533;*V"
t<]&#65533;&#65533;&#65533;&#65533;&#65533;&#65533;&#65533;&#65533;&#65533;q&#951;&#65533;&#65533;&#65533;&#1704;&#65533;&#65533;&#65533;_]tU%t&#65533;)pyU&#65533;&#65533;&#65533;]?&#65533;&#65533;&#65533;&#65533;&#65533;&#65533;S&#65533;&#65533;&#65533;S&#65533;b.&#1302; &#65533;&#65533;&#65533;&#65533;aN&#65533;&#65533;Z&#65533;\&#65533;&#65533;ueqS&#65533;D&#65533;T&#1139;&#65533;=&#65533;&#65533;&#65533;&#65533;vt&#65533;wlV&#1746;&#65533;&#65533;I&#65533;&#65533;&#65533;&#65533;&#65533;&#65533;2~&#65533;  ]:&#65533;&#65533;p&#65533;&#65533;-:|1&#65533;&#265;+Z&#65533;&#65533;1&#65533;&#397;;z&#65533;2&#65533;E]
v:&#1641;&#65533;&#65533;NC&#65533;h&#65533;C&#65533;)&#65533;K6&#65533;1&#65533;%A&#65533;]|&#65533;&#65533;*&#65533;&#65533;QS&#65533;&#65533;&#65533;q&#65533;4=&#65533;&#65533;H,o&#65533;tB"&#21339;#o&#65533;&#65533;&#65533;ze&#65533;!5K
&#65533;&#65533;d&#65533;.HP&#65533;D&#65533;V&#65533;&#65533;&#65533;k&#65533;&#65533;=&#65533;c&#65533;&#65533;%dn&#65533;&#65533;c) &#65533;&#65533;c&#65533;&#65533;q&#65533;7[&#65533;D&#65533;&#65533;&#1549;&#65533;7Z&#65533;@&#65533;&#65533;9&#65533;f(o~h&#65533;&#65533;-&#179;7&#65533;&#65533;&#35077;&#65533;&#65533;&#1388;[&#65533;~;&#65533;l&#65533;&#65533;&#65533;B&#65533;G&#65533;.B&#65533; N<&#65533;&#65533;&#65533;&#65533;Y&&#65533;&#65533;eb&#65533;*H&#65533;PQ&#65533;(&#65533;U&#65533;O&#65533;6 &#65533;q&#65533;84&#65533;&#65533;&#65533;Tc&#65533;.Is&#65533;&#65533;&#65533;Hp&#65533;D&#65533;6%&#2041;fw&#65533;EIa&#65533;&#65533;J&#65533;+L06e&#65533;A&#65533;XH&#65533;Y&#65533;&#65533;&#65533;&#65533;Z&#65533;&#65533;&#65533;&#65533;|&#65533;&#65533;0[&#65533;n&#65533;a&#65533;f&#65533;V`"Sh&#65533;&#1033;o&#65533;	ol&#65533;&#65533;[|&#65533;D_U&#65533;C&#65533;A&#65533;D:-&#65533;&#65533;&#65533;&#65533;&#65533;&#65533;@# U&#65533;&#65533;&#65533;m&#65533;Y&#65533;&#65533;gAQwUJ'&#65533;X\R8!J&#65533;u&#65533;&#65533;L&#65533;&#65533;T"q&#65533;&#65533;&#65533;Po&#65533;&#65533;&#65533;@	&#65533;a&#65533;&#65533;rbEUf&#65533;$&#65533;JR&#65533;&#1353;&#65533;&#65533;	h&#65533;&#65533;&#65533;ZH&#65533;&#65533;ps=I&#65533;)&#65533;x&#1348;  &#65533;^&#65533;`&#65533;&#65533;C:5&#65533;&#65533;&#65533;e)&#65533;&#65533;&#65533;N&#65533;Y&#65533;&#65533;&#65533;&#65533;&#1367;I'&#65533;&#65533;&#65533;&#65533;>D&#65533;&#65533;'9&#65533;hAT&#65533;&#65533;_`&#65533;&#65533;Po%&#65533;bI&#65533;9PQ&#65533;&#65533;&#65533;^&#65533;&#65533;&#65533;&#65533;X? &#65533;)&#65533;&#65533;n&#65533;m&#65533;&#65533;:&#65533;&#65533;&#65533;&#65533;eeT&#65533;&#65533;&#65533;&#65533;&#65533;nK&&#65533;&#65533;C&#65533;p	(&#65533;]Q>&#65533;&#65533;y&#65533;&#65533;&#65533;@&#65533;&#65533;&#346;&#65533;&#65533;+&#65533;&#65533;"Ok!&#65533;&#65533;h&#65533;1Ky&#65533;&#65533;&#65533;{7'h&#65533;F&#65533;X&#65533;&#65533;b9v&#65533;T&#65533;>&#65533;l&#65533;Z&#65533;&#65533;{C&#65533;&#65533;&#65533;2&#65533;Ls&#65533;&#65533;ke&#65533;&#65533;&#65533;pQ&#65533;I&#65533;&#65533;1&#65533;C&#65533;^&#65533;%akq\Uvr&#65533;(&#65533;,h&#381;|C&#65533;8&#65533;&#65533;C&#65533;&#65533;&#65533;(n&#65533;&#65533;X&#65533;&#65533;q&#65533;&#65533;&#65533;}V&#65533;&#65533;}]\&#65533;*&#65533;!79V&#65533;fG&#65533;]M&#65533;&#65533;cq&#65533;&#65533;&#65533;&#372;&#2026;&#65533;]ks&#65533;/^3v&#65533;5TU &#65533;O&#65533;iJOz&#65533;&#65533;gK&#65533;&#65533;OU&#65533;PTF&#65533;DXA78&#65533;&#65533;&#65533;&#65533;&#65533;&#65533;&#65533;&#1368; &#65533;&#65533;&#65533;&#65533;&#65533;X9&#65533;&#65533;	&#65533;&#65533;&#65533;u~6T&#65533;&#65533;2&#613;&#65533;&#295276;&#65533;j:&#65533;&#65533;@&#65533;&#65533;$&#65533;6&#65533;K&#65533;o&#65533;}&#65533;&#65533;&#65533;b&#65533;&#65533;,`CH&#65533;0&#65533;C&#65533;&#65533;n&#65533;v&#65533;+j&#65533;4./&#354;Ge&#65533;&#65533;0&#65533;4&#65533;&#65533;&#65533;&#65533;&#65533;&#65533;&#783;pzI&#65533;&#65533;&#65533;&#65533;0&#65533;\&#65533;]<K*&#65533;5&#65533;&#1325;F&#65533;&#65533;LV&#65533;&#65533;XkX&#65533;rH&#2020;2=&#65533;A&#65533;,y&#65533;&#65533;&#65533;^&#65533;&#65533;p&#65533;!&#65533;&#65533;Y&#65533;&#65533;&#65533;H&#65533;e 0u&#65533;6&#65533;&#65533;xy&#65533;O_#&#65533;&#65533;&#65533;,B&#65533;&#65533;&#65533;pe
I)&#65533;_n&#65533;)&#65533;<&#65533;<1i&#65533;&#65533;&#65533;&#65533;&#65533;Y&#65533;B	&#65533;&#65533;NR&#65533;&#65533;&#65533;&#65533;%&#65533;&#407;&#65533;8o<R9B&#65533;&#65533;&#1523;&#65533;&#65533;7 B&#737;X&#65533;&#65533;<&#65533;&#65533;!.|&#65533;&#1478;&#65533;&#65533;&#65533;-&#65533;PZ3&#65533;&#65533;&#65533;&#65533;&#65533;&#65533;g&&#65533;&#65533;e&#65533;s&#65533;&#65533;Ueeh1&#913;2u&#65533;i	y&#65533;&#65533;T&#65533;3%&#65533;&#65533;M&#65533;&#65533;A&#65533;&#1461;&#65533;&#65533;&#65533;w&#65533;&#65533;O&#65533;p&#65533;&#65533;&#65533;&#65533;DT&#65533;&#65533;&#65533;&#65533;&#65533;&#65533;&#65533;%&0&#65533;&#2012;&#65533;&#65533; &#65533;Pp&#65533;J&#65533;&#65533;,&#65533;d&#65533;1&#65533;&#65533;&#65533;h&#65533;1%6&#65533;&#65533;`:&#65533;0G&#65533;&#65533;&#65533;~&#65533;/&#65533;.vI&#65533;J&#65533;w,&#65533;dKTj&#65533;&#65533;&#65533;@f2&#65533;(&#65533;&#65533;L&#65533;`&#65533;dY!1K&#65533;&#65533;_&#65533;&#65533;*&#65533;&#65533;8&#65533;{ZCt&#65533;&#65533;&#1864;-8&#1294;&#65533;w&#65533;&#65533;4$1&#65533;&#65533;&#65533;&#65533;&#65533;9&#65533;&#65533;@&#65533;l`&#65533;&#65533;Z 	s&#65533;&#65533;&#65533;&#65533;w&#65533;&#65533;&#65533;%&#65533;&#65533;&#65533;K_J&#65533;k&#65533;F/1J&#65533;&#65533;&#65533;)&#65533;|&#65533;J]&#65533;K&#65533;&#65533;X$&#65533;&#65533;&#65533;8&#65533;)&#65533;&#65533;&#65533;&#65533;-	&#65533;(=&#65533;L&#65533;&#65533;&#65533;&#65533;|&#65533;J&#65533;&#65533;Z&#65533;&#65533;%&#65533;&#65533;&#65533;A&#65533;~X&#65533;'j&#65533;&#65533;U&#65533;&#65533;&#65533;&#65533;&#65533;2&#65533;&#15435;X6x&#65533;V&#65533;&#65533;9&#65533;+"/&#65533;&#65533;&#65533;J&#65533;1&#65533;&#65533;|&#65533;+&#65533;4&#65533;&#65533;&#65533;!w&#65533;`&#65533;]&#65533;&#65533;>h&#65533;&#65533;-Hk&#65533;&#65533;&#65533;&#65533;
"&#944;&#65533;&#65533;&#65533;&#65533;M&#65533;T&#65533;&#65533;&#65533;N&#65533;$mXq&#65533;&#65533;>IA&#65533;&#65533;&#65533;"vV&#65533;&#65533;&#65533;&#65533; &#65533;&#65533;&#65533;&#65533;&#65533;g&#65533;&#65533;%&#65533;r&#65533;T&#65533;&#65533;&#65533;
W&#65533;r&#65533;ng&#65533;&#65533;&#1263;&#65533;m&#57744;h&#65533;&#65533;I\;&#65533;`&#65533;S&#65533;T&#65533;:&#65533;i&#65533;&#65533;9&#65533;GJ&#65533;[&#65533;p&#65533;&#65533;&#647;&#65533;'	%&#65533;&#65533;&#65533;@&#65533;$&#65533;&#65533;>,	&#65533;\&#65533;6&#65533;&#65533;&#65533;-.&#65533;nZ&#279;&#65533;&#65533;&#34747;\&#65533;(
&#65533;&#65533;&#631;r&#65533;&#65533;p&#65533;!&#65533;)&#65533;tdU&#1302;:w&#65533;^M&#1080;v(&#1836;&#65533;%w$&#65533;Q&#65533;&#65533;&#65533;&#65533;(&#65533;tT&#65533;G&#65533;&#65533;&\&#65533;#_&#65533;ve&#65533;'gj&#65533;W&#65533;&#65533;7$&#65533;i5&#65533;z&#65533;$&#65533;R]&#65533;>k&#1973;&#65533;&#1268;&#65533;&#65533;?E&#65533;e&#65533;H&#65533;&#65533;+k&#65533;&#65533;S&#65533;&#65533;&#65533;&#65533;&#65533;&#65533;wT^ne&#65533;&#65533;H&#629;&#65533;&#65533;&#48155;&#65533;,&#65533;&#65533;&#65533;D&#65533;&#65533;*qz&#65533;5&#65533;(&#65533;!&#65533;P5&#444;&#65533;&#65533;&#65533;y%4 &#65533;&#65533;&#65533;&#65533;&#65533;%&#65533;{H&#65533;&#65533;,%&#65533;&#65533;&#1129;+&#1928;u&#65533;&#65533;&#65533;a&#65533;&#65533;&#65533;&#65533;&#65533;^|8&#65533;&#65533;`E&#65533;&#65533;&#65533;&#65533;&#65533;$7Z&#65533;&#65533;&#65533;	&#65533;&#65533; &#65533;`x&#65533;&#41075;&#65533;o&#65533;&#65533;&#65533;0&#65533;T&#65533;&#65533;n&#65533;2&#1480;&#65533;&#65533;9w&#65533;&#65533;&#65533;&#65533;>&#65533;d&#65533;\&#65533;Z*-u&#65533;
lq&#65533;&#65533;O&#65533;lAr&#65533;&#65533;&#65533;.&#65533;&#65533;&#65533;&#65533;$!&#65533; WF&#65533;a&#65533;aC8M'&#65533;%&#65533;H(.^&#65533;]@#*+Xa(sp;&#65533;b:+Z&#65533;&#65533;&#65533;&#65533;|J&#65533;&#65533;&#65533;z&#65533;&#65533;,H|&#65533;&#65533;x&#65533;#&#65533;p&#65533;W&#65533;&#65533;&#65533;">&#65533;6l|&#65533;9&#65533;O&#65533;r&#65533;c &#65533;&#65533;8&#65533;Y~&#65533;s&#65533;#&#65533;9&#65533;7`&#65533;&#65533;&#65533;&#2028;8&#65533;&#1952;&#65533;l /&#65533;&#1103;&#65533;a`&#65533;&#65533;&#65533;`&#65533;&#65533;&#65533;`&#65533;@&#65533;&#1391;&#65533;u=*&#65533;#&#65533;&#65533;7&#65533;? T=&#65533;d/&#65533;&#65533;i6&#65533; &#65533;&#65533;sRB	&#65533;~&#65533;&#65533;&#65533;}&#65533;&#65533;9&#65533;>'$&#65533;&#65533;&#65533;|&#65533;&#65533;Yc&#65533;&#65533;`&#65533;x&#1484;R`&#65533;&#65533;&#65533;}&#65533;o<E&#65533;^&#65533;~37(&#65533;@&#65533;&#65533;&#65533;&#65533;k&#65533;&#65533;&#65533;&#65533;1&#65533;&#65533;o~&#65533;&#65533;&#65533;&#65533;&#65533;7P&#65533;`&#65533;q&#65533;A
&#65533;.&#65533;&#65533;&#65533;~&#65533;VO{
&#65533;Px&#1535;]&#65533;&#65533;&#65533;&#65533;o&#65533;p&#551;&#65533;^&#65533;S&#65533;&#65533;z&#65533;&#65533;&#65533;&#65533;&#65533;o&#65533;s%&#65533;&#65533;&#65533; #&#65533;9&#65533;&#65533;0&#65533;&#65533;[ &#65533;&#65533;&#65533;a
}&#1319; 7HB&#406532;&#65533;&#65533;&#65533;&#65533;&#65533;&#65533;&#65533;&#65533;_&#65533;&#65533;~&#65533;&%t&#65533;H &#65533;&#65533;Kp&#65533;&#65533;~&#65533;G&#65533;&#65533;8xB&#65533;s%0&#65533;~)@&#65533;&#65533;&#65533;~8&#65533;h&#65533;(3't&#65533;&#65533;~&#1537;&&#65533;(H&#65533;%&#65533;-~&#65533;&#65533;X&#65533;&&#65533;/&#65533;!Gu,(&#65533;&#65533;7&#65533;&#65533;&#65533;&#65533;Q&#65533; ;&#65533;&#65533;?&#65533;A(&#65533;CH&#65533;Eh&#65533;G&#65533;&#65533;I&#65533;&#65533;K&#516;M&#65533;O&#65533;Q(&#65533;SH&#65533;Uh&#65533;W&#65533;&#65533;Y&#65533;&#65533;0&#65533;y[&#65533;Y&#65533;zx" feh&#65533;g&#65533;Q%&#65533;&#65533;&#65533;&#65533;&#65533;m&#65533;f&#65533;&#65533;Q &#65533;&#1474;&#65533;|n&#65533;&#65533;~}bf%P&#65533;&#65533;&#65533;Qy(&#65533;|&#65533;P&#65533;p7&#65533;&#65533;&#65533;y`&#65533;}&#65533;`}&#1537;&#65533;&#519;&#1541;&#65533;&#65533;"%&#65533;&#65533;&#65533;(fa8&#65533;&#65533;&#65533;&#65533;&#65533;g&#65533;E&#65533;&#65533;&#65533;~&#65533;)&#65533;"p&#65533;7}X&#65533;&#65533;xy&#65533;&#65533;&#65533;&#65533;o'\&#65533;&#65533;&#65533;(p&#65533;&#33472;r&#65533;h(R&#65533;\&#65533;&#65533;&#65533;h&#65533;&#65533;}&#65533;&#65533;&#65533;&#520; &#65533;&#65533;&#65533;&#65533;&#65533;Q&#65533;&#65533;&#65533;&#65533;(3&#65533;&#65533;`&#65533;&#65533;%tb&#65533;~&#65533;&#65533;&#65533;&#65533;'&#65533;&#65533;&#27146;&#65533;&#1538;&#65533;&#65533;&#65533;&#65533;&#65533;(&#65533;j(q&#65533;&#65533;q&#65533;&#65533;&#65533;&#65533;,&#65533;&#65533;&#65533;&#65533;&#1100;&#65533;&#65533;&#65533;&#65533;&#65533;&#1992; &#65533;&#65533;&#65533;&#65533;&#65533;X*&#65533;&#65533;&#65533; }&#65533;&#65533;&#65533;&#65533;&#65533;&#65533;!&#65533;'&#65533;&#65533;&#65533;&#65533;x&#65533;&#65533;&#65533;&#65533;!&#65533;&#65533;b&#25256;h&#65533;
y&#65533;(&#65533;&#65533;&#65533;&#65533;&#65533;&#65533;)&#65533;&#65533;&#4615;8&#65533;e&#65533;&#65533;&#65533;(f&#65533;&#65533;&#65533;&#65533;+)&#65533;&#65533;E&#65533;;&#65533;Q&#65533;i8&#65533;Gi&#65533;&#65533;8&#65533;F&#65533;&#65533;&#65533;&#65533;&#65533;&#65533;_&#65533;&#65533;&#65533;&#65533;8&#65533;)}&#65533;&#65533;&#65533;9&#65533;&#522;&#65533; 'R&#65533;&#65533;&#65533;&#65533;&#65533;i&#1548;^	&#65533;w&#65533;Y&#65533;Q&#65533;&#65533;&#65533;&#65533;X&#65533;Ei&#65533; `&#65533;&#65533;&#521;&#65533;&#65533;x&#600;!R$)f '&#65533;<&#65533;&#65533;&#65533;&#65533;&#65533;dX&#65533;\&#65533;&#601;yi&#65533;&#65533;	&#65533;&#65533;y&#65533;&#65533;I&#65533;&#65533;i&#65533;&#65533;&#65533;&#65533;&#65533;&#65533;&#65533;&#65533;&#602;&#65533;&#38575;	&#65533;&#65533;)&#65533;&#65533;&#65533;&#65533;g&#65533;&#65533;&#65533;&#65533;&#65533;&#65533;&#65533;&#603;&#65533;&#38653;	&#65533;&#65533;)&#65533;&#65533;I&#65533;&#65533;i&#65533;&#329;&#65533;&#65533;y&#65533;9I&#65533;&#65533;&#65533;,&#65533;&#65533;)&#65533;&#65533;I&#65533;&#65533;i&#65533;&#1481;&#65533;&#1641;&#65533;&#65533;&#605;&#65533;&#65533;&#65533;	&#65533;&#65533;)&#65533;&#65533;I&#65533;&#65533;i&#65533;&#29278;&#39518;&#65533;&#606;&#65533;&#65533;&#65533;&#65533;&#65533;)&#65533;&#65533;I&#65533;&#65533;&#65533;&#65533;h&#65533;$p0&#65533;I&#65533;&#65533;Y&#65533;#&#65533;&#65533;b)\&#65533;X&#65533;&#65533;I&#65533;&#65533;&#65533;H&#65533;&#65533;}n&#65533;w'&#65533;&#65533;p&#65533;1& &#65533;&#1547;&#65533;&#65533;	*&#65533;j&#65533;T&#65533;#Z&#65533;&#65533;&#65533;zd&#65533;"&#65533;#&#1037;=H#p&#65533;00j&#65533;3Z&#65533;5:7`&#65533;&#65533;&#65533;x&#65533;A&#65533;,&#65533;Q&#1208;=&#65533;Q&#65533;&#65533;Q-J}$P&#65533;%0&#65533;&#65533;&#1543;#&#65533;8z&#65533;?&#65533;&#65533;TGV&#65533;&#65533;Q&#65533;`P&#65533;&#65533;&#65533;H&#65533;'&#2425;X&#65533;`*&#65533;h&#65533;&#65533;&#65533;&#65533;&#65533;&#65533;:&#65533;Q3&#668;'&#65533;8 &#65533;w&#65533; &#65533;2:&#65533;:&#65533;&#65533;&#65533;&#65533;&#65533;&#65533;&#65533;&#65533;&#65533;%&#65533;&#65533;'&#65533;&#65533;h 0'&#65533;{J&#65533;y
&#65533;j8~F&#1174;7&#65533;&#65533;#&#65533;&#65533;
&#65533;&#617;7&#65533;Q&#65533;&#65533;&#65533;?&#674;=&#65533;=(&#65533;&#65533;&#65533;&#65533;'&#65533;f}
&#65533;w&#65533;*t&#65533;:&#65533;&#65533;&#65533;xz7&#65533;&#65533;H&#65533;&#1848;&#65533;#&#65533;j"&#65533;&#65533;:J&#65533;&#65533;&#65533;b'&#65533;jH&#65533;z7&#65533;&#65533;Up&#65533;u&#922;TP&#65533;d&#65533;QU&#1055;&#65533;
&#65533;&#65533;pXJ&#65533;&#65533;&#65533;TG&#65533;x&#65533;&#65533;&#65533;&#65533;)P&#65533;4J&#65533;y&#65533; H&#1031;&#65533;&#65533;x7&#65533;&#65533;q&#65533;&#65533;w)&#65533;&#65533;&#65533;~&#65533;&#65533;&#65533;&#21894;&#1050;&#65533;&#65533;&#65533;&#65533;&#65533;&#65533;	&#65533;N&#65533;Q&#65533;&#65533;&#65533;&#65533;i&#1568;&#65533;&#65533;= Z&#65533;&&#1068;&#65533;&#1539;'&#65533;g`&#65533;W\j$(@&#65533;&#65533;8&#65533;&#684;&#65533;&#65533;&#65533;p)&#65533;/&#65533;X&#65533;&#65533;E&#65533;&#65533;U&#65533;
&#65533;&#65533; &#65533;&#65533;&#65533;&#65533;&#65533;&#65533;&#1686;T&#1025;&#65533;&#65533;&#65533;&#65533;:jT&#65533;/q&#65533;&#65533;&#65533;x&#65533;&#65533;5&#65533;&#65533;
&#65533;&#65533;&#65533;`?v@&#65533;&#65533;&#65533;+TO;&#65533;&#65533;|&#65533;:&#65533; 
&#1644;&#28321;~&#65533;&#65533;7`P&#65533;~&#65533;z&#65533;&#65533;j&#65533;A}&#65533;%&#65533;&#65533;&#65533;&#65533;&#65533;&#65533;&#65533;#&#65533;&#65533;&#65533;&#687;&#65533;Z&#65533;&#65533;G&#65533;k&#1744;&#65533;x&#65533;&#65533;&#65533;&#65533;]&#65533;&#65533;E&#65533;&#65533;&#1784;P&#65533;& &#65533;2&#65533;Q&#65533;UK&#65533;&#65533;&#65533;H&#65533;T&#65533;_&#65533;GU*&#65533;&#65533;j&#65533;&#65533;&#65533;i	&#65533;&#65533;&#1680;&#65533;&#65533;9&#65533;&#65533;&#65533;&#65533;2:&#65533;=&#65533;&#65533;q&#698;&#65533;&#65533;&#65533;&#65533;g&#65533;&#856;&#65533;&#65533;*&#65533;~&#65533;&#65533;&#65533;X)v&#65533;~&#65533;&#65533;Q%&#65533;~ &#65533;Wy&#65533;&#65533;B{&#65533;&#65533;{&#65533;L&#65533;e&#65533;&#65533;k&#65533;1*&#65533;&#65533;x&#65533;&#65533;&#65533;&#65533;&#65533;&#65533;8&#65533;	&#65533;&#65533;&#65533;&#65533;&#65533;H&#65533;&#65533;&#1736;&#65533;&#65533;&#65533;&#65533;`&#65533;&#65533;L&#65533;&#65533;&#65533;&#65533;&#65533;&#65533;I~&#65533;&#1663;&#65533;&#65533;&#65533;L&#65533;l&#65533;&#65533;&#65533;&#65533;	&#65533;&#65533;&#65533;&#65533;&#65533;&#65533;I&#65533;&#65533;+&#65533;&#65533;&#1598;&#65533;Iu&#65533;{&#65533;&#65533;B&#65533;J&#65533;u&#65533;&#65533;|&#65533;<&#65533;%&#1698;,&#65533;&#65533;j&#65533;&#65533;&#65533;&#65533;&#65533;&#65533;&#65533;&#519;&#65533;&#65533;&#65533; &#65533;&#65533;X+R-\&#65533;&#767248;I&#65533;&#65533;9~1&#65533;&#65533;&#65533;&#65533;&#65533;&#1226;&#228;&#65533;&#65533;+L3xz&#65533;&#65533;&#65533;&#65533;y&#65533;&#65533;&#65533;&#65533;/SZ&#65533;O&#65533;&#65533;xj&#65533;i&#65533;9J&#65533;7&#65533;[&#65533;&#65533;{&#65533;&#65533;YH&#65533;w&#65533;&#65533;&#65533;_&#65533;&#65533;&#65533;{&#65533;U&#65533;&#65533;&#65533;j&#65533;-&#65533;&#65533;&#65533;&#65533;o&#65533;&#65533;v&#65533;&#65533;]&#65533;&#65533;&#65533;&#65533;&#65533;O&#1804;&#65533;&#491;~&#65533;K&#65533;&#65533;H&#65533;-4&#640;&#65533;j&#65533;&#65533;&#1705;xj&#65533;&#65533;G&#65533;&#65533;&#65533;&#65533;&#65533;j&#65533;&#65533;&#65533;E&#65533;&#65533;&#65533;4Z&#65533;&#65533;&#65533;"@&#65533;&#65533;&#65533;<&#65533;T&#65533;&#65533;*&#65533;&#65533;&#65533;&#65533;&#65533;&#47730;Z&#65533; &#65533;&#65533;&#65533;&#65533;&#65533;&#65533;&#65533;&#65533;
&#65533;&#65533;&#1741;&#65533;&#65533; &#65533;&#65533;&#1723;&#65533;&#65533;&#524;X&#65533;&#65533;&#65533;-&#65533;&#1731;&#890;&#65533;&#65533;&#65533;&#65533;&#778;&#65533;+f&#65533;gl7&#65533;j&#65533;Q&#65533;3
]V|&#65533;6 &#65533;&#65533;\&#65533;&#1596;&#65533;&#411;&#65533;&#65533;:&#65533;&#1669;&#65533;&#65533;&#65533;&#65533;&#65533;&#65533;&#29501;/z&#442;&#1748; @&#65533;(|U&#65533;&#65533;9j&#65533;&#65533;H&#65533;Bk&#65533;3&#65533;^K&#772;"&#65533;&#65533;X&#65533;&#65533;~5&#65533; y&#65533;&#65533;&#65533;/d&#65533;&#65533;&#65533;[&#65533;4k&#65533;&#65533;&#65533;&#65533;&#65533;&#1549;k&#65533;&#65533;&#65533;
{&#65533;&#65533;G&#602;(&#65533;&#59180;~&#65533;~X&#65533;%&#53049;&#65533;&#65533;3H&#65533;R\7&#65533;&#65533;&#65533;&#65533;&#65533;&#1050;	&#65533;&#65533;:&#65533;&#65533;B}&#65533;&#65533;Z&#65533;T&#65533;+vPZ&#65533;&#65533;j$0&#65533;i)&#65533;&#65533;Wn4&#712;&#65533;y&#65533;&#814;&#1500;&#65533;2&#1676;z&#65533;&#65533;&#65533;&#65533;c&#65533;,Z&#65533;.-&#65533;^l&#65533;&#65533;J&#65533;&#65533;
&#65533;z&#65533;Pz&#65533;3  &#65533;&#65533;&#65533;|&#65533;9&#65533;&#65533;8y'@&#65533;z&#65533;&#65533;a&#65533;=&#65533;!i&#65533;&#65533;{&#65533;p&#65533;k&#65533;&#1079;&#65533;&#65533;&#65533;~~&#1555;&#65533;&#65533;&#65533;&#65533;'\"&#65533;&#65533;<&#65533;J&#65533;&#65533;&#65533;&#65533;&#65533;;&#65533;Gy&#1592;&#65533;&#65533;&#65533;*&#65533;&#65533;'&#65533;&#65533;k&#65533;&#65533;'&#65533;&#65533;)&#1626;&#65533;9w&#65533;;&#65533;`&#1836;&#65533;j&#65533;
&#65533;&#65533;(&#65533; &#65533;&#65533;&#65533;h&#1646;&#65533;&#65533;&#65533;(#,&#65533;&#65533;x&#65533;<&#65533;&#65533;-f&#65533;&#65533;|o&#65533;&#65533;&#849;&#65533;&#65533;&#65533;&#65533;-&#65533;&#65533;M&#65533;&#65533;m&#65533;&#1485;&#1906;&#65533;&#65533;l&#65533;&#65533;&#65533;&#65533;u&#65533;
&#65533;&#65533;Y&#65533;{H&#65533;&#65533;&#65533;&#65533;&#65533;&#65533;&#65533;L]&#65533;&#65533;&#65533;&#65533;*&#65533;&#65533;&#65533;)&#65533;	&#1717;a&#65533;GZ&#65533;E&#65533;&#65533;&#65533;&#65533;&#65533;&#65533;&#65533;&#65533;9&#65533;&#65533;&#65533;&#65533;LM&#65533;&#65533;&#65533;&#896;:&#65533;&#65533;8&#65533;c&#583;&#65533;&#65533;&#63183;(|&#65533;&#65533;&#65533;&#65533;n&#65533;&#65533;&#65533;&#65533;&#65533;Q&#65533;&#65533;QK&#65533;&#65533;s.Rn&#65533;&#65533;&#65533;q&#65533;&#65533;&#65533;&#65533;&#65533;&#1667;&#65533;w&#65533;&#65533;x&#65533;&#65533;&#1479;
&#65533;&#1938;(t&#65533;\&#65533;}@&#65533;<&#65533;&#65533;&#65533;G&#65533;	&#65533;&#65533;&#65533;&#65533;&#65533;g&#65533;:&#65533;7&#65533;&#65533;&#65533;&#65533;# &#65533;&#65533;&#1700;&#1579;~T&#65533;/:&#65533;,*&#65533;&#65533;W&#65533;5&#65533;&#65533;G&#65533;/
&#65533;X&#65533;@&#65533;&#65533;d:K&#65533;&#65533;&#65533;&#65533;&#65533;+R&#1082;&#65533;&#65533;E&#65533;#&#65533;&#845;&#65533;&#65533;z&#65533;c&#65533;&#65533;[&#65533;&#65533;(&#65533;l&#1498;&#65533;&#65533;&#65533;&#65533;p&#65533;&#65533;7P&#65533;%&#65533;&#65533;&#1695;T&#65533;&#65533;yn&#65533;&#65533;&#65533;:j&#65533;a&#65533;&#65533;&#65533;&#65533;&#65533;&#526;L&#65533;X&#65533;[J&#1642;-&#65533;&#65533;&#65533;T&#65533;&#65533;&#65533;&#65533;;&#65533;&#65533;"&#65533;&#65533;&#65533;&#65533;&#65533;&#65533;yY&#65533;(&#65533;&#65533;i&#65533;K&#65533;]&#65533;H&#65533;&#65533;X&#65533;&#65533;{&#65533;&#65533; \g&#65533;)=&#65533;&#65533;z&#65533;?&#65533;&#65533;Z&#65533;&#1688;&#65533;uC&#65533;&#1026;Y&#65533;&#65533;~[U&#65533;&#922;&#1964;Q>&#65533;3: &#65533;o&#65533;Q&#65533;&#65533;&#65533;&#65533;&#65533;
 &#65533;jl=&#65533;&#65533;3&#65533;&#65533;9*&#65533;"&#1768;,&#65533;&#65533;*[&#65533; &#65533;&#65533;7&#65533;&#65533;K&#65533;Q&#65533;&#1958;&#1587;c+&#65533;&#65533;&#65533;&#1626;&#65533;&#65533;&#65533;/&#65533;&#65533;&#65533;N&#65533;&#1101;e=&#65533;p[&#65533;Y&#65533;&#65533;]&#65533;&#65533;&#65533;o&#65533;s&#65533;&#65533;&#65533;k>i9&#65533;sM!&#65533;&#65533;[*&#65533;&#65533;\&#65533;&#65533;&#65533;&#65533;~&#65533;&#65533;&#65533;&#65533;&#65533;&#65533;&#1559;&#65533;&#65533;&#65533;jl&#65533;&#65533;Q&#1077;&#65533;P&#65533;&#65533;H&#65533;&#65533;&#65533;&#65533;&#65533;&#65533;&#65533;&#65533;z&#65533;v+T&#65533;k$j&#540;j&#515;&#65533;&#65533;G&#65533;&#65533;=&#65533;`&#65533;&#65533;&#65533;&#65533;{&#65533; TO&#65533; &#65533;&#65533;&#65533;"&#65533;3&#65533;&#65533;&#65533;&#65533;r&#65533;&#65533;W&#65533;&#65533;g&#65533; &#65533;&#65533;&#65533;]&#65533;*-&#65533;tn&#65533;e&#65533;&#65533;6&#65533;&#65533;&#65533;:&#65533;&#65533;h>&#65533;&#65533;&#65533;`&#65533;&#65533;~&#65533;no&#65533;&#65533;L&#65533;_&#65533;&#65533;&#65533;&#65533;&#65533;u&#65533;yy~v&#938;&#65533;&#65533;=&#65533;?&#65533;W&#1808;&#65533;&#47058;&#65533;&#65533;X?&#65533;;X&#65533; &#65533;&#65533; >&#65533;&#65533;&#65533;&#65533;&#65533;/&#65533;&#65533;&#65533;&#65533;&#65533;&#65533;G&#65533;&#65533;89&#65533;&#1936;h&#65533;&#65533;&#65533;:&#65533;Hu&#65533;Y&#65533;!&#65533;&#65533;F&#65533;0&#65533;&#65533;&#65533;&#65533;&#65533;&#65533;o&#65533;&#65533;&#65533;&#65533;Q<&#911;!&#65533;&#65533;.&#1951;i*&#65533;}i&#65533;&#65533;&#65533;&#65533;&#65533;&#65533;&#65533;&#221;&#65533;&#65533;/&#65533;&#65533;&#65533;&#65533;Ci&#65533;ex&#65533;/&#65533;&#65533;&#65533;&#65533;&#65533;&#65533;_&#65533;9&#65533;&#65533;&#65533;f&#65533;&#65533;&#65533;&#65533;&#65533;/&#65533;&#65533;O&#65533;&#65533;&#65533;&#65533;&#65533;&#65533;&#65533;&#65533;&#65533;_t&#65533;&#65533;8^&#65533;'&#1058;&#65533;&#65533;&#65533;&#65533;&#65533;)&#65533;&#65533;&#65533;&#65533;&#65533;}&#65533;&#65533;x&#65533;K~&#65533;h&#65533;&#65533;JZ&#65533;6n&#65533;&#216;&#1082;8&#65533;&#65533;&#65533;&#65533;&#65533;n&#65533;~&#714;<Z&#65533;&#65533;'&#65533;&#65533;n&#65533;&#65533;[y&#65533;]&#65533;&#65533;&#65533;&#65533;2&#65533;&#65533;&#65533;&#1539;&~&#65533;Uya&#65533;&#65533;&#65533;&#65533; &#65533;"&#326;%&#65533;&#65533;&#65533;	nlH&#65533;&#65533;D 
&#65533;&#65533;a&#65533;F#&#65533;H&#65533;&#65533;D&#65533;#X&#65533;Q&#12675;78lx&#65533;&#65533;H&#65533;&G48"&#65533;G&#65533;&#65533;&#65533;&#65533;&#65533;&#65533;&#65533;,o&#65533;4xh
O| &#65533;r&#65533;B"&#65533;&#65533;2&#65533;E&#65533;&#65533;&#65533;&#65533;&#65533;&#65533;(&#65533;E&#65533;V&#65533;Z&#65533;m&#1918;&#65533;W&#65533;\&#65533;u&#65533;&#65533;&#347;W&#65533;^&#65533;}&#65533;Z81r"	&#65533;4{(&#65533;&#65533;(2d&#147;K&#65533;0<l	&#65533;<&#65533;0&#561;&#65533;	 L&#65533;&#65533;&#65533;DI&#65533;t&#65533;(&#65533;&#65533;&#65533;&#65533;K&#65533;=IY j&#65533;#&&&#65533;&#65533;%g&#65533;&#65533;D&#65533;q&R.n&#65533;(&#65533;4&#65533;&#350;]&#65533;v&#65533;&#1917;m&#65533;*&&#65533;DKb&#65533;&#65533;'&#65533;&#1952;&#65533;B&#65533;&#65533;&#65533;`&#65533;&#65533;H&#65533;&#65533;&#65533;e&#65533;}&#65533;&#65533;  &#65533;#0&#65533;?&#65533;&#65533;&#65533;&#65533;&#65533;&#65533;->,&#65533;*&#65533;@&#65533;&#65533;;+&#65533;&#65533;V&#65533;&#65533;:&#65533;~&#65533;&#65533;&#65533;&#65533;/EWd&#65533;E_&#65533;&#65533;!&#65533;&#65533;&#65533;&&#65533;:&#65533;!&#65533;|
&#1063;&#65533;&#899;&#65533;&#65533;&#65533;&#65533;&#65533;&#65533;&#65533;&#65533;3i&#65533;&#65533;&#65533;-1&#65533;&#65533;M-&#65533;0&#65533; -&#65533;<$0&#65533;&#65533;c&#65533;0&#65533;X:&#65533;8&#65533;&&#65533;#9pH	&#65533;+&#65533;&#65533;!a&#65533;3N9&#31027;&#952;J&#65533;&#65533;1k<&#65533;&#65533;&#65533;&#65533;O@'rn&#65533;r&#1225;4J&#65533;H9C&#65533;&#65533;&#65533;&#65533;,&#1161;%JG &#65533;&#65533;&#65533;&#65533;q&#65533;&#65533;&#65533;	-3&#65533;&#65533;(&#65533;KIKP'&#65533;&#65533;D&#737;P&#65533;h$U;:&#65533;'<O&#65533;&#65533;&#65533;&#65533;W_&#65533;&#65533;&#65533;f"v&#65533;b7&#1192;X&#65533;<D&#65533;b&#65533;5YH&#65533;&#65533;&#65533;&#65533;c&#65533;&#65533;&#65533;c&#65533;&#65533;&#65533;&#65533;cA&#65533;&#65533;&#65533;j&#65533;&#65533;a6]u&#65533;e&#65533;&#1915;d%a\mg&#65533;
]w&#65533;&#65533;7_}&#65533;&#65533;&#1517;&#65533;&#65533;&#65533;&#65533;~&&#65533;`&#65533;F8a&#65533;f&#65533;a&#65533;&#65533;8b&#65533;'&#65533;&#65533;b&#65533;/&#65533;8c&#65533;7&#65533;c&#65533;?9d&#65533;G&#65533;&#65533;&#65533;OF9e&#65533;&#65533;5y&#1942;WfY&#65533;g&#65533;9&#65533;S~9&#65533;\&#65533;w&#65533;&#65533;:&#65533;&#65533;&#65533;,&#65533;&#65533;&#65533;e&#65533;kF:i^7-e&#65533;&#65533;%&#65533;.&#65533;&#65533;:Zi&#65533;&#65533;V&#65533;(&#65533;4:A&#240;&#65533;{-&#65533;&#65533;&#1704;k&#65533;, &#65533;+&#65533;&#65533;>)&#65533;z&#65533;(&#65533;&#65533;M&#65533;&#430;&#65533;U&#65533;&#65533;[ K&#65533;&#65533;n&#65533;&#65533;&#65533;o&#65533;)*,)2&#65533;&#65533;&#65533;4&#65533; h&#65533;&#65533;&#65533;0&#65533;&#65533;hq&#65533;7&#65533;&#65533;r&#65533;&#65533;&#65533;r&#65533;8&#205;&#65533;&#65533;Mg&#65533;&#65533;M&#65533;&#65533;gH&#65533;&#65533;g&#65533;}&#65533;&#65533;&#65533;Z5&#65533;&#65533;&#65533;#&#65533;&#65533;&#518;(,&#65533;AW&#65533;i&#65533;6"&#65533;,SK &#65533;&#65533;&#65533;&#65533;F&#65533;Z&#713;*&#65533;&#65533;&#65533;&#65533;C&#65533;9&#65533;iP&#65533;&#65533;&#65533;&#65533;&#65533;&#65533;C*?&#65533;&#65533;&#65533;`&#65533;&#65533;&#65533;@P!&#65533;&#65533;&#65533;_k&#65533;L`&#65533;&#65533;W&#797;&#65533;3&#65533;m&#65533;&#65533;&#65533;&#1900;&#65533;<&#65533;&#65533;M(@&#65533;&#65533;&#679;&#65533;R&#1643;{&#65533;YuL&#65533;&#65533;e{&#65533;F&#65533;#;&#65533;QdYv&#1728;F:z&#65533;-hc&#65533; &#65533;&#65533;&#65533;&#65533;&#65533;":&#65533;
&#65533;&#65533;q@{^)&#65533;Y>P&#65533;x&#65533; &#65533;&#65533;&#65533;&#65533;&#65533;d&#65533;&#65533;C&#65533;&#65533;6&#65533;&#65533;&#65533;o1q&#65533;2&#65533;7&#65533;&#65533;O/&#65533;H&#65533;&#65533;&#501;*&#1677;qi9D&#65533;  t9&#65533;W&#65533;&#65533;*&#65533;&#65533;0kt&#65533;[&#65533;*B&b&#65533;e"&#65533;H&#65533;&#65533;C&>:&#65533;q5\b"-C&#65533;-&#1055;7&#65533;&#65533;&#65533;&#65533;&#65533;9&#65533;F&#65533;&#575;&#260;i#_&#65533;&#65533;I,G&#65533;#&#65533;r&#65533;&#65533;[\C0p&#481;&#65533;r8<&#65533;!&#65533;&#65533;J&#65533;H &#65533;&#65533;&#65533;!3&#65533;&#65533;GF&#65533;t&#65533;&#293;&#65533;&#65533;&#65533;4&#65533;s^&#65533;&#65533;"&#65533;&#65533;1&#65533;5&#1241;&#964;f4&#65533;&#65533;&#65533;eV&#1242;&#65533;&#65533;f6&#65533;&#65533;Mnv&#1243;&#65533;g8&#65533;9Nr&#65533;&#1244;&#65533;Dg:&#1401;Nv&#65533;&#1245;&#65533;&#65533;K&#65533;&#371;&#65533;&#65533;&#65533;&#65533;&#962;g>&#65533;HG%s&#1937;W&#65533;>&#65533;!&#65533; R&#65533;&#1368;?&#65533;P&#65533;6&#65533;/&#65533;\&#65533;?3'O&#65533;&#65533;&#65533;&#65533;
&#65533;&#65533;&#65533;A&#65533;"q&#65533;&#65533;(G&#65533;&#65533;B&#65533;&#65533;&#65533;bI,&#65533;&#65533;2&#65533;R&#65533;l&#65533;x<&#65533;E\&#65533;&#65533;&#65533;4&#65533;&#65533;2iN%VG&#65533;&#65533;-$&#65533;O&#65533;&#1302;~T&#65533;G&#65533;O&#65533;5S>&#65533;%&#65533;2&#65533;iM&#65533;&#65533;R&#65533;V&#65533;b&#65533;&#65533;3&#65533;%&#65533;&#1286;]&#65533;[&#65533;
V&#65533;&#65533;U_&#65533;*&#65533;&#65533;&#65533;&#65533;i&#65533;&#65533;#&#65533;QYLdV&#65533;&#65533;T#r&#65533;k^&#65533;&#65533;V&#65533;
&#65533;&#65533;&#65533; !&#65533;   ,    &#65533; &#65533; H&#65533;&#65533;&#65533;&#65533;*\&#560;&#65533;&#65533;#P"J&#65533;H&#65533;&#65533;E(3j&#65533;&#561;&#65533;&#463; C&#65533;I&#65533;&#65533;&#595;(S&#65533;\&#65533;Q&#65533;&#343;0#&#65533;&#65533;I&#65533;&#65533;&#859;8s&#65533;&#65533;&#627;&#65533;&#65533;=1&#65533;V&#65533;I&#65533;&#65533;&#1123;H&#65533;*]:&#65533;&#1063;&#65533;J&#65533;J&#65533;&#65533;&#1387;X5&#1921;
5&#65533;&#1519;`&#202;&#65533;N&#65533;B&#618;]&#758;&#65533;&#1763;g&#65533;&#65533;|K&#65533;&#65533;&#1915;x&#65533;&#65533;3&#65533;&#2047;&#65533;&#65533;&#65533;&#65533;&#65533;&#65533;&#200;+&#65533;&#40240;&#65533;&#336;#K&#65533;&#65533;q&#65533;&#65533;&#468;3k&#1948;&#65533;&#65533;e&#65533;&#65533;C&#65533;&#65533;6&#65533;&#29284;S&#65533;^]&#65533;&#65533;i&#65533;&#65533;c&#734;&#65533;&#65533;&#65533;&#47668;s&#65533;&#65533;=&#65533;&#65533;k&#65533;&#65533;&#65533;_h&#65533;6&#65533;&#65533;&#531;&#65533;.n\&#65533;&#65533;&#65533;!6&#65533;N&#65533;:g&#1535;&#65533;k&#2030;&#65533;&#65533;i&#65533;&#65533;&#65533;&#65533;&#65533;&#65533;|[&#65533;&#65533;&#65533;m&#65533;gG&#1022;&#65533;W&#65533;&#65533;&#65533;&#735;/&#65533;g&#65533;&#65533;&#65533;&#65533;~_&#65533;&#65533;&#65533;5&#65533;&#65533;&#65533;hs&#65533;&#65533;&#65533;&#65533;&#65533;&#65533;&#65533;F&#65533;&#65533;}&#65533;Ih&#65533;&#65533;W!&#65533;2(`&#65533;X&#65533;i&#65533;hb~:v&#65533;&#65533;iX&#65533;0&#65533;&#65533;&#65533;1&#65533;(&#1932;*&#1704;#x&#65533;&#65533;&#1381;&#65533;"&#65533;D>&#65533;&#65533; &#65533;&#65533;p8&#65533;&#65533;&#65533;!&#65533;$&#65533;T&#65533;&&#65533;&#65533;Uf&#65533;&#65533;Xj&#65533;%i&#65533;&#65533;&#22044;II#&#65533;hNv&#65533;\i&#65533;)&#65533;l&#65533;)gg&#65533;&#65533;6&#30528;&#65533;9$&#65533;|&#65533;&Z}j&#65533;&#65533;
jhzzvy&#65533;c&#65533;x&&#65533;&#65533;z&#65533;'W&#65533;V&#65533;&#1361;&#65533;Y&#65533;&#65533;TaN&#65533;&#65533;HM&#65533;&#65533;&#65533;&E(&#65533;&#65533;&#65533;&#65533;S&#65533;q&#65533;&#65533;N&#65533;&#65533;&#65533;&#65533;&#65533;5&#65533;&#65533;&#65533;&#65533;6Ug&#65533;&#65533;&#65533;&#65533;&#39165;&#65533;&#65533;9
k,H&#65533;&#65533;z&#65533;&#65533;Z(&#65533;&#65533;:&#65533;&#65533;V;a&#65533;&#65533;f[P&#65533;&#65533;j&#65533;@&#65533;&#65533;&#65533;&#65533;&#65533;5&#65533;&#1818;{&#65533;&#65533;&#930;&#65533;&#65533;&#65533;&#1274;&#65533;n&#65533;&#65533;&#65533;5o&#65533;&#65533;*{o&#65533;&#65533;v&#65533;/&#65533;&#65533;&#65533;&#65533;&#65533;&#65533;v;&#65533;&#65533;&#65533;&#65533;y&#65533;&#65533;&#65533;&#65533;0&#65533;&#65533;>&#65533;k&#65533;&#65533;&#65533;&#65533;K[&#65533;&#65533;&#65533;&#1711;&#65533;&#65533;z&#65533;a!&#65533;1&#65533;%&#1242;&#65533;&#65533;)&#65533;:2f-&#65533;z2&#65533;1&#65533;&#65533;&#65533;&#65533;5&#65533;&#65533;&#65533;P9&#65533;Z0&#953;*&#65533;K0CM&#65533;&#65533;F'&#65533;&#65533;&#65533;J7&#65533;&#65533;&#65533;NG&#65533;&#65533;RWM&#65533;&#65533;Vg&#65533;&#65533;&#65533;Zw&#65533;&#65533;&#65533;%&#65533;,0&#65533;L&#205;&#65533;h&#65533;&#65533;v&#65533;l&#65533;&#65533;v&#65533;p&#65533;-w&#65533;t&#65533;mw&#65533;x&#2029;w&#65533;|&#65533;&#65533;&#65533;w&#1984;&#65533;&#65533;6I;&#65533;&#65533;.g&#65533;&#65533;&#65533;7&#65533;&#65533;&#65533;G.&#65533;&#65533;Wn&#65533;&#65533;g&#65533;&#65533;&#65533;k>&#65533;&#65533;ck&#65533;)&#65533;&#65533;N&#65533;&#39335;&#65533;&#65533;&#43703;&#65533;&#65533;&#65533;&#65533;&#65533;&#65533;&#65533;N&#65533;&#65533;&#65533;&#65533;&#65533;&#65533;&#1338;@&#65533;&#65533;&#65533;Ibs,&#65533;1&#65533;(&#65533;<&#65533;&#65533;7&#65533;&#65533;&#65533;&#65533;G&#65533;&#65533;&#65533;Oo}&#65533;&#65533;S&#65533;&#65533;&#65533;&#65533;g&#65533;&#65533;&#65533;&#1927;&#65533;=&#65533;&#65533;SJ&#65533;&#65533;_&#65533;3&#65533;,&#65533;&#65533;&#65533;&#1483;43&#65533;&#65533;*&#65533;&#65533;&#65533;&#65533;&#65533;&#65533;&#65533;&#65533;&#65533;&#65533; &#65533;&#65533; &#65533;G&#65533; p&#65533;L x@&#65533;y&#65533;&#65533;`p>&#65533;&#65533;}&#65533;[&#65533;1&#65533;&#65533;ghcq&#65533;&#224;3d &#65533;&#317;&#65533;&#952;&#65533;&#65533;w
&&#65533;&#65533;bd+&#65533;IG&#65533;>&#65533;w6T\k&#65533;C&#65533;&#7175;34&#65533;e&#65533;&#65533; &#65533;n&#65533;7&#65533;w8&#65533;
Q&#65533;Nd"&#65533;&#65533;X&#65533;(2&#65533;w&#65533;+&#65533;&#65533; A&#65533;&#65533;a&#510; D&#65533;h&#65533;&#65533;&#65533;&#65533; &#65533;b&#65533;o&#65533;BNI&#65533;P&#65533;,&#65533;=0yX\&#65533;&#65533;H&#65533;&#1167;&#65533;d&#65533;&#65533;A&#688;&#65533;Jd&#65533; 	IE*&#65533;&#65533;&#65533;&#65533;&#65533;%3&#65533;H &#65533;N&#65533;&#65533;A>&#65533;BNn&#65533;&#65533;&#65533;&#65533;&#65533;&#65533;&#65533;&#65533;&#65533;&#65533;1&#65533;&#65533;&#445;`&#65533;&#65533;&#65533;@&#65533;aLo&#65533;&#65533;&#65533;&#65533;&#65533;&#65533;9&#65533;&#65533;k\&#65533;&#65533;&#65533;?&#65533;)3&#65533;&#65533;[&#65533;&#65533;&#65533;86&#65533;&#65533;&#65533;&#294;4&#65533;&#65533;&#65533;i^&#1243;&#65533;&#65533;&#65533;&#65533;6H&#65533;[&#65533;qD@@&#65533;A&#65533;&#65533;&#65533; &#65533;D@/&#65533;I:;&#65533;&#65533;&#65533;&#65533;&#65533;&#65533;\&#65533;&#65533;&#65533;}R&#65533;#&#65533;3^&#65533;&#65533;&#65533;&#65533;i~rq&#65533;#(&#65533;&#65533;&#65533;d&#65533;E&#65533;&#65533;*&#1096;&#65533;&#1057;&#65533;h&#65533;,J&#1099;V&#65533;&#65533;&#65533;!&#65533;G&#65533;&#65533;y&#65533;&#65533;&#65533;&#65533;x"&#65533;&#65533;&#65533;F-&#65533;&#65533;
:&#65533;M &#65533;%G&#782;N"&#65533;&#1670;!=&#65533;H6&&#1289;%&#65533;G&#65533;&#65533;T&#65533;&#65533;ME&#65533;Se9U&#65533;b&#65533;&#65533;W&#65533;&#65533;&#65533;	&#65533;&#65533;&#65533; &#65533;&#65533;&#65533;.&#65533;&#65533;s&#65533;+&y6-*&#65533;i&#65533;&#65533;7\&#65533;,&#65533;&#65533;&#65533;0&#65533;+^r&#65533;&#65533;d3:XM&#65533;&#65533;&#65533;1	&#65533;X&#65533;6&#65533;&#932;&#65533;ae&#65533;X&#65533;ZU&#65533;2&#65533;%&#65533;&#65533;@&#65533;&#65533;h&#65533;a&#65533;&#65533;Z &#65533;&#65533;45&#65533;8jc&#65533;&#65533;t7z&#65533;&#65533;=&#65533;&#1164;Y&#65533;&#65533;%&#65533;&#65533;H&#65533;z&#65533;l&#65533;&#65533;o&#65533;\gn&#65533;&#65533;&#65533;dp&#65533;&#65533;&#65533;"&#65533;&#65533;&#65533;=&#65533;N&#65533;Z&#65533;&#65533;&#65533;&#65533;F&#65533;f7&#65533;WP&#65533;:&#65533;&#65533;/&#1824;jDn&#65533;&#65533;&#65533;+v&#65533;::&#65533;&#65533;/y#&#864;,&#65533;9_&#65533;&#65533;&#65533;&#65533;&#65533;&#65533;&#65533;}_&#65533;&#65533;7&#65533;&#65533;&#65533;o&#65533;P&#1528;&#65533;&#65533;&#65533;&#1244;&#65533;n&#65533;^&#65533;"8&#65533;&#65533;&#65533;&#65533;}&#65533;;_&#65533;&#65533;&#65533;!&#65533;c&#65533;&#65533;D&#65533;&#65533;&#65533;&#795;&#41007;:b&#65533;&#65533;&#65533;Q&#65533;f&#65533;&#65533;I&#65533;O&#65533;&#65533;.q&#65533;&#65533;9&#1169;v&#65533;t&#65533;&#65533;&#65533;k&#65533;%8&#65533;^&#65533;&#859;&#65533;&#172;Z,N&#65533;1k\_6&#65533;&#65533;&#65533;!&#65533;&#65533;&#65533;&&#65533;u&#65533;U&#65533;o&#65533;e&#65533;&#65533;&#65533;&#65533;&#65533;d&#65533;;&#65533;&#65533;R&#65533;X&#65533;*3&#65533;k&#65533;&#65533;:O&#65533;&#65533;@&#65533;&#65533;F&#65533;
&#65533;l&#65533;&#131;&#65533;&#65533;&#65533;&#65533;!&#65533;	&#65533;&#65533;&#65533; `&#65533;J
 5&#65533;&#65533;@&#65533;&#1336;g&#1667;&#65533;`&#65533;3&#65533;&#65533;
aA&#65533;Xt&#65533;-iC&#65533;&#1115;&#65533;4&#65533;%&#65533;h	&#65533;:&#65533;$&#65533;3T&#65533;j?&#65533;O&#65533;>&#65533;s&#65533;C&#65533;i=&#65533;&#1469;&#65533; &#65533;&#65533;&#65533;g^&#2042;&#65533;{&#65533;u&#65533;}=&#65533;^&#65533;&#65533;&#65533;n-&#65533;i=&#65533;EG&#65533;&#65533;8Ee`&#65533;,!&#65533;&#65533;&#65533;/&#65533;&#65533;&#65533;Wd&#65533;&#65533;Ux&#65533;&#65533;&#65533;&#65533;&#65533;&#65533;&#65533;&#65533;&#65533;&#65533;!T&#65533;&#65533;V&#65533;&#65533;&#65533;]no_&#65533;>&#65533;&#310;&#65533;&#65533;&#65533;@&#65533;&#65533;+&#65533;-|&#65533;&#65533; &#65533;7&#65533;&#65533;)p&#736;&#65533;&#65533;&#65533;	&.&#65533;&#65533;*&#65533;x&#65533;&#65533;&#65533;&#65533;&#65533;(w&#65533;7&#65533;ol&#65533;&#65533;&#65533;&#361;	&#65533;}&#65533;&#65533;O&#65533;&#65533;:&#65533;&#327;&#65533;|&#65533;&#65533;&#65533;/&#65533;&#65533;&#65533;&#65533;&#65533;4&#65533;&#65533;~&#65533;q =&#65533;1&#65533;&#65533;&#65533;&#65533;&#65533;&#65533;]&#65533;F&#65533;&#65533;&#65533;j&#65533; &#65533;&#65533;&#65533;&#65533;&#65533;&#65533;&#65533;&#65533;*&#65533;&#65533; W&#65533;
|0&#65533;.&#65533;&#65533;&#65533;6&#65533;&#65533;]&#65533;y{ &#65533;&#65533;&#65533;&#65533;^&#897;&#65533;&#65533;&#65533;&#65533;wA&#65533;&#65533;&#65533;&#65533;#&#65533;&#65533;@&#65533;;&#65533;x&#65533;|&#65533;=H&#65533;Q@&#65533;\&#65533;&#65533;(&#65533;&#65533;A&#65533;s&#65533;&#65533;&#65533;&#65533;w&#65533;@&#65533;0s&#65533;&#65533;\  &#65533;&#65533;&#65533;s&#65533;/&#65533;0&#65533;&#65533;y&#65533;s&#65533;&#65533;&#65533;
B&#65533;&#65533;@&#65533;:&#65533;7[&#65533;6&#65533;&#65533;`&#65533;&#65533;&#65533;U&#65533;+&#65533;n&#65533;t&#65533;&#65533;&#65533;&#65533;&#65533;?nq&#65533;;&#65533;`&#1529;&#62085;&#65533;&#65533;u?H'&#65533;&#65533;x&#65533;d&#65533;&#65533;<&#65533; 0&#65533;$&#65533;&#65533;&#65533;&#65533;x&#65533;3&#65533;&#65533;&#65533;&#65533;&#65533;&#65533;.&#65533;&#65533;&#65533;&#65533;&#65533;&#65533;O&#65533;+(_t &#65533;&#65533; &#65533;&#65533;s&#65533;w&#65533;G7?ppfd&#65533;4.C&#65533;&#65533;&#65533;&#65533;{&#65533; yWn&#65533;&#65533;s~wpbp&#65533;&#65533;}&#65533;iGv&#65533;o&#65533;p&#65533;&#65533;s&#1559;p"&#65533;) &#1223;ygx8&#65533;m	&#65533;&#65533;s3~v&#65533;v&#65533;F{&#65533;pay&#65533;wn x&#65533;g&#65533;&#65533;t&#65533;t&#65533;g&#65533; &#65533;
&#65533;7{8&#65533;V&#65533;p>&#65533;&#65533;	&#65533;-8@&#65533;'&#65533;&#65533;&#65533;.&#65533;s/&#65533;t&#65533;&#65533;pM7p!&#65533; &#65533;b&#65533;&#1015;&#65533;&#65533;S'~-&#65533;{&#65533;&#65533;m&#65533;&#65533;|	&#65533;oj%rN7&#65533;&#65533;'o&#65533;v~1&#65533;qD&#65533;q&#65533;'v&#65533;w&#65533;&#65533;d&#65533;&#65533;&#65533;z&#65533;x,&#65533;&#65533;p:8{NWt&#65533;&#457;+&#65533;x&#65533;r&#65533; &#65533;7}&#65533;'&#65533;&#65533;aGv.&#65533;&#65533;w
8&#65533;T8|M&#1474; pmn&#518;&#65533;&#65533;WnsWz7\'n|W&#65533; @&#65533;&#167;tM&#1480;7(n&#65533;'|&#65533;&#65533;r&#65533;&#65533;&#65533;&#65533;t&#65533;wyv8r&#65533;r0G&#65533;&#65533;gz&#1368;&#65533;C&#65533;U&#65533;&#65533;&#65533; &#65533;h&#65533;#&#65533;~&#65533;W|J&#65533;q&#65533;&#65533;&#65533;W&#65533;"&#65533;&#65533;(r&#152;&#65533;&#65533;&#65533;s&#65533;&#65533;m&#65533;&#65533;&#65533;vi6`&#65533;w|&#65533;xm&#65533;6|&#65533;V|(&#65533;&#65533;&#65533;&#65533;B &#65533;R&#65533;ggw<G~&#65533;xx&#1400;&#65533;&#49601;&#65533;w}&#65533;&#65533;w&#65533;t&#65533;q&#65533; &#65533;HI&#65533;`X&#1223;o&#65533;p&#65533;&#65533;&#65533;&#65533;&#65533;y&#65533;&#65533;&#65533;
a{vR&#65533;&#65533;n&#65533;o&#65533;&#65533;&#65533;&#65533;&#65533;{g{&#65533;&#65533;n&#65533;&#65533;PY&#65533;&#65533;&#65533;&#65533;&#1223;&#65533;X&#65533;p&#65533;qG&#65533;&#65533;w&#65533;&#65533;G&#65533;&#65533;&#65533;&#65533;&&#65533;&#65533;(g&#65533;&#65533;&#65533;&#65533;H8&#65533;&#65533;(}Kx~&#65533;&#65533;~qZ0&#65533;-&#65533;H&#65533;&#65533;.&#65533;&#65533;qHw9y@&#65533;tbG[x.l&#65533;|&#823;{&#65533;&#65533;&#65533;&#65533;6ok&#65533;|&#65533;?&#65533;&#65533;&#455;&#65533;  &#65533;&#65533;&#65533;t&#65533;&#65533;i&#759;&#65533;&#65533;&#65533;&#65533;&#65533;Xq&#65533;Xo&#65533;z&#65533;7q(pr&#65533;&#462;&#65533;&#65533;&#65533;&#65533;&#65533;&#65533;&#65533;&#407;&#1911;&#65533;&#65533;&#65533;@&#65533;C`-y&#65533;&#65533;&#65533;WN(Pb&#65533;&#65533;W|&#569;&#65533;&#1498;_&#65533;&#65533;9.&#65533;&#65533;&#65533;7&#65533;;&#65533;u&#65533;w&#65533;&#65533;to&#65533;[&#65533;J&#65533;	&#65533;&#65533;h&#65533;&#65533;R&#65533;G&#1474;&#65533;t)h&#65533;m&#65533;&#65533;<&#65533;&#65533;4&#65533;&#65533;&#65533;z&#65533;&#65533;&#65533;'&#65533;&#65533;&#65533;p
'|!&#65533;&#65533;&#65533;=z&#65533;)?&#65533;j&#65533;s&#65533;
ug&#65533;&#65533;&#65533;xr3)~Q8&#65533;6&#65533;>y/a8&#65533;P	&#65533;&#1606;&#65533;&#65533;&#65533;{&#2006;&#65533;p&#65533;	&#65533;&#65533;L).Y&#65533;ax|&#12871;&#65533;&#65533;G&#65533;E&#65533;&#65533;&#65533;iw&#65533;f}&#65533;&#65533;&#65533;&#65533;q&#65533;Yt&#65533;&#65533;&#65533;E0&#65533;Ez)g&#65533;p&#65533;&#65533;Zwn 
~&#65533;i&#65533;&#65533;
&#65533;&#65533; &#65533;V &#65533;I&#65533;V&#65533;&#65533;&#65533;v}&#65533;xQ&#65533;r&#65533;&#65533;( &#65533;	1&#65533;&#65533;b&#65533;&#65533;&#65533;&#64912;&#65533;F&#65533;/Y&#65533;yh?pV&#65533;&#65533;&#65533;nH&#65533;&#65533;X&#65533;zy&#65533;&#65533;6p:&#464;&#65533;&#65533;	7B&#65533;&#65533;	}&#65533;&#65533;&#65533;&#65533;&#65533;&#65533;sB&#65533;E&#65533;&#65533;&#65533;I&#65533;a&#65533;rX&#65533;&#65533;&#65533;60&#65533;r&#65533;X &#65533;?&#65533;z&#65533;(&#65533;-9y`GpGx&#65533;Q&#65533;	&#65533;&#65533;&#65533;w&#1497;m;(&#65533;c&#65533;nR&#65533;&#65533;&#1481;&#65533;+
 Z {  -*&#490;2z&#65533;&#65533;&#65533;S-&#65533;&#65533;&#65533;&#65533;{Cp&#65533;I:&#65533;&#65533;Gt&#65533;&#65533;&#65533;&#65533;vg|&#65533;&#65533;z4&#65533;&#65533;&#65533;q{&#65533;6&#65533;I &#65533;&#65533;W&#65533;&#65533;&#65533;*X&#65533;X`$&#65533;&#65533;&#65533;&#65533;&#65533;)&#65533;{7m%&#65533;.)&#65533;vw
 &#65533;)or&#1560;&#65533;&#606;&#65533;&#65533;&#65533;&#65533;Z&#65533;H9&#65533;'}&#65533;7|{&#65533;z&#65533;}&#65533;/&#65533;&#65533;w&#65533;D&#65533;&#65533;Gjy&#65533;&#65533;~&#65533;&#65533;wq&#1192;&#65533;&#65533;&#65533;^d&#65533;y&#65533;V&#65533;0&#65533;7&#746;V&#65533;J&#65533;&#65533;WpJ &#65533;V&#65533;&#65533;&#1513;V&#65533;j	Wz&#65533;Gt&#65533;H&#65533;1x&#65533;&#65533;^?y/&#65533;&#65533;|&#1626;ur&#65533;&#65533;&#65533;|L&#65533;&#65533;&#65533;'&#65533;&#65533;R`&#65533;y&#65533;1&#65533;&#65533;&#65533;&#15831;)[&#65533;&#65533;&#651;&#1338;s&#65533;&#65533;6&#65533;&#65533;&#41486;=&#65533;&#65533;&#500;Mkw&#65533;8&#65533;&#65533;&#65533;&#65533;7]&#65533;&#65533;H x&#65533;o`&#1849;&#65533;*z&#65533;o&#65533;q&#65533;_7{*&#65533;&#65533;&#65533;grh9&#65533;yI&#65533;&#65533;&#542;&#65533;&#65533;&#1154;2&#65533;&#65533;&#65533;f&#65533;&#65533;=z&#65533;&#65533;&#65533;n&#65533;6h&#65533;&#471;R&#65533;&#65533;&#65533;X&#65533;9&#65533;wi(|&#65533;&#65533;&#65533;F&#65533;&#65533;&#65533;&#1487;kY&#65533;N[yD&#65533;&#65533;&#65533;hL&#65533;&#1719;&#65533;&#65533;&#65533;g:Vj\&#65533;&#1651;&#65533;&#65533;[`&#65533;*&#65533;&#65533;
 &#65533;&#65533;&#65533;&#65533;B0v&#65533;&#65533;~&#65533;&#65533;&#65533; &#65533;&#65533;&#65533;&#65533;&#65533;w0&#65533;&#65533;&#65533;&#65533;&#65533;g&#65533;&#1109;&#65533;W&#65533;&#65533;z&#65533;&#65533;&#65533;W&#65533;&r&#65533;j&#65533;3&#65533;pi8&#65533;&#65533;&#65533;&#65533;&#65533;&#1527;&#65533;&#65533;7&#65533;&#812;`J&#65533;*&#65533;&#65533;&#65533;&#65533;&#65533;&#65533;S&#65533;[&#65533;{it&#65533;&#65533;}&#65533;i&#65533;o&#65533;[&#65533;\&#65533;&&#65533;%&#65533;z:&#65533;W&#1042;[:*@pXK&#65533;\&#65533;&#65533;&#65533;&#65533;&#65533;&#65533;&#65533;W&#65533;&#65533;x&#65533;*1l&#65533;&#65533;&#1686;&#65533;&#65533;&#65533;&#65533;&#65533;&#65533;y;x&#65533;&#65533;&#65533;n8&#65533;&#65533;7&#65533;&#65533;'&#65533;&#65533;&#65533;&#65533;F&#1780;&#65533;&#65533;&#65533;&#65533;&#65533;q&#65533;7&#65533;Ip&#65533;*&#65533;)
&#65533;&#65533;&#65533;z&#65533;*&#65533;&#65533;m'z&#65533;&#65533;z&#65533;6&#65533;&#65533;A&#65533;-&#65533;A{&#141;{&#65533;&#65533;&#696;?&#65533;&#65533;ulX&#65533;&#65533;&#65533;&#65533;Yz&&#65533;y3&#590;w&#65533;&#1536;S&#65533;	&#1734;Sl&#65533;&#65533;&#65533;-&#527;/&#65533;&#65533;&#65533;&#65533;&#65533;U&#65533;s&#65533;6}&#65533;f&#65533;&#65533;v&#65533;is&#65533;o^&#65533;&#65533;W&#65533;q&#65533;&#65533;*Z&#65533;K(&#65533;&#65533;'&#65533;1'0&#65533;&#65533;:zC&#461;&#65533;E&#65533;8&#65533;&#1565;Q&#65533;n`&#65533;[&#65533;n&#1053;&#1339;&#65533;I&#65533;x&#65533;)&#65533;&#65533;&#65533;&#65533;(G&#65533;&#65533;'&#65533;
 R&#65533;0&#537;&#65533;X&#65533;&#65533;8&#65533;~&#65533;&#65533;#:&#65533;:G&#65533;&#65533;&#65533;&#65533;&#65533;L&#65533;:&#65533;mX&#65533;l&#65533;9&#65533;w&#65533;&#65533;&#65533;,&#65533;&#65533;&#65533;&#65533;u&#65533;&#65533;~&#65533;h&#65533;I&#65533;&#65533;&#65533;h&#65533;&#65533;GP&#65533;?&#65533;&#65533;&#65533;&#65533;X&#65533;a&#1121;HK&#65533;&#65533;7s&#65533;&#65533;&#65533;&#385;Q&#65533;&#1257;&#65533;&#1822;&#65533;&#65533;&#65533;Q&#65533;&#65533;&#65533;|W&#65533;&#65533;&#65533;N&#65533;&#65533;&#65533;J&#65533;&#65533;&#1423;7&#65533;&#65533;z&#65533;,`&#65533;&#65533;-&#65533;&#65533;&#727;&#65533;<&#65533;6&#65533;&#65533;0&#65533;@&#65533;&#65533;&#65533;&#65533;&#65533;&#65533;&#65533;q&#65533;&#65533;&#65533;&#797;2l&#65533;&#1785;|&#65533;w}# y&#65533;K&#343;&#65533;&#65533;cH&#65533;/&#65533;&#65533;jZ&#65533;&#65533;&#65533;&#65533;&#484;	&#65533;{&#65533;o&#65533;w&#65533;|b&#65533;&#65533;&#65533;&#65533;&#65533;&#65533;&#65533;&#65533;&#65533;wN&#65533;&#65533;z~='~&#65533;I&#65533;;&#65533;&#65533;&#65533;np&#65533;&#65533;&#65533;&#810;I`&#65533; W&#65533;}&#65533;&#65533;&#65533;)&#65533;&#1794;&#65533;W&#65533;m&#65533;&#65533;`(&#65533;&#65533;&#65533;&#1084;'&#65533;&#65533;&#65533;z&#65533;
&#65533;&#1798;q&#65533;&#1588;7&#65533;G$=0&#65533;h&#65533;&#65533;&#65533;&#65533;&#1591;&#65533;o`m"&#65533;&#65533;wh&#65533;&#65533;k&#65533;Y&#65533;&#65533;5&#65533;j5r&#65533;&#65533;&#65533;&#65533;&#65533;&#65533;&#65533;&#65533;VC q&#65533;&#65533;&#65533;&#65533;&#65533;y&#65533;Z&#65533;I&#65533;mA&#65533;4K&#1980;&#65533;&#65533;l&#65533;!R&#65533;&#65533;|,n&#65533;&#65533;QG&#65533;&#812;H &#65533;&#1558;&#65533;:&#65533;&#65533;&#65533;&#65533;v&#1689;&#1592;&#65533;&#65533;L&#65533;%=&#65533;2-v&#65533;&#690;<o&#1209;&#65533;XK&#65533;a&#65533;vl|0&#65533;&#65533;&#65533;F&#65533;&#65533;Xq&#65533;&#467;&&#65533;&#65533;Q&#65533;&#65533;`(&#65533;&#65533;&#65533; &#65533;&#65533;&#65533;Z&#65533;&#65533;T&#65533;&#65533;Z&#65533;  E&#65533;t&#65533;8|&#65533;&#467;a&#65533;&#65533;&#65533;&#65533;&#65533;&#1033;&#65533;|&#65533;&#65533;&#65533;&#65533;m|G&#65533;&#65533;)&#65533;nW|&#65533;y&#65533;&#65533;7&#65533;S&#65533;&#65533;&#65533;*&#65533;&#65533;`&#65533;|&#65533;o&#65533;&#1556;&#65533;&#65533;Yib8&#65533;-g&#65533;W&#65533;n&#65533;&#65533;<&#65533;x&#65533;8&#1059;&#65533;&#65533;)~&#65533;&#65533; G&#65533;o &#65533;&#65533;&#65533;Iy&#65533;(&#1816;rQ8&#65533;&#65533;gf
&#65533;&#65533;V8&#65533; ]&#65533;&#65533;&#65533;&#65533;R&#65533;{&#65533;&#478;dH{Q8&#65533;\&#65533;}2 &#934;&#65533;&#65533;&#65533;mG&#65533;jK&#65533;&#65533;{n&#65533;zvs9&#65533;* &#65533;0&#65533;&#65533;&#65533;F&#65533;&#65533;!&#65533;&#65533;]&#65533;v&#65533;&#65533;N&#65533;&#65533;7&#65533;A&#65533;&#65533;&#65533;V &#65533;R&#65533;&#65533;&#65533;F&#65533;&#65533;q^$&#65533;&#65533;	&#65533;5^~&#65533;&#65533;&#65533;&#65533;qkM&#65533;&#65533;&#65533;]n&#65533;K&#65533;&#1309;&#45616;&#1598;B &#65533;S{0P|&#65533;&#65533;&#65533;M&#903;9&#65533;&#65533;j&#65533;&#65533;jN&#37309;'D&#65533;}9g&#65533;`&#65533;wDqm&#65533;&#65533;&#65533;<F&#65533;&#65533;&#65533;&#65533;t:&#65533;&#65533;&#65533;t4&#65533;K&#65533;&#65533;k&#65533;Ky,&#65533;A&#65533;8@C@&#65533;[p&#65533;Xyp&#65533;&#65533;&#65533;&#7833;&#65533;&#65533;pB &#65533;&#65533;)[N
>&#65533;&#65533;pX&#65533;&#65533;&#65533;+&#65533;Y&#65533;&#65533;&#65533;Q&#65533;&#65533;m&#65533;5[&#65533;&#65533;&#65533;&#1623;&#65533;_&#65533;&#65533;&#65533;&#65533;&#65533;H&#65533;i&#65533;W&#65533;U&#65533;p&#65533;&#65533;&#65533;C8&#65533;&#65533;&#65533;a&#41840;,&#65533;!&#65533;&#65533;R&#65533;&#65533;Y&#65533;~	&#65533;q&#65533;v&#65533;&#65533;bR1&#65533;x&#65533;&#65533;l&#65533;J|o&#65533;&#65533;|h&#65533;&#65533;&#65533;&#65533;&#65533;&#65533;h&#65533;|8^&#65533;&#65533;&#65533;&#65533;&#65533;&#65533;1&#65533;&#65533;4&#65533;&#65533;*&#65533;&#65533;6I&#65533;p/&#65533;&#65533;G&#65533;)&#65533;&#65533;&#65533;&#65533;6&#65533;&#65533;'&#65533;q&#33262;&#65533;2&#65533;&#65533;&#1485;&#65533;&#65533;&#1289;h]&#611;&#65533;&#65533;&#65533;W&#65533;&#65533;&#65533;s}&#65533;i&#65533;}a(&#65533;&#65533;7&#65533;&#65533;W&#65533;g&#65533;&#65533;&#65533;&#65533;j&#65533;&#65533;&#65533;&#262;&#65533; &#65533;&#65533;R&#1726;&#65533;&#65533;&#65533;]&#65533;&#65533;wq0&#65533;&#65533;&#65533;&#65533;&#65533;H&#65533;&#65533;	i&#65533;K&#65533;V&#1812;&#65533;
&#65533;&#65533;g_1&#65533;:&#65533;&#65533;&#65533;&#1708;&#65533;&#65533;&#65533;&#65533;&#65533;&#65533;&#65533;&#65533;&#65533;v1&#65533;&#65533;K&#65533;&#65533;&#65533;&#65533;&#65533;O&#65533;y{&#65533;)&#65533;&#65533;Q&#65533;&#59117;&#65533;!=&#65533;&#65533;&#65533;#&#65533;r%&#65533;(&#65533;P &#65533;
_T&#65533;cH&#65533;N&#65533;0&#65533;&#65533;&#65533;&#65533;1bD!&#213;&#65533;E&#65533;&#65533;&#65533;&#65533;I&#65533;)U&#65533;&#65533;&#65533;&#65533;K&#65533;1e&#932;Y&#65533;&#65533;M&#65533;9u&#65533;&#65533;&#65533;S'G&#65533;-])&#65533;Q&#65533;&#65533;NB&#65533;v&#65533;@&#65533;H&#65533;0_b&#65533;&#65533;Aa&#65533;|&#65533;&#65533;&#65533;T&#65533;&#65533;dx&#65533;1&#65533;c&#65533;&#65533;&#65533;hQ&#65533;&#65533;&#65533;&#65533;V&#65533;&#65533;V &#434;#&#65533;4&#65533;c$E&#65533;C&#65533;&#65533;&#65533;&#65533;&#65533;	&#65533;Q&#65533;5&#566;  &#65533;&#65533;%&#65533;],C&#65533;bW*&#65533;&#65533;&#65533;&#65533;&#65533;N&#65533;&#65533;x&#1120;&#65533;&#65533;&#65533;&#65533;&#65533;T&#17106;+e&#65533;&#65533;Y&#65533;&#65533;&#65533;m&#1849;u&#65533;&#26451;0&#65533;&#65533;V&#382;xL&#65533;&#65533;&#808;/&#65533;o&#65533;&#65533;K&#65533;_&#65533;N&#65533;
7&#65533;h U&#65533;&#65533;&#65533;8td&#65533;&#65533;&#65533;6F&#65533;1&#65533;&#65533;y&#65533;$1&#65533;A&#198;/&#65533;(W&#65533;&#65533;&#65533;"&#65533;.&#65533;E&#65533;&#65533; .&#65533;-&#65533;&#65533;&#65533;&#65533; &#65533;(1x&#65533;o&#65533;&#65533;&#65533;&#65533;J&#65533;&#65533;*<&#65533;73&#65533;pC;&#65533;i<&#65533;TPa:&#65533;|HK&#65533;N&#65533;&#65533;5&#65533;J&#65533;&#1482;BJ&&#65533;^#&#65533;;&#65533;&#65533;k&#65533;&#65533;$&#1674;&#65533;&#65533;&#65533;&#65533;NE&#753;"&#65533;RA&#65533;tI&#65533;B&#65533;&#65533;&#65533;&#65533;&#65533;&#65533;,&#65533;&#65533;>&#65533;P1&#65533;&#65533;&#65533;&#65533;&#65533;&#65533;B&#65533;&#65533;H&#65533;k&#65533;&#65533;&#12972;&#65533;&#65533;Z&#65533;.,&#65533;&#65533;C<&#65533;&#65533;sO>mZ&#65533;2@&#65533;&#65533;&#65533;&#65533;&#65533;&#65533;cMED;&#65533;&#65533;&#181;&#65533;&#65533;r&#65533;*&#65533;|l&#65533;&#65533;-&#65533;P.%Z&#65533;*&#65533;s&#65533;E&#65533;:)jA&#65533;&#65533;2&#65533;&#65533;&#65533;h&#65533;7&#65533;HB
)&#65533;&#65533;(1&#65533;z&#65533;%&#65533;&#65533;zD&#65533;&#65533;a&#65533;&#65533;&#65533;B&#65533;G}&#716;t m&#65533;IB&#366;&#65533;S&#65533;>&#65533;&#65533;&#65533;Zlw3mV&#65533;&#65533;&#65533;&#65533; %&#65533;+&#65533;&#65533;&#65533; &#65533;)&#65533;&#65533;z&#65533;5C&#65533;&#65533;W &#65533;zL&#65533;;&#65533; &#65533;&#65533;+&#65533;&#65533;R&#65533;];"&#65533; &#65533;,j&#65533;&#65533;&#9104;&#65533;&#65533;T &#65533;&#65533;&#65533;&#65533;&#65533;&#65533;%&#65533;&#65533;c(b&#65533;+Q&#65533;*&#65533;2&#1131;&#65533;L&#65533;&#65533;&#65533;F>&#65533;&#15634;iZ&#1714;u&#65533;e&#65533;cV&#1379;-;13K&#65533;&#65533;q&#308;&#65533;"&#65533;)&#65533;&#65533;#7&#65533;&#65533;&#65533;&#65533;&#65533;G&#65533;*&#65533;&#65533;]&#65533;&#65533;&#1942;|h&#65533;
)&#65533;&#65533;&#65533;B$*V&#65533;N&#65533;]/&#65533;&#65533;`&#65533;&#65533;p&#65533;j,D&#65533;&#65533;-&#65533;&#65533;&#65533;w&#65533;o&#1201;i&#64128;t&#65533;*&#65533;&&#65533;&#65533;e&#65533;H &#65533;z}"&#65533;~`Y%&#65533;7&#65533;&#65533;<s&#65533;&#65533;,'&#65533;&#65533;DU&#65533;&#65533;&#65533;&#65533;;sF&#65533;5&#65533;Q&#65533;&#65533;&#65533;H&#65533;&#65533;&#1318;&#65533;&#65533;h&#65533;
&#65533;xN&#65533;&#65533;&#65533;&#65533;,&#65533;&#65533;K J&#65533;`&#65533;&#65533;&#65533;&#65533;nWg&#65533;v&#65533;I_&#65533;&#65533;)&#65533;&#65533;&#65533;R&#65533;E&#65533;&#65533;&#65533;ap&#65533;&#65533;&#65533;z&#65533;o&#65533;&#65533;&#65533;&#65533;N0M_&#65533;&#65533;&#65533;&#65533;JR!&#65533;&#65533;5&#65533;_&#65533;J&#65533;&#65533;&#65533;8|&#65533;%&#65533;b+l0(	eH.A  ~&#65533;&#65533;&#65533;~&#65533;&#65533;#!
&#65533;:C&#65533;y&#65533;|
&#65533;J\*&#65533;,A	\&#65533;&#65533;A&#65533;&#65533;&#65533;&#65533;&#65533;E&#65533;&#65533;ZVE&#65533;&#65533;&#65533;&#65533;z&#65533;^]&#65533;&#65533;&#65533;1&E&#721;tx&#65533;1E&#65533;F&#65533;&#65533;&#65533;&#65533;&#65533;)&#65533;(&#65533;hJy&#593;&#65533;e*&#65533;&#65533;-T&#65533;&#65533;a&#65533;&#65533;&#65533;(D!wX&#65533;&#153;2&#1267;&#65533;&#65533;&#65533;-&#65533;&#65533;D6 +|0&#65533;&#65533;Iv&#65533;&#65533;3&#65533;<.`$&#65533;&#65533;&#65533;-P&#65533;02&#65533;f&#65533;&#65533;L&#65533;1&#65533;B#
p&#65533;B(&#65533;P&#65533;&#65533;&#65533;&#65533;&#65533;&#65533;&#280;p&#65533;)&#65533;{&#65533;H&#65533;`AT&#65533;J&#65533;&#2014;#&#65533;pN!]&#65533;&#1710;&#65533;8&#65533;&#65533;@J_&#65533;B&#65533;&#1029;&#65533; ,DrIW&#65533;#7Q&#340;W&#65533;&#65533;&#65533;Z&#65533;$&#65533;]&#65533;K1&#65533;&#65533;&#65533;(&#65533;&#65533;b&#65533;&#65533;l&#65533;:	&#65533;FDHJ&#65533;&#65533;2&#65533;&#65533; &#65533;&#65533;&#1252;&&#65533;&#65533;),&#65533;b1&#65533;(L&#65533;c&#65533;0+!Y&#65533;&#65533;u&#65533;HfRr&#65533;&#65533;&#65533;&#248;&#65533;&#65533;;{C&#65533;"&#65533;%&#65533; *&#65533;q&#65533;C<&#65533;&#283;-&#65533;c&#65533;&#1920;&#65533;&#65533;&#65533;.&#65533;&#65533;&#1829;&#65533;&#65533;&#65533;Y &#65533;&#65533;&#65533; &#65533;aa!Q&#65533;&#65533;L&#65533;G#.&#65533;-&#65533;H	&#65533;&#65533;VS&#65533;+&#65533;&#65533;&#804;&#65533;*&#65533;2b&#65533;$]9&#65533;&#65533;`ph9&#65533;"%D!&#65533;O"]&#65533; &#65533;&#65533;6
zK&#65533;&#65533;O[&#65533;&#65533;G&#65533;D]!&#65533;j&'&#65533;&#65533; \&#65533;&#65533;De&#65533;+&#65533;(&#65533;&#65533;&#65533;&#65533;2&#65533;&#65533;&#65533;&#65533;@[&#65533;A,&#65533;am&#65533;Y&#65533;!&#65533;&#656;&#31314;`&#65533;K&#65533;&#65533;&#65533;&#65533;_&#65533;&#65533;a&#65533;l&#65533;&#65533;&#65533;&#65533;DrP&#65533;&#65533;A&#65533;&#65533;&#65533;&#65533;1o3KD&#65533;c,#&#65533;$&#65533;<&#65533;&#65533;I&#65533; &#65533;&#65533;~L\$&#65533;~&#65533;!\&#65533;R&#65533;	&#65533;&#296;&#1812;&#65533;Y&#65533;&#65533;&#65533;/.$p&#65533;q&#65533;A&#65533;@&#65533;&#65533;&#65533;&#65533;2r&#65533;H&#65533;X&#65533;&&#65533;7iP?&#20798;&#65533;&#65533;PF&#65533;&#65533;
+&#65533;V&#65533;t
 IH&#65533;$&#65533;y&#750;Q&#65533;-y&#65533;&#65533;Gd&#65533;(&#65533;B&#65533;F&#65533;&#65533;&#65533;fE&#65533;&#65533;&#65533;&#65533;&#65533;&#65533;&#1078;f&#65533;&#65533;&#65533;&#65533;q4Hw7.&#65533;&#1403;&#65533;&#65533;&#65533;l&#65533;&#65533;&#65533;I&#65533;fpO&#65533;&#65533;&#65533;&#65533;&#65533;I&#65533;PrMq6&#65533;&#65533;&#65533;`xEr&#1692;R i-&#65533;&#65533;)&#65533;&#65533;&#65533;&#65533;T&#65533;&#65533;59s&#65533;&#65533;&#65533;&#65533;U23&#65533;&#65533;8&#226;&#65533;&#65533;>&#1621;)E&#65533; s&#1903;&#35225;d&#65533;j&#65533;&#65533;&#65533;1&#65533;Z&#65533;9,&#65533;&#65533;&#65533;&#65533;w&#813;&#65533;2&#65533;&#65533;Y$h\&#65533;5X&#65533;[&#65533;&#65533;vp&#65533;&#65533;LZRs
&#65533;Y8&#329;_&#65533;&&#569;&#27876;k&#65533;V&#65533;&#65533;Qf&#65533;?&#65533;hG:I&#65533;W&#65533;&#65533;&#65533;&#65533;&#65533;\&#65533;&#65533;&#65533;&#65533;&#65533;&#65533;&#65533;-98~&#65533;hJlD&#65533;&#65533;(&#65533;&#65533;A+l&#65533;&#65533;
&#65533;&#65533;&#65533;&#65533;-l&#65533;&#65533;&&#65533;U1&#65533;&#65533;iqY&#1387;&#65533;	&#65533;:&#65533;&#65533;&#65533;d=&#65533;&#65533;	&#65533;&#65533;<	&#65533;&#780;uYR\C&#65533;`&#65533;&#65533;&#65533;R&#65533;;&#65533;&#65533;&#65533;HS&#38536;&#65533;-&#65533;&#65533;`&#65533;! &#65533;m&#65533;R&#65533;&#65533;&#65533;h
&#65533;I&#65533;&#65533;&#65533;&#65533;x&#65533;&#65533;&#65533;%)&#65533;&#65533;&#65533;&#65533;4&#65533;DE&#65533;&#65533;Y&#65533;n-&#65533;&#65533;&#209;&#65533;&#65533;P&#65533;&#65533;&#65533;&#65533;&#65533;k&#65533;"&#65533; J<&#65533;&#65533;)>I&#65533;&#65533;&#65533;&#65533;&#65533;&#65533;&#65533;&#65533;k&#65533;&#2009;;&#65533;&#65533;v&#65533;Y&#65533;&#65533;BL&#65533;&#65533;vk&#65533;uHk&#65533;&#65533;_&#372;&#65533;&#65533;S&#65533;&#65533;*ta&#65533;&#65533;&#65533;&#65533;&#65533;p&#65533;6&#65533;&#65533;+m&&#65533;*&#65533;&#65533;w&#65533;&#65533;&#65533;cBI&#65533;&#65533;&#65533;&#65533;8l&#65533;[&#65533;Q&#65533;&#65533;u&#65533;2&#65533;&#65533;op&#65533;&#65533; T&#65533;O&#65533;&#65533;Zl/&#419;:&#65533;&#65533;R&#65533;"L&#65533;96&#65533;&#65533;r&#65533;"&#65533;R3f3]&#65533;.L&#65533;dR&#65533;P&#65533;&#65533;&#65533;n&#65533;&#65533;&#65533;&#65533;&#65533;D&#65533; &#65533;&#836;&#65533;K/&#65533;F2=w&#65533;\&#65533;&#65533;&#65533;D"	&#65533;&#65533;+&#65533;oa, :&#65533;&#65533;&#65533;P&#65533;&#65533;&#65533;%xL&#65533;&i$&#65533;&#65533;&#1947;&#65533;&#65533;&#65533;&#65533;&#1838;&#65533;&#65533; &#65533;&#65533;&#65533;&#65533;
&#65533;&#65533;B&#65533;&#65533;&#65533;&#65533;I&#65533;,FP&#65533;&#65533;{&#65533;5&#65533;]&#65533;&#65533;	&#65533;&#65533; &#65533;d&#65533;;Y&#65533;n&#65533;&#65533;fD&#65533;%&#65533;8,5^
aR&#65533;&#65533;&#583;_&#65533;V0&#65533;&#65533;&#1447;&#65533;&#65533;6J&#65533;/&#65533;QF_&#65533;&#65533;t!&#65533;:w&#2032;7&#65533;&#65533;&#1657;&#65533;+&#65533;5&#65533;&#65533;"&#65533;X&#65533;&#65533;c&#65533;_&#65533;/&#65533;&#65533;H&#65533;S&#65533;!&#65533;&#65533;&#65533;&#65533;N&#65533;&#65533;&#1907;|&#65533;&#65533;&#65533;&#65533;&#65533;P7"6&#65533;&#65533;9&#65533;&#65533;<&#65533;&#130;&#65533;&#65533;%'&#65533;
g&#65533;6&#593;&#65533;l7j?\)&#65533;@&#65533;&#65533;&#65533;&#65533;&#65533;&#65533;&#65533;&#161;&#65533; &#65533;&#65533;&#65533;&#65533;&#65533;&#65533;3%&#65533;&#65533;&#740;&#65533;&#65533;&#65533;)U&#65533;&#65533;&#65533;48&&#65533;1&#65533;%[ 8&#65533;&#65533;&#65533;&#65533;&#65533;&#65533;x&#65533;&#65533;&#65533;&#65533;&#65533;*&#65533;h	&#65533;a&#65533;&#65533;&#65533;&#65533;&#65533;&#65533;&#65533;z&#65533;&#65533;&#65533;/ `&#65533;&#384;&#65533;&#65533;&#65533;&#61500;&#1656;AA&#65533;&&#65533;1&#65533;:&#65533;&#65533;$M&#65533;&#65533;Ij$&#322;&#65533;&#65533;,&#65533;c&#65533; &#65533;.&#65533;&#65533;%&#65533;&#65533;&#65533;C>&#65533;&#65533;h*x&#65533;)&#65533;@&#65533; &#65533;&#65533;&#65533;47&#65533;,c&#65533;&#65533;3&#65533;" &#65533;&#65533;5&#65533;-&#65533;{&#65533;&#536;9&#65533;9&#65533;N&#65533;&#65533;&#65533;&#65533;)&#65533;1&#65533;&#65533;&#65533;&#65533;R &#65533;&#65533;#&#65533;WE&#65533;&#65533;
Di&#65533;-h-&#65533;&#65533;&#65533;rF&#65533;&#65533;&#65533;&#65533;&#65533;&#65533;8&#65533;&#65533;&#65533;s&#65533;3&#65533;V&#65533;"oh&#65533;&#65533;&#65533;z?R&#65533;&#65533;4r/&#65533;.&#65533;	7&#65533;* &#65533;F&#65533;&#65533;&#65533;&#192;&#338;)&#65533;&#65533;)&#65533;&#65533;&#65533;&#65533;*	&#65533;&#65533;4t&#65533;+&#65533;X&#65533;Q&#65533;&#65533;_2;&#65533;&#65533;&#65533;&#65533;&#65533;&#65533;@&#65533;F&#65533;t&#65533;nT&#65533;&#65533;&#65533;&#65533;q&#65533; 5%&#65533;#&#1282;k,F&#65533;3&#65533;.8&#65533;(&#65533;&#65533;&#235;&#65533;N&#1599;!&#65533;&#65533;q&#65533;!&#65533;9&#65533;+x>:&#1820;&#65533;&#65533;1	&#65533;%z&#65533;&#65533;&#65533;&#65533;[
;&#65533;&#65533;&#65533;&#65533;"&#65533;z&#65533;x&#65533;&#65533;&#65533;.&#65533;4&#65533;&#1581;&#65533;&#65533;$&#65533;&#65533;&#65533;(!&#65533;y&#65533;\,&#65533;&#65533;,I&#65533;&#65533;&#65533;.@&#65533;;&#65533;2&#150;&#65533;&#1091;&#65533;&#65533; &#65533;$.&#65533;bKD&#65533;18{&#65533;%T &#65533;&#65533;&#65533;Gc&#65533;&#65533;+=&#65533;+R&#65533;&#65533;$&#65533;%@&#65533;&#65533;&#65533;,&#65533;@&#65533;&#280;&#65533;&#65533; 8	&#65533;&#65533;&#65533; 1&#65533;k&#65533;3&#65533;&#65533;&#65533;
&#65533;&#65533;&#65533;(&#65533;N&#65533;&#65533;&#65533;Y&#65533;<&#65533;,&#65533;&#65533;&#65533;&#762;,N&#65533;&#65533;&#65533;&#65533;&#65533;;&#65533;&#65533;)&#65533;&#65533;&#65533;&#65533;&#65533;8p&#65533;+88&#65533;M&#65533; /0<&#65533;x&#65533;&#65533;p&#65533; &#65533;&#65533;&#65533;,&#65533;&#65533;&#65533;&#65533;+&#65533;&#65533;0&#65533;&#65533;M
8&#65533;&#65533;`kK&#65533;&#65533;&#65533;&#209;&#65533;$&#65533;&#65533;8&&#65533;0&#65533;#&#65533;F$&#65533;&#65533;&#65533;&#65533;&#65533;3&#65533;uR&#65533;/&#65533;&#65533;0O&#65533;&#65533;A&#65533;P&#65533;!&#65533;Q&#65533;=R&#65533;D&#65533;&#65533;+XJ.&#65533;&#65533;&#65533;&#65533;&#937;k&#1273;?(&#65533;&#65533;&#65533;:&#65533;&#65533;&#65533;&#65533;&#65533;lE,&#65533;&#65533;CW&#65533;&#65533;"7#&#65533;4&#65533;&#65533;a&#65533;&#65533;Lf&#65533;!E&#65533;&#65533;&#65533;&#65533;@DK&#65533;?&#235;&#65533;HF&#65533;[&#65533;9&#65533;$`&#65533;]&#65533;A&#65533;&#65533;&#65533;&#65533;&#65533; '&#65533;)	&#65533;P1&#65533;&#65533;&#65533;@)&#65533;&#65533;7~+
&#65533;&#65533;&#65533;&#65533;<&#65533;r&#65533;&#65533;&#65533;=&#30447;&#65533;&#65533;&#65533;&#65533;&#65533;&#65533;&#65533;N&#65533;0&#65533;&#65533;	G&#65533;&#157;Ms&#65533;%P&#65533;&#65533;&#65533;&#65533;&#65533;&#65533;&#65533;&#65533;#&#65533;Xb&#65533;&#65533;0&#65533;&#65533;&#65533;&#65533;(P&#65533;Q&#65533;4&#65533;L&#65533;`&#65533;&#65533;y&#65533;3a&#65533;&#65533;r&#65533;FS/ h&#65533;1}U2u&#65533;&#65533;`&#65533;&#65533;)&#65533;&#65533;&#65533;G&#65533;&#65533;&#65533;&#65533;AGM&#65533;k&#65533;&#65533;7&#65533;&#65533;:T@&#65533;&#65533;S&#65533;&#65533;D5E&#65533;Fy&#65533;xH)&#65533;&#65533;&#65533;&#65533;&#65533;&#824;L'&#65533;&#65533;&#657;&#65533;&#65533;&#65533;5	&#65533;:(&#65533;&#46532;*$0:3&#65533;&#65533;W
&#65533;W#X&#65533;&#65533;=&#65533;&#65533;&#65533;&#65533;k&#65533;&#65533;&#65533;&#65533;=&#65533;h&#65533;7p>-&#65533;&#65533;$&#65533;6Rz"o&#65533;&#1242;#7&#65533;&#65533;&#65533;t+&#65533;=4&#65533;?5G&#65533;&#65533;{-Vl&#65533;&#65533;&#65533;&#1148;&#65533;&#65533;&#65533;3&#65533;&#65533;)&#65533;-&#65533;&#65533;	q&#65533;&#65533;&#65533;G|&#65533;&#65533;rU&#65533;&#65533;&#65533; 
p&#65533;&#65533;&#65533;"&#178;&#65533;W&#65533;&#65533;&#65533;&#65533;"&#65533;&#728;&#168;;&&&#65533;5&#65533;_#&#65533;%$V&#1698;-&#65533;;=c&#65533;&#65533;&#892;&#65533;&#65533;&#65533;K&#65533;wr&#65533;&#65533;&#65533;-&#65533;&#65533;&#65533;8H&#65533;&#65533;&#65533;&#65533;&#65533;&#65533;&#65533;&#1657;&#65533;&#40979;&#65533;&#65533;ua
)P&#65533;&#65533;4&#65533;3&#65533;&#65533;&#65533;G&#65533;&#65533;&#1252;VP&#65533;Y&#65533;&#65533;&#1054;&#65533;Y&#65533;&#848;&#1056;[t&#65533;e&#65533;&#65533;&#65533;&#240;&#65533;&#65533;45)]P8&#65533;&#458;&#65533;I&#65533;:&#65533; K&#65533;&#65533;&#65533;#%P&#65533;&#65533;&#65533;&#65533;&#65533;&#939; &#65533;&#65533;&#65533;&#65533;I&#65533;&#65533;&#65533;%0&#65533;p&#323;&#65533;&#65533;@&#65533;E&#65533;F&#65533;&#65533;&#65533;<R&#65533;M&#65533;[&#65533;&#65533;'&#65533;&#65533;&#65533;&#65533;&#65533;|&#1150;&#65533;D&#65533;&#65533;&#65533;]^a&#65533;@EI6*&#65533; &#65533;*7&#65533;G&#65533;QP5&#65533;@&#65533;&#65533;0&#65533;z&#65533;77M$&#65533;&#65533;EQ&#65533;&#65533;:&#65533;&#1737;&#65533;&#65533;Kr&#65533;&#65533;&#65533;l&#336;&#65533;&#65533;&#65533;&#65533;5F)&#65533;&#65533;#&#65533;&#65533;+&#564;%s&#65533;R2&N&#65533;&#65533;&#65533;&#65533;@&#65533;-&#65533;0&#65533;(\&#65533;m&#65533;&#65533;H&#65533;&#65533;&#65533;&#65533;&#65533;J&#65533;&#65533;)&#65533;?&#65533;	&#65533;&#65533;&#65533;M&#65533;&#65533;&#548;&#65533;<&#1075;$&#65533;(&#65533;/&#65533;&#65533;&#1701;&#65533;&#65533;L&#65533;&#65533;&#65533;5&#1665;&#65533;~R&#65533;&#65533;&#65533;&#37052;&#1742;x&#65533;&#65533;&#65533;~&#65533;&#65533;m&#65533;x&#65533;&#65533;3%&#65533;&#65533;&#65533;bR&#65533;&#65533;&#65533;&#65533;&#65533;&#65533;fs&#65533;&#65533;&#65533;&#65533;s`-&#65533;&#65533;&#65533;0&#65533;&#65533;&#65533;
&#65533;1&#65533;&#65533;&#65533;!&#65533;&#65533;&#65533;F&#65533;&#1218;&#65533;^&#65533;&#65533;&#65533;"o&#65533;F5&#447;^&#65533;&#65533;.&#65533;&#65533;&#65533;&#65533;&#65533;&#65533;x &#65533;8&#65533;&#65533;&#153;&#65533;V&#65533;K&#65533;&#256;&#65533;&#65533;&#1039;&#65533;&#65533; W&#65533;&#65533;&#65533;d&#65533;&#65533;I"&#65533;&#65533;="&#65533;*`&#65533;-&#65533;d&#65533;&#65533;&#65533;3q&#493;&#65533;.U&#65533;W&#65533;(&#65533;vl;&#65533;&#65533;KR&#65533;+&#65533;Yb&#1475;L&#65533;&#65533;&#65533;&#65533;q;a&#65533;&#65533;&#1261;&#65533;&#65533;&#65533;&#65533;W"&#65533;&#65533;H&#65533;&#65533;T!&#65533;&#65533;2&#65533;#&#648;eC&#65533;&#65533;&#65533;!&&#65533;&#65533;x&#65533;ARJB<&#1175;-xR&#65533;&#65533;&#65533;&#65533;dr&#905;'&#65533;:aZS&#65533;*&#65533;\&#65533;&#65533;I&#65533;&#65533;&#65533;G&#65533;
&#65533;EqB&#65533;{&#65533;&#65533;dX&#65533;	q#&#65533;&#65533;&#65533;&#65533;&#65533;&#65533;j&#65533;IW98%&#65533;&#65533;}&#65533;&#65533;)&#65533;&#65533;&#65533;&#65533;&#65533;Z&&#65533;&#65533;X&#65533;&#65533;&#65533;&#65533;&#65533;c&#65533;&#65533;&#65533;@&#65533;=&#65533;&#65533;h:&#65533;&#65533;&#1659;&#65533; &#65533;B&#65533;&#65533;&#65533;&#65533;%&#65533;r^i&#65533;&#65533;&#65533;&#65533;D&#65533;&#65533;&#65533;{&#65533; =/E&#65533;7&#65533;s&#65533;&#65533;&#643;&#65533;&#65533;s&#65533;m&#65533;/&#65533;&#895;&#65533;&#65533;&#1243;&#65533;0&#65533;(&#65533;&#65533;&#65533;u|&#65533;&#65533;x1&#65533;&#65533;&#65533;&#1850;<&#65533;&#65533;&#65533;&#65533;&#65533;a&#65533;(&#65533;!X&#65533;&#65533;&#65533;&#65533;&#65533;&#65533;&#65533;&#65533;"&#65533;y&#65533;G&#65533;`i&#65533;&#65533;&#65533;=&#65533;&#65533;6&#65533;&#65533;v&#65533;&#65533;3&#65533;Q&#65533;E93&#65533;&#65533;!&#65533;&#65533;&#65533;(P&#65533;=&#65533;&#65533;&#65533;4[&#65533;4T&#65533;&#65533;&#65533;X&&#65533;&#65533;+&#65533;&#65533;&#65533;7&#65533;&#65533;&#65533;[Gu&#65533;&#1371;&#65533;0&#65533;&#65533;&#65533;&#65533;&#65533;q&#65533;&#65533;&#1295;,A&#65533;mJr&#65533;g&#65533;(&#65533;&#65533;^m&#65533;&#65533;6T&#65533;t&#65533;&#65533; &#65533;; 0C<Q&#65533;&#65533;Zy&#65533;&#65533;&#65533;&#831;&#65533;&#65533;f&#65533;_&#65533;&#65533;&#65533;&#65533;&#65533;V&#65533;&#65533;m&#65533;&#65533;&#65533;&#65533;&#65533;&#65533;&#65533;&#65533;S&#65533;&#65533;&#65533;*&#65533;,6&#65533;&#65533;&#65533;&#65533;&#65533;&#65533;&#65533;&#65533;f&#65533;&#65533;=4&#65533;Q&#65533;&#65533;Y<D"&#65533;&#65533;@&#65533;&#65533;#&#65533;^&#65533;&#65533;&#65533;H&#65533;&#65533;kGZ&#65533;s&#65533;*&#65533;XLDL&#65533;s&#831;Os>(&#65533;&#65533;&#65533;&p&#65533;6&#65533;&#65533;&#65533;&#65533;v &#65533;%&#65533;A&#65533;oMu	&#65533; &#65533;&#65533;&#65533;&#65533;&#65533;&#65533;&#65533;&#65533;pf"&#65533;&#65533;i&#65533;Taog?}&#65533;ZD&#65533;&#65533;&#65533;&#65533;3'I&#65533;&#65533;&#65533;SL?=&#65533;&#65533;&#65533;/&#65533;{l&#65533;~>&#65533;&#65533;&#65533;&#65533; O&#65533;&#65533;bQ&#65533;&#65533;73	3&#65533;&#65533;F&#65533;&#65533;V&#65533;&#65533;&#1548;&#65533;&#65533;&#65533;22&#65533;&#65533;&#65533;!Jn&#65533;&#65533;&#65533;&#65533;&#340;&#65533;&#65533;&#65533;)&#65533;m<&#65533;&#65533;&#65533; 
qNq6&#65533;&#418;.M&#65533;&#65533;29&#65533;{&#65533;j4G9&#65533;#&#65533;&#65533;;&#1247;&#65533;&#65533;#;&#65533;&#65533;'n&#65533;~&#65533;&#65533;&#65533;&#65533;?M&#65533;&#65533;A>!0&#65533;7&#65533;D&#65533;x&#65533;&#65533;J&#65533;_&#65533;r&#65533;Mr6j&#332;I&#65533;&#65533;&#65533;&#65533;M&#65533;,h&#65533;Ww&#65533;C&#65533;&#65533;6g&#65533;g1&#65533;&#65533;&#65533;&#65533;&#65533;&#65533;&#65533;s3&#65533;gH&#65533;A8&#65533;u&#65533;^&#145;&#65533;s{p&#2046;G)J&#65533;W&#65533;	&#65533;&#65533;&#65533;V&#65533;&#65533; ^G&#65533;&#65533;`&#65533;&#65533;?&#65533;u=C&#65533;&#65533;h&#65533;&#65533;v&#65533;&#65533;c9Sf&#65533;T-o&#65533;&#65533;&#65533;&#65533;&#65533;Zc(&#65533;&#65533;&#65533;Ug&#65533;&#65533;&#65533;&#65533;&#758;|&#18208;&#65533;$&5?M&#65533;s&#65533;&#65533;&#65533;&#65533;s&#65533;&#65533;&#65533;c&#65533;&#65533;&#65533;x&#65533;n&#65533;R+s$&#65533;V&#65533;F!p&#65533;!&#65533;n&#65533;&#65533;H>&#65533;&#65533;&#65533;&#65533;&#65533;&#632;&#694;&#65533;&#65533;|&#65533;W&#65533;-`-&#65533;&#65533;9&#65533;!q&#65533;&#65533;&#65533;N\&#65533;&#65533;&#65533;&#65533;3K&#65533;&#65533;&#65533;C&#65533; &#65533;\7&#65533;&#65533;&>&#65533;&#65533;&#65533;F&#65533;	aa&#65533;D&#65533;/&#65533;&#65533;&#65533;8(t"&#65533;&#65533;&#65533;&#65533;&#65533;&#65533;&#65533;#&#683;\&#1637;&#65533;&#65533;&#65533;&#65533;&#65533;&#65533;&#65533;>&#65533;&#65533;MH&#65533;&#65533;&#65533;|&#65533;	{*F&#65533;x)&#65533;&#65533; %&#65533;&#65533;?&#65533;&#65533;p&#65533;gi&#65533;&#65533;ks&#65533;&#65533;qQZ&#65533;G&#65533;&#65533;&#65533;&#65533;&#65533;+&#65533;&#65533;;&#65533;&#65533;&#65533;&#65533;1&#65533;s&#65533;`'<=&#65533;&#1544;5&#65533;/PA&#65533;&#65533;=&#65533;S
&#65533;&#65533;&#65533;&#913;&#65533;&#65533;&#65533;4$&#65533;B&#65533;V<&#65533;P&#65533;&#1544;B&#65533;&#65533;&#65533;j&#65533;V\&#65533;&#65533;o&#65533;xw&#65533;&#65533;&#65533;q&#65533;&#65533;=&#65533;bU_{&#65533;&#65533;W
&#65533;&#65533;&#65533;&#65533;&#65533;[&#65533;&#65533;&#65533;&#65533;)&#65533;$&#65533;&#65533;F&#65533;&#65533;E&#65533;y[p&#65533;&#65533;&#65533;\w&#65533;&#65533;&#65533;-&#65533;&#65533;&#65533;b&#65533;Xv+&#65533;&#65533;Y * &#65533;&#65533;&#65533;W1&#65533;&#65533;&#65533;&#65533;&#65533;&#65533;&#65533;&#65533;&#1551;&#65533;&#1551;&#65533;l&#65533;<&#65533;b&#65533;&#65533;&#65533;&#65533;A&#65533;_1s&#65533;I&#65533;&#65533;&#65533;&#65533;&#65533;&#65533;M&#65533;0I&#65533;&#65533;D- &#65533;&#65533;&#65533;&#65533;$o&#65533;&#65533;8dH&#65533;.m&#65533;&#65533;&#65533;R&#65533;&#65533;&#65533;D&#65533;&#65533;$	&#65533;&#65533;&#65533;M&#65533;#*&#65533;xa&#594;&#65533;/_&#65533;Iy$J&#65533;#-YFycc`&#65533;N&#65533;`&#65533;&#65533;AP&#65533;QD*&#65533;20&#65533;B&#65533; :$"R WQ&#65533;&#65533;&#65533;
&#65533;RJ&#65533;( bb$A"(&#65533;&#65533;U&#65533;&#10890;_&#65533;xAw&#65533;&#65533;&#65533;#&#65533;&#65533;&#65533;&#65533;.&#65533;&#65533;&#65533;&#65533;1&#65533;&#65533;@^&&#65533;&#65533;n&#65533;&#65533;1&#65533;&#530;'S&#65533;l&#65533;2&#65533;&#794;7s&#65533;&#65533;&#65533;&#65533;HBF&#65533;b&#65533;4&#65533;$6&#65533;&#65533;q&#65533;&#18454;&#65533;cGr&#65533;&#65533;!R>E&#65533;&#65533;&#65533;D &#65533;&#65533;~&#65533;&#65533;(4&#65533;0&#65533;)&#65533;9&#987;Gr6gy&#65533;o B&#65533;F[&#1493;&#1729;7&#65533;&#65533;&#65533;@&#65533;$R^pE&#65533;=X&#65533;K&#65533;P:P,
^y&#65533;^&#1898;&#65533;&#65533;&#65533;6&#65533;_/0&#65533;AT&#65533;&#65533;odAB&#65533; &#65533;\)&#65533;&#65533;gj&#65533;!&#65533;z&#65533;!&#65533;!d&#65533;JL&#65533;B&#65533;&#65533;rR&#1306;?D&#65533;QU&#65533;nl&#65533;&#65533;BC&#65533;&#65533;H&#65533;]t#&#65533;Xp&#65533;&#65533;#&#65533;&#65533;-I&#65533; q$% nL$D&#65533;>&#65533;&#65533;&#65533;@v&#65533;&#65533;&#65533; H&#65533;&#65533;D&#65533;	u&#65533;X&#65533;&#1351;&#65533;Q#&#65533;G&#65533;`]&#65533;&#343;`v&#65533;e_u&#65533;$xW&#65533;&#65533;&#65533;&#65533;&#65533;&#65533;
hq&#65533;&#65533;|&#65533; _":&#65533;(&#65533;&#65533;J:ig]5&#65533;9&#65533;&#65533;&#65533;&#65533;v&#65533;)&#65533;/rJod&#65533;&#65533;&#65533;&#65533;T&#65533;&#65533;)DF&#65533;&#65533;&#1681;)U&#65533;dL9E&#65533;E)&#65533;&#65533;&#65533;H>&#65533;$Zq UW`*&#65533;DE&#65533;&#65533;^&#65533; x`&#65533;&#65533;&#65533;_o&#65533;&#65533;V&#65533;&#65533;&#65533;`o&#65533;&#65533;I]!&#734;&#65533;B5&#65533;&#65533;{&#65533;&#65533;&#65533;&#65533;&#65533;{/&#65533;&#65533;fH&#65533;HM)&#65533;bk&#65533;fQ<fhW&#65533;&#65533;N&#65533;&#65533;&#65533;>FXP&#65533;&#65533;[FW&#65533;q&#65533;&#65533;&#921;&#65533;kMO&#65533;&#65533;c&#222;6&#65533;B&#65533;W&#65533;&#65533;]&#65533;&#65533;8HqEHT(C\yqKa&#65533;&#65533;&#65533;&#65533;V#:&#65533;&#65533;z	W&#65533;&#65533;&#65533;&#65533;Tu!4&#65533;t&#65533;I-&#65533;&#65533;&#65533;m&#65533;&#65533;j&#65533;5&#65533;]?&#1704;'&#65533;&#65533;ik&#65533;2$cD&#65533;% &#65533;&#65533;&#65533;&#65533;%t&#65533;&#65533;y&#65533;xR&#65533;&#65533;&#65533;&#65533;&#65533;A&#65533;M&#65533;M&#65533;&#65533;j&#65533;K&#65533;E&#65533;i&#65533;&#65533;&#65533;&#65533;2&#65533;&#65533;n6&#65533;&#65533;&#65533;7&#65533;DE&#65533;&#65533;&#65533;&#65533;&#65533;&#65533;&#65533;@cUExo&#65533;5W&#65533;v&H&#65533;_hU&#65533;&#65533;V&#65533;&#65533;&#1503;_^&#65533;;&#65533;_&#65533;o&#65533;d"Iq&#65533;&#65533;gnR&#65533;&#65533;&#65533;o[&#65533;[&#65533;J&#65533;&#65533;QX!&#65533;CQ&#65533;&#65533;B&#65533;&#65533;&#65533;&#65533;
 &#65533;[(&#65533;&#65533;K~&#65533;&#65533;%I%vJ&#65533;&#65533;*&#65533;_&#1637;&#65533;&#65533;&#65533;(&#65533;&#65533;#&#65533;&#65533;&#65533;A&#65533;eB&#65533;K&#65533;:1&#65533;&#65533;&#65533;,l&#65533;&#65533;&#65533;&#65533;&#65533;&#65533;1&#65533;&#65533;&#65533;&#65533;5&#65533;&#65533;&#65533;%?&#65533;Q&#65533;&#65533;&#65533;&#65533;&#65533;&#65533;"&#65533;&#65533;0&#65533;&#65533;&#65533;&#65533;
&#65533;J&#65533;h&#65533;]&#65533;jno&#65533;D&#65533; &#65533;&#65533;&#65533;Hh&#1101;nbE-&#65533;dE#&#65533;&#65533;z&#65533;[&#353;I^&#65533;[&#65533;&#65533;&#65533;=&#65533;-8&#65533;&#65533;&#65533;  &#65533;&#65533;&#65533;`9s&#65533;&#65533; 4&#65533;i&#65533;&#65533; P]QA"&#65533;%[\&#65533;J&#65533;s&#65533;&#65533;&#65533;RCX&#65533;cpV&#65533;&#65533;&#1092;~&#65533;# #&#65533;2&#65533;&#65533;Jn&#65533;&#1580;&#65533;&#65533;&#65533;#&#65533;-6&#65533;C&#65533;&#65533;&#65533;^i!&#65533;&#65533;&#65533;Bc:&#11009;\&#65533;"*&#65533;&#65533;6&#65533;I&#909;p&#65533;q	*[&#65533;"&#65533;e;B	&#65533;6&#65533;&#65533;&#65533;&#65533;&#65533;-&#65533;&#65533;S&#65533;&#17685;&#65533;0F,&#65533;d&#65533;&#65533;W &#65533;O&#65533;+|CcF |#|&#65533;"@!&#65533;&#65533;&#1468;&#65533;e&#65533;&#1157;&#65533;l&#65533;4Q&#65533;&#65533;9-X!L&#65533;&#65533;B$b&#65533;&#65533;&#65533;)J]TP&#65533;&#65533;b&#65533;'&#65533;&#65533;&&#65533;&#65533;&#65533;p*&#65533;&#65533;tJ&#65533;&#65533;8gq&#65533;S&#65533;&#65533;F<ig&#65533;QZ,RK	0&#65533;&#65533;&#65533;F&#65533;&#65533;&#65533;B&#65533;;&#65533;X&#65533;Fb&#65533;&#65533;@&#65533;&#65533;&#65533;&#65533;i&#65533;M&#65533;6c*&#1241;&#65533;&#65533; &#65533;H&#65533;B&#65533;q*&#65533; &#65533;&#65533;&#65533;vd&#65533;#Qg:Pb&#65533;6?&#65533;A&#65533;9&#65533;F&#65533;zj&#65533;P&#133;~&#65533;l&#65533;Qhu&#65533;&#65533;&#65533;&#65533;&#65533;&#65533;H&#646;&#65533;&#65533;&#65533;&#65533;&#65533;&#65533; &#65533;h5&#65533;=&#65533;@)&#65533;-]U&#65533;&#65533;&#65533;E&#65533;Yi&#65533;Z&#65533;&#65533;Y-&#65533;M+&#65533;@"&#65533;&#65533;&#65533;TY6&#65533;H	CX&#65533;&&#65533;L&#65533;&#65533;"ZF&#65533;.&#65533;&#65533;/4C\M&#65533;rt&#65533;&#65533;Q&#65533;&&#65533;&#65533;t`b%$4&#65533;&#65533;&#65533;"&#65533;&#65533;&#65533;5&#65533;BrZQ&#65533;dc&#65533;&#65533;+l ^&#1218;&#65533;&#65533;&#65533;@B;&#65533; &#65533;Q&#65533;&#65533;uI3&#65533;`&#65533;+]&#65533;q&#65533;4S$&#65533;&#170;)&#65533;.a&#65533;t*YR&#65533;&#65533;&#1078;1Y&#65533;&#65533;0b&#65533;&#65533;p&#65533;&#65533;&#65533;t&#65533;&#65533;&#65533;UI&#65533;<,&#65533;&#65533;(&#65533;ia4&#65533;	P&#65533;&#65533; &#65533;g@&#65533;"H6&#65533;U&#65533;X9&#65533;U&#65533;K&#65533;&#65533;&#65533;t`#&#65533;&6&#65533;s&#65533;^&#65533;&#65533;&#65533;~h&#65533;&#65533;n&#65533;Q&#65533;&#65533;4&#65533;&#65533;&#65533;&#65533; TA&#65533;V1)&#553;U&#65533;rGZ&#18180;&#65533;&#65533;{s&#65533; /&#65533;F&#65533;&#65533;s&#65533;hV&#65533;&#65533;(&#65533;&#65533;T&#65533;p	RA&#65533;&#65533;e$*0W&#65533;&#12285;&e&#65533;Xq&#65533;}{&#65533;&#65533;&#65533;(IsL;&#65533;&#65533;5?&#65533;7&#65533;,&#65533;j&#65533;&#65533;#pAm$&#65533;ikz&#65533;&#65533;&#65533;O&#65533;6}=aL&#65533;+&#65533;&#65533;&#368;&#65533;&#65533;HxL&#65533;<&#65533;&#65533;mAN&#65533;@f&#65533;&#65533;&#65533;Sn&#65533;HFBI&#65533;&#65533;9f&#65533;"0&#65533;Nf&#65533;j4&#65533;e&#65533;&#65533;\&#65533;&#65533;W&#65533;v&#65533;@d3&#65533;c&#65533;!&#65533;&#65533;&#65533;"<&#65533;&#65533;n&#65533;*&#65533;&#65533;!L&#65533;&#65533;Hrd&#1299; gJ&#65533;}&#65533;&#65533;&#65533;C*n&#65533;&#65533;C&#65533;N&#65533;"9&#65533;&#65533;jY&#65533;+!3nT?1h&#65533;&#65533;&#65533;lg/&#65533;* &#65533;&#65533;ZGY&#65533;&#65533;&#65533;&#65533;&#65533;&#65533;&#65533;&#821;&#65533;&#65533;&#65533;+&#65533;&#65533;j&#65533;RY&#65533;5&#65533;n&#65533;&#65533;&#65533;"&#65533;	&#65533;t&#65533;&#65533;&#65533;-&#65533;,E&#65533;y&#65533;&#65533;&#65533;!C&#65533;&#65533;&#65533;>&#65533;&#65533;V"&#65533;&#65533;9&#65533;Islk&#65533;&#65533;&#65533;&&#65533;B&#65533;&#65533;&#65533;y&#65533;t9F&#65533;&#65533;&#65533;&#65533;'&#65533;T-Q&#65533;L&#65533;[E&#65533;&#65533;&#65533; x?:&#65533;&#65533;8N&#65533;$~&#65533;&#65533;&#65533;&#65533;y&#65533;&#65533;4lW&#65533;&#65533;J&#65533;&#65533; &#65533;&#1530;&#65533;I&#1039;&#65533;&#65533;# ^&#65533;x&#65533;&#17525;C^&#65533;&#65533;&#65533;&#649;Pgp&#1709;-&#65533;W@.`&#65533;&#65533;c&#65533;<&#65533;&#65533;&#65533;e&#65533;0F&#65533;&#65533;&#65533;&#65533;&#65533;#&#65533;-q&#65533;;@I:&#65533;#&#65533;&#65533;1&#65533;/&#65533;&#65533;ta&#65533;Ur=&#65533;&#20073;&#65533;&#65533;&#65533;x&#65533;&#65533;&#698;I&#65533;&#65533;&#528;;&#65533;&#65533;&#65533;zU&#65533;&#65533;-51&#65533;8&#65533;&#65533;y&#65533;&#65533;Q&#65533;6&#65533;`&#65533;g@&#65533;&#65533;@&#65533;B&#1627;DC&#65533;&#65533;&#65533;&#65533;h&#65533;&#65533;YV&#65533;;&#65533;	&#65533;&#65533;&#65533;I&#65533;i$&#65533;}&#65533;s&#65533;&#65533;$	e&#1612;&#65533;&#65533;&#65533;&#65533;
6 &#65533;a&#65533;&#13368; f&#65533;&#65533;&#65533;a&#65533;&#65533;&#65533;m&#65533;&#65533;~a&#65533;&#65533;f&#65533; &#65533;k&#65533;N&#65533;9&#65533;!&#65533;SXN&#672;&#65533;+ME&#65533;1&#65533;&#65533;&#65533;&#65533;K&#65533;d&#65533;&#65533;&#65533; 
&#65533;&#65533;&#65533;a&#65533;&#65533;&#65533;&#65533;0&#1297;m&#65533;Z!&#65533;&#65533;I&#65533;S&#541;RKp&#65533;&#65533;5JR]{&#65533;&#65533;E<&#65533;&#847;&#543;&#65533;]_&#65533;&#65533;&#65533;&#65533;8&#65533;)&#65533;L&#65533;&#65533;5	s&#65533;&#65533;&#65533;)ASl
B&#65533;&#65533;^&#65533;	E&#65533;Y&#65533;&#65533;&#65533;&#65533;&#65533;&#65533;x&#65533;MY&#65533;&#65533;&#65533;T&#1591;&#65533;&#65533;tA&#65533;&#776;&#65533;&#1157;&#65533;&#65533;&#65533;&#1848;&#65533;EH&#65533;&#65533;&#65533;&#65533;U&#65533;xy&#65533;XR&#65533;n&#65533;y&#65533;LYp&#65533;oI8&#65533;&#65533;@&#65533;$&#65533;&#65533;M&#65533; &#65533;&#65533;J&#65533;&#65533;M&#65533;&#65533;&#65533;&#65533;&#65533;JjGDT&#1600;mUH&#65533;Y&#65533;&#65533;H&#65533;&#65533;&#65533;1&#65533;&#65533;&#65533;&#65533;@'&#65533;e&#65533;&#1324;&#65533;&#65533;&#65533;b`Q&#65533;i&#65533;W&#65533;O&#65533;&#65533;&#65533;al&#65533;&#65533;
&#268;&#65533;&#787;&#65533;&#65533;TAYI&#65533;@&#65533; 9R%R&#65533;&#65533;W{I &#65533;&#660;&#65533;&#65533;A&#65533;&#65533;&#65533;&#65533;ht`F&#65533;&#65533;)P&#65533;&#65533;&#65533;&#789;&#65533;>&#65533;v&#65533;&#65533;P&#65533;&#65533;x&#65533;&#65533;Y&#65533;x,&#65533;#M&#65533;&#65533;Jit&#65533;&#65533;X&#65533;4&#65533;iN&#65533;;&#65533;K<&#65533;&#65533;&#65533;&#65533;K&#1087;&#65533;y&#65533;!V&#65533;&#65533;&#65533;&#65533;H&#65533;T9L&#65533;)&#65533;&#65533;Q&#65533;W&#65533;&#65533;&#65533;&#65533;HNF:&#65533;&#65533;8V&#65533;&#65533;O&#65533;&#65533;LWm&#65533;W)H&#65533;&#65533;&#1110;<&#65533;8&#65533; &#65533;h&#65533;&#65533;i|Jk&#65533;#Ob&#65533;j&#1227;&#65533;_"b&#65533;&#65533;&#65533;&#65533;T&#65533;&#65533;8DZ&#65533;N&#65533;|&#65533;&#65533;%&#65533;&#65533;&#65533;W&#65533;&#65533;t&#65533;&#65533;DE&#65533;&#305065;OEr&#65533;I&#65533;&#65533;P&#65533;&#65533;,VB8&#65533;A$&#65533;St
a&#65533;&#65533;%o&#65533;&#65533;&#65533;&#65533;D&#65533;e&#65533;v&#65533;F1&#65533;)&#65533;&#65533;&#65533;&#1046;&#65533;&#65533;v`&#689;%Z&#65533;K&#65533;&#65533;&#65533;bbEl&#65533;&#65533;"N&#65533;,&#65533;wl2^M &#65533;&#65533;&#65533;e&#741;laQ&#65533;&#65533; P>&#65533;=1&#65533;=&#65533;FT&#65533;&#1438;&#65533;&#65533;&#65533;&#65533;-&#65533;`>I&#65533;N&#65533;&#801;&#65533;T^&#701;&#65533;[&#65533;IO&#737;&#458;`A&#65533;M&#65533;&#65533;&#65533;^&#65533;D&#278;05i&#65533;a&#65533;&#65533;&#65533;&#65533;bN&#65533;5Q&#65533;P&#422;4&#65533; 	&#773;&#65533;&#65533;R&#65533;&#65533;&#65533;m5&#65533;[TZ4J:&#65533;W(&#65533;j&#65533;H&#65533;p&#1669;&#65533;h&#65533;&#65533;$&#65533;&#65533;P&#65533;Ku"&#65533;M&#65533; N&#65533;n&#165;F&#65533;&#65533;&#1249;`&#65533;D&#65533;j&#65533;&#65533;&#65533;<&#65533;9R&#65533;&#65533;&#65533;&#65533;D&#65533;k&#65533;&#65533;&#65533;P&#65533;&#65533;&#65533;Pp&#65533;&#65533;@g@5&#65533;X&yK/&#65533;&#65533;R!K&#65533;<U&#65533;&#65533;&#65533;T&,A&#65533;"&#65533;&#65533;U	&#65533;&#65533;O&#65533;&#49698;M&#65533;4&#65533;5&#65533;&#65533;P&#65533;&#65533;O&#65533;&#14177;&#65533;[&#65533;PF`&#65533;)&#65533;Q#z&#65533;H&#65533;g%h&#1728;&#65533;&#65533;g>&#65533;&#65533;&#65533;)&#1215;H&#65533;&#65533;&#65533;&#65533;~i&#65533;P5	NP&#65533;U&#65533;&#65533;&#65533;&#65533;&#1039;&#65533;^f>L&#65533;&#65533;;N&#65533;s&#65533;h&#65533;y&#65533;&#65533;m&#65533;J&#65533;Q&#65533;&#65533;&#65533;}NfMPIk&#65533;&#65533;&#65533;!&#65533;]&#65533;]&#65533;i<&#65533;"&#65533;&#65533;E&#65533;&#65533;&#65533;g&#1636;,&#43440;&#65533;&#27244;&#65533;\V&#65533;&#65533;)&#65533;vMrN&#65533;&#65533;l&#65533;&#1257;&#65533;MTAT&#65533;U&#65533;yU&#65533;j(&#65533;&#65533;%&#65533;4&#65533;&#65533;&#856;Pl&#65533;/&#65533;&#65533;hik&#65533;S"&#65533;:Yr&#65533;hJ&#542;&#65533;R&#65533;&#65533;&#65533;'N&#65533;&#136;Sl$&#65533;&#596;&#405;&#65533;Fn&#65533;M&#65533;&#65533;&#65533;m&#65533;8&#65533;S&#65533;&#65533;e&#65533;z&#65533;&#65533;&#65533;b*&#65533;&#65533;*&#65533;rMs&#65533;&#385;&#65533;6&#65533;&#65533;p&#65533;&#65533;&#65533;&#65533;&#65533;&#65533;$^&#65533;"&#65533;qh&#65533;&#65533;;&#65533;&#65533;l&#65533;&#65533;6&#65533;
&#65533;&#65533;&#65533;$M&#65533;J&#65533;h]d$&#65533;M?&#65533;&#65533;&#65533;)I#k)a&#65533; &#65533;&#65533;=&#65533;&#65533;=&#65533;&#65533;h&#65533;8ji&#65533;T&#646;&#65533;&#65533;&#65533;X&#65533;\&#65533;&#65533;,&#65533;&#65533;&#65533;&#65533;&#1523;&#6349;&#65533;&#65533;a&#65533;&#65533;&#65533;&#65533;&#65533;cxS&#65533;z
&#65533; &#65533;&#65533;)e&#65533;	&#65533;Z&#65533;F&#65533;&#65533;&#65533;&#65533;U&#65533;"6&#65533;&#65533;%&#65533;$&#65533;&#65533;&#65533;dNR&#1620;&#65533;&#65533;&#65533;&#65533;az&#65533;5[l&#65533;"&#65533;&#65533;YKDA&#65533;&#65533;]&#1030;k&#65533;v&#65533;&#65533;a[FN&#65533;&#65533;&#65533;,&#65533;F
yi&#1014;&#10178;&#65533;&#65533;&#65533;&#65533;CT&#65533;H&#933;&#65533;6&#65533;&#65533;!E&#65533;9
G)H&#65533;I.n&#65533;&#65533;{&#65533;J&#65533;&#65533;&#33964;&#65533;&#1588;&#65533;&#65533;J'&#65533;&#65533;&#65533;&#65533;&#65533;&#65533;&#481;&#65533;&#65533;&#65533;:&#65533;&#65533;&#65533;V}&#65533;!&#65533;M&#65533;.!.&#65533;&#65533;%&#65533;zn&#65533;&#65533;&#65533;&#65533;&#65533;&#65533;n&#65533;&#1590;&#65533;]n&#65533;[Y%&#65533;&#65533;Q&#65533;&#65533;N&#65533;D&#65533;&#65533;@%&#65533;_%&#65533;&#65533;&#65533;&#65533;&#65533;p
&#65533;&#65533;Yu&#65533;&#65533;&#65533;&#65533;-&#1954;$I&#1376;N,&#65533;&#65533;
}&#65533;&#65533;&#65533;yC&#65533;&#1889;&#65533;&#65533;RspAl&#65533;&#65533;1&#65533;&#65533;H&#65533;kX[&#65533;>&#65533;.&#65533;u&#65533;&#65533;&#65533;&#65533; o&#556;&#65533;O\&#65533;,&#65533;&#65533;&#1240;&#65533;yBe(z&#65533;&#132;&#65533;\~&#65533;EO&#65533;&&#688;&#65533;n&#65533;&#65533;&#65533;&#65533;x^&#65533;8&#466;,I&#65533;vo&#65533;&#65533;&#65533;:&#65533;/&#65533;j=&#65533;&#278;&#65533;&#65533; G8q&#65533;T&#65533;
a&#65533;&#65533;D&#65533;D&#65533;)&#65533;&#65533;*R&#65533;&#65533;*&#65533;N&#65533;j}&&#65533;&#65533;&#65533;&#65533;k&#65533;W}&#65533;FD&#65533;&#65533;&#65533;vpD(n"Y]qA&#65533;X&#65533;&#65533;kl&#271;&#491;&#65533;f&#65533;m&#65533;`+^&#65533;Mp&#65533;&#65533;\l&#65533;-&#65533;,&#65533;&#34421;&#65533;&#65533;T&#65533;&&#65533;,&#65533;&#65533;&#65533;&#65533;:]&#65533;&#65533;&#65533;&#65533;&#65533;FX&#65533;&#65533;&#65533;p.&#65533;&#65533;&#639;$&#65533;&#65533;&#65533;&#65533; R&#65533;.
&#65533;}N&#65533;I,1%s&#65533;&#65533;*FR&#65533;f(&#65533;&#65533;&#65533;&#65533;&#65533;&#65533;6	A	[AD&#65533;k&#65533;	B*h&#65533;&#65533;A`&#65533;&#320;&#65533;&#65533;}&#65533;&#65533;&#65533;>&#65533;dL&#65533;&#65533;j2&#65533;&#65533;&#65533;&#65533;o&#65533;F&#65533;&#65533;$b&#65533;12oWd)A$6Z&#65533;"a&#65533;EI&#65533;3"&#65533;V26SFv&#65533;k&#65533;&#65533;&#65533;=M&#65533;&#65533;&#65533;X&#65533;"&#65533;&#65533;&#65533;B&#65533;q&#65533;&#65533;&#271;&#65533;t&#65533;&#65533;.&#65533;&#65533;p&#65533;2&#65533;&#65533;i&#65533;&#65533;&#65533;&#65533;)&#65533;	_&#65533;M&#65533;$;@&#2018;&#65533;&#65533; &#65533;qU&#350;?&#65533;&#65533;&#65533;&#65533;&#65533;p.;&#65533;X&#1644;H&#65533;&#65533;&#65533;vL&#65533;824cUN&#65533;&#65533;l&#65533;>&#65533;5g&#65533;HC&#65533;&#65533;&#1046;&#65533;b&#65533;nPS&#65533;&#65533;b&#65533; (&#714;(&#65533;&#65533;&#65533;&#65533;~&#65533;^B&#65533;M(a&#65533;(&#815;&#65533;O&#865;&#65533;&#65533;A4&#65533;
&#65533;@s&#65533;&#65533;&#65533;l&#65533;D&#65533;LR&#65533;&#65533;&#65533;&#65533;&#65533;/&#500;&#65533;&#65533;&#65533;N&#65533;p6&#65533;&#1705;SMH&#65533;&#65533;&#64526;4YG&#65533;'&#65533;h&#648;&#65533;&#65533;)mR&#65533;=&#65533;&#65533;y&#65533;&#65533;&#65533;W&#65533;%&zT&#65533;*&#65533;&#65533;&#65533;&#65533;7&#65533;8I&#65533;&#65533;&#65533;H:&#65533;&#65533;h&#65533;n&#831;L4^O&#65533;RW3i-&#65533;&#65533;&#65533;0&#742;J `&#65533;H&#65533;&#65533;E3V&#65533;&#65533;G&#65533;q&#65533;&#65533;1&#65533;u?&#65533;tY&#65533;&#65533;&#164;'&#65533;&#65533;&#65533;&#65533;R&#65533;Bj&#65533;UJ&#65533;b&#65533;"Nr&#65533;=&#1424;&#65533;H&#65533;&#65533;/O&#65533;&#1228;.La&#65533;&#65533;E&#65533;c&#65533;"][&#65533;&#65533;&#65533;6 &#65533;plBI&#65533;BI&#65533;&#65533;pf?G&#65533;	+&#65533;&#65533;v&#65533;b&#65533;&#65533;&#65533;gm&#65533;i&#65533;6Y&#65533;&#65533;FD&#65533;&#65533;q&#65533;ip&#65533;&#65533;lrD&#65533;&#65533;&#65533;&#65533;&#65533;5?M&#65533;i&#65533;I&#65533;d..&#65533;v&#65533;N&#65533;&#1837;&#43604;]&#65533;-8&#65533;&#65533;."&#65533;&#65533;@?I
s&#65533;t&#65533;&#65533;bts\&#65533;k&#65533;$
&#65533;&#65533;b8&#65533;)&#65533;r%&#65533;&#65533;HS&#65533;y&#65533;&#65533;>&#65533;"&#65533;`&#65533;T&#65533;&#65533;r&#65533;&#65533;u&#65533;&#65533;&#65533;$&#65533; &#65533;R&#65533;&#65533;p&#65533;&#65533;D:&#65533;3&#65533;&#65533;l&#65533;l$&#65533;&#65533;&#65533;&#65533;&#65533;O8&#65533;7R&#65533;U&#65533;.N$bm[3&#65533;&#65533;&#65533;m&#65533;Hh&#65533;u &#65533;&#65533;&#65533;/c&#65533;Xe&#65533;S&#65533;&#65533;<&#65533;&#65533;y3&#65533;a&#65533;F&#65533;R&#65533;-&#65533;&#132;&#65533;^&#65533;&#65533;h&#65533;&#65533;T&#65533;sKG&#65533;
&#65533;&#65533;&#65533;k&#65533;V|&#65533;&#65533;o&#244;&#65533;&#65533;&#1247;&#65533;a&#65533;&#65533;HD%&#65533;&#65533;/&#65533;4&#65533;&#65533;&#65533;&#65533;&#65533;A&#65533;6&#65533;i&#65533;>wv&#65533;&#65533;o5&#926;&#65533;&#65533;&#65533;{&#65533;X&#65533;&#65533;&#65533;&#65533;&#65533;iK&#65533;a`%&#65533;0&#65533;&#65533;&#65533;&#65533;eQe&#65533;&#65533;&#65533;&#65533;&#65533;HA&#65533;R&#65533;&#151;:-z&#65533;%&#65533;e&#28947;&#65533;J&#65533;P+&#65533;S\&#65533;&#65533;X.N:?1&#65533;/5&#65533;t}jz&#65533;&#65533;
v&#65533;&#65533;T&#65533;&#65533;)&#65533;&#65533;TG&#65533;&#65533;\&#65533;&#65533;&#65533;&#65533;\&#65533;&#65533;i&#65533;&#65533;&#65533;&#65533;U&#65533;L&#65533;U+&#749;/l&#65533;&#65533;&#65533;T&#1575;&#65533;%&#65533;&#65533;S3Y|m8&#65533;S'&#65533;H&#65533;4&#65533;&#65533;e&#65533;&#65533;.#&#65533;&#65533;Sx&#65533;6&#1706;&#65533;
S&#65533;&#65533;&#65533;u'&#65533;&#133;&#65533;|I&#65533;8M\gX&#65533;{&#65533;&#65533;&#65533;&#65533;&#65533;{&#65533;Ef&#65533;_&#65533;M&#65533;	7&#65533;M'<&#65533;&#65533;QX&#1896;t&#65533;o&#65533;19G&#65533;&#65533;r&#65533;[&#65533;&#65533;la&#65533;8&#65533;&#65533;1&#65533;&#65533;I&#65533;A4&#65533;'4&#65533;{.&#65533;&#65533;&#65533;&#65533;&#65533;p&#65533;&#2035;f<n:&#65533;&#65533;&#65533;&#65533;9[&#65533;&#687;<&#65533;&#65533;&#65533;&#65533;<&#65533;&#65533;UQ&#665;&#65533;&#65533;&#65533;&#65533;&#65533;l0&#65533;&#65533;&#65533;37&#65533;&#65533;&#65533;&#65533;&#65533;X&#65533;&#65533;9&#65533;e&#65533;P&#65533;	&#65533;&#65533;!&#879;[&#65533;&#65533;q&#65533;&#65533;(&#65533;&#1466;N&#65533;&#65533;&#65533;&#65533;&#65533;&#65533;&#65533;}&#65533;A&#65533;g&#65533;lRG$&#65533;&#65533;&#65533;&#65533;j&#65533;O5*l&#65533;&#65533;H&#65533;&#65533;&#65533;4`&#65533;M&#65533;in<&#65533;&#65533;`&#65533;&#65533;&#65533;&#65533;T&#65533;>WV&#65533;&#65533;T}0o&#65533;R&#65533;&#65533;{&#65533;&#65533;&#65533;n9[&#65533;Tl&#65533;P&#65533;&#65533;wo&#65533;%&#65533;
&#65533;&#65533;B&#65533;&#65533;&#65533;&#65533;G&#65533;&#1443;&#65533;Nty&#1834;&#65533;&#65533;/&#65533;&#65533;~&#65533;w&#1985;&#65533;&#65533;&#65533;&#65533;^&#65533;&#65533;&#65533; &#441;&#65533;&#65533;zA$&#65533;&#1135;&#65533;&#65533;&#65533;&#65533;)&#65533;M&#65533; &#271;Z&#65533;&#65533;&#65533;E  &#65533;`&#1650;P&#65533;,\&#65533;&#65533;&#65533;!6&#65533;&#65533;X`&#65533;&#65533;7J>&#65533;y3&#65533;cJ7\&#1844;l&#65533;%&#65533;&#65533;(0&#65533;Dq33J&#65533;&#65533;:y&#65533;\i'&#783;9y.&#65533;&#65533;&#65533;&#65533;&#65533;8^&#65533;*&#65533;&#65533;&#65533;&#65533;&#65533;8<u&#644;&#65533;&#65533;jM&#65533;[r%&#65533;&#65533;&#65533;&#65533;&#65533;&#65533;?<&#65533;4{mZ&#65533;k&#1654;u&#65533;n\&#65533;s&#65533;&#1461;{/&#65533;.i&#65533;&#65533;&#65533;&#65533;&#11215;*/>v&#65533;q&#65533;^ >F&#65533;&#65533;E&#65533;&#65533;&#65533;&#65533;SF&#65533;s$&#65533;#\B&#65533;&#65533;&#65533;&#65533;%&#65533;&#65533;,"&#65533;&#65533;&#65533;7B?&&#65533;&#65533;&#65533;#-7jI&#65533;&#65533;$X7o&#65533;l&#65533;&#65533;&#65533;h&#65533;&#65533;_&#65533;l9&#65533;&#1435;Y&#65533;]~&#65533;&#65533;U&#65533;4cx&#65533;&#1321;R&#65533;&#65533;-&#748;&#65533;+&#65533;&#65533;&#65533;[&#65533;^&#65533;&#394;&#65533;7b;&#65533;&#65533;&#65533;~|&#65533;&#65533;&#65533;&#1527;a!l}&#65533;&#1095;!&#65533;&#65533;&#65533;&#65533;&#65533;&#65533;H&#65533;&#65533;&#65533;l*&#65533;&#65533;&#65533;-&#65533;-&#65533;&#228;HI"&#65533; z&#65533;&#65533;&#65533;&#65533;&#65533;@ 8*k=&#65533;*&#65533;0&#65533;&#65533;p&#65533;<&#65533;V&#510752;;&#65533;,&#65533;&#419;&#65533;'&#65533;&#65533;G&#65533;&#65533;rj&#65533;&#65533;0&#65533;3&#65533;&#65533;2&#65533;&#474;jI$S&#65533;"&#65533;&#65533;2&#65533;B&#65533;&#65533;&#1746;&#65533;.&#65533;&#65533;&#828;~&#65533;d&#65533;&#65533;Li&#65533;&#65533;&#65533;r&#65533;4&#65533;J&#65533;&#65533;&#65533;&#65533;(&#65533;&#65533;>H&#65533;&#65533;&#65533; &#65533;&#1079;7&#65533;&#65533;&#65533;%t&#65533;&#915;&#65533;.&#65533;+&#65533;&#1058;7&#65533;@&#65533;&#65533;J&#65533;&#65533;&#65533;"r&#65533;&#65533;&#65533;Xd&#35289;>&#65533;n<'y&#65533;&#65533;8&#65533;&#65533;&#65533;&#65533;%U&#235;&#65533;&#65533;&#65533;4&#65533;&&#65533;0&#65533;.'\&#65533;2JU&#65533;L&#65533;R&#65533;&#65533;&#65533;&#65533;&#65533;0&#65533;=&#65533;d&#65533;&#65533;&#65533;&#65533;N<&#711;&#65533;&#65533;|a&#65533;&#65533;&#65533;&#65533;&#65533;0&#65533;H&#65533; .&#65533;&#65533;<&#65533;:Z&#560;&#65533;HI&#65533;|&#65533;bB+^&#65533;m&#65533;&#65533;&#65533;&#65533;D!&#65533;co$&#65533;&#65533;HO&#65533;
&#65533; NR &#65533;&#65533;#~&#65533;)&#65533;3&#65533;u,&#65533;'&#65533;&#65533;b&#65533;:#!&#65533;&#65533;V&#65533;p&#329;I&#65533;:&#65533;S&#65533;?&#370;&#65533;R&#65533;&#65533;&#65533;&#65533;M&#65533;&#65533;b&#65533;b+MW&#65533;&#65533;&#452;&#65533;&#65533;\^&#65533;N&#65533;&#65533;R&#65533;7&#65533;^v&#65533;3&#65533;&#65533;NJ4&#65533;&#65533;&&#65533;&#1101;$A&#65533;&#65533;)2&#65533;&#65533;S&#65533;4&#65533;&#1856;s&#65533;&#65533;&#65533;[&#65533;5&#65533;&#65533;SuFe&#65533;)&#65533;&#65533;
&#65533;,&#65533;&#65533;n&#65533;8W&#65533;>n"&#65533;f,&#65533;&#1202;&#65533;&#522;=&#65533;&#65533;&#1837; &#65533;&#65533;&#65533;&#65533;&#65533;?0Z&#65533;&#65533;&#65533;4&#65533;7K1 .]&#65533;&#65533;&#65533;w&#65533;&#65533;&#65533;&#65533;{"&#65533;&#65533;&#65533;&#65533;&#65533;&#65533;&#65533;&#65533;(&#65533;&#65533;,&#65533;\&#65533;&#65533;CK"&#65533;&#65533;tIU&#65533;&#65533;&#65533;:&#65533;E&#65533;
&#65533;&#65533;,.&#65533;&#65533;,+&#65533;v&#65533;;8%&#65533;t&#65533;&#65533;_&#65533;&#65533;Uu&#65533;N#&#65533;&#65533;&#65533;&#43879;^M7&#968379;W&#65533;&#34088;&#65533;o!+ &#65533;(&#65533;
1&#65533;&#65533;\g&#65533;<q5&#65533;&#6585;&#65533;-&#65533;&#65533;&#65533;&#65533;M$O*&#65533;&#65533;&#65533;&#65533;'&#65533;&#65533;t&#65533;+eS&#65533;Kz&#65533;, %
&#65533;&#65533;&#65533;&#65533;&#65533;&#65533;&#65533;|&#65533;:+Us&#65533;&#65533;&#65533;E&#65533;C&#65533;,&#65533;J]&#65533;)T!&#65533;&#65533;&#65533;&#65533;&#501;rg*&#65533;a&#65533;Ta(^&#1563;I&#65533;&#65533;&#65533;E1&#65533;&#65533;I&#65533;`&#65533;&#65533;U&#65533;&R&#65533;&#65533;&#65533;&#65533;&#65533;]&#65533;4QS&#65533;&#65533;&#1459;&#65533;|P"&#65533;&#65533;&#65533;8#&#65533;!&#65533;3&#65533;&#65533;:&#65533;+&#65533;&#65533;&#65533;&#65533;&#65533;Tv&#65533;F3&#65533;/iz&#65533;LBb!-&#65533;&#65533;N&#65533;&#65533;&#1712;V&#65533;G?&#65533;1.|&#65533;&#65533;G&#65533;&#65533;d&#65533;r]&#65533;\&#65533;4&#527; &#65533;&#65533;&#65533; &#65533;&#65533;
&#65533;rh&#65533;hR&#65533;-#&#65533;&#65533;&#65533;K&#65533;F4R&#65533;&#65533;&#65533;]aQ&#65533;&#65533;&#65533;&#65533;&#65533;&#65533;m"&#65533;\`C^&#65533;"&#65533;&#65533;!X&#65533;e&#65533;&#65533;y&#65533;;&#65533;sZTr&#65533;:&#65533;&#65533;= c&#1016;0	Hg>&#65533; &#65533;$&#65533;&#217;9+43&#65533;&#65533;&#65533;4&#65533;&#65533;/&#65533;&#65533;`
&#65533;&#65533;&4y&#65533;&#65533;fh&#65533;&#65533;&#65533;H^8&#173;&#65533;b&#65533;
~&#65533;o&#65533;H&#65533;&#65533;&#65533;"&#65533;&#65533;+`,&#65533;F&#65533;'q&#65533;`&#65533;RZ&#65533;8$/&#65533;qO&#65533;Nn"&#65533;*E+R&#65533;Y&#65533;&#65533;&#65533;e&#65533;G=bN4IZR&#65533;u"@&#65533;&#65533;F*&#65533;&#65533;&#65533;9&#65533;&#65533;&#65533;VZ&#65533;S&#65533;&#65533; )S&#65533;M&#65533;f&#65533;&#65533;I&#65533;K&#65533;&#65533;"J&#65533;&#65533;&#65533;&#65533;2JAO&#65533;&#65533;&#65533;ILpJb&#65533;To|&#65533;&#65533;&#65533;&#65533;B]&#65533;Wg*3A[&#65533;t=[&#65533;N&#660;5j&#65533;k&#65533;&#65533;&#65533;g&#458;rT=&#65533;&#65533;&#65533;&#65533;LZW&#65533;&#65533;1&#65533;\&#65533;&#65533;2I!&#65533;&#65533;&#65533;&#65533;&#65533;PV&#65533;&#65533;R&#65533;$d &#65533;(&&#65533;[F&#65533; T.s+&#453;&&#65533;g&#65533;&#65533;&#65533;&#65533;&#236;^&#65533;OY-OY$F=&#65533;_.JH&#65533;&#65533;^r''2&#65533;&#65533;YiJJ&#65533;&#490;SRO&#65533;&#65533;&#65533;[&#65533;&#65533;&#65533;&#65533;&#65533;&#65533;~&#65533;R&#65533;*g&#65533;S&#65533;
 &#65533;&#65533;&#65533;|g&#65533;!CU&#65533;g&#65533;T1&#65533;&#65533;"&#65533;&#1123;&#65533;&#65533;Df&#1127;@8&#65533;&#65533;m7J[&#65533;-&#65533;&#65533;&#65533;E&#65533;&#65533;7J&#65533;HZ&#65533;}Q&#65533;U&#65533;#q,(/&#65533;&#65533;,t%g&#65533;Z&#65533;
&#65533;5Q`A&#65533;&#65533;`&#65533;&#65533;)&#65533;&#65533;&#65533;\&#65533;&#65533;&#65533;&#65533;}-&#65533;&6tA&#65533;&#65533;+d&#65533;G$ &#65533;&#65533;&#65533;&#65533;&#65533;&#65533;oa&#65533;&#65533;&#65533;&#65533;&#65533;&#65533;t&#65533;&#65533;Q&#65533;&#65533;ROz&#65533;&#48820;&#65533;I$&#65533;J&#65533;&#65533;>&#65533;&#65533;&#65533;J5=MC&#1166;~&#65533;&#65533;&#65533;\t&&#65533;&#65533;L&#65533;z&#65533;&#1743;>&#65533;8|&#65533;7e&#65533;PZ&#65533;&#65533;6&#65533;&#65533;/m{&#65533;V&#65533;&#65533;-/lAHH$i&#1831;8&#65533;J&#65533;E&#65533;&#65533;Zw&#65533;&#65533;&#65533;#&#65533;&#65533;&#1225;<&#65533;&#65533;:^&#65533;Jry~&#65533;&#65533;&#65533;&#65533;$6^O&#65533;<&#65533;&#65533;&#65533;7&#65533;n?r1&#65533;TP7&#65533;&#65533;&#65533;&#65533;.&#65533;&#65533;&#65533;9&#65533;~&#65533;&#65533;8&#281;&#65533;4*&#65533;
&#65533;&#65533;[7&#65533;c&#65533;$&#65533;{*3&#65533;&#65533;&#65533;w&#65533;l&#224;&#65533;&#65533;t&#65533;&#65533;&#65533;6q&#65533;&#65533;F&#65533;&#65533;&#65533;h&#65533;q&#65533;W&#1960;&#65533;&#65533;&#65533;&#65533;G?&#65533;c&#65533;&#65533;&#65533;F &#65533;&#65533;|2&#65533;E&#65533;&#65533;&#65533;&#65533;&#65533;R&#65533;T&#65533;&#65533;k9\&#65533;&#65533;&#65533;a&#65533;*re(d&#65533;&#65533;&#1157;I&#672;&#65533;~&#1050;o
&#65533;&#65533;&#65533;&#65533;Pi&#65533;
F%&#65533;$l&#65533;LA&#65533;:G&#65533;K&#65533;&&#65533;&#65533;&#65533;[D6N&#65533;e&#65533;$t&#65533;&#65533;zL5&#65533;&#65533;&#65533;8p&#65533;&#65533;Sioi&#65533;&#65533;&#65533;qcK&#65533;&#65533;&#65533;;&#65533;&#65533;&#65533;&#65533;w&#65533;m*&#65533;&#65533;&#65533;,$ p&#65533;&#65533;-&#65533;?/P&#65533;+&#65533;W&#65533;&#65533;&#65533;&#65533;u"&#65533;&#65533;&#65533;&#65533;5&#65533;&#65533;&#65533;&#65533;&#65533;u&#65533;
&#1865;&#65533;*&#65533;2xrd&#65533;$&#65533;"&#65533;j[&#65533;&#65533;&#65533;&#65533;Q&#65533;&#65533;-&#65533;&#65533;&#65533;&#65533;&#65533;f$&#65533;&#65533;&#65533;&#65533;=&#65533;&#65533;+T&#65533;j-&#65533;	&#65533;&#65533;&#446;&#65533;E&#65533;g&#65533;&#65533;&#1528;6!HZ*&#65533;&#65533;&#65533;&#65533;&#65533;&#45255;&#65533;&#65533;hB&#130;&#65533;&&#65533;G&#1873;&#65533;!&#65533;&#65533;Z&#65533;&#65533;2+&#27625;/&#65533;c&#65533;&#65533;Ldr&#65533;&#65533;&#65533;&#1959;&#65533;v&#65533;&#65533;&#65533;&#65533;&#65533;+R&#65533;g&#65533;&#699;&#1679;x!iwe&#65533;&#65533;&#65533;&#65533;	9&#65533;&#65533;&#65533;,Q&#65533;R|*&#65533;&#65533;&#65533;&#65533;&#65533;&#65533;&#65533;O&#65533;&#246;.&#65533;$&#65533;&#65533;u&#65533;C&#65533;&#65533;&&#65533;&#65533;&#65533;M&#65533;&#65533;&#65533;b)S&#65533;c&#65533;&#65533;H&#65533;,X&#65533;aJ&#65533;^&#65533;o&#65533;5V&#1860;j&#65533;&#65533;\0&#65533;H&#65533;R&#65533;#&#65533;BB&#65533;\&#587;f$\&#65533;j&#65533;"&#65533;&#65533;fN,&#65533;,&#65533; &#65533;&#65533;r-&#65533;.p&#65533;&#65533;&#65533;`H&#65533;&#65533;R&#65533;- c|&#65533;|``&#65533;&#65533;&#65533;&#65533;|&#65533;J&#65533;&#65533;&#65533;&#65533;e&#549;XC&#65533;*&#65533;J&#65533;#&#65533;&#65533;X&#65533;n&#65533;b&#65533;2d&#65533;&#65533;/&#65533;&#65533;F&#65533;-&#65533;j&#65533;&#65533;&#65533;u\&#65533;&#65533;&#65533;DzL&#474;&#65533;XeFd&#455;4go@&#65533;&#65533;&#65533;&#65533;&#65533;&#65533;&#65533;[&#65533;&,&#65533;&#65533;&#188686;a&#65533;&#65533;	@0kL^ P@hM&#65533;Ji#.b&#65533;$&#65533;Z&#65533;&#65533; &#65533;&#65533;n&#65533;&#65533;"	&#65533;&#65533;#F&#291;&#65533;&#65533;<vc6&#1922;&#65533;j&#65533;&#65533;(MX&#523;,&#65533;L&#65533;BmSE&#65533;Sl`&#65533;H&#65533;&#65533;&#65533;k&#65533;B&#65533;&#65533;c&#65533;I&#65533;&#65533;S&#65533;%<XBS1&#65533;\M&#65533;&#65533;b6&#65533;Z&#65533;Dd>B&#65533;$I&#65533;i 1d&#802;^&#65533;e4ne&#65533;g&#65533;qn&#65533;(&#65533;V&#65533;&#65533;&#65533;&#65533;1H&#65533;"4&#65533;&#65533;&#65533;Rb&#1622;	&#65533;&#65533;J&#65533;&#65533;&#65533;+&#65533;x&#65533;&#65533;&#1952;&#65533;&#65533;&#65533;Tnc&#65533;&#65533;8&#65533;&#65533;&#65533;z&#65533;r4&#65533;&#65533;#N&#65533;iXbJTK&#696;&#65533;&#65533;d&#65533;#&#65533;&#65533;:,0&#65533;&#65533;,4&#65533;,Q&#65533;&#65533;&#65533;f&#65533;,&#65533;e&#65533;
&#65533;
&#814;&#65533;&#65533;&&#65533;	&#65533;&#65533;&#65533;*&#65533;L&#65533;&#65533;&#65533;&#65533;&#65533; j#&#65533;&#65533;d6,&#65533;&#65533;&#65533;&#287; &#65533;," &#65533;R`&#65533;B&#65533;&#65533;&#65533;&#65533;0&#65533;<1&#65533;&#65533;l&#65533;*&#65533;>&#65533;
-s&#65533;&#65533;&#65533;&&#65533;"N&#65533;K-&#65533;een&#65533;L`&#65533;B*&#65533;&#65533;&#65533;f&#65533;&#65533;n&#65533;&#65533;lj#%29&#65533;&#65533;&#65533;.&#65533;&#65533;$&#65533;&#65533;&#65533;&#65533;&#65533;&#65533;&#65533;rLH)&#65533;ESx&#65533;=&#65533; &#65533;&#65533;jPE&#65533;+&#65533;.c
&#65533;&#65533;l&#65533;F%>&#65533;3&M=&#1059;B&#65533;&#65533;^,P'&#65533;&#65533;z&#65533;4&#65533;&#65533;&#65533;&#65533;C&#65533;^&#65533;&#65533;&#65533;Q&#65533;&#65533;d&#65533;$&#65533;B
&#65533;&#65533;Cu6k&#65533;	:&#65533;&#65533;fn 4T&#65533;&#65533;$&#65533; &#65533;&#65533;&#65533;b&#65533;&#65533;DA&#65533;&#65533;&#65533;&#65533;O&#65533;&#65533;F&#65533;O&#65533;&#65533;,L&#65533;+~ &#1490;&#65533;>&#65533;:lB	&#65533; &#65533;R]&#65533;&#65533;&#65533;CJ^&#65533;yf9&#65533;&#65533;&#65533;&#65533;X&#65533;&#65533;&#65533;lm&#65533;&#65533;1&#65533;&#625;&#65533;oX&#65533;&#65533;,&#65533;&#867;&&#65533;'&#65533;&#65533;&#65533;f&#65533;\ &#65533;7&#65533;&#620;&#65533;H&#65533;&#65533;d&#65533;P&#809;&#65533;&#65533;0&#65533;"&#65533;%&#65533;&#642;[R&#65533;J&#65533;c&#65533;&#65533;64&#65533;&#65533;&#65533;~ &#65533;&#65533;&#65533;(&#65533; J
&#65533;&#65533;%&#65533; _&#65533;o29'&#65533;z4&#65533;\	&#65533;&#65533;&#65533;j-CM&#65533;&#65533;&#65533;@&#65533;o&#65533;8&#65533;)&#1328;&#65533;r&#65533;&#65533;&#65533;G&#65533;&#65533;t&#65533;`	&#65533;&#65533;
:&#65533;<p&#65533;2&#65533;WB&#65533;&#65533;&#65533;"&#65533;&#65533;LD&#65533;K&#65533;%#ND &#65533;Mj&&#65533;c0&#65533;&#65533;&#65533;)Jq&#65533;[&#547;&#65533;&#65533;rv.m
qq&#65533;F-=&#65533;&#756;&#65533;B&#244;d &#65533;L&#65533;&#65533;F0&#65533;O&#996;&#65533;R&#65533;&#65533;nE&#65533;&#65533;&#65533;%d&#65533;&#65533;&#168;@1*p_&#65533;&#65533;@&#65533;1&#65533;l&#65533;x\&#65533;5aC&#65533;rD&#1193;1&#65533;&#65533;R2Bf&#65533;&#65533;+&#65533;&#65533; &#65533;6&#65533;F&#65533;^&#65533;<&#65533;&#65533;#>hv"F&#65533;ko&#65533;-&#65533;F&#65533;wELO&#65533;d&#65533;&#65533;Z&#65533;LM&#65533;)-d&#65533;N&#65533;&#65533;`h!Lc&#65533;&#65533;&#65533;^&#65533;&#65533;FE2&#65533;o!&#65533; &#65533;&#65533;@X&#65533;&	&#65533;&#65533;p&#65533;&#1152;g&#65533;&#65533;fP&#65533;&#65533;&#65533;P&#65533;NP+S&#65533;&#65533;&#65533;R&#65533;iY&#65533;&#65533;&#65533; &#65533;&#65533;&#65533;&#65533;&#65533;&#65533;&#65533;&#65533;&#65533;&#65533;
H$&#65533;&#65533;B4&#65533;S>&#65533;P&#65533;]&#65533;EN&#65533;&#65533;&#65533;&#65533;&#65533;6iC2&#65533;&#65533;0&#65533;&#65533;&#65533;^3B&#65533;&#65533;&#65533;J
2&#65533;aZl&#65533;d&#1822;dp&#65533;&#65533;&#65533;0i&#65533;&#65533;r&#65533;0&#65533;&#65533;P&#65533;d&#65533;&#65533;&#65533;&#544;&#65533;&#1498;7&#65533;&#65533;&#65533;hE&#65533;@E~7&#65533;K\&#65533;C&#65533;2D&#65533;h&#65533;&#65533;f&#65533;&#65533;&#65533;&#65533;q6&#65533;/{&#65533;&#65533;&#65533;r&#65533;
2vm{\f&#65533;L&#65533;b!&#65533;e&#65533;&#65533;@\&#65533;&#65533;H'vX&#65533;&#65533;ZE&#65533;&#65533;&#65533;idN&#65533;&#65533;q|&#65533;^&#363;&#65533;&#65533;&#521;&#65533;&#65533;0&#65533;'&#65533;&#65533;O&#65533;&#65533;u&#65533;^mvCy&#65533;SP$&#65533;<&#65533; &#65533;\&#65533;&#65533;&#65533;Z&#65533;&#65533;wbo&#65533;&#65533;}&#65533;&#65533;}&#65533;/&#65533;&#1154;l&#65533;n@To"&#65533;C&#65533;&#65533;\(&#65533;nj&#65533;BFc	&#65533;&#701;&#65533;&#65533;x&#65533;j&#8272;f-&#940;McA2&#65533;h5bZs&#65533;&#65533;rb&#65533;,%O&#65533;t2&#65533;b# B=&#419;,&#65533;&#65533;3=K_,&#65533;4&#1830;;b#o7?&#65533;O&#65533;&#65533;&#65533;&Rg&#65533;&#65533;^&#65533;&#65533;1p&#65533;I&#65533;&#65533;&#65533;)&#65533;&#65533;&#65533;&#65533;&#65533;&#65533;&#65533; :&#65533;&#65533;V&#65533;
3&#65533; &#65533;WB&#65533;<&#65533;XC&#65533;[&#65533;gx]&#65533;&#65533;&#65533;Bu#&#65533;&#65533;~&#65533;Q&#65533;&#65533;QYD@w&#65533;kAfQ&#65533;&#65533;&#65533;Zr7|h= &#65533;&#65533;&#65533;"pC&#65533;$
&#65533;N&#65533;(H&#65533;&#65533;T&#65533;&#1473;&#65533;&#65533;&#65533;&#65533;&#65533;a&#65533;t0-&#65533;&#65533;&#65533;&#65533;q&#65533;&#65533;&#65533;re.&#65533;2&#65533;dC&#65533;&#65533;&#65533;&#65533;&#65533;V&#65533;&#65533;~&#65533;&#65533;,&#65533;W&#65533;U&#65533;&#65533;DV&#65533;&#65533;L&#65533;kZ&#65533;5NF&#65533;ab$5&#65533;oX&#65533;X&#65533; &#65533;&#65533;|&#65533;f&#65533;&#162;J&#65533;FG-%_&#65533;cfHc4&#65533;&#65533;&#65533;8C&#65533;&#65533;&#65533;&#65533;&#65533;&#65533;@P}&#65533;8g&#65533;	&#65533;&#65533;L&#65533;$l!&#65533;P&#65533;N&#65533;&#65533;&#65533;H&#65533;&#65533;&#65533;n&#65533;S&#65533;5%&#65533;&#65533;4p`4&#65533;&#65533;[&#65533;&#65533;XWCjm&#956;&#65533;/&#65533;4&#65533;&#65533;H&#65533;&#65533;+&#65533;eD&#65533;&#65533;&#65533;N0]&#65533;&#65533;Q&#65533;&#65533;&#65533;&#408;0&#65533;w&#65533;&#65533;E&#65533;i$&#65533;V&#65533;cNI'&#65533;&#65533;&#65533;&#65533;i&#1962;&#65533;C&#65533;.J&#65533;&#65533;&#65533;8&#65533;M&#65533;i&#65533;&#65533;&#65533;&#65533;&#65533;&#65533;&#1968;&#65533; &#65533;r0pv&#65533;T&#65533;&#65533;&#65533;&#65533;&#65533;i&#65533;v&#65533;&#65533;;XC}@&#65533;L&#65533;&#65533;&#65533;N&#65533;'&#65533;&#65533;6&#65533;&#65533;w&#65533;&#65533;&#65533;&#65533;&#65533;t&#65533;&#65533;VA&#65533;t&#65533;pS9&#65533;&#65533;Er
&#65533;&#1627;&#65533;@7&#65533;$&#65533;&#65533;:	&#65533;*EY&#65533;&#65533;B&#65533;NY@bp+&#1008;r`&#65533;&#65533;~&#65533;&#65533;l&#42345;%!WF&#169;&#65533;_*&#65533;&#65533;&#65533;H&#65533;&#65533;t&#65533;&#65533;tti*xsw&#65533;jo&#65533;&#65533;}&#65533;&#65533;=&#65533;8&#65533;&#65533;OCXj&#65533;&#65533;P4&#65533;&#65533;&#65533;&#65533;K&#65533;&#65533;&#65533;&&#65533;n&#65533;K&#65533;&#65533;&#65533; &#65533;bU-\&#65533;3&#65533;i&#65533;_z-&#65533;t	S&#65533;2ke&#492;rD&#65533;?g?bEI&#65533;&#65533;_&#65533;&#65533;&#65533;&#65533;*&#65533;&#65533;5&#179;D/&#65533;&#65533;f&#65533;R&#65533;&#710;O&#65533;{N&#65533;&#65533;"&#65533;&#65533;BA&#65533;&#65533;P&#65533;,N%&#65533;&#65533; 
L&#65533;&#65533;O&#65533;$&#65533;&#65533;&#65533;e&#65533;L&#65533;f&#65533; &#65533;&#65533;&#65533;U&#65533;C&#65533;Q&#65533;B5+&#65533;&#65533;&#65533;&#65533;&#65533;|J&#65533;&#65533;S"!&#65533;&#65533;&#65533;&#65533;&#65533;@&#65533;AO&#65533;qr4&#65533;R"&#65533;M5"f&#65533;&#65533;&#65533;J&#58210;&#65533;}&#65533;^X$dL&#65533;&#1634;&#65533;&#65533;*&#65533;d;(Z&#65533;&#65533;O&#65533;&#65533;&#65533;&#65533;&#65533;&#65533;l&#65533;&#709;&#65533;&#65533;/&#65533;&#65533;+'l]&#65533;&#65533;&#65533;#&#65533;&#65533;"&#65533;&#65533;;&#65533;&#65533;&&#65533;a&#65533;X&#65533;oH&#65533;&#65533;1<&#65533;@&#65533;&#65533;s^&#65533;O&#65533;	D&#620;&#65533;&#65533;Z&#65533;/;&#65533;NCi>&#65533;S&#65533;)&#65533;A&z&#65533;&#65533;&#65533;&#65533;#j:P&#65533;IP&#65533;&#65533;&#65533;d&#65533;&#65533;g&#65533;&#65533;Qe&#65533;7&#65533;o(E"/.&#65533;&#65533;0&#65533;c&#65533;^&#65533;&#65533;&#65533;`&#65533;V| )&#65533;l&#65533;1c&#65533;,&#1321;xQ&#65533;aN&#65533;4#A&#65533;&#65533;-h#Z&#65533;&#65533;&#65533;&#65533;R &#65533;H&#65533;TS	&#65533;zb&#65533;&#65533;;&#65533;&#1888;J&#65533;&#65533;H)&#65533;b&#65533;&#65533;&#65533;&#65533;&#65533;c&#65533;&#65533;&#65533;,&#65533;2&#65533;&#65533;&#65533;&#65533;	"&#65533;&#65533;f&#65533;DP&#65533;Zn&#65533;N&#65533;4&#65533; &#65533;s&#65533;Q%&#65533;&#65533;&#65533;Pq{
&#65533;&#65533;'-l&#65533;j&#65533;)&#65533;&#65533;qX&#65533;K&#65533;&#65533;$O&#65533;m&#65533;f&#1273;.&#65533;&#65533;&#65533;?&#65533;p&#65533;&#65533;&#65533;	Q&#65533;&#65533;&#65533;T6&#65533;jMM k&#65533;t6&#65533;m&#65533;Of'&#65533;&#65533;/&#65533;&#65533;f&#65533;&#65533; hW&#65533;n9&#65533;N&#1975;&#65533;C&#65533;M&#1655;P&#65533;&#65533;&#65533;&#65533;Z&#65533;&#65533;	&#65533;?&#65533;D&#65533;&#65533;&#65533;&#65533;&#65533;LH&#65533;/P&#65533;&#65533;&#29278;&#65533;&#65533;&#65533;&#65533; z&#65533;IO&#65533;&#65533;0\0|Vf&#402;&#65533;X>Z#&#65533;&#65533;&#65533;&#65533;8&#65533;N&#65533;La]}G&#65533;xT[N &#65533;4WVg:&#65533;1L&#65533;&#65533;&#65533;~&#65533;4&#65533;3d&#65533;q &#65533;&#65533;1;&#65533;>&#65533;&#65533;&#65533;&#65533;	&#65533;&#65533;&#65533;e&#65533;&#65533;h&#65533;&#65533;p&#65533;dAxCo&#65533;f&#65533;X&#65533;u&#65533;&#219;Z;&#1313;&#65533;&#65533;y&#65533;*_j&#65533;&#514;7&#65533; &#65533;&#65533;&#65533;wbg&#65533;&#65533;&#1577;&#65533;&#65533;&#65533;&#65533;Q&#65533;G&#65533;s}&#65533;F&#65533;&#65533;&#65533;&#65533;{n@&#65533;&#65533;&#65533;&#65533;,&#441;&#65533;e;Kf&#65533;&#65533;^&#65533;&#65533;<{Gr&#65533;Ub&#1143;F&#65533;z[&#65533;}&#65533;n{&#65533;CM&#65533;D@ys&#65533;a&#65533;&#65533;&#65533;I}6f&#65533;)&#65533;&#65533;&#65533;hn&#65533;&#65533;&#65533;&#65533;K&#65533;&#65533;	O4Zt&#65533;2&#65533;&#65533; &&#65533;^	N&#65533;0>&#65533;&#65533;&#772;k^&#65533;]W&#65533;/M&#65533;&#65533;&#65533;j-&#65533;Q)["&#65533;&#65533;V6&#65533;&#65533;E&#65533;f/&#65533;&#65533;fe&#65533;&#38459;6c)<g&#65533;&#65533;&#65533;&#65533;&#65533;&#65533;^&#65533;&#65533;u&#65533;&#65533;&#65533;r&#65533;Oj&#65533;-l &#65533;&#65533;&#65533; 
&#65533;&#65533;am &#65533;&#65533;&#65533;YM&#65533;0J&#65533;&#65533;&#65533;y%&#65533;&#65533;&#65533;&#65533;&#65533;nM{&#65533;L8&#65533;&#981;&#65533;@V&#65533;&#1744;&#65533;#
&#1382;^&#65533;rF&#65533;7j&#65533;B&#65533;&#65533;&#65533;&#65533;D&#65533;&#65533;y&#65533;<q&#65533;(Y&#65533;&#65533;{&#65533;#&#65533;&#65533;&#65533;l?&S&#65533;&&#65533;[B %6  &#65533; &#65533;8C&#65533;&#65533;&#65533;:&#65533;O>&#65533;&#65533;&#65533;&#65533;[&#65533;am&#65533;&#65533;&#65533;1<&#65533;&#65533;&#65533;&#65533;a\&#65533;I&#65533;@&#65533;3@h
I&#65533;&#65533;-&#65533;L&#65533;X&#65533;&#65533;G&#65533;k&&#65533;&#65533;&#65533;&#65533;o&#65533;&#65533;&#65533;=&#273;Er&#65533;&#65533;Bjk&#65533;Q@-L&#65533;&#65533;&#65533;z7 &#65533;&#399;6&#65533;&#1125;&#65533;&#65533;:|1&#65533;&#265;+Z&#65533;&#65533;1&#65533;&#397;;z&#65533;c'&#65533;#&#65533;p8&#65533;b&#65533;!>&#65533;&#65533;2b&#65533;K&#65533; &#65533;~&#65533;&#65533;&#65533; C!&#2040;&#65533;&#65533;s&#65533;&#65533;&#65533;ol&#65533;&#65533;T&#1185;&#65533;5&#65533;&#65533;&#65533;&#65533;B,P&#65533;&#65533;"&#65533;&#172;X&#65533;t&#65533;tt&#65533;&#65533;]lvj&#65533;ra&#1179;6&d&#65533;fOB6&#65533;&#65533;&#65533;&#5829;Q&#65533;@&#65533;80
6&#65533;"&#65533;`&#65533;n&#65533;8&#65533;&#682006;&#65533;{CZ&#65533;&#65533;9&#65533;&#65533;&#860;;s>&#65533;v&#65533;W&#65533;2K&#65533;]x@Z&#65533;>&#65533;&#65533;&#65533;(W&#65533;&#869;&#65533;&#65533;&#65533;&#65533;&#65533;&#65533;&#65533;&#65533;D&#65533;&#661;&#65533;&#65533;&#65533; &#65533;D&#65533;&#65533;&#65533;T&#65533;B&#65533;/&#65533;4&#65533;t&#65533;`&#65533;^&#65533;&#65533;Pzu&#65533;&#65533;&#65533;&#65533;"&#65533;-C&#65533;	&#65533;M&#65533;&#65533;&#65533;#~&#65533;q8>&#65533;&#65533;;D?&#65533;&#65533;&#65533;&#65533;&#65533;&#65533;&#65533;&#65533;&#65533;M&#65533;K/&#65533;&#65533;&#193;&#65533;6DU&#65533; &#65533;
,&#65533;u&#65533;&#65533;M&#65533;Gx&#65533;	&#65533;&#65533;&#65533;&#65533;PC&#65533;&#65533;mB\!Q&#65533;&#65533;&#65533;n&#273;Co&#65533;&#65533; Bx%#R&#1773;&#65533;&#65533;&#65533;&#65533;&#65533;h&#65533;V&#65533;&&#1741;7&#65533;G&#65533;y]H&#65533;@6T&#24970;0R&#65533;B|&#65533;&#65533;PQc&#65533;-Te&#65533;a`&#65533;b&#65533;If&#65533;&#65533;%&#65533; &#65533;	&#65533;Ti2&#65533;J	&#65533;&#65533;*&#65533;@C,&#65533;$^8^ExIz&#65533;[0&#65533;v&#65533; &#1093;&#65533;I&#65533;x-dUT\D&#65533;&#65533;&#65533;@Rd&#65533;Z&#65533;I&#65533;&#65533;&#65533;&#65533;>&#65533;a]&#65533;&#1616;x5&#65533;TSyM&#65533;&#65533;&#65533;G(F`nv&#65533;	J&#65533;
&#1546;[x&#65533;&N&#65533;if&#65533;&#65533;&#65533;,&#65533;/T&#65533;f&#65533;>&#65533;&#65533;r-K&#65533;k&#65533;&#65533;&#65533;&#65533;&#65533;-&#580;&#65533;&#65533;&#65533;&#65533;u&#65533;DB&#65533;&#65533;&#1318;&#65533;IuRnV^%aP(.d&#65533;BW&#65533;&#65533;&#65533;&#65533;`!&#65533;i2&#65533;&#65533;f&#65533;>&#65533;&#65533;Z.&#65533; ]&#65533;&#65533;&#65533;J&#65533;t1,S&#65533;a&#65533;&#65533;V&#65533;&#65533;&#65533;&#65533;)Qea&#65533;j&#65533;&#65533;I$&#65533;L\y&#65533;&#65533;i&#622;&#65533;r&#65533;.wdA&#65533;2&#65533;L34&#65533;&#65533;&#65533;!<d&#65533;7&#65533;&#65533;&#65533;mMt&#65533;F&#65533;t&#65533;Dc&#65533;&#65533;&#65533;0&#65533;+A&#65533;&#65533; C1B	N3&#65533;&#65533;^v&#65533;b&#65533;&#65533;&#65533;l&#65533;B&#65533;W&#65533;Q&#65533;&#65533; &#65533;&#65533;&#65533;B&#65533;Mw&#65533;v&#1997;w&#65533;mP&#65533;W&#65533;XZ&#65533;Mx&#65533;&#65533;8&#65533;&#65533;0&#65533;&#65533;&#65533;&#65533;&#65533;ONy&#65533;_&#947;&#65533;)&#65533;&#65533;8&#65533;J&#65533;9&#26767;Nz&#65533;^K@	8&#65533;&#65533;y&#65533;&#65533;Hh&#65533;&#65533;&#65533;N{&#55197;&#65533;&#65533;&#65533;&#65533;&#65533;&#65533;&#65533;|&#65533;&#65533;?&#65533;%&#65533;&#65533;&#65533;&#60818;&#65533;&#65533;&#65533;}&#65533;&#1163;n&#65533;&#65533;%!&#65533;&#65533;Q&#65533;&#65533;&#65533;&#65533;~&#65533;&#65533;&#65533;&#65533;&#65533;&#65533;&#65533;w&#65533;}
',&#65533;&#65533;&#65533;&#65533;?&#65533;`&#65533;w	7$&#65533;7&#65533;&#65533;&#65533;&#65533;&#65533;&#65533;&#65533; *&#65533;~$&#65533;&#65533;&#65533;x&#65533;$&#65533;@&#65533;k&#65533; &#65533;Z&#65533;i%X&#65533;p@&#65533;D&#65533;8HA	&#65533;&#65533;5	&#65533;p&#65533;$&#65533;&#65533;&#65533;l&#65533;&#65533;>Q&#65533;#&#65533;0&#65533;'&#65533;&#65533;J&#65533;&#65533;&#65533;"pZ&#65533;&#65533;&#65533;&#65533;&#65533;&#65533;"	&#65533;&#65533;&#65533;&#65533;Y&#65533;:l&#65533;E&#65533;C|&#65533;@&#65533;&#65533;M&#65533;&#65533;&#65533;=q&#65533;\&#65533;&#65533;&#65533;&#36344;&#65533;&#65533;(8&#65533;}&#65533;<-vq&#65533;l&#65533;&#65533;&#65533;&#65533;&#1032;&#435;-&#65533;Ll&#65533;&#65533;H<:&#65533;&#65533;g"&#65533;#&#65533;&#65533;&#65533;q&#65533;&#65533;t&#65533;!&#65533;&#65533;D*r&#65533;&#65533;l&#65533;#	&#65533;HJr&#65533;&#65533;&#65533;&#65533;%/&#65533;&#65533;Ljr&#65533;&#65533;&#65533;'&#65533;&#65533;O&#65533;&#1168;8&#65533;7`&#65533;T&#65533;r&#65533;&#65533;I+7&#65533;Xnmi&#65533;&#65533;X&#65533;KV&#65533;&#65533;"&&#65533;&#65533;/s&#65533;&#65533;&#65533;m&#65533;,&#65533;&#65533;\&#65533;&#65533;_*s&#65533;)&#65533;&#65533;&#65533;&#65533;f&#65533;h"`&#65533;&#748;f&#65533;&#65533;&#65533;&#65533;&#65533; >"0&#65533;&#65533;&#65533;&#65533;&#65533;&#65533;Vr^abV&#65533;)&#65533;&#65533;0&#65533;b	Bi&#65533;x^&#65533;&#65533;A *&#1625;&#65533;O}&#65533;T&#65533;>d&#65533;&#65533;&#180;&#65533;	&#65533;&#65533;w&#65533;t&#65533;&#65533;&#65533;>&#65533;'&#968;&#65533;&#65533;0  &#65533;:?&#65533;&#65533;V&#65533;1m%>Q&#65533;\&#65533;&#65533;d&#65533;;&#65533;JM&#65533;&#65533;tr&#65533;\%&#65533;d&#65533;b&#65533;J$(&#65533;4&#65533;	M&#65533;&#65533;&#65533;0f&#65533;&#65533;3&#65533;&#1184;^.H&#65533;Ip&#65533;&#65533;&#65533;&#65533;&#65533;1&#65533;C&#65533;Y&#65533;&#65533;&#65533;H&#1896;a&#65533;&#65533;&#65533;&#65533;3&#65533;&#65533;&#65533;@&#65533;&#1616;f&#65533;&#65533;&#65533;&#65533;(T&#65533;AwN&#65533;&#65533;&#746;[&#65533;&#65533;&#65533;T &#65533;[W&#65533;&#65533;J&#65533;5""M&#65533;n6LoB&#65533;&#65533;&#65533;&#65533;U&#65533;&#1135;&#65533;&#65533; &#65533;&#65533;Dn&#631;&#728;&#65533;&#65533;&#65533;&#65533;&#65533;&#65533;&#1705;&#669;63&#65533;)&#65533;[&#65533;&#65533;V&#216;&#65533;!T&#65533;&#65533;4&#65533;i&#65533;&#1334;l&#65533;qEjCvj&#65533;&#65533;&#65533;&#65533;&#65533;_&#65533;h&#65533;W&#65533;&#1716;&#65533;&#65533;E&#65533;j&#65533;&#65533;&#65533;&#65533;t&#65533;&#65533;&#65533;:&#65533;Z&#65533;&#65533;&#65533;&#65533;0&#65533;H`J&#65533;:S&#65533;(&#65533;u&#65533;&#65533;&#65533;&#65533;6&#65533;&#65533;j&#65533;&#65533;[&#65533;&#65533;&#65533;M&#65533;&#65533;=&#65533;^!&#65533; &#65533;&#65533;i&#1845;*&#65533;j8&#65533;&#65533;^w&#65533;a&#65533;&#65533;&#873;J&#65533;q&#65533;&#65533;&#65533;/Ba&#65533;L&#65533;&#65533;&#65533;&#65533;q&#65533;&#65533;k(L&#65533;*xL&#65533;m&#65533;&#65533;O&#65533;&#65533;Kx&#65533;&#65533;&#65533;&#65533;/&#65533;&#65533;kx&#65533;&#60423;?&#65533;&#65533;x&#65533;$$O&#65533;&#65533;&#65533;x&#65533;,n&#65533;&#65533;_&#65533;&#65533;x&#65533;4&#65533;q]K&#65533;D&#65533;&#65533;x&#65533;<&#60495;&#65533;&#65533;&#65533;D.&#65533;&#65533;&#65533;&#65533;&#65533;$+y&#65533;Ln&#65533;&#65533;&#65533;&#65533;(Ky&#65533;T&#65533;&#65533;&#65533;&#65533;&#65533;&#65533;,ky&#65533;\&#60567;&#65533;&#65533;0&#65533;y&#65533;&#65533;c&#65533;6&#65533;`&#65533;&#65533;&#65533;&#65533;&#65533;l&#65533;&#65533;lL4F&#65533;df&#65533;&#65533;&#65533;"&#65533;e&#65533;&#602;&#65533;@&#65533;&#65533;&#65533;&#65533; "&#65533;&#65533;&#65533;K>/&#65533;&#65533;nt4Wg&#65533;	&#65533;&#65533; &#65533;&#65533;&#695;J&#65533;&#65533;q&#65533;&#65533;&#65533;&#65533;&#65533;7g&#65533;&#1920;0&#65533;&#65533;&#65533;&#65533;b&#65533;6g&#65533;&#65533;&#65533;.&#65533;B&#65533;&#65533;R&#65533;&#65533;&#65533;(3&#65533;Y;&#65533;]&#65533;&#65533;&#65533;'&#65533;5&#65533;P)k&#65533;&#65533;18&#65533;u&#65533;wm&#947;&#65533;V&#65533;&#65533;&#65533;t&#65533;1&#65533;'&#65533;&#65533;p&#65533;&#65533;&#65533;HP&#65533;	&#65533;&#65533;&#65533;Nh{K&#1574;&#65533;&#65533;&#65533;&#65533;&#65533;X&#65533;&#65533;&#1101;&#65533;j&#65533;&#65533;&#65533;H8&#65533;&#65533;{"&#65533;_&#65533;&#65533;&#65533;&#65533;&#65533;&#65533;y&#65533; &#65533;&#65533;&#65533;v&#65533;&#65533;v&#65533;&#65533;-&#65533;&#65533;vv&#65533;Pm#&#65533;&#1987;@&#65533;&#65533;9&#65533;&#65533;&#65533;&#65533;~&#65533;&#65533;5n&#65533;!j&#65533;$xT?;Dt?&#65533;r&#65533;^B&#65533;&#65533;-J&#65533;`&#65533;D&#65533;	@&#65533;N&#65533;|&#65533;:&#65533;& ,&#65533;&#65533; "`&#65533;CG&#65533;&#65533;&#65533;MJ&#65533;&#65533;&C&#65533;]n/&#65533;0&#65533;4&#65533;&#65533;B&#65533;n&#65533;&#65533;&#65533;E&#65533;&#65533;&#65533;)&#65533;&#65533;&#65533;&#65533;&#65533;5\&#65533;&#65533;&#65533;RF{&#65533;L&#65533;Y&#65533;G&#65533;p&#65533;&#65533;q.&#65533;&#65533;&#65533;&#65533;&#65533;&#65533;&#65533;&#65533;&#65533;&#65533;&#164;&#65533;&#65533;+&#65533;h&#65533;&#65533; &#65533;&#65533;&#65533;&#65533; 	&#65533;,&#65533;&#65533;&#65533;&#65533;&#65533;&#65533;&#65533;K8&#65533;&#65533;&#65533;&#65533;&#65533;u[z!&#65533;v&#65533;&#65533;}o &#65533;;&#65533;H&#65533;z&#65533;&#1684;&#65533;@&#65533;H&#65533;3&#65533;n&#65533;&#65533;&#1756;&#65533;C(o&#65533;|O&#65533;&#65533;n,&#65533;&#65533;GDr&#65533;&#65533;~&#65533;&#65533;t&#65533;&#65533;Sq&#65533;$&#65533;&#65533;&#65533;&#65533;&#65533;
&#65533;&#65533;6&#65533;&#2014;&#65533;e&#65533;c+&#65533;mV&#65533;&#65533;&#65533;	8Pml&#65533;&#65533;q:&#65533;&#65533;&#65533;D&#65533;Z&#65533;G&#65533;&#65533;&#65533;&#65533;NF&#65533;&#2005;&#65533;&#65533;a&#65533;&#65533;&#65533;v&#65533;n&#65533;&#65533;e4&#65533;&#65533;&#65533;&#65533;&#65533;s!L&#65533;&#65533;h&#65533;&#65533;MtwK&#1318;&#65533;X&#65533;s~&#65533;|&#65533;m &#65533;& )&#65533;u&#65533;m1#r7&#65533;&#65533;Wn&#65533;&#65533;o%@vqPQGm&#65533;Tm)&#65533;m&#65533;]K@mH&#65533;&&#65533;o&7gH0D&#65533;&#65533;&#65533; wKJWoY&#65533; 3&#1474;n7D&#65533;7g0&#65533;Rp~&#65533;&#65533;&#65533;C&#65533;&#65533;&D	Gw&#65533;&#65533;r!7Ds&t&#65533;"v&#65533;8&#65533;&#65533;=&#65533;&#65533;T&#65533;&Z&#65533;f%&#65533;&#65533;L&#65533;fNd&#65533;&#65533;&#65533;&#65533;7&#65533;&#65533;&#65533;&#65533;&#517;S&#65533;&#65533;\d[&#65533;[GUJ&#65533;XN&#65533;!`Ufx!@F 0g'p6&#65533;&#65533;V&#65533;&#65533;H&#65533;&#65533;'&#65533;&#65533;&#65533;h&#65533;&#65533;&#65533;&#65533;&#521;&#65533;t&#65533;s&#65533;\&#65533;4&#65533;&#65533;h&#65533;&#65533;&#65533;&#65533;&#65533;&#65533;&#65533;&#65533;&#522;&#65533;&#33455;Ha&#65533;&#65533;Z&#65533;&#65533;A&#65533;&#65533;&#65533;&#65533;&#65533;8Ph'M&#65533;Tf&#65533;&#65533;T&#65533;&#65533;&#65533;{qD&#65533;q&#65533;&#65533;&#65533;b&#65533;&#65533;tg&#65533;1&#65533;&#65533;&#65533;&#65533;cSU'}~&#65533;p' C&#65533;#ur&#65533;&#65533;hh&#65533;DPugB$S&#65533;&#65533;M&#65533;U&#65533;&#65533;&#65533;&#65533;wP@#&#65533;&#65533;&#65533;&#65533;&#65533;&#65533;&#65533;Xh#&#65533;&#65533;zhV&#65533;&#65533;&#65533;&#65533;&#65533;s&#65533;h}&#65533;lK&#65533;J&#65533;&D&#65533;d&#65533;&#65533;&#65533;Y&#65533;&#65533;&#65533;&#65533;H6&#65533;x&#65533;&#65533;l &#65533;&#65533;)&#65533;m@W{&#65533;5j,x6R&#65533;A&#65533;&#65533;x'&#65533;&#65533;&#65533;Tm2&#65533;o&#65533;&#65533;l&#65533;&#65533;&#65533;&#65533;t&#65533;&#65533;V&#65533;?()&#65533;4iU'&#65533;o&#65533;V&#65533;&#65533;&#65533;A&#65533;F&#65533;&#65533;&#65533;&#65533;&#65533;&#65533;&#65533;sg&#712;&#65533;&#65533;&#65533;g?'P&#472;\&#65533;I9M&#65533;6&#65533;&#65533;E&#65533;b~&#65533;&#65533;r&#65533;&&#65533;UGvY&#65533;x&#65533;&#65533;7&#65533;&#65533;W}P&#65533;&#65533;%&#65533;&#258;&#65533;4o5tK%&#65533;&#65533;&#65533;&#65533;]PW&#65533;&#65533;<&#65533;v&#65533;}&#65533;&t&#65533;5&#65533;3'DO&#65533;!&#65533;&#65533;BDElWv9t&#771;&#65533;f&#65533;&#65533;B4M&#1208;&#65533;_cv&#65533;4&#65533;&#65533;&#24651;6k&#65533;&#65533;&#65533;7&#65533;A&#65533;&#65533;&#65533;&#65533;V&#65533;_&#65533;KW&#65533;5Y&#65533;N)X~Qr&#65533;d&#65533;u&#65533;h?&#65533;&#65533;|6p&#65533;&#65533;6&g~&#65533;&#65533;P#P	&#65533;&#65533;&#65533;&#65533;6r2&#65533;-CV~NHs&#65533;&#214;&#65533;Wq&#65533;&#65533;&#65533;/&#65533;N&#65533;&#65533;N,x&#65533;g&#65533;g&#65533;&#413;%&#65533;&#65533;r&#65533;t3&#65533;	&#65533; fg&#65533;&#65533;&#65533;nXqf&#65533;&#65533;>&#65533;&#37008;st7fq&#65533;S&#65533;Uu&#65533;&#1297;@&#65533;Is&#65533;&#65533;&#65533;h)&#65533;&#65533;&#65533;|fn&#65533;71&#65533;%&#65533;&#65533;&#65533;3t&#65533;&#1625;&#65533;	6&#65533;GD&#65533;&#18512;&#65533;]CT{!n<&#65533;x&#65533;G&#65533;QGD&#1107;,&#65533;&#65533;&#65533;&#65533;wI{7&#65533;TWzHP%,:&#65533;&#65533;&#65533;&#65533;&#65533;&#65533;&#65533;&#65533;&#65533;x&#65533;&#65533;&#65533;	 !&#65533;!Gh$&#65533;%&#65533;v{FZza&#353;_&#65533;]&#65533;Nn&#31013;&#65533;'&#65533;&#65533;&#65533;N1&#200;\&#65533;b&#65533;&#65533;&#65533;6]&#65533;N[&#65533;&#65533;&#65533;eOLjC&#65533;Y&#677;q&#65533;NV&#65533;g&#65533;\k&#65533;R&#65533;d3j:&#65533;&#65533;t&#65533;&#65533;TzZ&#65533;D&#65533;j&#65533;&#65533;&#65533;&#65533;&#43535;
&#65533;&#65533;*&#65533;&#65533;J&#65533;&#65533;*:&#65533;&#65533;&#65533; &#65533;&#65533;&#65533;&#65533;&#65533;&#65533;&#677;&#65533;J&AN&#65533;hO&#65533;y&#65533;&#449;&#65533;&#65533;&#65533;&#65533;&#65533;N=&#65533;hw6g&#613;Xi&#65533;&#65533;&#65533;xh&#65533;&#285;&#65533;&#65533;#&#65533;&#65533;&#65533;&#260;?l&#65533;3fU&#65533;{&#679;&#65533;&#65533;&#65533;&#65533;PQh&#65533;re&#65533;&#662;u&#65533;3p&#65533;e&#65533;&#65533;Z&#65533;&#65533;Mcj&#65533;&#922;Y&#65533;&#65533;&#65533;&#65533;&#65533;6&#65533;&#65533;v
&#65533;&#65533;&#65533;&#65533;v&#65533;8z&#65533;*&#65533;&#65533;&L&#65533;UG8&#65533;&#65533;V|&#65533;
U&#65533;w&#65533;&#65533;&&#65533;Sh&#65533;CD&#65533;ty&#65533;)&#65533;~9&#65533;&#65533;:&#65533;&#65533;x&#65533;h&#65533;J&#65533;&#65533;&#65533;&#65533;&#65533;&#65533;W&#65533;z&#65533;T$&#65533;&#65533;'&#65533;&#65533;V&#65533;ug&#65533;C#:&#65533;,&#65533;&#65533;Ip*nuin&#65533;x&#65533;i&#65533;!C&#65533;~&#65533;ji&#65533;&#65533;v&#65533;&#65533;y&#65533;&#65533;_R&#65533;v:g?&#65533;#u&#65533;M7&#65533;&#65533;i&#65533;&#65533;&#65533;f&#65533;xQCR&#65533;g&#65533;t&#65533;f&#65533;h&#65533;&#65533;{s&#65533;w&#65533;&#65533;&#65533; &#65533;&#65533;&#65533;&#65533;h&#65533;&#65533;
(&#65533;&#65533;Su~&y=Wr&#65533;&#65533;~&#65533;Z&#65533;&#969;&#65533;Yt&#1319;s8&#616;-k4Gs'0j&#65533;W&#65533;&#65533;V&#65533;&#65533;)D&#65533;&#65533;57j&#65533;xKs&#65533;n( &#65533;7t&#65533;&#65533;sR7mH&#65533;&#65533;&#65533;k&#65533;U&#65533;&#65533;&#65533;&#65533;u&#65533;m)&#65533;hKn&#65533;&#65533;&#65533;&#65533;&#65533;t%{^&#65533;&#38906;&#65533;&#65533;F
]&#65533;&#65533;v&#65533;Jm&#65533;&#65533;&#65533;D(&#65533;7&#65533;Q0Hnb&#65533;ut&#65533;4&#65533;o&#65533;&#65533;o&#65533;sB&#65533;  9J&#65533;4PZm&#65533;g&#65533;&&#65533;&#65533;&#1500;H@?K&#65533;Em&#65533;6V&#65533;P&#65533;'n&#65533;&y&#65533;I&#65533;=U&#65533;FgoI&#65533;O&#65533;=w&#65533;&#65533;&#65533;&#65533;s&#65533;g?&#65533;&#65533;uM&#65533;&#65533;&#65533;~&#65533;{ucEMY&#65533;&#507;m&#65533;&#65533;&#65533;&#65533;&#65533;&#65533;m&#65533;&#65533;o{+&#65533;t&#65533;5&#65533;&#65533;&#65533;|&#65533;&#65533;&#65533;&#65533;77&#65533;s&#65533;&#65533;-9t&#65533;&#65533;&#65533;/:cE}()N&#65533;q$ &#65533;tcK&#65533;nBW&#65533;O&#65533;6&#65533;s&#65533;&#65533;&#65533;]TYa&#65533;7_yN*&#65533; `h&#65533;&#65533;,&#65533;4	&#25045;&#65533;&#65533;WCU`[7W&#65533;&#65533;&#65533;T&#65533;&#65533;J&#65533;]&#65533;
r&#456;&#65533;$&#65533;Q&#65533;fU&#65533;e&#65533;p&#65533;&#65533;:&#65533;EO &#65533;&#65533;&#65533;&#65533;&#65533;&#65533;JLL&#65533;&#65533;L&#65533;
PNl8&#65533;*Z&#65533;&#65533;hrN&#65533;&#358;wu"j&#65533;sZh3&#65533;L&#65533;xK,&#65533;&#65533;&#65533;&#65533;&#65533;9&#65533;RH&#65533;L&#65533;&#65533;&#6731;&#65533;\&#65533;&#65533;&#569;&#65533;&#65533;&#65533;S&#1576;J&#65533;L;&#65533;&#65533;5&#65533;*&#604;i&#599;$&#620;&#65533;&#609;,&#675;L&#677;l&#679;&#65533;&#65533;&#65533;T&#65533;&#65533;&#65533;&#65533;&#65533;&#65533;3&#65533;`&#65533;&#65533;Y&#65533;4u&#65533;vN&#65533;`5&#65533;&#65533;f"G^&#65533;&#65533;&#65533;&#65533;y]&#65533;fJ&#65533;&#65533;&#65533;&#65533;&#65533;L&#65533;&#65533;&#65533;&#65533;&#540;&#65533;&#65533;u&#65533;&#65533;li&#65533;R	wt>&#65533;N&#65533;&#65533;&#65533;&#65533;|N&#65533;f&#65533;&#65533;^&#65533;6&#65533;kHg&#65533;&#65533;(&#65533;&#65533;8X{&#65533;&#65533;g&#679;m&#65533;&#65533;J&#65533;&#65533;&#34574;G&#1571;&#65533;&#65533;&#65533;&#65533;&#1334;&#65533;,h&#65533;\hK0p&#65533;F&#65533;&#65533;<X&#65533;G&#65533;&#65533;&#65533;t&#65533;T&#65533;NQ&#65533;y6p&#65533;|"@&#65533;D&#65533;{&#65533;&#65533;&#65533;I&#925;A&#65533;c&#65533;x&#65533;qt&#65533;sy&#65533;tv&#65533;wl&#65533;&#65533;Vs&#65533;Iu&#65533;wu&#65533;iW&#65533;&#65533;&#65533;W&#65533;&#65533;&#65533;u&#65533;.&#65533;&#65533;i&#65533;
&#65533;&#65533;&#1302;&#65533;&#65533;]	-x&#65533;&#65533;P+&#65533;&#65533;g&#65533;&#65533;&#65533;&#65533;u8&#65533;tuu&#65533;V-&#65533;&#65533;v&#65533;L&#65533;y&#65533;p)&#65533;-tgy&#65533;&#65533;&#65533;&#65533;&#65533;gy&#65533;&#1292;&#65533;{&#65533;w&#65533;Qq&#65533;ki&#65533;&#65533;R&#1424;G(iy&#65533;&#65533;&#514;C&#65533;&#65533;O&#65533;"&#65533;&#65533;&#65533;iW&#65533;=&#65533;&#1357;5p&#65533;&#65533;m;&#65533;5&#49382;&#65533;&#65533;@U&#65533;Y&#65533;fu&#65533;C&#65533;&#427;w&#65533;Q&#65533;%&#65533;?m&#65533;&#65533;&#449;&#65533;}&#65533;b&#65533;H&#65533;k&#65533;|&#65533;&#65533;]J&#65533;x&#256;&#26130;&#65533;&#65533;6&#65533;Q&#65533;x&#65533;&#65533;&#65533;&#65533;H&#65533;&#65533;#CwD&#65533;y&#65533;&#759;&#65533;@)&#65533;&#65533;&#65533;&#65533;&#65533;o&#65533;$&#65533;C&#65533;zh&#65533;o&#65533;X&#65533;&#1284;&#65533;&#65533;=&#65533;.X&#65533;&#65533;&#65533;&#65533;&#65533;&#65533;FiiA4&#65533;U&#65533;&#65533;F&#65533;&#65533;&#65533;	&#65533;&#760;&#857;flH&#65533;&#65533;A&#65533;gO &#65533;Se&#65533;&#65533;&#65533;[|&#65533;&#65533;|ss&#65533;&#65533;&#65533;&#65533;&#65533;s&#65533;q%`&#65533;Y&#65533;F&#65533;e&#65533;^&#65533;^ez&#65533;H&#65533;N&#65533;&#65533;&#65533;S&#65533;&#65533;&#65533;M&#65533;&#65533;&#65533;&#65533;Dx|Z&#65533;&#65533;&#65533;&#65533;N6&#65533;&#65533;`M%&#65533;&#65533;h'&#65533;&#65533;+&#65533;&#65533;-&#65533;&#65533;/&#65533;1.6v&#65533;J&#65533;4&#760;S&#65533;%&#65533;&#65533;2[&#65533;&#65533;&#65533;&#65533;2&#65533;?&#65533;|q&#65533;&#65533;Qq&#65533;&#65533;!N&#65533;L&#65533;v&#65533;&#65533;e&#65533;NRk&#65533;6V&#196;i&#65533;&#65533;NW>&#65533;&#65533;L&#65533;5g&#65533;uKPF&#1431;E&#65533;&#65533;eT&#65533;l&#65533;X&#65533;&#65533;L&#65533;&#65533;U&#65533;&#65533;T&#65533;gC&#618;&#1414;&#65533;&#65533;Mp&#65533;J&#65533;&#65533;&#1001;5W~<&#65533;&#65533;^&#65533;&#65533;&#65533;&#65533;&#65533;T EK&#65533;~&#693;&#35348;D&#65533;&#65533;&#65533;T&#65533;&#65533;&#65533;\&#65533;\}&#65533;&#852;&#65533;qc&#65533;&#65533;$&#65533;(&#65533;<&#65533;&#65533;hCY PS0&#65533;&#65533;-&#65533;&#65533;&#65533;pcE&#65533;E&#65533;&#65533;&#342;&#65533;DM&#65533;&#65533;61c&#65533;s&#65533;&#65533;|&#65533;&#65533;X&#65533;&#65533;&#65533;<&#65533;E&#65533;;&#65533;M&#65533;nW2&#65533;UJ&#65533;&#65533;4&#65533;&#65533;c&#65533;Pd[g&#65533;M&#65533;&#65533;3&#65533;&#65533;&#65533;*0&#65533;&#65533;&#65533;&#65533;&#65533;&#65533;;&#65533;&#65533;<&#16164;&#65533;&#65533;&#65533;hC?&#65533;&#65533;&#65533;&#65533;]&#1797;&#65533;&#65533;?&#65533;&#65533;C%&#65533;&#65533;?&#65533;&#65533;OuuHO=&#65533;Ndt&#65533;&#65533;&#65533;1&#65533;&#65533;XMLC&#65533;.L&#65533;&#65533;n&#65533;5&#65533;&#65533;&#65533;&#65533;&#65533;&#65533;nW}&#65533;[&#65533;HZ&#65533;&#65533;=Pu&#65533;&#65533;=o&#65533;Y&#65533;$_&#65533;&#65533;&#65533;W&#65533;)&#65533;<&#1207;&&#65533;&#65533;&#65533;jF'\&#65533;v&#65533;&#65533;&#65533;&#65533;>&#65533;g&#65533;<&#65533;&#65533;e&#65533;@&#65533;&#65533;&#65533;STV(&#65533;D#&#65533;A&#65533;HFeU	e&#65533;Stc J&#65533;&#65533;RU&#65533;&#65533;}&#65533;A&#65533;FI&#65533;&#65533;lS&#65533;&#65533;&#65533;&#65533;&#65533;^_F( &#65533;k&#65533;&&#65533;&#65533;&#65533;&#65533;fsKE&#358;&#65533;&#65533;&#65533;&#65533;&#65533;}Jl&#538;&#65533;o&#65533;k&#65533;J&#65533;&#65533;&#65533;m\P&#65533;&#65533;3h&#1701;&#65533;&#65533;&#65533;bZ&#65533;[j6&#65533;&#65533;&#65533;cjS&#65533;&#65533;&#65533;a:]&#65533;&#65533;&#65533;?&#65533;&#65533;&#65533;&#65533;&#65533;&#65533;&#65533;&#65533;&#65533;&#65533;&#65533;/&#65533;&#65533;O&#65533;cVj&#65533;&#65533;sv&#65533;&#65533;t&#65533;&#65533;&#65533;&#65533;&#65533;&#65533;&#65533;?&&#1253;&#65533;f&#65533;&#65533;&#65533;_;&#65533;:&#65533;&#65533;:23&#65533;&#65533;&#65533;<&#65533;&#65533;ij&#65533;_&#65533;<n:&#65533;&#65533;Nh&#65533;?&#65533;&#271;&#65533;a&#65533;l&#65533;yy&#65533;&#65533;&#65533;&#65533;<&#65533;0u&#65533;q&#65533;b*&#1503;&#65533;&#1311;&#65533;&#65533;/?1&#65533;j&#65533;&#65533;j&#65533;&#65533;&#65533;O&#65533;&#65533;&#65533;&#65533;&#65533;2&#65533;&#65533;&#1983;&#65533;#&#65533;&#65533;&#65533;&#65533;&#65533;/&#65533;&#482;&#65533;<c&#65533;&#65533;4&#65533;&#65533;&#65533;&#65533;&#65533;^&#65533;&#65533;s&#65533;N&#65533;&#65533;&#65533;&#65533;&#65533;&#65533;o&#65533;&#65533;&#65533;2&#65533;8&#65533;5M&#65533;&#65533;&#65533;t&#65533;&#65533;-&#65533;&#65533;&#65533;_75&#65533;&#65533;9 !&#65533;   ,    &#65533; &#65533; H&#65533;&#65533;&#65533;&#65533;*\X&#65533;&#65533;&#65533;#J&#65533;(&#65533;&#65533;&#331;3j&#65533;&#561;&#65533;&#463; C&#65533;I&#65533;&#65533;&#595;(S&#65533;&#65533;&#65533;&#65533;&#727;PT&#668;I&#65533;&#65533;&#859;8s&#65533;&#65533;&#595;&#65533;&#65533;@#&#65533;J&#65533;&#65533;&#1123;H&#65533;*-&#65533;(&#65533;&#1253;P&#65533;J&#65533;J&#65533;&#65533;U&#65533;{&#65533;&#65533;&#693;&#65533;&#1519;`&#65533;&#65533;t&#65533;&#65533;&#1587;h&#1258;]K&#65533;l&#1623;l&#65533;&#669;K&#65533;n&#534;o]&#65533;&#65533;&#759;&#65533;&#2037;M&#65533;R&#65533;K&#65533;&#65533;&#65533;&#65533;F&#65533;
&#65533;&#65533;&#65533;&#65533;&#65533;&#464;C*^,4&#65533;&#65533;&#728;/&#65533;&#65533;&#65533;0&#65533;&#65533;&#992;&#65533;F&#65533;\9&#65533;&#65533;&#1256;&#65533;&3&#65533;&#65533;&#1520;&#65533;N&&#65533;&#65533;&#65533;&#65533;37s&#65533;&#891;&#65533;o&#65533;&#65533;w&#65533;N&#65533;&#65533;@&#65533;&#65533;&#65533;+_n{5m&#65533;&#1059;&#65533;&#65533;-\&#65533;&#65533;&#46019;/&#65533;&#957;;a&#65533;&#65533;[{&#65533;O^&#65533;s&#65533;&#65533;&#1259;?K&#65533;&#65533;&#65533;&#65533;&#65533;&#65533;&#65533;&#65533;&#65533;&#65533;&#65533;&#65533;&#65533;&#65533;_'&#65533;&#65533;&#65533;( J&#65533;7&#65533;&#65533;~4&#65533;`	6&#65533; F&#65533;1&#65533;&#65533;&#65533;&#65533;&#65533;&#65533;f&#65533;`&#65533;j&#65533;a&#65533;&#65533;&#65533;&#65533;F("&#65533;(&#65533;w!})&#65533;&#65533;'&#65533;(&#65533;z!&#65533;5&#65533;&#65533;&#65533;&#65533;<v&#65533;b&#65533;=	&#65533;1
idq5ju&#65533;&#65533;&#65533;h#&#65533;P&#65533;&#65533;&#65533;~QVY&#65533;OZ&#65533;&#65533;kI*&#65533;&#21990;&#65533;&#65533;&#65533;dz6&#65533;e&#65533;Y&#65533;[&#65533;&#65533;fv&#65533;)gc?9&#65533;|a&#65533;%&#65533;|&#65533;&#358;Y}:&#65533;&#65533; 
j(Zgz&#65533;_&#65533;	&#65533;&#65533;&#65533;&#65533;&#18321;VZU&#65533;;Z&#65533;&#65533;Tz>&#65533;&#65533;K9
&#65533;&#65533;&#65533;)&#65533;&#65533;&#65533;&#65533;S&#65533;m&#65533;&#65533;jN&#65533;&#65533;&#65533;&#65533;&#65533;6M&#65533;*&#65533;&#65533;&#65533;4&#65533;&#65533;&#65533;ZR&#65533;&#65533;&#65533;*&#65533;Jqk,H&#65533;zz&#65533;&#65533;
(&#65533;&#65533;Zd&#65533;&#65533;V&#65533;P&#65533;&#65533;Z&#65533;-A&#65533;>&#65533;&#65533;&#65533;&#65533;&#65533;&#65533;bK-&#65533;&#65533;v++&#65533;&#1674;[&#65533;&#65533;&#65533;"&#65533;&#1130;,&#65533;&#1146;[&#65533;&#794;&#65533;-&#65533;&#65533;&#65533;;.&#65533;&#65533;&#65533;&#65533;&#65533;&#65533;$&#65533;&#65533;
&#65533;.&#65533;&#65533;,&#65533;&#65533;&#65533;;*&#382;:&#65533;/&#440;N&#65533;/&#504;Z&#65533;.&#564;j|0&#65533;&#65533;&#65533;"&#2043;&#65533;&#65533;&#65533;<&#65533;&#65533;&#732;j&#65533;&#65533;&#65533;Lj&#65533;3&#65533;.&#65533;&#65533;&#65533;&#65533;&#65533;A&#65533;l&#65533;&#65533;!-&#65533;&#65533;F;&#65533;t&#65533;M&#65533;&#65533;&#65533;&#65533;Tm&#65533;&#65533;YK&#65533;u&#65533;U&#65533;5&#65533;Z&#65533;=5&#65533;^C&#65533;&#65533;j&#65533;&#65533;v&#65533;[&#65533;&#884;&#65533;c&#989;6&#65533;fm&#65533;&#65533; &#65533;&#65533;<2&#65533;&#65533;3&#65533;1&#65533;&#65533;&#65533;&#65533;&#65533;&#65533;+&#65533;x&#65533;?&#65533;8&#65533;79&#65533;[&#65533;8&#65533;k.y&#65533;w&#65533;&#65533;W>:&#31015;&#65533;&#65533;&#42931;~z&#48191;.&#65533;&#40195;&#65533;&#65533;&#65533;&w1&#65533;pc&#65533;&#65533;&#65533;&#65533;.&#65533;&#65533;&#65533;&#65533;N&#65533;&#65533;&#65533;#?&#65533;&#65533;&#65533;&#65533;&#65533;&#65533;&#65533;;}&#65533;&#65533;O&#65533;<&#65533;&#65533;K&#65533;&#65533;&#65533;&#65533;o&#65533;&#65533;&#65533;W&#65533;&#65533;&#65533;&#65533;GO&#65533;&#65533;&#65533;O&#65533;&#65533;&#65533;cN&#65533;&#65533;"&#65533;&#65533;1&#65533;&#65533;_N&#65533;&#65533;>8&#65533;&#65533;&#65533;&#65533;{&#65533;&#65533;&#65533;_ &#65533;&#65533;?&#65533;&#65533;&#65533;&#65533;_&#65533;@ &#65533;&#65533;\&#65533;H&#65533;	ZP&#65533;t`#&#65533;A.&#65533;&#65533;&#65533;]&#65533;&#65533;&#65533;pp&#65533; @&#65533;&#65533;&#65533;&#65533;O&#65533;&#65533;k72c5,eHC&#65533;P&#65533;9&#65533;]&#65533;&#65533;&#65533;&#65533; &#65533; F&#65533;a(D$&#65533;&#65533;"&#65533;&#65533;;*J&#65533;&#65533;I&#65533;&#65533;8Bc&#65533;&#65533;W4&#65533;&#65533;&#65533;&#65533;&#65533;i&#65533;&#65533;8&#65533;HE1&#65533;&#65533;&#379;&#65533;&#62992;&#65533;&#65533;1l~ &#65533;&#65533; {&#65533;8&#65533;	&#65533;&#65533;&#65533;&#65533;&#65533;&#65533;E &#65533;&#65533;$&#65533;
y&#65533;F&#65533;D&#65533;"&#65533;GCF&#1169;&#65533;&#65533;&#65533;$%&#65533;F@j&#65533;&#65533;&#65533;a&#65533;&#65533;A&#65533;o8&#65533;&#65533;&#65533;&#65533;$&#65533;&#25080;&#65533;&#65533;0&#65533;&#65533;(&#65533;7&#65533;GM~&#65533;&#65533;&#65533;p&#65533;,E&#65533;&#65533;&#65533;&#65533;&#65533;&#65533;6V&#65533;1&#65533;q&#65533;&#65533;&#65533;&#65533;@f"&#985;&#65533;&#65533;&#65533;}&#65533;L&#65533;U&#65533;&#65533;&#1140;f6&#65533;9&#65533;fj&#65533;&#65533;&#65533;&#65533;&7&#65533;I&#65533;o&#65533;s&#65533;&#65533;[c5&#65533;'&#65533;X` &#65533;&#65533;&#65533;&#65533;&#65533;&#65533;}#!&#65533;&#65533;A&#65533;&#65533;Sv&#65533;&#65533;&#65533;%7J&#65533;p&#65533;&#65533;&#65533;@%b&#65533;&#65533;r&#65533;C&#65533;&#65533;&#65533;H&#65533;`Nr!fF_LFv&#65533;&#65533;G1:&#1168;&#65533;4&#65533;&#65533;,&#65533;J/j&#1174;v&#65533;+&#65533;hL&#65533;&#65533;<#!&#65533;&#65533;&#65533;&#65533;0&#65533;&#65533;i&#65533;&#65533;&#65533;&#65533;7^0&#65533;*&#65533;&#65533;&#65533;&#65533;&#65533;&#65533;&#65533;R&#65533;c&#65533;j$-yaR4Q&#65533;&#65533;1&#65533;<9&#65533;&#1003;&#65533;&#65533;&#65533;&#65533;A&#240;&o&#65533;g&#65533;&#65533;W&#65533;*V&#65533;&#65533;U&#65533;nE+\&#65533;J&#1522;&#65533;u&#65533;sek &#65533;'&#65533;&#65533;&#65533;AA&#65533;g&#65533;&#65533;vq:>&#65533;xL&#65533;"&#65533;&#65533;g&#65533;&#65533;JPr&#65533;&#65533;0&#65533;&#65533;r&#65533;&#65533;uv&#65533;&#65533;&#65533;F(&#65533;&#65533;V&#65533;6U^F&#65533;L&#1442;v&#65533;&#65533;Umkc&#65533;Z&#65533;&#65533;&#65533;v&#65533;&#65533;&#65533;&#65533;ni&#65533;&#65533;&#65533;&#65533;&#65533;&#65533;4&#65533;$&#65533;I&#65533;<&#65533;~&#65533;&#65533;&#65533;c}&#65533;`&#65533;&#65533;&#320;,\&#65533;&#65533;&#65533;e&#65533;p28&#65533;&#65533;ji&#65533;4Ru&#65533;&#65533;&#65533;&#65533;&#65533;&#65533;h&#65533;&#65533;p&#65533;}!!}&#65533;&#65533;1&#65533;&#65533;&#65533;&#65533;]"&#65533;9O&#65533;&#58493;zD\z&#65533;_&#65533;&#65533;W&#65533;&#65533;&#65533;{&#65533;{&#65533;&#65533;&#65533;&#65533;&#65533;o\*3&#65533;&#65533;/&#65533;S&#65533;&#65533;&#65533;O&#65533;&#65533;W &#65533;C&#65533;&#65533;%&#65533;&#65533;
B&#65533;&#65533;P&#65533;&#65533;&#65533;.&#65533;&#65533;r&#65533;&#65533;0&#65533;&#65533;&#65533;&#593;&#65533;&#65533;A&#65533;&#65533;&#65533;&#65533;X&#65533;&#65533;5`&#65533;&#465;Bf&#65533;&#65533;&#65533;&#65533;c&#65533;&#65533;&#65533;#2&#65533;j&#65533;!&#65533;&#65533;&#65533;L&#65533;&#65533;@&#65533;<&#65533;&#65533;	&#65533;&#65533;&#603;d&#65533;J&#65533;}&#65533;&#65533;m&#65533;&#65533;&#65533; X P&#65533;&#65533;&#65533;&#65533;&#65533;E(&#65533;q&#65533;q&#65533;&#65533;b&#65533;<&#65533;/&#65533;uL-&#408;&#65533;&#65533;&#65533;&#65533;8p.|o&#65533;&#65533;{&#65533;/2xSn&#65533;&#65533;y&#65533;A+&#65533;z&#65533;&#60131;&#65533;&#65533;K:&#65533;&#65533;&#65533;&#65533;&#65533;s&#65533;&#65533;L&#65533;&#65533;&#65533;9&#65533;&#65533;<	&#65533;dj&#65533;&#65533;P&#1452;&#65533;W&#65533;&#65533;S#1&#65533;&#65533;t&#65533;eEhj&#65533;&#65533;w9&#65533;X&#65533;&#65533;ke7&#65533;&#65533;W&#65533;fi&#65533;&#65533;&#65533; &#65533;&#65533;E&#65533;z&#65533;L&#65533;a+&#65533;&#65533;&#65533;D&#65533;&#65533;&#65533;h&#65533;v&#1698;\&#65533;&#65533;&#65533;&#65533;&#65533;&#8560;&#65533;&#65533;[&#65533;&#65533;
x?-fs&#65533;&#65533;=6&#65533;&#65533;&#65533;&#65533;&#65533;7&#65533;&#65533;]v&#65533;l'&#65533;&#65533;P&#65533;&#65533;~&#65533;y&#65533;(jk&#65533;&#65533;&#65533;G&#65533;75&#65533;&#1918;&#65533;&#65533;w&#65533;&#65533;&#65533;&#65533;&#65533;&#65533;&#65533;&#65533;&#65533;&#65533;'&#65533;&#65533;&#65533;&#65533;F&#65533;r%o&#65533;&#65533;`\&#65533;&#65533;3/Y&#746;&#65533;|&#65533;\&#65533;&#65533;&#65533;&#824;+&#65533;F\&#1499;c&#65533;&#65533;&#65533;&#65533;&#65533;&#65533;U&#65533;7&#65533;J<&#65533;F&#65533;J&#65533;&#48931;<7&#65533;Yk&#65533;&#65533;q&#65533;T&#65533;D&#65533;&#1101;&#65533;n&#65533;&#65533;&#1319;fy&#65533;&#65533;+&#65533;AZ&#65533;p\e&#65533;I&#65533;+&#65533;&#65533;aT&#65533;6&#65533;cF&#65533;-l&#65533;&#65533;&#65533;&#65533;&#416;w&#65533;^vFm8&#65533;&#65533;&#65533;p&#65533;&#65533;&#65533;&#65533;&#65533;&#65533;&#65533;&#65533;{&#65533;&#65533;&#65533;chC&#65533;0F&#65533;&#65533;&#65533;v&#65533;kC N&#1915;6&#65533;&#65533;wm&#65533;&#65533;x&#65533;{&#65533;BJ|&#65533;&#65533;n7&#65533;7&#65533;&#65533;S&#65533;=&#59676;{&#65533;=&#65533;&#65533;&#783;&#65533;&#65533;O5&#65533;&#65533;ay&#65533;{&#65533;&#65533;&#65533;7&#65533;)e)K&#65533;&#65533;Rw&#65533;{&#65533;5?&#65533;~&#65533;~&#65533;&#65533;&#65533;|&#61567;&#65533;R&#65533;>&#65533;&#65533;&#1532;&#65533;&#65533;&#65533;&#1791;]q?E&#65533;lV&#65533;&#65533;T&#65533;>&#65533;^&#65533;&#65533;&#65533;c&#65533;/&#65533;&#65533;u&#65533;&#65533;&#65533;B(P&#65533;A&#65533;0d&#65533;/ ?&#65533;_PF&#65533;&#65533;&#65533;&#65533; &#65533;&#65533; &#65533;(p~&#65533;&#65533;&#65533;&#65533;2&#65533;
(@ &#65533;
&#65533;7D&#65533;&#65533;(&#65533;~H&#65533;2 &#65533;&#65533;:&#65533;2 &#65533;'2`&&#65533;:`&#65533;& *&#65533;&#65533; &#65533;&#65533;~D &#65533;#hD&#65533;6h&#65533;!%&#65533;}Up&#65533; &#65533;!&#65533;1&#65533; &#65533;%&#65533;&#65533;&#65533;g&#65533;2&#65533;~&#65533;&#65533;&#65533;'> 6P&#1255;3&#65533;7&#65533;}C0&#2007;}&#65533;&#65533;8&#65533;&#65533;B ?`X&#65533;&#65533;g&#65533;w&#65533;>(x&#65533;&#65533;YX&#65533;&#65533;&#65533;'&p~&#65533;&#65533;&#65533;N&#1536;&#65533;&#65533;@&#65533;&#65533;6&#65533;#&#65533; 0&#65533;*&#65533;&#65533;&#65533;>&#512;0&#65533;&#65533;&#65533; x&#65533;>&#65533;&#65533;(C&#65533;1&#65533;&#65533;D0&#65533;&#65533;&#65533;5&#65533;&#65533;&#65533;&#65533;&#65533;B&#65533;Z&#65533;	>&#65533;v: i(i(&#65533;&#65533;&#65533;]~J&#65533; &#65533;}&#65533;&#65533;~&#65533;(&#65533;`&#65533;&#1542;&#65533;&#65533; &#65533;q&#65533;&#65533;
&#65533;}&#65533;}&#65533;&#65533;&#65533;&#65533;&#65533;J8&#65533;&#65533;&#65533;~9&#65533;&#65533;~&#65533;&#65533;&#65533;&#65533;&#65533;v8&#65533;&#65533;W&#65533;&#65533;&#65533;}H&#65533;&#65533;&#65533;&#65533;&#524;,&#519;&#65533;x&#65533;&#65533;&#65533;0h:`&#65533;&#65533;&#65533;&#65533;&#65533;6&#65533;!&#65533;&#65533;H&#65533;&#65533;&#65533;&#65533;&#65533;&#65533;&#65533;K&#513;	&#1537;&#65533; 00&#65533;&#65533;&#65533;&#65533;&#65533;G&#65533;&#30144;&#65533;&#65533;&#65533;&#65533;rX&#65533;>&#65533;&#65533;g&#65533;r&#65533;&#65533;'H>&#65533;&#65533;&#65533;&#65533;(&#65533;&#65533; 4&#65533;&#65533;&#1097;?&#512;&#488291;&#65533;(&#65533;&#872;}&#65533;&#65533;&#526;&#65533;&#65533;AX&#65533;9x$&#1616;X&#65533;( &#65533;"3&#65533;&#65533;&#65533;&#65533;&#65533; &#65533;&#65533;&#33384;&#513;&#65533;&#65533;&#65533;&#65533;H&#65533;&#65533;&#65533;}&#1016;&#65533;&#65533;`~&#65533;(0`&#65533;t&#65533;&#65533;&#65533;&#65533; &#65533;&#65533;E&#65533;&#65533;q&#65533;	&#65533;&#65533;?Y&#65533;&#65533;&#65533;4&#65533;&#65533;&#65533;C&#65533;b&#65533;&#65533;/0&#65533;8&#65533;&#65533;&#519;&#65533;(&#584;&#65533;&#65533;&#65533;&#65533;7&#65533;&#53778;L&#65533;-&#65533;&#1558;!&#65533;&#65533;&#65533;%&#577;&#15831;&#65533;&#65533;(&#65533;S&#65533;&#65533;7&#65533;t(&#65533;&#65533;	&#65533;~&#65533;&#65533;}&#65533;X&#65533;60&#513;9&#524;&#65533;i&#65533;&#65533;)&#65533;X&#65533;&#65533;h"&#1552;3&#65533;1I&#65533;]0&#65533;&#65533;&#65533;&#65533;y&#65533;&#65533;&#526;68&#65533;&#65533;&#65533;&#65533;x&#65533;&#65533;q&#65533;&#65533;9&#65533;&#65533;I&#65533;&#65533;&#65533;&#65533;k&#65533;&#65533;yX&#65533;&#65533;I6P&#65533;e&#65533;	&#65533;&#65533;&#65533;\&#1549;&#65533;&#65533;q~!9&#65533;&#65533;&#1735;&#65533;e8&#65533;&#65533;@&#65533;&#65533;Y&#65533;&#65533;(&#65533;#&#65533;&#65533;&#65533;	 &#65533;&#65533;&#65533;U&#65533;&#65533;}I&#65533;:&#65533;&#65533;&#65533;|&#65533;&#65533;Z&#65533;6&#65533;B&#65533;&#65533;&#65533;p)&#65533;&#65533;8&#65533;?&#65533;&#65533;I&#65533;!&#65533;	(&#65533;*0&#65533;3&#65533;&#65533;&#65533;&#65533;&#30326;&#1541;q&#65533;&#65533;&#65533;&#65533;6&#65533;o&#65533;Sx&#65533; &#65533;&#65533;)&#65533;a&#65533;{i&#65533;>&#65533;&#65533;h)&#65533;Mh&#65533;&#65533;H&#65533;&#65533;(&#65533;ni&#65533;H&#65533;&#65533;&#65533;&#65533;	&#65533;&#65533;}!x&#65533;&#65533;&#65533;&#65533;&#65533;&#65533;r&#65533;&#65533;&#65533;I R&#65533;&#65533;g&#65533;y&#65533;&#632;&#65533;x&#65533;b3&#65533;&#65533;d&#65533;\&#65533;}.j&#65533;gyY&#65533;I&#65533;J&#65533;o &#65533;'*&#65533;00&#65533;&#65533;h&#65533;j)&#65533;9&#65533;&#65533;&#65533;&#65533;&#65533;&#65533;&#65533;&#65533;&#65533;&#602;'&#65533;&#65533;&#65533;&#65533;&#65533;h~K&#65533;&#65533;&#65533;&#525;V&#65533;qX&#65533;&#65533;&#65533;d&#65533;-&#65533;&#65533;&#65533;&#65533;&#65533;D&#65533;&#65533;)hI&#65533;K&#65533;&#65533;Ap]p&#65533;i&#65533;&#65533;&#65533;>&#65533;&#65533; &#65533;&#65533;|x&#65533;&#65533;&#65533;&#65533;^&#550;.c&#65533;&#65533;IU[(&#65533;+&#65533;&#65533;x&#65533;B&#65533;n &#65533;
 *&#65533;&#65533;&#65533;9
~>h&#65533;&#65533;:&#65533;fZ&#65533;&#1558;&#65533;x&#65533;&#65533;7&#65533;!
&#65533;&#65533;&#65533;&#65533;9&#65533;V&#65533;,&#65533;&#65533;&#65533;&#65533;&#65533;k&#65533;~&#65533;&#65533;JX&#65533;BH&#65533;b(V&#65533;&#1125;Zp&#65533;&#65533;&#65533;~&#65533;&#65533;X_&#65533;&#65533;:X&#65533;&#712;&#65533;&#65533;&#65533;%J&#65533;&#65533;&#65533;&#65533;&#1664;&#65533;&#65533;Y&#65533;4J&#65533;!&#65533;&#65533;&#65533;w&#1680;&#65533;W&#65533;&#65533;G&#65533;&#65533;&#1664;Px&#65533;&#248;&#65533;&#65533;J&#65533;A&#65533;
&#65533;4(&#65533;
&#65533;D&#65533;&#65533;&#65533;Z&#65533;&#65533;h&#65533;)&#65533;%&#65533;&#65533;&#1547;&#65533;&#65533;q&#65533;n&#1071;V&#65533;&#65533;&#65533;&#65533;o&#65533;,h&#65533;q&#65533;&#65533;+&#65533;&#65533;q&#65533;20&#65533;W3&#65533;
&#65533;&#65533;&#65533;&#65533;Q&#65533;'&#65533;&#65533;m&#65533;&#65533;Z&#65533;4&#65533;6&#65533;6P&#65533;&#65533;j;&#65533;
	&#65533;&#65533;H&#65533;G9&#65533;l&#65533;&#65533;s8&#65533;&#65533;&#1714;7&#65533;&#65533;&#65533;+&#65533;&#65533;1(&#65533;
&#65533;*&#65533;&#65533;z&#65533;&#65533;x&#65533;[&#1600;&#65533;&#65533;&#65533;>0&#65533;&#65533;&#65533;&#65533;X&#65533;&#65533;V &#65533;X&#65533;&#65533;_&#65533;&#65533;=&#576;&#65533;&#65533;qh&#65533;&#65533;&#65533;m:&#65533;*&#65533;}(&#65533;&#65533;&#65533;&#65533;&#65533;&#65533;&#65533;&#65533;:&#65533;n&#65533;[&#65533;&#65533;H&#65533;kK&#65533;Z&#65533;&#65533;4&#65533;
&#65533;J&#65533;&#680;&#65533;c&#65533;&#65533;&#65533;&#65533;C&#65533;Y&#65533;8K&#65533;1&#65533;&&#65533;&#65533;&#65533;&#65533;&#65533;z;&#65533;&#65533;	s&#65533;&#65533;&#65533;&#65533; &#65533;&#65533;&#65533;&#65533;&#65533;&#65533;&#65533; &#65533;W&#65533;&#65533;[&#65533;g &#65533;&#65533;n&#65533;n`&#65533;J&#65533;&#65533;g&#7712;(y&#65533;K&#65533;&#65533;&#65533;&#65533;&#65533;&#65533;&#65533;&#65533;&#65533;&#65533;Zx6`&#65533; J&#65533;9*7&#65533;&#65533;Z&#603;&#65533;x&#65533;&#1273;&#65533; (&#65533;&#65533;&#65533;G&#65533;&#65533;&#65533;&#65533;&#65533;&#65533;&#65533;&#65533;&#65533;&#65533;4i&#65533;z&#65533;&#65533;&#65533;5K&#65533;69&#65533;&#65533;&#65533;&#65533;{&#1711;I&#65533;&#65533; &#65533;[&#65533;[P&#65533;A+&#65533;~&#13766;&#65533;H&#65533;&#65533;&#65533;H&#65533;&#65533;&#65533;>&#65533;}&#65533;&#65533;}&#65533;&#65533;&#65533;z&#65533;&#632;&#65533;'j.(9&#65533;d&#1617;>&#65533;&#65533;&#65533;9&#65533;&#65533;&#65533;&#65533;&#65533;)&#65533;;&#65533;&#65533;.&#65533;&#65533;&#536;&#65533;T&#65533;Cp&#65533; &#65533;&#65533;&#65533;A&#65533;&#1035;&#65533;8&#65533;&#65533;.&#65533;?&#65533;&#65533;I&#65533;&#40682;&#65533;7&#65533;&#65533;U+&#65533;&#65533;&#65533;&#65533;&#65533;&#680;F|2H|&#65533;{)l&#1541;C&#65533;&#65533;P&#65533;&#65533;j)&#65533;$&#65533;}U0&#65533;&#65533;:&#65533;\&#65533;&#65533;&#65533;&#65533;&#65533;)&#65533;i&#65533;j&#65533;
{&#65533;]&#65533;&#65533;=&#65533;&#65533;&#65533;7&#65533;*P&#65533;&#65533;}&#65533;&#65533;&#65533;9&#65533;&#65533;&#65533;&#65533;&#65533;H&#65533;T&#65533;&#65533;&#264;&#65533;o`{J&#65533;8&#65533;&#376413;&#65533;&#316;&#65533;&#65533;X}&#65533;Q &#65533;>&#65533;&#65533;t9&#65533;&#51871;
)&#65533;&#65533;&#65533;&#65533;&#65533;&#65533;kh&#65533;[&#65533;1&#65533;&#65533;z&#65533;&#65533;X&#65533;Aj&#65533;&#65533;&#65533;&#65533;PX&#65533;&#65533;&#793;wy&#65533;n&#1801;&#65533;&#65533;&#65533;&#65533;&#65533;&#65533;&#65533;K&#65533;&#1537;&#65533;\&#600;&#65533;&#686;&#65533;&#470;$&#65533;&#65533;1&#65533;&#65533;&#65533;H&#65533;4&#65533;8 &#65533;&#65533;Q&#65533;&#65533;&#65533;X@&#65533;&#65533;&#65533;&#65533;&#65533;W0&#65533;<R&#65533;Q`&#65533;I&#65533; x&#65533;&#65533;x&#65533; &#65533;BH|
Y&#65533;&#65533;l&#65533;[8&#65533;&#65533;&#65533;&#65533;&#65533;\&#65533;~&#65533;g&#65533;&#65533;x&#65533;{pX&#65533;vX&#65533;&#65533;&#609;&#65533;&#65533;&#65533;+&#65533;|&#65533;>&#65533;&#1765;&#65533;&#65533;&#65533;&#65533;&#35719;&#65533;&#65533;&&#65533;&#65533;&#65533;&#65533;"&#65533;&#65533;$&#33379;&#65533;&#65533;}&#65533;X &#65533;&#65533;&#65533;~&#65533;&#65533;l&#65533;&#65533;&#65533;&#65533;*@CPC`n&#65533;&#65533;h&#65533;&#65533;+&#65533;&#65533;j&#65533;x&#65533;&#1948;&#65533;8&#65533;&#65533;&#65533;L&#65533;&#65533;:&#65533;Sj&#65533;&#65533;	 &#65533;y&#65533;/&#65533;&#65533;&#65533;&#65533;&#65533;&#1561;a&#65533;	&#65533;&#65533;&#65533;&#65533;&#65533;H&#894;&#65533;&#65533;f&#756;&#65533;h&#65533;:&#65533;&#65533;&#65533;&#65533;&#31899;&#520;&#65533;&#65533;/&#65533;"=&#65533;&#65533;f&#65533;9&#65533;&#65533;{&#65533;R&#65533;&#65533;&#65533;}<,X&#65533;&#65533;&#65533;&#65533;#9&#65533;&#65533;&#65533;&#65533;&#65533; y&#65533;ZH&#65533;&#65533;9&#65533;)&#65533;&#65533;&#65533;&#65533;Y&#534;&#586;&#65533;1&#335;9~&#65533;&#65533;&#65533;Z&#65533;&#65533;&#65533;&#65533;}9]&#65533;&#65533;H&#65533;W`&#65533;^&#65533;W S&#65533;&#65533;&#65533;U&#65533;&#65533;&#65533;&#65533;6&#36677;&#65533;&#65533;&#65533;)&#65533;L&#65533;&#65533;I+R&#65533;&#65533; 0&#65533;8&#65533; &#65533;C@&#65533;
 +(5&#65533;&#65533;&#65533;&#65533;&#741;h&#65533;l&#65533;&#1491;&#65533;&#65533;&#65533;x&#900;&#65533;&#65533;]&#65533;&#65533;&#65533;&#65533;&#65533;&#1096;&#65533;&#65533;[&#65533;]&#65533;&#65533;&#1575;&#65533;&#65533;&#65533;&#65533;>&#65533;B &#65533;&#426;&#65533;&#65533;?&#65533;&#65533;K5M&#65533;&#65533;&#65533;R&#65533;&#65533;6&#65533;^z4&#65533;&#65533;)&#65533;}&#65533;&#65533;&#65533;j&#65533;V&#65533;&#1727;&#65533;&#65533;9&#65533;G&#65533;&#65533;&#65533;&#65533;&#65533;&#65533;&#65533;6&#807;&#65533;&#65533;Q&#65533;g&#65533;}&#65533;&#65533;&#65533;&#65533;J&#65533;&#65533;&#65533;&#65533;{I&#65533;&#65533;&#65533;k6&#65533;L&#65533;J&#65533;0:&#65533;&#65533;&#65533;&#65533;&#1944;&#1555;&#65533;	&#65533;&#8721;'*&#65533;\0&#65533;&#179819;z&#65533;&#65533;&#1816;'&#65533;>&#904;P&#65533;&#65533;&#65533;&#65533;4&#65533;\J&#65533;Q0&#65533; `&#65533;Q@&#65533;&#65533;&#65533;	&#1821;&#1097;&#65533;+X&#65533;&#65533;<&#65533;Z&#65533;KH&#65533;&#902;&#65533;8&#65533;-&#65533;&#65533;&#665;&#65533;&#65533;&#65533;&#65533;&#65533;&#65533;&#65533;&#758;&#65533;)&#65533;&#65533;&#65533;&#65533;&#65533;&#65533;&#65533;J&#65533;&#65533;G&#65533;"&#65533;&#65533;&#888;69L&#65533;Q&#65533;\&#65533;&#65533;c}Z &#65533;
&#65533;&#65533;G&#65533;'l&#65533;X&#65533;&#65533;&#65533;&#65533;&#585;(9&#65533;&#65533;&#65533;|sG@&#49324;&#65533;J&#65533;&#65533;i&#65533;&#65533;&#65533;&#65533;h&#65533;&#576;8&#65533;&#65533;&#65533;U&#1737;.&#65533;}&#65533;&#65533;&#65533;Ym&#65533;&#65533;!&#65533;&#65533;6=&#65533;&#65533;@&#65533;&#65533;
&#1012;&#1945;<&#65533;&#65533;")&#65533;&#856;&#65533;&#65533;&#65533;&#65533;n&#65533;&#65533;&#65533;[&#65533;&#65533;&#65533;*P&#65533;&#60041;v|&#65533;
<&#1880;I&#32814; &#65533;(&#65533;&#65533;&#65533;[ &#65533;[p&#65533;h&#65533;&#65533;&#65533;L&#65533;&#65533;&#65533;&#65533;&#65533;c)&#65533;&#65533;<&#65533;&#65533;`&#65533;DZ&#65533;.&#65533;&#65533;&#65533;i&#65533;AO&#65533;N&#65533;1&#65533;&#65533;&#65533;&#65533;&#633;&#1820;&#65533;+&#65533;*&#65533;e&#65533;&#65533;bi&#65533;9X&#65533;&#65533;&#948;n &#65533;(&#65533;N&#65533;&#65533;R0&#65533;&#65533;&#65533;&#65533;&#65533;&#65533;&#65533;&#65533;y}~>&#65533;&#65533;<H&#65533;1&#65533;&#65533;&#65533;~&#65533;&#65533;> ~(&#65533;n&#65533;	*&#65533;&#65533;&#65533;x&#65533;&#65533;&#65533;}W8&#65533;>&#65533;&#65533;L9&#65533;l8&#65533;'&#65533;&#65533;}8&#65533;&#65533;9&#65533;&#65533;&#65533;&#65533;m&#65533;&#65533;&#65533;(&#65533;&#65533;[&#65533;&#65533;&#65533;o &#65533;m&#65533;y&#65533;&#65533;n&#828;&#65533;&#65533;&#65533;&#1751;&#65533;&#65533;pc&#65533;&#65533;&#65533;o&#65533;G &#58382;&#65533;&#65533;W&#65533;A&#65533;/&#65533;N&#65533;&#65533;&#1069;&#65533;&#65533;&#65533;&#65533;&#65533;*9,&#65533;x&#65533;f&#65533;&#65533;&#65533;&#65533;&#65533;&#65533;&#1144;&#65533;&#65533;&#65533;&#65533;&#65533;&#65533;&#65533;tz&#65533;Eo&#65533;&#65533;&#65533;,&#65533;&#65533;I&#65533;g&#65533;&#65533;&#65533;&#65533;&#65533;d&#1609;O&#65533;&#65533;<&#65533;&#65533;(K&#65533;[&#65533;&#65533;&#65533;&#65533;&#65533;Ik&#65533;V&#65533;	&#65533;'<&#65533; &#65533;&#65533;&#65533;&#65533;/  8&#65533;2PtU&#1056;A$&#65533;p&#65533;&#160;	"(41&#65533;&#1092;	&#65533;&#65533;J &#65533;K'>B&#65533; &#65533;&#65533;&#65533;K&#65533;1e&#932;Y&#65533;&#65533;M&#65533;9u&#65533;&#65533;&#65533;&#65533;&#65533;A&#65533;&#65533; &#65533;BEQ>^$]&#65533;&#65533;&#65533;&#65533;N]6&#65533;c&#65533;&#65533;&#65533;v&#65533;*&#299;&#1506;29&#65533;eU&#65533;C&#65533;6|&#65533;J"&#65533;&#65533;&#1270;&#65533;HR+ &#65533;P&#65533;&#398;
?&#65533;&#1872;1&#65533;&#1079;u@&#65533;C&#65533; &#65533;T1&#65533;&#65533;1&#65533;&#65533;M&#65533;E&#65533;&#65533;&#65533;Y&#65533;K&#65533;%&#65533;&#65533;&#65533;i&#1321;U&#65533;f&#65533;&#65533;5j&#65533;}t;pH&#65533;&#65533;!0&#65533;r&#65533;&#65533;P&#65533;&#53405;&#65533;wz&#65533;U&#65533;&#65533;^n(&#65533;([&#65533;&#65533;&#65533;&#65533;&#65533;&#65533;&#65533;&#65533;u4m&#65533;EW>&#65533;&#65533;k6&#65533;t&#65533;R&#65533;(2a\&#65533;	&#65533;&#1681;#_&#65533;&#65533;7&#65533;&#1455;&#65533;&#65533;&#65533;&#65533;dp.&#65533;&#1974;&#43899;&#65533;t&#65533;A#&#65533;&#65533;*&#65533;I&#65533;*t&#65533;4&#65533;J&#65533;)&#65533;&#65533;&#65533;B&#1912;B&#65533;&#65533;&#65533;&#65533;M/&#65533;&#65533;&#65533;%&#65533;&#65533;&#65533;i,&#65533;(&#65533;&#65533;RA&#65533;&#65533;&#1411;&#65533;*&#65533;&#8712;&#65533;&#65533;&#65533; 
4&#65533;(&#65533;(&#65533;(*J&#65533;w&#65533;&#65533;&#161;2KOK&#65533;:&#65533;&#65533;A&#65533;/2 &#65533;8K&#65533;&#65533;&#65533;&#65533;$#I&#65533;pB8&#65533;sN:}&#65533;1&#65533;n&#65533;&#65533;&#65533;!&#65533;&#65533;S&#65533;&#65533; 8)&#65533;<&#65533;&#65533;nM&#65533;l&#65533;&#65533;E&#65533;&#65533;"&#65533;&#65533;*"&#65533;&#65533;&#65533;&#65533;&#65533;@&#65533;&#65533;+&#65533;7&#65533;&#65533;(?G*s&#65533;2&#65533;d&#553;&#65533;&#65533;;*&#65533;&#65533;&#65533;G&#65533;&#65533;&#65533;R&#65533;*T&#65533;&#65533;%&#65533;ZR&#65533;&#65533;&#65533;&#65533;&#65533;&#65533;:&#65533;vXb&#65533;e&#65533;I&#65533;&#65533;&#65533;;\&#65533;!=a8Q&#65533;B&#65533;"47q&#65533;5,Rl&#65533;&#65533;&#65533;&#65533;.&#65533;;H&#65533;&#65533;&#65533;(#&#65533;PP&#65533;E&#65533;HER.&#65533;@M&#65533;&#65533;t&#65533;B!(&#65533;]&#65533;7&#65533;^bw>X&#65533;Jj&#65533;^,va&#65533;v&#65533;&#65533;&#65533;&#65533;D&#65533;,&#65533;&#1004;&#65533;.7&#65533;6&#65533;&#65533;&#65533;&#65533;;H%B&#65533;&#65533;)S&J,&#65533;&#65533;l9&#65533;f_"&#65533;&#615;|X&#65533;F<
&#65533;>&#194;&#65533;q&#65533;&#65533;&#65533;xh&#65533;&#1341;O>Bz&#65533;&#65533;&#1701;1&#65533;&#65533;&#65533;!&#65533;&#65533;&#65533;"&#65533;7:&#65533;Y&#65533;r&#65533;&#65533;h&#65533;|&#65533;&#65533;Q&#65533;&#65533;&#65533;&#65533;a&#65533;&#65533;V&#65533;&#65533;}&#65533;&#65533;PJ&#65533;f/&#65533;>F !l8&#65533;v[&#65533;&#303;P&#65533;&#65533;&#65533;&#65533;&#65533;:&#65533;&#149;e0M&#65533;&#65533;^&#65533;O,&#65533;f&#65533;j&#65533;4&#65533;&#65533;&#65533;&#65533;d&#65533;&#65533;K&#65533;&#65533;:&#65533;p;]S&#65533;&#65533;t&#65533;&#65533;&#594;8"
%DVJ&#65533;v&#65533;&#65533; =&#65533;&#65533;C&#65533;(p1[{w&#65533;{o&#65533;N&#65533;6&#65533;/e&#65533;B&&#65533;&#65533;&#65533;j&#65533;F\O&#65533;$&#65533;&#65533;JD&#65533;&#1956;&#65533;&#577;F&#65533;A&#65533;7&#65533;Q"&#65533;&#65533;&#65533;u&#65533;&#65533;&#65533;x&#65533;s&#65533;dw*&#489;3&#65533;1&#65533;&#65533;+O&#65533;&#65533;
r&#65533;	r&#65533;<&#65533;a;&#65533;)&#65533;e:q"&#65533;%P&#65533;&#65533;&#65533;&#65533;3+Y&#65533;+,&#65533;2&#65533;&#65533; &#65533;&#65533;&#65533;8&#65533;E&#65533;&#65533;J&#65533;&#65533;&#65533;&#65533;&#65533;&#65533;$&#65533;"&#65533;&#65533;5&#1430;&#65533;LD>&#65533;&#65533;&#65533;0&#65533;&#65533;&#65533;A&#65533;AFs&#65533;&#65533;D&#65533;J&#65533;&#65533;l &#65533;x&#613;6g!b[&#65533;f \&#65533;2.r]Rn`&#65533;&#65533;&#65533;h<&#65533;R&#65533;&#65533;&#1394;&#65533;&#65533;&#65533;xsc`&#65533;&#65533;&#371;p&#65533;,2&#65533;Q&#65533;e(&#65533;Lj&#65533;&#65533;JV~&#1407;6n~,k&#65533;Hlt&#65533; k"S&#65533; l&#65533;1&#1224;&#65533; 6&#65533;&#65533;R&#65533;7&#65533;&#65533;
I&#65533;B&#65533;&#65533;&#65533;?&#389;/&#65533;&#65533;L#="&&#65533; &#65533;&#65533;B&#65533;&#65533;3&#65533;&#65533;&#65533;&#65533;ut&#65533;^\&#65533;B&&#65533;DED&#65533;&#65533;&#65533;JX&#65533;:f&#65533;-&#65533;28&#65533;&#65533;.&#65533;Y
&#65533;\i-&#65533;m&#65533;S&#65533;U&#65533;B&#214;&#1908;qFi&#65533;&#65533;&#1303;&#65533;'e	e&#65533;&#65533;!&#65533;&#65533;-&#65533;<$G&#65533;&#65533;&#65533;&#65533;+ (m&#65533;&#732;HXnE[uB&#65533;&#1802;&#65533;&#65533;&#65533;&#65533;&#65533;!&#65533;&#65533;P&#65533;#&#65533;&#65533;2&#65533;&#65533;&#65533;'&#65533;&#65533;B&#65533;&#65533;(&#65533;[HiQ&#65533;t&#230;&#65533;u&#65533;4&#65533;2&#521;:&#65533;&#65533;&#65533;&#65533;`yYPS&#65533;&#65533;2E9a&#65533;D&#65533;&#65533;-&#65533;&#65533;K&#65533;A&#65533;p&#65533;&#65533;&#65533;s9&#65533;1&#65533;&#65533;:&#65533;4W&#65533;r V&#65533;f&#65533;&#65533;-t&#65533;x&#65533;{&#65533;&#65533;&#65533;t&#65533;WS&#65533;&#65533;N@&#65533;s&#65533;\&#65533;>:&#65533;rGK&#65533;gU&#65533;Z'&#65533;&#65533;9)&#65533;&#65533;2&#65533;&W&#65533;&#65533;&#65533;D$&#65533;%xEopLV&#65533;&#65533;c>Zb&#65533;&#65533;q&#65533;V&#65533;C,&#65533;&#65533;&#65533;lL&#65533;&#65533;G&#65533;&#65533;&#65533;&#65533;,:PA&#65533;&#65533;&#65533;+l&#65533;&#65533;&#139;&#65533;E&#65533;&#65533;&#65533;$&#65533;Fq&#65533;M&#65533;&#65533;&#65533;&#65533;zFH{j&#65533;
v&#65533;&#65533;&#65533;V&#65533;b&#65533;&#65533;b&#65533;&#65533;&#65533;)b&#1880;2Gc&#65533;5&#65533;h z&#65533;J&#65533;F9&#65533;&#65533;&#65533;&#65533;RK-\&#65533;`0\BR&#65533;C&#65533;\/"qW[&#65533;	+H&#65533;
&#65533;&#65533;&#65533;&#65533;*"*E5&#65533;,J9&#65533;&#65533;0&#65533;7D!&#65533;C&#65533;&#65533;&#65533;&#65533;&#65533;Ne"&#65533;P&#65533;&#65533;'&#65533;v&#65533;&#65533;&#65533;jE%h&#65533;&#65533;))^y\h&#845;&#65533;!&#65533;ZiK&#65533;~&#65533;$4&#65533;&#65533;|;&#65533;&#65533;m)?X&#65533;_&#1224;&#65533;K&#65533;&#65533;&#65533;KC	&#65533;&#65533;&#65533;5	&#65533;&#1282;&#65533;&#65533;&#1265;&#65533;/&#65533;&#65533;0&#65533;&#65533;`&#65533;\&#65533;6&#65533;&#65533;H&#65533;&#65533;Hd&#65533;&#950;&#65533;&#65533;L&#65533;&#65533;C&rO&#1546;&#65533;w&#65533;PO&#65533;&#65533;$&#65533;ep&#65533;'&#65533;&#65533;%~m&#65533;&#65533;&#65533;&#65533;]tJ&#65533;|&#65533;&#65533;&#65533;&#65533;&#65533;&#65533;&#65533;Mx&#65533;\&#65533;&#1991;X4&#65533;&#65533;"&#65533;&#65533;&#65533;&#65533;Re&#1853;&#65533;@&#65533;&#65533;&#65533;&#65533;y ^ &#65533;&#65533;&#65533;&&#65533;&#65533;&#65533;I.spYdD'&#65533;$f&#65533;i&#65533;S2/&#65533;n&#65533;&#675;2&#65533;&#625;&#65533;&#1536;&#65533;>&#65533;&#65533;&#65533;&#65533;&#65533;$J?&#65533;&#65533;&#65533;0&#65533;;&#649;,K&#65533;&#65533;&#1622;&#65533;&#65533;/&#65533;&#65533;V/&#65533;A~)&#65533;/&#65533;z&#65533;wl&#65533;NTv ze'ym:^&#65533;&#65533;!	6&#65533;u&#65533;&#1917;&#65533;E&#65533;dSt&#65533;&#65533;&#65533;N&#65533;L:&#65533;zT&#1962;$Hh&#65533;Ul-A	&#65533;&#65533;> &#65533;!&#65533;&#65533;S&#65533;0j&#47168;&#65533;&#65533;&#65533;H26j&#821;-Ae&#65533;&#65533;&#897;&#65533;&#65533;&#65533;&#65533;:&#65533;&#65533;m&#65533;&#65533;&#65533;a&#65533;0&#65533;&#40047;&#65533;?%&#65533;h&#65533;&#873;&#65533;X&#65533;pm&#65533;g&#65533;&#65533;x{&#65533;W|&#65533;g&#65533;6&#65533;5YKZ&#65533;&#65533;&#65533;!&#65533;v&#65533;i&#65533;&#65533;X&#65533;1&#65533;ec&#65533;^&#675;&#65533;z&#65533;&#65533;xRw&#65533;&#65533;U&#65533;S&#1713;&#65533;&#65533;[%&#65533;S&#65533;&#65533;m"&#65533;X&#65533;&#65533;&#65533;&#65533;g&#65533;&#65533;y&#65533;&#65533;.MQ&#65533;8*k\&#65533;WMf&#65533;&#65533;
2&#65533;8&#65533;C&#65533;&#65533;6&#424;&#65533;&#65533;&#65533;&#65533;y&#65533;e2&#1982;&#65533;&#65533;1&#65533;/&#65533;&#65533;&#65533;&#65533;b\&#65533;&#65533;&#65533;^&#65533;&#65533;z~&#65533;&#65533;D&#65533;l}R&#65533;;&#65533;&#65533;Q&#640;	&#65533;?&#480;&#1407;&#65533;%A&#65533; 86&#65533;&#65533;&#65533;{G~&#65533;*E^&#65533;&#1453;&#65533;>&#65533;9&#65533;&#65533;Y&#65533;&#65533;=&#1972;r&#65533;%r(&#65533;N&#65533;&#65533;o}Ae%&#65533;D[&#65533;(&#65533;&#65533;&#846;&#65533;&#65533;\&#65533;&#65533;&#65533;&#65533;&#65533;&#65533;&#65533;&#1332;$&#65533;&&#65533;&#65533;&#65533;gs&#65533;u+&#167;G&#65533;N&#65533;&#65533;&#65533;m&#65533;&#65533;&#65533;&#65533; ]&#65533;&#65533;&#65533;)&#65533;&#65533;&#65533;&#65533;n&#65533; &#65533;y&#1346;&#65533;l&#65533;&#65533;&#65533;&#65533;p/&#65533;V&#65533;&#65533;)z&#65533;&#1109;}t&#65533;&#65533;u&#65533;&#65533;&#65533;7&#65533;&#837;&#65533;v&#1468;&#65533;x&#65533;&#65533;p&#65533;&#65533;8|&#65533;&#65533;R&#65533;H
!H&#65533;&#587;
&#25291;&#65533;Y&#65533;a&#65533;C&#65533;%(J&#65533;C&#65533;85&#65533;(&#65533;&#65533;&#65533;6&#65533;&#65533;>&#65533;&#65533;Juk&#65533;&#65533;&#65533;z&#65533;&#65533;&#65533;&#65533;&#65533;&#65533;$&#65533;&#1140;&#65533;&#65533;&#65533;&#65533;5&#600;&#65533;H&#65533;&#65533;+&#65533;G&#65533;!|&#65533; 0>&#65533;&#1634;&#65533;&#65533;&#65533;tga&#65533;&#65533;[&#65533;&#65533;&#65533;0&#1249;u;&#65533;&#65533;(
&#65533;&#65533;!&#65533;&#65533;&#35143;&#65533;,0&#65533;&#65533;&#65533;&#130;s.&#65533;&#65533;8&#65533;&#65533;-*.&#65533;&#65533; &#65533;&#65533;q&#65533;&#65533;;&#65533;A=&#65533;'&#65533;R&#65533;H&#65533;&#65533;(&#65533;q&#65533;28i&#65533;&#65533;P7=;&#65533;O&#65533;23&#65533;R&#65533;(&#65533;&#65533;7&#65533;/p&#65533;&#65533;&#65533;&#65533;&#65533;&#65533;*9t
&#65533;q&#65533;&#65533;&#65533;"&#65533;&#65533;/&#65533;&#65533;&#65533;I1&#65533;&#65533;Z&#65533;&#65533;&#65533;1n&#65533;(&#65533;&#680;&#65533;Ty&#65533;&#65533;&#65533;&#65533;=&#65533;E&#65533;A9&#65533;a&#65533;Q&#65533;&#65533;&#393;&#650;&#65533;;&#65533;&#65533;j?&#65533;i &#795;RA&#65533;+>&#65533;&#65533;&#65533;P&#65533;
'"&#65533;&#65533;z&#65533;%P&#65533;&#65533;&#65533;E &#65533;&#65533;&#267;&#65533;&#65533;x&#200;&#65533;&#65533;(&#65533;&#65533;&#65533;&#65533;hBA7&#65533;&#65533;&#65533;&#65533;&#65533;BC&#65533;&#65533;. ?&#65533;[&#65533;	r&#65533;$&#65533;&#65533;r&#65533;$&#65533;E&#65533;&#65533;rDo&#65533;#BQE&#65533;&#65533;&#65533;&#12249;`2@37P7&#65533;9&#65533;&#65533;/&#65533;&#65533;R&#65533;&#65533;&#65533;&#65533;&#65533;H&#65533;$P&#65533;&#65533;&#65533;)@&#65533;C;&#65533;&#65533;r&#65533;&#65533;)&#65533;&#65533;&#65533;3&#65533;&#65533;:>6&#65533;&#65533;M&#65533;.[C4)&#65533;[+&#65533;!&#65533;2&#65533;h&#65533;&#65533;p&#65533;&#65533;+H&#65533;&#65533;"	&#65533;4&#65533;iJ&#65533;{&#65533;&#65533;.&#65533;&#65533;(p1	MS7&#65533;$I&#65533;&#65533;&#530;x&#65533;&#65533;&#65533;&#65533;&#65533;c&#65533;lI &#65533;&#65533;&#65533;8&#65533;&#65533;2&#65533;&#65533;&#65533;&#65533;&#65533; &#65533;&#65533;"&#65533;0*&#65533;&)&#65533;aD&#65533;&#65533;y&#65533;>Y
&#65533;G&#65533;3)n2?3*&#65533;s&#65533;&#65533;&#65533;&#65533;&#65533;&#65533;;&#377;&#65533;&#65533;&#65533;&#65533;aQ&#65533;tJPT&#65533;u&#65533;&#65533;&#65533;D&#65533;&#65533;@&#65533;+&#65533;*I&#65533;3&#65533;H@&#65533;(g0&#65533;z+&#17052;&#65533;P&#65533;%@&#65533;.&#65533;!&#65533;17&#65533;&#65533;i+&#65533;&#65533;&#65533;&#65533;&#65533;&#65533;(&#65533;&#65533;&#368722;6Q&#1619;a>t{L&#65533;d\&#65533;-&#65533;&#65533;$&#65533;&#65533;!&#65533;&#65533;$p:&#65533;&#65533;M&#65533;&#65533;&#65533;&#65533;&#65533;H&#65533;,&#65533;a	&#65533;@<&#65533;&#65533;&#65533;3&#65533;&#65533;	Hs&#65533;&#65533;&#65533;rl&#65533;&#65533;&#764;&#65533;&#65533;&#961;&#65533;&#65533;h&#65533;wi&#65533;(I%!XJ&#65533;&#65533;5&#1323;&#627;&#597;&#65533;&#65533;&#65533;&#65533;0&#65533;0&#65533;&#65533;&#65533;&#65533;F&#65533;!u&#65533;L&#65533;q&#65533;+x&#65533;&#65533;&#65533;&&#65533;b&#65533;di&#1033;&#1052;23E&#65533;<Q&#65533;&#65533;&#65533;k2&#65533;p&#65533;@&#65533;&#65533;&#65533;I	|&#65533;fp<&#65533;4&#65533;&#65533;&#65533;(&#65533;/&#65533;&#65533;&#65533;(&#65533;y&#65533;&#65533;&#65533;D&#65533;C)1&#1906;&#65533;*>&#65533;1&#619;G&#65533;&#65533;&#65533;u&#65533;&#65533;&#65533;K
{&#65533;&#65533;P&#65533;&#65533;&#65533;Q&#65533;&#1677;&#65533;	&#644;&#65533;&#9448;N&#65533;&#65533;&#65533;&#65533;+0A&#65533;&#1169;s&#65533;&#65533;&#65533;W9&#65533;&#65533;&#65533;E&#65533;&#65533;&#65533;&#65533;-s&#65533;&#65533;@&#65533;&#65533;h&#65533;k&#65533;\K&#65533;A&#65533;$&#65533;T&#65533;&#65533;&#65533;3&#65533;7@&#65533;&#65533;H&#65533;&#65533;&#65533;&#65533;&#65533;&#65533;#*&#65533;(&#65533;-&#65533;&#65533;&#65533;&#65533;&#65533;&#65533;r&#65533;&#65533;&#65533;&#65533;h&#65533;&#65533;l&#65533;k&#65533;&#65533;0&#65533;&#65533;&#65533;&#65533;&#65533;l&#65533;v+U&#65533;F&#130;8&#65533;C&#65533;q-&#65533; &#65533;&#65533;'&#65533;&#65533; >=V8q&#65533;&#65533;&#65533;eL0&#65533;B&#65533;&#65533;&#65533;&#1026;$&#65533;>G7&#65533;&#65533;&#65533;7 &#615;&#1179;"	n&#65533;!!&#65533;1b&#65533;p&#65533;!(&#65533;8 &#65533;;%Ki&#65533;&#65533;&#65533;&#65533;&#65533;&#65533;&#1784;&#65533;d&#65533;&#65533;-]&#65533;&#65533;D&#683;&#65533; &#65533;:&#65533;@	&#65533;.@
e#&#65533;&#65533;C&#65533;&#65533;&#65533;&#65533;&#65533;Jd&#65533;X&#1336;#&#65533;&#65533;&#65533;Ki)F&#65533;&#542;f&#65533;J&#65533;S&#65533;5[3&#65533;&#65533;&#65533;&#65533;&#65533;Z&#65533;+&#65533;&#65533;c&#65533;&#65533;L&#1518;&#65533;La&#65533;>S&#65533;F?&#65533;$,LK&#65533;"'&#65533;@&#65533;&#65533;iL&#65533;xR&#65533;;&#65533;h*&#65533;&#65533;&#65533;&#65533;&#65533;uz&#65533;&#65533;H&#65533;&#203;&#65533;&#65533; $x&#65533;sK&#65533;rZIB&#65533;C&#65533;&#65533;7&#65533;&#65533;&#65533;&#1344;&#65533;3&#65533;&#65533;&#65533;&#65533;&#65533;w)&#65533;&#65533;
&#65533;a&#65533;+&#65533;&#996;[HH  &#65533;u5pe&#1610;&#65533;H&#820;H&#65533;&#65533;&#65533;&#65533;&#65533;H*&#65533;&#65533;&#65533;&#65533;&#65533;&#65533;&#65533;R~&#65533;&#65533;/E&#65533;&#241;&#65533;"&#65533;c&#65533;&#65533;c$4&#65533;&#65533;&#1866;&#65533;-5U&#65533;&#65533;&#65533;%&#65533;&#65533;&#65533;<&#65533;m]&#1584;&#65533;&#65533;0&#65533;B9Dl&#65533;x&#65533; &#65533;&#65533;&#65533;&#65533;>&#65533;qF&#65533;&#65533;Q&#65533;#pY&#65533;&#65533;)p&#507;&#65533;!&#65533;&#65533;&#65533;9&#65533;:H&#220;&#65533;@&#65533;@%y&#65533;&#65533;zI&#65533;D&#65533;&#65533;B&#65533;\SIT&#65533;&#65533;&#65533;&#65533;EB,F&#1695;&#65533;s&#65533;&#65533;&#65533;\+Wj&#65533;&#65533;&#65533;]&#65533;&#65533;:&#65533;N &#65533;-t]&#65533;&#65533;	&#65533;&#65533;&#1541;&#65533;,&#65533;gx&#1921;&#65533;)%&#65533;&#65533;G ?&#65533;&#65533;-&#65533;&#1771;&#65533;[p4&#65533;//n&#65533;&#65533;L&#65533;&#65533;U&#65533;&#65533;&#219;o&#65533;l&#65533;{&#65533;&#65533;Z&#65533; sAA25p&#65533;3&#65533;&#65533;&#65533;0&#65533;&#65533;&#65533;&#65533;yP&#65533;*A
&#65533;&#65533;cN&#65533;&#65533;N&#65533;&#65533;&#65533;&#65533;&#65533;&#65533;&#65533;&#65533;&#65533;&#340;p&#65533;&#65533;9&#65533;&#65533;&#65533;%8A&#691;&#65533;&#65533;&#65533;&#65533;w&#65533;&#65533;&#65533;&#65533;
v&#1203;&#65533;DB&#65533;&#65533;&#1914;&#65533;&#65533;&#65533;1&#65533;p&#65533; &#65533;&e>&#65533;&#65533;_&#65533;	&#65533;&#2019;&#65533;&#65533;&#65533;(&#65533;_&#65533;&#65533;i&#65533;E&#65533;&#65533;&#65533;]&#65533;W*K.,5"&#65533;&#65533;b@&#65533;&#65533;&#65533;&#65533;&#65533;`&#65533;&#65533; &#65533;&#65533;&#65533;&#65533;&#65533;#&#65533;!&#65533;&#65533;a&#65533;&#65533;&#65533;&#65533;t:&#65533;&#65533;&#65533;&#1707;&#65533;=&#65533;qA&#65533;&#65533;&#65533;&#65533;\&#65533;p&#65533;&#65533;l0&#65533;&#65533;&#65533;&#65533; &#65533;&#65533;I]&#65533;h&#65533;@q&#65533;&#65533;&#65533;E2%&#65533;&#65533;&#65533;y&A1&#65533;&#65533;&#65533;&#65533;&#65533;&#65533;H&#65533;&#65533;&#65533;&#65533;@&#27928;&#65533;&#65533;&#65533;&#65533;&#65533;&#65533;2vCf&#65533;HZ&#65533;-&#65533;&#65533;+@&#65533;&#65533;&#65533;l&5&#65533;&#65533;a&#65533;&#65533;&#65533;&#65533;&#65533;&#65533;&#65533;&#65533;.lf&#65533;N"&#315;9&#65533;9Il&#65533;&#65533;1&#65533;&#1613;&#65533;y-&#65533;&#65533;<y?s  &#65533;q1&#65533;e%&#65533;&#65533;i'&#65533;&#65533;S&#65533;b33!f&#65533;&#65533;&#65533;&#65533;&#65533;&#65533;&#65533;&#65533;a*
&#65533;&#65533;f)!F&#65533;M&#65533;bX&#65533;&#65533;4&#65533;&#1851;m&#65533;&#65533;4A&#65533;1B&#65533;&#65533;&#65533;!@;&#65533;$&#65533;Z&#65533;&#65533;6&#65533;&#65533;P&#65533;&#65533;&#65533;P&#65533;@P&#65533;>&#65533;
&#65533;P&#65533;)3&#65533;&#65533;t&#267;&#65533;5j5&#65533;&#65533;&#65533;.e"O&#65533;N&#65533;&#65533;!&#711;&#65533;3~&#65533;a&#65533;&#65533;&#65533;C;&#65533;&#65533;# 4&#5142;&#65533;3&#65533;&#1720;@q]&#65533;&#65533;&#65533;qVY&#65533;&#65533;+6_u&#65533;hT&#65533;&#65533;c&#65533;&#1192;jQZ&#65533;)&#65533;p!q&#65533;i&#65533;&#65533;&#65533;&#65533;I&#65533;&#1038;'\&#65533;)XC+@_&#65533;&#65533;&#1184;&#65533;&#65533;2&#65533;&#65533;@&#65533;j&#65533;&#65533;&#65533;P&#65533;Jl&#65533;h&#65533;&#65533;&#65533;d&#65533;&#65533;	l&#65533;&#65533;-a&#65533;&#65533;f:&#65533;FY7&#65533;+'`&#65533;&#65533;Fa^&#65533;$7I&#65533;&#65533;)&#65533;7&#65533;%&#65533;Y&#65533;0e&#65533;&#65533;&#65533;v&#65533;)OVvY&#65533;&#65533; &#65533;p&#65533;&#65533;43&#65533;&#65533;&#65533;&#65533;h&#65533;?&#65533;&#65533;x?&#65533;&#65533;&#65533;4&#65533;d>V2&#65533;&#65533;ObT;&#1342;d&#65533;&#65533;(]`&#65533;m&#65533;&#65533;&#65533;&#65533;r&#65533;&#62049;ne&#1938;&#65533;&#65533;&#65533;&#65533;&#65533;169&#65533;p&#657;&#65533;&#65533;5*&#65533;*:&#1856;u&#65533;&#65533;&#65533;&#65533;"&#65533;&#65533;V&#65533;&#65533;&#65533;$&#65533;*&#167;&#65533;8&#1731;(&#65533;&#65533;&#65533;&#65533;&#65533;&#65533;u[&#65533;&#65533;`&#65533;`&#65533;&#65533;?&#65533;&#65533;&#65533;&#65533;&#65533;V&#65533;&#65533;K&#65533;&#65533;&#65533;&#65533;&#65533;p&#1153;p&#1627;J&#65533;&#65533;r&#222;y&#65533;&#65533;&#65533;X&#65533;3&#65533;"&#65533;&#65533;&#65533;&#65533;&#65533;_!&#65533;&#65533;&#65533;Z{&#65533;N&#65533;QS%&#65533;&#65533;cV&#65533;pb&#65533;p&#65533;$&#65533;U*k!&#65533;O&#65533;&#65533;&#65533;sF&#65533;{&#65533;D&#65533;&#65533;&#65533;AY&#65533;&#65533;f5&#65533;&#65533;R&#17736;/&#65533;&#912;nJMk x&#65533;\A!qHZ4&#65533;&#347;&#1142;&#65533;&#65533;(&#65533;T&#65533;K&#65533;b&#65533;&#65533;&#65533;z&#65533;&#65533;&#65533;}\&#65533;&#65533;&#65533;W^&#65533;&#65533;&#65533;k,o]g&#65533;&#65533;&#65533;&#65533;#&#65533;l&#65533;&#65533;XX&#65533;RoF|HZ&#1552;b&#65533;s&#65533;&#1353;&#65533;8&#65533;X&#65533;=&#65533;&&#65533;8z&#65533;&#634;&#65533;H&#65533;&#65533;&#65533;Hz&#65533;&#65533;&#65533;&#65533;0&#65533;&#1536;&#65533;%%&#65533;&#65533;t&#65533;&#65533;&#65533;&#65533;%&#65533;&#65533;J&#65533;7&#65533;&#65533;&#65533;&#65533;&#65533;&#65533;a&#65533;&#1428;&#65533;9&#65533;+gLa&#65533;&#65533;-&#65533;&#1351;P&#65533;&#65533;&#65533;&#65533;Q6cu&#65533;)&#65533;q8&#1207;&#65533;&#1427;&#65533;&#65533;&#65533;dJ&#65533;o9&#65533;^&#65533;&#65533;&#65533;!$&#65533;X&#65533;&#65533;sU&#65533;&#65533;8&#65533;&#65533;&#1293;&#65533;kL&#65533;q&#65533;-&#65533;md&#65533;7&#65533;	9&#65533;&&#65533;&#65533;
&#65533;&#65533;@&#65533;&#65533;&#65533;5&#65533;JZ}&#65533;&#65533;\Cj&#65533;&#1638;=&#65533;u&#65533;&#65533;&#65533;&#65533;EZ&#65533;&#65533;q&#65533;&#65533;&#65533;El&#65533;a4w^w&#65533;>&#65533;&#65533;&#65533;&#65533;dvy&#65533;!&#65533;&#65533;
I&#65533;W#&#65533;&#65533;N&#65533;p!&#65533;]I&#65533;=&#65533;&#65533;bBL&#65533;x>=	&#65533;&#65533;H`&#65533;i&#65533;i&#65533;\&#65533;&#65533;&#65533;f&#65533;&#65533;u&#65533;&#65533;C&#65533;&#65533;&#65533;&#65533;&#65533;y&#65533;q&#65533;E^Ew&#65533;=&#65533;|&#65533;h&#65533;i&#65533;p&#65533;&#65533;&#65533;2&#65533;)&#65533;&#65533;&#65533;p&#65533;&#65533;Z&#65533;&#293;Do&#65533;&#65533;&#65533;$&#65533;*&#65533;&#65533;&#65533;&#65533;a&#65533;FA&#65533;= q=&#65533;a&#65533;#T&#65533;Z'&#65533;J&#65533;&#65533;B9tG/&#1071;&#65533;&#65533;&#65533;D&#65533;'&#65533;y&#65533;d&#65533;&#65533;E&#65533;&1&#65533;&#65533;&#1890;&#65533;&#65533;X&#65533;R&#65533;1l/U&#65533;&#65533;&#65533;&#1567;M&#65533;A&#65533;&#65533;&#1177;_&#65533;&#65533;&#65533;BZ&#65533;h&#65533;&#65533;h&#65533;&#65533;|M&#65533;!#&#65533;O4&#65533;&#65533;&#65533;L&#65533;Y&#65533;UR&#65533;O&#65533;&#555;V<` &#65533;qy{>&#65533;Gs!D&#65533;&#65533;&#65533;&#65533;&#65533;&#65533;K&#1224;&#65533;&#65533;&#65533;RK]&#65533;&#65533;)S&#65533;K(\&#65533; `&#65533; &#65533;!C`&#65533;b&#65533;&#65533;
&#65533;^&#65533;&#65533;A&#65533;&#65533;&#65533;/d&#65533;&#65533;H$2&#65533;#&#660;*W&#65533;l&#65533;&#65533;%&#792;2g&#1196;i&#65533;&&#924;:k&#65533;&#65533;pH'&#65533;6&#65533;&#65533; j&#198;&#65533;&#65533;&#65533;0}#&#65533;&#65533;&#65533;Rl&#65533;&#65533;&#65533;&#65533;&#65533;Z&#65533;V5h&#65533;&#65533;&#65533;n&#442;&#65533;&#22551;/i&#65533;m&#65533;%&#65533;A/q&#65533;x&#65533;&#65533;&#65533;MRU&#65533;&#65533;(1&#65533;&#65533;$R&#65533;Q&#65533; 
D&#65533;FlQ`b"&$D!Q d&#65533;}S&#65533;&#52528;&#65533;&#65533;5f&#65533;q&#65533;a&#65533;&#65533;&#65533;^&#65533;&#65533;&#65533;5&#65533;&#1586;g&#1262;m&#65533;&#65533;&#65533;!&#65533;8&#65533;&#65533;&#65533;&#65533;S&#65533;z&#65533;&#65533;z&#65533;xS&#65533;&#65533;&#65533;y&#65533;&#65533;&#65533;A&#65533;S&#65533;r&#65533;)S7o&#65533;l!{$J&#65533;&#65533;u&#65533;&#65533;&#65533;&#65533;V&#65533;)&#65533;s&#65533;&#65533;&#65533;f&#65533;oB&#65533;y4&#1560;&#65533;&#65533;>:&#65533;&#65533;&#65533;2&#65533;&#65533;i4&#65533;bDp$	V&#65533;A&#65533;&#65533;e&#65533;~!&#65533;A]&#65533;DaJ"I&#65533;aiMDB/e&#65533;&#65533;&#65533;&#65533;x"&#65533;)&#65533;&#65533;&#65533;&#65533;&#65533;&#65533;pO&#65533;&#65533;Ax&#65533;Er &#65533;&#65533;:4\nCt&#65533;&#65533;VZ&#65533;]S[D&#65533;&#65533;z&#65533;&#581;&#65533;[&#65533;Eq&#65533;x&#65533;&#65533;&#65533;]t!&#65533;O&#65533;&#65533;&#65533;Qi1V&#65533;&#65533;A9&#65533;&#65533;&0&#65533;I &#65533;8&#65533;b&#65533;&#65533;&#65533;
&#65533;&#65533;P&#65533;aC&#65533;&#65533;R	&#65533;PI0u&#65533;#)6Pc,*&#65533;(&#65533;&#65533;:*&#65533;&#65533;&#65533;w&#65533;&#65533;&#65533;&#65533;S&#65533; &#65533;BHA&#65533;o\ &#65533; &#65533;&#65533;B$5TZ&#65533;&#65533;nL&#65533;\&#65533;&#65533;&#65533;[s&#65533;&#65533;]&#65533;zEq&#65533;9&#65533;3+	d&#65533;Jh&#65533;&#65533;`Z$&#65533;FB&#65533; &#65533;+&#65533;-v&#65533;A&#65533;
:&#65533;&#65533;&#65533;AV&#1754;e&#65533;P&#65533;D~&#65533;&#65533;
h}&#65533;p (\&#65533;F(	&#65533;&#65533;A&#65533;-&#65533;(&#65533;&#65533;&#65533;&#65533;/&#65533;AD&#65533;#U]&#65533;&#65533;,Yca&#65533;r&#65533;]&#65533;&#65533;6P&#65533;&#65533;&#65533;Yj&#65533;&#65533;&#65533;r&#65533;&#65533;N&#65533;ukZ!&#65533;&#65533;+]&#65533;&#65533;5&#65533;vG	&#65533;cB&#65533;&#65533;&#65533;&#65533;&#65533;I&#65533;&#65533;u&#65533;&#65533;f&#65533;&#65533;`
&&#65533;BG"E8JY^8&#65533;CI&#65533;&#132;&#65533;ix&#65533;{AH&#65533;F&#65533;&#65533;0&#65533;Yk&#65533;uM&#65533;`&#65533;7&#65533;,&#65533;&#65533;&#65533;&#65533;&#65533;AQ&#65533;&#65533;?lAe&#65533;a&#65533;&#65533;jZ&#65533;QR\a1%&#65533;'{&#65533;Z'&#65533;k^x&#65533;&#65533;UO 	=&#65533;
&#65533;1{u&#65533;>&#65533;&#65533;&#65533;*&#65533;&#65533;+&#65533; i-oa&#65533;&#65533;D:JY&#65533;QJ&#65533;&#65533;>/E.^&#65533;&#65533;&#65533;&#65533;5&#65533;&#65533;&#65533;&#65533;q&#65533;&#65533;&#65533;d&~PYq&#65533;c&#65533;PY&#15292;Uh7V&#825;&#65533;#&#65533;[m&#65533;&#65533;&#65533;>&#65533;AqdO&#65533;y (&#65533;GC&#65533;&#65533;~YY&#65533;DH !&#65533;&#65533;&#65533;-&#65533;&#65533;+>{8Rc&#875;&#65533;&#65533;&#65533;;i6:&#65533;LH]1	]&#65533;v&#65533;&#65533;2PE&#65533;Qx~&#65533;0&#65533;`&#65533;([zN&#65533;&#65533;r&#65533;$&#65533;*	\&#65533;&#65533;v&#65533;&#65533;$&#65533;(&#65533;&#65533;q&#65533;&#65533;V&#65533;&VS&#65533;&#65533;&#65533;7&#65533;&#65533;t&#65533;V(&#65533;&#65533;&#65533;2,B&#65533;&#65533;&#65533;JB&#65533;&#65533;|*	)&#65533;&#65533;^&#65533;&#65533;o]&#65533;\&#65533;W1&#65533;-&#65533;9Q&#65533;/&#65533;&#65533;<&#65533; a&#65533;y&#65533;"&#216;&#65533;&#65533;&#65533;5b&#65533;&#65533;F$&#65533;j,q0# &#65533;&#65533;&#65533;M&#65533;t&#65533;B0$&#65533;l&#65533;h&#65533;A!&#65533;&#65533;&#65533;&#65533;&#65533; &#65533;&#65533;A:&#65533;&#65533;/&#65533;%$&#65533;A&#65533; &#65533;$B&#65533;`&#65533;&#65533;&#65533;&#65533;&#65533;&#65533;&#65533;&#65533;&#65533;W&#65533;&#65533; 	:&#65533;&#65533; B&#240;&#65533;"&#65533;&#65533;BL(-="&#65533;&#65533;&#65533;Af&#65533;F&#65533;&#65533;&#65533;&#65533;&#65533;&#65533;J&#65533;t&#65533;&#65533;&#65533;&#65533;LL&#65533;V2*+&#65533;JTX&#65533;&#65533;h8&#65533;7&#65533; OY&#65533;&#1216;b7!)8&#65533;&#65533;A&#179;&#65533;p&#65533;P&#65533;1$&#65533;R8">&&#65533;'&#65533;&#65533;n&#65533;&#629;q&#65533;&#65533;UP"&#65533;&#65533;B&#65533;&#65533;&#65533;&#65533;&#65533;&#65533;+&#65533;&#65533;&#65533;d2&#65533;&#65533;[&#65533;&#1197;37&#65533;&#65533;/&#65533;&#65533;&#65533;F>&F3*F.mI&#65533;&#65533;&#65533;H&#65533;&#65533;B&#65533;+&#65533;&#65533;&#65533;&#65533;&#65533;&#65533;i&#65533;3@&#65533;A\&#65533;&#65533;&#65533;u&#65533;GW&#65533;&#65533;&#65533;&#65533;72&#65533;q&#65533; &#65533;&#65533;Zj&#65533;&#65533;KUsDChJ&#65533;tfj!&#65533;E(&#672;&#65533;&#65533;N&#65533;{*f"&#65533;3&#65533;5(L&#65533;&#65533;pG&#65533;&#65533;*&_O&#65533;(Z&#1258;&#65533;bFr)&#65533;&#65533;H&#65533;c&#65533;&#65533;&#65533;&#65533;zZ&#65533;&#65533;&#65533;&#65533;7&#65533;t.&#65533;&#65533;+hi&#65533;-&#1645;Y&#65533;:Nw&#65533;3&#65533;2&#65533;{s1&#65533;&#65533;'HH&#65533;&#65533;\Q[~&#65533;,O9(&#1123;&#853;&#65533;j!&#532;@&#65533;&#65533;S&#65533;&#65533;=(uTLL:Q"&#65533;-&#65533;j&#65533;]B&#1386;&#65533;&#65533;2&#65533;(O9J&#65533;&#1492;&#65533;&#65533;&#65533;;&#65533;&#1614;GUW7&#65533;g=G(&#65533;&#65533;&#65533;&#65533;&#65533;dD&#65533;&#65533;AT
&#65533;&#65533;&#1308;&#65533;&#638;p&#65533;&#1989;T)X&#65533;D&#65533;SY&#65533;&#65533;=&#65533;&#65533;H4"@&#65533;&#65533;D@Y&#65533;&#65533;&#65533;d&#49104;41&#65533;-&#65533;.+&#65533;&#65533;k&#65533;&#65533;C&#65533;=0&#65533;&#65533;&#65533;b)&#1753; &#65533;&#65533;&H&#65533;X&#65533;cU&#65533;K$&#1147;&#65533;&#65533;~vO+)&#1173;&#65533;7&#65533;&#65533;&#65533;&#65533;&#65533;&#65533;d&#3825;&#65533;&#65533;7&#65533;5&#65533;&#65533;SlM&#65533;&#65533; &#65533;&#65533;HHD5Z&#65533;/&#65533;p&#65533;&#65533;mF&#65533;&#65533;&&#65533;#=%U&#65533;&#65533;&#65533;UDuDK0&#65533;&#65533;&#65533;&#65533;&#65533;&#65533;&#65533;+&#65533;&#65533;2*.&#65533;&#65533;|&#65533;&#65533;Bx&#65533;:ZFj&#65533;"V&#65533;b&#65533;&#65533;6&#65533;JA]I&#65533;&#65533;&#65533;V&#1776;&#65533;&#65533;2&#65533;&#65533;G"&#65533;]F!&#65533;&#65533;D&#65533;)&#65533;s&#65533;1k&#65533;H&#65533;&#65533;Eg&#65533;D&#65533;C&#65533;:)S&#65533;&#65533;4&#65533;&#65533;p&#65533;B&#65533;*&#65533;
&#65533;Vq&#65533;F%&#65533;&#65533;&#65533;&#65533;&#65533;&#65533;&#65533;/](0&#65533;&#65533;&#65533;&#65533;x)&#65533;aG&#65533;&#65533;x&#65533;0&#65533;&#65533;riK&#65533;H};&#65533;1lG(&#65533;p@&#65533;&#65533;&#65533;&#65533;&#65533;P&#65533;&#65533;H&#65533;c&#65533;&#65533;]Ki)M&#65533;&#65533;&#65533;&#65533;,&#65533;&#65533;Q&#65533;%g0&#65533;&#65533;&#65533;\&#65533;&#65533;&#65533;>&#65533;K&#65533;s]e&#65533;IZ&#65533;u&#65533;&#65533;e&#65533;;f&#1141;&#65533;&#65533;&#401;(,&#986;6&&#1705;8Z!YVLz&#65533;=Y&#65533;&#65533;&#65533;2r&#65533;&#65533;(q&#65533;P&#65533;x0&#65533;P&#65533;&#65533;&#65533;Gx\&#65533;&#65533;^]im&#65533;&#65533;&#65533;|&#65533;&#65533;MEIF<2&#65533;&#1017;Dm&#65533;~9&#773;&#65533;`Q&#65533;U	p&#65533;&#65533;&#65533;'&#65533;&#65533;:2&#65533;}&#65533;PLs,X&#65533;&#65533;&#65533;(a&#65533;`&#65533;&#65533;	&#65533;I> &#65533;&#65533;&#65533;*v&#65533;="&#65533;&#65533;&#65533;f&#65533;&#65533;M&#65533;&#65533;]/R&#65533;2T&#65533;&#1825;4&#1118;&#65533;'j`B]O&#65533;&#65533;G9	&#65533;&#65533;&#65533;u&#65533;'N&#65533;&#65533;&#65533;,&#65533;&#65533;&#1516;b&#65533;~V$&#65533;.|&#65533;&#65533;^>&#65533;n]&#65533;&#65533;V6&#65533;L&#65533;&#65533;j&#65533;N:O&#65533;&#65533;&#65533;&#65533;&#501;`&#65533;&#65533;&#65533;A&#65533;&#741;&#65533;&#65533;0$&#65533;]&#65533;&#65533;&#65533;&#65533;&#65533;&#65533;l MP&#65533;,&#65533;&#65533;`&#65533;_[&#65533;D&#65533;NW&#65533;&#419;t&#65533;=&#65533;&#65533;C&#65533;&#65533;&#65533;&#65533;&#65533;J&#65533;5&#65533;BV#,}&#65533;&#65533;&#65533;ur&#65533;&#65533;UR&#65533;&#65533;&#65533;&#65533;&#65533;
n&#65533;&#65533;&#65533;&#65533;|&#209;&#65533;;koY&#65533;&#1808;&#65533;&#65533;&#65533;&#904;&#65533;&#65533;&#65533;&#65533;:J&#65533;+	'!&#65533;X&#65533;<*&#65533;SFJ&#65533;&#1863;&#65533;&#65533;&#65533;_J<&#65533;YSCu&#65533;;&#65533;&#65533;&#65533; &#65533;J&#65533;\1&#65533;A&#65533;
=V&#65533;&#65533;&#65533;X&#65533;A &#65533;&#65533;&#65533;&#65533;&#65533;e&#1851;&#65533;&#65533;M&#65533;o=&#65533;&#65533;&#851;&#65533;&#65533;D&#1153;&#65533;P&#65533;&#65533;&#65533;&#65533;&#2025;A]Z&#65533;&#65533;&#65533; w&#65533;PS&#65533;&#1227;&#65533;&#65533;K&#65533;&#65533;	&#65533;aP&#65533;&#65533;U&#65533;&#65533;*eD`e&#65533;&#65533;\&#65533;&#65533;&#1388;&#65533;.&#65533;CC&#65533;&#65533;&#65533;&#357;,&#65533;fe&#65533;r&#65533; p&#65533;&#65533;&#65533;&#65533;	&#65533;&#65533;|E&#65533;&#65533;y&#65533;&#65533;x&#392;&#65533;&#65533;&#65533;H&#65533;om&#65533;7&#65533;&#65533;X&#65533;Q9I&#65533;"&#65533;wm&#65533;`&#65533;&#65533;&#65533;&#65533;tp&#65533;&#306;&#65533;&#1421;&#65533;d&#65533;V-&#65533;a&#65533;_<&#65533;&#65533;&#65533;lEKp&#65533;o&#65533;&#65533;0m&#65533;'&#65533;UW&#65533;&#65533;`PN	^x&#65533;
&#65533;&#65533; &#65533;&#65533;A&#65533;&#65533;EH&#571;&#65533;N>&#65533;`L&#65533;7&#65533;&#65533;&#65533;]&#65533;&#65533;&#65533;x&#65533;&#65533;)&#65533;&#65533;&#65533;&#65533;
yiG&#65533;&#1821;6&#65533;A, 0&#65533;J&#65533;PEg&#65533;&#65533;&#65533;&#65533;&#65533;&#65533;+>&#65533;*&#65533;&#65533;Rbi&#65533;@s KT&#65533;4~&#65533;9f&#65533;qx_&#65533;4m&#1428;|&#65533;M&#65533;&#65533;&#65533;Ta<&#65533;t&#65533;&#65533;&#452;t/
P&#65533;&#65533;a)G&#65533;!"&#65533;&#1133;!dxh&#65533;&#65533;4&#65533;&#840050;&#65533;&#65533;&#65533;&#65533;Z&#65533;D&#65533;&#65533;&#65533;e&#65533;&#65533;(&#65533;0_&#65533;&#38827;&#65533;PE&#65533;&#65533;&#65533;1&#65533;&#65533;&#65533;HR&#65533;&#65533;9&#65533;$&#65533;&#65533;	&#65533;EY(&#65533;]&#480;&#65533;@&#65533;&#65533;&#407;&#65533;&#65533;(&#65533;&#65533;JxF&#65533;.^?&#65533;[RuG&#148;&#1988;GT&#65533;&#65533;&#65533;&#65533;&#65533;p&#65533;0E&#65533;QJ&#65533;E&#65533;&#65533;&#65533;&#65533;&#65533;u&#65533;&#65533;&#65533;a&#65533;&#65533;&#65533;j&#65533;F&#65533;&#65533;H&#65533;&#65533;}I[&#65533;~ #&#65533;G&#65533;&#65533;&#65533;K&#65533;%e&#65533;&#65533;dI&#65533;(&#65533;&#65533;;&#901;H&#65533;&#388;&#65533;G[J&#306;EEh&#65533;&#609;&#65533;|&#1864;&#65533;&#65533;Ula&#65533;vi&#65533;4&#65533;G"&#65533;&#65533;&#65533;(R&#65533;&#65533;WR2&#65533;j&#65533;&#65533;&#65533;&#65533;H&#65533;&#65533;pm&#65533;&#65533;&#65533;&#65533;G&#65533;&#65533;g&#65533;&#65533;$&#1273;P}(L&#65533;&#1829;&#65533;&#65533;p*&#65533;`&#65533;&#65533;&#65533;&#65533;F&#65533;Y&#65533;&#65533;\p&#65533;&#65533;&#65533;Rb&#65533;&#1410;<&#65533;E&#65533;V&#65533;Q&#65533;&#65533;&#65533;&#65533;&#65533;7&#65533;&#65533;W&#65533;&#1662;uO&#65533;T&#65533;v9&#65533;N&#65533;&#65533;&#65533;&#65533;Q\e!&#65533;m&#65533;&#65533;&#65533;x KR&#65533;&#65533;&#65533;&#530;X
AB&#65533;g&#65533;&#65533;&#65533;$-&#65533;j&#1040;R&#65533;1&#65533;p&&#65533;&#65533;d&#65533;$&#65533;&#65533;&#65533;&#841;d&#65533;&#65533;YQ&#65533;&#65533;&#65533;ie&#65533;&#6340;F&#65533;&#65533;&#65533;&#65533;&#65533;W&#65533;,&#584;&#65533;^&#65533;A&#65533;&#1644;D&#65533;z(&#65533;&#65533;&#65533;WSx&#65533;&#65533;PJ&#65533;&#65533;&#65533;1&#65533;&#65533;6&#65533;]&#65533;&#328;&#1112;P1&#65533;ZG&#65533;&#65533;K$&#65533;&#65533;(&#65533;&#65533;&#65533;L&#65533;&#65533;&#65533;&#65533;$A&#65533;&#65533;&#65533;&#65533;&#65533;A&#65533;&#65533;<&#65533;i&#65533;OD&#1315;F&#65533;b$&#65533;hLIWq&#65533;h@&#65533;p&#65533;&#65533;DA;bT&#65533;&#1289;}OOE&#65533;&#65533;}T&#65533;!&#65533;&#65533;&#65533;&#65533;&#65533;(&#65533;l&#65533;z|&#65533;Om&#65533;\&#65533;i&#65533;&#65533;'&#65533;&&#65533;&#65533;&#65533;a&#65533;1"Y(&#65533;J&#65533;Fj&#65533;XL&#65533;&#65533;O&#65533;T&#65533; &#65533;t&#65533;&#65533;M&#65533;nN&#65533;x&#65533;$&#65533;&#65533;&#65533;,I&#1596;&#65533;MD&#65533;&#65533;&#65533;&#65533;&#65533;&#65533;`&#938;z&#65533;&#65533; &#65533;8&#65533;qL&#65533;f&#65533;`POuL&#65533;&#65533;&#65533;[ea1&#65533;&#65533;&#65533;&#65533;&#65533;8&#65533;&#65533;%&#65533;y&#145;&#65533;F&#65533;&#65533;8&#65533;&#65533;&#65533;x&#65533;&#65533;,M(u|X&#65533;&#65533;&#65533;&#602;%&#65533;,&#594;&#65533;&#65533;_m&#65533;v&#65533;g&#65533;X`&#65533;!&#65533;&#65533;l&#65533;Ln&#65533;&#65533;&#65533;P&#65533;Je&#65533;&#65533;i&#65533;&#65533;&#65533;Q&#1454;reW&#65533;&#65533;pY&#65533;&#65533;&#65533;&#65533;`jR&#1821;"&#65533;8f&#65533;&#65533;$&#1801;I&#65533;J+&#358;&#65533;&#1809;&#65533;&#65533;&#65533;$&#65533;&#65533;&#65533;&#65533;H&#65533;&#65533;&#65533;vl&#65533;-&#65533;~&#65533;W2
E&#65533;&#65533;&#65533;&#65533;&#1261;9&#65533;I&#65533;&#65533;&#65533;E&#65533;&#65533;J&#65533;&#65533;&#65533;bAX&#65533;&#65533;'S&#65533;J&#65533;|*&#65533;&#65533;&#65533;&#65533;&#65533;qP]&#65533;&#65533;h&#65533;8&#65533;f&#65533;bU&#65533;&#1310;&#65533;PXd&#1153;&#65533;*c+nF[*DG&#65533;&#65533;&#65533;&#312;&#65533;&#65533;Q9&#65533;~&#65533;&#65533;	&#65533;&#65533;[&#65533;&#65533;&#65533;3&#65533;&#65533;)g&#65533;:&#65533;J&#65533;S&#65533;&#65533;&#65533;H&#65533;v<-&#65533;&#65533;GQ&#65533;&#65533;&#65533;&#65533;&#65533;0c&#261;E&#65533;&#65533;&#65533;dm)&#65533;&#65533;&#894;&#65533;iN-&#65533;&#65533;$)O7U&#65533;Sn&#65533;&#65533; &#65533;X&#65533;&#65533;5&#65533;&#65533;u&#65533;&#65533;{._}&#65533;(U&#65533;&#65533;"&#65533;Xh&#65533;&#65533;&#65533;&#65533;i\&#65533;!M&#65533;&#65533;&#65533;T&#65533;QO&#65533;D&#65533;,&#65533;&#65533;V$&#1600;Sr&#65533;&#185;Y&#65533;&#65533;H&#65533;`&#65533;&#1174;&#65533;&#65533;4&#65533;&#65533;&#65533;&#65533;h.$0Nn&#65533;V&#65533;N&#65533;&#65533;&#65533;M&#65533;&#65533;P	V\&#65533;vt&#65533; S&#65533;&#65533;c2&#65533;&#65533;&#65533;\&#65533;&#65533;&#65533;&#65533;&#65533;&#65533;&#65533;x&#65533;)&#65533;&#65533;&#65533;&#65533;&#65533;-&#65533;&#1452;&#65533;&#65533;n!&#65533;&#65533;&#65533;f!&#236;&#65533;|e&#65533;&#65533;i&#65533;&#65533;"&#65533;&#65533;'&#65533;6BZ/&#65533;&#65533;&#65533;&#65533;&#65533;}&#65533;&#65533;&#65533;F|&#65533;+h&#65533;Q&#65533;G%I}J&#65533;*&#65533;&#65533;&#65533;n0&#65533;j&#65533;&#65533;&#65533;&#65533;,&#65533;d&#65533;J&#65533;J&#65533;&#65533; Y&#65533;,&#65533;&#65533;.&#65533;&#65533;.&#65533;B&#65533;S]:&#65533; &#65533;&#65533;pA&#65533;E&#65533;&#65533;&#65533;,&#65533;&#65533;>&#65533;&#65533;P&#65533;=J$iW&#65533;M&#65533;&#65533;
E&#65533;&#65533;&#65533;j&#65533;&#65533;&#65533;&#65533;&#65533;\!Wx'	&#202;U&#65533;&#65533;&#65533;a&#65533;&#65533;'&#65533;Pk&#65533;+S&#65533;&#65533;@*&#65533;&#1774;&#65533;(A&#65533;`&#65533;/&#65533;&#65533;&#65533;&#65533;&#48017;&#357;&#1497;&#65533;&#65533;&#65533;&#65533;&#65533;`&#13199;yJT&#23882;&#65533;&#65533;R&#65533;W&#65533;L&#65533;&#65533;&#65533;X&#65533;o0&#65533;PP&#65533;K&#65533;f>U&#65533;j|&#65533;9Wh&#65533;&#65533;&#65533;&#65533;)&#65533;uNO&#65533;&#65533;"uXLs&#65533;&#65533;]&#65533;&#65533;J&#65533;&#65533;&#65533;&#65533;\%MP&#65533;&#1188;y&#65533;v&#65533;&#65533;&#65533;
&#65533;&#65533;&#65533;&#65533;&#65533;&#156;&#65533;y&#65533;TX\DW&#65533;rG&#65533;&#65533;rKp&#65533;&#65533;&#65533;&#291;%w&#65533;J&#65533;o&#1831;&#65533;H&#340;&#65533;*&#65533;j&#65533;y&#65533;WX&#65533;`&#65533;BK&#65533;&#65533;&#65533;(&&#65533;Ad&#65533;w&#539;&#65533;X&#65533;&#65533;c&#65533;q&#65533;&#65533;2&#65533;Y0&#976;&#65533;4&#65533;&#65533;XO5&#65533;&#65533;&#65533;&#65533;/o &#65533;B$&#65533;&#65533;&#65533;&#65533;&#65533;5&#1477;&#65533;&#65533;t&#65533;z&#65533;Gk&#65533;*&#65533;aj&#65533;&#65533;'&#65533;&#65533;&#65533;\G&#65533;&#65533;)K&#65533;&#65533;&#65533;&#65533;&#65533;Ux&#65533;D&#65533;Fn&#65533;A&#529;&#65533;&#65533;&#65533;h&#65533;Y8&#65533;&#65533;%&#65533;v&#65533;&#65533;&#1452;i&#65533;&#65533;&#65533;&#1131;y&#65533;&#65533;&#65533;xL/kfD7&#65533;X&#65533;&#65533;Vu&#65533;4&#1797;9W&#65533;rts&#65533;Gu&#65533; &#65533;&#65533;NpLf&#65533;Y
&#65533;&#65533;D&#65533;&#65533;D=iI&#65533;&#65533;&#65533;&#65533; _&#65533;>7&#65533;&#65533;P&#65533;PA&#65533;&#65533;X&#65533;&#65533;&#65533;uq5&#65533;6&#65533;&#65533;b&#65533;&#65533;&#65533;E&#65533;&#65533;&#65533;&#65533;&#65533;&#65533;&#65533;&#65533;U&#65533;&#65533;D&#65533;"u&#65533;&#65533;&#65533;w$X&#65533;&#65533;|&#65533;QT&#65533;~F&#65533;&#65533;&#65533;h&#65533;&#65533;&#65533;m&#65533;ol&#65533;`<&#65533; &#65533;&#65533;!df&#65533;+"k&#1643;&#65533;_&#65533;&#65533;UwlA)&#65533;&#65533;&#65533;J&#65533;&#65533;W&#65533;&#65533;&#65533;&#65533;d&#65533;&#65533;&#862;g&#65533;&#1451;&#65533;&#65533;&#65533;>&#65533;[&#65533;_\&#65533;Yz&#65533;&#65533;f5F7W&#65533;&#65533;c&#65533;j&#65533;fw&#65533;&#65533;E1%^&#65533;&#65533;Z'&#622;R&#65533;&#65533; &#65533;0&#65533;j&#65533;(&#65533;&#65533;Cd&#65533;&#65533;
T&#65533;&#65533;p&#65533;&#65533; &#65533;>s&#256;&#65533;&#65533;/&#65533;9/&#65533;&#65533;kr&#64556;b&#65533;&#65533;&#65533;`J&#65533;GUWxd_s&#65533;H&#65533;&#65533;&#65533;&#65533;&#65533;&#65533;&#384;&#65533;wg&#65533;&#65533;&#65533;T&#65533;T&#65533;]&#65533;hG&#65533;&#65533;V&#65533;f&#65533;&#65533;&#65533;[&#65533;&#65533;oKp&#65533;$&#65533;z&#65533;&#65533;&#65533;G&#65533;*&#65533;#&#65533;i&#65533;&#65533;&#65533;&#65533;&#65533;AG&#65533;/s&#65533;&#65533;J&#65533;&#65533;M&#65533;&#65533;<&#65533;Z7&#65533;uLifjzt>&#65533;&#65533;&#65533;&#65533;&#65533;7&#65533;&#65533;&#65533;a&#65533;&#65533;%M&#65533;&#65533;TP&#65533;&#65533;&#644;&#65533;&#65533;&#65533;&#65533;&#65533;x&#65533;&#65533;&#65533;&#65533;6/&#65533;j9&#65533;&#65533;&#65533;&#65533;&#65533;&#65533;Qa&#65533;6&#65533;V&#65533;&#65533;&#65533;wqo`&#65533;&#65533;h&#65533;&#65533;n/uce&#65533;0&#65533;&#65533;&#365;hFk&#65533;&#65533;Y9&#65533;&#65533;&#65533;r&#65533;&#65533;&#65533;Y&#65533;WpRp1&#65533;&#65533;&#65533;&#65533;Tg&#65533;q&#65533;`&#65533;&#65533;&#1705;&#65533;k&#65533;&#65533;a&#65533;E&#65533;&#65533;&#65533;'&#65533;dx/_&#65533;&#65533;\&#65533;&#65533;&#65533;&#332;w&#65533;_&#65533;S&#65533;&#1262;%:+&#65533;w&#65533;59&#65533;U&#65533;\&#65533;&#65533;&#65533;@6vc&#65533;&#217;&#65533;&#65533;&#65533;&#65533;~z7[P&#65533;&#65533;`&#65533;&#65533;/%a&#65533;&#65533;Qh&#65533;L&#65533;iCx+G\&#65533;&#65533;)&#65533;&#65533;u&#1848;oQ&#65533;&#65533;&#484;&#65533;&#18765;VT&#65533;L&#65533;&#65533;wD6&#65533;&#65533;&#65533;&#65533;&#65533;&#65533;&#65533;&#65533;"&#65533;&#65533;&#65533;G&#65533;S&#65533;d[&#65533;^E&#65533;x6]R&#1252;O&#65533;n&#65533;&#65533;'&#65533;WnU*op&#65533;"&#4722;'o&#65533;Vp&#65533;&#65533;&#65533;iw&#65533;&#65533;&#65533;!rYXt&#65533;&#65533;&#65533;&#65533;#&#65533;sPNg&#65533;&#65533;&#65533;x&#65533;&#65533;uTg{&#65533;#&#65533;`7&#65533;?&#65533;B&#65533;&#65533;&#65533;&#65533;vvk&#65533;FG|&#65533;3D&#1784;&#65533;^&#65533;&#65533;n|&#65533;6&#65533;X&#65533;7&#65533;+&#1250;&#65533;&#65533;
&#65533;y&#65533;u&#65533;Iq)&#65533;&#65533;0&#1199;&#65533;&#65533;nou&#65533;&#65533;&#65533;q
z&#65533;&#65533;E&#65533;O&#65533;&#65533;cv&#65533;&#65533;*s?&#65533;&#65533;K&#65533;&#65533;ZvG&#65533;$g&#65533;&#65533;T&#65533;&#65533;&#65533;(&#65533;R}&#719;&#65533;l&#65533;~&#65533;&#65533;b&#65533;\&#65533;&#65533;&#65533;&#65533;&#65533;&#65533;&#65533;&#65533;&#65533;&#65533;&#65533;&#65533;&#65533;&#65533;&#65533; 8&#65533;t&#65533;&#65533;&#65533;&#1534;&#65533;b&#65533;&#65533;|&#65533;&#65533;&#65533;M&#65533;|&#65533;'&#65533;&#65533;J&#65533;&#65533;&#65533;&#65533;&#65533;3x&#65533;&#65533;{&#65533;&#65533;
&#548;&#65533;&#65533;2&#65533;e&#1278;xb&#65533;&#65533;v&#65533;&#65533;S&#65533;az&#65533;&#65533;&#65533;&#65533;~&#65533;&#485;&#65533;&#65533;G1h&#65533;&#65533;5&#65533;zf&#65533;&#65533;u&#65533;&#65533;&#65533;&#65533;&#65533;&#65533;L&#65533;P$&#65533;&#65533;&#65533;?&#65533;&#65533;9&#65533;&#65533;&#65533;&#65533;&#65533;&#65533;0&#65533;}&#65533;&#65533;&#65533;?&#65533;&#311;&#65533;y4&#65533;D &#65533;&#65533;1&#65533;&#65533;&#854;7o6&#65533;b&#65533;JC&#65533;)V&#65533;xcF&#65533;9v&#65533;&#65533;dH&#65533;#I&#65533;&#65533;&#65533;i&#65533;&#65533;&#65533;&#65533;T&#65533;x&#65533;&#213;D&#65533;&#65533;&#65533;%&#65533;&#65533;&#65533;&#1556;"&#16845;&#65533;Bqn&#65533;r$N&#65533;&#65533;\&#65533;`qS&#65533;&#65533;-Z$&#65533;H&#65533;&#65533;&#65533;&#65533;X&#65533;te&#65533;&#65533;&#65533;-?~Z&#65533;qv&#65533;&#65533;7j&#65533;(Lx&#65533;&#65533;&#65533;&#1293;&#65533;&#65533;&#58490;z&#65533;&#65533;&#1131;4&#65533;S&#65533;G&#65533;&#65533;&#1712;p/_{1e1i&#1153;&#65533;&#65533;&#65533;{&#65533;&#65533;A&#65533;&\8&#65533;&#65533;&#65533;I&#65533;6}uj&#1387;y
&#1577;&#65533;&#65533;&#65533;pi&#65533;&#411;&#65533;&#65533;t&#50144;A#&#65533;k&#65533;&#65533;&#65533;&#65533;j&#65533;&#65533;&#65533;z&#7909;h1:&#65533;&#65533;[&#65533;q3&#65533;f&#219;Z:&#65533;P&#65533;f&#65533;&#65533;&#65533;&#65533;Ey&#2042;&#65533;N&#65533;tp~&#65533;Q&#65533;+n&#65533;E"/&#65533;H&#65533;&#65533;&#65533;&#65533;&#65533;&#65533;&#65533;&#65533;K*&#886;P&#65533;3&#65533;&#65533;&#65533;&#65533;
-&#65533;&#65533;54&#65533;&#65533;.`&#65533;h&#65533;&#65533;^&#65533;M"&#65533;&#65533;&#65533;&#65533;&#65533;&#65533;v;&#65533;!)&#65533;S&#65533;-4h+&#65533;(E&#65533;&#65533;&#65533;&#65533;&#65533;&#65533;#J&#65533;<&#65533;rC(&#65533;$&#65533; &#65533;hk&#65533;&#65533;hh&#65533;&#65533;&#65533;&#65533;&#65533;&#65533;&#65533;<*+&#65533;&#65533;&#65533;=&#65533;&#65533;kA&#65533;d&#65533;1#&#65533;1&#65533;<L0Tk&#65533;&#65533;&#65533; (&#65533;6&#65533;&#65533;<&#65533;&#65533;s4#&#65533;&#65533;&#65533;b{&#65533;PA&#65533;N &#65533;s &#65533;D&#65533;l&#65533;#pJ&#65533;&#65533;&#65533;v&#45238;N&#65533;&#65533;&#65533;-&#65533;&#65533;j*&#65533;+&#65533;/&#65533;&#65533;[q&#65533;&#65533;[K"&#65533;&#1587;&#65533;)&#65533;&#65533;&#65533;&#65533;.S&#2027;&#65533;=*q&#65533;&#65533;.&#65533;&"&#65533;&#65533;+&#65533;&#65533;&#65533;&#65533;O&#65533;%U&#65533;&#65533;"&#65533;&#65533;&#65533;h&#65533;&#65533;&#65533;&#947;&#65533;&#65533;Dr&#65533;6&#65533;Fh&#65533;xCiE&#65533;N&#1799;R,&#65533;&#65533;lH&#65533;&#65533;&#65533;&#65533;&#65533;!&#65533;B&#65533;&#65533;&#65533;P&#65533;&#65533;MBF,$bJ&#65533;G&#65533;
&#65533;&#65533;&#501;<s+-V&#65533;&#65533;R+&#65533;&#65533;&#65533;&#65533; 7&#65533;S&#65533;)&#65533;&#65533;&#65533;&#65533;V&#65533;lh&#65533;&#65533;&#65533;B&#65533;0dP&#65533;X&#65533;&#65533;{&#65533;&#65533;&#65533;&#923;&#65533;&#65533;&#65533;F&#65533;&#65533;&#65533;m&#65533;y&#65533;N&#65533;&#65533;&#65533;&#65533;x&#65533;^&#65533;P&#65533;?&#65533;MI%E'2H/&#65533;&#65533;lT$&#65533;&#65533;&#1419;O^&#65533;&#65533;&#65533;&#65533;2&#65533;&#65533;&#65533;./&#65533;7&#65533;|Pa&#65533;p&#65533;R0+;6&#65533;8&#65533;&#65533;r;&#65533;di&#65533;3&#65533;2&#65533;&#1598;&#65533;B[&#65533;&#65533;8[h&#65533;fw{&#65533;&#65533;?<&#65533;N&#65533;F&#65533;&#65533;&#65533;c3&#1033;&#65533;&#65533; E&#65533; S&#65533;&#1968;B3&#65533;&#65533;LH&#65533;&#65533;&#65533;&#65533;wd&#214;Z*	|&#65533;*PB~:&#65533;&#65533;$&#65533;&#65533;H	&#65533;7&#65533;&#65533;)&#65533;T>&#65533;&#65533;&#65533;*nO&#65533;8&#65533;>&#65533;&#65533;&#65533;&#660;&#65533;&#65533;&#65533;t&#65533;&#65533;&#22330;&#65533;&#65533;i&#65533;&#699;i&#65533;&#65533;fF&#65533;&#65533;&#61311;S&#65533;)
?s&#65533;&#65533;&#65533;TQF&#65533;G&#65533;&#65533;F&#65533;-&#65533;+&#65533;&#65533;Ef&#65533;&#65533;&#65533;&#65533;&#65533;&#65533;&#65533;O&#65533;&#65533;7&#65533;JP&#65533;&#300;	5&#65533;=	&#65533;X&#65533;&#65533;&#65533;&#65533;M$w&#65533;k&#65533;&#65533;%&#65533;L&#65533;n&#65533;&#65533;&#65533;&#52471;&#65533;<	,X&#65533;&#65533;:&#65533;&#65533;,&#65533;S&#65533;
YH&#65533;K&#65533;&#65533;7&#65533;&#65533;&#65533;2CV&#65533;)&#65533;o&#65533;`&#65533;#`&#65533;<N&#65533; Nd&#65533;&#1480;kg&#401;&#65533;_DV&#65533;&#65533;D!RJ0X&#65533;&#65533;&#65533;D&#65533;&#65533;&#65533;<
&#65533;W&#65533;h&#65533;&#65533;yQ=h&#65533;&#1947;>&#65533;&#65533;&#65533;eu&#65533;a&#768;B&#65533;5&#65533;&#65533;,1&#65533;NT&#65533;&#65533;&#65533;&#1857;f,,rhZ&#65533;G?&#65533;Q"&#65533;&#65533;\&#65533;|`.FE&#65533;H&#65533;
_m&#65533;&#65533;*jB&#65533;&#65533;&#65533;b~&#65533;$7<H^&#65533;&#652352;&#65533;6&#65533;en&#65533;Q&#65533;NT&#65533;&#65533;<&#65533;:A&#1202;&#65533;&#65533;&#65533;i&#65533;S|&#65533;f8&#65533;K&#65533;&#65533;&#65533;&#65533;&#65533;w&#65533;&#65533;FMf&#65533;&#65533;$&#65533;H&#65533;)&#65533;Sh &#65533;Lg&#65533;&#65533;rtB&#65533;&#65533;&#65533;V&#65533;&#65533;
&#65533;&#65533;A&#65533;&#65533;/f%&#65533;,&#65533;&#65533;&#65533; e&#65533;&#65533; &#65533;1&#65533;5&#65533;&#65533;&#65533;&#65533;|&#65533;&#65533;Ih&#65533; &#65533;7&#558;<&#65533;t&#1356;>&#65533;&#65533;~*P0&#65533;3&#65533;&#65533;&#65533;K&#65533;l _P(:&#63903;Zh2M&#13068;T&#65533;&#65533;{Z&#65533;kGz&#65533;F9Z&#65533;&#65533;&#65533;P9&#65533;fM&#65533;&#65533;&#65533;&#65533;(&#65533;&#65533;s\m|&#65533;&#65533;&#65533;;0&#65533;H41/&#65533; &#65533;&#65533;:&#65533;p&#65533;E&#65533;&#65533;&#65533;*&#65533;,:#&#65533;N!&#65533;|P&#65533;&#65533;&#65533;)&#65533;&#65533; &#65533;SX>&#65533;C&#65533;/&#65533;a1&#65533;&#65533;D&#65533;&#65533;~F&#65533;K&#65533;&#1799;Q&#65533;&&#65533;U&#65533;Z&#65533;&#65533;&#65533;&#65533;E&#65533;&#65533;&#65533;&#65533;&#65533;&#1492;H"u=&#65533;m&#65533;67h&#65533;q&#65533;
M&#65533;%&#65533;y&#65533;&#65533;I&#65533;&#65533;D&#65533;j&#65533;&#65533;&#65533;Q&#65533;3&#65533;&#65533; 0&#65533;&#65533;&#65533;l&#65533;d&#65533;&#65533;,i3Q&#65533;e5&#65533;0&#65533;V
&#65533;&#65533;Yhc&#65533;&#65533;;&&#65533;&#65533;&#65533;&#65533;&#1661;&#65533;&#65533;&#65533;K&#65533;&#65533;&#65533;&#65533;[&#65533;&#65533;I&#65533;&#65533;&#65533;&#65533;pc&#65533;&#65533;&#65533;&#65533;"&#65533;Y&#65533;&#65533; O&#65533;&#181;"@O&#65533; ,6&#65533;&#65533;0[&#1725;lR'A&#65533;&#65533;zA&#65533;T&#65533;&#65533;!Pe&#65533;&#65533;&#65533;+7&#65533;&#961;&#65533;&#65533; P&#65533;&#65533;$1n&#65533;G&#65533;&#267;x+&#65533;&#65533;x&#65533;&#65533;&#65533;o	&#65533;\&#65533;&#65533;&#774;"Bo0.&#65533;N&#65533;r"u&#65533;&#65533; )&#65533;Dr&#65533;&#65533;TO&#65533;&#65533;&#65533;Y&#65533;n&#65533;&#65533;B&#65533;$'&#65533;&#65533;&#65533;GS&#65533;T>&#65533;t&#65533;&#65533;&#65533;&#692;QQ&#65533;&#1443;&#65533;&#65533;&&#65533;&#65533;&#65533;bz&#65533;U[>eyYUbD&#65533;&#65533;@-d*99&#65533;gh`'?Y$]PI&#65533;0&#65533;a&#65533;&#65533;!A0&#65533;&#65533;&#1351;&#65533;oUV`Q&#65533;&#65533;]&#65533;$4&#65533; &#65533;",Pu&#65533;&#65533;&#65533;q~en&#65533;Y&#65533;d>j!6 &#65533;&#65533;z&#65533;&#65533;5&#65533;&#65533;|&#65533;*&#65533;E$&#65533;p_yJ&#65533;4&#65533;&#65533;&#65533; &#65533;@&#65533;|&#65533;_&#65533;`&#65533;|y&#388;&#65533;N&#65533;`
eO:&#65533;&#65533;1dmVj&#65533;yu"GK0&#65533;&#65533;&#65533;BMd<BH	&#65533;+R&#65533;&#65533;&#65533;&#65533;&#65533;:V&#65533;5&#65533;&#65533;:&#65533;&#65533;&#65533;&#65533;&#65533;E &#65533;&#65533;I&#65533;&#1866;YY&#65533;&#65533;&#65533;w&#65533;>&#65533;V&#65533;T.H&#65533;&#65533;&#65533;&#65533;Nk=&#65533;)$&#65533;1&#65533;&#65533;&#461;&#65533;-&#65533;&#65533;h&#65533;&#65533;&#65533;&#65533;A&#65533;P2&#65533;&#65533;K&#65533;.&#65533;Fn&#65533;o&#65533;&#65533;O&#65533;&#244;&#65533;e&#65533;;&#65533;&#65533;pO&#65533;&#65533;&#65533;X8Gv*&#579;E&#65533;4&#65533;&#65533;/&#65533;&#65533;F6 b&#65533;&#962;T&#65533;&#65533;&#1506;fYE&#65533;&#65533;tU&#65533;&#65533;&#65533;Fq&#65533;!w_Kn&#65533;&#65533;|1&#65533;&#65533;]&#65533;dD&#65533;$&#65533;B&#65533;&#65533;&#65533;>&#65533;&#65533;'&#65533;&#65533;&#65533;`&#65533;&#65533;%&#65533;&#65533;&#65533;!"&#65533;HOjB!?#&#65533;}&#462;oY&#65533;T&#65533;&#65533;]&#65533;&#65533;&#65533;f&#65533;&#65533;}&#65533;&#904;n&#65533;vnd&#65533;&#65533;&#65533;0m//W&#65533;&#65533;e&#65533;)&#65533;&#65533;U&#65533;=&#65533;&#65533;T&#65533;&#65533;&#1656;&#65533;&#65533;&#65533;q&H%&#65533;&#65533;N8I.&#65533;.)&#65533;y&#65533;}&#65533;y&#65533;'MJ\&#65533;&#65533;&#65533;&#65533;&#65533;<&#65533;&#65533;&#65533;9&#65533;r&#65533;R&#65533;vg&#542;E7hp&#65533;&#65533;&#65533;K&#1380;&#65533;<B&#65533;:&#65533;9g&#65533;v&#1515;U&#65533;&#65533;*&#65533;&#65533;&#65533;jH&#65533;&#65533;u&#65533;&#65533;&#65533;&#65533;AT{S#&#65533;P^u&#65533;&#65533;&#65533;&#65533;(y7%b&#65533;&#65533;I\S&#65533;&#65533;&&#65533;f&#1467;&#65533;&#65533;&#65533;&#65533;&#65533;&#65533;I&#65533;&#65533;}&#65533;&#65533;L&#65533;a&#65533;i&#65533;&#65533;X&#65533;*&#65533;;0&#65533;&#65533;Y&#65533;DcQ&#65533;&'b&#65533;&#65533;&#65533;z&#65533;;sr&#65533;b	M9&#65533;n&#65533;&#65533;g^&#65533;
v&#65533;L)&#65533;x&#65533;\&#65533;:T$&#65533;"&#65533; &#65533;&#65533;&#65533;&#65533;R&#65533;b&#65533;&#65533;&#65533;&#65533;&#65533;&#65533;~ &#65533;&#65533;!*b`F&#65533;&#65533;	&#65533;
&#65533;&#65533;&#65533;&&#65533;N,4l &#65533;.o&#65533;&#65533;$&#65533;l&&#65533;)(&#65533;I&#65533; 0&#65533;&#65533;2R&#65533;&#65533;[&#65533;&#65533;%["L&#65533;B&#65533;\&#65533;&#65533;&#65533;BP & `&#65533;~&#65533;Zz&#65533;&#65533;&#65533;&#65533;&#65533;Gn`&#65533;&#65533;&#65533;&#65533;R&#65533;&#65533;@&#65533;&#374;&#65533;&#65533;*&#47978;&#65533;&#65533;M<vv(,&b(,
&#65533;&#884;&#65533;&&#65533;0&#65533;&#65533;B&#65533;d0&#65533; &#65533;&#65533;&#65533;&#65533;<L+$&#65533;&#65533;&#65533;@&#65533;&#1113;&#65533;-&#65533;8&#65533;&#65533;I&#65533;\"&#65533;&#65533;.&#65533;*&#65533;R&#65533;`*&#65533;`&#65533;&#65533;"&#65533;&#65533;6&#65533;&#65533;F \&#65533;&#65533;&#65533;&#65533;b&#65533;T&#404;n&#65533;r&#65533;&#65533;&#65533;X&#65533;X&#65533;&#65533;n"&#65533;&#65533;E&#624;&#65533;&#65533;&#65533;&#16364;&#65533;&#65533;&#65533;&#65533;&#65533;&#53262; 3&#65533;&#65533;&#65533;h&#65533;&&#65533;v&#498;&#65533;&#65533;	&#65533;Q&#65533;&#65533;,&#65533;j"&#65533;&&#65533;'
&#65533;7&Q&#65533;&#65533;O<&#65533;`&#65533;&#65533;!&#65533;&#65533;&#65533;&#65533;&#65533;&#65533;e"F&#65533;&#65533;&#65533;&#65533;^&#65533;/>&#65533;&#1807;pD&#65533;&#1310;E(&#293;&#65533;v$&#65533;&#65533;n&#65533;&#65533;&#65533;&#65533;,*-IL&#65533;G&#65533;zG&#65533;&#65533;>eF&#65533;j&#65533;`&#65533;&#65533;&#65533;!&#65533;&#65533;*&#65533;s&#519;"V
 &#65533;*&#65533;&#65533;&#65533;&#65533;&#65533;.&#65533;4&#65533;&#904;&#65533;#&#65533;&#65533;q `&#65533;*^	/8&#65533;T
1&#65533;&#65533;CJ&#65533;&#65533;L&#65533;jB7.4PI&#65533;&#65533;&#928;&#65533;<,Q&#65533;&#65533;B&#65533;|1y1&#65533;&#65533;F.&#65533;%&#65533;&#65533;cT$w&#65533;!&#65533;&#65533;Zd&#65533;&#65533;&#65533;&#65533;&#746;&#65533;!&#65533;&#65533;
P&#65533;&#65533;&#65533;*&#65533;&#65533;&#65533;!&#65533;PS&#65533; &#65533;&#65533;&#65533;Q
&#324;&#65533;r&#65533;>&#65533;&#65533;w&#65533;&#65533;hB8&#65533;K&#65533;2Q&#65533;&#65533;&#960;&#65533;&#65533;"&#65533;&#65533;	&#65533;&#65533;&#65533;b (&#65533;6&#65533;&#65533;J\,&#65533;pb<&#65533;R2&#65533;|&#65533;&#65533;R&#65533;P&#65533;&#65533;&#65533;R&#1940;Og~&#13620;&#65533;v&#65533;&#65533;&#65533;&#65533;B&#65533;&#65533;Y<&#65533;Q&#65533;&#65533;&#65533;&#65533;+&#65533;R&#65533;J@&#65533;iK&#65533;&#65533;&#65533;&#65533;"&#380;&#65533;D&#65533;'&#65533;&#65533;&#65533;6&#65533;&#65533;&#65533;&#65533;N07&#65533;&#65533;&#65533;&#65533;)n C&#65533;,b3&#65533;f3&#65533;'&#65533;&#65533;&#65533;r2&#65533;&#65533;f&#65533;i&#65533;P&#65533;&#65533;TB#Lm<&#65533;@&#65533;&#65533;&#65533;R&#65533;P'pp &#65533;~&#65533;5&#65533;&#65533;
r&#65533;k&#65533; &#65533;D&#65533;&#65533;&#65533;&#65533;,&#65533;"&#65533;.#&#65533;D~&#65533;pN&#65533; &#65533;&#65533;z4&#65533;R&#65533;*&#65533;&#65533;&#65533;&#536;&#65533;SrGb&#65533;&#65533;R&#65533;H-&#65533;&#731;*+&#65533;N;;4Z81&#65533;v&#65533;&#65533;O&#65533;&#65533;$4^&#65533;&#65533;N&#65533;&#65533;VL<&#65533;&#65533;6&#65533;&#65533;+>0	l,&#65533;&#65533;2pEF&#65533;&#65533;&#65533;@&#65533;/)U&#65533;&#65533;1(&#65533;+N&#65533;Gp&#65533;"<&#65533;&#65533;&#65533;&#65533;)&#65533;c&#65533;&#65533;
&#65533;6&#65533;fG!&#65533;,'n&#65533;A&#65533;&#65533;C&#65533;tOP&#65533;q8&#65533;6&#65533;p*&#65533;*eKSI&#65533;&#1203;~&#65533;#Gl&#65533;&#65533;`&#65533;&#65533;b&#65533;6 &#65533;N&#65533;&#65533;&#65533;&#65533;&#65533;Z$(&#65533;%&#65533;&#65533;$&#65533;"@&#65533;&#65533;&#172;/&#65533;T&#65533;`&#65533;I&#65533;&#65533;&#65533;O3&#65533;&#65533;I&#65533;&#65533;&Un&#65533;I&#65533;$K7g&#65533;&#65533;LCUC&#65533;&#65533;&#65533;,'r&#65533;&#65533;&#1936;&#65533;6&#65533;?&#65533;&#65533;&#65533;&#65533;tp&#65533;&#65533;,&#65533;&#65533;*&#65533;&#65533;-&#65533;`	~ &#782;@b&#65533;@/&#65533;k&#65533;k)4&#65533;&#65533;P}&#65533;&#65533;uL&#65533;.M&#65533;&#65533;&#65533;&#65533;&#65533;(E&#590;&#65533;&#65533;&#65533;&#65533;Fdw&#65533;&#2018;-(&#65533;3N&#65533;-&#65533;&#65533;I&#65533;&#65533;D&#65533;\+$'&#65533;&#65533;X&#65533;%vnQ&#65533;&#65533;O&#65533;dB[&#65533;&#65533;7&#65533;&#65533;ZxC4&#65533;&#65533;K&#65533;d&#65533;DHW&#65533;G&#65533;PuDW5&#192;(&#65533;H&#65533;&#65533;UM,&#65533;&#65533;&#65533;&#65533;Rg&#65533;P&#516;.&#65533;c&#65533;c&#1054;&#65533;&#65533;CJ&#65533;&#65533;&#65533;:J&#65533;c&#65533;&#65533;\O&#65533;4&#65533;&#65533;&#65533;X5&#65533;(gU	&#65533;&#65533;&#65533;&#65533;.&#65533;&#65533;&#65533;*&#65533;@|'
&#65533;&#65533;:Zs	d&#65533;&#65533;@	&#65533;C&#65533;R&#65533;&#65533;&#65533;FG"&#329;i&#65533;&#65533;:&#65533;-^&#65533;&#65533;R&#65533;&#65533;&#65533;|R8&#65533;&#518;D=&#65533;
&#65533;0&#65533;&#65533;&#65533;&#65533;o0)&#65533;X&#65533;&#65533;&#65533;&#65533;8.&#65533;(Q&#65533;mG"&#65533;`&#65533;6lh&#65533;&#65533;ESXd^R&#65533;&#65533;&#65533;&#65533;&#65533;&#65533;e&#65533;h&#65533;&#65533;&#65533;d&#65533;&#65533;6g_&#65533;:&#1042;5&#65533;"&#65533;l )&#65533;&#65533;d&#65533;&#65533;5f&#65533;&#65533;&#65533;g(B~&#65533;&#65533;kh&#65533;Y&#65533;8&#65533;a&#65533;&&#65533;q!&#65533;&#65533;J&#47934;a&#65533;&#65533;;n:X+&#65533;&#65533;+l&#65533;mgw5&#65533;+&#65533;xS(&#65533;'b2+&#65533;4R&#242;&#65533;6&#65533;&#65533;
`*&#65533;&#65533;
&#65533;&#65533;=;a	&#65533;ep&#65533;~L1_&#65533; `
&#65533;\6&7IE&#65533; X&#65533;/&#65533;&#65533;vF&#65533;&#65533;&#65533;&#65533;&#1059;&#65533;&#65533;Z&#65533;&#65533;<&#65533;d&#65533;8&#65533;#/&#65533;Y&#65533;&#65533;<NM&#65533;Vl&#65533;v&#65533;w4r&#65533;+K&#65533;&#65533;&#65533;6&#65533;&#65533;&#65533;H&#65533;D(b|&#65533;
&#65533;@&#65533;&#65533;&#65533;&#65533;A&#65533;&K&#65533;b_qd	
&#65533;&#65533;&#65533;&#65533;.&#65533; c&#65533;#&#65533;Nj"` EA75s=XEW&#65533;}&#65533;&#65533;&#65533; &#866;'E&#65533;&#65533;&#65533;&#65533;&#65533;T	&#65533;Vj&#65533; &#65533;Qr&#65533;/GF&#65533;(&#65533;&#65533;
&#65533;&#65533;?&#65533;H&#65533;Ih>&#65533;&#65533;&#65533;&#65533;Ddi&#65533;&#65533;&#65533;T&#65533;
eb I-_&#65533;&#65533;)&#65533;D/&#65533;`:h&#65533;/:(
&#294; &#65533;@+&#65533;&#65533;'o8&#65533;&#65533;&#65533;9&#65533;H&#65533;&#65533;^~&#65533;9n&#65533;#+&#65533;&#65533;<&#65533;[&#65533;6=&#65533; 
&#65533;&#65533;&#65533;&#65533;
&#65533;"&#65533;x'Nd#s(&#770;&#65533;3bf&#65533;&#65533;&#65533;t&:&#65533;&#65533;0&#65533;\&#65533;&#65533;|&&#65533;&#65533;&#65533;@qF@&#65533;w&#65533;i&#65533; =&#65533;!^
^tc2&#65533;J &#65533;-hN&#65533;Li&#65533;&#65533;&#65533;&#65533;&#65533;&#65533;lo4SI-N&#65533;Y&#65533;ZUp-&#65533;@&&#65533;&#65533;X&#65533;&#65533;&#65533;&#65533;&#65533;&#25400;r&#1170;&#65533;&#65533;&#65533;K&#65533;Z&#65533;&#65533;&#65533;&#65533;&#65533;[C&#65533;&#65533;&#65533;&#65533;&#65533;~f~&#65533;u&#65533;;&#65533;&#65533;H&#65533;&#65533;&#65533;d&#65533;&#65533;/&#65533;L&#65533;&#65533;&#65533;Q&#65533;&#65533;O&#65533;&#65533;~q&#65533;&#65533;Y&#65533;&#65533;&#65533;&#65533;)&#65533;&#65533;.&#65533;nO0>&#65533;&#518;&#65533;&#65533;&#65533;	+&#65533;&#65533;	&#43993;&#65533;	&#65533;&#65533;&#65533;m&#65533;&#65533;(&#1580;BgJ^&#65533;&#65533;[&#65533;&#65533;$b&#65533;?&#65533;N&#65533;&#65533;c&#65533;&#65533;dU&#65533;&#65533;'&#65533;G&#65533;O&#65533;&#65533;u&#65533;P&#65533;7.&#65533;&#65533;&#65533;,&#65533;B&#65533;Q#&#65533;&#65533;n-&#65533;d&#65533;B&#65533;&#65533;&#65533;&#65533;&#65533;1&#65533;&#65533;&#65533;Q&#65533;7&#65533;'&#65533;&#65533;"&#65533;e&#65533;4&#65533;&#65533;&#65533;&#65533;&#65533;&#65533;&#65533;^@&#65533;&#65533;OY:N&#65533;"A&#65533;&#65533;|&#65533;&#65533;'B&#65533;kn&#65533;&#65533;&#65533;&#65533;'&#65533;&#65533;g_&#65533;&#65533;Nt&#65533;/&#65533;&#65533;&#65533;&#65533;-&#65533;&#65163;&#65533;5o&#65533;&#65533;&#20947;&#65533;&#65533;wx&#65533;&#65533;L;wnP&#65533;wy&#65533;&#65533;X:&#65533;&#65533;6&#65533;&#65533;&#65533;&#65533;Z&#65533;&#65533;&#65533;&#65533;K&#914;&#65533;&#65533;&#65533;7&#65533;q&#65533;r&#65533;%9}&#65533;&#65533;&&#65533;n&#65533;e&#65533;%&#65533;{&#65533;cg&#65533;&#65533;&#65533;&#65533;4&#65533;Z&#65533;+&#65533;~8&#65533;;&#468;E8e!&#65533;&#65533;[<&#1651;&#65533;&#65533;&#65533;T&#65533;Q&#65533;&#65533;&#65533;h&#65533;i#&#65533;&#65533;h&#65533;&#65533;&#65533;&#65533;&#65533;T1&#65533;&#65533;&#65533;P&#65533;&#65533;9&#65533;&#65533;&#65533;&#65533;Z&#65533;&#65533;&#65533;&#65533;&#65533;wk&#65533;&#65533;&#65533;`Rz&#902;&#65533;&#65533;8&#65533;n&#65533;&#65533;&#65533;&#65533;&#594;N<&#65533;&#65533;&#65533;z#QEex{&#65533;&#65533;
}&#65533;&#65533;lU;I*|&#65533;&#60602;&#65533;&#65533;&#65533;O&#65533;E[&#65533;&#65533;41&#65533;c&#65533;	&#65533;&#1768;&#65533;H&#65533;&#65533;&#65533;&#65533;U&#1990;&#65533;I&#65533;&#65533;&#65533;t&#65533;<J&#65533;0&#1179;&#213;&#65533;&#65533;:!&#65533;&#65533;7&#65533;&#65533;&#65533;&#65533;&#65533;n&#65533;G&#1122;&#65533;O&#65533;&#65533;p"&#65533;bp,&#65533;&#65533;&#65533;&#65533;&#65533;4&#65533;Mo&#65533;&#65533;^c'=&#65533;.&#65533;P&#65533;`&#1684;&#65533;&#65533;S&#65533;&#65533;&#65533;z&#65533;m&#65533;Q&#65533;B&#65533;k!&#65533;b.M&#65533;&#65533;&#65533;+&#65533;&#65533;&#65533;7Z&#65533;&#65533;&#65533;7&#65533;^l&#65533; &#291;):&#65533;&#65533;&#65533;&#1328;'&#65533;26$R&#65533;o&#65533;&#65533;4eeS&#65533;&#65533;&#65533;&#65533;Z&#65533;1&#65533;P&#65533;J&#65533;&#65533;&#65533;%&#65533;q&#65533;&#65533;i&#65533;%uS&#65533;&#65533;+18&#65533;&#65533;&#1888;&#65533;&#65533;I&#65533;72&#65533;g&#65533;68o&#65533;&#65533;&#65533;&#65533;.&#65533;\&#65533;&#65533;&#65533;&#65533;&#65533;<&#65533;&#65533;.Z&j&#65533;8f&#276;7&#65533;v&#65533;&#65533;$&#65533;t&#65533;&#65533;&#65533;&#65533;t&#65533;&#65533;r7&#65533;&#65533;w&#65533;&#236;&#65533;&#65533;L&#65533;H&#65533;M~&#65533;|&#65533;&#65533;W&#65533;3&#65533;F2+E&#65533;q&#65533;&#65533;~&#65533;u&#65533;4&#65533;&#65533;IHOd"&#65533;&#65533;(7&#65533;&#65533;&#65533;;U:T8&#65533;&#65533;0&#65533;:|&#65533;&#65533;&#65533;&#65533;&#1769;&#65533;&#65533;<&#65533;pS;&#65533;&#65533;04&#65533;&#65533;0&#65533;:
&#65533;@|&#65533;&#65533;&#65533;|@&#65533;&#65533;:&#65533;T&#65533;&#65533;z&#65533;i&#65533;r<&#65533;&#65533;&#65533;&#65533;&#65533;&#65533;&#293;C&#65533;
-&#65533;[c#G&#65533;&#65533;<ltD1G&#65533;&#65533;G&#65533;v&#301;`hS4&#65533;&#1721;&#65533;&#65533;;'R<&#65533;"&#65533;)q&#65533;-e&#65533;)$&#65533;q@ ,&#65533;,@&#65533;E`&#65533;&#65533;;&#65533;}}&#65533;&#65533;&#65533;&#65533;&#65533;I}&#65533;&#65533;H&#65533;&#65533;&#65533;D&#65533;|<&#65533;&#65533;v&#65533;f C&#892;&#65533;&#65533;&#65533;&#65533;&#65533;R"~&#65533;&#65533;&#65533;&#65533;&#65533;u&#65533;7K&#65533;~&#65533;Z&#65533;SP&#65533;,1&#65533;&#65533;v"&#65533;`d&#65533;&#65533;&#65533;t #&#65533;&#65533;&#65533;Y&#1473;&#65533;\i{^&#65533;&#65533;\&#65533;T-6\o4&#65533;siU&#65533;&#65533;&#65533;}&#65533;Q&#65533;&#65533;#Xg&#65533;/FE&#65533;k&#65533;&#65533;|&#65533;Ua3&#65533;&#65533;yE&#65533;&#65533;&#65533;0&#65533;&#65533;&#65533;&#65533;@&#1822;&#65533;7 &#65533;YI&#65533;&#65533;'g&#65533;&#65533;\6&#65533;&#65533;&#65533;V"&#65533;&#65533;P	?&#65533;&&#65533;&#65533;3&#65533;*&#65533;b7&#65533;&#65533;u:K&#65533;&#65533;X.&#65533;&#65533;&#65533;
&#1114;&#65533;&#65533;}&#65533;&#65533;&#65533;&#65533;m&#882;Q>&#65533;DW&#65533;&#65533;^&H&#65533;&#65533;}&#65533;&#65533;5&#65533;&#65533;T&#65533;Y&#65533;&#65533;&#65533;	3B#	&#65533;e6&#521;G&#65533;&#65533;&#1038;l+f&#65533;&#65533;&#65533;U&#65533;&#459;&#65533;b&#65533;&#65533;&#865;&#65533;&#65533;T&#65533;&#65533; 	v&#65533;I&#65533;A!Bl&#65533;&#65533;&#65533;P&#65533;&#65533;&#65533;6&#65533;&#65533;&#65533;!D&#65533;-6:z&#65533;&#65533;Q&#65533;&#65533;7n&#65533;D9%&#65533;&#661;)&#1880;@ 3&n&#65533;X&#1676;&#65533;&#65533;N&#65533;;G&#65533;)4&#65533;&#1057;D&#65533;=&#65533;4&#65533;&#1189;L&#65533;:}
5&#65533;&#1321;J&#65533;&#65533;&#65533;G&#65533;&#65533;]:&#65533;J&#65533;&#65533;N}&#65533;x&#65533;&#65533;&#65533;P&#65533;6~p$($!&#201;mh!&#65533;fK&#1927;rm&#65533;&#1122;&#65533;&#65533;X&#65533;>y&#65533;M&#65533;I&#65533;Jl&#1769;&#65533;&#1033;&#65533;&#65533;{P&#65533;&#65533;&#65533;hcG&#65533;&#65533;&#65533;&#1134;&#508;%&#497;iS&#65533;&#65533;6&#65533;&#65533;m&#1229;7z;
=M5&#65533;&#65533;&#65533;&#267;?&#65533;&#65533;x&#65533;>&#65533;_:&#65533;&#65533;U&#65533;d&#218;&#65533;"v&#65533;
U^&#65533;&#65533;"E2&#65533;%^&#65533;&#65533;,T&#65533;&#334;B&#65533;l&#65533;&#65533;kf)p&#65533;l&#65533;o_&#65533;,V&#65533;&#65533;&#65533;&#65533;&#65533;x &#65533;&#65533;&#65533;Q&#1373;W&#65533;W[!&#65533;B&#65533;E&#65533;&#65533;
&#65533;&#65533;&#65533;eN&#65533;i&#65533;&#65533;o&#65533;Ko&#65533;&#65533;m!&#65533;E]I&#65533; z&#637;c&#65533;2&#65533;H#&#65533;&#1800;#G&#65533;`&#65533;8&#65533;&#65533;&#65533;?)d&#65533;Bb`&#65533;H&&#65533;d&#65533;N>	e&#65533;M&#65533;TOR	&#65533;'&#65533;&#65533;&#65533;l&n&#65533;R&#65533; 4)B&#65533;f&#65533;&#65533;f&#65533;j&#65533;&#65533;f&#65533;n:&#65533;&#65533;l0&#65533;*)&#65533;&#65533;v&#65533;4&#284;&#65533;	h&#65533;&#65533;Jh&#65533;&#65533;&#65533;	&#156;)&#1332;g{BE
&#65533;yh&#65533;&#65533;^&#65533;i&#65533;&#65533;&#65533;Y& %$&#65533;h&#65533;I&#65533;&#65533;&#65533;n&#65533;j&#65533;&#65533;&#65533;&#65533;j&#65533;'&#65533;h&#65533;v&#65533;pB&#65533;&#65533;&#1930;k&#65533;&#65533;&#1192;(&#65533;&#65533;n&#65533;F	'lp&#65533;&#65533;&#65533;l&#65533;&#65533;RZ&#65533;&#65533;&#65533;
[#&#65533;0&#65533;&#65533;&#65533;^&#65533;m&#65533;&#65533;n@&#65533;&#65533;&#65533;&&#65533;&#65533;&#65533;&#65533;Kn&#65533;0&&#65533;&#65533;	)&#65533;&#65533;-KZ&#65533;PB&#65533;&#65533;&#65533;Ko&#65533;&#65533;5g	$&#65533;&#65533;n$&#65533;0&#65533;L&#65533;&#65533; &#65533;I	Z~&#65533;n	&&#65533;[p&#65533;O&#65533;*&#65533;'&#65533;&#65533;B&#65533;>&#65533;F&#65533;&#65533;$&#65533;"&#65533;L&#65533;&#65533;qtB	)&#65533;`&#243;'F&#65533;&#65533;)&#65533;0l&#65533;6&#1996;&#65533;%&#65533;<&#65533;J&#65533;&#65533;NR&#65533; o&#65533;&#65533;t&#65533;J&#65533;&#65533; 	#&#65533;&#65533;ER 1	&#65533;&#65533;&#65533;Kv&#65533;K5=&#65533;&#65533;;&#65533;&#65533;B
$&#65533;&#65533;B&#65533;;&#65533;`B&#65533;7~ v&#65533;v&#65533;T&#65533;&&#65533;|&#65533;&#65533;&#65533;&#953;$&#65533;xNx&#65533;9&#65533;&#65533;8&#65533;K~&#65533;B&#65533;?~38&#65533;#&#65533;_>&#65533; &#65533;&#65533;&#65533;K&#65533;y&#34959;Nz&#39327;&#65533;z&#43695;&#65533;z&#65533;&#48063;{&#65533;&#65533;N{&#65533;&#65533;&#1998;{&#65533;;mm&#65533;&#65533;<&#65533;)&#65533;&#65533;&#1530;&#65533;n&#65533;LB&#65533;g&#65533;&#65533;|&#65533;&#65533;[@&#65533;l1Y&#65533;B	&#65533;oO<	&#65533;.}&#65533;&#65533;&#65533;`=m)&#65533;/~&#65533;&#65533;+&#65533;&#1278;&#65533;<&#65533;&#65533;{O[&#65533;&#1535;&#65533;'&#65533;&#65533;&#65533; &#65533;/&#65533;&#65533;,m&#65533;&#65533;&#65533; &#65533;&#65533;-|&#65533;D'&#65533;&#65533;	&#65533;F@&#65533;(&#65533;&#65533;&#65533;&#65533;u>&#65533;&#65533;^&#65533;&#65533;
&#65533;&#65533;&#65533;u&#65533;&#65533;2&#65533;_&#65533;2&#65533;5&#65533;&#65533;@&#65533;&#65533;eB>j&#65533;4,&#65533;&#65533;&#65533;&#65533;&#65533;$&#65533;;4&#65533;&#65533;f&#65533;&#65533;E{0&#65533;&#65533;&#65533;&#65533;W&#65533;&#65533;5l"&#65533;>&#65533;&#65533;&#65533;/&&#65533;;b&#65533;&#65533;3&#1029;$&#65533;&#65533;&#65533;6&#65533;&#65533;i&#1097;dT&#65533;&#65533;&#65533;=&#65533;X&#65533;G&#65533;@&#65533;&#65533;&#65533;&#65533;a%.&#65533;@Ab&#65533;x-6}Da&#65533;c&#65533;&#65533;&#65533;&#65533;&#65533;
&#65533;&#65533;&#65533;&#65533;&#65533;m]&#227;#&#65533;&#65533;&#65533;&#65533;%xP&#65533;LV&#65533;&#65533;&&#65533;C&#65533;&#1688;4X<7V&#62564;&#65533;&#65533;&#1226;rCK&#420;&#65533;&#65533;&#65533;&#65533;'R&#65533;&#339;&#65533;&#65533;FP&#65533;\&#65533;
#&#65533;d&#65533;&#65533;(A&#65533;&#65533;w$&#65533;# >0J5&#65533;w&#65533;&#65533;1u	MC&#65533;&#65533;}>&#65533;&#65533;&#65533;&#65533;6Yd0&#65533;&#65533;&#65533;z&#65533;&#65533;&#65533;&#65533;e4&#65533;i&#65533;J&#65533;'&#1574;&#65533;W&#308;&#65533;p&#65533;&#65533;,&#65533;&#65533;&#65533;8&#65533;&#65533;0q&#65533;&#65533;k &#1577;C&#65533;&#65533;&#65533;,&#65533;&#65533;j&#65533;6&#65533;&#65533;@&#65533;R[-a&#65533;Pxr&#65533;ws*&#65533;PBH&#65533;&#65533;&#65533;`&#65533;;Lh
&#65533;B&#65533;r&#65533;$-)&#65533;B&#65533;&#65533;&#1172;&#65533;t&#65533;,m&#65533;K_
&#1240;&#65533;t&#65533;4&#65533;&#65533;Mo&#65533;&#1244;&#65533;t&#65533;<&#65533;&#65533;Oc&#516;u&#65533;B-*Q&#65533;j&#1316;"u&#65533;Jm*S&#65533;&#65533;&#1320;Bu&#65533;RUj&#65533;~J&#65533;&#65533;&#65533;&#65533;FZ&#65533;*W&#65533;&#65533;&#1392;zU&#65533;`&#65533;Y&#714;V&#65533;&#65533;&#65533;&#65533;kM+[&#65533;&#65533;&#1464;&#65533;u&#65533;cV&#65533;&#1532;&#65533;u&#65533;|&#65533;&#65533;_&#65533;
&#65533;&#65533;
v&#65533;&#65533;-&#65533;a&#65533;&#65533;&#65533;*v&#65533;&#65533;m&#65533;c&#65533;&#65533;Jv&#65533;&#65533;&#65533;l&#65533;L&#65533;=&#65533;av&#65533;#}&#65533;eiw&#65533;&#65533;v%&#65533; &#65533;C&#65533;&#65533;&#65533;&#65533;&#65533;|h=9&#65533;Y$&#65533;&#65533;a&#65533;&#65533;m&#65533;&#65533;&#65533;&#65533;*K)&#65533;B&#65533;&#65533;&#65533;&#65533;&#65533; &#65533;HxIi]Y&#65533;&#65533;n/&#65533;&#65533;T&#65533;s&#65533;GZ&#65533;&#907;&#65533;&#65533;&#65533;Jd],&#65533; 	<&#65533;v&#65533;B&#65533;$&#1792;&#65533;&#65533;&#65533;Z&#62496;&#65533;zz&#1084;&#65533;$&#65533;zI&#65533;E&#65533;&#65533;$}o0&#65533;&#65533;&#65533;&#1989;&#65533;&#65533;I&#1824;D&#65533;%b

l>{&#65533;&#65533;+&#65533;v&#65533;I&#65533;&#65533;"&#65533;&#65533;H&#65533;'&#65533;X&#65533;{BT
K&#65533;&#65533;	&#65533;&#65533;]&#65533;? s&#65533;&#65533;&#65533;Z&#65533;&#65533;)&#65533;&#65533;&#759;&#65533;&#65533;c0&#65533;{c&#65533;&#65533;&#65533;&#65533;+&#65533;&#65533;E&#65533;^ 8&#65533;&#65533;]&#65533;{&#65533;	#y	&#65533;&#65533;&#176;&#65533;0d&#65533;O
&#65533;c&#65533;7 &#65533;&#65533;!&#65533;&#65533;&#65533;-sK,&#65533;&#65533;&#65533;`	&#65533;&#65533;	&#572;&#65533;&#65533;&#65533;&#65533;@&#65533;&#65533;&#65533;&#65533;&#65533;"&#65533;&#65533;FR&#65533;zE|-&#65533;@
&#65533;-&#65533;D{&#65533;&#65533;&#934;R&#65533;&#65533;Id|&#65533;9k&#65533;&#65533;*&#65533;&#65533;I&#65533;&#65533;&#65533;dF&#65533;&#65533;&#65533; &c&#65533;y' &#65533;&#65533;8&#65533;8&#65533;7.d/&#65533;&#65533;&#65533;w&#65533;&#1157;A&#65533;WL&#65533;0&#65533;@&#65533;&#65533;&#542160;5&#65533;$&#65533;U&#65533;&#65533;&#65533;G&#65533;gX7&#65533;1F_&#65533;K&#65533;2<[K&#65533;&#65533;!H&#65533;&#65533;&#65533;8&#65533;&#65533;&#65533;n&#65533;&#65533;&#65533;e&#65533; E&#65533;B&#65533;&#65533;&#65533;H&#65533;&#65533;&#65533;a2.&#65533;\&#65533;&#65533;&#65533;1&#65533;&#65533;&#65533;DP&#65533;*&#65533;&#65533;3L&#65533;&#65533;*{&#65533;l&#65533;{&#65533;vU&#65533;&#65533;&#38586;&#65533;vA
^&#65533;K&#65533;&#65533;F&#65533;yG&#65533;&#65533;$:{&#65533;&#694;&#65533;&#65533;O&#65533;Q&#65533;&#65533;&#65533;s&#65533;ti&#65533;X&#65533;'&#65533;&#65533;&#65533;z&#65533;&#65533;Y&#65533;q&#65533;&#65533;&#65533;&#65533;&#65533;2&#65533;7@&#65533;%|`e&#65533;&#641;&#65533;8`&#65533;&#65533;&#65533;&#65533;tGMfPy&#65533;&#65533;&#65533;&#65533;O &#65533;&#65533;[yWO&#65533;&#65533;&#65533;&#65533;^&#65533;|&#65533;D&#929;&#65533;e&#65533;en_&#65533;&#65533;&#65533;&#65533;&#65533;\qdE|&#65533;&#65533;&#65533;&#65533;&#65533;'&#65533;$`1&#65533;L&#65533;&#65533;o&#65533;&#65533;&#1688;}6&#65533;&#65533;@&#65533;&#65533;{K&#65533;&#65533;&#65533;&#65533;io/&#65533;+[&#65533;X7&#65533;L&#65533;&#65533;&#65533;&#65533;&#65533;&#65533;S&#65533;6A&#65533;IH&#65533;8&#65533;kO3&#1262;D"/ax&#65533;5~&#65533;v&#65533;U&#1675;F&#65533;&#65533;&#1390;&#65533;&#65533;&#44652;o&#65533;&#65533;_J&#65533;;(&#65533;S&#65533;b,K&#65533;S&#65533;&#65533;&#65533;&#65533;&#65533;&#65533;&#65533;&#65533;&#65533;/&#65533;&#65533;&#65533;Z&#65533;V&#65533;&#65533;&#65533;&#65533;CI&#1717;&#65533;&#65533;&#65533;&#65533;&#65533;&#65533;Sd&Aoo&#65533;&#65533;&#65533;^F1k~&#65533;&#65533;&#614;&#65533;&#65533;&#65533;$&#65533;H6&#65533;&#1631;&#65533;M&#65533;&#65533;&#65533;}&#65533;/&#65533;&#65533;&#65533;&#65533;&#65533;&#65533;/&#65533;&#65533;S$&#65533;&#65533;/F&#65533;B&#65533;&#65533;~4&&#65533;&#65533;U&#65533;T&#65533;F&#65533;&#65533;J0V@[&#65533;I&#65533;*1&#65533;&#65533;vf&#65533;_i&#65533;y&#65533;<'`8<&#65533;j&#65533;&#65533;K&#65533;&#65533;6B&#65533;&#65533;;^6^O&#65533;&#65533;&#1410;&#65533;B'&#65533;v&&#65533;&#65533;g&#65533;J(&#65533;y&#65533;&#65533;&#65533;&#65533;x&#65533;tk)&#65533;C)v&#65533;&#65533;&#65533;P3xn(H&#65533;&#65533;&#65533;&#65533;%&#65533;js&#129;^&#65533;	4{&#65533;)86kp&#65533;ej&#65533;&#65533;_+s&#65533;fq#e&#65533;e&#65533;3&#65533;m&#65533;#`&#65533;cc&#65533;&#65533;K&#1478;&#65533;K&#65533;&#65533;=&#65533;&#65533;&#65533;BGw&#65533;dc&#65533;Fd7&#65533;b&#65533;&ZC&#65533;J&#65533;F*&#65533;B&#65533;Fc&#65533;K@f2Y#&#65533;&#65533;"&#65533; [&#517;&#65533;&#65533;k&#65533;&#65533;ld6~&#65533;&#65533;gM'w7&#65533;&#65533;B&#65533;m&#65533;5^(&#65533;&#65533;yctn?&#65533;v*&#65533;)pG&#65533;0&#65533;L1&#65533;&#65533;&#65533;tY&#65533;D16r\fv@&#65533;vA&#65533;xB1`&#513;&#65533;C&#65533;&#65533;&#65533;v&#65533;w&#65533;&#65533;&#65533;&#65533;)[%@&#65533;&#65533;&#65533;@L&#65533;)ma&#65533;~K&#65533;i&#65533;_(&#65533;X6R&5&#1890;U&#65533;e&#65533;&#65533;i&#65533;aB&#65533;;&#65533;&#65533;<dfdnH&#65533;Q*&#65533;1eqA&#65533;d	 &#65533;v>7"[XZ&#65533;c@&#65533;&#65533;&#65533;x(&#65533;`&#65533;&#65533;Rvf&#65533;&#65533;p+&#65533;<&#1476;&#65533;&#65533;&#65533;&#65533;&#65533;Pvc2Sh&#65533;FZ`xX&#65533;`&#65533;$jC&#65533;K&#65533;/&#65533;4&#65533;&#65533;&#65533;`&#65533;ciSi7@Z:&#33090;&#65533;&#65533;kA&#65533;d9`&#65533;V~&#65533;Q&#65533;Q&#65533;&#65533;e&#65533;&#65533;&#65533;B&#65533;V<&#65533;v&#65533;\`YC))&#65533;Bl&#1301;*s#Dt\&#65533;CZ&#65533;&#65533;i&#65533;O&#65533;"&#65533;+&#1238;&#65533;&#65533;H&#65533;&#65533;E2&#65533;M0GZ5_		 ])E$Qn&#65533;M&#65533;c&#65533;l&#65533;r&#65533;&#65533;`^&#152;&#65533;pCE&#65533;&#65533;&#65533;&#65533;sJ[&#597;&#65533;&#473;&#65533;EZ^&#65533;}&#65533;&#65533;|&#65533;I;4/A&#65533;&#65533;&#65533;&#602;&#65533;&#38575;	&#65533;&#65533;)&#65533;&#65533;I&#65533;I&#65533;}&#65533;&#65533;_&#65533;&#65533;=F&#65533;&#65533;'N%&#65533;\&#65533;9L&#65533;&#1371;&#65533;IEU&#65533;glMxZ&#65533;&#65533;&#65533;)`0&#65533;i@&#65533;_&#65533;y	&#65533;&#65533;D&#65533;AW&#65533;&#65533;l&#65533;&#65533;u5&#65533;[dH&#65533;&#65533;$B%&#65533;&#65533;^&#65533;&#65533;f&#65533;&#65533;&#65533;Bs&#65533;N&#65533;i=nt\&#65533;4&#65533;&#65533;&#65533;i&#65533;B%&#65533;L&#65533;F&#65533;Y?&#65533;D&#65533;)&#65533;{&#65533;/&#65533;y&#65533;=Z&#65533;&#65533;U)&#65533;G&#65533;L&#65533;g6U"&#65533;&#65533;&#65533;&#65533;0&#65533;&#65533;p&#65533;s<t%z#Fi]dq&#1833;&#65533;p&#1506;&`F&#65533;_&#65533;3&#773;&#65533;2j&#65533;&#65533;V[ex/&#65533;_&#65533;')p&#65533;D&#65533;;&#65533;5&#1475;&#65533;&#65533;w&#65533;&#65533;d&#65533;&&#65533;&#65533;&#65533;o)&#65533;&#65533;1~vK7&#65533;N:&#65533;&#65533;l[8C^F_&#65533;S&#65533;*&#65533;&#65533;;w?p&#65533;&#65533;SAn&#65533;&`&#65533;c z&#65533;5&#65533;$5&#65533;uK&#65533;Ii&#65533;&#65533;KX3&#65533;&#65533;&#65533;&#65533;4J&#65533;<&#65533;&#65533;&#65533;&#65533;k)&&#65533;&#65533;gcXl&#1491;/&#65533;tP&#65533;o&#1333;&#65533;JVe0fk&#65533;&#400;+T@u[fc&#65533;=&#65533;s&#65533;Df&#65533;&#65533;c&#65533;oJk&#65533;&#65533;`&#65533;&#65533;"&#65533;&#65533; y5i&#65533;m&#65533;G&#65533;Wp&#65533;&#65533;-d&#65533;&#65533;&#65533;(&#65533;c&#65533;&#65533;&#65533;&#65533;`X3<'&#65533;m&#65533;hj&#65533;8&~&#459;&#65533;&#65533;tN^6o0!y&#65533;&#65533;)&#65533;&#65533;&#65533;
&#65533;&#65533;&#65533;9&#65533;&#65533;9`C&#65533;Kz&#65533; &#65533;J'&#65533;R!t?&#65533;t+&#65533;&#65533; &#1606;&#65533;QgV@FVs&#65533;&#1577;&#65533;zn&#65533;%&#65533;&#65533;&#65533;o&#65533;&#65533;#$&#65533;&#65533;&#65533;E&#65533;j&#1034;&#65533;&#65533;f0Q!&#820413;x&#65533;&#65533;Vi&#16623;&#65533;&#65533;P&#65533;De&#65533;*n&#65533;&#1575;)&#65533;&#1718;@&#65533;&#1923;c&#65533;zc&#1818;&#65533;%"&#65533;&#65533;&#65533;Q&#65533;=&#65533;h&#65533;&#65533;&#65533;;fWy&#65533;&#65533;5&#65533;b&#65533;%&#65533;&#65533;&#65533;n&#65533;&#65533;jx&#65533;&#65533;s&#65533;&#65533;cpwt&#65533;&#65533;4Je&#65533;Dz&#65533;e&#65533;&#65533;&#65533;@&#65533;&#65533;&#65533;$9&NcH&#65533;f&#65533;&#65533;&#65533;(^&#65533;Fh&#65533;X]&#65533;&#65533;E1C'&#1546;q&#65533;!&#65533;] &#65533;7&#65533;&#65533;&#65533;&#65533;&#65533;&#65533;Y0!&#65533;q&#65533;;&#65533;5[&#65533;v&#65533;i%&#65533;^&#65533;C&#65533;&#65533;  &#65533;7&(&#65533;g=&#65533;[D&#65533;&#65533;+A	G&#65533;K)0fOk&#65533;_&#65533;&#65533;@$G&#65533;B&#65533;&#65533;c?&#65533;+K&#65533;)'&#65533;;&#65533;z[/&#65533;d&#65533;&#65533;&#65533;&#65533;C&#65533;&#65533;&#65533;&#65533;%U&#65533;&#65533;&#1761;&#65533;&#65533;&#65533;&#619;&#65533;&#65533;&#764;&#65533;&#65533;&#65533;&#65533;&#1115;&&#1145;)&#65533;?!&#65533;|&e&#65533;&#275;[&#65533;[(&#65533;g)&#65533;J_&#65533;&#65533;!&#65533;%e&#65533;&#1979;&&#65533;&#65533;c&#65533;$Z&#65533;&#65533;jA&#65533;`&#65533;e&#65533;v&#65533;d$$wx9_66M&#65533;td&#65533;Kj&#65533;/F&#65533;5&#65533;&#65533;=*&#65533;&#65533;sr)&#65533;&#65533;&#65533;g&#65533;&#65533;&#65533;
qD=&#65533;v&#65533;&#1754;^jS&#65533;Oiw&#65533;x&#65533;&#65533;{&#65533;+#Y&#65533;b&#65533;&#65533;`@&#65533;
&#65533;E3&#1415;U &#65533;&#65533;*[:G&#65533;5&#65533;&#65533;&#1347;^w
&#65533;4Z&#65533;&#65533;r&#65533;&#65533;]&#65533;Ym&#65533;TZR&#65533;f7T&#65533;&#65533;&#65533;Jf&#65533;w&#65533;f&#65533;&#65533;&#65533;&#65533;&#65533;B`H&#65533;&#65533;\&#65533;fGt&#65533;H&#65533;4&#65533;F&#65533;D&#65533;&#65533;K&#65533;&#65533;g&#65533;&#65533;/&#65533;&#1585;&#65533;&#697;&#65533;E&#65533;23&#65533;&#65533;&#65533;&#65533;U&#65533;C&#65533;~&#65533;FZ):&#65533;I&#65533;&#65533;&#65533;&#65533;&#65533;&#65533;5&#65533;4&#65533;&#65533;:0k8&#65533;,&#65533;|&#65533;-&#65533;&#65533;&#65533;j&#65533;\&#65533;f&#65533;&#65533;3"Z&#65533;&q&#65533;\n-&#65533;]E]$ o&#65533;,&#65533;&#65533;T=7&#65533;6&#65533;26KTPq&#65533;v&#65533;&#65533;n&#65533;&#1796;2/&#65533;&#65533;&#65533;6_&#65533;	&#65533;6&#65533;&#65533;&#65533;&#65533;ei#&#65533;KG&#65533;&#65533;n&#65533;&#65533;&#65533;l*Fc&#65533;64&#65533;&#65533;&#65533;&#65533;q4d&#65533;h&#65533;fZ' o	&#65533;_R &#65533;&#65533;&#65533;[#`w&#65533;&#65533;P&#65533;&#1814;DNgg&#65533;&#65533;h&#940;&#65533;i&#65533;&#65533;b5&#65533;&#65533;&#65533;cnfr&#65533;l#&#65533;A&#65533;&#65533;/BdS:C	tKT0&#65533;&#65533;KF&#1082;]&#65533;	wq&#65533;v4&#65533;B}&#65533;m9V?G&#65533;&#65533;/!&#214;6)F9a&#65533;&#65533;#5&#65533;g4&#65533;&#1126;&#65533;&#65533;&#65533;v[&#65533;w7&#65533;&#65533;&#65533;Fd&#65533;qR&#65533;0Jp=&#65533;&#65533;>>&#65533;&#65533;&#65533;7&#65533; &#65533;&#65533;s=&#65533;K&#65533;d?,&#65533;B0OLFJ-A&#65533;&#65533;]-&#1344;)&#65533;K
BZ&#65533;&#65533;&#65533;3O&#65533;&#1257;w&#65533;[RI&#65533;&#65533;&#65533;&#65533;&#1244;5oM&#65533;um&#65533;w&#65533;&#65533;y&#65533;&#65533;{m/Z=&#65533;&#65533;&#65533;&#65533;&#65533;&#65533;&#65533;&#65533;|#&#65533;F&#1771;?&#65533;-&#65533;J<&&#866;&#65533;&#65533;A&#65533;&#65533;Y}=C&#65533;iI-I&#65533;8&#65533;&#65533;T?$&#65533;&#65533;b&#65533;Gd&#65533;<&#65533;U"-<&#65533;&#65533;&#65533;&#65533;B&#65533;{&#65533;&#65533;0&#65533;Q/x&#65533;rH&#65533;&#65533;6&#65533;&#65533;6&#65533;,5&#65533;D&#65533;&#65533;&#65533;6&#65533;&#65533;uA&#65533;,&#65533;f&#65533;&#65533;2&#65533;&#65533;@&#65533;(j&#65533;3k&#65533;>&#65533;&#65533;&#65533;&#65533;E&#65533;	Qj&#65533;O&#65533;&#65533;i&#65533;r&#65533;C&#65533;&#65533;@&#65533;,&#65533;&#65533;E&#65533;I&#65533;&#65533;Fs\Y&#65533;3CPv&#65533;&#65533;&#1002;r&#65533;&#1828;=&#65533; {&#65533;Z<4a&#65533;&#65533;&#65533;&#65533;&#65533;L\&#65533;Z&#65533;p&#65533;ZLr&#65533;&#65533;&,&#65533;s&#65533;\&#65533;&#65533;&#65533;I7R<&#65533;u&#65533;&#65533;&#65533;\&#65533;&#65533;&#65533;!&#65533;&#65533;&#65533;&#65533;&#65533;Eq&#65533;&#65533;3&#65533;&#65533;3@p&#65533;m&#1517;t&#65533;3*=4&#65533;/nJv<&#65533;&#65533;&#65533;&#65533;]40&#65533;&#239;&#65533;"&#65533;&#65533;6n&#65533;&#65533;&#65533;
m6$ &#1321;l?~&#65533;<f#KtY=F&#65533;z%>)0&#65533;&#65533;&#65533;~&#1213;c&#65533;$&#65533;&#65533;C&#65533;&#65533;!&#65533;~&#65533;&#65533;#&#65533;&#65533;-&#65533;6A&#65533;?94&#65533;H>K&&#65533;&#65533;&#65533;A7&#65533;.&#65533;zQP&#65533;&#65533;L&#323;&#65533;H7)`&#65533;&#65533;&#947;&#65533;&#65533; &#65533;&#65533;C~&#65533;B&#65533;<a&#65533;&#65533;&#905;:}&#65533;j40&#65533;O&#65533;I&#65533;$KCP&#65533;&#65533;D#&#65533;1&#65533;3&#65533;&#65533;%vDN0&#65533;;3&#65533;&#65533;&#65533;-&#65533;n&#65533;{&#65533;m&#65533;%Kj&#65533;&#65533;&#919;&#65533;&#65533;)&#65533;&#65533;&#1683;v&#649;_&#65533;&#65533; =&#65533;O&#65533;&#65533;t&#65533;^&#65533;& 0
 9&#65533;&#65533;&#65533;d&#65533;4(0OOs&#65533;j,&#65533;&#65533;.K*&#65533;&#65533;!&#65533;&#1427;|&#65533;s1&#65533;&#65533;B&#631;&#65533;K&#65533;&#65533;&#65533;>&#65533;&#65533;.&#65533;&#65533;N&#65533;&#65533;n&#65533;&#65533;&#65533;&#65533;&#65533;&#65533;&#65533;&#65533;.:&#65533;|&#65533;}&#65533;&#65533;&#65533;&#65533;&#65533;&#65533;&#1682;&#65533;3R[_&#65533;&#65533;&#65533;&#65533;&#65533;&#65533;)&#65533;w&#65533;KQ&#65533;&#65533;.&#65533;&#948;G&#65533;}?1&#65533;&#65533;&#65533;R&#65533;~4a+&#65533;&#65533;a&#65533;&#65533;&#65533;/&#65533;o+W~Q_*&#65533;.o&#65533;C)&#65533;&#65533;&#65533;(&#65533;-&#65533;&#65533;G1%o&#65533;C&#65533;-&#65533;&#65533;HA&#65533;O&#65533;;o&#65533;=o(&#65533;&#65533;&#65533;4&#65533;{$&#65533;2/&#65533;9&#65533;1nL&#65533;&#65533;HP&#65533;'F&#65533;&#65533;&#65533;[]&#65533;oH<
&#65533;&#65533;&#65533;&#65533;&#65533;&#65533;c&#65533;X&#65533;+</(?&#65533;h&#65533;&#65533;&#65533;n[E/6 !&#65533;   ,    &#65533; &#65533; H&#65533;&#65533;&#65533;&#65533;&#65533;&#65533;&#65533;&#199;#BQH&#65533;&#65533;&#331;3j&#65533;&#561;&#65533;&#463; C&#65533;I&#65533;&#65533;&#595;(S&&#65533;G&#65533;K&#65533;*c&#668;I&#65533;&#65533;&#859;8s&#65533;&#65533;y&#65533;&#65533;&#735;y
J&#65533;&#65533;&#1123;H&#65533;U&#65533;&#1191;P&#65533;J&#65533;J&#65533;j&#65533;=MZ&#65533;&#693;&#65533;&#1519;`i2&#65533;&#65533;2&#65533;&#1651;h&#1258;&#65533;&#658;,&#821;p&#65533;&#669;K&#65533;$S&#65533;&#65533;&#65533;&#65533;&#759;o\&#65533;x!&#65533;L&#65533;&#65533;a&#65533;&#65533;=&#824;&#65533;&#65533;&#65533;#&#65533;*n&#65533;&#65533;&#65533;&#728;&#65533;&#65533;<1&#65533;&#65533;&#992;&#65533;&#65533;&#65533;&#65533;&#65533;&#65533;&#65533;^OF&#890;&#65533;k&#65533;cI&#65533;&#65533;M&#65533;&#65533;J&#619;m&#65533;&#65533;&#65533;{&#65533;h&#381;&#65533;>P5p&#65533;&#531;&#65533;6X&#65533;&#65533;&#65533;q&#65533;N&#65533;&#65533;c&#65533;&#65533;&#65533;k&#65533;&#65533;9^&#65533;&#65533;&#65533;&#65533;&#65533;&#65533;&#65533;V&#65533;&#65533;&#65533;a&#65533;7G&#1022;=U&#65533;&#65533;&#735;o&#65533;&#65533;t&#65533;&#65533;&#65533;&#1740;_&#65533;&#65533;&#65533;'&#65533;w&#65533;&#65533;|&#65533;&#65533;&#65533;&#65533;&#65533;&#65533;Fx&#65533;&#65533;Jh!&#65533;&#65533;}w&#65533;
&#1703;!&#65533; &#65533;G&#65533;S!&#65533;&#65533;&#65533;&#65533;&#46696;&#65533;{&#65533;&#65533;&#65533;&#65533;&#65533;yX&#65533;4&#65533;7&#65533;V5&#65533;]&#65533;3&#65533;&#65533;&#65533;s&#65533;&#65533;&#65533;&#65533;&#65533;&#65533;&#65533;H&#65533;b&#65533;I6&#65533;g&#65533;9)%m2&#65533;5&#21870;Y&#65533;\&#65533;&#65533;$&#65533;]&#65533;&#65533;Y&#65533;&#65533;ifeZ&#65533;u&#26254;}Y!&#65533;p&#65533;b&#65533;q&#65533;)&#65533;v&#65533;&#65533;W&#65533;y&#65533;&#65533;&#65533;\<Z&#65533;&#65533;kU&#65533;&&#65533;&#65533;&#65533;&#359;`&#65533;6&#65533;&#65533;&#65533;M9*iWd&#65533;9&#65533;O-&#65533;&#65533;&#65533;B)&#65533;&#65533;&#65533;z&#1308;B&#65533;j&#65533;N&#65533;.v&#65533;9}&#65533;#&#65533;&#65533;&#65533;&#65533;D&#65533;&#65533;&#65533;&#1418;&#65533;&#65533;&#65533;&#1706;+J&#65533;&#65533;&#65533;%&#65533;*(&#65533;&#258;&#65533;+&#65533;&#65533;&&#65533;Q&#65533;[*&#65533;,F&#65533;&#65533;&#65533;
&#65533;I&#65533;&#65533;	e&#65533;&#65533;&#65533;&#65533;&#65533;-&#65533;&#65533;~&#65533;-&#65533;&#65533;^[j&#65533;&#1758;&#65533;&#65533;&#65533;&#65533;&#65533;Km&#65533;&#65533;No&#65533;&#65533;Ko&#65533;&#65533;&#65533;n&#65533;&#65533;&#65533;&#65533;l&#65533;&#65533;&#65533;
0&#65533;&#65533;&#65533;&#65533;h&#65533;&#65533;"&#816;&#65533;?&#65533;l&#65533;&#65533;&#65533;g&#65533;&#65533;.&#65533;1&#298;n&#65533;q&#65533;2F&#65533;&#65533;"P&#65533;L&#65533;&#65533;&#699;&#65533;&#65533;&#65533;&#65533;&#65533;|r&#65533;,&#65533;L&#65533;&#65533;7&#65533;l2 8&#65533;&#65533;s&#65533;*&#65533;<&#65533;&#65533;=&#65533;&#65533;&#65533;<&#2028;4&#65533;9&#65533;<&#65533;&#65533;K&#65533;t&#65533;T7&#65533;&#65533;&#65533;Us0L &#65533;&#65533;&#65533;mc&#65533;8&#65533;3v&#65533;g&#65533;M&#65533;&#65533;h&#65533;-&#65533;&#65533;i&#65533;&#65533;&#65533;m&#65533;&#65533;v&#65533;l&#65533;-w&#65533;w&#65533;&#65533;M&#65533;&#65533;|&#65533;&#65533;&#1920;&#65533;&#65533;7&#65533;&#65533;}&#65533;&#65533;&#65533;&#65533;x&#65533;{/>&#65533;1do&#65533;5&#65533;AC97&#65533;&#65533;&#65533;9&#65533;y&#65533;&#65533;&#65533;o>&#65533;&#38975;M&#65533;&#43543;&#65533;z&#35611;.&#65533;&#65533;&#65533;&#65533;z&#65533;wn&#65533;&#65533;&#65533;{&#61239;&#65533;{&#65533;&#65533;z&#65533;c&#65533;9&#65533;&#65533;9B&#65533;&#65533;&#65533;&#65533;&#65533;s>&#65533;&#65533;&#1367;&#65533;&#65533;&#65533;&#65533;c&#65533;}&#65533;&#65533;s/&#65533;&#65533;&#65533;?&#65533;&#65533;&#20959;&#65533;&#65533;&#65533;&#65533;~&#65533;&#65533;?>5e&#65533;&#65533;&#65533;&#65533;/=&#65533;w&#65533;<&#65533;&#65533;&#65533;^&#65533;&#65533;9&#65533;&#65533;&#65533;dC&#65533;x&#65533;2&#65533;&#65533;&#65533;&#65533;'&#65533;@	V&#65533;&#65533;&#288;3X&#65533;&#65533;i&#65533;&#65533;5&#65533;q&#1039;{\ 
&#65533;WBq|C&#65533;`/XA&#65533;	P&#65533;&#65533;&#65533;&#65533;Bb&#65533;&#65533;&#65533;&#1031;&#65533;&#65533;&#65533;&#65533;RD&#65533;`&#65533;d&#65533;&#65533;&#65533;g&#65533;&#65533;)&#65533;t&#65533;b&#1608;&#65533;&#65533;%VQ&#65533;&#65533;&#65533;&#65533;E)Fq&#65533;&#65533;&#65533;&#65533;&#65533;2&#65533;&#65533;]L&#65533;&#65533;N@&#65533;	&#65533;&#65533;+ 7&#65533;Q&#385;&#65533;&#65533;&#1251;&#65533;&#65533;&#65533;&#1017;pr&#65533;&#65533;&#65533;t&#65533;9&#1089;&#65533;~o;&#65533;9&#65533;&#65533;r&#65533;r&#65533;c$&#65533;&#65533;&#65533;Ur&#65533;&#65533;t$#3yIMJ&#1171;&#65533;&#1828;%E&#65533;&#65533;Q&#65533;#&#65533;&#65533;&#65533;&#65533;9&#65533;&#65533;AR&#65533; &#65533;D0Rz&#65533;ze$&#65533;!%&#65533;&#65533;22&#65533;&#65533;&#65533;&#65533;&#65533;7&#65533;aq&#65533;}&#65533;F&#449;&#65533;q&#65533;k[!w&#65533;=c&#65533;r&#65533;&#65533;&#65533;&#65533;&#65533;&#65533;9m&#65533;&#65533;x&#65533;&#65533;"6Ux&#65533;&
n&#65533;y&#65533;&&#65533;&#65533;&#65533;M&#65533;S&#65533;&#65533;d&#65533;<&#1769;&#65533;&#65533;-&#1050;&#65533;,H&#65533;&#65533;&#949;&#65533; &#65533;i&#1765;1&#65533;Q&#65533; &#65533;{&#65533;&#65533;Q6qar&#65533;&#65533; &#65533;7M&#65533;l&#65533;sF&#65533;&#65533;H&#65533;&#65533;r&#65533;&#65533;D$ >&#65533;&#65533;&#65533;Tt,&#65533;@&#65533;(8&#65533;2&#65533;&&#1893;@
&#65533;&#65533;&#65533;&#65533;&#868;G&#65533;&#65533;R&#65533;&#65533;&#1318;&#65533;&#65533; O&#65533;9&#65533;&#65533;&#65533;r&#65533;&#65533;i&#65533;&#65533;&#65533;D&#65533;7&#65533;aM&#65533;&#65533;&#65533;*^&#65533;&#65533;&#65533;&#65533;&#65533;&#65533;&#65533;0&#65533;X&#149;&#65533;&#65533;r,&#65533;&#65533;*ZH&#65533;:&#65533;&#65533;E5&#65533;&#65533;&#65533;&#998;&#65533;&#65533;{umc7&#65533;&#65533;&#1528;&#65533;&#65533;&#65533;&#65533;k4&#65533;i&#315;V&#65533;&#65533;&#1387;&#65533;&#65533;C&#1165;&#65533;n@&#65533;hB?`&#65533;&#65533;&#65533;YE&Q&#65533;&#65533;&#65533;"&#65533;&#65533;\ ,&#65533;F&#65533;&#65533;Q &#659;h;&#65533;j&#65533;mDpv&#65533;&#65533;'+][&#65533;&#65533;&#1364;&#65533;&#65533;&#65533;'Pk&#65533;&#65533;&#65533;n3&#65533;&#65533;] auK&#1207;$&#65533;&#1323;+&#65533;&#65533;&#65533;~&#65533;F&#65533;&#65533;9&#65533;*&#65533;H$&#65533;&#65533;$K	&#65533;&#65533;AV&#65533;&#65533;Cs&#65533;&#65533;a&#65533;&#65533;(K&#65533;&#65533;Dsj<&#65533;#&#65533;&#65533;C&#65533;&#65533;s&#65533;&#65533;&#65533;+'J&#65533;<&#65533;tc|g7&#65533;&#65533;&#853;&#65533;v&#65533;v&#65533;]	&#65533;N&#65533;7&#65533;&#65533;K&#65533;&#65533;j&#65533;F&#65533;&#65533;O&#65533;}\&#65533;&#65533;&#65533;C&#65533;&#65533; &#65533;4&#65533;r&#65533;&#65533;&#65533;&#65533;}&#65533;&#65533;j&#65533;^&#65533;pz.4&#65533;1&#65533;&#65533;&#65533;&#65533;&#65533;&#65533;g&#65533;L+&#65533;h{&#65533;&#65533;&#65533;&#65533;l&#65533;&#65533;&#65533;&#65533;DB&#65533;&#65533;A&#65533;&#65533;&#65533;|@18&#65533;A&#65533;&#65533;#=&#65533;&#65533;&#65533;U&#65533;G&#65533;r&#65533;n&#65533;&#1855;&#65533;&#65533;	&#30007;&#65533;
&#65533;&#65533;&#65533;&#65533;&#65533;m&#65533;D<6&#65533;&#65533;P&#65533;y&#65533;&#65533;&#65533;o,h&#65533;&#65533;&#65533;&#65533;[b:u&#65533;e&#65533;&#1935;{AN&#65533;&#65533;&#65533;1&#65533;&#65533;G&#65533;&#65533;w'e?G&#65533;&#65533;&#65533;|&#65533;&#65533;&#65533;&#65533;&#65533;&#65533;&#65533;&#65533;[&#65533;qG&#65533;&#65533;MK&#65533;&#65533;Q>&#65533;x&#65533;9z&#65533;z&#65533;&#65533;&#65533;&#65533;&#65533;&#65533;_&#65533;y&#65533;&#65533;&#65533;&#65533;H&#65533;eC&#65533;&#65533;&#65533;ot&#65533;d&#65533;U&#177;&#65533;&#65533;[q&#65533;g&#1253;u&#65533;U&#65533;u=&#65533;&#65533;]f&#65533;q&#65533;7&#65533;&#65533;M&#1754;&#65533;&#65533;&#65533;o&#487;H&#65533;
&#65533;&#65533;&#65533;&#65533;&#65533;&#65533;&#65533;aHG7&#65533;&#65533;&#65533;&#65533;k&#65533;&#65533;JW&#65533;&#65533;w&#65533;&#65533;&#65533;&#65533;nz.[&#65533;
&#65533;&#65533;&#65533;r=_&#65533;V:&#65533;.&#65533;&&#65533;D*&#65533;+s&#65533;&#65533;&#65533;46B^ov&#65533;&#65533;#u&#65533;,&#65533;8C&#65533;7&#65533;Q&#395;{&#65533;/&#65533;6&#65533;&#65533;o`\&#65533;&#65533;&#65533;F&#653;&#65533;&#65533;&#65533;&#65533;&#65533;'&#65533;&#65533;1>r&#65533;&#65533;\&#65533;f&#65533;3L&#65533;s\&#65533;&&#65533;8&#65533;&#65533;(&#65533;|&#65533;&#65533;&#65533;9&#65533;	
 &#65533;&#32524;L&#65533;&#975;&#65533;&#65533;w<&#65533;&#1984;&#65533;&#872;&#65533;&#65533;&#65533;\&#65533;`&#65533;3&#65533;&#65533;q&#65533;;}&#65533;Z&#65533;&#65533;&#1461;~v&#65533;&#65533;}&#65533;p&#65533;{&#65533;&#65533;^
&#65533;w&#65533;Ig9&#65533;&#65533;-&#65533;&#65533;&#65533;&#65533;!&#65533;&#65533;&#65533;&#65533;
P0&#65533;^!/&#65533;&#65533;@|0xW&#65533;&#65533;&#65533;C&#65533;A/&#65533;&#65533;o&#65533;&#65533;o&#65533;T&#65533;&#65533;&#65533;w&#65533;&#65533;o&#65533;+d0&#65533;&#1347;~ (X=
d0&#65533;&#65533;&#65533;&#65533;2&#65533;&#65533;&#65533;so&#65533;&#65533;&#65533;&#65533; PAP@|&#65533;@ 2p<&#65533;&#65533;&#65533;&#65533;7AT&#65533;&#65533;&#65533;&#65533;&#65533;?&#65533;&#51904;&#65533;&#65533;/&#65533;&#65533;@L`&#65533;&#65533;&#65533;&#65533;&#65533;=A\&#65533;{&#65533;@&#65533;|&#65533;0&#65533;&#65533;x&#65533;&#65533;^&#65533;&#65533; &#65533;&#65533;&#65533;&#65533;y&#65533;&#65533;&#65533;&#65533;~0 y&#65533;&#65533;00x0 xx&#65533;&#65533;~A&#65533;'{&#65533;g|&#1223;&#65533;&#65533;&#65533; &#65533;&#65533;}&#65533;&#65533;}&#65533;&#65533;&#65533;| &#1095;D0}*&#65533;{&#65533;W&#65533;&#65533;~v&#65533;:&#65533;&#65533;&#1703;&#65533;&#65533;|&#65533;&#65533;&#631;}2&#65533;o&#65533;&#65533;&#65533;&#65533;&#65533;|]&#65533;|&#65533;|&#65533;&#65533;|&#65533;&#65533;&#65533;&#28697;&#65533;	JHC Q&#32862;G{&#65533;&#65533;|&#65533;&#28685;&#65533;&#65533;&#65533;>&#65533;&#65533;N&#65533;}&#65533;&#65533;|&#65533;7&#65533;k(&#65533;~3H|&#65533;&#65533;&#65533;D&#65533;{&#65533;&#65533;&#65533;&#65533;&#65533;&#65533;&#65533;&#65533;&#65533;&#65533;7&#65533;&#65533;&#65533;x&#65533;&#452;28xN&#65533;}&#65533;7{hn&#65533;&#65533;;&#65533;|2&#65533;X&#65533;&#65533;&#65533;&#65533;2&#65533;	B&#65533;&#65533;7&#65533;G&#65533;Q&#65533;z?&#1537;vD]@W&#65533;	]&#65533;&#65533;g&#65533;&#65533;&#65533;&#65533;gGxxa8&#65533;&#65533;Wx&#65533;&#65533;z&#65533;w&#65533; &#65533;&#65533;.x[8{&#65533;&#1478;3(&#65533; &#65533;&#65533;&#65533;w|a&#65533;q&#65533; &#65533;&#65533;&#65533;&#65533;&#65533;&#65533;&#65533;&#65533;z$&#65533;&#65533;&#65533;|&#65533;&#65533;zu&#65533;}&#65533;&#65533;:&#65533;&#65533;/&#65533;&#65533;&#65533;'X&#65533;&#65533;&#65533;Bp&#65533;C&#65533;&#65533;B&#65533;	&#65533;&#65533;&#65533;&#65533;z&#839;zy&#65533;p&#65533;&#65533;8&#65533;&#65533;H&#65533;&#65533;x&#65533;&#65533;	&#65533;h{&#65533;&#65533;&#65533;w&#65533;&#65533;&#65533;xe&#65533;x&#65533;8z&#65533;&#65533;{&#65533;~/&#65533;&#65533;&#65533;&#65533;w&#65533;kx&#65533;&#65533;&#459;&#65533;E|u&#65533;{&#65533;&#65533;~&#65533;&#1476;&#65533;w&#65533;&#65533;X&#65533;-&#65533;{&#65533;&#65533;&#65533;'&#65533;&#65533;&#65533;&#65533;N&#65533;8&#65533;|&#65533;&#65533;G&#65533;&#65533;&#65533;&#65533;&#65533;&#65533;&#65533;&#1476;&#65533;|aX&#65533;&#65533;&#65533;&#65533;&#65533;B&#65533;I(&#65533;&#65533;&#65533;X&#65533;&#65533;y	&#65533;9&#65533;M&#65533;&#65533;a&#65533;&#65533;&#65533;{_&#65533;
&#65533;&#65533;}&#65533;G&#65533;&#65533;x &#65533;&#65533;&#65533;(&#65533;&#65533;8&#65533;#H&#65533;&#584;&#65533;~'&#65533;{&#65533;&#65533;&#65533;&#519;&#65533;(&#65533;&#65533;g&#65533;	&#65533;x&#65533;&#65533;(&#65533;&#65533;&#65533;&#65533;z&#65533;'&#65533;Gi&#65533;&#65533;x&#65533;H&#65533;Wy&X&#65533;&#65533;hG/&#65533;&#65533;&#65533;~}&#65533;|&#522;&#65533;p&#65533;&#65533;&#65533;&#65533;	{&#65533;&#65533;&#65533;&#65533;&#65533;z;&#65533; &#65533;G&#65533;&#65533;&#65533;&#65533;&#65533;&#65533;&#65533;t&#65533;|&#65533;&#65533;& &#65533;I&#65533;w&#65533;&#65533;&#599;&#65533;~&#65533;&#65533;;	 mx&#65533;&#65533;g&#65533;7v
&#65533;(&#65533;&#65533;&#65533;xh&#65533;&#65533;&#65533;&#65533;A8&#65533;&#463;X&#65533;&#65533;&#65533;&#65533;&#65533;&#65533;D&#1559;&#65533;H&#65533;&#65533;&#65533;&#65533;&#65533;&#65533;9&#65533;'&#65533;&#65533;g&#65533;&#65533;&#65533;&#65533;W&#65533;&#65533;&#65533;j9&#65533;({&#65533;G&#65533;&#65533;'} y&#65533;I`&#65533;q&#65533;&#65533;&#65533;&#65533;&#65533;G&#65533;&#65533;~y&#65533;&#65533;&#65533;&#65533;&#65533;&#65533; &#65533;x&#65533;&#65533;&#65533;|;&#1623;Q&#65533;&#65533;J&#65533;J0?&#65533;
 &#65533;&#1486;X&#65533;#&#65533;&#65533;&#65533;h&#65533;z&#65533;yiGM&#65533;z0&#65533;&#65533;(y&#65533;_&#65533;&#65533;a&#595;&#65533;OI&#65533;&#65533;&#65533;&#65533;i^&#65533;&#1618;&#65533;&#65533;I&#65533;R &#65533;K&#65533;]&#65533;&#65533;!&#65533;&#65533;W&#65533;&#65533;&#65533;&#65533;&#65533;&#458;'nQ&#65533;&#65533;&#775;&#65533;Xx&#65533;
Q&#65533;&#65533;86&#65533;n&#65533;o@&#65533;&#65533;x&#65533;F&#65533;&#65533;&#65533;&#1549;&#65533;&#65533;&#65533;&#65533;&#65533;&#65533;&#65533; &#65533;&#65533;Y&#65533;&#65533;&#65533;&#1606;y&#65533;&#65533;)&#65533;&#65533;}&#65533;&#65533;};y&#65533;&#1208;&#65533;s&#1691;&#65533;
{Z&#613;o&#65533;o&#65533;&#65533;A&#65533;&#65533;Z&#65533;&#65533; `60x&#65533;&#65533;&#65533;@&#65533;&#65533;&#65533;&#65533;&#65533;&#65533;&#65533;'{>&#65533;&#65533;|'&#65533;&#65533;&#65533;~TX&#660;&#65533;`&#65533;&#65533;9&#65533;V`&#65533;&#65533;&#65533;&#65533;&#65533;g&#65533;BP&#65533;X&#65533;&#65533;M&#65533;y&#65533;&#65533;&#65533;&#65533;7&#65533;&#745;&#65533;&#65533;'K&#1704;5&#65533;&#65533;&#65533;&#65533;&#65533;&#65533;&#614;&#65533;&#65533;&#65533;&#65533;&#65533;&#65533;h6&#65533;o&#65533;J&#65533;V&#65533;&#65533;Aj[P&#65533;?`I&#65533;&#65533;&#65533;Y&#65533;&#65533;&#65533;&#65533;&#584;&#65533;h&#65533;&#65533;g&#65533;&#65533;&#664;&#65533;O&#65533;&#65533;|&#65533;h&#65533;!&#65533;*&#65533;*&#65533;&#65533;&#65533;&#65533;&#65533;!&#65533;&#65533;*&#65533;&#65533;&#458;&#65533;&#65533;|&#65533;&#606;&#65533;&#65533;x(}&#65533;&#647;&#65533;Z&#65533;&#65533;&#65533;&#65533;&#65533;&#65533;&#65533;7&#65533;&#65533;&#65533;&#65533;'&#65533;C`&#65533;Q)&#65533;
 A:Z&#65533;I&#65533;[&#65533;`&#65533;&#65533;h&#65533;{8&#65533;&#65533;&#52838;&#65533;&#65533;&#65533;t&&#65533;	&#65533;z&#65533;1&#65533;&#65533;(&#65533;
J&#65533;q&#65533;&#65533;&#65533;w&#65533;&#65533;&#65533;;&#65533;&#65533;&#65533;&#65533;~&#65533;I&#65533;0&#65533;&#65533;&#65533;&#65533;&#65533;&#65533;&#65533;&#65533;&#65533;'&#65533;A0{&#65533;&#551;&#65533;&#65533;&#1686;h&#65533;;J&#65533;&#1321;>&#65533;&#65533;j?&#65533;&#65533;\&#65533;Q`&#65533;*&#65533;6K&#65533;p&#709;&#184;&#65533;	&#65533;&#65533;&#65533;&#65533;&#65533;&#65533;W0&#65533;&#65533;&#65533;Z` I&#65533;&#65533;*&#65533;&#65533;z"&#1613;&#65533;'&#65533;M&#1636;&#65533;&#65533;&#65533;<&#33919;X&#65533;G&#65533;&#65533;&#65533;&#65533;&#693;&p&#65533;&#1608;&#65533;;x8&#65533;&#65533;&#65533;&#65533;&#65533;&#65533;&#65533;I&#65533;X @&#65533;&#65533;[U&#65533;&#65533;i&#65533;&#65533;u8&#65533;t&#65533;D&#65533;V&#65533;&#65533;&#65533;&#65533;&#65533;&#65533;&#457;&#65533;&#65533;&#65533;&#65533;&#65533;&#65533;ekR &#65533;&#65533;&#65533;k&#65533;&#37436; &#65533;/8xChy&#65533;&#65533;~&#65533;&#65533;&#65533;&#65533;&#65533;&#65533;t9&#65533;&#65533;&#65533;&#65533;&#65533;&#65533;&#65533;&#65533;s&#65533;|&#65533;g&#65533;&#65533;;&#65533;&#65533;'&#65533;&#65533;	x
 &#65533;&#65533;&#65533;:Aj&#65533;J&#65533;
&#65533;UP/@z&#65533;&#65533;2&#1717;.I&#65533;&#65533;6&#65533;&#65533;h&#65533;&#65533;&#65533;&#65533;~&#65533;h&#65533;&#65533;&#1723;Q&#65533;[&#65533;I&#65533;&#65533;H&#65533;&#65533;&#65533; (&&#65533;{&#65533;&#65533;&#65533;&#1641;&#65533;w&#65533;P&#1750;M&#65533;&#65533;w&#578;Z J&#65533;&#65533;Q&#65533;&#65533;&#65533;&#631;Z&#65533;[ o &#65533;R0*@U&#65533;
*&#65533;G?&#65533;y]&#65533;&#65533;1&#65533;	
 &#65533;&#65533;8v&#65533;&#65533;&#65533;&#65533;&#65533;&#65533;&#65533;%J&#65533;&#65533;&#65533;&#65533;M&#65533;f&#65533;&#65533;L&#65533;Vj{~&#18012;M:&#65533;! &#65533;&#65533;
&#65533;y(&#65533;&#65533;j&#65533;&#65533;9z98&#65533;&#65533;K&#65533;&#65533;\P&#65533;X&#65533;A&#65533;&#65533; &#65533;&#65533;{;)&#65533;&#65533;Q&#65533;po&#65533;*&#65533;D[&#65533;qy&#65533;&#65533;	M&#65533;&#65533;&#65533;&#65533;*&#65533;&#65533;Fz&#65533;&#65533;&#65533;&#65533;&#65533;&#65533;&#65533;{&#65533;k&#65533;&#65533;&#65533;&#65533;&#65533;&#65533;{H&#65533;B&#65533;|^&#65533;&#65533;&#65533;%&#65533;&#65533;&#65533;}&#65533;9}&#65533;&#65533;z&#65533;I&#65533;&#65533;&#65533;~&#65533;&#65533;&#65533;gGZ&#65533;nP&#65533;_Z&#65533;&#65533;&#65533;&#65533;&#65533;&#65533;&#65533;[@&#65533; P&#65533;&#65533;Q`&#65533;(&#65533;&#65533;&#65533;Z&#65533;n&#65533;&#65533;zc&#65533;&#1710;&#65533;&#527;z&#65533;&#65533;+&#65533;2&#65533;&#65533;&#65533;&#65533;&#1614;&#65533;&#65533;&#65533;&#65533;&#41598;
&#65533;&#65533;&#65533;&#539;ah&#65533;%&#65533;&#65533;&#65533;**&#743;&#65533;&#65533;&#65533;o&#1601;&#65533;&#65533;&#65533;&#65533;!&#65533;&#65533;_&#65533;n &#65533;G&#65533;#K&#65533;&#65533;l&#65533;i&#65533;V&#65533;W&#65533;&#65533;:&#65533;&#65533;&#65533;W&#65533;\p&#65533;|&#65533;}&#65533;&#65533;{!*&#65533;P&#65533;&#65533;z&#65533;&#65533;H&#65533;&#65533;x&#65533;&#65533;&#65533;z&#65533;bHy19&#65533;&#1593;&#65533;&#65533;H&#65533;,k&#65533;&#65533;'&#65533;&#65533;(&#65533;&#37470;<&#65533;V W&#65533;&#65533;:&#65533;] &#65533;&#65533;@&#65533;&#65533;&#1542;&#65533;&#65533;&#65533;K&#65533;mH&#65533;q{+J`&#65533;n@&#65533;[&#65533;&#65533;zz&#65533;g[@&#65533;(&#65533;&#65533;&#65533;(&#65533;&#65533;^&#65533;x&#65533;&#65533;&#65533;&#65533;&#65533;&#65533;&#65533;P&#522;&#65533;xz&#65533;U&#65533;&#65533;&#65533;&#65533;|/@r&#65533;&#65533;&#65533;%&#65533;&#65533;&#39200;&#65533;&#65533;&#65533;&#65533;W&#65533;&#65533; @&#65533;%&#65533;&#65533;d&#1791;K(&#65533;*&#65533;&#65533;&#1240;&#65533;&#65533;&#65533;Q;&#65533;&#65533;'&#65533;4&#48358;p&#65533;i&#65533;&#65533;&#65533;&#65533;&#65533;A&#65533;&#1477;&#65533;(&#65533;&#65533;&#65533;&#65533;&#65533;|NHyQzc&#65533;&#65533;x&#65533;(&#65533;&#65533;&#65533;|&#65533;h&#65533;&#65533;dh&#1785;&#65533;7&#65533;&#65533;p&#65533;&#65533;z&#65533;z&#65533;&#34355;&#65533;&#65533;k&#65533;
&#65533;X^ i&#65533;a&#65533;&#65533;&#65533;Q&#65533;g&#65533;&#65533;{{|zx28&#65533;L&#65533;&#65533; )&#65533;7&#65533; @&#65533;2&#65533;&#65533;n&#65533;i;n&#65533;&#65533;&#65533;&#65533;&#65533;K&#65533;&#65533;&#65533;C&#65533;x&#65533;}&#65533;t&&#1565;'&#1747;&#65533;x&#20074;&#65533;<&#912;&#65533;&#65533;My&#65533;&#65533;IJ&#65533;&#65533;&#65533;&#65533;&#65533;&#65533;O&#608;:&#65533;>X&#65533;&#65533;H&#65533;o&#65533;q@&#65533;`&#65533;j&#65533;&#65533;&#65533;&#1768;&#65533;&<&#65533;&#65533;&#65533;L8&#65533;&#65533;&#65533;Rp&#65533;&#65533;Q&#65533;>&#65533;Q&#65533;&#59942;&#65533;&#65533;i&#65533;&#65533;&#65533;&#65533;&#65533;&#65533;&#65533;|&#65533;&#65533;*&#65533;R&#65533;&#65533;&#65533;&#65533;&#65533;4	 &#65533;)&#65533;Xy&#65533;&#65533;&#65533;C&#65533;y'&#65533;&#65533;U-&#65533;&#65533;g&#65533;&#65533; 2|&#65533;Q&#65533;&#65533;A^&#65533;n&#65533;&#65533;&#792;&#65533;: &#65533;&#65533;&#65533;&#65533;N&#65533;&#65533;&#65533;GF;z&#65533;&#65533;6p&#65533;%&#65533;&#1865;&#65533;&#65533;>&#65533;
&#65533;&#65533;y&#65533;&#65533;&#65533;&#65533;&#762;&#65533;xTh&#65533;&#65533;{&#65533;3>&#65533;x&#65533;&#65533;H&#65533;&#65533;Y&#65533;&#65533;&#65533;&#65533;&#1701;&#65533;;&#65533;,&#65533;&#65533;&#65533;&#65533;&#65533;&#65533;&#65533;&#65533;&#65533;1&#65533;&#65533;&#65533;&#65533;@&#65533;&#65533;h&#65533;&#65533;>&#65533;&#1354;&#1709;k)Krn&#65533;+&#547;&&#65533;{&#65533;H&#65533;&#65533;(&#65533;&#65533;E,&#65533;&#65533;&#65533;~	xk&#65533;&#65533;2&#65533;&#887;&#65533;x&#65533;U&#65533;&#65533;t&#25776;&#65533;y&#65533;&#65533;C&#65533;&#65533;&#65533;w&#65533;&#65533;&#65533;>&#65533;>`&#65533;0&#65533;&#65533;*&#65533;
1&#65533;&#65533;&#54029;|* &#65533;*j&#65533;&#65533;l.&#65533;&#65533;&#65533;&#65533;&#65533;&#65533;+&#65533;&#65533;(Kw&#65533;{O&#65533;~T&#65533;&#65533;&>&#65533;Z&#65533;&#65533;o&#65533;z/P}&#65533;<&#65533;&#65533;&#469;Nx&#65533;I&#65533;&#65533;	J&#65533;&#65533;&#65533;&#65533;&#65533;&#65533;&#65533;&#65533;
&#928;&#65533;&#65533;&#65533;c&#65533;&#1788;&#65533;&#65533;&#65533;~&#65533;Hx&#65533;(&#65533;&#65533;h*h&#65533;Z&#65533;&#65533;&#65533;&#65533;&#65533;&#65533;&#65533;&#520;{l9&#65533;*&#65533;&#65533;&#65533;}&#65533;&#65533;&#65533;|&#65533;&#65533;&#65533;;&#65533;&#65533;
&#65533;&#65533;&#65533;r&#65533;&#65533;X&#65533;&#65533;UN&#65533;&#65533;&#65533;&#1696;&#65533;&#65533;*&#65533;|&#65533;Vn&#65533;&#65533;'"&#65533;&#65533;&#65533;&#65533;&#65533;z&#65533;#&#65533;&#1080;7]&#65533;&#267;&#65533;&#65533;&#1550;^&#65533;O&#65533;-&#65533;&#65533;L&#65533;&#65533;&#65533;7&#65533;&#65533;'&#65533;&#65533;&#65533;&#65533;&#65533;&#65533;)&#65533;&#360;&#65533;&#520;&#65533;&#65533;&#65533;C&#65533;&#65533;Po&#65533;+~&#65533;&#65533;&#65533;|]x&#65533;.&#65533;&#65533;G&#65533;]yMI&#65533;&#65533;H&#65533;&#65533;&#65533;+
&#65533;7j&#65533;&#65533;&#65533;&#65533;D@&#65533;&#65533;&#65533;m&#65533;&#1535;&#65533;~&#65533;N:z&#65533;&#65533;&#65533;q&#65533;&#65533;l	|&#65533;x&#65533;&#511;&#65533;|&#65533;&#65533;&#65533;&#65533;Q&#65533;&#1883;W&#65533;&#65533;&#65533;x&#65533;h&#65533;&#10636;#&#65533;&#65533;&#65533;&#65533;&#65533;&#65533;&#65533;d&#65533;&#65533;&#1278;&#65533;&#65533;&#65533;&#65533;&#65533;&#65533;&#65533; &#65533;|&#65533;&#65533;&#65533;&#65533;&#602;&#1962;&#1602;&#65533;&#65533;]0&#65533;>Xx&#65533;&#65533;x&#65533;&#65533;h&#65533;&#65533;&#1499;&#65533;H&#65533;Ck}&#65533;&#65533;z+&#65533;&#65533;&#65533;*\&#65533;&#65533;&#65533;&#65533;&#65533;	A!&#224;C&#65533;	U&#65533;p&#65533;&#65533;!B:m&#65533;&#65533;FD&#65533;!E&#65533;$Y&#65533;&#65533;I&#65533;)U&#65533;d&#65533;&#65533;&#65533;K&#65533;1a&#65533;@&#65533;&#166;&#65533;&#65533;a&#65533;&#65533;&#65533;&#65533;.3vJ(ldN!
&#65533;&#1560;4aN6mB&#65533;&#65533;&#65533;MR&#65533;%|2g&#134;6]&#608;IS!D"!FDA&#65533;!5eLT&#65533;&#65533;&#1361;eQ4&#65533;&#65533;&#65533;&#65533;&#65533;/\&#373;&#65533;B&#331;*D`6!&#886;&&#658;Uj&#65533;&#65533;&#65533;.]&#65533;&#65533;&#65533;&#65533;&#65533;&#65533;g&#1057;E&#65533;&#856;&#65533;&#65533;&#65533;
&#65533;&#65533;V&#65533;Tg&#65533;&#65533;]&#65533;&#65533;&#65533;s&#65533;l&#1612;&#65533;;&#65533;&#65533;Y&#65533;Je}&#65533;b&#990;<C&#65533;+Vjs&#65533;c'>lHUF\&#65533;:&#65533;Rox&#65533;; o&#65533;&#65533;&#65533;U&#65533;&#400;&#363;&#65533;Z&#65533;&#65533;*C&#1848;y&#65533;p,&#65533;&#65533;(&#163;0&#65533;v/&#1352;K(*I3&#65533;@Tp&#65533;&#65533;&#514;&#65533;) &#65533;)!&#65533;&#65533;&#65533;h&#65533;&#65533;&#65533;j#a&#65533;&#65533;&#65533;&#65533;&#65533;-&#65533;&#65533;&#65533;&#65533;A3&#65533;RL&#65533;A&#65533;P3&#65533; &#65533;|&#65533;
&#65533;&#65533;(&#65533;$&#65533;b&#65533;&#65533;&#65533;&#65533;:&#65533;&#65533;&#65533;@"&#65533;&&#65533;"b&#65533;&#65533;&#35958;&#65533;&#65533;n.&#65533;&#65533;0!7&#65533;&#65533;.&#65533;&#65533;?&#65533;R&#65533;sL2&#65533;4S4&#65533;&#659;p&#65533;&#65533;&#65533;&#65533;P&#65533;&#65533;6&#65533;l&#65533;&#65533;&#65533;&#818;&#65533;&&#65533;&#65533;&#65533;lL&#65533;&#65533;&#65533;,&#65533;&#65533;R&#65533;&#65533;&&#65533;&#65533;D&#65533;4"_@/&#65533;&#65533;T&#65533;&#65533;&#65533;&#65533;i&#65533;&#65533;&#65533;#B&#65533;&#65533;&bH&#65533;&#65533;
2&#1128;&#65533;#
7<$h*&&#65533;&#65533;&#65533;/%}&#65533;&#65533;)&#1012;&#65533;V\s=S&#65533;&#65533;&#65533;RE&#65533;:&#65533;mC&#65533;&#65533;A&#65533;!f&#65533;&#65533;&#65533;&#65533;6&#65533;&#65533;c5{Q&#65533;>_&#65533;&#65533;,+&#1677;&#65533;es&#65533;&#65533;&#65533;&#65533;&#65533;&#65533;&#65533;G&#963;&#65533;&#65533;&#65533;r&#65533;&#65533;7&#65533;&#65533;,G&#482;|&#65533;G&#65533;&#538;&#65533;&#65533;&#65533;&#65533;l&#65533;&#65533;&#65533;5(&#65533;-&#65533;3_&#65533;@5P&#65533;&#65533;&#65533;6]v&#65533;a&#65533;aj&#65533;&#65533;'oR&#65533;9&#65533;&#65533;B&#65533;Z&#65533;U#&#65533;81&#65533;C*&#65533;F&#65533;&#170;N&#65533;E&#65533;>&#65533;&#65533;P&#65533;-&#65533;&#65533;&#65533;&#65533;&#65533;Rk&#65533;')6U&#65533;&#65533;*i&#65533;&#65533;&#65533;&#65533;&#65533;&#65533;L&#65533;&#65533;+&#65533;&#1838;SQk&#65533;-*&#65533;#&#65533;&#65533;&#65533;j&#65533;u&#65533;&#65533;<&#65533;y|h*V)&#65533;&#65533;qO&#65533;&#873;&#65533;&#65533;&#65533;&#65533;&#65533;&#65533;Vs&#65533;&#65533;&#65533;&#65533;&#65533;&#65533;>&#65533;&#135;&#65533;HB)~Ph&#65533;!M&#65533;hb&#65533;&#65533;&#65533;&#525;-&#65533;&#65533;"&#65533;&#65533;&#65533;&#65533;kk&#65533;h<y&#65533;&#65533;&#65533;&#903;&#65533;&#65533;&#65533;1&#65533;&#65533;&#65533;ne_&#65533;&#65533;&#1633;x&#65533;"k&#65533;SW}&#65533;&#65533;&#65533;6[&#65533;8&#65533;&#39093;j&#1122;ABq8&#65533;&#65533;&#65533;&#1003;"&#65533;&#65533;!&#65533;&#65533;&#65533;x+&#65533;&#65533;&#65533;%&#65533;&#65533;A&#65533;;&#65533;\K&#65533;R&#65533;&#65533;"&#65533;&#65533;T&#65533;zH &#65533;&#65533;&#65533;p&#65533;8&#65533;&#65533;&#65533;&#65533; &#65533;w&#65533;>&#65533;&#65533;:&#65533;&#65533;&#65533;&#65533;&#65533;W&#65533;&#65533;~&#65533;9&#65533;&#65533;&#65533;&#65533;&#65533;&#65533;&#65533;&#65533;&#65533;&#65533;&#65533;;\&#65533;&#65533;,C&#65533;d%#?8&#65533;PJ%&#65533;d&#65533;w&#65533;&#65533;N6r;&#65533;hK	&#65533;I&#65533;A&#65533;w&#65533;&#65533;&#65533;%*c&#65533;3H&#65533;&#65533;%(&#65533;q&#65533;&#65533;:A&#65533;&#65533;H&#65533;
_&#932;&#65533;"&#65533;&#65533;6&#65533;&#65533;r&#65533; N&#65533;-&#65533;:&#65533;|&#65533;&#65533;&#65533;%Q&#65533;K4&#65533;z&#65533;I%*1H&#65533;:Q&#65533;&#65533;&#65533;(Y&#65533;&#65533;&#65533;&4x&#65533;&#65533;v&#65533;U&#65533;D&#65533;	&#65533;D!!@&#65533;&#65533;&#65533;h&#65533;Js>&#65533; j&#65533;&#65533;&#65533;`&#65533;{ &#65533;&#65533;z&#65533;D).)"6&#65533;&#65533;&#65533;&#65533;&&#65533;RW&#65533;M&#65533; &#65533;&#65533;&#65533;1&#65533;2#-y&#65533;&#65533;&#65533;b%&#65533;&#65533;&#65533;r&#65533;&#65533;D-&#65533;&#65533;M&#1386;&#65533;;&#65533;4P&#65533;&#65533;&#618;T&#65533;&#65533;&#65533;E&#65533;59qM&#163;&#65533;&#65533;h&#65533;\&#65533;&#65533;&#65533;r&#65533;&#65533;&#65533;\&#65533;&#65533;&#65533;X&#65533;&#65533;&#65533;$&#65533;V&#65533;&#65533;z&#65533;&#505;&#65533;&#65533;Q@&#65533;&#648;c&#65533;#&#65533;&#65533;a&#65533;,|&#65533;&#65533;&#65533;F &#65533;&#65533;&#65533;\&#65533;Z	&#65533;&#65533;|\&#65533;dg;Q&,&#65533;&#65533;M&#65533;&#65533;&#65533;&#65533;&#65533;G&#65533;D&#65533;)&#65533;B&#65533;M&#65533;&#65533;&#65533;Z&#65533;8:`V&&#1188;L%&#65533;7&#529;nd%&#65533;&#65533;&#65533;EQ&#65533;XE&#65533; F
&#65533;&#65533;&#65533;`+&#65533;&#65533;*	&#65533;!q&#65533;X/&#65533;F0&#65533;&#65533;&#65533;&#65533;&#65533;&#65533;/d>X($&#65533;@&#65533;^&#65533;&#65533;&#65533;O_LPBI&#65533;S&#65533;C}XPpD&#65533;&#65533;t&#65533;Y\A&#65533;&#65533;x&#65533;&#65533;|&#65533;&#65533;~&#65533;&#65533;A&#65533;&#65533;&#65533;&#65533;&#65533;&#65533;R&#65533;A&#65533;&&#65533;&#65533;R,&#65533;&#5381;8&#65533;2&#65533;V&#65533;qET&#65533;`&#65533;!
&#65533;K&#65533;FR&#65533;&#65533;&#65533;&#65533;1p<b'&#65533;i&#65533;#&#65533;P!q&#65533;B&#65533;9h&#65533;&#65533;0<&#65533;&#723;&#65533;EYe&#65533;&#65533;D&#65533;le$&#65533;&#65533;&#554;&#65533;U3a&#65533;)&#65533;&#361;5&#65533;&#65533;&#65533;lp&#65533;n&#65533;9&#65533;&#65533;{:&#730;]&#65533;x&#65533;+&#65533;)P'&#65533;&#65533;Ut/2
T&#65533;>&#65533; &#65533;&#65533;=]%wA&#65533;&#2086;q&#1538;P&#65533;6}&#65533;j&#65533;H&#65533;H&#65533;W&#65533;j&#65533;-&#65533;]&#76160;&#65533;&#65533;U&#65533;&#191;&#65533;
s[[&#1804;<sR!J&#65533;&#65533;&#65533;=EQ&#65533;J&#65533;&#65533;&#65533;A&#65533;,#&#65533;&#65533;g,&#65533;Y;Q&#65533;I&#65533;&#65533;&#1025;&#65533;&#65533;Ts&#65533;&#65533;&#65533;JV&#65533;&#65533;&#65533;"J&#550;M&#65533;&#65533;&#65533;S!R	7	k&#65533;z&#65533;h&#65533;W&#65533;+fIn&#65533;"&#65533;N(pd$^gp&#65533;w&#65533;&#1680;7&#65533;&#65533;|&#65533;&#65533;&#65533;&#65533;FDzb&#65533;Yt&#65533;-&#1320;Wn &#65533;&#65533;&#65533;@20&#65533;&#1718;
T&#65533;(I&#65533;H&#65533;b&#65533;)&#65533;&#65533;`&#65533;
&#65533;/&#65533;&#65533;&#65533;&#65533;0&#65533;&#65533;&#65533;
&#65533;p&#65533;&#65533;&#65533;&#65533;X&#65533;f8&#65533;&#65533;D^&#65533;&#65533;Tu&#65533;p&#65533;Y&#65533;&#65533;&#65533;rt&#147;:&#65533;&#65533;f6h2)U3&#65533;&#65533;x$&#65533;mmAR9&#65533;=&#65533;&#65533;R&#65533;&#65533;~&#65533;G&#65533;F&#65533;&#65533;E&+&#65533;F&#65533;J1&#65533;&#65533;&#65533;M&#65533;&#65533;v&#65533;&#65533;]%&#65533;&#65533;C&#65533;&#65533;8&#65533;:&#65533;&#65533;&#65533;P&#65533;&#65533;&#65533;&#65533;UM@1&#65533;,&#65533;&#65533;&#65533;TA'd&#65533;I0J&#65533;V&#65533;"&#65533;bg&#65533;&#65533;&#65533;&#65533;&#1349;&#65533;*D&#65533;&#65533;&#295;RjS&#65533;&#65533;a&#65533; &#65533;&#65533;&#65533;f&#65533;&#65533;p&#65533;&#1446;&#65533;&#65533;`&#65533;X&#65533;Bns&#65533;T&#1697;[&#65533;&#65533;&#65533;&#65533;W&#65533;&#65533;w&#65533;F&#65533;&#1740;&#65533;&#65533;&#65533;[&#65533;x&#65533;R&#942;7&#65533;&#65533;o&#65533;&#65533;^&#65533;&#65533;&#65533;&#65533;!&#65533;&#65533;&#65533;&#65533;&#65533;&#65533;&#45320;&#65533; &#1382;J&#65533;l+&#65533;&#65533;&#65533;&#65533;;&#1621;A&#65533;E &#65533;&#65533;E&#65533;&#65533;@&#65533;&#65533;&#65533;&#65533;&#65533;[H&#65533;l@&#65533;&#65533;&#65533; c&#65533;w&#65533;U,C&#65533; \&#65533;&#65533;f&#65533;&#65533;:&#376;[o&#65533;U&#65533;EF&#672;&#65533;W&#65533;#>&#65533;E&#16981;&#65533;2&#65533;k&#65533;&#65533;&#65533;a&#65533;&#65533;&#65533;&#65533;%&#65533;7&#65533;&#65533;uL&#65533;&#65533;&#65533;&#65533;
(&#65533;0&#65533;&#65533;:O&#65533;&#65533;&#65533;s&#65533;&#65533;~&W&#65533;ba&#65533;&#65533;&#65533;&#65533;%&#65533;&#65533;\&#65533;o&#65533;.&#65533;&#65533;{&#65533;&#65533;&#65533;)E&#669;H&#65533;cy&#65533;&#20343;s&#65533;&#65533;&#65533;@@&#65533;&#65533;&#65533;V&#65533;uD^&#65533;G&#65533;/:b&#65533;c
-&#65533;&#65533;&#65533;A&#65533;}wO&#65533;&#65533;n&#65533;`d4k&#212;.&#65533;&#65533;`>d\&#65533;&#65533;&#65533;&#65533;&#65533;&#65533;	_O&#65533;&#65533;&#65533;3&#65533;&#65533;]&#65533;&#65533;}&#65533;P&#65533;*&#63804;&#65533;~&#65533;&#65533;wv&#65533;+D&#65533;~&#65533;&#65533;E&#430;&#65533;&#616;&#65533;,a&#65533;&#65533;D.&#1220;|&#65533;&#65533;&#65533;&#65533;&#65533;&#65533;>&#65533;x&#65533;&#65533;&#65533;&#65533;R&#65533;3&#65533;>&#65533;7h&#65533;&#65533;&#65533;V&#65533;&#65533;jx&#65533;\ &#65533;Nm&#65533;TA4&#65533;&#1556;&#65533;&#65533;&#65533;&#65533;&#65533;&#65533;>d&#65533;&#587;&#65533;&#65533;&#65533;&#65533;&#65533;<&#65533;
	&#65533;&#65533;&#65533;&#1304;&#65533;&#65533;b3&#65533;&#42639;&#65533;s@&#65533;&#65533;&#65533;
2:&#65533;&#65533;&#65533;Q&#65533;z,&#65533;/8&#65533;&#1266;+&#65533; qQ&#65533;i
9&#65533;&#1547;&#65533;&#65533;&"&#65533;&#232;&#65533;0{&#65533;<&#65533;&#65533;&#65533;B$4&#65533;0&#65533;&#65533;&#65533;&#65533;&#65533;&#65533;&#65533;G&#65533;&#65533;?Z@*&#65533;$%P&#65533;&#65533;&#65533;"&#65533;&#65533;&#65533;	&#65533;s&#65533;&#65533;&#65533;&#65533;Z/RR&#65533;Sx&#65533;3&#65533;@&#65533;+&#65533;&#65533;&#1612;&#65533;zI&#65533;J&#65533;&#65533;!&#65533;.$&#65533;&#65533;&#65533;&#65533;[5&#65533;h&#65533;}Z&#65533;&#65533;8&#65533;&#1551;&#65533;&#65533;&#65533;&#65533;s&#65533;&#65533;2/&#65533;&#65533;&#65533;&#65533;&#65533;&#65533;S&#65533;&#65533;&#65533;q&#699;|a&#65533;&#65533;&#65533;X&#65533;BOT",\&#65533;&#65533;8&#65533; &#65533;&#65533;&#65533;=&#65533;#&#65533;&#65533;&#65533;&#65533;&#65533;c&#65533;6&#65533;1&#65533;S1&#65533;b&#65533;&#65533;&#65533;&#65533;&#65533;2&#65533;q&#65533;s0 &#65533;%&#65533;&#65533;&#65533;&#65533;&#65533;&#65533;@'&#65533;j&#65533;&#1046;&#65533;&#65533;.&#65533;&#65533;&#65533;&#65533;&#65533;&#33037;J&#65533;r&#65533;E&#65533;&#65533;&#1720;(p&#65533;&#65533;i&#65533;O&#65533;&#1744;&#65533;O,&#456;E>R>|&#65533;&#65533; &#65533;&#65533;&#65533; &#65533;
D&#65533;&#65533;)q&#65533;&#65533;&#65533;&#65533;E K&#65533;&#65533;ZC&#65533;&#65533;:B&#65533;&#65533;&#65533;A&#1646;&#65533;K&#65533;f&#65533;&#65533;KD&#65533;&#65533;.Yz&#65533;&#65533;&#65533;&#65533;&#65533;&#65533;&#1551;&#65533;8&#65533;&#65533;&#65533;	&#65533;&#65533;s&#528;&#65533;&#65533;&#65533;&#65533;-&#65533;&#65533;&#35884;#&#65533;&#65533;&#65533;n&#65533;&#65533;&#65533;	(s&#65533;I&#65533;QS&#65533;"&#65533;aDA&#65533;&#65533;
%P&#65533;&#65533;&#65533;-&#65533;&#65533;&#65533;z&#65533;&#65533;&#65533;S&#65533;8 2&#65533;&#65533;VzH&#65533;&#65533;&#65533;i0TA&#65533;&#65533;&#1637;&#65533;	P&#65533;8&#65533;X&#65533;&#65533;&#65533;&#1086;&#65533;&#65533;&#65533;&#65533;Rm&#65533;&#65533;&#65533;&#65533;&#65533;TZ&#65533;&#65533;&#65533;&#65533;&#65533;2[&#65533;&#65533;$&#65533;"d&#65533;&#65533;&#65533;&#65533;B&#65533;&#65533;&#712;&#65533;&#65533;&#65533;6Y&#65533;"B&#65533;U&#65533;"&#882;%&#65533;&#65533;,$&#65533;&#65533;h6&#65533;U&#65533;8&#65533;Ur&#65533;:&#65533;;&#65533;&#65533;&#65533;=4&#65533;+&#65533;&#65533;&#65533;&#36589;&#65533;,&#65533;&#65533;&#65533;&#65533;G&#65533;&#146;&#65533;p&#65533;&#65533; &#65533;!&#65533;#&#65533;&#65533;@&#65533;i&#65533;&#65533;a&#65533;+\&#65533;1&#65533;@&#65533;
&#65533;S&#1602;&#65533;&#65533;&#586;&#65533;&#65533;o&#65533;,&#65533;&#65533;8&#65533;\&#65533;[&#65533;&#65533;&#65533;^&#65533;&#65533;&#65533;_&#45636; (&#65533;&#65533;1*&#1627;&#65533;&#65533;&#65533;&#65533;&#65533; &#65533;(8,&#65533;&#65533;2&#65533;S&#65533;&#65533;K&#65533;S&#65533;4&#65533;V&#1188;~)	0;&#65533;&#65533;&#65533;&#65533; &#65533;&#65533;&#65533;&#65533;&#65533;VR&#65533;&#65533;X&#65533;t&#65533;&#65533;&#65533;&#65533;9K&#65533;@b&#65533;P&#65533;@t&#65533;-&#65533;&#65533;&#65533;B	&#1297;o&#65533;&#65533;&#65533;9+&#65533;&#65533;P[&#65533;&#65533;&#65533;&#65533;
&#65533;&#1225;&#65533;&#65533;	&#65533;&#65533;bH&#65533;a;&#65533;&#65533;{.&#65533;&#65533;&#65533;&#65533;=&#65533;&#65533;&#65533;&#65533;67:&#65533;&#1180;&#65533;&#65533;#&#65533;&#65533;/&#217;&#65533;jrA&#65533;D&#65533;&#65533;&#65533;1L&#65533;&#65533;Q&#65533;&#65533;P&#65533;&#65533;&#65533;&#65533;"&#65533;C&#65533;&#11153;r&#65533;&#65533;&#65533;N&#65533;&#65533;2A&#65533;&#65533;&#65533;&#65533;+c&#65533;)&#65533;&#65533;S .0&#65533;Db9,p&#65533;&#65533;cO&#65533;&#65533;&#65533;D&#65533;/&#65533;&#65533;&#65533;&#65533;M&#65533;R&#65533;a&#65533;&#65533;&#65533;+"&#65533;&#65533;&#65533;&#65533;&#65533;4&#65533;&#65533;:&#65533;21&#65533;  !&#65533;'\,&#233;&#65533;&#65533;&#65533;&#65533;D&#65533;&#65533;)8&#65533;B"i#&#65533;&#65533;X)&#65533;a+&#65533;p2&#65533;ST%&#65533;%&#65533;
&#65533;<&#65533;	&#65533;&#65533;5&#65533;&#65533;?&#65533;L&#65533;&#65533;&#65533;&#65533;&#65533;rPm&#65533;&#65533;<&#65533;&#65533;&#65533;|&#1086;&#65533;&#65533;&#65533;E&#65533;p&#65533;&#65533;&#65533;D>&#65533;Q uZ&#65533;&#65533;&#65533;;&#65533;|B&#65533;)&#65533;&#65533;`+j&#65533;&#65533;;&#65533;&#65533;+&#65533;&#65533;5&#65533;&#34509;&#65533;&#65533;&#65533;hO&#65533;%&#65533;&#65533;&#65533;&#65533;c&#65533;&#65533;&#65533;LUy&#65533;&#65533;2&#65533;Q
&#65533;"s
%`&#65533;&#65533;&#65533;=C&#8381;&#65533;Ii38 HJ`U7&#65533;HO%&#65533;,T&#65533;4&#65533;&#65533;*"&#65533;
&#65533;l$&#65533;.&#65533;:&#65533;z&#279;&#65533;&#65533;h&#65533;&#65533;&#65533;&#65533;&#65533;&#65533;-8&#65533;$&#65533;&#65533;&#65533;J3 &#65533;&#65533;% W>Z&#65533;&#65533;&#65533;&#65533;&#65533; 	8&#65533;W&#527;y&#65533;Y3&#65533;&#65533;&#65533;B.&#65533;&#65533;&#65533;8&#65533;mZ&#65533;&#65533;2&#65533;&#65533;6J!&#65533;Z&#65533;#@$&#65533;&#65533;&#65533;&#65533;7P&#65533;l;&#65533;M&#1977;&@&#65533;&#65533;&#65533;.,&#65533;n&#65533;&#65533;?&#65533;&#65533;$!&#65533;&#65533;6&#65533;)&#65533;&#65533;&#65533;i.&#65533;&#65533;&#65533;P&#549;:"82&#65533;&#585;&#65533;&#65533;&#1037;&#65533;&#65533;Y&#65533;&#65533;&#65533;&#65533;&#1834;&#65533;&#65533;/&#65533;RV&#138;&#65533;&#65533;/&#65533;'2&#65533;&H&#65533;&#65533;&#65533;,Q&#65533;&#65533;t\&#65533;&#65533;X&#65533;&#65533;&#65533;&#65533;9&#65533;&#65533;&#65533;&#65533;Xs&#65533;&#65533;&#65533;Y&#65533;h+&#65533;&#65533;aLY&#65533;=Y&#65533;#&#65533;&#1090;&#65533;a&#65533;gM&#65533;&#65533;b*&#65533;&#65533;`&#65533;&#65533;\&#65533;&#65533;&#65533;	&#65533;&#65533;&#65533;V"N&#65533; "&#1114;&#65533;
&#65533;b&#65533;I&#1218;k&#65533;!&#65533;&#65533;*&#65533;@v&#65533;?&#65533;&#65533;:&#65533;Q&#65533;&#65533;C	&#65533;&#65533;&#65533;W&#65533;*&#65533;+&#65533;&#65533;-FR&#65533;h&#65533;K&#65533;.9&#65533;&#65533;&#65533; &#65533;&#65533;YL&#65533;i&#65533;&#65533;(&#65533;(YM&#65533;&#65533;&#65533;&#65533;&#65533;
&#65533;^N	&#65533;&#65533;Z>)&#65533;&#65533;5&#65533;&#65533;[ !&#65533;X&#65533;f&#65533;8&#65533;&#65533;&#65533;M&#65533;]&#65533;&#65533;9&#65533;S1&#65533;J<&#65533;%&#65533;&#65533;J&#65533;&#65533;:6&#65533;p"&#65533; &#65533;r&#65533;&#1652;4/&#65533;&#65533;&#65533;&#65533;&#65533;x2&#65533;&#65533;&#65533;&#65533;K&#65533;&#65533;&#65533;&#65533;&#65533;&#65533;&#65533;&#65533;QW&#65533;^&#65533;)&#65533;5&#65533;&#65533;cH"p&#65533;n&#9296;8&#65533;@&#65533;&#65533;&#65533;P&#65533;"&#65533;9&#65533;Tn&#65533;:&#65533;:%V&#65533;)&#65533;&#65533;`m2&#65533;Z&#65533;7 &#65533;&#65533;&#65533;&#65533; %&#65533;&#65533;&#65533;&#65533;&#65533;&#65533;&#65533;&#65533;&#65533;`2&#65533;&#65533;P&#65533;&#65533;&#65533;&#65533;&#1275;&#65533;&#65533;H&#65533;&#65533;&#65533;&#65533;!&#65533;A&#65533;!&#65533;&#65533;&#65533;&#65533;T&#65533;(`&#65533;&#65533;[&#1553;&#65533;&#65533;&#65533;&#65533;x&#65533;rbLf7T&#39325;p>[M %~R&#65533;&#65533;&#65533;9'&#65533;&#65533;&#65533;&#65533;b&#65533;h&&#65533;YT&#65533;&#65533;&#65533;&#65533;ah&#65533;&#65533;Z&#1626;Y&#65533;M!&#65533;G
RLD%W&#65533;&#65533;&#65533;&#65533;N&#1102;&#65533;&#49872;&#65533;H"^&#65533;$@&#65533;&#65533;r&#65533;&#65533;&#65533;&#65533;)&#65533;a&#65533;dm	&#65533;m&#65533;i&#65533;\&#65533;8&#65533;y&#65533;U
IS&#65533;A&#65533;M&#65533;&#377;&#65533;&#65533;&#65533;&#65533;;Z&#65533;<&#65533;&#65533;J&#65533;&#65533;8&#65533;&#65533;&#65533;&#65533;GO&#65533;&#65533;&#1904;&#65533;`&#65533;s9&#32944;&#65533;z1&#65533;"&#65533;&#65533;H3&#65533;&#65533;&#65533;&#65533;M1&#65533;Z&#65533;&#65533;P&#65533;yY&#65533;&#65533;&#65533;Q&#65533;&#65533;A&#65533;f&#65533;>&#65533;&#65533;&#65533;&#65533;&#65533;&#65533;&#65533;	-&#65533;(&#65533;&#1698;&#65533;&#65533;&#65533;&#65533;&#65533;&#65533;&#65533;QD&#65533;T&#65533;>Q03&#65533;m&#65533;S&#65533;&#65533;<&#65533;2:RJ&#65533;d%&#65533;&#65533;&#65533;&#65533;&#1081;&#65533;&#65533;
j&#65533;Z	&#65533;&#65533;&#65533;&#65533;&#65533;&#65533;<&#65533;4&#65533;&#65533;@&#65533;!&#65533;<&#65533;@&#65533;&#65533;&#35644;K&#65533;&#65533;&#65533;&#65533;|&#1423;>&#65533;$&#65533;&#65533;&#65533;@&#65533; &#65533;`&#65533;i&#65533;9aP&#65533;&#65533;&#65533;UV&#65533;&#65533;&#65533;&#65533;>&#65533;&#65533;X&#65533;&#65533;&#65533;&#65533;/&#65533;&#65533;&#65533;&#65533;i&#65533;dJ 8&#65533;&#65533;:&#65533;T&#25996;&#1545;&#65533;J&#65533;&#65533;&#65533;k&#65533;&#888;&#65533;
&#65533;&#65533;&#65533;&#65533;>l&#65533;\x)!,&#65533;A&#65533;&#65533;&#65533;gu_s&#65533;$&#65533;&#65533;&#1341;&#65533;`&#65533;&#65533;2&#65533;#&#1689;&#65533;T&#65533;#vV:/&#65533;&#65533;T&#65533;@&#65533;&#65533;&#65533;&#65533;&#65533;>9&#65533;
&#65533;&#65533;&#65533; 2&#65533;&#65533;&#65533;l2ZC ;q&#65533;(&#65533;&#1145;Vi&#65533;&#65533;gH&#65533;&#65533;f&#65533;&#65533;X&#65533;&#65533;&#18229;&#65533;&#65533;p&#65533;G&#65533;&#65533;&#65533;d &#65533;&#65533;N&#65533;#fu&#65533;&#65533;&#65533;&#65533;&#65533;<&#65533;&#65533;&#65533;&#65533;g&#65533;&#65533;&#975;d&#65533;m;&#65533;&#65533;H&#65533;e&#65533;&#65533;k&#65533;&#65533;&#65533;-l&#65533;8&#65533;&#65533;&#65533;QZ	;;&#65533;&#65533;M&#65533;]B&#65533;&#65533;`?&#65533;&#65533;&#65533;p&#65533;Cm9&#65533;&#65533;A&#528;&#65533;d&#65533;&#65533;@6m&#65533;/&#65533;b&#65533;&#65533;\	&#65533;&#65533;&#65533;&#65533;cn&#65533;&#65533;@O5&#65533;&#65533;&#65533;&#336;&#65533;Sbpp&#65533;k&#65533;?&#65533;"&#65533;&#65533;N&#65533;m&#65533;&#65533;P&#65533;S&#65533;&#65533;&#65533;*h&#65533;S,Qt&#65533;ES&#65533;P&#65533;&#65533;&#65533;V&#65533;&#65533;&#65533;&#65533;j]&#65533;m&#65533;?&#1110;&#65533;&#65533;"&#65533;'3q&#65533;&#65533;&#65533;&#65533;K*&#65533;9&#65533;z&#65533;S>	QD&#65533;&#65533;&#65533;[ &#65533;&#65533;&#65533;&#65533;&#65533;i&#65533;&#65533;F/&#65533;^&#65533;&#65533;&#65533;P&#65533;&#65533;&#1233;&#65533;&#65533;m[r&#65533;&#65533;]&#65533;&#65533;<&#65533;iW&#65533;&#65533;&#65533; &#65533;&#65533;11J&#65533;&#65533;pq7&#65533;&#1622;A&#65533;J&#65533;;i&#65533;&#523;@V<&#65533;&#65533;/&#65533;&#65533;(&#65533;r&#65533;&#65533;\=X&#65533;
?&#65533;&&#65533;&#65533;&#65533;B-&#65533;&#65533;&#65533;&#1109;bT&#65533;&#65533;&#65533; &#840;&#65533;e&#65533;&#65533;&#1554;&#65533;&#65533;j&#65533;v )&#65533;&#65533;0H'&#65533;"g,&#38237;x3&#1690;&#65533;=&#65533;&#65533;.%o&#65533;&#65533;&#65533;,8&#65533;z`\&#65533;&#65533;v&#65533;&#65533;&#65533;&#65533;&#65533;&#65533;&#65533;i&#65533;tAO`_X)o&#1373;!&#65533;&#65533;A&#65533;&#65533;A&#65533; 2&#65533;&#65533;&#65533;&#65533;H&#65533;D&#65533;&#65533;&#65533;&#65533;&#65533;H&#65533;G&#65533;&#65533;A&#65533;&#65533;X]&#65533;&#65533;b&#65533;&#176;so&#65533;E&#65533;&#65533;:e&#65533;&#65533;D&#65533;&#65533;0O&#65533;~D&#65533;&#1932;y4&#65533;Z?&#65533;t3c_ <&#65533;&#1221;&#65533;=<&#65533;&#65533;&&#65533;&#65533;&#65533;E&#65533;1&#728;&#65533;&#65533;% &#65533;d&#65533;$&#65533;&#65533;&#65533;Qa&#65533;&#65533;&#65533;=&#65533;&#65533;*\)&#65533;&#65533;)&#65533;&#65533;&#906;	;&#65533;&#65533;&#65533;Y&#65533;&&#65533;&#65533;-QB&#65533;&#65533;	&#65533;Br&#65533;m&#65533;&#65533;&#65533;&#65533;^W&#65533;!U&#65533;\)&#65533;&#65533;t&#65533;&#65533;&#65533;JC &#65533;<]BZ&#65533;u!&#65533;	&#1117;&#65533;&#65533;&#65533;$&#65533;a4&#65533;M&#65533;.&#65533;R&#65533;&#65533;H&#65533;@)Aaj?&#65533;&#65533; &#65533;!&#65533;$&#65533;4&#65533;&#65533;&#65533;3&#65533;&&#65533;8r&=&#1748;6:&#65533;H&#65533;1ED&#65533;g&#65533;i!8I&#65533;&#65533;@&#65533;&#65533;@V0&#65533;^&#65533;&#65533;&#65533;UA&#65533;B&#65533;F*,&#65533;&#65533;.&#65533;2&#65533;d&#65533;8&#65533;l&#65533;&#65533;Yb&#65533;Yp&#65533;	&#65533;(&#65533;&#65533;&#65533;(#&#65533;&#65533;XGf
&#65533;&#65533;&#65533;&#65533;&#1709;&#65533;/&#65533;&#65533;&#65533;W&#65533;O&#65533;&#65533;&#65533;~&#65533;6&#65533;&#65533;&#65533;&#65533;@&#65533;[&#65533;&#65533;&#65533;&#65533;H&#65533;E&#65533;< -]&#65533;t&#65533; @&#65533;&#65533;Z&#65533;&#65533;&#65533;&#65533;&#65533;&#65533;&#65533;-n&#65533;&#65533;&#65533;&#65533;8_&#65533;l&#65533;&#65533;&#1123;&#65533;Q,4&#65533;&#65533;&#65533;B&#65533;&#65533;2&#65533;&#65533;&#65533;&#65533;p%&#65533;&#65533;H&#65533;&#65533;&#26667;&#65533;2&#65533;&#65533;9t& 7&#65533;&#65533; "t&&#65533;He(u%&#65533;&#65533;K&#65533;/^&#65533;PZ&#65533;bK!&#65533;|&#65533;&#65533;Ad&#65533;&#1443; ` B&#65533;* &#65533;(t"&#65533;k&#65533;.&#1980;z&#65533;&#65533;&#65533;&#65533;&#65533;/&#65533;&#65533;&#65533;.lpB&#65533;n&#65533;&#65533;&#65533;&#65533;&#65533;&#65533;&#65533;&#65533;&#65533;&#65533;&#65533;!&#65533;&#65533;)nh&#65533;,q&#65533;&#65533;&#65533;&#65533;;]&#65533;@&#527;t&#65533;H&#65533;/5R&#65533;h1&#913;&#65533; b&#65533;DjC&#65533;&#65533;&#65533;`&#65533;&#65533;&#65533;&#65533;\&#65533;&#65533;&#65533;&#65533;&#65533;^&#65533;R&#65533;tf&#859;r&#65533;^G:&#65533;-&#65533;a)&#65533;&#65533;&#65533;&#65533;&#65533;&#65533;3&#65533;B5.&#65533;=&#835;t&#1263;o&#65533;>&#65533;&#65533;&#65533;&#65533;&#65533;&#65533;^W	&#65533;oL6 n&#65533;dr&#65533;Fj&#65533;v&#65533;oD&#65533;R:m&#65533;&#65533;oZ&#65533;&#1104;&#65533;V&#65533;&#452;y&#65533;&#65533;y1&#65533;k&#65533;&#65533;&#65533;Fn(q
d&#65533;9&#65533;f`m&#65533;U/aC%&#65533;&#65533;V$Q7	e&#65533;fErH^&#65533;&#65533;2&#65533;`&#65533;ZHG&#65533;]PF&#65533;/&#65533;SZ7&#65533;&#65533;Cb[&#65533;&#65533;&#65533;U&#65533;&#65533;&&#65533;m&#65533;&#65533;&&#65533;&#65533;&#65533;&#65533;&#65533;kQDA&#65533;&#65533;v9vP&#65533;'g&#65533;i&#65533;&#65533;C?$kumf&#65533;e+Q	 &#65533;IH&#65533;&#65533;H}&#65533;QHv&#65533;(&#65533;I+&#65533;I E&#65533;T&#65533;L8&#65533;Q]&#65533;&#65533;=R&#65533;&#65533;U^&#65533;cQ&#1917;U&#1259;&#65533;&#65533;e&#65533;33&#65533;&#65533;WY&#65533;V'C&#65533;UM&#65533;&#65533;B&#65533;u%+&#65533;A&#65533;9-&#65533;&#65533;Z{&#65533;}.	&#65533;&#65533;Hg&#65533;D$`&#65533;&#65533;&
Yk[L&#65533;E\&#65533;0&#65533;Ut&#65533;&#65533;EC&#65533;m&#65533;&#65533;&#65533;q&#65533;&#65533;Hn&#65533;Q&#10360;&#65533;t&#65533;H&#65533;aD&#65533;1&#65533;&#65533;(/&#65533;( H &#65533;&#65533;2&#65533;&#65533;_,&#65533;`+MN9&#65533;[4&#65533;&#65533;&#65533;zQ&#65533;%/f%y&#65533;A/&#65533;&#65533;&#65533;&&#65533;1&#65533;<3&#65533;&#1510;&#65533;&#65533;&#65533;t&#65533;q&#65533;A&#65533;&#65533;&#65533;'EB&#65533;&#65533;&#65533;3&#65533;&#65533;J&#65533;L&#65533;&#65533;&#65533;&#65533;&#65533;f&#65533;I&#65533;&#65533;&#65533;n`&#65533;&#65533;D&#65533;f&#65533; &#65533;&#65533;)3&#65533;(`&#65533;&#65533;-&#65533;f!&#65533;K,K$1&#65533;&#65533;0&#1077;&#65533;&#65533;&#65533;&#65533;wU&#65533; &#65533;D&#65533;8] &#65533;8q&#65533;
hI&#1648;&#65533;!o&#1445;x&#65533;\e
EUN&#65533;5k&#65533;9&#65533;&#65533;g&#1676;{1&#1715;&#65533;#=&#65533;&#65533;np&#65533;Z&#65533;q&#65533;!&#297;&#65533;.&#1289;&#65533;*e&&#65533;CCw6n&#65533;&#65533;&#65533;&#65533;un*z&#321;	C&#65533;'&#65533;h/ iZ&#65533;O?t&#65533;UA&#65533;&#65533;3&#65533;&#65533;&#65533;&#65533;&#65533;&#65533;&#65533;M&#65533;&#65533;\&#65533;&#686;&#65533;&#65533;qk&#65533;$* d&#65533; &#65533;&#65533;&#65533;g&#497;&#65533;&#65533;&#65533;&#65533;&#65533;AP&#65533;Cv&#65533;<&#65533;&#65533;&#65533;&#65533; &#65533;&#1172;H\U&#65533;&#1579; k3&#65533;z&#65533;q&#65533;&#65533;!Z&#65533;	I*2&#1993;H##&#65533; &#65533;&#65533;&&#65533;&#65533;P&#616;&#65533;G&#65533;U=&#65533;t&#386;&#65533;&#65533;&#65533;&#1470;W&#65533;Jq0@&#65533;Q&#65533;&#65533;$&#65533;&#65533;&#65533;r&#65533;&#65533;Uu&#65533;&#1522;g&#65533;&#65533; &#65533;&#65533;&#65533;&#65533;&#65533;/> &#65533;&#660;&#65533;'&#65533;)RNb!&#65533;J&#65533; tQd1&#395;d &#65533;Wh&#65533;rC&#65533;n#&#1785;D=#k&#65533;@,&#65533;&#65533;h&#65533;@K&#65533;&#65533;A&#65533;&#65533;&#65533;6&#65533;&#65533;.&#65533;E&#65533;&#65533;&#65533;K&#65533;&#65533;&#65533;&#65533;0&#65533;R&#65533;&#65533;:&#65533;BPP&#65533;&#65533;&#65533;&#65533;&#65533;{Ow&#65533;3&#65533;1FBF'&#65533;2&#65533;&#65533;eU<%*S&#65533;&#65533;8&#65533;Q &#65533;R&#65533;&#65533;&#65533;Dd&#65533;R&#65533;S&#65533;ml@:-&&#65533;&#65533;	
2#&#65533;&#65533;N&#65533;&#65533; .o&#65533;&#65533;&#65533;&#65533;#"&#65533;&#65533;&#65533;&#6672;&#65533;P"&#65533;&#65533;&#65533;&#65533;0&#65533;&#65533;&#65533;&#65533;IE&#65533;&#65533;=&#65533;X&#65533;pQ&#65533;Z&#65533;S&#65533;&#65533;)Q&#65533;6q&#65533;&#65533;i^&#65533;&#65533;&#65533;&#65533;&#65533;&#65533;0&#65533;&#65533;&#65533;&#65533;E"r&#65533;F&#65533;&#65533;,s&#65533;;)B)HO&#65533;&#65533;&#65533;J&#65533;I&#65533;&#65533;f&#65533;"&#65533;&#65533;w^&#65533;&#65533;r&#65533;&#65533;&#65533;&#65533;!;&#65533;&#65533;E&#1840;&#65533;&#65533;&#65533;&#65533;Q&#65533;&#65533;&#65533;r&#65533;&#65533;&#65533;*.:,&#65533;&#65533;2&#65533;&&#39280;R&#65533;r
&#65533;&#65533;&#65533;&#65533;&&#65533;4%v&#65533;)&#1313;&#65533;&#65533;&#65533;&#65533;&#65533;&#65533;&#65533;&#65533;&#65533;&#65533;&#65533;OwQ]&#65533;Ld&#65533;#,&#65533;4P&#65533;&#65533;&#65533;&#65533;&#65533;F&#65533;(&#65533;X&#65533;&#65533;&#1540;&#65533;D!q&#65533;&#65533;&#65533;gD&#65533;&#65533;E7q&#65533;pC&#65533;&#65533;&#65533;&#65533;"&#896;:}&#65533;&#65533;GMr*&#65533;;
&#692;c&#65533;&#65533;&#65533; &#65533;=&#65533;&#65533;OkX2,&#65533;&#65533;&#65533;&#65533;&#1990;&#65533;&#65533;!&#65533;Pi1xQ*@&#65533;d ,(h&q&#65533;V&#65533;E1p8*&#65533;J&#65533;&#65533;r&#65533;&#65533;Nu&#65533;&#65533;gs&#65533;&#65533;d&#65533;[^E&#65533;4&#65533;&#65533;O&#65533;&#65533;&#65533;: &#65533;&#65533;D&#430;&#65533;-&&#65533;&#65533;&#65533;D&#65533;&#1506;&#65533;&#65533;I&#65533;g'&#65533;C&#65533;4&#1116;\&#65533;&#65533;&#65533;&#65533;&#65533;&#65533;r7f&#65533;Wd&#65533;!&#65533;&#65533;m&#65533;[&#65533;&#65533;oA&#65533;&#65533;&#65533;b&#65533;`&#65533;E&#65533; &#65533;&#65533;j8&#65533;E ,h!4fm#`&#65533;&#65533;&#65533;	&#65533;&#65533;"&#65533;!1&#65533;&#65533;&#65533;](&#65533;Ex'XP&#65533;&#65533;A6&#65533;&#65533;!&#65533;&#65533;&_&#65533;&#65533;s&#65533;&#65533;2&#65533;&#65533;&#65533;&#65533;	&#65533;&#65533;7&#65533;&#65533;Kjv&#65533;&#65533;.&#65533;&#747040;&#65533;2&#65533;R&#65533;I*&#65533;&#65533;EPAu&#65533;&#65533;&#65533;&#65533;&#65533;&#65533;&#65533;&#65533; C>&#65533;@&#65533;&#65533;3&#65533;X0AH&#65533;lD+=&#65533;&#65533;E_X&#65533;&#65533;&#65533;&#65533;1&#65533;j&#65533;&#65533;i&#65533;&#65533;&#65533;}d&#65533;&#43746;&#65533;\&#65533;	%;&#65533;iw &#65533;2y&#65533;@{O|&#582;&#65533;&#65533;&#65533;&#65533;~&#65533;&#65533;aE&#65533;-&#65533;)&#65533;)	&#65533;&#65533; &#65533;&#65533;&#65533;&#65533; &#65533;&#65533;E&#65533;`,.-0&#65533;G&#65533;&#65533;e*4&#65533;&#65533;&#671;&#65533;&#65533;{&#65533;&#65533;&#65533;/&#65533;&#65533;&#65533;A&#65533;] B:&#65533;mT&#65533;X&#65533;V&#65533;jO>&#970;5&#65533;tI&#65533;0I&#65533;Q&#65533;&#65533;Q4&#65533;&#65533;Yu&#65533;&#65533;k&#65533;&#65533;&#65533;&#65533;efF&#65533;&#65533;&#1426;@ \fT7&#65533;&#65533;&#65533;]Z&#65533;&#65533;2&#65533;&#65533;&#65533;_b&#65533;B&#65533;b&#65533;$3D&#65533;d&#65533;&#65533;&#1603;p&#65533;5&#65533;&#65533;.U&#65533;&#994;&#65533;HP+g&#65533;@&#65533;&#65533;`>'&#65533;E&#65533;;q&#65533;&#65533;&#65533;x&#65533;&#65533;&#1996;&#65533;&#65533;&#65533;&#65533;1B&#65533;K"^&#65533;A3&#65533;&#65533;&#65533;&#65533;( r&#65533;JE&#65533;&#65533;ce&#65533;&#65533;U.&#65533; ^[&#65533;&#65533;&#65533;&#65533;&#65533;&#65533;&#65533;&#65533;N&#65533;&#65533;&#65533;&#2015;Eb&#65533;D &#65533;&#418;y$&#65533;&#65533;"1&#65533;&#65533;&#844;&#65533;Q&#65533;x&#65533;aU2&#65533;Pr&#65533;&#65533;@U&#65533;&#65533;oz&#65533;3&#65533;7&#65533;&#475;&#65533;4&#65533;&#65533;[&#65533;]&#65533;&#65533;^&#65533;	1&#65533;&#65533;&#65533;!&#65533;`9&#65533;&#65533;:F&#65533;&#395;&#65533;'&#65533;&#65533;&#65533;l&#65533;G&#65533;]#[c&#65533;D&#65533;&#65533;5Qb&#65533;&#65533;m}&#65533;&#65533;&#65533;&#65533;T&#65533;(&#65533;5&#65533;&#65533;|&#65533;b&#65533;&#65533;cg+t9&#65533;&#65533;&#65533;&#65533;i&#65533;k&#65533;_&#65533;&#65533;&#65533;&#65533;&#65533;&#65533;&#65533;}6i&#65533;&#65533;&#65533;&#65533;&#65533;<&#65533;&#535;,[]&#65533;&#65533;*&#65533;&#1567;&#65533;&#65533;Z&#65533;&#65533;&#65533;&#65533;fP#&#65533;&#65533;(&#65533;&#1355;'&#65533;&#65533;.&#65533;&#65533;&#65533;&#65533;&#65533;&#65533;Pu&#65533;[&#65533;&#65533;&#65533;&#65533;B\&#65533;&#65533;&#65533;+&#65533;&#65533;{@&#65533;&#65533;@&#224;&#65533;&#65533;&#65533;U&#65533;&#65533;&#65533;l&#65533;N&#65533;)&#65533;&#65533;.ZU&#65533;(EL&#65533;Av&#65533;j7$t&#65533;&#65533;e%&#65533;&#65533;&#65533;&#65533;bE&#1126;lJ&#65533;&#65533;\FQ&#65533;)$&#65533;&#65533;&#65533;0&#65533;XP&#65533;&#65533;PP4L&#65533;&#65533;4&#65533;<Yb0&#65533;A&#65533;U(Aa&#2034;H&#946;&#65533;-&#65533;Uj-&#65533;&#65533;&#65533;&#65533;&#65533;`&#65533;&#21411;H&#65533;&#65533;&#65533;&#578;pV&#65533;&#65533;&#65533;d&#65533;	&#65533;&#65533;T&#65533;=&#65533;PE
&#65533;yD&#65533;&#65533;&#65533;&#65533;&#65533;A&#65533;&#65533;&#65533;&#65533; &#65533;&#65533; O&#65533;&#65533;&#65533;&#65533;&#65533;l&#65533;&#65533;M&#65533;[O&#65533;, p`&#65533;]&#65533;&#65533;&#65533;AEd H&#65533;&#765;&#65533;&#65533;&#65533;|&#625;&#65533;c&#65533;E&#65533;Z&#65533;&#65533;c&#65533;M&#65533;&#65533; &#65533;&#65533;&#65533;&#65533;mUD&#65533;UW&#65533;&#65533;Ux&#65533;&#65533;&#65533;_&#65533;&#65533;R&#65533;&#65533;&#65533;&#65533; &#65533;&#65533;	0&#65533;DX&#65533;&#65533;m S5&#65533;&#65533;&#65533;a&#65533;&#65533;9
&#65533;&#65533;DR&#65533;S&#65533;&#65533;&#65533;&#14599;&#65533;&#1940;&#65533;&#65533;D'&#65533;&#65533;o&#65533;&#65533;&#65533;!,&#65533;&#65533;J$
&#65533;&#65533;&#1825;&#65533;&#65533;\&#65533;f&#65533;^&#1796;&#65533;&#65533;&#65533;&#260;&#65533;&#65533;[&#976;9J]&#65533;FHF&#65533;&#65533;F&#65533;LH&#65533;BX&#65533;&#65533;&#65533; &#65533;&#65533;&#65533; &#323;E&#65533;p&#65533;&#65533;&#65533;&#65533;&#65533;&#65533;1aD&#65533;\&#65533;-&#65533;&#65533;c&#65533;=&#65533;&#65533;&#65533;p&#65533;TGU&#65533;&#65533;h\Z9U,&#65533;&#65533;cc&#65533;&#65533;&#65533;F&#65533;H&#65533;&#65533;'&#65533;&#65533;&#65533;AI&#65533;&#65533; &#65533;&#65533;&#65533;&#65533;[G&#65533;&#65533;&#65533;&#65533;&#65533;&#65533;&#65533;ZJ&#65533;=&#65533;J&#65533;1Qc&#1528;&#65533;l&#65533;&#65533;j&#65533;d|&#65533;]&#65533;`^&#65533;&#65533;E<&#65533;%O Y&#65533;&#65533;&#65533;y&#65533;u!c|$&#65533;h
>&#1956;,>&#65533;$
&#65533;&#65533;h,&#65533;&#65533;&#65533;&#65533;P&#65533;MPM%Z&#65533;Y&#65533;&#65533;D &#65533;&#65533;K&#65533;&#65533;l-b&#65533;Y&#836;T&#65533;&#65533;{&#65533;Q&#65533;H&#65533;u&#65533;O&#65533;&#65533;&#65533;h&#65533;F&#65533;&#65533;&#65533;q&#1607;p&#65533;EQ&#65533;d&#65533;X&#65533;Ehq&#65533;4&#65533;0t&#65533;&#65533;&#65533;&#1415;&#65533;N&#65533;%*9Jb&#65533;Wq&#65533;t&#65533;\G&#65533;&#65533;[&#65533;/A&#65533;b&#65533;&#65533;]&#65533;&#65533;L&d"E&#230798;&#65533;Kn&#65533;\&#65533;L&#65533;#j&#65533;g&#65533;le&#65533;&#65533;f&#65533;&#65533;&#65533;&#65533;$&#65533;&#65533;&#65533;&#65533;&#776;j&#65533;&#65533;&#65533;&#65533;&#65533;LTa
&#65533;&#65533;\&#65533;Hj&#65533;&#65533;&#65533;9&#2041;&#1377;&#65533;o&#65533;Oi`&#65533;@&#65533;&#65533;&#65533;Ha&#65533;&#33204;L}&#65533;F&#65533;&#65533;h&#799;/)d]]&#65533;&#65533;i&#65533;KX&#65533;&#65533;`&#65533;&#65533;&#65533;&#65533;&#65533;&#65533;&#65533;&#65533;Q &#225;&#65533;\ &#65533;&#65533;&#65533;t&#65533;@u&#65533;G&#65533;#k&#65533;&#65533;&#65533;@&#65533;A&#65533;eEtDU&#65533;&#65533;&#65533;&#65533;&#65533;0mH7&#65533;$:~Y&#65533;&#65533;&#65533;&&#65533;&#65533;21&#65533;q&#65533;&#65533;&#65533;&#65533;&#65533;&#337;a"C&#65533;VE&#65533;J<ddF&#65533;e&#65533;e,&#65533;'&#65533;@Yg&#65533;&#65533;&#65533;&#65533;&#65533;E&#65533;V`&#65533;&#65533;&#65533;&#803;{*&#65533;n&#65533;&#65533;2&#65533;F&#65533;&#65533;e`&#65533;&#1045;&#65533;&#65533;$&#65533;Tn&#65533;b&#65533;)&#65533;&#65533;N&#65533;dcE&#65533;`&#65533;&#65533;&#65533;&#65533;&#65533;&#65533;&#65533;&#65533;f[c]lU&#65533;=&K&#65533;&#65533;&#65533;H&#65533;&#65533;X&#65533;!&#65533;&#65533;&#65533;1`&#65533;&#65533;&#65533;4&#65533;&#65533;&#65533;h:&#65533;&#65533;&#65533;(}&#65533;[F&#65533;Fl&&#65533;&#65533;'&#65533;&#65533;&#65533;]p&#65533;&#65533;A"h
&#65533;&#65533;&#652;&#65533;&#65533;&#65533;F&#188;&#65533;`&#519;&#65533;&#65533;r&#65533;&#65533;&#65533;&#1868;Zm&#65533;AZ&#65533;&#65533;&#65533;&#65533;A@]Ant*&#65533;&#65533;\&#935;&#65533;&#65533;&#65533;$&#65533;&#65533;&#772;&#65533;&#65533;&#65533;. &#65533;&#65533;&#65533;g<&#65533;&#1119;p&#65533;qr&#65533;&#65533;&#65533;&#65533;E0&#65533;&#65533;&#30210;fo&#65533;&#65533;&#65533;N&#65533;i&#65533;&#65533;C8&#65533;CP&#65533;XT&#65533;i&#65533;,&#65533;&#65533;#&#65533;l&#65533;&#65533;&#65533;N&#65533;&#65533;/&#65533;WS&#65533;&#65533;c&#65533;&#65533;D&#65533;&#65533; &#65533;nX&#649;x&#65533;1A&#65533;&#1636;&#65533;&#65533;&#65533;)&#65533;&#65533;&#65533;&#65533; &#65533;&#65533;&#65533;&#65533;&#65533;&#65533;H&#65533;H&#65533;&#65533;&#65533;+&#65533;*&#65533;.&#65533;j&#65533;bz&#65533;k&#65533;&#65533;&#65533;R&#1780;b&#65533;U&#65533;&#65533;A&#65533; &#65533;&#65533;H&#65533;&#65533;&#65533;3Z ij&#65533;b&#65533;&#65533;&#65533;N]&#65533;"&#65533;J&#65533;Il&#65533;I&#65533;,G&#65533;&#65533;h&#1448;Z&#65533;g~f&#65533;&#65533;&#65533;&#65533;&#402;&#65533;&#65533;d3F!&#65533;xH,q\&#65533;&#65533;E&#65533;&#65533;,&#65533;&#65533;&#399;&#65533;&#65533;&#65533;&#65533;&#65533;&#65533;$y	v	c&#65533;]Qi&#1038;0&#65533;&#40999;N&#65533;&#1725;&#65533;&#65533;8F&#65533;\&#65533;p&J&#65533;&#65533;&#65533;&#65533;*&#65533;&#65533;&#65533;&#65533;g~&#65533;&#1638;&#65533;&#65533;R&#65533;&#65533;&#65533;+&#65533;&&#65533;&#65533;$z&#65533;8&#65533;&#65533;}&#65533;&#65533;&#65533;&#65533;&#65533;&#1877;]c`&#65533;&#65533;&#65533;&#65533;&#649;&#65533;&#65533;&#65533;jl&#65533;=e&#65533;:&#65533;q<
&#65533;&#65533;&#65533;w&#65533;A&#65533;e*&#65533;$A&#65533;&#65533;&#65533;fH&#65533;u&#65533;LH&#65533;&#65533;k&#65533;&om&#48646;&#65533;n&#65533;&#65533;&#65533;"&#65533;j?&#65533;j&#65533;hE&#65533;)MNe&#706;'^&#65533;)&#960;&#65533;&#65533;d&#65533;&#598;&#276;&#65533;&#65533;&#1026;5&#65533;&#65533;&#65533;&#65533;`&#65533;$&#65533;&#65533;&#65533;:&#65533;1:&#65533;S&#65533;&#65533;E&f&#65533;&#65533;LXA	&#1699;O&#65533;c&#65533;S&#1681;#&#65533;,h&#65533;&#945;e&#65533;&#65533;l"&#65533;&#65533;&#65533;&#65533;&#1617;&#65533;&#65533;&#65533;W&#65533;]2&#65533;&#865;.^&#65533;&#65533;x&#65533;&#65533;&#65533;Y&#65533;A&#65533;&#65533;y&#672;&#65533;/F&#65533;J&#65533;&#65533;ho1^&#65533;&#65533;v&#65533;G&#65533;&#65533;_dH&#65533;&#65533;&#65533;&#65533;&#65533;P&#65533;&#65533;&#65533;s&#65533;&#65533;,&#65533;&E&#65533;&#65533;&#518;&#65533;&#65533;nS&#65533;&#65533;&#65533;o&#65533;)&#65533;&#65533;y&#65533;) &#65533;i^&#65533;U&#65533;&#65533;&#65533;&#65533;&#1414;&#65533;&#65533;&#65533;&#65533;&#65533;&#65533;vhq&#65533;&#65533;B8&#65533;&#65533;
&#65533;i&#65533;&#65533;.q&#65533;P&#65533;&#65533;&#65533;&#65533;j&#65533;&#65533;LL&#65533;{v&#65533;&#65533;&#65533;&#65533;o&#65533;&#65533;P&#65533;h&#928;&#65533;`^H&#65533;&#65533;&#65533;&#1472;f&#65533;&#65533;?&#65533;%&#65533;&#65533;,&#65533;&#65533;ka&#65533;&#65533;uD&#65533;&#65533;kf&#65533;&#65533;?
&#65533;&#65533;z&#65533;&#65533;&#65533;`S<&#65533;W 0&#65533;&#65533;&#65533;f&#65533;&#65533;+Hg&#65533;&#65533;D&#65533;2R&#65533;!&#65533;&#65533;!j&#65533;d@&#65533;&#65533;&#65533;=f^&#65533;p&#65533;R&#65533;&#65533;&#65533;&#65533;b&#65533;j& &#65533;&#65533;&#65533;&#65533;mF&#65533;D&#65533;b&#65533;&#65533;&#65533;+&#65533;&#65533;Wf5&#65533;&#65533;&#65533;&#65533;_&#65533;&#65533;&#65533;&#949;S&#65533;i&#65533;&#65533;&#65533;&#65533;R&#65533;&#65533;[K1lQ
&#65533;&#65533;@&#65533;+k,&#420;&#65533;&#1108;&#65533;&#65533;&#65533;&#65533;&#65533;&#65533;m&#65533;,(&#65533;0&#1622;1&#65533;i`&#65533;&#65533;&#1350;Y&#65533;l&#65533;&#65533;&#65533;A&#65533;M&#65533;&#65533;s&#65533;&#65533;*&#513;<&#65533;&#65533;.&#65533;&#65533;^&#65533;&#65533;&#65533;
&#65533;&#65533;&#65533;&#65533;02R&#65533;E&#65533;&#65533;P&#65533;&#65533; 1  )&#65533;&#65533;&#65533;&#65533;3&#65533;1&#836;&#65533;|&#65533;&#65533;&#65533;&#65533;812&#65533;7c7&#65533;D&#65533;&#65533;
c&#65533;$"&#380;&#65533;&#65533;Y&#65533;&#65533;I&#65533;&#65533;&#65533;2&#65533;&#65533;"j&#65533;j&#65533;3LS&#65533;!&#65533;Og&#65533;K&#65533; &#65533;4&#65533;q&#65533;|&#65533;&#65533;&#65533;1&#65533;&#65533;&#1536;3&#65533;&#1610;g&#65533;S.t&#65533;&#65533;&#65533;&#65533;-&#65533;B,&#65533;"&#65533;&#65533;]&#65533;f&#65533;C&#65533;*&#65533;&#65533;&#65533;&#65533;p&#65533;&#65533;UJwD&#65533;UG4Sl&#65533;W&#65533;0&#65533;&#65533;W&#65533;&#1103;SSgqL&#65533;4&#65533;-&#65533;&#65533;&#65533;NG&#65533;&#65533;&#65533;&#65533;@&#65533;&#65533;C&#65533;)&#65533;kS&#65533;0&#65533;&&#65533;&#65533;ZsPtTS&#65533;c&#65533;t&#65533;&#65533;E&#65533;&#65533;&#65533;&#65533;&#65533;&#65533;"&#65533;h$~u&#65533;&#65533;&#65533;H&#65533;&#65533;A&#65533;xPF&#65533;&#65533;E&#65533;*H&#65533;&#1714;eSi&#65533;\&#65533;2&#65533;G'&#65533;&#65533;p ]&#65533;&#65533;C<&#65533;&#65533;N&#65533;]+,&#65533;5&#65533;&#65533;&#65533;&#65533;&#65533;L&#65533;&#65533; &#65533;&#65533;&#65533;?&#483;6:G&#65533;.&#65533;&#65533;q&#65533;Rv&#65533;q}&#65533;&#65533;&#65533;&#65533;&#65533;&#65533;:&#65533;&#65533;XY&#65533;,&#65533;&#65533;19&#65533;&#65533;&#65533;j&#65533;3W&#65533;&#307;&#65533;&#65533;i&#65533;m&#65533;_&#65533;&#65533;&#65533;
s&#65533;&#65533;&#65533;z&#65533;&#65533;&#65533;D@c&#985;&#65533;&#65533;,H&#65533;JCXI)&#65533;3&#65533;&#65533;&#65533;&#65533;1)WctS&#65533;#&#65533;1&#65533;*&#65533;p&#65533;&#65533;&#65533;&#65533;&#65533;-*&#65533;0{&#65533;^&#65533;7&#65533;3&#65533;&#65533;&#65533;c&#65533;&#334;&#65533;K&#65533;B&#65533;&#65533;(&#65533;x&#65533;I&#65533;&#65533;&#18603;&#65533;&#65533;'S&#65533;Z&#65533;$&#65533;@-UF3&#65533;F&#65533;/&#798;v&#65533;&#65533;m&#65533;J&#65533;u{,&#65533;&#65533;&#60382;&#65533;&#65533; 34&#65533;nx&#65533;&#65533;B&#576;&#65533;&#65533;&#65533;0&#65533;&#65533;&#65533;P4&#1108;g&#65533;&#65533;%&#65533;&#65533;`&#65533;&#65533;h}V&#65533;&#65533;4&#65533;&#65533;Lo&#65533;&#65533;,&#65533;&#65533;&#65533;e&#65533;,8&#65533;f&#762;&#65533;&#65533;&#65533;7E&#65533;uYS&#65533;&#65533;&#65533;jEZ&#65533;&#65533;e&#65533;&#65533;2&#65533;&#65533;t&#65533;&#65533;&#65533;&#65533;Z&#65533;u&#65533;f8&#65533;h&#65533;&#65533;!&#65533;&#65533;n&#65533;
r u&#65533;&#65533;n&#65533;&#65533;&#65533;]&#65533;&#65533;&#65533;&#65533;M&#65533;?&#65533;"G"&#65533;y&#65533;&#1262;x&#65533;1&#65533;&#65533;&#65533;&#65533;&#65533;&#65533;{&#65533;&#65533;x&#65533;&#214;Q&#65533;'"I&#65533;&#65533;'z.7&#775;c&#65533;&#65533;&#65533;&#65533;&#65533;&#65533;d	-n&#65533;+&#65533;&#65533;&#65533;Hp&#1645;&#65533;3&#65533;0A&#480;hF`'&#65533;&#65533;&#65533;`zQ&#65533;&#1947;&#65533;`&#65533;&#65533;'&#65533;Cc&#65533;&#65533;hg&#65533;&#65533;&#65533;j&#65533;g&#65533;&#65533;-&#65533;r&#65533;j
&#65533;&#65533;&#65533;&&#65533;&#65533;&#588;&#65533;&#65533;0K:&#19814;7&#65533;&#65533;!	&#65533;&#65533;&#65533;&#369;&#65533;&#1504;&#65533;&#65533; z&#65533;&#65533;t&#65533;&#65533;&#1333;f&#65533;&#65533;&#65533;e|&#65533;`&#65533;&#65533;G&#65533;X:3&#65533;z2&#65533;&#65533;&#1838;&#65533;&#42486;&#65533;&#65533;&#65533;V&#65533;&#65533;5w&#1522;&#65533;*}&#65533;&#65533;K{G&#1471;&#65533;&#65533;&#65533;A&#65533;&#65533;&#65533;&#65533;E&#65533;&#65533;&#2037;7&#65533;&#65533;&#660;&#65533;&#65533;&#65533;&#65533;N&#65533;&#65533;&#65533;Xnx&#65533;&#65533;x&#65533;m&#65533;&#65533;fdEs&#1949;&#65533;?X&#65533;&#65533;_&#659;2&#65533;d&#65533;Fc&#65533;l&#65533;&#65533;&#65533;0-l?.&#65533;v0&#65533;&#65533;&#1521;&#65533;K&#65533;qC&#65533;7C&#65533;}^<&#65533;e3&#65533;&#65533;&#65533;P&#65533;&#65533;O5]&#1536;&#65533;IS&#65533;&#65533;&#65533;XA@&#65533;W`&#65533;>&#65533;&#65533;&#65533;&#65533;&#65533; &#65533;&#65533;&#65533;&#65533;&#65533;&#65533;&#65533;8&#65533;&#65533;zGpq&#65533;&#65533;&#65533;&#65533;C|&#65533;K-\&#65533;&#65533;&#65533;&#65533; #D&#65533;\z[&#65533;&#65533;?_9h`&#65533;OD.@%&#784;xAdA&#65533;&#65533;&#65533;&#65533;?U&&#65533;&#65533;&#755;&#65533;&#65533;&#65533;&#65533;z&#65533;&#65533;-&#65533;&#65533;&#65533;&#65533;&#65533;&#1643;&#65533;l&#65533;&#65533;&#65533;yWSD&#1415;&#65533;?EF3MJ&#65533;~&#65533;D&#65533;\&#65533;;&#65533;&#65533;&#336;&#65533;n&#444;p&#65533;&#65533;^GZ&#65533;&#65533;|&#65533;&#65533;&#65533;&#65533;[bL&#839;  &#65533;Q&#65533;(&#65533;"&#65533;&#849;(Q&#65533;xA&#65533;&#326;&#65533;#&#65533;&#65533;&#65533;F&#65533;E7-*q&#65533;&#65533;&#453;#.&#65533;2&#65533;&#65533;8+M&#65533;&#65533;@&#65533;a6l&#65533;&#65533;&#65533;)/6W&#65533;gf&#773;n&#65533;&#65533;&#65533;&#65533;7Am&#65533;jT&#65533;S&#65533;V&#65533;zkV&#65533;[&#65533;v&#65533;&#65533;&#65533;lX&#65533;>&#65533;y	&#14672;N]:&#65533;=&#65533;	&#65533;&#65533;.&#65533;&#65533;T&#1769;&#65533;&#65533;&#65533;]&#65533;>&#65533;&#65533;#&#65533;_&&#65533;k&#65533;K] Xz&#65533;C&#65533;.
&#65533;HhJ&#65533;&#65533;Z&#65533;R&#65533;&#65533;&#65533;&#65533;K7&#65533;&#1996;&#65533;&#65533;&#65533;&#1111;E&#65533;(\&#65533;zd&#65533;"] *&#65533;&#65533;&#65533;&#65533;8&#65533;&#65533;&#65533;&#65533;S&#65533;&#65533;&#493;G
&#65533;&#65533;6&#65533;&#65533;1Z&#65533;Qlt&#65533;&#1257;W&#65533;~&#65533;&#65533;!k&#65533;&#65533;&#65533;&#65533;&#1817;&#65533;&#65533;&#65533;&#459;!zmlQb&#65533;q&#65533;&#65533;@&#65533;&#1915;S&#65533;q\&#65533;&#65533;Z4/L9&#65533;4&#65533;"&#65533;&&#65533;.R&#65533;4&#65533;&#34541;&#65533;&#65533;D"&#65533;&#65533;&#65533;&#65533;`&#65533;&#65533;&#65533;V&#65533;P&#65533;&#65533;&#65533;&#65533;&#65533;8~&#65533;'&#65533;X&#65533;o&#65533;&#65533;$t&#65533;&#65533;&#65533;fJ&#65533;&#65533;&#65533;&#718;&#65533;m&#65533;&#65533;&#65533;&#65533;&#65533;G&#65533;&#65533;:&#65533;&#65533;&#65533;&#65533;&#65533;&#65533;&#65533;d;&#65533;^&#65533;&#65533;x&#65533;*&#65533;&#65533;&#65533;&#65533;&#65533;&#65533;"9&#65533;&#65533;&#65533;&#65533;(&#65533;(&#65533;A &#65533;h&#65533;W$*5
7&#65533;&#65533;&#65533;&#65533;&#65533;0$&#65533;&#65533;&#65533;9&#65533;DD&#65533;&#65533;&#575;&#1408;	$&#1078;&#65533;&#65533;&#65533;.&#65533;&#1158;&#65533;&#65533;A&#65533;F}&#65533;H&#65533;&#65533;a=&#65533;&#65533;&#65533;Q&#65533;.(&#65533;K&#65533;&#65533;`H&#65533;|&#65533;&#65533;&#65533;&#65533;8M9&#65533;&#65533;&#65533;h4&#65533;2&#65533;S&#65533;&#65533;&#65533;U @\i&#65533;&#65533;&#65533;d&#65533;X&#65533;&#65533;U i&#65533;4&#65533;B2N5d'<h5&#65533;BR&#65533;=&#65533;V}&#1495;&#65533;&#65533;&#65533;uS&#65533;&#990;&#65533;u'&#65533;&#532;&#65533;&#65533;$^&#65533;&#65533;&#65533;b&#65533;U&#65533;v&#65533;}^#Z&#65533;%&#65533;8&#65533;*<L;&#65533;w&#65533;&#65533;Jo,/{1P&#30354;&#65533;&#65533;&#65533;Oa&#65533;] 0&#65533;&#65533;N&#65533;&#65533;&#1545;&#65533;7&#65533;&#65533;<  &#65533;&#65533;&#65533;&#65533;&#65533;&#65533;L8k&#65533;Jd&#65533;0&#65533;idl&#65533;&#65533;&#276;p&#65533;	D&#65533;0&#65533;&#65533;&#65533;2z242;&#65533;&#65533;x}&#65533;&#34865;&#65533;&#65533;&#65533;N:K&#65533;%&#65533;zi&#65533;&#65533;&#65533;bkS&#65533;&#65533;&#65533;*[/&#65533;(&#65533;L&#65533;&#65533;&#65533;c2s&#65533;&#65533;&#1755;Vr&#65533;`&#65533;&#65533;&#65533;Q2&#65533;L&#65533;&#65533;&#65533;&#65533;&#65533;&#65533;4h&#65533;x;$WtS&#65533;&#65533;v&#65533;&#65533;B?&#65533;0&#65533;1&#65533;@&#65533;(&#65533;>]&#65533;&#65533;&#65533;.&#65533;X&#65533;&#65533;&#65533;&#65533;&#65533;&#65533;&#65533;bT$&#65533;&#65533;&#65533;S&#65533;V&#65533;^{&#65533;&#65533;.i&#65533;&#65533;&#65533;{&#65533;U.&#65533;&#65533;[T-&#65533;`h'&#319;&#65533;)W,\&#65533;)&#65533;l&#65533;:k&#65533;&#65533;&#65533;&#65533;&#65533;L&#65533;&#65533;&#65533;P&#65533;`*&#673;o&#65533;&#65533;&#65533;&#859;&#65533; &#65533;&#65533;c&#65533;.]&#65533;c&#65533;,&#65533;&#65533;&#65533;m/&#65533;&#65533;_:}&#65533;&#65533;hk&#65533;&#65533;`&#65533;t_"&#65533;&#65533;&#65533;&#65533;+&#65533;&#1214;&#65533;&#65533;j7y&#65533;&#1656;&#65533;&#65533;A&#65533;bI&#65533;&#65533;h&#65533;w&#65533;&#65533;M9!&#65533;&#65533;&#65533;&#65533;4&#65533;$!g&#65533;Q&#65533;&#65533;&#65533;&#65533;&#65533;&#65533;e&#65533;&&#65533;b&#65533;&#65533;&#1340;&#65533;9*&#65533;2&#65533;
Y&#65533;&#172;!I&#65533;&#65533;z8&#65533;&#65533;&#65533;;C&#65533;&#65533;v&#80921;&#65533;E &#65533;^&#65533;0&#65533;4&#65533;hQ&#65533;&#1863;D$&#65533;&#65533;&#65533;G&#65533;&#65533;&#65533;D)0(&#65533;2&#65533;E@r&#65533;3&#65533;&#65533;f&[L&#65533;5;&#65533;h5	&#65533;&#65533;z&#65533;&#65533;&#65533; CB'T
&#65533;
C+% jq.&#65533;&#65533;&#65533;(&#65533;&#65533;'Ti&#65533;&#65533;Y&#65533;&#65533;&#65533;gj&#65533;&#65533;`.&#65533;f&#65533;&#65533;IL&#65533;&#65533;&#65533;&#65533;&#65533;(&#333;&#65533;i&#65533;&#65533;&#65533;+&#65533;8&#65533;w&#65533;S&#65533;6&#65533;)&#65533;I/&#65533;"G&#65533;&#65533;&#668;&#65533;w=&#65533;&#65533;p&#65533;&#65533;&&#65533;&#65533;9&#65533;cV&#133;2&#65533;&#65533;`&#65533;&#65533;c"&#65533;Gc&#65533;|]H&#65533;y&#65533;D&#65533;Da|&#65533;a&#65533;&#65533;h&#65533;X&#65533;e*&#65533;&#65533;&#65533;0(5h&#65533;.&#65533;iX&#65533;&#65533;&#65533;&#408;<fd&#65533;*ZY$&#65533;^&#65533;JIHT,5X&#505;=$|&#65533;s`&#65533;&#65533;&#65533;&#65533;V&#65533;#)&#65533;a&#576;J&#65533;&#65533;m&#65533;#&#65533;&#65533;&#65533;UYB&#65533;D)&#65533;3Or&&#65533;&#65533;aF&#65533;E&#65533;%%&#65533;&#65533;&#65533;&#65533;&#65533;&#65533;&#65533;m&i&#65533;&#65533; p&#65533;&#65533;a@&#65533;&#65533;]&:&#65533;&#467;^j&#65533;&#1818;&#65533;-2&#65533;U&#65533;!W&#65533;<>&#65533;&#65533;{,&#65533;&#65533;&#65533;&#65533;P&#65533;&#65533;iF&#65533;&#200;Y&#65533;K&#65533;&#65533;&#65533;&#65533;Y&#65533;j&#65533;8&#65533;&#65533;&#65533;&#65533;&#65533;.7&#65533;
&#65533;&#65533;R&#65533;!&#65533;@g&#65533;fT&#65533;&#65533;&#65533;&#65533;;b&#65533;I*+&#65533;&#65533;&#65533;MR&#65533;6&#65533;&#65533;&#65533;%&#1437;&#65533;rg&#65533;Y&#65533;&#65533;&#65533; V&#65533;#&#65533;&#65533;&#65533;j&#65533;&#65533;|$2%;&#65533;r&#65533;&#65533;	&#65533;q/j&#65533;&#65533;~&#65533;4&#660;&#65533;*&#65533;U&#1425;5.wa&#65533;7&#65533;VK&#65533;FF&#65533;&#65533;&#65533;&#1579;&#65533;&#65533;&#65533;%&#65533;&#65533;^I"&#65533;J&#65533;X&#1250;R&#65533;&#65533;&#65533;4I!c?&#65533;&#65533;&#65533;V&#65533;(k&#65533;?&#65533;T&#65533;h&#65533;8&#619;&#65533;B&#65533;&#65533;y&#65533;Sro&#65533;%cC[^&#65533;%1m&#65533;&#65533;w&#65533;&#65533;&#65533;&#65533;&#65533;&#65533;&#65533;z&#65533;Z&#844;1&#65533;>&#65533;&#65533;!&#65533;&#65533;&#65533;]!T&#65533;%VH&#65533;&#65533;0&#65533;&#65533;Ja&#65533;&#65533;@6X&#65533;i%&#65533;&#65533;&#65533;&
&#65533;&#65533;#L&#65533;v&#65533;&#65533;,&#65533;&#65533;&#65533;&#65533;&#65533;&#65533;&#65533;&#65533;&#65533;@&#970;&#65533;GZ&#65533;&#65533;!0&#65533;Dy&#65533;/m&#65533;&#798;&#65533;1&#65533;J&#65533;4&#65533;&#65533;&#65533;&#65533;U&#65533;&#65533;cZY:R&#65533;&#65533; T&#65533;&#65533;&#65533;&#65533;1&#65533;&#65533;e&#65533;&#65533;$&#65533;:&#1353;%&#65533;J[p.&#65533;-&#1467;&#65533;xD	
&#65533;&#65533;}&#65533;TILEX)&#65533;&#65533;
5v&#65533;&#65533;-G&#65533;j
&#65533;b&#65533;&#1513;&#65533;H!&#65533;&#65533;[SE&#65533;-&#65533;&#65533;&#65533;&#65533;&#65533;be&#65533;g?&#65533;e/_&#65533;+&#65533;&#65533;&#65533;&#65533;.&#65533;h &#65533;
&#1178;ZL&#65533;SK&#65533;!q&#65533;&#65533;+i&#1419;
?(&#65533;;]G&#65533;&#65533;&#65533;3&#65533;&#65533;)^&#65533;&#65533;0+pU&#65533;&#65533;H&#65533;"&#65533;&#65533;&#65533;f0&#65533;eE&#65533;&#65533;5&#65533;UM&#65533;&#65533;`&#65533;+Q&#65533;3&#65533;&#65533;8&#65533;&#65533;&#991;&#65533;]lJ&#65533;G/K+&#65533;}&#65533;&#65533;/&#65533;&#65533;B&#65533;f&&#65533;&#65533;"#HW"&#65533;&#65533;&#65533;s&#65533;!&#65533; A&#65533;'&#65533; &#315;&#65533;&#1720;-a&#65533;D&#65533;d&#65533;sQ&#65533;:k&#65533;&#65533;&#65533;)&#65533;2'&#65533;&#65533;&#65533;H&#65533;R&#65533;BX'd&#65533;&#65533;&#65533;H&#65533;&#65533;&#1438;&#65533;D&#65533;&#65533;V&#65533;&#65533;m&#65533;L$5&#848;dU&#65533;&#65533;dU&#65533;x&#65533;&#65533;gT&#65533;&#65533;%&#65533;ttT	7&#65533;%&#65533;&#65533;&#65533;b&#65533;B]0Zi&#65533;Ed&#65533;&#65533;&#1857;0&#65533;&#65533;=O83&#65533;,S+Os+<v&#65533;&#65533;u&#65533;I:&#65533;&#542;&#65533;\+]&#65533;&#65533;&#65533;+&#65533;g&#1687;/|&#65533;&#65533;6R&#65533;H U
y|&#65533;\&#65533;[;vW&Y&#65533;0&#65533;o&#65533;&#65533;B6&#65533;&#65533;&#65533;&#65533;&#65533;j&#65533;W&#65533;&#65533;&#65533;&#1430;&#65533;l&#65533;&#65533;&#65533;	&#65533;E&#65533;MO.Vo6&#65533;I&#65533;B27&#65533;`&#65533;3Y&h&#65533;&#65533;&#65533;3&#65533;uZ&#65533;"&#65533;&#65533;&#65533;B&#65533;uZ&#65533;Q&#65533;&#65533;&#65533;i&#65533;/&#65533;D&#65533;"&#65533;m&#65533;C&#65533;w&#65533;&#65533;&#65533;&#65533;X&#65533;j&#65533;zL&#65533;&#65533;$#&#1490;&#65533;|&#65533;&#65533;&#65533;s&#65533;&#65533;&#65533;&#65533;u&#65533;0&#65533;&#65533;&#65533;]&#65533;1&#65533;&#65533;&#65533;B&#65533;3&#65533;Sn&&#65533;&#531;vu&#65533;&#65533;97&#65533;&#65533;&#65533;&#65533;&#65533;8&#65533;&#65533;&#65533;%"m&#65533;T &#65533;A&#65533;jx&#65533;&#65533;&#65533;&#1798;#&#65533;x{&#65533;&#65533;&#65533;&#65533;$&#65533;%h&#65533;
&#65533;&#65533;&#65533;)&#65533;(z.&#65533;n
SF1&#65533;&#65533;&#65533;VG
~&#65533;fb&#65533;&#65533;&#65533;&#946;&#65533;&#65533;&#65533;&#65533;&#65533;C$`&#65533;&#65533;*&#65533;]&#1920;aZM&#65533;>&#65533;z&#65533;0&#65533;Djh+&#65533;E&#65533;&#65533;&#65533;4.x&#65533;&#65533;&#65533;)&#65533;i&#65533;&#65533;&#65533;`w&#65533;`	&#65533;#&#65533;&#65533;@f&#65533;&#65533;w&#65533;%&#65533;&#65533;&#65533;
&#65533;&#65533;F?&#65533;&#65533;&#65533;&#65533;&#65533;&#65533;&#65533;&#65533;n&#65533;Z&#65533;&#65533;&#65533;&#65533;&#47788;"&#65533;&#65533;P&#65533;(&#65533;G&#65533;&#65533;&#942;D&#65533;v0@&#65533;&#65533;&#65533;&#65533;<c&#65533;&#65533;o*&#259;s&#65533;&#65533;&#65533;&#65533;&#962;D),&#65533;l &#65533;&#65533;&#65533;a&#65533;&#65533;o&#65533; 	&#65533;&#65533;&#65533;&#65533;&#65533;v&#65533;'
Ek&#65533;&#65533;&#65533;2eLD0&#65533;&#65533;&#49150;&#32484;&#65533;A&#330;&#65533;&#65533;Z&#65533;&#65533;&#65533;K&BL&#65533;xp&#65533;&#65533;&#65533;C)H&#65533; &#65533;PY(&#65533;&#65533;i&#65533;&#65533;R&#65533;&#65533;~&&#65533;&#65533;p+f&#65533;bdu&#65533;B&#65533;&#65533;p	&#65533;SCw&#65533;5&#65533;&#65533;n&#65533;&#65533; &#65533;~&#65533;&#228;&#65533;&#65533;&#65533;&#65533;&#65533;t&#65533;&#65533;&#65533;+]&#65533;	&#65533;
&#65533;&#65533;&#65533;&#65533;&#65533;m4&#65533;<m>&#65533;&#65533;Y&#65533;&#65533;&#65533;&#65533;&#65533;/,&#65533;4xI&#65533;F&#65533;&#65533;&#65533;K&#65533;b&#65533;JJ&#65533;&#614;&#65533;&#65533;&#65533;&#65533;&#310;2f&#65533;&#65533;&#65533;&#65533;Hp&#65533;&#65533;O&#65533;&#65533;$&#65533;&#65533; Rb(&#65533;E0Nbn&#65533;z&#65533;>0eu"&#65533;&#65533;&#65533;L&#65533;"S0&#65533;&#65533;2&#65533;E0&#65533;3&#65533;&
d&#65533;&#65533;&#65533;A&#65533;l04&#65533;y&#65533;&#65533;0	#&#65533;.&#65533;Or|&#65533;bu&#65533;L&#65533;F%&#65533;T&#65533;&#65533;&#65533;&#65533;(e&#65533;N/&#65533;&#65533;9&#65533;<&#65533;&#65533;&#65533;&#65533;&#65533;&#65533;@
&#65533;&#65533; &#65533;B&#65533;&#65533;&#65533;8 Il&#65533; &#198;&#65533;&#65533;uX&#65533;b\&#65533;3&#65533;&#65533;&#65533;&#65533;&#65533;&#65533;&#65533;mx&#65533;&#65533;#&#65533;,&#65533;cw&#65533;fvH$Q-&#65533;F &#65533;&#65533;&#65533;X&#730;:&#65533;&#65533;d(`&#65533;&#65533;&#65533;&#65533;OjF&#65533;,&#1028;&#65533;&#65533;&#65533;4&#65533;$V&#65533;&#65533;&#65533;&#65533;y&#65533;&&#65533;&#65533;&#65533;0*V&#65533;&#65533;wtOQ&&#65533;E]&#65533;O&#65533;d&#65533;&#65533;v&#65533;&&#65533;&#65533;&#65533;&#65533;  &#65533;,1"&#65533;&#65533; mJ$&#65533;&#65533;--O&#65533;]Xj&#65533;X&#65533;>&#65533;&#65533;-&#65533;&#65533;<&#65533;&#65533;&#65533;&#65533;&#65533;&#65533;&#65533;:	&#65533;j&#65533;%!&#65533;&#65533;v&#65533;&#65533;&#65533;/p 8&#65533;&#65533;u&#65533;4&#65533; 	&#65533;&#65533;-&#65533;&#65533;&#1938;W&#65533;01&#65533;k"($'&#65533;V&#51490;d4&#65533;c6&#65533;`&#65533;U&#65533;8L5&#1011;]H&#65533;&#65533;t(Tl&#65533;&#65533;&#65533;P
Bg&#65533;n
&#65533;&#65533;&#65533;_&#65533;&#65533;S&#65533;&#65533;&#452;&#65533;E&#65533;&#65533;2Lo&#65533; &#65533;p&#65533;"&#215;h/	&#65533;&#65533;&#65533;Q!d_&#65533;c&#65533;&#65533;/,m&#65533;I&#1194;&#65533;""	&#65533;Q(&#65533;&#65533;',1&#1380;&#65533;w<&#65533;&#65533;Pe&#65533;&#65533;B&#65533;%&#65533;o1&#65533;&#65533;&#65533;&#65533;SF&#65533;/&#65533;G&#450;&#65533;&#65533;"&#848;&#65533;&#65533;H*(&#65533;&#857;&#65533;&#65533;
&#65533;N&#65533;&#65533;b&#1526;&#65533;a^B&#65533;&#65533;#&#65533;?b&#65533;N0vg&#65533;&#65533;d/l&#65533;<8T &#65533;S&#65533;"!&#65533;I$&#65533;&#1220;&#65533;L&#65533;&#65533;c&#65533;rY&#65533;f&#65533;h!&#65533;&#65533;M&#65533; k&#65533;(#x&*&#65533;	&#65533;fOE&#65533;&#65533;&#65533;R&#65533;&#65533;&#65533;&#65533;&#438;&#65533;/b&#65533;9&#65533;P&#65533;&#65533;&#65533;F@&#65533;|`H&#65533;k&#65533;hO4d1^E&#65533;&#65533;P@&#65533;(&#1920;/&#65533;&#65533;)&#65533;&#65533;<&#65533;q&#738;&#65533;1&#847;&#65533;&#260;&#65533;@&#65533;"&#140;&#65533;,&#65533;vF&#65533;A&#65533;McUV&#65533;&#65533;&#65533;t&#65533;S&#65533;&#65533;>%	&#65533;&#65533;<&#65533;&#65533;W&#65533;#&#65533;&#65533;b&#65533;&#65533;CBiJ&#65533;&#65533;&#65533;.&#65533;&#65533;&#65533;&#65533;;&#65533;&#65533;_2Q&#65533;&#65533;,p@H&#65533;_ Z&#65533;B&#65533;&#65533;9&#65533;`&#65533;&#65533;c%&#65533;@!
b&#65533;>fT&#65533;!&#65533;&#530;&#65533;&#65533;!&#65533;PVn&#65533;K&#65533;&#65533;~&#65533;W&#65533;&#65533;H&#65533;M&#65533;@V&#65533;5_&#65533; Q&#1589;h@&#65533;&#65533;
&#65533;W&#65533;F&#65533;&#65533;xg&#65533;rU7Kj&#1082;I|@>J&#65533;n&#65533;G&#65533;&#65533;X{&#65533;E&#65533;&#65533;7&#65533;<J,0We&#65533;&#65533;q&#1196;Ls&#65533;srk&#65533;K.?&#65533;G&#65533;o&#65533;&#65533;&#65533;,8B_k6V&#65533;@	&#65533;5c&#65533;&#813;:!	&#65533;&#65533;`&#65533;&#65533;+&#65533;:&#65533;&#1232;f&#65533;B&#65533;5(UZUT Q&#65533;#&#65533;b&#65533;<C&#65533;&#65533;&#65533;[%C3&#65533;pe&#65533;u&#65533;ia&#65533;buf1*|(&#65533;&#65533;KAVUQ&#65533;&#1720;&#554;~_m&#65533;n&#65533;T	hOG&#65533;UV$&#65533;<&#65533;Uh&#65533;&#65533;V,&#65533;&#65533;"&#65533;&#65533;b&#65533;&#65533;)&#65533;3&#65533;+Y&#65533;&#65533;~&#65533;&#65533;&#65533;&#65533;u&#65533;b&#65533;&#65533;V&#65533;|&#65533;&#65533;C&#65533;&#65533;&#65533;&M~T&#65533;MvE&#65533;*&#65533;&#65533;&#65533;i&#65533;c&#65533;&#65533;2&#65533;&#65533;&#65533;B&#65533;&#65533;~&#65533;?&#65533;&#65533;nc&#65533;Ms6mx&#65533;&#65533;&#65533;	TWw&#65533;B
&#65533;&#65533;&#65533;&#65533;&#173;&#65533;&#65533;iT&#65533;&#65533;&#65533;k&#65533;&&#65533;&#65533;P&#65533;H4m&#65533;&#65533;&#65533;y-2B~&#65533;&#1142;l&#65533;:&#65533;V]3FT&#65533;lG&#1511;&#997;p]&#65533;W&#65533;E&#65533;,&#65533;&#65533;_gNq&#65533;uw~&#65533;"&#65533;)V&#65533;1i&#65533;)&#65533;&#65533;&#65533;a&#65533;&#65533;&#65533;&#65533;.&#65533;H&#65533;&#925;<&#65533;SD'v@q&#65533;&#65533;(r&#65533;U&#65533;>ie&#65533;B&#65533;S&#65533;&#65533;|YW&#65533;&#65533;!;@&#65533;:?)w&#65533;&#65533;&#65533;&#1385;2&#65533;f`&#65533;H&#65533;"|&#65533;&#65533;&#65533;:&#65533;Q&#65533;6u&#65533;&#65533;7&#65533;&#65533;_&#65533;&#65533;b&#65533;&#65533;V&#65533;&#65533;U&#65533;z&#65533;&#65533;&#65533;H&#65533;&#65533;:oe&#65533;&#65533;*&#65533;&#65533;&#65533;$#Tb&#322;_&#65533;&#65533;dE&#65533;C&#65533;&#65533;&#65533;&#65533;cz*&#65533;&#65533;@1|L&#65533;&#1570;&#65533;&#65533;z&#65533;BA&#65533;&#65533;&#65533;4Y&#65533;	&#65533;&#65533;D)h&#65533;K&#1094;|&#65533;s&#65533;8m&#1142;&#65533;&#65533;L&#65533;
&#65533;&#65533;&#65533;C9N&#65533;:"*Uv9V&#65533;&#65533;WzO&#65533;&#65533;=&#65533;)&#65533;&#65533;X&#65533;~&#65533;M&#65533;&#65533;&#65533;.&#65533;&#65533;&#65533;v&#65533;)&#65533;,t*&#65533;wv&#65533;>&#65533;0!&#65533;&#65533;s&#65533;9!4&#65533;&#666;:&#65533;:&#248;&#65533;&#65533;f/&#65533;L&#1028;%&#65533;&#65533;d&#65533;O&#65533;&#65533;	&#65533;}?Nbk&#65533;%&#65533;&#65533; &#65533;&#65533;&#65533;fw&#65533;V&#65533;s"&#65533;&#65533;~&#65533;&#65533;&#65533;HyRK)&#65533;`&#65533;)&#65533;ao&#65533;l&#65533;61&#65533;&#65533;L&#65533;&#65533;|&#65533;"Y&#65533;'Y&#65533;&#65533;TK&#65533;zY9&#65533;AxHR=|+H&#65533;3 ,!&#65533;j&#65533;&#65533;X*4&#65533;&#65533;&#65533;M&#65533;&#65533;.X&#65533;z&#65533;&#65533;u|&#65533;&#65533;&#65533;&#65533;K]&#65533;T&#65533;&#65533;rK&#65533;&#65533;8F&#65533;$!&#65533;*&#65533; T&#65533;&#65533;T&#65533;&#65533;*jE&#65533;vG&#65533;&#65533;yw&#65533;&#65533;&#1824;7&#65533;^`~0&#65533;,&#65533;&#65533;}ee&#65533;&#65533;b&#65533;&#65533;&#65533;&#65533;)I&#65533;64	 #9&#65533;J&#65533;;n&#65533; &#65533;t&#65533;C<&#65533;&#65533;*B&#65533;&#65533;&#65533;&#65533;&#65533;73+v&#65533;&#65533; 6`J&#65533;&#65533;6
4k&#65533;&#65533;&#65533;&#65533;Wa&#65533;&#65533;i&#65533;&#65533;&#65533;&#65533;&#65533;&#65533;&#1605;&#616;&#65533;&#65533;&#65533;/L&#65533;&#65533;T&#65533;&&#65533;3&#65533;B&#65533;j&#65533;=&#65533;&#65533;97&#65533;C/&#65533;&#65533;*)&#65533;&#65533;&#65533;}cL&#65533;&#65533;)TW#T&#65533;*&#65533;&#65533;&#65533;&#1705;&#65533;Z&#65533;-&#65533;&#944;&#65533;GL&#65533;&#65533;zw51`(&#65533;b&#65533;&#65533;&#65533;B&#365;&#65533;J15&#8958;V-v"&#164;(}Iy&#65533;&#65533;/tr&#65533;$t&#65533;&#65533;&#65533;]&#65533;r&#65533;6&#65533;&#65533;&#65533;2_&#65533;&#65533;&#65533;&#65533;&#65533;&#65533;n&#65533;&#65533;&#523;&#65533;&#65533;7&#65533;&#65533;i&#65533;(&#65533;5m&#65533;&&#65533;{&#65533;&#65533;Z8T'&#65533;&#65533;&#65533;&#65533;QX<&#65533;&#65533;V&#65533;&#65533;(&#65533;&#65533;?j%&#65533;+!&#65533;&#65533;^&#65533;Wt&#65533;h&#1362;&#65533;:&#1222;&#65533;H&#65533;2-B&#65533;&#65533;Z&#65533;&#65533;&#1769;&#65533;&#1719;&#65533;c9EN&#65533;&#65533;qY<z&#65533;O&#65533;"xX&#65533;|&#65533;QOx !&#65533;&#65533;&#65533;&#65533;&#65533;&#65533;8r&#65533;&#65533;&#65533;Lq&#65533;C&#65533;2&|&#65533;&#65533;&#65533;&#65533;h&#65533;SV&#65533;&T&#65533;z&#65533;h&#65533;UmM&#65533;m&#65533;,&#65533;l#v&#65533;`&#65533;&#1769;7@	b&#65533;&#65533;&#65533;NA&#65533;&#65533;~&#65533;h<
h&#568;&#65533;	&#65533;&#65533;%4&#65533;*XW&#65533;&#65533;S%k&#65533;Ka&b*{36BQm&#65533;&#65533;`&#65533;&#65533;d&#65533;&#65533;C&#65533;&#65533;&#65533;@T;&#65533;x Cv&#65533;&#65533;&#65533;B|<&#65533;C&#65533;q&#65533;*&#271;&#65533;5=&#65533; ^ j&#65533;Q&#1347;<&#65533;N&#65533;
&#1821;&#65533;K&#65533;&#65533;&#65533;&#65533;&#65533;&#65533;HD&#65533;T&#65533;&#65533;I&#65533;&#65533;]&#65533;&#65533;;p&#65533;&#1105;?|t&#65533;&#65533;3a&#65533;N1&#65533;&#65533;si&#65533;&#65533;&#65533;
l&#65533;*&#65533;&#65533;%&#65533; &#65533;ez&#65533;?&#65533;&#65533;\w- &#65533;E&#65533;T&#65533;P&#65533;&#65533;U]Z&#65533;?&#65533;8 &#65533;m&#65533;&#65533;s=, r&#65533;&#65533;&#65533;&#65533;[&#65533;&#1473;&#65533;&#1545;}&#1547;&#65533;U&#65533;&#1345;&#65533;}]&#65533;Q&#65533;&#65533;&#65533;&#65533;&#65533;*<&#65533;*L`:&#65533;*t &#65533;eW	V&#65533;&#65533;BL]&#65533;&#65533;*~@&#65533;&#65533;&#65533;&#65533;@&#65533;&#65533;$&#65533;&#65533;&#65533;&#65533;g&#65533;6&#65533;F 
&#65533;
n`6 &#65533;&#65533;&#65533;&#65533;y}R`n&#65533;9v&#65533; &#65533;&#65533;&#65533;&#65533;]&#65533;[&#65533;&#65533;&#65533;&#65533;&#65533;e&#65533;J@ ~&#65533;/~&#65533;O `7&#65533;m6
&#65533; ,&#65533;G>&#65533;&#65533;&#65533;<:&#65533;f&#65533;&#65533;&#65533;&#65533;&#65533;[&#65533;=&#65533;&#65533;&#65533;&#65533;e&#65533;R&#65533;&#65533;&#65533;\^&#65533;x&#65533;7&#65533;F`&#65533;g&#65533; L~&#65533;~=&#65533;P`8&#65533;`J&#65533;&#65533;&#65533;&#65533;O] J&#65533;&#65533;~&#65533;&#65533;&#65533;P&#65533;&#65533;&#65533;~&#65533;&#65533;R&#65533;&#65533;}&#65533;&#65533;&#65533;
&#65533;&#65533;%r^&#65533;&#65533;&#65533;W&#65533;&#32094;&#65533;&#65533;&#65533;&#65533;&#65533;&#65533; &#65533;&#1598;&#65533;&#65533;&#65533;&#65533;}&#65533;&#65533;&#65533;	&#65533;&#65533; 	H`&#65533;M &#65533;E&#65533;&#65533;&#65533;4&#65533;&&#65533;~r&#65533;&#65533;2&#65533;
&#65533;`R`&#65533;Q`&#65533;&#65533;&#65533;C=~&#40286;&#65533;I &#65533;&&#65533;&#65533;&#65533;_&#65533;_&#65533;$Q}&#65533;&#65533;&#65533;&#65533;&#65533;&#65533;o&#65533;&#65533;g&#65533;w_F&#65533;}&#65533;7&#65533;&#65533;&#65533;&#65533;[&#65533;&#65533;y&#65533;&#65533;&#1234;p&#65533;&#65533;7 f?&#65533;&#65533;&#65533;&#65533;&#65533;?&#65533;&#65533;&#65533;}]&#65533;&#65533;&#65533;_&#65533;&#65533;&#65533;&#65533;&#65533;&#65533;&#65533;&#65533;&#65533;&#65533;_&#65533;&#479;&#65533;&#65533;&#65533;&#65533;&#1023;Q&#65533;&#65533;&#65533;?^, F`H&#65533;>&#65533;&#65533;&#65533;&#65533;&#65533;&#65533;&#2025;G &#65533;O &#65533;&#65533;&#65533;&#65533;k&#65533;&#65533;[\&#65533;>&#65533;&#65533;&#65533;&#65533;_&#65533;&#65533;&#65533;&#65533;&#65533;&#65533;&#65533;C&#65533;&#65533;&#65533;7@&#65533;&#65533;&#65533;&#65533;_&#65533;&#65533;&#65533;&#65533;&#65533;&#65533;&#65533;F&#65533;&#65533;[&#65533;&#65533;&#65533;&#65533;&#65533;&#65533;&#65533;&#65533;&#65533;&#65533;Q bC	 L&#65533; aB%H&#65533;H&#65533;A&#65533;D&#65533;!Z&#65533;&#65533;`F%."&#65533;qb&#65533;# n&#1808;&#65533;&#65533;&#65533;,[&#65533;|	3&#65533;&#793;4k&#1724;&#65533;3&#65533;&#925;<{&#65533;&#65533;	4&#65533;&#1057;Da&#65533;&#65533;&#65533; d&#65533;#NX 9&#65533;F&#65533;A&#65533;@(Q&#65533;B$N&#65533;&#65533;&#65533;D&#65533;UNH<Ab&#65533;S&#65533;E&#1786;}7&#65533;&#1849;t&#65533;&#1725;+&#65533;DM#<*&#65533;u&#65533;&#1156;)&#65533;&&#65533;&#65533;&#65533;&#65533;	0&#65533;N&#51952;&#65533;&#1999;#&#65533;Z&#65533;&#65533;9&#65533;&#65533;&#860;;&#65533;$&#65533;14f1&#65533;UX&#65533;pV&#65533;Z&#65533;&#65533;&#65533;&#65533;r&#65533;&#65533;&#65533;Ac&#65533;&#65533;9&#65533;&#65533;&#1916;{&#65533;&#65533;m[t&#65533;/=uI&#65533;&#65533;F&#65533;&#65533;a&#65533;&#65533;Po&#65533;&#65533;[&#65533;&#65533;=&#65533;&#65533;&#65533;1IL&#65533;^Y&#65533;&#407;&#65533;&#65533;&#65533;*~&#65533;&#65533;&#65533;&#65533;s-k&#65533;&#65533;&#65533;&#65533;&#65533;&#65533;&#65533;&#65533;,=f&#65533;&#65533;d&#65533;&#65533;&#65533;.&#65533;&8&#65533;&#65533;}&#65533;`&#65533;&#65533;&#65533;@&#65533;i&#65533;v &#65533;a&#65533;K1&#65533;l&#133;f&#65533;U
~b&#65533;"n&#65533;T&#65533;&#65533;cAG&#65533;A&#65533;&#65533;&#65533;q05&#65533;&#65533;j#&#1928;c&#65533;:&#65533;&#65533;&#65533;F&#65533; &#65533;ImP&#65533;BN&#65533;L|&#65533;&#65533;&#65533;j	&#65533;&#65533;c&#65533;RN&#65533;&#65533;k&#65533;&#65533;&#65533;&#65533;Xa(Qa&#65533;6!&#65533;9&#65533;&#65533;B)x&#65533;&#65533;T&#65533;&#65533;f&#65533;&#65533;%&#65533;HQm&#65533;aTrB&#464;&#65533;$Afi&#65533;&#273;&#65533;%&#65533;&#65533;eI&#65533;&#65533;&#65533;f&#65533;&#65533;.&#65533;&#65533;G'&#65533;&#65533;&#65533;D&#65533;&#65533;B&#65533;F&#65533;&#65533;_(N&#65533;&#230;&#65533;&#65533;&#65533;h&#65533;&#65533;&#65533;Jj&#65533;&#65533;&#65533;&#65533;j&#65533;&#65533;&#65533;&#65533;j&#65533;&#65533;&#65533;&#65533;
k&#65533;&#65533;&#65533;Jk&#65533;&#65533;&#1930;k&#65533;&#65533;&#65533;&#65533;k&#65533;&#65533;&#65533;
l&#65533;&#65533;Kl&#65533;&#65533;&#65533;l&#65533;&#65533;.&#65533;l&#65533;&#65533;9m&#65533;&#65533;NKm&#65533;&#65533;^&#65533;m&#65533;&#65533;n&#65533;m&#65533;&#65533;~[m&#65533;&#910;&#65533;&#65533;Z &#65533;&#65533;&#65533;&#65533;&#65533;n&#65533;&#65533;&#65533;&#65533;n&#65533;&#65533;&#65533;&#65533;n&#65533;&#65533;&#65533;K&#65533;&#65533;&#65533;&#65533;/&#65533;&#65533;&#65533;[/&#65533;Lp&#65533;&#65533;p&#65533;
/&#65533;p&#65533;?q&#65533;OLq&#65533;_&#65533;q&#65533;o&#65533;q&#65533;r&#65533;"&#65533;Lr&#65533;&&#65533;&#65533;r&#65533;*&#65533;&#65533;r&#65533; <&#65533;SN&#65533;H3&#65533;&#65533;&#65533;&#65533;G&#65533;&#65533;s&#65533;9o&#65533;r&#65533;?m&#65533;&#65533;?,&#65533;&#281;R&#65533;
&#65533;-!&#65533;3[&#65533;^K&#65533;Dv&#65533;
]&#65533;GH&#65533;H&#65533;&#65533;Z[V&#65533;&#65533;&#65533;&#65533;U5A&#65533;&uR&#65533;-&#65533;&#65533;f{&#65533;&#65533;&#65533;&#65533;&#65533;Nv&#65533;RJ]&#65533;TRgoi&#65533;&#65533;T&#65533;h/&#65533;7&#65533;&#65533;&#65533;&#65533;&#65533;\,&#65533;	]&#65533;&#65533;&#65533; &#65533;&#65533;&#65533;4&#65533;#}&#65533;d7t~A&#65533;#A6Y&#65533;&#65533;dQ
R&#65533;&#65533;&#65533;&#65533;&#65533;&#65533;,&#65533;z&#65533;I/B&#65533;^|B7&#65533;~&#1628;t&#65533;a&#65533;T&#65533;7LD|xWH&#65533;&#65533;K&#65533;&#65533;Fd&#65533;Rh&#65533;zfn&#65533;\&#65533;O&#65533;&#65533;&#65533;&#65533;5&#65533;&#65533;p&#65533;N&#65533;u&#65533;S&#65533;&#65533;9&#65533;O*&#65533;{]&#65533;&#65533;&&&#65533;\&#65533;u)hhL&#65533;1-AAR&#65533;&#65533;^s&#65533;&#65533;&#65533;&#65533;!&#65533;&#65533;&#65533;I@6&#65533;%Es &#65533;6&#65533;&#65533;&#65533;&#65533;s&#65533;&#65533;&#65533;&#65533;&#65533;&#65533;&#65533;v(	
7&#65533;&#65533;&#65533;&#65533; &#65533;3^!&#65533;&#65533;f&#65533; &#65533;! &#65533; )&#65533; &#65533;Cm&#65533;&#65533;D&#65533;Dm&#1758;~&#65533;&#65533;I&#65533;h&#65533;&#65533;&#1358;W RO
7L&#65533;^&#65533;&#65533;&#1445;&#65533;H&#65533;&#65533;&#65533;&#65533;&#65533;&#65533;&#65533;WPAFn&#65533; &#65533; m&#65533;!YB&#65533;&#65533;`yH&#65533;BO&#65533;&#65533;&#65533;|&#65533;s&#65533;
# &#65533;x&#65533; &#65533;kl&#65533;&#65533;&#65533;"&#65533;p@*%&#65533;&#65533;k@&#65533;3&#65533;&#65533;&#65533;"mk@&#65533;F$md&#65533;$G
&#65533;&N&#65533;*&#65533;&#65533;&#65533;&#65533;O&#65533; &#65533;`
&#65533;&#65533;&#65533;%J!o&#65533;&#65533;
&#65533;&#65533;&#65533;&#65533; &#65533;&#65533;K"&#65533;d&#65533;Wx&#65533;	@&#65533;&#578;|#&#65533;&#65533;&#65533;a$&#65533;,&#65533;&#65533;jq&#65533;&#65533;&#65533;&#1614;~&#65533;K$K &#65533;D&#1061;@jFL&#65533;9Hs&#65533;&#65533;!&#65533;&#65533;&#65533;0&#65533;y&#65533;&#47206;x&#65533;&#65533;4&#65533;&#136;&#65533;&#65533;xe&#65533;,	@&#65533;`&#65533;&#65533;&#65533; &#399;&#65533;&#65533;/&#65533;(A~@&#65533;B~T&#65533;)&#65533;&#65533;c&#65533;D&#65533;Ow!g&#65533;&#65533;T&#1156;&#65533;&O%&#65533;@R&#65533;&#65533;&#65533;N&#65533;!&#977;iT6&#65533;&#65533;Q,B-&#65533;&#65533;li'P&#65533;$&#2017;&#65533;E>p&#65533;&#65533;.%%!&#65533;&#1635;@&#65533;&#65533;*)&#65533;&#65533;QMp&&#65533;H=RY&#65533;&#65533;91&#65533; &#65533;&#65533;&#65533;&#65533;&#65533;5QD&#65533;\&#63146;&#65533;&#65533;&#65533;|UB&#65533;
&#65533;&#65533;
v&#65533;&#65533;-&#65533;a&#65533;&#65533;&#65533;*v&#65533;&#65533;KS&#65533;6&#65533;&#65533;Jv&#65533;&#65533;Me%&#65533;&#714;f$&#65533;&#65533;OJ&#65533;&#65533;&#65533;D&#65533;&#65533;&#328;&#65533;&Z*J&#65533;&#65533;&#65533;Qc&#65533;&#1556;&#65533;&#65533;0e&#65533;S&#948;&#65533;&#65533;\&#65533;!	I&#65533;&#65533;&#65533;&#65533;&#65533;&#65533;G&#65533;Y~&#65533;EOT&#65533;iYsZ&#65533;&#65533;&#65533;&#65533;
%&#65533;&#65533;M{&#65533;&#65533;&#65533;F,i&#65533;&#65533;(#&#65533; &#65533;"!&#65533;w&#65533;&#65533;[&#65533;Q5GemkgE&#65533;&#65533;S&#65533;&#65533;<	&#65533;	C$L&#574;&#65533;&#65533;&#65533;&#65533;&#65533;"a&#65533;WNG&#65533;s&#65533;7#&#65533;/&#1110;`}&#65533;1!&#65533;%&#65533;'&#65533;&#65533;	Sq&#65533;?&#1032;
&#65533;&#65533;_ &#65533;g&#65533;&#65533;!&#65533;&#65533;&#65533;~.&#65533;=&#65533;"&#65533;V<&#144;&#65533;
#&#65533; 
&#17104;}&#1277;&#65533;U&#65533;bs&#65533;Ha&#65533;n&#65533;&#65533;&#1516;gJ&#1646; !&#65533;&#65533;&#65533;J$&#65533;&#65533;&#65533;R:e, )5&#1971;D~&#65533;q&#65533;A&#65533;YQ&#65533;h&#65533;&#65533;&#65533;&#65533;\R6&#65533;&#65533;-&#65533;V&#65533;&#65533;&#65533;9&#65533;E&#65533;nY\ZY1J^&#65533;&#65533;"&#65533;&#65533;=~&#65533;C	&#65533; ,&#65533;kT+H&#65533;6p&#65533;&#1324;&#65533;&#65533;&#65533;X6&#65533;Ay&#65533;#&#65533;/&#65533;&#65533;R&#65533;&#65533;]n&#65533;N&#65533;B&#65533;"&#65533;&#65533;&#65533;&#65533;L&#65533;8&#65533;&#65533;&#65533;&#65533;\&#65533;&#65533;2&#65533;&#1920;?&#65533;&#65533;&#65533;)&#65533;&#65533;6&#65533;pP~&#65533;&#65533;&#65533;&#37931;&#65533;&#65533;&#65533;>&#65533;j&#65533;&#65533;E&#65533;,&#65533;G&#65533;K&&#65533;LY<!&#65533;&#65533;/FrI&#65533;'-&#65533;]&#65533;`[#&#65533;&#65533;*Y&#65533;U?j&#65533;p	&#65533;C&#65533;&#65533;N&#65533;&#65533;c5R1IE&#65533;&#65533;4&#65533;&#65533;%&#65533;&#65533;&#65533;! &#65533;bF&#65533;-&#65533;Zq&#65533;tf&#65533;&#65533;&#65533;&#1030285;&#65533;&#65533;f&#65533;Y&#65533;&#65533;R &#65533; &#65533;&#65533;&#65533;&#65533;w&#65533;&#65533;a&#65533;v&#65533;&#65533;p&#65533;L&#65533;&#65533;i&d&#65533;K*&#65533;a&#65533;O*Tp7A&#570;	5&#65533;j/&#65533;&#65533;U;$&#65533;&#65533;\9&#65533;ym&#65533;&#65533;&#832;&#65533;
&&#65533;K&#1610;h)&#65533;&#65533;&#65533;o&#65533;{&#65533;R&#65533;n&#1458;5u&#65533;jY&#65533;&#65533;&#65533;&#65533;7<&#65533;&#65533;N&#65533;J&#65533;&#65533;h&#65533;&#65533;/E&#65533;QG\&#65533;}+&#65533;&#65533;'e&#65533;h&#65533;&#65533;l&#65533;&#65533;&#65533;&#65533;&#65533;O&#65533;`&#857;i&#65533;&#65533;}7&#65533;m&#65533;&#65533;&#65533;&#65533;&#65533;~&#65533;&#65533;/&#65533;&#65533;&#65533;&#65533;&#279;M&#65533;&#65533;&#65533;&#65533;&#65533;C~&#65533;<&#65533;&#65533;&#65533;Ce&#65533;.&#65533;/T&#65533;S C&#65533;&#65533;&#65533;&#65533;H&#65533;,&#65533;&#65533;&#65533;&#615;6&#65533;&#65533;&#65533;R&#65533;/?&#65533;\&#65533;&#65533;&#65533;&#65533;&#65533;&#65533;@&#65533;&#65533;&#65533;&#65533;&#65533;&#65533;kO&#65533;&#1210;&#65533;&#65533;&#65533;C&#65533;^&#65533;&#65533;{F&#65533; &#65533;b&#65533;\R&#179;&#65533;&#65533;&#65533;&#65533;dy&#65533;&#65533;&#45540;&#65533;eL&#65533;	&#65533;&#65533;&#65533;&#65533;a&#65533;4;-&#65533;&#65533;&#65533;l}&#65533;&#65533;JWis&#65533;&#65533;&#65533;4:&#65533;&#65533;&#65533;&#65533;&#65533;&#65533;BD+&#65533;T&#65533;&#65533;RbOr\}QH&#65533;Qi&#65533;A&#65533;&#65533;o&#65533;V:&#65533;v^&#65533;KHp\&#1367;|	P&#65533;=&#65533;&#65533;9cs{&#65533;s<&#65533;&#65533;gd&#65533;@~!C'&#65533;aa'&#65533;57N&#65533;&#65533;C;&#65533;cf&#65533;&#65533;/A)Z&#65533;4&#65533;&#65533;&[&#65533;3 &#65533;&#65533;&&#65533;Ba&d&#65533;&#65533;3Bw&#65533;|&&#65533;H&#65533;Q,&#65533;H&#65533;&#65533;E&#65533;!&#65533;&#1523;<dw&#65533;'&#1701;J&#65533;s(&#65533;9s&#65533;&#65533; &#65533;#&#65533;&#34881;8L&#65533;c;q&#65533;&#65533;a]gA&#65533;&#65533; pN P#K&#65533;@K0q&#65533;T64_Tv^&#65533;&#65533;&#65533;&#65533;SO&#65533;d `#&#65533;|_&#65533;;kw<&#65533;k&#65533;StT&#519;K&#65533;&#65533;&Sqvo&#65533;9&#65533;&#65533;{&#641;T&#65533;&#65533;@&#65533;P&#65533;&#65533;&#65533;hx &#65533;#C&#65533;&#1542;&#65533;&#65533;&#65533;&#65533;sg&#65533;;&#65533;t2&#65533;&#65533;:&#65533;&#65533;Z&#65533;K&#65533;g&#65533;c9&#65533;&#65533;h&#65533;&#65533;&#1142;K/tH&#65533;;&#65533;&#65533;&#65533;&#65533;K&#65533;FB&#65533;R&#65533;V&#65533;&#65533;&#65533;#?&#65533;tS&#65533;#&&#65533;&#65533;s&#65533;&#65533;M8&#65533;H#&#65533;P^&#65533;?&#65533;&#65533;mNTi&#65533;h&#65533;&#65533;4W&#65533;&#65533;~'&#65533;&#65533;AmI$(}&#65533;!Q:&&#65533;?2&#65533;3&#65533;BfCNqN&#65533;4;&#65533;&#65533;G&#65533;f&#65533;&#65533;R&#65533;x?&#65533;e&#65533;w&#65533;&#65533;d*&#65533;&#65533;vj&#65533;&#65533;6b&#65533;Ka&#65533;g&#65533;&#65533;h&#65533;&#65533;?T#}Q&#65533;i&#65533;&#65533;&#65533;#&#65533;vr&#65533;&#65533;mg&#65533;E&#65533;! C&#65533;&#65533; 9&#65533;&#65533;$:TC=O&#65533;6&#65533;&#65533;q&#65533;&#65533;9&#65533;&#65533;7|&#65533;9N&#65533;B&#65533;&#65533;9=&#65533;&#65533;&#65533;;dt &#65533;=&#65533;&#65533;K&#65533;&#65533;W&#65533;&#65533;&#65533;kA5&#65533;&#65533;s&#65533;DTfkX	L&#65533;c>&#179;&#65533;u<&#65533;&#65533;&}&#65533;&#65533;{&#65533;&#65533;&#65533;g.D&#65533;DI&#65533;&#65533;F&#65533;&#65533;'&#65533;&#65533;&#65533;;&#65533;YZ&#65533;h&#65533;4'&#65533;&#65533;R)&#65533;&#65533;X&#65533;&#65533;5&#65533;&#65533;&#65533;iX&#65533;4&#65533;&#65533;ay&#65533;&#602;&#65533;&#38575;	&#65533;&#65533;)&#65533;&#65533;I&#65533;&#65533;)%P&#65533;&#65533;&#65533;Y3ja&#65533;&#65533;a&#65533;IZa&#65533;x&#65533;a&#65533;g8&#65533;W&#65533;&#65533;(J&#65533;v[&#65533;5-av&#65533;&#65533;I&#65533;&#65533;&#65533;8&#1209;%[&#65533;8&#65533;EfYH &#65533;"0;|3&#65533;	&#65533;y&#1245;[&#65533;&&#65533;&#65533;5&#65533;&#65533;&B&#65533;if>,W=:HVm&#65533;&#65533;M&k&#65533;	&#65533;<9<&#65533;R=&#65533;W=&#65533;V4&#65533;5>Wp=&#65533;&#65533;H&#65533;\&#65533;&#65533;D$ &#65533;c&#65533;B&#65533; &#65533;&#65533;?P<Gv=&#65533;&#65533;=&#65533;&#65533;M#&#65533;Qc>&#65533;&#65533;"R D&#65533;&#65533;Cd&#65533;&#65533;C[&#65533;@&#65533;>B&#65533;B&#65533;&#65533;&#65533;&#65533;Cp&#65533;hK&#65533;&#65533;&#65533;4B&#65533;&#65533;&#65533;&#65533;$&#65533;&#65533;>&#1286;&#65533;&#65533;&#65533;1>&#65533;&#65533;$>&#65533;&#65533;Q&#65533;C~&#65533;&#65533;i(|+&#65533;#&#65533;&#65533;:D&#65533;Jo9?&#65533;6`(&#65533;k5>QB(&#65533;"'D<&#65533;~&#65533; ^:H&#65533;&#65533;t&#65533;<,1M&#65533;&#1575;T&#65533;%&#65533;&#65533;&#65533;D<&#65533;V&#65533;I&#65533;&#65533;9&#65533;&#65533;(&#65533;y&#65533;C&#65533;TR?&#65533;tY&#65533;?&#65533; &#65533;&#65533;x5&#65533;:f&#65533;v$pI0&#65533;&#65533;&#65533;&#65533;i&#65533;V?&#65533;I&#65533;&#65533;&#65533;C%e.&#65533;&#65533;p:&#65533;vI&#1258;&#65533;&#65533;o&#65533;$%i&#65533;&#65533;&#65533;&#65533;&#65533;6 qg&#65533;&#65533;&#65533;#&#1513;6^&#65533;&#65533;&#65533;G<&#65533;A2&#65533;MC&#65533;%&#65533;9&#65533;VFM&#65533;&#65533;&#65533;&#65533;/!N.&#65533;Hb!E&#65533;&#65533;H&#65533;&#65533;&#65533;3&&#65533;D.Z&#65533;&#65533;WF&#65533;&#65533;+&#65533;} &#65533;()&#65533;&#65533;$&#65533;%&#65533;fY&#65533;:@&#65533;%!&#65533;&#65533;?KD&#65533;&#65533;9&#65533;'9&#65533;?"&#65533;F&#65533;[&#420;;@&#65533;w&#65533;:&#65533;Ek$9v!,&#65533;#&#65533;&#65533;&#65533;Q&#65533;S&#65533;UG&#65533;&#65533;&#65533;&#65533;"%&#65533;)KY A&#65533;&#65533;I+Y@;+Y(<1&#65533;L;X&#65533;'&#65533;Uk&#65533;W&#65533;&#65533;Y&#65533;&#65533;[&#757;][&#65533;=&#65533;&#65533;ak3&#65533; 3&#65533;z,W&#65533;^"c:!Yn+&#65533;&#65533;&#65533;&#65533;q^QK&#65533;*&#65533;tj&#65533;&#65533;&#65533;v&#65533;&#65533;8&#65533;&#65533;&#65533;r6J&#65533;6yec&#65533;&#693;&#65533;&#65533;&#65533;&#65533;Z&#65533;&#65533;&#65533;v!u&#65533;&#65533;.Rv3&#65533;&#65533;ul&#65533;&#906;&&#65533;&#65533;&#65533;&#65533;&#65533;&#65533;8R&#65533;B}&#65533;&#65533;&#65533;1(8E+&#65533;&#65533;$&#65533;&#65533;rQ&#65533;%T$&#65533; T&#65533;&#65533;&#1957;m8&#65533;&#757;g&#65533;;i&#65533;&#65533;y&#65533;&#65533;KA&#65533;%&#65533;&#65533;I&#65533;6&#65533;yP%5&#65533;&#65533;Xq&#65533;qvd&&#65533;1&#65533;o&#65533;v*&#65533;&#65533;&#65533;a.&#65533;Y&#65533;a&#65533;,&#65533;J)F)v& Q&#65533;&#65533;v&#283; &#65533;}&#1292;&#65533;&#65533;&#65533;'&#65533;b&#65533;&#65533;&#65533;&#65533;&#65533;W{Z&#65533;)`&#65533;&#65533;Q&#65533;K+&#65533;y&#65533;b6-a&#65533;|&#65533;&#65533;hiqx;&#65533;&#65533;&#65533;&#65533;&#65533;&#65533;&#65533;*tr&#65533;(S&#65533;&#65533;n&#65533;&#65533; |e&#65533;&#65533;&#65533;&#65533;3q(&#65533;&#65533;eT&#65533;TYB"S "0&#65533;&#65533;yOb!&#65533;qFu0b!i&#65533;%&#65533;h&#65533;&#65533;&#65533;&#65533;&#65533;&#65533;&#65533;q5&#65533;&#25790;H&#65533;"&#65533;Q&#65533;&#65533;L&#65533;&#65533; .A&#65533;&#65533;&#1136;&#65533;&#65533;&#65533;Hb&#65533;&#65533;&#65533;&#65533;&#65533;)&#65533;&#65533;2&#65533;H$x&#65533;`&#65533;&#379;evE&#382;1&#1957;&#65533;&#65533;Q&#65533;&#65533;a&#65533;&#65533;&#65533;&#65533;z&#65533;&#65533;fE&#554;&#65533;&#65533;&#65533;&#65533;&#65533;&#65533;&#65533;&#65533;&#65533;F1&#65533;&#65533;&#65533;&#65533;(P&#65533;k&#65533;:&#65533;&#65533;&#65533;&#65533;&#65533;*&#65533;$&#65533;&#65533;&#65533;&#65533;&#65533;&#65533;3&#65533;&#65533;5&#65533;&#65533;&#1308;zct&#65533;u&#65533;&#65533;&#65533;&#65533;&#65533;7&#714;8wC7&#65533;&#65533;&#65533;&#65533;)&#65533;r&#65533;&#65533;Y&#65533;&#65533;[&#65533;&#65533;F&#65533;&#65533;&#65533;7&#65533;&#65533;&#65533;&#65533;"`&#65533;&#65533;J&#65533;&#65533;6+&#65533;&#65533;&#65533;&#65533;&#65533;&#65533;&#65533;&#65533;&#65533;&#65533;,&#65533;&#65533;L&#65533;&#65533;l&#65533;&#65533;,&#65533;&#65533;&#65533;BYd[y:&#65533;&#65533;&#65533;&#65533;&#65533;(&#65533;&#65533;k
,b&#65533;q1&#65533;&#65533;\&#1011;t&#65533;-t8&#1580;$&#65533;L&#65533;&#65533;q.s&#65533;)&#65533;&#65533;m&#65533;&#65533;f3&#65533;&#65533;*&#65533;&#65533;{p	hj2&#65533;&#65533;&#65533;4&#65533;&#65533;&#65533;)8-*&#65533;*&#1136;&#65533;&#65533;&#65533;&#65533;&#65533;"&#65533;:&#65533;&#65533;\%],&#65533;Y6&#65533;3&#65533;&#65533;&#65533;0=*&#65533;&#65533;;&#65533;!7=&#65533;8&#65533;*&#65533;I&#65533;2F-&#65533;&#65533;By&#65533;&#65533;
&#65533;&#65533;S&#65533;&#65533;&#65533;&#65533;&#1300;&#65533;+ !&#65533;   ,    &#65533; &#65533; H&#65533;&#65533;&#65533;&#65533;&#65533;@Y&#560;&#65533;&#198;#J&#65533;H&#65533;&#65533;&#331;3j&#65533;&#561;&#65533;&#463; C&#65533;I&#65533;&#65533;&#595;#&#65533;<\&#65533;&#65533;&#727;0c&#668;I&#65533;&#65533;&#859;8s&#65533;d&#65533;sa&#927;@&#65533;
J&#65533;&#65533;&#1123;&#65533;&#65533;&#17012;&#65533;&#1255;P&#65533;J&#65533;
S&#65533;R&#65533;T&#65533;j&#65533;&#693;&#65533;&#1498;{&#65533;\}&#65533;&#65533;&#65533;&#1651;h&#65533;r&#65533;9&#1441;&#1719;p&#65533;&#669;kRl[&#65533;t&#65533;&#65533;&#65533;&#65533;W&#65533;&#1403;&#65533;
L&#65533;pS&#65533;&#65533;}^&#824;&#65533;&#65533;l?&#65533;L&#65533;&#65533;&#65533;v%_&#65533;&#825;&#65533;&#1983;&#65533;=&#65533;M&#65533;+&#65533;&#1061;S&#65533;^M4&#65533;]&#1456;c&#734;&#65533;&#65533;&#65533;&#1784;swm[&#65533;&#65533;&#65533;&#65533;	&#65533;&#65533;&#65533;&#65533;&#65533;&#1582;&#65533;_&#956;t&#65533;&#65533;&#867;K&#65533;&#65533;&#65533;&#65533;&#65533;&#65533;&#65533;&#65533;&#65533;&#65533;&#65533;&#65533;w&#65533;&#65533;&#65533;&#65533;N&#65533;<Z&#65533;&#65533;&#875;_O&#65533;&#65533;r&#65533;&#65533;&#65533;&#65533;&#65533;^&#65533;&#65533;&#65533;8&#65533;'&#65533;&#65533;&#65533;&#65533;&#65533;J&#65533;&#65533;&#1984;&#65533;D_z&&#65533; F&#65533;!&#65533;&#65533;&#65533;&#65533;&#65533;&#65533;V&#65533;&#65533;{Z&#65533;a&#65533;^&#65533;&#65533;6&#65533;!&#65533;$&#65533; q%&#65533;_&#65533;K&#65533;&#65533;"{,&#65533;&#65533;&#65533;&#65533;&#65533;"&#65533;8v&#65533;&#65533;9&#65533;]&#65533;&#65533;)&#65533;Di&#65533;H&&#65533;&#65533;L6&#65533;&#65533;PF&#65533;&#65533;RVi&#65533;Xf&#65533;&#65533;\v&#65533;&#65533;m&#65533;&#65533;d&#65533;i&#65533;h&#65533;&#65533;&#65533;l&#65533;&#65533;&#65533;p&#65533;)&#65533;t&#65533;i&#65533;x&#65533;&#65533;|&#65533;&#65533;&#30656;*&#34820;j&#34888;&&#65533;&#34956;6&#65533;&#35024;F*&#39188;Vj&#39256;f&#65533;&#39324;v&#65533;&#39392;&#65533;*&#43556;&#65533;j&#65533;>&#65533;&#65533;&#1869;&#65533;&#65533;:&#65533;&#65533;&#65533;&#65533;&#65533;S&#65533;&#1466;&#65533;&#65533;&#65533;
V&#65533;&#65533;&#65533;[K&#65533;&#65533;&#65533;&#65533;Y&#65533;&&#65533;&#65533;[&#65533;6[&#65533;&#65533;F&#65533;^&#65533;V{Y`&#65533;f[&#65533;&#65533;v&#1752;b&#1926;k&#65533;K&#65533;&#27051;&#65533;&#65533;&#65533;&#65533;&#65533;&#65533;+&#65533;&#65533;&#65533;k&#65533;&#65533;&#65533;&#65533;&#65533;&#65533;&#65533;&#65533; ,&#65533;&#65533;l&#65533;&#65533;'&#65533;&#65533;&#65533;7&#65533;&#65533;&#65533;G,&#65533;&#65533;Wl&#65533;&#65533;g&#65533;&#65533;&#65533;w&#65533;&#65533;&#65533;*2&#65533;&#65533;@"&#65533;<2 %&#65533;|r&#65533;,&#65533;&#65533;&#65533;0&#65533;s&#65533;3&#65533;,&#65533;&#65533;4&#65533;ls&#65533;<&#65533;&#65533;s&#65533;@&#65533;t&#65533;C&#65533;,&#65533;&#65533;D&#65533;|&#65533;8&#65533;&#65533;&#65533;&#65533;PG-&#65533;&#65533;TWm&#65533;&#65533;Xg&#65533;&#65533;&#65533;\w&#65533;&#65533;&#65533;`{&#65533;&#65533;9&#884;&#65533;h7&#65533;v&#65533;&#65533;&#1908;&#65533;p&#65533;&#65533;&#65533;&#65533;s&#65533;7&#65533;r&#65533;Mw&#65533;u&#65533;&#65533;&#65533;&#65533;r&#65533;mw&#65533;{&#65533;Mx&#65533;&#65533;&#65533;&#65533;&#65533;3&#65533;x&#65533;.&#65533;8'&#65533;M&#65533;&#65533;t&#65533;&#65533;&#65533;&#1755;&#65533;&#65533;6&#65533;{&#65533;&#65533;wN&#65533;&#27047;&#65533;&#39127;&#65533;&#65533;&#65533;&#65533;&#65533;z&#65533;&#65533;N;&#65533;O&#65533;>&#65533;&#65533;o[^4&#65533;&#65533;&#65533;t9R&#65533;M&#65533;&#65533;&#65533;&#65533;&#65533;&#65533;3o<&#65533;&#65533;#&#65533;&#65533;&#65533;&#65533;S/}&#65533;&#65533;c?}&#65533;&#65533;w&#65533;&#65533;&#65533;&#65533;s.&#65533;@&#65533;D&#65533;}&#65533;&#65533;N&#65533;&#65533;&#839;>&#65533;&#65533;&#65533;~y&#65533;&#651;N&#65533;&#65533;&#65533;&#65533;&#65533;&#65533;&#65533;&#65533;&#65533;&#65533;&#65533;&#65533;&#65533;_ &#65533;:&#65533;&#65533;&#65533;C&#65533;&#65533;&#65533;&#65533; &#65533;C&#65533;&#65533;F<&#65533;&#65533;&#65533;}&#65533;3&#65533;8&#65533;w&#65533;V&#65533;&#65533;oS^&#65533;'o&#65533;&#65533;&#65533;p&#65533;&#65533;AA&#65533;ml&#65533;C&#65533;6&#65533;69&#65533;&#65533;{Qc&#65533;r85&#65533;p&#65533;@&#65533;&#65533;&#65533;o8D&#65533;&#65533;&#65533;H4&#65533;	&#65533;"&#65533;&#65533;G&#65533;F&#65533;&#65533;=&#65533;&#65533;!&#1340;&#65533;E)&#65533;&#65533;4Hh&#65533;&#65533;U.&#65533;^&#65533;&#65533;v?&#65533;e&#65533;yl&#65533;^&#1752;6:&#65533;&#65533;&#65533;r&#65533;&#65533;&#65533;&#65533;=&#65533;q&#65533;&#65533;# )H&#65533;] &#65533;D&#65533;V&#65533;&#65533;n@&#65533;&#65533;&#796;8&#65533;&#65533;E&#65533;&#65533;Q&#65533;&#65533;&#65533;&#65533;&#65533;4"T&#65533;h4&#65533;&#65533;G&#65533;&#65533;0&#65533;&#65533;T"*{&#65533;&#65533;&#11602;&#65533;&#65533;&#65533;%,gyD&&#65533;&#65533;&#65533;&#65533; o|&#65533;2H$L&#572;zmZd!&#65533;&&#65533;>&#65533;1&#65533;&#65533;]1&#65533;K8&#65533;&#65533;&#65533;&#65533;&!&#65533;y&#65533;;n&#1243;&#65533;tf8&#65533;&#65533;M&#65533;&#65533;&#65533;&#65533;&#65533;F&#65533;&#65533;&#65533;!A&#65533;y&#65533;&#65533;i&#65533;&#65533;b=&#65533;i&#65533;q&#173;&#65533;Fh&#65533;&#65533;VL&#65533;E&#65533;&#65533;8$&#65533;&#65533;&#65533;&#1029;:Tj&#65533;&#65533;C&#65533;6&#65533;&#65533;&#65533;&#65533;l&#65533;@&#65533;&#65533;&#65533;<&#65533;&#65533;S &#65533;4'&#1276;!&#65533;\Z&#65533;&#65533;&#65533;(&#65533;&#65533;&#65533;r&#65533;o<#?gKT&#65533;&#65533;&#65533;i/*&#65533;(&#65533;T&#65533;V&#65533;&#65533;P&#65533;JT&#65533;&#1364;D&#65533;)=S7D&#65533;X&#65533;4&#65533;&#65533;6D&#65533;i&#65533;&#65533;O&#65533;I&#65533;&#65533;$&#65533;&#65533;&#1561;&#65533;ueM+Z&#1530;9&#65533;&#65533;&#65533;&#65533;&#65533;sk&#65533;&#65533;&#65533;&#65533;&#65533;&#65533;&#65533;&#65533;&#65533;e&#65533;&#65533;&#65533;S"f&#65533;tn"&#65533;&#65533;J&#65533;m&#65533;&#65533;&#65533;k&#65533;?&#65533;<&#65533;:&#1414;&#65533;m,d'+&#65533;&#65533;2&#65533;&#65533;&#65533;U"&#65533;&#65533;&#65533;A&#65533;&#65533;Q&#65533;&#65533;&#65533;&#65533;&#65533;9&#65533;&#65533;N&#65533;&#65533;\5&#986;&#65533;&#65533;&#65533;p&#65533;6t&#65533;lcK[&#65533;&#65533;&#65533;v&#65533;&#65533;&#65533;&#65533;^&#65533;
&#65533;&#65533;v&#65533;8(S&#65533;X&#65533;&#65533;v&#65533;&#65533;a&#65533;Z&#65533;&#65533;&#1401;&#65533;&#65533;-n&#65533;+&#65533;&#65533;r&#65533;&#65533;&#65533;5hv_{&#65533;&#65533;2&#1351;v&#65533;a#&#65533;&#382;&4&#65533;&#65533;}&#65533;&#65533;@&#65533;k&#65533;&#65533;&#1664;/|&#353;&#65533;&#65533;&#65533;c&#65533;&#65533;|&#65533;&#65533;^r8&#65533;&#65533;&#1312;&#65533;1&#65533;&#65533;rP&#65533;6p_&#65533;&#65533;f&#65533;7&#65533;Rq&#65533;#&#65533;&&#65533;6&#65533;&#65533;	&#65533;&#65533;&#27655;&#65533;;bS&#65533;&#65533; &#65533;&#65533;&#65533;)&#65533;&#65533;
&#65533;-&#65533;p&#65533;&#65533;1ck&#65533;&#65533;&#65533;&#65533;&#65533;O<a&#65533;&#65533;x&#65533;<&#65533; AfLA_&#65533;&#65533;@&#65533;&#65533;M&#65533;&#65533;&#65533;w&#65533;&#65533;&#65533;2&#65533;&#65533; U&#65533;&#65533;&#65533;,&#65533;&#65533;B/x&#65533;b!&#65533;y [&#534;&#65533;Le.&#65533;&#65533;&#65533;a~&#65533;d&#65533;
&#65533;&#65533;&#65533;&#65533;h&&#65533;+df)&#65533;9&#65533;N&#540;-"&#65533;`&#65533;D&#65533;&#65533;&#65533;&#65533;Z&#65533;Q&#65533;&#65533;Q hF&#65533;&#65533;&#65533;B'&#65533;I&#65533;&#65533;&#65533;D &#540;M &#65533;=&#65533;&#65533;V&#65533;&#65533;r&#65533;KS D0&#65533;&#65533;?}j&#65533;&#1131;&#65533;&#65533;&#65533;,!@&#65533;&#65533;c&#65533;<&#65533;aG&#65533;&#65533;(x&#65533;
,;&#65533;&#65533;&#65533;&#65533;`l T;&#65533;]&&#65533;&#65533;&#65533;&#65533; |&#562;	b&#65533;9C &#65533;.&#65533;&#65533;&#65533;&#65533;hB:&#65533;&#65533;3&#65533;&#65533;E&#506;&#1823;.&#65533;&#65533;&#65533;&#65533;n&#65533;&#65533; 2&#65533;&#65533;	b&#65533;&#65533;@&#65533;Z&#65533;&#65533;&#571;&#65533;h&#65533;&#65533;&#65533;&#65533;&#65533;&#65533;&#65533;i&#65533;&#65533;&#65533;&#65533;&#65533;ipD&#65533;r>H&#1161;j&#65533;&#65533;&#65533;k&#65533;&#65533;x&#65533;&#65533;eT&#65533; &#65533;|&#65533;&#65533;&#581;&#53461;&#65533;!tv7&#65533;&#65533;-&#65533;V&#65533;&#65533;&#1345;&#439;p~\&#65533;/&#65533;&#65533;&#65533;&#65533;pVc &#65533;&#65533;s&#65533;cMg@&#1019;&#65533;Nz&#65533;_&#65533;&#65533;.;Q&#1413;v:&#65533;	&#65533;&#65533;_&#65533;%G{&#583;P&#65533;m_&#65533;&#1403;&#953;&#65533;{&#65533;i&#65533;&#65533;&#65533;&#65533;^&#65533;&#65533;&#65533;x&#65533;Z&#65533;6B,^&#65533;0&#224;0&#65533;&#65533;&#65533;-&#65533;x/&#65533;&#41758;u&#65533;=&#65533;sp&#65533;&#65533;&#65533;V&#65533;&#65533;%"w&#65533;&#65533;&#1486;&#65533;7&#65533;C}u&#65533;&#65533;&#1098;&#65533;5&#65533;&#65533;.&#65533;&#65533;S&#65533; &#65533;&#65533;&#65533;&#65533;L&#65533;;&#65533;&#65533;&#65533;j&#1021;:1r&#65533;K9&#65533;CX<&#65533;mf&#65533;&#65533;	&#65533;&#65533;&#65533;a&#65533;y&#928;w&#65533;}u&#65533;&#65533;}&#65533;&#65533;&#65533;&#65533;&#65533;]&#65533;&#65533;&#65533;{&#65533;M&#65533;&#65533;&#65533;&#65533;&#65533;,&#65533;}&#65533;&#65533;&#65533;&#65533;&#65533;u&#65533;&#65533;&#65533;^= &#65533;&#65533;&#65533;^ &#65533;&#65533;&#308;&#65533;oq&#65533;&#65533;&#65533;&#65533;s&#65533;&#65533;x&#65533;&#65533;vv&#65533;x&#65533;&#65533;q
HqGm5&#65533;w&#65533; s]f8v&#65533;6s&#65533;&#65533;l&#65533;&#65533;j &#65533;t&#65533;'g\ucW&#65533;7jA&#65533;~&#65533;'&#65533;u&#65533;&#65533;n&#65533;&#65533;&#65533;6p&#65533; m]&#65533;{&p &#65533;h&#1558;o&#65533;&#65533;&#65533;&#65533;&#65533;w&#680108;gwe'j!|&#65533;&#65533;k
hf&#65533;qv&#65533;{|&x&#65533;6o&#65533;}&#65533;|&#65533;&#65533;&#65533;&#1782;g:8hI&#65533;k&#65533;&#65533;t&#65533;&#65533;jNtn1&#65533;&#65533;6k&#65533;o&#65533;Gz&#65533;&#65533;~* I&#65533;&#65533;&#65533;y!&#65533;z&#65533;&#65533;jr&#65533;z]&#65533;eG&#65533;O6&#65533;q]&#65533;q&#65533;&#65533;r&#65533;F
&#65533;h&#65533;&#65533;&#65533;w&#870;tb&#65533;&#65533;&#65533;Pm_&#2022;|}&#65533;{&#65533;Fhavg> &#65533;q&#65533;&#65533;S&#65533;i0h}+&#65533;&#65533;F&#65533;&#65533;qb&#65533;&#65533;G&#65533;&#65533;vpx&#65533;yhIps  u(&#65533;&#65533;t&#65533;&#65533;yqm&#65533;6@xmf&#65533;(&#65533;&#65533;&#65533;ae&#65533;v&#65533;d6n&#65533;&#1476;&#65533;&#65533;}7&#65533;,&#65533;lI&#453;ZHsa&#65533;&#65533;8ZH}&#65533;&#65533;gq&#65533;n&#65533;&#65533;&#65533;6&#65533;W&#65533;m 7{&#65533;Gp&#65533;x&#65533;&#65533;&#65533;&#65533;8&#65533;&#65533;Vs%G~~&#65533;tex&#65533;eG&#65533;	lVlZ&#65533;w&#65533;Ge&#65533;&#65533;&#65533;&#65533; &#144;|/W|2 &#65533;VWm&#44494;!&#65533;&#65533;&#65533;%W|xkt&#1552;Y&#65533;wo&#65533;&#65533;DO&#1474;&#65533;&#65533;&#65533;+&#65533;nE'i&#65533;k&#65533;&#65533;k?&#65533;J&#65533;z8y&#65533;Gm&#65533;&#33776;Wh7y&#65533;8&#65533;v
&#65533;&#65533;{&#65533;gr&#928;v&#65533;'m[h\Xm&#65533;pn&#65533;e&#65533;&#65533;!ig:s&#65533;&#65533;g['&#65533;qg&#65533;&#65533;&#65533;&#65533;~<	j&#65533;F@W&#65533;&#65533;G I|&#65533;&#65533;}&#65533;&#390;&#65533;&#65533;g&#65533;f&#65533;&#65533;76`J&#65533;X&#65533;p[&#65533;&#65533;opK&#65533;&#65533;&#65533;B&#65533;p&#65533;&#65533;&#65533;gtd&#65533;j0&#1044;&#65533;%J&#65533;fk&#65533;&#65533;m&#65533;&#65533;&#65533;!y&#65533;)&#65533;g?9&#65533;&#65533;&#1434;Hh&#65533;&#65533;qR&#65533;nZ&#1491;#8pp&#65533;&#65533;iwwAu&#65533;&#65533;l&#65533;&#65533;&#65533;&#65533;k&#65533;W&#65533;&#65533;&#65533;9L|&#65533;&#65533;&#99237;&#65533;o&#65533;&#65533;&#65533;&#65533;&#65533;&#65533;T|&#65533;&#65533;}x&#65533;f&#65533;&#65533;{&#65533;L&#65533;MY&#65533; &#1044;3s))o0&#1499;&#65533;&#65533;g&#65533;&#65533;n&#65533;Vm:(h&#65533;)&#65533;&#65533;t&#65533;&#65533;oq&#65533;	 7s&#65533;s5YtN&#65533;&#65533;&#65533;[&#65533;N&#65533;Z&#65533;rU&#65533;_6v7&#65533; &#65533;&#65533;UWi&#65533;w&#65533;Z&#65533;fI&#65533;g&#65533;&#65533;{7&#65533;&#65533;v&#65533;B&#65533;6&#65533;J&#65533;&#65533;&#65533;q&#65533;-I&#65533;2&#65533;&#65533;c7&#65533;&#65533;&#464;A7&#65533;&#65533;wp'J&#65533;&#65533;&#1555;&#65533; U&#65533;&#65533;P&#65533;i&#65533;&#65533;&#65533;&#65533;g&#65533;&#65533;&#65533;J&#609;&#65533;&#65533;I&#65533;&#65533;V&#65533;&#1449;&#65533;J&#65533;U&#65533;&#662;l]&#65533;lvg79&#65533;b&#65533;&#65533;}&#65533;eb&#65533;&#65533;&#65533;v&#65533;&#65533;gq&#65533;&#65533;z&#65533;egf&#65533;i&#65533;&#374;m&#65533;vg#xh&#65533;9o&#65533;&#65533;r&#65533;hvG&#65533;V&#65533;o[wh#&#646;&#65533;&#65533;I7&#65533;lH&#65533;&#65533;&#65533;jD&#65533;&#65533;'eB&#65533;LIK&#1613;&#65533;V&#65533;\P&#65533;J&#1038;# m_&#65533;m&#65533;	j&#65533;&#65533;&#65533;g%	e&#65533;&#65533;lz7m	&#65533;&#65533;&#65533;{&#65533;&#65533;&#65533;&#65533;f/&#65533;&#65533;fle&#65533;@*9{&#65533;&#65533;&#65533;&#65533;&#65533;wh`&#65533;e>&#65533;UP~&#65533;&&#65533;&#65533;&#65533;&#65533;&#65533;&#65533;Gz&#65533;v&#65533;yo2@m&#65533;&#65533;pI&#65533;)d&#669;ae&#1517;*&#65533;
z&#65533;G&#65533;&#65533;8h&#65533;&#65533;O&#65533;@m&#65533;g&#65533;&#65533;h&#65533;&#65533;w>0&#65533;&#65533;v&#65533;@q&#65533;(j`Fr&#65533;8&#65533;a&#65533;n&#65533;j&#65533;&#65533;s&#65533;&#65533;y}&#65533;f&#65533;&#65533;8{&#65533;&#65533;?&#65533;&#65533;f9'kqjlr(o&#65533;&#65533;&#65533;vh&#65533;&#65533;i&#65533;&#65533;k9^J&#65533;KIz*&#65533;&#65533;
mJ0Z&#484;W&#65533;&#65533;&#65533;fGqge&#65533;&#65533;&#65533;F&#65533;&#65533;xpf&&#1601;W&#65533;&#426;m&#65533;gB&#65533;&#65533;Qw&#65533;r&#65533;y&#65533;&&#65533;&#65533;&#65533;&#65533;x&#65533;&#65533;&#65533;nQo&#65533;&#65533;T&#65533;h@&#65533;Lw&#65533;M&#65533;&#65533;&#65533;=+&#65533;	 n@&#65533;&#687;PWUv[G`(&#1079;&#65533;&#65533;sO&#716;&#709;&#65533;&#1895;v1j&#65533;f&#65533;&#65533;W&#65533;e1'f&#65533;6&#65533;|&#65533;w&#65533;v&#65533;(&#65533;&#65533;t&#65533;K&#65533;&#65533;&#65533;w/&#65533;j&#65533;v&#65533;&#65533;&#65533;h&#65533;V&#65533;J&#65533;&#65533;&#65533;&#65533;&#65533;d&#65533;Z&#65533;I0&#65533;&#65533;n&#65533;	&#65533;&#151;&#65533;&#65533;&#65533;D&#65533;&#65533;V&#65533;D&#65533;ZjAP&#65533;n&#65533;&#65533;k&#65533;q&#65533;&#171;&#65533;C &#65533;*&#65533; fU&#65533;W&#65533;n@&#65533;|	&#65533;b{M&#65533;)f&#65533;Wlig&#65533;l&#65533;A&#65533;&#65533;6&#65533;&#65533;gw&#65533;g&#65533;&#65533;&#65533;&#65533;&#65533;@&#65533;&#65533;-&#65533;g+}&
&#65533;9&#65533;W@&#65533;&#65533;
&#65533;[&#1062;b&#266;&#65533;x&#1590;&#65533;xk&#65533;&#65533;&#65533;&#408;&#65533;q=&#65533;J&#65533;Q@&#65533;%&#65533;&#65533;k&#65533;&#65533;&#65533;7)&#65533;-&#65533;f&#65533;&#65533;m&#65533;&#65533;&#65533;E&#65533;k&#65533;&#65533;&#65533;qUv&#65533;&#65533;`&#65533;Jxu&#65533;&#65533;&#65533;&#65533;&#65533;hxSx&#65533;M&#65533;m&#65533;8&#65533;e&#551;U9&#65533;&#65533;&#400;&#65533;&#65533;&#65533;v&#65533;&#65533;&#65533;&#65533;Z&#65533;V&#65533;&#65533;'FM&#65533;}&#65533;v&#65533;Y&#65533;&#65533;&#65533;fh&#65533;&#65533;&#65533;^ji&#175;&#65533;&#65533;&#65533;&#65533; &#65533;	&#678;&#65533;+&#65533;&#65533;wi&#65533;JF&#65533;&#65533;&#65533;J&#65533;w&#65533;h&#65533;&#65533;	@&#65533;&#826;3&#65533;g0P&#65533;27m&#65533;
&#65533;&#65533;jI&#460;&#65533;k%&#65533;&#625;'&#65533;\Kqpl&#65533;&#33500;Fg&#65533;&#65533;m&#65533;y&#65533;&#65533;k&#65533;&#408;&#65533;(&#65533;np&#65533;&#497058;&#65533;K&#65533;l)j&#65533;&#65533;e&#7895;^v&#65533;UV&#65533;{e&#65533;{&#65533;&#65533;F&#65533;P&#46745;&#65533;.&#65533;gbFm	&#1540;m&#65533;&#65533;&#65533;'g&#65533;&&#65533; z{ &#65533;&}&#1033;va&#65533;<&#65533;&#65533;l&#65533;&#65533;&#65533;9&#65533;6H&#65533;&#65533;&#1696;&#65533;&#832;&#65533;&#65533; &#65533;&#65533;&#65533;&#65533;&#65533;n&#819;Xke?*i&#65533;[u&#65533;&#65533;k&#65533;&#65533;&#65533;&#1387;&#65533;&#65533;&#65533;GH&#65533;&#65533;&#65533;gk&#1471;&#65533;&#65533;m&#65533;:&#65533;&#65533;o&#65533;'&#65533;g&#65533; kq&#65533;v&#65533;&#65533;|&#65533;&#65533;+&#65533;\&#65533;mG&#65533;&#65533;&&#65533;&#65533;NTn&#65533;&#65533;&#65533;;&#65533;&#65533;@	 q&#65533; q0G &#65533;[&#65533;&#65533;:&#65533;w(&#65533; X&#65533;DI&#65533;r&#65533;w&#65533;\&#772;e&#65533;&#65533;w&#65533;&#65533;&#65533;&#65533;I&#65533;&#65533;F&#65533;&#65533;&#1108;e&#65533;V&#65533;&#65533;&#65533;lE*ja&#65533;&#65533;E&#65533;&#65533;x&#65533;&#65533;,&#65533;97-&#65533;I&#65533;&#65533;&#65533;&#1157;9p&#65533;&#65533;u	<&#65533;-8&#65533;&#65533;&#65533;&#65533;&#65533;&#65533;}&#65533;&k&#65533;}I&#65533;&#65533;k9p?z&#65533;@&#65533;&#65533;&#698;&#65533;&#65533;&#65533;Z&#65533;&#65533;$i\Iv&#65533;<&#65533;&#65533;&#65533;
&#65533;4|g&#65533;&#65533;&#65533;&#65533;&#1687;&#577;&#65533;{8&#65533;	II&#65533;&#65533;&#65533;!<&#65533;Z&#65533;m;j-&#887;&#65533;&#65533;&#65533;&#65533;&#65533;&#681;{&#65533;&#65533;mi&#65533;p&#65533;X&#65533;&#65533;&#1453;&#65533;7&#65533;&#65533;8&#65533;}fl;&#65533;&#65533;M&#65533;)&#1434;*f/&#65533;g&#65533;&#65533;X&#65533;&#65533;*m&#65533;&#65533;&#65533;x&#65533;&#65533;g0h&#65533;x&#65533;&#65533;&#1858;&#65533;&#65533;&#65533;&#65533;&#65533;ZI&#65533;&#65533;&#65533;&#65533;Yn&#65533;&#65533;&#65533;&#65533;&#65533;p&#65533;j&#65533;&#65533;
&#65533;G&#65533;&#65533;w&#65533;)#&#65533;&#65533;]&#65533;2&#65533;&#745;&#65533;&#65533;(&#65533;}&#65533;Ft&#65533;&#65533;&#65533;&#1691;&#65533;&#65533;&#65533;&#65533;t&#65533;&#65533;o&#65533;&#65533;)&#65533;&#65533;&#65533;&#65533;&#232;i1&#65533;e&#65533;m&#65533;&#65533;hx&#65533;=o&#65533;
{&#65533;&#65533;sv&#65533;&#65533;g&#65533;&#65533;&#226;&#65533;&#65533;5&#65533;n`7&#65533;.&#65533;&#65533;[7uk{n&#65533;7&#65533;]&#65533;rf&#598;h	~t&#65533;&#65533;o2&#65533;&#65533;&#65533;1,l's&#65533;8&#801;&#65533;f&#65533;&#65533;&#65533;T&#65533;&#65533;4&#511;&#65533;Kv&#65533;&#65533;0	&#65533;~}O&#65533;&#65533;f&#65533;&#65533;=&#65533;vZs,&#65533;p&&#65533;B	&#65533;&#65533;&#65533;&#65533;t@&#65533;&#65533;n;&#65533;&#65533;i&#65533;&#8622;&#65533;&#65533;&#65533;&#695;&#65533;&#65533;&#65533;&#65533;P&#65533;b&#65533;m&#65533;&#65533;'&#65533;(mQ&#65533;q&#1712;qm&#65533;r[&#65533;&#65533;,l_>&#65533;&#65533;&#65533;v&#65533;&#65533;&#65533;&#65533;R&#1068;|d&#65533;&#65533;#h&#65533;g&#65533;&#65533;*v&#65533;g&#65533;&#65533;
&#65533;&#1563;&#65533;}&#65533;eN&#65533;&#65533;&#65533;&#65533;w;|&#65533;'&#1455;Gq&#65533;&#65533;&#65533;&#65533;i&#65533;>&#65533;&#65533;N&#65533;&#65533;&#65533;+e&#65533;jm?
&#65533;&#15212;'&#65533;&#65533;&#65533;M&#65533;]&#65533;&#65533;&#65533;,lx&#65533;&#65533;(@|&#65533;&i/`&#995;&#65533;~&#65533;&#65533;{&#65533;&#65533;
7&#65533;&#65533;G&#65533;&#65533;kc&#65533;&#65533;b&#65533;<&#65533;&#65533; 8v&#65533;&#65533;&#1328;X&#65533;m|&#65533;&#65533;&#65533;j&#65533;&#65533;MX&#65533;&&#65533;&#1407;*&#65533;v&#65533;&#65533;&#65533;&#65533;&#65533;&#65533;&#65533;&#65533;&#65533;&#65533;&#65533;|u&#65533;&#65533;,&#65533;l/&#65533;&#65533;&#65533;&#65533; p&#65533;&#65533;&#65533;&#65533;&#65533;&#65533;h&#65533;&#65533;&#65533;FL&#65533;O&#65533;&#65533;&#65533;;&#65533;D'&#65533;Nl&#65533;p&#1559;&#65533;,.&#65533;3&#65533;&#65533;3&#65533;g&#225;&#65533;&#65533;&#65533;&#65533;&#65533;&#65533;&#65533;Rv&#65533;R:&#65533;Qe&#65533;&#65533;q=&#831;&#65533;&#65533;K&#65533;e&#65533;`e%&#65533;&#65533;&#65533;&#65533;m&#65533;&#65533;8;&#65533;&#65533;&#65533;&#65533;kqh&#65533;&#65533;&#65533;e&#65533;x&#65533;btp&#65533;&#65533;~&#65533;&#65533;&#65533;t&#65533;ne&#65533;&#65533;&#65533;j&#65533;&#65533;&#65533;&#631;&#65533;VmxrV^&#65533;y|,&#65533;&#65533;&#65533;lkGq&#65533;,m&#65533;&#65533;&#65533;&#65533;&#841;i'&#65533;/&#65533;&#65533;&#65533;],~xise&#769;&#65533;&#65533;i&#65533;&#65533;ql&#65533;&#65533;&#65533;&#65533;&#65533;=g&#65533;e8	j&#65533;&#65533;%&#65533;&#65533;&#65533;heU&#65533;!&#65533;r!y&#65533;&#1442;T&#65533;N&#65533;&#65533;&#65533;x&#65533;(&#65533;&#65533;&#65533;&#65533;x&#65533;]&#65533;&#65533;&#65533;xx&#65533;y&#65533;&#2486;&#1997;&#65533;T&#65533;|&#65533;&#65533;&#65533;N&#65533;&#65533;v&#65533;&#65533;v&#62906;&#65533;^&#65533;&#1888;p7&#65533;e8&#65533;&#1063;&#65533;h|&#65533;w&#65533;&#65533;&#65533;xf&#65533;&#65533;+&#65533;&#65533;&#65533;i&#16990;?&#65533;m2C&#65533;&#65533;&#65533;I&#65533;^]qd&#65533;&#65533;&#65533;&#65533;mR&#65533;l%&#65533;&#65533;&#65533;&#65533;&#65533;F&#65533;v $&#65533;&#65533;&#65533;B&#65533;AEA o&#65533;h&#65533;&#65533;F`'&#65533;&#65533;&#65533; &#65533;&#65533;&#65533;&#65533;2D!8D	&#65533;+6~&#65533;&#560;&#65533;&#65533;&#65533;e&#65533;Y&#65533;&#65533;&#65533;&#65533;f&#65533;&#65533;&#65533;c&#65533;&#65533;N/&#65533;Y&#65533;&#65533;
(&#65533;&#65533;X&#65533;T&#65533;&#548;Q&#65533;&#65533;R&#65533;*D&#65533;Y&#65533;n&#65533;&#65533;&#65533;&#65533;W&#65533;a&#334;%[&#65533;&#65533;Y&#65533;i]B&#65533;)&#65533;&#1355;&#65533;X9&#65533;&#65533;&#65533;.W&#65533;;u&#65533;"D&#65533;@{&#133;&#65533;-.C&#65533;&#65533;;)<xP&#65533;C C\&#65533;&#65533;&#65533;&#655;.A&#65533; &#65533;&#65533;&#144;u~&#65533;&#65533;&#65533;&#1243;(o&#65533;p9)&#65533;bh&#65533;!u
&#65533;Qz&#65533;&#65533;m&#65533;X&#65533;&#65533;&#65533;KYk&#870;!o&#65533;&#65533;y1&#65533;!&#65533;.g&#65533;&#65533;&#65533;s&#65533;&#1125;&#65533;&#65533;I06boF_&#65533;&#65533;|&#65533;&#65533;&#65533;E	.T.$&#65533;w&#65533;6&#65533;
&#65533;&#65533;&#65533;&#65533;&#65533;&#308;&#65533;Xy'F&#65533;&#65533;F&#65533;&#65533;&#65533;{&#65533;&#65533;&#65533;m&#65533;&#65533;BA&#65533;$&#65533;(&#12834;&#65533;Q@!&#65533;&#65533;&#65533;+&#65533;3&#65533;&#65533;2-	&#65533;&#803;&#65533;'&#65533;&#65533; lC&#65533;R&#65533;&#65533;&#65533;h&#65533;!0&#65533;&#65533;nFk&#65533;&#65533;F&#65533;&#1230;(&#65533;&#65533;r&#65533;=` &#65533;E&#65533;&#65533;&#65533;&#65533;&#65533;^/&#65533;&#65533;&#65533;&#65533;+=&#65533;^l&#65533;Ks/&#65533;&#65533;&#65533;,2&#65533;!&#65533;sc )~&#65533;H&#65533;2'&#65533;&#65533;&#649;&#65533;&#6028;&#203;8&#65533;	&#65533;&#65533;"++&#65533;&#65533;&#65533;(&#65533;&#1323;&#65533;*&#65533;"L'&#65533;ZJ$C&#65533;&#65533;&#65533;&#65533;1 N&#65533;&#65533;QH#&#65533;tR&#65533;rO&#65533;&#65533;&#65533;/&#65533;2&#65533;&#65533;3&#65533;&#65533;<N&#65533;&#65533;&#65533;a&#65533;&#65533;R&#65533;&#65533;Z'&#65533;tT/r&#22656;0
.&#65533;&#65533;d&#65533;&#65533;Q0EJ&#65533;JB&#65533;+&#42349;&#886;&#65533;&#65533;U&#65533;&#65533;&#65533;S&#65533;&#65533;&#65533; -&#65533;@&#65533;!&#65533;&#65533;&#65533;&#65533;4?&#65533;&#65533;QJ&#65533;Uw]v!&#65533;&#65533;K=&#65533;3!&#65533;al&#65533;&#65533;&#65533;O&#514;N	&#65533;&#65533;>&#65533;&#65533;T:zw&#65533;<&#65533;y&#65533;&#65533;i&#65533;c&#65533;&#65533;F2&#65533;:&#65533;&#65533;&#65533;&#65533;'&#65533;&#65533;$&#65533;&#65533;&#65533;&#65533;'&#65533;&#65533;&#65533;d&#65533;&#65533;p&#65533;_&#65533;AV&#65533;0&#65533;a&#65533;&#65533;
&#65533;+&#65533;/&#65533;$5&#65533;&#1171;&#65533;&#65533;%)+&#65533;&#65533;zh&#65533;&#65533;&#65533;J
&#65533;3`&#65533;&#11968;!&#65533;&#65533;&#65533;N&#65533;&#65533;.<&#64946;7&#553;&#65533;&#65533;
]&#65533;&#65533;b&#1104;&#65533;&#65533;wK&#1848;O5ep&#65533;&#65533;&#65533;&#65533;H&#65533;&#65533;h&#65533;&#65533;@&#65533;&#65533;R&#65533;&#65533;&#65533;&#65533;47&#65533;&#65533;&#706; &#65533;&#65533;&#65533;>2&#65533;&#65533;4e&#65533;%h&#65533;#&#65533;|rvw&#65533;&#65533;&#65533;&#65533;&#65533;.
}&#65533;i&#65533;&#65533;&#65533;|&#65533;&#65533;*&#65533;&#65533;RbO&#65533;K_&#65533;f&#65533;&#65533; 2Q&#886;D&#65533;&#65533;<
p&#65533;&#65533;&#65533;l&#65533;|k&#65533;S &#65533;2<&#65533;#&#65533;&#65533;h%&#65533;&#65533;l&#65533;<&#65533;&#65533;&#65533;/&#65533;8&#65533;]&#65533;^&#65533;&#65533;2&#65533;&#65533;q7MQ&#65533;b&#65533;r&#65533;&#65533;W&#65533;&#65533;!I&#65533;&#999;&&#65533;&#65533;(6"&#65533;&#65533;&#65533;&#65533;&#65533;b&#65533;i&#65533;d4&#65533;T&#65533;&#65533;&#65533;/&#65533;&#65533;&#65533;fb&#65533;h&#65533;]^)T&#65533;2&#1225;!@0F{&#65533;&#65533;&#65533;&#65533;V&#65533;&#65533;&#65533;&#65533;&#65533;
'&#65533;&#1672;{|&#65533;$ &#65533;,	&#65533;&#65533;)&#65533;%!&#65533;&#65533;&#65533;Og&#65533;U[&#65533;&#65533;&#65533;p};&#65533;a&#962;&#65533;&#65533;&#65533;&#65533;t]9&#65533;&#65533;&#65533;45)&#65533;&#65533;&#65533;&#65533;*&#65533;,maz&#65533;&#65533;U!i&#65533;&0pFs&#65533;&#65533;x&#65533;G!:&#65533;&#65533;@&#65533;(&#65533;&#65533; CPcD(DE&#65533;&#65533;&#65533;E&#65533;x&#1128;z"$&#65533;!{Q&#65533;&#65533;&#65533;&#65533;&#65533;8&#65533;&#65533;f^&#65533;&#65533;&#65533;`&#65533;  &#65533;&#65533;
a&#65533;&#65533;CHFR&#65533;&#65533;&#65533;K_&#65533;&#65533;&#65533;&#65533;&#65533;&#65533;&#65533;&#65533;d&#65533;&#65533;e&#65533;Q&#65533;0&#27585;&#65533;&#65533;P&#1862;t&#1168;&#65533;&#65533;D&#65533;2P&#65533;x `I&#65533;I&#65533;1f3&#65533;&#65533;<CG&#65533;K+>y&#65533;&#65533;|&#1258;&#65533;&#65533;&#65533;&#65533;&#65533;p0&#65533;&#65533;&#65533;&#65533;&#65533;&#65533; dMC&#65533;j&#65533;&#65533;{&#65533;&#65533;.5Ip&#65533;s}&#65533;1&#65533;b&#65533;:!iT&#65533;&#65533;&#957; &#65533;&#65533;&#65533;&#65533;&#65533;I&#65533;&#65533;&#1562;&#65533; plO)&#65533;Z&#65533;&#65533;
Z)F&#65533;B&#65533;&#65533;&#65533;n6J/&#65533;&#65533;JOF"&#65533;&#65533;&#65533;>&#65533;4[`&#65533;&#65533;&#65533;E&#65533;
&#65533;&#65533;&#65533;	'&#65533;{Q&#65533;-7s&#65533;:&#65533;S&#65533;+&#65533;:&#65533;&#65533;@&#65533;&#65533;4&#65533;-9&#65533;H&#65533;~&#65533;D&#65533;&#65533;&#65533;&#65533; &#65533;uF&#65533;&#65533;H7&#65533;X&#65533;&#65533;.&#65533;Qe|&#65533;P&#65533;d&#65533;>D&#65533;&#65533;E&#65533;&#65533;&#65533;rO&#65533;3&#65533;O&#65533;&#1234;&#65533;&#65533;o &#65533;&#65533;SB&#65533;BF&#65533;&#65533;&#65533;&#65533;&#1824;7&#65533;&#65533;s&#65533;ci]&#65533;:4&#65533;&#65533;&#65533;3&#65533;3&#65533;&#65533;&#65533;:/6&&#65533;H$&#1168;&#65533;&#65533;&#65533;&#65533;&#65533;&#65533;p   AN&#65533;&#65533;P	&#65533;+1&#65533;&#65533;+&#65533;&#65533;&#65533;&#65533;&#65533;
+Cl&#65533;yd&#65533;&#65533;&#65533;AC%&#65533;&#65533;^6&#65533;&#832;&#65533;&#65533;7{I]x&#65533;+&#65533;!&#65533;p&#65533;&#65533;f~&#65533;<%(!	;&#65533;2&#65533;H&#65533;&#65533;U&#65533;&#237;&#65533;4&#65533;&#65533;&#540;&#65533;d&#65533;D&#65533;I&#65533; &#65533; A"&#65533;)Ou
|F!&#65533;&#65533;3&#65533;g<FM&#65533;&#65533;Ar&#65533;&#65533;&#65533; &#65533;&#65533;PBX&#65533;"&#65533;LftpA&#65533;&#65533;&#65533;^P&#65533;i&#65533;&#65533;B&#65533; ^p&#65533;D&#65533;&#65533;&#65533;&#65533;e\5ap&#65533;&#65533;cN&#65533;FX&#65533;&#65533;Aep-*&#65533;&#65533;$&#65533;&#65533;&#65533;H&#65533;&#65533;Q
&#65533;&#65533;&#65533; BM{m&#65533;s&#65533;&#65533;MHF2&#65533;&#65533;&#65533;(6&#65533;&#65533;)l&#65533;$`&#65533;W`:&#65533;&#65533;0&#65533;&#65533;&#1249;&#65533;&#65533;8&#65533;&#65533;&#1992;&#65533;&#65533;&#65533;I{G&#65533;P&#65533;Z&#65533;&#1507;&#65533;&#65533;Fn&#65533;|&#65533;&#65533;&#65533;L&#65533;VL	P2J0J&#65533;&#65533;&#65533;&#65533;DaX&#65533;&#65533;oP&#65533;J&#65533;&#65533;&#65533;NX8$&#65533;&#65533;&#65533;O/&#65533;,
&#65533;&#798;tX&#65533;:&#65533;&#65533;&#65533;&#65533;&#65533;&#65533;z&#65533;F&#65533;WgL&#65533;&#65533;;&#65533;C.h&#65533;O&#65533;&#65533;&#65533;r&#65533;&#65533;&#65533;&#65533;D&#65533;&#65533;&#65533;&#65533;&#65533;iPs&#355;&#65533;&#65533;o&#65533;&#65533;8&#65533;Td_w\BS&#65533;&#65533;&#65533;&#65533;&#65533;/&#65533;-&#65533;&#1792;&#65533;&#65533;&#65533;&#65533;^&#65533;&H&#65533;`&#65533;i&#513;&#65533;O6H&#65533;&#65533;&#65533;&#65533;&#65533;T&#1647;&#65533;N&#65533;C&#65533;A&#65533;L%n&#65533;e&#65533;zd&#65533;h XaW&#65533;c_&#65533;&#1524;C&#65533;&#65533;Tjt[&#65533;&#65533;&#65533;&#65533;OY&#65533;7&#65533;&#65533;Y&#65533;&#65533;B&#65533;&#65533;&#2045;N&#65533;&#65533;&#65533;%&#65533;&#65533;0&#65533;&#65533;&#1020;H&#65533;"&#65533;&#65533;P&#65533;&#65533;)&#65533;,A%|.$&#65533;&#65533;C&#65533;&#65533;,7$?&#65533;&#65533;&#65533;&#65533;&#65533;&#1840;&#65533;g&#65533;&#65533;&#65533;.h&#65533;\x&#65533;F i&#65533;A&#65533;&#65533;R\&#65533;&#65533;&#65533;n&#65533;&#65533;&#65533;&#65533;&#65533;0cM]&#65533;&#65533;&#65533;<&#65533;&#65533;4&#65533;&#65533;&#65533;&#65533;k&#1500;1:&#65533;Oqk(&#65533;&#65533;/R~&#65533;!&#790;yZ&#65533;Xa&#65533;&#65533;pd&#65533;k&#65533;&#65533;]}&#65533;T'&#65533;&MK&#65533;&#1057;&#65533;	&#65533;&#758;1+@}"&#65533;*,D!	&#65533;{&#65533;ErA6F&#65533;l&#65533;b&#65533;&#65533;&#65533;3&#65533;kN&#65533;&#65533;R_&#65533;&#65533;&#65533;&#65533;e!q&#65533;&#588;&#65533;&#65533;o]&#65533;n&#65533;5oP&#65533;-&#65533;=&#65533;&#65533;	&#65533;&#65533;&#65533;+4 &#65533;&#65533;O:&#65533;&#556;DM L&#65533;@(n&#65533;&#65533;&#65533;~&#65533;A&#65533;V&#65533;B&#65533;N&#65533;&#1019;&#65533;&#65533;~T&#65533;&#65533;&#65533;]J&#65533;2&#65533;&#65533;N&#65533;6&#65533;+P&#65533;&#65533;&#708;&#65533;&#1409;@?@:gl&#65533;&#65533;<&#65533;&#65533;4&#65533;&#65533;R&#65533;&#65533;&#65533;&#65533;u&#65533;&#1468;&#65533;&#65533;&#65533;^V(H&#65533;&#65533;L^&#65533;'&#904;$wT&#65533;Ki]c\&#65533;&#65533;&#65533;Z&#65533;J~&#65533;&#65533;qos!|&#65533;7h
&#65533;@&#65533;&#65533;K&#65533;&#65533;&#65533;&#65533;
&#65533;&#65533;&#65533;$&#65533;8&#65533;
&#65533;*&#65533;&#65533;(&#65533;J&#65533;X&#65533;&#65533;B&#65533;J&#65533;&&#65533;&#65533;V&#65533;&#65533;"5)i
f)	(:&#65533;&#65533;&#65533;&#65533;&#65533;&#65533;&#65533;&#65533;H&#65533;&#65533;&#623;G&#65533;&#1355;&#65533;&#65533;h<[k&#65533;?&#65533;8j&#65533;&#65533;&#65533;&#65533;x&#65533;&#65533;&#65533;&#65533;.|&#65533;p")&#65533;&#65533;&#65533;&#65533;X&#65533;
8 &#65533;!Q&#507;&#65533;$@&#65533;&#65533;
[&#65533;[sA&#65533;&#65533;*&#65533;&#65533;&#65533;7 &#65533;&#65533;&#65533;&#65533;&#160;4-@&#65533;'Y&#65533;87i&#65533;&#65533;h&#65533;&#65533;"&#65533;&#65533;&#65533; &#65533;&#65533;&#65533;-8&#65533;B,D&#65533;x3&#65533;H)8&#65533;%&#65533;&#65533;o&#65533;/C&#65533;=&#65533;&#65533;3(&#65533;&#65533;I:&#65533;&#536;&#65533;&#323;5&#65533;"&#65533;&#65533;1=&#65533;I+ &#65533;l1&#65533;&#65533;&#65533; ~&#65533;4&#65533;a&#65533;&#65533;&#65533;?6sY&#65533;@*a&#65533;&#65533;&#65533;&#65533;&#65533;!&#65533;&#1550;(&#65533;&#1984;&#65533;y&#65533;`k&#65533;&#65533;&#65533;`&#65533;&#65533;=&#65533; C&#65533;5&#65533;P&#65533;&#65533;&#65533;&#65533;&#65533;&#65533;8&#65533;yW"&#65533;&#65533;
&#65533;&#65533;Ds&#65533;&#65533;K&#65533;&#65533;&#65533;&#34644;ZV&#65533;Q&#65533;7 = &#65533;&#65533;&#65533;&#65533;&#65533;i&#65533;&#52401;&#65533;&#65533;&#65533;~&#65533;&#65533;&#65533;b&#65533;&#65533;7&#65533;J)&#65533;)&#65533;&#65533;&#65533;>&#65533;A&#65533;h&#65533;&#1089;&#65533;&#65533;&#65533;W&#65533;&#65533;&#1208;&#65533;&#65533;&#65533;&#65533;&#65533;&#65533;&#65533;6&#65533;P-&#65533;&#65533;$&#65533;&#65533;&#65533;;&#65533;1&#65533;`:G&#65533;&#65533;!+A&#65533;I"x&#65533;&#65533;&#65533;!'%&#1082;z2&#65533;&#65533;~)C]&#65533;&#65533;<#&#65533;a&#65533;&#231;&#65533;&#65533;&#65533;S<g&#65533;"&#65533;&#65533;p&#65533;&#65533;&#65533;&#65533;&#65533;&#65533;Y
&#44811;&#65533;&#65533;T&#65533;&#65533;H;&#65533;(P	1&#39573;&#65533;&#65533;7<I&#65533;&#65533;&#65533;&#65533;`%
LI&#65533;&#65533;&#65533;&#65533;@&&#65533;|&#65533;&#65533;*q&#65533;&#65533;S,&#65533;&&#65533;&#65533;&#65533;&#761;z&#65533;&#65533;~&#65533;/ &#65533;&#65533;*CklE&#65533;&#65533;y8&#65533;*&#65533;&#65533;q;&#65533;&#65533;[&#65533;&#65533;J&#65533;&#65533;&#65533;&#65533;L&#65533;&#1689;&#65533;`!7`2&#65533;&#65533;&#65533;&#65533;8&#65533;&#65533;&#65533;&#65533;1&#65533;8&#65533;&#65533;h&#65533;`kK&#65533;,&#65533;U&#65533;&#65533;&#65533;c&#65533;&#65533;9&#1207;&#65533;4&#65533;&#65533;$	y&#65533;&#65533;&#65533;Si&#65533;<+Lk&#65533;@&#65533;#&#65533;x&#65533;&#65533;&#65533;,U*"&#65533;&#65533;'U&#65533;
&#65533;yJ+&#65533;&#65533;&#65533;&#65533;&#65533;N;&#65533;&#65533;D&#65533;&#65533;&#65533;(-&#65533;&#65533;+&#65533;&#172;&#65533;Gm&#65533;,&#65533;ZZ&#65533;:&#65533;^0&#65533;x&#65533;&#1580;&#65533;H&#498512;&#65533;&#65533;8,`y&#65533;&#65533;{9&#65533;#&#65533;8&#65533;&#65533;-P&#65533; &#727;"&#65533;0C&#65533;&#65533;&#65533;?]&#65533;(&#65533;&#65533;&#575;&#65533;5&#65533;&#1024;&#65533;	&#65533;9,%A!&#65533;&#65533;y&#65533;&#65533;&#65533;&#65533;&#65533; &#65533;&#65533;&#65533;X+X&#65533;-&#65533;|&#65533;&}&#65533;Hd&#65533;&#65533;L&#65533;@#q&#1804;&#481;&#65533;Ru&#65533;g&#65533;&#1692;&#65533;&#65533;#&#65533;&#65533;d&#65533;C&#65533;&#527;&#1794;#H&#65533; X&#65533;&#65533;X&#65533;&#65533;?.@&#65533;&#65533;&#65533;&#65533;&#65533;&#65533;&#65533;&#65533;}3a&#65533;&#65533;&#65533;&#65533;z,o)&#65533;&#65533;K&#65533;&#65533;&#65533;&#65533;!&#65533;7&#65533;	G&#65533;&#1300;&#65533;&#65533;)Q&#65533;&#65533;!&#65533; ; &#65533;B&#65533;&#723;&#65533; 8/L&#65533;&#38170;)#RF}&#65533;h)%'&#65533;#&#65533; &#65533;=&#65533;&#65533;F&#65533;&#65533;P'n&#65533;&#65533;&#65533;&#65533;5&#65533;&#65533;(l2-#&#65533;
&#309;&#65533;2
7&#65533;P")2S&#65533;C[Qz*!:-<I&#65533;&#65533;&#65533;&#65533;&#65533;A&#65533;`&#65533;&#65533;&#1025;&#65533;#&#65533;&#65533;L&#65533;$&#65533;&#65533;[2$&#65533;&#65533;&#65533;&#1090;k&#65533;
!mTj}&#65533;{&#65533;O$-H&#65533;Z<&#65533;&#65533;'1&#65533;&#65533;&#65533;&#65533;&#65533;*&#65533;&#65533;"&#1882;F&#65533;&#65533;l&#65533;&#65533;z&#65533;&#65533;&#65533;x"n&#65533;&#65533;d&#65533;(&#65533;&#65533;&#1200;&#65533;>9&#65533;&#65533;x
&#65533;h&#65533;&#856;&#65533;&#65533;pAs=&#65533;1F&#65533;&#1291;Q&#65533;?q&#65533;&#65533;@O&#65533;V&#65533;&#65533;&#65533;Et&#65533;&#65533;|&#65533;V&#65533;&#605;I&#65533;&#65533;@&#65533;C&#65533;B&#1699;@&#150;&#65533;&#65533;Pxk&#65533;&#65533;B&#65533;&#65533;(&#65533;&#65533; &#65533;&#65533;&#617;;z&#65533;&#65533;8A&3&#65533;&#65533;&#65533;-|&#65533;&#65533;\
	p=&#65533;@&#65533;N&#65533;&#65533;7x}!&#65533;c&#65533;&#65533;{&#65533;&#65533;&#65533;<j1
0&#65533;&#1482;&#65533;&#65533;&#65533;&#65533;&#366;tGP4&#65533;Q&#65533;$3&#65533;&#65533;&#65533;r&#65533;&#65533;y<&#65533;LDm&#65533;&#65533;&#65533;1&#65533;i&#1760;S&#65533;&#65533;&#65533;^t/&#65533;&#65533;"&#1027916;&#65533;&#750;zTy!>&#65533;&#65533;&#65533;&#65533;&#65533;&#65533;&#1225;a(@&#65533;&#65533;S`) F&#65533; X&#65533;&#65533;&#65533;&#65533;Bu{&#65533;*&#65533;&#65533;&#1844;&#65533;;6&#65533;
&#65533;&#65533;'m@&#65533;S3&#65533;>&#1405;&#65533;s&#65533;&#65533;&#65533;W&#65533;l&#65533;i&#65533;~&#1822;&#65533;{&#65533;&#1229;FXjY&#65533;oq&#65533;&#65533;&#65533;&#65533;&#65533;)&#65533;&#65533;&#803;TG&#65533;A&#65533;&#65533;	&#65533;&#65533;&#271;8Z&#65533;@&#65533;&#65533;p&#65533;&#65533;D&#65533;&#65533;RT&#65533;&#65533;\&#65533;M&#65533;&#65533;&#1928;)&#65533;&#65533;&#65533;&#65533;i%g+&#65533;&#65533;w&#65533;&#65533;]P&#65533;(&#65533;Qk&#1730;p&#65533;j&#65533;&#65533;/x+?I&#65533;
&#65533;&#65533;T''&#65533;&#65533;&#65533;x*&#65533;&#65533;NP&#65533;&#65533;{?&#59562;+&#65533;&#65533;&#1144;,&#65533;P&#65533;&#65533;-&#65533;~%G	&#65533;&#65533;)&#65533;&#65533;_&#65533;&#65533;A\&#65533;&#65533;Ut&#65533;G&#65533;K&#65533;&#65533;&#65533;?w&#65533;
&#65533;&#65533;&#65533;&#65533;&#65533;&#65533;&#65533;0&#65533;K&#65533;&#482;&#65533; &#65533;
551x&#65533;S"S&#65533;1&#65533;,j&#65533;$N{&#65533;&#65533;&#65533;&#65533;j&#65533;&#65533;Qq&#65533;&#65533;S&#65533;&#65533;[&#65533;`&#65533;W&#65533;&#65533;&#65533;&#65533;&#65533;.&#65533;&#65533;&#65533;A&#65533;&#65533;&#65533;&#65533;&#1755;)5&#65533;&#65533;&#65533;&#1256;5&#65533;&#685;&#65533;&#65533;&#65533;`&#65533;&#65533;j[=$&#65533; &#65533;&#65533;G&#65533;&#65533;_ &#563;&#65533;1&#65533;9&#65533;0;b6&#65533;&#65533;d&#65533;&#65533;DL[&#65533;
&#65533;iM:{&#65533;-&#65533;&#65533;&#65533;Fi&#65533;&#65533;&#65533;4&#65533;&#65533;`g&#65533;D&#65533;&#65533;!&#65533;&#65533;r4cT&#65533;&#65533;1&#65533;(h&#65533;6VN&hPH&#65533;&#65533;&#65533;&#65533;&#65533;u&#65533;k&#65533;&#2010;1&#65533;&#65533;&#65533;a&#65533;&#65533;[[3|:&#65533;&#65533;&#65533;&#65533;&#65533;( &#65533;&#65533;&#65533;CNAn&#65533;&#65533;&#65533; &#65533;&#65533;!&#65533;W&#65533;&#65533;&#65533;&#65533;&#65533;_q&#65533;2&#65533;&#65533;s&#65533;&#65533;&#65533;&#65533;&#65533;Hes&#65533;&#65533;&#65533;&#65533;-+ &#65533;&#65533;
&#65533;&#65533;&#65533;Z&#65533;R7&#65533;RH&#65533;P&#65533;&#65533;-\&#65533;&#65533;<&#65533;&#65533;&#65533;__n&#65533;&#65533;{,&#65533;D&#65533;&#65533;"&#65533;+&#1473;&#1074;7&#250921;&#65533;&#65533;&#65533;&#65533;L&#65533;4&#65533;&#65533;&#65533;;-&#65533;' &#65533;(&#65533;&#65533;&#65533;X&#65533;&#65533;7&#65533;&#1820;&#65533;74<<g&#65533;&#65533;&#65533;W&#65533;]&#65533;&#65533;&#65533;&#65533;<Y{&#65533;Fk<9h&#65533;&#65533;~6&#65533;&#65533;d4\/lq&#65533;&#65533;&#13204;UX&#65533;&#528;&#65533;&#65533;B&#65533;&#65533;*&#65533;&#65533;&#65533;&#65533;)X X&#65533;:]B(SMP<R&#65533;&#65533;p&#65533;.&#65533;&#65533;&#65533;&#65533;X&#65533;&#65533;&#65533;&#65533;&#65533;F&#65533; &#65533;.he.ws7&#65533;&#65533;F&#65533;$C&#65533;`&#65533;&#427;e&#65533;,&#65533;&#65533; &#65533;&#65533;&#65533;&#65533;&#65533;&WZ^*3&#65533;5&#65533;&#65533;&#211;O&#27966;	^c	c&#65533;^N&#65533;&#65533;5a&#65533;K	&#65533;&#65533;+&#65533;&#65533;&#65533;&#65533;:&#48342;5&#65533;&#65533;Ry&#65533;&#65533;;5t&#1369;&#65533;S&#928;#&#65533;&#65533;&#65533;J&#65533;t&#65533;&#65533;&#65533;&#65533;/&#65533;&#65533;&#65533;&#65533;J&#65533;m&#65533;&#65533;&#65533;&#65533;Z&#65533;/Y&#65533;&#65533;&#65533;&#65533;&#65533;-&#65533;&#65533;#&#65533;&#65533;&#65533;&#65533;in&#1831;&#65533;f)&#65533;K&#65533;&#65533;&#65533;:U&#65533;&#65533;t&#65533;*N9&#1612;im&#65533;N&#65533;&#65533;&#65533;&#65533;&#65533;&#65533;&#65533;aw%(r]aR &#1164;>&#65533;L&#65533;&#65533;&#65533;&#65533;~&#65533;&#65533;dk&#65533;&#65533;~,&#65533;P&#65533;#u&#65533;&#65533;;&#65533;&#65533;-H	&#65533;&#65533;N&#65533;j&#65533; e&#65533; X`&#65533;&#65533;&#65533;h&#65533;&#1385;&#65533;YjoV&#65533;*&#65533;;-!HB&#65533;1&#65533;.&#65533;^&#65533;P&#65533;'&#65533;6&#65533;&#65533;#&#65533;&#65533;&#65533;y&#65533;&#65533;&#65533;&#417;,&#65533;&#49235;&#65533;&#65533;&#833;&#65533;&#1871;&#65533;&#65533;u&#65533;G&#65533;&#65533;&#65533;&#65533;i[a&#65533;(|R&#65533;&#65533;&#65533;
&#65533;&#65533;&#65533;&#65533;&#65533;(f&#1590;&#65533;&#65533;W&#65533;&#65533;x&#65533;&#65533;&#65533;}q&#65533;&#65533;1
m%&#65533;h&#65533;&#65533;&#65533;2~g%Pd&#65533;8&#65533;&#65533;V&#65533;&#65533;&#65533;&#65533;&#65533;&#65533;8&#314;&#65533;&#21024;&#65533;cc&#65533;'7&#517;&#1502;~&#65533;&#65533;~T&#65533;&#65533;A7&#65533;#*W4&#65533;&#65533;E&#65533;&#65533;&#65533; I[&#65533;
&#430;&#65533;O&#65533;d[&#65533;"&#65533;I&#657;&#65533;&#65533;&#65533;1&#65533;&#65533;U&#65533;D&#65533;pp17&#65533;Vz&#65533;\&#65533;&#65533;&#65533;*&#806771;&#65533;_N&#65533;&#65533;&#65533;&#65533;&#65533;&#65533;&#65533;&#65533;9-NE&#65533;&#65533;{&#65533;8Y&#65533;~&#65533;i&#65533;)&#65533;&#65533;&#65533;&#65533;2L#N&#65533;&#65533;*t&#65533;-&#65533;	&#65533;0&#65533;.&#65533;e&#65533;X&#65533;&#65533;&#65533;Q&#65533;$&#65533;&#65533;uI&#65533;	&#968;?&#65533;&#65533;&#65533;&#1250;u&#65533;&#65533;V&#65533;,&#65533;&#957;&#65533;&#65533;&#65533;&#65533;2&#65533;A&#65533;&#65533;&#65533;TE+&#65533;&#258;&#65533;4&#65533;-&#65533;&#65533;7&#65533;!H&#65533;H{b&#65533;&#65533;E&#65533;7&#65533;&&#65533;&#65533;&#65533;&#65533;&#65533;4U&#65533;Etu;)&#65533;&#1015;&#65533;&#65533;7s&#65533;+x-=U&#65533;(&#65533;&#65533;$&#65533;&#65533;&#65533;Lw&#65533;&#65533;&#65533;84f&#65533;&#185;-&#65533;W&#65533;&#65533;=&#65533;g&#65533;&#65533;.&#65533;&#65533;&#65533;&#65533;&#65533;c&#65533;&#65533;&#65533;&#65533;	&#65533;&#65533;&#65533;7&#65533;?nt&#65533;&#1290;&SW~&#318;&#65533;/&#65533;>&#65533;2]&#65533;&#65533;&#65533;S= X&#65533;z&#65533;&#913;?&#1283;	&#65533;xV&#65533;A&#65533;&#65533;f&#65533;D&#65533;Y+&#591;&#65533;F&#65533;"r&#65533;&#1760;&#65533;&#65533;ay&#65533;&#65533;F[<m&#65533;&#65533;c&#65533;-?'&#65533;&#65533;HN&#65533;&#65533;&#65533;&#65533;&#65533;P.&#65533;&#65533;{	&#65533;&#65533;&#65533;&&#65533;&#65533;&#65533;&#65533;~&#65533;_&#65533;&#65533;/Ik&#1048;F&#65533;&#65533;&#65533;&#65533;&#65533;&#65533;xZ&#65533;&#65533;3&#65533;i&#65533;!(&#400;&#65533;j&#65533;3&#65533;T
&#65533;)R&#65533;#&#65533;&#65533;&#1685;&#65533;{&#65533;I&#65533;&#65533;"&#65533;&#65533;[}&#65533;&#65533;&#65533;
M&&#65533;]AW&#65533;:&#65533;  t&#65533;&#65533;KC9&#65533;G9&#375;a&#65533;G[d&#65533;&#65533;p;H5&#65533;&#1265;&#65533; X&#65533;&#65533;)&#65533;"J/`&#65533;^&#65533;&#65533;&#65533;Q&#65533;el&#65533;&#65533;&#65533;V&#65533; Q&#65533;&#65533; x&#65533;&#2045;&#65533;&#65533;&#65533;&#65533;X&#65533;&#730;&#65533;tg}&#65533;&#65533;aC&#65533;k&#65533;!m&#65533;&#65533;b&#41814;&#65533;V&#65533;0&#65533;r$J&#65533;&#65533;P2&#65533;E&#65533;o2r&#65533;($&#65533;!6&#65533;|cR	GSqV&#385;&#65533;2&#65533;&#65533;_f~&#65533;&#65533;&#1101;&#65533;S6&#65533;&#65533;!L&#65533;&#65533;&#65533;R&#65533;&#65533;&#65533;([8&#65533;&#1125;&#37608;/|D&#65533;&#65533;!&#65533;^P&#65533;@"(2&#65533; b",W2:~&#65533;%&#15180;&#944;Z&#65533;&#65533;QEM&#65533;r7&#65533;Z"2\&#65533;ek&#65533;0&#65533;&#266;&#65533;3n&#65533;&#65533;1&#65533;&#530;'S&#65533;l&#65533;2&#65533;&#65533;3&#65533;&#65533;h&#65533;&#1056;9&#65533;&#65533;h&#65533;#&#65533;[
&#65533;&#65533;&#65533;S'&#65533;@?f&#65533;;&#263;&#65533;&#65533;&#65533;)j&#65533;&#65533;q#&#65533;&#65533;&#65533;a&#65533;&#65533;&#65533;E&#65533;&#65533;&#65533;&#65533;=
t&#65533;K&#65533; K|&#65533;&#65533;&#65533;ij&#65533;&#65533;RaH&#65533;&#65533;&#219;&#1321;\&#65533;&#65533;E&#65533;W-&#376;&#1890;P&#65533;&#65533;O&#65533;^&#65533;&#65533;&#173;&#65533;&#65533;kC&#65533;&#65533;&#65533;?&#65533;
8 &#65533;^C@&#65533;&#65533;[F&#65533;&#65533;&#65533;&#65533;g'i&#65533;&#65533;I&#65533;&#65533;&#65533;&#65533;&#65533;&#65533;n&#65533;nBq&#65533;Yf?&#65533;`&#65533;&#65533;$K^&#65533;d&#65533;&#65533;&#65533;&#65533;M&#65533;$&#65533;Qyi&#65533;CW 6DGT&#65533;&#65533;]_pu&#65533;WYc}V~/&#65533;'&#65533;&#65533;q&#65533;&#65533;&#65533;ZN&#65533;WE&#188;qJ^/&#65533;&#65533;K{&#65533;&#65533;%&#65533;fz&#65533;x&&#65533;i&#65533;&#65533;&&#65533; 2&#65533;Q&#65533;E&#65533;&#65533;E&#65533;PFu&#65533;Iq]&#65533;&#65533;n&#65533;q4&#65533; t&#65533;?d&#65533;J&#65533;&#65533;dcF*&#65533;d&#65533;_&#65533;CL(&#65533;&#65533;N'&#65533;&#65533;&#65533;PR4&#65533;n&#65533;}&#65533;&#65533; 8&#65533;$Vj&#1095;&#65533;&#65533;&#65533;&#401;XI &#65533;[&#65533;q&#65533;&#2044;e&#65533;eYE%&#65533;p&#65533;&#65533;^&#65533;&#65533;*&#65533;,&#65533;&#65533;&#65533;&#65533;&#65533;&#65533;&#65533;&EJXx-&#65533;r^K&#65533;K&#65533;&#65533;&#65533;&#65533;&#65533;f&#1285;PN&#65533;(DS&#65533;&#65533;&#65533; &#65533;&#65533;\&#65533;&#65533;+&#65533;ya&#1853;&#65533;&#65533;&#65533;(hn(&#65533;]C&#65533;d&#65533;a&#65533;&#65533;&#65533;T&#65533;RQ&#65533;&#65533;3}3h&#65533;a&#65533;Y&#65533;`&#65533;5&#65533;&#1617;&#65533;&#65533;5&#65533;aSF%&#65533;&#65533;%&#65533;|2&#65533;j6&#65533;E&#1478;&#65533;oRIa&#65533;&#65533;C`i&#65533;	&#65533;&#353;&#65533;&#65533;&#65533;_a0&#65533;`&#65533;W&#65533;U&#65533;&#65533;&#65533;&#65533;&#65533;9&#65533;.&#65533;&#65533;&#65533;&#65533;&#65533;&#65533;&#65533;&#65533;n"&#65533;M8&#65533;&#276;R:&#65533;&#65533;&#65533;&#790;XPbi6/&#65533;&#65533;&#65533;$&#39285;&#65533;&#1646;T5hmX&#65533;&#65533;7&#65533;}&#65533;m&#65533;&#65533;f&#65533;&#65533;&#65533;]&#65533;&#65533;&#65533;&#65533;y&#65533;qOW&#65533;&#65533;:D@&#65533;&#65533;sI1&#1205;L&#65533;$&#65533;&#65533;.&#65533;6i&#65533;3A&#65533;&#65533;:Q&#65533;xSt1&#65533;l&#65533;BQTCh&#65533;q&#65533;&#65533;&#65533;&#65533;&#65533;&#65533;E&#65533;%&#65533;&#316;&#65533;e&#65533;&#65533;[&#65533;&#65533;&#65533;Bg&#65533;7&#65533;&#65533;;&#65533;&#65533;&#65533;&#65533;r&#1978;R&#65533;&#65533; C&#65533;%%&#65533;\pTS&#65533;&#65533;kf^&#65533;H.&#65533;&#947;&#65533;[&#65533;:&#65533;&#65533;?&#65533;&#65533;La&#65533;&#65533;E&#65533;&#65533;N&#65533;Q&#65533;[J&#65533;)C &#65533;E&*&#65533;&#65533;E&#65533;&#65533;v&#65533;EK[2&#65533;&#65533;&#65533;c,\&#65533;G-&#65533;COFx7&#65533;&#65533;&#65533;&#65533;&#65533;h&#65533;&#65533;&#65533;&#65533;&#65533;kZ&#65533;gF !h&#65533;6n8&#65533;&#65533;t&#65533;-&#65533;dT&#65533;\A2r&#65533;&#65533;f]>
[p4&#65533;l (&#65533;&#65533;&#65533;&#65533;&#65533;k&#65533;7sb&#65533;f&#65533;&#65533;&#65533;&#65533;&#65533;0\\^&#65533;&#65533;:&#65533;&#65533;&#65533;&#65533;&#65533;&#65533;&#65533;P&#65533;&#65533;&#65533;&#65533;&#65533;=&#65533;&#65533;U&#65533;\&#65533;&#65533;0&#65533;FT>&#65533;&#65533;&#65533;EP$3!&#65533;G&#416;&#65533;Q&#65533;I&#65533;^"&#65533;&#65533;L&#65533;Bqb&#65533;'&#65533;&#65533;&#65533;C&#65533;&#65533;	&#65533;&#65533;&#65533;&#65533;&#65533;D&#65533;&#65533;&#65533;&#65533;W}e_&#65533;&#65533;&&#65533;&#65533;U&#65533;iD&#65533;E-:&#65533;A&#65533;&#65533;&#65533;2,Y&#65533;g&#65533;m&#65533;&#65533;O&#65533;&#65533;C'&#65533;I&#65533;^N&#65533;;&#60504;&#65533;,&#65533;:&#65533;
&#65533;&#65533;"0&#65533;I(e&#65533;&#65533;-&#65533;.&#65533;&#65533;H&#65533;&#65533;&#65533;,#&#65533;&#65533;&#65533;N&#65533;I7&#65533;FN&#65533;&#151;&#65533;hD&#65533;&#65533;
a&#65533;&#65533;&#1952;5&#65533;&#65533;&#65533;(H&#65533;&#65533;&#65533;&#65533;E&#65533;u&#1716;2B<&#65533;4&#65533;>&#65533;&#65533;Z&#65533;&#1585;&#65533;&&#65533;&#65533;&l&#65533;"&#65533;&#65533;&#65533;&#65533;2&#65533;E&#65533;;&#65533;50&#65533;&#65533;"&#65533;&#164;%pPM)&#65533;l%&#65533;&#1568;A&#65533;h&#65533;&#65533;&#65533;K&#65533;&#65533;&#65533;dHK&#65533;&#65533;A&#65533;~&#65533;&#65533;&#65533;&#65533;0&#336;F&#65533;R4&#65533;&#65533;s&#65533;&#65533;&#65533;zqdRE&#65533;&#65533;`w @&#65533;&#65533;&#65533;+&#65533;&#65533;m&#65533;&#65533;&#65533;&#1371;t2Q&#65533;t&#65533;Z=+Z&#65533;&#65533;&#1111;&#65533;i8&#65533;&#65533;;B3&#65533;a`.;&#65533;&#65533; &#65533;"7&#1233;L&#65533;&#65533;&#65533;]K`&#65533;&#65533;&#65533;!#5&#65533;&#65533;;3&#65533;xN+( ]&#65533;Y&#65533;&#65533;$&#65533;a3L&#65533;65&#65533;2]EdC&#65533;U&#65533;&#65533;;&#65533;&#643;&#65533;&#65533;&#65533;rp&#1299;&#65533;D2&#65533;&#65533;}&#65533;&#65533;Zw&#65533;@p,q&#65533;L&#65533;'&#65533;C!r&#65533;&#65533;U&#65533;&#65533;Ak&#65533;&#65533;"&#65533;)b.&#65533;&#65533;&#65533;&#1187;&#65533;ZI&#65533;@)t&#65533;&#65533;Zz*
rus&#65533;&#65533;J&#65533;-B#&#65533;&#65533;Z7&#65533;&#65533;&#65533;x&#65533;&#65533;&#65533;D<&#65533;&#65533;"&#65533; .`&#65533;&#65533;&#65533;i&#65533;'#&#65533;&#65533;&#65533;`&#65533;&#65533;&#65533;&#65533;&#65533; QQj&#65533;&#65533;/D!	l)Z&#65533;&#65533;&#1326;&#65533;XU(&#65533;&#1074;&#65533;&#65533;&#65533;&#65533;Z&#65533;D&#65533;&#1370;&#65533;B&#65533;&#65533;&#65533;,4_ t*>"&#65533;(&#65533;&#65533;2&#65533;`6&#65533;&#65533;D&#65533;"&#65533;&#65533;&#65533;8U&#65533;&#65533;	y&#65533;+2!|FZ&#65533;&#65533;~&#65533;+&#65533;!8&#65533;Q&#65533;&#65533;&#65533;&#65533;D&#65533;Z
&#65533;\&#1428;&#1669;%&#65533;&#65533;&#65533;&#65533;&#65533;@`#&#65533;&#65533;X&#65533;&#65533;M&#65533;&#65533;&#722;&#65533;>&#65533;en&#630;~&#65533;&#65533;Eo&#65533;<qrb4&#65533;C&#936;o}&#65533;Q&#65533;&#65533;&#65533;&#65533;&#65533;&#65533;Jh7:Q&#65533;E&#65533;A&#65533;2&#65533;*&#65533;u5&#65533;a'`&#65533;&#65533;M_&#65533;$&#65533;QI<&#65533;&#65533;n&#65533;&#65533;&#65533;M&#689;&#65533;ZHKZ3&#65533;&#65533;`x%Q&#65533;&#65533;&#65533;b&#65533;&#65533;6Z&#65533;;&#65533;&#65533;+&#65533;R&#65533;e?&#65533;&#65533;F&#65533;D&#65533;&#65533;&#65533;&#65533;Yb&#65533;&#65533;&#65533;A&#65533;}&#65533;#X&#65533;qm&#65533;&#65533;_&#65533;&#65533;&#1439;It&#65533;&#65533;-&#65533;&#65533;&#65533;&#65533;D:&#65533;K&#65533;#&#879;t%/&#65533;&#65533;&#65533;&#65533;V&#65533;5\vH&#65533;&#65533;l`&#65533;&#65533;8&#65533;&#65533;9u&#65533;5&#65533;	'1b&#65533;r&#65533;"-&#65533;@+&#65533;&#65533;c~&#65533;&#65533;&#65533; &#65533;A&#65533;&#65533;M&#65533;&#65533;&#65533;34J&#65533;5&#65533;t8&#65533;S\7_&#65533;&#65533; &#65533;&#208;&#65533;&#65533;&#65533;&#65533;tIU&#65533;;j&#1708;&#65533;1	sk&#65533;%&#65533;&#65533;K&#65533;&#65533;&#65533;&#65533;&#65533;m&#65533;>

Q&#65533;&#65533;&#65533;&#65533;&#65533;r&#65533;&#65533;&#65533;&#65533;(&#65533;,e
	&#65533;&#65533;&#65533;u&#65533;L\&#65533;&#65533;&#1850;#&#65533;rx&#65533;T~&#65533;#T&#65533;&#65533;&#1126;&#65533;&#65533;8&#65533;(&#65533;y8&#65533;&#65533;&#65533;&#65533;&#65533;h&#65533;&#448;	4 &#485;&#684;&#1094;\&#65533;&#65533;&#65533;u{&#65533;&#65533;P&#65533;fG&#65533;5&#65533;g>&#65533;3
&#65533;&#65533;&#65533;_3&#65533;&#65533;&#65533;&#65533;&#65533;S&#65533;)&#65533;&#65533;&#65533; &#65533;5&#65533;&#65533;]&#65533;&#65533;N&#65533;)&#65533;&#65533;&#65533;V&#65533;&#65533;&#65533;&#65533;&#65533;&#65533;&#65533;&#65533;0&#65533;&#600;wu&#65533;O.,UR&#65533;x&#65533;-&#65533;&#1483;[&#65533;&#65533;w&#65533;!o&#65533;&#65533;&#65533;*z&#65533;q(N&#65533;&#65533;L&#65533;&#65533;&#65533;9&#65533;p&#65533;KD&#65533;&#65533;j~&#65533;&#894;9&#65533;&#1682;&#65533;&#65533;&#593;V&#65533;&#65533;}[Fc&#65533;&#65533;BV&#65533; B&#65533;a*&#65533;D*JRc\.&#65533;&#65533;\&#65533;&#65533;&#65533;c&#65533;&#65533;H&#65533;"&#65533;a&#65533;&#65533;Y&#65533;&#65533;&#65533;&#65533;|C&#65533;&#65533;&#65533;?&#65533;&#65533;{"&#65533;9&#65533;&#65533;M&#65533;&#65533;&#65533;&#65533;&#65533;&#65533;&#65533;I&#65533;&#65533;Uf&#287;K<&#65533;&#65533;\&#65533;2&#65533;&#1195;&#65533;E&#65533;&#65533;<[F@&#65533;&#65533;a&#65533;&#65533;u&#65533;E-&#65533;&#65533;1HA\&#65533; &#673;P&#65533;&#65533;&#65533;&#1370;&#65533;&#1224;T&#65533;&#65533;rEv&#65533;&#65533;H&#65533;&#65533;&#65533;&#1868;&#65533;&#65533;tO&#1861;YN&#65533;D&#459;&#65533;Fb&#65533;E&#65533;&#65533;&#65533;&#65533;E&#65533;ah&#65533;A&#65533; &#65533;@&#65533;3&#65533;&#65533;&#65533;(&#65533;hD&#65533;9&#65533;&#65533;DH&#65533;&#65533;&#65533;&#65533;&#65533;T`y&#65533;&#65533;&#65533;&#65533;&#65533;&#65533;&#65533;&#65533;&#65533;
&#65533;&#65533;&#65533;&#65533;ym0H&#65533;i&#65533;&#65533;&#65533;u&#65533;&#65533;7&#65533;&#65533;&#65533;&#65533;&#65533;D<&#65533;&#65533;&#65533;&#65533;.\&#65533;s&#348;&#65533;t&#65533;&#65533;&#65533;&#65533;&#65533;I&#65533;A&#65533;<&#65533;&#65533;M&#65533;&#1469;&#65533;q&#65533;Q&#65533;|FhT&#65533;&#65533;R&#65533;<&#65533;&#65533; &#65533;&#65533;&#65533;R&#65533;&#65533;&#65533;&#1369;&#65533;@Koh&#65533;B&#65533;M_&#65533;&#65533;T,&#65533;fm&#65533;&#65533;r&#65533;&#65533;&#65533;}&#65533;dY &#65533;Fj&#65533;&#65533;&#65533;&#65533;\&#65533;&#65533;&#65533;i<&#65533;&#65533;&#65533;&#65533;*&#65533;&#65533;m&#65533;I(&#65533;&#65533;4SD@f&#65533;lM#&#65533;b'*&#65533;.X&#65533;3&#65533;a"&#65533;`K&#65533;&#65533;:&#65533;n &#65533;&#65533;&#65533;m&#65533;&#65533;u&#65533;T&#65533;E&#65533;&#65533;&#65533;&#65533;5
C&#65533;&#65533;>&#65533;\&#65533;H&#65533;&#65533;`w]H&#65533;hH&#65533;&#65533;8M2&#65533;E&#65533;&#65533;3jH)&#1942;&#869;?&#65533;chY&#1449;&#65533;&#65533;p&#65533;X&#65533;9"&#61783;#&#65533;?&#65533;$ l&#65533;&#65533;&#65533;3&#65533;&#65533;:&#65533;d	u&#65533;^) &#65533;t&#65533;&#65533;&#65533;&#65533;,L]\;FH&#65533;Y&#65533;d&#65533;c&#65533;E&#65533;([h&#65533;&#65533;aMW&#65533;<M&#65533;&#65533;J&#65533;T&#65533;DB&#65533;&#65533;&#65533;&#65533;&#65533;q&#65533; zZ&#65533;&#65533;&#65533;&#65533;q&#65533;|&#65533;uX&#65533;&#65533;&#65533;@&#65533;)&#65533;&#65533;&#65533;=&#65533;&#441;$[:&#65533;&#65533;	&#65533;rP&#65533;&#65533;&#65533;K&#65533;&#65533;&#65533;x&#65533;]JRG&#65533;'~Z&#65533;\&#65533;&#65533;&#65533;v&#65533; l&#65533;&#65533;(&#65533;44AS&#65533;&#65533;<%U&#65533;Y&#65533;&#65533;&#65533;&#65533;&#65533;ET%&#65533;&#65533;&#65533;)JK`&#65533; &#65533;N&#65533;\&#65533;b&#65533;&#935;!&#65533;Y&#65533;a&#65533;&#65533;&#65533;=W&#65533;&#65533;%l&#65533;&#65533;<&#65533;KHhS&#65533;yJ=&#65533;l&#65533;T
eT&#65533;XH&"FH0H-,&#65533;DO&#65533;S&#65533;5&#65533;4&#65533;&#65533;&#65533;NN&#65533;t^&#65533;pH%4&#65533;Z&#65533;&#65533;&#2013;&#65533;&#1817;&#65533;Ma&#65533;&#65533;t&#65533;&#65533;DJ&#65533;,g&#65533;xXZ&#65533;dl&#65533;g&#65533;,Jm&#65533;&#65533;91!&#65533;2iY&#65533;x&#1104;&#65533;&#65533;&#65533;P&#521;&#65533;&#65533;@hH|&#65533;X&#65533;&#65533;A&#65533;!DK,Y&y!3^[d[V'&#65533;
#f&#65533;S&#65533;YmM^&#65533;i&#65533;&#65533;&#65533;&#65533;ay&#65533;p&#65533;\&#65533;{&#65533;&#65533;&#632;`&#65533;&#65533;P J@&#65533;G`&#903;0&#65533;&#65533;\&#65533;L&#65533;&#2056;n&#65533;F0d,[&#65533;&#65533;&#65533;&#65533;&#65533;a&#65533;&#65533;cB&#65533;&#65533;2Bg3
&#65533;&#813;DD&#65533;&#65533;&#65533;&#65533;BL&#65533;x>f&#65533;h&#65533;&#65533;&#65533;Hn1&#65533;zX&#65533;&#65533;&#65533;t&#65533;(&#65533;6&#706;&#65533;&#65533;fd`&#65533;Pl&#1611;\&#65533;&#65533;H&#1046;&#65533;fR%QHm&#65533;p\WIt&#65533;j&#65533;In-d16&#263;&#1430;&#65533;:&*&#65533;&#65533;&#1945;&#1688;&#65533;D%&#65533;eP&#65533;i$&#65533;9M&#65533;&#65533;&#65533;y6&#65533;RR&#65533;p&#65533;&#65533;KX&&#65533;&#65533;&#65533;&#65533;&#65533;&#65533;&#65533;{&#65533;&#65533;&#65533;q7lt&#65533;&#65533; *&#65533;N&#65533;T^&#65533;&#65533;&#65533;g&#65533;&#1812;vD|&#65533;@&#65533;-&#65533;&#65533;&#65533;&#65533;fFN&#65533;(dzN&#65533;&#65533;&#65533;)&#65533;&#65533;L&#65533;a-&#65533;&#65533;,&#65533;&#65533;&#488;N
'&#65533;Dk&#65533;&#1029;&#65533;&#65533;&#65533;*&#65533;&#65533;	p&#1030;&#65533;&#65533; &#65533;&#65533;&#65533;7i&#65533;U&#65533;o&#65533;&#65533;&#1078;&#65533;Z&#65533;#&#65533;&#65533;&#65533;t&#65533;&#65533;&#65533;S~&#65533;a&#65533;&#65533;a&#65533;&#65533;Q!&#65533;&#65533;&#65533;@ft&#65533;&#65533;e>&#65533;&#65533;&#65533;!EQa&#65533;&#65533;b&#65533;&#65533;~&#65533;&#65533;&#65533;)&#65533;&#65533;&#65533;)f'G&#65533;k&#65533;&#65533;,&#65533;0D	D-&#2013;})&#65533;@&#65533;.&#65533;&#65533;&#65533;&#65533;&#702;z!G&#65533;B&#65533;&#65533;&#65533;&#65533;,[$D&#65533;&#65533;&#65533;4kG&#65533;k&#65533;b&#65533;&#65533;8$v6,&#65533;U&#65533;3&#65533;&#65533;B&#65533;O&#65533;R&#65533;.&#65533;&#65533;~&#65533;q&#65533;J&#65533;jkRje&#65533;b&#858;,&#65533;HH&#65533;&#65533;h&#65533;&#65533;u&#65533;&#65533;&#65533;ySQ&#65533;AhAK&#65533;&#65533;&#65533;&#65533;F&#65533;&#65533;&#65533;dR&#65533;&#65533;&#65533;&#65533;&#65533;&#65533;P&#65533;&#65533;{&#65533;Oj&#65533;F&#45413;#)&#65533;&#1431;&#65533;&#65533;R_JVj&#65533;tek&#65533;)&#65533;tQ&#65533;&#65533;$&#65533;&#65533;a&#65533;Cf&#65533;&#65533;&#65533;-&#65533;Z&#65533;&#65533;&#65533;&#65533;&#65533;mfh&#65533;?&#65533;&#65533;)&#65533;&#65533;&#65533;R&#65533;&#65533;@&#65533;&#65533;h&#1213;&#65533;&#1018;A&#65533;&#65533;(&#65533;l#&#65533;&#65533;&#65533;!&#65533;&#65533;&#65533;='fV&#65533;&#65533;&#65533;Z-P]mG&#65533;&#65533;&#65533;x&#65533;\*B&#65533;&#65533;&#65533;&#65533;&#65533;.&#65533;bF&#65533;uAH&#65533;-Gt&#65533;&#65533;&#65533;&#65533;(&#65533;&#65533;h7&#65533;&#65533;&#65533;q&#65533;ZV'&#65533;:'EDa&#65533;&#65533;&#65533;&#65533;N&#65533;&#65533;&#65533;&#65533;&#65533;].&#1164;&#65533;&#65533;S&&#65533;&#65533;&#65533;SJ&#65533;p&#65533;&#65533;'9&#65533;a-'&#474;(&#65533;&#65533;&#65533;Zfo&#65533;X&#65533;u/C&#65533;&#65533;u&#65533;&#65533;X&#65533;&#65533;&#65533;[,&#65533;&#65533;&#65533;Vj&#65533;H&#65533;&#65533;&#65533;s&#65533;&#4300;
&#65533;T,4	%&#65533;&#65533;&#65533;&#691;&#329; sh&#65533;.&#65533;&#1114;Z4hE&#65533;&#314;&#65533;!x&#1154;&#65533;&#65533;D&#350;&#65533;jN&#65533;9&#65533;&#65533;&#65533;&#65533;a&#65533;fW&#65533;c&#65533;&#65533;0	&#65533;RQ&&#65533;&#65533;&E0&#65533;&#65533;o&#65533;a&#65533;&#65533;&#65533;>DG$&#65533;&#65533;&#65533;h;&#676;r`&#65533;+)3.#&#65533;:&#65533;U%&#65533;&#65533;&#65533;&#999;&#65533;)&#65533;pe&#65533;u&#65533;&#65533;&#65533;q&#65533;f'&#65533;&#65533;&#65533;[1#&#65533;&#65533;&#65533;v&#65533;4&#65533;&#65533;(&#65533;&#65533;&#393;,&#65533;&#65533;&#65533;6&#65533;1*&#65533;&#65533;W&#65533;g&#65533;&#65533;&#65533;C`HB&#65533;&#65533;NZ_&#65533;&#65533;&#65533;v(&#65533;*&#65533;&#65533;&#65533;&#1246;*&#65533;E&#65533;|&#65533;&#65533;N&#65533;Fp&#65533;N,&#65533;8&&#65533;*G&#65533;5&#65533;1+]&#773;&#65533;&#65533;g&#65533;&#65533;&#65533;&#65533;!YAjH&#65533;/ (Go#
%&!!&#65533;&#65533;q&#65533; &#65533;/&#65533;x&#65533;&#65533;&#65533;k,&#754;K&#65533;`&#65533;cO&#65533;g*&#65533;L&#795;&#65533;&#65533;&#65533;&#65533;&#65533;:k&#65533;&#65533;0m&#65533;&#65533;1s&#65533;:&#65533;S&#65533;&#65533;I&#65533;&#65533;&#65533;&#65533;/B&#65533;KQf$&#65533;E&#34873;&#65533;F6&#65533;&#65533;&#65533;&#65533;n&#65533;&#62104;/
mQ&#65533;&#1693;&#65533;&#65533;&#65533;h&#65533;cF7&#65533;&#65533;`&#65533;bp@e&#65533;&1 &#65533;&#65533;/'Ew&#65533;&#65533;&#65533;&#65533;F(&#65533;&#65533;,r?Wq&#65533;5GDF&#65533;MHF
&#636;&#65533;3I&#65533;&#65533;&#65533;n&#65533;&#65533;n&#65533;,&#65533;&#65533;&#65533;*aAN&#65533;S&#65533;&#65533;&#65533;&#1905;&#65533;&#65533;!g&#65533;&#65533;&#65533;t&#65533;&#65533;2&#65533;xf&#65533;&#65533;iw&#65533;&#65533;h&#65533;&#65533;&#65533;ajpru&#65533;&#65533;t#wL&#65533;E&#65533;&#608;a&#65533;nG&#65533;&#65533;&#65533;&#65533;l&#1893;r&#65533;ano6&#65533; Q -&#65533;mA$&#65533;qmY&#65533;FF&#65533;&#65533;&#65533;&#65533;&#65533;5&#65533;&#65533;`&#65533;&#65533;Vf)&#65533;En'&#65533; &#65533;&#65533;I*&#65533;&#65533;&#65533;&#65533;!)5"j_G&#65533;3]&#65533;&#65533;{&#65533;&#65533;&#65533;&#65533;&#65533;m&#65533;+&#65533;
`.&#65533;@]N;&#65533;&#1248;p&#65533;D&#65533;uW&#65533;hhh>6d&#65533;Jx&#65533;H&#65533;_&#65533;b&#65533;&#65533;&#65533;4&#65533;&#65533;&#65533;e&#65533;4&#65533;*nt~O&#1476;&#65533;&#65533;&#65533;"&#65533;&#65533;e&#65533;&#65533;&#65533;s}z&#65533;&#65533;&#65533;v#Z&#65533;&#65533;U&#65533;|&#65533;&#65533;X&#65533;-v&#65533;&#439;$&#65533;_rh&#65533;&#65533;&#65533;oMAb&#65533;,&#65533;&#1053;&#65533;U&#65533;&#65533;lu_&#65533;+&#65533;&#65533;c*&#65533;t&#65533;fT&#65533;Z&#65533;&#65533;&#65533;2&#65533;g&#65533;&#65533;2&#65533;&#65533;{&#1014;S&#65533;&#65533;q&#65533;x\N&#65533;,&#65533;&#65533;
&#65533;D&#65533;&#65533;I~&#65533;&#65533;J"&#65533;t&#65533;&#65533;" ;!&#65533;&#65533;&#65533;W&#65533;vu_7:?&#65533;&#65533;	3&#65533;"2&#65533;@&#65533;W<?Q&#65533;n&#65533;0&#65533;avZ!B&#65533;K&#65533;&#65533;g&#65533;P_&#65533;ce&#65533;=zE]q&#65533;&#65533;&#65533;&#65533;&#65533;
&#65533;v&#65533;&&#65533;7CJ6 X&#65533;&#65533;x&#65533;&#65533;B&#65533;0r&#65533;&#65533;&#65533;P=(&#65533;>'&#65533;V&#65533;&#65533;KXq&#65533;E/&#65533;&#1694;&#65533;2&#65533;&#65533;y&#65533;lW&#65533;&#65533;B&#65533;&#65533;&#65533;&#65533;&#65533;sh^&#65533;E&#65533;&#65533;o&#65533;)+NQjY]&#674;p&#65533;m&#65533;ND$&#65533;Wlw&#65533;&#65533;H&#65533;&#65533;&#65533;8%&#65533;t&#65533;2,r(&#65533;7&#65533;&#65533;a,!&#65533;&#65533;ISj&#65533;(&#432;&#929;#&#65533;&#65533;cpk9&#65533;/&#65533;q&#65533;&#65533;&#65533;
&#65533;&#65533;&#65533;&#65533;Z&#65533;RNq`&#65533;&#65533;p&#65533;&#65533;&#65533;4&#1521;&#1164;&#65533;&#1047;6&#65533;"&#1037;"I7g&#65533;&#65533;s&#65533;&#65533;f&#65533;cl&#65533;&#65533;&#65533;&#65533;N&#65533;&#65533;&#65533;&#65533;,k&#65533;y&#65533;!&#65533;&#65533;S&#65533;&#65533;w&#65533;P&#65533;!&#65533;J&#65533;l&#65533;	&#65533;4	&#65533;w&#65533;&#65533;&#65533;G&#65533;&#65533;pWwQrL&#65533;.G&#65533;O(&#65533;&#65533;G&#65533;&#65533;&#65533;e&#65533;gS6&#65533;zo&#65533;9&#65533;&#65533;&#65533;9&#65533;&#65533;U.)&#65533;[e&#65533;&#65533;tkB&#65533;&#65533;&#65533;&#65533;>)[&#65533;<r&#65533;&#65533;&#65533;R&#65533;&#65533;b\%z&#65533;&#65533;+&#65533;&#65533;&:&#1650;{&#300;>&#65533;?&#65533;&#65533;/q&#65533;"C&#65533;{&#65533;*&#65533;&#65533;&#65533;B&&#65533;&#65533;&#65533;&#65533;Y%&#65533;rFM]a&#511;2,/&#50086;&#65533;&#65533;&#65533;=&#65533;I&#65533;&#65533;&#65533;&#65533;*&#65533;&#65533;&#65533;&#65533;&#1334;L&#65533;&#65533;&#65533;&#65533;&#65533;\w&#65533;&#851;&#65533;&#65533;&#65533;&#794;&#65533;&#65533;Oto&#1926;m&#65533;&#65533;&#65533;	<o{fpmxp^&#65533;&#65533;M&#65533;&#65533;&#65533;&#65533;&#65533;&#65533;&#65533;&#65533;N&#65533;$&#65533;2x&#65533;&#65533;k&#65533;.F&#65533;&#65533;t&#65533;dT e&#65533;&#65533;&#65533;2/B&#65533;&#65533;'~P&#65533;&#65533;$O&#65533;u&#65533;=&#65533;J&#65533;&#65533;m&#65533;&#65533;adNo&#65533;&#65533;&#1591;SY&#65533;&#65533;D&#65533;L&#65533;&#65533;&#1466;&#573;(&#65533;&#65533;&#65533;&#65533;&#65533;&#65533;k&#65533;_&#65533;&#65533;W/&#65533;r&#65533;>B9&#65533;7&#65533;'y&#65533;:%&#65533;,e&#65533;c&#65533;&#65533;&#65533;F&#65533;QH&#65533;s&#65533;&#65533;W&#65533;I&#65533;OV&#65533;&#65533;&#65533;3U&#65533;&#65533;E&#65533;@&#65533;&#65533;&#65533;&#65533;&#65533;&#1718;]6=&#65533;&#1339;K&#65533;&#65533;h&#65533;<N&#65533;f&#65533; D']&#65533; `C&#65533;&#65533;6&#65533;4|&#65533;&#65533;  &#65533;n&#65533;(yS&#1101;&#65533;&#65533;)b&#65533;&#65533;1&#65533;G7Q"&#65533;&#65533;&#65533;&#65533;d&#65533;8q&#65533;&#65533;\&#65533;2JL&#65533;%&#65533;x&#65533;&#65533;&#22871;(0)&#65533;&#65533;&#65533;&#65533;"&#65533;7)&#65533;&#65533;iR&#65533;K&#65533;6u&#65533;jT&#65533;S&#65533;V&#65533;zkV&#65533;0"v&#65533;$&#65533;&#65533;&#65533;A!c&#590;&#65533;&#65533;&#65533;,&#65533;&#65533;&#65533;&#65533;&#1287;!Xj&#65533;&#65533;&#65533;&#65533;d&#65533;cm@&#65533;x&#65533;&&#726;6&#65533;&#65533;&#65533;b&#41499;$6&#65533;&#65533;&#54448;&#65533;B&#65533;oJus1"f&#65533;JDIQ&#65533;.%&#65533;&#65533;&#65533;,&#65533;%&#65533;&#65533;&C&#65533;n&#65533;&#65533;&#65533;&#65533;&#65533;<&#65533;j&#65533;&#65533;&#65533;F&#65533;3&#65533;&#65533;&#65533;&#65533;xp&#65533;&#201;c&#65533;&#65533;l&#65533;&#65533;&#65533;&#342;&#65533;&#65533;&#65533;&#65533;&#65533;g&#65533;^&#65533;- >^&#65533;&#1547;&#65533;&#65533;&#65533;&#65533;<&#48508;&#65533;-&#65533;&#1932;&#65533;e&#65533;&#65533;&#65533;&#65533;#jQ&#65533;W&#65533;&#1038;n&#65533;&#65533;P&#65533;-*j?&#65533;FP&#65533;&#65533;&#65533;RP&#65533;&#65533;&#65533;`)/$\&#65533;7fK-&#65533;(&#65533;(&#65533;&#65533;&#65533;v&#65533;&#65533;&#65533;L<&#65533;U\Q&#65533;&#65533;"r&#37256;&#65533;&#65533;0!&#65533;&#914;&#65533;&#65533;9&#65533;
2&#65533;&#65533;&#65533;Rz&#65533;&#65533;!&#65533;$!&#65533;&#65533;&#697;&#65533;&#65533;Jb$&#65533;\&#800;H&#65533;:&#65533;JbN>qd&#65533;&#65533;&#65533;.
&#65533;&#65533;.*)&#65533;&#65533;d&#65533;&#65533;7&#65533;&#65533;!&#65533;8+&#596;c&#65533;&#65533;&#65533;&#65533;3)W&#65533;&#1010;&#65533;&#65533;&#1288;&#65533;B=&#65533;D}S&#1210;&#65533;b&#65533;&#60500;&#65533;&#36408;&#65533;X&#65533;&#65533;"r&#65533;&#65533;
&#740; &#65533;&#65533;&#65533;E-&#65533;#ij&&#65533;&#65533;&#65533;L&#65533;&#323;p&#65533;+&#65533;&#65533;J0&#65533;&#65533;&#65533;d&#65533;1K;&#65533;&#65533;+j&#65533;&#65533;&#65533;&#65533;0&#65533;31&#65533;p&#65533;.%&#65533;-&#65533;9MT&#65533;l&#65533;&#1878;&#65533;B&#65533;&#65533;ZeM&#65533;<&#65533;`P&#65533;+&#65533;&#65533;k\&#501;&#65533;U&#65533;&#552;&#65533;:&#65533;&#65533;H&#65533;+&#65533;E&#65533;&#65533;U&#65533;&#65533;.&#65533;0P&#65533;&#65533;&#1672;&#65533;&#65533;&#65533;,&#65533;&#777;XmU&#65533;&#65533;&#1180;&#624;(&#65533;&#65533;&#65533;M&#65533;&#65533;&#65533;&#65533;&#65533;&#65533;E&#65533;&#65533;Z&#65533;k&#65533;9&#65533;p&#65533;u&#65533;&#65533;HE&#65533;-&#65533;&#65533;r_&#65533;&#65533;K&#65533;&#371;\&#65533;V&#65533;&#65533;p&#65533;&#65533;j&#65533;&#466;L&#1975;&#65533;5&#65533;3%7|v&#65533;&#65533;&#768;&#65533;&#65533;&#65533;e&#65533;!&#65533;&#65533;&#65533;&#65533;@=&#65533;d)&#212;
&#65533;&#65533;A&#65533;1&#65533;
&#65533;&#65533;^&#65533;&#65533;n&#65533;&#65533;+&s&#65533;Q&#65533;kFP&#65533;":&#65533;N&#65533;&#65533;
&#65533;!&#65533;&#65533;&#65533;,)J&#65533;
&#65533;SuK+[(\&#65533;&#65533;k&#65533; &#65533;3{&#65533;!i%&#65533;HL&#65533;&#65533;&#65533;&#65533;L&#65533;&#65533;:&#65533;&&#65533;e:&#65533;&#65533;&#65533;(&#65533;&#65533;bi&#65533;&#65533;m&{&#65533;n&#65533;&#65533;&#65533;m'&#65533;&#65533;&#65533;&#65533;&#65533;&#65533;&#65533;&#65533;
&#65533;G&#65533;&#65533;&#65533;&#65533;&#65533;M&#65533;Ng&#65533;zn&#65533;&#1482;&#1352;&#65533;&#65533;B&#65533;&#65533;Z&#65533;H&#65533;&#65533;&#65533;&#65533;&#65533;&#65533;&#65533;C&#65533;&#65533;&#65533;lX&#65533;i&#65533;U&#65533;&#65533;&#65533;5&#65533;s&#65533;"&#65533;&#38164;&#65533;&#65533;"S&#65533;<&#65533;8&#65533;&#65533;&#65533;v]Lw&#65533;&#600;p&#65533;&#65533;&#65533;&#65533;	&#65533;&#65533;&#65533;P&#65533;&#65533;(&#65533;-&#65533;&#594;Id &#65533;Ny&#65533;$?2&#724;&#30493;&#65533;&#65533;r&#65533;&#65533;&#65533; &#65533;AS&#1707;S&#65533;b=&#65533;Kt
y&#65533;&#1220;u&#65533;f&#65533;O"&#65533;&#65533;&#65533;~&#65533;&#65533;"1aM&#65533;$&#65533;^&#65533;I	7&#65533;@'>&#65533;&#65533;@&#65533;&#65533;&#65533;&#65533;&#65533;Nn&#65533;&#65533;&#65533;&#65533;&#65533;&#65533;&#65533;@.&#65533;  &#65533;&#65533;)3.de
&#65533;}&#65533;$#&#65533;&#65533;`c&#65533;PG&#65533;g&#65533;YgV\&#1621;&#65533;&#65533;&#65533;&#65533;0 &#65533;&#65533;M&#65533;&#65533;3&#65533;7K(41]&#65533;v&#65533;&#65533;&#65533;ifk&#65533;&#65533;&#65533; &#65533;&#65533;4F&#65533;&#65533;T&#65533;f&#65533;p&#1095;)&#65533;!&#65533;&#65533;&&#65533;&#65533;&#65533;&#65533;_&#65533;&#65533;&#65533;~`4FdFC&#65533;A|&#65533;_&#65533;&#65533;s%&#65533;&#65533;JL&#65533;&#712;t&#65533;:^A&#65533;&#65533;^&#65533;&#65533;&#65533;&#65533;&#65533;r&#65533;}&#65533;&#65533;7&#65533;X&#65533;&#65533;$N&#65533;f'&#65533;&#65533;o@&#65533;&#65533;&#65533;&#65533;&#65533;MK&#65533;&#65533;'&#65533;~p&#65533;&#65533;<&#65533;V_&#65533;0&#65533;b&#65533;&#65533;d&#65533;&#65533;&#65533;&#65533; `&#65533;&#65533;&#65533;IF *&#65533;XX#&#65533;&#65533;k&#65533;&#65533;&#65533;&#65533;9ia&#65533;~&#65533;G&#65533;&#65533;&#65533;&#65533;&#65533;&#65533;%Q&#65533;&#65533;&#65533;&#65533;&#65533;B&#65533;&#65533;]&#65533;q&#65533;4is)3&#65533;&#65533;&#65533;q&#65533;&#65533;&#65533;J&#65533;0&#65533;H&#65533;&#65533;&#65533;mH&#65533;RK&#65533;&#65533;V&#65533;%&#65533;3Xs&#65533;3&#65533;&#65533;&#65533;$&#65533;&#65533;&#65533;&#65533;&#65533;&#65533;&#65533;&#65533;0&#65533;&#65533;&#65533;&#65533;&#932;&#22685;&#65533;&#65533;>&)f&#65533; 0Q&#65533;&#65533;'&#65533;K!R&#65533;&#464;D&#65533;&#65533;&#65533;&#65533;&#65533;W&#65533;&#65533;&#65533;)U&#65533;ZQ4&#65533;&#65533;&#65533;&#65533;2HJ<&#65533;&#65533;&#65533;&#65533;&#65533;Klb&#65533;Z}&#1157;Q-!/H0&#65533;&#65533;&#65533; &#188;&#65533;&#65533;
&#598;&#65533;&#65533;#&#65533;&#65533;&#1168;&#65533;&#65533;&#65533;I&#65533;D1&#65533;&#65533;&#65533;&#65533;{V&#65533;d&#65533;d'K&#65533;&#65533;&#65533;&#65533;&#65533;&#65533;&#65533;9ilSc&#65533;jY[-&#65533;&#1219;&#65533;Q&#65533;&#65533;&#65533;)O&#65533;%I&#65533;l]z&#65533;&#65533;&#65533;XMyH&#65533;&#65533;Z&#65533;&#65533;&#65533;&#65533;&#65533;<"&#65533;&#65533;&C&#65533;R&#65533;&#65533;&#901;&#65533;&#65533;c&#65533; P&#65533;0&#65533;]&#65533;&#65533;h&#65533;%&#65533;&#65533;D&#65533;&#65533;&#65533;+&#65533;J&#65533;5qY &#65533;1R&#65533;ac&#65533;DZ&#65533;8&#65533;&#65533;&#65533;&#65533;J&#65533;L&#65533;&#65533;&#421;;p&#65533;&#65533;L&#65533;&#65533;&#1444;&#65533;&#65533;C}&#65533; k&#65533;>&#65533; R&#65533;B&#65533;RS'?YI	X&#65533;N'&#65533;p&#65533;&#65533;&#1446;&#65533;T&#65533;9b&#625;&#65533;&#65533;C&#65533;&#65533;P&#65533;&#65533;&#65533;D&#65533;~ &#65533;F&#65533;E &#65533;&#65533;&#65533;a&#65533;W&#65533;F&#65533;_&#65533;tl_I0&#65533;&#65533;"&#65533;&#65533;h8C
&#65533;&#931;&#65533;&#65533;&#65533;&#65533;r&#65533;R&#65533;&#65533;&#65533;q&#65533;&#65533;[&#65533;&#1224;&#65533;+c&#65533;|Y&#65533;H!qC&#65533;IL&#65533;F&#65533;&#65533;f&#65533;&#65533;U&#65533;&#65533;@;Q&#65533;&#65533;[&#1353;h&#65533;&#65533;s&#65533;&#65533;a&#65533;&#65533;g?_&#65533;&#65533;q&#65533;&#740;S&#65533;&#65533;&#65533;W)&#65533;|&#65533;L&#65533;u&#65533;&#65533;q&#65533;&#65533;&#65533;er&#65533;&#1157;+8&#65533;Q&#564; 7mM&#65533;ly#]&#65533;%:&#65533;h&#65533;&#65533;&#1194;&#65533;b&#65533;jU&#65533;&#65533;&#65533;&#65533;a@&#65533;&#65533;I9&#65533;&#1943;hD9E&#65533;}&#1196;&#65533;&#65533;\f|kL&#65533;F&#65533;d&#65533;&#160;&#65533;&#65533;&#65533;&#431;
&#65533;.&#65533;&#65533;&#65533;LzW&#65533;~Y&#65533;&#65533;&#65533;SU\&#65533;}&#65533;lew&#65533;&#65533;d?&#65533;&#65533;r %.dZ6&#65533;TlL&#65533;0I&#65533;S&#65533;c!sB&#65533; &#65533;&#65533;A&#65533;E&#65533;&#65533;&#65533;&#65533;l &#65533;&#65533;&#65533;&#65533;&#359;&#65533;T&#65533;F&#1144;&#65533;{H&#65533;&#65533;`&#1258;l&#65533;&#65533;&#65533;&#65533;[&#65533;&#65533;V&#65533;&#65533;<&#65533;&#65533;&#65533;&#65533;&#65533;&#65533;ot&#65533;&#65533;N T'\H&#65533;Q&#65533;e&#65533;&#65533;^ILIP&#65533;L&#65533;n&#65533;&#65533;&#65533;&#65533;&#65533;Q&#65533;M}&#65533;&#65533;&#65533;!&#65533;M&#65533;&#1513;&#326;W&#65533;&#65533;&#602;_m&#65533;yUYU&#65533;0_&#629;&#179;2&#295;v?&#65533;)=&#1703;&#65533;$L&#65533;&#65533;&#65533;:Q&#1904;=5&#65533;R&#65533;a},&#65533;;&#65533;&#65533;&#65533;xEd	&#1299;&#65533;&#65533;P!&#65533;&#65533;^	jd3&#65533;&#65533;&#65533;&#65533;1IB&#65533;r5&#65533;&#65533;{&#65533;Cg&h&#65533;&#1098;&#65533;&#65533;="V{&#65533;&#65533;j&#65533;p@&#65533;&#65533;&#65533;&#65533;^&#65533;L&#65533;hFl(&#65533;}&#65533;&#65533;&#65533;\<a&#65533;&#65533;H&#65533;>MR&#65533;&#65533;&#65533;&#65533;&#65533;79&#65533;J&#65533;-&#65533;e&#65533;&#65533;:&#65533;&#791;GL5&#65533;&#65533;K&#65533;nR&#65533;k&#65533;&#65533;&#65533;R&#1360;&#65533;&#65533;&#65533;.'n*&#65533;)&#65533;&#65533;&#65533;G{&#65533;&#65533;>&&#65533;&#65533;&#65533;&#65533;p&#65533;&#65533;&#65533;6&#65533;M&#65533;@&#65533;*t-&#65533;@&#65533;!u&#65533;A&#65533;y&#65533;}&#65533;&#65533;&#65533;%t&#65533;&#65533;&#65533;&#65533;4&#65533;[&#65533;&#65533;&#65533;("&#65533;KI&#65533;-&#65533;
)&#65533;iVp&#65533;&#65533;l(&#65533;j&#65533;&#65533;&#1792;&#65533;&#260;	f,
&#65533; 
X&#65533;"&#136;R&#65533;&#65533;l&#65533;
vb&#65533;&#65533;&#65533;&#65533;&#65533;1)nzg,D&#65533;Gt&#65533;&#65533;&#65533;*&#65533;+&#65533;#g&#65533;&#10104;&#65533;&#65533;
&#65533;i^&#65533;G&#65533;&#65533;&#65533;l@&&#65533;&#65533;d&#65533;&#65533; 1&#65533;&#65533;&#65533;T&#65533;Bv"A&#65533;&#65533;E&#65533;&#36552;&#65533;&#65533;&#65533;1#L&#65533;&#65533;9&#65533;.)N&#65533;&#65533;&#65533;&#65533;&#65533; &#65533;%$&#65533;e-&#65533;&#65533;&#65533;&#65533;&#65533;&#290;&#65533;mb&#65533;&#65533;JP&#65533;G&#65533;b]&#65533;9&#65533;&#65533;&#65533;b &#65533;&#65533;&#65533;&#65533;&#65533;R&#159;fd&#65533;o0H&#65533;f&#179; &#65533;5&#65533; &#65533;&#65533;&#65533; L&#65533;dY2$O&#65533;d&#65533;|&#65533;,&#65533;&#65533;&#65533;&#65533;_
Hz&#65533;E&#932;Lk&#65533;&#65533; &#65533;N.&#65533;^&#65533;b&#65533;&#65533;EG&#65533;bk&#65533;&#1606;1&#65533;b&#65533;$-&#65533;&#65533;&#65533;&#65533;H&#65533;:&#65533;&#65533;&#65533;&#65533;b&#65533;&#65533;&#65533;`&#65533;  4,"*1&#65533;&#65533; j&#65533;&#65533;&#65533;N&#65533;e&#65533;&#65533;&#65533;&#65533;&#65533;B_&#65533;&#65533;&#65533;&#65533;.&#65533;&#65533;&#65533;c&#65533;$$&#65533;P&#65533;&#65533;3&#65533;&#65533;HI4&#65533;&#65533;j&#65533;&#65533;&#65533;&#546;h&#65533;&#65533;ix&#65533;&#65533;&#65533; &#962;&#65533;h)%8TJ/&#65533;&#65533;&#65533;]&#65533;J&#65533;&#65533;
-&#65533;l&#65533;&#65533;&#65533;&#65533;\N&#65533;&#65533; &#65533;T&#556;&#65533;&#65533;&#65533;'&#65533;&#65533; &#65533;&#65533;&#808;X8#b&#65533; &#65533;&#65533;&#65533;$&#65533;&#65533;2&#65533;crD&#65533; (&#65533;S&#65533;[&#65533;&#1100;RB&#65533;_RP]&#65533;&#759;&#65533;&#65533;j&#65533;;n&#65533;$&#65533;&#65533;_~&#65533; w&#65533;"&#65533;C&#65533;
&#65533;&#65533;r&#65533;?&#65533;&#65533;V&#65533;&#65533;VX&#65533;&#65533;&#140;&#65533;-&#65533;&#65533;hM&#65533;C~&#65533;~o&#65533;:&#65533;&#65533;Q%&#65533;Q&#65533;&#65533;,^&#65533;%_&#65533;&#65533;&#65533;&#65533;&#518;"1"P&#65533;&#65533;&#65533;+	&#65533;&#65533;e&#65533;&#65533;&#65533;dB~&#65533;	&#65533;)gL&#65533;<"&#65533;&#65533;@./&#65533;#V&#65533;C&#65533;&#1580;5&#65533;va&#65533;`"$S&#65533;&#65533;>&#65533;,+sd&#65533;&#65533;!&#65533;&#65533;&#65533;&#65533;&#65533;h&#65533;A&#65533;&#65533;>&#65533;&#65533;&)&#65533;&#65533;T&#65533;;&#65533;uqK&#65533;l(r&#65533;)v&#65533;pB,&#65533;J &#65533;\&#65533;&#65533;&#65533;"?n\&#65533;j)})&#65533;L&#65533;$&#65533;*&#65533;2&#65533;&#65533;&#65533;&#65533;&#65533;1=&#65533;&#65533;,S:&#65533;#;~&#65533;'x.0&#65533;&#65533;&#65533;e&#65533;4gv&#65533;"K&#65533;&#65533;&#65533;h<Njd&#65533;l&#65533;D&#1320;h#b&#65533;&#1682;&#65533;
&#65533;  Ao8&#65533;&#65533;&#258;&#65533;)&#65533;fC9&#65533;&#65533;#&#65533;R~V&:&#65533;&#65533;@&#65533;&#65533;hP&#65533;)h&#65533;&#65533;R O&#65533;x^ l&#65533;,e!R&#65533;&#65533;<&#65533;pP1&#65533;&#1032;)&#65533;8&#65533;G&#65533;&#65533;
e>p&#65533;&#65533;&#65533;&#65533;&&#65533;'&#65533;&#65533;&#65533;RI&#65533;^b&#65533; T9&#65533;&#65533;1b&#65533;L&#320;&#65533;G&#65533;-&#65533;&#65533;&#65533;z&#65533;&#65533;8&#65533;&#65533;&#65533;&#65533;&#65533;&#65533;E&#65533;&#65533;&#65533;&#65533;&#65533;&#65533;T&#65533;x&#65533;2&#65533;6&#65533;&#65533;&#65533;eEAL&#65533;d&#65533;<&#65533;B]8&#65533;-<4i&#65533;&#65533;&#65533; `=!&#65533;lxi8&#65533;&#65533;"-&#65533;G&#65533;&#65533;7&#65533;&#65533;&#65533;&#65533;&#65533;&#65533;&#65533;&#65533;&#65533;&#65533;&#65533;hD:&#65533;pp&#65533;2/&#65533;i&#65533;p&#65533;&&#65533;&#65533;&#65533;&#65533;&#65533;p&#65533;&#65533;&#65533;J)m&#65533;T&#65533;&#65533;&#65533;,E&#65533;H&#65533;lN&#65533;&#1812;SU&#65533;&#65533;&#1807;-&#65533;&#65533;&#65533;d+&#65533;&#65533;hC&#65533;(&#65533; &#65533;<_&#65533;8.&#65533;<3&#65533;&#65533;&#65533;h&#65533;Vl./H&#65533; !&#65533;!&#65533;h&#65533;z&#65533;b&#65533;&#1930;&#368; &#65533;|`P&#65533; &#65533;@6&#65533;T+&#65533;:UZ&#65533;C&#65533;&#65533;z&#65533;$l&#65533;&#65533; \&#65533;&#65533;,&#65533;&#65533;&#65533;48I&#65533;&#65533;g&#65533;&#65533;XuV^7&#65533; &#65533;d|&#65533;
&#65533;&#65533;z&#65533;d&#65533;g&#65533;t&#65533;V~&#65533;&#65533;&#65533;&#65533;Z&#65533;%&#1523;&#65533;&#65533;&#65533;)T 
&#65533;&#65533;@
&#168;d&#65533;I&#65533;jfZ#v*l&#65533;&#65533;Xs&#65533;`&#65533;&#905;f&#65533;f!&#65533;d&#65533;&#65533;H4v&#65533;@&#65533;3&#65533;&#65533;q&#65533;&#65533;B%t&#65533;"b&#963;&#65533;&#65533;&#65533;<&#65533;>&#65533;&#65533;Q&#65533;&#65533;&#65533;b&#65533;&#1964;&#250;&#65533;&#65533;&#65533;GF&#65533;&#65533;&#65533;&#65533;1&#65533;#&#65533;&#65533;@%ViME v6&#65533;L&#65533;&#1706;(Hhs/&#65533;HL&#65533;3D&#65533;,&#65533;&#65533;&#65533;4&#65533;(`&#65533;&#65533;&#65533;&#65533;P&#65533;V&#65533;&#1237;4&#65533;k&#65533;TP&#65533;&#65533;&#65533;&#65533;(&#65533;B&#65533;R&#65533;)Va&#65533;,&#65533;)*&#65533;N&#65533; &#65533;&#65533;ei&#65533;)F&#65533;hje&#65533;&#65533;*&#65533;<&#65533;
&#65533;&#65533;9&#65533;V&#65533;&#65533;&#65533;	MB&#65533;J&#65533;ILF&#1260;&#65533;J%&#65533;&#65533;&#65533;&#579;&#65533;dr&#65533;0&#65533;S&#1394;&#65533;V&#65533;&#65533;]w2	o &#65533;	4&#65533;a WpoW)&#65533;Y&#65533;&#65533;,f&#65533;&#65533;S&#65533;&#65533;&#65533;G&#65533;F-C&#65533;M
&#65533;M&#65533;&#65533;&#65533;;&#65533;&#65533;&#65533;2-]O&#65533;&#65533;&#65533;&#65533;dp&#65533;$z&#65533;&#65533;&#65533;R5&#65533;&#65533;&#65533;E5P&#65533;4&#65533;#&#65533;Bo&#65533;&#65533;2&#65533;K	f7kxw&#65533;&#65533;ex&#65533;;&#65533;&#65533;&#65533;w&#65533;<&#65533;SP&#65533;&#65533;+&#65533;&#65533;g&#65533;F3&#65533;&#65533;&#65533;0&#65533;B:&#65533;$&#65533;&#65533;J&#65533;&#65533;m;&#65533;z&#65533;&#65533;X&#65533;&#65533;mS3C&#491;a&#65533;&#65533;)&#65533;&#65533;|K"	&#65533;S$	~GX)&#65533;c&#65533;&#65533;t]m&#65533;_@x&#65533;&#65533;
L,&#65533;V&#65533;E&#65533;O&#65533;g&#65533;&#65533;"9&#65533;-eR&#65533;&#65533; O&#65533; &#65533;@@&#65533;&#65533; &#65533;&#65533;&#65533;\&#65533;&#65533;&#65533;c&#65533;T&#65533;&#65533;zDe'Uc&#65533;"	~&O&#65533; &#65533;l&#65533;FU&#65533;I&#65533;&#65533;S&#65533;&#65533;&#65533;D "&#65533;&#65533;&#65533;&#65533;D&#65533;&#65533;&#65533;&#65533;&#13838;&#65533;&#1550;&#65533;&#65533;8&#65533;&#65533;x&#65533;&#65533;8&#65533;7&#65533;&#65533;&#48655;&#65533;&#65533;&#65533; 
&#65533;$&#1616;&#65533;8&#65533;&#65533;&#65533;&#65533;7`J@>298o&#65533;&#65533;S&#65533;$Y&#65533;&#65533;&#65533;&#65533;&#65533;X&#65533;G*8&#65533; J iM&#8405;&#65533;:&#65533;&#65533;&#65533;&#65533;cY&#65533;&#65533;&#65533;&#65533;CN`&#65533;sY&#65533;&#65533;B&#65533;&#65533;&#65533;&#65533;i&#65533;1&#65533;`L@v&#1624;&#65533;&#65533;$:&#65533;&#65533;99S&#65533;&#65533;&#65533;&#65533;M &#65533;J &#65533;&#65533;
F&#65533;&#65533;7 &#65533;&#65533;y&#65533;O@V&#65533;&#65533;&#65533;1	R&#65533;&#65533;&#65533;y&#65533;K&#65533;&#65533; &#65533;&#65533;&#65533;&#65533; &#65533;&#1628;&#65533;~A&#65533;t&#65533;J ~y&#65533;&#65533; &#65533;"&#65533;&#65533;&#65533;J P&#65533;
&#65533;&#65533;J&#65533; B9&#65533;zi&#65533; R&#65533;&#65533;@&#65533; 	8Y&#65533;Z&#65533;&#65533;&#65533;K n@&#65533;&#65533;&#65533;n&#65533;a6&#65533;&#65533;&#65533;#z~&#65533;&#65533;A&#65533;&#65533;H&#65533;&#65533;O`&#65533;S&#1702;#V&#65533; F&#65533;&#1994;&#65533;fi&#65533;oZ&#65533;z&#65533;9R`&#65533;&#65533;&#65533;d&#65533;&#65533;&#65533;&#65533;`&#65533;:&#65533;3z&#65533;&#65533;ZZ%y&#65533;:H&#65533;&#65533;G`&#65533;Z&#65533;99&#65533;&#65533;&#65533;&#65533;&#65533;&#65533;M&#65533;&#65533;Z&#65533;&#65533;:&#65533;M &#65533;&#65533;&#65533;&#65533;&#65533;&#65533;&#65533;L&#65533;&#65533;z&#65533;&#65533;&#65533;&#65533;&#65533;8&#65533;&#65533;&#65533;G&#65533;X&#65533;&#65533;&#65533;&#1677;&#65533;y&#65533;&#65533;8&#65533;{i- o&#65533;&#1457;'&#65533;&#65533;+&#1778;/&#65533;3[&#65533;7&#65533;&#65533;;&#1779;?{&#65533;=&#65533;uG&#65533;&#65533;K&#65533;nS&#65533;&#65533;&#65533;&#65533;W&#65533;[, &#65533;e&#1707;kZEJ &#65533;Y&#1782;&#65533;&#65533;&#65533;ns[&#65533;WD&#65533;o&#65533;&#65533;&#65533;_7&#65533;:&#65533;&#65533;;&#65533;r&#65533;&#65533;z&#65533;&#65533;&#1588;&#65533;&#1464;&#65533;&#185;K[&#65533;&#65533;&#1786;&#65533;&#65533;&#65533;&#65533;8%h&#1771;&#65533;&#65533;&#65533;&#65533;&#65533;&#1771;&#65533;bj{&#65533;&#487227;;&#65533;&#65533;`&#65533;Z&#65533;&#65533;&#65533;&#65533;&#65533;&#65533;&#65533;&#65533;&#65533;`&#65533;&#1627;&#65533;&#65533;[&#65533;&#65533;&#65533;7&#65533;&#3836;&#65533;;&#65533;&#65533;&#65533;&#65533;&#65533;nI&#65533;&#65533;&#65533;k;&#65533;|&#65533;&#65533;[a&#65533;&#65533;u=:&#65533;&#1115;&#65533;Kb&#65533;M&#65533;v&#65533;F`8&#65533;u&#65533;&#65533;&#65533;&#65533;&#65533;&#65533;!&#65533;&#65533;C|&#65533;6p)d P&#65533;&#215;&#65533;&#65533;&#1115;&#65533;b^7&#65533;K&#65533;&#289;&#65533;_&#65533;`g)\<")6H&#65533;&#65533;-&#65533;&#65533;%9&#65533;6&#65533;y\&#65533;w&#65533;)&#65533;[&#65533;<)L&#65533;a&#10483;[)d:&#65533;&#65533;z&#65533;#&#1835;S &#423;&#65533;&#65533;U&#65533;&#65533;#&#65533;&#65533;K&#173;i&#65533;$n&#65533;r&#65533;#&#65533;&#65533;<)
vH &#65533;&#65533;&#1850;&#65533;:)&#65533;)F "&#65533;&#65533;v&#65533;&#65533;`E&#65533;&#65533;}&#65533;&#65533;&#977;[&#65533;G;&#65533;I@&#65533;&#65533;$jo&#65533;<&#65533;9&#65533;&#65533;&#65533;&#65533;&#65533;&#65533;&#65533;;&#1155;{&#65533;w&#65533;&#65533;&#65533;<&#65533;Y<&#65533;9&#65533;&#65533;&#65533;Y)<)&#65533;&#65533;&#65533;&#65533;7&#65533;&#1295;&#65533;&#65533;&#1499;&#65533;k&#65533;&#65533;U&#65533;&#65533;S"&#65533;&#65533;<&#661;&#65533;b&#65533;&#65533;&#64956;O&#65533;T&#65533;$&#28477;&#65533;s&#65533;&#65533;&#65533;&#764;&#65533;U&#65533;&#65533;[&#65533;&#179;&#65533;&#65533;E&#65533;`Q&#65533;&#65533;O o-&#65533;&#65533;&#764;&#65533;<&#65533;\&#1667;&#65533;&#65533;&#65533;&#65533;&#65533;&#65533;&#65533;&#65533;]&#65533;&#65533;&#65533;&#65533;&#65533;&#65533;&#65533;&#65533;&#65533;]&#65533;&#65533;&#65533;&#65533;&#65533;&#65533;&#65533;&#65533;&#65533;^&#65533;&#65533;&#65533;&#65533;&#65533;&#65533;&#65533;&#65533;[&#65533;&#65533;&#65533;&#65533;&#65533;&#65533;#^&#65533;'&#65533;&#65533;+&#65533;&#65533;/&#65533;&#5371;&#65533;;&#65533;&#65533;?&#65533;C^&#65533;G&#65533;&#65533;K&#65533;&#65533;&#65533;x&#65533;S^&#65533;W&#65533;&#65533;[&#65533;&#65533;_&#65533;c^&#65533;g&#65533;&#65533;k&#65533;&#65533;o&#65533;s^&#65533;w&#65533;&#65533;{&#65533;&#65533;&#65533;^&#65533;&#65533;&#65533;&#65533;z&#65533;-&#65533;&#65533;&#65533;&#65533;&#65533;@&#65533;_&#65533;&#65533;&#65533;&#1701;^&#65533;&#65533;&#65533;&#65533;V&#65533;^:&#65533;&#65533;
&#65533;&#65533;&#65533;&#65533; 8\oONYS&#65533;&#65533;U%&#65533;^&#65533;&#1534;`9Y&#65533;i&#65533;`&#65533; &#1583;&#65533;&#65533;&#65533;-&#65533;&#65533;&#65533;>o&#65533;&#65533;{&#65533;ez	6&#65533;&#65533;~&#65533;J &#65533;&#65533;&#60029;&#65533;&#65533;&#65533;&#65533;&#65533;&#65533;[&#65533;&#65533;&#65533;]&#65533;&#65533;&#65533;&#65533;&#65533;^&#65533;]y&#65533;]&#65533;&#65533;]&#65533;=|&#65533;y&#65533;&#65533;&#65533;[&#65533;=&#65533;&#65533;y&#65533;&#65533;M&#65533;&#65533;!&#65533;&#1019;`O@
&#65533; &#65533;]&#65533;&#65533;&#2014;d&#65533;>"&#65533; &#65533;&#65533; &#65533;o`	Z&#65533;&#65533;&#65533;n&#65533;
&#65533;&#65533;o&#65533;&#65533;-&#65533;&#65533;G&#65533;&#65533;F@
H&#65533;
P k&#65533;&#65533;&#65533;&#65533;Q ~`@&#65533;&#65533;[&#65533;o &#1637;&#65533;N&#65533;
H@
n&#65533;nK`&#65533;&#65533;&#65533;&#65533;&#65533;	&#65533;&#65533;G&#65533;&#65533;&#65533;F`	&#65533;X
&#65533;&#65533;&#65533;&#65533;&#65533; &#65533;B
&#65533;&#65533;6&#65533;&#65533;d	  V&#65533;&#65533;&#65533; &#65533;&#65533;)B&#65533;Hq&#213;X&#1560;&#65533;&#65533;n,\hB&#658;G\&#65533;p2&#65533;&#793;4&#65533;k&#1724;&#65533;3&#65533;&#925;<{&#65533;&#65533;	4&#65533;&#1057;D&#65533;&#65533;y&#65533;&#65533;@&#65533;@HYx&#65533;&#262;%#0&#65533; a&#65533;&#65533;+(NH)A&#65533;D&#65533;VSl&#65533;&#65533;&#65533;)&#65533;&#65533;V7 (Q&#65533;&#65533;K&#65533;A&#65533;@/7&#65533;%hr!&#65533;%)<^&#65533;&#65533;B`&#65533;&#65533;H&#65533;&#65533; &#676;&#65533;j&#65533;&#65533;w 'Rh&#65533;:0&#65533;c&#65533;&#65533;&#65533;&#530;s	-&#65533;hy&#65533;&#65533;G&#65533;1I&#65533;]&#65533;&#65533;&#65533;&#65533;&#1916;{&#65533;&#65533;<&#65533;&#65533;&#65533;&#65533;&#30652;R&#1138;&#65533;%K&#65533;>&#65533;&#65533;&#65533;&#65533;&#65533;+&#65533;&#65533;&#130;&#65533;T!.T{&#65533;`L&#65533;'~&#65533;&#65533;&#65533;&#65533;&#65533;&#65533;&#65533;D@&#1570;&#65533;?60&#65533;&#65533;G&#65533; >&#65533;&#156;{%DGA&#65533;I&#65533;h&#65533;]a]L.Y&#65533;&#65533;&#65533;&#65533;P&#65533;&#65533;&#65533;G&#65533;L&#65533;&#65533;p Hb&#65533;"&#65533;Hb&#65533;&u&#65533;	}&#65533;&#65533;C&#433;d&#65533;&#822;&#65533;&#65533;d rN&#65533;PWA&#65533;}&#65533;&#65533;R%d&#65533;&#65533; d&#65533;&#65533;?&#65533;UXb2&#65533;d#&#65533;EV&#65533;&#65533;&#65533;	H&#65533;P&#65533;BL&#65533;hX&#65533;&#65533; &#65533;&#65533;&#65533;&#65533;V&#65533;{ln&#65533;&#65533;&#65533;v	bw&#65533;qO&#65533;&#65533;CE&#65533;h&#65533;&#65533;Jh&#65533;7&#65533;t&#65533;G&#65533;&#65533;&#65533;	"8&#1436;"L&#65533;1A&#65533;E&#65533;W8&#65533;&#65533;Z)H&#65533;&#65533;&#65533;Y&#65533;i&#65533;PY(&#65533;5W&#65533;R*I%&#65533;&#65533;6&#65533;]E&#65533;&#65533;&#65533;&#65533;@E&#65533;wK&#65533;&#65533;QsVX&#65533;&#65533;I&#65533;u |&#65533;+E,&#65533;&#65533;&#65533;Y&#65533;V&#65533;Q}&#65533;&#65533;c&#65533;n&#65533;m&#65533;&#65533;~&#65533;&#65533;&#65533;&#1198;&#65533;bE `&#65533;&#1034;Z&#65533;&#65533;	&#65533;&#436;nE&#65533;V&#65533;G&#65533;&#65533;+o&#65533;b&#65533; &#65533;Tk&#65533;&#65533;y$0&#65533;&#65533;z&#65533;&#65533;R &#65533;AE&#1354;0&#65533;&#65533;"&#65533;&#65533;&#65533;&#65533;5#A&#65533;&#65533;&#65533;G&#65533;&#175;O&#65533;&#65533;&#65533;&#65533;r&#65533;.&#65533;s&#65533;<%f&#65533;&#65533;6&#1996;s&#65533;:&#65533;<g&#65533;t&#65533;BMt&#65533;F&#65533;t&#65533;J/&#65533;t&#65533;N?u&#65533;ROMu&#65533;V_&#65533;u&#65533;Zo&#65533;u&#65533;^-&#65533;`&#65533;Mv&#65533;M&#65533;&#65533;&#65533;&#65533;v&#65533;n&#65533;w&#65533;r&#65533;&#65533;&#65533;&#65533;m;dw&#65533;)&#65533;gv&#65533;~&#65533;fQ&#65533;e&#65533;&#65533;#&#65533;ms&#65533;&#343;&#65533;&#1850;&#65533;y&#65533;'YpCwU.chK qT&#65533;N&#65533;&#65533;K(uV&#23973;&#65533;9&#65533;ki&#65533;&#65533;D&#65533;&#65533;&#65533;]	W\Q&#65533;Y&#65533;&#65533;&#65533;&#65533;&#65533;>&#65533;TT&#65533;&#65533;7T[&#65533;&#65533;&#924;L&#65533;&#65533;cDW&#65533;:|&#65533;&#65533;4	&#65533;&#756;&#65533;J&#65533;&#65533;P&#65533;&#65533;W&#65533;&#65533;&#65533;&#65533;&#65533;&#65533;&#65533;&#65533;&#65533;%&#65533;n&#65533;Vm&#65533;YzR&#65533;&#65533;&#65533;)&#65533;&#65533;&#65533;U&#65533;&#65533;D&#65533;cR&#65533;P&#65533;&#148;&#65533;9&#65533;&#65533;^Z &#65533;&#65533;&#65533;9G#J&#65533;	&#65533;&#65533;&#65533;&#65533;&IH&#65533;&#65533;&#65533;&#65533;&#65533;A&#65533;3!A&#65533;b&#65533;&#65533;$+&#65533;d&#65533;#B&#65533; d&	!Z8b&#65533;&#65533;&#65533;n|4&#65533;&#65533;q&&#65533;!	&#65533;&#65533; [&#65533;&#65533;&#65533;&#65533;&#65533;&&#65533;r&#65533;#6<&#65533;D1&#65533;&#65533;r&#65533;@vqiL# &#65533;D&#65533;&#65533;@J&#65533;9XA&#65533; &#65533;&#65533;&#65533;01&#65533;&#65533;A0 &#206;&#65533;`&#65533;y&#65533;&#65533;+f&#65533;&#65533;5&#65533;W&#65533;;&#65533;B.&#65533;e$70OV&#65533;(&#65533;&#65533;p&#65533;Z&#1235;0&#65533;&#65533;0&#65533;xX&#917;?&#65533;a*&#65533;&#65533;&#65533;&#65533;&#65533;&#65533;&#65533;@%&#65533;X&#65533;&#65533;&#65533; &#65533;&#65533;
J!&#65533;>	&#65533;&#65533;Dg&#65533; &#65533;]^y&#65533;&#65533;&l\&#65533;&#65533;&#65533;&#314;&#65533;>M:&#65533;HH D1&#65533;)7&#65533;ban&#65533;&#65533;<r&#65533;[[&#65533;m&#65533;&#65533;g"&#65533;&#65533; Kv&#65533;&#65533;&#65533;]0G&#65533;&#65533;xB&#65533;&#65533;
Q&#65533; &#65533;&#65533;$&#65533; &#65533;q&#65533;JL&#65533;5&#65533;&#65533;&#65533;7&#65533;&#65533;HHu&#65533;&#65533;&#65533;s&#65533; &#65533;&#65533;=&#65533;Y&#65533;z&#65533;a&#65533;+6&#65533;&#65533;fi,	&#65533;"a&#65533;&#65533;c&#65533;E&#65533;6&#65533;&#65533;&#65533;2E&#65533;y~&#65533;&#65533;ht&#65533;a&#65533;&#65533;&#65533;UB&#65533;&#1028;K&#65533;T&#38500;&#65533;&#65533;&#65533;&#65533;&#65533;.*&#65533;&#65533;KT&#65533;$&#65533;>&#65533;MW&#65533;OF&#65533;&#65533;Q':pa% &#65533;3&#65533;$&#65533;x&#65533;9&#65533;&#65533;4g(&#65533;&#65533;&#65533;I&#65533;t&#65533;&#65533;&#65533;&#65533;&#65533;&#65533;jkX&#65533;<F&#65533;}&#65533;m!&#65533;&#65533;&#65533;&#65533;T&#65533;)i&#65533;WA0V&#65533;@dm]&#65533;Y=2V&#65533;~&#65533;FlS&#65533;&#65533;&#65533;
&#65533;&#65533;&#65533;u`[-&#65533;a&#65533;e&#65533;M&#65533;&#65533;&#65533;&#65533;m&#65533;&#65533;&#65533;&#65533;&#65533;Jv&#65533;&#65533;&#65533;&#65533;e/&#65533;&#65533;&#65533;jv&#65533;&#65533;&#65533;&#65533;g?&#65533;&#1034;v&#65533;&#65533;&#65533;+&#65533;&#1203;&#65533;,,&#65533;&#65533;&#65533;&#65533;N&#65533;&#1727;&#65533;&#907;&#65533;&#65533;jmo&#1782;&#65533;v&#65533;&#65533;Q(`&#65533;9&#65533;]&#65533;F&#537;&#65533;p&#65533;I=&#1850;i&#65533;o4&#65533;R8&#65533;,~q{.o&#65533;&#65533;-&#65533;
&#65533;q&#65533;pH&#65533;&#65533;&#65533;&#65533;&#65533;s&#65533;i&#65533;K&#65533;&#65533;r&#65533;&#65533;%&#65533;@&#65533;&#65533;$&#65533;&#65533;&#1526;m&#65533;&#65533;};&#65533;5&#65533;&#65533;"6a&#65533;}&#65533;&#65533; {H%&#901;&#65533;wf&#65533;&#65533;&#65533;@&#65533;JN&#65533;&#65533;9&#65533;JW&#65533;8&#65533;&#65533;&#65533;'&#65533;&#65533;&#65533;&#1309;&#65533;2&#65533;t&#743;&#65533;&#65533;P4&#65533;nq&#65533;[&#65533;3&#65533;
&#65533;s&#65533;&#65533;&#65533;&#1347;&#65533;&#65533;&#65533;&#65533;&#65533;*#&#65533;&#1702;=Xb&#65533;&#65533;TP
!&#65533;&#65533;2W&#65533;&#65533;&#65533;&#65533;*
3&#65533;l&#65533;v&#65533;&#65533;q&#65533;gE&#65533;`&#65533;&#65533;&#65533;O&#65533;^R&#65533;&#65533;&#65533;C&#65533;zB&#65533;&#65533;&#65533;&#409;&#65533;O&#65533; &#65533;&#65533;S&pa&#65533;A@&#65533;K- &#65533;g&#65533;&#65533;&#65533;&#65533;&&#65533;&#65533;"&#65533;n!&#65533;&#65533;U&#65533;&#65533;i&#65533;&#65533;d$&#65533;C&#65533;uuXOJT& &#65533;<&#65533;{&#65533;&#65533;&#65533;.&#65533;B
&#65533;d&#65533;*sdv&#65533;T&#1639;&#65533;&#65533;i&#65533; &#65533;W,&#65533;&#65533;L&#544;'Q&#65533;&#65533;&#65533;&#65533;]>&#65533;&#65533;&#65533;K&#65533;&#65533;0&#65533;&#65533;&#65533; &#65533;&#65533;&#65533;L&#65533;0&#65533;&#65533;&#65533;&#65533;&#65533;&#586;D&#65533;h&#65533;&#65533;#&#65533;r&#65533;&#1154;&#693;&#65533;>&#65533;&#65533;SdE&#65533;9&#65533;&#65533;,&#870;&#65533;W2-0&#65533;
'0u&#65533;<&#65533;`&#65533;<w
&#65533;G&#65533;&#65533;xEh"&#65533;&#610;O&#65533;6!Ixt3&#65533;&#65533;1&#65533; QK4as&#65533;&#65533; =&#65533;&#65533;&#65533;&&#65533;&#65533;c&#65533;]&#65533;&#65533;{&#65533;s&#65533;&#65533;&#65533;"&#65533;&#65533;$f&#65533;&#65533;~!&#65533;&#65533;;&#65533;S&#65533;&#1065;j&#65533;rE&#65533;;&#65533;&#65533;A&#65533;&#65533;&#65533;&#65533;`&#65533;*$P&#65533;&#65533;5R&#65533;&#65533;k&#65533;)&#65533;IO7&#1047;&#65533;&#65533;&#65533;&#65533;d&#65533;&#65533;>&#65533;Cl"&#65533;N&hr\_e&#65533;.&#65533;&#65533;Q&#65533;&#65533;&#65533;&#65533;RK#2.V,A&#65533;t&#65533;'&#65533;$U&#65533;H&#65533;&#65533;&#65533;_.o&#65533;&#65533;mbW;&#65533;&#65533;#:&#65533;&#65533;W&#65533;&#65533;J&#65533;x&#65533;/2&#65533;>&#65533;i&#65533;&#65533; B&#65533;t*&#65533;&#65533;&) &#65533;&#65533;&#1430;&#65533;&#65533;&#65533;&#65533;&#65533;`+f&#65533;p`&#65533;&#65533;_S&#65533;bl`]>&#65533;&#65533;{&#65533;&#65533;8&#65533;&#65533;&#65533;-&#65533;X&#65533;&#65533;d&#65533;&#65533;&#65533;&#65533;&#1339;&#65533;oF]&#65533;*&#65533;&#65533;J&#65533;&#65533;}&#65533;x[5&#65533;&#1315;&#65533;&#65533;e._&#65533;&#65533;&#65533;&#65533;&#65533;&#65533;&#65533;&#65533;&#65533;&#65533;/&#65533;&#65533;&#975;&#65533;&#65533;&#65533;&#65533;<&#65533;&#65533;&#21642;&#65533;&#65533;&#65533;&#65533;.&#65533;3n&#65533;&#65533;&#65533;&#65533;w&#65533;U}&#65533;&#65533;}R&K&#65533;&#65533;&#65533;
`&#65533;Bj&#65533;.&#65533;%&#1394;*&#65533;{Y&#65533;&#65533;q&#65533;&#65533; R&#65533;zh X	&#65533;{I&#65533;&#65533;&#65533;^d&#65533;&#65533;]&#65533;&#65533;b&#65533;&#65533;n(8Q &0k&#65533;&#65533;0&#65533;&#65533;=p1}heV&#65533;'J&#65533;G&#65533;S&#65533;&#65533;k&#65533;3QaSav&#65533;9&#65533;6Qj!&#65533;&#65533;3^Q9U&#65533;&#65533;R&#65533;&#65533;7=y&#65533;w&#65533;&#65533;tKa!&#65533;Sy&#65533;EP&#65533;BhB8?&#65533;!U&#65533;-&#65533;P[2t&#65533;,&#65533;&#65533;r@he&#65533;&#65533;8&#65533;aht&#65533; &#65533;1L&#65533;RB$&#65533;&#65533;mt<&#65533;%&#65533;&#65533;@&#65533;&#65533;$&#65533;&#65533;f&#65533;e&#65533;+ &#65533;L&#65533;s2"&#65533;b&#65533;xQ/&#65533;Er&#65533;&#65533;&#65533;'f*&#65533;D&#65533;z&#65533;!&#65533;&#65533;&#65533;w2&#65533;J&#516;&#65533;T&#65533;qj&#65533; &#65533;!u&#65533;$&#65533;$&#65533;^'&#65533;0&#65533;Rr&#65533;2&#65533;&#65533;S&&#65533;&2b&#65533;&#65533;S	1<6&#65533;T&#65533;&#65533;z&#65533;&#65533;&#65533;'&#65533;&#65533;'&#65533;&#65533;&#65533;&#65533;&#65533;&#65533;\3&#65533;P$&#65533;&#65533;&#65533;3OK&#65533;&#65533;&#65533;E&#65533;b2Of$'Q&#65533;g&H&#65533;P&#65533;&#65533;&#65533;NwH&#65533;dN&#65533;&#65533;&#65533;&#65533;&#65533;o'q&#65533;2*/&#65533;'!eR  &#65533;&#65533;S&#65533;&#65533;8s&#65533;&#65533;''1S^&#65533;2&#65533;8Q$HlT&#65533;]&#65533;F$&#65533;OqA&#65533;XK&#65533;Gb^&#65533;&#65533;:&#585;O&#65533;P&#65533;&#65533;&#65533;+H&#65533;ql&#65533;&#65533;v&#65533;&#65533;Dq+&#65533;&#65533;.&#65533;	&#65533;F&#65533;S9z&#65533;&#65533;&#65533;&#65533;3g&#65533;&#65533;#&#65533;UfA[H1H&#65533;li>8/&#65533;^&#65533;g fa &#65533;#&#65533;&#65533;&#65533;/p90,Hh	&#65533;}&#65533;1&#65533;Ur&#65533;Ep!&#65533;j&#1603;&#65533;&#65533;c&#65533;&#65533;&#65533;T&#65533;#H m&#65533;&#65533;&#65533;Rc&#65533;&#65533;E*?&#65533;&#65533;&#65533;)&#65533;&#65533;I&#65533;&#65533;i&#65533;&#65533;&#65533;&#65533;&#65533;&#65533;&#65533;&#65533;&#602;&#65533;&#38575;	&#65533;&#65533;B&#65533;F&#65533;y&#65533;e&#65533;P&#65533;IZ&#65533;43?1&#65533;$&#65533;|3F&#65533;T]B&#65533;&#65533;&#65533;UY&#65533;sY&#65533;&#65533;&#65533;$&#1317;6*&#65533;&#65533;&#65533;&#65533;C&#65533;1&#65533;t&#65533;u?+b&#65533;&#65533;&#65533;&#1465;&&#65533;q&#65533;oQ&#65533;&#65533;I&#65533;S3p&#65533;.pa&#65533;)&#65533;&#65533;&#65533;&#65533;0J&#65533;oq&#65533;&#65533;o&#65533;&#1624;x9 &#953;&A/H*f!C&#65533;$H&#553;U&#65533;9&#65533;J&#65533;E&#65533;&#65533;@&#65533;4&#65533;Y &#65533;R@=&#65533;G&#65533;&#65533;&#65533;J&#65533;&#65533;&#65533;&#65533;9C&#65533;&#65533;&#65533;Dj&#65533;@&#65533;&#65533;i~&#65533;:*@,7`&#65533;D&#65533;&#65533;Y&&#65533;$St&#65533;	 &#65533;&#290;&#65533;&#226;/J%&#65533;-&#65533;8]!#&#65533;&#65533;&#65533;zXE*&#65533;$&#65533;&#65533;&#65533;yi?&#65533;&#65533;3R&#65533;&#65533;7Tu:X&#65533;8Q&#65533;&#65533;@&#65533;!&#65533;&#65533;7# "&#65533;&#65533;&#65533;&#65533;%u&#65533;$&#65533;&#65533;&#65533;&#65533;O@j&#65533;&#65533;&#65533;&#65533;P@&#65533;9*}&#65533;&#65533;&#65533;&#65533;$`fr?$Wx&#65533;&#65533;&#65533;s|w#kDt&#65533;C2&#65533;&#65533;wi&#65533;&#65533;z$&#65533;&#65533;
&#65533;^R&#65533;U&#65533;c&1r#3!u<Y&#65533;&#65533;&#65533;&#65533;MRq?&#65533;&#65533;I~&#65533;&#65533;&#65533;&#65533;&#65533;&#65533;&#65533;&#65533;&#65533;2&#65533;v*&#65533;NnA/c1&#65533;i#$&#65533;O&#65533;G,^&#65533;[Tz3u&#65533;Z\&#65533;&#65533;b&#65533;&#65533;&#1161;KV X&#65533;&#65533;&#65533;Bx&#65533;&#65533;''P&#65533;r&#65533;&#65533;&#65533;&#65533;&#65533;V&#65533;:HUd_:5$&#65533;:5C*&#65533;3&#65533;f&#65533;&#65533;&#65533;I&#65533;Z&#65533;&#65533;&#65533;#&#65533;&#1129;&#65533;&#65533;"&#65533;<&#65533;W*&#65533;9&#65533;&#65533;&#65533;P&#65533;Y30&#65533;&#65533;&#65533;}&#65533;&#65533;&#65533;&#431;|&#65533;= 9&#65533;&#65533;*>u&#65533;V&#65533;&#65533;U&#65533;_&#65533;% &#65533;&#65533;&&#65533;,&#65533;'V&#65533;G_%&#65533;&#65533;&#65533;e7~&#65533;8k&#65533;7&#65533;&#65533;9&#65533;&#65533;;&#755;=&#65533;?&#65533;A+&#65533;CK&#65533;E&#65533;&#65533;i&#65533;I&#65533;&#65533;!e6&#65533;+&#65533;&#65533;7&#65533;J[e&#65533;&#65533;&#65533;&#65533;2OWK&#65533;&#65533;&#65533;#&#65533;&#65533;&#65533;&#65533;&#419;89&#65533;R.3#,&#65533;dNK,&#65533;# i&#65533;&#65533;1i/u&#1781;&#65533;7A\{&#65533;9&#65533;&#65533;&#65533;R_&#65533;&#65533;KA&#65533;=&#65533;Wm&#65533;lw{~z&#65533;y&#65533;_V&#65533;?A1#&#65533;J}&#65533;&#65533;&#1991;&#65533;]&#65533;&#65533;5&#65533;&#65533;Z&#65533;1&#65533;[&#65533;&#65533;y&#65533;?&#65533;&#65533;r&#65533;&#65533;&#65533;&#65533;>!6?(&#65533;&#65533;&#65533;&#65533;&#65533;>&#65533;;1&#65533;&#65533;3&#65533;{&#65533;&#65533;&#65533;&#65533;=1&#65533;~ !&#65533;   ,    &#65533; &#65533; Hp&#65533;(*\&#65533;&#65533;&#65533;&#199;#J&#65533;H&#65533;&#65533;&#331;3j&#65533;&#561;&#65533;&#463; C&#65533;I&#65533;&#65533;&#595;&#65533;&#65533;a&#65533;2!&#663;0c&#668;I&#65533;&#65533;&#859;8s&#65533;$&#65533;e&#733;@&#65533;
J&#65533;&#65533;&#1123;H*&#65533;&#65533;3&#65533;&#1255;P&#65533;J&#65533;J&#65533;&#65533;A&#65533;&#65533;j&#65533;&#693;&#65533;&#1519;1&#65533;`e	&#65533;&#65533;&#1651;h&#65533;R=2V&#65533;&#1719;p&#65533;&#669;;ri[&#65533;t&#65533;&#65533;&#65533;&#65533;W&#65533;&#1403;P&#65533;
L&#65533;&#65533;Q&#65533;&#65533;^&#824;&#65533;&#65533;=?&#65533;L&#65533;&#65533;e&#65533;&#65533;_&#65533;&#825;&#65533;&#1855;w=&#65533;M&#65533;&#65533;&#65533;&#293;S&#65533;^m&#65533;&#65533;d&#1456;c&#718;	&#65533;&#65533;&#65533;&#1784;so&#65533;&#65533;&#65533;&#65533;&#65533;&#65533;&#65533;&#65533;N&#65533;&#65533;&#65533;&#65533;&#531;+_&#956;&#65533;s&#65533;&#65533;&#65533;K&#65533;N&#65533;&#65533;&#65533;&#65533;&#1587;k&#65533;&#65533;&#65533;&#65533;&#65533;&#65533;&#203;&#65533;O&#65533;&#65533;&#65533;&#65533;&#65533;&#1259;_&#1022;&#65533;&#65533;&#65533;&#65533;&#65533;&#735;O&#65533;&#65533;&#65533;&#65533;&#65533;&#65533;&#65533;&#65533;&#1023;&#65533;&#65533;&#65533; (&#65533;&#65533;h&#65533;&#65533;&&#65533;&#65533;&#65533;6&#65533;&#65533;&#65533;F(&#65533;Vh&#65533;f&#65533;&#65533;v&#65533;&#65533; &#65533;(&#65533;$&#65533;h&#65533;(&#65533;&#65533;&#65533;,&#65533;&#65533;&#65533;0&#65533;(&#65533;4&#65533;h&#65533;8&#65533;&#65533;<&#65533;&#65533;&#65533;@)&#65533;Di&#65533;H&&#65533;&#65533;L6&#65533;&#65533;!&#65533;&&#65533;TVi&#65533;Xf&#65533;&#65533;\v&#65533;&#65533;`&#65533;)&#65533;d&#65533;i&#65533;h&#65533;&#65533;&#65533;l&#65533;&#65533;&#65533;p&#65533;)&#65533;t&#65533;i&#65533;x&#65533;&#65533;|&#65533;&#65533;&#30656;*&#34820;j&#34888;&&#65533;&#34956;6&#65533;&#35024;F*&#39188;Vj&#39256;f&#65533;&#39324;v&#65533;&#39392;&#65533;*&#43556;&#65533;j&#43624;&#65533;&#65533;&#43692;&#65533;&#65533;&#43760;&#65533;&#65533;*&#47924;&#65533;j&#47992;&#65533;&#48060;&#65533;&#65533;&#65533;&#65533;+&#65533;&#65533;k&#65533;&#65533;&&#65533;&#65533;&#65533;6&#65533;&#65533;&#65533;F+&#65533;&#65533;&#65533;Vk&#65533;&#65533;&#65533;f&#65533;&#65533;&#65533;&#65533;v&#65533;&#65533;&#65533;/m#.&#65533;nC&#65533;&#65533;kn&#65533;&#65533;&#65533;&#65533;&#65533;+o&#65533;&#65533;&#65533;;o&#65533;&#65533;&#65533;ko&#65533;&#65533;&#65533;&#65533;&#65533;&#65533;&#65533;+p&#65533; <p&#65533;&#65533;.G&#65533;3&#65533;&#65533;C&#65533;&#65533;8S<q&#65533;_&#65533;&#65533;&#65533;[&#65533;q&#65533;o&#65533;&#65533;&#65533; &#65533;,r&#65533;(&#65533;&#65533;r&#65533;,&#65533;&#65533;r&#65533;/&#65533;&#65533;&#65533;&#65533;(o&#65533;&#65533;F&#65533;P&#65533;&#65533;9&#65533;&#65533;&#65533;&#65533;&#65533;&#65533;,&#65533;&#65533;>&#65533;3&#65533;@#-4&#65533;D&#65533;&#65533;&#65533;?#&#65533;&#65533;&#65533;=;]4&#65533;I?Mu&#65533;Z&#65533;&#65533;&#65533;C[&#65533;4&#65533;RG&#65533;5&#65533;b&#65533;m6&#65533;PsM&#65533;&#65533;S&#65533;]&#65533;&#65533;_&#65533;&#65533;&#65533;&#65533;Y}&#65533;F[&#65533;|&#65533;&#65533;~&#65533;&#65533;}&#65533;&#65533;&#65533;&#65533;	&#65533;3&#65533;~x&#1289;S<&#65533;&#65533;&#65533;&#65533;0&#65533; (&#65533;0&#65533;&#65533;&#65533;&#65533;&#65533;w&#65533;8&#337;_&#65533;y&#213;{Nz&#65533;/&#953;&#5615;&#65533;&#65533;}&#65533;nN&#38115;.&#65533;&#65533;&#1918;7F&#65533;@&#65533;&#65533;&#65533;q&#65533;&#65533;&#65533;&#227;~&#65533;&#65533;&#65533;&#65533;&#65533;d3&#65533;v&#65533;/-=&#65533;&#65533;W&#65533;{&#65533;TS_&#65533;&#65533;&#65533;c&#65533;&#65533;&#65533;&#65533;#N=&#65533;G}&#65533;&#65533;F&#65533;&#65533;8&#65533;&#65533;#N&#65533;&#2043;&#65533;>&#1791;g&#65533;&#65533;8&#65533;&#65533;x&#65533;&#65533;&#65533; '&#65533;&#65533;&#65533;o&#65533;_&#65533; &#65533;?&#174;yl&#65533; -A&#65533;O&#65533;|Z7&#65533;&#65533;-&#65533;a&#65533;&#65533;&#65533;@&#65533;&#65533;&#65533;&#65533;&#65533;p&#65533;&#65533;&#65533;AB&#65533;&#65533;j &#65533;&#65533;D&#65533;8&#65533;y&#65533;&#65533;p}&#65533;0&#65533;&#65533;&#65533;"&#65533;&#65533;&#65533;&#65533;V?&#65533;9.&#65533;]&#65533;&#65533;&#65533;&#65533;$Zo&#65533;D$&#65533;&#65533;85)*&#1096;Q&#65533;&#65533;{&#65533;&#65533;q&#1072;&#65533;G&#65533;g&#65533;&#65533;&#65533;&#65533;g&#65533;&#65533;&#65533;7&#65533;&#65533;&#65533;9&#65533;&#65533; h&#65533;>&#65533;&#65533;4&#65533;M&#65533;&#65533;&#65533;6&#65533;&#65533;&#65533;w&#65533;&#65533;&#65533;&#65533;gA&#65533;&#65533;z&#65533;&#65533;] &#454;HBr&#65533;b&#65533;\"&#65533;&#65533;&#65533;M&#65533;C&#65533;Fxm&#65533;c&#65533;F&#65533;#,&#65533;&#65533;&#65533;!oTm&#65533;&#65533;!&#65533;^&#65533;M >&#65533;&#65533;D&#65533;&#65533;8,:&#65533;&#65533;&#65533;+ %&#65533;&#65533;..&#65533;x&#65533;d[0&#65533;&#65533;&#65533;d*m&#65533;&#65533;t&#65533;1+&#65533;Ai.&#65533;p&#65533;d$&#65533;&#528484;0j&#65533;x&#65533;&#65533;6<o&#65533;x&#65533;&#65533;7&#65533;&#1595;&#65533;&#65533;&#65533;g&#65533;pe&#65533;tI&#65533;&#65533;&#65533;&#65533;s&#65533;&#65533;&#65533;&#65533;e:&#65533;&#65533;&#65533;&#1316;?uP#
&#1304;&#65533;&#65533;?}7>&#65533;T&#65533;&#65533;&#65533;4&#65533;X&#65533;fJ&#65533; &#65533;F7Y&#65533;G&#65533;&#65533;r&#65533;~&#65533;&#65533;C&#65533;&#65533;Mo}&#65533;&#65533;KG&#971;&#65533;R}<D&#65533;5&#65533;&#65533;&#1084;&#65533;&#65533;o&#65533;&#65533;&#65533;Dq&#65533;K&#65533;&#65533;2&#65533;&#65533;D&#65533;Oo&#65533;#p&#65533;&#65533;&#65533;&#65533;&#904;&#65533;q4l&#65533;#&#65533;&#65533;&#65533;Gtzq&#65533;&#65533;&#65533; ;&#65533;&#65533;8agm&#65533;D&#65533;&#65533;B&#65533;B&#65533;&#65533;&#65533;kh
&#65533;T&#65533;&#65533;&#65533;&#809;Z&#65533;&#65533;V&#65533;&#65533;&#65533;k&#65533;&#65533;]&#65533;&#65533;V&#65533;&#65533;u&#65533;J&#65533;a&#65533;&#65533;8&#65533;&#65533;&#1360;&#65533;&#65533;-*@N&#65533;&#65533;&#65533;&#65533;8&#65533;&#65533;&#65533;B&#65533;wb&#65533;H&#65533;4b>&#65533;E&#65533;&#65533;&#65533;&#65533;*&#65533;&#65533;5AD&#65533;&#65533;&#65533;>&#65533;&#65533;\]&#65533;&#65533;&#65533;&#65533;&#65533;&#65533;&#65533;p&#65533;C(<&#65533;&#65533;Al&#65533;s&#65533;&#65533;t&#65533;E1&#65533;&#65533;&#65533;&#65533;j&#65533;&#65533;hf&#65533;&#65533;>1&#65533;&#65533;*&#65533;;[C&#43888;x&#65533;]m&#65533;&#65533;>&#65533;2&#65533;`&#366;wa&#65533;&#65533;&#65533;q&#65533;&#65533;,&#65533;|&#65533;&#882;&#65533;R&#65533;&#65533;t&#65533;&#65533;Z^; &#65533;M&#65533;r2[&#65533;&#65533;&#65533;&#65533;&#65533;&#65533;]&#65533;&#65533;IF&#65533;&#65533;&#65533;&#65533;&#65533;5*&#65533;&#65533;:Z&#65533;&#65533;&#65533;K&#1666;&#829;&#65533;&#65533;&#65533;&#65533;&#65533;5&#65533;&#16935;&#65533;QrW&#65533;E3(\&#65533;&#65533;&#65533;&#65533;&#65533;"&#65533;&#65533;^C&#65533;;&#645;&#65533;&#65533;Tma&#65533;^&#65533;&#1260;5~&#65533;&#65533;c&#65533;&#65533;x&#65533;r&#65533;&#65533;&#1901;&#65533;&#65533;&#220;a&#65533;&#65533;|.8&#65533;#V\.O,&#65533;&#65533;&#65533;#&#65533;8Jhe+s&#65533;&#65533;_9B&#65533;2g&#65533;&#65533;_&#65533;&#406;&#65533;Lp&#65533;&#65533;&#65533;`&#60567;&#65533;&#65533;,&#65533;/k&#65533;&#65533;&#65533;&#65533;&#65533;>&#15940;&#65533;(!	&#65533;<h.k9&#65533;$|G&#65533;&#65533;&#65533;d&#65533;&#65533;X#&#65533;&#871;f9&#65533;&#65533;[&#65533;V&#65533;&#65533;&#65533;5_&#65533;&#1220;&#65533;t&#65533;%&#65533;&#65533;d&#1241;&#1962;&#65533;&&#65533;f&#65533;&#65533;9&#65533;T&#65533;&#65533;2&#65533;Y&#65533;&#65533;&#65533;RW&#65533;&#65533;&#65533;0b&#65533;&#65533;&#65533;&#65533;!&#65533;v&#65533;^ &#65533;&#65533;&#65533;Z&#718;&#65533;| &#65533;&#65533;4&#65533; &#65533;.&#565;pl&#65533;&#65533;&#65533;&#65533;&#65533;&#65533;&#65533;&#65533;Q&#65533;l&#65533;&#65533;&#65533;F&#65533;&#65533;&#1357;n&#65533;&#65533;;"2@A&#65533;&#65533;M"&#65533;&#65533;&#65533;&#1942;&#65533;&#65533;=&#283;&#65533;2&#65533;7&#65533;&#65533;&#65533;z|&#65533; &#65533;&#65533;&#365;p&#65533;&#65533;&#65533;&#1638;&#65533;o]&#65533;&#65533;!O&#65533;+&#65533;&#65533;d&#65533;B&#65533;`0&#65533;&#65533;&#65533;&#65533;0&#65533;&#65533;&#65533;&#65533;}&#65533;&#65533;&#224;)&#65533;x&#65533;}n T\ ,&#65533;&#65533;&#65533;c&#65533;_K&#65533;#&#65533;&#65533;&#65533;&#65533;pk?$&#65533;_&#65533;&#65533;&#65533;&#65533;kq3&#65533;&#65533;&P&#65533;&#65533;&#65533;Ms&#65533;;&#65533;&#65533;&#65533;&#65533;&#65533;.&#65533;&#65533;&#65533;&#65533;$&#65533;&#65533;I&#58387;g&#65533;&#65533;&#65533;.y'&#65533;&#65533;&#65533;N&#65533;|] &#65533;&#65533;	&#65533;vx&#65533;w&#65533;&#65533;&#65533;&#65533;&#65533;q&#65533;T&#65533;&#65533;&#952;y&#189;&#65533;ooW&#65533;&#2046;^&#65533;&#65533;	Or&#65533;&#65533;&#65533;~&#65533;&#65533;iN4&#65533;&#65533;!&#65533;&#65533;u&#65533;lh&#65533;&#65533;&#1752;&#65533;&#65533;&#65533;x&#65533;p&#65533;&#65533;&#65533;~A'&#65533;=&#65533;&#65533;&#65533;0&#65533;&#65533;@&#65533;&#65533;v&#65533;?&#65533;&#65533;f&#65533;&#65533;&#65533;&#65533;&#65533;wA&#65533;9&#65533;K&#65533;&#65533;e&#65533;\&#65533;&#65533;&#65533;&#65533;_&#65533;&#65533;&#65533;&#65533;&#65533;&#65533;^&#65533;3&#65533;O&#65533;&#65533;>&#65533;&#65533;N&#65533;&#65533;&#65533;-n,&#65533;&#65533;&#65533;6&#65533;&#23917;n&#65533;/&#65533;&#65533;w>&#65533;&#65533;m&#65533;&#65533;{;&#65533;>&#65533;&#65533;@&#65533;&#65533;z&#65533;&#65533;&#65533;&#65533;H&#65533;M_&#65533; &#65533;&#65533;n&#65533;	bWrp&#65533;vq|Gm&#65533;m1&#65533;&#65533;] B&#65533;0&#65533;r,grR&#65533;r&#726;r&#65533;&#65533;&#65533;qs&#65533;&#65533;g&#65533;>Ps&#65533;6
&#65533;4u&#65533;&#65533;p3&#65533;x&#1974;l%&#65533;r&#65533;y&#65533;&#65533;x&#1702;}&#65533;w}&#65533;Wo&#65533;&#65533;n&#65533;gz&#65533;&#65533;n=&#65533;t&#65533;&#65533;&#65533;/g&#65533;a'x&#65533;&#65533;k&#65533;&#65533;lX&#65533;r,7r&#65533;&#65533;{B&#65533;&#65533;l'ng&#65533;dXq)&#65533;|&#65533;`k;&#65533;&#65533;G&#65533;A&#65533;!&#65533;v7x&#65533;'&#65533;&#65533;&#65533;&#65533;&#65533;WuXGU&#65533;w&#65533;&#65533;r&#65533;&#65533;x&#65533;&#65533;n  &#65533;&#65533;F&#65533;&#65533;*&#65533;t&#65533;&#65533;4&#65533;&#65533;A&#65533;p&#65533;&#65533;&#65533;&#65533; &#65533;&#65533;&#65533;&#65533;&#65533;&#65533;Q&#65533;-'&#65533;&#65533;&#65533;&#65533;r&#65533;z &#65533;&#65533;67&#65533;P|&#1046;r1&#65533;|&#65533;lg&#65533;&#65533;!'&#65533;X&#65533;p&#65533;6&#65533;&#65533;k&#65533;z&#65533;}&#65533;p&#65533;&#65533;o&#65533;&#65533;&#950;rN&#65533;z&#65533;(&#65533;t&#1548;&#65533;(o`&#65533;>p|G&#65533;&#65533;&&#65533;&#65533;wl
&#65533;k&#65533;&#65533;&#65533;6&#65533;Tv
n7]&#65533;&#65533;*'|;&#65533;|&#65533;&#65533;s&#65533;F&#65533;&#65533;x
J&#65533;&#65533;'{&#65533;&#65533;y2&#65533;|&#65533;&#65533;e&#65533;#G}1&#65533;&#1543;Wx&#65533;&#65533;yAh&#65533;&#65533;V&#65533;&#65533;&#65533;x&#65533;po&#65533;[&#65533;m&#65533;m&#65533;h&#65533;&#65533;&#65533;Fm&#65533;H&#65533;W&#65533;F&#65533;gq&#65533;&#65533;|&#65533;'w&#65533;I&#65533;6G{&#65533;Wrxw&#65533;&#65533;&#65533;&#65533;0&#65533;&#65533;'~&#65533;!&#65533;\&#65533;v&#65533;&#65533;}g&#65533;&#65533;&#65533;K&#65533;n&#65533;nE&#65533;p&#65533;&#65533;&#65533;&#65533;VzI&#65533;&#65533; Q)k&#65533;p&#65533;&&#65533;&#65533;&#65533;y&#65533;wo&#65533;&#65533;m%&#65533;p&#65533;He<&#65533;qWk2&#65533;&#65533; 0&#65533;/&#65533;&#65533;&#65533;l[8L&#65533;]&#65533;&#65533;&#1545;&#65533;'&#887;rn&#65533;3&#65533;me&#576;
	 &#65533;&#65533;~UGp}&#65533;~&#65533;&#65533;&#65533;hs&#65533;wr+m&#487;n4&#65533;k&#65533;x&#65533;&#65533;'&#65533;J&#65533;&#65533;I &#65533;y&#65533;}TG&#65533;&#65533;&#65533;D8&#65533;4&#65533;&#65533;&#65533;&#65533; &#521;&#65533;8&#65533;!&#65533;&#65533;/&#65533;&#65533;)&#65533;&x&#65533;wv &#65533;[&#65533;&#65533;&#65533;&#65533;&#65533;!&#65533;{&#65533;ww@&#65533;y&#968;}&#65533;&#65533;7&#65533;m&#65533;&#65533;y&#65533;I&#65533;&#65533;&#1481;}&#65533;Hk%&#65533;L&#65533;p&#65533;t&#65533;&#65533;&#65533;l&#65533;&#65533;J &#65533;&#65533;&#65533;9&#65533;&#1462;pFim&#65533;&#65533;{&#65533;&#384;&#65533;s&&#603;9&#65533;q|&#65533;GmWIlZ&#65533;&#65533;&#65533;	&#65533; &#65533;&#65533;%X&#65533;&#65533;ieym&#65533;o&#65533;9gy&#65533;ho&#822;y6G* p&#65533;Xz&#65533;&#65533;&#65533;&#65533;&#65533;&#65533;n&#65533;Z &#65533;J&#65533;&#65533;&#65533;y&#65533;l)&#65533;f&#65533;.&#65533;&#65533;&#65533;t&#65533;X&#65533;&#65533;&#65533;&#65533;&#65533;x&#65533; *&#65533;&#65533;&#65533;&#65533;&#65533;&#65533;&#65533;P&#65533;H&#65533;&#65533;y}&#65533;8&#65533;(m2&#65533;&#65533;t&#65533;&#65533;&#65533;&#65533;&#65533;&#65533;&#65533;&#460;&#65533;&#1500;&#65533;&#65533;&#65533;7_9&#65533;&#65533;&#65533;&#65533;yQ&#65533;&#65533;&#65533;&&#65533;&#65533;\&#65533;&#65533;
*&#65533;
&#44424;&#65533;&#65533;&#65533;Wp&#65533;h&#65533;&#65533;)&#65533;\&#160;&#65533;,&#65533;|&&#65533;&#65533;W{&#65533;is&#65533;v&#65533;/'Z&#65533;0&#65533;	 6&#65533;vmL&#65533;&#65533;&#1655;m&#65533;&#65533;&#65533;'&#65533;&#2651;&#65533;n~ '&#652;&#1831;&#65533;&#65533;&#65533;	+&#65533;p&#65533;Yp&#1125; @&#65533;&#65533;[&#65533;S	&#65533;&#65533;&#65533;&#65533;%&#65533;kU`zs/&#65533;&#65533;&#65533;&#38422;&#65533;&#65533;&#65533;&#65533;&#65533;&#65533;Fq&#42536;'&#65533;v]0&#65533;&#65533;i&#65533;&#65533;Z&#65533;vZ`6&#65533;/G&#65533;&#65533;&#65533;l	8&#65533;&#65533;X&#65533;&&#65533;&#65533;&#65533;s0p|&#65533;2&#65533;y&#65533;&#65533;SW&#65533;oG&#65533;f&#65533;&#65533;&#65533;g&#65533;&#65533;&#65533;&#65533;&#65533;&#65533;&#65533;j&#65533;V&#65533;V &#65533;&#65533; &#65533;s*&#65533;]&#65533;&#65533;&#65533;Zp_jz&#65533;&#65533;y	&#65533;&#65533;&#1507;&#1239;&#65533;W{&#65533;x&#65533;&#65533;&#65533;&#65533;r&#1122;!H&#727;&#65533;&#65533;X&#65533;xq&#65533;(&#65533;&#65533;o&#65533;v&#65533;V&#65533;&#65533;&#65533;&#65533;&#65533;&#65533;e&#65533;k&#65533;&#1710;y&#65533;&#65533;'&#65533;&#65533;&#65533;li&#65533;&#65533;&#65533;q&#65533;I6&#65533;&#65533;n`S&#65533;? &#65533;Z&#65533;Z&#65533;&#65533;60m&#65533; &#65533;&#65533;Y&#65533;{*tAyb6`ka&#65533;s&#65533; &#65533;%x-&#65533;&#65533;&#65533;x&#65533;kws&#65533;w&#65533;&#65533;&#65533;/&#65533;&#65533;&#65533;r'&#65533;w&#65533;&#65533;l&#65533;&#65533;&#65533;}	&#65533;~&#65533;
g&#65533;&#65533;&#65533;z&#65533;-&#65533;&#65533;w
&#65533;&#65533;&#65533;&#65533;&#65533;t&#65533;&#65533;j&#65533;6q&#65533;&#65533;n*&#65533;&#65533;&#65533;)
&#65533;&#65533;YUpvG)z_io&#615;wA&#65533;_{Kko'&#65533;&#531;&#65533;&#65533;{/&#65533;&#65533;&#65533;&#65533;&#65533;xt&#65533;&#65533;i&#65533;&#65533;&#2650;&#65533;h|&#65533;&#65533;&#65533;&#65533;&#65533;&#65533;&#662;&#65533;&#65533;&#65533;&#65533;&#65533;&#65533;&#65533;j&#65533;&#65533;	 &#65533;x&#65533;&#65533;&#65533;&#65533;&#65533;G&#65533;&#65533;(&#65533;&#65533;&#65533;&#65533;&#65533;&#65533;&#761;I&#65533;&#65533;&#169;&#65533;&#65533;+&#65533;J&#65533;K&#65533;*&#65533;&#65533;	 &#65533;[&#65533;&#708;&#65533;f&#65533;7&#1681;&#65533;&#65533;&#65533;%(&#65533;\&#65533;&#65533;R&#65533;r&#65533;Z&#65533;bX&#65533;g&#586;&#65533;6&#65533;M&#65533;y&#65533;&#404;&#1783;{&#65533;&#65533;&#65533;I&#65533;&#65533;&#65533;:&#65533;I&#65533;&#65533;hua&#1739;&#1959;&#65533;$&#65533;&#65533;Q@&#65533;&#65533;&#65533;&#65533;J&#65533;&#65533;&#65533;&#65533;QZ&#1062;&#65533;&#65533;&#65533;&#65533;&#65533;B&#65533;z6z&#65533;&#65533;&#65533;k&&#65533;&#65533;&#1506;&#65533;&#65533;&#65533;r&#65533;&#65533;&#65533;&#65533; `x&#65533;&#65533;&#462;&#65533;pw'&#65533;&#65533;y|&#65533;p>
 &#65533;&#65533;&#65533;&#65533;&#65533;o:&#65533;&#65533;4&#65533;&#65533;&#65533;&#65533;xzo &#65533;;
 &#65533;&#65533;z',q &#65533;f&#65533;$&#65533;$ &#65533;&#65533;S&#65533;m}&#65533;&#65533;&#65533;q&#65533;!&#65533;&#1590;o&#65533;%ws&#65533;x&#65533;&#65533;v&#65533;,&#65533;&#65533;:&#65533;&#65533;s&#65533;&#65533;k&#65533;&#65533;qZ&#65533;&#65533;&#65533;&#65533;&#65533;n&#506;&#65533;T&#65533;&#65533;&#65533;?&#65533;{&#65533;[&#65533;&#65533;9&#65533;&#65533;&#65533;r&#65533;&#65533;x&#65533;&#65533;&#65533;&#65533;rk&#65533;&#65533;_&#65533;&#65533;&#65533;'&#65533;V +j&#65533;&#65533;V/&#65533;k&#65533;7m&#65533;&#65533;&#65533;p[&#65533;/&#1063;&#65533;e&#65533;&#65533;l[_xv&#65533;v+|L&#65533;q/0r&#65533;&#65533;v&#65533;[&#65533;&#65533;9&#65533;p&#65533;lw&#65533;l&#65533;&#65533;&#65533;W&#65533;&#65533;P&#761;&#65533;&#65533;K&#65533;
&#65533;I&#65533;|&#1582;&#65533;&#1613;A&#65533;\ &#65533;l&#65533;*&#65533;&#65533;q&#1726;&#65533;m&#65533;&#65533;&#65533;&#65533;&#65533;6&#41555;)mR\&#65533;&#1638;&#65533;&#65533;Pk&#65533;>|&#65533;o&#65533;a&#65533;&#65533;']&#65533;&#65533;Hx&#65533;&#65533;l&#65533;&#65533;&#65533;g&#65533;s&#65533;&#65533;&#65533;<g<Q&#65533;J{&#65533;Y&#65533;&#65533;jp&#65533;&#65533;&#65533;&#65533;t&#65533;&#65533;&#65533;&#65533;&#65533;zJ&#65533;Q&#65533;&#65533;\&#65533;&#65533;&#65533;t(&#65533;&#65533;6&#65533;&#65533;y&#65533;+&#1732;Nh&#65533;&#65533;&#65533;te&#65533;8Z&#65533;&&#462;+Gm&#65533;G&#65533;_&#65533;&#65533;G&#65533;&#65533;&#468;g&#65533;&#65533;&#65533;20&#65533;A	&#65533;qp&#65533;"&#65533;&#65533;Q&#65533;e&#65533;28&#65533;`p&#65533;&#65533;cLs&#65533;&#732;&#65533;&#65533;&#65533;&#65533;G&#65533;&#411;&#65533;zKJzK&#65533;&#65533;&#65533;&#686;	&#65533;&#65533;&#65533;&#65533;p&#65533;&#65533;&#65533;Y&#65533;gw&#313;8&#65533;&#65533; &#65533;&#65533; r!&#65533;w&#65533;&#65533;=g&#65533;V&#65533;&#65533;"&#65533;|&#65533;8&#65533;&#65533;qq<I{&#1446;&#65533;&#65533;g&#65533;&#65533;&#65533;9oA&#65533;&#65533;G&#65533;&#65533;	&#65533;&#65533;&#65533;&#486;&#65533;J&#65533;&#65533;&#65533;g&#65533;&#65533;J@&#65533;&#65533;I&#65533;E&#65533;mf&#65533;M&#65533;&#65533;	&#65533;&#65533;K&#65533;&#65533;&#65533;&#65533;&#65533;&#65533;&#65533;&#42062;z&#65533;Gm&#65533;&#65533;&#65533;*&#65533;wY&#65533;h&#65533;&#1421;s`&#65533;&#65533;&#65533;&#65533;&#65533;n&#65533;z&#6905;&#65533;&#65533;z&#65533;W&#65533;&#65533;&#1895;&#65533;&#65533;&#65533;&#65533;H&#65533;&#65533;&#65533;Z&#1049;1&#1455;
&#65533;q&#65533;&#65533;&#65533;l&#65533;&#65533;&#65533;&#65533;&#65533;m&#65533;v&#65533;&#65533;*x&#65533;MrZ&#65533;&#65533;Q&#65533;&#65533;&#531;&#65533;&#65533;&#65533;LI&#65533;j&#65533;&#65533;&#65533;w4t&#65533;&#65533;K&#65533;zm?&#65533;qZ&#65533;6 Ax|/
&#65533;:&#65533;&#65533;&#65533;tD7y&#65533;&#65533;&#65533;T&#1029;&#65533;&#65533;&#65533;&#65533;&#65533;z	&#1646;r;m&#65533;&#65533;&#65533;&#65533;,VA&#65533;wq)i&#65533;&#65533;Y;&#65533;&#65533;&#65533;&#65533;0&#1063;[&#65533;&#65533;w&#65533;&#65533;&#1865;7&#589;&#65533;&#65533;&#65533;&#65533;y&#65533;&#65533;u&#65533;&#65533;(&#65533;&#65533;&#65533;t&#65533;&#207;&#65533;&#65533;x&#65533;}&#65533;&#65533;&#65533;X&#523;gn
8&#1500;&#65533;&#65533;&#65533;&#65533;&#65533;&#65533;&#65533;&#65533;Vx{v&#65533;x9&#65533;=,|&#65533;&#65533;&#859;!F&#65533;&#65533;&#65533;&#65533;kNS&#65533;w&#65533;&#65533;.Xp&#65533;8&#65533;&#65533;xo&#65533;&#65533;&#65533;&#65533;oN&#65533;&#65533;&#13756;Ig&#65533;&#65533;t&#65533;&#1671;&#65533;7&#65533;%xl&#65533;&#65533;!8&#841;msY)&#65533;&#65533;Wr&#65533;)-&#65533;&#65533;k>&#65533;&#65533;g	&#65533;S,&#65533;X&#65533;lB&#65533;s&#65533;`&#65533;&#65533;&#1495;Ozm&#65533;g&#65533;&#65533;l&#65533;I&#65533;&#65533;&#65533;p&#65533;V~&#65533; &#65533;q&#65533;,X&#65533;(&#996;&#65533;}&#65533;&#65533;p
&#65533;&#65533;wa{&#65533;Z&#65533;&#65533;&#65533;&#65533;h{,r&#65533;	&#65533;=<&#65533;8&#65533;r&#65533;E&#65533;&#65533;&#65533;&#65533;w&#1622;&#65533;&#65533;jY&#65533;&#65533;&sNZ&#65533;8&#65533;&#65533;&#65533;&#40962;go&#65533;K&#65533;x&#65533;&#65533;|&#65533;&#65533;&#65533;+&#1744;+~&#65533;&#65533;a&#65533;&#65533;&#65533;&#523;&#65533;H&#65533;&#65533;&#58872;k&#1402;^&#65533;&#65533;&#65533;{&#65533;I&#65533;!&#65533;&#65533;]&#65533;&#65533;&#65533;&#65533;&#65533;&#65533;&#65533;&#65533;&#65533;]@&#65533;&#65533;&#65533;&#65533;&#65533;sL&#65533;&#65533;&#65533;&#65533;&#65533;&#65533;.u&#1270;&#65533;&#65533;9&#233;&#65533;&#368;&#65533;&#65533;&#65533;&#65533;&#65533;&#65533;*p/tY&#1848;&#65533;H&#65533;&#65533;&#65533;.z&#1502;&#65533;\[z&#65533;jv`&#496; &#65533;&#65533;&#65533;%&#65533;H{8&#65533;ir7q&#65533;&#65533;&#65533;&#65533;.&#65533;&#65533;&#65533;&#1632;&#65533;p}&#65533;u&#1787;&#65533;&#65533;'&#65533;&#65533;|C/&#65533;8L&#65533;&#65533;&#65533;&#65533;&#1424;&#65533;.&#65533;&#65533;&#65533;k&#65533;;&#65533;'o&#65533;X&#65533;&#65533;w&#65533;Y&#65533;&#65533;&#65533;&#65533;&#281;&#65533;&#65533;*&#65533;N&#65533;lh&#65533;N&#65533;c&#65533;])&#65533;j'&#65533;&#65533;&#65533;&#701;&#65533;&#65533;,I&#65533;&#65533;}&#65533;&#65533;&&#65533;&#65533;
&#65533;q&#65533;&#65533;&#952;r&#1136;&#65533;xZ&#65533;&#65533;>&#65533;&#65533;Bwve\&#65533;&#65533;fy=+&#65533;&#65533;&#65533;&#65533;&#65533;_&#65533;&#65533;&#65533;s[&#65533;&#65533;&#65533;&#6667;&#65533;x&#65533;&#65533;O&#1937;`)&#65533;&#65533;&#65533;(&#65533;;&#65533;&#19406;&#65533;&#65533;X&#65533;0&#65533;&#65533;&#65533;l&#65533;.&#65533;&#65533;&#65533;&#65533;X&#65533;B`k&#65533;)&#65533;7&#65533;&#65533;&#1114;&#65533;4&#65533;&#65533;A&#65533;	S	6 &#65533;b DL&#65533;`&#65533;&#65533;C*&#65533;j(&#65533;  ( &#65533;p&#65533;&#8528;&#65533;&#65533;&#65533;pq#&#65533;&#65533;fd&#65533;&#65533; B"2b&#65533;&#65533;&#65533;&#65533;&#65533;N&#65533;:&#65533;&#65533;q&#65533;&#65533;O&#65533;A&#65533;%Z&#65533;&#65533;Q&#65533;I&#65533;.e&#65533;&#65533;&#65533;S&#65533;I&#65533; &#65533;i&#65533;&#65533;&#65533;&#65533;^|&#65533;&#65533;s&#65533;0&#65533;&#65533;&#65533;&#65533;,A&#65533;&#65533;C&#65533;[&#65533;>&#65533;&#65533;&#65533;&#865;V&#65533;Z&#65533;&#65533;&#65533;%&#65533;@,]bC&#65533;&#65533;7[l&#65533;&#65533;(&#65533;'&#65533;&#65533;!&#404;A&#65533;&#65533;&#65533;8&#65533;l&#65533;&#327;&#288;{1&#65533;,&#65533;&#65533;!&#65533;*yq&#65533;WC&#65533;TJU&#65533;&#65533;&#65533;&#65533;&#65533;&#65533;&#65533;&#65533;&#65533;&#65533;o&#65533;&#65533;&#65533;'^"&#341;&#65533;&#65533;zh&#65533;&#65533;E&#65533;&#65533;&#65533;v&#65533;&#65533;`e&#65533;<&#498;&#65533;&#65533;z&#65533;\&#65533;>&#65533;&#65533;&#65533;5&#65533;&#65533;7}&#65533;&#65533;&#65533;f&#65533;-&#65533;d&#65533;&#65533;&#65533;_&#65533;O&#65533;&#65533;&#65533;&#65533;M&#65533;-&#65533;H&#65533;7&#65533;B5&#65533;T&#65533;&#65533;X2&#65533;&#9184;&#65533; &#65533;&#60067;:&#65533;A&#65533;&#1578;&#65533;-v*nDK4&#65533;DS`B&#65533;&#65533;&#65533;L-&#65533;N2+&#319;&#65533;&#65533;&#935;a&#65533;.lB9j&#65533;!&#65533;H&#65533;nG!|&#65533;F(&#65533; P&#141;$&#9960;H&#65533;Hc&#65533;&#65533;&#65533;T&#65533;&#519;&#65533;&#65533;&#65533;8&#65533;4&#65533;"W3&#65533;&#65533;&#65533;d&#65533;&#65533; &#65533;&#65533;l&#65533;:&#65533;&#65533;&#65533;"zi&#65533;&#65533;d&#65533;QE>&#65533;&#65533;&#65533;O@&#65533;&#65533;&#65533;,&#65533;&#65533;&#65533;q&#65533;&#65533;-&#65533;&#65533;p&#65533;&#65533;>&#65533;&#65533;&#65533;|&#65533;&#65533;&#65533;"K&#65533;&#65533;&#65533;&#65533;(;&#65533;Nj&#65533;&#65533;x7&#65533;i&#65533;&#65533;&#65533;z&#65533;&#65533;*&#65533;2&#65533;L&#65533;&#37505;&#65533;&#65533;&#65533;S&#65533;&#65533;P?&#65533;&#65533;&#65533;:&#65533;&#65533;&#830;+&#1191;&#65533;&#65533; &#65533;&#1288;C&#65533;.Pl&#65533;&#65533;v&#65533;&#65533;&#65533;BQ&#65533;&#65533;&#65533;E&#65533;&#65533;S&#65533;&#65533;&#65533;1a&#65533;&#65533;,9&#65533;v&#1266;k&#65533;&#65533;&#387;&#65533;!W&#65533;C+^&#65533;C&#65533;&#65533;(&#65533;&#65533;&#164;&#24960;&#130;,&#65533;&#65533;&&#65533;&&#65533;&#65533;&&#65533;(/&#65533;$&#65533;&#65533;&#65533;&#65533;&#65533;1&#65533;%7&#65533;$&#65533;&#65533;5Y :B~&#65533;&#65533;'&#65533;4&#65533;&#65533; Z)"&#65533;'[&#65533;&#65533;yg&#65533;{F*2W&#65533;r&#65533;&&#65533;&#65533;&#743;&#65533;&#65533;&#65533;&#65533;&#65533;&#65533;:&#65533;w	&#65533;*^&#65533;&#65533;z&#65533;&#65533;9o&#65533;&#65533;&#673;{&#65533;&#1937;&#65533;}&#65533;&#65533;JR&#1897;;!&#65533;&#65533;fr&#65533;&#907;&#65533;&#65533;"@y&#65533;dnHr%&#65533;)`&#65533;T&#532;8&#65533;&#65533;7&#65533;t&#65533;O3B&#65533;&&#668;&#65533;&#65533;W&#65533;#&#65533;|&#65533;@M&#65533;p/&#65533;2,&#65533;zD&#65533;!&#65533;B&#65533;&#65533;&#65533;&#65533;}y&#65533;Sl<rCH+&#65533;l&#65533;&#65533;n&#65533;&#65533;H&#1411;X&#65533;I&#65533;&#65533;k&#65533;/2&#65533;&#65533;&#65533;&#386;&#65533;&#65533;&#65533;xCefu&#65533;&#922;&#65533;$:&#1473;&#65533;&#65533;&#65533;1&#65533;,0q<[&#65533;9Z&#65533;&#65533;&#65533;||&#65533;&#65533;Wq&#65533;&#65533;&#65533;R&#65533;;&#65533;m&#65533;g&#65533;&#65533;K&#65533;&#65533;&#65533;&#1147;&#65533;z&#65533;&#65533;%;&#65533;2&#65533;&#65533;]&#65533;^6q&#65533;Jh&#65533;&#65533;&#65533;&#544;
&#65533;J&#65533;`-2&#65533;",&#65533; *&#65533;(`a@&#65533;&#65533;&#65533;y&#65533;$&#65533;A&#65533;&#65533;*&#65533;&#65533; &#65533;pB]&#353;&#65533;&#65533;&#65533;e&#65533;&#65533;e1&#65533;3&#65533;am&#65533;!&#65533;&#65533;XA&#65533;&#65533;!&#65533;&#65533;&#65533;iHt&#65533;&#65533;
Qm'B&#65533;&#65533;EV&#65533;&#65533;&#65533;=&#65533; &#65533;&#65533;&#65533;OH&#65533;"&#65533;]$&#65533;@q&#65533;&#65533;%$&#65533;&#65533;&#65533;\&#65533;&#65533;&#868;
R,m,5&#65533;A&#65533;&#1029;&#65533;&#65533;+&#65533;)&#65533;&#65533;&#65533;&#65533;C &#65533;&#65533;>	S&#65533;&#65533;G^,(W{&#793;&#65533;uCD&R&#65533;&#65533;&#65533;C&#65533;&#65533;)&#65533;j
&#65533;&#65533;W&#65533;&#65533;C&#65533;&#1647;,CY&#1871;&#65533;&#65533;&#65533;+q&#65533;&#65533;`V>g&#65533;m;:&#65533;&#65533;k%&#65533;&#825;o *^c&#65533;&#65533;
&#65533;&#65533;&#65533;q&#65533;&#65533;XU&#65533;&#1740;
,&#65533;&#65533;&#65533;x&#65533;*&#65533;&#65533;&#65533;~&#65533;&#65533;g&#65533;2&#65533;&#65533;M&#65533;{&#65533;&#65533;"&#65533;y&#65533;&#65533;&#65533;&#65533;jF&#65533;{&#65533;x&#65533;#&#1113;&#54865;Z&#65533;5&#65533;G&#65533;@uAL&#65533;N&#65533;u&#65533;H&#65533;&#65533;&#65533;i.&#65533;&#65533;Oy'&#65533;aJ&#65533;7&#65533;&#360;]@&#65533;GP&#65533;=fF`&#65533;&#65533;J&#65533;&#214;&#65533;D&#65533;Z&#65533;&#65533;&#65533;OV&#65533;G@&#65533;&#65533;Q&#65533;&#65533;)vHP<&#65533;
h&#65533;$iI}v-&#65533;&#65533;&#65533;]&#65533;&#65533; pN&#65533;BfFhQ&#2022;&#65533;&#65533;&#65533;&#65533;&#65533;&#65533;	&#65533;&#65533;Oy&#65533;&#65533;&#65533;R<B&#65533;&#65533;&#65533;T&#65533;&#65533;(&#65533;da2&#65533;&#65533;E&#65533;&#65533;&#65533;>&#65533;Q&#65533;J&#65533;B&#65533;ae&#65533;&#1634;I&#65533;z&#65533;lqS~:z$&#65533;&#65533;&#65533;S&#65533;&#65533;.1e&#65533;&#65533;&#65533;&#65533;&#65533;&#65533;h&#65533;;&#152;&#1008;~b^&#65533;o&#65533;&#65533;&#65533;&#65533;&#65533;9 &#65533;&#65533;H&#65533;&#65533;&#65533;kh&#65533; &#65533;&#65533;Q&#65533;j_&#65533;&#65533;W&#65533;&#65533;&#65533;&#65533;l&#65533;t&#65533;&#65533;&#65533;&#65533;de&#65533;'Z%	&#65533; &#65533;&#65533;w&#65533;&#65533;&#65533;V&#65533;&#406;D+ukg&#65533;&#65533;>&#65533;
#&#65533;G
&#65533;v&#65533;&#65533;VQQ'&#65533;y&#1683;TU[&#65533;&#65533;&#65533;&#65533;a/&#65533;&#65533;Y&#65533;&#65533;D	;=O&#65533;&#1074;&#65533;&#65533;&#65533;FF&#65533;&#65533;&#65533;M&#65533;&#65533;!zM&#65533;&#65533;,p&#65533;&#65533;&#65533;&#65533;&#65533;%&#65533;V!:}&#65533;d{_&#65533;g>rD&#65533;J)&#65533; QT&#65533;,&#65533;*&#65533;U&#65533;&#65533;DTA&#65533;&#65533;,F&#65533;R&#65533;FK&#65533;&#65533;c(W&#1804; &#65533;&#65533;&#65533;&#65533;&#65533;c
(&#65533;&#65533;q&#65533;d&#65533;&#65533;(&#65533;&#65533;(B &#65533;v@&#65533;&#2026;n&#65533;E`&#65533;&#65533;&#65533;&#65533;&#65533;'aA	=hw&#65533;^H4&#65533;&#65533;&#65533;&#65533;&#65533;{d$'&#65533;i&#65533;&#65533;&#1309;7&#65533;&#65533;u&#1710;&#65533;&#65533;&#65533;\M-	&#65533;(&#65533;6x&#65533;"L/&#65533;&#65533;&#65533;&#65533;&#65533;&#65533;&#65533;k&#65533;5UY%&#65533;K	R&#65533;-XJmo&#65533;-&#65533;]y&#65533;O&#65533;&#65533;&#65533;d&#65533;P&#65533;'\&#65533;h7&#65533;&#65533;&#65533;2&#65533;m&#65533;&#65533;h&#65533;&#65533;*(&#65533;&#65533;&#65533;J&#65533;g5*:5&#65533;&#1064;6;ah&#65533;?&#65533;&#65533;&#65533;&#65533;:&#65533;~&#65533;&#781;&#65533;&#65533;c4&#65533;10 %&#65533;O'&#65533;&#65533;&#65533;d&#65533;'%&#65533;&#65533;+&#65533;|&#65533;)^&#65533;W&#65533;ZW3&#65533;{&#65533;l&ShbB&#65533;&#65533;a&#65533;&#65533;&#65533;v&#65533;&#65533;&#65533;&#65533;&#65533;.(&#65533;[)J&#65533;&#65533;&#65533;&#65533;}&#65533;&#65533;&#65533;zT&#65533;ST/
&#65533;&#65533;n&#65533;M	&#1200;&#65533;&#65533;&#65533;&#65533;%_&#65533;k&#65533;P&#65533;&#65533;&#65533;C&#65533;3-h&#65533;&#65533;&#65533;S&#65533;&#65533;&#65533;E&#65533;$]&#65533;(&#678;&#65533;&#65533;&#65533;hO|HL&#65533;}q&#65533;*aOJ&#65533;&#1717;&#65533;t&#65533;&#65533;y&#65533;6Mi&#65533;&#267;&#65533;J	&#65533;4&#65533;6&#65533;&#65533;&#65533;&#65533;oi&#65533;&#65533;&#65533;:'&#65533;,{&#65533;&#209;j5&#65533;X| /&#65533;&#65533;~z&#65533;LK42&#65533;u7&#65533;7&#65533;u&#65533;`	Ztb&#65533;p&#65533;zp\&#65533;&#65533;&#65533;`&#65533;:&#65533;c&#65533;t	&#65533;:&#65533;{.A<&#65533;&#65533;5.&#65533;&#65533;u&#65533; &#65533;&#65533;&#65533;B &&#65533;a&#65533;P&#65533;&#65533;@&#65533;&#65533;&#1841;-&#65533;|&#65533;&#65533;G&#65533;&#65533;R&#65533;}&#65533;&#65533;F~&#65533;&#65533;&#65533;&#65533;&#1952;&#65533;:)&#65533; D&#65533;&#65533;QPp,&#65533;&#65533;&#65533;;pyMl~&#65533;&#65533;.e&#65533;^&#65533;&#65533;c&#65533;&#65533;&#1226;\&#65533;#{&#65533;&#65533;&#65533;x&#65533;&#65533;'z&#65533;w&#65533;&#65533;&#65533;S&#65533;&#65533;p&#65533;l&#65533;B&#65533;)&#65533;&#65533;'%&#65533;&.m&#65533;&#65533;p&#647;U&#65533;&#65533;&#65533;&#65533;&#65533;&#65533;F-$&#65533;&#65533;&#65533;e#&#65533;2&#65533;-}&#65533;&#65533;&#65533;A&#65533;&#65533;4&#292;&#65533;@Jx&#65533;&#65533;N&#1157;>&	R&#65533;&#65533;&#65533;&#65533;U\/#&#933;&#65533;&#65533;(M&#65533;@&#65533;=&#65533;&#65533;2&#65533;(&#65533;&#65533;&#1620;&#65533;&#65533;&#65533;&#65533;y&#65533;&#65533;2&#65533;Z&#65533;w&#65533;;&#65533;6&#65533;Z&#65533;&#65533;&#65533;&#65533;X>&#65533;!&#65533;&#65533;&#65533;&#65533;R&#65533;D&#65533;&#65533;&#65533;&#65533;&#65533;Y	&#65533;&#65533;&#65533;&#65533;&#65533;&)&#65533;&#65533;S&#65533;X \=er&#65533;k)?	&#65533;&#65533;K3z@ ,))&#65533;&#65533;&#65533;p&#65533;&#65533;&#65533;&#65533;9&#65533;&#65533;&#65533;i11c&#65533;+&#65533;
&#65533;vZ2&#65533;&#65533;.&#65533;&#65533;6a&#65533;PKm&#65533;&#65533;	
U&#1045193;&#65533;#+&#65533;&#65533;P)!P&#65533; @&#65533;&#65533;&#1096;&#65533;;<&#65533;&#65533;i&#65533;.&#65533;&#65533;3&#65533;*&#65533;&#65533;&#65533;#&#65533;&#65533;T9&#65533;&#65533;)6&#65533;h&#65533;
&#65533;&#65533;#BF,&#65533;Z	 &#65533;	&#65533; &#65533;Oj&#65533;hz!&#65533;1&#161; H/@*&#65533;"&#65533;&#763;'&#65533;;Z&&#65533;&#65533;2w&#65533;&#65533;&#65533;9&#65533;h&#65533;#&#65533;-&#65533;&#65533;&#65533;X&#65533;!p&#65533;_1&#65533;_;&#65533;C&#65533;Qr&#65533;&#65533;&#65533;&#65533;b&#65533;z{&#65533;>A&#65533;&#65533;x&#65533;&#65533;?&#65533;&#65533;6K1#&#65533;&#65533;!&#65533;jDn&#65533;!c	&#65533;.z&#65533;t&#65533;&#65533;&#65533;&#65533;&#65533;&#65533;@!&#65533;X9&#65533;&#251;7`&#65533;q&#65533;Fk&#65533;&#65533;&#65533;&#65533;@&#65533;N&#65533;&#65533;&#65533;&#65533;y_&#65533;&#65533;q&#65533;&#65533;&#65533;)?&#65533;0/J&#65533;5&#65533;k=^&#65533;&#65533;&#65533;&#65533;&#65533;&#65533;&#65533; &#65533;&#65533;
&#65533;
&#65533;&#65533;&#540;E&#65533;F&#65533;&#65533;&#65533;&#65533;&#65533;&#65533;G!&#65533;&#65533;c&#65533;&#65533;AA,-
&#65533;;<t&#65533;y&#65533;(`&#65533;
&#65533;X&#65533;;/K&#65533;&#65533;&#65533;&#65533;&#65533;&#9945;H&#65533;`$&#65533;C&#65533;)&#65533;&#65533;C&#65533;i9:Q&#65533;&#65533;+,&#65533;R,&#65533;<,&#65533;P&#65533;&#65533;C&#65533;<&#65533;8A&#536;&#65533;&#65533;&#65533;0&#65533;&#65533;\&#65533;&#561;&#65533;"&#65533;&#65533;&#65533;9x&#65533;9&#65533;&#1094; 5&#65533;&#65533;>R!.XI &#65533;;6&#1640;&#65533;SD!&#65533;&#65533;&#653;+&#65533;T&#65533;v$&#65533;&#1115;<&#65533;&#65533;&#65533; @+&#65533;7&#65533;8&#65533;Y&#65533;	V31&#65533;&#65533;i&#65533;&#65533;&#65533;&#65533;>+&#65533;;&#65533;&#65533;&#65533;&#65533;&#559;8&#65533;&#65533; &#65533;&#65533;&#65533;&#794;&#65533;W&#65533;&#65533;cK&#65533;&#65533;&#65533;&#65533;	&#65533; &#65533;;&#65533;_&#65533;&#65533;E&#65533;&#65533;7&#65533;I&#65533;#&#65533;s&#65533;&#65533;&#65533;:&#65533;0XG]Y7/&#65533;&#65533;T&#65533;&#65533;&#65533;1&#65533;&#65533;Y&#65533;\&#65533;&#65533;$A&#65533;&#65533;&#65533;	`&#65533;&#65533;&#65533;&#65533;&#65533;&#65533;&#65533;&#65533;-8O&#1042;&#65533;.&#65533;1 &#65533;0&#718;&#65533;3S'(H&#65533;&#65533;&#65533;&#65533;O>&#65533;&#65533;&#65533;&#65533;&#65533;&#65533;&#65533;&#1052;&#1457;&#65533;;&#65533;&#65533;. 9&#776;S&#65533;*&#65533;&#65533;;u&#65533;&#65533;?:&#65533;# &#65533;)Q<Go&#65533;&#65533;"&#65533;&#65533;&#65533;I&#65533;&#65533;P&#65533;&#65533;&#65533;&#53526;&#65533;(&#65533;i&#65533;.&#65533;&#65533;&#65533;&#65533;b&#65533;$&#65533;&#65533;\&#65533;&+&#65533;&#65533;p&#65533;	R&#1144;&#65533;&#65533; 2&#65533;Rnq&
&#65533;
&#65533;9&#65533;&#65533;J	&#65533;&#65533;&#65533;&#65533;&#65533;&#65533;+9&#65533;X&#65533;&#65533;&#65533;&#65533;[!{S))&#65533;"&#65533;*k&#65533;F&#65533;&#65533;F&#65533;'&#65533;&#65533;&#65533;&#65533;CES&#65533;"&#65533;#&#44471;p&#65533;&#65533;x&#65533;.&#65533;&#65533;&#65533;&#1538;&#65533;&#160;&#65533;L&#65533;&#1151;&#65533;&#65533;	&#65533;&#1250;&#65533;5&#65533;RC&#65533;&#65533;!O&#65533;&#65533;&#65533;"5\&#65533;9>&#65533;&#65533;&#1078;&#65533;j&#65533;&#65533;[8&#65533;1M&#65533;&#65533;P&#65533;DO&#65533;&#65533;SY&#65533;"&#65533;3&#65533;&#65533;&#65533;S&#65533;j&#65533;&#65533;&#65533;&#65533;&#65533;5&#65533;&#65533;5&#65533;&#65533;&#65533;%&#65533;#&#1089;
R&#65533;$@,@&#65533;&#65533;&#65533;&#65533;,:&#65533;x&#65533;MQ:Tc5&#65533;~z&#65533;D&#65533;`+&#65533;&#759;=&#65533;!&#65533;&#65533;&#65533;&#65533;&)&#65533;y&#65533;&#65533;&#65533;&#65533;&#65533;0&#65533;&#1048;<GUi&#65533;&#528;EI&#65533;&#65533;*&u&#65533;&#65533;0&#65533;&#65533;j-&#65533;&#65533;&#65533;0&#65533;&#65533;m3&#65533;0&#65533;#&#65533;@O%&#65533;	&#65533;Le&#65533;&#65533;&#65533;3&#65533;&#65533;{Bu"&#65533;&#65533;&#65533;c}&#65533;&#65533;7nk&#65533;&#65533;Q&#65533;&#65533;&#65533;
&#65533;&#65533;&#65533;&#1682;&%
&DSE&#65533;V&#1026;&#65533;#4(&#65533;I+]>%U9&#65533;0&#65533;h&#65533;+&#65533;i&#65533;&#65533;&#65533;)&#65533;&#65533;&#65533;&#65533;h&#838;:&#65533;5D?%&#65533;P8&#65533;&#65533;&#65533;&#65533;A&#65533;&#1235;!&#65533;O]&#65533;G&#65533;K&#65533;&#65533;&#65533;&#65533;&#65533;&#65533;/&#65533;&#65533;Y &#65533;&#149;&#65533;&#65533;&#65533;F&#65533;r&#65533;&#65533;x&#65533;(&#65533;&#65533;&#65533;<&#65533;&#65533;&#65533;&#789;]&#65533;&#65533;&#65533;&#65533;VeE&#65533;C&#65533;lYB-{&#65533;&#668;&#65533;&#65533;)&#65533;&#65533;&#65533;&#65533;!&#65533;xY	&#65533;&#65533;&#65533;z&#65533;<&#65533;W&#65533;&#65533;8&#65533;K.8&#65533;&#65533;&#65533;8,( &#65533;&#1699;Z&#65533;u&#65533;8&#65533;&#65533;&#65533;#&#65533;j&#65533;&#65533;3&#65533;X1&#65533;&#65533;&#65533;&#65533;2?K&#65533;&#65533;&#65533;V&#65533;&#65533;&#595;&#65533;)&#65533;&#1749;u&#65533;WS&#65533;x&#65533;&#65533;&#65533;	Vj&#65533;"&#65533;3&#65533;&#65533;&#65533;&#65533;t&#65533;E&#65533;&#65533;w&#65533;x6&#65533;
&#65533;&#65533;z&#65533;&#65533;D&#65533;o&#65533;&#65533;&#65533;&#65533;\&#41290;&#65533;j&#65533;M&#65533;&#65533;(L;*B&#65533;"5kD>^&#65533;&#65533;&#65533;C &#65533;ne&#65533;=!0 L&#65533;d&#464;=;.[&#65533;&#65533;&#65533;6|&#65533;&#65533;I-Q&#65533;4&#65533;&#36095;3&#65533;&#65533;&#65533;&#65533;Cj&#1292;&#65533;&#65533;&#65533;&#65533;8&#65533;&#65533;&#65533;&#65533;&#65533;&#65533;}m^&#65533;&#65533;&#877; &#65533;&#65533;P&#65533;&#65533;&#65533;`&#65533;8&#600;Z&#65533;&#65533;&#1697;A)<G&#65533;J&#65533;	&#65533;-&#65533;&#65533;&#65533;&#65533;7&#65533;&#65533;0&#65533;&#65533;&#65533;&#65533;a&#65533;{I'j&#65533;z&#65533;&#65533;`&#65533;-[&#65533;&#65533;q&#65533;&#65533;'&#65533;&#65533;F&#1737;	&#65533;zM&#65533;	3[Z%&#65533;8&#65533;z&#65533;|Q5&#65533;&#65533;F&#65533;E&#65533;`0>&#65533;&#65533;&#65533;9&#65533;0&#11810;&#65533;&#65533;&#65533;&#65533;&#585;&#65533;XE&#65533;&#65533;&#65533;&#65533;&#65533;S_&#65533;&#65533;&#577;&#65533;I&#65533;{_&#65533;&#65533;&#65533;db&#65533;'9;&#65533;,&#65533;&#65533;0&#65533;&#65533;!&#65533;&#65533;&#65533;0y"&#65533;&#65533;&#65533;&#65533;"&#65533;&#65533;&#65533;&#65533;&#65533;&#65533;c&#65533;&#65533;&#65533;&#65533;0&#65533;d&#65533;&#65533;W&#65533;x&#65533;Y$AWA &#65533;	cS&#65533;R&#65533;
\&#65533;&#65533;&#65533;1&#65533;S0&#65533;v\&#65533;]&#65533;A&#65533;&#65533;&#611;&#65533;c&#65533;bP="&#65533;&#65533;&#65533;&#65533;\i&#65533;(&#65533;1&#65533;&#65533;&#65533;&#65533;<!H>B]&#65533;&#65533;-&#65533;TY&#65533;&#65533;R&#65533;&#65533;X	^&#65533;&#65533;i.&#65533;X&#65533;&#65533;&#65533;&#420;&#65533;&#65533;&#65533;&#65533;&#65533;:v&#65533;<&#65533;/&#65533;&#65533;S^gL&#65533;&#65533;&#65533;&#65533;&#875;&#1681;Y&#65533;c&#65533;(&#65533;q&#65533;Z&&#65533;&#65533;+&#1619;5L&#65533;C&#65533;&#65533;&#65533;%&#65533;]!&#65533;'a&#65533;[&#65533;&#65533;&#65533;&#65533;[&#65533;h%&#65533;&#65533;/&&#65533;9&#65533;&#65533;&#65533;&#65533;&#65533;O&#65533;&#65533;J&#65533;q&#65533;&#65533;`%q&#65533;Z&#1517;q&#65533;&#65533;}&#65533;\&#65533;S&#65533;&#65533;O&#65533;&#65533;p"&#65533;v&#65533;&#65533;&#65533;gy$!~&#65533;&#65533;y&#65533;8&#65533;c&#65533;B&#65533; C &#65533;&&#65533;&#65533;3p-f&#65533;#&#65533;&#65533;s&#65533;Nh&#65533;&#65533;&#65533;&#65533;	,fQ&#65533;u&#65533;&#65533;&#65533;&#65533;&#65533;kN*fIQ8&#65533;&#65533;&#65533;&#65533;&#812; 3&#65533;&#65533;&#65533;(@&#65533;nk&#65533;&#65533;@1&#246;&#65533;}&#65533;&#65533;&#65533;&#65533;8&#65533;i&#65533;Dh&#65533;&#65533;><.L&#65533;$j&#148;&#65533;&#65533;&#65533;&#65533;&#65533;IyD:&#65533;
&#65533;&#65533;&#65533;1&#65533;&#65533;!xJ:\ &#65533;&#65533;/&#65533;}M&#65533;&#65533;&#65533;&#65533;&#65533;eo`&#65533;&#65533;h-&#65533;!&#65533;&#65533;$&#65533;&#65533;>&#65533;&#65533;&#65533;&#65533;&#65533;&&#65533;&#65533;&#65533;v&#65533;!&#434;&#525;&#65533;y"k&#65533;&#65533;w&#1712; b&#65533;&#65533;&#65533;(&#65533;&#65533;&#65533;gh&#65533;&#65533;|&#65533;A&#65533;-&#65533;&#65533;&#65533;&#65533;&#65533;&#65533;lb&#65533;8&#728;\&#65533;=1&#65533;il&#65533;l&#65533;2&#65533;h&#65533;&#65533;@&#65533;&#65533;&#65533;&#65533;8'&#65533;&#65533;&#65533;&#65533;z&#65533;&#151;&#65533;&#65533;b&#1134;&#65533;&#65533;&#1478;m#.,&#65533;X&#65533;Hc?)&#65533;&#65533;hcl&#65533;b&#65533;&#65533;y&#1797;&#65533;@!&#65533;&h&#65533;]G&#296;&#65533;r&#65533;&#65533;&#65533;P3&l&#65533;6
&#65533;&#65533;&#65533;&#65533;&#65533;&#1791;&#65533;&#65533;d&#65533;&#65533;&#65533;&#65533;d&#65533;u&#65533;&#65533;9&#65533;W&#65533;&#65533;&#65533;q&#65533;"$&#65533;&#65533;&#65533;'&#65533;&#586;&#65533;dno&#65533;&#65533;&#1074;&#65533;z&#65533;v&#65533;CU&#65533;X&#65533;&#65533;&#65533;&#1720;69[&#65533;Q&#65533;Q&#65533;V&#65533;&#65533;&#65533;&#65533;&#65533; &#65533;&#65533;&#65533;&#65533;;!y&#65533;&#65533;1N&#65533;&#65533;&#65533;&#65533;G&#65533;&#65533;&#65533;&#65533;p^&#65533;T(
&#65533;&#65533;g/\&#1332;^W&#65533;&#65533;&#65533;m&#65533;&#65533;-e_&#65533;%{&#65533;&#65533;&#65533;k&#65533;&#65533;&#65533;&#65533;m9&#65533;&#65533;&#65533;&#65533;&#65533;&#65533;&#65533;&#65533;&&#65533;e&#65533;?&#65533;&#65533;&#65533;&#65533;&#65533;&#65533;MPv&#65533;RQ&#65533;'&#65533;&#65533;&#65533;p&#65533;&#65533;0&#65533;&#65533;l&#65533;+&#65533;&#65533;Ay&#65533;&#65533;!i&#65533;&#33136;&#65533;p&#65533;&#65533;w&#65533;g-V^&#65533;&#65533;7&#65533;&#65533;&#1353;G&#65533;x&#65533;)db&#65533;&#65533;&#65533;k&#65533;+&#1265;og&#65533;b&#1960;&#65533;X&#65533;(t&#65533;&&#787;&#618;\Y&#65533;&#65533;k&#65533;.&#65533;&#949;&#65533;Q^&#65533;%fI,&#65533;&#65533;l&#65533;Q&#65533;p&#65533;];<Ea&#65533;&#65533;F&#65533;:&#65533;"Y&#65533;V&#65533;&#575;&#65533;kuS&#65533;&#65533;+&#65533;JGu&#65533;&#65533;_&#65533;`b&#65533;&#1868;&#65533;&#1655;&#65533;U&#65533;&#65533;&#65533;&#1432;&#65533;R#&#1000;&#65533;~&#65533;e&#65533;K&#65533;&#954;&#65533;I&#65533;&#65533;&#65533;&#65533;	&#65533;Q
&#65533;$X&#1951;&#65533;&#65533;&#65533;CX{&#65533;Wl/
&#65533;iM&#65533;&#65533;&#65533;3&#65533;&#1076; &#65533;N-&#65533;!Vg&#65533;&#65533;&#65533;K&#65533;&#65533;&#65533;&#65533;2y\9&#1998;4&#65533;aO&#65533;h&#65533;A"6)&#65533;&i<&#65533;&#65533;&#65533;_>"&#65533;S&#65533;~&#65533;;&#65533;&#65533;=%&#65533;&#65533;&#65533;(&#1090;-x&#65533;&#65533;&#65533;&#65533;3&#65533;&#65533;$&#65533;&#65533;8&#65533;{&#65533;&#65533;p&#1073;OM&#65533;Z*&#65533;M&#65533;&#65533;7&#65533;w&#46357;&#476;&#65533;(y&#65533;&#65533;&IYg&#65533;s&#65533;x&#65533;&#65533;1&#65533;&#65533;xq&#65533;&#65533;&#65533;Mc)&#65533;U&#65533;t&#1941;>:&#65533;d&#65533;&#65533; &#65533;&#65533;M,g/&#65533;@&#65533;'&#65533;&#65533; hG2i&#65533;&#65533;&#65533;&#65533;i&#65533;&#65533;&#685;&#65533;&#65533;&#65533;&#65533;Rv&#65533;h*&#65533;&#65533;&#65533;&#65533;M&#65533;&#65533;&#65533;&#65533;!&#1366;&#65533;&#65533;]{&#65533;U'&&#65533;&#65533;&#65533;I&#65533;&#65533;8&#65533;&#65533;m&#65533;;&#65533;w\&#937;H!&#65533;q&#65533;&#65533;2&#65533;&#65533;&#65533;V!N&#65533;&#65533;<|f&#65533;&#65533;&#65533;k&#65533;&#65533;&#65533;X&#65533;L&#65533;&#65533;&#1291;&#65533;&#65533;&#65533;&#65533;uA-)&#65533;&#65533;&#65533;^&#65533;t9\J&#65533;&#65533;&#65533;o%&#65533;&#1482;B&#65533;&#65533;	"o&#65533;&#65533;&#65533;m&#65533;&#65533;l&#65533;&#65533;&#65533;6&#65533;&#65533;&#65533;'N&#65533;7
&#65533;lq&#65533;&#65533; &#65533;&#65533;&#65533;D&#65533;@HEB0V&#65533;(&#65533;&#65533;&#65533;Xt&#65533;&&#663;&#65533;M&#65533;c&#65533;&#65533;/)&#65533;&#65533;&#65533;&#65533;&#65533;7J&#65533;T&#65533;S&#65533; `D|c&#65533;&#719;%#&#65533;&#65533;H&#65533;&#8904;Ox&#65533;&#65533;&#65533;&#65533;S&#65533;"&#65533;&#65533;J"&&#146;&#65533;Q&#395;&#65533;X]&#65533;@&#65533;5&#65533;E&#65533;}`&#65533;&#65533;&#65533;G&#65533;l&#1654;mk1m&#65533;&#65533;&#65533;.l&#65533;0&#65533;&#266;&#65533;3n&#65533;&#65533;1&#65533;&#530;%&#65533;&#65533;{&#65533;%o4+)JX&#65533;-I&#1944;&#65533;r2&#913;(&#65533;N&#65533;&#65533;&#65533;&#65533;!C:
	YTa\&#65533;6&#65533;&#65533;t&#65533;2K&#65533;3&#65533;|&#65533;1&#65533;&#65533;Fm&#65533;&#65533;&#1449;u&#65533; K~&#65533;`&#65533;.&#65533;N&#967;|S&#65533;&#65533;&#65533;wg&#1714;&#65533;p&#1445;bXD&#1299;]&#65533;&#65533;&#65533;&#65533;&#65533;v&#65533;L&#65533;1D&#65533;a&#1692;&#65533;&#65533;15~D&#65533;&#65533;&#65533;&#65533;V8&#65533;	*&#65533; &#65533;:&#65533; &#65533;&#65533;&#65533;'&#65533;.&#65533;&#65533;&#65533;$YCnp&#65533;XXdJDB&#1097;E&#65533;E&#65533;&#65533;\ t&#65533;&#65533;@6h&#65533;&#65533;&#65533;&#65533;&#65533;j-y&#1115;);F$&#65533;L3y&#65533;PDn\v~iP/>'&#65533;]!&#65533;JDQcE&#65533;q&#65533;k/x&#65533;&#65533;U&#65533;&#65533;&#65533;&#65533;&#65533;Y&#65533;&#65533;El	&#65533;`&#65533;&#65533;5&#65533;&#65533;/g&#65533;&#65533;&#1472;x^&#65533;L&#65533;}&#65533;&#65533;'&#65533;&#65533;
&#1696;G*V&#281;IJ&#65533;&#65533; &#657;&#65533;cn&i&#65533;!L&#65533;&#353;&#65533;P/j}&#1969;y&#65533;G&#65533;&#65533;&#65533;&#65533;&#65533;(p;&#65533;GLAE&#65533;&#65533;&#65533;&#65533;&#65533;E@m&#65533;EALE&#65533;&#65533;&#65533;EWWP&#1877;f&#65533;&#36933;{m!&#65533;&#65533;&#65533;z&#65533;&#65533;m	&#65533;&#65533;)&#65533;9&#65533;m&#65533;w&#1952;&#65533;z&#65533;-&#65533;&#65533;6h( &#65533;&#65533;hn&#65533;V&#65533;EE&#65533;&#65533;&#65533;n&#65533;0&#65533;(&#65533;Pwe%&#1355;ia(&#65533; &#65533;j&#65533;&#65533;&#65533;&#65533;&#65533;&#1706;J&#65533;&#65533;&#65533;&#65533;&#65533;&#1285;6&#65533;&#65533;&#65533;Eq&#65533;&#65533;&#65533;&#1373;w&#65533;&#65533;&#65533;[}&#65533;|q&#65533;&#65533;UXf
&#65533;/&#1797;&#65533;&#65533;&#65533;Z4DZ>( &#65533;g&#65533;e&#65533;&#65533;&#65533;3&#65533;A&#65533;&#65533;	t&#65533;I&#65533;0+&#65533;'&#65533;6X	Y&#65533;&#65533;.F&#65533;&#23538;i&#65533;" 
y&#65533;o&#65533;&#65533;8&#65533;D&#65533;&#65533;&#65533;IL`&#1132;&#65533;&#65533;'&#65533;&#65533;&#65533;&#65533;)nh&#65533;Q`X}\&#65533;]-&#65533;i2&#65533;&#65533;%&#1460; &#65533;E&#65533;^}&#65533;	 |&#65533;&#65533;u`Ee&#65533;&#65533;&#1045;[~9&#65533;-&#65533;~&#65533;aJ&#65533;I8&#65533;#&#1218;&#65533;&#1326;&#65533;&#65533;	&#65533;&#65533;&#65533;f&#65533;)^&#65533;vzD &#65533;&#65533;J&#65533;Q&#65533;&#65533;*&#65533;3&#65533;n&#65533;&#65533;Y&#65533;&#65533;&#65533;&#65533;y&#65533;J3%&#65533;&#65533;v&#65533;y&#65533;\}Sx#W6&#65533;&#65533;[&#65533;2_}&#65533;7fX&#65533;&#752;2&#65533;&#65533;&#65533;]k&#65533;e&#65533;>&#65533;&#65533;&#65533;&#65533;B|A&#65533;[&#65533;&#65533;&#65533;&\&#65533;&#65533;0&#65533;E&#65533;s&#65533;	&#1596;&#65533;:`3&#65533;AH&#65533;&#65533;&#65533;&#65533;&#65533;R&#65533;&#144;01&#65533;a1&#65533;&#65533;&#65533;&#65533;&#65533;e.x	&#65533;&#65533;"&#179;&#65533;&#65533;>&#65533;&#65533;&#65533;&#65533;$- Q 8&#65533;&#65533;&#65533;^&#65533;o&#1061;o&#65533;s&#65533;&#65533;r&#65533;&#65533;6&#65533;(&#65533;&#65533;F&#65533;&#65533;a`&#65533;&#65533;&#65533;IH&#65533;&#65533;&#65533;&#65533;B&#65533;&#65533;H&#65533; &#65533;&#53546;&#65533;U&#65533;H&#65533;&#65533;&#65533;\,P&#65533;&#65533;kI&#65533;z&#65533;0&#65533;! &#65533;&#65533;&#65533;&#65533;D^]&#65533;&#65533;&#65533;&#65533;&#486;&#65533;&#65533;,&#65533;Y&#65533;&#65533;&#65533;&#65533;&#65533;&#65533;IOa&#65533;&#65533;&#65533;9E/1T^>U"&#721998;|db&#65533;.&#65533;&#65533;$&#65533;&#65533;q&#65533;V&#65533;G&#65533;&#65533;&#65533;2&#65533;&#1797;>&#65533;&#65533;_&#65533;&#65533;%J&#65533;< &#65533;RA&#65533;&#65533;&#65533;D&#65533;jLI&#65533;&#65533;&#65533;(&#65533;/3&#65533;k0&#65533;&#65533; &#65533;L}pq&#65533;&#65533;&#65533;ax&#65533;&#65533;&#65533;&#65533;&#65533;# &#65533; d%&#65533;R&#65533;&#1283;'dae#&#65533;&#65533;&#65533;&#65533;A&#65533;&#65533;<&#65533;#&#65533;&#&#65533;&#65533;nx &#65533;BBi&#65533; ^rb)&#65533;&#65533; #9&#65533;s&#65533;&#65533;&#65533;F&#65533;`,&#65533;$&#65533;[`E&#65533;6F2&#65533;"&#65533;r&#65533;&#65533;6c!&#65533;&#65533;S*.&#65533;
&#65533;&#65533;&#65533;=E&#65533;h'&#65533;wZF&#65533;&#65533;&#65533;&#65533;L&#65533;&#65533;&#65533;&#65533;&#65533;YD&#65533;&#65533;^&#65533;sCt&#1204;&#65533;&#65533;&#1314;0Kr/H-.&#65533;T&#65533;f$&#65533;&#65533;&#65533;&#65533;&#65533;&#65533;{RP*&#65533;&#65533;	&#65533;E&#65533;&#65533;&#65533;&#44549;E&#65533;&#65533;$&#65533;&#65533;&#1130; &#65533;&#65533;2&#65533;&#65533;H&#65533;2&#65533;&#65533;f.(&#65533;.K&#65533;&#65533;)}Z&#361;&#65533;&#65533;5o&#65533;&#65533;&#65533;&#880;&#65533;&#65533;x&#65533;/&#65533;&Z&#65533;4> &#65533;&#65533;z&#65533;3&#65533;&#65533;?a%(]&#65533;&#65533;*&#1279;$&#1588;&#65533;&#65533;&#65533;&#65533;e&#65533;Y&#1352;&#18945;A&#65533;&#65533;a&#65533;&#574;&#65533;NP&#65533; U&#65533;|60"j&#65533;P&#65533;A0%5&#65533;&#65533;&#65533;r&#65533;&#65533;TD&#65533;/:&#65533;&#65533;&#65533;a<&#65533;<t&#65533;
I&#65533;B&#65533;7&#65533;4&#65533;4K&#65533;&#65533;&#65533;2&#65533;l/&#65533;n&#65533;
&#65533;	&#65533;&#65533;&#65533;&#65533;#&#65533;&#65533;&#65533;+&#65533;&#65533;&#65533;S&#65533;1&#65533;D@&#65533;Q}&#65533;	&#1621;&#65533;&#65533;T&#1294;h&#65533;&#65533;&#1958;&#65533;(&#65533;&#65533;&#65533;A&#65533;&#65533;&#65533;&#52510;e&#65533;	&#65533;(s&#65533;9	JG*&#65533;&#65533;D2&#65533;&#65533;&#1261;L&#65533;&#65533;9&#65533;M/4&#65533;Z8V&#65533;&#65533;&#65533;+&#65533;&#65533;kD&#65533;&#65533;&#65533;Y-&#65533;&#1480;S&#65533;&#65533;.&#65533;&#65533;&#65533;&#65533;O&#65533;&#65533;&#65533;;+6&#65533;4&#65533;&#65533;&#65533;&#65533;Y&#65533;&#65533;&#65533;&#1577;/^&#65533;&#65533;v&#65533;&#65533;B&#65533;(
&#65533;/&#65533;Z&#65533;&#65533;&#65533;+"\MIkEg&#1034;8L]`&#1865;v&#65533;&#1165;&#65533;&#65533;&#65533;=&#65533;&#65533;j&#65533;&#65533;&#65533;&#846;q&#65533;&#65533;w&#65533;&#248;&#1036;cl&#65533;&#65533;`[z&#65533;&#1273;&#65533;&#65533;Bf&#65533;Y	&#65533;7q&#65533;&#65533;RU&#1131;&#65533;&#65533;+&#65533;&#615;SN$_&#65533;j&#65533;Evy&#65533;F&#65533;%&#65533;&#65533;%&#65533;&#65533;q`&#65533;x1&#65533;P!&#65533;w&&#65533; XNpR&#65533;&#65533;B&#65533;EVN&#65533;@P	&#65533;B&#65533;9&#65533;&#65533;Be&#65533;&#65533;&#65533;E&#65533;O 8&#65533;&#65533;o:&#65533;&#65533;j&#65533;&#65533;a&#65533;&#1628;&#1721;&#65533;&#65533;N&#65533;hS*aA5&#627;	&#65533;`"&#65533;hGk&#65533;&#65533;RD&#65533;2Z&#65533;>&#65533;&#1148;&#65533;&#65533;Su&#65533;Kkv
&#65533;&#65533;&#65533;x&#65533;&#65533;V&#65533;1%X&#65533;E&#886;&#65533;&#65533;G{&#1750;&#65533;&#65533;%&#65533;&#65533;s&#65533;&#65533;`&#65533;&#65533;8u&#65533;&#797;&#65533;&#65533;Z&#65533;&#65533;e&#65533;M3&#65533;N&#65533;#.&#65533;&#65533;&#65533;(E	&#65533;c&#65533;&#65533;MW&#65533;Cy&#1927;C.&#65533;&#65533;C5&#65533;&#65533;FNt&#65533;!h&#65533;4&#65533;&#65533;"B&#65533;&#65533;!&#65533;&#65533;&#1878;&#65533;&#1282;&#65533;(&#65533;&#65533;_^k&#65533;&#65533;Sr&#65533;vx&#65533;&#65533;H&#65533;;B&#65533;&#65533;&#65533;T0XJ{&#65533;&#65533;&#65533;(&#65533;&#1843;&#65533;)6&#65533;O<~*jj+P&#65533;&#65533;&#65533;fH&#65533;&#65533;&#65533;2&#65533;@&#65533;&#65533;v\`cr&#65533;&#1079;&#65533;&#65533;&#65533;&#65533;&#65533;s&#65533;&#65533;&#65533;8b&#65533;PA&#1618;3&#65533;dH&#65533;&#65533;&#65533;&#65533;&#65533;&#65533;&#65533;U&#65533;&#65533;q0&#65533;&#822;r&&#65533;$[pK,&#65533;&#65533;&#65533;z$0&#1696;&#979;T&#65533;j%d&#65533;8&#65533;&#65533;&#65533;NF&#65533;&#65533;&#1395;&#65533;E&#65533;&#65533;&#65533;t~&#65533;wC1q/ &#65533;S&#65533;&#65533;;&#65533;:&#65533;&#65533;&#65533;'&#65533;#_&#65533;&#65533;8&#65533;&#65533;&#65533;Q&#155;Y&#65533;&#65533;&#65533;&#65533;&#65533;%+;&#65533;k@&#65533;&#65533;&#65533;x&#65533;dp`&#65533;[&#65533;&#65533;&#65533;~&#65533;B&#65533;U&#65533;w&#65533;C,<#q_&#65533;?wi}7&#65533;&#65533;&#65533;G;&#65533;&#65533;_&#65533;&#65533;&#65533;&#65533;&#65533;/P&#65533;&#65533;U&#65533;G&#65533;&#65533;&#65533;&#65533;&#65533;P&#65533;&#65533;` &#65533;(&#65533;&#65533;9&#1736;&#65533;&#1915;&#65533;&#65533;&#65533;M&#65533;I&#65533;D&#65533;d&#65533;&#65533;&#65533;
uY0&#65533;&#300;h_&#65533;QV&#65533;&#65533;OB&#65533;&#65533;&#65533;&#65533;&#65533;R&#65533;&#65533;`&#65533;`&#65533;FB8^&#965;Z&#65533;D&#65533;&#65533;&#65533;&#65533;&#65533;&#261;&#65533;H`px&#65533;&#65533;&#65533;&#65533;
8&#65533;;&#65533;P|&#1071;&#65533;\&#65533;L&#65533;&#65533;&#65533;&#65533;&#65533;S&#65533;&#65533;F<J&#65533;T&#65533;&#65533;&#65533;C&#65533;\ Co,&#65533;&#65533;}&#65533;&#65533;&#65533;&#65533;UUU&#65533;M3Y3&#65533;&#65533;
&#65533;&#65533;&#885;V&#65533;n&#65533;F&#65533;yN&#65533;YP&#65533;&#65533;$Ie&#65533;S&#65533;&#18277;xa&#65533;c&#1099;&#65533;&#65533;  &#65533;&#65533;p&#65533;&#65533;&#65533;pM\&#65533;&#65533;nIZG V|i&#65533;&#493;&#65533;S&#779;k&#65533;&#65533;#&#65533;X&#65533;\&#65533;Eh&#65533;)&#65533;&#65533;UV&#65533;&#65533;&#65533;&#65533;\&#65533;"&#65533;&#65533;&#65533;0ACl`&#65533;m`&#65533;"bBm&#65533;`l`3&#65533;Sz&#65533; &#65533;&#65533;&#65533;&#65533;&#65533;x&#65533;&#65533;&#65533;2&#1684;&#312;&#65533;&#65533;q#ZD`&#65533;PP&#65533;&#65533;-v&#65533;	&#65533;z&#65533;\S&#65533;K Ib&#65533;&#65533;P&#1618;&#1445;F&#65533;&#65533;N&#65533;D`&#65533;&#65533;&#65533; D&#65533;&#65533;&#1728;I&#65533;D)&#65533;m&#65533;&#65533;&#65533;L&#65533;&#65533;&#65533;&#65533;X&#65533;&#65533;&#65533;&#65533;i$&#1950;&#65533;&#65533;&#65533;&#65533;A&#65533;2.&#65533;9)&#65533;h&#1103;H&#65533;&#343;9aO &#65533;&#65533;\u&#65533;&#65533;L&#844;v&#65533;&#65533;9#&#65533;M<E$&#65533;&#65533;&#65533;&#65533;ya&#65533;&#65533;&#65533;&#65533;&#65533;&#65533;N&#781;Nd&#65533;z&#65533;&#65533;S&#65533;G&#65533;&#65533;D`&#65533;&#65533;&#639;5Jr&#65533;&#65533;N`Frc&#65533;&#65533;&#65533;J&#65533;&#65533;CF&#65533;A"&#65533;	D&#65533;&#65533;hS&#65533;&#65533;}%m&#65533;d&#65533;&#65533;&#65533;t&#65533;F&#65533;&#65533;&#1814;&#65533;&#65533;&#65533;|&#519;\!&#65533;D. +dRLT&#389;&#65533;&#862;&#65533;MY&#65533;(&#65533;nF&#65533;9&#65533;&#65533;
&#65533;&#65533;W"&&#65533;&#65533;&#640;&#65533;i&#65533;M&#65533;Y&#65533;K&#65533;&#65533;\J%f&#65533;&#65533;S&#65533;&#65533;]&#65533;&#65533;&#65533;E&#65533;&#65533;&#65533;f&#65533;&#65533;&#65533;4&#65533;&#65533;Q&#65533;E'F*5#M
&#65533;\!&#885;&#65533;&#65533;&#65533;_&#65533;A4e&#65533;&#862;J&#65533;&#65533;L&#65533;&#65533;&#729;a&#65533;&#65533;&#65533;DcL&#65533;!rH&#65533;Ai`&#65533;d&#65533;+&#65533;S&#65533;&#65533;&#65533;Hr&cfn&#65533;&#65533;<G3&#65533;&#65533;@&#65533;
&#65533;&#65533;U&#65533;&#65533;&#65533;y&#65533;&#65533;a&#65533;&#65533;&#65533;Q&#65533;s&#65533;&#65533;&#65533;|&#65533;U&#65533;&#1035;i&#65533;A&#65533;x&#65533;&#65533;<M)*&#65533;&#53517;&#65533;&#65533;o &#65533;od<>'A&#65533;f&#264;0&#65533;&#65533;I4&#65533;a&#65533;j&#65533;Z&#65533;YU&#65533;pR&#65533;&#65533;&#65533;&#65533;x)$w&#65533;h&#65533;\Ym&#65533;*&#65533;&#65533;&#65533;Lux&#65533;&#65533;&#65533;Q&#65533;&#65533;>&#65533;&#65533;'&#65533;&#65533;Hl&#65533;a&#1299;&#65533;yQ&#1937;N^v&#65533;&#65533;(zai&#65533;9&#65533;&#65533;^&#65533;pA&#65533; &#65533;L&#167;+&#65533;&#65533;&#65533;%&#65533;&#65533;9&#65533;(&#65533;V&#65533;	D&#65533;A"&#65533;&#65533;&#65533;a &#65533;0U&#65533;&#65533;&#65533;&#65533;eS&#65533;&#65533;~&q|&#65533;&#65533;^&#65533;W&#65533;&#65533;&#65533;&#65533;c&#65533;&#65533;^&#65533;&#415;$#&#65533;&#65533; ICPF)&#65533;U&#65533;&#65533;&#65533;N"B#&#65533;&#65533;K&#65533;V*&#65533;S&#65533;&#65533;&#65533;&#65533;S\&#1654;&#65533;DY&#65533;S/&#65533;&#65533;&#65533;d&#65533;&#65533;
&#65533;dQ&#65533;&#65533;W&#65533;&#65533;&#65533;&#65533;,&&#65533;&#65533;&#65533;EPL&#65533;,&#65533;&#65533;E LL&#65533;&#65533;&#302;(&#65533;|&#65533;&#65533;&#65533;f&#65533;&#65533;&#65533;K&#65533;&#65533;&#65533;%&#65533;&#65533; &#65533;b&#65533;&#65533;&#415;&#65533;&#65533;Vk&#65533;&#65533;A9m &#65533;fJH&#65533;Dj&#65533;&#65533;'&#846;j&#65533;&#65533;Q&#65533;&#65533;V&#65533;&#65533;l&#65533;&#65533;&#65533;\6&#65533;&#65533;d&#65533;&#65533;&#65533;i&#65533;&#65533;&#65533;&#65533;&#65533;T\&#1958;q&#65533;c&#65533;,&#65533;<2&#65533;;=jOZ&#65533;&#65533;+&#65533;&#65533;*<&#65533;<Z+&#65533;
&#678;RMm&#65533;)&#65533;&#65533;T
&#65533;*&#65533;i,+&#65533;)&#65533;t&#65533;	j&#65533;&#1569;D&#65533;iFLh&#65533;T&#65533;&#65533;&#65533;2M&#65533;&#37866;&#65533;&#65533;&#65533;&p2"&#65533;&#65533;&#65533;(+a&#65533;&#65533;&#65533;&#65533;]&#65533;BU&#65533;M&#65533;_:&#65533;NpF&#65533;&#65533;&#65533;I&#65533;&#65533;e&#65533;&#65533;&#65533;&#65533;-R q&#655;UD&#65533;|&#65533;&#65533;&#875;&#65533;%d`&#65533;&#65533;&#65533;n&#65533;&#1488;&#65533;M&#65533;L &#1716;&#65533;cf&#65533;z&#65533;:&#65533;&#65533;&#65533;&#65533;% &#65533;&#65533;&#65533;&#65533;&#65533;&#65533;+<)&#1299;&#65533;)&#65533;&#65533;gB&#65533;B&#65533;&#65533;&#65533;&#65533;KL'&#65533;&#65533;&#65533;>.&#65533;&#65533;&#65533;'Z&#65533;&#65533;
.&#65533;&#65533; qD&#65533;p&#65533; EJ&#65533;&#65533;&#65533;DHd&#65533;,jC&#65533;-|&#65533;N&#65533;&#65533;&#65533;F\&#65533;j&#65533;&#65533;r&#65533;&#65533;&#1614;&#65533;&#65533;&#65533;&#65533;*&#65533;:,&#65533;)&#65533;&#65533;&#1904;&#65533;E&#65533;&#65533;&#65533;&#65533;&#65533;&#65533;&#65533;&#65533;$.&#65533;
1)&#65533;&#65533;gD&#65533;-&#65533;F&#65533;dD&#65533;&#65533;F&#65533;H3M&#65533;=&#65533;
	&#420;&#65533;&#65533;&#65533;&#65533;P&#65533;&#65533;&#65533;&#65533;c^&#65533;&#510;. `&#65533;@&#65533;&#65533;tfn,&#65533;v&#1134;* &#65533;&#65533;m&#65533;&#65533;\&&#65533;&#65533;&#65533;!n&#65533;W&#65533;&#65533;o&#65533;&#65533;&#65533;&#65533;&#65533;&#65533;&#65533;&#65533;oh&#65533;J&#65533;O&#65533;&#65533;&#65533;)De&#65533;@&#65533;{&#65533;GY&#65533;&#65533;KD&#65533;&#65533;&#1899;&#58890;&#65533;&#65533;&#65533;&#65533;=&#65533;Q&#65533;l&#65533;
G&#65533;&#1466;&#65533;&#65533;v&#65533;&#65533;&#65533;/&#65533;&#25509;&#65533;p&#65533;&#65533;&#65533;&#65533;&#1147;&#65533;M&#65533;FC=&#65533;&#65533;&#644;^&#65533;o&#65533;",&#65533;&#65533;&#65533;*&#65533;&#65533;7qc`Im&#65533;D+M#&#65533;&#65533;&#65533;&#65533;^D &#65533;^&#65533;&#389;P(&#65533;.v&#65533;&#65533;&#65533;&#65533;C&#65533;&#65533;&#65533;.@&#65533;&#65533;&#65533;Z&#65533;&#65533;&#65533;&#65533;&#65533;*&#65533;2-#&#65533;^&#65533;&#65533;*&#65533;&#65533;0&#65533;&#65533;&#1749;&#65533;&#65533;ndi4&#412;&#65533;&#394;'rcHm&#65533;&#65533;&#65533;zF&#65533;&#65533;&#65533;*&#65533;GD&#65533;G c&#65533;I &#65533;I&#65533;&#65533;&#65533;&#65533;I./0|&#65533;&#65533;&#65533;&#65533;&#65533;&#65533;i&#65533;$&#65533;lL&#65533;&#65533;&#65533;&#1871;&#65533;+&#65533;$&#65533;F&#65533;&#65533;e&#65533;^&#65533;&#65533; &#65533;&#65533;&#65533;yA&#65533;&#65533; &#65533;r&#65533;"3a&#65533;&#65533;&#65533;NQ)&#65533;&#65533;&#65533;F&#65533;&#65533;&#65533;&#65533;H
-a&#65533;&#65533;&#65533;FE&#65533;&#65533;^&#65533;&#65533;&#65533;,&&#65533;d&#65533;-&#65533;
&#65533;.PR&#65533;,&#890;&#65533;j&#65533;L&#65533;v&#65533;&#1504;&#834;&#65533;&#65533;&#65533;&#65533;B&#1129;!<*7kh&#65533;,&#65533; &#65533;&#65533;&#65533;&#65533;e&#65533;&#65533;@&#65533;&#65533;&#65533;_ &#65533;DR"&#65533;Q.&#1917;&#65533;&#65533;<c&#65533;&#65533;#&#173;&#65533;"Dj&#65533;Q.&#65533;&#65533;nh&#65533;h@b3z&#851;&#65533;&#65533;&#65533;+&#65533;&#65533;/^&&#65533;J&#65533;&#65533;2,&#65533;&#65533;H=&#65533;&#65533;i_&#65533;&#65533;&#11258;&#65533;d&#65533;2p&#65533;.&#65533;&#65533;@&#65533;Ge&#65533;&#65533;$&#65533;U)&#65533;&#65533;&#65533;;Y&#65533;&#65533;Vz4&#65533;&#65533;&#65533;#&#65533;&#65533;A!&#65533;&#65533;V({Uh&#65533;&#65533;&#65533;Q&#65533;PjFf &#65533;9&#751;&#65533;&#65533;,<#&#65533;&#65533;~b&#65533;G&#65533;
&#65533;;f\&#65533;&#65533;&#65533;&#65533;"&#65533;"&#65533;&#65533;_R&#65533;&#65533; &#1353;&#65533;&#65533;
&#65533;@#V&#65533;R&#65533;P&#65533;&#65533;^&#65533;&#65533;OT&#65533;j&#65533;ZaK,&#65533;a%&#65533;r&#571;&#65533;*<6&#65533;&#65533;&#65533;lAh&#65533;&#65533;0E&#65533;R&#65533;&#65533;&#65533;v&#65533;&#65533;&#1510;4b:h&#65533;.&#65533;[&#65533;v(N[f&#65533;z&#65533;sR&#65533;&#65533;1&#65533;&#65533;&#65533;XDoy&#65533;&#28008;&#65533;v/C&#65533;d&#65533;r&#65533;&#65533;Y&#65533;po&#65533;\F&#65533;&#65533;&#65533;&#65533;x6&#65533;&#65533;S`&#65533;&#65533;IT&#572;&#65533;#&#1519;K&#65533;q\&#1713;&#65533;4D&#65533;q&#65533;&#65533;=?&#65533;&#65533;&#65533;&#938;&#65533;&#65533;9n&#65533;&#1367;c&#65533;&#65533;@#&#65533;U1&#65533;&#65533;H&#65533;p&#65533;&#65533;&#65533;&#65533;`&#65533;~&#65533;&#65533;&#65533;&#65533;&#65533;&#65533;H&#65533;G@&#65533;|&#65533;&#65533;`&#65533;0A\&#65533;&#65533;o&#65533;&#65533;&#65533;f,&#65533;
&#65533;&#65533;&#65533;)UK&#65533;&#65533;b3&#65533;"D\&#65533;&#65533;&#65533;&#65533;&#65533;|&#65533;&#1938;&#65533;&#65533;&#65533;5&#65533;&#65533;&#65533;7&#65533;&#65533;&#65533;m&#65533;&#65533;y&#1615;9Og&#65533;&#65533;wf&#1477;&#65533;t&#65533;K&#65533;&#65533;%&#65533;b&#65533;&#65533;&#65533;&#65533;&#515;k&#65533;&#65533;&#65533;&#65533;n&#65533;&#65533;&#65533;&#65533;0&#65533;&#65533;`x7i&#65533;&#65533;&#65533;&#65533;&#65533;%&#65533;&#65533;%&#65533;&#65533;&#65533;*&#65533;&#1968;&#65533;m&#65533;&#65533;&#65533;&#65533;++&#65533;&#65533;&#65533;O&#65533;&#65533;&#65533;Ll&#65533;G&#65533;FTP4W&#65533;T2&#65533;^&#65533;p&#65533;&#1338;&#65533;U&#65533;@D&#65533;&#65533;&#65533;&#65533;&#65533;&#65533;&#766;FmfId&#65533;;&#65533;:u&#65533;H&#65533;&#65533;]&#65533;g&#65533;bo&#65533;[&#65533;0<&#65533;8&#65533;&#65533;&#65533;&#65533;&#65533;b&#65533;&#31626;&#65533;&
,5&#65533;&#65533;
&#65533;&#65533;&#65533;x2&#65533;W &#65533;&#65533;o&#65533;v&#65533;&#65533;8&#65533;&#45483;&#65533;&#65533;]&#1610;&#65533;ey&#65533;,IxC|R-&#65533;&#65533;g,&#65533;{&#65533;&#65533;&#264;&#65533;&#65533;o&#65533;&#65533;&#65533;w&#65533; s&#65533;v:<'+&#65533;&#65533;&#65533;&#65533;5e&#65533;&#65533;&#1488;&#65533;$NTb&#65533;&#1259;?&#65533;wr&#65533;&#65533;dn&#65533;_-ii&#65533;&#65533;Gx*t&#65533;K&#65533;&#65533;)E&#65533;&#65533;_r&#65533;&#65533;!l&#65533;u&#65533;)c&#65533;&#65533;&#65533;&#65533;&#65533;&#65533;`&#65533;q&#65533;&#65533;p0U&#65533;a)&#65533;&#65533;f&#65533;&#65533;&#65533;&#65533;&#65533;rEQ&#65533;D&#65533;6j&#65533;rHr&#65533;_q&#65533;K/&#1422;|p'&#65533;&#65533;&#65533;&#1450;&#65533;&#65533;h&#65533;{&#65533;&#65533;m&#65533;&#65533;Mu&#65533;&#65533;?&#65533;&#65533;&#65533;&QDl&#65533;%&#65533;&#65533;-&#65533;U6S&#65533;&#65533;&#798;&#65533;&#65533;&#65533;&#65533;U&#65533;ty!&BY&#65533;<&#65533;&#65533;|&#65533;y,g <0&#65533;&#65533;"S"R&#65533;w&#65533;`&#65533;&#65533;|G&#65533;&#65533;&#65533;%&#65533;p&#65533;T&#65533;fuH&#65533;Sm&#65533;&#65533;&#65533;H&#65533;M&#65533;&#65533;&#65533;&#65533;:Q4N&#65533;&#65533;9&#65533;&#65533;b&#65533;`&#65533;&#65533;&#65533;Ibo6}&#65533;&#65533;l&#65533;&#65533;&#65533;&#65533;5&#35105;k&#65533;;&#65533;&#65533;&#1552;&#65533;&#65533;;&#621;%b&#65533;&#65533;&#819;&#65533;\&#65533;&#65533;&#65533;&#65533;&#65533;p&#65533;&#65533;$&#65533;&#525;{&#65533;p&#65533;0&#65533;N&#211;&#65533;&#65533;&#65533;&#65533;kZ&#65533;>d$&#65533;&#65533;d&#65533;.&#65533;&#65533;1j&#65533;ds&#65533;&#65533;O&#65533;EFC*!&#65533;b&#65533;&#65533; '3`E&#65533;&#65533;&#584;&#65533;?&#65533;&#65533;&#65533;&#777;x&#65533;&#65533;&#1878;&#65533;&#65533;&#65533;X;&#65533;&#65533;&#65533;F&#65533;3{&#65533;:Iv&#65533;-&#65533;&#65533;(&#65533;&#65533;&#65533;&#65533;&#65533;&#65533;&#65533;X&#65533;X&#65533;{2&#65533;Ay&#65533;%&#65533;a&#65533;Q&#65533;&#65533;^&#65533;6&#65533;$a&#65533;&#65533; &#65533;% Pr&#65533;M&#132;6&#65533;,&#65533;&#65533;&#65533;@&#65533;)V&#65533;xcF&#65533;9v&#65533;&#65533;dH&#65533;#I&#65533;&#65533;&#65533;B:&#65533;$L&#65533;&#65533;.1i&#65533;1SX&#65533;&#65533;&#65533;&#65533;&#65533;1&#65533;&#65533;&#352;_&#65533;~qs&#65533;hB&#65533;]:&#65533;d&#1605;&#65533;-\&#65533;&#65533;!J&#1108;Q7^&#65533;:&#65533;&#65533;&#65533;&#65533;FX&#65533;*I&#65533;&#65533;&#65533;.&#65533;H&#65533;F)&#34208;&#65533;(r&#65533;&#149;J&#65533;&#65533;&#65533;=&#65533;&#65533;&#65533;&#65533;q&#65533;&#65533;&#65533;&#65533;MvH&#65533;&#1506;EM&#65533;&#65533;87&#65533;`&#65533;
&#750;&#65533;hth&#1123;I&#65533;6}5&#65533;!&#65533;
&#65533;!&#65533;W&#65533;@i&#65533;,&#65533;&#1240;?o&#65533;&#65533;&#65533;h&#65533;(&#65533;&#284;i T&#65533;&#65533;&#65533;&#401;<y2&#65533;Q&#65533;&#65533;
 '&#65533;&#65533;7s6&#1751;mx&#65533;&#65533;&#65533;9&#65533;&#65533;p(lK&#65533;&#65533;&#1650;a&#65533;&#65533;&#65533;&#65533;Wod&#65533;_OD&#65533;] &#65533;4S&#65533;&#65533;<&#65533;\&#65533;&#65533;tZ&#65533;6&#65533;&#65533;&#65533;&#609;.&#65533;j
&#65533;&#1620;;&#801;&#65533;^&#65533;mB B&#65533;j?&#65533;$s&#65533;*7&#65533;bI&#65533;&#65533;l&#65533;H&#65533;SL&#65533; &#65533;&#65533;2&#1023;&#65533;&#65533;&#65533;k&#65533;=7&#65533;@&#65533;3&ht&#65533;(0&#65533;$*&#65533;8&#65533;+&#65533;&#65533;+&#65533;(&#65533;&#65533;F&#65533;2K(3&&#1810;&#65533;.&#65533;&#65533;&#65533;&#65533;&#65533;X&#65533;	&#65533;&#65533;3&#65533;&#65533;&#65533;&#65533;	(&#65533;@,&#567;&#65533;&#65533;&#65533;&#65533;~X&#65533;&#65533;&z&#65533;9&#65533;&#65533;j&#65533;&#130;V|&#65533;&#65533;
O<&#65533;&#65533;R&#65533;&#65533;&#65533;&#65533;&#65533;&#65533;N	&#65533;&#65533; &#65533;"&#65533;&#65533;&#65533;&#65533;&#65533;&#65533;&#65533;+@&#65533;{+&#65533;+#&#65533;,0&#65533;&#65533;&#65533;&#65533;V]}V&#65533;
1&#906;p&#65533;&#65533;&#65533;&#65533;&#65533; axj&#647;&#65533; &#65533;&#65533;0&#65533;&#65533;&#65533;&&#65533;3SD&#65533;:&#258;&#65533;/${&#65533;&#65533;&#65533;^&#717;&#65533;&#65533;&#65533;&#65533;&#65533;&#65533;&#65533;&#65533;&#65533;H&#65533;&#65533;&#65533;Q&#65533;&#65533;UkF%d&#65533;L.&#65533;X&#65533;?&#65533;&#65533;&#65533;&#1291;&#65533;&#65533;&#65533;:&#65533;X&#65533;&#65533;&#65533;&#65533;CZ&#65533;A&#65533;h&#65533;&#65533;&#65533;&&#1818;&#65533;&#65533;)&#65533;
&#65533;d&#65533;&#65533;
&#65533; -&#65533; &#653;&#65533;6&#65533;e&#65533;zc&#65533;&#65533;&#65533;:&#65533;&#65533;&#65533;&#65533;T&#65533;p&#65533;V)&#65533;Z>T0C2+&#65533;S&#65533;+&#65533;&#65533;*&#525;SBh&#65533;I'&#65533;&#65533;&#65533;6&#65533;&#65533;&#65533;#Pg&#65533; &#65533;&#65533; t\&#65533; (&#65533;@ 7&#1946;&#65533;c&#65533;&a&#65533;&#65533;&#65533;&#65533;x&#65533;J&#65533;&#65533;:&#65533;i&#65533;&#65533;j{7&#65533;ju&#65533;&#65533;'&#65533;a&#65533;&#65533;&#65533;O%/
y&#65533;l8E&#65533;>+&#65533;R&#65533;-&#65533;,&#65533;&#65533;h|c&#65533;&#65533;"h]&#65533;&#65533;+ &#65533;&#65533;c&#65533;V&#65533;&#65533;&#65533;&#65533;&#65533;1&#65533;&#65533;&#65533;&#65533;&#65533;U_&#65533;&#65533;&#65533;&#65533;+3&#1529;'&#65533;&#869;&#65533;|&#65533;Aa&#65533;U&#65533;&#65533;^&#65533;&#65533;&#65533;&#65533;Yj&#65533;&&#65533;&#65533;+~&#65533;&#65533;v&#65533;&#65533;s&#65533;&#65533;v&#65533;&#65533;&#65533;%&#65533;@&#1743;-&#65533;U&#65533;&#65533;&#65533;&#65533;D&#65533; &#65533;&#65533;&#65533;*&#65533;&#65533;&#65533;Su&#65533;&#65533;&#65533;;2&#65533;T&#65533;,&#65533;&#65533;\T&#65533;&#65533;&#65533;7&#65533;&#65533;&#65533;&#65533;&#65533;$,&#65533;&#65533;D&#65533;2&#65533;&#65533;E&#65533;&#65533;&#65533;j&#65533;&#65533;&#65533;&#65533;&#65533;w?&#65533;&#65533;3T&#65533;+1&#65533; 
&#65533;L
&#65533;7g K&#65533;S_E&#65533;e=&#65533;&#65533;
f&#65533;&#65533;&#65533;/&#65533;)jR>&#65533;&#65533;&#65533;&#65533;TmF	p&#65533;L&#65533;G&#65533;M&#65533;+&#65533;&#65533;&#65533; b9&#65533;&#65533;&#65533;os&#65533; &#65533;&#65533;D'V&#65533;+*&#65533;	F&#65533;&#65533;&#1290;MC&#65533;A&#65533;&#65533;&#65533;BKS&#65533;&#65533;&#65533;6-(&#65533;"E&#65533;&#65533;4&#65533;&#65533;C&#65533;&#65533;&#65533;4&#65533;-Y)@&#65533;cRn&#65533;&#65533;})&#65533; &#65533;&#65533;&#65533; WU&#65533;&#65533;0&#65533;&#65533;b&#65533;&#65533;&&#65533;9&#65533; &#65533;&#65533;O&#65533;&#65533;&#65533;$&#65533;&#65533;0&#65533;t&#65533;:_I`&#65533;j&#65533;MB&#65533;N&#65533;0&#65533;SDwb#A&#65533;&#65533;9&#65533;&#65533;`&#65533;K&#65533;&#65533;g&#65533;&#65533;&#65533;&#65533;~ED&#65533;v&r&#65533;&#65533;&#65533;	&#65533;
&#65533;&#65533;*&#65533;%9&#65533;k#{D&#65533;&#65533;&#65533;m-U<t&#65533;C&#65533;FIk^3`&#65533;&#65533;&#65533;fB&#65533;&#65533;@&#65533;a&#1972;H&#65533;&#65533;&#65533;mD&#65533;wKN&#65533;&#65533;-&#65533;L&#65533; R8_5&#65533;&#65533;&#65533;}&#65533;E&#65533;1&#65533;u&#65533;&#837;&#65533;&#65533;_Qa&#65533;&#65533;&#65533;&#65533;&#65533;&#65533;8&#65533;G1&#65533;&#65533;)&#65533;B95&#65533;"&#65533;&#65533;&#65533;&#537;&#65533;h&#65533;|2&#65533;&#65533;F9&#65533; 6&#65533;DW &#65533;dA(&#65533;&#65533;&#65533;pEq F^&#459;h&#65533; 7&#65533;:&#65533;&#65533;&#65533;L!&#65533;Q]&#65533;&#65533;&#65533;&#65533;&#65533;&#65533;$&#65533;&#65533;&#65533;&#65533;3n+&#65533;&#65533;&#65533;&#65533;&#65533;&#65533;&#65533;&#65533;lh7D&#65533; 5EH&#65533;&#65533;J0&#65533;&#65533;&#65533;
&#65533;&#65533;'!&#65533;&#65533;&#65533;X&#602;Z&#65533;'+&#1358;vu]&#65533; &#65533;s&#65533;&#65533;t&#65533;;Y&#65533;O#&#65533;&#286;&#65533;&#65533;@&#65533;,&#65533;q&#65533;&#65533;&#65533;&#65533;&#65533;)&#65533;O&#65533;0b^&#65533;&#65533;&#65533;=&#65533;Td_&#2002;&#65533;1)#&#1209;!+&#65533;&#65533;&#65533; 1J`&#65533;E&#65533;&#65533;W&#65533;"&#65533;&#65533;&#10967;eU&#65533;jE&#65533;&#65533;&#65533;&#65533;&#65533;&#65533;&#65533;kh"&#65533;Y%q&#65533;]U9&#65533;&#1042;&#65533;&#65533;Kq V+&#65533;&#65533;&#65533;J&#65533;&#1684;&#65533;&#65533;&#65533;&#65533;&#65533;pr&#65533;&#65533;E&#65533;&#65533;=w&#65533;&#65533;M&#65533;&#65533;RP&#65533;&#65533;ia]&#65533;&#65533;y&#65533;R&#65533;&#65533;N&#65533;9&#65533;&#65533;$gT&#65533;&#65533;&#65533;&#65533;&#65533;&#65533;0&#65533;,&#65533;f"q&#65533;`&#65533;&#65533;88&#65533;ZjF&#65533;&#1885;v&#65533;&#65533;&#32968;&#65533;&#884;&#65533;&#65533;&#65533;&#65533;*S&#65533;&#65533; {&#65533;&#65533;&#1348;&#65533;&#65533;&#65533;&#65533;&#65533;&#65533;5&#65533;e&#65533;F*&#65533;&#65533;&#65533;&#65533;"PX&#65533;[
{H &#65533;&#784;&#65533;&#65533;&#65533;&#65533;&#65533;&#65533;&#65533;&#65533;1&#65533;&#1390;&#65533;&#65533;&#65533;&#65533;&#65533;`v&#65533;q&#65533;t&#65533;&#65533;&#65533;go&#65533;Q_*&#65533;a&#65533;j&#65533;&#65533;AB'p&#65533;&#65533;NH&#65533;w&#1154;&#65533;&#65533;=&#65533;"&#65533;&#598;&#65533;$&#65533;&#65533;E&#65533;&#65533;z&#65533;6&#65533;&#65533;&#65533;r|&#65533;$&#65533;zT&#65533;A&#65533;0\&#65533;&#65533;&#1697;B&#65533;W&#65533;&#65533;h}&#65533;&#65533;v&#65533;_ &#65533;`"8&#65533;-&#65533;~*\&#65533;&#65533;&#65533;(&#65533;&#65533;WX&#65533;rBIAo&#65533;Fn&#65533;>U&#65533;&#65533;ljv&#65533;`&#65533;&#65533;x&#65533;&#65533;-&#65533;e&#65533;&#65533;&#994;\
&#65533;(&#65533;&#65533;j&#65533;{&#199;^F/W&#65533;\&#65533;
&#130;&#65533;&#65533;} 3&#65533;Q&#65533;&#65533;k&#65533;_&#65533;&#65533;+&#65533;&#65533;&#65533;,&#65533;&#65533;Bg4)&#65533;&#65533;&#65533;B=&#65533;IS&#65533;'6&#65533;&#65533;\&#65533;&#65533;.@&#65533;&#65533;&#65533;&#65533;&#65533;&#65533;"lg&#65533;!&#65533;&#65533;uMR[&#65533;&#65533;Rv!&#65533;Fy&#65533;&#65533;7c&#65533;J&#65533;=&#65533;&#65533;k{&#503;E&#510;MJl&#65533;&#65533;&#65533;'&#65533;&#65533;p#&#65533;&#65533;&#65533;&#65533;:&#65533;r
&#65533;&#65533;7X&#65533; Q&#65533;v&#65533;&#65533;&#65533;&#65533;&#65533;G&#65533;,&#65533;&#140;MhO&#65533;&#65533;&#65533;`6&#65533;u&#65533;.&#65533;-&#65533;C$&#65533;)`&#65533;K&#65533;;&#65533;e&#65533;&#65533;-(&#65533;P&#65533;&#65533;&#945;i(1]&#65533;l64A`[!ubO'&#65533;&#65533;&#65533;&#1748;Z&#65533;m}[l&#65533;2`+6m,&#65533;&#65533;7w&#65533;}j&#65533;5&#65533;&#717;&#1636;&#65533;&#65533;&#65533;&#918;&#1689;P&#65533;&#65533;xh&#65533;c2&#65533;!&#65533;&#65533;&#65533;)6&#65533;&#65533;&#65533;&#65533;&#65533;-A-&#65533;Z&#65533;@Z&#65533;&#65533;<&#65533;&#65533;DF&#65533;&#65533;&#65533;f&#65533;&#65533;E&#65533;:&#195;&#65533;@q&#1302;&#1934;&#65533;e&#65533; &#65533;sQP&#65533;&#65533;&#65533;y&#1274;&#65533;bt&#1070;|&#65533;;&#65533;&#65533;C&#65533;I}'&#65533;&#65533;&#65533;&#65533;gE&#65533;&#65533;E&#65533;#9C&#65533; &#65533;&#65533;&#65533;&#65533;&#65533;&#65533;=)(O&#65533;z&#65533;&#65533;&#65533;&#65533;/I9"Xlz&#65533;&#65533;&#65533;&#65533;&#65533;Y&#65533;&#65533;"q&#65533;&#65533;kvjF&#65533;%&#65533;&#65533;&#65533;yx/M	&#65533;.n&#65533;&#65533;&#65533;o&#65533;&#65533;&#65533;-&#65533;Q&#65533;&#65533;"&#65533;6&#65533;&#65533;&#65533;]&#65533;^&#226;&#65533;&#65533;^&#65533;&#65533;e&#65533;&&#1629;&#65533;e&#65533;dE&#65533;C
&#65533;^&#65533;&2&#65533;O&#65533;H&#65533;&#65533;&#65533;&#65533;&#65533;&&#65533;&#141;&#65533;&#461;&#65533;&#65533;m|&#65533;"&#65533;+&#65533;&#65533;%&#65533;by~@
&#65533;&#65533;&#65533;)U&#65533;g&#65533;&#65533;N"
Fv&#65533;Ip&#65533;&#65533;&#65533;&#1839;&#65533;&#65533;&#65533;#|00&#65533;_N&#65533;;&#65533;%&#65533;r&#390;&#65533;&#65533;1&#65533;&#65533;Xe&#65533;pk&#1952;E&#65533;B&#65533;&#65533;&#65533;&#65533;&#1414;&#65533;6&#65533;&#65533;&#65533;n&#65533;&#65533;&#65533;&#65533;*B&#65533;&#65533;`&#65533;&#65533;&#65533;`Y&#65533;@
&#1824;N  	&#65533;"&#65533;&#65533;^x)W&#65533;F%6&#65533;&&#65533;&#65533;h&#65533;"L&#65533;`P&#65533;"3(',
&#65533;v&#65533;&#65533;&#65533;KSt&&#65533;
&#65533;&#65533;epzP&#65533;&#65533;&#65533; 	&#65533;&#65533;2&#65533;&#65533;`&#65533;'&#65533;k.&#65533;&#65533;&#65533; DaB&#65533;P&#65533;&#65533;Y&#65533;k&#65533;oY&#65533;NU&#65533;d&#65533;@&#65533;.D&#65533;&#39958;+&#65533;i9&#65533;fcv&#65533;"&#65533;,&#65533;&#65533;W&#65533;&#65533;/&#65533;&#65533;&#65533;4,&#65533;&#65533;u&#65533;#&#1620;&#65533;	jd&#65533;l&#65533;&#65533;'&#65533;&#65533;&#65533;
&#65533;&#65533;(Q&#65533;p3h	&#65533;-ha&#65533;&#65533;&#65533;&#65533;g&#65533;&#65533;T&#65533; ^&#65533;d&#65533;n&#65533;l&&#65533;}gn&#65533;f&#65533;@&#65533; 	&#65533;@&#65533;&#65533;`&#65533;?&#65533;&#65533;&#1880;*9&#65533;&#65533;`b&#65533;&#65533;&#65533;&#65533;-&#65533;&#1065;&#65533;(&#152;&#65533;&#52274;&#65533;J &#65533;?x&#65533;C&#65533;&#65533;&#65533;&#65533;^&#65533;&#65533;&#1920;&#65533;&#65533;&#65533;,q;&#65533;U&#65533;%nj&#65533;/&#65533;B&#65533;/im&#65533;&#65533; T&#65533;&#65533;&#65533;&#65533;&#65533;&#65533;&#65533;&#65533;&#65533;&#65533;&#65533;V&#65533;.&#65533;&&#65533;&#65533;&#65533;Bf &#65533;*HP&#65533;&#65533;rH&#65533;`P&#1306;%&#65533;8&#65533;C&#775;&#65533;k&#65533;&#1324;dj<8"
&#65533;&#65533;&#65533;&#65533;C\&#65533;&#65533;&#1920;&#65533;&#65533;`=,&#65533;&#65533;Zb&#65533;&#65533;&#65533;Y&#65533;&&#65533;&#65533;8"(&#65533;&#65533;&#65533;nG&#65533;xBq&#65533;&#478;&#65533;&#65533;!&#65533;&#65533;O 	&#65533;&#65533;#I&#42354;&#65533;x&#65533;&#65533;&#1063; 3&#65533;&#65533;&#65533;x&#65533;&#65533;C&#65533;P&#65533;&#65533;&#65533;&#65533;\ &#65533;'>&#65533;&#65533;#&#65533;&#65533;&&#65533;B|(,3&#65533;K&#65533;R&#65533;&#65533;)w&#65533;Z#&#65533;&#65533;&#65533;7&#65533;&#65533;&#1002;&#65533;7d&#65533;&#65533;&#65533;&#65533;G&&#65533;&#65533;|6&#65533; uQ3&#65533;&d_IM@$,z&#424;&#65533;/{&#65533;&#65533;&#65533;&#65533; &#65533;&#65533;G&#65533;@9&#65533;&#65533;9&#65533;&#65533;9&#65533;&#65533;vZ$&#65533;&#65533;&#65533;4&#65533;:D&#65533;\P&#65533;&#65533;E&#65533;&#65533;/1&#65533;
&#65533; &#65533;n&#65533;H&#65533;5Z&#65533;P&#65533;#&#65533;&#65533;&#65533;?&xB4&#65533;gb&&#65533;&#65533;t&#65533;9:&#65533;;*l&#65533;&#65533;Nf&#65533;34&#65533;C&#65533;&#65533;&#65533;(_&#65533;:&#65533;4&#654;&#65533; &#65533;&#65533;z+t9&#65533;&#65533;	&#65533;s8ub&#65533;&#1034;&#65533;h&#65533;&#65533;B&#65533;&#65533;<&#65533;&#65533;&#65533;&#65533;?^&#65533;&#65533;&#65533;&#65533;;.P2&#65533;	&#65533;&#65533;)&#65533;"{V.&#65533;&#65533;~&#65533;j&#65533;&#65533;F"F7&#65533;{^&#65533;
HO&#65533;&#65533;<D-I&#65533;=WV&#65533;W<&#65533; &#65533;H%&#65533;&#65533;^&#65533;je;t&#65533;W&#65533;)B&#65533;.Y&#65533;&#65533;&#65533;&#65533;.&#65533;r&#65533;43H&&#65533;3&#65533;J&#65533;\&#65533;, &#65533;^&#302;V&#65533;0&#65533;NC&#65533;:&#65533;e&#65533;&#65533;&#65533;:"f&#65533;&#65533;&#65533;&#65533;f&#65533;&:TO	&#65533;/&#65533;w&#65533;&#65533;<&#65533;&#65533;8&#65533;&ML&#65533;:i~&#1327;B&#1674;&#65533;&#65533;dW&#65533;&#65533;J6&#65533;`&#65533;8X&#65533;&#65533;&#65533;s[&#65533;%&#65533;j=A&#65533;)S0&#65533;TUMB&#65533;(&#65533; 2.`&#65533;-bv&#65533;&#65533;&#65533;&#65533;&#65533;0&#65533;+&#65533;&#65533;&#65533;&#918;&#367;n&#65533;r.#2N&#65533;|SB&#65533;`&#65533;&#65533;&#65533;&#65533;&#65533;&#65533;&#65533;!*'"BH&#65533;&#65533;TM&#65533;3&#65533;&#65533;&#65533;pU&#65533;&#65533;#&#65533;&#65533;&#516;d|n&#65533;&#65533;,&#65533;&#65533;&#65533;J&#65533;V&#65533;-k&#65533;B&#65533;&#65533;&#65533;
&#65533;&#65533;6&#65533;[&#65533;s@&#65533;&#65533;l&#65533;!4B.Bt&#65533;:&#65533;[&#65533;p#&#65533;1&#65533;&#65533;FAC&&#65533;&#65533;&#65533;&#65533;&#65533;a=&#65533;&#65533;&#65533;:&#65533;&#65533;&#65533;&#65533;V&#65533;1&#65533;v&#65533;&#65533;*B&#1002;B&#65533;&#65533;&#65533;&#65533;&#65533;&#65533;t&#65533;Pl3[j'P&#65533;%6&#65533;V&#65533;N&&#65533;B&#65533;H&#65533;_&#65533;&#65533;#a&#65533;&#65533;dcbA&#65533;g=&#65533;)&#65533;P'&#65533;B92&#65533;&#65533;Le&#65533;&#65533;G&#2027;R\&#65533;6&#65533;&#65533;&#65533;C&#65533;h4&#15333;&&#65533;&#65533;6&#65533;n&#65533;*P&#65533;hv&#65533;&#1164;F&#65533; 2&#65533;Sm&#1494;m&#65533;3&#65533;*bVn&#65533;j%&#65533;T<&#65533;%&#65533;&#65533;-Q&#65533;c3I&#65533;&#65533;&#65533;&#65533;yt:&#65533;uH&#65533;cU&#65533;&#65533;/T&#65533;'&tg"J&#65533;&#65533;*dxT&#65533;A&#65533;Or[&#65533;&#65533;M&#65533;&#65533;&#65533;&#65533;&#65533;4&#65533;, ,`&#65533;0BH&#65533;J&#65533;Hrn&#65533;vL&#65533;o&#65533;2&#65533;b7c&#65533;&#65533;I3f&#65533;B\yMB&#65533;!&#65533;&#65533;!,&#65533; 7<&#65533;&#65533;S&#65533;Glm&#65533;^c;&#65533;&#65533;[m&#65533;N&#65533;m&#65533;&#65533;&#65533;&#65533;!P&#65533;>&#65533;V&#65533;NO&#65533;A&#65533;^&#65533;g&#65533;@l&#65533;U9PbV&#65533;&#65533;l&#65533;&#65533;&#65533;V&#65533;&#65533;&#65533;&#65533;%| )}&#1478;&#65533;0/1&#65533;]&&#65533;&#65533;&#65533;+l-&#65533;K_&#65533;&#65533;&#65533;w"&#65533;&#65533;&#65533;SE"B'#&#65533;"8&#65533;E`&#65533;&#65533;3&#599;|&#65533;i'&#65533;4&#65533;(&#65533;&#65533;f<&#65533;&#65533;&#65533;&#65533;&#65533;&#65533;B&#65533;&#65533;&#65533;&#65533;&#65533;&#65533;&&#65533;N&#65533;>&#65533;"&#65533;&#65533;?4&#1061;re&#65533;&#65533;&#822;&#65533;W&#65533;&#65533;N&#65533;H1&#65533;&#65533;iu&#65533;$NU*-K]&#65533;&#65533;Xap&#65533;&#1598;h&#65533;b	&#65533;&#65533;a(&#65533;&#65533;&#65533;&#65533;^&#65533;&#65533;&#135;q&#65533;&#65533;)&#65533;J*&#65533;9&#65533;#&#65533;&#65533;m&#65533;7&#65533;&#65533;&#65533;&#65533;:de&#65533;%&#65533;@;&#65533;&#65533;A&#65533;D&#65533;6Hb8&#65533;&#65533;g
B&#65533;&#65533;a&#65533;k@&#65533;OX:C&#65533;C&#65533;&#65533;&#65533;&#65533; 2&#65533;&#65533;&#65533;p&#65533;CE9&#65533;&#65533;T&#65533;1.05&#65533;@&#65533;&#65533;xB&#1447;XW{&#65533;&#65533;&#65533;&#65533;?&#65533;3&#65533;&#65533;z&#65533;&#65533;,&#65533;&#65533;8&#65533;i&#65533;&#65533;&#65533;&#65533;FF5&#65533;&#137;&#65533;&#65533;]_&#65533;
&#65533;-7&#65533;j&#65533;.&#65533;&#65533;&#65533;\/B&#65533;&#65533;&#65533;&#65533;&#65533;&#334;>&#65533;&#65533;&#65533;&#65533;&#52671;&#65533;Nf&#65533;+&#65533;&#65533;,kb&#65533;$l&#65533;&#65533;&#65533;S&#65533;&#65533;QF&#65533;&#65533;j]9N&#65533;&#65533;&#65533;80v&#65533;o&#65533;5NT@U@(&#65533;&#65533;&#65533;&#65533;&#65533;&#65533;6<-!3&#65533;Y&#1080;&#65533;&#65533;00&#65533;pnp&#65533;&#65533;u&#65533;c&#65533;&#65533;&#65533;_&#65533;Ls&#65533;`L)qE&#65533;>&#65533;$&#65533;x,4L&#65533;
&#65533;R&#65533;3&#65533;&#65533;&#65533;V,&#65533;&#65533;?&#65533;E&#65533;:&#65533;&#65533;A&#65533;&#65533;&#65533;&#65533;&#65533;=&#65533;R:&#65533;1 &#65533;E&#65533;&#65533;?f&#1699;]&#65533;&#65533;+"&#65533;Y&#1700;mZ&#65533;-&#65533;&#65533;qZ&#65533;&#1703;}&#65533;&#65533;sZ&#65533;&#65533;&#168;=&#1704;]&#65533;&#65533;{&#65533;&#65533;c6@J&#65533;<Y*$&#65533;&#65533;&#65533;&#65533;&#65533;&#65533;z&#65533;6$X&#65533;&#474;&#65533;&#65533;&#1708;&#65533;&#65533;&#65533;Z&#65533;&#1498;&#65533;&#65533;&#1709;&#65533;&#65533;&#65533;&#65533;&#65533;&#65533;&#65533;&#65533;&#65533; 	t&#65533;#&#1824;&#65533;`&#65533;&#65533;&#65533;&#1711;&#65533;Z$~&#65533;,z$l&#65533;&#65533; [&#65533;&#65533;#N`&#65533;&#65533;&#65533;&#65533;N`&#1778;/#N &#65533; &#65533;)Z&#65533;7&#65533;&#65533;1[&#65533;1&#65533;&#65533;Q&#65533;:;&#65533;&#65533;&#227;G&#65533;&#65533;{&#65533;7&#65533;&#65533;V&#65533;O&#65533; &#65533;&#65533;&#65533;o{&#65533;AF&#65533;{c&#65533;9&#65533;`
&#182;q&#65533;&#65533;1&#65533;,`N@&#65533;&#65533;&#65533;&#65533;3&#65533;@h ~&#65533;&#65533;&#65533;&#65533;&#65533;A&#65533;T&#65533;&#65533;{9 b&#65533;&#1786;&#65533;[n&#65533;&#65533;&#65533;O&#65533;&#65533;&#65533;&#65533;&#65533;aO R`	z&#65533;&#65533;&#65533;R&#65533;&#65533;[&#65533;&#65533;[&#65533;&#65533;&#65533;&#65533;&#65533;[&#65533;A(&#65533;&#65533; &#65533; {&#65533;&#65533;&#65533;&#65533;&#65533; 	&#65533;&#65533;z&#65533;	R&#65533;	&#165;&#65533;&#65533;&#65533;+&#65533;&#65533;-`&#65533;7&#65533;cJ
&#65533;G&#65533;)o&#65533;&#65533;G&#65533;&#1915;&#65533;" F@&#65533;G&#65533;H&#65533;&#65533;&#65533;C&#65533;&#65533;gN&#65533;&#65533;L&#65533;r&#65533;&#65533;!&#1854;u<&#65533;&#65533;&#65533;&#387;H?&#65533;A&#65533;&#65533;&#65533;&#65533;o&#65533;&#65533;7&#65533;&#65533;)\&#543;&#65533;:&#65533;&#1763;%`&#619;&#65533;&#65533;&#65533;&#65533;k&#65533;&#65533;A@@ &#767;<H&#65533;\&#825;&#65533;&#65533;&#65533;&#65533;&#65533;&#65533;&#65533;\&#65533;&#1500;&#65533;&#65533;&#65533;&#65533;&#65533;|&#65533;&#65533;&#65533;&#65533;\u&#65533;&#65533;&#65533;- &#65533;&#65533;z&#65533;&#65533;&#65533;&#65533;&#65533;&#65533;en&#65533;t&#65533;&#65533;:&#65533;&#65533;Z&#65533;&#65533;\&#1147;&&#65533;&#65533;\&#65533;K`&#65533;&#65533;&#65533;o@&#65533;&#65533;&#1213;&#65533;6&#65533;&#65533;G@&#65533;%&#65533;&#65533;&#65533;&#65533;C&#65533;Ud&#65533;"4&#65533;&#65533;5<&#65533;&#65533;&#65533;O&#65533;&#65533;&#346;&#65533;&#65533;z&#1891;&#65533;&#65533;N&#65533;&#65533;O&#1918;I]&#65533;w#R&#65533;3&#65533;T<&#65533;I`&#65533;&#65533;:&#65533;G&#65533;I&#65533;
L`&#65533;_]&#65533;!]&#65533;&#65533;&#65533;{&#65533;S&#65533;&#65533;
2]&#65533;}&#65533;!=&#65533;y&#65533;&#65533;-bZ&#65533;K &#1777;]&#65533;&#65533;]&#65533;-&#65533;&#65533;%&#65533;&#65533; "=&#65533;M&#65533;&#65533;#&#65533;&#65533;]&#65533;9&#65533;&#1855;]&#65533;'B&#65533;&#1018;H&#65533;&#1309;}&#65533;]&#65533;-&#65533;
\&#65533;&#65533;&#65533;&#65533;"t&#65533; &#65533;&#65533;&#65533;9&#65533;&#65533;&#65533;&#65533;9]#(=&#65533;&#65533;}&#65533;5[#&#65533;}&#65533;&#65533;:&#65533;&#65533;&#65533;&#65533;&#65533;&#65533;/&#65533;&#65533;-B&#65533;`&#65533;G`&#65533;&#65533;&#65533;&#65533;U&#65533;&#65533;y&#65533;&#1571;&#65533;&#65533;&#65533;<&#65533;o~#r<&#65533;&#65533;&#65533;&#65533;&#65533;&#65533;V&#65533;"|&#65533;P&#65533;&#65533;O`&#65533;);&#1913;=l&#65533;&#65533;&#65533;&#65533;&#65533;&#65533;&#65533;&#65533;&#65533;w~#&#65533;@&#65533;&#65533;&#65533;&#65533;&#65533;#&#65533;&#65533;`&#219;>&#65533;M &#65533;&#65533;z&#65533;&#65533;]>}&#65533;o]&#65533;I&#65533;&#1437;&#65533;]&#65533;&#65533;&#65533;&#65533;&#65533;&#65533;@&#65533;E&#65533;&#65533;`&#65533;&#65533;&#65533;&#65533;&#65533;&#65533;&#65533;!J&#65533;&#65533;%&#65533;&#65533;&#1873;}&#65533;G&#65533;T&#65533;&#65533;&#65533;~&#65533;O &#65533;a&#65533;?&#65533;&#1373;&#65533;}"&#65533;&#65533;&#65533;S^&#65533;&#1245;&#65533;M&#65533;&#65533;7~&#65533;	&#65533; &#65533;&#65533;?&#65533;&#65533;&#65533;&#65533;I`&#65533;&#65533;=b&#65533;&#65533;&#65533;&#65533;g&#65533;G&#65533;&#65533;&#1629;&#65533;&#65533;&#65533;&#65533;Z&#65533;c}`&#65533;&#65533;&#65533;}(&#65533;&#1451;]&#65533;E&#65533;&#1949;&#65533;Y&#65533;&#65533;k&#65533;&#1662;&#65533;&#65533;]&#65533;&#65533;&#65533;&#65533;O&#65533;&#1251;&#65533;a&#65533;&#65533;]&#65533;?`&#65533;&#65533;&#65533;&#65533;&#65533;&#65533;&#65533;&#65533;_&#65533;&#1503;&#65533;&#65533;&#65533;&#65533;&#65533;&#65533;&#65533;_&#65533;&#65533;&#65533;&#65533;&#65533;&#65533;&#65533;&#65533;&#65533;_&#65533;&#65533;&#65533;&#65533;&#65533;&#65533;&#65533;Eb&#65533;U&#65533;&#65533;&#65533;&#65533;&#65533;b&#65533;&#65533;	,&#65533;&#65533;B&#65533;6\&#65533;0"&#265;+J&#65533;H&#65533;&#396;1z&#65533;&#65533;&#65533;&#65533;&#65533;$K&#65533;<&#65533;2&#65533;&#65533;&#661;,[&#65533;|	3&#65533;&#793;4k&#1724;&#65533;3&#65533;&#925;<{&#65533;&#65533;	4&#65533;&#1057;D&#65533;=&#65533;4&#65533;&#1189;L&#65533;:}
5&#65533;&#1321;T&#65533;Z&#65533;&#65533;5&#65533;&#1453;\&#65533;z&#65533;
6&#65533;&#1585;d&#730;=&#65533;6&#65533;&#1717;l&#1786;}7&#65533;&#1849;t&#65533;&#1725;&#65533;7&#65533;&#1981;|&#65533;&#65533;&#65533;8&#65533;&#65533;&#65533;&#65533;>&#65533;8&#65533;&#65533;&#332;;~9&#65533;&#65533;&#596;+[&#65533;&#65533;9&#65533;&#65533;&#65533;P-&#65533;&#65533;&#65533;&#65533;&#65533;)>o&#65533;@&#65533;:5$&#65533;SlP&#65533;&#65533;&#65533;k&#1588;k&#1790;{II&#1016;{&#65533;&#65533;&#65533;H&#65533;&#65533;{a&#65533;&#65533;&#65533;Z0&#65533;&#65533;$E&#65533;#G&#774;=b&#65533;&#65533;7&#65533;{&#65533;&#65533;{D&#65533;&#65533;&#65533;k9&#65533;&#533;KHg/&#65533;$&#65533;Qo&#65533;&#65533;&#65533;&#65533;&#65533;&#65533;&#65533;&#65533;j&#65533;` &#65533;`&#65533;&#65533;&#65533;&#478;{&#65533;p&#65533;#&#65533;&#65533;&#65533;7$&#65533;Z&#65533;7&#65533;&#65533;!&#65533;&#65533;F&#65533;@&#1053;|&#65533;&#65533;&#65533;&#65533;H\&#65533;Z	*&#65533;&&#65533;&#65533;&#65533;"l&#65533;&#65533;b&#65533;)&#65533;X&#65533;	"&#65533;&#65533;RD&#65533;_	&#65533;i&#65533;y$ma&#65533;YX&#65533;&#65533;&#65533;&#65533;@W&#65533;&#65533;&#65533;&#65533;&#65533;&#65533;xVHw&#65533;)&#65533;&#65533;C	d&#65533;&#65533;b	R x&#339;&#65533;I&#65533;&#65533;&#65533;W<(%}Jy&#65533;&#65533;P&#65533;?&#65533;&#65533;&#65533;XZ1&#65533;&#65533;*&#65533;g&#65533;&#65533;W&#65533;`&#65533;@V&#65533;0&#128;$I&#65533;H[&#65533;pB&#65533;)&#65533; ) &#65533;b))&#65533;sn&#65533;&#65533;"&#1117;n!J&#65533;D&#65533;&#65533;ia$&#65533;&#65533;&#149;&#65533;	&#65533;i1R&#65533;&#65533;bi&#65533;?&#65533;&P	Z&#65533;dI+&#65533;&#65533; &#65533;&#65533;-&#65533;Ji&#65533;&#65533;&#65533;6Z&#65533;7g&#65533; &#65533;0&#65533;&#65533;&#65533;&#65533;&#65533;c&#65533;6R&#65533;PRwW&#65533; E&#65533;&#65533;>8l&#65533;&#65533;u&#65533;&#65533;j&#65533;@&#65533;&#65533;&#65533;&#65533;j&#65533;{^lW |&#65533;&#65533;Y`&#65533;&#65533;n &#65533;&#65533;Z&#65533;&#65533;&#65533;H&#65533;&#906;1['&#65533;&#65533;H&#65533;&#589;`&#65533;|#H!)dA&#65533;[&#65533;&#65533;'&#65533;&&#65533;&#65533;te&#65533;&#65533;A&#65533;%&#65533;(&#65533;~&#65533;s&#65533;7&#65533;&#65533;&#65533;&#65533;&#65533;8&#65533;&#65533;H8{E&#65533;&#65533;&#65533;4&#65533;&#65533;&#65533;&#65533;&#65533;$&#65533;@( W&#65533;&#65533;I$[&#65533;&#65533;&#65533;&#65533;&#65533;&#65533; &#65533;w&#65533;&#65533;#&#65533;LB&#65533;&#65533;&#65533;&#65533;&#65533;d&#65533;$Z	`&#65533;A&#65533;&#65533;INb0&#65533;&#65533;&#65533;,&#1886;&#65533;[&#65533;h7h&#65533;&#65533;&#65533;&#65533;9&#65533;&#65533;&#550;6B&#65533;.&#65533;ta	V&#65533; &#65533;&#65533;&#65533;&#65533;}&#65533;f&#65533;&#65533;&#65533;&#65533;.1\I$&#65533;&#65533;9Ol&#65533; &#65533;).&#65533;&#65533;&#65533;h	&#65533;&#65533;&#65533;&#17384;I&#65533;&#65533;w&#65533;bI&#65533; I?8&#65533;j&#65533;(&#65533;&#65533;&#65533;&#65533;&#65533;n+(&#65533;&#65533;&#65533;)
 &#65533;&#65533;<&#65533;&#65533;&#65533;&#65533; &#65533;R&#65533;&#65533;.&#65533;&#65533;<&#65533;&#65533;K&#65533;; &#65533;k&#65533;&#65533;H&#65533;&#65533;&#65533;&#65533;&#65533;#H&#65533;&#65533;Z&#65533;&#65533;\aD0Rs609D&#65533;~&#65533;&#65533;&&#65533;%h~&#65533;J&#65533;&#65533;&#65533;o&#65533;bI&#65533;IR&#65533;0&#65533;&#65533;&#65533;s&#65533;b&#65533;&#65533;$<!I0d &#65533;&#65533;(D &#65533;`&#65533;&#65533;&#65533;&#65533;&#65533;&#65533;r&#65533;pR3D5<<&#65533;B&#65533; &#65533;<&#65533;	&#65533;&#65533;06&#65533;^(!&#65533;&#65533;&#65533;&#65533;,j.&#65533;&#65533;&#65533;&#65533;&#441;$&#65533;d,&#65533;&#65533;&#968;&#65533;4&#65533;q&#65533;ll&#65533;&#65533;&#65533;8&#65533;q&#65533;t&#65533;&#65533;NL&#65533;&#65533;&#65533;g&#65533;|&#269;&#65533;&#65533;&#65533;>&#65533;f v,&#65533;P:E&#65533;8&#65533;,&#65533;eA&#65533;&#65533;d&#65533;&#65533;$Kj&#65533;Azh@8&#65533;&#65533;	&#65533;%&#65533;&#65533;&#65533;&#65533;]&#65533;&#65533;&#65533;nP"u&#65533;&#65533;&#65533;&#65533;&JP&#65533;&#777;8&#65533;I~&#65533; &#65533;&#65533;&#65533;&#65533;%,&#65533;h&#65533;`&#65533;d(;&#65533;&#65533;&#65533;g&#65533;&#65533;&#65533;&#65533;S&#65533;{&#65533;2&#65533;&&#65533;&#65533;){&#65533;^r\'v&#65533;&#65533;&#65533;lW&#65533;&#65533;&#65533;&&#65533;&#65533;/5{ &#65533;&#65533;&#1400;;YoBX&#65533;&#65533;c*8&#65533;({&#65533;&#65533;&#65533;;&#65533;&#65533;&#65533;w&#65533;&#65533;
K+&#65533;&#65533;&#65533;l&#65533;&#65533;d&#65533; &#65533;`T&#791;]L&#65533;&#132;&#65533;)&#65533;&#65533;&#65533;&#65533;GAR&#65533;&#65533;	xv%-&#65533;	&#65533;&#65533;&#65533;N&#65533;&#65533;Li&#65533;av&#65533;'j>@&#65533;&#65533;o&#65533;YB&#17424;&#65533;,&#65533; &#65533;&#65533;K&#65533;&#65533;&#65533;f`&#65533;1IR0&#65533;T](H&#65533;&#65533;&#65533;&#65533;f&#65533;I&#65533;Y&#65533;&#65533;&#65533;=&#65533;&#65533;&#65533;-NAK&#65533;&#65533;&#65533;x>,&#65533;	&#65533;P&#65533; &#65533;&#65533; Y&#65533;T&#65533;d&#65533;l(!&#65533;&#65533;n} Zx]uN&#65533;&#65533;&#65533;&#65533;U&#65533;&#65533;C&#65533;@&#65533;&#65533;FwKx&#65533;x&#65533;&#65533;$Q&#65533;sVI&#65533;S&#65533;\!&#65533;$a&#65533;&#65533;&#65533;&#1428;mm&#65533;*,	(&#65533;&#65533;NVB&#1140;&#65533;X&#65533;&#65533;&#65533;&#65533;$&#65533;e&#65533;&#914;&#65533;&#65533;kZ&#1522;&#65533;r6&#65533;ji$d&#65533;&#65533;&#65533;"/.&#65533;(&#65533;jB &#65533;&#65533;&#65533;&#65533; $P&#65533;bU:"[&#65533;&#65533;D&#65533;;I=&#65533;#&#65533;!=DM&#65533;j&#65533;&#65533;,)&#65533;&#65533;&#65533;&#21376;0e7&#65533;&#65533;l&#65533;:&#65533;%&#65533;&#65533;-&#65533;&#65533;&#65533;X&&#65533;PG&#65533;&#65533;&#65533;*&#65533;&#65533;0&#65533;5&#65533;U'J&#65533;%&I&#65533;&#65533;,&#65533;&#65533;&#65533;%&#65533;R
&#65533;:&#65533;yy-g&#65533;&#65533;d&#65533;/i&#65533;W&#65533;&#65533;F&#65533;I&#65533;&#65533;u Qz&#65533;&#65533;&#489;i&#1363;&#65533;'&#65533;&#65533;&#65533;+&#65533;&#65533;&#65533;&#1486;&#65533;t(&#65533;`&#65533;=Y&#65533;e:%w&#3387;&#65533;&#65533;&#65533;*&#65533;&#65533;M&#65533;&#65533;'&#65533;Z&#65533;rq<d&#65533;U%&#65533;n&#53874; &#65533;)&#65533;B&#65533;&#65533;i&#65533;Hby&#65533;5^&#65533;F&#65533;&#65533;
&#65533;,oZ&#65533;a&#65533;&#65533;&#65533;<&#574;3.&#65533;$&#65533;&#65533;&#65533;,G&#65533;,&#819;&#65533;{S&#65533;@&#65533;&#65533;E&#65533;&#65533;&#65533;&#65533;&#65533;D+z&#1100;n&#65533;&#65533;&#65533;H&#65533;Kz&#1172;&#65533;&#65533;&#65533;9&#65533;&#1341;F\&#65533;|&#65533;L&#65533;&#65533;&#65533;&#65533;||dj&#539;gR&#65533;&#65533;6&#65533;t&#65533;V&#65533;,&#65533;]A&#65533;&#1672;&#65533;&#65533;Y&#65533;&#65533;Y
&#65533;.Ob&#65533;g&#65533;&#65533;&#65533;#&#65533;&#65533;&#65533;-&#65533;i8&#65533;	X&#65533;&#65533;&#65533;
'S$&#65533;&#65533;&#65533;&#65533;j&#65533;E&#65533;[n(&#65533;*&#65533;S&#65533;`&#65533;6&#65533;&#65533;}R&#65533;&#65533;U&#65533; &#65533;T&#65533;mt&#65533;w&#65533;5&#65533;&#65533;h&#65533;U&#65533;n&#1664;&#65533;>	&#65533;&#65533;fc:&#65533;&#65533;5&#65533;&#65533;&#65533;&#65533;!wh&#65533;&#65533;&#65533;L&#65533;p&#65533;&#65533;.&#65533;Z&#65533;B&#65533;&#65533;-)xxg&#65533;N&#65533;:nC&#65533;&#65533;&#65533;)&#65533;&#65533;	&#65533;U!&#65533;rx(C&#65533;I6&#65533;3A&#65533;]&#65533;WcS&#65533;h&#65533;&#65533;H&#65533;&#65533;&#65533;&#65533;&#65533;gz&#65533;)k&#65533;N&#1372; &#65533;m&#65533;	L*\O&#65533;&#65533;,&#65533;s&#1865;&#65533;&#65533;0]^&#65533;Anxf&#65533;lAhk&#65533;&#65533;r&#65533;Q\&#65533;0V&#65533;d&#65533;&#65533;&#65533;P&#65533;&#65533;9`&#65533;&#65533;&#65533;&#65533;3&#65533;&#65533;&#65533;&#65533;5	&#65533;&#65533;&#65533;nM&#65533;I,&#65533;oI&#65533;&#65533;SO&#65533;&#65533;v&#706;&#65533; F&#65533;	]5a~S&#65533;&#1194;F&#65533;~&#65533;lBjlFT&#65533;&#65533;OU|&#65533; 7&#65533;&#65533;z&#65533;&#65533;&#65533;&#65533;&#65533;V&#65533;&#65533;o&#65533;&#1522;&#65533;g&#65533;}+&#65533;&#65533;&#65533;B&#65533;Uj.&#65533;?r&#65533;O&#65533;&#65533;Y&#65533;&#65533;-;&#65533;6&#65533;K &#65533;&#186;&#65533;LN&#65533;rA&#65533;_&#65533;G&#65533;)&#65533;K&#65533;&#65533; P&#65533;&#65533;&#65533;&#65533;q&#65533;&#65533;&#65533;"&#65533;&#65533;N"&#65533;&#65533;gA@Zh&#65533;H&#65533;&#65533;&#65533;pK&#65533;&#65533;&#65533;&#65533;p~&#65533;o&#65533;&#65533;&#65533;&#65533;(2&#65533;&#65533;!@&#65533;>&#65533;4- @T&#65533;i&#1377;(&#65533;5 '2B<&#65533;&#65533;&#65533; Y&#65533;M&#65533;&#65533;:&#65533;&#65533;&#1221;&#65533;(:3)-BW mZ#&#65533;&#65533;(&#65533;&#65533;5&&#65533;Z&#65533;'J&#65533;&#65533;DV &#65533;#\&#65533;&#65533;&#65533;45(%J&#65533;&#65533;G&#65533;&#65533;R(,&#65533;[&#65533;&#65533;&#65533;-&#65533;2&#65533;R9&#65533;6o%&#65533;K  `=7&#65533;u"Bqf4&#262;a&#1156;dr1&#65533;V}&#65533;P&#65533;"&#65533;y&#65533;}34)&#65533;%&#65533;/&#65533;&#65533;&#65533;&#65533;s&#65533;'?.%)&#65533;!$&#65533;0&#65533;&#65533;&#65533;'&#65533;} P&#65533;&#65533;Ex0B7#!&#65533;"&#65533;"P,` $P &&#65533; 6"2&#65533;&#177;)8&#65533;\uD&#65533;o&#65533;q&#65533;5&#65533;Q!&#65533;Q/TD&#65533;-&#65533; uE&#65533;&&#65533;&#65533;t&.B&#65533; B&#945;:&#65533;bD)&#65533;&#65533;@&#65533;(R)n'P@e}&#65533;QW&#65533;F'&#65533;&#65533;&#65533;&#65533;2f&#65533;&#65533;f[VQt&#65533;&#65533;&#65533;&#65533;^G&#65533;x6-&#65533;&#65533;&#65533;&#65533;&#65533;&#65533;&#65533;&#65533;(&#65533;&#65533;H&#65533;&#65533;h&#65533;&#65533;&#65533;&#65533;&#65533;&#65533;&#65533;&#65533;&#527;&#65533;&#65533;)!cr1b&#65533;&#65533;p&#65533;&#65533;fX&#65533;&#65533;r:&#65533;)&#2033;&#65533;E&#65533;##-)&#65533;#4)F&#65533;$cB&#65533;!B&#65533;i&&#65533;&#65533;Re&#65533;&#65533;8&#65533;&#65533;zR&#65533; &#65533;0&#65533;&#65533;&#65533;9&#65533;b&!A%&#65533;s&#65533;)&#65533;&#65533;""&#65533;m]6$&#65533;C,&#65533;&#65533;&#65533;Q&#65533;VGo&#65533;!&#65533;&#65533;$&#65533;$Pw%I%$&#65533;p)&#65533;&#65533;&#65533;&#65533;%/&#65533;6W&#65533;@&#65533;&#65533;O(&#65533;-s&#65533;Q&#65533;!&#65533;4}230&#65533;&#65533;&#242;&#65533;&#65533;8 #8S&! $&#65533;E1&#65533;&#65533;N&#65533;=|&#65533;m&#65533;$V&#65533;t&#65533;b&#65533;&#65533;&#65533;&#65533;"&#65533;SyBYLY&#65533;&#65533;L&#65533;&#65533;@&#65533;up&#856;}&#65533;r!C&#65533;D&#65533;b_#&#65533;0&#325;*t&#65533;H&#65533;&#65533;t&#65533;&#65533;p&#65533;#'v&#65533;dy1Wr]u7&#65533;:&#65533;i'c1&#65533;R(*&#65533;&#65533;&#65533;\&#65533;c&#65533;&#65533; 
`30s&#65533;&#65533;&#65533;&#5682;&#65533;&#65533;u1zR5&#65533;&#65533;"&#65533;8;&#65533;q!S7 &#65533;2&#65533;D&#65533;A2&#65533;&#65533;Y,p*"12#J'&#65533;C&#65533;&#65533;&#65533;*Sw!&#65533;I
y2&#65533;(&#65533;S&#65533;&#65533;Pc&#65533;&#65533;!^&#65533;U5)&#65533;+&#65533;&#65533;&#65533;&#65533;&#65533;-&#65533;&#200;K&#65533;w;3&#65533;&#65533;O&#65533;W&#65533;&#65533;&b4&#65533;&#65533;2&#65533;"&#65533;Fp&#65533;4"&#65533;1DI&#65533;|&#65533;&#65533;&#65533;p&#65533;,&#65533;&#65533;X&#65533;"" -&#65533;&#65533;75;&#65533;&'&#65533;v&#65533;9 :&#65533;&#65533;O&#65533;&#65533;qOK)k&#65533;7&#65533;&#65533;b= &#65533;9(&#65533;@Q&#65533;c&#65533;1u&#65533;&#65533;N&#65533;AL&#65533;4&#65533;&#65533;h &#65533;c4J&#65533;&#65533;&#65533;&#259;@[:J&#65533;&#65533;&#65533;&#65533;N&#65533;1Ot&#65533;f0&#65533;>&#65533;&#65533;&#65533;&#65533;;Z&#65533;"&#65533;F>/&#65533;B&&#65533;&&#65533;pvzrJD&#65533;w&#65533;&#65533;4H"xF"&#65533;C&#65533;oK&#65533;!1j&#65533;tv&#65533;&#65533;Gz&#65533;G&#65533;&#65533;i&#65533;&#65533;&#65533;pG&#65533;b&#65533;tD&#65533;&#65533;&#65533;za&#65533;!&#65533;&#65533;&#65533;&#65533;&#65533;&#65533;&#65533;&#65533;&#65533;&#65533;&#65533;&#65533;&#43695;
&#65533;&#65533;&#65533;h&#65533;&#270;&#65533;&#65533;&#65533;&#65533;&#65533;&#65533;g&#65533;*&#65533;&#65533;&#65533;)&#1953;&#65533;&#65533;&#65533;&#65533;?&#65533;J&#65533;&#65533;H5&#65533;c&#1643;&#65533;&#65533;{&#65533;&#65533;&#65533;&#65533;&#266;&#65533;i]i&#65533;&#65533;&#65533;&#65533;&#65533;@&#65533;z2&#65533;h0&#65533;&#65533;&#1192;:&#65533;A7J&#65533;i&#65533;:&#65533;&#65533;&#65533;&#65533;[&#65533;(!&#65533;&#1163;&#65533;F,&#65533;:^%Jc&#65533;&#65533;&#1393;0W&#65533;&#65533;&#65533;?&#65533;&#1391;$&#65533;U@&#65533;6&#65533;&#65533;"&#65533;JbJ).	&#65533;&#65533;&#65533;e&#65533;&#65533;&#65533;veK&#65533;j&#65533;&#65533;&#65533;G,&#65533;&#65533;&#65533;1-}&#65533;&#65533;".6Dm&#65533;+&#65533;U&#65533;&#65533;:@E&#65533;&#65533;(1&#65533;&#65533;&#65533;&#65533;"3&#65533;?y5&#65533;&#65533;y}wJ&#65533;C&#65533;ua&#65533;uI2&#65533;L1b&#65533;&#65533;&#65533;&#65533;^&#65533; %&#65533;&#65533;&#65533;&#65533;82&#65533;&#65533;%&#65533;&#65533;&#65533;A&#65533;K&#65533;.P&#65533; 0i]%&#65533;8&#65533;J7N+Jt&#65533;B&#65533;&#65533;&#65533;&#65533;&#65533;&#65533;M&v5&#65533;a&#65533;.&#65533;&#65533;&#65533;&#65533;'#P\&#65533;&#65533;7o&#65533;&#65533;/&#65533;&#65533;#&#65533;&#65533;&#65533;h7)&#65533;&#65533;&#65533;&#65533;&#65533;&#65533;&#65533;8*&#65533;\`SY&#65533;&#65533;&#65533;&#65533;B( &#65533;2kz&#65533;)h+YJ&&#65533;&#65533;/T&#65533;&#65533;&#65533;)&#65533;c_% c&#65533;&#65533;lw&#65533;&#65533;&#1105;&#65533;&#65533;U&#65533;&#65533;&#65533;&#65533;j&#65533;&#65533;&#65533;/&#65533;8t&#65533;w&#65533;g&&#65533; 0&#65533;?t&#65533;&#65533;v5&#65533;!b&#65533;;a&#65533;&#65533;:X9&#65533;w&#65533;&#65533;&#65533;&#65533;vnA4&#65533;x&#65533;U&#65533;F&#1292;&#65533;K&#65533;&#65533;&#65533;z/&#65533;&#65533;;&#65533;R^&#65533;&#65533;	&#65533;Ef&#65533;&#65533;&#65533;&#65533; (UrU:&#65533;&#65533;&#65533;&#65533;&#65533;c&#65533;$&#65533;&#65533;&#65533;1&#65533;&#65533;&#65533;&#1650;&#65533;&#65533;0X&#65533;&#65533;&#65533;7j(&#65533;'{&#65533;&#1611;&#65533;&#65533;&#65533;&#65533;&#65533;,&#65533;L&#65533;l&#65533;&#65533;&#65533;&#65533;&#65533;&#65533;&#65533;&#65533;&#65533;&#65533;h&#65533;{4&#65533;&#65533;Q&#65533;&#65533;
&#133;&#65533;"P&#65533; t&#65533;$&#134;&#65533;&#65533;&#65533;d&#65533;&#65533;)&#65533;Q&#65533;&#65533;0&#65533;&#65533;5F&#65533;&#65533;!&#65533;&#65533;KY&#65533;)!&#65533;&#1129;&#65533;E&#65533;>lgNA&#65533;*q&#65533;0Q&#65533;L&#65533;EE&#65533;&#65533;=&#65533;&#65533;&#65533;K&#65533;-&#65533;!TlIS,&#65533;t&#65533;'1`&#65533;&#65533;d&#65533;&#65533;*a&#65533;a&#65533;&#65533;k&#65533;yK&#65533;i.&#65533;J&#65533;&#65533;&#65533;&#65533;%&#65533;XE&#65533;&#65533;m\<o	&#65533;&#65533;&#65533;&#65533;&#65533;\&#65533;&#65533;B3&#65533;&#65533;|,L&#65533;&#65533;&#2001;&#475; !&#65533;   ,    &#65533; &#65533; &#65533;H&#65533;&#65533;&#65533;&#65533;*\&#560;&#65533;&#199;#J&#65533;H&#65533;&#65533;&#331;3j&#65533;&#561;&#65533;&#463; C&#65533;I&#65533;&#65533;&#595;(S&#65533;\&#626;&#65533;&#727;0c&#668;I&#65533;&#65533;&#859;8s&#65533;&#65533;&#627;&#65533;&#991;@&#65533;
J&#65533;&#65533;&#1123;H&#65533;*]&#692;&#65533;&#1255;P&#65533;J&#65533;J&#65533;&#65533;&#1387;X&#65533;j&#65533;&#693;&#65533;&#1519;`&#202;K&#65533;&#65533;&#1651;h&#1258;]&#758;&#65533;&#1783;p&#65533;&#669;K&#65533;&#65533;&#1915;x&#65533;&#65533;&#65533;&#759;&#65533;&#2047;&#65533;L&#65533;&#65533;&#65533;&#65533;m(^&#824;&#65533;&#65533;&#464;#K&#65533;L&#65533;&#65533;&#65533;&#728;3k&#65533;&#825;&#65533;&#65533;&#992;C&#65533;M&#65533;&#65533;&#65533;&#1256;S&#65533;^&#890;&#65533;&#65533;&#1520;c&#734;M&#65533;&#65533;&#65533;&#1784;s&#65533;&#65533;&#891;&#65533;&#65533;&#65533;&#65533;&#65533;N&#65533;&#65533;&#65533;&#65533;&#531;+_&#956;&#65533;&#65533;&#65533;&#1059;K&#65533;N&#65533;&#65533;&#65533;&#65533;&#1587;k&#65533;&#957;&#65533;&#65533;&#65533;&#65533;&#203;&#65533;O&#65533;&#65533;&#65533;&#65533;&#65533;&#1259;_&#1022;&#65533;&#65533;&#65533;&#65533;&#65533;&#735;O&#65533;&#65533;&#65533;&#65533;&#65533;&#65533;&#65533;&#65533;&#1023;&#65533;&#65533;&#65533; (&#65533;&#65533;h&#65533;&#65533;&&#65533;&#65533;&#65533;6&#65533;&#65533;&#65533;F(&#65533;Vh&#65533;f&#65533;&#65533;v&#65533;&#65533; &#65533;(&#65533;$&#65533;h&#65533;(&#65533;&#65533;&#65533;,&#65533;&#65533;&#65533;0&#65533;(&#65533;4&#65533;h&#65533;8&#65533;&#65533;<&#65533;&#65533;&#65533;@)&#65533;Di&#65533;H&&#65533;&#65533;L6&#65533;&#65533;PF)&#65533;TVi&#65533;Xf&#65533;&#65533;\v&#65533;&#65533;`&#65533;)&#65533;d&#65533;i&#65533;h&#65533;&#65533;&#65533;l&#65533;&#65533;&#65533;p&#65533;)&#65533;t&#65533;i&#65533;x&#65533;&#65533;|&#65533;&#65533;&#30656;*&#34820;j&#34888;&&#65533;&#34956;6&#65533;&#35024;F*&#39188;Vj&#39256;f&#65533;&#39324;v&#65533;&#39392;&#65533;&#65533;6&#65533;&#65533;j&#43624;&#65533;&#65533;&#43692;&#65533;&#65533;&#43760;&#65533;&#65533;*&#47924;&#65533;j+&#65533;&#65533;:V&#65533;9&#65533;&#65533;&#65533;k&#65533;&#65533;&#65533;*l&#65533;&#65533;kl&#65533;&#65533;&#65533;l&#65533;&#65533;.&#65533;l&#65533;&#65533;>+m&#65533;&#65533;Nkm&#65533;&#65533;&#65533;&#65533;6&#65533;0&#65533;&#65533;b&#65533;4&#65533;- &#65533;z,&#65533;&#65533;Kn&#65533;&#65533;&#65533;kn&#65533;&#65533;&#65533;m&#65533;&#65533;&#65533;[n&#65533;&#65533;&#65533;n&#65533;&#65533;&#939;/&#65533;&#65533;&#65533;&#65533;.&#65533;&#65533;&#65533;ko&#65533;&#65533;[0&#65533;&#65533;*<&#65533;b&#65533;h@9&#65533;&#65533;&#65533;O&#380;Z&#65533;&#65533;&#65533;&#65533;&#65533;&#65533;&#65533; &#65533;&#65533;&#65533;&#65533;&#65533;%&#65533;&#1841;&#65533;"&#65533;&#65533;&#65533;&#65533;/&#65533;lq&#65533;!&#65533;,&#65533;&#65533;'&#65533;&#65533;&#65533;&#65533;+&#1484;&#65533;4o&#65533;s&#65533;9W,&#65533;&#65533;&#65533;,4&#65533;7m&#65533;&#65533;7-&#65533;&#65533;E&#65533;4&#65533;L&#65533;&#65533;&#65533;&#65533;>&#65533;5&#65533;QM&#65533;&#65533;&#65533;&#65533;O=&#65533;&#1315;&#65533;X&#65533;\&#65533;&#1276;&#65533;&#65533;&#65533;&#331608;&#65533;?]n&#65533;&#65533;r&#65533;&#65533;&#65533;&#65533;&#65533;&#65533;&#65533;&#65533;&#65533;x&#65533;&#65533;&#65533;x&#65533;&#65533;K&#65533;X&#65533;r&#65533;C&#65533;&#65533;&#194;&#65533;q<k&#65533;6&#65533;kK&#65533;>&#65533;x&#65533;M&#65533;&#65533;&#1533;O<&#65533;x-q:&#65533;&#65533;&#65533;:&#1775;&#236;n&#65533;d&#65533;}w&#65533;&#65533;&#30587;&#65533;K&#510;3&#65533;S&#65533;/&#65533;;&#65533;&#65533;d&#65533;3&#65533;&#65533;&#65533;&#65533;,&#65533;&#65533;9&#65533;&#65533;;&#65533;;V&#65533;&#65533;l&#65533;&#1586;o&#65533;&#65533;&#65533;3&#65533;&#65533;&#65533;&#65533;o3&#65533;&#65533;k&#65533;= &#65533;3&#65533;&#65533;(&#65533;y&#65533;&#65533;&#65533;&#65533;&#65533;>&#65533;&#303;&#65533;&#65533; &#781;&#65533;&#65533;&#34607;&#65533;&#65533;-b&#65533;&#65533;p&#65533;C&#65533;&#65533;&#65533;&#65533;~&#65533;&#65533;b =&#65533;Y&#65533;&#347;&#65533;&#65533;&#65533;&#65533;q&#65533;Ntq{&#65533;
&#65533;2&#65533;/|&#65533;+_
&#1015;B&#1973;P&#65533;'&#65533;&#65533;>&#65533;&#65533;&#65533;&#65533;&#65533;r&#65533;&#65533;&#65533;>&#65533;f&#65533;&#65533;&#65533;,&#65533;&#65533;&#65533;&#65533;A&#65533;&#1411;&#65533;;&#65533;&#65533;zW;&&#65533;&#65533;&#65533;1&#65533;&#65533;	&#65533;(&#65533;*&#65533;&#65533;v0&#224;7&#65533;&#65533;8b1`&#65533;&#65533;&#65533;c&#65533;&#65533;q0WIsV&#65533;&#31799;9&#65533;&#65533;k&#65533;&#65533;X&#65533;9&#65533;1Zv&#65533;c&#65533;&#44408;}&#65533;ct&#65533;&#65533;&#65533;&#65533;0Hz&#65533;&#65533;&#65533;!$;,&#65533;&#65533;^Mn&#65533;s&#65533;&#65533;&#38822;&#65533;/&#65533;&#65533;wN&#65533;\5IENB1&#65533;&&#65533;s&#65533;5^&#963;]&#65533;&#774;&#65533;1T_&#65533;:#&#65533;(&#65533;R&#65533;P&#65533;V&#65533; &#65533;X&#65533;&#742;&#65533;&#65533;&#65533;&#65533;[&#65533;&#65533;&#65533;N&#65533;&#65533;&#65533;&#44769;s&#65533;DVZ&#65533;&#65533;&#65533;(&#1651;&#65533;&#65533;8&#65533;&#53978;&#65533;&#65533;f&#65533;&#65533;U,>Z`&#65533;&#65533;&&#65533;
&#65533;M9*L&#65533;&#65533;&#65533;&#65533; &#65533;1rS&#65533;{&#65533;^&#928;&&#65533;O&#65533;&#1171;Q&#65533;b1W&#65533;&#65533;&#65533;&#65533;&#65533;&#65533;&#65533;&#65533;&#65533;g@7	;e^&#1154;&#65533;&#65533;&#1912;h'5&#65533;&#65533;Kb&#65533; &#65533;8"*&#65533;&#452;c&#65533;&#2008;h8#QqP&#65533;&#65533;&#65533;8.:&#1161;&#65533;&#65533;&#65533;&#1350;G&#65533;a&#1164;&#65533;&#65533;&&#65533;KSR&#65533;N&#65533;&#65533;&#65533;(I]&#65533;Q&#65533;&#65533;&#1317;&#65533;&#65533;&#65533;O&#65533;&#65533;S&#65533;vT&#65533;/&#65533;F<&#65533;J&#65533;&#65533;>&#65533;Tc&#65533;&#65533;&#65533;(U&#65533;&#65533;&#65533;&#65533;O&#65533;&#65533;&#65533;.5&#65533;DU&#65533;U&#65533;&#65533;&#239;"U&#65533;`}&#65533;O&#65533;S &#65533;4&#65533;&#1384;dc|&#65533;&#65533;&#65533;C&#65533;&#65533;c^&#65533;
&#512;1BP&#65533;0l !t&#65533;/@&#65533;]_&#65533;&#65533;&#65533;.F&#65533;]&#65533;&#65533;^&#65533;
&#65533;.&#65533;&#65533;]c&#65533;@&#65533;&#65533;&#65533;&#65533;&#65533;&#65533;&#65533;&#65533;&#65533; D0-
;Z&#408;&#65533;&0mk&#65533;&#65533;&#65533;&#65533;v&#65533;&#65533;&#65533;V&#65533;&#65533;V1&#65533;M-c&#65533;:&#1786;&#65533;V&#65533;&#65533;&#65533;m]G&#65533;[&#1614;&#65533;&#65533;&#65533;&#65533;0&#65533;6&#65533;&#65533; &#1405;nb&#65533;&#65533;	&#65533;&#65533;&#65533;&#65533;&#65533;]&#65533;&#1673;&#65533;&#65533;&#65533;&#65533;, &&#65533;Y&#65533;V&#65533;&#65533;&#65533;}&#65533;7&#65533;&#65533;&#65533;z&#65533;&#65533;&#65533;&#65533;&#65533;}&#65533;K[&#332;&#1518;&#65533;e&#65533;l&#65533;&#65533;\&#65533;&#65533;&#65533;&#65533;-&#65533;&#65533;&#65533;
&#65533;&#65533;&#65533;&#65533;A0 0[&#65533;&#65533;FF&#65533;5&#65533;quK"&#65533;&#65533;&#65533;u&#65533;b$&#65533;&#65533;St&#65533;/@&#65533;&#65533;;&#65533;&#65533;1&#65533;&#65533;f%&#65533;!V&#65533;&#65533;&#65533;a&#65533;_&#65533;f&#65533;0&#65533;&#65533;P<&#65533;!WV&#65533;&#65533;7&&#65533;&#65533; ;&#65533;&#65533;&#65533;e&#65533;+F\d&#65533;x8&#165;&#65533;m&#65533;&#65533;\&#65533;&#950;&#65533;&#65533;u&#65533;b&#65533; &#65533;:&&#65533;  &#65533;&#65533;S&#65533;&#65533;>&#65533;&#65533;N-&#65533;] &#65533;X1&#65533;&#65533;&#65533;)&#65533;&#65533;	<&#65533;&#65533;B&#65533;&#65533;b&#65533;&#65533;\&#65533;Fy&#140;&#65533;n'&#65533;&#65533;c&#65533;W1&#1493;L&#65533;&#65533;X&#65533;:&#65533;&#65533;&#65533;&#65533;,&#65533;&#65533;&#65533;&#65533;T&#65533;2!f&#58815;lf&#65533;&Y&#65533;&#65533;5&#65533;&#65533;E&#65533;[K&#1592;>&#65533;t&#65533;e&#65533;&#65533;2v&#65533;7*;&#65533;@&#65533;Y&#65533;&#65533;m&#65533;:&#65533;&#65533;^x&#65533;w&#65533;]s\&#65533;&#65533;[&#65533;8vc&#65533;&#65533;h&#65533;&&#65533;&#65533;J^,;" mh&#65533;&#65533;&#65533;&#65533;&#65533;bg\W&#65533;&#65533;-&#65533;&#65533;&#410;&#65533;&#65533;m&#65533;k&#65533;~v&#65533;&#65533;&#65533;r&#65533;M&#65533;Zl&#65533;&#65533;&#65533;Us&#65533;e&#65533;&#65533;P#w1&#65533;`&#65533;\`bg&#65533;&#65533; 4&#65533; &#65533;&#65533;&#65533;/&#65533;1&#65533;&#65533;&#65533;&#65533;&#65533;&#65533;&#1535;,&#65533;8pQ&#65533;&#1547;/9&#462;&#65533;&#65533;&#65533;d&#65533;Wx&#65533;1&#65533;0i&#65533;&#65533;&#65533;B&#65533;Z&#65533;&#65533;&#65533;0f/&#65533;Z&#65533;&#65533;y&#65533;v&#65533;&#65533;+&#65533;{&#65533;&#65533;E&#65533;&#65533;&#65533;&#65533;,&#65533;&#1551;/&#65533;/;&#65533;&#65533;T&#65533;&#65533;&#65533;ym&#65533;u&#65533;&#65533;&#65533;&#65533;7&#65533;&#65533;&#65533;&#65533;&#65533;5&#65533;8&#65533;&#65533;&#65533;^ot&#65533;&#65533;&#65533;6&#65533;&#65533;&#65533;&#65533;nw&#65533;1&#65533;x]&#65533;&#65533;f&#65533;>&#65533;&#65533;&#65533;&#65533;&#65533;n&#65533;&#65533;&#65533;&#65533;.&#65533;&#65533;&#65533;A&#65533;oiT7&#65533;&#65533;6&#65533;&#65533;&#65533;&#1634;Y&#65533;op6&#65533;!c&#38167;&#65533;&#1160;E&#65533;&#65533;c V1J@&#65533;`m&#65533;EGV&#65533; &#65533;&#65533;&#65533;&#65533;&#65533;&#65533;&#65533;&#65533;&#65533;&#65533;A&#65533;z&#65533;&#65533;&#65533;_&#65533;&#65533;&#65533;&#65533;0lo&#65533;&#65533;1&#65533;]&#65533;p&#65533;0&#65533;&#65533;&#65533;&#65533;v&#65533;&#65533;5&#65533;&#6992;z%$&#65533;Bh1&#65533;t&#65533;V^&#65533;	..&#65533;&#65533;m&#65533;&#65533;&#65533;&#65533;&#65533;&#65533;og&#65533;ln&#65533;_&#65533;/&#65533;;&#65533;70&#65533;&#65533;Q&#65533;nz&#65533;k&#65533;O&#65533;&#65533;m&#65533;[&#65533;0z&#65533;uz&#65533;&#65533;f&#65533;&#65533;w&#65533;&#65533;[&#65533;&#65533;jE&#65533;l&#65533;b&#65533;&#65533;\&#65533;} &#65533;J&#65533;y&#65533;&#65533;X&#65533;ge&&#65533;X0&#65533;&#65533;fe&#65533;Uy
&#65533;y&#65533;{ &#65533;]&#65533;&#65533;~7v&#1621;X&#65533;&#65533;_&#65533;&#65533;n&#65533;&#65533;&#65533;|x&#65533;z&#1254;tl&_%u#6&#65533;&#65533;u8&#65533;Y&#1664;n&#65533;5b&#65533;&#65533;Z&#65533;&#65533;ayG&#65533;&#65533;&#65533;\&#65533;Z%&#65533;F`&#65533;&#65533;s&#65533;&#65533;&#65533;&#65533;&#65533;&#65533;o`&#65533;=x&#65533;&#65533;&#65533;\&#65533;%}	&#65533;e&#65533;Z&#65533;c&#65533; 1&#65533;&#65533;uv&#65533;]&#65533;&#65533;y&#65533;&#65533;t&#65533;EJ0&#65533;&#65533;&#65533;u*&#65533;&#65533;&#65533;&#65533;&#65533;t&#65533;fdv&#65533;%&#65533; y3V&#65533;&#65533;&#65533;`&#65533;&#65533;fe&#65533;E:`&#65533;&#65533;Z&#65533;'o!&#65533;qYs]&#65533;&#65533;v&#65533;&#65533;&#65533;H&#65533; &#65533;Z&#65533;&#65533;&#65533;u]&#65533;|&#65533;&#65533;wV_&#65533;6WL*&#65533;&#65533;y&#65533;^&#65533;&#65533;&#65533;a&#65533;^@&#65533;cB`Z&#65533;&#65533;&#65533;&#65533;&#65533;&#65533;q&#65533;`&#65533;e&#65533;l&#741;k&#65533;o&#65533;%&#65533;bEa&#65533;'vz&#65533;&#65533;ue&#65533;&#65533;j&#65533;&#65533;Z:0|P&#65533;oX&#65533;^B&#65533;d&#65533;ojfY&#65533;&#65533;{V&#65533;&#65533;&#65533;&#65533;&#65533;&#65533;&#65533;&#65533;9&#65533;CpW2&#65533;W5&#65533;&#65533;hs&#65533;E`&#65533;^ruh&#65533;XSnX&#65533;&#65533;S&#65533;&#2024;n&#65533;&#65533;&#65533;&#65533;5&#65533;&#65533;bwm&#65533;8d&#65533;&#65533;t%&#65533;Z)jX&#65533;&#65533;&#65533;&#65533;aR&#521;jVk&#65533;&#65533;X&#65533;
&#65533;8a~&#65533;&#65533;8&#65533;&#65533;&#65533;&#65533;f&#65533;VDo&#65533;Y|&#65533;`( &#65533;)WY&#65533;5x&#65533;Vd&#65533;hZ/*9&#65533;X&#65533;uv&#65533;&#65533;m&#65533;&#65533;&#65533;&#65533;h&#65533;&#65533;vb&#65533;&#65533;&#33455;&#65533;&#65533;6 q&#65533;%_&#65533;Xd&#65533;u&#65533;&#65533;qq20g&|&#65533;&#65533;&#65533;&#65533;&#65533;Z&Pk&#65533;6^/&#65533;{(X\zY&#65533;&#65533;&#65533;z<&#65533;8&#65533;z&#65533;&#65533;&#65533;[&#65533;&#65533;&#65533;&#65533;&#65533;&#65533;&#65533;}$ &#65533;&#65533;&#65533;&#65533;6|Q)[XI&#128;q&#65533;&#341;&#65533;&#65533;&#65533;&#65533;d&#65533;&#65533;d&#65533;a&#65533;&#65533;uahu&#65533;~&#65533;&#33300;qWzuyJV&#65533;:&#65533;R[*9a&#65533;&#65533;&#65533;&#65533;p&#65533;&i&#65533;&#65533;ap&#65533;Z&#65533;j&#65533;&#65533;&#65533;&#65533;&#65533;[&#65533;&#65533;[&#65533;\&#65533;&#65533;f&#65533;#@Y/h&#65533;6s&#65533;aHi&#65533;&#65533;&#65533;&#65533;&#65533;~&#65533;&#65533;_O6z&#65533;&#65533;]&#65533;&#1415;&#65533;c/Xc^qQgm&#65533;&#1502;Gh&#65533;p&#65533;7Zt&#65533;v&#65533;hs&#65533;&#65533;X&#65533;&#65533;Xx&#65533;VWo&#65533;&#65533;&#65533;&#65533;Ut&W&#65533;&#65533;&#65533;Q&#65533;6&#65533;x&#65533;&#65533;&#65533;&#65533;b7&#65533;&#65533;&#65533;6&#65533;
&#65533;ex&#65533;&#65533;iD&#65533;&#65533;&#65533;+&#176;&#65533;&#1350;XO&#65533;^@fn&#65533;&#65533;v&#65533; &#65533;&#65533;9b&#65533;W&#65533;&#65533;&#65533;h&#65533;ggb&#1357;&#65533;9y&#65533;!ntFd&#65533;El&#1926;&#65533;&#65533;X&#65533;&#65533;&#65533;6z&#65533;w\&#65533;H.&#65533;|&#65533;9&#65533;yG&#65533;<&#65533;Q&#65533;&#65533;&#65533;x&#65533;&#65533;&#65533;&#65533;&#65533;&#65533;&#65533;U&#65533;&#65533;n&#65533;i&#65533;e&#65533;&#65533;\&#65533;&#65533;y&#65533;&#65533;]&#65533;&#65533;p9&#65533;]&#65533;c9FtH&#65533;|&#65533;gg]&#65533;&#65533;&#65533;&#65533;i&#65533;&#65533;b'u&#65533;F_&#65533;&#65533;Y&#65533;&#65533;k&#65533;&#65533;&#65533;&#65533;&#65533;&#65533;&#65533;&#65533;&#65533;&#65533;&#65533;Q]wUk6^&#65533;If&#65533;%&#65533;Y&#65533;&#65533;&#65533;r&#1701;\&#65533;<&#65533;&#65533;8&#513;U&#65533;UZXpF&#65533;[&#65533;&#65533;&#65533;&#65533;&#65533;&#65533;&#65533;&#65533;&#65533;r
&#65533;&#65533;&#65533;&#65533;e]?u&#65533;VX 'u&#65533;6c&#65533;`w&#65533;&#65533;&#65533;{6z]&#65533;&#65533;I&#65533;&#65533;&#65533;&#65533;p&#65533;U&#65533;&#65533;a&#65533;&#65533;&#65533;&#65533;&#65533;w&#65533;I&#65533;&#65533;&#65533;&#65533;&#65533;&#65533;&#65533;i{&#65533;I&#658;Uxw&#65533;&#65533;PqI`&#65533;8&#65533;X&#65533;I&#65533;<&#65533;i&#65533;&#65533;&#65533;J&#65533;&#1847;d	W&#65533;M&#65533;X
 ,&#65533;^&#65533;E&#65533;&#65533;&#65533;]&#65533;&#65533;iDjv&#65533;&#65533;hy&#65533;{&#65533;uyO6&#65533;&#65533;Gdzr&#1258;`&#65533;&#65533;3&#65533;^]&#65533;&#65533;
&#65533;"&#65533;&#65533;Hg&#65533;&#65533;&#65533;T&#65533;&#65533;6Z&#65533;&#65533;	&#65533;&#65533;&#65533;&#1036; `
c&#65533;&#65533;&#65533;\J&#65533;8&#65533;&#65533;cI&#65533;*&#65533;?&#65533;&#65533;+&#65533;g&#65533;7&#65533;&#65533;&#65533;b&#65533;&#65533;)B&#65533;_&#65533;w&#65533;&#65533;ElA&&#65533;&#65533;}`&#65533;i~&#65533;&#65533;&#65533;]&#65533;&#65533;>&#65533;k'&#65533;&#65533;Z_Y+&#65533; &#65533;&^&#65533;F` &#65533;q&#632;&#65533;I &#65533;*&#65533;z"&#65533;/&#65533;&#65533;&#65533;`&#65533;&#65533;n&#1480;kz\&#1653;h&#65533;q&#65533;&#65533;D&#65533;&#65533;&#65533;&#65533;&#65533;[&#65533;V&#65533;&#65533;&#65533;o&#1594;&#65533;G#&#65533;5Y&#65533;&#65533;&#65533;>&#65533;]&#65533;&#65533;&#65533;&#65533;x
&#65533;&#492;&#65533;&#65533;&#65533;&#65533;~&#65533;rJp&#65533;&#65533;&#65533;&#65533;&#65533;&#65533;&#65533;&#65533;]$&#65533;l&#65533;6h&#65533;K&#65533;&#65533;&#1667;F&#65533;I&#65533;&#65533;&#65533;&#65533;&#65533;&#65533;&#65533;9&#65533;k&#65533;&#65533;&#65533;`&#65533;&#1676;&#65533;&#65533;Z&#65533; `&#65533;{&#65533;:&#65533;&#65533;&#65533;&#65533;d&#65533;&#65533;]&#65533;&#65533;t&#65533;&#65533;i:'&#65533;v
&#65533;&#65533;&#65533;&#65533;{&#562;&#65533;$&#65533;&#65533;]]gc&#65533;X&#65533;&#65533;l&&#65533;&#65533;&#65533;&#65533;}j&#65533;)&#65533;&#65533;&#65533;J6 &#65533;&#65533;&#65533;&#65533;[&#65533;H&#65533;&#65533;&#65533;\&#65533;)z&#65533;&#65533;	&#65533;&#65533;&#65533; _&#65533;pn0&#65533;&#65533;&#65533;Y&#65533;&#65533;[&#1542;`
&#65533;XJ&#65533;&#581;9jiw&#65533;+
&#65533;&#65533;&#65533;Gm&#65533;&#730;&#65533;&#65533;u&#65533;U&#65533;&#65533;H&#65533;oir^+&#9640;lX&#65533;&#65533;G&#65533;ZZ&#65533;&#65533;Q&#65533;DI&#65533;&#65533;5z &#65533;&#65533;&#65533;&#65533;a(h&#65533;&#65533;8&#65533;&#65533;&#65533;&#65533;i5&#65533;&#65533;&#65533;&#65533;&#65533;i&#65533;6 r6 &#65533;&#65533;&#65533;y&#65533;{&#65533;[I9J&#65533; P&#65533;&#65533;9&#65533;6hg&#65533;Fn&#65533;&#65533;yBp
yF&#65533;&#65533;&#65533;&#65533;&#65533;&#65533;lv&#65533;&#65533;&#389;\&#65533;&#888;&#65533;&#65533;j
_&#65533;&#65533;&#51900;6&#65533;&#65533;!2ie&#65533;&#65533;&#65533;X`mvd&#65533;9z]&#65533;&#65533;&#65533;&#65533;&#65533;&#65533;Q&#65533;&#65533;&#65533;b&#65533;&#65533;`&#65533;&#65533;&#65533;t&#65533;&#65533;ed&#65533;&#65533;J&#428;9&#65533;&#65533;&#65533;/*Y&#65533;*&#65533;AV&#65533;&#65533;&#65533;m&#65533;%o &#65533;&#65533;T`&#65533;uY&#65533;ec&#65533;&#65533;k59&#65533;&#65533;i&#65533;&#65533;L&#65533;&#65533;&#610;E&#594;a&#65533;&#65533;&#65533;X)&#65533;&#65533;&#65533;h&#65533;&#65533;&#65533;o&#65533;yU&#65533;&#65533;&#65533;Z^&#65533;ZX&#65533;v"&#65533;h&#1680;&#65533;;w42gZ&#65533;&#65533;"8&#65533;&#65533;&#65533;&#65533;&#65533;q&#65533;&&#65533;z
%f&#65533;&#65533;&#65533;&#65533;[($&#65533;&#65533;&#65533;lS&#65533;^&#65533;y&#65533;&#65533;&#1419;&#65533;J&#65533;&#65533;g&#65533;&#65533;&#65533;&#65533;ue29&#65533;QI&#804;&#65533;|?Gp&#65533;9c&#65533;Ww&#65533;&#65533;&#65533;ao&#65533;&#65533;qg]&#65533;&#65533;E&#65533; P&#65533;&#65533;&#65533;	&#65533;p&#65533;&#65533;&#65533;&#65533;{wf&#65533;&#65533;&#350;x&#65533;>&#65533;vQ&#65533;_2&#65533;_&#65533;&#65533;A
b&#65533;&#65533;7&#65533;&#65533;L&#65533;&#65533;-F&#65533;u&#65533;&#65533;&#65533;&#65533;&#65533;&#65533;&#65533;a&#65533;&#1664;&#65533;E&#65533;&#65533;&#710;&#65533;W>&#65533;&#1294;&#65533;v%&#65533;&#65533;&#65533;s&#1638;&#65533;&#65533;&#1095;&#65533;&#65533;-&#65533;&#65533;&#65533;&#65533;&#65533;&#65533;&#711;&#65533;&#65533;q&#65533;&#65533;&#790;&#405;-&#65533;(&#65533;p&#1509;&#65533;&#65533;7&#65533;&#65533;Lu&#65533;&#65533;&#65533; &#65533;&#65533;&#65533;&#65533;tc&#65533;&#65533;&#65533;tF&#65533;}W&#65533;\&#65533;&#65533;&#65533;&#65533;o&#65533;Ex&#65533;et&#65533;&#65533;P&#65533;r&#65533;&#65533;&#65533;G&#65533;(&#65533;	&#65533;rze&#65533;g&#1909;lge
dy}&#65533;&#65533;&#65533;&#65533;b&#65533;\&#1146;&#65533;&#65533;&#65533;&#1384;= &#65533;)p1f&#65533;&#65533;&#65533;m<&#971;%&#65533;^(&#1588;&#27011;e(]&#65533;Ew]&#65533;yu7jc&#65533;v&#65533;&#65533;&#65533;`&#65533;&#65533;&#65533;&#65533;].&#65533;l&#65533;]@&#65533;&#65533;&#65533;&#65533;&#65533;^&#65533;&#65533;S&#65533;r&#65533;=&#65533;&#65533;_&#65533;0&#65533;b&#65533;&#65533;&#65533;&#65533;%G&#65533;&#65533;8Z&#65533;&#65533;]H=|&#65533;&#65533;{&#65533;&#65533;&#65533;&#65533;|&#65533;&#65533;|&#65533;&#65533;X&#65533;=&#65533;&#65533;WX&#65533;\ d&#65533;	&#65533;_&#65533;*&#65533;iJ&#65533;&#65533;:&#65533;q&#65533;&#65533;qc&#65533;<j&#65533;&#65533;&#65533;z/&#65533;c&#65533;6&#65533;&#65533;Y&#65533;&#65533;&#65533;fW&#65533;r&#65533;*&#65533;!&#65533;m&#65533;&#65533;}&#65533;X&#65533;&#65533;&#65533;`&#65533;&#65533;b&#65533;F&#65533;&#65533;&#65533;&#65533;&#65533;&#65533;s&#65533;nN&#65533;&#65533;t6xQhZ&#65533;&#748;&#65533;y&#65533;&#65533;&#285;&#65533;&#65533;&#65533;&#65533;&#65533;c&#65533;jXu&&#65533;&#65533;&#65533;&#65533;&#65533;zD&#65533;&#65533;&#65533;&#65533;&#65533;&#675;{&#65533;&#65533;6&#65533;&#65533;&#65533;&#65533;_&#65533;&#1637;&&#65533;L7Y*&#2654;z&#65533;m&#65533;[GZ&#65533;Z&#65533;J`&#65533;&#65533;f&#65533;|Ke:&#65533;X&#65533;&#65533;l&#65533;&#605;2{e&#65533;pga&#65533;r1&#65533;^8Vl&#65533;&#65533;X&#65533;b&#65533;&#65533;&#65533;&#65533;8&#65533;hvW&#65533;&#65533;&#65533;&#65533;d&#65533;]l&#65533;&#65533;&#65533;&#65533;U&#65533;&#65533;B0z}&#65533;a&#65533;&#65533;Fh&#65533;Fg
uo`
&#65533;<qoF&#65533;&#65533;x&#65533;&#65533;<&#65533;0&#65533;+:&#1931;&#65533;'&#65533;&#462;&#65533;u&#65533;Y&#65533;&#65533;g]7X&#65533;&#65533;&#65533;,&#65533;&#65533;[&#65533;&#65533;&#65533;n,&#65533;D*&#65533;_~hK&#65533;&#65533;i\&#65533;&#65533;j&#65533;&#65533;)&#65533;o&#65533;&#65533;X&#65533;&#65533;&#65533;&#65533;5b*&#65533;&#65533;9&#65533;O+1b&#65533;&#65533;&#65533;CFz&#65533;y&#65533;&#65533;q&#1150;&#65533;W&#65533;&#322;&#65533;&#65533;&#65533;&#65533;un&#65533;e&#65533;@
|vr8&#65533;&#65533;T&#65533;Z&#65533;e&#65533;&#65533;_lg&#65533;&#65533;&#65533;&#65533;0&#65533;&#45704;&#65533;&#65533;&&#65533;&#65533;U&#65533;GZg&#65533;&#65533;vXo&#1006;&#65533;&o~&#65533;&#6958;&#65533;&#65533;*sKu&#65533;qA&#65533;&#65533;ee9hA&#65533;&#65533;&#65533;&#65533;&#65533;v&#65533;m&#65533;&#65533;&#65533;&#1066;&#65533;'&#65533;&#65533;GpC`y}W &#65533;&#65533;&#65533;UW&#65533;&#65533;&#65533;N&#65533;&#65533;]p&#569;w&#65533;m&#65533;&#65533;&#50560;&#65533;h l&#792;%x9&#65533;t&#65533;Xn 	*&#65533;&&#65533;&#65533;{&#65533;Y&#65533;&#65533;&#419;p&#65533;{H&#65533;&#65533;&#65533;&#65533;
&#52229;&#65533;q&#65533;&#65533;&#65533;%&#851;&#65533;&#65533;&#207;>&#65533;&#65533;W&#65533;&#1133;w&#65533;&#459;&#65533;&#65533;&#65533;s[&#65533;lIe&#65533;&#65533;bz&#65533;&#65533;&#65533;&#65533;w&#65533;&#65533;|&#65533;&#65533;&#65533;&#65533;X&#65533;&#65533;&#65533;&#65533;vi&#65533;&#65533;&#65533;UM[&#65533;&#65533;^&#65533;&#65533;&#2045;w&#65533;&#65533;&#65533;&#65533;&#65533;&#65533;_l&#65533;&#65533;Q>d&#65533;&#65533;&#65533;&#65533;&#65533;&#65533;&#65533;3K&#65533;&#65533;&#65533;=&#1587;&#65533;&#65533;&#65533;Y&#65533;&#65533;&#988;&#65533;&#65533;&#65533;&#65533;&#65533;v&#65533;&#65533;1&#464;7&#65533;&#65533;	&#65533;&#65533;Q&#65533;&#65533;&#65533;Am&#65533;&#65533;t&#65533;&#935;&#65533;&#65533;&#65533;z&#65533;&#65533;QXR&#65533;>&#65533;:&#65533;&#65533;r&#65533;&#65533;&#65533;H+&#65533;w&#65533;m&#65533;:&#65533;&#65533;&#65533;_Z&#65533;&#65533;Q&#65533;&#65533;&#65533;&#65533;&#65533;<&#65533;&#65533;&#65533;&#65533;&#457;W&#65533;x&#65533;&#65533;&#65533;vXj &#65533;x&#65533;&#65533;&#65533;o}|Cx&#65533;&#65533;&#65533;!6&#65533;&#65533;"&#65533;"&#65533;$6l&#65533;&#65533;&#227;&#324;eX&#65533;e&#283409;-&#65533;T&#65533;&#65533;&#65533;K&#65533;1e&#932;Y&#65533;&#65533;M&#65533;9u&#65533;&#65533;&#65533;&#65533;'N!04&#65533;&#65533;`A}Xf&#65533;bP&#65533;}&#65533;&#65533;YKa]&#65533;&#65533;&#1129;&#65533;.B&#65533;&#65533;6&#65533;Go&#65533;&#65533;z&#65533;&#65533;7&#65533;`&#65533;}&#65533;&#65533;B B&#65533;&#65533;&#65533;&#65533;W	&#65533;.C.^&#65533;&#65533;&#65533;+&#65533;*&#65533;&#65533;&#65533;F`,n&#65533;\|&#65533;J&#65533;2|&#65533;=&#65533;&#65533;"A&#65533;&#65533;&#65533;&#65533;&#65533;&#65533;&#65533;&#65533;i%NDy)&#65533;&#65533;&#659;(E&#65533;&#65533;&#65533;&#65533;`&#65533;&#65533;&#65533;&#65533;u&#65533;&#65533;&#65533;&#65533;&#65533;o&#65533;&#65533;&#65533;&#65533;z&#1058;3&#65533;B&#65533;&#65533;&#65533;*p&#65533;K&#65533;&#1093;&#65533;&#65533;&#65533; &#494;z&#65533;nl&#65533;FcY&#65533;F&#65533;0RiJ&#65533;q_&#267;o&#65533;&#65533;&#65533;47&#65533;r&#65533;&#65533;&#65533; X&#65533;&#65533;&#51872;@&#610;&#65533;B&#65533;-&#65533;P&#65533;$&#65533;
&#65533;+=&#65533;&#65533;:&#65533;&#65533;&#65533;*ZM &#65533;L(5!kP&#65533;&#65533;j&#12662;&#65533;&#65533;:H&#65533;&#65533;J4&#65533;DST1&#65533;&#65533;2&#675;&#65533;&#65533;B&#65533;*&#65533;D&#65533;&#808;&#65533;&#65533;&#65533;++&#65533;l&#65533;
&#65533;&#65533;&#65533;RI&#65533;S&#65533;F/m&#65533;z&#737;&#65533;J&#46819;`&#65533;!J&#65533; &#559;&#65533;Tpm &#65533;:&#65533;&#65533;&#65533;&#65533;&#65533;&#65533;!&#420;&#65533;"&#65533;8&#65533;&#65533;&#65533;&#65533;VB&#65533;J&#65533;&#65533;Z&#1209;&#65533;,2&#65533;%&#65533;J&#65533;b&#65533;&#65533;&#65533;&#65533; ]:&#65533;5+&#65533;qrEDU&#65533;tQFMj&#65533;&#65533;&#65533;&#65533;+&#65533;&#65533;&#65533;&#65533;&#65533;^ &#65533;N&#65533;&#65533;&#65533;#&#65533;&#65533;j&#65533;&#65533;lh&#65533;T&#65533;&#1952;&#65533;S&#65533;&#65533;&#65533;L&#65533;LY:&#562;-_:&#65533;3&#65533;&#65533;&#65533;J%&#65533;:&#65533;T&#65533;Z%@e&#65533;&#65533;2@&#65533;1 l&#65533;"5&#65533;hu&#65533;&#1046;6&#65533;&#65533;&#65533;($&#65533;;)&#65533;&#1250;&#65533;Zt&#65533;@&#65533;l&#65533;\t&#65533;U&#65533;&#65533;.&#65533;&#65533;AC&#1730;&#731734;DH &#65533;$&#65533;*(I&#65533;S&#65533;&#65533;J&#65533;&#65533;&#65533;&#65533;"UK&#65533;&#65533; SohN&#65533; %l+&#65533;/&#65533;.&#65533;&#65533;&#65533;&#65533;JRk&#65533;G+/&#65533;&#997;7&#65533;0&#65533;+&#65533;.&#65533;&#65533;*&#65533;Bn*U&#65533;&#65533;/.&#65533;H3&#65533;<&#65533;&#65533;&#65533;&#65533;&#65533;&#65533;&#1185;&#65533;DZwh&#65533;&#65533;6&#65533;'&#65533;&#65533;&#65533;J+/w&#65533;&#65533;H&#65533;?&#65533;q&#1162;%&#65533;&#65533;&#65533;-RU&#65533;f;&#65533;&#65533;|C	&#65533;L&#65533;&#65533;&#65533;E&#65533;&#263;_&#65533;f&#65533;d&#65533;15&#65533;&#65533;&#65533;&#65533;&#65533;"?s&#65533;dI&#65533;&#65533;&xi&#65533;W=&#65533;&#65533;&#65533;H&#65533;;&#65533;"&#65533;&#65533;&#65533;,mg7&#65533;&#65533;&#9064;&#65533;&#65533;&#65533;&#65533;=&#65533;r&#65533;3'z&#2022;&#65533;Z&#65533;&#65533;&#65533;j&#65533;&#65533;*f&#65533;]&#1323;h&#65533;&#65533;{&#65533;&#65533;	%&#65533;Rs]i&#65533;v&#65533;c"&#65533;&#551;az&#65533;8&#65533;&#57774;o&#65533;&#65533;c&#65533;&#65533;&#65533;+&#65533; &#65533;&#65533;8,&#65533;&#65533;&#65533;&#65533;.b&#65533;"&#65533;&#65533;&#65533;,&#65533;&#65533;&&#65533;&#65533;&#65533;&#65533;&#65533;|&#65533;J&#65533;Uk&#65533;&#65533;Z&#65533;&#65533;&#65533;&#65533;&#65533;b&#65533;N&#65533;&#552;&#65533;kR&#65533;&#65533;h3&#65533;&#65533;&#65533;Yly&#1784;&#65533;S&#65533;&#65533; &#65533;X&#65533;&#65533;
r:"&#65533;&#65533;L)n&#65533;&#65533;&#65533;&#65533;&#65533;.&#65533;A&#65533;.&#65533;Y|&#65533;4&#65533;,&#65533;yi&#65533;&#65533;LxB&#65533;k&#65533;:&#65533;@X5&#65533;&#65533;-H&#65533;[&#65533;&#65533;+&#65533;l&#65533;&#770;&#65533; &#65533;F&#65533;&#65533;X&#65533;=&#65533;&#65533;&#65533;E&#65533;&#65533;)&#65533;&#65533;fz&#65533;y`c&#65533;&#65533;1&#65533;&#65533;&#65533;&#65533;&#65533;94&#65533;&#65533;&#65533;&#65533;h&#65533;&#65533;&#65533;i&#65533;zJ&#65533;&#65533;70&#65533;"&#65533;&#65533;mv&#65533;&#65533; 0&#65533;s&#65533;c&#65533;&#65533;&#65533;&#65533;way&#65533;W&#65533;&#65533;&#65533;&#65533;&#65533;x&#65533;q_&#65533;&#65533;&#613324;.h&#65533;c&#65533;&#65533;&#65533;&#65533;(a,-&#65533;&#65533;&#65533;Jo"&#65533;&#65533;&#65533;V27&#65533;&#65533;&#65533;* &#65533;b&#65533;&#65533;ue!Hy&#593;.&#65533;&#65533;&#65533;1
KL&#65533;E$(&#65533;$m&#65533;&#65533;	&#65533;&#65533;&#65533;K`&#65533;PUlR&#638;&#65533;&#65533;%^&#65533;&#65533;KB&#65533;&#65533;V0&#65533;&#65533;&#972;N_`B&#65533;	 %&#65533;(&#65533;/L&#65533;&#65533;`&#65533;&#65533;0&#65533;!&#65533;A&#65533;/Pr6&#65533;&#65533;&#65533;+|&#613;@&#65533;p&#65533;&#65533;&#65533;o>X&#65533;\&#65533;d-rRz&#65533;&#65533;G&#65533;"&#65533;&#65533;Sn&#65533;&#65533;&#65533;&#65533;4&#65533;p&#65533;K&#65533;&#65533;@&#65533;&#65533;a	fE-&#65533;&#65533;-&#65533;0&#65533;&#65533;<&#65533;&#65533;P&#1364;#&#65533;&#65533;+&#65533;&#65533;U&#65533;D&#1519;&#65533;uek X&#65533; &#65533;M&#65533;&#65533;"&#65533;&#65533;&#65533;hC&#65533;6+?&#65533;A#&#65533;&#65533; 0D&#65533;:d&#65533;&#65533;@&#65533;&#65533;\rW.)&#65533;Dcr&#65533;&#65533;&#65533;ejIl&#65533;&#65533;&#1172;&&#65533;Y(W's&#65533;e&#65533;&#65533;!^T&#65533;c]T&#65533;t&#1320;&#65533;Q&#65533;&#65533; &#65533;&#65533;&#864;..&#65533;B&#1892;&#65533;&#65533;a@0&#65533;"/b&#65533;&#65533;Qf&#65533;YUR8-@&#65533;&#65533;&#65533;&#65533;`&#65533;&#65533;&#65533;&#65533;&#65533;!L~4&#1234;&#65533;&#65533;&#1071;&#65533;$\&#65533;p&#65533;#&#65533;4ir&#65533;~\TI|(&$kk]&#65533;"4&#65533;v&#65533;!&#65533;b&#65533;M&#65533;p&#65533;R&#65533;r&#65533;D&#65533;&#65533;[SI&#65533;&#65533;\&#65533;&#65533;0JJ&#65533;!&#65533;9i3&#65533;&#65533;T&#65533;S&#65533;K&#65533;i&#65533;&#65533;h&#499;Y&#65533;&#65533;&#65533;_>&#65533;TE&#65533; &#65533;&#65533;&#65533;&#65533;E&#65533;&#65533;&#65533;Thg/&#65533;Kh&#65533;&#65533;*&#65533;V&#65533;&#65533;&#65533;&#65533;+&#65533;*&#65533;&#65533;&#65533;k-!&#65533;o&#65533;$V]&#65533;t&#65533;&#65533;F&#65533;r
%0&#65533;&#65533;&#65533;&#65533;&#65533;&#65533;&#65533;&#65533;&#65533;&#65533;_!&#65533;K&#65533;&#65533;&#65533;t&#65533;n&#65533;A7&#65533;&#65533;&#65533;0&#65533;U&#65533;X&#65533;&#65533;g&#65533;&#65533;U&#65533;HV&#65533;&#65533;e&#65533;J&#65533;C/*
&#65533;&#65533;-&#65533;F&#65533;&#1357;&#65533;
&#65533;hKmJ>49&#65533;W&#65533;K&#65533;&#65533;	|O&#3503;Y>&#666;u&#65533;R&#65533;=u:&#65533;&#65533;^/&#65533;&#65533;&#65533;&#672;le&#65533;"&#65533;w&#65533;&#65533;u&#65533;nnH&#65533;&#65533;`m"&#65533;zm&#65533;@/RZ&#65533;&#65533;GD&#65533;&#65533;Lp&#65533;&#65533;&#680;%&#65533;R&#132;&#65533;&#65533;&#65533; UM&#65533;&#65533;j&#65533;.l&#65533;PK &#65533;i&#990;A&#65533;&#65533;&#65533;&#65533;&#603;&#65533;4M&#65533;&#65533;c:&#65533;+&#65533;&#65533;V,&#492;7&#65533;&#1109;&#65533;1&#65533;&#65533;a&#65533;@
?5&#65533;&#65533;&#65533;4&#65533;#&#65533;&#65533;r&#65533;&#65533;ja/2 9?n&#65533;m&#1205;&#65533;&#65533;)&#65533;&#65533;%6&#1769;&#65533;&#65533;57&#65533;&#65533;&#1917;&#65533;A.&#65533;&#65533;=Uo[&#65533;&#65533;&#65533;klf}#&#65533;&#65533;&w&#65533;KL&#65533;&#65533;%&#65533;&#65533;S]F&#65533;&#65533;&#65533;Y&#541;&#542;bZ$pZ&#65533;z&#65533;&#65533;&#1556;&#558;&#65533;&#65533;4&#65533;&#65533;A&#65533;?&#65533;
&#65533;&#65533;&#65533;&#65533;&#65533;&#65533;&X&#65533;V&#1543;:$+b&#65533;Rj\&#65533;&#65533;/&#65533;&#65533;C&#1535;&#65533;&#65533;_'&#681;QKi%&#65533;D&#65533;&#65533;4]n&#65533;3&#65533;&#65533;V&#65533;&#65533; &#65533;&#65533;&#65533;&#65533;np/c;&#65533;L&#65533;&#65533;&#65533;a&#65533;0&#65533;&#65533;	&#65533;&#65533;&#65533;i&#65533;&#65533;&&#65533;&#65533;|Y&#65533;Z&#65533;. &#65533;&#65533;&#65533;Nhv&#65533;CFIH2%&#65533;&#65533;Q&#65533;&#65533;PD\&#1752;&#65533;%x^&#65533;S&#65533;#%&#65533;&#65533; &#65533;JI&#65533;&#65533;s&#65533;&#65533;&#65533;gN&#65533;(&#65533;&#65533;h*LT&#65533;&#65533;&#392;k&#65533;&#65533;T?|&#946;N#&#65533;&#65533;&#65533;t&#65533;&#65533;&#65533;&#65533;&#65533;&#65533;&#65533;&#65533;awy% l*yn[&#65533;&#65533;&#65533;x&#65533;&#65533;\\I&#65533;s%&#65533;&#65533;&#65533;f&#65533;5&#65533;X&#65533;&#65533;6&#65533;&#65533;q&#65533;&#65533;.&#65533;&#65533;)x&#65533;&#492;y&#65533;&#65533;R&#65533;&#65533;&#65533;<&#65533;&#65533;-~&#65533;&#65533;&#65533;_!&#65533;&#65533;|JCo&#65533;N&#406;&#1203;&#516;&#65533;L&#65533;~U &#65533;C#L#&#65533;H&#65533;&#65533;{&#65533;T@&#65533;&#65533;PW%&#65533;&#1010;u &#65533;&#65533;w%.&#138;^&#65533;U1&#65533;&#65533;k&#65533;&#65533;&#1784;&#65533;&#65533;&#65533;!&#65533;&#65533;&#65533;&#65533;
* >l&#65533;&#65533;x&#65533;`&#65533;4&#65533;I&#65533;
ap&#65533;7&#65533;&#65533;J&#65533;&#1018;S&#65533;&#65533;&#1320;1&&#65533;&#153;&#65533;&#65533;&#65533;XC&#65533;4&#65533;&#65533;3&#65533;<4
&#65533;&#65533; |&#65533;&#65533;%c&#65533;&#65533;&#65533;&#65533;k&#65533;&#65533;&#65533;Q&#65533;&#65533;p&#65533;&#65533;h
&#65533;&#65533;&#65533;&#136;$x&#65533;&#65533;:&#65533;&#65533;&#65533;x&#65533; l&#65533;&#32276;&#65533;Y&#65533;&#65533;&#65533;@&#65533;@&#65533;&#65533;J@,&#65533;&#65533;&#65533;&#65533;R+1&#65533;&#65533; &#65533;Ok&#65533;&#65533; S@#&#1184;&#65533;&#65533;R&#65533;&#65533;&#65533;&#65533;Y&#65533;&#65533;0&#65533;5/&#65533;&#65533;<&#65533;d&#65533;3&#65533;7&#65533;4&#1759; "&#65533;&#65533;?{?4&#65533;8&#65533;&#65533;Ok+&#65533;B&#65533;,x&#65533;&#65533;&#65533; &#65533;&#65533;&#65533;$&#65533;=&#65533;%&#65533;0&#65533;&#65533;[&#65533;Z&#65533;,&#65533;:&#65533;&#65533; &#65533;&#1634;&#65533;(&#65533;"&#65533; &#1256;&#65533;&#65533;&#46424;Z"0&#65533;&#65533;/&#65533;&#65533;&#65533;E  &#65533;(&#65533;6&#65533;y
&#65533;+)
&#65533;8&#65533;N&#65533;&#65533;&#1236;&#65533;&#65533;:&#65533;h &#65533;&#65533;&#65533;/&#1402;&#65533;&#65533;&#65533;&#65533;#&#65533;j8!h/+.@&#65533;(8&#65533;&#65533;&#16246;&#541;5&#65533;&#65533;`&#65533;P&#65533;#"Ex&#65533;&#65533;w&#65533;v &#65533;'&#65533;9W&#65533;&#65533;
&#65533;&#65533;&#65533;&#65533;,&#65533;R&#65533;&#65533;&#65533;&#65533;&#65533;:<&#65533;!&#65533;&#65533;&#65533;&#65533;&#65533;	FN|&#65533;&#65533;pr&#65533;&#65533;
&#65533;]3&#65533;{mX&#65533;&#65533;&#65533;&#65533;	&#65533;&#65533;B&#65533;&#65533;&#65533;&#65533;&#65533;!&#65533;[&#536;&#65533; &#65533;&#65533;&#65533;&#65533;&#65533;&#65533;x&#65533;&#65533;&#65533;Q&#65533;G&#65533;&#65533;&#65533;&#47557;H7W&#65533;HC&#65533;&&#65533;"&#65533;&#65533;
&#65533;}&#65533;p&#65533;&#65533;&#65533;&#65533;&#19120;&#1256;&#65533;&#65533;C&#65533;R&#1644;&#65533; ;]&#65533;!&#65533;x&#65533;&#65533;&#65533;&#65533;&#49673;&#65533;R6&#65533;I&#65533;&#1025;o&#65533;&#65533;&#65533;&#65533;&#65533;&#65533;%7&#65533;&#65533;&#65533;%O&#783;X&#65533;&#65533;y&#65533;&#65533;&#65533;&#65533;&#65533;I&#65533;$&#65533;fF&#65533;&#65533;R&#65533;
&#65533;&#65533;&#65533;&#65533;&#65533;&#65533;&#65533;&#65533;&#65533;&#38921;1:&#65533;&#65533; /h&#65533;&#1755;3:&#65533;&#65533;&#65533;Bu#&#65533;&#65533;&#65533;&#65533;&#65533;_&#65533;"I&#65533;&#65533;b	&#16407;&#65533;&#65533;3&#65533;&#65533;=&#65533;3&#65533;&#65533;-H&#65533;T+&#65533;vq&#65533;&#65533;&#65533;&#65533;)&#582;&#65533;&#65533;O&#65533;&#65533;&#65533;,N&#817;&#65533;f&#65533;T&#65533;0%q&#1161;&#65533;{&#65533;&#65533; &#65533;!D&#65533;&#65533;;#F&#65533;(&#65533;C&#361;&#65533;;&#65533;>&#65533;&#65533;2&#65533;H&#65533;pz&#65533;y&#65533;&#65533;z&#65533;&#65533;p&#65533;!@&#65533;&#65533;p&#1704;F&#65533;h&#65533;<={&#65533;&#65533;&#65533;M"PX&#65533;:&#1345;&#65533;jd&#65533;&#65533;	&#65533;&#65533; &#65533;|&#65533;&#769;&#65533;t&#916;&#65533;&#65533;&#65533;&#65533;&#65533;H4&#65533;d
&#65533;&#65533;&#1579;>&#65533;\&#65533;`&#65533;&#65533;zS&#65533;8@&#65533;&#65533;&#65533;&#65533;c&#65533;&#65533;%&#65533;&#65533;4&#65533;&#65533;&#65533;&#65533;&#65533;&#65533;&#65533;y:$|&#65533;
&#65533;'&#65533;&#65533;S&#65533;o3&#65533;&#65533;?3X&#65533;(&#65533;&#65533;&#65533;i&#65533;&#65533;&#65533;D'a#&#65533;00:{E&#65533;&#65533;E&#65533;S&#1561;ST(&#65533;&#1166;&#65533;*&#65533;`&#65533;
&#65533;:|&#65533;%&#65533;&#65533;&#65533;&#65533;#&#65533;R~*&#1248;&#65533;j	&#65533;&#65533;
Hj&#65533;&#65533;&#1584;&#65533;`&&#54299;,&#65533;&#65533;{@&#65533;&#65533;Ii	&#514;&#65533;Io&#15563;&#65533;&#65533;&#65533;0R&#65533;&#65533;H&#65533;&#65533;&#65533;&#1093;&#65533;&#65533;&#65533;&#176;&#65533;&#65533;ROU&#65533;8(&#65533;&#65533;&#65533;
"&#65533;&#65533; >&#813;&#65533;0S&#65533;<t)&#65533;R&#65533;&#65533;&#65533;&#65533;3/&#65533; &#65533;&#65533;U a&#65533;&#65533;	?&#65533;q&#65533;T&#65533;&#65533;&#65533;&#65533;&#65533;&#65533;&#65533;&#65533;3&#65533;ZGL&#65533;
&#65533;)"&#65533;&#65533;&#65533;2R&#10543;!&#65533;&#65533;^&#213;&#65533;&#65533;&#65533;&#65533;&#65533;OWDq&#65533;&#65533;&#65533;&#526;&#65533;&#65533;&#1201;&#65533;&#65533;&#65533;p&#65533;&#65533;  R<&#65533;&#65533;&#65533;J&#65533;&#65533;&#65533;&#65533;Z&#65533;&#65533;&#531;]&#65533;U&#65533;}'K&#65533;* &#65533;8&#65533;fm&#65533;&#65533;&#1697;&#65533;&#65533;&#65533;&#65533;&#65533;&#65533;&#65533;&#129;i&#65533;&#65533;&#65533;&#65533;&#65533; &#65533;&#65533;~&#65533;&#65533;p&#65533;&#65533;ju&#65533;*&#65533;T.&#65533;&#65533;y&#65533;&#65533;RqMYi8YU&#65533;$@&#1256;1&#1470;*&#65533;"q)&#65533;l8b&#65533;&&#229;&#17077;&#211;]&#65533;U9&#65533;&#65533;&#1176;&#65533;lbX&#65533;&#65533;&#65533;&#65533;&#65533;&#65533;n:&#65533;_tH&#65533; &#65533;$&#65533;'&#65533;a	&#65533;P*)AZ1]&#65533;M &#65533; &#65533;H&#65533;o&#65533;(&#1089;&#65533;&#65533;&#65533;I&#65533;m&#65533;&#1904;;&#65533;&#65533;&#65533;&#65533;A&#65533;&#65533;8&#65533;  	&#65533;&#65533;y&#1404;&#1328;&#65533;h;#|&#65533;Y&#65533;&#65533;&#65533;
&#65533;U&#65533;&#65533;&#65533;&#65533;-&#65533;8&#65533;&#65533;s&#65533;+&#65533;&#683;+ &#65533;&#65533;&#65533;&#65533;T&#65533;2&#65533;&#65533;9&#65533;&#65533;&#65533;3b!&#65533;&#65533;(&#65533;&#1544;:D&#65533;FS@&#65533;&#65533;&#65533;0]pu[&#65533;&#65533;&#65533;&#65533;&#1914;&#65533;&#65533;&#65533;&#65533;EQ&#65533;&#65533;CQ4*&#65533;U4
&#65533;&#65533;&#65533;&#65533;&#65533;,&#65533;&#65533;~&#65533;&#65533;&#65533; *&#405;&#65533;z{&#65533;&#37494;;&#65533;"y&#1473;&#1608;&#1857;*&#65533;&#65533;&#65533;FO<&#65533;J&#65533;&#65533; &#65533;&#65533;X&#65533;&#65533;,&#65533;&#65533;&#65533;q?"&#65533;R#5&#65533;&#65533;&#65533;&#65533;#&#65533;&#65533;&#65533;&#65533;&#65533;&#65533;C&#65533;&#65533;&#65533;&#65533;l&#65533;S&#65533;`&#65533;2&#65533;[&#65533;&#65533;W&#65533;&#1733;;\^9&#65533;*&#65533;&#65533;0&#65533;U&#65533;0A&#65533;&#65533;7 &#65533;<&#475;&#65533;&#65533;&#65533;&#65533;&#65533;&#65533;A&#65533;W=&#65533;&#65533;z"&#65533;&#65533;OYD&#65533;&#1779;P&#65533;&#1433;&#65533;&#65533;&#65533;~
I&#65533;Z&#65533;T5	&#65533;&#65533;'j!,&#65533;&#65533;&#65533;&#65533;%&#65533;&#51386;% &#65533;&#65533;&#65533;&#186;&#65533;l&#65533;_l	&#65533;K&#836;E~&#65533;U=)&#65533;
X*&#1939;h&#65533;0&#65533;]"`t"&#65533;h"&#65533;Z&#65533; &#65533;&#65533;&#65533;)&#65533;&#65533;L&#65533;&#65533;|M&#65533;&#65533;
&#65533;eP&#65533;V&#65533;&#65533;H,a&#65533;g&#65533;&#65533;L&#65533;&#65533;&#65533;b@&#65533;	B&#1495;&#65533;2&#65533;&#65533;&#65533;[&#65533;b&#65533;&#65533;&#65533;&#65533;e&#65533;5}<&#65533;&#65533;&#65533;&#65533;&#65533;&#65533;&#65533;&#65533;&#65533;&#65533;b0&#65533;^m&#65533;?&#65533;&#65533;y:&#65533;Y*T&#65533;&#65533;&#65533;&#65533;&#65533;&#65533;&#65533; Ua&#65533;&#65533;&#65533;,6&#65533;AfS&#65533;&#65533;&#65533;&#65533;)&#65533;p&#65533;+&#65533;d^&#65533;&#65533;&#65533;h&&#65533;@dU&#65533;.&#65533;&&#65533;&#65533;&#65533;&#65533;^gI&#65533;&#65533;t&#65533;H&#65533;&#65533;0b^&#65533;!A-&#65533;bwj	-&#59562;&#1030;!&#65533;&#65533;&#65533; ,&#65533;&#65533;?&#65533;A*&#65533;,2&#65533; &#65533;&#65533;&#65533;&#65533;Lc'&#65533;Q&#65533;l&#65533;8&#151;&#65533;.&#65533;>&#65533;&#65533;&#65533;X	&#65533;&#65533;&#65533;
&#1696;&#65533;e&#65533;v	&#65533;Z)&#65533;#&#65533;&#65533;&#65533;"&#65533;&#65533;J&#65533;m1+b&#65533;&#65533;&#65533;&#65533;&#823;(&#65533;%Z&#65533;\&#65533;5L&#65533;&#65533;M&#65533;d=&#65533;&#65533;&#65533;5"Sip&#65533;&#65533;W&#65533;lJ&#65533;&#65533;&#1034;&#65533;&#65533;Fi&#65533;s"	cC&#1990;bP[	K&#65533;&#65533;
&#1068;;&#65533;&#65533;&#65533;[&#65533;)&#65533;&#1322;T&#65533;I&#65533;&#65533;e? #&#65533;&#65533;}&#65533;B9&#65533;&#65533;&#65533;&#65533;/Q&#65533;BC&#65533;zZ&#65533;&#810;&#65533;&#65533;&#65533;&#65533;&#65533;&#65533;&#65533;&#65533;j>C&#65533;&#1553;&#65533;&#65533;&#65533;&#65533;&#65533;M&#65533;^I&#65533;UK"N&#65533;&#65533;4&#65533;l&#65533;I&#65533;&#65533;&#65533;&#65533;&#65533;9T&#1626;&#65533;&#65533;&#65533;R&#65533;I&#65533;&#65533;&#65533;&#65533;Lj&#65533;.&#17810;&#65533;&#65533;,f&#65533;&#65533;_&#1855;cN#&#65533;&#42083;b.&#65533;&#65533;4&#65533; H&#65533;&#65533;*&#65533;&#65533;)&#65533;&#65533;&#65533;M&#65533;&#65533;&#65533;&#65533;9:+&#65533;&#65533;&#65533;x&#65533;.@.&#65533;S	&#65533;&#65533;&#65533;&#65533;&#65533;&#65533;]&#65533;&#65533;bG0iN&#65533;&#65533;O&#65533;&#1099;?&#65533;&#65533;&#65533;[l&#65533;6&#65533;&#65533;&#65533;&#65533;Y&#598;3&#65533;;&#65533;&#65533;Z&#65533;&#65533;&#65533;&#9155;&#65533;&#65533;&#65533;&#65533;$ h&#65533;0&#65533;C&#65533;&#65533;^,k&#65533;&#65533;&#65533;U&#65533;&#65533;y;t&#65533;
&#65533;\&#65533;JD*&#65533;h&#65533;4&#65533;<[]&#1461; !&#65533;&#65533;&#144;&#65533;B6&#65533;W&#65533;L&#65533;&#65533;&#65533;&#65533;m&#65533;&#65533;L&#57478;&#65533;&#65533;bz]&#65533;( &#65533;8&#65533;)&#65533;&gy&#65533;y;m_K&#65533;&#65533;l-&#65533;P[&#65533;w&#65533;&#65533;=&#65533;&#1157;r&#65533;&#65533;&#65533;&#65533;lb&#65533;&#1222;&#65533;&#65533;7mlJB Pa&#65533;&#65533;&#65533;<&#65533;!&#65533;:
QYM&#640;&#65533;p&#65533;8im&#65533;`m&#65533;&#65533;~&#65533;&#65533; D/h&#65533;&#65533;&#65533;YZ`&#65533;&#65533;/)w	&#65533;J&#65533;D&#65533;$&#65533;&#65533;&#65533;d&#65533;&#65533;&#65533;p%&#65533;&#65533;L&#65533;bm&#65533;U8&#65533;*-&#65533;n&#65533;&#65533; &#65533;&#65533;&#65533;&#65533;&#65533;&#65533;&#65533;&#65533;c_&#65533;&#65533;:R&#65533;&#65533;H&#65533;&#65533;&#65533;&#65533;&#65533;bAl&#65533;po&#65533;&#65533;&#65533;&#65533;A[&#65533;e&#65533;k&#65533;p&#948;&#65533;&#65533;&#65533;~r &#65533;8&#473;=&#65533;&#65533;5\&#65533;&#65533;-&#65533;=&#39513;J&#25906;&#65533;&#65533;8*-&#65533;&#65533;3a4&#365;`;&#65533;&#65533;&#65533;&#65533;>&#65533;9m0&#65533;&#65533;kl&#1666;7&#65533;&#65533; &#65533;&#65533;q&#65533;i)&#65533;|&#65533;&#65533;O&#591;>''ygg&#65533;&#65533;Q&#65533;%&#65533;&#65533;&#65533;-&#1709;"&#65533;?&#65533;&#65533;&#65533;u&#65533;t&#65533;&#65533;,&#65533;&#65533;&#65533;%&#65533;&#65533;9q_&#65533;7&#65533;&#65533;&#65533;&#65533;&#554;&#65533;&#65533;&#65533; s&#65533;QbW&#1491;4|S&#65533;Ls0&#65533;&#65533;_&#65533;f&#65533;N&#65533;&#65533;NoI%&#65533;&#65533;&#65533;&#1122;&#65533;K&#65533;&#65533;S&#65533;X>&#65533;4&#65533;&#1484;&#65533;&#65533; @\&#65533;n&#65533;&#1868;T&#65533;&#65533;	d&#65533;&#65533;&#28528;y&#65533;&#65533;)4_e&#65533;k&#65533;pf&#65533;&#65533;&#65533;`r&#65533;x&#65533;&#65533;&#65533;y>3&#65533;N&#65533;&#800;&#65533;&#65533;&#65533;&#65533;&#822;&#65533;&#1670;&#65533;>&#65533;AN &#65533;e &#1562; &#65533;&#65533;N&#65533;j&#65533;&#65533;&#65533;;&&#65533;&#65533;!&#65533;&#65533;oc&#65533;&#65533;K&#65533;z&#65533;&#65533;&#65533;&#65533;&#65533;aE-jE&#65533;b@-&#65533;y v%&#65533;&#65533;&#65533;&#65533;&#65533;&#65533;E&#65533;TA.S&#65533;7&#65533;K&#65533;&#65533;&#65533;~&#65533;j&#65533;&#65533;|;~&#65533;&#65533;O&#65533;&#65533;&#65533;%&#65533;_&#65533;&#1256;&#65533;:&#65533;&#65533;&#65533;&#65533;&#1700;Co\%2&#1953;`&#65533;&#65533;`&#65533;&#65533;&#65533;&#65533;&#65533;&#65533;&#1548;&#65533;&#65533;&#65533;B&#65533;&#65533;&#65533;o^&#65533;N&#65533;&#65533;#&#65533;E&#65533;'&#65533;&#65533;h&#65533;&#65533;_ #&#65533;&#65533;_&#65533;&#65533;_{&#65533;&#65533;&#65533;E&#175;G)&#65533;&#65533;&#65533;&#65533;&#65533;&#65533;&#65533;&#905;&#419;&#65533;J&#65533;&#65533;TC&#65533;&#65533;j&#65533;&#65533;&#65533;1&#65533;A&#65533;&#65533;H&#65533;.Hv&#65533;&#65533;&#65533;&#65533;&#1576;&#65533;&#65533;&#65533;&#65533;i&#65533;k&#65533;&#65533;&#65533;&#65533;&#65533;Ko&#65533;J&#65533;&#65533;&#65533;&#1333;&#65533;&#65533;&#65533;&#65533;7&#65533;&#65533;&#65533;&#65533;o[&#65533;)f&#65533;m&#65533;&#65533;&#48950;<D&#65533;p$#X&#65533;&#65533;. &#65533;.0 `&#65533;&#65533;a&#65533;&#65533;&#6355;&#65533;.	&#1704;&#65533;&#65533;`(q6&#385;b&#65533;K&#65533;&#65533;&#65533;&#65533;L,&#65533;&#65533;$&#65533;/&#65533;&#65533;d2&#65533;&#65533;D!2+*&#65533;'JFS&#65533;$&#65533;p&#65533;/&#65533;4&#65533;7&#65533;J&#664;&#523;&#65533;&#65533;&#65533;d&#65533;X
&#65533;&#65533;&#65533;%]QmZ&#65533;)&#65533;&#65533;T&#65533;&#65533;&#65533;&#65533;&#65533;&#1744;&#65533;_&#1522;m&#65533;&#65533;-&#1848;r&#65533;&#1197;k&#65533;.&#1980;z&#65533;&#65533;(&#65533;&#65533;E Lp&#65533;&#65533;&#65533;0&#65533;&#65533;%&#65533;&#65533;06y&#65533;1&#65533;Bl&#65533;B&#65533;' &#65533;&#65533;H&#65533;&#65533;&#65533;J&#65533;&#65533;&#65533;1&#65533;S!A&#65533;&#65533;&#65533;%&#65533;(L&#1844;|&#65533;&#65533;0Bn+&#65533;h&#65533;#&#65533;&#65533;C&#65533;&#65533;h&#217;&#1633;>&#65533;&#65533;u&#65533;&#65533;XP&#65533;&#65533;&#65533;M&#65533;&#65533;&#65533;S&#65533;kg&#65533;&#65533;:W&#65533;&#65533;&#65533;&#65533;&#65533;k&#65533;<&#65533;&#65533;&#65533;&#1523;o&#65533;&#1974;&#65533; &#65533;&#1648;&#65533;10&#65533;&#65533;&#65533;&#65533;&#65533;&#65533;&#65533;&#65533;&#65533;&#65533;vR	#&#65533;e&#65533;&#65533;G&#65533;nE&#65533;&#65533;CZ&#65533;&#65533;lAa&#65533;&#65533;&#65533;&#65533;j*&#65533;&#65533;J_&#65533;&#1106;J&#65533;x
eo&#65533;&#65533;D&#65533;&#65533;O&#65533;Eq00dcqy&#65533;UA/&#1227;ta9&#65533; T&#65533;W2L%]UPU&#65533;/&#65533;(&#65533;7C&#65533;5&#65533;O&#65533;i&#65533;%&#65533;]z&#65533;%{&#65533;UT&#65533;&#65533;.&#65533;DE&#65533;d&#65533;W&#65533;&#65533;&#65533;&#65533;_&#65533;&#65533;&#65533;n%%&#65533;&#65533;uaC&#65533;&#6426;jq &#65533;V&#65533;&#65533;(&#65533;)A&#65533;&#65533;&#65533;f&#65533;0&#65533;&#65533;&#411; &#65533;&#65533;&#65533;
&#65533;&#65533;&#65533;&#65533;&#65533;h&#65533;se&#65533;&#65533;&#65533;kE&#65533;s_&#65533;*&#65533;X(|&#65533;&#65533;rbY)T&#65533;>&#65533;&#65533;&#65533;Z`&#65533;+&#65533;&#65533;&#65533;j&#1944;(:J&#65533;o&#65533;7YI&#65533; &#65533;D&#65533;&#65533;&#65533;&#65533;W&#65533;$jLB&#65533;hm\&#65533;a&#65533;F&#65533;fD&#65533;N(A_&#65533;6&#65533;l&#65533;&#65533;X&#65533;&#65533;vR&#65533;&#65533;&#65533;`Y&#65533;&#65533;&#65533;YCi	c&#65533;&#65533;V&#65533;xV&#65533;TE&#65533;TQE&#65533;&#65533;*I&#65533;P&#65533;w&#65533;W76&#65533;A&#65533;&#65533;&#65533;+&#65533;k&#65533;&#65533;&#65533;&#65533;_&#65533;R|&#65533;.V&#65533;Gl&#65533;	
&#65533;&#65533;&#579;&#588;&#65533;_B*&#257;&#65533;)&#65533;&#65533;&#65533;h&#65533;&#65533;g2&#65533;&#65533;&#65533;&#65533;[f&#65533;&#65533;&#65533;r&#65533;&#65533;&#65533;N&#65533;&#65533;W/&#65533;L&#1374;&D&#42573;&#65533;5TX&#1993;%c&#65533;&#65533;.&#65533;$&#65533;&#65533;&#65533;&#65533;Y7N&#65533;&#65533;&#65533;&#65533;=7&#65533;u&#65533;&#65533;h|&#65533;f&#65533;&#65533;&#377;rk Z&#65533;*&#65533;&#65533;QI&#65533;%}c6&#65533;V&#65533;|Nf&#65533;AK]&#65533;or&#65533;&#65533;y&#65533;&#65533;h&#65533;&#65533;L&#65533;&#65533;FU&#65533;&#65533;Wy:&#65533;ZVgIQV&#65533;h&#65533;&#65533;&#65533;#S&#65533;&#1064;{&#65533;es&#65533;A&#65533;fe#&#65533;u&#65533;0Z&#65533;&#65533;<&#65533;&#65533;o&#65533;(&#65533;&#65533;&#65533;.I&#65533;&#65533;&#65533;&#790;&#1289;&#65533;^&#65533;&#65533;g1&#65533;&#65533;&#65533;&#65533;v!&#65533;_3Y4&#65533;&#65533;&#65533;&#65533;cG&#65533;&#65533;&#65533;&#65533;&#65533;&#65533;&#65533;&#65533;&#65533;1v&#65533;&#65533;v&#65533;<hc&#65533;8&#65533;&#65533;D&#279;+ee&#65533;xCHN&#65533;d`&#65533;&#65533;0&#65533;+;&#65533;&#65533;B%W&#65533;&#65533;2&#65533;&#65533;&#65533; &#65533;&#65533;&#65533;g&#65533;;!
S&#65533;%~)&#65533;&#65533;&#65533;&#65533;ob&#65533;&#65533;K&#1666;B&#65533;&#65533;f&#65533;&#65533;&#65533;&#65533;O}j}"&#162;&#65533;&#65533;&#65533;&#65533;&#65533;b&#65533;&#1261;&#65533;do@&#65533;K&#65533;bC!
&#65533;.>&#65533;&#65533;&#65533;W|&#65533;3&#65533;]&#65533;^&#65533;&#65533;IIP&#65533;&#65533;&#65533;%9 [N&#65533;&#65533;&#65533;&#65533;Y&#65533;8&#65533;z&#65533;D>(-&#65533;&#65533;Q&#65533;v&#65533;#&#65533;&#65533;B&#65533;&#65533;$#&#65533;j&#65533;&#65533;(a,Ig &#65533;&#65533;&#65533;&#65533;&#65533;c&#65533;@&#65533;&#65533;&#65533;}&#65533;z&#65533;Hj~&#65533;!&#65533;&#65533;/i&#65533;S&#65533;g&#244;Cr&#65533;&#65533;&#65533;&#65533;`&#65533;TEF&#65533;&#65533;?&#65533;&#65533;&#65533;(X&#65533;<&#65533;&#65533;J&#65533;J&#65533;&#1322;d&#65533;&#65533;	&#65533;+n
&#65533;"&#65533;&#19544;&#65533;<&`Lw
&#65533;-+48&#65533;&#65533;D&#65533;&#65533;`&#65533;&#65533;&#65533;&#65533;&#65533;&#226;$d&#65533;aP'2&#65533;&#65533;l2&#960817;&#65533;&#65533;&#65533;!&#65533;&#65533;NR&#65533;](?&#65533;&#65533;%&#65533;&#65533;T&#65533;&#65533;E&#65533;&#65533;Y&#65533;&#65533;&#346;&#65533;&#65533;*&#65533;$AbY#&#65533;e8&#65533;%C&#65533;&#65533;&#65533;&#65533;J&#65533;eR}
&#65533;AH&#65533;&#65533;&#65533;&#65533;
&#65533;&#65533;4@#&#65533;&#65533;&#65533;3&#65533;&#65533;d&#65533;f&#65533;&#65533;TAj&#1366;prO&#1346;YBd&#649;&#303;0&#65533;
	j &#609;N&#65533;se_&#65533;&#65533;&#65533;&#65533;&#65533;1h2&#65533;`&#65533;f &#65533;It&#65533;z&#65533;&#358;55Oi!&#65533;UBmi&#65533;LLJ&#65533;t!&#65533;sV&#41076;&#65533;n&#65533;&#65533;&#65533;&#65533;@#)J&#65533;M&#65533;+&#65533;&#65533;43N&#65533;-rvA&#65533;JDt&#65533;	&#65533;&#65533;(w&#65533;&#65533;~L&#202;(&#65533;&C(C&#65533;&#65533;&#65533;&#65533;z&#65533;&#65533;&#65533;&#65533;)s1&#65533;&#65533;&#65533;<)&#65533;!KG&#65533;&#65533;&#1044;D^Q&#65533;&#65533;+&#65533;diA &#65533;&#65533;&#65533;&#65533;&#65533;&#65533;\&#60278;&#65533;&#65533;&#65533;&#65533;zI&#65533;&#65533;#q;#&#940;`vbU&#65533;"&#65533;)&#65533;N"&#65533;&#65533;	a&#65533;&#182;t&#65533;.@&#65533;&#65533;J?&#65533;&#65533;&#65533;@1&#65533;&#65533;b&#65533;&#65533;T~&#65533;b&#65533;&#65533;80O&#65533;&#65533;MDjN&#65533;T&#65533;"&#65533; &#65533;k&#65533;&#65533;&#65533;&#65533;>&#65533;&#65533;S&#550;D&#65533;:&#65533;q+&#65533;w&#596;	b&v&#65533;	&#65533;&#65533;&#65533;$	1*&#65533;"T&#65533;&#65533;&#65533;J3&#65533;A#&#65533;&#65533;Sp&#65533;&#65533;u&#65533;|({&#65533;7&#65533;&#65533;&#65533;H&#65533;&#65533;&#65533;&#65533;N&#65533;&#368;&#65533;&#65533;&#65533;% E&#65533;7&#65533;&#65533;t&#65533;!&#65533;&#65533;;&#65533;&#65533;&#65533;&#65533;Y&#65533;&#65533;&#65533;9&#65533;4Z&#65533;N&#65533;N&#65533;V &#65533;&#65533;3M'&#65533;%0&#65533;&#65533;&#65533;&#609;("E&#65533;&#65533;wQf&#65533;<Y&#65533;H&#65533;&#65533;&#65533;Z&#65533;&#65533;&#65533;&#65533;&#65533;&#65533;j)a9&#65533;&#931;&#65533;0I&#65533;3&#65533;fnu&#65533;@ V&#65533;/&#65533;Sh>YUWG&#65533;Q'*I&#65533; &#65533;,Gi&#65533;&#65533;&#65533;&#65533;&#65533;-&#65533;%&#65533;kZ|fC&#65533;U&#670;&#65533;&#65533;^&#65533;&#65533;&#65533;&#65533;&#65533;1&#65533;&#65533;MB&#1350;p&#65533;}2E`&#65533;	&#65533;
&#921;l8"	'&#65533;0&#65533;unDe&#65533;&#194;&#65533;pb&#1889;N%&#65533;&#65533;o&#65533;\&#65533;&#65533;eZ[)I&#65533;&#65533;&#65533;&#65533;&#65533;&#65533;&#65533;&#1228;&#65533;&#65533;&#65533;,B&#65533;&#65533;	S&#65533;r&#65533;(&#65533;&#65533;&#65533;]&#65533;F&#615;&#65533;&#65533;&#65533;F@&#65533;&#65533;u&#1477;&#65533; &#65533;aHDU&#65533;t44}&#65533;)&#65533;m&#65533;u&#65533;&#65533;&#65533;&#65533;&#65533;D3j&#1285;L&#65533;MA&#65533;&#65533;&#65533;pa"&#65533;c&#65533;&#65533;&#65533;g&#65533;  '&#65533;c&#65533;/G&#65533;&#487;&#1669;&#65533;z&#65533;f&#65533;&#65533;&#65533;u&#65533;&#65533;Oo&#65533;&#65533; g&#65533;&#1028;&#65533;&#65533;9M&#65533;&#65533;&#65533;&#65533;&#65533;f7&#65533;s~&#65533;\;&#65533;&#65533;##&#65533;&#65533;d&#65533;&#65533;Gs&#65533;}&#65533;&#65533;`?&#65533;	Oa3k&#65533;
9$&#65533;p&#1684;PjZ,cPs.Kh	P&#65533;&#65533;&#65533;'&#65533;&#1542;&#65533;&#65533;=G&#65533;&#65533;q&#65533;&#65533;8&#65533;[`&#65533;&#65533;&#65533;y&#65533;0&#65533;1Vha&#65533;o&#65533;.&#65533;&#65533;c&#65533;&#65533;&#65533;&#65533;:?&#65533;&#65533;&#65533;^hc&#315;E&#65533;&#65533;3Vj&#65533;&#65533;&#65533;Z&#65533;&#65533;4&#65533;@&#65533;&#65533;T&#65533;"&#65533;p_&#65533;&#65533;&#65533;80&#65533;&#65533;S&#1224;&#65533;&#1295;&#494;)<&#65533;&#65533;&#65533;G&#65533;f&#65533;&#65533;&#65533;K&#450;r%*FJtQ&#65533;j&#65533;3&#65533;&#65533;&#65533;&#65533;&#65533;&#65533;&#65533;&#65533;&#65533;Tm/}&#65533;J&#65533;&#852;"&#65533;;o&#65533;!&#65533;J&#65533;_e&#65533;+2^&#65533;U^q&#65533;pg6/&#1833;c&&#65533;&#65533;&#65533;&#65533;M&#1412;&#65533;#&#65533;S&#65533;&#65533;&#65533;&#65533;&#65533;&#65533;-&#65533;,&#65533;&#1541;w>&#65533;&#65533;&#65533;(a&#65533;&#65533;]I&#65533;I|&#65533;&#1920;&#1813;!1K&#65533;&#65533;&#65533;&#65533;&#65533;&#65533;1&#65533;&#429;&#65533;&#65533;&#65533;&9&#65533;&#65533;m&#65533;m&#65533;&#65533;M&#65533;&#65533;&#65533;&#859;&#65533;&#65533;N&#65533;	&#65533;F&#65533;&#65533;&#65533;	&#65533;n&#65533;D[&#65533;	M&#65533;0&#65533;O&#65533;&#65533;Hx&#65533;k&#65533;F&#65533;F$V&#65533;&#65533;Y &#65533;K&#65533;&#65533;P&#65533;&#65533;&#1081;&#65533;&#525;&#65533;KT&#65533;L&#65533;&#65533;c&#65533;_&#65533;&#65533;&#282;&#271;!&#65533;&#65533;&#65533;&#65533;&#65533;&#65533;&#65533;Oa&#1531;&#65533;&#65533;od&#65533;q &#65533;&#65533;sUh&#65533;&#65533;&#1536;Sg&#65533;&#65533;g&#65533;&#65533;&#65533;,&#65533;&#65533;A&#65533;&#65533;&#65533;|&#65533;&#65533;&#65533;-&#65533;&#65533;MH&#65533;&#65533;&#568;&#65533;k&#65533;&#262;!&#65533;S=&#65533;&#65533;e&#65533;&#65533;]&#65533;&#65533;!&#65533;&#65533;&#65533;`+&#65533;:&#65533;&#65533;&#65533;HaL&#65533;$
^cF&#65533;`x=_Q&#65533;&#65533;Q\&#65533;A&#65533;&#65533;G-&#65533;`&#65533;&#65533;&#65533;&#65533;&#65533;&#65533;&#65533;F&#65533;
&#65533;Z&#65533;&#65533;h&#65533;&#65533;&#65533;Ap&#65533;lc&#65533;&#1889;&#65533;&#65533;&#65533;p&#65533;&#65533;$b&#65533;&#65533;Y&#65533;&#65533;Y#aH&#65533;S&#65533;&#65533;)2&#65533;e&#65533;&#65533;&#65533;&#737;&#65533;Vi&#65533;	&#65533;&#65533;9z&#65533;
8&#65533;&#65533;]&#65533;+&#419;1&#65533;&#65533;I&#65533; &#65533;WBq&#1982;&#324;[&#65533;N&#65533;?&#65533;&#65533;u&#65533;\	Y&#65533;b&#1188;DJ&#65533;&#65533;)&#65533;&#65533;a&#65533;O&#65533;S"4a&#65533;iRF&#65533;^m&#65533;H&#65533;`&#65533;VO&#65533;&#65533;&#65533;(&#65533;,#&#65533;&#65533;&#65533;oe&#65533;;&#65533;&#65533;<&#65533;d
&#65533; &#65533;Q&#65533;&#65533;&#65533;V&#65533;&#65533;&#65533;>&#509;&#65533;!&#65533;&#65533;X&#1933;cl&#65533;&#65533;&#65533;i&#65533;&#865;=&#65533;all&#65533;0e&#65533;&#65533;&#65533;&#65533;%&#65533;	$&#65533;M&#65533;&#65533;jhD&#65533;`&#65533;&#65533;F&#65533;%H&#65533;^=&#65533;&#65533;&#65533;h&#65533;3Y&#518;&#65533;&#65533;a&#65533;&#65533;ta&#65533;Y&#65533;&#65533;&#1124;&#65533;^\&#65533;$^B&#65533;&#65533;&#65533;&#65533;d&#65533;&#65533;&#65533;&#65533;&#65533;D`&#65533;&#65533;L&#543;&#836;K&#65533;&#65533;baU&#65533;&#65533;E&#65533;&#65533;M`0&#65533;C*Z{&#65533;&#622;&#65533;&#65533;]&#65533;"&#65533;&#65533;&#65533;&#65533;`&#65533;5&#65533;&#65533;H&#65533;&#65533;[h&#65533;F&#65533;N&#65533;&#65533;&#65533;J&#65533;&#65533;o&#65533;&#65533;#&#65533;Y&#65533;&#65533;%mF&#65533;&#65533;[T&#1709;%&#65533;&#65533;&#65533;0&#65533;a&#65533;Y,N
&#65533;&#65533;&#65533;@[i&#65533;DS&#65533;&#65533;&#65533;4&#65533;&#65533;&#65533;eBK&#65533;&#65533;&#65533;&#65533;HG&#65533;FgaV^&#65533;E&#65533;Mkh"v&#65533;&#65533;&#65533;aXb&#65533;FV&#65533;Pk&#65533;F[x&#65533;&#65533;&#65533;&#2039;&#65533;&}&#65533;&#65533;$e&#65533;]1&#65533;&#65533;`QAT&#65533;c&#65533;&#65533;&#65533;&#65533;]I&#65533;0&#65533;&#65533;F&#65533;]UA&#65533;|R&#65533;&#65533;gO=aj&#65533;&#65533;f&#65533;&#65533;&#65533;`g&#65533;m&#65533;VfRX&#65533;&#65533;hk&#65533;&#65533;b&#65533;J&#65533;&#65533;jJCJ!><q&#65533;e&#65533;M8_&#65533;&#1383;&#65533;&#65533;&#65533;M&#65533;&#65533;Z&#65533;&#65533;&#65533;	&#65533;&#65533;&#65533;&#65533;&#65533; &#65533;&#65533;&#65533;&#65533;3&#65533;Qa&#65533;Q&#65533;!&#65533;&#65533;P&#65533;epA&#65533;cr&#65533;i&#65533;$Z&#65533;SG&#65533;&#65533;VZ&#65533;4F\&#65533;&#65533;&#65533;&y&#65533;i&#65533;BV&&#65533;&#65533;&#65533;J&#65533;&#65533;<]F:e=&#1613;&#65533;)&#65533;&#65533;dA&#65533;c:>[&#65533;&#65533;$D@V &#65533;)!&#65533;[8c{&#65533;&#65533;j'2%~p&#65533;)&#65533;o&#65533;e&#65533;&#65533;T&#65533;&#65533;&#65533;M&#65533;&&#65533;&#65533;#&#65533;f$5&#65533;&#65533;&#65533;hOeR&#65533;J>_&#7782;&#65533;hjz&#1065;&#65533;&#65533;&#65533;`U&#65533;&#65533;K&#65533;P&#65533;&#279;n&#65533;E&#65533;,&#65533;M&#65533;&#65533;f&#65533;Z&#399;&#65533;@$c(*^i&#65533;P%&#65533;&#65533;}&#65533;i^&#65533;&#65533;n&#65533;I&#65533;Vj&#65533;&#65533;&#65533;k &#65533;&#65533;&#65533;x&#65533;|&#65533; &#65533;&#65533;&#65533; &#65533;&#65533;&#1128;Z&#65533;*&#65533;z&#65533;P&#65533;i&#65533;&#65533;&#65533;F&#65533;)`&#65533;&#65533;eP&#1877;]&#65533;d&#65533;&#65533;$D^&#65533;lb&#65533;&#65533;&#65533;&N&#65533;pF&#65533;P&#16562;X&#65533;&#65533;&#65533;&#65533;L&#65533;8>cIX&#65533;fvi4&#65533;e4&#65533;&#65533;&#65533;&#65533;>&#65533;B&#65533;je&#65533;&#65533;z&#536;&#65533;&#65533;&#65533;!rh&#65533;&#65533;&#65533;&#65533;v	V&#65533;&#65533;&#65533;&#65533;8
t&#65533;b&#65533;&#65533;_&#65533;&#65533;&#65533;U&#65533;&#65533;@&#65533;i&#65533;&#65533;&#65533;&#65533;&#65533;&#65533;&#65533;&#65533;&#65533;p&#65533;D&#1917;	V!&#65533;&#65533;,&#65533;&#65533;9a&#65533;&#38555;m&#65533;&#65533;&#65533;j&#65533;&#65533;&#65533;&#862;UJ&#65533;&#65533;&#65533;Xw&#65533;&#65533;&#65533;r&#1710;(&#65533;.&#13010;)k&#65533;j&#65533;Mj[&#65533;&#65533;&#65533;&#65533;mz&#65533;E&#65533;DZT&#65533;s5&#7685;&#65533;&#65533;&#65533;&#65533;~E`$G&#65533;&#65533;!.&#65533;aD&#65533;&#65533;P&#65533;&#65533;M&#65533;B(~&#65533;H%&#65533;&#65533;&#65533;G&#65533;[X%&#65533;F&#65533;&#65533;V&#65533;&#65533;&#65533;b,&#65533;i+&#65533;&#65533;&#65533;,d&#1192;)&#65533;&#167;&#65533;&#65533;c&#65533;&#65533;T&#65533;&#65533;%&#65533;&#65533;&#65533;&#65533;y&#65533;!&#65533;	d	&#65533;&#65533;-&#65533;N&#65533;N5V&#65533;N+e&#65533;&#65533;pm&#65533;&#65533;`8,&#65533;U&#65533;&#65533;Ta&#65533;E&#65533;&#65533;@dJiH"&#65533;&#65533;&#65533;vm&#1538;&&#65533;e,xz*&#65533;&#65533;o&#65533;<&#65533;(xR&#65533;&#65533;)&#65533;ua&#65533;&#65533;.&#65533;&#65533;&#65533;A&#65533;&#65533;&#65533;`&#65533;&#65533;&#65533;G&#65533;&#65533;&#65533;&#65533;&#65533;&#65533;&#65533;A:&#65533;&#65533;&#65533;% &#65533;(*&#65533;V&#65533;lX&#65533;&#65533;l
&#65533;!&#65533;&#65533;&#614;&#65533;&#65533;idg&#1585;S&#65533;&#1813;&#65533;&#65533;&#65533;&#65533;M&#65533;&#65533;&#65533;&#1698;&#65533;*&#65533;kv&#65533;w&#65533;&U&#65533;b&#65533;&#65533;V&#65533;&#65533;&#65533;\&#65533;&#65533;A&#65533;&#65533;f&#65533;#&#65533;&#65533;!&#65533;&#344;&#65533;&#65533;
&#1350; pF-&#65533;$&#65533;&#65533;N&#1188;&#65533;&#65533;&#960;&#65533;&#65533;&#65533; &#65533;QeU.f&#65533;a$&#65533;&#350;&#65533;&#65533;W&5>.&#65533;&#65533;&#65533;[x,&#65533;&X&#65533;>&#65533;b&#65533;&#656;eA&#65533;0&#65533;&#65533;&#65533;t&#65533;0PBh&#387;A1"Q&#65533;&#1635;&#65533;LN&#65533;F&#65533;%e&#65533;i&#65533;&#65533;&#65533;&#65533;"O&#65533;&#65533;&#65533;&#65533;4&#65533;DP&#1656;m#&#65533;&#65533;]Kdm&#1410;&#65533;&#65533;N&#41605;2&#65533;&#65533;XADe{&#65533;&#65533;V&#65533;q"&#65533;&#65533;/&#1457;,&#65533;0f`&#65533;&#65533;&#65533;&#65533;&#65533;&#1212;>/&#65533;~&#65533;#k&#65533;yZ&#65533;&#65533;L&#65533;TD&#65533;&#65533;&#65533;D4%E&#65533;n&#1076;&#65533;&#65533;j&#65533;&#65533;~&#65533;&#65533;Hc4:&#65533;&#552;&#65533;&#65533;j&#65533;&#65533;p7&#65533;&#65533;&&#65533;{&#65533;Xlj34&#65533;	z>i&#65533;&#65533;2<&#65533;It&#65533;&#65533;&#65533;Bd&#65533;&#65533;5W&#65533;&#65533;&#65533;:&#65533;&#37221;&#65533;I&#65533;&#1068;L&#65533;&#65533;T&#65533;&#65533;&#65533;&#65533;&#65533;&#65533;l&#65533;o
&#65533;&#65533;.&#65533;a&#65533;&#65533;&#65533;&#65533;&#65533;h&#65533;&#65533;|j&#65533;&#65533;v&#65533;&#65533;&#65533;l&#65533;v)8&#65533;&#311;&#65533;n&#65533;>H&#65533;&#65533;P}]v&#65533;1:&#65533;&#65533;&#65533;&#65533;3L#]E&#65533;&#65533;&#65533;}-&#65533;&#65533;D&#65533;QoZ&#65533;\a(&#65533;&#65533;3:& EV/c&#65533;l&#65533;(&#65533;&#65533;KuT&#65533;&#65533;X&#65533;&#65533;&#65533;&#65533;%Y&#65533;oh/&#65533;&#65533;&#65533;,&#65533;>&#65533;WO#{&#65533;&#65533;&#1738;&#65533;&#65533;&#65533;)cl\h&#372;[&#65533;ic&#65533;&#65533;&#65533;[L&#65533;&#65533;<]I4&#65533;!&#65533;&#65533;&#65533;&#65533;k@2r3O$AS&#1759;]'I&#65533;dU&#65533;Yi&#65533;&#65533;6&#65533;&#65533;v&#65533;&#65533;m/F&#65533;t&#65533;&#65533;J&#65533;) ~&#65533;5&#65533;&#65533;&#65533;&#65533;&#65533;&#65533;&#65533;$&#65533;[&#65533;q&#65533;|S=&#65533;&#1183;&#65533;[&#65533;W&#65533;&#65533;Ni&#65533;&#65533;&#65533;&#65533;&#65533;&#65533;&#65533;&#65533;"&#65533;QN&#65533;U&#65533;&#65533;`SKM=&#65533;ji&#65533;&#1846;e'mG&#65533;&#65533;&#65533;"&#65533;xB&#65533;E&#65533;un1&#65533;&#65533;&#65533;&#65533;&#65533;0&#65533;&#65533;&#65533;/y6&#65533;[P&#65533;i&#65533;&#65533;~&#65533;&#65533;A&#65533;[&#65533;4m&#65533;&#65533;ZDM &#65533;&#65533;&#65533;&#65533;A^&#65533;&#65533;A&#65533;A&#65533;)&#65533;X&#65533;&#65533;R:&#65533;)&#65533;a&#65533;U.&#65533;&#65533;:Y&#65533;sv&#65533;d&#65533;m&#65533;3&#65533;&#65533;<&#65533;&#65533;8&#65533;F&#65533;&#65533;&#65533;m&#65533;/nx&#65533;&#65533;aQ&#65533;&#65533;!&#65533;&#1819;V&#65533;&#65533;7q&#65533;&#65533;&#65533;I&#65533;&#65533;&#65533;&#65533;&#65533;`&#65533;,E0&#65533;+&#26227;w&#65533;&#65533;&#65533;&#65533;:iR&#65533;o'-&#65533;'&#65533;&#65533;n&#65533;r&#65533;B&#2003;&#65533;{6&#65533;x&#65533;b&#65533;&#65533;&#1180;M$[&#65533;&#65533;&#554;ig8&#65533;&#65533;D&#65533;&#65533;&#65533;%]&#65533;&#65533;&#65533;&#65533;&#65533;`&&#65533;&#65533;&#65533;W&#65533;A&#65533;n&#65533;&#65533;&#65533;fW&#65533;&#65533;A&#65533;&#65533;&#65533;&#65533; &#65533;&#65533;Q&#65533;&#65533;u&#65533;&#65533;5k&#65533;i&#65533;1 &#65533;&#65533;&#65533;&#65533;&#65533;&#65533;&#65533;&#65533;&#65533;&#65533;q&#65533;D8&#65533;I&#65533;4&#469;cvS9&#65533;v&#65533;&#65533;&#65533;R&#65533;&#65533;&#1321;6M&#65533;&#65533;&#65533;U&#65533;&#65533;&#65533;0_&#65533;R&#65533;E	&#1351;p&#65533;&#65533;&#65533;3&#65533;sA&#709;&#65533;&#65533;&#65533;&#65533;\)Un&#65533;&#65533;\&#12919;,&#65533;&#65533;&#65533;&#65533;&#65533;D
&#65533;4ajt.:"&#65533;&#65533;|L}&#65533;&#65533;&#65533;&#65533;2g@HZ&#65533;&#65533;&#65533;&&#65533;&#65533;L&#65533;v&#65533;I&#65533;&#65533;r&#65533;!&#65533;.<&#65533;W&#65533;k&#65533;%&#65533;I!&#65533;=&#65533;n	&#15178;&#1845;&#65533;]:"&#65533;&#65533;9Sl&#65533;&#65533;&#65533;&#65533;&#65533;!&#65533;&#65533;&#65533;&#65533;&#65533;,&#65533;&#1864;v&#65533;M&#65533;&#65533;|&#65533;&#65533;.|&#65533;0=f&#65533;&#65533;3&#65533;&#65533;&#65533;&#9012;&#65533;H&#65533;fM&#65533;f&#65533;Z&#65533;&#65533;&#65533;&#65533;&#65533;_&#65533;&#65533;&#65533;&(&#65533;&#65533;&#665;m&#65533;L&#65533;&#65533;&#65533;&#65533;G`&#65533;59&#65533;t^&#65533;&#65533;&#65533;h&#65533;&#65533;0&#65533;&#65533;&#65533;'&#65533;&#65533;&#65533;X&#65533;]&#65533;vAd&#65533;W&#65533;!i&#65533;&#65533;&#65533;|&#65533;&#65533;&#65533;`r&#65533;N&#65533;&#65533;&#65533;&#65533;&#65533;&#1320;_Se&#65533;&#65533;D&#65533;&N&#65533;u&#65533;J&#65533;h&#65533;&#65533;;&#65533;&#65533;N\Qb&#65533;\&#1796;&#65533;,&#65533;&#65533;}&#65533;I&#65533;Zs&#65533;&#65533;&#65533;&#65533;&#65533;&#65533;F|&#65533;&#431;#OY&#65533;&#65533;K&#65533;4 Q=&#65533;&#65533;c&#65533;&#65533;&#65533;&#65533;m&#65533;\&#65533;&#641;&#65533;q	&#65533;&#65533;&#65533;&#65533;J&#65533;&#65533;&#65533;&#65533; &#65533;&#65533;E&#1057;&#65533;S&#1932;&#65533;b&#65533;e&#65533;&#65533;j&#65533;cO&#65533;W)U&#65533;&#65533;&#65533;&#65533;`&#865;&#65533;h&#65533;C&#65533;*&#65533;V&#65533;&#65533;&#65533;&#65533;8&#65533;=&#65533;&#65533;&#65533;&#65533;&#65533;&#1448;&#65533;r&#65533;W&#2026;&#65533;&#65533;`z&#65533;0&#65533;D|Nl&#65533;5&#65533;F,n&#65533;&#65533;&&#65533;&#65533;\R&#65533;@{&#65533;PmJ&#65533;T#*/&#65533;$F&#65533;#:&#65533;	&#65533;&#65533;5&#1507;U&#65533;\&#65533;!&#65533;(&#65533;&#65533;cUl&#65533;<&#65533;qA&#65533;h&#65533;&#65533;+aB&#65533;@<&#65533;NeT&#65533;&#65533;&#65533;&#65533;&#65533;&#65533; &#65533;a &#65533;A]
1&#65533;&#65533;&#65533;7&#2040;1&#65533;cF&#65533;&#65533;&#65533;h&#198;0o&#65533;&#65533;H&#65533;7LT&#65533;&#65533;@&#65533;%n&#65533;&#65533;Q&#65533;@&#65533;&#65533;.&#65533;&#65533;T&#65533;DI&#777;L&#65533;eb&#65533;& /&#13834;&#65533;N&#65533;K&#65533;&#65533;&#65533;&#65533;iSSKM&#65533;&#65533;k&#65533;&J&#65533;/B&#65533;ymZ&#65533;k&#1654;u&#65533;n\&#65533;s&#65533;&#1461;{&#65533;Y&#65533;&#65533;:&#65533;&#1129;&#65533;&#65533;mf&#65533;&#65533;!&#65533;"">&#65533;q&#65533;&#65533;&#65533;&#65533;q&#65533;&#65533;&#65533;&#65533;lqc&#65533;&#65533;X&#65533;<$9P&#65533;a&#65533; O&#65533;&#65533;h&#65533;&#65533;)&#65533;&#65533;&#65533;>T&#65533;P&#65533;.&#65533;QX&#65533;6S&#65533;&#1136;e&#65533;tsg&#65533;&#65533;&#65533;5(5N&#421;&#65533;&#65533;{8l&#65533;&#733;&#65533;&#65533;&#65533;|x&#65533;&#65533;&#599;&#65533;&#65533;X&#65533;`&#65533;&#65533;&#65533;&#65533;&#1388;b&#65533;&#65533;&#65533;?&#65533;8&#65533;&#65533;/
&#65533;4&#65533;&#65533;&#65533;H&#65533; .CK&#65533;&#65533;&#65533;hJ#&#65533;&#65533;0E&#65533;&#65533;&#65533;&#65533;&#65533;> A&#65533;6&#65533;r&#65533;&#65533;%&#65533;j3&#35356;TR&#65533;&#65533;V&#65533;%&#65533;N&#65533;&#193;L&#65533;&#185;&#65533;T&#65533;"&#65533;#&#65533;&#65533;&#65533;&#65533;p*&#65533;&#65533;&#65533;v;&#65533;&#214;z&#65533;b&#65533;&#65533;;&#65533;$&#65533;\&#65533;I&#65533; &#65533;F &#65533;&#65533;&#65533;&#65533;&#65533;3(&#65533;&#65533;&#65533;&#65533;? 0&#65533;=|x&#65533;&#65533;$&#65533;&#65533;&#65533;&#65533;&#65533;xH&#65533;&#65533;&#65533;&#65533;0"&#65533;@&#65533;h&#65533;8 &#65533;5&#65533;&#65533;&#65533;&#65533;7F&#65533;)7&#65533;&#306;i &#65533;&#65533;iD&#65533;\&#65533;&#65533;&#65533;&#65533;&#65533;8&#333;&#65533;P&#65533;&#65533;&#65533;&#65533;&#1585;&#65533;&#65533;"q&#65533;&#1082;2&#65533;'&#65533;IN&#1084;&#65533;&#65533;&#65533;TU]&#65533;&#65533;V&#65533;&#65533;<!&#1164;&#65533;&#65533;&#65533;3&#65533;&#65533;4#[-$&#65533;&#65533;xA0a&#65533;&#65533;&#65533;&#65533;&#65533;o #&#65533;&#65533; &#65533;lD&#65533;&#65533;R6&#65533;&#65533;
&#65533;&#65533;&#65533;7%*.(&#65533;&#65533;&#65533;&#65533;&#65533;X
J&#543;TK &#65533;*&#65533;&#65533;&#65533;&#65533;ND&#65533;&#65533;&#65533;):&#65533;&#65533;xCgOr&#65533;&#65533;:&#65533;m&#65533;&#1344;&#65533;&#65533;$m&#65533;&#65533;&#65533;!&#65533;&#65533;&#65533;&#65533;M>&#65533;&#65533;*	&#149;&#65533;*&#65533;#mV8&#65533;&#65533;"&#65533;&#65533;&#65533;&#65533;9 ^&#65533;&#65533;&#1725;&#65533;&#65533;K&#65533;&#65533;vV]&#65533;}6&#65533;&#65533;"4&#65533;&#1813;t&*&&#65533;&#65533;&#65533;&#65533;@&#65533;l.&#65533;&#65533;&#65533;&#65533;
&#65533;&#65533;&#65533;(&#65533;&#65533;&#65533;dP&#65533;kn N&#65533;&#47925;&#65533;&#65533;&#65533;&#65533;&#65533;&#65533;z0&#65533;&#65533;K&#65533;K&#65533;&#300;&#65533;&#65533;&#65533;&#65533;&#65533;&#65533;,&#65533;&#239;&#65533;6	&#65533;H!~&#65533;;B&#65533;b&#65533;&#65533;&#65533;&#65533;h&#65533;lErK7 ^&#65533;p"&#1506;&#65533;	&#65533;&#65533;s&#1193;&#65533;&#65533;2|T&#65533;&#12298;"&#65533;&#65533;&#65533;*Z*x&#65533;Z&#65533;,&#65533;0]&#65533;&#65533;>&#65533;&#65533;,a&#65533; c}3!.&#65533;[&#65533;.	&#65533;O2&#65533; &#65533;&#65533;.3&#65533;u&#65533;.&#65533;B&#65533;&#65533;&#65533;&#65533;-&#65533;|&#65533;&#65533;&#522;&#65533;&#65533;&#65533;&#65533;`&#65533;&#65533;&#65533;&#65533;&#65533;H &#65533;&&#65533;mC&#65533;&#65533; *&#65533;&#65533;N&#65533;&#65533;,7&#65533;A0&#65533;ns&#65533;v&#65533;y&&#65533;MG+&#65533;`T&#65533;&#65533;&#65533;&#65533;&#65533;&#65533; &#65533;m=&#65533;5&#65533;{&#65533;R&#65533;&#65533;&#65533;D$&#65533;&#65533;&#65533;B&#65533;,&#65533;TKVrV_&#65533;&#65533;&#65533;&#65533;e{&&#65533;&#65533;@B&#65533;&#65533;&#65533;&#65533;I"#&#65533;WE&#65533;u=&8&#65533;T&#65533;w&#65533;&#65533;E&#65533;4 &#65533;Bsb&#65533;&#65533;&#65533;&#65533;&&#65533;&#65533;&#65533;&#65533;d$&#65533;7@&#65533;9&#65533;&#65533;&#65533;&#65533;XD&#65533;|&#65533;wQ2&#65533;`&#65533;c&#65533;!P-&#144;"k&#65533;&#65533;&#65533;KX&#65533;&#65533;Y&#65533;&#65533;.&#65533;JH&#65533;&#65533;
TT8&#65533; &#65533;&#65533;&#65533;&#65533;C &#65533;:J&&#65533;&#609;d&#65533;G6&#65533;#&#65533;&#65533;&#65533;&&#65533;F&#65533;&#65533;O&#65533;&#65533;&#65533;&#65533;N5Y&#65533;&#65533;&#65533;FFdM &#65533;&#65533;K`&#65533;&#65533;2&#253;&#65533;Bh!&#65533;f&#65533;U>&#65533;=J-&#65533;2H&#65533;"&#65533;&#65533;&#65533;}&#1049;&#65533;)@s&#65533;
)&#65533;Zi&#65533; %&#144;I&#65533;&#65533;&#65533;&#65533;&#65533;g9&#65533;!&#65533;r&#65533;q&#65533;&#65533;&#65533;&#65533;&#65533;F'&#65533;&#65533;T&#65533;L4&#65533;&#65533;&#65533;&#4518;q&#65533;4&#65533;9Da&#65533;nR&#1013;&#65533;&#65533;&#65533;1E&#65533;?&#65533;&#65533; &#65533;&#65533;G}&#65533;A&#65533;-&#65533;&#65533;&#65533;&#65533;J89&#65533;S&#65533;&#65533;J&#65533; &#65533;4&#65533;&#65533;&#65533;&#65533;&#65533;&#65533;&#65533;&#65533;Q&&#65533;&#65533;&#65533;&#65533;Y&#431;&#65533;&#65533;;J&#65533;B&#65533;UM&#65533;I&#65533;O&#65533;&#65533;&#65533;&#65533;h&&#65533;&#65533;"&#65533;&#65533;Q&#65533;^&#65533;^i&#65533;f1&#65533;Lr=&#65533;j&#1563;&#65533;Y(&#65533;G;o&#65533;e&#65533;g<&#65533; &#65533;H`&#65533;&#65533;G&#65533;5!ax(&#65533;H&#65533;&#65533;M&#65533;a&#65533;&#65533;&#65533;&#65533;	&#65533;5&#1025;
d&#65533;aA&#65533;&#65533;&#65533;&#65533;&#537;&#65533;!&#65533;`&#65533;&#65533;&#65533;2R4&#65533;&#65533;\&#65533;&#65533;K,[&#65533;&#65533;Z&#65533;&#65533;&#164;&#65533;&#65533;&#65533;&#65533;LJ&o&#65533;&#65533;V&#1240;&#65533;0tU&#65533;]/&#65533;&(&#65533;&#65533;&#65533;.,!J]8&#860;&#65533;O&#65533;X&l&#65533;	&#65533;SG&#65533; H&#65533;&#65533;&#65533;&#65533;&#65533;&#30930;dP&#65533;Teu9&#65533;1*&#856;&#65533;&#65533;F93Q&#65533;&#65533;&#65533;&#65533;&#65533;m&#65533;
#6!hL>&#65533;&#65533;n&#65533;T&1&#65533;iK]&#65533;&#65533;r>@&#65533;&#65533;dW&#137;&#65533;&#65533;&#65533;&#65533;H!A&#1642;&#65533;&#65533;2&#65533;7&#65533;Iv0&#65533;&#65533;0:&#65533;	Z&#1129;ut&#65533;f&#65533;	[&#924;&#65533;Q&#65533;&#65533;&#65533;P&#65533;$&#65533;&#881;V&#65533;H&#65533;&#1848;&#65533;&#65533;&#257; &#65533;L=&#65533;l&#65533;&#65533;&#65533;&#65533;X&#65533;M&#65533;&#65533;&#65533;o&#65533;&#65533;%&#65533;L	&#65533;&#65533;N&&#65533;@&#65533;&#65533;d~
^&#65533;&#65533;&#65533;&#65533;&#65533;!	7&#65533;B&#65533;~&#65533;/&#65533;&#65533;1&#65533;&#65533;#'jR&#65533;@&#140;D&#65533;&#17776;&#65533;&#65533;8&#65533;p&#65533;|&#1971;/Z;&#65533;d*&#65533;S&#65533;L&#65533;&#65533;8&#65533;N&#65533;9&#65533;&#65533;&#62473;l&#65533; 1"&#65533;&#65533;K&#65533;&#65533;K,&#65533;$VXd&#65533;&#65533;&#65533;-t5&#65533;&#65533;&#65533;@&#65533;&#65533;..&#65533;5
_&#65533;&#65533;&#65533;&#27623;l&#65533;&/Qn&#65533;^gg)u&#65533;,~&#65533;}py
&#65533;&#65533;&#65533;&#65533;0-&#65533;z&#65533;&#65533;^!&#65533;d\_D%o\R&#65533;&#65533;&#65533;&#65533;H{&#65533;&#65533;hG&#65533;e"&#65533;&#65533;&#65533;|&#65533;&#65533;&#65533;&#65533;)&V,&#65533; &#65533;&#65533;}&#65533;J&#65533;]Nb&#65533;/&#65533;&#65533;@
&#1061;Nl&#65533;&#1959;&#65533;K&#65533;EsC&#65533;&#65533;5_=&#65533;pVH&#65533;&#65533;&#65533;&#65533;&#65533;h&#65533;R&#65533;&#65533;Zv&#65533;&#65533;&#65533;@&#65533;P4&#65533;&#65533;u&#65533;=&#65533; &#65533;o&#65533;WF]mk&#65533;i"&#65533;&#65533;U&#65533;H&#65533;&#65533;r&#65533;S
L&#65533;'&#65533;7Q	&#65533;&#407;x&#65533;&#65533;X&#65533;&&#65533;&#65533;&#939;&#65533;&#65533;&#65533;&#65533;l&#65533;*f,&#65533;3xVH&#65533;&#65533;&#65533;&#795;E&#65533;E	&#1121;&#65533;&#65533;&#65533;b&#65533;&#65533;!&#470;&#539;P&#65533;#&#65533;HG&#65533;&#65533;&#65533;&#65533;&#65533;&#585;+W&#65533;1&#65533;&#65533;&#1239;&#65533;:1n&#65533;&#65533;6&#65533;&#65533;ag&#65533;LLe&#65533;,l&#65533;
kao&#65533;&#65533;m&#65533;&#65533;^eJ ~&#65533;&#65533;&#65533;&#65533;&#1908;&#65533;&#65533;ZI&#65533;&#65533;G&#65533;&#65533;8&#65533;6&#65533;Q&#65533;&#65533;Xr)&#65533;>&#65533;&#65533;q&#65533;l&#65533;MW7&#65533;$&#65533;&#65533;D&#65533;&#65533;8^v"C,0&#65533;c2&#65533;&#65533;&#65533;&#65533;f&#65533;!&#65533;&#65533;bO&#636;&#65533;&#65533;n&#65533;a3s&#65533;-t 8p&#65533;EG&#65533;2k&#65533;&#65533;&#226;d4VZ&#65533;&#65533;&#65533;&#65533;v+&#65533;(r&#65533;9&#65533;d&#65533;&#65533;&#65533;&#65533;&#65533;&#65533;T&#65533;&#65533;&#65533;4&#65533;&#65533;]&#65533;+j5&#65533;&#65533;L&#65533;-&#65533;i&#65533;&#65533;&#65533;&#65533;8y&#65533;N&#65533;&#65533;)e%&#65533;&#65533;&#65533;&#65533;DZ&#65533;&#65533;&#65533;~p%`e&#65533;F&#65533;&#65533;m&#65533;Q&#65533;&#1175;'&#65533;&#65533;}&#19644;&#65533;K&#65533;&#65533;l&#65533;D&#65533;&#65533;&#65533; &#65533;&#65533;3s%&#65533;5Z&#65533;&#1948;&#65533;t&#65533;&#65533;F&#65533;&#65533;&#65533;&#65533;l&#65533;{&#65533;&#65533;&#65533;E&#65533;&#65533;&#65533;=&&#65533;&#65533;T&#65533; &#65533;&#65533;d&#65533;\a?J&#65533;MpO)&#65533;"B&#65533; 	hN
:&#65533;x&#1792;Fj&#65533;&#65533;&#65533;&#65533;h &#65533;&#65533;&#65533;&#955;,)d6&#65533;&#65533;&#553;"&#65533;&#65533;&#65533;&#65533;D&#65533;&#65533;&#65533;&#65533;"&#65533;&#65533;&#65533;&#65533;+&#65533;`c0
b&#65533;Dr&#65533;V6&#65533;&#65533;&#65533;&#65533;&#65533;e&#65533;&#65533;/2&#65533;&#65533;8m>&#65533;	&#65533;0&#65533;N v&#65533;J&#65533; &#65533;D u&#65533;L&#65533;&#65533;f&#65533;)&#65533;%
&#65533;&#65533;GL&#65533;2l9H&#65533;&#65533;&#65533;E	~&#65533;&#65533;R&#65533;&#65533;TL&#65533;n)p&#65533;&#65533;DNc&#65533;^&#65533;&#65533;0&#65533;o^S&#65533;&#65533;. %R#&#65533;h%&#65533;&#1709;&#65533;zP&#65533;(	`clF&#65533;l&#65533;V&#65533;&#65533;<&#65533;&#65533;&#65533;&#65533;a &#65533;'z&#65533;&#65533; &#65533;#&#65533;&#65533;<_&#65533;#&#971;\z&#65533;$&#65533;Nz&#65533;%e<&&#65533;&#65533;&#65533;X0&#65533;O K&#65533;h&#65533;D v&#65533;&#65533;&#65533;&#65533;&#65533;bPw&#65533;QJp&#65533;&#65533;t&#65533;&#65533;&#566;&#65533;E&#65533;&#65533;&#65533;&#65533;&#65533;=reY&#65533;g&#1814;&#65533;
$f &#65533;&#65533;&#65533;&#65533;$&#65533;&#65533;l&#65533;6q&#65533;&#65533;&#65533;M&#65533;&#65533;)&#65533;&(&#65533;&#65533;L&#65533;&#65533;qzBf&#65533;*K&#65533;f$B-(G&#65533;*&#350;&#65533;.&#65533;&#65533;<0&#65533;&#65533;&#65533;&#65533;H&#65533;b&#65533;Z&#65533;a&#65533;&#65533;B&#65533;>&#65533;Kx&#65533;&&#65533;J&#65533;&#65533; w%&#65533;F)H&#65533;4t&#65533;&#1188;t&#65533;7L&#65533;&#65533;#Wf&#65533;<&&#938;/$&#65533;D&#65533;$&#65533;&#65533;(&#65533;%&#65533;&#65533;&#65533;Z&#65533;O&#65533;&#65533;&S'"&#650; &#65533;a&#65533;i&#65533;<&#65533;#&#65533;B&#65533;p&#65533;l&#65533;&#65533;#&#65533;Z&4&#65533;B&#65533;~&#65533;B&#65533;&#65533;&#65533;H&#65533;Z N&#65533;l/&#65533;&#65533;)&#65533;&#65533;&#65533;D&#65533;&#65533;0&#65533;&#65533;L&#65533;%&#65533;&#65533;&#65533;"
&#65533;h+dY&#1709;&&#65533;rk6&#733;z&#65533;>&#65533;h&#65533;>&#65533;M&#65533;&#65533;-&#65533;&#65533;J&#65533;Etk$/&#65533;&#65533;&#65533;0q}&#65533;F&#65533;&#65533;RCcDI&#65533;|&#65533;*yMz&#65533;+)Y&#65533;&#65533;>D'&#65533;&#65533;f &#65533;&#65533;&#65533;D&#65533;
N2&#65533;#&#65533;R4W&#65533;1&#65533;
&#65533;&#65533;B&&#65533;bF"&#65533;&#65533;Pl&#65533;&#1060;&#65533;&#65533;&#65533;"&#1830;#N#
&#65533;&#65533;o@L&#65533;&#65533;$&#65533;2J&#65533;M&#65533;$1&#65533;P&#368;&#65533;2&#65533;&#65533;&#65533;&#65533;AX&#65533;<&#65533;;`1"&#65533;r4&#65533;&#65533;U&#65533; a&#65533;&#65533;&&#389;5&#65533;&#65533;D~&#65533;'&#65533;&#65533;&#65533;&#65533;&#65533;&#1328;i #&#65533;&#65533;&#65533;d%	&#65533;&#65533;&#65533;0d&#65533;/1&#198;B&#65533;P1&#65533;&#65533;v&#65533;C&#65533;&#65533;'(&#65533;&#65533;t&#65533;&#65533;&#65533;AwQ-|M;#tU&#65533;C&#65533;&#65533;&#65533;&#65533;&#65533;l&#65533;&#65533;&&#65533;5E%&#65533;6*&#65533;&#65533;&#65533;5&#65533;dUN!&#65533;&#65533;9&#65533;&#65533;$&#65533;#\i&#65533;0[d&#65533;2&#65533;&#65533;>(.&#65533;&#65533;&#65533;E@{ h&#992;&#65533;|&#65533;$&#65533;&#65533;CB&#65533;&#65533;&#65533;DB&#65533;4U&#65533;&#65533;(&#65533;&#65533;Y&#65533;	&#65533;&#65533;&#65533;&#65533;cC}&#65533;EDB&#65533;&#65533;>&#65533;@&#65533; BK&#1699;	&#65533;n$+&#65533;D<&#65533;8&#65533;&#65533;a&#65533;&#65533;&#65533; &#65533;l&#65533;E&#65533;&#65533;p&#65533;&#65533;B&#65533;d&#65533;&#65533;&#65533;.<<&#65533;ZJI&#65533;&#65533;Ic2&#65533;&#65533;6m&#65533;,&#65533;&#65533;J&#65533;K&#65533;&#65533;	&#65533;&#65533;"&#65533;b&#65533;$&#65533;r"&#65533;&#65533;&#916; &#65533;t&#65533;1&#65533;$&#65533;dgb<V&#568892;d&#65533;&#65533;K&#65533;Y&#65533;T_&#65533;1&#4612;&#1108;&#65533;&#65533;/&#65533;&#65533;Og5<<BE.&#283;J	w~K	&#65533;&#65533;K&#65533;PT&#65533;&#65533;Q
&#65533;&#65533;&#65533;&#65533;&#65533;&#65533;UpBK~&#65533;&#65533;l&#65533;Ov&#65533;t6#	&#65533;&#65533;&#65533;&#65533;&#65533;B&#65533;&#65533;&#65533;!&#65533;&#65533;&#65533;&#65533;)S&#65533;B&#65533; &#65533;5&#65533;&#65533;&#65533;N&#65533;N&#65533;&#65533;-T&#65533;L`5L&#65533;T@	4*0)zC&#65533;V&#65533;5<&#65533;3&#65533;P&#65533;&#65533;x&#759;$&#65533;&#65533;~&#65533;&#422;w)&#65533;&#65533;1N&#65533;0H&#65533;d&#65533;&#65533;&#342;&#65533;,>&#65533;a&#65533;&#65533;[&#65533;afl!&#65533;&#65533;5iq&#65533;O&#65533;&#65533;&#65533;&#65533;9d&#65533;&#65533;k&#65533;&#65533;&#65533;e&#65533;&#65533;Y&#65533;u=&#65533;&#65533;A &#65533; &#65533;&#65533;c&#65533;$	&#65533;T&#65533;P&#65533;H&#65533;>&#65533;q&#65533;&#65533; &#65533;&#65533;2PT?!&#65533;&#65533;&#65533;K_ S&#65533; &#65533;&#65533;f)e@&#65533;6R0<g&#65533;&#65533;&#65533;&#65533;l&#65533;&#1570;IQ&#65533;&#65533;	_Vm&#65533;b/N. &#65533;&#65533;&#1728;&#65533;&#65533;&#65533;&#65533;&#65533;E&#65533;Z&#65533;' &#65533;&#65533;&#65533;&#65533;&#266;t^&#65533;G~S!&#1161;&#65533;&#65533;v&#1680;O`Cz&#65533;&#65533;YL&#65533;&#65533;&#516;&#65533;&#65533;U&#199;&#65533;Vl&#1634;&&#65533;&#65533;	*6]<vmGwZ&#65533;&#65533;"&#65533;S{g&#65533;&#65533;d&#65533;&#65533;&#65533;&#65533;T&#65533;(n$&#65533;&#65533;7&#65533;F&#65533;tn*5&#65533;-d*&#65533;&#65533;&#65533;D&#65533;xG&#65533;>k&#65533;&#65533;8&#65533;J;Jv< &#65533;&#65533;V&#65533;Y&#65533;t&#65533;w-&#65533;&#65533;c&#65533;b&#65533;&#65533;(=&#65533;m&#65533;c&#65533;&#65533;D@&#65533;/&#65533;JFR &#65533;L&#65533;f8b&#65533;J&#65533;)&#65533;&#65533;)&#65533;&#65533;Zr&#65533;&#65533;t&#65533;&#65533;>W&#65533;KFl&#418;&#65533;56
&#920;<x&#65533;" M(&#65533;&#65533;QP&#65533;z&#65533;F&#65533;&&#65533;&#65533;&#65533;-M&#65533;K&#65533;&#65533;&#930;&#65533;&#65533;1&#65533;&#65533;&#65533;JT&#65533;5]&#65533;1&#65533;&#65533;_
&#65533;I,e&#65533;%Ws*&#65533;&#65533;v&#65533;&#65533;&#65533;&#65533;&#65533;ph)&#65533;(&#65533;&#65533;&#65533;r&#65533;&#65533;.&#65533;&#65533;&&#65533;m[&#65533;&#65533;&#65533;&#65533;&#65533;&#65533;0&#65533;S-&#65533;&#65533;&#65533; U&#65533;&#65533;&#65533;&#65533;&#65533;(9u@&#65533;&#65533;e&#65533;R[&#65533;&#65533;&#65533;&#822;&#65533;R&#65533;V:B#&#65533;c>&#65533;cz4&#65533;>r&#65533;m&#65533;+4&#65533;d&#65533;r&#65533;B&#65533;8&#65533;I&#65533;&#65533;Z&#65533;&#65533;&#65533;&#65533;&#65533;&#65533;&#65533;D &#65533;&#65533;X&#65533;&#65533;&#65533;&#65533;`&#65533;&#65533;&#65533;-`&#65533;&#65533;8&#65533;&#65533;8&#65533;- &#65533;&#65533;d&#65533;&#65533;%&#65533;&#65533;&#65533;&#65533;&#65533;&#65533;&#65533;yb&#1618;Y&#65533;X 9&#65533;&#65533;&#65533;&#65533;J&#65533;&#65533;S&#1620;7`J`&#65533;s-D&#65533;&#65533;5&#65533;&#65533;6&#65533;$Y&#65533;&#65533;&#65533;&#65533;&#65533;z&#65533;<0`&#65533;&#65533;&#65533;hId8 &#65533;&#65533;&#65533;&#65533;&#65533;&#65533;&#472;a&#65533;&#65533;&#65533;F&#65533;&#13915;&#65533;&#65533;&#65533;.&#65533;&#65533;&#65533;&#1627;a$&#65533;&#65533;&#65533;&#65533;&#65533;y.$&#65533;R &#65533;&#65533;&#65533;&#65533;&#1629;&#65533;&#65533;-X&#65533;f&#65533;&#65533;&#65533;y&#65533;2&#65533;&#65533;Y&#65533;"&#65533;&#65533;&#65533;.R&#65533;]&#65533;Y&#65533;&#65533;&#65533;p&#65533;&#65533;&#65533;Z&#65533;&#65533;&#65533;&#65533;K`&#65533;zA&#65533;&#65533;&#65533;&#65533;&#65533;&#65533;9&#65533; &#65533;u&#65533;C&#65533;&#65533;;z&#65533;&#65533; N`&#65533;2F6&#1699;O&#65533;M&#65533;R&#65533;&#65533;&#14501;Q&#65533;&#65533;X&#65533;&#65533;&#65533;&#1627;&#65533;&#65533;bZ&#65533;{9V:&#65533;`U&#65533;U	&#65533; T&#65533;N`$Yv&#1705;G&#65533;&#65533;&#65533;&#65533;|*&#65533;j&#65533;&#65533;qB&#65533;&#65533;&#1707;_v&#65533;&#65533;bF&#65533;&#65533;z&#65533;"&#65533;"&#65533;&#65533;&#65533;&#65533;_&#65533;&#65533;&#65533;:&#65533;&#65533;&#65533;&#65533;&#65533;&#65533;&#65533;&#65533;&#65533;&#65533;&#65533;&#65533;N &#65533;&#65533;M&#65533;&#65533;g:&#65533;&#65533;e? &#65533;x&#65533;&#65533;&#65533;,&#65533;&#65533;&#65533;&#65533;>@&#65533;'&#65533;&#65533;#&#65533;i5>`&#65533;'&#1778;&#65533;:&#65533;C[&#65533;G&#65533;&#65533;K&#1780;O&#65533;S[&#65533;W[&#65533;&#65533;&#65533;_&#65533;&#65533;6&#65533;&#65533;zJ@so&#65533;sl&#65533;@&#65533;W&#65533;&#65533;tJ 	n&#65533;6&#65533;&#65533;'&#65533;;, &#65533;O@&#65533;&#1785;&#65533;&#65533;n@sO &#65533;&#65533;&#1786;	&#65533;[ L@&#65533;&#65533;;&#65533;&#65533;&#65533;&#65533;{&#65533;&#65533;[l- &#65533;zn&#65533;&#65533;F &#65533;&#342;&#65533;&#65533;&#65533;&#65533;5&#65533;&#65533;&#214;&#65533;G@&#65533;&#65533;V&#65533;&#65533;&#65533;R&#65533;&#65533;&#65533;&#65533;&#65533;&#189;&#1250;&#65533;`&#65533; , L &#65533;&#65533;&#65533;&#1243;&#65533;G '&#65533;,`&#65533;z R l-&#65533;H@&#65533;&#65533;&#1782;&#65533;6&#65533;O@&#65533;A<&#65533;&#65533;O&#65533;-&#65533;&#65533;-, 	
&#65533;&#65533;CX&#65533;
N l?&#65533;&#65533;&#65533;&#65533;&#65533;&#65533;&#65533;&#65533;7<&#65533;&#65533;&#65533;&#65533;'&#65533;Q&#65533;&#65533;&#65533;B&#65533;&#65533;b&#65533;&#65533;b&#65533;"~&#65533;k&#65533;;&#65533;&#65533;V&#65533;Bs&#65533;\ &#65533;[l&#65533;&#65533;&#567;&#65533;&#65533;&#65533;b&#65533;&#65533;
&#65533;| &#65533;&#65533;&#65533;v&#495;Q&#65533;&#65533;?&#65533;&#1180;&#65533;&#2044;&#65533;W\-h&#65533;'4&#65533;&#65533;7`	`\&#65533;&#1404;&#65533;i&#65533;&#65533;b&#1723;&#65533;&#65533;O&#65533;&#65533;&#65533;&#747;| &#65533;<-&#65533;&#65533;&#65533;&#65533;&#65533;&#65533;&#65533;&#65533;&#65533;&#65533;&#65533;q&#65533;&#65533;&#65533;&#65533;7 &#65533;z&#65533;&#65533;&#65533;?&#65533;!&#65533;&#65533;q&#1789;&#65533;<-0<&#65533;&#65533;&#65533;}&#829;{&#65533;&#65533;&#65533;Q&#65533;&#65533;o&#65533;&#65533; &}&#65533;&#65533;B&#65533;l;]l+] &#65533;&#65533;&#65533;&#65533;&#65533;g&#65533;&#65533;&#65533;&#65533;ko&#65533;&#65533;]Ys&#63162;&#65533;5&#65533;&#65533;&#65533;&#65533;Y&#65533;!n@&#1509;\47&#1105;=&#65533;&#65533;\l&#65533;&#65533;!&#65533;&#1855;&#65533;&#427;&#65533;&#65533;&#65533;&#65533; &#65533;&#65533;&#65533;|&#65533;&#65533;l&#65533;&#65533;&#65533;Y|&#65533;&#65533;&#65533;&#1773;&#65533;&#65533;	}&#65533;;&#65533;&#65533;&#65533;&#65533;]&#65533;&#65533;&#65533;=&#65533;K&#65533;&#65533;&#65533;&#65533;;&#65533;}&#65533;&#65533;;&#65533;&#65533;&#1699;&#65533;&#65533;]&#65533;&#65533;&#65533;&#65533;[&#65533;&#65533;l9]H&#65533;-&#65533;&#1055;]&#65533;&#65533;[&#65533;5V&#65533;&#65533;&#65533;VN`&#65533;q&#65533;&#65533;[&#65533;&#65533;_&#65533;c^&#65533;g&#65533;&#65533;k&#65533;&#65533;o&#65533;s^&#65533;w&#65533;&#65533;{&#65533;&#65533;&#65533;^&#33246;&#65533;&#65533; &#65533;^&#38366;&#65533;&#65533;&#65533;&#65533;^&#43486;&#65533;&#65533;&#42622;&#65533;IX&#65533;&#65533;&#65533;&#65533;&#65533;&#65533;^&#65533;&#478;&#65533;&#65533;&#65533;&#65533;&#65533;&#65533;&#65533;^&#65533;&#1502;&#65533;&#65533;&#65533;&#1587;&#65533;&#65533;^&#65533;&#65533;&#65533;&#65533;&#65533;&#65533;&#65533;&#65533;&#65533;^&#65533;&#65533;&#65533;&#65533;&#65533;&#65533;&#65533;&#65533;&#65533;&#65533;_&#65533;&#65533;&#65533;&#65533;&#65533;&#65533;_&#65533;&#65533;&#65533;&#65533; 	&#65533; &#65533;1@V&#65533;&#168;5/&#65533;7&#65533;&#1745;&#65533;
&#65533;&#65533;O&#65533;&#65533;&#65533;`&#65533;z.&#65533;&#65533;m<&#65533;'&#65533;@&#65533;U}&#65533;SE&#65533;|&#65533;&#65533;&#65533;k&#65533;&#65533;&#65533;[&#65533;&#65533;&#65533; &#65533;`	&#65533; &#65533;&#65533;&#65533;
f&#65533;&#65533;
H&#65533;kK@
X_&#65533;&#65533;@
v&#65533;&#65533;&#65533;&#65533; p&#65533;&#389;&#65533;Y<&#65533;&#65533;_&#65533;o x&#65533;&#221;&#65533;&#65533;G &#65533; n`&#65533;&#65533;&#65533;&#65533;&#65533;@&#65533;&#65533;&#65533;,`	&#65533;&#65533;&#65533;&#65533;I&#65533;&#65533;&#65533;]&#65533;`&#65533;&#65533;@
 b&#65533;W~&#65533;@&#65533;!A&#65533;G<&#65533;&#65533;!C$'&#65533;H8&#138;&#65533;&#65533;\ &#65533;&#529;$K&#65533;<&#65533;2&#65533;&#661;,[&#65533;|	3&#65533;&#793;4&#65533;k&#1724;&#65533;&#1253;7`!qb&#65533;&#65533;&#65533;&#65533;&#65533;&#65533;&#65533;&#65533;D&#65533;VJ&#65533;&#65533;2&#65533;i
&#65533; ,,A&#65533;&#65533;&#65533;+%,&#65533;&#65533;&#65533;&#65533;)#,d	IT
HB&#65533;&#65533;"&#65533;&#65533;7&#65533;$&#65533;xe&#65533;&#200;?&#65533;j	)&#65533;DSZf\&#65533;8&#65533;A7l&#1586;&#65533;&#65533;ySXAp&#65533;c&#65533;O1&#65533;l&#65533;t&#65533;R&#65533;G&#65533;b&#65533;])#&#65533;&#1968;`aK&#65533;ZR&#20237;;&#65533;&#65533;&#1916;{&#65533;&#65533;&#65533;&#65533;JEL-|&#65533;&#65533;&#65533; &#65533;H!&#65533;A&#65533;-7nlL&#65533;&#65533;
B)G&#65533;(w&#65533;vHP&#65533;&#65533;&#65533;T&#65533;_&#65533;TX&#65533;&#65533;>$k &#65533;&#65533;&#65533;&#565;Y&#65533;HA&#65533; &#65533;YwTK&#65533;'&#65533;%&#65533;&#65533;&\&#65533;{7la&#65533;F
&#130;Kl!&#1153;&#65533;1&#65533;&#65533;w-a&#65533;&#65533;&#65533;&#65533;b&#65533;*&#65533;&#65533;b&#65533;5&#65533;&#1299;&#65533;`&#65533;c#&#65533; &#65533;&#65533;&#65533;X&#65533;&#65533;d"&#65533;&#65533;&#65533;v&#65533;Yq#	Cu&#65533;\y&#42848;&#65533;&#65533;]B[ qY)	w}v&#65533;v!&#65533; ZH!`&#65533;Y&#65533;"D&#65533;&#65533;]O&#65533;0&#65533;b#&#65533;&#1629;8b&#65533;&#65533;l&#65533;&#65533;D&#65533;?&#65533;@#&#65533;&i&#65533;&#65533;&#65533;.&#65533;h&#65533;&#65533;>&#65533;R&#65533;&#65533;&#65533;hTHeA&#65533;&#65533;'&#65533;&#65533;^	z&#65533;&#65533;&#65533;uDMEGW@&#65533;DYN&#65533;&#65533;&#65533;&#65533;&#65533;ap&#65533;-qIR&#65533;&#65533;&#1837;&#65533;}&#65533;&#2435;	&#65533;Pi&#65533;&#65533;) y&#65533;0&#65533;Hy&#65533;&#65533;&#65533;&#65533;&#65533;m&#65533;_H&#65533;&#65533;e	&#65533;&#65533;WP&#65533;r&#65533;&#1096;&#65533;1&#65533;&#65533;&#65533;&#65533;&#65533;&#65533;Kn&#65533;&#65533;+&#65533;h&#65533;&#549;G!}&#65533;&#65533;a"|&#65533;&#65533;&#65533;`&#65533;&#65533;u&#365; N&#65533;&#65533;&#65533;&#65533;hB&#65533;"&#65533;&#65533;&#65533; XU&#65533;
$!&#65533;&#65533;A&#65533;d&#65533;a&#65533;*B&#65533;)]A
&#65533;&#65533;&#65533;GwM&#65533;&#65533;&#65533;&#65533;&#65533;&#65533;&#65533;"X0_Hl&#65533;,&#65533;&#65533;)ew&#65533;:&#65533;&#65533;s&#65533;;&#65533;&#65533;2I$&#65533;&#65533;H:&#65533;tWB/&#65533;+&#65533;]3]U&#65533;I-&#65533;&#65533;  =&#65533;H&#65533;&#65533;tBY#-&#65533;&#65533;$mm&#65533;"z&#65533; ^#]&#65533;&#65533;a&#65533;&#65533;&#65533;&#65533;r&#65533;Mw&#65533;v&#2029;b&#65533;&#65533;&#65533;&#65533;w&#65533;~&#65533;x&#65533;&&#65533;&x&#65533;&#65533;x&#65533;/&#65533;x&#65533;?y&#65533;ONy&#65533;_&#65533;y&#65533;o&#65533;y&#65533;z&#34959;~S|3&#65533;}7&#65533;O&#65533;z&#65533;&#47979;Nz&#65533;&#65533;)&#65533;&#2014;&#1085;W&#65533;&#65533;-V7D1&#65533;&#65533;&#65533;&#65533;/&#65533;Y+&#65533;c&#65533;&#65533;&#65533;&#65533;&#65533;#&#65533;=m`h&#65533;&#65533;-&#65533;<&#618;m}&#65533;&#65533;;v&#65533;&#65533;&#65533;Q>q&#65533;&#65533;NWI&#65533;&#65533;&#65533;zr&#65533;&#65533;&#65533;^&#65533;^&#65533;&#65533;&#65533;G5t&#65533;&#65533;&#65533;?&#65533;&#65533;0&#65533; *;&#65533;|T&&#65533;&#65533;`x&#65533;A f&#65533;s&&#65533;@Wp&#65533;H&#65533;&#65533;z&#65533;e &#65533;&#65533;F&#65533;&#65533;3)&#65533;/&#65533;&#65533;&#65533;&#65533;8A&#65533;)aI&#65533;&#65533;&#1410; X&#65533;V&#65533;!B(&#65533;,P&#65533; :$	&#65533;UA&#65533;x&#65533;+$&#65533;&#65533;&#65533;&#65533;&#65533;&#65533;&#65533;&#65533;t l"&#65533;Ne1&#65533;(#&#65533;@&#276;h&#65533;&#65533;,O&#65533;&#65533;	 &#65533;&#1564; n&#434;T	0@&#65533;&#65533;A&#65533;&#65533;Z&#65533;&#164;n!D,X&#65533;z\&#65533;e$R&#65533;&#65533;&#65533;&#65533;&#65533;#&#65533; a=M!#&#65533;#Bh&#65533;>K&#65533;R&#65533;@&#65533;	"&#65533;&#65533;n&#65533;&#65533;&#65533;P<V&#65533;?&#65533;&#65533;aQoy&#65533;&#41424;&#65533;&#65533;'X&#65533;&#65533;n&#65533;0&#65533; ,&#65533;&#65533;	P&#65533;&#65533;!&#65533;&#929;&#65533;@&#65533;&#65533;&#65533;d&#65533;9H&#65533;K
&#65533;&#65533;&#65533;&#65533; &#65533;!ZH&#65533;&#65533;#gqI,&#65533;)S&#65533;&#65533;"&#65533;($&#1630;&#65533;&#65533;s&#65533;3]&#65533;,#&#65533;!&#65533;lZ&#65533;&#65533;l&#65533;&#65533;*&#65533;&#65533;1&KF&#65533;&#65533;&#65533;&#65533;&#65533;&#65533;R&#65533;SV&#65533;@|&#65533;)v!Y8&#65533;r&#65533;&#65533;&#65533;&#65533;J[&#65533;T&#65533;bG&#65533;&#65533;i$&#242;RSC&#65533;1&#871;&#65533;$&#65533;J&#1814;&#65533;ND1'P&#65533;s&#65533;&#65533;&#65533;P4 8f &#65533;
&#65533;&#65533;Lw&#65533;tsRPA&#804;@&#65533;&#65533;&#65533;)VP&#65533;&#65533;&#65533;#R&#65533;2&#65533;|f&#65533;&#65533;H&#65533;T&#65533;R-Q&#65533;&#65533;&#65533;&#65533;&#65533;&#65533;#H&a&#65533;hA&#65533;&#65533;!% i&#65533;&#65533;H'&#65533;&#65533;&#65533;&#65533;&#65533;&#65533;&#65533;NJ>kJ&#65533;l&#65533;.ee&#65533;&#65533;:g&#65533;&#65533;&#65533;er	#&#65533;&#65533;&#65533;&#65533;&#65533;&#641;\R$e&#65533;&#65533;&#65533;&#65533;D&#65533;&#65533; A !(q&#65533;&#1590;&#65533;&#65533; &#65533;&#65533;ma]bT&#65533;&#65533;Kr&#65533;&#65533;~&#65533;w&#65533;&#65533;&#65533;&#65533;&#65533;&#65533;&#65533;HN&#65533;&#445;&#65533; U&#65533;&#65533;&#65533;[Q*&#65533;&#1488;&#65533;&#65533;14 &#65533;r&#65533;8eH&#65533;}fh&#65533;
&#65533;&#65533;&#65533;	)&#65533;&#65533;&#65533;&#65533;&#65533;&#65533;&#65533;&#65533;U&#65533;s&#65533;&#65533;&#65533;Jw&#65533;&#1325;&#65533;u&#65533;&#65533;&#65533;&#65533;jw&#65533;&#65533;&#65533;&#65533;w&#65533;&#65533;&#65533;&#65533;&#65533;w&#65533;&#65533;&#65533;&#65533;&#65533;&#65533;G5 V?'&#65533;+&#65533;&#65533;&#1786;&#542;@&#65533;&#65533;|yg&#65533;&#65533;&#65533;w&#65533;&#65533;&#65533;my&#65533;K<&#65533; ,&#65533;&#65533;&#65533;&#65533;J&#65533;p&#595;1&#65533;&#65533;n._x&#65533;/YB+&#65533;C&#65533;&#552;8(&#65533;_;|&#65533;&#65533;Le&#65533;&#65533;&#65533;&#65533;&#65533;B=:&#65533;#&#65533;{VI&#65533;&#65533;X!
QW:&#65533;dZ`&#65533;t&#65533;&#65533;&#65533;&#65533;&#65533;&#65533;t&#65533;c&#65533;&#527;P&#65533;'&#65533;&#1081;&#65533;&#65533;K&#65533;&#65533;(~&#65533;&#65533;Q&#65533;9e&#65533;Y&#65533;2v&#65533;q)<&#65533;%&#65533;	bn&#65533;&#65533;&#65533;#&#65533;S:&#65533;&#65533;&#65533;&#65533;&#65533;&#65533;&#65533;@`L&#65533;D A!&#65533;<&#65533;$&#65533;\&#65533;&#65533;&#65533;7&#65533;9a?&#65533;@&#65533;p&#65533;&#65533;&#65533;X`&#65533;&#65533;&#65533;L&#65533;u:gd&#65533;Z&#65533;\|R&#65533;&#720;&#65533;&#65533;&#65533;&#65533;*6&#65533;&#65533;&#65533;&#65533;"7&#65533;^+;\C-dC&#243;&#65533;&#65533;C8"&#65533;9ovN&#65533;&#65533;@D0&#65533;&#65533;Y0&#65533;T9&#65533;&#65533;&#65533;-&#65533;&#65533;SL&#65533;&#65533;&#65533;&#65533;.&#65533;&#65533;
&#1796;&#65533;&#65533;&#65533;&#65533;1&#65533;&#65533;hS&#65533;2&#65533;%&#65533;&#65533;&#65533;R{&#65533;&#65533;2q
n&#65533;&#65533;&#65533;&#65533;&#65533;&#65533;&#65533;W&#65533;*&#65533;&#65533;E&#65533;&#65533;6&#65533;ja&#65533;&#65533;3&#65533;&#1232;&#65533;$&#65533;&#65533;5%&#65533;	&#65533;&#65533;&#307;<Z&#65533;&#65533;'&#65533;Y&#65533;&#65533;ImvV&#65533;`8&#65533;6#BZ#&#65533;&#65533;&#65533;p,P0&#194;&#65533;&#643;k&#65533;&#65533;&#65533;&#65533;&#65533;&#65533;&#65533;r&#65533;D%&#738;QIX&#65533;2&#561;&#65533;&#65533;)&#65533;W8&#65533;&#65533;&#65533;Y&#65533;Q&#65533;&#65533;&#65533;R+&#65533;&#65533;'&#65533;&#65533;,&#65533;*&#65533;XGe&#65533;&#65533;&#65533;&#65533;&#65533;&#65533;-d&#65533;&#65533;m&#65533;zv&#65533;&#65533;>&#65533;&#65533;&#65533;&#65533;
&#65533;@N.&#65533; &#65533;&#65533;&#65533;&#65533;&#65533;@@-&#65533;&#65533;3Y&#563;&#65533;&#65533;&#65533;,&#65533;n&#65533;&#65533;&#65533;&#65533;&#65533;,d)&#65533;LI&#65533;eNP&#65533;&#65533;l!"&#65533;A&#65533;~&#65533;C&&#65533;&#65533;&#65533;Vt&#1246;&#65533;&#65533;5&#65533;&#65533;&#65533;D&#65533;=&#65533;&#65533;&#65533;U&#65533;&#235;^5&#65533;&#65533;&#65533;&#65533;$&#65533;H&#65533;&#65533;&#65533;%p`&#65533;&#65533;&#65533;@=&#65533;F&#65533;#Hy*&#65533; f&#65533;85]E&#65533;&#65533;&#1313;&#65533;&#65533;g$A&#65533;"(Wi&#65533;&#65533;&#65533;4&#65533;#&#65533;&#65533;&#65533;&#65533;l&#65533;&#58490;&#65533;9&#208;`&#65533;5O&#65533;&J&#65533;&#65533;45^@"}&#65533;&#65533;&#65533;&#65533;&#65533;M&#566;m/&#65533;;&#65533;&#65533;-W10&#65533;&#65533;! &#65533;F&#65533;&#65533;R`;&#273;'O5_
&#65533;JW3dT&#65533;G&#65533;=&#209;PK&#65533;&#65533;?&#65533;cN&#65533;cxZ1F&#65533;q&#65533;_^6=	u5?&#65533; Xg&#65533;&#65533;&#65533;&#65533;E'&#65533;S&#65533;~1(7M&#65533;_5h&#65533;&#65533;w&#65533;9&#65533;41o2&#65533;y&#65533;_:&#65533;&#65533;&#65533;&#65533;Eh&#65533;G&#65533;&#65533;I&#65533;&#65533;K&#516;M&#65533;O&#65533;Q(&#65533;SH&#65533;Uh&#65533;-r+&#65533;&#65533;sW&#517;-&#65533;U=&#65533;s&#65533;V&#65533;!&#65533;#X&#65533;E\]x&#65533;;F"&#65533;c&#65533;+&#65533;G&#65533;qZ e&#65533;=&#65533;#&#65533; (bqCx(7&#65533;!$&#65533;(}$d&#65533;&#65533;X8r&#65533;#&#65533;'b&#65533;U>'@C$Y&#65533;@eR-o&#65533;[&#1138;Yw1t&#65533;u&#65533;]&#65533;!CWP&#65533;&#1539;l&#65533;knD&#65533;a2&#65533;&#65533;%0!@0&#65533;b&#65533;&#65533;TW&#65533;U&#65533; U\&#65533;q&#65533;_&#65533;/\Q&#65533;&#65533;U&#65533;]&#65533;&#65533;"dVn&#65533;K&#65533;&#65533;cyA2
%&#65533;}W&#65533;HfHp\&&#65533;C1[g&&#65533;&#65533;&#65533;&#65533;fnu&#65533;G&#65533;OWEa"+P$&#65533;g4&#65533;&#65533;O"1H&#65533;1k&#65533;V,&#579;$&#65533;dt&#65533;&#65533;/Lr&#65533;&#65533;s&&#65533;Z&#65533;W&#65533;&#65533;IIw!$CS&&#280;&#65533;A?&#65533;&#65533;f|&#65533;$Q&&#65533;&#65533;8b_V]&#65533; &#65533;&#65533;n&#65533;s&#65533;&#65533;&#65533;&#484;&#65533;s&#65533;&#65533;&#65533;&#65533;'&#65533;&#65533;Q0t&#65533;&#65533;H&sn&#65533;&#65533;5&#65533;8Y^By&@%d&#65533;Y5DW"hm &#65533;I&#65533;&#65533;[\&#65533;&#65533;&#1102;wa&#65533;M/GW#0F&#65533;&#65533;1&#65533;of&#65533;39a&#65533;A&#65533;&#65533;2K &#65533;A&#65533;&#65533;&#65533;]a"&#65533;o1%&#65533;&#65533;e8&#65533;&#65533;&#65533;qR&#65533; &#65533;r7%"&#65533;GeO&#65533;B(&#65533;8&#65533;h&#65533;{K0F&#65533;:h*&#65533;a&#65533;&#65533;&#65533;&#65533;%&#65533;i&#65533;l9aS"&#65533;Yc2nQRP&#65533;&#65533;&#65533;&#65533;&&#65533;(&#65533;F'g&#65533;_fz&#611;/Wp&#65533;#&#65533;&#65533;|&#65533;&#65533;QB&#690;&#65533;&#65533;B&#65533;bkhq'&#769;3)e&#65533; F@&#65533;&#65533;9`&#65533;3&#65533;<$&#65533;)@&#65533;*&#65533;&#65533;<&#65533;&#65533;&#1287;~ &#65533;v#d=$C&#65533;0H4&#65533;C=&#65533;&#65533;^H&#65533;PB&#65533;&S&#65533;'#T_&#65533;.a&#65533;yR&#65533;\&#540;"43&#65533;	*&#65533;9&#65533;C2&#65533;&#65533;
&#65533;*&#65533;J&#65533;j&#65533;&#65533;&#65533;&#65533;&#65533;&#65533;]d&#65533;9G)&#65533;&#65533;&#65533;:^&#249;&#65533;&#65533;_(&#65533;:Xr(Z&#65533;&#65533;*&#65533;liE&#65533;&#65533;5c&#65533;s&#65533;d;&#65533;1&#65533;e&#65533;y_7:5*&#65533;&#65533;`$&#65533;5s&#65533;^&#65533;&#65533;#4Z&#65533;&#65533;Ue&#65533;V&#65533;EZi&#65533;&#1393;>&#65533;E&#65533;&#65533;&#65533;5[V&#65533;V&#65533;ZZb&#65533;hHWG&#65533;&#65533;&#65533;(&#65533;R&#65533;T&#65533;&#65533;&#65533;&#65533;X&#65533;&#65533;er&#65533;C|&#65533;:0&#65533;&#65533;&#65533;&#65533;}&#65533;0u'&#65533;R&#65533;1t&#65533;T&#65533;!aO
\h(A]Q\&#65533;&#65533;eqekN5&#65533;&#65533;&#65533;Qd:&#65533;(&#65533;&#65533;U&#65533;64G&#65533;>X&#65533;&#65533;&#65533; &#65533;&#65533;&#65533;&#65533;7&#65533;&3&#65533;&#65533;&#65533;%&#65533;+&#65533;&#10316;&#65533;Wn&#65533;F14&#65533;7B&#65533;ps&#65533;&#65533;#T YD&#65533;^&#65533;HC&#65533;X&#65533;e&#65533;$&#65533;V&#65533;E&#65533;&#65533;n5LFW&#65533;=&#65533;
*%a&#65533;/&#65533;E&#65533;&#65533;d	&#65533; p8 &#65533;e&#65533;;&#65533;&#65533;&#65533;&#65533;%!dI>,S&#65533;W&#65533;K&#65533;ls&#65533;R&#65533;{w2G&#65533;&#65533;'-&#65533;&#65533;&#65533;&#51885;'Q3q&#65533;&#65533;%&#65533;IB&#65533;yW&#1186;  /UK&#65533;w&#65533;&#65533;&#65533;&#65533;Wp&#685;&#65533;4&#65533;&#65533;:|G&#65533;&#65533;E&#65533;&#65533;&&#65533;-G&#65533;&#65533;*&#1122;U&#65533;&#65533;&#65533;&#65533;%4&#65533;&#65533;3&#65533;^a&#65533;V>{&#65533;o&#65533;)7&#65533;@&#201;&#65533;&#65533;9U&#65533;>&#65533;I|xZ	*pTQD&#65533;/&#65533;&#65533;e&#65533;!!tr&#65533;I&#65533;&#1771;&#65533;&#65533;&#65533;*6&#65533;
`TK'&#65533;&#65533;&#65533;(&#65533; %&#65533;&#65533;&#65533;D(&#65533;#&#65533;&#65533;&#65533;&#65533;&#65533;w&#65533;&#65533;y&#65533;&#65533;{&#759;}&#65533;&#65533;&#65533;+&#65533;&#65533;K&#65533;&#65533;k&#65533;&#65533;&#65533;&#65533;u&#65533;.&#65533;&#65533;&#65533;&#65533;>&#1272;&#65533;f&#65533;&#65533;<*&#65533;&#65533;/&#65533;&#65533;&#65533;7C&#65533;&#65533;.1c&#65533;+&#65533;HH&#65533;)Q&#65533;*!&#65533;&#65533;&#65533;=&#65533;&#65533;k&#65533;2&#65533;?&#65533;&#65533;&#65533;&#65533;&#65533;&#65533;&#65533;&#65533;*e&#65533;b&#65533;T&#65533;<&#65533;I&#65533;&#65533;&#65533;&#65533;&#14389;&#65533;&#65533;#&#65533;&#65533;
&#65533;v@&#65533;> &#65533;&#65533;&#65533;&#65533;&#65533;{&#65533; V&#65533;&#65533;K&#65533;+4&#1347;&#65533;&#65533;&#65533;&#1563;&#65533;&#65533;]&#65533;)!&#65533;&#65533;)I&#65533;y&#65533;&#65533;&#65533;&#65533;&#65533;&#65533;3&#65533;k< !&#65533;   ,_ &#65533; m &#65533; &#65533;&#65533;H&#65533;&#65533;&#65533;&#65533;*\&#560;&#65533;&#199;#J&#65533;H&#65533;b&#65533;r-j&#65533;&#561;&#65533;&#463; C&#65533; &#65533;&#531;(S&#65533;Lin&#65533;&#65533;&#65533;&#65533;&#65533;&#65533;9p&#65533;&#858;8i&#44857;3'&#991;>&#65533;&#65533;
&#65533;&#65533;&#1058;H&#65533;*5jT_&#65533;&#65533;P$&#65533;&#65533;/&#65533;&#1384;&#65533;&#65533;N&#65533;	u&#2038;&#65533;+&#202;&#65533;^&#65533;&#65533;h&#65533;=,&#65533;&#65533;I&#65533;N&#65533;ZX&#65533;mW&#65533;1&#65533;&#65533;&#1899;&#65533;.T"jB&#842;&#65533;&#65533;&#1857;n&#65533;&#41723;&#65533;&#65533;&#1256;&#65533;&#65533;B&#1978;&#65533;&#65533;&#65533;&#664;/k&#65533;&#65533;9sR&#65533; &#65533;t&#65533;9&#65533;&#65533;&#209;&#65533;&#65533;&#65533;&#1194;_&#65533;D&#65533;&#65533;&#759;&#65533;&#65533;Q?&#65533;M&#65533;&#65533;&#706;-&#13628;&#65533;&#65533;7o&#65533;&#65533;'{&#65533;&#65533;s&#65533;&#65533;&#65533;B&#65533;&#65533;&#65533;t&#65533;>u&#65533;o&#65533;u &#65533;&#65533;&#65533;&#65533;-GZ&#65533;\&#65533;9&#65533;&#65533;L?}&#65533;&#65533;&#65533;&#65533;&#65533;&#65533;u?S}&#65533;&#65533;&#65533;&#65533;&#65533;'X>&#65533;98"&#1430;[&#65533;&#65533;&#65533;s&#441;&#65533;FZg)&#65533;r^&#65533;&#65533;u&&#65533;&#65533;a&#65533;qH&#65533;&#65533;&#65533;&#65533;"&#1505;&#65533;&#65533;"z#&#65533;&#65533;&#65533;v&#65533; 4S=D&#65533;@&#65533;&#65533;&#65533;zu&#65533;h&#65533;&#65533;Vm&#65533;i$o&#65533;&#65533;'&#65533;{+&#65533;&#65533;&#65533;GF)&#65533;&#65533;A&#65533;&#65533;y&#65533;FFI&#1188;&#65533;l&#65533;&#65533;b&#65533;T&#65533;&#65533;c&#65533;i&&#65533;l&#65533;&#65533;&#65533;n&#65533;)g&#65533;i&#65533;	&#65533;&#65533;)2h&#65533;&#65533;&#65533;&#65533;&#65533;j]&#65533;&#65533;&#5380;&#65533;E&#1823;&#65533;a&#65533;&#65533;&#65533;2
&#65533;PI&#65533;X#&#65533;8&#65533;D&#932;&#65533;&#65533;C&#39319;&#65533;&#233;8&#65533;&#65533;s&#65533;<&#65533;n*=&#65533;&#65533;z&#39571;&#65533;
U&#65533;&#65533;B&#65533;&#65533;*&#65533;&#65533;z&#65533;*&#65533;&#65533;j&#654;&#65533;&#65533;z&#65533;&#65533;&#65533;&#65533;{jI&#65533;&#65533;&#206;&#65533;&#65533;zz&#65533;8P&#65533;ZR&#65533;&#65533;&#65533;C,&#65533;&#65533;&#1009;&#65533;&#65533;&#65533;N<&#65533;&#65533;&#65533;&#949;&#1406;#- &#65533;^&#65533;mI&#65533;V&#65533;&#65533;[m&#65533;&#1334;k&#65533;&#65533;&#65533;&#65533;c+9&#65533;. 0&#65533;&#3071;0,&#65533;&#65533;&#65533;@0 &#65533;&#1552;&#65533;00&#65533;&#65533;&#65533;&#65533;&#65533;&#65533;&#65533;&#65533;Q5C'B&#65533;&#17279;&#1952; &#65533;&#65533;/l&#65533;&#65533;Sl&#65533;7>,&#65533;q&#65533;!&#65533;&#65533;0&#65533;&#65533;rT2h&#65533;&#65533;&#65533;.&#65533;&#65533;&#65533;&#65533;%&#65533;+&#65533;&#65533;2&#65533;2/P&#65533;&#65533;&#65533;&#65533;&#65533;&#65533;|&#65533;1&#65533;&#65533;&#65533;&#65533;D8&#65533;&#65533;&#65533;Q&#65533;l&#65533;&#65533;X&#65533;,&#65533;&#65533; &#65533;&#65533;&#65533;=&#65533;\&#65533;&#65533;C&#65533;P&#65533;e&#65533;&#65533;&#65533;0!LI	&#65533;&#65533;&#65533;l[U&#65533;7Py&#65533;1&#65533;W&#65533;m&#65533;[&#65533;&#65533;7 2&#65533;1#s&#65533;'&#65533;&#65533;&#65533;`&#65533;wQ&#65533;LD&#65533;/&#65533;02&#65533;W&#65533;&#65533;&#65533;8&#65533;$&#65533;&#65533;%	]3&#65533;%)&#65533;&#65533;&#65533;&#65533;`&#65533;)J&#65533;+&#65533;6&#65533;m{I&#65533;&#65533;&#65533;&#65533;&#65533;&#1136;U&#65533;&#65533;&#65533;1&#65533;C&#65533;&#65533;Pa&#65533;/&#65533;&#65533;&#65533;]&#65533;&#65533;2&#65533;|&#65533;&#65533;>&#65533;&#1971;&#65533;![&#65533;;&#1782;&#65533; &#65533;U&#65533;&#65533;l8&#65533;g&#65533;5&#850;/&#65533;&#65533;&#65533;&#65533;&#65533;J&#65533;&#65533;m2
*&#32568;&#856;&#65533;&#65533;s&#65533;;g&#65533;0&#1845;&#65533;XT|7&#65533;Umnc&#65533;&#65533;`&#65533;&#65533;&#65533;l&#65533;&#65533;&#65533;&#65533;&#65533;&#1413;&#65533;&#65533;g&#65533;[&#65533;&#65533;&#65533;&#65533;=&#65533;&#65533;@C&#65533;&#65533;&#65533;&#65533;&#65533;&#65533;&#65533;&#65533;h&#65533;&#65533;&#65533;&#65533;0&#65533;&#65533;-2+  6&#65533;:}&#65533;r83&#65533;&#65533;&#65533;w&#65533;&#65533;UMg"; &#65533;&#65533;&#65533;S&#65533;&#65533;fS&#65533;&#65533;R&#65533;2&#65533;	&#65533;&#65533;&#65533;&#65533;&#62504;&#65533;
BE&#65533; H&#65533;&#65533;&#65533;&#65533;&#65533;&#65533;&#65533;`|&#65533;z&#65533;7$&#65533;&#65533;&#65533;&#65533;r[&#65533;&#65533;`&#65533;0&#65533;~Bt&#65533;&#65533;&v&#65533;&#65533;&#65533;&#65533;h3&#65533;&#65533;&#65533;J&#65533;/&#65533;&#65533; j&#65533;]&#65533;rv&#65533;&#65533;Uz&#65533;&#65533;&#65533;&#65533;&#65533;&#65533;!&#65533;l&#65533;&#65533;&#65533;1&#65533;&#65533;&#65533;e%&#65533;&#65533;6)&#65533;&#1913;&#65533;w{&#65533;&#348;F&#65533;&#65533;no&#65533;B&#65533;a&#65533;&#65533;&#65533;m&#65533;K&#1304;+6V&#65533;5&#65533;&#65533;|&#65533;&#65533;&#65533;.)B&#1225;k<&#65533;&#65533;&#65533;&#65533;&#65533;?61k&#65533;C Tf&#65533;f&#65533;&#65533;l&#65533;U&#65533;&#65533;/&#661;i/l&#65533;&#1760;B&#65533;&#65533;w&#65533;&#65533;`T8'&#65533;&#65533;&#65533;2X&#377;&#65533;&#65533;&#65533;@o&#65533;&#65533;&#65533;&#65533;&#65533;&#65533;f&#65533;&#65533;&#65533;@&#65533;&#65533;&#65533;&#65533;Ye&#65533;&#65533;&#65533;Y2K&#65533;&#65533;&#65533; &#967;c&#65533;&#1394;&#441;&#65533;&#65533;L&#65533;&#65533;&#65533;&#65533;6='F&#65533;&#65533;&#65533;_&#65533;&#65533;&#65533;[GF&#65533;&#65533;&#65533;&#65533;x&#65533;&#65533;&#65533;A&#65533;wH&#65533;DJ2&#993;s&#65533;P&#65533;&#65533;&#582;&#65533;&#65533;wv"b~|&#65533;&#65533;$&#65533;I&#65533;%&#65533;&#65533;&#65533;&B&#65533;&#65533;&#65533;&#65533;&#65533;&#65533;&#65533;&#65533;&#65533;*&#65533;&#65533;&#65533;3&#65533;Q&#65533;e&#65533;&&#65533;&#65533;r&#65533;&#65533;&#65533;m`n&#65533;&#65533;^&#65533;A&#65533;&#65533;n&#65533;&#65533;
F&#65533;&#65533;6(&#65533;n`&#65533;@
I&#65533;t&#65533;&#65533;8&#874;&#65533;x&#65533;aB&#65533;[Ix&#65533;&#65533;&#65533;ne;&#65533;g
&#65533;&#65533;&#65533;!&#65533;&#65533;X&#65533;^&#65533;OC&#65533;L&#65533;|&#65533;&#65533;&#65533;&#1618;&#65533;!&#65533;&#65533;&#65533;&#65533;&#65533;F&#65533;&#65533;~&#65533;&#65533;e(&#65533;YF&#65533;r
)&&#65533;wc&#65533;&#65533;H&#65533;&#65533;&#65533;Rl=&#65533;&#65533;&#65533;&#65533;(&#533;v&#65533;&#65533;+&#65533;f&#65533;U&#65533;mxD&#65533;d]&#65533;Q&#65533;uB&#65533;,&#65533;_&#65533;9&#65533;d&#65533;&#424461;&#65533;&#65533;&#65533;H&#65533;aMq) AK&#8615;.&#65533;a{&#65533;&#65533;&#65533;1AjLf>&#65533;&#65533;A7&#65533;&#65533;&#65533;&#65533;&#65533;&#65533;&#65533;X&#65533;&#65533;&#65533; &#65533;]?)GL*n&#65533;I&#65533;&#65533;&#65533;&#65533;E&#65533;-&#65533;EE&#65533;>&#65533;&#65533;C&#65533;QXhflA&#65533;F&#65533;&#65533;&#65533;v&#65533;&#65533;&#65533;&#65533;&#1768;&#65533;4	&#65533;&#65533;&#65533; &#65533;!&#65533;&#65533;`&#65533;&#65533;&#65533;C&#65533;V&#65533;&#65533;a&#65533;+Y&#65533;&#438;6&#65533;&#65533;&#65533; h`F{&#65533;&#439;w&#65533;&#65533;&#65533;S&#65533;y&#65533;&#65533;tl&#65533;&#601;dM&#65533;&#781;qw&#65533;V&#65533;&#65533;|&#65533;&#65533;&#65533;&#65533;V.&#65533;B&#65533;'&#65533;xx&#65533;&#65533;&#65533;&#65533;&#65533;&#65533;@#&#65533;0U&#65533;	IP&#65533;&#65533;0&#65533;$&#65533;&#65533;V&#65533;Y&#65533;&#21668;fI&#65533;[&#65533;&#65533;&#65533;E&#65533;a&#65533;&#65533;0&#65533;&#65533;&#1924;&#65533;M&#65533;R&#65533;&#1864;&#65533;&#65533;T& 7&#65533;&#65533;tc&#65533;&#65533;&&#65533;&#65533;zyU&#65533;65&#65533;&#65533; s&#65533;&#65533;&#65533;O]&#65533;&#229;&#65533;&#65533;&#65533;&&#65533;/&#65533;N&#65533;4&#65533;&#65533;n(Iv&#65533;,&#65533;9Q&#65533;&#65533;
&#65533;&#445;&#65533;&#65533;&#65533;&#65533;&#65533;&#65533;&#65533;n&#65533;&#65533;
&#65533;&#65533;&#65533;5+z&#1606;DiF%
L1&#65533;J"&#336;&#65533;&#65533;y @&#65533;c&]u&#65533;&#65533;&#65533;&#65533;:&#65533;a&#65533;C/&#65533;&#1725;&#65533;\q&#65533;&#232;tnp&#65533;uI&#65533;&#65533;8o&#65533;t&#65533;wI&#65533;&#3010;YEb&#65533;&#65533;wu.O&#65533;&#65533;x&#65533;=&#65533;&#65533;X&#65533;&#65533;/&#65533;6&#65533;&#65533;&#65533;*&#65533;&#65533;&#65533;Yh&#65533;&#65533;>&#65533;.}"&#65533;&#65533;&#65533;.VS`&#65533;&#65533;&#65533;q&#65533;j1%l0&#65533;6*&#65533;&#65533;&#65533;&#65533;|&#65533;&#65533;;&#65533;&#65533;J&#65533;A&#2032;&#65533;&#65533;Y&#65533;C&#65533;&#224;&#65533;y&#65533;n&#65533;&#65533;&#65533;&#65533;Oa&#65533;&#65533;&#65533;_pF)&#65533;RV&#65533;&#65533;b&#65533;6&#65533;&#314;`&#1483;}S&#65533;&#65533;&#65533;&#65533;&#65533;`&#65533;&#65533;&#65533;oZ&#65533;B&#65533;A&#65533;G&#65533;7&#65533;&#65533;&#65533;w&#1672;5o&#65533;a T&#65533;zg+&#65533;&#65533;f&#65533;Xyb&#65533;@/IL&#65533;$&#65533;`&#65533;I&#65533;&#65533;[	j&#65533;!T&#65533;&#65533;=&#65533;Uv2&#65533;3L&#65533;X&#65533;&#65533;(&#65533;&#65533;0M&#65533;&#65533;&#65533;&#65533;&#65533;&#367;k&#65533;%&#25309;6&#65533;&#17815;&#65533;7&f&#65533;>&#65533;z&#65533;"V&#65533;,&#1211;)&#65533;b&#65533;i!*&#65533;$N&#65533;&#65533;v&#65533;6&#65533;Ea&#65533; `< Hl&#65533;$&#65533;&#65533;&#65533;&#65533; 6&#65533; ^p&#65533;\a9&#65533;&#65533;<z5>&#65533;)&#65533;&#65533;&#65533;&#65533;~&#65533;&#65533;&#182;&#65533;U&#65533;VT~&#65533;y&#65533;'y&#65533;{&#65533;&#1904;&#65533;&#65533;t[mS5zcbSu"&#65533;/C&#65533;f&#1622;d&#65533;&#65533;S&#65533;fn?$F&#65533;c|V&#65533;aFaEC;&#65533;P&#65533;[&#65533;g}  lPW"XU{ &#65533;&#65533;$&#65533;w&#65533;&#65533;D!&#65533;b&#65533;&#65533;G&#65533;c=&#65533;51&#65533;>&#65533;$_J&#65533;IfWI&#65533;&#65533;WI{&#65533;6Q&#65533;/SG9L&#65533;]&#65533;U&#65533;J&#65533;'B"Ft&#65533;w&#65533;&#1541;>d&#65533;08&#65533;/&#65533;&#65533;n&#65533;&#65533;sRBt%&#65533;&#65533;&#65533; &#65533;_MWM&#65533;
&#65533;G&#65533;~4&#65533;=&#65533;wYe0[G&#65533;hR1&#65533;&#65533;B&#65533;&#65533;/&#65533;&#65533;&#65533;I&#65533;e7(cNc&#65533;K:&#65533;&#65533;=;E0&#65533;Tk&#65533;&#65533;Tyg$&#65533;3Vu|&#65533;&#65533;*&#65533;&#65533;X&#65533;&#65533;&#65533;&#65533;4&#65533;7:&#65533;&#65533;&#65533;UPJvm&#65533;t%&#65533;&#65533;o;S?&#65533;}N39&#65533;eA/ d&#65533;&#65533;&#65533;u&#65533;&#65533;6&#65533;&#65533;JP&#65533;5&#65533;DT%Cz^x=S6&#65533;Su
&#65533;9:&#65533;6&#65533;&#65533;N&#65533;v$c&&#65533;7&#65533;&#65533;Q&#65533;I&#65533;Q&#65533;&#65533;g &#65533;2&#65533;97w^&#65533;s&#65533;&#65533;r0h6&#65533;&}&#65533;q&#65533;_&#65533;&#65533;_&#65533;G.&#65533;/U&#65533;b&#65533;&#65533;2&#65533;wp&#65533;Y&#65533;C7&#65533;&#331;&#65533;&#65533;@&#65533;T&#65533;&#65533;h#If&#65533;&#65533;t &#65533;4O&#65533;&#65533;q&#65533;US&#65533;&#65533;S$s&#65533;y&#65533;L&#65533;&#65533;<V>$&#199;> &#65533;&#65533;|X&#65533;Tn&#65533;o&#65533;C>&#65533;s&#65533;w&#65533;Y&#65533;&#65533;	Mq&#65533;&#65533;%f&#65533;&#65533;&#65533;Y&#65533;>&#65533;>*&#65533;>
v8fed&#65533;HKp&#65533;^&#65533;Y&#65533;&#65533;[%&#65533;M2&#65533;&#65533;W&#65533;&#65533;6F&#65533;&#65533;I	&#65533;q&#65533;i&#65533;c{&#65533;&#65533;D&#65533;d<&#2001;4;W1&#65533;W_`
&#65533;$&#65533;t[pk7)k4:P&Kwh&#65533;&#65533;Mm	pI&#65533;o,&#65533;&#65533;\Sc\&#65533;G&#65533;&#65533;Q&#65533;&#65533;/M7&#65533;&#65533;/&#65533;$?#XtsD&#65533;&#65533;^d&#65533;A-&#65533;3&#65533;&#65533;:&#65533;Sv&#65533;padeA&#65533;&#163;rP&#65533;W&#65533;&#65533;=&#65533;L&#65533;h6b%&#65533;&#65533;&#65533;&#65533;&#65533;&#339;6X&#65533;eaD  &#65533;|q&#65533;QE&#65533;vNt0L&#65533;P@&#65533;&#65533;&#65533;&#65533;&#65533;&#65533;4&#65533;?I&#65533;&#1827;*'=&#65533;&#65533;7CF&#65533;P&#65533;&#65533;sqc&#65533;&#65533;B@&#1416;i&#65533;MC&#65533;U&#65533;&#65533;&#65533;p:c4r&#65533;4&#65533;&#65533;&#65533;&#65533;l&#1425;&#65533;U_Vd&#65533;&#65533;&#467;&#65533;&#65533;&#65533;I^&#65533;#4&#65533;&#65533;`&#65533;8&#65533;Q&#65533;t<&#607;_P&#65533;&#65533;{&#65533;&#65533;^&#65533;&#65533;&#65533;&#65533;/dG&#65533;&#65533;&#65533;<&#65533;&#65533;=&#65533;&#65533;%&#65533;h&#65533;CX &#65533;T!u
&#65533;&#65533;/&#65533;w
&#65533;&#289;&#65533;f7&#65533;&#65533;6&#65533; &#65533;&#65533;u]/Cv&#65533;  &#65533;[>yt&#65533;&#65533;C`K(4v&#65533;p3&#65533;&#65533;#&#65533;5&#65533;xo&#65533;&#65533;lXW&#65533;~&#65533;&#65533;8&#65533;AA&#65533;&#65533;Q4a&#65533;%A$&#65533;A)xR&#65533;Tk&#65533;R&#646;W=S8&#65533;r&#2000;rW&#65533;>&#65533;s&#65533;2&#65533;&#65533;<=X&#65533;N&#65533;&#65533;U;&#65533;$&#65533;)&#65533;j8&#65533;e&#388;G&#65533;&#65533;?&#65533;6J&#65533;&#65533;_P0?*3K&#65533;&#65533;{&#65533;I&#65533;8C77&#65533;A&#65533;&#65533;u$\&#65533;&#65533;R&#65533;O&#65533;&#65533;&#65533;JV&#65533;&#65533;&#65533;d&#65533;&#65533;&#65533;&#65533;&#65533;UnM&#47682;I&#65533;&#65533;&#65533;a&#65533;&#65533;&#65533;&#65533;C3G&#65533;28&#65533;[&#65533;{&#65533;&#65533;&#551;y&#65533;p&#65533;&#65533;SWq:e&#65533;j=&#65533;J&#65533;&#65533;6?X&#1765;&#65533;&#65533;&#65533;@&#65533;DA&#65533;3&#65533;
Br&#65533;c#&#65533;&#65533;5&#65533;`Y&#65533;a;&#65533;4&#65533;:D&#65533;&#65533;pB$h&#65533;&#65533;&#65533;K&#65533;$Dl&#1432;&#65533;p8&#65533;t?&#65533;n0&&#65533;&#65533;c&#65533;&#65533;DX&#65533;dp&#65533;&#65533;0&#65533;#6&#698;/=8&#65533;Q!&#65533;&#65533;vZ1&#65533;&#65533;`&#65533;#w}4=$T&#65533;Z)F&#37163;c2&#65533;#D] &#65533;0&#65533;&#65533;\hF&#65533;&#1710;&#65533;Es&#65533;&#65533;aK&#65533;&#65533;Vk &#65533;IP&#65533;&#65533;&#65533;&#65533;&#65533;&#65533;&#65533;F&#65533;c&#65533;&#65533;3D&#65533;&#65533;JDD&#65533;&#65533;	;U&#65533;&#65533;&#65533;&#65533;S1&#65533;&#65533;&#65533;&#65533;&#1380;w&#65533;&#65533;>G&#65533;J&#65533;v|&#65533;8&#65533;&#65533;$&#65533;s&#65533;g&#65533;&#65533;U$$M&#65533;&#65533;1&#65533;&#65533;7I&#65533;1&#65533;d&#65533;&#65533;f&#65533;c1&#65533;4X&#65533;&#1715;5&#65533;&#65533;&#65533;u&#65533;#&#65533;&#65533;0&#65533;&#65533;#&#65533;&#65533;DCzE%&#65533;&#65533;&#65533;B&#65533;&#1393;&#65533;4&#65533;WT6X
H&#65533;&#65533;&#65533;&#65533;K
&#65533;&#65533;S~&#65533;)3%&#65533;&#65533;g2t&#1547;UY&#65533;d&#1334;@f&#65533;;n[qs0&#65533;&#65533;?`)&#65533;A&#65533;&#65533;=&#1224;E&#65533;W[&#65533;&#65533;tO&#291;&#65533;&#2025;?:&#65533;CUmh30;P<&#65533;&#65533;*&#65533;`
J&#65533;&#65533;_&#65533;9&#65533;&#65533;D&#65533;hkusTQY&#65533;r*uE&#65533;&#65533;&#65533;5X&#65533;&#65533;&#65533;;u&#65533;&#65533;&#213;&#65533;&#65533;68&#65533;&#65533;3&#65533;=&#65533;&#65533;/&#65533;i{8v&#65533;&#65533;d_&#65533;&#65533;~8&#65533;FU&#65533;L&#65533;3&#65533;;Ta@&#65533;&#65533;'&#65533;&#65533;&#65533;&#65533;0[&#65533;&#65533;Q&#65533;=d&#65533;L&#65533;to	&#65533;&#65533;&#65533;&#65533;NNz&#65533;3&#65533;&#53112;5JR$_Fd&&#65533;&#65533;SF&#65533;<&#65533;&#65533;N&#65533;&#65533;eO&#65533;Y&#65533;H^
&#65533;_4&#1379;G'&#65533;] t&#65533;&#65533;qWa&#65533;&#65533;&6&#11908;&#65533;&#664;;K^&#65533;&#65533;z&#65533;4&#65533;V4pj&#65533;&#65533;&#65533;7V4&#65533;&#65533;dJ66t&#65533;&#65533;M&#65533;j*e&#65533;veff&#65533;&#65533;[1p&#65533;r{d&#65533;;6&#65533;&#65533;&#65533;C&#65533;&#65533;&#65533;&#65533;cCB.S&#65533;Z@&#65533;&#65533;&#65533;n
2&#65533;sT/l&#65533;&#221624;=&#65533;&#65533;z]POT&#65533;Cd	:&#65533;F<&#65533;$&#65533;x'S&#65533;&#65533;d&#65533;&#1322;[&#1463;&#65533;&#65533;&#65533;&#65533;;&#1664;D&#65533;&#65533;&#65533;f&#65533;O&#65533;WpZ0IaF:C| t&#65533;Egv&#65533;To ;&#65533;?*&#477;&#429;&#65533;&#65533;Do{_24&#65533;&#65533;lzi|7Gm&#65533;&#65533;6&#65533;<	h{Z&#65533;&#65533;E&#65533;J&#65533;&#65533;&#65533;	&#65533;o&#65533;0G&#65533;0&#1892;&#65533;0tM&#65533;&#65533;&#65533;]`&#65533;45&#65533;&#65533;9}&#65533;&#65533;M&#65533;|2&#65533;K_&#65533;L&#65533;&#65533;xI&#65533;&#65533;&#1760;&#65533;&#65533;&#65533;&#65533;
>v&#942;&#65533;&#65533;H&#65533;#&#65533;&#65533;{9&#65533;&#65533;5c5{&#65533;&#65533;&#65533;&#65533;&#65533;S6M&#65533;&#65533;&#41722;&#65533;&#65533;&#65533;&#65533;4+&#65533;&#38576;&#65533;&#65533;/&#65533;(8`&#65533;&#65533;&#65533;&#1271;=6&#1680;P&#65533;uP&#65533;&#65533;A&#65533;d&#65533;&#65533;&#65533;G&#65533; &#65533;[&#65533;&#65533;	_&#65533;&#65533;w&#65533;&#65533;&#65533;X0&#65533;&#65533;&#65533;&#65533;&#65533;&#65533;l&#65533;5&#65533;3&#340;&#65533;`&#65533;ps&#65533;=&#65533;&#65533;18M&#33351;&#65533;&#65533;u:J&#65533;q	c}&#65533;<YEVvq&#65533;`&#65533;V}:&#1571;q&#65533;&#65533;t&#65533;&#65533;.&#65533;&#65533;&#65533;>K&#65533;%!}&#65533;JB"t[$$|d&#65533;q&#65533;&#65533;P&#65533;&#65533;&#65533;L&#65533;&#65533;&#65533;u5&#65533;j&#65533;&#65533;)6Y1u 1&#65533;IF&#65533;4@h&#65533;@@OQu&#65533;&#195;=&#65533;&#65533;&#65533;jw&#65533;&#65533;&#65533;^nQ^?&#65533;&#65533;&#65533;j&#65533;E&#65533;&#65533;&#65533;jeXV&#65533;\&#65533;L&#65533;7E&#65533;&#65533;&#65533;&#65533;&#65533;7&#65533;&#65533;P&#65533;&#65533;oi
n0&#65533;&#65533;&#65533;TYY&#65533;&#65533;&#65533;9&#65533;+E&#65533;vu&#65533;&#65533;&#963;5&#65533;n&#65533;&#65533;CW&#65533;ff&#65533;4&#65533;&#65533;&#65533;5&#65533;|2&#65533;*2D%:+&#65533;&#65533;Wa?&#65533;f&#65533;]1h&#65533;&#65533;6&#65533;\[T&#65533;xd&#225;&#65533;&#65533;` p	&#65533;q&#65533;&#65533;&#65533;&#65533;&#65533;&#65533;^|&#65533;1&#65533;&#65533;N&#522;0.&#65533;BYU&#65533;Q&#65533;Z$C&#65533;T&#65533;yq&#65533;&#65533;&#46711;0ZSi2<,&#65533;&#65533;&#65533;JK<&#65533;&#65533;D&&#65533;@+&#65533;&#65533;&#65533;B&#65533;&#65533;p &#65533;&#65533;%X1oD&#65533;
%w8	&#65533;	-&#65533;PA&#65533;X&#65533;G&#65533;&#65533;	&#65533;B&#65533;&#65533;&#65533;D&#65533;h&#1305;/&#65533;&#1628;&#65533;\,&#65533;&#65533;6&#65533;E&#65533;&#65533;&#65533;m&#65533;d&#65533;c&#65533;No&#65533;D&#65533;Y&#65533;&#65533;&#65533;l#6*&#65533;;&#65533;JDH&#65533;&#65533;'.&#65533;&#65533;A&#65533;Z n&#65533;VG2&#933;&#65533;&#65533;0C&#65533;&#65533;&#65533;&#65533; &#65533;&#65533;.^&#65533;J&#65533;&#390;XJ&#1845;&#65533;"N&#65533;_&#65533;&#65533;&#65533;&#65533;0&#65533;&#65533;_&#810;J)&#372;&#65533;&#65533;&#65533;&#65533;m&#65533;&#65533;
R"R&#65533;&#849;=&#65533;vEn&#65533;&#65533;&#65533;&#65533;&#65533;P&#65533;&#65533;>&#65533;&#65533;4I&#65533;&#65533;&#65533;&#65533;&#65533;/&#65533;&#65533;&#65533;1&#65533;B2:&#65533;&#65533;A['X&#65533;y&#65533;HW&#65533;s&#65533;&#65533;sM&#65533;&#65533;&#1491;U&#65533;&#65533;&#65533;6W&#65533;h&#2043;W&#65533;R[&#65533;&#65533;&#810;c&#65533;4Jn&#1274;!5b&#42480;&#65533;4&#65533;E&#65533;&#65533;TS&#944;&#65533;&#65533;&#65533;&#65533;&#65533;b&#65533;JDz&#65533;y	&#65533;&#65533;&#65533;	&#65533;T;&#65533;&#65533;h&#65533;sI&#65533;;J&#65533;x&#65533;c7&#65533;&#1207;x&#65533;^&#65533;&#65533;}&#65533;&#65533;F&#333;&#65533;&#65533;>59\&#65533;y&#65533;o+&#65533;>u&#65533;7&#65533;&#65533;&#65533;0&#65533;Rq&#65533;M&#65533;6u&#598;&#65533;'&#65533;18!&#65533;I`&#65533;	&#65533;vS&#1228;&#65533; &#65533;lnxR&#65533;MB&#65533;a&#65533;&#65533;q&#65533;&#65533;  &#65533;&#65533;0&#65533;m&#65533;ry&#65533;&#65533;&#65533;&#65533;&#65533;M&#65533;1&#65533;&#65533;S&#65533;&#65533;&#65533;&#65533;&#65533;@&#65533;$6hT&#65533;&#65533;-I&#65533;X<I&#65533;&#65533;V&#65533;&#65533;!ERL R&#65533;6&#1285;&B\&#65533;x&#65533;WRK&#65533;&#65533;&#65533;&#65533;&#65533;&#65533;&#65533;&#65533;&#561;$&#65533;D},&#65533;&#65533;&#65533;&#65533; &#65533;Ys&#65533;'&#65533;&#65533;}Q&#65533;&#65533;e
&#65533;&#65533;&#65533;tN;&#65533;c&#65533;cd%_&#65533;=&#65533;&#65533;7Mx&#65533;[&#65533;&#65533;&#65533;&#691;&#65533;&#65533;#o&#65533;&#635;S&#65533;&#213;&#65533; WL 7&#65533;E&#1128;
 &#65533;&#65533;
kZL/d&#65533;~b#p&#65533;&#65533;?&#65533;n<&#65533;&#65533;A&#65533;hz\&#65533;8&#65533;/g&#65533;&#65533;s&#65533;f&#65533; &#1052;-&#65533;xV&#65533;&#65533;gb/<2ot[&#966;qfM&#65533;SN&#65533;&#65533;q`&#65533;&#65533;&#1884;P+&#65533;3t&#65533;0&#65533;&#65533;uP"&#65533;&#913;&#65533;ZNE#Z:&#65533; @FV&#65533;&#65533;&#65533;&#65533;Y&#1997;&#65533;&#65533;&#65533;xP&#65533;e*'&#65533;&#65533;&#65533;wF&#65533;&#65533;Wt&#65533;&#65533;O&#65533;Yv&#65533;&#65533;&#65533;L&#65533;&#65533;p&#65533;}&#65533;&#65533;&#65533;  P&#65533;d &#65533;S6&#65533;	&#65533;&#65533;E[&#65533;8&#65533;&#65533;&#65533;.&#128;1d Gg9&#65533;&#65533;4&#65533;&#65533;Dm&#65533;l&#65533;:8
&#65533;7&#65533;d
&#65533;6&#65533;&#65533;9o&#65533;&#65533;&#403;&#65533;+&#65533;\&#65533;&#65533;&#65533;&#65533;G&#65533;2&#65533;&#65533;&#65533;(&#65533;&#65533;&#65533;&#65533;&#65533;&#65533;&#65533;D&#65533;|q&#1031;&#65533;U&#65533;Y&#65533; G&#65533;9a&#65533;&#65533;&#65533;&#65533;&#65533;!$}t"&#65533;- S&#65533;&#65533;a&#65533;&#65533;&#65533;&#65533;y[&#65533;x!&#65533;&#65533;&#65533;c
S&#65533;&#65533;&#65533;&#65533;olL&#65533;JQ&#65533;&#132;&#65533;X&#65533;(&#65533;c&#632;H&#65533;&#65533;&#65533;&#65533;D&#65533;&#65533;&#65533; &#681;7&#65533;"&#65533;9&#65533;&#65533;&#65533;&#65533;o&#65533;y&#65533;&#1147;6b >&#65533;Ey&#65533;$
&#65533;8-&#65533;&#65533;I&#65533;B!f&#65533;"&#65533;[8&#65533;&#65533;z&#65533;&#587;&#65533;^{&#65533;K&#65533;&#65533; &#65533;&#65533;&#65533;&#65533;&#1217;&#65533;&#65533;h&#65533;hO&#65533;&#65533;*&#65533;&#65533;&#65533;B&#65533;Jh&#65533;&#65533;bR&#65533;&#65533;&#65533;F&#43562;&#65533;&#65533;Z0"&#65533;H O&#65533;P&#65533;SV&#65533;"
(&#65533;)&#65533;&#65533;&#65533;K&#65533;&#65533;&#65533;&#1257;;&#65533;&#1928;o&#65533;&#65533;,&#65533;&#65533;&#65533;&#65533;&#65533;d &#65533;(&#65533;Z&#65533;&#65533;&#65533;&#176;C,3! &#65533;&#65533;*&#65533;&#65533;2K&#65533;8&#65533;X/&#65533;#&#65533;H&#65533;&#65533;;&#65533;&#65533;&#1962;&#65533;
1&#65533;`&#65533;&#65533;1&#65533; &#65533;M2&#65533;$*L&#65533;3
)&#65533;&#65533;	&#65533;A&#65533; &#65533;H&#65533;N&#65533;&#65533;&#65533;&#408;@
%$SH&#65533;&#65533;&#65533;IM&#65533;&#65533;&#65533;r[&#1241;&#65533;[&#65533;B&#65533;$&#65533;x&#65533;&#65533;&#65533;&#65533;)"!&#65533;&#65533;&#65533;&#65533;&#65533;&#399;&#65533;"&#65533;J&#65533;&#65533;CL&#65533;&#65533;$&#660;&#65533;
&#65533;&#65533;T&#65533;J*&#65533;&#65533;5&#65533;&#65533;&#65533;s&#65533;&#65533;&#65533;&#65533;;&#518;&#65533;lX&#65533;&#65533;+&#65533;S0"_we&#65533;&#65533;&#65533;&#65533;o&#65533;&#65533;&#50450;	 %&#65533;L&#65533;&#65533;~s&#65533;'&#65533;&#65533;F&#65533;N&#65533;&#65533;&#65533;&#65533;H&#65533;8&#65533;&#65533;U&#65533;&#65533;&#65533;o S&#65533;<lS&#65533;r&#65533;&#65533;D&#65533;&#65533;7`&#65533;33^l)&#65533;-~&#65533;H&#65533;&#65533; K&#65533;&#65533;&#65533;&#65533;&#65533;G&#65533;&#31946;$&#65533;`&#65533;(&&#65533;v&#65533;&#65533;l&#65533;&#65533;&#65533;Q7&#65533;&#65533;w&#65533;&#65533;b;&#65533;&#65533;&#65533;u
&#65533;&#65533;:IG&#65533;p;&#65533;'&#65533;&#873;>&#65533;&#65533;&#65533;b&#65533;&#65533;}&#65533;&#65533;9&#65533;!u&#65533;&#65533;&#65533;&#65533;&#65533;&#65533;&#65533;&#65533;&#65533;	&#1110;&#65533;:&#65533;&#65533;f&#693;&#65533;Jz&#65533;C$&#1668;&#65533;&#37554;&#65533;&#65533;:x#&#65533;7&#65533;&#65533;&#65533;&#65533;&#65533;$I!&#65533;`&#65533;&#186;&#65533;*&#65533;&#65533;C&#65533;V&#65533;&#65533; &#65533;C&#65533;&#65533;/&#65533;&#65533;R&#65533;&#65533;F&#65533;O{*&#65533;6]s&#65533;&#65533;&#65533;&#65533;&#65533;&#65533;7k&#65533;&#65533;$+&#65533;&#65533;&#65533;Yv&#65533;&#65533; 7&#65533;&#938;%S&#65533;L&#65533;`&#65533;&#65533;f&#65533;u8z&#65533;j&#65533;&#65533;&#65533;z&#65533;J+a r&#65533;4&#65533;F&#65533;&#65533;&#924;&#65533;80&#65533;3&#65533;&#65533;
"&#65533;)0{&#65533;w
G&#65533;&#65533;&#65533;>{&#65533;Ms&#65533;&#65533;&#65533;&#1781;8&#65533;&#1058;&#65533;$pb&#65533;&#65533;O&#65533;Q&#65533;&#65533;&#65533;&#65533;J&#65533;0&#65533;	#*&#65533;&#65533;%o&#65533;<s&#1191;&#65533;;|&#65533; ?B(&#65533;&#65533;H&#65533;T&#65533;W'*&#65533;0&#65533;&#65533;&#65533;i:&#1672;&#65533;&#65533;)rD&#65533;&#65533;c"&#65533;&#65533;&#65533;8@>&#65533;&#65533;V&#65533;&#65533;'8z&#65533;X&#65533;&#65533;b&#65533;&#65533;&#65533;"&#65533;&#65533;7&#65533;&#65533;9&#65533;&	] &#65533;p&#65533;&#65533;2&#65533;+1&#65533;*&#65533;PfE&#65533;&#65533;]&#65533;$;&#65533;&#65533;~&#65533;3&#65533;n&#65533;FE&#65533;1 &#65533;&#65533;&#65533;4n2WCV&#65533;0y&#21054;&#65533;&#65533; @-&#65533;m d&#65533;&#65533;Ll0&#65533;&#65533;&#65533;q$&#65533;&#65533;&#65533;&#65533;&#65533;qm&#65533;&#61506;&#65533;u&#65533;[&#65533;K&#65533;&#65533;&#65533;^&#65533;sH:&#65533;&#384;g&#65533;&#65533;&#65533;&#65533;&#65533;k&#65533;&#65533;q?&#65533;D&#65533;@&#65533;N&#65533;&#65533;qR&#65533;&#65533;&#65533;&#65533;&#65533;&#65533;'a&#206;&#65533;|R&#65533;&#65533;&#65533;4Sl[K&#65533;&#65533;7fg9ps&#65533;F&#65533;&#65533;QI-TQ&#65533;&#65533;&#149;&#65533;4&#65533;<J&#65533;&#65533;H&#65533;4&#65533;&#65533;&#65533;-r&#65533;_&#65533;R&#65533;j(
L!&#65533;&#65533;'&#65533;&#65533;&#65533;&#65533;&#65533;&#65533;&#65533; &#65533;&#65533;&#65533;&#65533;&#65533;Y&#65533;~&#65533;7!&#65533;l&#65533;O}@&#65533;.&#65533;&#65533;&#65533; &#65533;K&#65533;l&#65533;2&#65533;1x,&#65533;.&#65533;H&#65533;&#65533;myw&#65533;&#65533;/&#65533;~37%1&#65533;Mt&#65533;&#65533;&#65533;$8c&#65533;c8&#65533;&#65533;&#65533;&#65533;h!
L&#65533;&#65533;z&#65533;p0&#65533;&#1545;C*&#65533;&&#65533;&#65533;b'& &#65533;&#65533;Y&#1968;&#65533;&#65533;&#65533;&#65533;8&#522;&#65533;|p&#65533;2&#65533;t &#65533;$&#821;&#65533;&#65533;K&#65533;&#65533;6&#65533;&#65533;p&#65533;S p <["/&#300;&#65533;=2&#65533;/):&#65533;&#65533;mR
B&#65533;-&#65533;%T&#65533;!OYl&#1773;&#65533;&#65533;00`X&#65533;&#394;sH7&#65533;OA&#65533;&#65533;M&#65533;h&#65533;N&#65533;&#65533;&#65533;&#65533;&#65533;a &#65533;"&#65533;&#65533;?u}&#65533;H&#65533;G5&#65533;a&#65533;\`&#65533;)&#65533;7O&#65533;=u&#65533;J2&#65533; ;&#65533;&#65533;D&#65533;&#65533;kR\`&#65533;<XvX~&#65533;&#937;%&#65533;&#65533;%&#65533;]&#65533;o)B(&#65533;GIG&#65533;3&#65533;8&#65533;&#65533;H&#65533;yj	&#65533;&#57819;&#65533;&#65533;(q&#65533;&#65533;/&#65533;b&#65533;oj0UA&#65533;Lu&#65533;P&#65533;&#51407;l &#65533;+&#65533;&#65533;I&#65533;&#65533;!w,&#65533;U&#65533;J&#65533;.&#65533;&#1563;&#65533;&#65533;&#65533;~i&#65533;$UZ&#65533;&#65533;D&#65533;&#65533;&#65533;MT&#65533;&#65533;tt&#65533;&#65533;&#65533;"*&#65533;"&#65533;&#65533;(=C&#65533;\&#1170;<&#65533;	&#65533;a&#65533;R&#65533;&#65533;7xgAT' &#65533;To&#65533;?5&#65533;&#65533;&#65533;>&#65533;&#65533;&#65533;D&#65533;&#1374;&#65533;&#65533;&#65533;3&#65533;&#65533;&#65533;e]&#65533;&#65533;&#65533;&#65533;%06&#65533;&#65533;N|0&#65533;_&#65533;)&#65533;"J$&#65533;&#65533;5)&#65533;aA#&#65533;8&#65533;&#65533;4&#65533;&#65533;&#65533; &#65533;&#65533;Z&#65533;&#65533;&#65533;*&#65533; &#65533;&#1203;&#65533;&#65533;&#65533;)-&#65533;&#65533;"&#65533;e &#65533;`# &#65533;f&#65533;T&#65533;&#65533;&#65533;&#65533;%&#65533;&#1112;Unv&#65533;&#65533;&#65533;&#30840;,&#65533;&#65533;|&#65533;&#1672;H&#65533;c&#65533;&#65533;1&#65533;&#65533;GD&#65533;E&#65533;v&#65533;&#65533;&#65533;M&#65533;S#&#65533;*&#65533;lq&#1432;&#65533;&#65533;J&#65533;&#65533;v&#65533;$Pm!&#684;&#65533;&#65533;&#65533;&#65533;Os&#65533;/}&#65533;K&#65533;8&,c&#65533;J&#65533;~&#65533;-)&#65533;"C &#65533;C&#65533;D&#65533;&#65533;,L&#65533;eKx3)&#65533;b-&#65533;.L&#65533;4 (v\w\&#65533;&#65533;8&#208;&#65533;V&#65533;7&#65533;&#65533;&#65533;&#12209;I3>-3&#65533;c&#65533;&#65533;&#65533;&#65533;&#324;(W&#45839;&#65533;&#65533;&#65533;&#65533;_ &#65533;&#65533;&#65533;L&#1306;&#65533;&#65533;>&#65533;3&#65533;(&#65533;'i&#65533;Dp*&#65533;!,dK&#65533;&#65533;&#65533;g&#65533;#+r&#65533;l&#65533;+&#65533;&#65533;2&#65533;&#65533;=;&#65533;&#65533;^&#65533;&#65533;&#65533;m~K&#65533;&#65533;

 &#65533;b&#65533;]8&#1606;&#65533;&#65533;hm&#65533;4&#65533;&#65533;&#65533;M&#65533;&#65533;26(&#65533;"wU&#65533;.Y&#65533;)&#65533;{&#65533;z&#65533;&#65533;&#65533;@&#65533;6&#65533;&#65533;Ii\O&#65533;I&#65533;,&#65533;&#65533;&#65533;H&#65533;#L_&#65533;\R&#65533;&#65533;]&#65533;&#65533;&#65533;&#65533;&#65533;SO&#65533;&#65533;&#65533;R&#65533;OE&#65533;U-9&#65533;Y&#65533;&#1642;&#65533;&#65533;qXD4M}&#65533;&#65533;!a\&#205;&#65533;&#65533;&#65533;C&#65533;0&#65533;&#65533;dy&#65533;"8w&#65533;`>&#65533;+&#65533;ei&#49068;e&#65533;H&#65533;&#65533;&#224;&#1881;&#65533;U&#65533;-&#65533;i&#65533;Y&#65533;&#65533;&#564;&#65533;&#65533;&#65533;&#65533;86=&#65533;&#65533;&#65533;&#65533;&#65533;&#1187;9&#65533;&#65533;FG&#65533;~'&#65533;&#65533;#&#65533;&#65533;&#65533;&#65533;5&#65533;c&#65533;#&#65533;&#1736;&#65533;&#65533;BS$U&#65533;m&#65533;&#65533;&#1898;%&#65533;&#65533;&&#65533;CH&#65533;&#65533;b&#65533;`&#65533;&#65533;@&#65533;&#65533;&#65533;S&#65533;&#65533;&#65533;8H&#65533;&#65533;I)}}&#65533;mxP&#65533;&#65533;u%D&#65533;WKn.&#65533;&#65533;	c	&#65533;_;&#65533;&#65533;2&#65533;&#1932;&#65533;J&#65533;&#65533;	y&#65533;5H&#65533;@&#65533;&&#880;&#65533;%&#65533;&#65533;&#65533;&#65533;&#65533;&#65533;&#65533;&#65533;&#65533;x)&#65533;i+/&#65533;&#65533;&#65533; &#65533;	&#65533;&#65533;Y&#65533;&#65533;X>1x&#65533;&#65533;&#65533;&#65533;&#65533;&#1077;&#65533;;&#65533;&#65533;X&#65533;p&#65533;4
b&#65533; &#65533;\&#65533;&#65533;N&#65533;m&#65533;&#1387;`&#65533;&#65533;!&#65533;#&#65533;&#65533;&#65533;&#65533;&#65533;&#65533;&#65533;&#65533;&#65533;3&#65533;z*:?&#288;&#65533;&#65533;7&#65533;X&#65533;&#65533;&#65533;&#65533;&#65533;&#65533;&#65533;&#65533;;&#65533;&#65533;9&#65533;?&#65533;f"&#65533;>&#43237;&#65533;&#65533;
&#65533;&&#65533;&#65533;(&#65533;$
&#65533;&#65533;&#65533;&#65533;&#65533;&#649;:"&#65533;z&#65533;&#65533;&#65533;4&#65533;&#65533;"&#65533;&#65533;"
xY&#65533;Zk&#65533;&#65533;A8A&#65533;A&#65533;&#65533;<&#65533;&#65533;&#65533;K@&#65533;8&#65533;&#65533;&#65533;&#65533;&#65533;&#65533;3*&#65533;&#65533;&#65533;&#65533;&#65533;0&#65533;&#65533;&#65533;`&#65533;)&#65533;b&#65533;5L)&#65533;s&#65533;|&#65533;&#65533;+&#65533;B-;&#65533;&#65533;&#65533;&6`>&#65533;&#65533;i*&#65533;:&#65533;&#65533;J&#65533;&#65533;&#65533;KB8&#65533;&#65533;&#65533;Xg a`%&#65533; &#65533;a&#65533;"
&#65533;E&#65533; %,&#65533;1&#65533;&#65533;&#65533;6&#65533;&#65533;&#65533;x&#65533;a&#65533;&#65533;ca&#65533;&#65533;&#65533;&#65533;&#65533;&#65533;&#65533;`&#65533;&#65533;&#65533;&#65533;}&#65533;&#65533;t&#65533;&#65533;&#65533;&#65533;8&#65533;&#65533;&#65533;-&#65533;&#65533;T>&#65533;0&#65533;&c&#65533;&#65533;!q&#65533;&#65533;Q&#1615;&#65533;&#65533;&#65533;nd)&#65533;&#65533;&#65533;^C&#65533;)D$C&#65533;&#65533;&#65533;0&#65533;&#65533;&#65533;A&#65533;q&#65533;&#65533;&#65533;7&#65533;&#65533;&#713;&#771;&#65533;&#65533;&#1174;_&#65533;3J&#65533;&#65533;&#65533;P	&#51720;&#65533;&#65533;&#65533;&#65533;[&#65533;+&#65533;K&#65533;&#65533;&#65533;y@&#65533;@&#65533;(&#65533;&#65533;R&#65533;@0(&#65533;I)&#1813;&#65533;&#65533;&#65533;&#65533;.&#613;yjl @&#65533;&#65533;&#65533;&#65533;&#65533;H

&#65533;&#65533;A&#209;&#65533;&#65533;&#33309;&#65533;&#65533;&#65533;0ap5`&#1110;&#65533;&#65533;&#65533;9&#65533;Zd&#65533;G&#65533;&#65533;&#65533;5*&#65533;Dl	)j&#65533;&#1416;ET&#65533;&#65533;O&#65533;+0
l>&#65533;&#65533;&#65533;:&#65533;&&#65533;,&#65533;&#65533;&#65533;{&#65533;B&#65533;w8I&#65533;Y&#65533;&#65533;^&#65533;&#65533;&#65533;&#65533;&#65533;=S &#65533; &#65533;s5R&#65533;&#65533;y&#65533;&#377;&#65533;l;5B
&#891;6&#65533;PF&#65533;&#65533;&#65533;&#1226;&#65533;x&#65533;&#65533;X	&#65533;&#1813;&#65533;q&#65533;S&#65533;&#65533;&#65533;T7O&#65533;F&#65533;r&#65533;-;&#65533;&#65533;&#65533;K&#65533;,&#65533;i	&#65533;&#65533;
&#65533;Z&#65533;&#65533;&#65533;L:&#65533;&#65533;&#65533;&#65533; &#65533;&#65533;*&#65533;3&#65533;,&#65533;&#65533;&#65533;5`<&#65533;&#65533;&#65533;
m&#65533;&#65533;&#65533;%&#65533;y*C&#65533;&#65533;&#65533;L&#65533;&#65533;@&#65533;&#65533;I.&#65533;&#65533;&#65533;/&#65533;&#65533;/I7&#65533;SC&#65533;&#1171;&#65533;&#39415;J&#65533;&#1292;&#65533;,&#65533;&#65533;|MR&#65533;@&#65533;S+&#65533;r&#65533;"\&#65533;&#65533;&#65533;&#65533;2&#1648;&#65533;&#65533;&#1246;#&#65533;&#65533;#P&#65533;&#65533;X12Dq&#65533;&#65533;&#1745;	
&#65533;,&#65533;&#65533;&#65533;&#65533;&#65533;&#65533;&#710676;&#65533;^X&#65533;&#872;&#65533;&#65533;&#65533;&#65533;&#65533;'&#787;&#65533;&#65533;"^&#65533;H&#65533;&#65533;0&#65533;&#65533;d&#65533;]&#65533;Nl7x&#65533;@&#65533;+&#65533;&#65533;#<&#65533;&#65533;&#1472;&#65533;&#65533;xH&#65533;&#65533;&#65533;Gi&#65533;l&#65533;	&#65533;&#65533;&#65533;&#65533;&#65533;!&#65533;&#65533;&#65533;)&#65533;b&#65533;&#65533;&#65533;&#65533;V&#65533;&#65533;2&#65533;&#65533;&#65533;&#65533;&#18200;)&#65533; Q&#65533;&#65533;&#65533;&#65533;&#65533;&#65533;&#65533;&#65533;&#65533;&#65533;#&#65533;&#65533;[&#65533;&#65533;&#65533;&#65533;&#65533;Bt&#709;&#65533;a&#65533;'q
;&#65533;&#65533;&#65533;&#65533;&#65533;&#65533;!)ul&#65533;&#65533;&#65533;:N&#65533;&#65533;k2`&#65533;%&#65533;8L&#698;A&#65533;&#65533;&#65533;&#65533;&#65533;<E5N&#65533;#Z&#65533;_\&#65533;_&#65533;&#65533;&#65533;@
&#65533;&#1741;&#65533;&#65533;E&#65533;7&#65533;&#65533;&#65533;&#65533;|y&#65533;W&#1175;&#65533;&#65533;Q9OM&#279;#l&#65533;&#65533;`&#65533;u&#65533;&#65533;&#65533;S&#65533;"El
&#65533;t&#65533;@&#65533;&#65533;7&#65533;&#65533;&#65533;#&#65533;&#65533;&#65533;N&#65533;&#65533;9&#65533;#&#65533;&#65533;A&#65533;x)&#65533;kQTe&#782;&#65533;&#65533;&#65533;&#65533;?&#589;&#65533;P&#65533;&#65533;&#65533;&#65533;&#65533;1&#65533;&#65533;&#65533;&#65533;&#65533;D&#65533;Mz&#65533;&#65533;&#65533;A&#65533;S&#65533;&#65533;&#65533;&#944;*&#65533;W&#65533;-&#65533;&#65533;&#65533;(&#65533;7&#65533;-{&#65533;apA8bH&#65533;&#65533;&#65533;m&#65533;&#65533;H&#65533;f&#65533;:&#65533;?&#65533;C&#65533;(&#65533; L&#65533;&#65533;P#y&#65533;:(&#65533;&#65533;h&#65533;9J&#65533;B&#65533;>&#65533;8&#65533;v&#65533;K&#65533;&#65533;&#65533;Bu`H0;)&#65533;-&#65533;L&#65533;PG &#65533;I&#65533;B&#65533;&#65533;&#1345;&#65533;&#65533;&#65533;&#65533;&#65533;&#65533;[>&#65533;5&#65533;&#65533;Q&#65533;&#65533;Y&#65533;SCH&#65533;&#65533;F&#65533;&#65533;F&#65533;<&#65533;A&#65533;&#65533;&#65533;f&#65533;c&#1340;uB&#65533;'h&#65533;!#3&#65533;&#65533;R&#65533;[&#65533;&#65533;&#137;&#154;&#65533;&#65533; &#65533;|&#1779;&#65533;{D&#65533;tu&#65533;.&#65533;) &#65533;8&#65533;aQ+&#65533;&#65533;&#65533;p&#65533;&#65533;&d&#65533;&#1370;=X&#65533;&#1576;&#65533;r&#65533;,&#65533;&#65533;"&#65533;&#65533;I&#65533;/&#65533;&#55060;&#65533;2T &#65533;&#65533;.&#65533;&#65533;&#65533; &#65533;&#65533;&#65533;&#65533;&#65533;+&#65533;Z&#65533;&#65533;&#65533;Q&#65533;,)&#65533;&#65533;	&#65533;&#65533;&#65533;&#65533;&#65533;i&#65533;J&#65533;&#65533;&#65533;B,&#65533;&?r\&#65533;&#65533;BwS&#65533;&#65533;|&#65533;&#65533;]&#65533;&#65533;&#1315;&#65533;H&#65533;&#65533;&#65533;N0&#65533;)D&#65533;8(G&#65533;&#65533;(&#65533; G&#65533;&#65533;E6&#65533;&#65533;6&#65533;:&#65533;&#1743;-&#65533;%x&#65533;&#65533;&#65533;&#65533;z&#65533;G9B&#65533;@&#65533;8&#1968;I&#65533;&#65533;&#65533;&#65533;k&#65533;7&#65533;&#65533;]b<,I8(m&#65533;f&#65533;&#65533;DJ)&#65533;&#65533;-&#65533;e&#65533;&#1674;&#65533;-&#65533;&#65533;f2/H&#65533;6&#65533;&#65533;&#47752;^i&#65533;&#576;&#65533;&#65533;S&#65533;$M&#65533;&#65533;&#65533;&#65533;<-<90&#65533;&#65533;&#65533;\&#65533;1Yk&#65533;&#466;&#65533; &#65533;&#65533;&#65533;&#65533;6YL&#65533;a=&#893;&#65533;b&#65533;&#939;aB&#65533;A&#65533;&#65533;K
J&#65533;&#65533;&#65533;?!]&#65533;&#65533;T^&#65533;&#65533;b0&#65533;&#65533;=&#65533; )&#65533;&#65533;'&#65533;T7rm&#1475;H&#65533;&#65533;&#65533;&#65533;r&#65533;&#65533;&#65533;p&#65533;H3&#800;&#65533;&#65533;&#65533;d}&#65533;
f&#65533;&#65533;+uL&#65533;&#65533;&#1714;&#1109;49&#65533;&#65533;k&#65533;;&#65533;&#1409;&#65533;&#65533;&#65533;&#65533;b"&#65533;8&#65533;U.Y&#65533;&#65533;&#65533;(L&#65533;&#65533;&#65533;&#65533;&#65533;&#2127;&#65533; +&#945;&#65533;&#65533;&#65533;X&#65533;&#1570;&#65533;&#65533;\0+&#65533;&#65533;X&#65533;&#65533;&#65533;hM&#65533;&#65533;$.&#65533;\f&#1704;QC`)A&#65533;;}&#65533;/&#65533;&#65533;%&#1668;&#65533;&#65533;&F\:_i&#65533;$&#65533;%&#65533;GZ&#1998;]E}&#65533;&#65533;&#65533;&#65533;&#65533;&#65533;x&#65533;A&#65533;&#65533;&#65533;&#65533;=&#65533;H&#65533;k&#65533;}&#65533;e&#65533;x&#65533;&#65533;&#65533;&#65533;&#1541;[AU&#65533;Y7&#65533; &#65533;&#65533;&#65533;&#65533;,Aj&#65533;&#1890;&#65533;&#65533;,D-v&#65533;&#65533;\&#65533;&#65533;D&#65533;&#65533;Q&#65533;&#65533;&#65533;9&#65533;&#65533;"&#65533;#&#1784;&#65533;[&#65533;&#65533;0&#65533;&#65533;&#65533;&#65533;xa&#65533;C&#65533;`f&#65533;&#65533;&#65533;&#65533;j&#65533;v&#65533;&#65533;BW&#65533;A7&#65533;Pc&#65533;,&#65533;&#65533;&#65533;&#65533;v6r&#65533;&#65533;S&#65533;&#65533;t6&#65533;9'$*-s&NF-}}&#65533;&#65533;<E&#65533;,Z&#65533;&#65533;&#65533;&#1548;&#65533;!&#264;6&#65533;&#65533;&#65533; }&#65533;R9&#65533;&#65533;@&#65533;<&#65533;-&#65533;k&#65533;&#65533;d&#65533;&#65533;_&#65533;u	&#65533;fm&#65533;&#65533;h&#65533;&#65533;&&#65533;2,&#226;&#65533;&#65533;&#65533;Xi&#65533;8&#190;&#65533;L&#65533;6&#65533;t&#65533;&#65533;wG&#65533;ngr+&#65533;&#65533;1&#65533;vi&#65533;a&#65533;	I&#196;Y&#65533;&#65533;"&#65533;&#65533;&#65533;&#65533;(&#65533;&#65533;&#65533;&#65533;LR&#1886;f&#65533;<&#65533;&#65533;&#65533;H&#65533;&#65533;<&#65533;&#65533;%&#65533;D&#65533;&#65533;&#65533;&#65533;&#65533;&#65533;&#65533;tI&#65533;vg&#65533;c&#65533;&#896;&#65533;'&#41535;=&#65533;-5;>&#65533;&#65533;&#65533;d&#65533;f&#65533;Z&#65533;&#65533;&#65533;2i&#1699;ze&#65533;&#65533;&#65533;?=&&#65533;,&#65533;k&#65533;g&#65533;3&#65533;</&#65533;N$r&#65533;&#337;&#65533;N&#65533;pB&#65533; #@*9&#1020;-N&#65533;47 &#65533;zK&#65533;~&#65533;(&#65533;&#267;L&#247;&#65533;&#65533;rk&#65533;l&#65533;2/ &#65533;j,&#65533;&#1270;&#65533;&#65533;Uvi&#65533;&#65533;&#65533;&#65533;&#65533;&#65533;#u&#65533;\&#65533; "49l&#65533;&#65533;&#65533;&#65533;&#65533;&#1920;T&#65533;T&#65533;i&#65533;&#65533;H&#65533;:Bc&#544;|a&#65533;(&#65533;aiA&#65533;&#65533;L&#65533;%&#65533;SCr&#65533;&#65533;2&#65533;&#65533;&#65533;&#65533;&#65533;&#680;&#65533;z\*&#65533;B&#65533;&#65533;&#65533;UUfi&#65533;D&#65533;f\&#1616;&#65533;s0&#65533;(W2&#65533;]&#137;J&#65533;&#65533;&#65533;&#65533;&#65533;|V&#65533;|%&#65533;&#65533;b0&#65533;&#1158;9&#65533;&#65533; &#65533;&#65533;&#65533;&&#65533;GaW &#65533;&#65533; &#65533;>&#65533;&#65533;&#65533;3&#65533;&#65533;Y&#371;&#65533;1&#65533;&#65533;&#65533;&#65533;&#65533;&#752;&#65533;&#65533;1&#29798;9&#65533;@&#1502;&#65533;to&#65533;&#65533;:8YD&#65533;m#&#1622;5&#376;&#65533;H~&#65533;&#65533;h.&#65533;I?{&#65533;G&#65533;(&#65533;&#65533;H&#65533;Yq&#65533;&#65533;<&#65533;!&#1084;&#65533;)B|&#65533;&#65533;&#65533;i	u&#65533;&#65533;&#65533;x&#65533;&#65533;&#65533;&#65533;K7&#65533;&#65533;:eni&#65533;&#65533;&#65533;4&#65533;90B&#65533;&#65533;Z&#65533;&#65533;u&#65533;&#65533;&#65533;eM&#65533;&#65533;&#65533;:&#65533;&#65533;;w&#65533;&#65533;,&#65533;&#65533;&#65533;&#65533;&#65533;x%&#65533;&#65533;	&#65533;j&#65533;j:&#65533;1&#65533;~&#65533;&#65533;8&#65533;&#65533; &#65533;&#65533;&#1253;?&#65533;&#65533;T&#329;&#65533;&#65533;&#65533;&#65533;o&#65533;A9&#65533;&#65533;&#65533;8&#65533;01&#65533;&#65533;&#65533;p-&#65533;&#65533;&#65533;&#65533;&#65533;p&#65533;&#65533;&#65533;Q&#65533;&#65533;x&#65533;&#65533;hA&#65533;dq&#65533;&#65533;K&#1637;&#65533;uR&#65533;&#65533;&#65533;M&#65533;&#65533;Kw&#65533;&#65533;p&#65533;&#65533;&#65533;&#65533;&#65533;	9&#65533;:O&#65533;}\_6cH2&#65533;o&#65533;&#65533;L&#65533; &#65533;],&#65533;&#65533;&#65533;&#65533;&#65533;LD0|&#65533;H&#65533;-&#65533;Q&#65533;&#65533;&#65533;&#65533;&#65533;&#65533;8
&#65533;&#65533;JA&#65533;7&#65533;&#65533;&#65533;:&#65533;77&#65533;P&#65533;#&#65533;V&#65533;:l&#65533;_5&#65533;&#65533;&#65533;&#65533;A&#65533;F&#65533;h&#65533;&#65533;^G&#65533;&#65533;&#65533;&#65533;Q&#65533;x&#65533;
H&#65533;&#65533; %&#65533;a&#65533;&#65533;&#65533;&#65533;>1&#65533;&#46238;&#243;G`&#65533;&#65533;&#65533;	&#65533;Mf="&#65533;&#65533;i&#65533;_&#65533;%&#65533;&#65533;t&#65533;Q5>cv&#65533;&#65533;O&#65533;,Z4&#65533;&#65533;&#65533;&#65533;&#65533;Q]O	&#65533;&#65533;&#65533;q&#1464;y$&#65533;f&#65533;-&#65533;&#65533;&#65533;&#65533;&#65533;&#65533;A&#65533;&#65533;&#65533;&#65533;m&#65533;I&#65533;}&#1659;&#65533;h&#65533;Q<bW&#65533;&#65533;&#65533;&#65533;h&#65533;&#65533;[&#65533;vIAZ&#65533;&#65533;&#65533;&#65533;&#65533;&#65533;&#65533;&#65533;&#65533;~&#65533;jGgu&#65533;&#65533;/&#65533;&#65533;&#65533;&#65533;&#65533;&#65533;XW&#65533;*&#65533;&#65533;&#65533;&#65533;]&#65533;]0&#65533;&#1780;&#65533;hl&#65533;&#65533;&#65533;&#65533;&#65533; &#65533;&#65533;&#65533;G&#65533;&#65533;&#65533;(+&#65533;X&&#65533;&#65533;&#65533;(&#65533;&#1450;&#65533;(&#65533;&#1230;6	E$&#65533;.FDzuD&#65533;&#65533; J&#65533;l	%)e&#65533;0&#65533;|)&#65533;&#65533;&#65533;SQ&#65533; h&#65533;I&#65533;7&#65533;	&#65533;(D&#65533;&#65533;.&#65533;l&#65533;jx&#65533;&#65533;&#65533;N&#65533;&#65533;&#65533;!&#65533; &#1808;&#65533;HR&#65533;&#65533;&#65533;&#65533;`&#65533;&#65533;1&#65533;&&#65533;5a|{&#65533;&#65533;&#375;&#65533;>z
 FC%JO&#65533;&#65533;X&#65533;&#65533;)%L!FlZ&#65533;F&#65533;8ZK0&#65533;&#65533;&#65533;D&#65533;H&#65533;v&#65533;1&#65533;&#65533;&#1009; &#65533;&#65533;&#65533;X&#65533;#!]:&#65533;&#65533;aCH&#1802;&#65533;b%&#65533;&#65533;MJ7Q&#65533;&#65533;&#65533;TS^L&#65533;)&#65533;&#65533;p&#65533;A&#65533;	&#65533;JfeaJ&VI&#65533;&#184;&#65533;&#65533;S;o&#65533;8&#65533;gm7&#65533;&#65533;&#65533;dX&#65533;&#65533;H&#65533;(&#65533;mN&#65533;%w[&#65533;&#65533;S&#65533;&#65533;c&#65533;5W&#65533;o6&#65533;<Ek&#65533;&#65533;&#65533;z$&#1641;!&#65533;&#65533;9&#65533;&#65533;&#65533;V&#65533;N&#65533;p-&#65533;&#65533;&#65533;i&#65533;D&#65533;%&#65533;&#65533;&	&#65533;&#65533;)Vq&#65533;he&#65533;p1b&#65533;&#65533;z5&#65533;&#65533;{&#65533;&#65533;&#65533;U&#65533;A%USM&#65533;&&#65533;g&#65533;&#65533;&#65533;,9&#65533;z&#65533; &#65533;^"&#7457;QG&#65533; &#65533;&#65533;GM&#65533;8`E&#65533;SWI&#65533;UC&#65533;&#65533;QPI&#65533;&#65533;&#65533;]I&#65533;px&#2405;&#65533;&#65533; 1&#65533;Xwa&#65533;QKxe&#1481;6&#65533;F&#65533;nC&#65533;) z+&#353;&#65533;b&#65533;&#65533;&#65533;&#65533;&#65533;Q&#65533;&#65533;PJJD&#65533;\Ih*&#65533;&#282;&#65533;&#65533;&#65533;&#65533;o&#1568;&#256;LD&#65533;FA`@&#4489;&#65533;&#65533;&#65533;F&#65533;M$bm&#65533;&#65533;V! PdF&#65533;fk&#65533;8&#65533;[N&#65533;&#65533;&#65533;&#65533;&#65533;gI&#65533;&#65533;x&#65533;EIF&#65533;&#65533;M{&#65533;&#65533;I&#65533;]t&#65533;Fu&#65533;&#65533;X&#188;&#65533;WJ&#65533;&&#65533;I&#65533;LV&#65533;&#65533;&#65533;&#65533;d&#65533;@&#65533;)&#65533;av&#65533;R&#65533;&#65533;pM!Tl&#65533;&#596;hJ&#65533;&#65533;eo&#65533;&#65533;P_ &#65533;:&#65533;0"&#65533;f[_ &#65533;&#65533;&#52397;&#65533;zcq&#65533;j&#65533;&#65533;&#65533;&&#1893;U&#65533;F%&#65533;dW{0&#65533;&#65533;&#65533;&#65533;i&#65533;&&#65533;&#65533;&#65533;&#65533;Ey4X&#65533;&#65533;&#65533;B&#65533;6Fn	&#790;&#65533;&#65533;&#65533;&#65533;&#65533;^&#65533;mIR&#65533;&#65533;&#65533;I1U&#65533;(;4XB&#65533;%&#65533;&#65533;&#65533;7 T&#65533;NG&#65533;mth1(&#65533;)kgf&#65533;&#65533;&#65533;X&#65533; &#65533;+&#65533;&#65533;&#65533;&#65533;&#65533;&#65533;m&#65533;uJm&#65533;&#65533;&#65533;&#65533;&#65533;G&#65533;&#65533;0jeq&#65533;&#65533;QB0&#65533;&#65533;&#65533;F!&#51074;%&#65533;Q&#65533;&#65533;
	%&#65533;&#65533;}u3&#65533;&#65533;B&#65533;&#65533;&#65533;P&#65533;l&#396;\&#65533;&#886;g&#65533;s&#65533;&#65533;)&#65533;B&#65533;E&#65533;b&#65533;&#65533;:&#65533;&#65533;&#65533;N)&#65533;h&#65533;&#65533;gwI!&#65533;e-&#65533;)d'g&#65533;&#65533;xE0i^VL&#65533;&#65533;&#65533;&#1451;^'-&#65533;]&#65533;&#65533;ol/v&#65533;k&#65533;_xA&#65533;[8l/&#65533;&#65533;&#65533;M&#65533;~`^&#65533;&#65533; &#1894;&#65533;&#65533;&#65533;r&#65533;y&#65533;@&#65533;>&#65533;WTR1-&#65533;RiFp&#65533;&#65533;^&#65533;&#65533;&#65533;&#65533;U&#65533;&#65533;&#396;-o&#65533;&#65533;El&#65533;&#65533;0h=?%&#65533;l&#65533;b&#65533;&#65533;:v]&#65533;E[Y&#65533;&#65533;0*&#65533;kK&#65533;u&#65533;&#65533;P'1&#346;O~&#65533;&#65533;&#65533;&#65533;\yI c2&#65533;^&#65533;&#65533;&#523;&#65533;&#65533;&#65533; (&#65533;}s&#65533;&#1428;2i&#65533;jM.D&#65533;,g&#65533;&#65533;}&#65533;]&#65533;{&#640;&#65533;& &#65533;'
?&#65533;O&#65533;&#15302;\&#65533;[&#65533;J
&#65533;%9&#65533;4&#65533;He&#65533;H2&#65533;&#65533;&#65533;'.A&#65533;_l&#65533;&#65533;"-y!^&#65533;Jb&#65533;&#65533;&#65533;&#65533;0w&#65533;&#65533;Zv&#65533;`&#65533;	&#65533;&#65533;&#1088;&#65533;7&#65533;pDz&#65533;&#65533;B&#65533;pA;)Nq&#65533;J&#65533;T&#65533;&#65533;&#65533;8*Oqg&#1743;&#65533;&#65533;&#65533;&#65533;&#65533;p"M&#65533;Wl&#65533;&#65533;Y&#65533;&#65533;6&#65533;q&#65533;|&#65533;&#65533;&#65533;&#65533;5lH&#65533;$6&#65533;&#65533;&#65533;&#65533;bI&#65533;&#65533;`&#65533;&#65533;	v&#65533;?&#65533;&#65533;s&#65533;8(c&#65533;K&#65533;&#65533;&#65533;F4&#1168;wE;&#65533;&#65533;&#65533;&#65533;&#65533;8	&#65533;&#65533;b&#65533;A&#65533;4&#65533;&#65533;&#65533;h&#65533;&#65533;&#65533;3&#65533;2&#65533;&#65533;O&#65533;&#65533;&#65533;X&#65533;&#65533;&#65533;"P&#65533;&#65533;*&#65533;8&#65533;-.&#65533;#&#65533;&#65533;&#486;Td,C&#65533;&#65533;&#65533;&#65533;bDy&#65533;In&#65533; &#65533;K&#65533;xAn&#65533;C&#65533;&#65533;f&#65533;2&#65533;&#65533;&#65533;&#65533;&#65533;&#65533;&#65533;hA_r&#65533;1&#65533;
&#65533;&#65533;&#351;&#65533;%&#65533;&#65533;&#65533;[&#65533;b&#65533;&#65533;D%2&#65533;H&#65533;&#65533;KSAzu&#65533; &#65533;&#65533;&#14938;l&#912;&#65533;E&#65533;&#65533; A&#65533;m&#65533;&#65533;(&#65533;(@&#65533;&#65533;&#65533;&#65533;&#65533;zP&#65533;&#65533;-D	1&#65533;K&#65533;@BK&#65533;\&@<&#65533;&#65533;*&#65533;&#65533;&#65533;h RF	y&#65533;&#65533;&#65533;&#65533;5&#65533;&#65533;S&#65533;*v&#65533;g^&#65533;o)z&#65533;&#65533;Jr-&#65533;&#65533;&#65533;n&#65533;&#65533;&#65533;&#65533;&#65533;&#65533;?:&#65533;&#65533;f&#65533;W[&#930;&#65533;&#65533;`H&#29790;&#65533;&#410;Q>"&#65533;"&#65533;&#65533;&#65533;&&#65533;I>|&#65533;&#65533;_&#65533;&#65533;&#1316;&#65533;gK*2f&#65533;&#65533;&#65533;	Fu&#65533;&#65533;&#65533;f&#65533;eV&#65533;&#65533;&#65533;hkD&#65533;&#65533;V&#65533;"&#65533;&#65533;0%&#65533;!&#65533;@&#65533;R&#65533;&#65533;qxJ&#65533;&#65533;&#65533;DS&#65533;*&#65533;&#65533;&#65533;&#65533;]Q%@z&#65533;l&#65533;|&#65533;&#65533;&#65533;.&#65533;&#65533;4&#65533;[&#65533;'&#65533;&#65533;&#65533;7l&#65533;&#65533;q&#65533;&#65533;&#65533;&#65533;<f&#65533;&#65533;&#65533;	&#65533;e&#728;&#65533;&#65533;&#65533;&#65533;rT&#65533;N}&#65533;*U&#65533;&#65533;,&#65533;&#65533;"&#65533;el{&#65533;&#65533;&#65533;6&#65533;&#65533;;Xa+&#1730;&#65533;v&#65533;ey&#65533;&#65533;&#1595;&#65533;jU&#65533;&#65533;i&#65533;L&#65533;y"&#65533;O&#65533;&#65533;&#65533; 4&#65533;3U&#65533;B&#65533;&#65533;&#65533;&#65533;DW*!BP&#65533;&#65533;d&#65533;Kci&#65533;X&#65533;&#65533;&#65533;S&#65533;-:P&#65533;mqE&#65533;F&#65533;&#65533;&#65533;&#65533;dt&#65533;&#65533;-wV7 4n&#65533;C*X&#65533;&5&#1165;&#65533;^&#65533;b&#65533;d&#65533;&#65533;&#65533;Hy&#65533;&#65533;Y-	Yv!%&#65533;&#65533;S^4 _&#144;$G&#65533;P&#65533;&#65533;XI&#65533;YNE&#65533;5&#65533;@1&#65533;YK&#65533;&#65533;rb&#65533;*HAzU	&#65533;&#65533;&#65533;d&#65533;DK&#65533;&#65533;&#65533;3my&#65533;2&#65533;&#65533;y&#65533;i&#65533;sK&#65533;:&#65533;l&#65533;=&#65533;&#65533;&#65533;W&#65533;0&#65533;9&#65533;a&#65533;vzR&#65533;&#65533;&#1143;&#65533;&#65533;&#65533;&#65533;&#1373;`&#65533;Z3&#65533;&#65533;	&#65533;E}&#65533;L&#386;&#65533;&#65533;&#65533;&#65533;&#65533;&#65533; #&#65533;&#65533;NM&#65533;&#65533;&&#65533;+&#65533;JF&#65533;1&#65533;&#933;&#65533;&#65533;&#65533;&#65533;&#65533;&#65533;d&#65533;&#65533;H&#65533;&#65533;&#65533;[&#65533;L&#65533;"1&#65533;&#65533;&#262;&#65533;&#65533;&#65533;e&#65533;&#65533;\&#65533;&#65533;&#65533;&#65533;(&#874;&#65533;S&#65533;:&#65533;&#65533;&#65533;&#65533;jA&#65533;&#65533;^8BNC&#65533;,C*J&#65533;&#65533;)&#65533;&#65533;4&#65533;&#65533;I&#65533;5&#65533;&#65533;&#65533;&#65533;&#65533;&#65533;&#65533;&#65533;, &#188;&#65533;k&#65533;w:|&#65533;&#65533;i&#65533;&#65533;&#65533;GG&#65533;&#65533;W)&#65533;&#65533;&#65533;&#65533;&#65533;<&#65533;u+&#65533;&#1054;T&#65533;/&#65533;d*
&#65533;S&#65533;&#65533;x&#65533;O&#65533;~R!&#65533;&#65533;k&#65533;x&#65533;E&#65533;xQ&#65533;&#65533;&#950;u&#65533;_&#54255;&#65533;&#65533;&#1885;&#65533;&#65533;&#65533;&#65533;&#65533;&#65533;&#65533;&#65533;_&#65533;2Xe&#65533;l&#65533;&#65533; &#65533;Dt&#65533;&#65533;nU&#65533;*&#65533;HQ.&#65533;&#65533;&#65533;x&#65533;T&#65533;.&#65533;&#65533;&#214;RS&#1925;D	&#65533;&	&#65533;&#65533;9i&#65533;&#65533;aQ&#65533;rojb	c&#65533;&#65533;M&#65533;&#390;ew&#65533;&#1000;]&#65533;&#65533;&#28597;&#65533;o&#65533;&#65533;&#65533;z{r&#65533;&#65533;_G&#65533;&;V&#65533;&#65533;&#65533;0i&#65533;t&#65533;&#65533;&#283;t&#65533;&#65533;!&#65533;nl&#65533;&#65533;&#65533; 4&#65533;,pF&#1025;&#65533;&#1690;Sg3&#65533;&#65533;Q&#65533;&#65533;&#65533;mx	Crt&#2029;P<&#65533;&#65533;&#65533;R&#65533;1&#65533;jH&#1922;&#65533;$r&#65533;w&#65533;@x13&#65533;&#65533;&#65533;/A&#65533;&#65533;&#65533;;&#65533;WN&#65533;&#65533;&#65533;&#65533;&#65533;G&#65533;&M&#65533;b
E&#65533;&#65533;j&#65533;'2&#65533;&#65533;&#65533;K&#65533;yuWXJ-&#65533;&#65533;&#65533;sm&#65533;&#65533;i&#65533;=u^f&#65533;g&#65533;=}4GT&#65533;&#65533;a&#65533;W&#65533;%TH&#65533;&#65533;%&#65533;AL&#65533;&#65533;=&#65533;&#65533;&#65533;&#65533;&#65533;&#65533;R&#65533;&#65533;G&#65533;&#65533;&#2020;[&#65533;$&#65533;p&#65533;F&#65533;l&#65533;&#65533;X&#65533;m4WD8P?&#65533;&#65533;A&#65533;]b&#65533;&#65533;&#65533;|4&#65533;&#65533;Y&#65533;$&#65533;&#65533;(&#65533;A&#65533;&#65533;[&#65533;&#65533;_&#1577;&#65533;&#65533;]&#1421;xe /&#65533;&#65533;&#65533;&#65533;&#65533;	&#65533;v&#65533;&#65533;dP`&#65533;&#65533;0&#65533;&#65533;&#65533;&#65533;&#65533;&#65533;*Ul&#65533;(&#65533;_O&#1349;y&#65533;g&#65533;<&#65533;$&#65533;^&#65533;&#65533;&#65533;h&#65533;Ch-&#65533;A&#65533;&#65533;&#65533;&#65533;Y&#65533;(m&#65533;$&#65533;&#65533;&#65533;&#5504;$E&#65533;GJ&#65533;W(&#65533;{x&#65533;%bf&#65533;y&#65533;Q&#65533;&#65533;vM&#65533;&#65533; &#1631;&#65533;`%^&#65533;e\&#65533;1U&#65533;z&#65533; p&#65533;X&#65533;&#65533;&#812;&#65533;&#65533;_$&#65533;&#65533;y`&#65533;L&#65533;`l&#65533;&#65533;E&#65533;K&#65533;&#65533;Tt&#65533;J^vy&#65533;q&#65533;5j&#522;rHK&#65533;8&#65533;&#65533;&#65533;F"&#65533;Wm&#65533;&#1578;a&#65533;Tu&#65533;&#65533;=al&#65533;Q&#65533;&#65533;&#65533; &#65533;
&#65533;q&#65533;Mq&#65533;&#65533; &#65533;&#65533;&#65533;&#65533;&#65533;"&#65533;&#65533;F&#65533;&#65533;&#65533;$&#65533;&#65533;&#65533;$&#65533;D&#65533;&#65533;R,&#65533;P=&#65533;&#65533;&#65533;&#65533;dEIuy&#65533;&#1029;	&#65533;Hu9&#65533;#}W&#65533;Q&#65533;\V&#65533;]VV&#65533;&#1647;PUV&#65533;\Au&#65533;T}&#65533;&#65533;dl&#65533;5-&#65533;&#65533;Y&#65533;&#22026;&#65533;&#65533;(Y&#65533;X&#65533;&#65533;&#65533;&#65533;D&&#65533;&#65533;	&#65533;*F&#65533;O&#65533;D&#65533;]bx]}&#65533;&#65533;&#65533;l&#65533;&#65533;R&#65533;) DV&#65533;&#65533;d&#65533;HJ!&#65533;&#65533;&#65533;y&#65533;F&#65533;d#H&#825;&#65533;&#65533;<&#65533;	&#65533;%&#65533;&#65533;&#408;A&#65533;&#65533;&#65533;&#65533;$&#1273;Am&#65533;EYTQ&#65533;O&#65533;&#65533;)]&#65533;,&#65533;Z&#65533;X&#65533;w1&#65533;x&#65533;&#65533;&#65533;&#65533;&#822;&#65533;sD&#65533;h&#65533;&#65533;&#65533;`TR&#65533;VR:&#65533;eZ&#869;&#65533;0&#65533;&#65533;&#65533;AQU&#65533;`&#65533;d&#65533;&#42731;	&#65533;A&#65533;^aVT,&#65533;Wv&#65533;Jn&#65533;X&#65533;&#65533;T&#65533;&#65533;&#65533;&#65533;&#65533;&#65533;h&#65533;&#65533;&#65533;&#65533;&#65533;D&#65533;UD&#65533;&#65533;&#1072;&#65533;VHd&#65533;&#65533;#Qn&#65533;&&#65533;&#65533;&#65533;&#65533;g&#65533;&#65533;&#65533;&#65533;a0f&#65533;0&#65533;&#65533;Hh&#65533;&#65533;SR&&#65533;9 &#65533;U!&#65533;PfDN{&#65533;&#65533;&#65533;&#65533;&#1301;&#65533;E)&#65533;&#65533;&#65533;dIlI&#65533;S&#65533;$9&#65533;g&#65533;&#1712;&#65533;&#65533;E&#65533;&#1516;]&#65533;q&#65533;&#65533;8l&#65533;&#65533;~&#65533;&#65533;S&#65533;J&#65533;L{&#65533;&#65533;&#65533;&#65533;&#65533;&#1938;y9c&#65533;&#65533;S^&#65533;@&#65533;&#65533;	&#65533;U"B&#65533;W&#65533;&#65533;&#65533;&#65533;&#29206;&#65533;`&#65533;Dj&#65533;S\&#65533;&#65533;Q&#65533;b&#65533;&#65533;&#65533;X&#65533;&#1301;&#65533;&#65533;&#65533;]R(eT&#65533;&#65533;&#65533;]`&#65533;&#65533;U&#65533;&#22092;#&#65533;&#65533;&#65533;&#65533;NTLE&#1829;f&#65533;&#65533;Vr`&#65533;&#65533;A0&#284;
&#26454;&#65533;Y&#65533;M&#65533;&#65533;&#65533;g&#65533;!&#65533;Y&#65533;U&#65533;&#65533;UiU&#65533;&#65533;&#65533;`&#65533;&#65533;	&#1941;v\^5&#1090;&#65533;&#65533;&#65533;&#65533;&#65533;&#65533;*&#65533;Be&#65533;k&#65533;&#65533;D&#65533;-&#65533;&#65533;fwQ&#792;&#65533;&#65533;X&#65533;&#65533;,dt&#65533;G&#65533;&#65533;&#65533;&#65533;)&#1827;F&#1673;&#65533;&#65533;s&#65533;u^&#65533;<&#65533;&#65533;&#65533;}&#65533;&#65533;\&#65533;&#65533;&#65533;n&#65533;&#270;	&#65533;&#65533;<&#65533;&#65533;&#65533;&#65533;
1I&#65533;&#288;&#65533;&#65533;R:&#65533;"IR&#65533;&#65533;\&#65533;&#65533;-&#65533;!n&#65533;&#65533;&#65533;&#1128;&#276;&#65533;&#65533;&#65533;&#65533;[&#65533;&#65533;M&#65533;&#65533;&#65533;5&#1379;!&#65533;&#65533;X$&#65533;&#65533;&#65533;Kgn!&#65533;&#65533;B&#65533;&#65533;&#65533;.&#1130;&#65533;e^&#65533;^h&#505;&#65533;&#65533;0Y&#65533;&#65533;&#65533;&#65533;&#65533;_&#65533;&#65533;&#468;0&#65533;(&#65533;&#65533;]&#65533;&#65533;%b&#65533;&#65533;(A_ &#65533;f<J&#65533;&#65533;&#65533;&#631;&#65533;S&#65533;(j&#65533;-&#65533;&#65533;&#65533;ajT&#65533;<,&#65533;_&#65533;f&#65533;&#65533;&#65533;^&#65533;&#65533;g&#65533;9IpbE&#65533;&#65533;G&#65533;&#65533;&#65533;(&#1601;5=&#65533;&#65533;J&#65533;&#65533;J&#65533;&#65533;&#65533;&#65533;&#65533;m&#65533;&#65533;,t&#65533;&#65533;8&#65533;.&#65533;&#65533;NC&#1311;&#65533;8\ji&#65533;&#65533;)g&#65533;2U&#65533;=&#65533;&#65533;&#65533;ZC&#1946;}8&#65533;tl&#65533;&#65533;&#65533;$&#65533;a3&#403;(&#65533;)hT&#65533;&#65533;d&#373;&#65533;X&#65533;&#65533;9&#65533;&#65533;E&#65533;&#65533;&#65533;&#65533;&#65533;&#65533;)3mYC&#65533;m^&#65533;&#65533;&#65533;"!&#65533;&#65533;&#65533;&#65533;4\&#65533;&#1173;n&#65533;&#65533;&#65533;	:i&#1305;&#65533;&#65533;U&#65533;&#1894;&#1711;&#65533;&#1999;&#65533;YF&#65533;*&#65533;A]&#137;"a
&#65533;&#65533;/&#65533;&#65533;&&#65533;n&#65533;&#65533;n&#65533;O9E&#65533;&#65533;&#65533;&#65533;\&#65533;&#65533;&#65533;&#42315;&#65533;&#65533;\&#65533;F=&#65533;&#65533;mND&#65533;	b&#65533;R&#65533;&#65533;&#65533;@&#65533;&#65533;&#65533;ea&#65533;b&#65533;C&#65533;&#65533;&#65533;cx&#65533;'i&#1391;&#65533;AV&#65533;tf&#65533;F>&#1975;a&#48996;&#65533;&#65533;l&#65533;H&#65533;
|j&#65533;FP&#65533;}&#65533;Eh&#1694;k:&#65533;&#65533;&#822;>&#65533;&#65533;<a&#65533;&#65533;d&#65533;&#65533;"&#65533;~&#65533;L&#65533;&#65533;&#65533;&#65533;&#65533;&#65533;&#65533;"&#65533;.|&#65533;&#65533; &#65533;.Da$-&#65533;&#65533;&#65533;&#65533;X&#65533;&#65533;5&#65533;T&#65533;t&#65533;G&#65533;&#65533;&#65533;oTH&#1829;"r`&#65533;&#65533;&#65533;&#65533;K&#65533;&#65533;&#65533;J~&#65533;u&#65533;&#65533;&#65533;&#65533;F&#65533;&#65533;&#65533;&#65533;v&#281;&#513;-&#65533;&#65533;Y&#65533;]R&#65533;&&#65533;&#65533;Q)&#65533;&#65533;$nu&#65533;&#65533;&#65533;&#65533;,&#65533;&#65533;&#65533;&#861;&#65533;]}u&#65533;"]&#65533;E&#65533;&#65533;8&#687;&#65533;&#65533;K&#65533;&#935;&#65533;&#65533;&#65533;&#65533;]	&#65533;&#65533;Jd&#65533;I&#65533;&#241;$&#65533;&#65533;&#65533;&#65533;f&#65533;&#65533;&#65533;&#65533;m&#65533;&#65533;U&#65533;&#65533;&#65533;'J&#65533;iv&#65533;)&#65533;&#65533;&#65533;&#65533;h&#65533;i&#65533;&#65533;&#65533;)&#65533;&#65533;(~G4&#1873;v&#65533;&#65533;&#65533;C|&#65533;l&#65533;&#65533;!h&#65533;&#65533;`&#65533;&#65533;(E&#65533;&#65533;BU&#65533;&#65533;U&#65533;oC&#65533;W&#65533;&#65533;&#65533;B	&#65533;&#65533;&#65533;&#1560;o&#65533;6[E&#65533;@&#65533;&#65533;1N&#65533;&#65533;&#65533;a&#65533;9&#65533;E&#65533;AU&#65533;&#65533;&#65533;l&#65533;&#65533;E&#1152;&#65533;#%F&#65533;&#65533;&#65533;&#65533;&#65533;&#65533;&#65533;K&#65533;&#65533;@&#1593;li	&#65533;V&#65533;i&#65533;(B&#65533;&#65533;&#65533;&#65533;Ftp2[&#65533;&#65533;HEG&#65533;t&#65533;&#1486;&#65533;*Z&#65533;qR&#65533;F&#65533;&#65533;&#65533;+\H&#65533;z @s&#65533;&#65533;DO	&#65533;&#65533;&#65533;&#65533;&#65533;&#65533;&#65533;&#65533;&#65533;&#65533;_&#65533;ua$R&#65533;&#65533;	&#65533;&#65533;h(&#65533;&#65533;9&#685;[&#545;O.&#65533;Un&#65533;I&#65533;&#65533;&#65533;R&#65533;&#65533;&#65533;&#65533;Y&#65533;t&#65533;s&#65533;|f&#65533;&#65533;E	J<	&#65533;,&#65533;&#65533;]&#65533;&#65533;&#65533;qiX&#65533;&#886;&#65533; 		&#65533;&#65533;pDD&#65533;&#65533;&#65533;o&#65533;6&#65533;*&#65533;v'S&#65533;*&#65533;&#65533;&#65533;&#65533;r&#1235;Pi!&#65533;1&#65533;&#65533;&#65533;1&#65533;&#65533;&#1665;*&#65533;&#65533;&#65533;&#65533;V&#65533;P&#65533; &#65533;"&#1095;&#65533;jI&#65533;&#913;&#65533; &#65533;0&#65533;{4:YU&#65533;&#65533;&#65533;&#65533;&#65533;&#65533;z&#65533;&#65533;+&#65533;&#65533;09&#65533;_CxG&#65533;(Ei&#65533;&#65533;\&#65533;j^&#65533;K~&#65533;c&#65533; Z&#65533;}&#65533;&#65533;}FA&#65533;&#65533;.h&#413;&#65533;K&#65533;iM&#65533;&#65533;&#65533;b4&#65533;&#65533;x&#65533;&#65533;~_&#65533;&#65533;JC6&#885;&#65533;&#65533;&#65533;&#65533;&#65533;(&#65533;&#65533;&#65533;`7&#65533;&#65533;&#65533;&#65533;8&#65533;&#65533;&#65533;hj&#65533;&#65533;<a&#505;&#65533;&#65533;z&#65533;;q&#65533;8eK^&#65533;*&#487;J&#65533;L&#65533;&#65533;R&#65533;&#65533;s$

2&#65533;HF&#65533;&#65533;q!d&#65533;&#65533;4.&#65533;S&#65533;.]&#65533;&#65533;!M&#65533;&#65533;q&#65533;&#65533;&#65533;&#65533;&#65533;%&#65533;&#65533;d&#1745;&#65533;&#65533;A&#65533;&#65533;f&#65533;ql&#65533;&#65533;&#65533;&#65533;&#65533;0&&#65533;N&#65533; &#65533;&#65533;&#65533;&#65533;&#65533;;;YI&#65533;&#65533;i&#65533;&#878;&#65533;_x&#493;&#65533;S &#65533;&#65533;&#65533;&#65533;&#65533;G_&#65533;&#65533;&#65533;&#65533;&#65533;W{&#65533;q&#65533;`a&#65533;31O)&#65533;&#65533;&#1216;&#65533;a&#65533;&#65533;&#65533; &#65533;&#65533;I&#65533;&#65533;fF&#65533;J[&#65533;&#787;&#65533;&#65533;w&#65533;&#65533;(&#65533;/Q&#65533;&#65533;)&#65533;&#65533;_&#65533;&#54452;m&#65533;&#65533;&#65533;&#65533;&#65533;MqF&#65533;6&#65533;i]V:&#65533;&(!n&#65533;&#65533;&#65533;q;xkP&#65533;r&#65533;6r&#65533;8&#370;&#65533;vG&#65533;&#65533;D&#65533;&#65533;+&#65533;`H&#65533;|&#65533;&#65533;&#65533;&#65533;w&#1998;&#65533;&#65533;&#65533;/&#65533;&#65533;y&#1574;&#65533;)&#65533;Lm&#65533;&#65533;z&#65533;N&#65533;&#65533;|&#65533;&#65533;&#65533;&#65533;)&#65533;r&#65533;ID_&#65533;&#65533;&#65533;m&#65533;&#65533;&#65533;&#65533;&#65533;c&#65533;\&#65533;&#65533;cd5&#65533;0&#65533;&#65533;i&#65533;9&#65533;&#65533;&#65533;_H&#65533;&#65533;&#1507;M&#65533;}&#65533;*&#65533;#ar&#65533;&#65533;yX&#65533;&#65533;&#453;&#65533;nm&#65533;m7D&#65533;&#65533;*L&#65533;N&#908;z&#65533;f&#65533;]k&#65533;&#65533;H&#65533;&#65533;&#65533;p&#65533;&#65533;&#65533;T\&#65533;J4&#65533;&#65533;	
i&#65533;n&#65533;mRwva'wb#&#65533;&#65533;L1&#65533;&#65533;&#65533;&#65533;D&#65533;/u-(&#65533;SQw&#65533;&#65533;u[0&#65533;&#65533; ,L&#65533;x&#65533;w69&#65533;&#1560;(k&#65533;Kq&#65533;&#65533;&#65533;P111 ]&#65533;&#65533;&#65533;&#65533;&#65533;&#65533;S.;&#65533;&#65533;&#65533;&#65533;&#65533;&#65533;<I>3zD&#65533;&#65533;&#65533;&#65533; &#65533;&#65533;&#65533;&#65533;&#65533;&#65533;;&#65533;&#326;VV,&#65533;&#65533;z&#65533;7OW\&#65533;Lu&#65533;e &#65533;'&#389;&#65533;&#787;&#65533;&#65533;,&#65533;*&#65533;Y&#65533;&#65533;&#65533;&#65533;w&#65533;Z&#65533;p&#65533;"W&#65533;RM&#65533;UG&#603;&#65533;
&#65533;&#65533;&#65533;&#65533;yr@&#65533;St&#65533;%&#65533;&#65533; -)g&#65533;0&#65533;d&#65533;&#65533;&#65533;&#65533;y&#65533;&#65533;&#65533; w&#65533;&#788;J&#65533;&#671;&#65533;{H&#65533;k&#65533;0&#1486;&#65533;<&#65533;&#65533;^EN&#65533;dX&#65533;9&#65533;&#65533;&#65533;:&#65533;@{&#65533;J&#65533;S&#65533;&#65533;KZ&#1329;&#65533;p!&#65533;&#65533;&#65533;Q&#65533;&#65533;&#65533;F&#65533;)&#65533;8x0MK1{&#65533;&#65533;B`&#398;&#65533;-&#65533;&#65533;w&#65533;|!&#65533;&#65533;&#140;we&#65533;&#65533;&#65533;&#65533;y&#65533;XI&#65533;&#65533;N&#65533;8M&#65533;&#65533;&#65533;6&#65533;&#65533;8&#65533;
&#65533;&#65533;&#65533;&#65533;&#713;&#65533;i]&#65533;&#65533;&#65533;W$F&#65533;&#65533;Em&#65533;&#65533;&#65533;&#65533;y&#65533;&#65533;&#65533;]~o&#65533;&#65533;&#65533;a+G&#65533;F&#65533;?&#65533;LI6&#65533;&#65533;~1\&#65533;:n&#65533;(.&#65533;&#65533;&#65533;bTaFXR&#65533;&#65533;
&#65533;&#65533;U_&#65533;J&#65533;&#65533;&#65533;%&#65533;&#65533;&#423;J&#65533;8&#65533;&#65533;&#65533;~D&#65533;&#65533;&#65533;&#65533;&#65533;&#65533;&#65533;&#65533;&#65533;>&#65533;\nUnb&#65533;P&#65533;&#65533;E&#65533;=&#65533;&#65533;{+B&#980;1&#65533;&#65533;_&#65533;&#65533;&#65533;m&#65533;&#65533;8&#65533;S &#65533;&#65533;`&#65533;P
t&#65533;0&#65533;&#65533;n&#65533;H&#65533;8&#65533;aA%o8r$CH!#&#65533;&#65533;&#1641;&#65533;&#65533;+_&#65533;x&#65533;!&#65533;&#65533;&#132;&#65533;)&#774;aO&#65533;&#65533;&#65533;&#65533;&#65533;&#65533;]L&#65533;l4&#1715;&#65533;&#65533;NK&#65533;h&#65533;&#65533;C&#527;.]&#65533;&#65533;\&#65533;&#65533;Y&#65533;|&#65533;2&#65533;@&#65533;&#65533;:&#65533;)&#65533;&#65533;NBl<&#65533;&#65533;&#65533;&#65533;7=&#65533;&#65533;\{*'G&#65533;J&#65533;vTR&#65533;`&#65533;&#65533;D&#65533;&#65533;}S&#65533;I&#65533;&#65533;^MA9(&#65533;l&#65533;&#65533;&#65533;&#65533;hG&#65533;Q&#65533;t&#65533;ch%&#65533;&#65533;=&#65533;6&#65533;&#65533;.}4T&#65533;&#65533; &#65533;NB&#65533;&#65533;7'_%{&#65533;uH&#65533;b&#1205;$!h&#202;&#65533;R&#65533;
&#1138;&#65533;V0&#1277;~&#65533;S9r&#65533;SB&#65533;&#65533;&#841;&#65533;n&#926;&#65533;m&#65533;)&#65533;3<N&#65533;&#65533;>o&#65533;&#65533;$2&#65533;&#65533;J6.&#65533;[1&#65533;&#65533;&#65533;&#65533;G&#65533;&#65533; &#65533;&#65533;&#65533;&#65533; &#65533;&#65533;&#65533;&#65533;2@&#65533;&#65533;&#778;&#65533;&#65533;Nd&#65533;%`&#65533;&#65533;&#65533;.R
-MZK&#65533;&#65533;&#65533;&#65533;&#65533;>&#47648;&#65533;2,H&#65533;7&#65533;&#65533;B&#65533;-&#65533;P&#65533;&#65533;&#65533;&#65533;:SL&#65533;&#65533;&#65533;&#65533;&#65533;D&#65533;&#65533;8 &#65533;t&#65533;!&#65533;&#65533;&#651;&#65533;&#65533;z&#65533;&#65533;(&#65533;&#65533;&#65533;H&#65533;&#65533;&#65533;&#43559;&#65533;&#65533;;&#65533;&#65533;&#65533;&#65533;&#65533;&#65533;&#65533;37&#65533;&#65533;&#39047;&#65533;h&#65533;(K1$&#65533; 8&#65533; &#65533;
r&#65533;#&#65533;8I$=4&#65533;&#65533;8&#65533;b<&#65533;Td&#65533;-jj&#65533;&#258;&#65533;!&#65533;&#65533;z&#65533; &#65533;&#65533;&#65533;&#65533;|3&#65533;&#65533;/&#65533;&#65533;&#65533;&#745;&#65533;(C{c(&#65533;&#65533;r&#65533;&#65533;%O&#65533;M/7&#65533;&#65533;&#689;&#480;&#65533;&#65533;&#65533;.&#65533;d&#65533;&#65533;&#65533;*"&#65533;L3&#65533;&#65533;W&#65533;:&#65533;A @&#65533;H&#65533;	&#65533;I&#65533;q&#65533;&#65533;Fjv&#65533;&#65533;4&#65533;U&#65533;&#65533;<&#65533;)&#11528;"&#65533;p&#65533;7&#65533;&#65533;X&#65533;?I	&#65533;&#65533;&#154;$&#65533;&#65533;&#65533;&#65533;&#65533;&#65533;&#65533; &#65533;&#65533;&#139;<h!d&#65533;&#2041;v&#65533;&#65533;&#65533;c&#65533;(&#65533;(&#65533;O&#65533;?&#65533;kW&#65533;&#65533;&#65533;&#65533;&#65533;&#65533;&#65533;i&#65533;&#65533;&#65533;&#65533;S&#65533;"H5&#65533;>j&#65533;&=7l&#65533;d%&#65533;&#65533;&#65533;k&#65533;&#65533;&#65533;&#65533;R&#65533;dP-d&(-&#65533;&#65533;&#65533;pM&#65533;&#65533;&#65533;&#65533;$et&#65533;9&#65533;&#65533;&#65533;&#65533;B&#65533;-&#65533;V^&#65533;#&#65533;&#65533;&#65533;&#194;:kh7&#65533;&#65533;&#65533;/{&#65533;4Q1&#65533;&#65533;&#65533;&#65533;&#65533;sj p&#65533;u0T9[Y&#65533;K&#65533;&#65533;J&#65533;/"SQd'Lm&#65533;&#65533;&#65533;(&#65533;MO&#65533;&#65533;!O&#65533;&#65533;K&#65533;&#65533;&#65533;MJa&#65533;&#65533;}}&#65533;&#65533;s&#202;&#65533;"{&#65533;&#65533;r&#65533;&#65533;&#65533;a$&#65533;&#65533;&#65533;&#65533;&#65533;nL&#65533;&#247;4&#65533;K&#65533;M&#65533;>&#65533;&#65533;,
&#65533;&#65533;&#65533;o&#654;&#65533;&#65533;&#65533;&#65533;
JL&#65533;N&#65533;&#65533;&#65533;&#65533;&#1741;&#65533;&#65533;&#65533;&#65533;y&#65533;E&#65533;0/&#65533;&#65533;+}&#65533;p&#65533;:&#65533;i&#65533;$&#65533;;&#65533;8&#65533;BB&#65533;&#65533;&#65533;.@&#65533;{a&#65533;&#65533;
!&#65533;&#65533;&#65533;&#65533;&#65533;|&#65533;!&#237;&#65533;&#1616;.&#65533;8M7&#855;<&#65533;&#65533;[&#65533;nyq&#65533;.&#65533;c&#65533;)a'&#65533;K&#65533;$&#65533;W	&#65533;!a&#65533;&#65533;&#65533;&#65533;C0&&#65533;=&#65533;1&#65533;&#65533;"E&#65533;&#65533;!z&#65533;&#65533;Fwx&#65533;Dki&#65533;nb&#65533;d+|F&#65533;&#772;v&#65533;+@&#65533;A:&#65533;&#65533;&#65533;D&#65533;&#65533;W&#65533;&#65533;&#65533;&#65533;K&#65533;0$&#65533;[&#1895;&#65533;"|&#65533;&#65533;MB&#65533;ZP8&#65533; &#65533;Kd&#1852;&#65533;&#65533;&#65533;&#65533;(T&#65533;	G&&#65533;&#65533;D&#65533;82&#65533;&#65533;c &#1391;Mw&#65533;&#65533;&#65533;&#65533;G<e&#65533;%&#65533;x&#65533;^P&#65533;uACKD&#65533;&#65533;&#65533;$@N*Q&#65533;&#65533;&#200;&#65533;(A&#65533;g-&#65533;&#65533;&#65533;$mB&#65533;&#65533;&#65533;%E&#65533;&#65533;^&#65533;&#65533;&#65533;2 
 F&#65533;|&#65533;&#65533;&#65533;&#65533;&#65533;w7&#65533;&#65533;&#65533;&#65533;&#65533;eV&#65533;&#65533;&#65533;I&#65533;&#65533;.F&#65533;)5&#65533;&#65533;Fd&#65533;7&#65533;x&#65533;&#65533;*&#65533;&#36996;@&#65533;,J&#65533;&#65533;&#65533;(&#65533;&#65533;@W&#65533;&#65533;B&#65533;y&#249;v&#65533;*q}!\(T&#65533;7&#65533;9jwh4Z&#675;&#65533;<&#65533;;&#65533;&#65533;&#65533;X&%d&#65533;L&#65533;+&#65533;)&#65533;&#65533;&#65533;W&#65533;mG&#65533;BH&#65533;&#65533;&#65533;O&#65533;P&#65533;`k	d&#65533;
"&#65533;#&#65533; &#65533;&#65533;[w&#65533; ^J&#65533;M&#65533;a&#65533;I:E&#65533;&#65533;&#65533;&#65533;M&#65533;
Cm&#65533;&#65533;t&#65533;c&#65533;}%:;*&#65533;|&#65533;c&#633;<&#722;!&#65533;g&5S\&#65533;EZ&#65533;&#65533;&#1281;&#65533;`&#65533;&#61458;'&#65533;]&#65533;&#65533;&#65533;)&#65533;&#65533;L&#65533;&#1410;&#65533;&#65533;i-e*6H&#65533;L&#65533;Dm&#65533;&#65533;&#65533;&#65533;V&#65533; &#1716;&#65533;&#65533;&#65533;,/&#65533;&#65533;R8&#65533;&#470;&#65533;Pj&#65533;&#65533;&#65533;t&#65533;&#65533;&#65533;&#65533;
 &#65533;&#65533;&&#1234;Bs&#65533;&#65533;W-&#65533;&#65533;<9&#65533;&#1772;&#896;&#65533;&#65533;&#65533;N&#65533;&#65533;T&#65533;SG`a&#65533;?&#65533;&#1589;&#65533;U&#65533;3&#65533;&#1358;3&#65533;&#65533;&#65533;&#65533;!&#65533;&#65533;xFi&#65533;&#1220;&#65533;Z5&#65533;	&#65533;*U)&#65533;&#65533;&#65533;z&#65533;&#65533;Z&#65533;9&#65533;3&#65533;P&#65533;&#65533;]&#65533;3&#604;&#65533;&#65533;G,&#65533;p&#65533;&#65533;&#65533;e&#65533;tK^4V&#65533;&#65533;&#65533;H2IM&#65533;&#65533;&#65533;b&#65533;&#65533;&#65533; -&#65533;&#65533;&#65533;&#65533;1&#65533;&#65533;&#65533;&#65533;&#65533;&#65533;&#420;2&#65533;&#65533; ~&#65533;&#885;&#65533;p&#1387;,T&#65533;&#65533;K&#920;&#65533;&#294;&#65533;&#65533;&#65533;:U&#65533;&#932;&#65533;rC
Lo]&#65533;D$&#65533;TDM&#65533;1&#65533;r_&#65533;&#65533;&#1197;nwtTSz&#65533;&#65533;&#65533;&#65533;&#65533;D&#65533;&#65533;&#65533;&#65533;TU&#65533;&#65533;&#65533;{hu&#65533;&#65533;&#65533;&#65533;&#65533;y.N*&#65533;%&#65533;&#65533;U:u&#1972;is{&#65533;g&#65533;U,&#65533;&#65533;i=K&#65533;&&#65533;&#65533;k&#65533;3&#333;&#65533;9&#65533;[z&#65533;6&#65533;&#65533;&#65533;'`+&#65533;	E&#65533; g&#65533;&#65533;&#65533;U&#65533;(;!T&#804; &#65533;&#65533;&#65533;TqGW&#65533;&#205;&#65533;,P&#65533;g&#65533;K&#65533;&#65533;zx&#65533;..}&#65533;#&#65533;&#65533;&#65533;&#181;&#65533;&#65533;&#228;&#65533;&#65533;t&#65533;;&#65533;&#65533;>[g;3a&#65533;s&#65533;&#65533;'7&#65533;&#65533;&#65533;/&#65533;&#65533;UH|d'<Mk&#65533;&#65533;&#65533;&#65533;W&#65533;&#65533;&#65533;6&#65533;&#65533;;r&#65533;&#65533;P 9H&#644;i&#65533;Bs&#1431;O&#65533;u&#65533;Ogb\)&#65533;EJ&#65533;I&#65533;&#65533;&#65533;+&#65533;8&#65533;&#65533;&#65533;K&#65533;&#65533;&#65533;$1&#65533;MLU&#65533;O&#65533;F&#65533;T&#65533;&#65533;&#65533;&#191;RQL&#65533;&#65533;&#65533;&#65533;+6f&#65533;&&#65533;&#65533;&#50232;6f&#65533;U&#65533;&#65533;&#65533;fM&#65533;OE&#65533;o&#65533;&#65533;&#65533;&#65533;&#65533;)&#65533;&#65533;+O&#65533;&#65533;&#65533;rq&#65533;I&#65533;&#65533;%q3|&#65533;%&#65533;A&#65533;V&#65533;&#65533;`&#65533;y	K&#65533;&7U5&#65533;`&#65533;&#65533;&#65533;8&#65533;&#65533;&#65533;&#1475;W&#65533;lp&#65533;d&#863;&#265;&#65533;Z&#65533;&#65533;g&#65533;&#65533;(&#65533;&#65533;&#65533;K&#65533;)&#65533;a&#65533;v&#65533;R^&#65533;v&#65533;&#65533;?&#65533;M7&#65533;&#65533;&#65533;`IiqIqgE&#11439;8Y&#564;01V&#65533;DaTw7m&#65533;&#65533;&#65533;lh&#65533;&#65533;&#65533;Yq&#65533;&#65533;0&#65533;&#65533;f2&#65533;&#65533;&#65533;@Ov&#65533;&#65533;"&#65533;#^&#65533;w&#65533;&#65533;G&#1536;&#65533;&#65533;&#65533;X&#333;x&#65533;&#65533;&#65533;<&#65533;&#65533;{&#65533;o&#65533;&#1693;H&#65533;&#65533;&#65533;)&#65533;&#65533;&#65533;;!&#65533;&#65533;&#65533;y&#65533;&#65533;E&#65533;&#65533;&#65533;&#65533;t'K&#65533;Ce&#65533;&#65533; &#65533;&#65533;&#65533;&#65533;F&#1617;&#65533;&#1867;uM&#65533;V&#65533;&#65533;*&#65533;&#65533;&#439;&#65533;&#65533;.&#65533;&#65533;C&#65533;1&#65533;&#65533;>&#65533;Jc&#65533;%&#65533; eA&#65533;us&#65533;&#65533;DN&#65533;&#65533;&#65533;kX&#65533;!Y(&#65533;-L&#65533;&#65533;8&#65533;&#65533;&#65533;0&#65533;i#2&#65533;d&#65533;s&#65533;Ei&#65533;JD<#&#65533;&#65533;k&#65533;*&#65533;&#10026;&#65533;|&#65533;&#65533;d&#65533;@a&#65533;v CU&#65533;J&#65533;  &#65533;!&#65533;&#65533;&#65533;o&#65533;W&#65533;&&#65533;&#65533;n&#65533;&#65533;&#65533;&#65533;&#65533;&#65533;&#1083;&#65533;$&#65533;.&#65533;d^&#65533;&#65533;$,&#65533;B&#65533;,"B>&#65533;&#65533;d&#65533;&#65533;&#65533;&#65533;&#65533;<F2&#65533;&#65533;G&#65533;&#65533;Z&#65533;&#772;&#65533;R&#65533;&#65533;&#65533;L&#65533;j+D&#65533;&#65533;&#65533;&#65533;&#65533;&#65533;~&#65533;q&#65533;@&#65533;tl&#65533;&FJ&#65533;&#65533;&#65533;t&#65533;ku&#65533;hux&#65533;d&#65533;&#65533;d&#65533;&#65533;Z|)p"&#65533;G0&#65533;P&#65533;a&#65533;F":)&#65533;&#65533;&#65533;?&#65533;"0&#65533;eG&#65533;&#65533;S2%&#1728;D,D&#65533;&#65533;,&#65533;&#65533;h&#65533;&#65533;&#265;&#65533;.&#65533;&#65533;QR02> &#65533;l&#65533;&#65533;&#65533;&#256;R-b&#65533;&n&#65533;&#65533;&#65533;&#65533;gB&#65533;&#65533;|`&#65533;&#65533;&#65533;&#65533;V&k&#804;L.&#65533;hf&#65533;Y&#65533;&#65533;&#65533;$BgL!]E&#65533;&#65533;H>&#65533;&#65533;Nbz&#65533;&#65533;&#65533;h&#65533;8+/&#65533;
&#65533;&#65533;BU\	&#65533;&#65533;&#65533;O&#1743;&#65533;\)l&#65533;D7|DO&#65533;&#65533;1&#65533;&$$&#65533;,$B&#65533;&
&#65533;,&#65533;r&#65533;&#65533;p7LE2&#65533;-.t/-v&#65533;!$+&#65533;;&#65533;S&#65533;&#65533;&#65533;1Z&#65533;&#65533;&4k#&#65533;&#65533;HTderCI&#65533;&#65533;/&#1804;D&#65533;)sLL&#65533;&&#65533;&#65533;&#65533; &#65533;>&#65533;s&#65533;`<&#65533;&#65533;dlb3
&#65533;	&#65533;%X"&#65533;&#65533;&#65533;&#65533;&#65533;&#65533;~E"#&#65533;&#65533;%D&#65533;C&#65533;p&#65533;&#65533;&#65533;&#65533;&#65533;a5&#65533;h&#65533;t&#65533;&#65533;J&#65533;&#65533;&#65533;&#65533;&#65533;/&#65533;H&#65533;&#65533;B@&#65533;&#65533;&#65533;F&#65533;&#65533;&6\&#65533;&#65533;Bg]&#65533;&#65533;&#65533;LM&#65533;&#65533;&#65533;<b&#65533;:&#65533;.Z&#65533;&#65533;b]&#65533;0E6&#65533;&#65533; g`$

	&#65533;(j[&#65533;q&#65533;&#65533;j&#65533;&#65533;d*&#65533;oC&#65533;&#65533;$.z4&#65533;TH&#65533;&#65533;&#65533;&#65533;&#65533;&#65533;|E&#65533;&#65533; &#65533;N&#65533;&#65533;&#65533;H&#65533;J6@&#65533;, , +&#65533;R+&#65533;+&#65533;&#65533;D&#65533;+&#65533;+&#65533;&#65533;,&#65533;r+E&#65533;+&#498;+&#65533;&#65533;+&#65533;+&#65533;r&#65533;&#65533;*&#850;.&#65533;R&#65533;,,&#65533; &#65533;/W//&#65533;0&#65533;&#65533;2+&#65533;.&#65533;&#65533;0&#65533;2.&#65533;2+&#65533;`&#65533;&#65533;HP`&#65533;&#65533;&#65533;R1&#65533;33S37&#65533;37	Br&#65533;6`&#65533;>&#65533;3;5SS5W35E&#65533;4&#65533;E5&#65533;)Y&#65533;6k&#65533;6oB8&#65533; J&#65533;5&#65533;&#65533;&#65533; @7qS8&#65533;&#65533;89sN &#65533;&#65533;&#65533;3V&#65533;&#65533;&#65533;8&#65533;S:&#65533;&#65533;P`5%S/&#65533;S;&#65533;&#65533;;K 9&#65533;<&#65533; x&#65533;;&#65533;&#65533;<&#65533;3M &#1043;=&#1747;5&#65533; <&#65533;/&#1875;>&#65533;s3&#65533;)>k&#65533;?&#65533;3[&#65533;&#65533; &#65533; ?&#65533;&#65533;R N&#65533;?TA&#65533;&#65533;:b@&#65533;&#65533;H&#65533;&#65533;sA+&#65533;B&#65533;<q &#65533;:&#65533;@O`2/D&#65533;@&#595;&#65533;&#65533;U&#65533;&#65533;&#65533;&#65533;&#65533;R&#65533; 6@&#65533;3Dc&#65533;=+&#65533;5"&#65533;&#65533;q&#65533;&#65533;2&#65533;@C	B~ X@F&#65533;&#65533;=C)42&#65533;,L`2&#65533;&#65533;/&#65533;J&#65533;H &#65533;&#65533;J&#65533;sB&#65533;!N3J&#65533;t;s2&#65533;tBw&#65533;&#65533;I'+&#65533;K&#1524;<`0&#65533;D&#65533;M&#65533;&#65533;<&#65533;.9&#65533;`&#65533;N&#65533;T;A@&#65533;&#65533;^&#65533;O&#65533;&#65533;O&#65533;PQUQ&#65533;QuH-`#UR'&#65533;R&#65533;&#65533;Q&#65533;n 	&#65533;&#65533;H&#65533;Hq3F&#65533;R&#65533;tn .&#65533;2&#65533;&#65533;&#65533;(&#65533;U[	&#65533;e,uT&#65533;4T#u&#65533; R[UW#&#65533;Ug5Q-`	&UB}&#65533;X&#1134;H@Hn`7&#65533;&#65533;`SK@R-`&#65533;	&#65533;X&#65533;&#65533;&#65533;!&#65533;U&#65533;&#65533;ZO RK`S&#65533;&#65533;X&#65533;SM&#65533;u	&#65533;&#65533;Mo@Y5&#65533;&#65533;@[&#65533;	r&#65533;z&#65533; 6 	&#65533;,&#65533;V&#65533;&#65533;^S@S&#65533;r&#65533;^&#65533;u\&#65533;&#65533;^a&#65533;V&#65533;&#65533;F&#65533;_&#65533;XW&#65533;&#65533;H`4	&#65533;&#65533;^3&#65533;&#65533;&#65533;&#65533;&#65533;, 	j&#65533; &#65533;&#65533;! &#65533;&#65533;`t&#65533;u[&#65533;&#65533;R&#65533;$d#&#65533;V=&#65533; Z&#65533;&#65533;&#65533;,J@T&#65533;DVK&#65533;>&#65533;HVUI#CB&#65533;/^oHh|&#65533; &#65533;iu&#65533;&#65533;n&#65533;Zy&#65533;<EVH*VRs ^&#65533;&#65533;J&#65533;&#65533;&#65533;,&#65533;	&#65533;5\7ubv&#65533;`&#65533;Rj&#65533;Sf&#65533;&#65533;j#&#65533;`ai&#65533;&#65533;cUB&#65533;&#65533;-&#65533;,&#65533;&#65533;&#65533;&#65533;S&#65533;&#65533;&#65533;=&#65533;vd&#65533;H&#65533;&#65533;&#403;&#65533;T&#65533;h&#65533;&#65533;iuH h&#65533;8&#65533;v&#65533;&#65533;c]6&#65533;vSR&#65533;v7&#65533;k&#65533;a'&#65533;p&#65533;Ok%&#65533;8o e)&#65533;,&#65533;U&#65533;&#65533;^&#65533;VU&#65533;F &#65533;&#65533;du6t&#65533;&#65533;t&#65533;XSWZs:5W?&#65533;]F`&#65533;5fe&#65533;!&#65533;v[Wd#WU[&#65533;tww8&#65533;y5&#65533;F{K&#65533;T#&#65533;F&#65533;&#65533;r51`7uu&#65533;S&#65533;	R&#65533;Yo@}#&#65533;z&#65533;&#65533;2=&#65533;m&#65533;&#65533;s>@t&#65533;BF&#65533;\&#65533;K&#1874;&#65533;&#65533;/~&#65533;X&#65533;&#65533;&#65533;&#1537;&#65533;#X&#65533;'&#65533;&#65533;+&#1538;/&#65533;3X&#65533;#X];&#1539;?&#65533;CX&#65533;G&#65533;&#65533;K&#1540;O&#65533;&#65533;SX&#65533;W&#65533;&#65533;[&#65533;&#65533;&#65533;5&#65533;w2g&#65533;&#65533;k&#1542;o&#65533;sX&#65533;w&#65533;&#65533;{&#1543;&#65533;&#65533;X&#65533;&#65533;&#65533;&#65533;?u&#65533;&#65533;&#65533;&#65533;X&#65533;&#65533;&#65533;&#65533;&#65533;&#1545;&#65533;&#65533;&#65533;X&#65533;&#65533;&#65533;&#65533;&#65533;&#1546;&#65533;&#65533;&#65533;X&#65533;&#65533;&#65533;X&#65533;@
nH
H`&#65533;&#65533;3#B&#65533;&#65533;_&#65533;B&#65533;&#65533;6&#65533; _7@
&#65533;X&#65533;'Nv2&#600;3#TR&#65533;`7&#65533;&#65533;w&#65533;%&#65533;
&#65533; &#65533;7&#65533;&#65533;)&#65533;s&#65533;s&#65533;&#65533;`p&#65533; &#65533;&#65533;
&#65533;R&#65533;
&#65533;&#65533;lS@4yI&#65533;
&#65533;`Z&#65533;&#65533; WC &#65533;&#65533;]	&#65533;"+&#65533;&#65533; DYk	&#65533;&#65533;v&#65533;&#65533;fu(9&#65533;&#65533;co]1&#1619;&#65533;&#65533;7&#65533;
&&#65533;J&#65533;&#65533;&#65533;v2xo&#65533;&#65533;Y&#65533;
&#65533;&#65533;&#65533;&#65533; x&#65533;&#65533;a&#65533;&#65533;&#65533;&#65533;&#65533;&#65533;U
&#65533;&#65533;FF&#65533;&#65533;;~&#755;&#65533;&#65533;R&#65533;5-@&#65533;W<&#65533;&#65533;7&#65533;
&#65533;&#440;,&#65533;Y&#65533;&#65533;&#65533;~@Y&#65533;&#65533;_&#65533;8&#65533;Y
n &#65533;X4&#65533;&#65533;&#65533;e&#65533;&#65533;
&#65533;
&#65533;&#65533;&#65533;&#65533;&#65533; &#65533;&#65533;,&#65533;&#65533;&#65533;x&#65533;&#65533;I&#65533;5&#65533; &#65533; &#440;&#65533;	&#65533;&#65533; V&#65533;(/S &#65533;&#1273;EO`<&#65533;a&#65533;8&#65533;&#65533;J &#65533;Q&#65533;g&#65533;&#65533;b&#65533;C`&#65533;&#65533;&#65533;&#65533;
&#65533;&#1500;)t, &#65533;y	*&#1603;&#65533;&#65533;`	&#65533;&#65533;,&#65533;  B-&#65533;&#65533;&#65533;@
&#65533;4H&#65533;&#65533;F&#65533;&#65533;&#65533;&#65533;&#65533;&#65533;&#65533;&#65533;&#65533;&#65533;&#65533;7&#65533;S@a`b-&#65533;X&#65533;&#65533;&#65533;s&#65533;4l&#65533;y~&#65533;/&#65533;E:&#65533;&#65533;&#65533;i&#65533;v&#65533;t}&#65533;&#65533; &#65533;@&#65533;#&#65533;&#65533;&#65533;T&#65533;&#65533; .&#1611;&#65533;`= &#65533;&#65533;&#65533;&#65533;&#65533;)&#65533;=&#65533;&#65533;&#65533;';&#65533;W4jK`	b&#65533;&#65533;&#65533;,&#65533; &#65533;&#65533;&#65533;0`&#65533;Z&#65533;&#65533;`&#65533;!&#26230; &#65533;>`H&#65533;
T&#65533;2&#65533;4U bz":X&#65533; &#65533;&#65533;&#1258;&#65533;&#65533;J&#65533;&#65533;R@
&#65533;;[E&#65533;&#65533;&#65533;
X&#1453;&#159;&#65533;&#65533;5&#65533;Y&#65533;&#65533;&#65533;!&#1364;`_&#65533;y#&#65533;<9&#65533;&#65533;&#65533;&#65533;&#65533;&#65533;TG&#65533;&#65533;K&#65533;rZ&#65533;M&#65533;!&#65533; `&#65533;`;&#65533;d&#65533;&#65533;_&#65533;&#65533;&#65533;&#65533;&#65533;ti&#65533;&#65533;&#65533;&#65533;^&#65533;&#65533;`F`>&#65533;
&#65533;&#65533;'|&#65533;&#65533;`&#65533;@/gU&#65533;&#65533;&#65533;&#65533;Yc5&#65533;5q&#65533;&#65533;&#65533;&#65533;&#65533;kV&#65533;&#65533;&#65533;&#65533;&#46689;\&#65533;&#65533;&#65533; &#65533;&#65533;&#65533;&#65533;&#65533;&#65533;U&#65533;&#65533;yA7&#65533;&#65533;0&#65533;q&#65533;4&#65533;&#65533;r&#65533;9&#65533;&#65533;&#65533;^&#65533;&#65533;f&#65533;S
&#65533;&#65533;&#65533;&#65533;&#65533;
,&#65533;nHK&#65533;&#65533;&#65533;&#65533;Bp&#65533;&#65533; J&#65533;
&#65533;R&#65533;d	&#65533;@&#65533;&#183;&#65533; y51n&#65533;U&#65533;&#65533;&#65533;&#65533; <;[&#65533;;u5sB&#65533;&#65533;&#65533;"&#65533;ooY&#65533;x5qo	b[&#65533; &#65533;wc9`"&#65533;5q&#65533;&#65533;&#65533;,]&#65533;&#65533;R&#65533;&#65533;&#65533;C &#65533;&#65533;&#65533;&#65533;%U&#65533; &#18187;&#1619;&#65533;CD	&#65533;&#65533;O&#65533;S]&#65533;W&#65533;&#65533;&#65533;&#65533;&#65533;&#65533;&#65533;s&#65533;B&#65533;5&#65533;&#65533;95e]F&#65533;&#65533;&#65533;&#65533;uG&#65533;&#65533;&#65533;t&#1475;}s&#65533;&#65533;7&#65533;aU[&#65533;%&#65533;Y&#65533;&#65533;8&#65533;&#65533;&#65533;&#65533;&#65533;&#65533;&#65533;&#65533;&#65533;C#&#65533;zK&#65533;&#65533;&#65533;^mv	"&#65533;~&#65533;p&#65533;7&#65533;m&#65533;<&#1843;}2?y&#65533;&#65533;&#65533;!&#65533;meb&#65533;}&#65533;&#65533;3&#65533;&#65533;&#65533;&#65533;&#65533;Z&#65533;&#65533;&#65533;	z&#65533;-&#65533;&#65533;r&#65533;&#65533;=&#65533;&#65533;@z&#65533;n"W&#65533;v&#32592;&#32631;&#65533; &#65533;&#65533;&#65533;&#65533;W7&#65533;	&#65533;&#65533;!6xo&#65533;
&#65533;&#65533;)&#65533; &#65533;&#1556;!&#65533;&#65533;E&#65533;f>&#65533;w&#65533;&#65533;&#65533;6&#65533;'9&#65533;&#65533;{&#65533;&#65533;<&#65533;&#65533;vT&#65533;&#65533;&#65533;&#65533;&#65533; &#65533;&#1907;&#65533;&#65533;&#65533;b]&#131;&#1522;&#65533;	F&#65533;Fsz&#65533; &#65533;&#65533;&#65533;m&#505;\M&#65533;Hv&#65533;&#65533;@K&#65533;	B&#65533;&#65533;&#65533;M&#65533;&#65533;i&#65533;<_&#65533;z&#65533;&#65533;&#65533;&#65533;o&#65533;jC@I\&#65533; f&#65533;&#65533;&#1373;&#65533;&#65533;&#65533;{u&#65533;	B&#65533;{&#65533;<&#65533;5&#65533;&#1747;&#65533;&#65533; &#65533;&#65533;s0 &#65533;{&#65533;&#65533;&#65533;&#65533;&#65533;&#65533;&#65533;c&#65533;&#65533; &#65533;&#65533;&#65533;?&#65533;&#65533;S &#65533;&#65533;}&#65533;&#65533;&#65533;&#65533;&#65533;y&#3552;&#65533;G&#65533;&#65533;&#65533;U[^&#65533;&#65533;&#65533;[Kc&#65533;^_&#65533;&#65533;E&#65533;(9&#65533;&#65533;&#65533;jZ&#65533;g&#1468;&#65533;C&#65533;;&#65533;&#65533;99T&#65533;kI&#65533;&#65533;&#65533;<9{{&#65533;&#65533;B&#65533;/&#65533;&#65533;5&#65533;~&#65533;X&#65533;&#65533;&#65533;&#65533;!$j]^ko&#65533;&#65533;&#65533;!D&#65533;c&#65533;&#65533;&#706;&#65533;{&#65533;Z&#65533;x&#65533;c&#65533;&#65533;5&#65533;nA@&#65533;&#65533;u2&#65533;&#65533;&#65533;&#604;&#65533;_Bz&#65533;Z&#65533;&#65533;&#670;&#65533;&#65533;3&#65533;cQ&#65533;c&#65533;&#65533;&#65533;&#65533;&#65533;Y&#65533;&#65533;V,X&#65533; &#65533;Xn$|&#65533;%-Kn`A&#65533;P
	&#65533;	&#65533;&#65533;&#65533;H&#65533;&#65533;&#196;&#65533;p!&#65533;&#65533;
[Ffd&#65533;&#65533;?&#65533;&#65533; &#1584;&#65533;&#397;-&#65533;&#65533;r&#65533;+#8&#65533;BS&#65533;K,E&#65533;p&#712;K\&#65533;&#65533;&#65533;$&#65533;&#65533;6&#65533;Z&#65533;
6&#65533;&#1585;`A&#65533;X&#65533;&#65533;+G"&#65533;&#65533;&#65533;!U\&#65533;@&#65533;b&#65533;&#65533;&#65533; >&#65533;&#1305;&#65533;&#41476;@&#65533;N&#65533;6&#65533;$*&#15690;d&#65533;a 7&#65533;&#65533;&#65533;Z&#65533;GB)&#65533;>&#65533;&#65533;&#65533;!&#65533;&#65533;	-&#65533;&#65533;&#65533;E&#65533;&#65533;#&#1486;&#65533;&#65533;s&#65533;&#65533;&#65533;`&#65533;Xh&#65533;&#65533;)H$DM6&#65533;&#65533;&#65533;&#267;?&#65533;&#65533;&#65533;B&#65533;&#603;;=&#65533;&#65533;&#65533;&#65533;?S^=&#65533;&#65533;&#65533;&#1851;{&#65533;>&#65533;&#65533;&#65533;&#65533;&#731;?&#65533;>&#65533;&#65533;&#65533;&#65533;&#1787;?&#65533;&#65533;&#65533;&#65533;&#65533;&#1791;&#65533;&#65533;+v &#65533;Q#1&#65533;&#65533;%&#65533;E`&#65533;&#65533;`&#65533;#H`	H&#65533; &#65533;&#65533;A&#65533;`&#65533;&#65533;^&#65533;&#65533;&#65533;&#65533;I&#65533;&#65533;\[U&#65533;&#65533;9&#1373;R &#65533;$&#65533;U&#65533;&#65533;|\8&#65533;&#65533;&#65533;&#65533;  #&#65533;&#65533;&#65533;o&#65533;&#65533;&#65533;&#65533;H$&#65533;H&#65533;	"fA^&#65533;&#65533;&#65533;&#1217;8r&#65533;P
&#65533;&#65533;&#65533;&#65533;&#65533;&#65533;Y>4&#65533;C)&#65533;&#65533; &#65533;;>T&#144;M&#65533;&#65533;od&#65533;&#65533;Tn'H&#65533;V	%d&#65533;&#9991;=Y&#65533;G:&#65533;&#65533;A&#65533;&#65533;e'&#65533;!&#65533;&#65533;P&#65533;&#65533;AQ&#65533;&#65533;$&#65533;p&#65533;&#65533;!!&#65533;&#65533;&#65533;$&#65533;E&#65533;&#1216;W&#65533;&#65533;QP&#65533;&#65533;A&#65533;&#65533;&#65533;	p&#65533;B<&#65533;&#65533;&#65533;i/.v&#65533;&#65533;&#65533;&#65533;&#65533;&#65533;#E&#65533;O&#65533;M&#65533;&#65533;H&#65533;&#65533;&#65533;&#1705;O>^&#65533;&#65533;I#&#65533;&#65533;BNq&#65533;&#65533;CH&#65533;eEQzmQ&#65533;&#644;&#65533;&#65533;P	!iwHXQN)&#65533;h&#65533;&#65533;Pc&#65533;&#65533;"_d&#65533;0h&#65533;D&#65533;STl&#65533;&#65533;
%&#65533;.&#65533;YeE&#65533;&#65533;q&#65533;&#65533;V&#65533;&#65533;&#65533;&#65533;2!v&#65533;	9 &#65533;v+&#65533;nBF>Y&#65533;&#65533;ZW&#65533;&#65533;fAR&#65533;V`L}&#65533;&#65533;&#65533;8a&#65533;&#65533;&#65533;&#65533;&#65533;&#65533;&#65533;R\*&#65533; &#65533;&#365;  &#65533;&#1110;7&#65533;R
$^&#65533;/&#65533;&#65533;&#65533;K%H&#65533;&#65533;_]qE	Z&#65533;4Y&#65533;'B&#65533;RR &#65533;&#65533;CL&#65533;G&&#65533;&#65533;T		=&#65533;j&#65533;}&#370;&#65533;m&#65533;&#65533;S&#65533;!akT#&#65533;&#65533;&#65533;&#65533;&#65533;&#65533;&#32028;&#65533;b&#65533;(&#65533;2Y &#65533;&#65533;)bB7&#65533;&#65533;bK&#65533;/+&#1421;&#65533;&#65533; l cX&#65533;&#65533;C&#65533;&#65533;Z&#65533;&#65533;&#340; &#65533;X&#65533;&#65533;?&#65533;&#65533;&#65533;C&#65533;&#65533;LP&#65533;%S&#65533;qBW&#65533;`A&#65533;$a&#65533;@&#65533;::&#65533;&#65533;>TnB1&#65533; &#65533;ji	Y<&#65533;&#65533;!&#65533;&#65533;&#1079;=;^&#65533;ARd&#65533; \&#65533;&#65533;&#65533;&#65533;#&#65533;&#65533;Y&#65533;&#65533;&#65533;&#65533;s&#65533;)Z&#65533;`A&#65533;V&#65533;'&#65533;A&#65533;@$&#65533;D&#65533;&#65533;&#65533;&#65533;&#65533;
V0&#65533;&#65533;&#65533;5	&#65533;&#65533;M&#65533;&#65533;A&#65533;&#65533;&#65533;&#65533;&#1436;Kh,&#65533;&#65533;H&#65533;&#65533;&#65533;K
&#65533;#&#1302;&#65533;&#65533;&#65533;+|&#65533;!^&#65533;&#65533;&#65533;Tq'7 BBd&#1508;&#65533;&#65533;'	9p&#65533;&#65533;&#65533;&#65533;Tjb&#65533;&#65533; &#65533;!&#65533;t7&#65533;&#65533;M&#65533;E&#65533;&#65533;&#65533;h$&#65533;&#65533;L&#65533;nb&#65533;>&#65533;&#65533;2p&#65533;&#65533;*&#65533;@,^[&#65533;'&#65533;%&#65533;&#65533;Yb&#65533;&#65533;&#65533;b:]&#65533;(`&#65533;ZFN1&#65533;&#65533;&#65533;&#65533;&#65533;&#65533;q&#65533;&#65533;9&#65533;&#65533;&#65533;&#65533;&#65533;&#65533;&#65533;l&#65533;#	&#65533;HJr&#65533;&#65533;&#65533;&#65533;%/&#65533;&#65533;Ljr&#65533;&#65533;&#65533;&#65533;&#65533;&#65533;8E&#65533;\&#65533;&#65533;&#65533;&#65533;K&#65533;&#65533;N&#65533;e@@&#65533;+_i&#65533;&#65533;/8&&#65533;
`i &#65533;&#65533;2z&#65533;T&#65533;&#65533;s&#65533;&#65533;&#65533;fW&#65533;&#65533;2u0 &#65533;
%&#65533;&#65533;&#65533;&#65533;*5&#65533;&#65533;&#65533;FI&#65533;"1&#65533;&#65533;&#65533;LE&#65533;&#65533;&#65533;&#65533;&#65533;&#65533;"&#65533;X R&#65533;&#65533;O&#65533;&#65533;g>$&#65533;7
&#65533;n8&#65533;&#65533;&#65533;C$x`V"&#65533;&#825;As-X@g"&#65533;&#65533;AVd&#65533;&#65533;&#65533;	&#65533;`&#65533;&#65533;0&#65533;V S&#65533;&#1415;YZ&#65533;
&#65533;cjN&#65533;&#65533; !m&#65533;@@ b&#65533;N
 &#65533;&#65533;&#65533;&#65533;&#65533;&#65533;&#65533;&#65533;.&#65533;)xZBB@&#65533;&#65533;&#65533;&#65533;WYBM:6&#65533;mT)`&#65533;N&#1234;JFT3&#65533;&#827;&#65533;&#65533;2&#65533;
&#65533; &#65533;&#65533;w&#65533;&#65533;&#65533;42dK&#65533;&#65533;f9$&#65533;J&#65533;1&#65533;Nn0&#65533;,&#65533;[0&#65533;Ui&#65533;&#65533;4
&#65533;&#1773;&#65533;%&#65533;&#65533;&#65533;&#65533;&#65533;D &#65533;&#65533;&#65533;d!&#65533;&#65533;rBL&#65533;&#65533;&#65533;lX&#65533;&#65533;Ln&#65533;&#65533; m&#65533;&#65533;X#W&#65533;"I1&#65533;o&#65533;&#65533;X&#65533;&#65533;&#1873;I-<&#65533;&#65533;Z&#65533;2&#65533;dd&#65533;&#65533;s&#65533;J&#65533;d&#65533;&#65533;D&#65533;eA&#65533;&#65533;<R&#65533;&#65533;Df>&#65533;M&#65533;&#65533;&#65533;&#65533;&#65533;lL&#65533;&#65533;&#65533;H&#65533; &#65533;&&#65533;ddC1&#65533;&#65533;&#65533;V&#65533;&#65533;&#65533;Kx&#65533;&#65533;&#65533;&#65533;T&#65533;K&#65533;O
8bqf&#65533;A&#65533;&#65533;=&#65533;&#65533;$&#65533;DH&#65533;&#65533;n&#65533;&#65533;G&#65533;&#65533;!&#65533;~&#65533;SY&#65533;&#65533;&#1379;&#65533;C&#65533;&#65533;&#65533;&#65533;'J&#493;&#65533;v&#315;a&#65533;+I&#65533;&#65533;Q&#65533;&#65533;&#1593;&#65533;&#65533;&#65533;mm&#65533;&#65533;&#65533;&#65533;&#65533;&#1416;5&#65533;&#65533;M&#65533;&#65533;* &#65533;&#65533;&#236;&#65533;&!I&#65533;&#65533;&#65533;^&#65533;/k&#65533;&#65533;&#65533;&#65533;i&#65533;-)&#857;&#65533; &#65533;&#65533;&#65533;,Fo&#65533;4&#517;&#65533;wD9"HJ(&#65533;)&#65533;x&#65533;` &#65533;A&#65533;&#65533;&#65533;&#65533;do3&#65533;qX&#65533;,G&#65533;@&#65533;@j&#65533;&#65533;&#1076;L&#65533;@.&#679;4&#65533;*&#65533;C&#65533;.&#65533;R&#65533;gn3ueW~&#65533;&#65533;n&#65533;&#65533;&#65533;&#65533;&#65533;<&#65533;y&#65533;|&#60639;&#65533;&#65533;?&#65533;1&#65533;&#65533;&#65533;b&#65533;&#65533;&#65533;:&#65533;Zd&#65533;3-&#65533;&#65533;&#65533;*&#65533;8G;&#1041;&#65533;L&#65533;9&#65533;z8O&#65533;r1mF+D&#65533;^&#65533;&#65533;p0&#65533;i&#65533;&#65533; +&#1668;&#65533;h&#65533;&#65533;&#65533;&#65533;B&#65533;N&#65533;.&#65533;"&#65533;o&#65533;Q&#65533;tRN&#65533;&#65533;&#65533;'1&#65533;i*&#65533;k&#65533;eGo&#65533;["j&#65533;\K&#65533;4-pe&#65533;$le&#65533;&#65533;G&#65533;aF&#65533;&#65533;A&#65533;`-&#65533;$K9&#65533;xB>&#677;7&#65533;1A&#65533;&#65533;"L&#65533;o&#65533;^&#65533;&#65533;&#65533;&#548;&#65533;!!&#65533;+\&#65533;&#65533;&#65533;&#65533;FzV&#589;&#65533;:&#65533;&#65533;ZK&#1325;}60m&#65533;&#65533; &#65533;Y&#65533;&#662;_L&#65533;&#65533;L&#65533;3&#65533;&#65533;{N&#65533;EL&#65533;)&#65533;GI&#65533;(&#65533;J&#65533;&#65533;&#65533;&#65533;&#65533;0G3&#65533;l#&#65533;HZsF">'X&#65533;0_I&#65533;&#65533;
&#65533;&#65533;WHZ!~&#65533;&#65533;#KI&#65533;&#65533;4&#65533;,r&#65533;&#65533;&#65533;&#65533;M&#65533;-&#65533;e&#65533;f&#65533; &#65533;_&#65533;&#65533;\&#65533;}"%&#65533;H@&#65533;d&#65533;&#65533;4&#65533;&&#65533;G&#65533;&#1281;&#65533;O&#65533;&#65533;&#65533;`d&#65533;&#550;&#1711;&#65533;zX&#65533;&#65533;v&#65533;&#65533;;&#22961;
F&#65533;&#65533;1&#65533;d^&#65533;v&#65533;&#65533;Q&#65533;_&#65533; L"(&#65533;	&#65533;8x'k>!&#65533;&#65533;&#65533;G&#65533;&#65533;f&#65533;I$&#65533;&#65533;&#65533;&#2001;&#65533;&#65533;,&#65533;&#65533;&#65533;2&#65533;&#65533;&#65533;~&#65533;&#65533;&#65533;&#65533;&#65533;o&#65533;&#65533;&#65533;&#65533;~&#65533;&#65533;&#65533;&#65533;|&#65533;w&#65533;&#65533;&#65533;&#65533;	&#65533;&#65533;&#65533;8&#65533;6>zRo&#65533;&#65533;&#65533;&#65533;&#65533;V&#65533;&#65533;fPG&#65533;&#65533;&#65533;ri&#65533;U&#65533;~&#65533;Ug&#65533;&#65533;r~&#65533;&#65533;&#65533;&#65533;BL&#65533;&#1583;&#65533;&#65533;8&#65533;&#65533;tX&#65533;&#65533;&#65533;&#65533;&#65533;&#65533;&#65533;s&#65533;>&#65533;O&#65533;&#65533;G&#65533;&#65533;}&#65533;&#65533;C&#65533;WH&#65533;Q-&#65533;&#65533;F&#65533;&#65533;!N &#65533;#1~&#65533;Q &#65533;1
X
&#513;&#65533;yh(&#65533;&#65533;&#1088;%&#65533; !&#65533;   ,n &#65533; ^ &#65533; GN&#65533;@y&#65533;&#65533;3(&#65533;&#65533;&#198;	
&#65533;G&#65533;&#65533;&#203;&#65533;]&#806;P&#65533;Bz&#65533;@zd dB&#65533;&#1617; $&#65533;x&#361;&#65533;&#65533;&#65533;&#65533;w&#65533;&#65533;{&#65533;]N&#65533;-&#65533;{&#65533;&#65533;&#65533;M&#65533;~&#65533;7&#65533;&#65533;C&#65533;C1&#65533;,JU&#65533;&#1217;k&#65533;&#65533;X&#65533;T 0|&#65533;&#65533;&#65533;&#65533;d&#65533;&#65533;&#65533;,&#65533;!&#1668;&#605;&#65533;	&#65533;h&#65533;P+p&#65533;.&#65533;z(C&#65533;&#65533;&#65533;0&#65533;&#65533;&#65533;&#65533;&#65533;Yo&#65533;z{aV&#65533;[&#717;Z&#65533;&#793;3&#65533;&#65533;&#65533;s&rqsU&#65533;&#65533;L&#65533;&#65533;19s`&#65533;g;w&B&#65533;pC&#65533;e&#65533;&#65533;&#65533;C&#65533;)!0&#65533;&#65533;xmp&#65533;i&#65533;&#1744;&#65533;&#65533;]&#65533;	9e&#65533;&#425;&#65533;&#65533;&#65533;&#65533;&#65533;n&#65533;&#65533;&#65533;&#65533;&#65533;:|&#65533;&#65533;vyjKL&#65533;5&#65533;&#65533;&#65533;&#65533;h[&#65533;&#65533;&#65533;&#65533;9&#65533;}&#65533;6q&#65533;&#1755;5&#65533;~MV&#65533;@&#65533;&#65533;&&#65533;7&#65533;&#65533;F&#65533;LtB&#65533;@&#65533;%&#65533;0&#65533;&#65533;&#65533;&#65533;5fY&#65533;	&#65533;M]B&#65533;^vh&#65533;E&#65533; &#65533;&#1986;"7Yk&#65533;l&#65533;X|&#65533;5&#65533;^&#65533;&#65533;M&#65533;`Q&#65533;&#65533;&#65533;&#65533;E&#65533;V&#65533;&#65533;UFF&#65533;&#65533;&#65533;@&#65533;f_g&#65533;ic&#65533;&#65533;0&#65533;P&#65533;&#65533;&#1360;&#65533;&#65533;e0&#65533;Hbb%:&#222;Z~u&#65533;MV&#65533;8#e&#7255;#X&#65533;&#1370;3&#65533;&#65533;U&#65533;&#65533;%&#65533;h&#65533;u  	Rug[&#65533;:&#65533;&#65533;6&#65533;E&#65533;&#65533;&#65533;x
hy &#65533;&#65533;&#65533;E] &&#65533;ah&#65533;&#65533;&#65533;&#65533;b%&#65533;&#65533;f9&#65533;&#65533;
&#65533;&#65533;&#65533;&#65533;&#65533;`F6g&#65533;6&#65533;&#65533;e{>|&#65533;Vc&#65533;	&#65533;7&#65533;M
&#65533;~&#65533;&#65533;&#65533;|&#65533;9&#65533;% 2,Jm&#65533;Z&#65533;d&#65533;=&#65533;P)F&#65533;&#65533;P(F&#1976;bc&#65533;&#65533;x\'^6&#65533;&#65533;h&#65533;JJ&#1651;9&#65533;X&#65533;C&#65533;x&#1510;q&#65533;7/z&#65533;&#65533;i&#65533;&#65533;&#1653;&#65533;&#65533;r&#65533;"an&#65533;&#65533;xs&#65533;*&#65533;F&#65533;&#65533;( &#65533;&#65533;&#65533;w&#65533;&#1033;tC&#544;&#65533;a&#65533;%&#65533;|&#65533;Ij.&#65533;/&#65533;Jb&#65533;&#65533;&#65533;&#65533;&#65533;d6\&#65533;]&#65533;&#65533;h&#65533;06$&#65533;F&#65533;
&#65533;&#65533;zc&#65533;&#190;&#65533;&#65533;C&#65533;9&#65533;&#65533;C&#65533;Z{&#65533;rG&#65533;7&#19813;&#65533;`}&#65533;&#65533;k&#65533;C&#65533;&#65533;p&#65533;U&#65533;8e&#677;&#65533;F&#65533;EaA&#65533;r'6,Y&#65533;&#65533;%&#999;@&#65533;o\&#65533;W&#65533;$ry3kj&#65533;'&#65533;q&#65533;&#65533;&#65533;&#65533;&#65533;&#65533; &#65533;eD&#65533;&#65533;&#65533;&#65533;=
&#65533;&#65533;]&#65533;[/ ^&#65533;&#65533;&#65533;nl&#28751;&#65533;6&#65533;&#65533;&#65533;&#65533;&#65533;&#65533;M&&#65533;w7&#65533;-&#1936;&#65533;x%u&#65533;&#65533;E'Q&#65533;&#65533;&#65533;&#65533;&#65533;`b&#65533;o>&#65533;>&#65533;&#65533;&#65533;&#65533;0rWf&#65533; &#65533;&#65533;&#65533;o&#65533;&#11741;C&#65533;Y
%&#65533;&#1754;&#65533;&#65533;}]Ug/&#65533;: o(!D&#65533;&#65533;&#65533;8X)&#1718;1k&#65533;&#65533;x&#65533;&#65533;<K&#65533;_&#65533;Y&#65533;r&#65533;&#65533;&#65533;&#65533;&#65533;!<c&#65533;&#65533;&#65533;((&#65533;:&#65533;&#65533;&#65533;&#65533;&#65533;&#65533;9FurK&#65533;,&#65533;:&#65533;&#65533;&#65533;e&#65533;E* &#65533;A&#65533;&#65533;&#65533;
'&#65533;=&#65533;&#65533;'E&#65533;&#65533;&#1311;&#65533;&#218;g!&#65533;P&#65533;k&#65533;&#65533;&#65533;&#65533;Q-u&#65533;&#65533;&#65533;&#65533;jh&#65533;YFS&#65533;&#65533;&#65533;&#65533;  3&#65533;&#65533;NM&
&#65533;s&#13362;&#65533;&#65533;/&#65533;@&#65533;&#65533;&#65533;&#65533;x&#65533;&#65533;,aF&#65533;&#65533;&#65533;r&#65533;5&#65533;&#65533;!P&#2008;&#65533;6&#1448;&#65533;&#1096;T#X&#65533;&#65533;v
n&#65533;C&#65533;&#65533;&#65533;-:&#257;&#65533;
c.&#65533;5'A&#65533;T&#65533;&#65533;&#65533;!g,&#65533;zA&#65533;&#65533;[A90&#65533;r&#65533;&#65533;QG:c&#65533;&#65533;&#65533;&#65533;A&#65533;=&#65533;|&#65533;i[&#65533;`#&#65533;&#65533;|&#65533;&#65533;#&#65533;&#65533;B&#65533;&#65533;&#65533;LU4&#65533;&#65533;&#65533;2h&#65533;}&#65533;&#65533;B&#65533;%d&#65533;&#65533;@'`&#65533;F>&&#65533;&#65533;&#1101;0!&#65533;8&#65533;&#65533;&#65533;9&#65533;&#65533;&#65533;Cd5-}&#65533;*<t&#65533;u&#65533; &#65533;&#65533;0&#65533;@2&#65533;&#65533; &#28887;&#65533;&#65533;c&#65533;&#65533;A7s&#65533;&#65533;&#65533;&#65533; I&&#65533;Xn&#65533;&#65533;&#65533;&#65533;5A&#65533;&#65533;&#65533;&#65533;&#65533;$&#65533;&#65533;!oH&#65533;&#65533;&#65533;L&#65533;@A3&#65533;&#65533;{&#65533;I&#65533;&#65533;&#65533;"&#65533;&#65533;&#65533;s&#65533;&#65533;&#65533;|&#65533;ME9&#65533;&#65533;&#65533;&#65533;&#65533;&#65533;&#65533;&#65533;	&#65533;(&#65533;&#65533;&#65533;'R&#65533;"&#65533;&#65533;&#65533;&#65533;&#65533;&#65533;/L'&#65533;&#65533;]&#65533;D&#65533;o&#65533;#&#65533; &#65533;&#65533;hzsIq?{)I*&#65533;W&#561;Yl&#1642;Y&#65533;&#65533;]&#65533;y&#65533;&#65533;`&#65533;&#65533; 4&#65533;*&#65533;&#65533;Sy6'=&#65533;1&#65533;7f 4&#65533;~
2&#65533;
&#65533;&#65533;&#65533;
&#65533;!*&#65533;&#65533;e&#65533;&#65533;t IE&#65533; &#65533;D1&#65533;]&#65533;3&#65533;[&#65533;+,&#65533;&#65533;5&#65533;&#65533;Xk&#65533;[]&#65533;&#65533;&#65533;&#65533;&#65533;&#65533;I$&#65533;8yL&#65533;&#65533;&#65533;aG&#65533;&#65533;&#65533;&#65533;Z->&#405;&#65533;/&#65533;&#65533;MAs&#65533;V&\&#561;&#65533;@&#65533;W`:dx&#65533;&#65533;B&#65533;&#702;&#65533;^dZ^&#65533;&#65533;&#65533;&#477;&#65533;&#65533; &#65533;&#65533;L&#65533;&#65533;&#65533;&#65533;g&#304;z&#65533;&#65533;&#65533;&#65533;&#65533;I&#65533;&#65533;U&#65533;&#65533;&#65533;X&#65533;&#65533;X&#65533;&#65533;x)M_&#602;&#65533;&#65533;&#550;&#65533;&#65533;B&#65533;"&#65533;&#65533;&#65533;&#65533;e&#65533;iiR&#65533;&#65533;&#65533;|&#65533;&#65533;&#65533;"F&#65533;&#65533;9&#65533;&#65533;}&#65533;K&#65533;&#65533;78r.&#65533;a&#65533;&#677;&#65533;,&#65533;9BU&#65533;&#65533;D&#65533;&#65533;&#65533;&#65533;&#65533;&#65533;&#65533;&&#65533;&#65533;&#65533;^m&#65533;&#65533;OjT&#65533;&#65533;&#65533;&#65533;@f<&#65533;&#65533;&#65533;s&#65533;&#65533;&#65533;p&#65533;n&#65533;3&#65533;d&#1324;Q&#65533;XCmw&#65533;&#65533;]&#1446;eeUnC&#65533; \e&#65533;!&#65533;t&#65533;E8&#65533;&#65533;f&#65533;$&#65533;Z&#65533;D&#65533;&#65533;W1c&#65533;rK&#1209;u&#65533;&#65533;hQ;a&#65533;Y&#65533;q&#65533;H&#65533;&#65533;&#65533;&#65533;&#65533;,&#1752;h&#65533;&#145;*&#65533;&#65533;&#975;~u&#65533;&#65533;&#65533;&#65533;&#65533;&#65533;;&#65533;2&#65533;1EQ&#65533;&#65533;&#790;*a9&#65533;&#41175;*$!q&#65533;m&#65533;&#65533;e^s&#65533;&#65533;Q&#65533;&#65533;&#65533;&#65533;&#65533;&#1421;&#65533;&#65533;&#65533;&#65533;&#65533;&#65533; &#65533;yKx&#65533;&#65533;!&#65533;&#65533;&#65533;C&#65533;d&#65533;&#65533;&#65533;G&#65533;&#65533;J	.M&#65533;DK&#65533;&#65533;&#65533;&#65533;&#65533;&#671;&#65533;V&#65533;B&#65533;f&#65533;]8&#65533;R&#65533;`&#65533;&#65533;&#65533;&#647;\q	3&#65533;&#65533;@u&#65533;E&#65533;&#65533;&#65533;&#65533;&#65533;S$&#65533;8j&#65533;&#65533;&#65533;&#65533;p&#65533;&#65533;&#65533;&#65533;&#65533;b&#495;&#65533;$&#65533;P&#613;g~u&#65533;q&#65533;&#65533;&#65533;<&#65533;&#65533;4&#65533;&#65533;e`D'&#1414;h&#65533;&#65533;JH#{La&#65533;$&#65533;\&#65533;&#65533;&#65533;.S&#65533;
 &#65533;	 &#65533;l&#65533;&#1934;&#65533;b&#65533;S&#65533;r&#65533;eZ&#65533;&#65533;j]&#65533;&#65533;&#65533;i	a&#1265;&#65533;&#65533;&#65533;&#65533;&#65533;gK&#65533;+&#65533;&#65533;&#65533;&#65533;&#65533;z&#65533;&#65533;&#65533;odA&#65533;=&#65533;Hp&#65533;&#1764;&&#65533;&#65533;7&#65533;&#65533;A&#65533;&#65533;&#65533;&#65533;A&#65533;&#65533;nP&#65533;&#65533;&#65533;\(/9&#65533;&#65533;vU&#65533;&#350;qP&#65533;&#65533;&#65533;U&#65533;r!&#65533;&#65533;&#65533;C&#65533;&#1263;&#65533;h q&#65533;R&#65533;&#65533;&#65533;&#65533;&#65533;&#65533;5&#65533;l'{&#65533;&#218;&#65533;bwZ&#65533;8E&#65533;&#65533;&#65533;&#65533;#&#65533;&#65533;&#65533;^&#1313;&&#65533;&#65533;'j?&#65533;M&#65533;&#1443;P&#65533;8p&#65533;&#65533;gz&#453;&#65533;&#65533;&#65533;&#65533;&#65533;E&#65533;&#1483;&#65533;&#65533;&#65533;&#65533;&#65533;&#65533;lI&#65533;&#65533;&#65533;;&#65533;&#65533;W&#65533;K&#65533;:&#65533;#sG&#65533;KY&#65533;Mz&#65533;&#65533;0~7&#65533;%l&#65533;CL&#65533;|&#65533;8>&#65533;&#65533;&#65533;'&#65533;zIM&#65533;>W&#65533;t&#65533;&#65533;L&#65533;&#65533;&#65533;&#65533;&#65533;&#65533;&#65533;&#65533;fH&#65533;&#65533;&#65533;4&#65533;&#65533;-&#65533;&#65533;&#65533;y&#65533;,wdJ&#65533;>Hi{a&#65533;&#65533;f&#65533;&#65533;c.&#65533;&#65533;&#65533;Cs&#65533;Q1&#65533;&#65533;[&#65533;q&#65533;|J&#65533;&#65533;hU&#65533;
&#65533;Amp1(PI&#65533;#deY&#65533;&#65533; &#65533;&#65533;|&#65533;f(g7&#65533;&#65533;&@W*3hl2w9&#65533;*&#65533;&#65533;sr&#65533;A&#65533;&#65533;0Uw&#65533;r&#65533;`!o&#65533;&#65533;*&#65533;q.V*#&#65533;&#65533;,>&#65533;D!A&#65533;dX*&#65533;uUgeT!,&#65533;Bl&#65533;c\&#65533;EFC&#65533;7=&#65533;S&#65533;&#65533;i&#65533;c8]5DhSn3'&#65533;&#65533;js&#65533;tmc@J&#65533;E&#65533;U*&#65533;p
&#65533;6'&#65533;1|E&#65533;H&#65533;&#65533;&#673;y`1&#65533;&#65533;>&#65533;&#65533;a&#65533;&#65533;.&#65533;&#65533;PT&#65533;alA"(d&#65533;!&#65533;&#65533;f0Rx&#65533;yT~&#65533;qK&#65533;&#65533;U&#65533;&#65533;&#65533;a'&#65533;&#65533;KBU";&#65533;&#65533;+&#65533;u|#&|T'&#353;&#65533;
w&#65533;&#65533;t/&#65533;CV&#1079;.$.&#65533;&#65533;Bbu&#65533;&#65533;& &#65533;&#65533;&#65533;G&#65533;qU&#65533;&#65533;&R&#65533;v
&#65533;6vR&#65533;&#65533;&#65533;%&#65533;uI&#65533;&#65533;&#65533;&&#65533;&#65533;&#65533;"/"&#65533;tM&#65533;Q9cRu&#65533;H!bA&#65533;($T&#65533;_TH|5&#65533;y&#65533;R&#65533;|TAr&#46477;S&#65533;vt&#65533;I&#65533;&#65533;3&#65533;&#65533;&#65533;&#65533;&#65533;U&#65533;xIng&#65533;TT&#65533;05$L&#65533;1&#65533;&#65533;&#65533;&#65533;&#65533;0&#2008;'e&#65533;nSF&#65533;A&#65533;'&#65533;\1x$&#65533;2!&#65533;~A+&#65533;&#65533;fjf&#65533;+)2&#65533;&#65533;n&#65533;&#65533;A&#65533;7+&#65533;+r&#65533;v&#65533;&#65533;&#1105;/&#529;"!&#65533;L&#65533;8&#2017;&#65533; P#&#65533;&#65533;VA6$oaA&#65533;&#65533;^&#65533;AsP&#65533;^&#65533;&7Ic>t&#65533;&#65533;1[&#65533;v&#65533;&#65533;&#65533;&#65533;<V&#65533;7@&#65533;%w&#65533;&#65533;"&#65533;C&#65533;F&#65533;r&#65533;9r&#1237;H&#65533;q\@&#65533;3I3TK#&#65533;+&#65533;&#65533;G&#65533;re&#65533;8&#65533;?&#65533;&#65533;&&#65533;&#65533;f&#65533;)e#&&#65533;TMP&#65533;,7D(&#65533;&#65533;&#65533;&#65533;;!A3&#65533;D3v7&#65533;&#65533;U&#65533;7u&#65533;E&#65533;&#65533;!h&#65533;&#65533;&#65533;$Vrx c$&#65533;&#65533;&#65533;&#65533;GA&#65533;v&#65533;A&#65533;&#65533;&#65533;^&#65533;&#65533;2+/'P%&#65533;^&#1618;&#65533;a.b&#65533;G&#65533;5*&#65533;(p(&#65533;c;B!&#65533;#&#65533;%x3/&#65533;xr&#65533;V@&#65533;/&#65533;"&#65533;`&#65533;&#65533;fTa"3|J&#65533;&#65533;j%&#65533;&#65533;&#65533;Y$&#65533;:&#65533;&#65533;]Pb-"&#65533; 54&#65533;&#65533;F&#65533;&#65533;K&#65533;T&#65533;&#65533;&#65533;1&#65533;v&#65533;&#65533;&#65533;v&#65533;su&#65533;$.&#65533; JX}&#65533;&#65533;e*B&#65533;r&#65533;F&#65533;&#65533;&#38466;&#65533;&#65533;<&#10759;hi&#65533;,&#65533;a&#65533;!&#65533;&#65533;lc5*T{ &_&#65533;8/9&#65533;6&#65533;i4'q&#65533;}&#65533;&#65533;&#65533;1Ih&#65533;&#65533;V&#65533;f8I&#65533;&#65533;&#65533;&#65533;%C&#1208;G&#65533;*k&#65533;jH&#65533;&#65533;&#65533;?3|)I*&#65533;&#65533;""&#65533;a&#1346;,5Q&#65533;1-&#65533;'&#65533;&#65533;h&#65533;%l&#65533;&#65533;cI&#65533;&#65533;xIC d
&#65533;~1C ?B&#65533;#&#65533;&#65533;B\oUV&#65533;R&#65533;&#65533;&#65533;&#65533;bQ&#65533;&#65533;S&#65533;Q&#65533;!&b*2&#65533;&#65533;1n&#502;]&#65533;J&#65533;&#65533;a&#65533;c&#65533;&#321;<&#65533;W&#65533;&#65533;&#65533;&#65533;I&#65533;&#65533;x&#65533;g&#65533;xY&#65533;q/&#65533;&#65533;&#65533;&#65533;&#65533;%&#65533;M&#65533;&#65533;&#65533;B!r7x&#65533;&#65533;4G&#65533;YB&#65533;&#65533;'&#65533;&#65533;#Lt&#65533;%&#65533;&#65533;Y.R1-&#65533;]Z4e&#65533;&#65533;PI&#65533;&#65533;&#65533;&&#65533;"&#65533;U&#65533;q&#65533;B&#65533;&#65533;&#65533;G/t=Dm&#65533;&#65533;h&#917;3&#1729;l&#65533;c&#65533;&#65533;>c&#65533;&#65533;&#65533;&#1358;&#65533;&#65533;9&#1657;&#65533;&#65533;" &#65533;rC6&#65533;&#65533;h'%B=&#65533;&#65533;&#65533;&#65533;%tA&#65533;&#65533;&#65533;&#65533;;&#65533;	&#65533;U$x;w&#65533;&#65533;q&#65533;S&#65533;j&#65533;&#65533;&#65533;&#65533;&#65533;&#65533;&#65533; X&#65533;&#65533;D&#65533;&#65533;u}&#65533;&#65533;&#65533;$&#65533;6&#65533;&#65533;u&#65533;&#65533;m&#65533;LwG&#65533;I1u&#65533;%e&#65533;s&#65533;q&#65533;v&#65533;;&#65533;&#65533;"&#65533;&#65533;2Y<&#1594;s&#65533;4&#65533;&#65533;&#65533;f1&#65533;yX$#/&#65533;6&#65533;ul&#65533;&#434;"&#65533;&#65533;&#65533;&#65533;1-Qp&#65533;&#65533;;[ &#65533;z,&#65533;1k&#65533;
&#65533;6&#65533;&#65533;`&#65533;u&#65533;$$)z&#65533;&#65533;^v5&#65533;W	[*"&#65533;G&#65533;#7&#65533;d*w'u&&#65533;Dx&#65533;3e4&#65533;&#65533;G&#65533;&>&#65533;Ka&#65533;Afe&#65533;q&#65533;C&#65533;Z&#65533;&#65533;$%?&#65533;LJ`V&#65533;&#65533;&#65533;@Kh&#65533;J)"&#65533;&#65533;&#65533;	&#65533;&#192;l{%JVQ&#65533;)&#65533;!&#65533;&#65533;2&#65533;~&#275;n&#65533;7wT3j&#65533;&#65533;z&#65533;&#65533;*&#65533;&#65533;?_d&#65533;$$'=&#65533;AY7&#65533;P&#65533;;&#65533;&#65533;&#65533;&#65533;&#65533;B&#65533;I&#65533;&#385;g&#65533;!!]y&#65533;&#65533;C&#65533;t&#65533;|#&#65533;h Z&#65533;&#448;&#676;L&#65533;&#65533;&#208;&#65533;IU:[sv[&#65533;(%&#65533;F+U&#284;&#65533;qPl3{&#65533;XZ&#65533;&#65533;#dE&#1562;Ce&#65533;pK;&#65533;&#65533;y:@X&#65533;&#65533;&#65533;&#65533;&#65533;*e&#65533;ke8&#65533;&#65533;I&#65533;G&#65533;
6&#65533;I&#65533;K&#65533;&#65533;`pq&#65533;Uq7l&#65533;&#775;m^8/&#65533;S&#65533;&#65533;2&#65533;.eQE&#65533;&#65533;&#65533;&#65533;!&#65533;d'&#65533;+S&#65533;;&#65533;&#65533;O&#65533;&#65533;8&#65533;v3&#65533;oe4T;&#65533;&#65533;&#65533;&#65533;&#210;o U&0&#65533;&#65533;&#65533;8>&#65533;&&#65533;&#65533;a'X&#65533;R&#65533;&#65533;YF&#65533;%w&#65533;&#65533;}`&#65533;dX&#65533;&#65533;7&#768;J&#65533;P&#65533;&#497;s$K&#65533;&#65533;&#65533;&#65533;&#65533;&#65533;DV&#65533;&#65533;3&#65533;3>WT&#65533;&#65533;r4gWs&#65533;&#65533;&#65533;>|cn6&#65533;&#65533;&#65533;A&#65533;&#65533;A%&#65533;8&#65533;&#65533;&#65533;]&#65533;I=B&#65533;f]&#65533;%C&#65533;m&#65533;&#65533;&#65533;&#65533;br&#65533;&#65533;%6&#65533;d&#65533;zx&#65533;J&#65533;\&#65533;#&#65533;&#65533;I&#65533;1&#65533;&#65533;&#65533;*&#65533;&#65533;w#&#65533;g|R&#65533;2"&#65533;R&#65533;&#65533;&#65533;&#65533;A&#65533;&#65533;&#65533;7y&#65533;w&#65533;&#65533;x'x&#65533;$&#65533;&#65533;h$+&#65533;Q&&#65533;Eu&#65533;n/@  &#65533;k&#65533;D&#65533;&#65533;/jn]&#65533;n&#65533;LP&#65533;7&#65533;u'(z&#65533;&#65533; &#65533;&#65533;9&#65533;yq`j&#65533;a@&#65533;&#65533;&#65533;&#65533;&#65533;J&#65533;JjJ&#65533;@J&#65533;&#65533;&#65533;bb&#65533;(jq&#65533;&#65533;:so&#65533;Q&#65533;
D:&#65533;F8&#65533;j1&#65533;l&#65533;|7&#65533;&#65533;@&#65533;&#65533;&#65533;&#65533;U&#65533;w&#65533;d&#65533;*&#65533;&#65533;%&#65533;kW&#65533;.&#65533;&#65533;&#65533;z&#65533;&#65533;l[q9&#65533;&#65533;&#65533;Y#|&#65533;&#47882;&#403;8d&#65533;N&#65533;7j&#1435;]&#65533;"&#393;&#50673;l&#65533;&#65533;Bu{X&#65533;&#65533; p^&#65533;&#65533;R&#65533;0&#65533;5&#65533;E&#65533;&#65533;l&#65533;&#65533;`&#65533;Y&#65533;&#65533;&#65533;_&#65533;&#65533;&#65533;.k!Q@m&#65533;&#65533;&#65533;k&#65533;&#65533;&#65533;&#65533;dX&#65533;&#65533;&#65533;&#65533;b&#65533;kw&#65533;D&#65533;&#65533;&#65533;&#65533;\!P7&#65533;&#65533;&#65533;&#65533;QV
t&#65533;op&#65533;&#65533;&#65533;x&#65533;&#65533;&&#65533;&#65533;&#65533;s&#65533;&#65533;	6 <]DH&#65533;f@&#65533;"&#65533;&#65533;T3&#65533;d&#65533;&#65533;&#138;&#65533;&#65533;4&#65533;WZ!M!&#1540;&#65533;&#65533;$&#65533;&#65533;t3rh2J&#65533;aJR&#65533;&#65533;'*&#65533;&#65533;&#65533;&#263;3&#65533;v5sx'A&#65533;7w&#65533;9Pp&#65533;&#65533;&#65533;h&#65533;<&#65533;&#65533;&#65533;&#65533;S.&#65533;`&#65533;x&#65533;&#1831;C&#65533;Q"x&#65533;&#65533;&#1655;&#65533;%$&#65533;&#65533;j&#65533;&#65533;b&#65533;O&#65533;<<&#65533;&#65533;&#65533;w&#65533;H  &#65533;HX&#65533;Y &#65533;&#65533;M&#1185;/&#65533;>4&#65533;E0&#65533;&#65533;&#65533;&#65533;=*&#65533;&#65533;a]7&#1936;x!:&#65533;8r&#65533;E;&#65533;&#65533;1>&#65533;o &#65533;7\NR&#65533;O4%f&#65533;&#65533;&#65533;EL&#65533;&#65533;Ec&#65533;
&#65533;&#65533;0&#65533;\&#65533;|&#65533;z&#65533;&#65533;&#65533;&#65533;&#65533;'&#65533;,&#465;7&#65533;&#65533;Ms&#65533;M&#65533;&#65533;Ir&#65533;&#65533;!&#65533;&#65533;&#65533;!9 &#65533;&#65533;&#65533;&#65533;&#181;&#65533;wXS&#65533;g#&#65533;&#65533;H&#65533;!&#65533;&#65533;[&#65533;&#65533;P&#65533;3j&#65533;#>&#65533;x&#65533;&#65533;&#65533;W&#65533;0m&#65533;&#65533;&#65533;&#65533;&#1191;|&#65533;&#65533;&#65533;}&#65533;&#65533;a/2[
TQ&#65533;]&#65533;~&#65533;s&#65533;&#65533;&#65533;&#65533;&#65533;#&#65533;T&#65533;&#65533;&#65533;&#65533;&#65533;8&#65533;J&#65533;7[^&#65533;;s&#65533;&#65533;R&WP&#65533;xU&#65533;&#65533;&#65533;3&#65533;u&#65533;&#65533;F&#65533;&#65533;&#65533;:2v&#65533;&#65533;&#65533;tu&#65533;&#65533;{1u&#65533;k!?I&#65533;yN&#65533;&#1023;%&#65533;&&#65533;&#65533;&#65533;k&#65533;&#65533;}c&#872;]}S&#65533;M"&#65533;&#899;&#65533;eW&#65533;&#65533;6x&#65533;r&#65533;&#65533;V&#65533;&#65533;;&#65533;R&#65533;0HT{&#65533;A&#65533;&#65533;&#65533;9]&#65533;&#65533;B^S&#65533;&#65533;2X0`Dr&#65533;&#65533;!,&#65533;y7b&#65533;o&#65533;&#65533;X&#65533;t>z&#65533;&#65533;&#65533;&#65533;'zt&#65533;&#65533;&#65533;7&#65533;+Z}&#65533;&#65533;&#65533;o&#65533;T&#65533;jb+&#65533;&#65533;&&#65533;q@&#65533; &#65533;4`? &#65533;xK&#65533;&#65533;&#65533;&#65533;H&#65533;z2gG&#65533;+B&#65533;7&#65533;^&#65533;&#65533;&#65533;4&#65533;EJ&#65533;A&#65533;&#65533;g&#65533;>]*&#65533;&#65533;&#65533;Zv(&#65533;$s&#65533;&#65533;&#65533;Z"4E&#65533;&#65533;R#u&#1174;qW*&#65533;m&#65533;&#65533;>&#65533;&#65533;uq\n&#65533;`nx&#65533;64&#65533;ZQ&#65533;&#65533;q`k*&#1512;&#65533;Z&#65533;)O&#65533;D&#10633;&#65533;79&#65533;9&#65533;~&#65533;&#1159;&#65533;&#65533;&#65533;<&#65533;w&#65533;=O&#65533;&#65533;r&#65533;&#65533;&#65533;[1&#65533;Er&#65533;&#65533;&#65533;20&#65533;gc9&#65533;q&#65533;hJs&#65533;?-&#65533;&#65533;&#65533;&#65533;wC&#65533;&#65533;&#65533;R|>&#65533;J&#65533;3t&#65533;&#914;2&#65533;&#65533;l&#65533;U~QVQ&#65533;;96J!&#65533;&#65533;&#65533;&#65533;`p&#65533;hu;&#65533;&#65533;,&#65533;&#65533;\&#65533;&#65533;	?&#65533;v-Os&#65533;&#65533;&#826;&#234;&#65533;&#65533;ho&#65533;<Z&#866;&#65533;7g&#65533;}&#65533;@J&#65533;&#65533;&#65533;&#65533;&#841;M-O&#65533;0&#65533;&#65533;>]mI&#65533;'6&#1390;G&#65533;&#65533;&#65533;&#65533;&#65533;0w&#65533;D&#65533;&#65533;3&#65533;&#65533;&#65533;-&#65533;&#65533;:&#65533;a\&#65533;l&#65533;&#65533;&#65533;&#65533;&#65533;0d&#65533;&#65533;&#65533;&#65533;Am/.<&#65533;&#65533;o>
&#65533;f&#65533;&#65533;A}&#65533;&#65533;&#65533;Q&#65533;E Z&#65533;4&#65533; (&#65533;&#65533;a&#65533;&#65533;I&#65533;/&U2<&#356;&#65533;&#65533;&#65533;&#65533;&#65533;&#65533;!A&#65533;PL}i&#65533;G&#65533;C:	9($&#65533;&#65533;%B&#65533;Q&#65533;&#65533;U"V&#65533;&#65533;
C&#389;[&#65533;&#65533;9&#65533;&#65533;&#65533;7n&#65533;DIy0&#65533;Aa]|X&#65533;(D&#65533;&#65533;76N&#65533;&#65533;&#65533;&#65533;&#65533;&#156;#N&#65533;!d&#65533;&#65533;{&#65533;&#65533;8&#65533;&#65533;&#65533;&#65533;%&#65533;&#65533;&#65533;+ &#65533;&#65533;&#65533;	@&#65533;)%JV2&#65533;|&#65533;i0b&#65533;D&#65533;&#65533;5&#65533;!&#65533;&#65533;&#65533;&#65533;&#65533;&#65533;;&#65533;&#65533;4&#65533;F&#65533;&#65533;&#65533;N&#65533;&#65533;S!?a0&#65533;V&#65533;&#65533;7&#65533;&#65533;&#65533;(&#65533;!S BN&#25491;&#65533;&#65533;NMmt	r&#65533;M_&#65533;&#65533;x5&#65533;R[G!&#65533;|2g&#65533;&#65533;d&#65533;&#65533;&#65533;&#65533; %&#65533;&#65533;8J&#65533;&#65533;(`&#65533;&#65533;%&#65533;JcH&#65533;&#65533;&#65533;X(&#65533;&#65533; `B4&#65533;&#65533;
*v k&#65533;; &#65533;&#174;&#65533;&#65533;&#65533;&#65533;!&#65533;&#65533;&#65533;j!&#65533;dH/'&#65533;C/;-&#65533;rKF &#65533;@&#65533;&#65533;Nn[&#903;!0ZJ&#65533;&#65533;&#554;&#65533;&#65533;b1&#65533;.&#65533;&#65533;!{!&#65533;&#65533;&#65533;!&#65533;&#65533;&#65533;I&#270;l&#65533;
&#65533;&#65533;bh&#65533;&#65533;&#65533;0&#65533;&#65533;&#65533;&#65533;0e&#65533;7&#65533;j&#65533; 9&#65533;@57&#65533;b(&#65533;&#65533;&#65533;&#65533;2&#65533;
&#65533;sv&#65533;&#65533;&#65533;^@A&#65533;*o&#65533;&#65533;I&#65533;.&#65533;&#65533;&#65533;&#65533;</&#65533;&#65533;!&#65533;&#65533;&#65533;3&#65533;&#65533;&#65533;&#65533;#&#65533;$&#65533;:&#65533;&#65533;&#65533;
I&#65533;)!&#65533;a&#65533;&#65533;&#65533;o:&#65533;&#65533;&#65533;FQ&#65533;L&#750;&#65533;3&#65533;#?&#65533;&#65533;/&#1290;&#65533;3Iz.&#65533;NI&#65533;&#65533;7S&#65533;&#65533;&#1560;N&#65533;	?&#65533;N&#65533;S &#65533;&#65533;>w&#65533;&#651;r\(&#65533;K<&#65533; b&#65533;SVA&#65533;&#667;!&#65533;f/&#65533;&#65533;&#65533;Q3&#65533;dH&#65533;&#65533;&#65533;&#65533;)&#65533;Jh&#1008;&#65533;&#65533;A&#65533;k`p&#22695;2,Cvf&#65533;2*,+&#65533;(&#65533;s vk&#65533;&#65533;P&#65533;7U&#65533;&#65533;&#65533;&#65533;X&#65533;*&#65533;$(H&#65533;&#65533;%PV&#141;8&#1824;&#65533;&#65533;&#65533;&#65533;7&#221;&#65533;&#65533;&#65533;&#65533;g&#65533;&#65533;0X&#65533;&#65533;Q&#65533;&#65533;&#65533;&#65533;&#1075;!	&#65533; 3&#65533;PS%&#65533;&#65533;&#65533;&#65533;&#65533;t&#65533;P&#65533;&#65533;CU&#65533;(/&#65533;j#(&#333;&#65533;;&#298;[&#65533;M[&#65533;&#65533;&#65533;&#65533;PN2&#65533;&#65533;o&#65533;^&#65533;<&#65533;&#65533;I&#65533;c&#65533;e&#65533;8&#65533;&#65533;&#65533;&#65533;&#65533;&#65533;&#65533;z`&#65533;VGu&#65533;&#65533;&#65533;z&#65533; n&#65533;-Nq&#65533;&#65533;&#65533;DN&#65533;R&#65533;&#65533;&#65533;X&#45800;&#1258;&#65533;&#65533;A&#65533;jP&#65533;&#65533;&#65533;	&#65533;
Fk&#65533;d#&#624;|&#65533;#&#65533;&#2019;M&#65533;&#65533;Ac&#65533;&#65533;7&#65533;p&#65533;W&#65533;&#65533;"&#65533;&#65533;x+&#65533;! {@&#65533;^&#65533;]Yj&#65533;'&#65533;&#65533;&#65533;&#65533;&#65533;z&#65533;-?|&#65533;&#65533;7r&#65533;&#226;-&#65533;&#407;&#65533;0=&#412;&#65533;h!&#65533;9&#65533;&#65533;%&#65533;H0&#65533;?&#65533;S&#65533; &#65533;M&#65533;H&#65533; /&#65533;{&#65533;&#65533;>&#65533;*[D&&#65533;@a&#1568;5&#65533;&#65533;&#65533;l&#1076;&#65533;h&#65533;,&#65533;@K&#65533;&#65533;&#65533;&#65533;&#65533;Fo&#65533;&#65533;&#65533;&#65533;&#65533;%#&#65533;&#65533;I&#65533;8&#65533;&#65533;i&#65533;v&#65533;&#65533;F: &#65533;&#65533;&#65533;g&#65533; &#65533;8&#65533;&#65533;&#65533;0&#65533;&#65533;&#65533;x&#65533;&#65533;i&#1100;B&#65533;$C&#65533;*'""&#65533;7\&#65533;&#65533;&#65533;XG%d&#65533;&#733;&#65533;&#65533;&#65533;hC&#65533;9&#65533;/&#65533;z&#65533;&#65533;c1&#65533;&#65533;&#65533;P&#65533;b&#65533;1&#65533;hf&#65533;,9&#65533;0u\&#65533;&#65533;&#65533;&#65533;k&#65533;H]a9B&#65533;&#65533;&#65533;&#65533;&#65533;*&#65533;&#65533;d&#65533;&#65533;C"f?&#65533;wn&#65533;	&#65533;1$&#65533;&#65533;&#65533;&#1512;+&#65533;&#65533;J]x^&#65533;&#65533;8&#65533;;ic{&#65533;B#C&#65533;&#65533;H3FP&#65533;&#65533;&&#65533;7@A&#65533;B&#1265;&#65533;&#1323;'&#65533;IB&#41068;#&#65533;#&#65533;&#65533;&#65533;6&#65533;zz&#65533;!&#65533;&#65533;0&#65533;C&#65533;&#65533;%&#197;&#65533;&#65533;H&#65533;	&#65533;&#65533;&#65533;&#65533;&#65533;&#65533;=&#65533;az&#65533;&#65533;vPED8&#65533;TN&#65533;0&#65533;G]&#65533;$#65&#65533;&#65533;&#65533;&#65533;&#65533;&#65533; [&#65533;4&#65533;&#65533;&#65533;&#65533;M&#65533;eN`i9&#65533;#&#65533;&#1610;#&#65533;e`]f#C&#65533;C&#65533;&#65533;&#779;|&#65533;QVt&#65533;F&#65533;R&#65533;&#65533;&#65533;E&#65533;F&#65533;&#65533;A&#65533;Y"*!d'C&#65533;u&#65533;S\$&#65533;B H&#65533;r&#58986;~ &#65533;V)&#65533;4&#65533;gm&#65533;YIZ^D&#65533;a&#65533;&#65533;c&#65533;&#65533;TS1&#65533;)Ln&#65533;h8x&#65533;&#65533;&#65533;=;&#65533;&#65533;&#65533;'&#65533;N&#65533;&#65533;v#&#65533;&#65533;}>t
|IEV&#65533;&#65533;&#65533;t,g&#65533;&#65533;s!&#65533;&#65533;s^&#65533;&#65533;ku&#65533;&#65533;mx&#65533;&#65533;>&#65533;"I&#65533;H&#65533;6;&#65533;&#65533;r]\&#65533;&#65533;0&#65533;&#65533;)&#65533;'p4&#65533;.{y&#65533;:,&#65533;A&#65533;	Y`&#42918;&#65533;*G7&#65533;&#65533;ID&#65533;<&#65533;&#65533;&#65533;s&#65533;\\a&#65533;&#1840;H&#65533;[&#917;&#65533;?&#65533;rE&#65533;F$&#65533;]&#65533;&#65533;&#65533;&#65533;(*}&#1105;z&#65533;&#65533;&#65533;&#65533;J&#65533;&#553;&#65533;{&#65533;V&#65533;&#65533;&#65533;<YV6&#65533;&#65533;&#65533;&#65533;yA&#65533;&#65533;&#65533;&#65533;]&#65533;B&#65533;f
(2{1&#65533;a&#65533; 8&#65533;I&#1792;2&#65533;&#65533;t&#65533;&#65533;|&#65533;XA&#65533;3&#65533;E/&#65533;&#65533;H&#65533;&#65533;&#65533;#D&#65533;&#65533;&#65533;*&#65533;O5&#65533;&#65533;"D&#65533;&#65533;&&#65533;Ix"I&#65533;&#65533;*w&#65533;H&#65533;#&#65533;a&#2006;&&#65533;&#65533;&#65533;&#65533;:k&#65533;&#65533;hv&#65533;y'e&#65533;&#65533;&#65533;.-&#65533;K&#65533;&#65533;&#65533;Au`PjR&#65533;Y&#65533;&#65533;oB&#65533;!K&#65533;&#65533;]&#65533;&#65533;E/&#65533;$OY&#65533;8.&#65533;&#65533;&#65533;&#65533;9&#65533;&#65533;&#65533;U&#65533;W{&#65533;&#65533;&#65533;!5&#65533;UAn&#65533;&#65533;&#65533;V&#65533;*Z&#65533;&#65533;l&#65533;&#65533;&#65533;0|&#1630;&#65533;&#65533;j&#65533;"?&#65533;&#65533;&#65533;&#65533;w&#65533;k&#65533;55e&#65533;&#65533; A&#65533;&#14283;&#65533;&#65533; H&#65533;z&#1860;&#65533;&#1388;&#65533;&#65533;&#65533;j&#65533;&#910;N,y&#65533;k^T$"o/rF&#65533;"&#65533;&#65533;&#65533;V&#65533;z&#1207;B&#65533;
}&#65533;&#1133;)a&#65533;Q&#65533;Qn&#10504;&#65533;&#813;&#361;&#65533;E&#65533;j&#65533;&#65533;!$X&#65533;&#65533;&#65533;&#1275;&#65533;Ex&#65533;\Ki&#65533;&#65533;A>&#65533;&#65533;HF&#65533;wyI&#65533;&#65533;&#65533;&#65533;6&#65533;&#224;&#1867;]&#65533;E&#65533;pX&#1222;^{&#65533;&#65533;5k&#65533;s6&#65533;&#65533;\&#65533;r&#65533;J4{J&#65533;&#65533;Np&#65533;&#65533;1&#65533;&#65533;&#65533;5&#65533;h @&#65533;&#65533;H&#65533;<&#65533;&#65533;&#65533;6,&#65533;M&#65533;}&#65533;&#65533;|&#65533;&#65533;H&#65533;s&#65533;&#65533;&#65533;pe&#65533;&#65533;&#1558;&#65533;1CN&#65533;&9L{&#65533;&#65533;&#65533;kD&#1242;F&#65533;I{&#65533;&#65533;+Skf*0R&#65533;\e&#65533;n1&#65533;&#65533;/&#65533;&#65533;	~t&#65533;&#65533;\&#65533;&#1253;&#65533;&#65533;&#65533;&#65533;!&#65533;C&#65533;&#65533;5&#65533;]Z&#65533;%0+ArZVB!&#65533;&#65533;&#65533;&#65533;&#210;8ye|qA&#65533;&#65533;Mm&#65533;&#65533;&#65533;&#65533;$&#65533;&#65533;A&#65533;qE"Z{&#1591;&#65533;B2&#65533;'I&#65533;>(&#65533;&#65533;'DEi&#65533;&#65533;&#65533;&#65533;F>&#65533; 4&#65533;Y&#65533;&#65533;&#65533;&#65533;&#65533;h"ObNpZ&#65533;F&#65533;3&#65533;Lk&#65533;&#65533;h&#65533;:&#65533;&#65533;f&#65533;<vt&#165;&&#764;o&#65533;&#65533;&#65533;Uc&#65533;7&#65533;&#65533;5L&#65533;`&#65533;j&#65533;&#65533;&#65533;&#65533;N?&#65533;K_-L`&#65533;&#65533;&#65533;WQp&#65533;0"k9Ev &#65533;&#1632;&#65533;&#65533;Nj&#65533;&#65533;*	&#65533;&#65533;d&#65533;I&#65533;6sv&&#65533;%&#65533;&#65533;y&#65533;&#65533;&#65533;&#65533;l7&#65533;&#65533;6K&#65533;M=&#65533;
Sy&#65533;&#65533;&#65533;&#65533;&#65533;&#65533;,&#65533;{{&#65533;&#65533;u &#65533;A&#65533;ua
&#65533;&#65533;,Z&#65533;pj&#65533;&#65533;&#65533;&#65533;1 G&#65533;&#65533;o!"&#65533;&#65533;&#59405;&#65533;&#65533;&#65533;&#65533;U&#65533;&#65533;{i&#65533;&#65533;&#65533;k &#65533;h,&#65533;Z&#65533;&#65533;*&#65533;&#65533;1&#65533;&#65533;&#65533;&#65533;-&#65533;}&#65533;&#65533;&#65533;&#65533;.>	h&#65533;:&#65533;:/i3&#875;&#65533;/&#65533;&#65533;'&#65533;&#65533;&#65533;)S&#65533;&#65533;H&#65533;&#65533;&#65533;!(<&#65533;
&#65533;H&#65533;&#10525;hT&#65533;&#65533;&#65533;&#65533;&#65533;&#65533;&#65533;x"&#65533;:&#65533;@&#65533;&#65533;&#65533;&#65533;1&i&#65533;-"&#65533;9&#65533;&#65533;&#65533;`#&#65533; 7b&#65533;j
&#65533;&#65533;&#65533;{&#65533;&#65533;&#65533;&#65533;&#1080;&#65533;&#65533;9&#65533;>&#65533;&#65533;AA0x&#65533;&#65533;&#65533;1&#65533;&#65533;&#65533;&#65533;Y&#65533;&#65533;c&#65533;&#65533;&#65533;=*&#65533;?&#65533;c&#65533;&#65533;&#65533;&#65533;&#65533;&#65533;&#65533;&#65533;A&#65533;R3&#65533;h	&#65533;k&#65533;&#65533;&#65533;&#513;&#65533;"&#65533;&#65533;,7&#65533;&#65533;e&#65533;A&#65533;9&#65533;3&#65533;a&#65533;&#65533;&#65533;'&#65533;i&#65533;&#65533;3&#65533;&#65533;9&#65533;&#65533;87&#65533;&#65533;C&#65533;&#65533;&#65533;r&#65533;,&#65533;7&#65533;RL&#65533;&#65533;&#532;*y+E&#65533;&#65533;+L&#65533;p93&#65533;&#65533;&#65533;Fi[Y&#65533;VIcj&#65533;&#65533;&#65533;2.3&#65533;p	&#65533;&#65533;&#65533;$+*]b&#65533;&#65533;	&#65533;;-&#65533;&#65533;70&#65533;&#65533;1&#65533;]&#65533;&#65533;U&#65533;u&#65533;.&#65533;&#65533;x&#65533;&#65533;h#&#65533;&#65533;3)r&#65533;	&#65533;&#65533;&#65533;&#65533;&#65533;yI&#65533;7H-&#65533;&#65533;I1&#65533;&#65533; &#65533;)c&#65533;2&#65533;&#65533;&#1672;&#65533;&#65533;&#65533;&#65533;&#1147;&#65533;z,&#65533;&#65533;f&#65533;&#65533;&#141;&#65533;!N&#65533;T&#65533;&#65533;P:&#65533;tA&#65533;]

&#65533;H1&#65533;&#65533;1&#65533;s&#65533;&#38654;Q&#65533;Y&#65533;&#65533;&#65533;R&#65533;&#65533;0&#65533;&#65533; &#65533;9&#65533;&#250;&#65533;&#65533;@&#65533;&#65533;,&#65533;&#65533;0&#65533;[v&#1306;&#65533;&#65533;-}[&#65533;&#256;5Y&#65533;&#65533;&#290;&#65533;p&#65533;&#456;&#65533;(q&#65533;&#65533;;&#65533;&#65533;&#65533;D1&#65533;&#65533;@&#65533;'2)&#65533;BY&#65533; `p1&#65533;p&#65533;C&#65533;8&#65533;&#65533;&#65533;&#1608;i&#65533;&#65533;"&#203;&#65533;&#65533;K&#65533;&#65533;&#65533;11&#65533;3/&#65533;&#65533;&#65533;b&#65533;&#65533;SH1&#65533;X&#65533;$&#65533;&#65533;/&#65533;%&#65533;&#65533;&#65533; &#389;&#65533;&#65533;*&#65533;@&#65533;S&#65533;&#65533;&#65533;3&#242;&#65533;j&#65533;B&#65533;&#65533;&#65533;&#65533;&#65533;&#65533; r&#65533;r+&#65533;&#65533;&#65533;&#65533;K&#629;1)&#65533;&#65533;D&#65533;&#65533;&#65533;|?&#652;&#65533;&#65533;&#65533;&#652;&#65533;&#65533;P&#65533;Y&#65533;'8&#65533;XL&#65533;&#65533;K(&#65533;&#65533;ca*&#65533;,	&#65533;&#65533;/@2&#65533;&#899;&#65533;)&#65533;&#65533;&#65533;.%0
&#65533;Y&#65533;&#65533;%&#65533;&#65533;&#65533;&#65533;&#65533;Q>&#65533;&#65533;--&#65533;&#65533;&#65533;&#65533;-&#65533;"&#65533;&#65533;&#65533;)B&#65533;&#65533;&#65533;A&#65533;,!I&#65533;&#65533;2&#65533;&#65533;3J&#65533;&#65533;p&#65533;&#65533;B&#65533;x&#65533;7 &#65533;&#65533;&#65533;&#65533;&#65533;&#901;(&#827;&#1070;&#65533;|&#65533;Q&#65533;&#65533;&#65533;&#65533;/YD&#65533;L&#65533;D&#65533;&#1772;&#65533;&#65533;&#65533;&#65533;&#65533;R&#65533;&#65533;&#65533;&#65533;J&#65533;&#65533;N0&#65533;&#65533;&#65533;O&#65533;&#65533;&#65533;C&#65533;&#65533;&#65533;&#586;&#65533;&#65533;&#65533;&#65533;&#65533;&#65533;Y#&#65533;&#65533;K&#65533;k&#65533;/RO&#65533; ,&#65533;&#65533;Z&#65533;&#65533;&#1257;&#65533;&#65533;h&#65533;&#65533;&#65533;?A&#65533;&#65533;&#65533;?&#65533;A #+%$O xG&#65533;{D&#65533;^zS1E&#65533;a&#65533;<&#65533;(&#65533;	&#343;&#65533;&#65533;&#65533;Z&#65533;!&#65533;&#65533;&#65533;&Y&#65533;&#65533;&#1521;2"y9c&#65533;&#65533;&#65533;2o`&#65533;&#65533;&#65533;DJ&#65533;&#4265;<&#65533;&#488;&#65533;D&#65533;ky&#65533;F&#65533;&#65533;&#65533;&#65533;&#65533;&#65533;(H&#65533;&#65533;(&#65533;13q&#1107;&#65533;!z&#65533;'&#65533;,&#65533;3b-&#65533; e&#65533;N&#65533;a&#65533;9&#65533;&#65533;&#65533;&#65533;&#65533;&#65533;6&#65533;^&#65533;&#332;7&#65533;)&#65533;&#1586;&#65533;H@c;"&#65533;&#65533;B.&#257;&#65533;2&#65533;&#65533;&#65533;&#1175;yq&#65533;T&#65533;&#65533;+t9C&#65533;&#65533;&#65533;@+&#65533;&#65533; &#65533;a&#65533;&#65533;&#65533;:$;&#65533;&#65533;:&#65533;&#65533;&#65533;&#591;&#65533;2&#65533;&#491;&#65533;&#65533;&#65533;-&#65533;&#65533;&#65533;&#65533;&#65533;O&#65533;&#65533;&#65533;?&#65533;&#65533;&#65533;%&#65533;-&#65533;&#65533;/&#214;&#65533;&#65533;&#65533;&#65533;&#414;8.#M&#65533;&#65533;&#65533;;o&#65533;&&#65533;+&#65533;Dl&#65533;@>&#65533;&#65533;&#65533; &#907;&#65533;&#65533;&#65533;&#65533;&#65533;.&#1152;&#65533;;Y&#65533;;&#65533;:&#65533;&#65533;&#65533;&#65533;	V&#657;&#65533;&#65533;'&#65533;"&#65533;&#65533;&#65533;P09&#65533;8&#65533;&#65533;&#65533;,J&#65533;#?::&#65533;&#65533;:&#65533;:&#65533;{&#65533;&#65533;(&#65533;A&#65533;Q2N&#65533;&#65533;&#65533;&#65533;	&#65533;&#65533;Mz9 &#65533;&#65533;*z&#65533;l&#65533;P&#65533;Z&#65533;&#65533;&#65533;&#65533;W&#65533;&#65533;&#65533;zI&#65533;5&#65533;b&#65533;7&#65533;&#65533;A&#65533;a&#65533;&#65533; &#65533;&#65533;&#65533;n&#65533;[!&#65533;Y&#65533;&#65533;&#65533;9&#65533;5y&#65533;|$^&#65533;&#65533;0&#65533;&#1232;a/&#65533;b&#65533;&#65533; &#65533;&#65533;&#65533;&#65533;rk&#65533;&#65533;.u&#65533;D&#65533;&#65533;|&#65533;A&#65533;&#65533;?n=&#65533;&#65533; &#65533;y&#65533;0KTE&#65533;&#65533;&#65533;P&#65533;&#1705;&#65533;&#65533;
&#65533;Y&#65533;&#65533;&#65533; :{&#65533;b{8)&#65533;e&#65533;&#65533;|&#846;&#65533;Q &#65533;&#65533;&#65533;,u&#65533;&#65533;&#65533;'&#65533;&#65533;&#65533;&#65533;&#1633; &#65533;&#65533;&#65533;*^q]&#65533;&#65533;&#65533;ui&#65533;&#65533;&#65533;&#65533;&#65533;*&#65533;&#65533;&#65533;&#65533;&#65533;&#65533;=&#65533;&#65533;/m: CM&#1377;2&#65533; 5&#65533; &#65533;&#65533;&#65533;&#408;#&#65533;:&#65533;&#65533;j#&#65533;	O&#65533;&#65533;O&#65533;&#65533;#KA2&#65533;DS&#65533;B&#65533;B&#1608;3VJ&#799;&#65533;'a&#65533;Y/0&#1629;5&#65533;&#65533;&#65533;]J&#65533;&#65533;*&#65533;&#65533;&#65533;&#65533;$&#65533;&#65533;\<&#65533;,3HD&#1991;)3h&#65533;&#65533;&#65533;&#65533;&#65533;&#65533;D&#65533;&#65533;&#65533;&#65533;S#g(&#65533;&#65533;&#65533;la&#65533;&#65533;&#65533;&#65533;&#65533;&#65533;N&#65533;&#65533;7&#65533;&#65533;&#65533;&#65533;&#65533; &#65533;Y&#65533;)&#65533;p&#65533;&#65533;VM&#65533;U2OY*7&#65533;SG&#54267;&#65533;&#65533;Z&#65533;]&#65533;&#65533;&#65533;!E3&#1725;q&#65533; (&#65533;z&#65533;&#65533;&#65533;@&#65533; ']&#65533;&#65533;5I&#65533;&#65533;&#65533;	&#65533;m&#65533;&#65533;&#65533;]Ei&#65533;&#65533;)3&#65533;&#65533;&#65533; &#65533;&#65533;2&#65533;&#65533;&#65533;*&#65533;&#65533;7&#65533;K&#65533;&#65533;&#65533;&#65533;&#65533;&#65533;&#65533;X&#65533;&#65533;&#65533;&#1809;
TS9&#65533;G"[E&#65533;&#65533;&#65533;&#65533;@[JCS&#65533;c&#1777;&#65533;4-9&#65533;bv&#65533;3"
.!k&#65533;.&#65533;)9&#65533;&#65533;&#65533;&#65533;F&#65533;&#65533;F&#65533;l&#65533;:&#65533;&#65533;&#65533;&#65533;&#760;&#65533;BH&#482;&#65533;&#65533;&#65533;5\&#65533;&#65533;Z% C&#65533;&#65533;&#65533;9&#65533;l&#65533;&#65533; &#65533;&#65533;&#65533;&#65533;&#65533;&#65533;&#65533;&#65533;=&#65533;&#65533;]*&#65533;6=	&#65533;&#65533;&#65533;.Q&#65533;[&#65533;?&#65533;x&#65533;&#65533;zl:-j&#65533;&#65533;&#1064;&#65533;3B&#65533; K&#65533;&#65533;R&#65533;&#65533;'#&#65533;&#65533;g&#65533;Z>Ik<&#65533;&#65533;&#65533;&#65533;}&#65533;}&#65533;&#65533;z&#65533;&#65533;&#65533;=&#65533;&#65533;X&#65533;H&#65533;/5D&#65533;&#65533;&#65533;@&#65533;&#65533;&#65533;&#65533;&#65533;5)^&#65533;-\&#65533;&#1592;&#65533;&#65533;&#65533;&#65533;&#65533;&#65533;y&#65533;R)&#65533;&#65533;&#65533;&#65533;$&#65533;.&#65533;&#65533;&#65533;&#65533;9&&#65533;)Ej&#65533;"	< &#65533;&#65533;&#65533;&#65533;U&#65533;&#65533;i>v&#65533;&#65533;&#65533;#&#65533;&#65533;&#65533;&#65533;j&#65533;&#65533; \&#65533;&#65533;&#65533;&#65533;&#208;V&#65533;&#65533;&#65533;I&#65533;&#65533;&#1194;&#65533;Rq&#65533;&#65533;d*h&#65533;hD&#65533;&#65533;&#65533;&#998;&#65533;&#65533;f&#65533;6WR&#65533;&#65533;F&#65533;)j&#65533;N&#65533;&#65533;&#65533;&#65533;7&#65533;A"&#65533;]&#65533;C1g&#65533;J&#65533;`f&#65533;&#65533;.5k&#65533;&#65533;,&#1442;&#65533;&#65533;&#65533;&#65533;&#65533;{&#65533;&#65533;|%&#65533;vY&#65533;B;&#65533;&#65533;&#1626;m&#65533;I&#65533;&#65533;&#65533;&#65533;E&#65533;y&#65533;x&#65533;&#65533;0&#65533;S[/&#65533;&#65533;<j&#65533;7&#65533;&#65533;o&#65533;&#65533;$q&#65533;&#1787;=ox&#65533; &#65533;&#65533;&#65533;&#65533;&#65533;&#65533;&#65533;&#65533;&#65533;&#65533;&#1838; &#65533;&#65533;&#65533;&#65533;e-6&#65533;6&#65533;t/&#65533;?&#65533;d&#65533;&#65533;&#65533;&#496;&#65533;E&&#65533;8&#65533;&#65533;&#65533;`&#65533;&#65533;&#148;G&#65533;&#65533;&#65533;&#65533;3&#65533;&#65533;>-J&#65533;&#65533;h&#65533;&#15891;z&#65533;&#65533;&#65533;&#65533;`sFR&#65533;p"&#65533;&#65533;&#65533;&#65533;&#65533;&#65533;X&#65533;&#65533;&#65533;"a&#65533;&#65533;&#65533;&#65533;&#65533;q	&#65533;j&#65533;"&#65533;&#65533;t&#65533;&#65533;]&#65533;&#65533;Q&#65533;&#65533;&#65533;!&#1195;&#65533;&#65533;!
&#65533;&#65533;&#65533;&#65533;I&#65533;&#65533;I&#65533;&#65533;L^&#65533;.&#65533;0&#65533;Nhk&#65533;&#65533;&#65533;&#65533;)6c-&#65533;b3&#65533;M&#47936;&#65533;C&#65533;&#65533;Q(&#65533;m&#65533;&#65533;&#65533;&#65533;&#65533;&#65533;&#65533;Y&#65533;&#65533; Q\&#65533;U&#65533;&#65533;'&&#65533;&#65533;va&#65533;&#65533;;'&#65533;&#65533;I &#65533;&#1048;&#65533;b&#65533;&#1617;!&#65533;&#65533;&#1285;&#65533;&#65533;//`9&#65533;9&#65533;!&#65533;&#65533;&#65533;F&#65533;_&#65533;@&#65533;&#65533;&#65533;&#65533;'&#65533;&#65533;
!C&#65533;)J<9/&#65533;&#1889;&#65533;-&#65533;mx&#65533;&#65533;&#65533;&#65533;&#65533;&#65533;)N
6&#65533;%
&#65533;n*1&#65533;&#65533;&#65533;X&#65533;-&#65533;&#65533;&#65533;)&#65533;&#65533;&#65533;$&#65533;/[&#65533; {r,f#	V&#65533;&#65533;!&#65533;Y&#65533;~&#1221; &#65533;O^]&#65533;&#65533;)&#65533;&#65533;Ao&#65533;&#65533;&#65533;&#65533;&#65533;D&#65533;&#65533;W&#65533;
0)*&#65533;0&#65533;&#65533;'&#33933;&#65533;6&#65533;&#65533;q&#65533;&#65533;@&#65533;&#65533;&#65533;&#1136;&#65533;&#65533;v&#65533;&#65533;&#65533;&#65533;&#65533;W"W&#65533;(R&#65533;pI&#65533;&#65533;&#65533;&#1738;f-&#65533;jr&#65533;&#65533;&#65533;/e8&#65533;&#65533;&#65533;&#65533;&#65533;8&#65533;&#65533;&#65533;&#65533;&#65533;&#65533;&#65533;95&#65533;'&#65533;&#1398;H&#65533;$s&#65533;&#65533;]U &#65533;]&#65533;H&#65533;<O&#65533;Vb&#65533;M&#65533;&#65533;1O_?&#65533;+&#65533;&#65533;&#65533;&#65533;\R&#65533;{&#65533;lGI&#65533;&#1149;&#65533;7&#65533;u&#65533;&#65533;&#65533;&#65533;&#65533;&#65533;D8&#65533;&#65533;&#65533;&#65533;LY?!&#65533;xh&#65533;!&#65533;N@n&#65533;(&#65533;<&#65533;&#282;&#65533;,&#65533;&#65533;&#65533;^ZJ&#65533;B=&#65533;/u&#65533;h&#65533;&#65533;U
WY&#65533;&#65533;8&#65533;5&#65533;N&#65533;&#65533;&#1205;a&#65533;n'\&#65533;vb&#65533;#&#65533;&&#65533;&#430;&#65533;?
&#65533;&#65533;Q'&#65533;&#65533;9&#65533;}&#65533;1I&#65533;&#65533;&#65533;/8&#65533;&#65533;&#65533;3C&#65533;&#65533;@&#65533;N/&#65533;&#65533;&#65533;Z&#65533;*&#65533;&#65533;E5"&#65533;&#65533;"&#65533;@&#1788;4y&#65533;b-&#65533;&#65533;,&#65533;&#65533;&#65533;&#65533;&#1163;f&#65533;'&#65533;Kl&#65533;&#65533;&#65533; &#65533;&#65533;N?Q&#65533;&+&#65533;&#65533;Y&#65533;&#65533;&#65533;g-&#65533;&#65533;&#65533;i&#65533;+&#65533; &#65533;S&#65533;&#65533;&#65533;&#65533;&#65533;&#65533;&#65533;wZ&#65533;&#65533;1&#65533;&#65533;/&#65533;r&#65533;&#65533;D&#65533;&#65533;3&#65533;&#65533;w6Gs&#65533;&#65533;&#65533;?&#65533;b&#65533;&#65533;&#65533;R&#65533;&#65533;@p&#65533;&#65533;&#65533;&#65533;&#65533;&#65533;&#65533; &#65533;&#65533;RxW&#65533;x&#65533;&#65533;c&#65533;7&#65533;&#65533;2&#65533;V'8"&#65533;&#65533;&#65533;&#65533;n&#65533;&#529;&#65533;,QasL&#65533;&#65533;&#65533;&#1484;&#65533;PJ!}S&#65533;r1&#65533;&#65533;&#65533;&#65533;&#65533;sf{&#65533;&#65533;w&#459;,&#65533;>&#1155;]Y\&#691;&#65533;&#65533;&#65533;&#65533;.=&#65533;&#2042;H&#65533;&#65533;(P 4&#65533;&#340;AS`$(&#65533;TC &#65533;&#65533;Lt&#65533;&#65533;M&#65533;#v&#65533;H&#65533;at&#65533;0&#65533;&#65533;Sn&#65533;&#65533;TQX&#65533;N0F&#660;&#65533;PX&#65533;!&#65533;&#65533;i&#65533;EXO &#65533;&#65533;D&#65533;H&#65533;&#727;8&#65533; &#65533;&#65533;)(<8&#65533;&#65533;0&#65533;&#65533;D&#65533;&#132;	&#65533;&#65533;W&#65533;T&#65533;&#65533;&#262;i'&#65533;m&#65533;&#1847;p&#65533;(m&#65533;f&#65533;W&#65533; &#65533;&#65533;&#65533;&#1493;L&#65533;u{&#65533;jU&#65533;ql&#65533;dl&#65533;&#65533;&#65533;&#65533;D+P&#65533;&#776;&#65533;@&#65533;&#65533;&#65533;&#65533;&#65533;&#65533; &#65533;&#65533;W	E&#65533;0&#65533;&#65533;&#65533;1(Am<&#65533;&#1576;&#65533;X&#65533;&#65533;&#65533;$E&#688;&#65533;&#425;Q&#65533;Hmq&#1348;&#65533;i8&#65533;&#65533;&#65533;Y&#65533;E=Q&#65533;&#65533;6N&#65533;&&#65533;&#65533;A0Fs6+:"K&#65533;&#65533;&#370058;&#65533;&#65533;&#65533;&#65533;&#65533;&#65533; &#21072;&#65533;&#65533;&#65533;I&#65533;GB&#65533;&#65533;&#65533;085	&#65533;&#65533;)&#65533;E&#65533;`Q@&#65533;P&#65533;&#65533;&#65533;&#65533;G&#65533;&#65533;&#65533;%A&#65533;&#65533;]&#347;V &#65533;%p&#65533;LTS&#65533;h&#65533;r&#65533;&#65533;&#65533;)QE&#65533;t&#65533;}e&#65533;v&#1597;a&#65533;PU&#65533;B&#65533;&#65533;&#65533;_P&#65533;cX&#65533;1&#65533;{Y!FV&#65533;&#65533;&#65533;P&#65533;&#65533;&#65533;&#65533;`&#65533;M4&#65533;@F&#65533;k&#65533;F&#65533;O&#65533;&#65533;&#65533;&#65533;w1&#65533;&#65533;&#65533;&#65533;<mX&#65533;G&#1398;&#65533;CqA&#65533;GD
*(Bq&#65533;&#65533;qQG&#65533;&#65533;4:&#65533;hr&#65533; &#65533;WM&#65533;&#1616;YM&#65533;S6$!F&#65533;*&#65533;z&#65533;&#65533;&#65533;&#65533;U&#65533;&#65533;[	mQfmf&#65533;Zo$&#65533;&#65533;&#65533;&#1153;]!&#1730;&#65533;	C&#1615;w]t&#65533;]&#65533;A'&#65533;_n( Oc
&#65533;&#194;]&#65533;u&#65533;!&#480;&#65533;.&#65533;ETQ&#65533;&#65533;&#65533;-Nu&#65533;P&#65533;Fz&#65533;&#65533;&#65533;EQJ&#594;&#65533;FH&#65533;&#65533;&#65533;hbMA&#65533;4h&#65533;&#65533;&#65533;{\B&#65533;&#65533;1&#65533;iyT&#65533;v&#65533;&#65533;&#1285;62U`&#65533;@&#65533;I&#65533;&#1401;&#65533;f&#65533;c&#65533;v!&#65533;l`+LmJH&#65533;&#65533;J&#65533;&#65533;&#65533;&#65533;&#65533;&#65533;E&#65533;S&#65533;Q:&#65533;T&#65533;&#65533;&#65533;&#65533;&#65533;&#65533;_p&#65533;&#65533;y_}&#65533;&#65533;&#65533;&#530;&#65533;&#65533;t&#65533;E&#65533;&#65533;D&#135;TVUV&#65533;P&#65533;M@d&#65533;&#1908;&#65533;&#65533;&#65533;9[f&#65533;&#1876;&#65533;&#65533;c]&#65533;&#1149;RI&#65533;rD_R( z&#65533;<c&#65533;&#65533;&#1360;&#65533;&#65533;GQ6&#65533;&#65533;h&#65533;&#65533;&#65533;&#65533;&#65533;&#65533;&#65533;&#65533;&#65533;AO&#65533;&#65533;&#65533;&#65533;lc&#65533;[&#65533;&#65533;&#65533;&#65533;&#65533;s&#65533;e&#65533;ET&#65533;&#65533;9&#65533;&#65533;%&#65533;p&#65533;&#65533;	&#65533;&#65533;#,P&#65533;9,&#65533;}6T,Y&#65533;&#65533;qN&#65533;Z &#65533;&#65533;D&#65533;&#65533;1&#65533;t&#65533;U&#65533;&#65533;&#65533;&#65533;JP0N&#65533;hs&#65533;&#65533;&#65533;8}&#65533;&#65533;&#65533;&#65533;i&#65533;&#65533;Q&#65533;&#65533;&#65533;&#65533;J&#65533;&#65533;&#855;&#65533;&#65533;)BQ&#65533;r&#65533;&#65533;&#65533;o&#65533;+nT&#1711;&#65533;&#65533;&#65533;&#65533;&#65533;&#65533;&#65533;&#877;$&#65533;}&#65533;
&#65533;&#65533;&#65533;Ea(E9&#65533;gv}qzc&#65533;(&#65533;^i &#65533;&#65533;>kE&#65533;y7&#65533;&#65533;rV.&#65533;d!S&#65533;&#65533;C&#65533;&#65533;&#65533;PP&#65533;&#65533;WD&#65533; &#65533;'&#65533;.&#51930;\&#65533;7$&#65533;&#65533;&F4&#65533;&#65533;&#65533;&#65533;&#65533;&#65533;E&#65533;&#65533;&#65533;&#65533;&#65533;&&#65533;&#65533;4&#65533;a&#65533;[&#65533;&#65533;>8&#65533;&#65533;v&#65533;&#65533;m&#65533;8&#65533;D&#65533;&#65533;&#65533;&#65533;&#1382;#&#65533;'&#65533;"&#65533;&#65533;FF&#65533;&#65533;q&#65533;9&#65533;`&6d&#65533;&#65533;bh&#65533;&#65533;&#65533;&#65533;)&#65533;EJY1LDB&#65533;&#65533;nv&#65533;1b&#65533;H&#65533;&#65533;JO&#65533;&#65533;&#65533;N&#65533;1&#65533;&#65533;*A&#65533;&#65533;
&#65533;&#12616;&#65533;&#65533;yFB&#65533;&#65533;CAK&#65533;5$HZ&#65533;6&#65533;~&#65533;i&#65533;{
B&#65533;E&#65533;U&#65533;&#526;&#65533;SA&#65533; 9&#65533;&#65533;&#65533;[&#65533;#&#65533;-&#967;&#65533;&#65533;&#65533;r&#65533;T&#65533;w&#65533;H&#65533;k2k&#65533;Wv@&#65533;&#65533;4db5"&#65533;RE&#65533;&#1029;7Lq&#65533;P&#65533;&#65533;&#65533;HNj{0&#162;&#65533;$&#65533;/~\&#65533;HY&#65533;B)o&#65533;Q*&#65533;*&#65533;&#65533;W&#65533;H&#65533;*X&#65533;H-c38&#65533;p&#65533;R&#65533;/&#65533;Lz&#65533;+n&#65533;&#591;&#65533;&#65533;&dGb&#65533;&#65533;&#65533;&#65533;&#65533;v2&#65533;t&#65533;g&#65533;&#65533;S&#65533;R(&#65533;&#65533;\+&#65533;Q&#65533;&#65533;M&#65533;&#65533;&#65533;&#276;&#65533;&#65533;!t&#65533;EB&#1017;Y&#65533;b:&#65533;&#201;q&#65533;Q
|&#65533;$&#65533;&#65533;&#65533;3&#65533;q&#65533;[&#65533;&#65533;>&#65533;&#65533;4g&#65533;&#65533;&#65533;&#65533;&#65533;&#65533;&#65533;&#65533;D&#65533;B&#65533;&#65533;&#65533;D&#65533;&#65533;&#65533;&#65533;d'&#65533;&#65533;	5&#65533;&#65533;&#65533;&#65533;m&#65533;&#65533;Q&#65533;<&#65533;&#65533;&#65533;XD ,"mX&#32443;&#65533;Ep&#65533;&#65533;"&#65533;&#65533;(IF&#65533;&#65533;*2&#627434;&#65533;<\rK&#65533;la&#65533;&#65533;&#65533;J&#65533;&#65533;>B&#65533;W&#65533;.&#65533;&&#65533;&#65533;&#65533;&#65533;&#65533;&#65533;&#65533;3&#65533;7&#65533;&#65533;5&#65533;2&#700;&#65533;9I&#65533;:ab&#65533;X"&#65533;8&&#65533;&#65533;&#65533;&#834;&#65533;&#65533;'R&#923; x&#65533;R8F&#65533;a&#65533;p&#65533;&#65533;O&#65533;&#65533;&#65533;&#65533;&#65533;&#1345; o$&#65533;&#776;&#65533;*WRM>&#65533;R&#65533;&#65533;:/)n&#65533;&#65533;&#65533;&#65533;XS'h&#938;,*1!w&#65533;&#776;P&7o`&#65533;{&#65533;e&#65533;&#65533;Ed&#65533;&J&#65533;	&#65533;&#65533;h&#65533;&#65533;(&#65533;&#65533;N&#65533;&#65533;&#65533;+\O&#65533;&#65533;){&#65533;&#65533;0E&#65533;&#65533;a&#65533;Q&#65533;&#1680;7&#65533;&#65533;J&#65533;&#169;/&#65533;9&#65533;k5j&#65533;%&#65533;j;&#65533;Hl6 "&#65533;3b&#65533;bQ&#65533;%?&#143;Q&#65533;h@&#65533;$e(&#65533;5&#65533;&#65533;^&#65533;P&#65533;8&#65533;w&#65533;G&#65533;da&#65533;&#1210;/&#65533;&#65533;&#65533;a)e&#65533;G$gF&#65533;&#65533;@&#65533;x&#65533;Z&#65533;&#65533;&#65533;4E|&#65533;&#65533;dY&#65533;p&#65533;!` &#65533;s6$Z&#65533;j8&#65533;	&#65533;&#65533;.&#65533;ef#&#65533;&#65533;&#65533;&#65533;&#65533;&#65533;~&#65533;&&#65533;&#65533;irI&#65533;&#65533;&#65533;&#65533;&#65533;2GnWtXt&#65533;&#65533;
$zR&#39875;&#65533;H: #&#65533;&#65533;&#65533;#0&#65533;&#65533;>$&#1227;>&#65533;5&#65533;&#65533;&#533;BPF&#65533;&#65533;&#65533;&#65533;e&#65533;&#65533;&#65533;6&#65533;&#65533;U&#65533;b&#65533;kiN&#65533;^zC&#65533;I
&#65533;&#65533;i/es&#65533;&#65533;&#65533;&#65533;&#65533;&#65533;&#810;b&#65533;&#65533;M&#65533;Nl&#65533;&#65533;&#65533;q&#65533;&#65533;j_I&#65533;iC&#65533;!&#65533;>v!&#65533;&#65533;'&#65533;&#65533;k&#65533;&#65533;E&#65533;F&#1874;&#65533;&#65533;lEH
&#65533;&#281;&#65533;h&#65533;"_z&#1538;&#65533;y&#65533;&#65533;g)&#65533;&#65533; &#857;2&#65533;a&#65533;cu&#65533;&#65533;v&#1298;/&#65533;&#65533;r&#65533;s&#65533;&#65533;&#65533;\U
&#65533;09c<&#65533;&#65533;S&#65533;&#1503;7&#65533;M.&#65533;&#65533;Y&#65533;^o&#65533;~&#65533;.&#1548;&#65533;3	&#41228;m&#65533;I zL&#65533;&#65533;U&#65533;E&#65533;&#65533;&#65533;+m6&#65533;BF&#65533;*`J&#65533;&#65533;K&#65533;&#65533;&#65533;>&#65533;#K+T&#65533;[0?&#65533;&#65533;&#1280;&#65533;&#32825;&#65533;N&#65533;&#65533;&#65533;&#65533;&#65533;&#65533;AI&#65533;&#65533;&#65533;Yn&#65533;T&#65533;&#65533;.f&#65533;	&#65533;&#65533;Z&#65533;&#65533; Q&#65533;i&#65530;Ru&#65533;&#65533;&#65533;b&#65533;j&#65533;2&#65533;(&#65533;&#65533;&#65533;&#65533;&#65533;r&#65533; 	P8:&#1020;
&#65533;&#65533;&#65533;+&#65533;E>3&#65533;L&#65533;&#65533;&#65533;&#65533;]&#65533;&#65533;&#65533;&#65533;&#65533;&#65533;&#65533;&#65533;&#65533;&#65533;j&#65533;n&#65533;3&#65533;d$&#65533;&#65533;&#65533;'&#65533;&#65533;&#65533;&#65533;&#65533;s&#65533;&#65533;&#65533;.n&#65533;B&#752;p/0&#65533;]n&#65533;a&#65533;z&#65533;&#65533;4d&#65533;&#65533;&#65533;9&#65533;+&#65533;7&#65533;&#65533;&#65533;I<&#65533;&#335;z	&#65533;&#2748;&#65533;&#65533;&#65533;R&#65533;&#65533;&#65533;&#65533;tv)%1&#65533;&#65533;N&#65533; &#65533;d^W[&#65533;v&#65533;W&#65533;&#65533;&#65533;&#65533;&#65533;)&#65533;&#65533;&#65533;&#65533;h&#65533;&#65533;&#65533;&#65533;&#65533;	&#65533;&#65533;&#65533;b&#65533;>&#65533;&#65533;Yp8`&#65533; ^&#65533;&#65533;B\[&#65533;<&#65533;&#65533;&#65533;m&#65533;L?&#65533;Q&#65533;Z&#65533;&#65533;&#65533;&#65533;&#65533;JY&#65533;&#1256;&#65533;GZ&#65533;&#65533;&#65533;&#65533;&#883;&#65533;&#65533;|&#65533;&#65533;UX"&#65533;&#65533;&#65533;5l&#65533;&#65533;&#65533;&#65533;&#65533;mLd&#65533;&#65533;&#65533;_&#65533;MQ&#65533;&#65533;F)&#65533;A&#65533;&#65533;bL&#65533;4&#65533;d&#65533;&#65533;[&#65533;&#65533;)&#65533;&#65533;L&#65533;f&#65533;W&#65533;&#65533;L&#65533;MJq&#65533;&#1312;&#65533;&#65533;&#362;&#776;&#65533;&#65533;yD&#1991;l&#65533;J&#65533;Xa0I H&#65533;qk@&#65533;&#65533;&#65533;&#244;`&#65533;&#65533;&#65533;&#65533;&#65533;Pce&#65533;OLF8&#65533;P&#65533;&#65533;&#65533;&#65533;B	ln&#65533;y&#65533;_&#65533;<&#65533;&#65533;&#65533;&#65533;!7&#65533;&#65533;&#65533;&#65533;&#65533;"&#65533;Py\&#65533;&#65533;&#65533;&#65533;&#65533;&#65533;%Q&#65533;&#65533;&#148;&#65533;6&#65533;H&#65533;&#65533;Qh&#65533;&#65533;&#65533;	&#65533;&#774;l&#65533;&#65533;k&#65533;&#65533;41&#65533;QI&#65533;&#65533;&#65533;&#1421;Ig&#65533;HR&#65533;&#65533;mX&#65533;&#65533;b&#65533;T&#65533;&#65533;u&#804;Y&#65533;&#65533;phx&#1352;&#65533;&#65533;<&#65533;\&#65533;Y\(&#65533;r@J&#65533;&#65533; &#37819;p&#65533;&#65533;&#65533;j&#65533;J)b&#65533;k&#65533;&#65533;&#41485;x`&#36938;&Uj&#65533;NaT#&#65533;&#65533;&#65533;&#65533;,&#65533;Zl&#65533;v&#65533;G
=&#65533;1Y&#65533;&#65533;$&#65533;S!2b&#65533;&#1232;G&#65533;L&#65533;o(D&#1281;&#65533;XM&#65533;@
&#1941;_&#65533;&#65533;\&#65533;'E&#65533;&#65533;&#65533;&#65533;)8&#65533;&#65533;&#65533;&#65533;&#65533;&#65533;O&#26966;&#65533;xD&#65533;&#65533;&#65533;&#65533;&#65533;x &#65533;@&#65533;&#359;&#65533;H&#65533;`&#65533;&#65533;&#65533;Pw&#65533;&#65533;&#65533;&#65533;&#65533; &#65533;Ex&#65533;CMe&#65533;&#65533;&#65533;&#65533;G&#65533;@&#65533;&#65533;y&#65533;&#65533;&#65533;c&#65533;&#65533;&#970;&#65533;&#65533;&#65533;&#65533;&#65533;OA&#65533;-&#65533;&#65533;Lxu&#65533;&#65533;&#65533;&#65533;1m&#774;]&#65533;&#65533;yc3&#65533;&#65533;&#65533;&#65533;&#65533; &#65533;&#65533; &#65533;\&#1325;4DoQQ&#65533;0&#65533;|$&#1792;X&#65533;A[&#65533;D&#65533;&#65533;Y&#65533;&#65533;&#65533;Jp&#65533;y&#65533;&#65533;&#65533;&#65533;stE4&#65533;&#65533;n&#65533;P&#65533;&#65533;(&#65533;&#65533;&#65533;,5&#65533;&#65533;%\\&#65533;d&#65533;&#65533; &#65533;&#65533;&#305;X&#65533;E&#65533;&#65533;&#65533;&#65533;&j`Gr&#65533;I&#65533;H&#65533;&#65533;&#1648;&#65533;&#65533;&#65533;&#65533;"&#65533;&#65533;$}&#65533;&#65533;~&#65533;&#65533;7&#902;&#65533;&#65533;DmP&#65533;&#65533;i&#65533;&#65533;l2M&#65533;`e&#65533;^&#65533;&#65533;&#65533;&#65533;&#65533;P`&#65533;&#65533; &#65533;&#65533;u&#65533;&#65533;)&#65533;,&#65533;&#65533;=&#65533;^&#65533;&#65533;&#65533;]y&#65533;e&#65533;&#65533;&#65533;&#65533;$&#65533;&#1806;_&#65533;&#65533;L(&#65533;Q&#65533;_E&#65533;&#65533;&#65533;&#65533;&#65533;&#65533;&#65533;x&#65533;N&#65533;$&#65533;U&#65533;&#65533;#v&#65533;&&#65533;&#65533;?&#65533;&#65533;&#65533;&#65533;&#65533;@&#424;eL&#65533;&#65533;D6O&#65533;L^ \4&#65533;"&#65533;q&#1229;PZN&#65533;&#65533;y&#65533;&#65533;&#513;AB&#65533;&#65533;@]v&#65533;	&#65533;N&#65533;&#65533;&#65533;Q&#65533;*&#65533;&#65533;&#65533;&#65533;&#65533;&#1625;&#303;XqvHg&#1930;&#65533;trMy&#65533;gN&#65533;&#65533;&#65533;'&#65533;&#65533;&#65533;PtJ]X&#65533;A&#1178;t	e&#65533;&#65533;E&#1803;&#65533;&#65533;a&#65533;&#65533;bS&#65533;&#65533;&#65533;E&#65533;,VvY&#65533;E&#65533;G*P&#65533;$&#65533;H_@&#65533;e&#65533;&#911;&#65533;_&#65533;	e&#65533;&#65533;N&#65533;y&#65533;&#65533;H&#65533;&#65533;t&#65533;g&#65533;&#65533;&#65533;&#65533;&#65533;'Sf&#65533;O8&#65533;&#65533;&#65533;&#65533;&#65533;X&#65533;&#65533;&#65533;&#65533;&#65533;&#508;&#65533;&#65533;&#65533;	&&#730;&#65533; ^`&#65533;e&#65533;&#65533;&#65533;&#65533;QI9&#65533;&#65533;i&#65533;j4&#65533;PI&#65533;Q&#65533;&#65533;&#809;X&#65533;&#65533;}&#65533;&#65533;&#65533;&#65533;&#65533;&#65533;Se&#65533;O&#1551;Z&#65533;#mO &#712;&#65533;&#65533;&#65533;\&#65533;l &#1131;&#65533;&#65533;QtJ&#65533;J&#65533;E&#65533;&#65533;&#65533;P<&#65533;K&#65533;&#65533;&#65533;^&#65533;E&#65533;]L&#65533;&#65533;&#65533;r&#57910;&#65533;:&#65533;&#65533;`&#65533;&#65533;&#65533;^%EF&#65533;Qa,P~0V&#65533;GCt&#65533;5&#65533;IZy$M&#65533;&#65533;gv&#65533;Vj&#65533;`&#65533;4&#65533;&#619;&#65533;&#65533;&#65533;&#65533;&#65533;g]^'&#65533;FC&#65533;&#65533; &#65533;&#65533;&#65533;1&#65533;&#65533;&#65533;Y&#65533;E&#65533;TV&#936202;=&&#65533;HE&#65533;&#420;r`0&#65533;{&#65533;&#65533;&#65533;^D&#65533;6&#65533;&#65533;B&#65533;ri&#65533;p+&#65533;@&#65533;TTE&#65533;&#65533;'&#65533;&#301;8Uk&#65533;	&#65533;&#65533;&#65533;|CH&#65533;_&#65533;&#936;&#320;^e,&#65533;B[g&#65533;h&#65533;&#65533;&#65533;`^&#65533;[&#65533;&#65533; &#65533;&#65533;&#65533;&#335;@$&#65533;&#65533;&#525;\g&#65533;D&#65533;&#65533;N&#65533;J&#1038;XLX%&#65533;&#65533;&#65533;X&#65533;hg&#65533;&#65533;Ba1&#65533;&#65533;&#65533;&#65533;@&#65533;&#65533;
&#65533;h&#2848;&#65533;&#65533;d&#65533;&#485;&#65533;dcC&#65533;&#661;&#1353;6@L&#65533;>L&#65533;&#65533;&#65533;2,0&#65533;&#65533;&#65533;A&#65533;&#65533;&#592;&#1880;&#65533;&#1202;&#2010;&#65533;Y&#65533;E&#65533;&#65533;Z\&#65533;J&#65533;`&#65533;N&#866;&#65533;0&#65533;x&#65533; &#65533;&#65533;G$*&#65533;&#65533;y&#65533;&#65533;Ei&#65533;9&#65533;&#65533;&#65533;l#&#65533;Z&#65533;e&#65533;k&#65533;&#65533;&#65533;&#65533;f&#65533;u&#157;&#65533;&#65533;&#65533;&#65533;r~`'&#65533;&#65533;&#65533;&#65533;c`&#926;&#65533;&#65533;L&#65533;&#65533;&#65533;F&#65533;@&#65533;&#19332;U&#65533;&#65533;m&#65533;_Xa&#65533;l&#65533;&#65533;&#65533;&#65533;I&#65533;:T&#65533; E+&#65533;dK&#65533;1Rn&#65533;FP&#1837;&#65533;&#65533;,z&#65533;&#65533;&#65533;&#65533;H&#65533;,&#65533;D&#65533;6&#65533;L[
&#65533;&#65533;&#65533;&#65533;&#65533;Nc&#65533;&#835;&#65533;c&#65533;&#591;&#1927;&#65533;&#65533;&#65533;&#65533;g&#65533;b&#65533; &#65533;&#65533;j[&#65533;&#65533;&#65533;`L&#65533;O&#65533;eOE .f&#65533;d&#65533;&#65533;&#65533;&#65533;EE>
&#65533;:&#65533;qX&#476;&#65533;G
1.e&#65533;-&#65533;&#65533;JE&#65533;-&#65533;&#65533;&#65533;&#65533;&#65533;&#65533;'&#65533;&#65533;/&#65533;&#65533;&#65533;n&#65533;&#65533;D&#65533;5&#65533;&#65533;-Jd&#65533;&#65533;0&#65533;q&#65533;&#65533;&#65533;&#65533;&#65533;&#65533;&#65533; o&#1556;U&#65533;&#65533;&#537;&#321;
&#65533;&#65533;S_T&#65533;D<&#65533;z&#65533;&#65533;@&#65533;&#65533; Nr&#65533;&#65533;&#65533;InD&#65533;
&#65533;&#354;D/&#65533; 
&#1600;&#65533;(.&#65533;&#65533;&#65533;&#65533;&#65533;o&#65533;&#65533;+mP&#65533;&#65533;&#65533;v&#65533;&#65533;&#65533;tA&#65533;&#65533;]&#65533;&#65533;&#65533;&#65533;P&&#31673;&#921;&#65533;&#65533;QTD&#65533;V&#65533;&#65533;&#65533;OsE&#65533;&#65533;&#2014;&#65533;&#65533;dPmV&#65533;&#65533;&#65533;OBG1&#65533;&#65533;&#65533;~V&#65533;@4
&#65533;&#1323;Y&#65533;'&#65533;,&#65533;&#65533;&#65533;L&#65533;&#65533;4&#65533;&#65533;&#65533;&#65533;&#65533;C&#65533;&#65533;-v[t&#65533;&#65533;&#65533;&#65533;&#65533;l&#65533;&#65533;&#65533;R&#1790;*&#65533;b&#65533;u&#65533;&#65533;9&#65533;&#65533;^&#65533;&#65533;&#65533;&#65533;vJ&#65533;&#65533;U&#65533;&#65533;&#65533;&#65533;&#1804;u2&#65533;&#65533; &#65533;1&#65533;i&#65533;&#65533;&#65533;&#65533;'&#65533;&#65533;&#616;&#65533;&#65533;&#65533;tH#cu,&#65533;n&#65533;&#65533;nZ`&#65533;\XpF&#65533;&#65533;U}8&#65533;Z&#65533;	I&#65533;&#65533;&#65533;k:&#650;&#65533;&#65533;&#65533;&#65533;&#65533;7&#65533;&#1845;`&#65533;u$t~&#65533;M&#65533;G&#65533;&#65533;&#65533;&#65533;"&#65533;:&#65533;&#65533;&#65533;&#65533;&#65533;FU&#65533;,&#1678;&#65533;&#65533;&#946;Q\&#1601;$&#559;&#65533;,&#65533;!&#65533;&#65533;&#412;&#65533;YIDe&#65533;kt&#65533;&#65533;rw&#1367;&#65533;&#1041;b&#65533;K&#65533;&#65533;&#65533;&#65533;&#65533;.'&#65533;1&#65533;&#65533;
{&#65533;h&#65533;&#65533;&#65533;dNe&#65533;W&#65533;&#65533;&#65533;X&#65533;&#65533;&#65533;&#65533;|p>&#65533;P&#65533;&#907;-'&#65533;11&#65533;&#65533;&#65533;&#65533;<H~&#65533;&#65533;&#65533;7&#65533;+6Z&#65533;&#65533;u&#65533;\&#65533;y g&#65533;&#65533;&&#65533;&#65533;&#65533;&#774;&#65533;&#65533;D'&#65533;&#2038;>f&#65533;D&#435;&#65533;&#65533;&#65533;&#65533;&#65533;MR.W&#65533;&#65533;g?.&#1897;&#65533;	&#65533;&#868;&#65533;&#65533;R&#65533;&#65533; `&#65533;IF&#65533;z&#65533;B[&#65533;s&#582;&#65533;22 &#65533; \&#65533;&#65533;&#65533;z&#65533;J&#65533;&#65533;~%&#65533;&#65533;vN&#65533;&#65533;	&#65533;r&#855;x&#65533;w#A7}&#65533;&#65533; &&#65533;&#65533;&#65533;j&#65533;&#65533;&#65533;&#1054;r&#65533;&#65533;&#65533;&#65533;&#65533;jw&#1539;Lo&#65533;&#65533;n&#65533;
&#65533;2&#65533; !N&#65533;&#65533;ev&#65533;&#65533;&#65533;&#65533;&#65533;Bm&#65533;&#65533;&#65533;,&#65533;&#65533;+6bckH&#65533;l&#65533;&#65533;Z&#65533;&#65533;&#65533;&#65533;j0&#65533;J&#65533;&#65533;&#65533;&#1976;&#65533;&#65533;&#65533;&#65533;&#65533;&#65533;&#65533;l&#65533;&#65533;&#65533;&#65533;dGE&#65533;crK.&#65533;&#65533;&#65533;-&#65533;oYpUw&#65533;&#65533;`&#65533;&#65533;v&#65533;D&#1067;&#65533;a&#65533;&#65533;&#65533;OV&#65533;&#65533;_0d'%&#65533;;&#65533;&#65533;Rqb&#65533;Z&#1601;@K&#65533;mZ&#65533;&#65533;&#65533;:&#1358;&#65533;&#65533;&#65533;1&#65533;f&#65533;	Ap{D&#65533;&#65533;&#65533;&#65533;&#65533;yld&#65533;&#65533;&#65533;&#65533;&#65533;t&#65533;&#65533;O&#65533;&#65533;&#65533;t&#65533;&#65533;&#65533;	&#65533;Z&#65533;1&#65533;&#65533;%&#65533;%1&#65533;`&#65533;/(&#65533;&#65533;)PR&#65533;&#65533;K0&#65533;G&#65533;&#257;&#65533;u&#65533;&#1393;&#65533;&#65533;k&#65533;0&#65533;2&#65533;Y~&#65533;lc&#65533;$&#65533;&#65533;&#65533;a&#65533;&#65533;&#65533;&#65533;&#65533;SI&#65533;&#65533;^V&#65533;&#65533;&#65533;Q&#65533;&#65533;&#65533;	i&#65533;&#65533;&#65533;&#65533;&#65533;[&#65533;k&#65533;H&#65533;a&#65533;U(&#65533;
$&#65533;
p&#65533;&#65533;4&#65533;}&#65533;d&#65533;,H&#65533;D&#65533;H&#65533;&#65533;&#65533;&#65533;J<&#65533;&#65533;&#65533;&#65533;&#65533;NH&#816;&#65533;&#65533;&#65533;+ &#65533;4%&#65533;&#65533;&#65533;&#65533;&#65533;&#65533;&#65533;K&#65533;&#65533;&#65533;f[&#906;&#65533;|&#626;7o&#65533;,m^&#65533;8&#65533;&#65533;EMS&#65533;y&#1313;E&#65533;&#65533;QyV&#65533;&#65533;`k/&#65533;&#65533;&#65533;5&#65533;Da&#65533;%&#65533;&#65533;&#65533;&#1678;k&#65533;&&#65533;Ht13;+&#65533;&#65533;&#65533;YrBqA&#65533;&#65533;&#65533;yt&#65533;sp&#65533;&#65533;&#65533;&{&#1118;DT&#65533;&#65533;KD&#65533;&#65533;$
&#65533;g&#65533;SK&#65533;&#65533;&#648;&#65533;t&#65533;&#65533;lQ&#65533;&#65533;J
&#65533;W]&#65533;&#65533;&#65533;-;&#65533;&#65533;&#65533;&#65533;t&#65533;&#65533;H&#65533;-&#65533;&#65533;&#65533;&#65533;&#65533;&#65533;D&#65533;fah&#65533;0&#65533;Kh&#65533;l&#65533;&#65533;|Cl&#65533;&#65533;&#65533; &#65533;o;&#65533;&#65533;&#65533;F&#65533;&#65533;&#65533;&#65533;L{1&#563;&#65533;VZ&#65533;&#65533;L&#1983;&#65533; &#65533;c&#65533;J&#65533;&#65533;&#65533;&#65533;&1:&#65533;&#977;&#65533;&#65533;3&#1356;&#65533;6u[&#65533;:&#65533;0&#65533;&#65533;&#65533;&#65533;H&#65533;&#65533;&#686;'&#65533;&#65533;&#65533;&#65533;&#65533;f&#65533;{&#1037;&#65533;&#65533;&#65533;I&#65533;&#996;\&#65533;y&#1609;&#65533; &#65533;&#65533;k&#65533;&#65533;g&#65533;&#65533;&#65533;uI|&#65533;&#65533;&#65533;&#65533;&#846;&#65533;&#65533;%&#65533;_N&#65533;&#65533;q&#65533;M9&#65533;@&#65533;&#65533;&#65533;A :&#65533;&#65533;{o&#65533;&#65533;&#65533;mv8&#65533;&#65533;&#65533;V&#65533;{{&#65533;h&#65533;/H&#65533;&#65533;_&#65533;&#65533;&#65533;&#65533;Oh&#65533;&#65533;&#65533;&#65533;&#65533;A&#65533;j\&#65533;5&#65533;&#65533;0&#65533;&#60631;&#65533;&#65533;C&#65533; &#65533;
&#65533;*kB&#65533;&#65533;&#65533;&#65533;M5&#65533;<F&#65533;&#65533;h&#65533;^&#65533;&#65533;&#65533;39&#65533;u&#65533;&#65533;E&#65533;&#65533;@8&#65533;&#65533;/&#65533;x&#65533;&#65533;]4&#65533;&#65533;O&#65533;'&#65533;v&#65533;&#65533;,&#1518;&#65533;&#65533;c&#65533;H  P&#65533;2G  !	jK(D&#65533;@&#65533;&#65533;&#65533;B 
&#65533;!0&#65533;0&#65533;B2j&#65533;&#65533;p"&#65533;]+&#65533;<&#65533;&#65533;&#23108;o&#65533;(Q&#65533;&#65533;&#65533;$&#65533;&#65533;&#65533;K&#65533;(&#65533;&#65533;a&#65533;P&#65533;H&#65533;&#65533;$4eH!&#1722;&#65533;&#65533;1R['&#65533;;]&#65533;!&#65533;&#65533;&#65533;&#65533;.	&#65533;&#65533;&#65533;*pkB/|&#65533;x!t&#65533;&#65533;!0|&#65533;&#65533;t*&#65533;/QX~&#65533;%	&#65533;/	&#65533;|1&#65533;hO&#65533;	&#65533;&#65533;&#65533;(L&#65533;&#65533;&#65533;
&#65533;&#65533;&#65533;L&#65533;"9&#65533;4yT`&#65533;	G&#65533;l\S	h&#65533;_&#65533;(&#65533;Z&#65533;&#65533;&#65533;&#65533;&#65533;QR0
_&#65533;B&#65533;BL+&#65533;&#65533;&#65533;&#1163;t)P&#65533;&#65533;!&#65533;&#44942;&#1415;&#65533;&#65533;]=&#65533;sC&#65533;n&#65533;$&#65533;&#65533;0&#65533;Q&#65533;&#65533;;&#65533;2&#65533;&#65533;&#65533;&#65533;O&#65533;&#65533;&#65533;&#65533;&#65533;D&#65533;&#65533;&#65533;nIZ2M%/S&#65533;&#65533;b*'S&#65533;&#65533;&#65533;<&#65533;@&&#65533;&#65533;o&#65533;&#65533;8&#14867;.:&#65533;&#65533;&#65533;$&#65533;&#65533;&#65533;&#65533;{I&#65533;&#65533;&#65533;&#65533;&#65533;&#65533;:&#65533;&#65533;,&#65533;&#51341;&#65533;&#65533; &#65533;a.&#65533;&#65533;:&#65533;(&#65533;L&#65533;&#65533; h&#65533;%&#65533;"S&#65533;&#65533;*J&#65533;=&#65533;,B&#674;&#65533;&#65533;rQ&#65533;7`&#65533;/&#65533;&#65533;R&#65533;&#65533;&#65533;&#65533;XzJ7&#65533;&#65533;8&#65533;F&#65533;H &#65533;vl&#65533;&#65533;&#65533; c&#65533;&#65533;&#65533;&#65533;&#65533;&#65533;8&#65533;g&#65533;z&#65533;-^{&#62300;&#65533;&#65533;0&#65533;fSL&#65533;&#65533;&#65533;s,C&#65533;&#1051;&#65533;&#65533;&#65533;L&#65533;&#65533; &#65533;&#65533;h*&#65533;2&#65533;G&#65533;N&#65533;&#664;&#65533;x&#232;&#65533;
3&#788;&#1462;&#65533;&#65533;e&#611;&#65533;^&#65533;	)&#65533;b&#65533;H#F&#65533;2&#65533;&#65533;&#65533;&#65533;&#65533;&#65533;t&#65533;&#941;^&#65533;Q&#65533;&#65533;&#65533;s&#65533;7&#65533;bB&#65533;&#65533;&#65533;I&#65533;&#65533;![&#65533;&#65533;&#65533;#5:&#65533;&#65533;CT&#65533;&#65533;&#65533;$&#65533;&#65533;U&#65533;2&#65533;&#65533;(&#65533;&#65533;%&#343;
5&#65533;&#65533;`&#65533;&#65533;&&#65533;*}/#m&#65533;&#65533;"ITG&#65533;0)&#65533;&#65533;\p&#65533;lW&#65533;&#65533;,&#65533;
v&#65533;&#65533;R/=&#65533;(+1&#65533;U&#65533;&#65533; &#65533;VD#&#65533;b&#65533;6b&#65533;*&#65533;&#65533;&#65533;U&#65533;&#65533;&#65533;o&#65533;'&#65533;3O&#65533;&#65533;&#65533;&#65533;&#160;&#65533;nDwKl&#65533;o&#65533;KY
&#65533;&#65533;4i&#65533;+W&#65533;8{&#65533;L&#65533;6&#65533;L&#65533;&#65533;&#65533;!^&#65533;O&#65533;2na&#1602;9H&#65533;&#65533;&#65533;&#65533;&#65533;&#65533;27:&#65533;|[]W&#65533;HO}&#65533;&#600;&#65533;%-&#65533;1q&#65533;&#65533;S&#65533;|n&#65533;&#65533;H&#65533;&#65533;&#65533; &#65533;S&#259;&#1485;&#65533;&#65533;&#65533;&#181;&#65533;&#65533;&#65533;&#65533;M&#65533;&#65533;Q&#65533;pK&#65533;&#65533;&#65533;&#65533;&#4376;S&#65533;&#65533;v&#65533;&#65533;`&#65533;&#65533;O8&#1170;&#65533;ap&#65533;&#65533;G&#65533;m4I&#65533;D"&#65533;4&#65533;)&#65533;&#65533;&#65533;&#65533;+&#65533;&#65533;&#65533;`F&#65533;f&#1007;&#65533;&#65533;&#65533;&#65533;&#65533;&#65533;&#65533;(&#65533;&#65533;KE&#65533;ZL&#65533;&#722;&#65533;tr6!U&#65533;J&#65533; I&#65533;c&#65533;&#65533;&#65533;&#65533;&#65533;&#65533;%G&#65533;&#261;&#65533;&#65533;z&#65533;&#65533;&#65533;d1&&#65533;i&#65533;&#65533;<&#65533;&#1628;&#65533;m&#1169;cr&#65533;&#65533;&#65533;&#65533;&#65533;&#65533;*&#65533;$u&#65533;YC&#1673;&#65533;&#65533;&#65533;&#65533;|&#65533;-/&#65533;
u&#65533;&#65533;&#65533;&#65533;k8&#65533;+I'&#65533;&#65533;&#65533;H&#65533;[Ii&#1226;&#1173;&#65533;&#65533;'&#65533;&#65533;Xg|s'&#65533;I0&#65533;U&#65533;5&#65533;&#65533;)d$3&#1764;8)&#65533;( &#65533;&#65533;4&#65533;&#65533;=g*6(J&#65533;&#65533;@&#65533;),	&#65533;K&#65533;&#65533;R&#65533;b&#65533;+!&#65533;QH&#65533;&&#65533;-hDd&#65533;&#65533;&#65533;&#65533;"q*Gq`&#65533;&#65533;4B=&#65533;&#65533;&#65533;!&#65533;&#65533;5	&#65533;&#904;y&#65533;YfpX&#65533;'=)d&#65533;&#65533;&#65533;h&#65533;&#65533;0]&#65533;_"&#65533;M&#871;tv&#65533;&#65533;&#65533;&#65533;,&#65533;&#65533;&#65533;&#65533;F F&#65533;E-&#65533;&#65533;&#65533;\&#65533;/&#65533;&#1381;.&#65533;A&#65533;rc;&#65533;-&#65533;&#65533;I&g&#65533;.&#65533;l&#65533;)&#65533;&#65533;zf1&#65533;e1v&#65533;L&#65533;J&#65533;&#65533;&#65533;@&#65533;&#65533;Fu&#65533;&#65533;&#65533;"&#65533;&#65533;$&#65533;	P,V&#65533;&#65533;&#65533;W&#65533;&#1825;&#65533;;X&#65533;H&#65533;52GnqiC&#65533;&#65533;&#65533;&#65533;&#65533;Fk&#161;V&#65533;b&#65533;AF&#65533;&#65533;h&#65533;&#65533;&#857;&#65533;$&#65533;&#65533;e&#65533;$&#65533;&#65533;&#583;&#65533;f&#65533;H&#65533;&#65533;&#65533;&#1736;h6m&#65533;`e&#65533;&#65533;&#65533;V&#65533;&#65533;P3!&#65533;J&#65533;$BK2&#65533;G)&#65533;Wx&#65533;%S&#618;
&#65533;0&#65533;&#65533;7&#65533;"7 BLAN&#65533;&#65533;meM+&#65533;&#65533;2&#65533;"&#65533;&#65533;&#65533;&#65533;&#65533;&#65533;NAB%R&#65533;0&#65533;&#65533;"&#65533;>&#65533;&#65533;k&#65533;&#65533;g+&#65533;&#65533;&#65533;%K&#65533; &#65533;2&#65533;RB&#65533;&#65533;}&#65533; &#65533;M0r&#65533;Jl&#65533;&#65533;)&#65533;&#65533;&#65533;8FL&#65533;&#65533;&#65533;&#65533;<&#65533;&#65533;&#65533;&#65533;&#65533;C&#65533;5&#65533;-&#65533;&#65533;&#65533;&#65533;&#65533;&#65533;Gt3&#65533;&#65533;&#65533;'c8&#65533;&#65533;&#65533;9&#65533;&#65533;-4,WX&#65533;D&#65533;)e&#65533;s5&#65533;v&#65533;&#65533;?&#65533;$+&#65533;MX*&#65533;&#65533;&#65533;&#65533;$f&#65533;&#65533;&#402;&#65533;&#65533;j*&#65533;&#65533;&#65533;24&#960;&&#65533;y&#65533;&#65533;>&#613;&#65533;&#65533;n&#65533;EISj&#65533;|&#65533;U&#65533;+K(&#65533;"&#65533;Pp)xZ&#65533;&#65533;&#65533;IYfqu4&#46161;$&#65533;&#65533;7d&#65533;'&#65533;K"&#65533;(&#65533;0&#65533;3o&#65533;g&#65533;&#65533;vM&#65533;&#65533;&#65533;&#65533;(&#65533;&#65533;&#65533;g1&#65533;V&#65533;+Jj&#65533;&#65533;37&#65533;&#65533;&#65533;&#65533;IU&#65533;&#65533;&#65533;R&#65533;gt&#65533;Lf&#65533;&#65533;&#65533;&#65533;&#65533;&#65533;/i&#65533;&#65533;&#65533;&#65533;;
E&#65533;-;&#65533;v&#65533;&#65533;&#1598;U,&#65533;&#65533;edS1&#65533;&#65533;*Q&#65533;&#65533;H%s)b&#65533;%L&#65533;/&#65533;&#65533;v&#65533;K*&#65533;&#65533;$&#65533;J&#65533;&#65533;&#65533;&#65533;#"d&#1093;+3&#65533; 
 W&#65533;J&#65533;(&#65533;&#65533;&#65533;&#65533;&#65533;&#1020;&#65533;&#65533;a&#65533;&#41157;&#65533;X(*&#65533;$&#65533;b
&#65533;!@&#1544;&#65533;&#65533;&#65533;634&#65533;|&#65533;&#65533;&#65533;&#1416;&#65533;&#65533;&#65533;	iBD&#65533;X&#65533;&#65533;o&#65533;&#65533;&#65533;&#65533;&#65533;&#65533;8&#65533;Yx&#65533;@B&#65533;&#65533;&#65533;9&#65533;&#65533;r&#65533;&#65533;$&#65533;&#65533;:&#65533;rf&#65533;&#65533;&#65533;&#65533;h``&#65533;&#384;&#65533;&#65533;&#65533;g\&#65533;y&#65533;&#65533;/-&#65533;d&#65533;&#65533; &#65533;s&#65533;&#65533;&#65533;&#65533;A;&#65533;-&#65533;&#65533;&#1818;d&#65533;~fsD0&#65533;&#65533;&#1529;&#65533;&#65533;&#65533;y&#65533;&#65533;&#65533;&#65533;&#65533;" l&#65533;&#65533;]lc]&#65533;F6 &#65533;&#65533;lg?&#1720;&#65533; &#65533;&#65533;&#65533;D&#65533;&#65533;&#65533;&#65533;&#65533;_&#65533;n&#65533;&#65533;FI&#65533;&#65533;&#65533;&#65533;`&#65533;&#65533;&#65533;&#65533;&#65533;nw&#65533;&#65533;&#65533;*Ppu&#65533;&#65533;&#65533;&#65533;v
L&#65533;o&#65533;&#65533;&#65533;&#65533;/<p&#65533;&#65533;W(&#65533;&#65533;&#65533;p&#65533;&#65533;
	&#65533;8&#65533;O&#65533;&#65533;T{Tg&#629;'&#65533;&#65533;v&#65533;&#65533;6&#65533;@	&#65533;q&#65533;k;(z5lNpr&#65533;{&#1711;!&#65533;P&#65533;&#65533;&#2044;&#65533;5/&#65533;&#65533;+~&#65533;[ 1&#65533;&#65533;&#1075;&#65533;&#65533;t&#65533;~s&#649;&#65533;th&#65533;Z&#65533;&#65533;&#65533;&#65533;&#65533;^&#65533;e X&#65533;&#65533;&#65533;&#65533;u&#65533;&#65533;a&#65533;&#65533;&#65533;^v&#65533;&#65533;&#65533;&#65533;QG&#65533;&#65533;&#65533;&#65533;v&#65533;&#65533;&#65533;n'A&#65533;&#65533;&#65533;l&#65533;?&#65533;&#65533;)X&#65533;~&#65533;&#65533;&#65533;&#65533;_&#65533; O&#65533;&#65533;&#2045;&#65533;H&#65533;&#1317;^&#65533;%&#65533;@&#65533;;&#65533;it&#65533;7|sw&#65533;4&#65533;&#65533;%\&#65533;&#65533;vH
&#65533;&#65533;f&#65533;3~&#65533;;&#65533;K/z&#65533;k&#65533;&#1444;r&#65533;h?&#65533;o&#65533;&#65533;K&#65533;&#65533;&#65533;&#65533;&#65533;y&#65533;~&#65533;n&#65533; h/&#1207;=&#65533;7&#65533;&#65533;&#65533;&#65533;&#65533;&#1520;^&#65533;_&#65533;&#65533;&#65533;&#65533;HA&#65533; A&#65533;@&#65533;&#65533;`&#65533;!&#65533;g&#65533;	&#65533; }&#65533;@&#65533;&#65533;&#65533;o&#65533;|&#65533;<&#65533;&#65533;&#65533;&#65533;&#65533;&#65533;&#65533;&#65533;k'&#65533;p&#65533;&#65533;&#65533;&#65533;X&#65533;&#65533;X&#65533;&#65533;&#65533;&#1664;O&#65533;^C
&#1550;bO(&#65533;/&#65533;ZN(J&#65533;
&#65533;n&#65533;h&#65533;&#65533;P&#65533;&#65533;6&#65533;/ Yb&#65533;b	@@&#65533;&#65533;&#65533;&#65533;&#65533;&#65533;&#65533;J &#65533;p&#65533;&#65533;F`&#65533;4&#65533;&#65533;B&#65533;%.6&#65533;o	R&#65533;
d&#65533;!l&#65533;5H`	n &#65533;&#65533;&#65533;a#&#65533;&#65533;n&#65533;oK~&#65533;&#65533;n&#65533;	&#65533;-&#65533;0&#65533;&#65533;&#65533;&#65533;&#65533;&#65533;n&#65533;o&#65533;^&#65533;&#65533;p(&#65533;!@@&#65533;&#65533;&#65533;pp&#65533;/&#65533;m	&#65533;&#65533;a&#65533;EBp	&#65533;O
&#65533;E\&#65533;&#65533;m&#65533;!&#65533;&#65533;&#65533;&#65533;&#65533;	YBI&#65533;&#65533;N&#65533;&#65533;&#65533;&#65533; &#65533;O&#65533;&#65533;o&#65533;&#65533;0&#65533;R &#65533;&#65533;&#65533;&#65533;n&#65533;&#65533;&#65533;P&#65533;&#65533;&#65533;0&#65533;P`&#65533;&#65533;O&#65533;P&#65533;&#65533;&#65533;&#65533;o&#65533;n&#65533;&#65533;&#65533;&#65533;&#65533;F`&#65533;n&#65533;&#65533;&#65533;N&#65533;&#65533;&#65533;0&#65533;p(&#65533;&#65533;!T@&#65533;f&#65533;&#65533;1!&#65533;N_&#65533;&#1636;.&#65533;R&#65533;&#65533;@&#65533;/o'&#65533;/&#65533;&#65533;>&#65533;&#65533;&#65533;Q&#65533;&#65533;&#65533;&#65533;&#65533;&#65533;Q&#465;&#65533;&#65533;&#65533;&#65533;Q&#1489;&#65533;&#65533;&#65533;&#65533;&#65533;&#1679;&#65533;&#41870;&#65533;&#65533;Q&#65533;&#65533;&#65533;&#65533;&#65533; R &#65533; &#65533; !R!&#65533;&#65533;U&#65533;&#65533;&#65533;!R"#&#65533;&#65533;&#65533;
.&#65533;"G`&#65533; '&#65533;&#65533;zP(&#65533;
/.&#1718; &#65533;&#65533;@&#1996;&#65533;&#1912;&#65533;!&#65533; "=&#65533;%Yb$&#65533;%&#65533;$&#65533;&#65533;&#65533; 0&#65533;&#65533;&#65533;'&#65533;&#65533;`&#65533;&#65533;
T%&#65533;&#65533;&#65533;
&#65533; &#65533;roR&#65533;&#65533;@&#65533;&#65533;&#65533;2!l&#65533;&#65533; &#65533;@&#65533;&#65533;)gN
&#65533;r&#65533;2)&#65533;%7@N &#65533;I &#65533;2!n )5&#65533;&#65533;&#65533;.&#65533;
&#65533;&#65533;G&#65533;.&#65533;E&#65533;.&#65533;N/&#65533;&#65533;0"+ &#65533;&#65533;&#65533;`&#65533;&#1952; &#65533;@ &#65533;&#65533;&oR2&#65533;(3s3I&#65533;&#65533;R .&#65533;&#65533;&#65533;8&#65533;&#65533;&#65533;N&#65533;&#65533;  Ue>&#65533;.&#65533; F&#65533;&A@&#65533;8r#IoR&#65533;)aR3+&#65533;&#65533;`&#65533;n0!&#65533;@&#65533;&#65533;O`3&#65533;8Y8&#65533;&#65533;
, 	P.&#65533;`&#65533;&#65533;0`P1&#65533;$&#65533;#E&#65533;&#65533;@
&#946;&#65533;4&#65533;&#65533;&#915;34&#65533;&#65533;
H`;@
&#65533;&#65533;
,&#65533;
H3B&#1910; 62!&#65533;r.+S
&#65533;&#65533;/"&#1176;&#65533;#o&#65533;&`~&#65533;&#65533;&#65533;=&#65533; &#65533;3$&#65533;&#65533;
&#65533;&#65533;&#65533;&#65533;2(&#65533; 8&#65533;>&#65533;;?`&#65533;@tA&#65533;&#65533;	&#65533;&#65533;&#65533;9	&#65533;&#65533;H@&#65533;.
&#65533;M<1@$)&#65533;!>&#65533;8&#65533;&#65533;@&#65533;
&#65533;M@}44	&#65533;&#65533;P3H!T &#65533;@&#65533;&#65533;&#65533;&#65533;o&#65533;&#65533;s&#65533;X&#65533;~&#65533;0&#65533;&#65533;&#65533;83s@?%K&#65533; 7"R&#65533;o`?&#65533;4&#65533;T&#65533;&#65533;&#65533;&@
&#65533;&#65533;&#65533;&#65533;`&#65533;@Fy2&&#65533;&#65533;2E&#1904;@N 'sc2J *}&#65533;?&#65533;4&#65533;21&#65533;&#65533;&#65533;&#65533;&#65533;~&#65533;&#65533;&#65533; &#65533;TER&#65533;&#65533;&	&#65533;&#65533;&#65533;&#65533;&#65533;s&#65533;x&#65533;H&#65533;(&#65533;4I+sR D&#65533;9T&#65533;L&#65533;1&#65533;&#65533;&#65533;&#65533;n 8Q&#65533;K&#65533;\&#65533;8S&#65533;OT&#65533;|o+&#65533;&#65533;&#1204; n&#65533; K&#65533; &#1678;n&#65533;&#65533;&#65533;3&#65533;
&#65533;&#65533;`	0 4&#65533;&#65533;&#65533;8&#65533;&#65533;<&#65533;M1UjC&#65533;:&#65533;&#65533;3YR&#65533;2&#65533;n ^&#65533;&0&#65533;&#65533;&#65533;X&#65533;X&#65533;54&#65533; $3&#65533;:5s &#65533;U&#65533;O&#65533;&#65533;Y&#65533;&#65533;&#65533;&#65533;
v&#65533;&#65533;&#65533;*&#65533;&#65533;P6Q&#65533;a"&#46127;ob Y&#65533;&#65533;6&#65533;&#65533;@&#65533;c&#65533;&#65533;&#65533;B &#65533;&#65533;&#65533;&#65533;o!&#65533;-	S&#65533;e[&#65533;e_fcVf&#65533;W&#65533;&#65533;&#65533;&#65533;&#65533;&#65533;f&#65533;%&#65533;o&#65533;N&#65533;&#65533;
&#65533;&#1856;.&#1884;&#65533;8&#65533;l(&#65533;&#65533;&#65533;- &#65533;&#65533;%4i&#65533;&#65533;&#65533;&#65533;1&#65533;6&#65533;i&#65533;&#65533;&#1102;&#65533;&#972;Q&#65533;1&#1280;Pk&#65533;  3!&#65533;&#65533;l&#65533;&#65533;m&#65533;&#65533;7&#65533;&#65533;)&#65533;@nB&#65533;`Q 0 	j&#65533;-&#65533;&#65533;	u]o	&#65533;@R &#65533;&#65533;&#65533;&#65533;nU&#65533;(&#65533;2s.&#65533;&#65533;F&#65533;&#65533;
&#65533;u@1S&#65533;&#65533;(&#65533;TnS=&#65533; &#65533;F&#65533;pm&#65533;q&#65533;t&#65533;4s&#65533;34?&#65533;&#65533;
&#65533;-/&#65533;7&#65533;q&#65533;&#65533;&#65533;*T&#65533;B`#&#65533;v &#65533;&#65533;&#65533;4&#65533;XT+A&#65533;
&#65533;0\&#65533;&#65533;&#65533;&#65533;W(f&#65533;G&#65533;;vhc&#65533;&#65533;HS &#65533;&#65533;&#65533;p(&#65533;$&#65533;s&#65533;&#65533;&#65533;&#65533;&#65533;&#65533;~&#65533;* 	@`&#65533;x&#65533;qC&#65533;(&#65533;O&#65533;&#65533;(&#65533;%0&#65533;>&#65533;J`&#65533;&#65533;&#65533;&#1222;&#65533;G&#65533;/&#65533; D&#65533;&#65533;&#65533;&#65533; 2/&#65533;!8]&#65533;&#65533;&#65533;W;92&#65533; H&#65533;&#65533;&#53653;)&#65533;&#65533;r&#65533;t)&#65533;%&#65533;@[&#65533;)%&#65533;/&#65533;&#65533;v&#65533;2&#65533;&#65533;"&#65533;t&#65533;&#65533;^+sx_&#65533;4&#65533;&#65533;&#9495;`&#65533;&#65533;&#65533;&#65533;H&#65533;5}zqI&#65533;{	5&#65533;&#65533;&#65533;&#65533;%l&#65533;5&#65533;7c&#65533;G&#65533;&#65533;:&#65533;&#65533;&#65533;M1 &#65533;6n@&#65533;&#1869;^&#65533;th&#65533;rq:7`0@mc&#65533;A&#65533;T&#65533;&#65533;44&#65533;z-S
&#65533; 8@EU&#65533;L31#&#65533;bq&#65533;&#65533;&#65533;`	r&#65533;^U&#65533;&#65533;G&#65533;%&#65533;  y&#65533;I&#65533;)C&#65533;&#65533;+Y&#65533;1&#65533;&#65533;ZS	&#65533;G$&#65533;8&#65533; &#65533;&#65533;B@&#215;&#1000;&#65533;&#65533;[&#65533;&#65533;(&#65533;
>me&#65533;m&#65533;&#65533;&#65533;&#65533;x&#65533;&#65533;&#65533;N&#65533;~&#65533;&#65533;`&#65533;cO&#65533;&#65533;9&#65533;&#65533;"&#65533;"bRNyf&#65533;&#65533;&#65533;&#65533;&#65533;&#1626;&#65533;&#65533;&#65533;Y&#65533;&#65533;9&#65533;*.&#65533;s&#65533;&#65533;, &#65533;&#65533;&#65533;=R&#65533;f&#65533;&#65533;&#65533;V&#65533;&#65533;&#65533;&#65533;&#65533; > z&#65533;9&#65533;&#65533;_1 1u-&#65533;&#65533;f&#65533;8&#65533;<0&#65533;&#65533;&#65533;&#1764; &#65533;'&#65533;q+&#65533;&#65533;- X&#65533;&#65533;V&#65533;&#65533;&#10363;&#65533;&#65533;<&#65533;&#65533;&#65533;&#65533;y_&#65533;I&#65533;&#65533;S&#65533;p&#65533;&#65533;%&#65533;&#65533;hc&#65533;&#65533;V&#65533;&#65533;0
&#65533;Eo>z&#65533;&#65533;y&#65533;&#65533;6*&#65533;&#65533;&#65533;&#65533;&#65533;eR?i/\&#65533;2&#65533;%&#65533;&#65533;&#65533;&#65533;&#65533;@&#65533;,&#65533;*/&#65533;8#&#65533;MwAioz&#1876;&#65533;,S &#65533;8&#65533;&#65533;:&#65533;5qM&#65533;[T3T.&#65533;&#65533;o&#65533;&#65533;&#65533;&#65533;(AF&#65533;&#65533;&#65533;WqE9)GO&#65533;s&#65533;@&#65533;&#65533;&#65533; &#65533; &#65533;&#65533;&#65533;&#65533;&#65533;(_u&#65533;7S&#65533;&#65533;&#65533;{&#65533;;&#65533;&#65533;&#65533;&#65533;r&#65533;&#65533;:&#65533;9snv&#65533;&#65533;T
J&#65533;2&#1518;&#65533;1NK+*&#65533;j&#65533;&#65533;;!&#65533;83&#65533;&#65533;&#65533;&#65533;&#65533;&#65533;&#65533;`_
&#65533;&#65533;!&#65533;&#65533;$1&O@&#65533; &#65533;{M&#65533;&#65533;&#65533;&#1338;U{&#65533;&#65533;13&#65533;/&#65533;.H >&#65533;y&#65533;K&#65533;.R.W&#65533;J&#65533;W,&#65533;\=&#65533;_c&#65533;`	&#65533;3-&#65533;ZUZ5-E&#65533;/&#65533;.&#65533;&#65533;4\a&#65533;2	6&#65533;g&#1654;&#65533;R_m&#65533;&#65533;&#65533;&#65533;%k&#65533;&#65533;&#65533;&#65533;&#65533;|s&#65533;&#65533;&#65533;&#65533;&#65533;&#65533;>&#65533;3$QP&#65533;\&#65533;d&#65533;A&#65533;&#65533;&#65533;(-o&#65533;];D&#65533;&#65533;&#65533;&#65533;!&#65533;&#65533;P&#65533;s.&#65533;&#65533;&#65533;&#65533;&#65533;&#65533;T&#65533;&#65533;T&#65533;&#65533;&#65533;~&#65533;N&#65533;\[L)&#65533;1&#65533;&#65533;&#65533;&#65533;5w&#65533;R&#65533;&#65533;s&#65533;&#65533;>A&#65533;&#65533;&#634;&#65533;}&#65533;/&#65533;z.&#65533;&#65533;&#65533;&#80885;S&#65533;+&#65533;&#65533;`4o&#65533;{&#65533;N/&#629;Z&#65533;&#65533;w:q&#65533;&#65533;&#65533;&#65533;&#65533;2&#65533;6U&#65533;?&#65533; &#1192;B&#65533;&#65533;z&#65533;&#65533;yk&#65533;B&#65533;&#65533;z&#65533;0*&#65533;:&#65533;U&#65533;&#65533;&#242;N?&#65533;&#531;&#1727;wM&#277;M&#65533;P&#65533;&#65533;&#65533;&#65533;Q&#65533;E&#65533;&#884;&#268;i&#42905;!&#65533;&#65533;6&#65533;&#65533;8xQ &#65533;&#65533;Y;Q$&#1204;&#65533;&#65533;- &#1201;N&#857;&#65533;_7&#65533;&#65533;&#65533;S]&#65533;W&#65533;&#65533;[&#65533;&#65533;_&#65533;&#65533;&#65533;&#65533;&#65533;.Qwv&#65533;g&#65533;&#65533;
&#65533;1&#65533;&#65533;&#65533;O&#65533;&#861;%&#65533;>&#65533;"!&#65533;&#65533;&#65533;&#65533;&#65533;&#65533;&#65533;"&#65533;R&#65533; y&#65533;U&#65533;I&#65533;?&#65533;%&#65533;7`E4&#65533;K:&#65533;&#65533;&#65533;&#65533;&#65533;&#65533;"&#65533;M
z_&#65533;u(n&#65533;43&#65533;  S&#65533;>o;`QOT&#65533;&#65533;&#65533;S>&#65533;\&#65533;C&#65533;&#65533;Y&#65533;0&#65533;S&#65533;&#65533;:&w&#65533;$1&#65533;N=&#65533;P&#65533;&#65533;&#65533;&#65533;\&#65533;NT&#65533;&#65533;&#65533;&#338;&#65533;As(n&#65533;&#65533;&#65533; 1	&#65533;&#65533;&#65533;$&#65533;&#65533;&#65533;\&#65533;&#65533;5SS&#65533;aC&#65533;&#65533;&#65533;&#65533;0&#65533;&#65533;X(h&#65533;x4I&#65533;&#65533;&#65533;&#65533;P&#65533;<X&#65533;&#65533;&#65533;&#65533;&#65533;&#65533;>&#65533;SN&#65533;&#65533;GY&#295;&#65533;wgt&#65533;T?3&#65533;&#65533;&#1933;5y&#65533;&#65533;&#65533;&#65533;&#65533;&#65533;&#65533;o*&#65533;V?&#65533;&#65533;&#65533;s	&#65533;&#65533;&#65533;&#65533;&#65533;&#65533;o&#65533;&#65533;&#65533;&G@&#65533;SB&#65533;o&#65533;+S&#65533;&#824;&#65533;&#65533;i#1&#65533;O&#65533;N&#65533;N&#65533;G&#65533;$Us(T&#65533;&#1281;&#65533;(&#65533;0&#65533;\&#65533;&#65533;&#65533;=&#65533;zs&#65533;&#65533;&#65533;&#65533;X2%&#65533;&#65533;UW&#65533;XU&#65533;:&#65533;H &#65533;$&#65533;'Y&#65533;:&#1755;&#65533;A&#65533;&#65533;&#27901;M@U&#65533;&#1194;	N&#65533;&#65533;&#65533;Q&#65533;V&#65533;&#65533;T?E_(&#65533;O&#737;&#65533;&#65533; &#65533;Arr&#65533;D&#65533;&#65533;&#65533;&#65533;&#65533;&P &#65533;:qI&#65533;n&#65533;\&#65533;&#65533;X&#1365;h&#65533;&#65533;nw&#65533;
"&#65533;&#65533;A^&#65533;&#65533;n&#65533;&#65533;&#65533;G%&#65533;2&#65533;\&#65533;&#65533;^&#65533;&#65533;&#65533;Y&#65533;[(2Vd&#65533;&#65533;5.[&#65533;&#65533;&#65533;P&#65533;&#65533;&#65533;N&#65533;&#65533;.&#65533;&#65533;&Vd/&#65533;&#65533;&#65533;Qd&#65533;a&#65533;&#65533;a&#65533;a&#65533;a&#65533;a&#65533;I&#65533;"=&#65533;=na&#65533;&#65533;f&#65533;&#65533;&#65533;&#65533;&#65533;1&#65533;*&#1176;?"&#65533;&#65533;%BMP&#65533;&#65533;&#65533;&#65533; &#65533;,A&#65533;  $KD&#65533;&#65533;&#65533;$O&#65533;!&#65533;&#65533;Hi&#65533;"&#65533;&#65533;BB!&#65533;&#65533;x&#65533;&#65533;"G&#65533;
*&#65533;&#65533;d&#65533;C&#65533;!&#65533;x9&#65533;&#65533;&#65533;&#65533;&#65533;@&#65533;&#65533;&#65533;P&#65533;O|&#65533;&#65533;&#65533;&#65533;K&#65533;&#65533;&#65533;&#65533;&#1387;X&#65533;jp&#65533;&#65533;$&#65533;&#65533;&#65533;&#65533;&#65533;&#65533;&#65533;&#65533;D
&#65533;<&#65533;*L&#65533;&#65533;&#65533;&#65533;rN&#65533;8b'&#65533;%D&#65533;&#65533;&#65533;)&#1206;>	k&#65533;&#65533;&#65533;&#12684;1p$&#65533;&#65533; F$&#65533;E&#65533;&#65533;&#65533;&#65533;&#65533;&#65533;+9/&#65533;a&#65533;&#65533;7,P&#65533;&#65533;&#65533;Y&#65533;&#65533;&#65533;N|8t0P&#65533;&#65533;HmH&#65533;DW&#65533;ks&#65533;a&#65533;&#65533;Z&#65533;E&#65533;?&#65533;[7EJ&#65533;&#65533;2&#65533;(&#65533;&#65533;&#65533;&#691;k7B&#65533;&#65533;yV&#65533;8&#65533;w &&#65533;&#65533;&#65533;&#65533;$h&#65533;#N&#65533;->s&&#65533;&#65533;&#65533;8&#65533;dlU&#1624;!&#65533;&#65533;&#65533;i5&#65533;	#&#65533;q&#65533;5&#65533;Y~&#65533;&#65533;P<&#65533;&#65533;J&#65533;&#65533;u&#65533;y
&#65533;pYs$&#65533;xj&#65533;&#65533;&#65533;&#65533;&#65533;&#65533;T&#65533;&#65533;&#1226;\m&#65533; &#65533;}8]]&#257;B&#65533;Yp!&#65533;&#65533;&#65533;iZ&#65533;&#65533;&#65533;&#65533;	r4&#65533;K0&#65533;&#65533;&#65533;
(&#65533;&#65533;G(0&#65533;&#65533;ne&#65533;&#65533;&#65533;&#65533;&#65533;&#65533;&#65533;5	&#65533;h&#65533;&#65533;&#65533;l&#65533;&#65533;&#65533;p&#65533;)&#65533;t&#65533;i&#65533;x&#65533;&#65533;|&#65533;&#65533;&#30656;*&#34820;j&#34888;&&#65533;&#34956;6&#65533;qgBJ&#65533;&#65533;&#65533;V&#65533;&#65533;}Rji&#65533;jj&#65533;&#22490;:%&#65533;&#65533;~&#1638;&#65533;&#65533;&#1689;&#65533;&#65533;Q&#65533;* &#65533;&#65533;&#65533;hJ&#65533;Z&#65533; d&#65533;zkqD&#65533;
&#65533;&#65533;&#65533;bJ&#65533;K&#65533;&#65533;&#65533;&#65533;&#65533;&#65533;t1&#11394;&#65533;&#65533;&#65533;&#65533;&#65533;zF-re&#65533;&#65533;z%&#65533;&#65533;n&#65533;&#65533;:[&#61014;&#65533;&#65533;+&#65533;h !&#65533;   ,n &#65533; &#65533;  &#65533; $'&#65533;&#65533;<q&#65533;&#65533;%&#560;!Cz&#803;6&#65533;]&#65533;&#65533;/$Q&#3780; "TO!A&#65533;  &#65533;&#65533;0$Hv/_&#65533;&#65533;&#65533;P&#65533;@&#65533;4S&#65533;&#65533;&#65533;3&#65533;&#65533;&#65533;&#65533;&#65533;&#65533;xpc&#65533;w$s:T&#65533;&#65533;fS >g*u(T&#65533;&#463;&#65533;fcX&#65533;&#65533;&#65533;!a&#65533;&#65533;A&#65533;!&#65533;!0&#65533;E&#65533;&#65533;a&#65533;&#65533;
F&#65533;&#65533;&#65533;/&#294;;F'&#65533;&#65533;&#65533;z{&#65533;MCo	&#65533;&#65533;&#65533;,Y&#65533;>&#65533;&#65533; b&#65533;22k&#65533;<y&#65533;&#65533;&#65533;	&#65533;&#65533;L&#65533;p&#65533;&#65533;&#65533;&#65533; -&#65533;&#65533;C&#1298;_D,\Y&#65533;k &#65533;&#65533;&#65533;&#65533;sa&#65533;&#65533;&#65533;&#65533;&#65533;F&#1980;h&#65533;&#65533;m(c/ msm@&#65533;8c y_&#65533;&#65533;&#65533;7&#65533;D&#65533;&#65533;&#65533;&#65533;&#952;o&#413;K&#65533;&#65533;/z&#153;&#65533;>|&#65533;<o&#65533;xu{&#65533;&#65533;?l&#65533;&#65533;&#583;&#65533;y4f&#65533;l4&#537;@&#65533;	&#65533;&#65533;T 4g&#65533;L&#65533;7&#65533;@&#65533;0&#65533;cs&#65533;&#1355;X&#65533;&#65533;&#65533;YoI'&#65533;&#65533;	&#65533;ya&#65533;&#65533;&#65533;^&#65533;f\X&#1733;&#65533;6&#65533;&#65533;&#65533;`&#65533;v|&#65533;}S
 v&#65533;&#65533;N&#65533;&#65533;&#65533;&#65533;e&#65533;&#65533;&#65533;`&#65533;&#65533;&#65533;&#65533;ZC&#65533;mFe&#65533;&#65533;&#65533;"u&#65533;t&#65533;_*~9e&#65533;&#65533;&&#1679;&#1189;"]h&#65533;bN&#65533;&#65533;	&#65533;h&#65533;&#65533;&#65533;CVy&#65533;Cc%m&#65533;&#65533;&#65533;&#65533;&#65533;Zz[r&#65533;Tg&#65533;&#65533;Vm &#65533;&#65533;&#65533;>&#264;&#65533;e&#65533;\f&#65533;C6&#65533;&#65533;&#65533;_9&#65533;&#65533;&#65533;~&#65533;&#65533;*^X&#65533;&#65533;&#65533;M&#65533;&#65533;&#65533;&#65533;&#65533;gm&#65533;&#65533;&#65533;&#65533;&#65533;F&#65533;q&#65533;&#65533; &#65533;6&#65533;&#65533;&#65533;&#1513;&#65533;WYM&#65533;&#65533;}}&#65533;&#65533;&#65533;:&#65533;i&#65533;&#35431;]&#65533;&#65533;&#65533;l&#65533;&#65533;%QiDx3V&#65533;&#65533;&#65533;&#65533;&#65533;&#65533;&#65533;&#65533;&#1140;&#65533;&#65533;&Zd&#65533;y&#65533;\BG]&#65533;&#65533;&#65533;^e&#65533;&#65533;Nv&#466;5kq&#65533;&#65533;p&#65533;\3&#65533;&#65533;&#65533;bF&#65533;k&#65533;&#1584;&#65533;I*&#65533;z&#65533;a&#65533;&#65533;&#445;1&#65533;&#65533;&#65533;&#65533;e&#65533;~&#65533;ub&#65533;s&#1208;kzw&#65533;{&#1804;Ew&#65533;)&#65533;&#65533;&#65533;u~g&#65533;&#65533;a`&#65533;&#65533;	&#1586;>{&#65533;[&#65533;&#1584;&#65533;&#65533;&#65533;&#65533;&#65533;&#65533;&#65533;f~ +:&#65533;|)&#65533;&#65533;T=c&#65533;&#65533;{4ML&#65533;&#65533;t&#65533;g]/&#65533;cq{&#65533;,0&#65533;47&#65533;&#65533;&#65533;	&#65533;&#65533;f&Fz&#65533;	&#65533;V\&#65533;0&#492;. f:1p&#65533;tki&#65533; &#65533;&#65533;o#w&#65533;n&#65533;}&#65533;$Mn(&#65533;F&#65533;9eX_f&#65533;&#65533;&#1241;YVapu1&#65533;&#65533;{&#65533;;2&#65533;,&#65533;am&#65533;7 &#65533;01w&#65533;&#65533;.'xG&#65533;B&#65533;xt&#65533;&#65533;&#65533;&#65533;&#65533;&#65533;3&#65533;5&#65533;&#65533;T&#65533;.&#1134;&#65533;&#65533;j&#65533;n&#65533;u_&#65533;|&#65533;&#65533;+&#65533;@?&#65533;&#65533;&#65533;a<[&#65533;&#65533;}!CB&#65533;&#65533;C^&#65533;yv&#65533;W&#65533;Q&#65533;&#65533;&#65533;I&#65533;&#919;&#65533;4&#65533;<&#65533;A&#65533;aHx(u&#65533;!&#65533;:qd
D1&#65533;X&#65533;i&#65533;JR&#65533;&#65533;&#65533;I3&#65533;&#65533;&#3257;*A &#65533;&#65533;&#65533;0&#65533;p&#65533;&#65533;/1&#65533;&#65533;&#65533; &#267;&#65533;Y,&#65533; ([c&#65533;&#151;]	dml&#65533;N^&#65533;&#65533;&#144;&#65533;!
Q &#65533;&#65533;.&#65533;8&{&#65533;a&#65533;r&#65533;&#65533;N&#65533;&#65533;2r&#65533;&#65533;.&#65533;fqX&#65533;L_&#65533;s1)r&#65533;&#65533;y&#65533;&#65533; 7&#65533;9C&#65533;&#65533;&#1488;&#65533;&#65533;&#1152;F2&#65533;
&#65533;&#65533;&#65533;&#65533;kb&#65533;K&#65533;|&#65533;	y&#65533;E/c&#65533;&#65533;&#65533;9&&#65533;&#65533;&#65533; &#65533;M&#65533;5&#65533;o@&#65533;,&#65533;&#65533;&#65533;x&#65533;&#65533;&#65533;&#65533;j0&#65533;aZ&#65533;.F0&#65533;H (@&#65533;&#65533;&#65533;b.qAh,&#65533;&#65533;&#1846;&#65533;5*
Y&#65533;o&#65533;&#65533;&#65533;&#65533;&#65533;(@&#65533;&#65533;ZC&#65533;&#65533;2&#65533;&#65533;K-&#65533;&#65533;j&#65533;$CZ&#65533;&#65533;n8&#65533; 8/v&#65533;[&#65533;&#65533;&#65533;&#65533;&#1811;&#65533;&#65533;JD&#65533;&#65533;Hy&#65533;K1&#65533;R)&#65533;vh'-&#65533;\&#65533;&#65533;&#65533;`C&#65533;&#65533;&#65533;%A	I&#65533;&#65533;&#65533;&#65533;(&#65533;&#65533;.&#65533;&#65533;P&#65533;&#65533;&#65533;=f*!&#65533;bltv&#65533;1&#65533;&#65533;Qc,bu&#65533;&#65533;G&#65533;&#65533;L&#65533;y&#65533;&#65533;Nc&#65533;K&#65533;&#65533;&#1580;&#65533;4&#65533;$&#65533;E&#65533;&#65533; [c&#65533;	&#269;&#65533;C2&#65533;O&#65533;$&#65533;sUx&#65533;+n&#65533;&#65533;pb&#65533;&#65533;&#65533;&#65533;t&#65533;H&#65533;P&#1305;&#65533;&#65533;D&#65533;l&#65533;&#548;&#65533;&#65533;&#65533;&#1407;P&#65533;$o&#65533;t3&#65533;&#779;&#958;&#65533;&#65533;&#65533;f&#65533;&#65533;&#65533; &#65533;v&#65533;&#65533;&#65533;]&#65533;D&#65533;%M&#405;&#1193;!2&#65533;&#65533;PO7&#65533;&#65533;&#65533;0&#65533;+C&#65533;:&#65533;&#65533;&#65533;a&#1371;&#65533;&#65533;&#65533;a/&#65533;&#65533;e-&#1889;UqR&#65533;&#65533;&#65533;,4	&#65533;c2&#65533;( &#65533;&#65533;G&#65533;&#65533;&#65533;`&#65533;&#65533;&#65533;&#65533;&#804;/&#65533;&#65533;&#65533; [)&#65533;4F&#65533;B&#2006;2#>&&#65533;
O&#65533;'&#65533;i&#1239;&#65533;&#65533;&#65533;sy&#65533;)L&#65533;&#65533;
&#65533;&#65533;6k&#65533;&#65533;g9&#65533;V&#65533;u.&#65533;O&#65533;&#65533;P&#65533;&#65533;&#65533;&#65533;&#65533;&!&#65533;&#65533;0&#65533;&#65533;&#65533;Uk&#65533;&#65533;P}&#65533;&#65533;6@&#65533;&#65533;4&#65533;@T&#65533;d&#65533;&#1703;&#65533;9&#65533;J&#65533;&#65533;\j(z&#315;F&#65533;&#65533;&#65533;&#65533;&#65533;\&#65533;x&#65533;&#65533;&#65533;U j&#65533;&#65533;L&#65533;&#65533;&#65533;\&#65533;7!&#65533;"&#65533;T&#65533;#&#65533;439~&#65533;	X&#65533;%&#65533;DQ&#65533;w&#65533;&#65533;&#65533;&#65533;S&#65533;5B&#65533;]&#65533;&#65533;&#65533;&#65533;o&#65533;!J&#65533;./a&#65533;&#65533;&#65533;&#65533;Ws&#65533;&#65533;m&#65533;&#65533;&#65533;	&#65533;z&#65533;&#65533;b
$&#65533;S P@b&#65533;_&#65533;[&#65533;&#65533;/"\&#65533;&#65533;&#65533;&#65533;,&#65533;&#65533;T&#65533;&#65533;r/&#1670;&#65533;&#65533;-n&#65533;&#65533;&#65533;&#65533;&#65533;K&#65533;RK4&#65533;&#65533;*&#65533;&#168;&#65533;&#65533;H&#65533;,T&#65533;&#65533;E&#65533;&#65533;&#65533;K&#65533;"mk&#65533;$&#65533;&#65533;#'&#65533;\&#1801;&#65533;&#65533;7S&#65533; B&#65533;M&#65533;W&#65533;&#65533;&#1285;/&#65533;B&#65533;&#65533;n&#65533;*;D&#65533;&#65533;y0v&#65533;&#65533;&#65533;Ww&#65533;&#1363;&#65533;&#65533;_&#65533;&#65533;&#65533;&#65533;&#140;&#65533;&#65533;&#65533;&#65533;ZMB&#65533;5&#1443;&#65533;&#65533;&#65533;,&#65533;L&#65533;&#65533;&#65533;&#65533;&#65533;msJ2&#65533;&#65533;.7&#65533;&#65533;Ht&#65533;&#65533;gr/&#65533;g&#65533;
&#65533;K&#65533;&#65533;N&#65533;@&#65533;ra&#65533;9&#65533;&#65533;0&#1362;&#65533;&#65533;&#65533;@&#721;R&#65533;&2yG)&#65533;Q&#65533;X&#919;L&#65533;&#65533;&#65533;\&#65533;&#65533;&#65533;,&#1759;&#65533;&#65533;Is#_&#65533;$&#65533;s&#65533;r&#65533;&#65533;Aw&#65533;u&#65533;&#65533;[PS&#65533;<#&#65533;&#65533;%&#65533;D&#65533;&#65533;o&#65533;4"&#65533;:&#65533;&#65533;&#65533;&#65533;&#65533;+S{pa]CN!gh&#65533;&#1520;t&m&#65533;&#65533;&#65533;&#65533;ivw'W&#509;&#65533;&#65533;&#65533;rH&#65533;&#65533;&#65533;&#65533;>&#65533;&#65533;/&#184;&#65533;]&#65533; 7&#65533;	&#65533;&#233;&#65533;&#1550;h&#65533;(T&#65533;H} 0&#65533;@&#65533; &#65533;%9
<@&#65533;&#65533;pD&#65533;&#65533;&#33134;PS;/&#65533;Rj&#65533;o&#65533;&#65533;r&#65533;0&#65533;1&#65533;&#65533;P&#65533;.4J&#65533;C&#65533;s&#65533;&#65533;+Oy&#65533;&#65533;&#65533;f*S&#65533;&#65533;&#1018;&#65533;tXd&#1047;!&#65533;&#65533;&#65533;&#65533; #*'&#65533;&#65533;A&#992;&#65533;)&#65533;`&#65533; &#65533;s&#65533;&#65533;,&#65533;,&#65533;&#65533;&#65533;&#65533;?K&#65533;'&#65533;&#65533;&#65533;&#65533;&#65533;&#65533;&#65533;K&#65533;&#65533;_&#65533;&#65533;&#65533;&#65533;&#65533;O-&#65533;@&#65533;&#65533;4 t8&#65533;&#65533;y&#65533;&#65533;F&#65533;;&#65533;&#65533;&#65533;&#65533;E&#65533;O&#65533;&#1246;&#65533;A6&#65533;z&#65533;&#65533;&#65533;)&#65533;_[i&#65533;b?&#65533;&#65533;b@mXii&#498;]S&#65533;&#65533;&#65533;$&#65533;&#65533;&#1534;!&#65533;!&#65533;N&#65533;;&#65533;:&#65533;	&#65533;&#65533;v&#65533;&#65533;&#65533;&#65533;-^&#996;&#65533;&#65533;Y&#65533;w&#65533;&#65533;a|&#65533;&#65533;&#65533;Wd&#65533;N&#65533;T)&#65533;&#65533;0H&#65533;ybby&#65533;&#65533;O&#65533;2&#279;&#65533;B~&&#65533;QU&#65533;&#65533;'w&#65533;B&#65533;&#65533;Mc'`Gp&#65533;&#65533;B&2+3C1}c(jqn)"4&#65533;e&#65533;&#65533;"@6&#65533;?&#65533;dx&#65533; q&#65533;{&#65533;T&#65533;A&#65533;:Uy&#65533;^&#65533;`B4AZ&#65533;&#65533;E&#65533;&#65533;#Wr&#65533;&#65533;&#65533;(&#65533;&#65533;.&#65533;Fv&#65533;3&#65533;&#65533;&#65533;&#65533;&#65533;&#65533;\3&#65533;~)Gn&#65533;q&#65533;&#65533;;&#65533;p&#65533;w~&#65533;H{&#65533;#]t/(&#65533;dk&#65533;&#65533;x(D7J&#65533;%hp&#65533;&#65533;5&#65533;&#65533;\&#65533;	>0(&#65533;A&#65533;KgaVu&#65533;&&#65533;&#65533;!>3&#65533;k&#65533;!]&#65533;4&#65533;N+":&#65533;&#65533;!e&#65533;b&d&#65533;4&#65533;E	#&#65533;5XkVc&#65533;&#65533;&#65533;]&#65533;&#65533;5&#65533;%m&#65533;&#65533;&#65533;4'r&#65533;&#65533;&#65533;R&#65533;&#65533;p&#65533;&#65533; 3RsW1*&#65533;@W$&#65533;ee&#65533;fnqg7AQ&#65533;&#65533;<ya4&#65533;c;&#65533;CnT&#65533;Nn&#65533;\Cn3&#65533;;&#65533;&#65533;Jt&#65533;Y&#65533;&#65533;?&#65533;q&#65533;&#65533;&#65533;'&#65533;[p&#65533;&#65533;&#65533;&#65533;&#65533;&#65533;%&#65533;&#65533;Y&#65533;&#65533;$&#65533;&#65533;oT&#65533;2e}&#65533;w&#65533;&#525;w#>&#65533;(0~SH9&#65533;#9&#65533;&#65533;3Y&#65533;3Lb&&w&#65533;i&#65533;&#65533;@&#65533;&#65533;i&#65533;&#65533;/&#65533;&#65533;}&#65533;(&#65533;&#65533;qh5&#65533;QP&#65533;!vx9&#978;xsC&#65533;&#65533;&#65533;H+&#65533;&#65533;&#65533;&#65533;3&#65533;&#65533;v&#65533;&#65533;7+&#65533;e&#65533;&#65533;ThuW&#65533;Ah&#65533;H
(&#65533;&#65533;&#65533;&#65533;&#65533;~&#65533;U&#65533;,&#65533;&#65533;t1j&#65533;&#65533;&#65533;TC2&#65533;K&#8321;]&#65533;&+&#65533;&#65533;k&#65533;&#65533;Bf"oX&#65533;>&#65533;&#65533;B&#65533;[&#65533;s0J&#65533;P&#1446;&#609;&#65533;&#65533;gsQ&#65533;U'Wv&#65533;h/3#4a&#65533;&#65533;&#65533;U&#65533;8z&#65533;&#65533;6d&#65533;)=&#65533;5&#65533;&#65533;(&#65533;a+&#65533;!&#65533;&#65533;YR&#65533;&#65533;0&#65533;&#65533;?&#65533;4&#65533;&#65533;&#65533;iU&#65533;&#65533;&#65533;&#65533;2&#65533;&#65533;_&#65533;e&#65533;h#&#65533;5z&#65533;#w&#65533;&#65533;&#65533;"${Q&#65533;D^+/&#65533;)z&#65533;hy1h1 2PC&#65533;h1&#65533;U]CD&#65533;&#65533;&#65533;gB&#472;&#65533;|&#65533;&#65533;[&#1800;&#65533;c&#65533;&#1800;&#65533;=h&#65533;&#65533;,&#65533;&#65533;?T9V&#65533;V&#65533;Ne7u&#65533;<&#65533;G&#65533;j&#65533;yf&#65533;(&#1317;-&#65533;au&#600;Jj&#65533;1&#65533;bw&#65533;\&#65533;&#65533;&#65533;N&#65533;!&#65533;&#65533;H_2n&#65533;O&#65533;&#65533;&#65533;KSqb\2&#65533;Q{&#65533;2&#65533;a&#65533;V&#65533;&#65533;*&#65533;&#65533;L]&#65533;&#65533;&#1313;\&#65533;{&#65533;&#65533;j&#65533;b0&#65533;9a&#65533;&#65533;TwYR&#65533;&#65533;l&#65533;I`P&#1355;&#65533;&#65533;,'&#65533;@&#65533;duV&#65533;&#65533;W&#65533;&#1545;Z&#65533;&#65533;Y2&#65533;&#65533;&#65533;'HIui\V&#65533;{&#65533;#&#1592;H4z=;#&#65533;&#65533;&#65533;}&#65533;7&#65533;&#65533;/&#65533;9oPx&#65533;i&#52444;r&#65533;~&#65533;F&#65533;o&#65533;&#65533;1jQI&#65533;x&#65533;&#65533;&#65533;a/B*&#65533;Y&#65533;"VU&#65533;4&#65533;&#65533;M&#65533;&#65533;8&#325;q&#65533;r\&#65533;&#65533;q&#65533;>^b /obIi7S&#65533;op&#65533;VY]f&#65533;&#65533;&#65533;RP&#65533;k &#65533;_&#65533;&#1415;T$2&#65533;&#65533;^&#1368;&#65533;&#65533;L{Ez&#65533;&#65533; &#65533;H&#65533;&#65533;(HJ&#65533;&#65533;1X&#65533;&#65533;9&#65533;Ib)3~}&#65533;#&#65533;#Q&#65533;ds~&#65533;$&#65533;e&#65533;&&#65533;)Q&#65533;e&#65533;Q8&#65533;XBG&#65533;&#65533;tE.&#65533;,&#642;-&#65533;&#65533;&#65533;&#65533;s&#65533;N&#65533;&#65533;<&#65533;#"&#65533;&#65533;B&#65533;d/gD&#65533;q&#65533;A:&#65533;D-&#65533;&#65533;3&#65533;&#65533;	&#65533;&#65533;]&#65533;n&#65533;q,J&#1317;va7&#65533;L&#65533;&#65533;;&#65533;&#65533;i&#65533;AY)&#65533;[&#65533;#&#65533;&#65533;q&#65533;f!)&#65533;&#1359;!&#65533;q	 &#65533;g&#65533;j/&#65533;Rj4&#65533;&#65533;&#65533;&#65533;&#65533;=&#65533;&#65533;&#65533;&&#65533;Q'&#65533;f-K#S&#65533;!!&#65533;|&#580;6zqZ%&#65533;<X&#65533;&#65533;&#65533;Q7,&#65533;rb&#65533;&#65533;&#65533;&#849;{&#65533;&#65533;&#65533;XxM&#65533;[PH$VD&#65533;&#65533;8&#65533;&#65533;&#65533;S&#65533;&#65533;&#65533;o&#65533;+&#65533;&#65533;&#65533;&#65533;7N&#65533;h&#65533;P &#65533;&#1024;&#65533;WD&#65533;(&#65533;t&#65533;*&#65533;$&#1154;&#65533;&#65533;&#65533;&#65533;&#1189;&#65533;&#497;eI&#65533; fHU/b"&#1504;&#65533;<&#65533;Sj&#65533;&#65533;&#65533;&#65533;)&#65533;&#65533;&#65533;&#65533;u`;&#65533;A&#65533;&#65533;[`Q&#65533;45&#65533;&#65533;M7v&#65533;&#65533;%&#65533;a
`0&#65533;S&#65533;&#65533;&#65533;&#1436;&#65533;c&#65533;V&#32115;B)&#65533;&#65533;q&#65533;'k&#65533; J&#65533;&#65533;a&#65533;&#65533;&#612;\&#65533;D&#65533;&&#65533;&#65533;aG&#65533;&#65533; y`meA&#65533;&#65533;&#65533;q&#65533;&#65533;&#65533;&#65533;&#65533;&#65533;$Q&#65533;n&#65533;!&#65533;3&#65533;hj&#65533;%u&#65533;8&#65533;&#65533;&#65533;	w&#65533;&#65533;QG&#65533;&#65533;5&#65533;&#65533;&#1186;6&#65533;&#65533;2&#1844;&#65533;&#65533;&#65533;&#65533;&#65533;&#65533;%:&#65533;\@3&#65533;&#65533;&#65533;UH&#65533;]Oj3~'&#65533;Q&#65533;Tshs&#65533;&#65533;FPwyJ* Um&#65533;*&#65533;5&#65533;=W&#65533;7&#65533;` }OOV&#65533;x&#65533;?&#65533;%&#65533;&#65533;G&#65533;&#65533;`_2^&#65533;D0&#65533;&#65533;&#65533;d2&#65533;&#65533;&#65533;&#65533;K6&#43258;&#65533;&#65533;	C0z&#65533;&#65533;.&#51313;&#5271;&#65533;q&#65533;m5<&#65533;&#65533;#	u&#65533;
*&#65533;JwdM,9&#65533;&#65533;&#65533;&#65533;*P0+&#65533;D&#65533;3}_&#65533;&#65533;h<d&#65533;T&#65533;&#65533;)&#65533;1&#65533;ov&#65533;c&#65533;6&#1664;#s&#65533;q&#65533;5"&#65533;Q*n&#65533;&#65533;&#65533;&#65533;&#65533;&#65533;v&#65533; &#65533;&#65533;~p1&#65533;&#65533;&#65533;;u-&#65533;&#65533;C&#65533;&#65533;&&#41506;&#65533;h2&#65533;H&#65533;]E5&#65533;R&#65533;V&#65533;K{&#65533;&#65533;&#65533;&#65533;` y &#65533;h&#65533;&#65533;p!-K&#65533;!RB a&#65533;&#65533;&#65533;Tg&#65533;]&#65533;#&#65533;c3&#65533;#&#65533;&#1648;pA&#65533;s&#65533;~q!&#65533;7q,&#65533;a%&#65533;BV%.&#65533;[s&#65533;&#65533;e&#65533;{&#65533;o&#65533;1&#65533;&#65533;Sv&#65533;Q/^;Y&#65533;0&#65533;!&#65533;<x&#65533;}&#65533;&#65533;&#65533;*<&#65533;~dJ&#65533;&#65533;&#65533;[F&#65533;UN)&#65533;&#65533;)+&#65533;&#65533;&#65533;&#65533;P&#65533;{@\&#868;l&#65533;&#1430;&#65533;u&#65533;s&#65533;vJb&#65533;b&#65533;&#65533;b&#30816;&#65533;&#65533;z&#65533;&#65533;&#65533;&#65533;G&#65533;$&#65533;&#65533;&#489;&#65533;:/VPe&#65533;|e3&#65533;&#65533;*2&#65533;3}<&&#65533;'K&#65533;[:&#65533;&#65533;&#65533;^&#541;&#65533;(;q&#592;4&#65533;&#65533;4&#65533;&#65533;+&#65533;&#158;&#65533;7&#65533;&#65533;X&#65533;SH&#65533;&#65533;&#65533;&#65533;&#65533;&#65533;d&#65533;&#65533;&#65533;Z&#65533;&#65533;Ud&#65533;&#65533;&#65533;cZn&#65533;?&#65533;T&#65533;&#65533;E&#65533;R9f_&#65533;&#65533;s1&#65533;Y9Y&#65533;&#1613;u&#65533;2&#65533;t:&#65533;&#65533;P&#65533;>&#65533;g&#65533;#&#65533;b&#65533;&#65533;&#65533;&#1185;&#65533;&#65533;,Ede@+&S&#65533;7"r&#65533;d&#65533;B&#65533;&#65533;&#1217;o94e&#65533;99&#65533;&#65533;*!&#65533;&#65533;&#65533;&#65533;&#65533;&#65533;z!}&#65533;)&#65533;a7'}1=&#65533;Xx&#65533;p&#65533;Z9&#65533;&#65533;\SqW&#247;d&#65533;&#65533;&#65533;L&#65533;&#65533;&#470;dAQ&#65533;&#65533;B@&#65533;e&#65533;:/HL/&#65533;):k#&#65533;I&#65533;&#1560;L&#65533;O&#65533;&#65533;d&#65533;&#65533;qb&#65533;{5d%&#65533;?&#65533;&#65533;B&#65533;&#65533;&#65533;&#65533;&#65533;&#65533;j"*&#65533;w&#65533;&#65533;>`&#65533;&#65533;G&#65533;&#65533;&#65533;&#65533;A&#65533;U&#65533;v&#65533;&#65533;&#65533;my&#65533;&#65533;;&#65533;&#65533;
I[&#65533;&#65533;r&#65533;T&#65533;&#1969;"&#65533;8&#65533;&#65533;&#65533;&#65533;&#65533;5&#65533;{&#65533;&#65533;B)*&#65533;&#65533;
x&#65533;o&#65533;7&#65533;&#65533;q&#65533;G&#65533;w(&#65533;&#244;j#&#65533; &#65533;&#65533;Q8:&#65533;&#65533;;IC*Z**&#65533;4|&#65533;&#65533;&#65533;&#387;&#65533;&#65533;&#65533;&#65533;%]&#65533;E&#65533;&#65533;&#65533;\&#65533;2C&#65533;$&#65533;&#65533;&#65533;q
>+yy
=03
&#65533;S &#65533;&#65533;&#65533;&#65533;SI&#65533;)PT&#65533;rd&#65533;[u&#65533;d&#65533;&#65533;&#65533;8&#65533;&#65533;v&#65533;Ve&#65533;&#65533;&#65533;&#235;&#65533;&#65533;&#65533;&#65533;,\&#65533;h&#65533;&#65533;&#65533;`&#65533;&#65533;&#65533;'E&#65533;a&#65533;2&#65533;&#65533;&#65533;&#1649;&#65533;&#65533;&#65533;&#65533;&#65533;B&#65533;&#65533;CyHl#&#65533;10A&#65533;Fs&#65533;gZV &#65533;&#65533;
&#65533;R&#65533;0&#65533;&#65533;Jw(cq&#65533;,&#65533;$&#65533;&#65533;5G8$9)&#65533;fIy&#65533;&#65533;>A&#65533;&#1271;&#65533;&#65533;k&#65533;m&#65533;5&#65533;&#65533;&#65533;2&#65533;W&#65533;q3C&#65533;N&#65533;&#65533;y+&#65533;&#65533;7&#65533;&#65533;x6p&#65533;&#945;:&#65533;&#65533;&#830;&#65533;
G&#65533;*b&#65533;&#65533;n&#65533;r&#65533;&#65533;[&#65533;dWx&#65533;p&#65533;l&#65533;M&#65533;Bm&#65533;&#65533;&#65533;X&#65533;&#65533;uAZ5}D&#65533;&#65533;=&#65533;T&#65533;JSm&#65533;&#65533;&#65533;BE<&#65533;&#65533;&#65533;&#522;X-&#65533;1&#54915;&#65533;&#65533;&#65533;+&#65533;~&#65533;&#65533;&#65533;M&#724;j&#65533;u&#65533;&#65533;%&#65533;&#65533;&#65533;cM&#65533;<&#65533;G&#619;&#65533;{&#65533;t&#65533;&#65533;T&#65533;z&#65533;&#65533;&#65533;&#65533;~!&#65533;&#1969;]&#65533;X nM5&#65533;b&#65533;1]c&#65533;W&#65533;f&#65533;d&#65533;tv&#65533;Bb&#65533;1&#65533;[-&#65533;~q&#65533;)&#65533;"&#65533;&#65533;&#65533;&#65533;&#65533;#&#65533; &#65533;&#65533;&#65533;*.&#65533;&#65533;&#65533;&#65533;&#65533;W&#65533;V&#65533;&#65533;&#65533;M&#65533;8&#65533;a&#65533; &#65533;?K&#65533;
&#65533;N&#65533;&#65533;a/]&#65533;Z0}+<&#65533;P&#65533;&#65533;&#65533;&#65533;&#65533;&#65533;&#65533;&#65533;&#65533;n&#65533;H&#65533;&#65533;&#1858;&#65533;e&#1828;%&#65533;&#65533;&#65533;&#65533;&#65533;6E&#65533;m&#1036;$&#65533;&#65533;?&#65533;\&#65533;n?&o&#65533;
Lv&#65533;&#4874;G&#65533;&#65533;O[;7,&#65533;&#65533;}&#991;&#65533;&&#65533;&#65533;M&#65533;&#65533;$&#65533;/&#65533;-&#65533;Z&#65533;&#1305;&#65533;T&#65533;&#65533;I&#65533;&#65533;&#65533;&#65533;=vT3&#65533;&#65533;q&#65533;&#65533;&#65533;&&#827;&#65533;&#65533;&#65533;&#65533;D&#65533;&#65533;r%&#65533;n&#65533;d&#1063;;&#65533;&#65533;&#65533;,&#65533;&#65533;&#65533;L&#65533;0&#65533;&#65533;)&#65533;/u&#65533;.W&#65533;`&#65533;B&#65533;T&#65533;&#65533;&#65533;K&#65533;&#220;&#65533;&#65533;&#65533;&#65533;<&#65533;&#65533;&#65533;
Gh%&#65533;t&#65533;4e&#65533;&#65533;dT&#65533;d&#65533;M&#65533;+&#65533;o1n~&#65533;+6zo&#65533;`  X0&#65533;&#65533;%
&#65533;$&#65533;4UP&#65533;)7&#65533;&#65533;a&#65533;0`&#65533;\&#65533;	%'O&#65533;&#65533;&&#1031;7&#65533;2&#65533;&#65533;&#65533;&#65533;M&&#65533;&#65533;_L&#65533;y&#65533;EHI&#65533;&#180;&#65533;&#65533;Q&#65533;P 3e,]&#65533;k&#65533;Q&#65533;&#1668; &#65533;&#6948;3oN&#65533;&#65533;&#661;&#65533;D(a&#65533;ss&#65533;&#65533;NO-&#65533;z&#646;[aB*&#65533;)&#65533;&#65533;!z&#65533;&#65533;o_&#65533;9&#65533;A&#65533;.&#65533;'J&#65533;7C&#65533;1&#22221;%C&#65533;)y&#65533;!&#65533;&#65533;&#65533;09&#65533;&#65533;&#65533;K&#65533;&#65533;` &#65533;&#65533;0`&#65533;Q*&#65533;&#65533;&#65533;@&#65533;&#65533;!g&#65533;&#65533;,&#65533;lh&#65533;/&#65533;p&#65533;&#65533;y&#65533;b&#65533;`d&#65533;T&#65533;p&#65533;a&#65533;}!`- W]&#65533;&#65533;zxp&#65533;%{&#65533;&#65533;*b{&#65533;?&#65533;M[!&#65533;&#65533;,t&#65533;&#65533;&#65533;0SL&#65533;B+&#65533;$)$1&#65533;&#65533;0&#65533;&#65533; &#65533;*)=vP&#65533;	*&#65533;&#65533;&#65533;(m&#65533;#H&#65533;&#65533;&#65533;&#65533;&#65533;&#65533;&#65533;^l)&#65533;l&#65533;&#47487;D&#65533;-aRB6&#65533;&#65533;XH;&#65533;
&#65533;&#65533;;&#65533;N|*&#65533;&#65533;&#65533;y&#65533;.&#332;&#65533;&#65533;&#65533;,&#65533;(o^B&#65533;*&#65533;^`&#65533;.&#65533;`j&#65533;`&#65533;&#65533;S&#65533;P&#134;8&#65533;X&#65533;A&#65533;.&#65533;*&#65533;(&#65533;&#65533;b&#65533;&#41987;&#65533;&#65533;4&#65533;	&#65533;F&#65533;J&#65533;&#1022;[r&#65533;&#65533;&#65533;b&#65533;&#65533;&#65533;&#65533;&#65533; >	&#65533;&#1031;&#65533;Z$&#65533;Q&#65533;!&#65533;c&#686;&#65533;&#65533;&#65533;M&#65533;&#65533;
zC	7&#65533;&#65533;&#65533;F &#65533;&#65533;$lH&#65533;&#65533;"j!&#65533;r4N9&#65533;k&#352;&#65533;9&#65533;H)&#65533;R&#65533;V`B&#65533;&#65533;\&#65533;&#65533;k&#65533;&#65533;9&#65533;&#65533;2&#65533;/&#65533;SF&#65533;l&#65533; 8&#65533;Z0&*&#65533;,L&#65533;m&#65533;&#65533;z-H&#65533;\_S*&#65533;&#65533;&#1178;E)&#65533;&#65533;&#65533;Bp&#65533;.&#65533;^p&#65533;.x&#65533;&#65533;QO&#65533;&#65533;u&#65533;,&#65533;&#65533;&#65533;&#65533;lJ&#65533;&#65533;&#65533;@&#65533;`&#65533;&#65533;&#65533;k/z&#65533;[&#538;&#65533;d&#65533;&#65533;,&#65533;&#65533;&#65533;i5&#65533;ZR>&#65533;&#65533;*.&#65533;&#65533;	y&#65533; &#65533;&#65533;aS&#65533;&#65533;&#614;%&#65533;S&#65533;&#65533;J	_(&#65533;()&#65533;T&#65533;I&#65533;^&#65533;zr5X&#65533;&#746;&#65533;&#65533;&#65533;&#65533;&#65533;*&#65533;&#65533;"&#65533;&#65533;;&#65533;{&#65533;&#65533;!&#65533;&#65533;&#65533;&#65533;&#65533;P&#65533;&#65533;&#65533;&#65533;&#65533;&#65533;
&#65533; &#65533;&#65533;&#65533;&#1054;W{&#65533;&#65533;:/&#65533;^&#65533;*&#65533;&#65533;B&#65533;Q&#65533;J&#65533;&#65533;&#65533;&#65533;&#1232;*@&#65533;&#65533; &#65533;&#65533;N&#65533;5&#65533;0&#65533;&#65533;X&#65533;&#65533;-&#65533;3&#1681;0U	B&#65533;$s&#65533;,&#519;)&#65533; aL~9C&#65533;&#65533;h&#65533;'&#65533;&#65533;&#65533;&#65533;7&#65533;&#65533;b&#65533;&#65533;*J&#65533;&#65533;&#65533;n&#65533;&#65533;Q&#65533;!.Y&#65533;V_&#65533;-&#65533;>&#65533;K&#65533;&#65533;&#65533;&#65533;R&#65533;7&#65533;P&#65533;'&#65533;(
.&#65533;7&#65533;&#65533;1&#65533;&#65533;&#65533;&#148;'&#65533;&#65533;&#65533;(8&#65533;
&#65533;&#65533;B&#65533;/&#1360;&#65533;J&#65533;&#65533;&#65533;&#65533;&#65533;%]&#65533;9s&#65533;&#65533;&#65533;&#65533;&#65533;Z
0&#65533;	O&#65533;C&#65533;~ !m&#65533;G&#65533;&#65533;r&#65533;\&#65533;&#65533;9j)&#65533;ZH&#65533;&#65533;S%&#65533;&#65533;&#65533;yU&#65533;&#65533;&#65533;%&#65533;I&#65533;&#65533;>$&#65533;&#65533;L&#65533;&#1459; P&#65533;&#65533;&#65533;3&#65533;&#65533;&#65533;L&#65533;/74&#65533;!&#65533;bt&#65533;&#65533;$QIcc&#65533;TVs&#65533;&#65533;&#65533; SaN\"w
&qHO&#65533;&#65533;~&#65533;&#65533;&#65533;x&#65533; M&#193;&#65533;&#65533;+(&#65533;S&#65533;	
UJW&#65533;&#65533;&#65533;K\&#65533;&#65533;&#65533;&#65533;&#65533;&#65533;\KOB8&#65533;|0&#65533;&#65533;p&#65533;J&#65533;&#65533;[
2&#65533;&#65533;&#65533;&#65533;&#65533;&#1233;&#65533;&#65533;&#65533;&#65533;S!&#65533;&#65533;`
&#390;?&#65533;&#65533;,&#1219;&#65533;&#65533;&#65533;g*z&#65533;]|&#65533;?|M&#65533;]&#65533;&#65533;&#65533;P&#65533;&#362;&#65533;5!{&#65533;&#65533;	@&#65533;YJ&#1224;@&#65533;&#65533; &#65533;& t&#65533;fZ&#65533;B0&#65533;ey&#65533;E&#65533;&#65533;e1z&#65533;&#711;&#65533;&#65533;&#65533;B&#65533;9&#65533;&#65533;&#65533;&#65533;R*d0
&#65533;&#65533;&#65533;&#65533;|&#65533;\&#65533;B&#65533;.&#65533;#'QB| $W5&#65533;*(&#65533;63D&#65533;&#65533;&#65533;1Y&#65533;&#65533; 0&#65533;&#65533;&#65533;&#65533;&&#65533;!&#65533;"&#65533;&#65533;!&#65533;Q
&#65533;&#65533;-e&#65533;0&#65533;E&#65533;{r&#65533;6&#65533;"&#65533;2&#65533;D&#65533;&#65533;3&#65533;s&#65533;~-&#65533;&#65533;5NMBTlS&#560;Tx'4&#65533;PzrC0&#65533;&#65533;&#65533;%+N:&#65533;&#65533;f&#65533;&#65533;)&#65533;1&#65533;&#65533;`&#65533;s&#65533;(v&#130;t&#584;p&#65533;&#65533;-&#65533;55&#65533;k&#65533;&#65533;&#65533;&#65533;<&#65533;^&#65533;$&#65533;&gK&#65533;Bpg&#65533;Xj&#65533;$&#65533;|&#65533;9~#H'&#65533;&#65533;"&#65533;1&#39982;&#65533;-a&#65533;eXj&#1098;t&#65533;&#65533;^nMaY&#65533;N&#65533;&#294;:&#65533;AI&#65533;&#65533;&#65533;JN&#65533;&#65533;&#65533;CP&#65533; &#65533;&#65533;#&#65533;BS=D&#65533;&#65533;R&#65533;3U:Mb&#65533;
kI&#65533;x&#65533;V&#65533;/&#65533;&#9453;&#65533;&#65533;&#65533;&#65533;B&#65533;@&#65533;Y&#65533;~3(&#1764;&#65533;7&#1986;&#65533;&#65533;0&#65533;&#65533;&#65533;&#65533;bv&#65533; N&#65533;
JPb&#65533; &#65533;&#65533;dX&#261;+]">%s&#65533;Q&#65533;0&#65533;3&#65533;&#65533;&#55009;&#65533;&#1635;&#65533;\&#65533;&#597;AW&#65533;&#1349;0C&#65533;&#65533;&#65533;&#65533;&#165;&#65533;&#65533;L&#65533;&#65533;&#65533;9&#65533;R&#65533;&#65533;G|&#65533;&#65533;J&#65533;ajw{&#65533;M&#65533;&#65533;i+&#65533;I&#65533;&#65533;F&#1237;&#65533;h&#294;&#65533;&#65533;Nr6=&#65533;&#65533;&#65533;I&#65533;2	&#65533;z&#65533;&#65533;;&#1543;r&#65533;:&#65533;&#65533;	;2ip2&#65533;&#65533; &#65533;|`p&#65533;e&#65533;&#65533;&#65533;&#65533;&#65533; &#65533;&#65533;]Y&#65533;&#65533;5E&#65533;	&#65533;&#65533;&#65533;&#65533;$&#65533;&#65533;T&#65533;&#65533;l&#65533;&#65533;&#65533;4&#65533;&#65533;:&#707;&4S&#65533;,&#65533;X4t&#894;&#65533;&#65533;/:)&#65533;&#65533;![&#65533;sE&#65533;&#65533;&#65533;lN^S&#65533;J&#65533;q&#1490;<&#65533;&#65533;&#65533;	&#65533;:Q2&#65533;	&#65533;OC&#65533;1&#65533;&#1067;&#65533;>:/&#65533;&#65533;%Z&#65533;&#65533;)
&#65533;&#65533;p &#65533;&#65533;&#65533;&#65533;iInk&#65533;&#65533;W&#65533;&#65533;nE&#65533;'5!/&#65533;1&#65533;.w&#294;&#65533;sYj&#1681;&#65533;&#1940;&#65533;8-&#65533;&#65533;&#65533;\&#65533;&#65533;a&#65533;.&#65533;r&#65533;3&#65533;M|-D&#1219;]&#65533;c&#65533;;)&#65533;&#65533;Fa2Y2/&#65533;;&#65533;&#65533;5&#65533;C&#65533;:a&#1416;.W&#65533;&#65533;5j&#65533;W&#65533;&#65533;&#65533;!&#65533;&#65533; &#65533;9&#65533;&#65533;&#65533;5&#65533;D+&#1540;3p%"j&#134;&#65533;&#65533;.FI&#65533;&#65533;n&#65533;&#65533;P&#65533;&#65533;&#65533;A&#65533;k&#65533;a_&#65533;	&#65533;IV&#1447;O&#65533;&t&#65533;<&#65533;&#65533;&#65533;o&#65533;$&#65533;i&#65533;]&#546;	2&#1124;&#65533;r&#65533;&#65533;v-&#65533;]"y=	&#65533;&#65533;&#65533;&#65533;VCZ"f&#65533;=:&#65533;&#65533;&#65533;c&#65533;&#65533;t&#65533;&#65533;r&#65533;&#65533;&#65533;&#65533;a%x&#65533;&#65533;&#65533;uV6&#65533;&#65533;u&#65533;	LgA&#65533;3&#65533;&#65533;&#65533; &#65533;&#65533;u&#65533;(3N6w&#65533;/yT&#21384;T&#65533;&#65533;&#65533;R&#65533;&#65533;,[yK&#65533;zC&#65533;=(S.&#65533;&#65533;&#65533;&#65533;(&#65533;)#&#65533;&#65533;=&#65533;&#65533;X&#51018;&#65533;&#65533;(&#65533;q^|.*&#65533;&#65533;&#65533;&#65533;&#1752;&#65533;&#65533;]&#65533;o&#65533;P&#65533;&#65533;&#65533;&#65533;&#65533;BFM6)&#65533;&#1947;Qs{ 08D-aB&#65533;&#65533;hGQ&#65533;&#65533;V,&#65533;J&#65533;&#65533;-&#65533;V&&#65533;
&#65533;5&#65533;&#65533;G &#65533;&#65533;{&#65533;&#65533;^1j8&#65533;&#65533;&#65533;<&#65533;&#65533;d&#1158;&#65533;w-e&#65533;V&#65533;&#65533;B&#65533;&#65533;&#65533;&#65533;/&#65533;W&#65533;&&#434;&#65533;z_&#65533;&#65533;&#65533;M&#65533; i&#65533;M&#65533;~&#65533;HJrR+&#65533;q/&#65533;&#1713;&#65533;&#65533;A1&#65533;^&#65533;&#65533;&#65533;aRzW>%	&#65533;Z&#65533;&#65533;7&#65533;&#65533;&#65533;%'&#65533;&#65533;,r&#65533;},&#65533;&#65533;&#65533;&#65533;&#65533;U{ZfIdP&#65533;&#65533;&#65533;&#65533;&#65533;2L#&#65533;&#65533;(8&#65533;&#65533;= 0&#65533;&#65533;&#65533;&#65533;&#65533;&#1541;&#65533;N&#65533;&#65533;?&#65533;&#65533;&#65533;&#65533;&#65533;#&#65533;Yk&#65533;hi&#65533;{K&#65533;aX&#65533;6&#65533;&#65533;a&#65533;&#65533;&#65533;C&#65533;l&#65533;q&#743;W&#65533;"#o`&#65533;&#65533;x&#65533;Z&#65533;&#65533;&#65533;&#65533;&#65533;&#65533;;R&#65533;&#65533;&#219;>&#65533;&#65533;&#65533;&#65533;&#65533;[&#65533;	&#65533;(&#65533; &#65533;`&#65533;&#65533;?B0&#65533;&#36020;&#65533;
&#821;&#65533;y&#65533;&#65533;@!&#65533;	&#65533;La&#65533; 1iA&#65533;X{&#65533;"&#65533;&#65533;Z&#65533;&#65533;&#65533;&#65533;X&#65533;&#65533;&#65533;&#65533;X>&#65533;&#65533;"dCa&#65533;\a&#65533;&#65533;p&#65533;&#65533;:&#65533;&#65533;hu;&#65533;&#65533;&#65533;'&#65533;a/&#65533;P&#65533;&#65533;pU2s&#65533;<&#1314;&#65533;;&#65533;&#65533;&#65533;&&#65533;j&#65533;&#65533;&#65533;&#65533;&#65533;}&#65533;!&#65533;x&#65533;&#65533;}&#65533;&#65533;Ji&#65533;/&#65533;&#65533;Z&#65533;h&#65533;5&#65533;S.&#65533;	9&#65533;&#65533;2&#65533;&#65533;H8&#65533;&#65533;&#65533;I	c&#65533;&#65533;&#65533;&#16709;;&#65533;&#65533;I&#65533;&#65533;&#65533;=UZ=&4&#65533;&#65533;{&#420;&#65533;&#1985;&#65533;&#65533; &#65533;ZZ)&#65533;"n
&#65533;h7&#65533;`&#65533;&#65533;&#65533;
@B&#65533;&#65533;$A&#65533;&#65533;;&#65533;a3YL&#65533;8y9&#65533;&#65533;8H&#1676;&#65533;&#65533;.&#65533;&#65533;3&#65533;&#65533;&#65533;~&#65533;&#65533;&#65533;1&#65533;Bbl&#65533;&#65533;p&#65533;&#65533;&#65533;&#65533;&#65533;{	&#65533;[iA&#65533;p&#65533;&#65533;&#65533;&#65533;>&#65533;&#65533;&#65533;[5&#65533;&#65533;&#65533;q&#65533;u&#65533;$&#65533;&#65533;
Ky&#65533;&#65533;&#65533;&#65533;pAI&#65533;&#65533;&#65533;&#65533;&#65533;k&#65533;&#65533;`&#65533;&#65533;7&#65533;&#65533; F]&#65533;m&#65533;&#65533;y%H&#65533;Q1J&#65533;4&#65533;&#65533;&#65533;F&#65533;&#65533;K2y&#622;	&#65533;&#65533;&#65533;/'&#65533;E&#65533;&#65533;&#65533;&#65533;&#65533;&#65533;&#65533;&#65533;&#65533;&#65533;&#65533;+&#65533;&#65533;e&#65533;&#65533;&#65533;!&#65533;HK%&#1541;&#65533;0>&#65533;&#1545;.&#65533;A! &#65533;&#47470;&#65533;
&#65533;~ &#65533;&#65533;9&#65533;&#65533;&#65533;&#65533;X&#65533;&#65533;P	o&#65533;&#65533;&#739;&#65533;Q&#65533;&#65533;&#65533;1*i&#65533;&#65533;R&#65533;&#65533;|&#65533;N+-j&#65533;f&#65533;,j&#65533;L&#65533;!&#65533;p1&#65533;+&#65533;&#65533;x=&#65533;@&#65533;:&#65533;&#65533;&#1204;T&#65533;3f&#65533;&#65533;}q&#65533;&#65533;	&#65533;&#65533;&#65533;JA&#65533;R&#294;&#65533;&#65533;&#65533;&#65533;&#65533;&#65533;&#65533;P&#65533;&#1097;&#1796;&#65533;<L&#65533;3&#65533;&#65533;&#65533;&#65533;X^B&#65533;&#65533;&#65533;&#65533;&#65533;&#65533;p&#65533;)&#65533;&#65533;BKDj&#65533;:&#65533;"&#65533;&#65533;&#65533;&#65533;&#65533; &#65533;d&#65533;&#65533;&#65533;&#65533;&#136;C&#65533;(&#65533;>R&#65533;@&#65533;j&#602;YE&#65533;|&#65533; &#65533;!8A&#65533;&#65533;&#545;&#65533;&#65533;;&#65533;&#65533;&#65533;&#545;&#65533;&#65533;0&#65533;&#65533;*L&#65533;&#65533;~&#1771;&#1866;&#65533;&#65533;&#65533;9&#65533;&#65533;&#65533; P&#65533;NP&#65533;&#65533;"&#65533;B9z	 &#65533;)&#128;8&#65533;k&#65533;'A&#65533;&#65533;&#65533;:&#65533;&#65533;&#65533;
&#65533;&#65533;&#65533;^&#65533;Lo&#65533;&#65533;&#65533;.&#65533;0.&#65533;&#65533;H &#65533;#'+'&#65533;&#65533;&#65533;&#65533;H&#1065;&#65533;&#65533;&#65533;&#65533;K&#65533;IOa&#65533;&#65533;&#65533;&#65533; &#65533;c!AqI&#65533;R&#65533;&#65533;&#65533;&#65533;&#65533;
&#65533;p=&#65533;&#65533;&#65533; R&#65533;x&#65533;T&#65533;4&#65533;&#65533;+ym&#65533;%Z:F i&#65533;&#65533;&#65533;8Z&#65533;&#65533;nQ&#65533;&#65533;&#65533;&#65533;&#65533;&#65533;&#65533;&#65533;&#65533;&#65533;&#65533;:@O&#65533;@&#65533;#&#65533;^&#65533;@&#65533;r&#65533;&#464;7 	&#65533;%
&#65533;&#65533;&#65533;&#65533;x&#65533;&#65533;&#65533;&#65533;&#65533;"&#65533;&#65533;&#65533;5&#65533; &#65533;697&#65533;9&#65533;&#65533;&#65533;a`&#65533;&#65533; &#65533;&#65533;Y&#65533;h&#65533;P&#65533;&#65533;&#65533;o(&#1427;&#65533;&#65533;S&#65533;&#65533;&#65533;&#65533;Zb&#65533;&#65533;:&#65533;&#65533;Z&#65533;&#65533;&#65533;^&#65533;2&#65533;l"&#65533;Lz&#65533;&#1709;R&#65533;O*&#65533;RR&#65533;&#64624;&#65533;ARU&#65533;<&#65533;&#65533;&#65533;&#65533;0S&#65533;)&#65533;3G%&#65533;&#65533; Z&#65533;'ipibs4c3&#65533;&#65533;A6&#65533;Y%I!8&#65533;SbL/&#65533;&#1141;R&#783;&#65533;&#65533;r|&#65533;u&#496;&#65533;!"&#65533;&#65533;s&#176;/&#65533;V&#65533;&#65533;&#65533;%&#65533;
&#65533;W&#65533;SE&#65533;l$&#65533;JCd1:&#65533;&#65533;&#65533;:kN&#65533;&#65533;&&#65533;&#65533;&&#65533;&#65533;&#65533;"&#65533;m&#65533;&#65533;&#65533;`=&#65533;&#65533;&#65533;x&#21513;b&#65533;&#65533;[&#65533;(&#65533;9&#65533;!&#65533;&#65533;2F&#65533;B&#65533;&#1097;&#65533;o@&#65533;&#65533;{&#65533;G&#65533;(&#65533;x&#65533;&#65533;&#65533;j&#747;M&#710;&#65533;&#65533;&#65533;8-&#65533;k&#65533;'?&#65533;	&#65533;&#65533;&#65533;(&#65533;&#65533;&#65533;&#65533;&#65533;&#65533;&#65533;&&#65533;b5 @&#65533;/&#65533;&#218;&#65533;&#65533;c&#65533;&#65533;&#65533;<&#65533;r)d&#65533;%v&#65533;Z j&#65533;&#65533;&#65533;&#65533;&#65533;5&#1215;7&#65533;:&#65533;#G&#65533;&#65533;e&#1834;&#65533;&#65533;:&#65533;R&#65533; &#65533;&#65533;&#65533;j=&#65533;B&#65533;&#65533;&#65533;&#65533;X$:F
G&#65533;X&#65533;V&#65533;&#65533;&#65533;X&#65533;&#65533;&#359;	N&#65533;(G1+YpU&#65533;,&#65533;&#65533;&#65533;&#65533;q&#65533;&#65533;&#1289;&#65533;&#65533;&#65533;\&#65533;&#576;&#65533;&#65533;Q/)1&#65533;&#65533;&#65533;ic&#65533;Q&#65533;&#65533;&#1186;}&#65533;:&#65533;&#65533;&#65533;QQ&#65533;J&#65533;823&#65533;&#65533;&#65533;>&#65533;&#65533;(&#65533;&#65533;&#65533;&#65533;m9K&#65533;&#65533;&#65533;8hK&#65533;&#833;&#65533;&#65533;"0j$}&#65533;&#65533;M.&#65533;&#1822;&#65533;&#65533;&#65533;pM&#65533;&#65533;&#65533;:3G&#65533; &#65533;':&#65533;&#65533;&#65533;&#65533;j-g#\&#65533;m&#65533;&#65533;q&#65533;&#65533;&#65533;^&#65533;y&#65533;:&#65533;a&#65533;&#1147;%y&#65533;&#65533;<&#65533;&#65533; &#65533;&#65533;L&#65533;&#65533;&#65533;&#65533;(&#65533;&#65533;&#65533;	&#65533;,,&#65533;Fj&#65533;&#65533;&#65533;&#65533;&#65533;&#65533;&#65533;0&#65533;&#65533;&#65533;&#65533;&#65533;&#65533;&#65533;V]S&#65533;] &#65533;&#65533;
&#65533;&#65533;&#248;&#65533;GQ&#65533;&#48470;&#65533;-&#65533;	&#1107;&#65533;`&#65533;&#65533;"&#65533;&#65533;&#65533;Fa&#65533;ACi&#65533;&#1235;h&#65533;-qZ{&#65533;:M&#65533;&#65533;5&#65533;9&#65533;&#65533;&#65533;&-U&#65533;&#1160;&#65533;&#65533;&#65533;&#65533;q&#65533;&!0&#65533;&#65533;R&#1073;&#65533; $@&#693;&#65533;&#65533;&#65533;]&#65533;5Cw&#65533;&#65533;&#65533;X(&#65533;&#65533;xR&#65533;)i&#65533;&#22044;&#1020328;&#65533;&#65533;&#65533;&#65533;@[&#65533;&#65533;` jI$c4&#65533;&#65533;&#65533;&#65533;&#65533; .&#65533;,&#65533;h$&#65533;&#65533;&#65533;&#1708;R&#65533;&#1033;$&#65533;&#65533;&#209;&#65533;&#65533;&#65533;q_>&#65533;&#65533;&#65533;k&#65533;&#65533;&#65533;o&#65533;&#65533;&#65533;|W&#65533;&#65533;&#36533;'&#65533;&#65533;&#65533;&#65533;&#65533;&#65533;"O&#65533;=V&#65533;&#65533;P&#65533;T&#65533;Y*M&#65533;U!-U&#65533;
h*&#65533;&#65533;h[&#65533;t$&#65533;&#65533;7Om&#65533;&#145;Ov-=&#65533;j&#65533;\&#65533;&#65533;p&#65533;&#65533;&#65533;tV&#65533;H&#65533;&#65533;&#65533;3C3z5k&#65533;&#65533;&#1144;J&#65533;7&#65533;2&#65533;&#65533;&#65533;&#65533;|&#65533;&#65533;E&#65533;&#65533;&#65533;@&#65533;7&#65533;cR&#65533;&#65533;1/&#65533;`&#65533; J&#65533;&#65533;;&#65533;m6&#65533;&#65533;&#65533;&#65533;:&#65533;&#65533;&#65533;&#65533;;&#65533;&#1616;*&#65533;&#65533; g&#65533;&#1985;&#65533;MI&#65533;&#65533;^&#65533;4&#65533;D&#65533;&#65533;kP&#65533;HB&#65533;&#65533;OF&#65533;&#65533;4.&#65533;&#65533;&#65533;&#65533;J&#277;&#65533;\&#65533;&#65533;H9!H&#65533;&#65533;&#65533;&#65533;4Z=H&#65533;&#65533;&#65533;[&#65533;&#65533; &#65533;&#65533;g&#65533;&#290;y&#65533;*c&#65533;&#65533;R&#65533;&#65533;&#65533;9&#65533;R&#65533;&#65533;&#65533;R&#65533;!&#65533;%%n"&#65533;&#65533;&#65533;&#65533;d&#65533;&#65533;&#65533;_M{&#824;&#65533;}dT&#65533;(3Xk&#65533;:hDT&#65533;&#65533;,&#65533;z&#65533;`&#65533;&#65533;7&#65533;
e4&#65533;&#65533;&#65533;&#65533; &#65533;Bd!&#632;
&#65533;a&#65533;&#65533;\&#65533;&#65533;&#65533;&#65533;&#1404;&#65533;aRG&#65533;1&#65533;&#65533;&#71766;1N&#65533;
 &#1767;&#65533;&#65533;N&#65533;&#65533;E&#65533;&#65533;&#1553;}b&#65533;&#65533;:&#65533;&#65533;&#65533;a@~&#65533;C:&#504;&#65533;&#65533;&#65533;&#65533;X&#640;Pi&#65533;&#65533;&#65533;@Kt=&#65533;k&#65533;&#65533;&#65533;&&#65533;&#65533;B&#65533;Q&#65533;
&#65533;&#65533;)\&#65533;7&#65533;&#65533;&#65533;&#65533;&#65533;lT&#65533;&#65533;8&#65533;&#65533;Q&#65533;&#65533;XW&#65533;J&#65533;*8&#65533;TT&#65533;&#65533;=&#65533;&#65533;8&#65533;&#65533;&#65533;k&#65533;&#65533;A&#65533;$&#65533;JSyU&#65533;&#65533;e&#65533;&#65533;&#65533;E&#65533;&#65533;&#65533;&#65533;&#65533;&#562;&#65533;7&#65533;&#1161;&#65533;&#65533;&#65533;&#65533;&#65533;7	U&#65533;&#65533;&#65533;&#65533;n&#65533;&#65533;&#65533;&#65533;&#65533;&#65533;Z&#65533;&#65533;(9 &#65533;&#65533;&#65533;&#65533;&#65533;&#65533;-&#65533;(&#65533;&#65533;^ &#65533;&#65533;&#65533;&#65533;8yQ&#65533;&#65533;u&#65533;&#65533;&#65533;&#65533; }&#65533;@&&#1624;i&#65533;&#65533;&#65533;&#65533;&#65533;0&#65533;v!\Icp&#65533;F&#65533;&#1883;&#65533;v&#65533;&#65533;&#65533;+&#65533;&#65533;0&#65533;;&#65533;X&&#65533;-&#65533;n&#65533;&#65533;&#65533;a&#65533;&#65533;&#65533;&#65533;a)&#65533;&#65533;C{&#65533;&#65533;{&#65533;y;&#65533;&#352;+2#t&#65533;&#65533;&#65533;&#65533;&#65533;y)A&#65533;&#65533;&#65533;&#65533;c)&#65533;-_&#65533;>&#65533;&#1127;c&#65533;&#65533;\&#1915;&T&#65533;&#65533;&#65533;&#1717;R&#65533;&#65533;$JO&#65533;&#65533;'`&#65533;u&#65533;&#65533;M+&#65533;N1&#65533;B&#65533;&#15494;x&#65533;&#65533;M&#65533;&#65533;&#34067;h<&#9807;A&#65533;&#65533;:&#65533;&#65533;ML&#65533;27&#65533;&#65533;&#51269;&#65533;G&#65533;&#65533;Z&#65533;)&#65533;!&#65533;&#65533;6&#65533;,&#65533;1&#65533;&#65533;&#65533;?&#65533;fR&#1250;0&#65533;&#65533;e0/&#65533;&#65533;oEN}|&#65533;*&#65533;&#65533;|&#65533;&#65533;MG&#65533;&#65533;&#65533;&#65533;&#65533;&#65533;&#65533;&#65533;D
[w&#65533;&#65533;,&#65533;&#214;&#65533;&#1325;&#65533;&#1075;%&#65533;&#65533;0&#65533;&#65533;a&#65533;q&#65533;'&#65533;&#65533;%N&#65533;5&#65533;5a&#65533;,&#65533;R&#65533;&#65533;&#65533;&#65533;@u&#65533;&#65533;&#65533;&#1948;&#65533;	&#65533;&#65533;&#65533;&#65533;&#65533;&#65533;&#65533;8&#65533;M&#65533;&#65533;&#65533;&#65533;&#65533;@&#65533;&#65533;Veh&#65533;&#65533;Y&#65533;8 &#65533;"WRH&#65533;&#65533;&#65533;Zu&#65533;&#65533;&#65533;k&#65533;\S&#65533;&#65533;FL1&#65533;t(&#65533;XZC&#65533;&#65533;&#65533;&#65533;uQIi&#65533;&#65533;&#65533;&#65533;~&#65533;@&#981;&#65533;&#65533;x &#65533;v8&#65533;'&#65533;&#65533;&#65533;&#65533;9&#65533;&#65533;$&#65533;{Rj&#65533;'&#65533;K&#65533;@&#65533;j&#65533;MI&#65533;&#65533;&#65533;&#65533;rrT&#65533;M&#65533;&#65533;&#65533;&#65533;&#65533;|&#65533;X &#65533;&#65533;&#65533;}!H&#65533;&#65533;&#65533;~)[?&#65533;&#65533;dq7R[!&#65533;k&#65533;&#65533;G)&#65533;&#65533;&#65533;8&#65533;Q&#65533;&#65533;k$S&#65533;&#65533;lb&#65533;&#65533;Fq&#65533;8&#65533;&#65533;zf&#65533;N'^Fx&#309;&#65533;P&#65533;N&#65533;1&#65533;Q&#65533;T&#809;&#65533;&#65533;&#65533;&#65533;`&#1673;[&#65533;-&#65533;&#65533;{&#65533;P}O&#65533;P&#65533;&#65533;&#65533;[g&#65533;&#65533;a&#65533;&#65533;3&#65533;&#65533;&#65533;,v&#65533;&#65533;a)&#65533;&#65533;&#65533;&#65533;&#65533;/e	G&#65533;&#65533;US&#65533;o'&#65533;&#65533;&#65533;&#65533;&#65533;c9Y&#65533;&#65533;&#65533;&#65533;&#65533;%&#65533;_^^&#65533;&#65533;&#65533;&#65533;^ &#65533;&#65533;n&#65533;&#65533;&#65533;&#65533;&#1464;n$e@&#65533;kY&#65533;ox&#65533;&#65533;pH&#65533;&#1183;&#65533;!&#65533;&#65533;&#65533;8&#65533;&#65533;FL&#65533;&#65533;&#65533;4.&#65533;&#65533;y&#65533;&#65533;]}7L*9&#65533;&#65533;  
&#65533;*&#65533;$&#65533;B&&#65533;zs&#65533;B Q&#65533;l|b
&#65533;&#65533;a_&#65533;x4e&#65533;&#65533;)&#65533;2&#65533;<&#65533;&&#65533;F0`&#65533;&#65533;1&#65533;&#65533;fF&#65533;>dx&#65533;	`%&#65533;S9&#65533;],z&#65533;J&#65533;
&#65533;(&#65533;&#65533;&#65533;&#65533;&#65533;`&#65533;T&#65533;&#65533;`Fn&#65533;&#65533;F!&#65533;86G&#65533;&#65533;Y&#65533;&#65533;&#850;5&#65533;e&#65533;"r&#65533;&#65533;&#65533;P&#65533;&#65533;&#65533;x&#65533;e&#65533;SD6&#65533;&#65533;&#65533;G&#65533;2&#65533;(&#65533;&#65533;S&#65533;&#263;L&#65533;
&#65533;(q&#387;!&#65533;8&#65533;	I&#65533;8&#65533;&#65533;i&#65533;&#65533;&#231;&#65533;8w&#65533;&#65533;&#331;&#65533;&#65533;`&#65533;z&#65533;&#65533;C7&#65533;}J&#65533;qw)UU&#65533;P&#65533;-&#65533;3&#65533;80&#65533;|'k&#65533;(
&#65533;&#65533;<&#65533;Y&#65533;p&#2042;&#65533;.}s&#65533;(L&#65533;$&#65533;&#65533;xqQ&#65533;&#65533;&#65533;&#65533;&#65533;&#65533;&#65533;Mqw&#65533;D&#65533;v&#65533;#&#65533;.q1&#65533;&#65533;#3&#65533;&#65533;K2#P@&#65533;&#65533;&#65533;&#65533;f&#65533;&#65533;&#65533; &#65533;&#65533;9&#65533;Rl&#65533;	&#65533;TE&#65533;Q&#65533;INCTeZ&#65533;!o&#65533;&#65533;t &#65533;&#65533;W&#65533;LJ&#65533;EI&#65533;&#65533;&#65533; o&#65533;&#65533;&#65533;`q&#65533;&#65533;v&#65533;&#65533;7PQ&#65533;e&#65533;QY"&#65533;!HJ&#65533;$&#65533;{&#65533;&#65533;&#65533;y&#65533;1&#65533;&#65533;HnI9%fX)&#65533;&#65533;&#65533;Z&#65533;
&#65533;0D:&#65533;&#65533;&#65533;=)&#65533;&#65533;3&#65533;&#65533;&#65533;&#65533;{0&#65533;&#65533;QA6P&#65533;&#1111;J&#65533;&#65533;&#65533;&#65533;	cacfeN&#545;X&#65533;Yg&#65533;&#65533;Y&#65533;v`&#65533;&#65533;g&#65533;t&#65533;Q&#65533;&#65533;%9J()&#65533;Gc&#65533;&#65533;L&#65533;h&#65533;v&#65533;)&#65533;d&#65533;&#65533;)4&#65533;LR&#65533;&#65533;MQbVVFB J\&#65533;H&#65533;&#65533;&#65533;&#65533;&#65533;&#65533;.&#65533;&#65533;&#65533;&#65533;&#65533;&#65533;_&#65533;4&#65533;&#65533;h&#65533;&#65533;&#65533;]&#65533;&#65533;o^v&#65533;n&#65533;&#65533;E&#65533;&#65533;&#65533;&#65533;&#65533;&#65533;5WY-&Iq5)V&#65533;bV&#65533;Or&#65533;g{5&#65533;&#554;`&#65533;]&#65533;&#65533;{PL|Q&#65533;K&#65533;2&#65533;b&#65533;&#65533;=&#65533;&#65533;.&#65533;1" &#65533;&#65533;I'jB&#65533;V&#65533;0&#65533;&#65533;&#65533;K&#65533;j;&#65533;K&#65533;	&#65533;c}&#65533;iU&#65533;&#65533;&#1304;J&#65533;&#65533;FNu&#65533;,Fb&#65533;!sNe&#65533;&#65533;p&#65533;BAk&#65533;.&#65533;&#65533;0&#65533;&#65533;%&#65533;.Z&#65533;)&#65533;"8j7Y&#65533;&#65533;;&#65533;HEn:&#65533;K&#65533;Qjj&#65533;M&#65533;w&#65533;&#65533;E&#65533; &#65533;BJ&#65533;RJ&#65533;&#65533;&&#65533;s&#65533;&#65533;&#65533;&#65533;kl&#65533;)&#65533;&#1126;~&#1973;&#65533;0wW&#65533;y&#65533;a&#65533;&#65533;&#65533;&#65533;&#65533;&#836;&#65533;,&#1464;&#65533;]bF&#65533;f&#65533;&#65533;&#65533;%&#65533;J&#65533;e#&#65533;8ja&#65533;&#65533;&#331;&#65533;&#65533;w&#65533;NR&#65533;qa&#65533;&#65533;&#65533;`RRG&#65533;TP&#65533;&#65533;&#1198;{&#65533;&-k!&#65533;}&#65533;&#65533;i&#65533;&#65533;.j+&#65533;1&#65533;?&#65533;&#65533;&#65533;&#65533;&#65533;Mf&#65533;@&#65533;)Q&#65533;AA G&#65533;&#65533;8&#65533;7&#65533;0
&#65533;#&#65533;K&#65533;[&#65533;Y%1j&#65533;O&#1309;&#65533;&#128;M*&#65533;&#65533;&#65533;&#65533;&#65533;&#65533;&#65533;&#65533;3&#65533;`&#65533;D$&#65533;46&#65533;&#65533;0&#65533;EZ&#65533;&#65533;&#65533;&#65533;&#65533;e?&#1117;&#65533;&#65533;&#65533;&#65533;&#65533;%(&#65533;&#65533;c&#65533;&#65533;&#65533;&#65533;j8&#65533;C&#65533;&#65533;
&#65533;d&#582;@Y2&#65533;O>"&#65533;&#65533;!&#65533;-q&#65533;&#65533;&#65533;&#65533;`&#65533;Q&#65533;;&#65533;M&#65533;&#65533;)!&#65533;^&#65533;&#65533;&#65533;&#65533;7&#65533;(&#65533;.9&#1114;&#1480;&#240;&#65533;.=&#65533;S&#65533;&#65533;%&#65533;DgmQJ&#65533;&#65533;&#65533;I%&#65533;&#65533;J&#65533;&#65533;&#65533;&#65533;&#65533;ELYt)&#65533;B&#65533;`&#65533;&#65533;&9G&#65533;D&#65533;&#65533;&#65533;&#65533;&#65533;
+&#65533;#&#65533;&#27829;&#65533;!&#65533;*&#65533;&#65533;&#1804;&#65533;&#14864;&#65533;&#65533;-NL&#65533;H68&#65533;&#65533;&#65533;+&#65533;c&#65533;`&#65533;H$&#65533;&#65533;U&#65533;)Re&#65533;9&#65533;&#65533;x&#65533;&#65533;<&#1988;DU	o&#65533; &#65533;&#65533;uQ[nR&#65533;&#65533;F&#65533;&#65533;I&#65533;;!&#65533;M&#65533;T<%D&#65533;[&#393;&#65533;p&#65533;&#65533;&&#65533;&#65533;&#65533;^&#65533;I&#65533;Jb.&#65533;9H&#65533;&#65533;&#1590;+&#65533;Pm0&#65533;d&#65533;Mo
&#65533;&#65533;&#65533;&#631;4&#65533;9K;cy&#65533; &#65533;S&#65533;*S)&#65533;&#65533;n71990D&#65533;&#65533;&#65533;&#65533;&#65533;&#65533;GbA&#65533;Y&#65533;&#65533;&#65533;&#65533;&#1040;&#65533;&#65533;D&#65533;&#65533;&#65533;&#65533;%&#65533;A[&#65533;&#65533;&#65533;&#65533;G&#65533;&#65533;l#&#65533;&#65533;&#1304;&#65533;&#65533;%'&#65533;&#65533;\N.&#65533;:BI&&#65533;<&#65533;I&#65533;&#65533;M&#65533;&#65533;ZZ&#65533;F6F&#65533;&#65533;l&#65533;3&#65533;P@&#65533;7PD<&#65533;s&#65533;i&#65533;&#65533;&#65533;4Ie&#65533;(&#65533;&#65533;\&#65533;	&#65533;&#65533;1uu&#65533;&#65533;&#65533;\	4&#65533;&#65533;&#65533;&#65533;&#65533;b&#65533;&#65533;~&#65533;dfqvx&#65533;D-Vb+&#951;jF31(&#65533;f&#65533;&#65533;&#65533;&#65533;T&#65533;*&#65533;&#65533;rE&#65533;!&#65533;67&#65533;&#65533;&#65533;G&#65533;q&#65533;U*B&#65533;
&#65533;C (&#65533;t*&#65533;&#65533;q&#729;c9TXf&#65533;A&#65533;&#65533;D&#65533;&#65533;&#65533;7U&#65533;1&#601;&#65533;>W&#65533;&#65533;\n&#65533;&#65533;A&#65533;<j09&#65533;q&#65533;c"K&#65533;h&#65533;&#65533;&#65533;a&#1164;&#65533;s&#65533;&#65533;8&#65533;-T &#65533;&#65533;I8&#65533;%!tB@&#65533;&#65533;i&#65533;&#65533;&#65533;&#65533;&#65533;&#65533;2
'&#6089;&#65533;&#149;sr&#65533;g&#65533;-Z&#1082;&#65533;&#65533;q&9&#65533;&#65533;&#839;&#65533;'bZt&#65533;&#65533;&#65533;&#65533;&#980;&#65533;&#65533;&#65533;A&#65533;&#65533;e&#65533;p&#65533;T!+&#65533;m\&#65533;X&#627;Jrh"iot&#65533;&#65533;&#483;&#65533;3'&#65533;q[N*&#65533;&#65533;DO&#65533;D,&#65533;&#65533;&#65533;&#65533;&#65533;&#65533;6qTYn&#65533;(&#65533;&#65533;0&#65533;S&#65533;&#1812;$&#65533;<&#65533;&#65533;&#65533;&#65533;h9&#65533;&#65533;&#65533;%J\&#65533;"&#619;tDC&#65533;l&#65533;2ca&#65533;!&#65533;h&#1156;&#65533;&#65533;{&&#65533;C&#359;&#65533;	d&#65533;&#65533;&#65533;&#43291;&#65533; &#65533;1&#65533;!&#65533;,&#65533;&#65533;/&#65533;f&#65533;&#306;Sk[&#65533;D&&#65533;%&#65533;A$7 &#65533;&#65533;&#65533;@&#65533;&#65533;
QD&#65533; &#65533;&#1853;)&#65533;&#65533;&#65533;.{&#65533;&#65533;.&#1316;&#65533;&#65533; =+&#61362;&#65533;&#65533;Hi&#65533;&#65533;H&#65533;&#65533;]&#1325;&#65533;-&#65533;&#65533;&#412;hLA^ZMN
"	&#65533;)&#65533;'&#65533;&#65533;&#65533;&#65533;&#65533;&#65533;&#65533;,&#65533;&#65533;&#65533;RW_&#65533;&#65533;ne&#65533;0&#33183;&#65533;&#65533;&#65533;&#65533;`A&#65533;z&#65533;j&#65533;&#65533;&#65533;9&#65533;&#204;G&#1366;&#65533;*d&#65533;&#65533;t)&#65533;&#65533;T&#65533;&#65533;d&#65533;&#65533;&#65533;&#65533;&#65533;&#65533;&#140;!O0 &#65533;&#65533;d'&#65533;Tw \pK&#65533;&#65533;i&#65533;&#65533;@&#65533;&#65533;&#65533;(&#65533;&#65533;jj&#65533;n&#65533;%[sf
/&#65533;a9&#65533;-/r7&&#65533;lR&#65533;&#65533;&#65533;&#65533;&#65533;&#65533;&#65533;&#65533;&#65533;&#65533;&#65533;k`&#65533;&#65533;?&#65533;Of{&#65533;sl[&#65533;[&#65533;Pv&#924;&#65533;&#65533;&#65533;&#65533;&#65533;gz
&#65533;&#65533;R&#65533;u'f_&#65533;JfI&#65533;&#65533;`-&#65533;{iD3&#65533;bf&#65533;;&#65533;-&#65533;	0{&#65533;3r&#65533;(&#65533;&#65533;N&#65533;rT&#65533; &#65533;&#65533;&#65533;U/s&#65533;&#65533;it&#65533;A&#65533;n&#65533;&#65533;C&#65533;&#65533;&#65533;&#65533;&#65533;&YK&#65533;&#65533;&#65533;v!n&#65533;QkS&#65533;&#65533;,(#&#65533;IM)J&#65533;&#65533;*%&#65533;&#65533;&#65533;\NR&#53104;sX&#65533;&#65533;l.&#65533;|&#65533;q&#65533;&#65533;	&#65533;B&#65533;&#65533;0&#65533;FQ&#65533;N&#65533;&#1784;&#65533;s&#65533;&#65533;7DN&#65533;&#1803;kX&#65533;+&&#65533;&#1952;T;&#65533;@C&#65533;&#65533;G&#65533;&#65533;&#65533;dK&#65533;&#65533;&#65533;&#65533;5|&#65533;&#65533;S&#65533;&#65533;%&#65533;i)&#65533;1{&#65533;&#65533;Y &#65533;&#65533;4&#65533;&#65533;&#65533; &#65533;,&#65533;&#65533;z&#65533;s&#65533;&#65533;&#65533;&#65533;&#65533;&#65533;Ysyt/;&#65533;;s&#65533;v&#65413;&#65533;(&#65533;&#65533;,&#65533;;&#65533;&#65533;&#48131;4&#65533;!&#65533;.&#65533;tDL=j&#65533;7&#65533;&#65533;U&#65533;&#65533; &#65533;@&#65533;x
<&#65533;&#65533;&#65533;bU(&#65533;&#65533;qhUkX&#65533;.&#65533;9&#65533;}&#65533;&#65533;&#1886;&#65533;<%BEN&#1375;\:]W[&#65533;&#65533;8V&#65533;5&#65533;i&#65533;X&#65533;&#65533;&#1655;&#65533;]99G&#65533;QdL&#65533;,&#65533;&#65533;;y&#65533;U&#65533;&#65533;&#65533;&#65533;&#65533;&#279;&#65533;F&#65533;&#65533;&#65533;6&#65533;&#65533;i|&#65533;Uq&#65533;&#65533;,&#65533;&#283;E&#65533;(&#65533;a&#65533;0&#65533;R{(&#65533;@&#65533;&#801;V&#65533;&#65533;&#65533;&#65533;&#65533;&#65533;&#65533;&#281;W&#65533;iP&#65533;&#65533;&#65533;&#65533;pT&#65533;ASqP&#65533;7y&#65533;&#65533;&#65533;&#65533;_&#172;H&#65533;&#65533;.&#65533;C&#65533;D&#65533;&#65533;&#65533;&#65533;_'h&#512;&#65533;&#65533;n&#65533;&#65533;o&#65533;R&#65533;&#65533;&#65533;&#65533;@&#65533;G&#65533;&#65533;DiL&#65533;&#65533;&#65533;R&#825;R&#65533;&#65533;D0 &#65533; &#65533;c&#65533;N19&#65533;&#65533;&#65533;&#65533;&#282;&#65533;&#65533;&#1192;&#65533;&#65533;&#65533;E&#65533;&#65533;&#65533;&#65533;&#65533;&#65533;&#65533;OM&#65533;&#383;&#65533;QC<&#65533;&#65533;&#65533;\I'&#65533;&#65533;&#65533;I&#65533;-E&#65533;$&#65533;S&#65533;&#65533;&#65533;&#65533;5s-L&#65533;&#65533;T&#65533;&#65533;&#65533;e&#65533;&#65533;)	e"&#65533; &#65533;&#65533;&#65533;s0&#65533;&#65533;d&#1342;!&#65533;&#65533;&#65533;&#65533;Sl&#65533;VZL	P&#65533;dF&#65533;&#65533;S&#65533;&#65533;E&#65533;/&#65533;g&#65533;DF&#65533;&#65533;&#65533;&#65533;RP&#65533;8F&#65533;&#65533;]&#65533;&#65533;T&#65533;O&#65533;&#65533;dl&#65533;&#65533;&#65533;&#65533;U&#65533;&#65533;xM5%&#65533;R&#65533;&#65533;&#65533;l&#65533;E&#65533;|X&#65533;&#65533;&#65533;`&#65533;^z9&#65533;i&#65533;Z,&#65533;&#65533;&#778;&#65533;|&#65533;!&#65533;&#65533;a{l&#65533;h&#65533;H(&#65533;&#65533;&#65533;&#322;<K&#65533;&#65533;c&#65533;b&#65533;&#65533;`&#65533;&#65533;b)&#65533;&#568;&#65533;KDA&#65533;&#1290;g&#65533;&#65533;t&#65533;X,&#65533;0&#65533;L6&#65533;&#65533;q&#65533;a&#65533;"e&#65533;&#65533;M]TyAVGq&#65533;Bx]&#65533;p&#65533;&#65533;H&#65533;[&#65533;XiYM!&#65533;&#65533;}Az&#65533;&#65533;&#65533;)X&#65533;&#65533;&#65533;&#65533;_ND[rE&#65533;&#65533;&#65533;cZ2&#37728;YQd&#65533;&#1043;)&#65533;&#65533;&#65533;&#65533;h&#65533;&#65533;&#65533;VM$L&#65533;Y&#65533;XP^&#65533;
&#65533;&#65533;&#65533;d&#283;&#1883;B&#65533;&#65533;&#65533;h%&#65533;-&#65533;EU]&#65533;&#1559;&#65533;&#65533;&#65533; z|&#65533;R&#65533;]Q&#65533;&#65533;&#65533;&#65533;&#65533;&#65533;`&#65533;&#65533;J
&#65533;&#65533;0&#65533;&#65533;&#65533;&#65533;	A@&#65533;pu 0H>&#332;B&#65533;&#65533;H&#1590;=E;m&#65533;!&#65533;Bu&#65533;&#65533;&#65533;5P&#65533;&#65533;&#1378;&#65533;&#65533;c &#65533;vH&#65533;SY Fi#c&#65533; mJ&#65533;&#65533;&#65533;&#836;5&#65533;&#65533;M`&#65533;&#65533;YD&#65533;&#65533;T&#1858;1&#65533;&#65533;&#170;E&#65533;UT&#65533;Z&#417;&#65533;Rp]&#461;&#65533;&#65533;Lh&#65533;O Wp&#65533;I&#65533;&#65533;b&#19274;L&#65533;&#65533;z&#65533;A&#65533;&#537;&#65533;{\E&#65533;&#65533;RF&#65533;&#65533;&#65533;^&#65533;q&#1370;U&#65533;^&#1256;A&#65533;RdF8[&#65533;aO&#65533;D&#65533;%V<&#65533;;&#65533;:&#65533;f&#65533;>&#65533;&#65533;8&#65533;&#65533;@&#65533;(&#65533; &#65533;&#65533;!&#1560;&#65533;gl&#65533;&#65533;*N&#65533;lH&#65533;&#65533;D&#65533;t&#65533;&#65533;&#65533;C&#65533;&#65533;p|&#65533;&#65533;&#65533;&#65533;&#65533;"=&#65533;FHD&#65533;<F&#65533;&#65533;&#1356;&#65533;&#65533;3&#65533;&#65533;u&#65533;&#65533;&#65533;G0&#65533;&#968;J&#65533;&#65533;&#65533;)K1&#65533;&#65533;YE&#65533; &#65533;&#65533;=Z&#65533;&#65533;_&#65533;&#65533;h[j&#65533;&#65533;XE&#65533;&#65533;&#65533;&#1668;X
&#65533;K&#173;&#65533;i&#65533;&#65533;n&#610;&#65533;UC&#65533;&#65533;_&#1042;&#65533;&#65533;\&#65533; Uy&#65533;&#65533;&#65533;&#65533;w`P{&#65533;6Q&#65533;&#65533;J&#65533;&#65533;X![ F&#65533;=F&#65533;w&#65533;&#65533;&#65533;&#65533;Z^&#65533;i&#65533;&#65533;&#1513;F&#65533;&#65533;S(}&#65533;L&#65533;D~&#65533;&#65533;<&#65533;&#65533;&#65533;&#65533;N&#65533;p&#310;&#65533;&#65533;&#65533;_*KC@&#65533;&#65533;&#65533;&#65533;c Q&&#65533;$)B$+&#65533;&#65533;&#65533;&#65533;Nw2M&#65533;N&#65533;&#65533;'qx&#65533;|&#65533;cxL&#1888;&#65533;B%&#1492;u&#65533;wy&#65533;;&#65533;'j&#65533;&#65533;&#65533;&#65533;j<K&#65533;(&#65533;&#65533;&#65533;&#65533;&#65533;a&#65533;&#65533;Pr|5&#65533;z&#65533;$n&#65533;]&#65533;H&#65533;`&#65533;&#65533;!&#65533;&#612;x&#65533;w&#65533;H&#65533;&#65533;&#675;&#65533;&#65533;&#65533;\&#65533;K&#65533;V&#65533;OF&#65533;&#165;G&#65533;&#65533;G&#65533;&#65533;#&#65533;=&#65533;.gr&#65533;W&#65533;jy&#65533;&#65533;&#65533;M&#65533;#&#65533;&#65533;&#65533;&#65533;&#65533;&#65533;&#65533;&#65533;&#65533;&#65533;&#65533;DE&#65533;( &#65533;&#65533;>GJ+&#65533;\O^&#65533;"&#65533;&#65533;*&#65533;&#65533;&#65533;R&#65533;
&#65533;\&#65533;Y1&#65533;&#65533;0NZ&#65533;!D&#65533;>&#65533;t&#65533;mQ&#65533;&#65533;&#65533;&#65533;&#65533;<&#65533;&#65533;K&#65533;\&#65533;0&#65533;&#65533;&#65533;&#65533;&#65533;i&#65533;&#65533;]&#65533;Pu&#65533;&#65533;&#65533;&#65533;&#65533;Y&#65533;&#65533;&#65533;&#65533;f&#65533;&#65533;;&#65533;&#65533;M&#65533;&#1504;&#1575;R&#65533;&#65533;o&#65533;&#65533;`r&#65533;&#65533;G_&#65533;[&#65533;&#65533;@pW&#65533;&#65533;&#65533;&#65533;&#548;E*&#1328;&#65533;&#65533;&#65533;5&#65533;&#65533;\L*&#65533;&#65533;tm&#65533;&#65533;c&#65533;kaZ(&#65533;I
&#65533;&#65533;&#65533;&#65533;&#409;|&#583;&#65533;# hHFxC>&#65533;@&#65533;&#65533; <&#65533;h&#65533;'&#65533;n`|&#65533;&#65533;&#65533;b<=&#65533;&#65533;&#65533;VpI&#65533;V&#1266;')&#65533;M&#65533;&#65533;&#65533;.&#65533;-&#65533;x&#134;K8&#65533;&#65533;D&#65533;&#65533;EZTLj$&#65533;!&#65533;`QC}L&#65533;&#65533; &#65533;1&#65533;&#65533;&#65533;*&#65533;
&#65533;kg&#65533;&#65533;J&#65533;&#65533;&#65533;&#65533;&#65533;=&#65533;:~q&#65533;lNH&#65533;&#65533;v* &#65533;&M&#65533;&#680;&#65533;&#65533;&#65533;&#65533;b&#65533;zLJH&#65533;&#775;&#65533;&#65533;&#65533;&#65533;H&#65533;&#65533;x&#65533;M&#65533;^N&/&#65533;&#65533;z&#65533;R&#65533;&#65533;&#65533;&#65533;x=a&#65533;&#65533;&#582;&#65533;&#65533;&#65533;&#65533;NU&#65533;F9&#65533;cF&#65533;.h&#65533;&#65533;&#385;&#1350;oiH&#65533;&#65533;Z&#65533;&#65533;R&#65533;d&#65533;>E&#65533;&#65533;&#65533;&#1038;&#65533;_&#65533;z&#65533;)&#65533;'A&#65533;&#65533;&#65533;LT*gz&#65533;&#65533;2&#65533;&#65533;&#65533;&#65533;V&#65533;&#65533;&#65533;WS$,&#65533;&#65533;q&#65533;!F&#65533;&#452;&#65533;&#65533;]]&#65533;&#65533;&#65533;&#65533;j&#65533;&#65533;:&#65533;&#65533;&#65533;^&#65533;&#65533;(&#65533;X&#65533;&#65533;&#65533;_z&#65533;&#65533;&#65533;&#65533;U<&#65533;o&#65533;$&#65533;&#65533;&#65533;l&#65533;R&#65533;)F`&#65533;o&#65533;&#65533;(&#65533;c&#65533;&#65533;&#902;&#65533;x[&#65533;	&#65533;9&#65533;&#65533;lU&#65533;&#65533;&#65533;&#65533;&#65533;Q&#65533;K&#65533;&#65533;&#65533;&#65533;&#65533;&#65533;&#65533;&#65533;&#65533;&#65533;-&#65533;U8,$&#65533;&#65533;&#65533;B\&#65533;J>&#65533;f&#65533;fT&#65533;b&#65533;&#65533;&#65533;iT&#65533;&#65533;&#65533;&#65533;&#65533;&#65533;R&#65533;&#65533;0&#65533;&#1682;)nx&#65533;&#65533;&#65533;OC0yR&#65533;.&#65533;`]&#65533;&#65533;La&#65533;R&#901;&#65533;qJH+&#65533;&#65533; Zw&#65533;&#65533;F&#65533;]lC}&#65533;&#373;KYD;SP&#65533;f&#65533;&#65533;i&#65533;&#557;E&#65533;&#65533;e&#65533;&#65533;&#880;&#65533;&#65533;&#65533;</-&#65533;&#65533;&#65533;&#65533;a&#65533;&#65533;&#65533;&#65533;&#65533;r&#1997;[P&#65533;1Ph&#65533;9&#65533;N&#65533;&#65533;1-+	A)&#65533;"&#65533;B&#65533;B(	&#65533;&#65533;4&#65533;eI&#1800;N&#65533;&#65533;|&#65533;b8&#65533;&#65533;P0$&#65533;Oh&#65533;n&#65533;cd&#65533;l&#65533;Y&#65533;&#65533;f&#65533;5&#65533;ExHF&#65533;&#65533;&#65533;&#65533;d&#65533;&#902;R*v&#65533;&#65533;&#65533; &#65533;&#1997;1^{&#65533;&#1241;&#65533;1&#65533;iH&#65533;&#65533;&#65533;`&#65533;&#65533;tC&#65533;&#65533;d&#65533;Q&#65533;0&#65533;&#65533;E&#65533;t)]&#65533;[BJ&#65533;-),rD&#65533;|&#65533;s&#65533;Dq&#65533;&#386;&#65533;&#65533;P&#65533;k&#65533;y&#1858;&#65533;( &#65533;Bx&#65533;B&#65533;&#65533;YknH6&#65533;&#65533;&#65533;l&#65533;&#65533;k5'Z`&#65533;&#65533;z&#65533;ux&#65533;&#65533;Z&#65533;&#65533;dkX&#65533;&#65533;JX~&#65533;B&#65533;)Gi&#65533;0xHF&#158;0&aTv~&#65533;]&#65533;&#65533;2&#65533;i&#65533;&#65533;&#556;/?&#65533;&#65533;&#65533;&#65533;`0&#13529;&#65533;&#65533;9Q&#65533;&#65533;&#65533;*ZO	&#65533;.o4Td&#65533;&#65533;&#65533;&#65533;<h&#65533;&#65533;6)!&#65533;&#65533;|&#65533;&#65533; O&#65533;&#65533;&#1933;v&#65533;&#65533;&#65533;&#65533;R&#65533;&#65533;&#65533;&#65533;&#65533;O&#65533;S@&#65533;&#65533;&#65533;&#65533;&#65533;qj&#65533;)&#65533;Qr&#65533;&#65533;Fd&#65533;&#65533;&#65533;&#65533;O&#65533;.q&#65533;&#65533;[.&#65533;&#65533;j8&#65533;I&#65533;hk&#65533;&#65533;{#Oa&#65533;`9F&#65533;&#65533;&#65533;&#65533;&#65533;&#65533;&#65533;D&#65533;&#65533;&#65533;k&#653;g&#65533;&#65533;;E&#65533;Y?&#65533;&#65533; eX&#65533;7&#65533;&#65533;&#65533;:&#65533;@&#65533;&#65533;)PcX8&#65533;?&#65533;&#65533;e&#65533;1&#65533; >&#65533;&#65533;&#65533;&#910;&#65533;o&#65533;7&#65533;&#65533;&#65533;&#65533;&#65533;&#65533;&#65533;&#65533;&#65533;Q&#65533;e&#65533;&#65533;&#65533;&#65533;&#65533;&#65533;A&#566;iH_&#65533;&#65533;&#65533;n&#65533;D&#65533;[$&#65533;(&#1041;_X&#65533;R&#65533;2&#65533;&#65533;j~&#65533;*&#65533;&#65533;&#65533;Y&#65533;/&#65533;&#795;EH&#65533;&#65533;nw&#65533;&#65533;&#65533;
&#65533;&#65533;S&#65533;&#65533;&#65533;&#65533;,}i&#65533;m&#65533;]]C&#65533;&#862;P6&#65533;fzz\k&#65533;(&#65533;DF&#65533;^n&#65533;&#65533;3&#65533;&#65533;<&#65533;Bt&#65533;X&#65533;p&#65533;M&#65533;imhp&#65533;&#65533;b06&#65533;&#65533;xJV&#53604;&#65533;Z&#1069;xq&#65533;&#65533;+&#65533;&#305;&&#65533;@U/&#65533;&#65533;&#65533;&#65533;[&#65533;$B&#65533;e&#65533;&#65533;&#556;z&#65533;.&#65533;@&#65533;|&#65533;n&#65533;#&#65533;&#65533;&#65533;&#65533;&#65533;&#65533;Wo
&#65533;8D&#65533;r&#65533;lACe&#65533;]h-td&#65533;&#65533;&#65533;!C&#65533;&#65533;&#65533;'e&#65533;S&#65533;&#65533;&#400;5&#65533;&#65533;0a&#65533;&#65533;d&#65533;#&#65533;&#65533;Hc&#65533;&#65533;&#65533;&#65533;i0&#65533;&#65533;8$&#1605;&#1971;&#65533;I&#65533;l@&#2012;&&#65533;&#65533;&#65533;6&#65533;&#65533;g&#65533;&#65533;Op&#65533;_&#65533;.&#65533;&#65533;&#1034;LUat9&#65533;&#65533;&#65533;w&#65533;&#65533;<%P&#65533;&#65533;&#65533;&#65533;P|&#65533;&#65533;K&#1701;8-&#65533;&#65533;&#65533;&#65533;&#65533;&#65533;&#65533;&#65533;&#70577;&#65533;&#65533;wD&#65533;R/&#65533;j&#65533;&#65533;&#65533; &#65533;!&#65533;&#65533;&#65533;&#65533;1&#65533;&#65533;&#65533;&#65533;&#65533;&#65533;!&#65533;&#65533;&#65533;&#65533;&#65533;&#638;
&#65533;)Dh&#65533;&#65533;&#65533;&#65533;/&#65533;X&#65533;&#65533;0M&#65533;,&#65533;\&#65533;&#65533;.w&#1810;&#65533;v&#65533;Swsu&#1006;]&#65533;&#65533;l&#65533;&#65533;m&#65533;d&#65533;0-%{|&#65533;&#65533;&#65533;1&#65533;L&#65533;z&#65533;&#65533;k&#65533;&#65533;1&#65533;&#65533;&#265;)&#65533;&#65533;&#65533;q;&#65533;&#65533;&#65533;L&#65533;x&#65533;&#1481;&#65533;&#65533;)T&#65533;&#65533;@&#65533;&#65533;`&#65533;l&#65533;HA$&#65533;&#65533;!01LR&#65533;l$b6&#65533;/&#65533;n&#65533;&#65533;&#65533;&#65533;&#392;cN&#65533;&#661;&#65533;&#65533;&#65533;46B&#24584;/e&#65533;&#65533;\P&#65533;QZl&#65533;2&#65533;9D&#65533;&#65533;)A&#65533; &#65533;H&#65533;&#65533;3&#65533;k.&#65533;H/(E&#65533;W{	&#65533;*&#65533;&#65533;&#65533;2&#65533;h&#65533;&#65533;@&#65533;&#65533;&#65533;M,&#65533;&#65533;9&#65533;&#65533; &#65533;c
&#65533;&#65533;&#65533;&#65533;z6&#65533;&#65533;&#65533;&#1214;(AY9C&#65533;&#65533;&#1600;&#65533;&#65533;So&#65533;  &#65533;&#65533;&#65533;7Q&#65533;1hJ&#65533;(L&#65533;&#65533;F&#65533;A&#65533;&#65533;L|`&#65533;&#65533;6jQ&#65533;&#791;'_L&#65533;&#65533;hC!1a&#65533;p&#65533;0&#65533;L&#65533;&#65533;f
"&#65533;&#873;&#65533;0&#65533;&#65533;&#65533;a&#231;&#65533;N0&#65533;&#65533;a&#65533;&#65533;N&#65533;&#65533;&#1257;O|&#65533;&#65533;D&#65533;&#719;6&#65533;t&#65533;$&#65533;&#719;P&#65533;&#65533;&#65533;&#65533;&#65533;A%3&#65533;&#65533;&#1255;6&#65533;&#65533;}&#65533;&#65533;&#65533;&#65533;Rd&#65533;$&#65533;&#65533;`&#65533;j0&#65533;&#65533;&#65533;L&#65533;&#65533;c&#65533;T&#263;l?&#65533;&#65533;p&#65533;&#65533;'%&#65533;p&#65533;W Z&#65533;&#65533;ycC&S&#65533;yj&#65533;&#65533;S&#1002;6&#65533;&#65533;9&#65533;&#65533;&#65533;Z&#65533;;-&#65533;8&#65533;!&#65533;^&#65533;&#65533;&#65533;&#65533;4&#65533;8n&#65533;|&#65533;&#1129;S&#65533;$EB&#65533;&#65533;2&#65533;&#65533;&#65533;&#65533;&#65533;&#65533;&#65533;&#575;&#65533;&#65533;"&#65533;
&#65533;&#65533;&#65533;&#65533;U&#65533;&#65533;&#65533;&#65533;[cE%&#65533;$,&#65533;&#65533;[h0&"&#65533;"&#65533;t&#65533;A&#65533; <&#65533;(,&#800;-&#65533;H&#865;&#65533;&#65533;x&#65533;!&#65533;:&#65533;=&#65533;:A&#65533;&#65533;h{&#65533;'q&#65533;&#65533;
&#65533;@)
&#65533;JF&#65533;&#65533;0&#33223;&#65533;&#65533;&#65533;-&#800;&#65533;&#65533;&#65533;&#65533;&#65533;&#65533;k~J&#65533;*&#65533;&#65533;&#65533;&#65533;!;m&#65533;&#65533;&#65533;{&#65533;&#65533;&#65533;&#65533;[O &#65533;N&#65533;,!&#65533;P#&#65533;'&#65533;&#1077;7&#65533;&#65533;N.&#65533;&#65533;b	&#65533;&#65533;pB&#65533;H&#65533;j&#65533;)7!&#65533;&#65533;&#65533;&#65533;#c&#65533;+:&#65533;n&#65533;O&#65533;&#65533;l6gj&#65533;
&#65533;
O5&#65533;&#65533;xC&#65533;*&#65533;&#65533;F&#65533;4E	&#65533;8&#65533;a<&#65533;tH&#65533;&#65533;&#65533;&#65533;&#65533;&#65533;r &#65533;F&#65533;U &#65533;xmJ&#65533;8&#65533;41&#65533;&#65533;&#416;&#65533;D&#65533;F&#65533;F&#65533;&#65533;La^L&#65533;&#65533;&#65533;[&#65533; &#1523;S&#65533;>&#65533;&#65533;&#65533;&#65533;|J
&#65533;(&#65533;&#65533; &#11546;&#65533;&#65533;E&#65533;&#65533;&#65533;:&#65533;M&#65533;AM&#65533;&#65533;aL&#65533;&#65533;&#65533;(>i&#65533;&#65533;&#65533;K&#65533;&#65533;&#65533;}&#65533;&#65533;S&#65533;&#65533;IE &#65533;D9T&#65533;S"&#65533;*&#65533;&#65533;)-&#65533;&#1551;&#65533;w'&#65533;	&#65533;z&#65533;&#1141;&#65533;&#65533;U d&#65533;B;I&#65533;&#65533;&#65533;g&#65533;&#65533;>&#65533;<EJ6!&#65533;&#65533;&#647;&#65533;&#65533;&#65533;E&#65533;&#65533;&#65533;&#65533;:&#65533;&#65533;&#65533;8$&#367;Q(0&#1682;&#65533;<&#65533;t&#65533;vk&#65533;&#618;NUQI&#65533;C0&#65533;>&#65533;`&#65533;6&#864;'RZi&#65533;AcD&#65533;&#65533;&#65533;&#589;8~&#65533;T&#65533;N&#1867;&#65533;-&#65533;HJ%&#65533;&#65533;h)&#65533;q&#65533;&#65533;&&#65533;&#65533;s&#65533;&#65533;X&#65533;&#65533;)&#65533;&#65533;{c&#65533;&#65533;&#65533;L&#65533;&#65533;S&#65533;/&#65533;&#65533;&#65533;1&#65533;;&#65533;&#65533;m7&#65533;Tu&#65533;Og&#65533;&#65533;(N&#65533;&#65533;&#65533;`&#65533;#&#65533;&#65533;&#65533;&#65533;X&#65533;!&#65533;f<0&#65533;&#65533;{0&#65533;&#65533;&#65533;&#65533;&#65533;&#65533;&#65533;Cj&#65533;&#65533;v&#65533;&#65533;&#65533;&#65533;-&#14873;e&#65533;&#65533;u7&#65533;d&#65533;&#65533;u&#65533;H~&#65533;&#65533; &#65533;F&#65533;&#65533;&#65533;&#65533;&#65533;R&#65533;&#65533; e&#65533;&#65533;>&#65533;&#65533;,&#65533;(Q0VR&#65533;&#65533;&#65533;&#65533;&#65533;&K&#65533;&#65533; .&#65533;&#65533;X)&#65533;N&#65533;me&#685;&#65533;r4&#65533;&#65533;&#65533;E&#65533;&#65533;	&#65533;r[X&#1826;&#65533;&#65533;((NyD&#65533;\&#65533;q*$Q&#65533;&#65533;&#65533;]if&#65533;&#65533;&#65533;&#65533;Xp&#65533;&#65533;F&#65533; q&#65533;|!&#65533;&#65533;&#65533;&#65533;1&#65533;=D2&#65533;&#65533;5&#65533;MK'&#65533;jZ&#65533;^C&#65533;&#65533;&#65533;&#65533;7&#65533;&#65533;J&#65533;\2&#65533;&#65533;	(hJ&#65533;"w&#65533;&#65533;&#65533;x&#65533;&#65533;&#65533;*H<&#65533;E&#65533;1&#65533;_85&#65533;Y&#65533;&#65533;-&#65533;&#65533;&#65533;@&#65533;&#65533;&#721;&#65533;&#65533;&#65533;XE&4&#65533;&#65533;&#65533;K&#65533;S'&#65533;&#65533;*&#65533;)k&#65533;	&#65533;R| &#65533;x&#65533;9&#65533;&#65533;R&#65533;xC&#65533;fF2}&#65533;&#65533;&#65533;&#65533;<&#65533;&#65533;dlF&#65533;A5&#65533;&#65533;%@\&#65533;&#65533;&#65533;zr&#65533;&#65533; &#65533;&#65533;&#1634;&#65533;&$&#65533;&#65533; &#65533;&#65533;f&#65533; &#65533;&#65533;&#65533;FB&#65533;S&#65533;&#65533;G8%&#65533;"S&#65533;&#65533;&#65533;&#65533;5&#65533;&#65533;&#65533;N0v&#65533;&#65533;&#65533;#3T1&#65533;&#25009;&#65533;&#65533;0(A&#65533;&#65533;&#65533;-&#65533;&#65533;)irSR&#65533;3&#65533;m&#65533;S&#65533;&#65533;OE&#1842;&#65533;&#65533;J.)&#65533;&#65533;&#1264;1y	f&#65533;&#65533;
.s&#65533;&#65533;])h&#65533;&#65533;J&#65533;0&#65533;&#65533;&#65533;&#65533;d]&#65533;&#65533;&#65533;&#65533; u$H&#65533;&#65533;&#65533;8&#65533;&#65533;Fg&#65533;&#65533;Nk&#65533;&#65533; &#65533;90-&#65533;gK&#65533;&#65533;&#65533;&#65533;R&#65533;FysbFdP&#65533;&#65533;$&#65533;@&#65533;d&#65533;&#65533;*&#65533;&#65533;K&#65533;53Jz&#65533;i#+!&#65533;Y&#65533;&#65533;M&#65533;&#65533;&#65533;t&#65533;n IT&#65533;,&#65533;)&#65533;4&#65533;Bt&#65533;&#65533;pH&#65533; &#65533;j&#65533;&#65533;(&#65533;&#65533;&#65533;Y&#65533;7&#65533;#*	(F{uO&#65533;
D>z&#65533;XM&#65533;V&#65533;&#65533;&#65533;t+1&#65533;[NS&#65533;=QNH&#65533;&#65533;&#65533; &#65533;&#65533;&#65533;&#727;<M&#65533;8!$&#65533;&#65533;V&#65533;&#65533;(<L&#65533;&#1127;i&#1903;_&#65533;9&#65533;;&#65533;&#65533;&#65533;&#65533;E&#65533;JT&#65533;&#65533;&#65533;D&#65533;&#65533;E0P&#65533;&#1304;&#1211;;ne+&#65533;&#65533;lM&#65533;"&#65533;&#65533;&#1091;fJ&#65533;&#65533;B&#65533;g&#65533;&#65533;c&#65533;&#65533;Q08&#65533;/&#65533;Py&#65533;4&#65533;pC&#65533;h&#65533;&#65533;=&#65533;
&#656;&#65533;&#260;&#65533;&#65533;P^&#65533;&#65533;&#1942;B&#65533;(&#65533;P&#65533;5b&#65533;3s&#65533;&#65533;&#65533;'&#65533;&#65533;X&#65533;X4&#65533;&#65533;&#65533;d+8&#65533;`&#65533;FE&#65533;&#65533;M3&#65533;&#65533;A&#65533;0&#65533;:L&#65533;L&#65533;lS&#65533;&#65533;,$Q&#65533;T&#65533;&#65533;J&#65533;R&#65533;&#65533;k&#65533;Y&#65533;&#65533;&#65533;6&#2041;&#65533;(&#65533;&#1312;&#65533;N&#65533;x&#65533;&#65533;&#680;?&#65533;&#65533;&#434;&#65533;-&#168;Ic&#65533;&#65533;PF4V&#65533;t&#65533;&#65533;&#65533;|&#65533;>&#65533;&#65533;&#65533;&#65533;`&#65533;&#65533;&#65533;&#65533;&#65533;&#65533;N&#65533;&#65533;ji\&#1736;&#1592;&#65533;&#65533;&#561;&#65533;aU&#65533;$&#65533;&#65533;b&#65533;! u&#65533;Sh"&#65533;&#65533;pO!&#343;&#65533;J<&#65533;_Nbs&#65533;y6&#65533;&t$&#65533;R&#65533;G&#65533;&#65533;F&#65533;A&#65533;Y&#707;&#65533;&#65533;&#65533;&#65533;XG&#789;&#960;&#65533;&#65533;&#65533;&#65533;h&#65533;&#65533;&#65533;*&#65533;&#65533;G>tL&#65533;D7&#65533;0a<?aq&#65533;H&#65533;&#65533;N&#1453;&#1232;&#65533;&#738;&#65533;+&#65533;
&#65533;&#65533; $JQ&#65533;G&#65533;q&#65533;&#65533;&#65533;G5&#65533;@&#65533;-&#65533;	_&#65533;v&#65533;&#65533;b&#65533;&#65533;&#65533;&#65533;&#1677;ot# !&#65533;&#65533;9a&#65533;x&#65533;&#65533;&#65533;xBS&#1395;&#65533;$bB&#65533;&#65533;{&#65533;V&#65533;c&#65533;&#65533;m&#65533;&#65533;Cp&#65533;&#65533;]7M&#65533;!&#65533;p*|&#65533;&#65533;&#65533;&#65533;-&#65533;&#65533;W&#65533;&#65533;&#65533;&&#65533;'~11&#65533;8&#65533;SUu&#65533;kD&#65533;T&#65533;%&#65533;&#65533;&#65533;Y&#65533;@]&#65533;;J((&#65533;&#65533;&#65533;&#65533;&#1782;&#65533;cG&#65533;}VD/&#65533;U&#65533;&#26353;^eT@V&#65533;&#65533;&#65533;?&#65533;qyd&#65533;&#65533;&#1012;&#65533;QF&#449;	&#65533;&#65533;=&#65533;&#65533;X9&#65533;&#65533;b&#65533;&#65533;&#29644;&#65533;!o&#65533;Dr&#65533;&#65533;8y&#65533;I&#65533;&#65533;6X`&#65533;"&#65533;&#65533;&#65533;_&#65533;&#65533;K&#65533;&#65533;0/&#65533;6Ps&#65533;&#65533;\&#697;&#65533;W&#65533;&#65533;&#65533;|E_9&#711;.&#65533;&#65533;&#65533;<0MH&#65533;wr&#65533;&#65533;&#65533;&#65533;1&#65533;&#65533;n&#65533;a&#65533;?&#65533;&#65533;t&#65533;s&#65533; %@&#65533;&#65533;&#65533;&#65533;v&#65533;&#65533;&#65533;q&#65533;&#65533;&#65533;&#65533;^w&#65533;&#65533;&#65533;&#65533;y&#65533;&#65533;&#65533;&#65533;&#65533;&#65533;&#65533;@&#65533;Q&#65533;&#65533;	_x&#223;&#65533;&#65533;7&#65533;x&#65533;?&#65533;&#65533;YW| _y&#65533;_&#65533;k0&#65533;&#65533;S&#65533; &#65533;&#65533;&#65533;O;&#65533;/z&#1247;&#65533;&#65533;W&#65533;&#65533;Y&#65533;&#1584;&#65533;&#65533;&#65533;&#65533;|J x&#65533;&#65533;&#65533;&#65533;&#65533;&#65533;&#65533;y&#65533;{&#65533;&#65533;&#65533;&#65533;&#65533;&#65533;&#65533;_|&#65533;&#65533;&#65533;W&#65533;&#65533;&#65533;|&#65533;?&#65533;&#1111;&#65533;&#65533;&#65533;_}&#65533;_&#65533;&#65533;&#65533;&#65533;&#65533;&#65533;&#65533;}&#65533;&#65533;&#65533;&#2045;&#65533;	?&#65533;&#65533;&#65533;^&#65533;&#65533;&#65533;C&#65533;&#65533;&#65533;&#65533;&#65533;&#65533;R&#65533;&#65533;&#65533;&#65533;&#65533;&#65533;[&#65533;&#65533;A&#65533;	&#65533;&#65533;&#65533;&#65533;]&#65533;&#65533;&#65533;&#65533;&#65533;n #G&#65533;M
0&#65533;&#65533;BH &#65533;6`&#65533;&#65533;, &#65533;P&#65533;xn&#65533;$&#65533;W	&#65533;.&#65533;`	&#65533;@
n&#65533;&#1902;D	&#65533; 	&#65533;&#65533;n&#65533; l0 &#65533;0F@&#65533;&#65533;F` ;&#65533;&#65533;ZPF&#1806;&#65533;NH&#65533;"1&#65533;&#65533;R&#65533;&#65533;&#65533;&#65533;^&#65533;z%&#65533;&#65533;&#65533;&#65533;o&#65533;@&#65533;&#65533;O'&	&#65533;&f	&#65533;Q`i ,@
&#65533;p&#65533;&#65533;&#65533;/kd	&#65533;p0N]&#65533;#0&#65533;&#65533;&#65533;B&#65533;&#65533; &#65533;e&#65533;&#65533;)&#65533;&#65533;&#65533;	J@+&#65533;&#65533;>&#65533;.1o)&#65533;k&#65533;&#65533;&#65533; B
F&#65533;
&#65533;0&#65533;&#65533;kR&#65533;&#65533;PqEo#&#65533;P&#65533;&#65533;c	&&#65533;&#65533;&#65533;	v&#65533;&#65533;?&#65533;&#65533;0&#65533; x&#65533;&#65533;&#65533;k&#65533;&#65533;|b1g&#65533;&#65533;&#65533; &#65533;&#65533;&#65533;&#65533;&#65533;&#65533;7@
410&#65533;P&#65533;&#65533;&#65533; &#65533;qg&#65533;&#65533;&#65533;E&#65533;Q1s&#65533;K&#65533;&#65533;Q&#65533;&#65533;1&#65533;&#65533;E&#65533;q&#65533;&#65533;&#65533; l&#65533;F&#65533;A&#65533;Q
&#65533;&#65533;&#65533;0R &#65533;r5&#65533;&#65533;&#65533;&#65533;&#65533;&#65533;/&#65533;"&#65533;&#65533;6	!&#65533;GR&#65533;n`W&#65533;#+R&#65533;10Lrb\&#65533; @ &#65533;&#65533;&#65533;&#65533;@Fd&#65533;%{&#65533;'(&#65533;R(&#65533;&#65533;(&#65533;&#65533;(&#65533;)&#65533;R)&#65533;&#65533;)&#65533;&#65533;)&#65533;R&#65533;&#65533;&#65533;&#65533;R*&#65533;&#65533;*&#65533;&#65533;*&#65533;+&#65533;R+&#65533;&#65533;+&#65533;&#65533;+&#65533;,&#65533;R,&#722;,&#65533;&#65533;,&#65533;-&#65533;r%&#65533;&#65533;&#65533;$6)   !&#65533;   ,n &#65533; &#65533;  &#65533; HN\&#65533;&#65533;&#65533;+&#65533;P&#65533;&#65533;&#65533;&#329;&#65533;6&#65533;"&#65533;l&#65533;&#65533;'/&#65533;&#130;&#65533;a$!G&#65533;&#65533;&#65533;9TH&#995;&#65533;&#65533;&#65533;$nL&#65533;&#65533;$&#65533;&#65533;&#65533;&#65533;c&#65533;&#65533;&#65533;8&#65533;-v&#65533;'O&#65533;&#65533;&#65533;d&#65533;&#65533;&#65533;&#65533;&#65533;&#65533;&#65533;&#65533;&#1387;.&#65533;" &#513;0&#65533;&#65533;&#65533;&#65533;o/&#65533;|QvRa&#1518;&#65533;:u!&#65533;dz&#65533;Q&#65533;l'&#65533;&#65533;&#65533;!&#65533;^v.&#65533;&#65533;&#65533;#&#65533;X&#65533;&#65533;\&#65533;&#65533;e&#65533;MnY&#65533;&#65533;&#65533;&#65533;5c&#65533;&#65533;&#65533;^&#65533;2&#65533;&#65533;&#65533;/&#65533;&#65533;9c=e7l_&#65533;&#65533;&#65533; &#65533;]B&#65533;	&#65533;&#65533;&#65533;Yo&#65533;&#330;^y&#65533;&#65533;/4G&#65533;/&#65533;&#484;!W}&#65533;1&#65533;&#65533;&#65533;{g&#65533;N&#65533;&#65533;&#65533;&#65533;&#65533;#'</&#65533;&#65533;Y&#1028;U&#65533;n&#858;&#65533;f&#65533;&#65533;]&#65533;&#65533;D&#65533;&#65533;&#65533;a9&#65533;&#65533; &#65533;@&#685;&#65533;&#65533;&#65533;6&#65533;&#65533;&#65533;&#65533;&#65533;;|&#65533;W&#65533;gXt&#65533;U&#65533;^^=&#65533;6]&#65533;aY&#65533;]&#65533;&#65533;@&#65533;&#65533;w&#65533;d&#65533;	DZl57&#65533;i2~&#65533;&#65533;b&#65533;&#65533;aj&#65533;]&#65533;&#65533;b&#65533;&#1655;^ai&#452;&#65533;&#65533;&#579;&#65533;C'&#65533;&#65533;&#149;&#65533;&#630;!BLj&#65533;&#65533;&#65533;&#65533;nzqhBR&#65533;Q8H&#65533;&#65533;Ro&#65533;&#65533;&#65533;cB&#65533;%9&#65533;|&#65533;&#1609;fx@&#65533;&#65533;j&#65533;H&#65533;bB&#65533;&#65533;w&#65533;&#65533;6y@ZU&#65533;7&#65533;@8&#65533;)&#65533;X&#9472;	&#65533;&#65533;f&#65533;&#65533;!zvA&#548;&#65533;=&#65533;r6&#65533;X&#65533;&#65533;&#65533;6P&#65533;&#65533;&#65533;P#R&#65533;h"&#65533;&#65533;&#65533;&#65533;czA&#65533;&#1693;&#65533;m&#65533;a&#65533;&#65533;"d&#65533;&#65533;&#182;&#65533;iaw&#65533;WUj&#65533;5)&#65533;&#65533;&#65533;z&#65533;@&#65533;p`n.X&#65533;f&#65533;MW&#65533;te%$\p	#jY&#65533;&#65533;&#777;&#65533;!w&#65533;7&#65533;C&#65533;L&#65533;&#65533;fi0|c&#65533;)&#65533;&#65533;&#65533;i&#65533;&#65533;&#65533;&#65533;Y{&#65533;^fz2&#65533;&#65533;l&#65533;.&#65533;&#65533;&#65533;|&#65533;l&#65533;t&#65533;8#&#65533;&#65533;q&#65533;`&#65533;&#65533;&&#65533;>Dw&#65533;]&#1658;4&#65533;&#65533;4h&#1509;&#65533;&#176;&#65533;&#65533;&#1313;&#65533;&#2028;z&#65533;t'&#65533;kY&#65533;&#65533;*&#65533;)&#65533;^	&#65533;w&#65533;&#65533;&#65533;l5&#65533;&#65533;&#65533;o:&#65533;&#65533;@o(&#65533;&#65533;d&#1880;&#65533;&#65533;X"e1e&#65533;s&#65533;&#65533;1i]&#65533;&#65533;&#65533;; ;e&#65533;8&#65533;p6&#805;L&#65533;&#65533;&#65533;&#65533;&#65533;[&#65533;ZI>&#65533;,3B&#65533;&#65533;&#65533;&#65533;}&#65533;vt&#65533;&#65533;&#65533;&#1005;&#65533;&#65533;QjX!&#65533;&#65533;q><&#65533;ko
&#65533;Ddlyv&#65533;@&#65533;&#1877;&#65533;(&#65533;&#65533;&#17227;&#65533;&#65533;&#65533;&#65533;&#160;x&#65533;&#65533;&#65533;Z&#65533;qLu&#65533;&#65533;&#65533;&#65533;'&#65533;&#65533;&#65533;&#65533;]&#65533;&#65533;j&#65533;&#65533; &#65533;&#65533;5&#65533;&#65533;AvjY&#65533;_&#65533;&#65533;rW&#65533;&#65533;&#65533;&#65533;&#1868;&#65533;&#65533;H&#65533;&#65533;J&#65533;`&#65533;]&#1536;7&#65533; h=&#65533;s{&#843;&#65533; &#65533;&#65533;&#1661;2&#65533;/&#65533;&#259;?8P&#65533;U&#65533;HS;&#65533;@!!y&#556;43&#65533;\&#65533;U&#216;7&#65533;I;&#65533;IT&#65533; &#65533;&#65533;D&#65533;i3&#1297;&#65533;@&#65533;#&#65533;&#65533;r&#65533;!&#1452;&#65533;2&#65533;&#65533;&#65533;+&#65533;&#65533;
&#1383;Au&#65533;o Bpt&#540;&#65533;X&#65533;I&#65533;&#65533;&#65533;&#65533;&#65533;&#65533;&#65533;&#65533;Q&#65533;&#65533;N&#65533; a&#65533;k&#65533;K&#65533;&#65533;&#65533;
&#65533;&#65533;p&#65533;cX&#65533;&#65533;$&#65533;*&#65533;&#65533;&#65533;G&#65533; &#65533;=&#902;}&#65533;&#65533;&#65533;(@a|!_&#65533;;7D&#65533;5x&#65533;&#65533;&#65533;@C00A&#65533;&#65533;uH&#65533;+	&#65533;T&#65533;&#65533;[&#65533;&#65533;;!&#35720;QpqhA:&#65533;&#65533;4&#65533;&#65533;o&#65533;&#289;&#65533;@&#65533;77&#65533;R&#65533;(FDi!Hj&#65533;]<&#65533;&#65533;&#65533;	=M&#65533;&#65533;f&#65533;(D&#65533;jV&#65533;&#65533;&#65533;&#65533;&#65533;2dd&#65533;&#65533;&#65533;t&#65533;&#65533;&#65533;7&#65533;&#65533;&#65533;&&#65533;&#1764;&#65533;%w&#65533;&#65533;$uW&#65533;&#65533;&#65533;&#65533;i&#65533;&#65533;&#65533;]&#65533;	&#65533;q&5&#65533;a&#65533;>&#65533;&#65533;S&5&#65533;)ew&#8618;	&#65533;+T&#65533;.p&#65533;&#65533;&#65533;i0"T&#65533;
&#65533;&#65533;&#65533;&#65533;Tj}&#601;&#65533;&#65533;&#65533;6&#65533;&#65533;&#65533;V&#65533;P&#65533;D&#65533;&#65533; v&#65533;&#65533;$}&#65533;
&#65533;+&#65533;t&#65533;&#65533;&#65533;x&#65533;&o&#65533;g&#65533;&#65533;&#65533;J&#65533;b&#65533;&#65533;)mm3&#65533;]8&#65533;6&D&#65533;&#65533;D&#65533;<&#65533;d4&#65533;&#65533;G<a&#65533;&#65533;6o&#65533;&#65533;&#65533;&#65533;h+iY&#65533;&#65533;&#65533;&&#65533;&#65533;&#65533;'&#1351;&#298;&#65533;q &#2024;&#65533;&#65533;A&#65533;&#65533;&#65533;&#65533;&#65533;&#598;gN&#65533;&#65533;]&#65533;0n&#65533;
&#65533;&#65533;E'T&#65533;d5&#65533;d&#65533;N&#65533;&#65533;&#65533;&#65533;&#65533;&#65533;K&#65533;-O&#65533;&#65533;!&#65533;&#65533;WRZ&#65533;VV&#65533;1&#65533;avK_&#65533;jT&#65533;|&#65533;&#65533;&#65533;&#65533;ll#&#65533;&#65533;u ;&#65533;HU&#65533;&#65533;&#65533;ob&#65533;&#65533;gRy&#65533;&#65533;&#65533;$[	&#65533;rpx&#65533;&#65533;|N&#65533;D&#65533;$&#65533;&#65533;`
&#65533;&#65533;|op&#65533;<&#65533;&#65533;V &#65533;&#65533;L_0&#65533;&&#1604;q&#65533;2
,&#65533;&#1178;Cx&#65533;E@> Y&#65533;&#65533;&#65533;#&#65533;h(4&#65533;&#65533;&#65533;&#65533;4&#65533;&#65533;0&#65533;&#65533;&#65533;^&#65533;&#65533;Xy&#668;&#65533;F'&#65533;&#65533;:&#65533;&#65533;<`	&#65533;&#65533;L&#65533;z&#65533;&#65533;#%Bn9&#65533;8&#65533;
&#65533;&#65533;&#65533;C&#65533;7&#65533;70!_p&#65533;&#1783;(p&#65533;L&#65533;0&#2045;&#65533;P2&#65533;&#65533;z&#65533;5Du&#65533;p&#65533;&#65533;1&#65533;b&#65533;&#65533;&#65533;6&#65533;}R&#65533;&#65533;r&#65533;iuZZ&#65533;&#65533;&#65533;G&#65533;0&#65533;]&#65533;&#65533;&#65533;DM&#65533;P&#65533;&#65533;#&#65533;K&`&#65533;ZN&#65533;)L1I&#65533;&#65533; &#65533;.X=&#65533;&#65533;$T&#65533;>ufI9&#65533;H<}&#65533;&#65533;&#65533;vX&#65533;&#65533;l(&#65533;&#65533;Fz&#65533;F%	8&#65533;&#65533;&#65533;b>H&#437;*&#65533;_&#65533;#<&#65533;&#65533;&#65533;&#65533;^&#65533;1L&#65533;I!&#65533;&#65533;&#65533;g&#65533;&#65533;8&#65533;t7BQ&#65533;:&#65533;% &#1209;&#65533;M&#65533;&#65533;&#65533;F&#65533;7&#65533;&#65533;`&#65533;&#65533;d&#65533;I&#65533;&#65533;	;&#65533;y&#65533;r&#65533;&#65533;&#65533;&#65533;L<&#65533;q&#65533;&#65533;&#65533;&#65533;
dp	&#65533;Bl&#65533;8&#65533;^PF&#138;&#65533;&#1596;&#65533;&#65533;&#65533;8G&#65533; &#65533;&#65533;\&#65533;&#65533;nl-&#65533;=&#189;&#65533;&#65533;@&#65533;%0&#65533;&#65533;&#374;O&#65533;M	5&#65533;qo&#65533;Cv&#65533;S&#65533;&#65533;dJ&#65533;&#65533;b&#65533;Bi&#65533;q[&#65533;}&#65533;&#65533;L&#65533;i&#65533;&#65533;8M&#65533;LL&#65533;XaUt\&#65533;&#65533;X@&#65533;OUl&&#65533;??&#65533;%&#65533;&#65533;o&#65533;&#65533;&#65533;&#65533;@=4&#65533;%k&#65533;t
&#65533;&#65533;)&#65533;&#65533;ie&#65533;HC&#65533;&#65533;f@Ad&#1153;Z&#65533;&#65533;&#65533;&#65533;28&#728;&#65533;&#65533;53&#65533;&#65533;-&#65533;&#65533;X&#65533;&#65533;8&#65533;s J&#65533;&#65533;&#65533;<+LU*&#65533;z&#65533;&#65533;^cb&#65533;;&#65533;&#65533;&#65533;&#65533;
&#65533;	&#65533;&#65533;&#65533;rU&#65533;Pw,&#65533;&#65533;&#65533;d&#65533;2A}/'&#65533;&#65533;&#1480;_M&#65533;A]&#65533;p&#65533;&#65533;[|zS#&#65533;&#65533;{&#65533;&#65533;C-m&#65533;7*a/&#65533;is&#65533;&#65533;76F&#65533;R&#65533;&#65533;`c<&#65533;yh&#65533;s}&#65533;&#65533;2&#65533;h&#65533;QwX&#65533;W&#65533;&#65533;&#65533;9]&#65533;	&#65533;&#65533;.&#65533;&#65533;&#65533;rb&#65533;&#65533;l&#65533;g&#65533;&#65533;&#174;&#65533;&#1188;9>!&#65533;=&#65533;g&#1697;&#65533;! &#65533;I&#65533;u&#65533;&#65533;)&#65533;}[O6&#65533;:&#1052;&#65533;.&#65533;/&#65533;!&#65533;y&#65533;&#65533;8&#65533;&#143;7&#65533;x`&#65533;&#65533;&#65533;5&#65533;&#65533;&#65533;k&#65533; &#65533;&#65533;L &#65533;&#65533;{&#65533;&#65533;&#65533;&#65533;&#65533;x[&#65533;&#65533;o&#65533;&#65533;p&#65533;&#65533;&#65533;&#65533;&#65533; &#65533;B&#1490;&#1905;H&#65533;&#65533;&#65533;&#65533;t&#65533;|aHBt&#65533; &#65533;&#65533;&#65533;_&&#65533;D-&#65533;:&#65533;Kib#&#65533;a!&#65533;&#65533;*38F&#65533;L&#65533;!&#65533;&#65533;;IT&#65533;@}&#65533;qP&#65533;!&#65533;O&#65533;E&#65533;@F&#65533;5R&#65533;&#65533;J.!cQpz_c&#65533;s3&#65533;E_}&#65533;/%&#65533;4`&#65533;s&#65533;G&#65533;D>L&#65533;&#65533;55/&#65533;F]k!9&#65533;&#65533;Q2&#65533;&#65533;2&#65533;48&#65533;a3&#65533;&#65533;V}&#65533;2,5&#65533;&#65533;&#65533;&#65533;e{!9f-g&#65533;&#65533;CC@%sc.&#65533;#&#65533;t#ZCkeb&#65533;&#65533;"fd1B&#65533;-&#65533;&#65533;$WRS&#65533;&#65533;$
=&#65533;&#65533;&#977;P&#65533;&#65533;I&#65533;.
 &#65533;&#65533;Le&#65533;&#65533;2FP&#65533;5T&#65533;&#65533;D&#65533;ag(&#65533;)k&#65533;P&#65533;&#65533;|`&#65533;ef&#65533;4i&#65533;<z&#65533;b&#65533;&#65533;&#65533;7t&#65533;,(&#65533;&#65533;&#65533;&#65533;&#65533;L&#65533;C#h&#65533;f&#1540;F&#65533;`&#65533;&#65533;X&#65533;&#65533;<&#65533;&#65533;'&#65533;&#65533;&#65533;}a*P&#65533;N&#65533;*&#65533;$&#65533;&#65533;&#65533;&#65533;5se&#1011;]&#65533;E!&#65533;Tb&#65533;&#65533;g)&#65533;&#65533;&#65533;S%=#&#65533;&#65533;&#65533;!7&#65533;(&#65533;&#65533;&#65533;d|a&#65533;|I&#65533;6&#65533;H&#65533;t&#65533;&#65533;>&#65533;F<P&#65533;`&#65533;&#65533;&#65533;&#65533;1&#65533;D&#65533;3 &#65533;V% Sl&#65533;}hU]&#65533;!&#2006;&#65533;&#551;%]&#65533;-&#65533; r@"2&#1893;#42&#65533;	&#65533;2&#65533;0&#65533;8b>&#65533;C&#65533;C&#65533;&#65533;&#65533;1&&#65533;<&#65533;B(&#65533;&#65533;&#65533;&#65533;1&#65533;&#65533;;ys}&#65533;r&#65533;H&#65533;G&#65533;#&#65533;&#65533;&#65533;L&#65533;&#65533;=\&#65533;*B(&#65533;q&#65533;&#65533;&#65533;9&#65533;\&#65533;&#65533;^"&#65533;,&#65533;gkh&#65533;=D&#65533;f&#65533;&#65533;48t)&#65533;&#65533;&#65533;g<&#65533;%X&#65533;&#65533;t&#65533;RF&#65533;Hy&#65533;@'o!&#65533;|&#65533;&#65533;!&#65533;&#65533;1&#708;&#65533;s&#65533;[&#65533;s9r&#65533;' &#65533;D&#65533;&#65533;KR|&#65533;X2/&#65533;&#65533;t&#65533;&#834;}b0&#65533;&#65533;6&#65533;&#65533;aQ&#65533;V!_H&#65533;&#65533;DS&#65533;R%Ty&#65533;B93&#65533;Q&#65533;&#65533;&#65533;&#65533;9"#t&#65533;f&#65533;2L&#65533;&#65533;v1&#2577;&#65533;&#65533;R|&#65533;&#65533;&#1696;&#65533;&#65533;Ek@&#65533;#?&#65533;C&#65533;&&#65533;5/&#65533;T&#65533;&#65533;.5&#65533;>&#65533;&#13872;b&#65533;tDA!&#65533;1&#65533;&#65533;y&#65533;&#65533;x&#65533;!&#65533;'+&#65533;#:D"&#65533;9|&#65533;&#65533;({\X&#65533;=8&#65533;E&#65533;&#65533;S&#65533;&#1570;bQ H1&#65533;,&#65533;&#65533;: 2&#65533;&#65533;&#65533;0&#65533;fM&#65533;&#65533;&#65533;1*&#65533;1&#65533;&#65533;;&#65533;X6&#65533;%&#65533;&#65533;&#65533;Qd/]X18V&#65533;aNF5 j%&#65533;&#65533;4&#65533;CR&#65533;&#65533;}Gx#&#65533;^RUfdU/ C&#65533;&#65533;]&#65533;1&#65533;C&#65533;&#65533; &#65533;30&#65533;"&#65533;&#65533;`UBQ&#65533;d&#65533;&#65533;m&"1&#65533;BT&#65533;2*&#65533;7&#1488;*&#65533;F|d&#65533;&#65533;;&#65533;H&#1826;jX y&#65533;gB &#65533;!&#65533;HB&#1419;d)#&#514;A&#65533;&#65533;,x&#65533;1&#65533;!&#37220;b&#65533;/|	.UQ&#65533;
&#65533;CR&#65533;&#65533;)&#65533;295&#65533;]&#65533;$&#65533;&#65533;&#65533;&#65533;&#65533;&#65533;C+}a&#65533;&#65533;F/732/&#65533;r5ih%&#65533;TRDIln&#65533;_G&#65533;j&#65533;&#65533;&#65533;&#65533;s'&&#65533;{&#65533;&#65533;	&#65533;&#65533;&#65533;&#65533;&&#65533;&#65533;@&#65533;hi&#757;l&&#65533;4&#65533;ba&#65533;W&#65533;PB&#65533;&#65533;=&#65533;&#65533;&#65533;B&#65533;&#65533;&#65533;U&#65533;&#65533;sR6&#65533;&#65533;a&#65533;&#65533;ZsDL&#65533;VHB&#65533;1jj>&#65533;~&#65533; 6&#65533;U2p]L&#65533;<&#65533;13&#65533;dU&#65533;7&#65533;&#65533;W6'&#65533;&#65533;&#65533;^ C&#65533;	W&#1153;&#65533;&#65533;@&#65533;&#65533;b&#65533;2 &#65533;A&#65533;
&#65533;&#65533;&#65533; &#65533;1I&#65533;&#65533;!&#65533;Mw&#65533;&#65533;BP&#65533;\J&#65533;F&#65533;SIQ&#65533;t&#65533;&#65533;T@&#65533;0&#65533;$B&#65533;N&#65533;~`&#65533;oeK&#65533;&#65533;e&#65533;&#65533;,&#65533;&#65533;zu&#65533;&#65533;&#65533;&#151;&&#65533;6&#65533;b0B20&#65533;Q%A i&#65533;&#65533;}&#65533;&#65533;]	Q+&#65533;&#65533;H&#65533;.&#65533;&#65533;dy&#682; `qC4&#65533;&#65533;dTr&#1667;M&#1758;9&#65533;&#1631;&#176;{&#65533;0mia%!z$'&#65533;Q&#65533;JpTc&#65533;s&#65533;&#65533;&#65533;&#65533;a4&#65533;S&#65533;&#65533;&#65533;s&#65533;q'&#65533;*&#65533;St#(Gs&#65533;iO&#65533;D&#65533;q 4&#65533;&#65533;R&#65533;fOB@p3&#65533;&#65533;|.&#65533;&#65533;&#1090;&#65533;1X&#65533;&#65533;<~&#65533;ZU:>6P&#65533;&#65533;&#65533;z&#65533;&#65533;&#65533;&#65533;&#1432;&#65533;ZIZ&#65533;-&#65533;&#65533;x3&#65533; &#65533;&#65533;~`&#65533;vqcg&#65533;@&#65533;&#65533;N%&#1412;&#65533;q&#65533;&#65533;b/&#65533;2 W7a&#852;=&#65533;&#65533;&#65533;&#1714;`&#65533;7{7t!\
&#65533;&#65533;&#65533;'&#65533;jXB&#65533;3?R{&#65533;f&#65533;&#628;&#65533;XA&#65533;Q&#65533;&#65533;z&#65533;&#65533;#&#65533;&#65533;xLS/&#65533;&#65533;{uP``&#65533;1&#65533;
s 3Rs$&#65533;&#65533;T&#65533;&#65533;n&#65533;&#65533;&#65533;&#65533;[&#65533;C&#65533;1&#65533;6&#65533;F%J&#65533;DD7s&#65533;D&#65533;&#65533;&#65533;&#65533;}&#65533;&#65533;mPD'd<&#65533;*b&#65533;&#65533;&#65533;&#65533;p	;f &#65533;{&#65533;&#65533;o&#65533;K0&#65533;c`&#65533;n)#&#65533;&#65533;	Q&#65533;&#65533;k&#1419;&"Vx&#1913;p&#65533;$&#65533;&#65533;&y
%1DS%Rh!`&#65533;&#65533;Wux*&#65533;&#65533;&#65533;/J95&#65533;#dg&#65533;+}&#65533;@&#65533;6q&#65533;=|x5&#1389;&#65533;&#65533;A Q&#65533;&#65533;&#65533;6&#65533;&#65533;&#65533;&#65533; &#65533;0&#65533;&#65533;7&#65533;J&#65533;&#65533;$&#65533;*)&#65533;!3z&#65533;$ &#65533;X&#65533;&#65533;8&#65533;;BA&#65533;E&#65533;u&#65533;&#65533;&#65533;Wn{
sSDrA&#65533;&#65533;b&#65533;qqX|Z&#65533;&#65533;A*|&#65533;&#65533;	&#65533;!&#65533;{&#65533;-_&#65533;&#65533;&#65533;&#65533;&#65533;{T4&#65533;&#65533;&#65533;r&#65533;NS&#65533;K&#65533;`&#65533;>&#65533;&#65533;e&#65533;9&#65533;&#65533;d&#65533;&#659;7&#65533;C&#65533;e&#65533;&#65533;&#65533;IP&#65533;gI57&#65533;&#65533;P&#65533;g&#65533;&#65533;>&#65533;qr&#65533;&#65533;&#65533;P&#65533;!&#65533;&#65533;GT&#65533;0m&#65533;&#65533;yL"P&#65533;&#65533;6&#65533;&#65533;&#65533;3@a;&#65533;{&#65533; W,&#65533;&#192;&#65533;R\j&#65533;&#65533;Q&#149;3\f&#65533;9Fj !&#65533;&#65533;e&#65533;&#65533;&#65533;&#65533;&#65533;Q7&#65533;&#65533;R&#65533;&#1191;z&#65533;&#65533;Zj&#65533;&#65533;&#65533;q#&#1674;&#65533;~!~&#65533;&#65533;4%}eC&#65533;&#65533;&#65533;;&#65533;&#65533;d&#65533;>a
n&#65533;[Q&#65533;&#65533;&#65533;L&#65533;&#65533;&#65533;oU&#65533;1&#65533;&#65533;&#65533;&#65533;,2C6/&#65533;qMDT>sal*&#65533;&#65533;&#65533;a\&#65533;&#65533;1&#65533;)d&#65533;&#65533;*&#65533;&#65533;&#65533;it&#65533;q&#65533;Ftu"Z&#65533;\nE&#65533;&#65533;x5&#65533;OA&#65533;&#65533;
&#65533;-&#65533;}&#412;&#1813;
&#65533;V&#65533;{&#65533;[&#65533;&#65533;L&#65533;\&#65533;&#65533;7/
&#65533;&#65533;+3&#1842;d&#65533;bB3&#1190;T&#65533;&#65533;Ia&#65533;&#65533;1-x&#65533;< &#65533;&#65533;&#65533;a-M&#65533;s;&#65533;	&#65533;K&#1447;&#65533;&#65533;LP&#65533;&#65533;&#65533;tQ!ND&#65533;&#65533;"&#65533;&#65533;&#65533;Dx&#65533;&#65533;cy&#65533;{;6&#65533;&#65533;'U&#65533;R&#65533;S&#65533;&#65533;\|&#65533;D&#65533;&#65533;&#65533;Lt&#65533;\&#65533;&#65533;0&#1833;Y&#65533;&#65533;&#65533;&#65533;&#65533;&#65533;&#65533;F&#65533;&#65533;&#65533;G&#65533;&#65533;&3&#65533;F-&#65533;&#65533;&#65533;&#65533;1&#65533;1&#65533;~&#65533;LW&#65533;  E&#65533;&#65533;&#65533;D&#65533;=})!2*&#65533;&#65533;!@&#65533;3Q&#65533;2&#176;K/'&#65533;&#65533;<&#65533;&#65533;&#65533;&#65533;&#65533;K^&#65533;E#&&#65533;Ds#IsCM&#65533;u&#65533;&#65533;:Q&#65533;B&#65533;&#65533;&#65533;P&#65533;B&#65533;&#65533;&#65533;&#65533;&#65533;&#65533;&#65533;tSOJ&#65533;8O49&#65533;k&#65533;u0Vo&#65533;[&#65533;&#65533;4&#65533;K&#65533;&#65533;BW&#65533;)Q&#65533;%f&#65533;C%&#65533;&#65533;&#65533;xWg&#65533;t&#65533;$&#65533;g&#65533;&#65533;&#65533;&#65533;}&#65533;&#65533;k&#65533;9?uw2 i&#65533;&#65533;R&#65533;&#65533;3&#65533;8&#2017;&#65533;-&#65533;P&#65533; &#65533;&#65533;D&#65533;&#236;&#65533;$&#65533;#drb&#65533;!<"wh&#65533;&#65533;j&#65533;&#65533;&#65533;\&#65533;&#65533;%)&#65533;-&#65533;&#65533;	&#65533;IT&#65533;%R&#65533;@&#65533;
L&#65533;X&#65533;&#65533;X&#65533;&#65533;b&#65533;G&#65533;;_&#65533;&#65533;yD3&#65533;B=&#1727;&#65533;&#1953;&#65533;]&#65533;&#65533;&#65533;	&#65533;<r&#65533;gHObK&#65533;u&#65533;6j.-RY&#65533;J#D4S&#65533;&#65533;~&#65533;2&#1719;&#65533;&#65533;&#65533;;|&#65533;b&#65533;!&#65533;j	a&#65533;v&#65533;-`&#65533;{}&#65533;X.&#1088;V&#65533;&#65533;&#65533;b&#65533;&#65533;;&#65533;&#65533;V*Cq&#65533;DE&#65533;J"$--&#65533;&#65533;'r"&#65533;},GG&#65533;ce&#65533;&#65533;/&#65533;&#65533;MGS5&#65533;&#65533;&#65533;&#65533;l&#65533;&#65533;!_Y*&#65533;2z&#65533;y&#65533;P	E&#65533;s&#65533;r&#65533;'&#65533;&#65533;<x&#65533;3U&#65533;$yF}%&#65533;o&#65533;&#65533;&#65533;ls n&#65533;&#65533;&#65533;&#65533;.#TH7n&#65533;&#65533;&#65533;
&#65533;&#65533;&#65533;E"&#65533;&#65533;&#1232;&#65533;&#65533;&#65533;&#65533;sfQONG&&#65533;bh&#65533;=&#65533;t'&#65533;D!&#65533;u&#65533;&#65533;Ht&#65533;&#65533;&#65533;E&#65533;=Z&#65533;q&#65533;&#65533;&#65533;&#65533;&#65533;^CY&#65533;-3p&#31573;/&#65533;.9&#65533;Hk&#65533;:7)&#65533;n&#65533;b&#1501;y8&#65533;4=&#65533;Sp&#65533;u&#65533; #&#65533;&#65533;p
O4&#65533;[&#65533;k&#65533;gKU&#65533;Bmcq &#65533;W<)c}&#65533;C&#65533;7&#65533;5&#65533;&#65533;&#65533;&#65533;wuC&#1242;s&#65533;H&#65533;>R&#65533;&#1629;~&#65533;@}&#65533;f&#65533;>&#65533;p)&#65533;&#65533;$1l&#65533;&#65533;&#65533;&#65533;d50&#65533;&#65533;&#65533;K&#65533;sA}tS&#65533;P`&#65533;b&#65533;&#65533;)&#1996;388&#65533;+&#1879;&#65533;BL&#65533;&#65533;&#1331;Dt.&#65533;	,Y&#65533;&#65533;_oimR&#65533;[&#65533;&#65533;w&#65533; &#65533;&#65533;&#65533;_p7&#65533;2rWq&#65533;&&#65533;&#65533;&#65533;m&#65533;&#65533;T&#65533;
'&#65533;&#65533;2&#65533;H[n&#65533;k
&#65533;V&#65533;UC&#65533;&#65533;>_@&#65533;&#1227;;tEm}w&#65533;&#65533;i&#65533;&#65533;w&#65533;&#65533;&#65533;H$&#65533;>&#65533;&#65533;eB&#65533;&#65533;&#18149;&#65533;kE&#65533;vI}v&#65533;&#65533;J+o&#65533;&#65533;&#65533;&#65533;&#65533;D&#65533;e&#65533;&#65533;nb&#65533;&#65533;@&#65533;W&#1456;&#65533;/e&#65533;&#65533;'&#65533;NA&#65533;O&#65533;&#65533;T&#65533;;&#65533;&#65533;;;&#65533;&#1275;~&#65533;&#65533;1L $&#65533;&#65533;&#65533;&#65533;&#65533;&#65533;&#155;&#65533;}yb*&#65533;&#129;6j&#65533;&#65533;&#65533;&#65533;&#65533;&#65533;$F"e&#65533;<&#65533;Q!Aa&#65533;&#65533;zSSIM7&#65533;&#65533;e&#65533;SB|&#65533;&#65533;H&#65533;(&#65533;S6&#65533;	[
&#219;&#65533;&#65533;	:&#264;&#65533;&#65533;&#65533;N&#65533;|&#65533;&#65533;&#65533;&#65533;6&#65533;&#65533;aG0&#65533;&#65533;M&#65533;\&#65533;&#65533;&#65533;:`&#65533;@&#65533;&#65533;D&#65533;&y&#65533;S&#65533;o_1u&#65533;0&#65533;&#65533;&#65533;&#1921;&#65533;&#65533;;&#65533;&#1867;&#65533;`|&#65533;&#65533;&#65533;&#65533;&#65533;C&#65533;tRF'm>d@&#65533;&#65533;M&#65533;&#65533;&#65533;/:&#65533;:&#65533;k&#65533;V_&#65533;&#65533;&#65533;O&#65533; &#65533;yk&#65533;&#65533;`&#65533; &#65533;&#65533;&#65533;&#65533;&#65533;S&#65533;l&#65533;&#65533;&#65533;A&#65533;c{&#65533;&#65533;&#65533;;&#65533;g&#65533;=&#65533;&#65533;im9&#65533;&#65533;J&#65533;(9&#65533;&#65533;3p&#65533;@&#65533;QzByf&#65533;&#65533;&#65533;u&#65533;g&#65533;p&#65533;)|&#65533;&#65533;&#65533;&#65533;;H2&#65533;&#65533;
 &#65533;&#65533;&#65533;tm&#65533;&#65533;r
2&#65533;R&#65533;!&#65533;te6 &#65533;&#65533;H&#65533;&#65533;&#1682;O@ &#65533;PB&#65533;&#65533;`x&#65533; +&#65533;hJN:&#65533;&#65533;0A&#65533;&#65533;&#65533;b&#65533;&#65533;i&#65533;9&#44419;&#65533;,!;&#65533;s6&#65533;Aa&#65533;&#65533;I&#65533;$&#65533;&#65533;&#65533;&#693;&#65533;[k&#65533;'&#65533;&#65533;S&#65533;)&#65533;&#65533;&#65533;&#1167;&#65533;	so!&#65533;&#65533;&#1297;&#65533;&#65533;Fr&#65533;G&#65533;&#65533;&#65533;&#65533;5&#65533;F&#65533;,*&#65533;&#65533;J&#65533;&#65533;0r&#205;7&#65533;&#65533;&#188;&#65533;&#1968;&#65533;&#65533;&#65533;&#65533; X&#65533;&#1089;$ &#65533; z&#65533;&#65533;	"0D]&#65533;&#65533;&#65533;\|LG&#580;&#65533;&#65533;;(&#65533;a&#65533; &#65533;&#641;X\&#65533;D&#65533;&#65533;X&#65533;:0rU&#65533;&#65533;_&#65533;d&#65533;&#578;&#65533;m%8A&#65533;L&#515;&#65533;S&#65533;!&#65533;&#65533;&#65533;!2PU:(&#65533;g&#65533;L&#65533;&#65533;&#65533;&#65533;8L&#65533;,&#1420;&#65533;F&#65533;&#65533;:I&#65533;i&#65533;&#65533;*&#65533;&#65533;&#65533;MP&#65533;S&#65533;B!&#65533;N:&#65533;W&#1281;&#65533;d,&#65533;&#65533;RrI&#65533;&#65533;&#65533;&#65533;%&#65533;&#65533;&#65533;U&#65533;\F\SlPW&#65533;7&#65533;&#65533;&#65533;&#65533;\&#65533;m&#65533;W&#65533;X&#65533;&#65533;7~&#65533;2&#65533;&#65533;,&#65533;,&#65533;&{&#65533;&#65533;&#65533;<&#65533;&#65533;*of&#65533;&#65533;&#65533;$&#65533;C&#65533;Jz!Z$kal J&#65533;.`&#65533;"&#65533;$&#65533;&#65533;y&#65533;&#65533;`|h&#65533;&#65533;r&#65533;EH&#65533;&#936;t&#65533;&#351;&#65533;=&#65533;p&#65533;9&#65533;&#65533;OQSc&#65533;&
N&#65533;s&#65533;7&#65533;-&#65533;&#65533;k
7&#65533;8&#65533;o&#65533;N&#65533;&#65533;&#65533;&#65533;&#65533;vq&#65533;o&#65533;^&#65533;&#65533;&#65533;&#65533;&#65533;&#65533;`&#65533;&#65533;&#65533;&#65533;&#65533; }&#65533;&#65533;&#65533;&#65533;&#65533;~&#65533;&#65533;&#65533;&#65533;&#65533;R&#65533;7&#65533;#&#65533;0z&#65533;(&#65533;&#65533;Vg27&#65533;k&#65533;&#65533;K&#65533;&#65533;&#65533;`u&#65533;J&#65533;&#65533;&#65533;&#34080;v&#65533;&#65533;#
&#65533;&#65533;&#190;&#65533;&#65533;zc&#65533;_&#65533;;&#65533;&#65533;S&#65533;&#1645;&#65533;BFGO&#65533;1&#65533;"&#65533;#;ZH&#65533;
&#65533;&#53588;&#65533;&#65533;?%&#65533;&#1549;y&#65533;&#65533;S5A &#65533;<&#65533;&#65533;}&#65533;&#65533;&#65533;&#65533;&#65533; &#65533;-$&#65533;H&#65533;KQ&#65533;P /7&#65533;c&#65533;&#65533;&#65533;&#65533;0&#65533;&#65533;o!&#939;E&#65533;&#65533;&#65533;&&#65533;&#65533;-("&#65533;&#65533;r&#65533;&#65533;&#65533;(`0&#65533;&#65533;@R&#65533;e&#65533;&#65533;&#734;X&#65533;&#65533;&#65533;&#1540;&#65533;]$&#544;&#65533;&#65533;&#65533;&#65533;&#65533;PC&#65533;{Db&#65533;? &#65533;)|&#65533;&#65533;&#65533;)&#65533;&#65533;l&#65533;iRA`&#65533;&#65533;&#65533;%&#65533;b&#65533;I&#65533;q&#65533;&#65533;&#1317;.	&#65533;M&#65533;&#65533;&#65533;&#65533;a&#65533;l&#65533;		&#65533;,Q&#65533;:>&#65533;Mn&#65533;&#65533;5&#65533;\qJhl#"&#65533;d4`&#65533;D&#65533;&#65533;&#65533;%:PA&#65533;&#65533; h&#65533;n\;&#65533; [B&#65533;&#65533;%$A&#65533;&#65533;&#65533;t&#65533;f8&#65533;,p#&#65533;&#65533;0&#65533;p.s&#65533;i&#65533;2&#65533;&#65533;8&#65533;&#65533;&#65533;$d9	&#65533;&#414;p%&#65533;&#65533;%c&#65533;&#65533;]#%(&#65533;`&#65533;&#2041;H&#65533;&#65533;&#65533;5F&1&#65533;Q&#65533;&#65533;hgQ&#65533;`&#65533;w&#65533; H&#65533;&#65533;&#65533;&#65533;&#65533;&#65533;E&&#65533;5|&#65533;tt&#65533;M&#65533;!o
&#65533;&#5246;&#65533;&#65533;&#65533;i&#65533;&#65533;FX &#1086;s&#65533; h&#65533;&#65533;&#65533;&#1318;&#65533;]&#65533;ISN&#65533;&#1243;q&#65533;&#65533;V<&#65533;&#65533;&#49304;&#65533;d &#65533;!V&#65533;&#65533; &#65533;&#65533; 9M?]&#282;&#65533;mD&#65533;jA(&#65533;&#65533;t&#65533;&#65533;&#65533;&#65533;h9&#65533;&#65533;7h&#65533;&#65533;&#65533;&#65533;V&#65533;i.j&#65533;&#65533;T:&#65533;&#65533;O&#65533;&#65533;&#65533;<T&#65533;&#65533;&#65533;IA&#65533;&#65533;&#65533;&#65533;g &#65533;&#65533;Ax5&#65533;&#65533;&#65533;&#65533;.?&#65533;A&#270;
Ai(:"&#1800;&#65533;&#65533;&#65533;&#65533;m*!?cVIZ&#65533;G&#65533;A&#65533;k&#65533;+	&#65533;Lje_&#65533;&#65533;&#65533;Q'&#65533;&#65533;&#65533;)w&#65533;&#65533;&#65533;&#65533;0@&#65533;jj!KIr&#65533;d#&#65533;&#65533;&#65533;'&#65533;LLR&#1384;&#65533;&#21943;&#65533;e&#65533;&#65533;J&#65533;/&#65533;&#65533;&#65533;&#65533;b&#65533;X&#65533;f&#65533;h!&#65533;&#28419;&#65533;<V&#65533;&#745;&#65533;S"&#65533;w&#65533;i&#65533;)Z&#65533;Z&#65533;&#728;dAj&#65533;&#65533;&#65533;8&#65533;#&#65533;&#65533;&#65533;&#65533;@&#65533;n&#65533;&#65533;&#65533;	dL@X&#65533;&#65533;`&#65533;&#65533;&7!H]z&#65533;ST&#65533;"k&#65533;&#65533;&#65533;p&#65533;&#65533;&#65533;&#65533;&#65533;Y&#65533;n&#65533;b&#65533;&#65533;l&#65533;&#65533;&#65533;S&#65533;&#65533;\}n&#65533;\&#65533;,l&#65533;&#65533;&#65533;&#65533;&#65533;&#65533;&#65533;L7d)&#65533;&#65533;R&#65533;&#1095;&#65533;&#65533;&#65533;&#65533;&#65533;j&#65533;&#65533;&#65533;;&#65533;w&#65533;L;&#65533;&#65533;&#65533;N&#65533;7&#65533;Bi)&#65533;$&#65533;uE&#65533;;&#65533;h#&#1565;&#65533;x&#65533;&#65533;&#65533;&#65533;8L?&#65533;E/&#65533;S&#65533;%a&#65533;&#65533;6E]&#65533;o}&#65533;&#65533;&#65533;&#65533;F&#65533;OGI&#485;!&#65533;&#65533;5C"&#65533;&#65533;`Z&#65533;Rb&#65533;&#691;>kY&#65533;4&#65533;8U&#65533;a&#65533;&#65533;&#65533;)X;J&#65533;&#65533;	&#836;&#65533;&#65533;	|&#65533;C&#65533;&#65533;&#65533;TN~#&#65533;&#65533;&#65533;rah&#65533;~&#65533;&#65533;&#65533;&#65533;&#65533;&#65533;p&#65533;&#65533;i&#65533;.&#65533;5&#65533;=&#65533;Bw&#65533;`&#65533;)&#65533;&#267;U&#65533;&#65533;&#1031;&#65533;<&#65533;!&#65533;)	&#65533;&#65533;{&#533;b&#65533;$$&#65533;2Kw5&#65533;&#65533;&#65533;&#65533;F&#65533;&#65533;	M&#65533;6j&#65533;c&#65533;&#65533;b$@&#65533;K&#65533;RyC&#65533;&#65533;&#793;=&#65533;&#65533;s&#65533;&#65533;&#65533;6A&#65533;'&#65533;z!H^
&#65533;&#65533;
&#65533;&#65533;'&#65533;&#65533;B&#65533;&#65533;&#65533;&#65533;&#65533; &#1332;vJ,C&#65533;&#65533;r(k&#65533;[&#65533;$0&#65533;a&#65533;;&#65533;&#65533;&#65533;cH&#65533;&#65533;&#65533;&#65533;MB&#65533;/P&#65533;pY&#65533;&#65533;&#65533;6B&#65533;Q&#65533;&#65533;&#65533;&#65533;&#65533;h0P&#65533;&#65533;&#65533;&#1666;!F&#65533;(&#65533;&#65533;&#65533;&#1307;&#1345;,U&#65533;&#65533;.g&#928;&#65533;&#65533;&#65533;t2&#65533;&#65533;7A&#65533;&#65533;&#65533;xo[&#65533;D&#65533;|k&#65533;o&#65533;l&#65533;_+&#65533;&#65533;$&#65533;&#65533;&#65533;*&#65533;&#65533;*H&#65533;B&#65533;&#696;41&#65533;&#65533;&#65533;&#65533;~&#65533;X&#65533;&#1690;&#65533;`&#65533;A&#65533;/xk9&#65533;&#1475;&#65533;&#65533;&#65533;&#65533;C^A&#65533;J?&#65533;&#65533;&#972;&#1115;&#1356;&#65533;8dy&#65533;&#65533;A(j&#65533;=]&#65533;&#65533;P&#65533;&#65533;&#65533;&#65533;R&#65533;Ve&#65533;&#65533;&#65533;r&#65533;&#65533;&#65533;&#65533;J&#65533;4&#65533;&#65533;J&#65533;Ba&#65533;&#65533; &#65533;&#65533;&#65533;&#65533;&#65533;jM.&#65533;&#65533;c.&#65533;&&#65533;Fk- &#65533;&#65533;l&#65533;&#65533;&#65533;oo&#65533;[S?&#65533;0&#43335;y&#65533;&#65533;M&#65533;&#65533;R9&#65533;q!&#65533;U&#65533;&#1304;&#65533;8&#65533;e&#795;|&#65533;j?V&#65533;is&#65533;U&#65533;&#65533;&#65533;b&#65533;*'g+&#1652;C&#65533;&#65533;=&#65533;3&#65533;&#65533;@."i&#65533;&#65533;&#65533;&#65533;&#65533;N&#65533;&#65533;k&#65533;r&#65533;>J&#65533;&#65533;y&#65533;&#182;&#65533;4&#65533;&#65533;n&#65533;bR&#65533;n&#65533;&#65533;&#65533;E&#65533;7n&#65533;.b&#65533;&#65533;&#65533;7v&#65533;>&#65533;&#65533;&#65533;&#65533;_&#65533;&#65533;_0m&#65533;rd&#65533;&#65533;&#65533;C&#65533;y5&&#65533;&#65533;&#244;h&#65533;=o&#65533;&#65533;H&#65533;&#65533;&#1384;&#65533;&#65533;&#1245;&#65533;&#602;k&#65533;&#65533;y&#65533;kx&#65533;&#65533;&#65533;F&#65533;$C&#65533;/&#65533;.&#65533;&#65533;&#65533;&#65533;&#65533;&#65533;&#65533;s&#1634;&#65533;1&#65533;&#65533;&#65533;&#65533;&#65533;&#65533;&#65533;&#65533;&#65533;&#65533;&#65533;&#65533;X&#65533;&#65533;&#65533;&#65533;&#65533;(&#65533;&#65533;s3&#65533;&#65533;,s&#65533;&#65533;P&#65533;;y^P&#65533;&#65533;&#1145;&#65533;
&#65533;Oi&#65533;&#65533;&#65533;0&#65533;&#65533;}I&#65533;&#65533;&#1753;&#65533;&#65533;&#65533;c&#65533;&#65533; &R&#65533;&#65533;pE&#65533;g&#65533;7&#65533; &#65533;&#65533;&#65533;&#43198;Z&#65533;Yr&#65533;A&#38942;&#65533;&#65533;(&#65533;&#65533;>Y&#1713;&#65533;h&#65533;:h]&#65533;&#65533;&#65533;&#65533;\Z(&#65533;&#65533;&#65533;c&#65533;&#65533;&#65533;&#65533;&#65533; &#65533;&#65533;&#65533;&#65533;&#237;&#65533;)@.&#65533;!&#65533;&#65533;&#65533;&#384;7&#65533;&#65533;0Gq5&#65533;&#65533;&#65533;`&#65533;k&#65533;a@&#65533;H&#65533;=&#65533;r&#65533;0\&#65533;&#65533;H&#65533;}&#65533;&#65533;&#65533;!&#65533;&#65533;	&#65533;&#65533;Z&#65533;&#65533;8&#65533; &#65533;C&#65533;&#65533;&#65533;V&#65533;&#65533;&#65533;&#1557;&#65533;&#65533;&#65533;`&#65533;&#65533;b&#65533;+&#65533;&#65533;&#65533;&#65533;&#65533;I&#65533;&#65533;&#65533;&#65533;&#65533;&#65533;J$&#1747;&#65533;&#65533;&#65533;&#277;Y(i&#65533;&#600;=Q-n&#65533;&#65533; &#65533;&#65533;kt&#65533;&#65533;=y&#65533; &#65533;&#65533;&#65533;&#65533;&#65533;&#65533;H&#65533;i8&#65533;A&#65533;z&#65533;&#65533;8&#65533;(&#65533;Y&#815;&#65533;&#65533;&#65533;:<,6A&#65533;&#65533;&#65533;C&#65533;&#65533;&#65533;&#65533;j &#65533;z"&#65533;&#65533;Z&#65533;J&#65533;.&#65533;2&#65533;%&#65533;&#65533;0>&#65533;K &#65533;`&#65533;&#65533;&#65533;&#446;&#65533;D&#65533;&#65533;;&#65533;&#65533;Dw&#65533;&#65533;&#65533;&#65533;a&#65533;&#65533;&#65533;*!&#65533;Z&#65533;&#65533;&#65533;&#1662;&#65533;{&#65533;&#65533;&#65533;7 &#65533;@}&#65533;I0&#65533;5&#1289;&#65533;y&#65533;&#65533;&#65533;&#65533;&#65533; <&#65533;Al6&#65533;Z&#65533;6&#65533;&#287;&#65533;&#65533;&#65533;&#65533;&#65533;(&#65533;a&#65533;<	&#65533;&#65533;&#65533;9&#65533;	1$.&#65533;&#65533;I&#65533;&#65533;&#65533;&#65533;)&#65533;&#65533; &#65533;&#65533;&#65533;&#65533;&#65533;&#65533;(&#65533;Z	&#65533;&#65533;&#65533;&#65533;#&#65533;&#65533;&#65533;&#65533;&#65533;s<&#65533; (&#65533;&#65533;&#65533;t&#65533;&#65533;YF&#65533;IQE&#65533;*+Y&#65533;&#65533;9&#65533;C&#65533;9&#65533;&#65533;&#65533;&#65533;&#65533;&#65533;	&#65533;&#1035;"&#65533;8L&#65533;&#65533;&#65533;&#65533;&#65533;I7p&#65533;&#65533;&#65533;&#65533;s&#65533;&#65533;&#65533;R9&#65533;Q&#65533;&#65533;&#65533;&#1226;&#65533;&#65533;&#65533;0'|&#65533;cC&#1472;@&#65533;s&#65533;&#65533;&#65533;&#65533;TIC&#65533;$&#65533;&#65533;xFt&#65533;E&#65533;K{&#1293;:s&#65533;&#65533;&#65533;&#65533;(&#65533;&#65533;&#65533;&#65533;&#65533;&#65533;&#65533;&#65533;&#65533;)!&#65533;&#65533;&#65533;&#65533;)&#65533;+&#65533;&#65533;u&#65533;&#65533;@&#65533;&#65533;_&#65533;&#65533;1+&#65533;&#65533;.&#65533;&#65533;&#65533;y&#65533;i&#1105;&#65533;&#65533;$D&#65533;k&#65533; K&#65533; &#65533;&#65533;&#65533;$@j;&#65533;&#65533;&#65533;mx&#65533;p&#65533;&#65533;P&#65533;&#65533;&#65533;&#65533;&#65533;&#65533;&#65533;Z6&#65533;j&#65533;&#65533;&#65533;7z4&#65533;&#65533;7&#65533;&#65533;	&#65533;s&#65533;&#65533;&#65533;*:&#65533;&#65533;&#65533;8\&#65533;&#31823;=&#65533;=&#65533;&#65533;&#1003;&#65533;
&#65533;
3&#65533;h%&#65533; &#65533;&#65533;&#65533;
k&#65533;.&#65533;&#65533;&#65533;&#65533;&#65533;& &#65533;&&#65533;&#65533;&#65533;&#65533;&#65533;&#968;*&#579;9&#65533;&#65533;+&#65533;p 	L&#65533;F;A&#65533;&#65533;&#65533;$&#65533;`&#65533;?&#65533;&#65533;&#65533;A&#65533;&#65533;;"&#65533;&#65533;&#670;B!&#65533;&#65533;H&#65533;&#1779;&#65533;&#65533;]&#65533;&#65533;Fs&#65533;'&#65533;'9&#65533;6&#65533;&%&#65533;&#65533; &#65533;&#65533;&#65533;&#65533;&#65533;C&#65533;&#65533;0;&#65533;0R&#65533;3)&#65533;&#860;&#65533;&#65533;&#65533;4&#65533;m&#65533;&#65533;&#65533;"'&#65533;&#65533;"&#12392;&#65533;81&#65533;&#65533;]&#65533;&#65533;(&#517;&#65533;1&#65533;&#65533;y&#65533;&#65533;6}&#65533;&#65533;&#65533;&#65533;&#65533;&#65533;&#65533;&#65533;&#65533;&#65533;&#65533;[&#65533;,dk&#65533;&#65533;&#65533;C&#65533;&#65533;&#65533;&#65533;$O&#65533;a,!x&#65533;&#65533;&#65533;!&#65533;&#65533;&#65533;&#65533;&#65533;&#65533;Hb&#65533;C&#65533;= H&#65533;HM&#65533;&#65533;Q&#65533;&#65533;H&#65533;&#65533;2&#65533;K&#65533;&#65533;&#65533;0o&#65533;&#65533;x&#65533;f&#65533;8&#65533;&#65533;\4&#65533;b&#65533;:&#65533;&#65533;s&#65533;
(&#65533;&#65533;&#65533;&#65533;&#65533;!&#65533;L&#65533;b?WaS&#65533;&#65533;1&#65533;*`&#65533;5&#65533;&#1719;K<&#1968;&#65533;&#65533;	

&#65533;1B P&#65533;R	&#65533;&#65533;R &#1171;&#65533;&#65533;}&#65533;0>	9&#65533;MbF&#65533;&#65533;&#672;	&#65533;&#65533;&#65533;u&#65533;3&#65533;&#65533;S &#65533;&#65533;8&#65533;&#65533;&#65533;&#65533;&#65533;&#65533;&#65533;8&#65533;&#65533;&#65533;I YWz&#321;R&#65533;bLq&#65533;&#65533;:&#65533;VI&#65533;x&#65533;&#65533;&#65533;.]e.&#65533;&#65533;&#65533;&#65533;lY(I&#65533;p&#65533;:&#65533;&#65533;&#65533;&#65533;&#65533;@@o 9&#65533;TK&#65533;&#65533;X&#65533;&#65533;&#65533;ZEJj&#65533;&#65533;&#65533;;PG&#65533;&#65533;&#65533;R&#65533;&#65533;&#65533;&#65533;&#65533;&#65533;&#65533;3q%J}%&#65533;~&#65533;F&#65533;&#65533;@&#39450;&#65533;&#65533;/&#65533;X&#65533;d&#65533;)?&#65533;&#65533;>&#65533;&#65533;&#65533;&#65533;&#65533;&#65533;&#65533;&#65533;-{6&#65533;$*&#65533;0+9&#65533;C&#65533;&#65533;&#65533;&#65533;
&#187;&#65533;&#65533;&#65533;&#65533;h&#65533;c&#65533;0&#65533;&#65533;&#65533;b&#65533;&#65533;? &#65533;&#65533;5&#65533;[-&#65533;]&#41670;&#65533;7$&#65533;&#65533;&#1409;T&#65533;.&#65533;L&#65533;WeL&#65533;
&#65533;>F5&#65533;&#65533;0&#65533;w&#65533;1"&#65533;&#1762;&#65533;&#65533;&#65533;&#65533;&#65533;0c&#65533;(&#65533;#&#65533;X&#65533;&#65533;3&#65533;&#65533;d&#65533;&#65533;&#65533;=	&#65533;x&#65533;&#65533;P$jZ&#65533;&#65533;&#65533;M&#65533;#&Y&#65533;&#65533;Y1&#65533;&#65533;&#65533;&#65533;E&#65533;X5&#65533;&#1641;&#65533;&#65533;C
H&#65533;Yr&#65533;&#65533;a&#65533;&#65533;&#65533;&#1147;0&#65533;&#65533;`L&#65533;`8[%&#65533;&#65533;}&#65533;&#65533;&#65533;&#65533;5&#65533;&#65533;I&#65533;g)7&#65533;g3	&#1368;0&#65533;&#65533;$W&#65533;&#65533;&#65533;&#65533;&#65533;&#65533;&#65533;&#65533;mh&#65533;O&#1643;&#65533;&#65533;&#65533;U<&#65533;[&#65533;-&#65533;[a&#65533;uJ&#65533;&#65533;u6&#170;&#65533;U&#65533;&#65533;&#65533;&#65533;(&#65533;&#65533;S&#65533;*L&#65533;&#65533;B&#65533;&#65533;8&#65533;&#65533;&#65533;ShSZ%&#65533;&#65533;&#65533;_J&#65533;D9&#65533;uRC
&#65533;&#65533;&#65533;&#65533;&#65533;0&#65533;&#65533;&#65533;F&#65533;&#65533; &#65533;=&#65533;&#65533;*[&#65533;E&#65533;d&#1349;&#65533;&#65533;r<&#65533;&#65533;&#65533;&#65533;(&#65533;q9&#65533;&#65533;,&#65533;&#65533;A&#65533;#&#65533;&#65533;&#65533;(k:&#65533;&#1143;&#65533;x&#1049;&#65533;&#65533;&#65533;&#65533;&#65533;&#65533;&#65533;&#65533;&#65533;6&#65533;31P&#65533;Z6&#65533;J&#65533;&#65533;&#65533;M0fI&#65533;26&#65533;s &#65533;&#65533;j&#65533;&#65533;%&#65533;+&#65533;q+&#65533;(&#65533;&#65533;P"h&#65533;&#65533;e&#65533;&#65533;&#65533;`&#1138;.&#65533;{&#65533;1S%(&#65533;&#65533;&#65533;&#65533;&#65533;&#65533;&#65533;&=z&#65533;G&#65533;Y&#2144;&#952;&#578;J&#65533;&#65533;&#65533;<&#65533;&#65533;,&#65533;&#65533;A&#65533; &#65533;J&#65533;5&#65533;Ta&#65533;@;"&#65533;&#65533;D&#65533;
&#65533; &#65533;&#65533;y&#1348;M&#65533;	!&#65533;r&#65533;P&#65533;&#65533;&#65533;&#65533;&#65533;&#8359;F&#65533;g&#65533;\&#65533;&#65533;&#65533;d&#65533;A&#65533;&#65533;&#65533;\L&#65533;&#65533;	&#65533;&#65533;&#65533;P<&#65533;&#65533;/&#65533;&#65533;!&#65533;&#65533;K1&#65533;&#65533;]&#65533;M&#65533;:&#65533;&#65533;vl&#65533;uAb&#65533;&#65533;${&#65533;&#65533;@&#65533;&#65533;R9&#65533;	F&#65533;&#65533;&#65533;H@&#65533;&#65533;leF]&#65533;&#65533;XH&#65533;&#65533;&#65533;'&#65533;&#65533;^J&#65533;mJU&#65533;_&#65533;!&#65533;&#65533;a&#65533; &#65533; &#65533;&#65533;Q+t&#65533;f&#65533;`&#65533;TJ%K&#65533;.&#65533;&#1605;V&#65533;Q&#65533;h+&#65533;8&#65533;&#65533;&#65533;a`&#65533;&#65533;&#65533;&#65533;&#1172;yR+&#637;!&#65533;~9&#65533;(&#65533;|&#65533;$&#65533;$&#65533;&#65533;&#65533;sd&#65533;&#65533;p&#65533;Z&#65533;
!&#65533;&#694;&#65533;&#65533;*F&#65533;&#65533;&#65533;&#65533;K}&#65533;	*:V
&#65533;&#65533;&#65533;&#65533;&#1290;'&#7373;&#65533;&#65533;=J&#65533;&#65533;	&#65533;&#65533;<&#65533;&#37710;&#65533;&#65533;&#65533;&#1477;R&#65533;&#65533;@&#65533;Tt4&#65533;&#65533;.&#65533;&#65533; &#65533;+&#65533;&#65533;&#65533;&#65533;+&#65533;&#65533;>j&#65533;!	Oq&#65533;Y	&#448;&#65533;&#65533;J&#65533;&#65533; &#65533;&#65533;&#65533;.&#65533;X3&#65533;i&#65533;&#65533;&#65533;m!&#65533;?&#872;&#65533;s&#65533;&#65533;)&#65533;&#65533;6&#65533;}&#65533;&#65533;&#1711;&#65533;&#65533;&#65533;!1&#65533;&#65533;&#65533;&#65533;&#65533;=&#65533;&#65533;==U&#65533;f&#65533;&#65533;&#65533;&#65533;&#65533;&#65533;Y&#65533;&#65533;&#65533;.&#65533;
&#65533;Ow&#65533;ZP&#65533;&#65533;&#65533;&#1597;(
&#65533;ca9&#65533;&#65533;&#65533; JX&#65533;e!&#65533;&#65533;&#65533;&#1143;&#65533;&#65533;&#65533;p&#65533;&n&#65533; ^&#65533;U&#65533;U&#65533;&#65533;@Y&#65533;&#65533;i&#65533;!y&#65533;
&#65533;&#65533;&#1224;(&#65533;&#65533;&#65533;&#65533;[&#750;&#810;&#65533;&#65533;&#65533;&#65533;&#65533;&#65533;&#65533;l&#65533;&#65533;W&#65533;&#65533;)&#523;&#65533;&#42851;B&#65533;&#65533;.&#65533;&#65533;Y
o:&#65533;&#65533;Z+&#65533;h&#65533;v&#65533;
&#65533;&#65533;&#65533; SE&#65533;n&#65533;q1&#65533;bW(}:&#65533;&#65533;D&#65533;s&#65533;I&#65533;&#536;7&#65533;7&#65533;2&u&#65533;&#65533;&#65533;&#65533;&#65533;&#65533;8&#65533;&#65533;Yq&#65533;
&#65533;&#65533;&#65533;&#65533;%&#65533;S&#65533;&#65533;y\&#1353;&#65533;z&#65533;
.&#65533;2&#65533;W&#65533;~&#65533;k&#65533;rD&#584;&#65533;!%d&#43507;i&#65533;)&#65533;u&#1222;&#65533;&#65533;&#65533;<&#65533;f{&#65533;&#65533;B&&#65533;Z7uY&#65533;X( &#1080;&#65533;k&#65533;&#65533;
&#65533;&#65533;&#65533;&#65533;n1&#65533;@I&#1029;@l&#65533;&#65533;T&#65533;&#627;
4&#65533;&#65533;&#65533;&#65533;%d&#65533;/&#65533;)&#65533;f&#65533;&#301;&#65533;}&#65533;&#65533;&#65533;1j>&#65533;,{&#65533;7&#65533;), t(&#65533;&#65533;q&#65533;e&#65533;B&#65533;'&#65533;&#65533;&#65533;&#65533;&#65533;&#65533;>S&#65533;U4}&#65533;&#65533;p&#65533;&#65533;&#655;J&#65533;P?&#65533;4&#65533;&#65533;.8s&#65533;&#65533;&#65533;<&#65533;&#65533;&#65533;02&#65533;&#65533;&#65533;&#65533;|&#65533;4&#65533;&#65533;&#65533;&#248;<&#65533;x,&#65533;}#&#65533;&#65533;_&#65533;k&#65533;&#65533;&#65533;&#65533;&#65533;&#65533;;&#65533;q/"&#65533;y&#65533;-&#907;&#65533; &#65533;8o&#65533;&#65533;&#65533;&#65533;&#65533;+&#65533;*&#65533;t&#65533;&#65533;&#65533;t&#65533;O)a&#65533;&#65533;&#65533;&#65533;3&#65533;CK&#65533;&#65533;&#65533;&#65533;&#65533; &#65533; &#65533;(&#65533;5&#65533;`&#65533;&#65533;e&#1435;&#65533;r&#65533;&#65533;&#65533;6&#1888;&#65533;&#65533;&#65533;.&#65533;.!&#65533;0!&#65533;&#65533;&#588;&#65533;q9&#65533;&#65533;!&#65533;a.&#65533;81YG))/X^&#65533;&#65533;t]&#65533;&#65533;z'Q{W&#65533;&#65533;&#65533;&#53096;0&#65533;qv&#65533;#9&#65533;&#65533;&#65533;&#65533;s&#65533;&#65533;&#65533;P&#65533;Pqs&#65533;iy&#65533;yz&#65533;yz&#65533;&#65533;N~I&#65533;b6&#65533;8E&#65533;&#65533;W&#65533;K&#65533;&#65533;&#65533;&#65533;+l&#27758;4&#65533;s&#65533;Q&#65533;g.^&#65533;&#65533;&#65533;&#65533;&#65533;&#65533;&#65533;&#65533;&#1804;&#65533;,&#65533;D6L&#65533;&#65533;(;h&#65533;&#65533;'&#65533;K&#65533;&#65533;&#65533;&#65533;&#65533;&#65533;&#65533;&#1443;e&#65533;&#65533;s&#65533;s&#606;&#65533;Y&#65533;&#65533;&#65533;%0&#65533;&#65533;&#65533;y-7'q_67=&#65533;&#65533;&#65533;&#65533;&#65533;&#65533;_&#65533;a&#65533;&#65533;&#65533;B&#65533;bq&#65533;&#65533;&#65533;&#65533;&#65533;&#65533;y&#65533;&#65533;&#65533;|f(F_&#65533;`&#65533;&#65533;&#65533;&#65533;Y&#65533;&#65533;v}&#65533;d&#65533;&#65533;wX&#65533;;&#65533;'&#65533;.&#898;P&#65533;&#65533;@&#65533;Cv&#1728;n&#65533;&#1845; W]&#17925;&#65533;s&#65533;&#65533;'_&#65533;&#65533;2%&#65533;&#65533;&#65533;a	 &#65533;2l&#65533;a_2&#65533;X&#65533;	&#65533;(L&#65533;\d&#65533;&#65533;)&#65533;&#65533;&#65533;&#65533;&#65533;&#65533;M&#525;`L931&#65533;0d&#65533;&#65533;E&#65533; @*&#65533;&#65533;&#65533;#&#1054;3&#65533;&#65533;&#65533;K&#65533;&#2012;
)&#65533;&#65533;7ol
uh&#65533;!&#158;V&#65533;FEmZOY&#65533;xS	H&#65533;&#65533;&#65533;V&#65533;1,&#65533;N0&#65533;&#65533;&#65533;&#65533;I,&#1771;-&#65533;) J&#65533;_&#65533;&#65533;X&#65533;&#65533;
&#65533;&#65533;&#65533;t(q&#65533;&#65533;S&#65533;L&#65533;&#65533;&#65533;rE&#65533;&#65533;&#65533;&#65533;&#65533;&#65533; &#65533;:/&#65533;&#65533;&#65533;qc&#475;:w&#65533;&#65533;&#65533;&#65533;c(-_4&#65533;6A&#65533;&#65533;&#65533;~&#65533;&#65533;&#65533;T7Q&#65533;0L&#65533;S^o/^&#65533;&#65533;&#65533;o&#65533;:ao&#65533;y&#65533;iY!p&#65533;&#65533;V&#65533;&#180;&#65533;&#65533;&#65533;w &#65533;&#65533;_B[4&#65533;&#340619;#&#65533;>
&#65533;&#65533;(&#65533;/_&#65533;lY&#65533;G75&#65533;&#65533;5&#65533;"Z&#65533;-DXRu|[0&#65533;&#1140;&#65533;F&#65533;&#65533;v&#65533;kY&#65533;j <&#65533;&#65533;Q&#65533;&&#65533;^e&#65533;&#65533;p1e&#65533;_&#65533;i&#65533;r/&#65533;&#65533;3&#65533;mUkELu&#65533;&#65533;&#65533;&#65533;]~1&#65533;[V&#65533;u&#65533;&#65533;"&#65533;$0+Ga}UDZm}A&#65533;{V&#391;&#65533;b	%&&#65533;DN&#65533;2&#65533;&#65533;&#287;GJ&#65533;(&#65533;Z&#65533;u&#65533;Q&#65533;&#65533;&#65533;Qe&#65533;I&#65533;&#65533;&#65533;&#65533;wTD.&#65533;&#65533;&#65533;&#65533;&#65533;q	S&#65533;&#65533;5&#65533;&#65533;w1v&#65533;s_ic&#65533;XL&#65533;x&#65533;&#65533;V&#65533;Fn5&#65533;&#916;eC&#65533;5&#65533;&#65533;V&#65533;&#65533;&#65533;&#65533;&#65533;&#65533;0&#65533;&#208;&&#65533;s6&#65533;WA&#65533;*d%C	&#65533;%&#65533;`>1&#65533;U&#65533;&#65533;&#1243;	I	&#65533;Y&#65533;&#65533;&#65533;&#65533;&#65533;g&#65533;&#65533;,&#65533;Dc&#65533;&#65533;$z&#65533;n9^M(YUT&#65533;|U&#65533;s/\&#669;&#65533; &#65533;nYLL&#65533;Mn&#65533;&#65533;O&#65533;&#65533;&#65533;&#65533;&#65533;&#65533; &#65533;X&#65533;%&#65533;4&#65533;6&#65533;&#65533;e&#65533;&#65533;'&#65533;&#65533;&#65533;&#65533;A^N&#65533;qdt&#65533;a&#65533;Y&#1448;!&#65533;&#65533;b&#65533;7`&#65533;&#65533;&#65533;~&#65533;q&#65533;&#65533;d&#65533;j+&#65533;|%&#1362;C&#65533;VP&#65533;*!&#1162;!1
&#65533;E5j'pt&#65533;&#65533;&#65533;&#65533;&#65533;6&#65533;aQ&#65533; L&#65533;&#65533;V6ldt&#1117;uf&#65533;&#65533;&#65533;~!'&#65533;b&#65533;*qA&#65533;&#65533;g~&#65533;e\&#65533;Q&#65533;zy_B&#65533;eL&#65533;c&#65533;u&#65533;&#65533;&#65533;*&#65533;A>]&#65533;&#65533;&#65533;~_&#65533;&#65533;&#65533;w&#65533;&#65533;.&#65533;&#466;_cI&#65533;&#1502;&#65533;&#65533;x&#65533;&#65533;%&#65533;XC&#65533;zn&#65533;h&#65533;&#65533;&#65533;{&#65533;r&#65533;.&#65533;J&#65533;&#65533;&#1067;&#65533;&#65533;!AB&#65533;&#65533;&#65533;&#65533;0&#65533;
E0qP&#65533;v&#65533;n&#65533;KO4&#1459;@&#65533;&#65533;\&#2017;;&#65533;&#65533;{&#65533;l&#65533;PY~&#65533;<!QNB1(&#65533;q&#65533;Q&#65533;&#65533;&#65533;3&#65533;&#65533;&#65533;[0&#65533;M&#65533;v&#65533;VZ&#65533;GoS!Eu&#65533;&#65533;&#65533;s&#65533;&#65533;&#656;&#65533;&#65533;t&#65533;RTOGh&#65533;&#65533;B&#65533;&#65533;qdJq&#65533;a&#65533;&#65533;&#65533;&#65533;N?'[PY %,&#65533; &#65533;c&#65533;q&#65533;}R)Q&#65533;&#65533;1&#65533;&#65533;&#164;+&#65533;&#65533;j4&&#65533;&#1952;&#65533;c&#65533;&#65533;r&"&#65533;S&#65533;&#65533;"!&#65533;':&#65533;& %&#65533;&#65533;J&#65533;&#65533;&#65533;2&#65533;&#65533;I&#65533;&#65533;&#65533;&#65533;&#65533;&#65533;?&#65533;&#65533;u&#65533;&#65533;,&#65533;+&#65533;,03&#65533;&#65533;&#65533;&#65533;&#443;&#65533;oK&#65533;A &#65533;P&#65533;i&#65533;P&#65533;2?&#65533;&#65533;&#1750;&#65533;5&#65533;a&#65533;&#65533;f	\&#65533;J&#65533;&#65533;&#65533;,2&#65533;&#65533;&#65533;*'&#65533;&#65533;&#65533;&#65533;"&#65533;OOe&#65533;],&#65533;N&#65533;&#65533;J&#65533;&#65533;P&#65533;dG-&#65533;	&#65533;&#65533;v&#65533;&#65533;&#65533;&#65533;&#65533;&#65533;b&#65533;,	&#65533;&#65533;&#65533;&#65533;&#65533;&#65533;&#65533;Y&#65533;r&#65533;&#65533;)&#65533;>&#65533;&#65533;MK&#65533;W&#65533;:2$&#65533;W&#65533;&#65533;&#65533;n&#65533;i&#65533;&#65533;&#65533;Q&#65533;K#&#65533;&#65533;&#65533;&#65533;0%:&#65533;&#65533;V&#65533;A&#65533;3&#65533;RX&#65533;&#65533;&#65533;&#65533;t!It&#65533;&#65533;#w&#336;N>0t&#65533;P&#65533;&#65533;#pv&#65533;jR&#65533;&#65533;iF%&#65533;&#65533;&#65533;~&#65533;&#65533;&#65533;$O&#65533;t&#65533;WF&#65533;&#65533;
&#65533;&#65533;1&#65533;"&#65533;0&#65533;6&#65533;\&#65533;&#65533;a&#65533;7H&#65533;^&#65533;P&#65533;
&#65533;&#65533;i"&#65533;0-'b&#65533;&#65533;&#65533;h0&#65533;&#65533;&#65533;&#65533;J^$V&#65533;&#65533;&#65533;&#65533;&#65533;&#65533;&#65533;&#65533;&#65533;(&#65533;&#65533;=&#65533;jV+  &#65533; F&#65533;&#65533;)&#65533;&#65533;d&#65533;&#65533;6&#65533;&#65533;.x&#65533;&#65533;RE~&#65533;&#65533;U&#65533;2"&#65533;&#65533;&#1618;jK&#65533;&#65533;K&#65533;|&#65533;&#65533;4F\&#65533;[E\jJ&#65533;L&#1121;F&#65533;>sYD;&#2033;&#65533;\N&#65533;&#65533;t2&#65533;&#65533;RF&#65533;&#65533;&#65533;
q&#65533;P&#65533;Fj&#65533;D1d&#65533;1E&#65533; &#65533;&#65533;l
&#65533;&#65533;&#65533;fU&#65533;`=&#1063;&#65533;l,b&#65533;&#65533;&#65533;&#65533;}&#543;qR&#65533;Rg&#65533;;2&#65533;&#65533;&#65533;&#65533;&#65533;}RH&#427;N&#65533;x&#65533;&#1359;#&#65533;	&#65533;7&#65533;g|&#1092;&2yHM&#65533;T~L&#65533;&#65533;&#65533;&#65533;hbqX[O&#1254;[&#65533;f&#65533;&#65533;&#65533;
!+G&#65533;&#65533;&#65533;&#65533;!Z&#65533;&#1558;&#65533;&#65533;&#65533;f&#65533;u&#65533;'v&#65533;8&#65533;0&#65533;VI&#65533;&#65533;&#65533;J&#65533;a&#65533;&#65533;Vo2jwEs&#65533;g&#65533;&#261;&#65533;&#65533;&#65533;&#65533;&#65533;5&#779;.7&#65533;J&#65533;&#65533;5&#65533;f&#65533;^`s&#65533;bt&#755;&#1764;M&#65533;&#65533;p7+&#65533;&#65533;)BXKg&#65533;&#65533;d&#1091;|^&#65533;~&#65533;&#65533;&#65533;&#65533;m,&#65533;&#65533;C=$&#1379;&#65533;&#65533;&#65533;&#65533;&#65533;&#65533;	&#65533;&#1038;&#65533;&#65533;{I&#65533;B?&#65533;F8b&#65533;&#65533;&#65533;&#65533;&#65533;K+&#65533;;&#65533;F&#65533;r &#65533;DQ&#65533;&#65533;&#65533;&#65533;&#65533;7 x%&#65533;&#65533;&#65533;&#65533;^&#65533;7j&#65533;&#65533;&#65533;)l&#65533;s&#65533;&#65533;,&#65533;F&#65533;=M8&#65533;%&#65533;m&#65533;V&#65533;L3&#65533;(&#65533;"&#65533;&#65533;/&#65533;K&#65533;N&#65533;&#65533;&#65533;&#65533;
&#65533;&#65533;&#65533;&#65533;&#65533;&#65533;:&#65533;&#65533;&#65533;&#65533;&#733;(*II&#65533;dM&#65533;t&#65533;!q&#65533;h&#65533;C%&#65533;&#65533;&#1101;.&#65533;&#65533;&#65533;c5&#65533;&#65533;-&#65533;&#1383;&#65533;&#65533;<&#65533;V&#65533;&#65533;&#65533;&#58862;&#65533;&#65533;&#65533;o&#65533;&#65533;&#65533;&#65533;&#65533;&#65533;&#65533;&#65533;|&#65533;&#1439;&#65533;&#65533;&#65533;hf&#65533;T&#65533;&#65533;&#65533;c |&#65533;9_&#65533;C&#65533;&#1044;"r'g&#65533;QE&#65533;&#65533;$=omT&#65533;<+\9h&#65533;&#65533;&#65533;&#65533;&#65533;&#65533;&#65533;&#65533;x&#65533;&#1026;&#65533;&#65533;F&#65533;&#65533;&#65533;&#65533;&#65533;!&#224;&#65533;&#65533;&#65533;&#65533;&#65533; z&#65533;l&#65533;*&#65533;&#65533;&#65533;t&#65533;>[&#65533;&#65533;&#65533;&#65533;1&#65533;M&#65533;E&#65533;&#65533;&#65533;M3&#65533;s&#65533;&#65533;
&#261;`&#65533;8&#65533;"B6Py&#397;&#65533;&#65533;I&#65533;*zj&#65533;m2S&#65533;&#65533;&#65533;&#65533;+&#65533;&#65533;he&#65533;(ICK&#65533;?&#65533;gR&#65533;,O&#65533;&#65533;n&#65533;k%&#65533;	&#65533;n&#55176;Bzv&#65533;4h&#65533;&#65533;6&#65533;A&#65533;&#33260;xCW&#65533;\&#65533;&#65533;\Q&#65533;&#65533;  Wj$&#65533;&#65533;&#65533;Y;&#65533;&#65533;[&#65533;&#65533;W&#65533;&#65533;|QU&#65533;^g\&#65533;&#65533;X`eq&#225;&#65533;y&#65533;u&#65533;6&#65533;&#65533;&#65533;U&#65533;.S&#65533;&#65533;&#65533;N&#65533;&#65533;&#1935;&#65533;&#65533;&#65533;&#46232;&#65533;&#65533;[&#65533;&#65533;!&#65533;S&#65533;&#43360;&#65533;&#65533;&#65533;&#65533;&#65533;YRT&#65533;&#65533;&#65533;&#10055;8&#65533;&#2018;C&#65533;&#65533;r &#65533;&#65533;L&#65533;xg&#65533;tpI&#65533;:&#65533;,&#11966;&#65533;L_&#65533;&#65533;&#65533;o`&#65533;#&#65533;&#65533;k(<&#65533;&#65533;&#65533;&#65533;;&#65533;&#65533;[1&#65533;>C6T5&#13472;&#65533;&#65533;c&#65533;>&#65533;&#65533;&#65533;w&#65533;f&#65533;N&#65533;&#65533;z?&#65533;&#65533;U]xW&#65533;&#65533;&#65533;&#65533;?&#65533;_&#65533;&#65533;&#65533;T&#65533;&#65533;&#65533;AOK&#65533;K&#65533;&#65533;&#65533;&#65533;&#65533;~&#65533;&#65533;&#1835;r&#65533;&#65533;c&#65533;&#200;&#65533;&#65533;J&#65533;&#65533;&#65533;Q&#65533;&#65533;&#65533;&#65533;;&#65533;&#65533;%FtU&#65533;e&#65533;&#65533;	&#65533;&#65533;&#65533;&#65533;&#65533;AS&#65533;	q1&#65533;&#644;&#65533;&#989;)&#65533;pH&#65533;D&#65533;&#65533;5&#65533;`&#65533;&#65533;Kv&#65533;&#65533;&#65533;p&#65533;V4l&#65533;&#65533;i&#65533;F&#65533;&#65533;W&#65533;1&#65533;M&#65533;&#65533;&#65533;G&#65533;(&#65533;&#65533;&#65533;&#65533;&#65533;Ea&#65533;t&#65533;A&#65533;\&#65533;&#65533;&#65533;&#65533;&#65533;D&#65533;t&#65533;G&#65533;&#65533;&#65533;&#65533;VpM&#65533;E!&#65533;8&#1660;&#65533;g&#1370;&#65533;-&#65533;&#65533;y	u&#65533;&#65533;&#65533;t&#65533;&#65533;WQ&#65533;&#1064;
&#65533;l&#65533;QJ&#373;&#65533;u&#65533;A&#65533;`%	&#65533;&#65533;U&#65533;f&#65533;&#65533;&#65533;,4&#65533;A&#65533;E&#65533;Y&#65533;&#65533;m&#65533; F&#65533;TG`&#65533;&#65533;&#65533;&#65533;&#1881;&#65533;&#65533;|&#65533;&#65533;&#65533;&#65533;%&#1416;&#65533;&#65533;&#65533;H&#65533;=&#65533;&#65533; &#65533;D~&#65533;&#65533;I&#65533;N&#65533;_ 5&#65533;&#65533;&#65533;D&#65533;4&#1879;`q&#65533;\&#65533;&#65533;&#65533;&#65533;&#65533;&#65533;&#65533;M&#65533;&#65533;_&#65533;"&#65533;DE08I&#65533;&#65533;4&#806;<M&#65533;P]N&#65533;&#65533;;&#65533;&#65533;D"\=Va&#65533;[&#368;&#65533;&#65533;&#65533;&#65533;.&#65533;&#1738;&#65533;&#65533;&#65533;&#65533;@I&#65533;&#65533;D2&#65533;P&#65533;&#1131;&#65533;&#65533;&#65533;&#65533;&#65533;"C&#65533;H&#65533;&#65533;&#65533;x&#288;&#65533;&#65533;&#65533;&#65533;&#65533;&#65533;h&#65533;_ F&#65533;&#65533;&#65533;&#65533;e&#65533;3&#65533;]&#596;-&#65533;&#65533;&#65533;&#65533;&#65533;&#65533;[&#65533;&#65533;p&#65533;3&#65533;&#65533;&#65533;V&#65533;0V&#65533;&#65533;&#65533;Q&#65533;&#65533;TO&#65533;&#65533;&#65533;&#1542;&#65533;&#65533;&E&#1025;I&#65533;t$&#65533;M&#65533;&#65533;<A@M&#65533;&#65533;by&#65533;U\lG&#65533;	&#65533;&#65533;`u&#65533;&#65533;[?&#65533;&#65533;&#65533;&#65533;!&#65533;&#65533;&#65533;F&#65533;&#65533;@&#65533;&#65533;&#65533;a&#65533;G&#65533;&#65533;d&#65533;8HM4&#65533;_W&#1124;&#65533;&#65533;(&#65533;=&#1494;&#65533;[&#65533;(&#65533;&#845;&#65533;&#65533;`&#65533;&#65533;&#65533;&#65533;.&#65533;Za(&#65533;>&#65533;&#65533;cQ&#65533;&#65533;bRQ"^&#65533;P &#65533;4}E&#65533;&#65533;&#65533;h&#65533;&#65533;&#65533;&#65533;&#65533;&#65533;&#65533;&#65533;&#65533;&#65533;EPM&#65533;s&#65533;&#65533;&#65533;i[&#65533;&#65533;A&#65533;&#65533;DY&#65533;]&#1645;J&#65533;&#65533;E&#65533;<c&#65533;d&#65533;Kh&#65533;&#1292;&#65533;&#65533;t&#65533;&#65533;&#65533;&#65533;_&#65533;&#65533;&#65533;DR]&#65533;&#65533;&#65533;&#65533;&#65533;m&#1033;&#65533;&#65533;&#65533;^N&#65533;&#65533;qZN&#65533;&#65533;xmI!	V=&#65533;&#65533;&#65533;0D&#65533;&#65533;&#65533;c2E&#65533; &#65533;&#65533;&#65533;EiW^&#65533;&#65533;NF&#65533;&#65533;&#65533;&#137;&#65533;e&#65533;&#65533;&#616;M&#65533;&#65533;TzJTY&#65533;H&#65533;V&#65533;&#65533;&#65533;+A&#65533;&#65533;&#65533;G&#65533;`'&#65533;&#65533;p`&#65533;&#65533;TS&#65533;&#65533;W&#65533;&#65533;)&#65533;l&#65533;+&#1954;VdM&#65533;&#65533;_&#65533;&#65533;!&#65533;&#65533;&#317;EYpP&#65533;Q&#65533;~!&#65533;&#65533;&#65533;Sc&#65533;t:&#65533;jq&#65533;&#65533;Dh&#65533;&#65533;s=W&#65533;%L&#65533;F&#65533;#&#65533;&#65533;t&#65533;|DD&#65533;D&#65533;&#65533;y&#65533;]&#65533; c&#65533;(!&#65533;_&#65533;&#65533;x&#65533;E&#65533;xF5&#65533;&#65533;&#65533;<B&#65533;[ U&#65533;&#65533;&#65533;T&#65533;Ub&#65533;&#1286;&#65533;&#65533;f i&#65533;&#1403;&#65533;F&#65533;&#65533;&#65533;QE&#65533;&#65533;&#65533;e	^&#65533;)j&#65533;&#65533;aLH&#65533;	&#65533;&#65533; &#65533;X&#65533;$&#65533;&#65533;!dS&#65533;&#1174;R&#65533;&#65533;\	&#65533;&#65533;`&#65533;T&#65533;&#65533;lDy]&#65533;&#65533; 
&#636;l&#65533;fSn&#65533;&#65533;Q&#65533;&#65533;UjP>&#65533;&#65533;h&#65533;a`h@&#65533;=&#65533;&#65533;&#65533;&#65533;&#65533;&#65533;,&#65533;U&#65533;&#65533;~fUz&#65533;&#65533;&#65533;TL:b&#65533;*&#65533;\&#65533;&#65533;c&#65533;&#65533;&#65533;&#65533;/Y /!K0O`&#65533;&#65533;&#65533;&#65533;&#65533;I&#65533;0Om&#65533;6&#65533;&#65533;&#31793;
ubJ&#65533;*&#267;s&#65533;&#65533;&#65533;&#65533;H	&#65533;E&#65533;&#65533;&#454;&#65533;()&#65533;}	Z&#65533;!&#65533;up&#65533;&#1860;&#65533;B&#65533;&#65533;&#65533;&#65533;LL&#65533;&#65533;L&#65533;&#528;)&#1137;&#65533;&#65533;)&#65533;H&#65533;&#65533;a&#65533;&#65533;&#65533;i&#65533;&#65533;&#65533;F@M&#65533;&#65533;VRvx&#65533;&#65533;4&#65533;&#380;&#65533;g4%t,&#65533;&#65533;&#65533;H'&#65533;&#65533;&#65533;X&#65533;J&#65533;&#65533;u&#649;&#65533;&#65533;&#65533;L&#65533;&#65533;1&#65533;X&#65533;&#65533;&#65533;j&#65533;&#65533;T&#65533;2&#65533;d#b&#65533;&#42009;[JQ&#65533;&#65533;J&#65533;,A}&#1577;&#148;F&#65533;B&#65533;&#65533;&#65533;&#65533;F&#65533;&#65533;T&#65533;N)&#65533;&#65533;W&#527;&#65533;Hu_&#65533;rN&#65533;&#65533;W&#65533;$&#65533;&#65533;.&#65533;&#65533;&#65533;=&#65533;V&#65533;&#65533;&#65533;E<&#65533;t&#65533;'Y&#65533;X&#65533;&#65533;&#65533;&#65533;f&#65533;&#65533;&#65533;&#65533;&#1384;&#65533;&#65533;\&#65533;&#65533;&#65533;&#65533;&#65533;z&#1289;&#65533;&#762;&#65533;&#65533;&#65533;PL&#65533;	wPj&#65533;v&#65533;`&#65533;jYI.4&#837;!}5=&#65533; v&#65533;&#65533;&#65533;n&#65533;e&#65533;e^&#65533;&#65533;I&#65533;FGVl&#65533;&#65533;"E&#65533;&#65533;@^M9&#65533;]&#65533;N&#65533;&#65533;i&#65533;&#65533;P&#65533;z&#65533;T&#41272;&#65533;&#65533;$!&#65533;&#65533;4&#65533;&#65533;&#65533;N&#65533;&#65533;F&#65533;UH&#65533;
l	"&#65533;&#65533;G&#1408;&#65533;&#65533;&#65533;8&#37101;l&#65533;r;8)&#65533;	&#65533;P&#65533;K3&#65533;&#65533;aO&#65533;&#1178;L&#65533;xD&#1570;&#65533;&#65533;&#1134;&#65533;&#65533;NN&#65533;
&#65533;HKf&#65533;&#65533;X&#1880;f^&#65533;&#65533;&#1177;&#65533;&#65533;E&#65533;U&#65533;a&#65533;$&#65533;&#65533;] &#65533;%&#65533;`>-&#65533;&#65533;&#65533;&#65533;A&#65533;w&#65533;&#65533;&#65533;&#65533;P
&#65533;j&#242;&#65533;&#1355; &#65533;D+&#65533;&#65533;&#65533;&#65533;&#65533;M&#65533;&#65533;&#65533;.&#65533;&#65533;&#426;*&#65533;&#65533;&#65533;&#65533;/&#65533;t&#65533;M&#65533;:&#65533;&#1572;&#65533;	&#65533;&#65533;&#65533;$&#65533;&#1788;&#65533;o&#65533;&#65533;3E&#1789;&#65533;&#65533;&#65533;&#465;]&#65533;-&#65533;|i&#65533;&#65533;&#65533;&#65533;!&#65533;@=
&#65533;7&#65533;&#65533;Pzm&#65533;&#65533;P&#65533;-i&#65533;1&#65533;	&#65533;&#65533;
&#65533;&#65533;&#65533;JXW&#65533;^&#65533;&#65533;&#65533;&#65533;&#65533;&#65533;&#65533;&&#65533;&#65533;&#65533;a&#65533;hM&#65533;&#65533;&#65533;&#646;h&#65533;&#65533;_&#65533;&#65533;&#65533;&#438;N&#65533;&#65533;1`$V&#65533;L&#65533;\&#65533;&#907;&#65533;&#65533;>F&#65533;&#65533;)&#65533;E&#65533;X&#65533;Y1On&#65533;&#65533;&#65533;.,&#65533;&#65533;q&#65533;H&#65533;2&#65533;n&#65533;&#65533;N&#65533;&#65533;Mo&#65533;&#65533;G&#65533;Ha&#65533;&#65533;l&#65533;&#65533;i_p8&#701;4!%E#T&#65533;&#65533;M&#65533;&#65533;&#1432;^&#1015;  &#65533;s&#65533;&#65533;iSEq&#65533;&#65533;&#65533;._&#65533;&#65533;&#65533;AS &#65533;&#266;&#65533;r&#65533;]&#65533;
6nr&#65533;&#65533;&#65533;H.&#65533;&#2036;fE'&#65533;&#65533;&#65533;|&#65533;E&#286;Y&#65533;S&#65533;2l\&&#65533;&#765;
U&#65533;&#65533;&#65533;&#65533;&#65533;W&#852;&#65533;&#65533;W&#65533;&#65533;&#65533;&#65533;&#65533;E&#65533;;MIu&#65533;&#65533;H0&#65533;&#65533;m^G&#65533;&#1803;&#65533;&#65533;lg=ZNDw&#65533;WQ/&#65533;V&#65533;7&#65533;0\&#65533;F[&#65533;&#65533;5&#65533;:'&#65533;&#65533;ETS&#65533;E&#65533;&#65533;&#65533;&#65533;b&#65533;}&#65533;&#1248;tT&#65533;&#65533;&#65533;&#65533;@&#65533;&#65533;&#65533;&#65533;&#65533;bHNZ &#65533;xNq)=&#65533;&B&#8432;;&#65533;id&#65533;&#746;&#1123;&#65533;UPs&#65533;&#65533;&#65533;N&#65533;&#65533;&#65533;&#65533;&#65533;&#65533;@i&#65533;&#65533;2j&#65533;X&#65533;F&#65533;$ tZ&#65533;uV&#1124;;&#65533;&#2013;&#65533;&#65533;PH&#65533;&#65533;&#65533;_`&#65533;&#65533;2o&#65533;&#65533;&#65533;&#65533;&#65533;&#50792;MTO&#65533;&#65533;^&#65533;&#1580;De%&#65533;&#1350;T&#65533;&#65533;~&#65533;K&#65533;&#65533; /r&#65533;&#65533;c&#65533;5&#65533;&#65533;"&#65533;&#65533;~&#65533;&#65533;]&#65533;i&#65533;hJ(&#65533;&#65533;n+&#842;&#65533;5 &#65533;&#1246;&#65533;j&#65533;U&#65533;&#65533;&#65533;&#65533;`&#65533;q+&#65533;x&#65533;&#65533;iC&#65533;T&#65533;T&#65533;&#65533;/&#65533; &#1766;&#65533;&#65533;&#65533;T&#65533;Z&#65533;&#65533;)h&#1358;&#65533;\&#65533;&#65533;&#65533;&#65533;K&#65533;&#65533;&#65533;&#65533;&#65533;&#417;\$[k&#65533;&#65533;&#65533;&#65533;j&#65533;&#65533;T|1&#65533;&#65533;&#65533;![&#65533;&#65533;&#65533;&#65533;N	&#65533;h&#65533;RDp'}&#65533;W&#65533;&#65533;&#65533;`!&#65533;&#1120;&#65533;a\M&#65533;*2&#65533;&#65533;=&#65533;&#65533;&#65533;2S&#65533;&#65533;&#65533;
&#1368;#i&#65533;&#65533;&#65533;&#65533;&#65533;&#65533;&#65533;&#65533;&&#65533;&#65533;&#65533;&#65533;&#65533;x&#65533;"q&#65533;&#65533;b&#65533;&#65533;&#65533;&#65533;r8.`*&#641;&#65533;7uT]s&#65533;7i&#65533;&#65533;YS&#65533;&#65533;&#65533;Nl&#65533;&#65533;&#65533;,&#65533;J&#65533;J&#65533;&#65533;&#65533;&#65533;&#65533;&#65533;&#65533;&#65533;&#65533;&#65533;&#65533; &#65533;&#65533;&#65533;6&#65533;^F&#65533;&#65533;&#65533;&#65533;&#65533;&#65533;DT&#65533;&#65533;&#65533;&#65533;&#65533;(CQW&#65533;&#65533;&#65533;_&#814;&#65533;&#271;(&#65533;&#65533;v&#65533;N&#65533;a@w&#65533;h.w&#65533;Op&#65533;P&#65533;]&#65533;8&#65533;&#65533;_&#65533;)&#65533;&#65533;&#65533;&#65533;h&#65533;n&#65533; &#65533;9&#65533;&#65533;&#65533;uV&#65533;&#65533;t0&#65533;r&#65533;2Zh&#65533;ZO'&#65533;&#65533;`*&#65533;)\&#65533;&#65533;z&#65533;i&#65533;&#65533;&#65533;&#65533;&#65533;&#65533;D&#65533;	&#65533;Mt&#65533;AJSVs\n&#65533;&#65533;^&#65533;&#65533;VT&#65533;1&#65533;&#65533;&#1449;&#65533;&#65533;d&#65533;&#65533;&#65533;&#65533;&#687;&#65533;&#65533;&#65533;EM&#65533;2een&#65533;5I&#65533;&#65533;Y&#65533;./W&#65533;&#65533;&#65533;-O(T&#65533;&#65533;	&#65533;8&#65533;m&&#65533;<&#65533;g0&#65533;&#65533;&#1085;4&#65533;\&#976;=&#128;W@&#65533;&#65533;i&#65533;`&#65533;&#1001;$&#65533;`&#65533;&#1284;U&#65533;4g- &#65533;&#65533;P&#65533;&#65533;k&#65533;(&#65533;e&#65533;&#65533;&#65533;G&#65533;tqX&#65533;&#65533;&#65533;&#65533;&#65533;;&#65533;j&#65533;&#65533;w&#65533;&#65533;&#65533;&#65533;U&#65533;gf&#65533;Q&#1048;@2nN&#65533;&#65533;~&#65533;j&#65533;&#1289;~V&#65533;?&#65533;	&#65533; 5&#65533;&#65533;&#65533;9i&#65533;Yq&#65533;g&#65533;&#65533;&#65533;&#65533;!&&#65533;&#65533;*I&#65533;&#65533;&#65533;U&#65533;&#65533;3&#65533;$&#65533;&#65533;]n'&#65533;&#65533;K&#65533;1eb&#65533;&#65533;&#65533;;W&#65533;&#65533;&#65533;&#65533;&#65533;(&#65533;:jy0&#65533;j_&#65533;GN&#65533;&#65533;b&#65533;&#65533;qH&#65533;Y&#65533;8&#65533;&#65533;&#65533;&#65533;0&#65533;&#65533;d&#321;$&#65533;&#65533;$W&#65533;&#65533;&#65533;&#65533;&#65533;		W}&#65533;L&#65533;0&#65533;3&#65533;tK\&#65533;^!&#65533;&#65533;&#65533;&#65533;&#65533;&#65533;&#535;[&#65533;&#65533;&#65533;&#1035;kT&#65533;m&#65533;&#65533;&#65533;&#65533;gd;&#65533;&#65533;&#65533;&#65533;&#65533;=&#65533;z&#65533;&#65533;I&#65533;&#65533;&#65533;)u&#65533;&#65533;F&#65533;:)&#65533;&#65533;T&#65533;&#65533;j&#65533;W&#65533;n
&#65533;5T&#65533;G&#65533;E{&#65533;&#65533;&#65533;~&#65533;&#65533;&#65533;&#567;&#65533;h&#65533;0&#65533;&#65533;k&#65533;&#65533;&#65533;&#65533;&#65533;}&#65533;EW&#65533;o4&#65533;&#65533;pF &#65533;|aT&#65533;&#65533;&#65533;&#65533;f&#65533;(&#65533;&#65533;&#65533;H	V&#65533;I&#65533;A&#212;&#65533;&#65533;&#65533;&#65533;o&#65533;&#65533;4&#1302;&#65533;&#65533;qF&#52341;&#65533;&#65533;=&#1456;&#65533;0D&#65533;&#65533;&#6260;q&#65533;%&#65533;EpAW&#149;&#65533;&#65533;O&#65533;&#65533;&#65533;w&#65533;&#65533;G)&#65533; &#65533;u&#65533;&#65533;)6&#65533;&D  &#65533;*Qx&#65533;(n6dx&#65533;&#65533;)&n&#65533;Dyf&#65533;)SPH&#65533;&#65533;&#65533;D&#65533;F&#65533;JT&#65533;d X&o&#65533;1|&#65533;p&#65533;&#65533;&#65533;&#65533;(<(D&#65533;6&#65533;C&#65533;R&#65533;&#65533;&#65533;&#65533;
#&#65533;bt!R&#65533;B:&#65533;b&#65533;B&#65533;@m0&#65533;&#65533;&#65533;&#65533;&#65533;&#65533;N&#65533;FQ&#65533;%&#65533;&#65533;]&#65533;.&#65533;J(q&#65533;|&#65533;&#65533;]&#65533;L&#65533;&#65533;C`&#65533;/	8p&#65533;)&#65533;
&#65533;.6&#65533;VI0&#65533;&#65533;&#65533;&#65533;&#65533;&#65533;SJ&#65533;&#65533;&#65533;2&#65533;&#65533;&#65533;O&#65533;&#65533;(&#65533;#G&#65533;&#65533;9&#964;&#65533;P&#65533;f&#65533;&#65533;c&#65533;pP&#65533;U&#65533; >zT['m@&#65533;&#65533;&#65533;&#65533;&#65533;&#65533;&#65533;&#65533;&#65533;b&#65533;&#65533;:.&#65533;&#65533;&#65533;&#65533;P>*t&#65533;&#262;o&#1470;&#65533;&#537;!n&#65533;"&#65533;&#65533;&#1517;&#65533;&#65533;&#65533;&#65533;&#65533;0h\3A&#65533;>	B,(,&#65533;Sdbh
&#65533; &#65533;&#65533;0&#65533;&#65533;h&#65533;#&#65533;@&#65533;$($:)5&#65533;&#642;m&#65533;&#65533;2&#65533;	 &#65533;J&#65533;&#688;N&#65533;&#65533;&#65533;)+&#65533;&#65533;&#65533;9&#65533;&#65533;3&#65533;(a&#65533;r&#391;&#65533;R&#65533;(&#65533;&#65533;N&#65533;7&#65533;&#65533;&#65533;&#65533;l&#65533;&#141; &#65533;I$&#65533;!&#65533;&#65533;&#65533;R&#65533;&#65533;&#65533;&#65533;&#36840;d`0&#65533;cL@&#65533;&#65533;&#65533;r<&#65533;8&#65533;&#817;&#65533;&#65533;&#65533;&#65533;'&#65533;&#65533;.&#65533;(&#65533;01P 
&#65533;&#65533;b&#65533;&#65533;&#65533;&#65533;&#65533;2,&#65533;&#65533;Q&#65533;&#65533;
&#65533;:&#65533;D&#65533;&#65533;C&#65533;&#65533;&#65533;&#65533;&#65533;^&#43147;&#65533;`&#65533;q&#65533;&#65533;:E= &#65533;2E&#65533;&#65533;@&#65533;&#65533;&#65533;#&#65533;&#65533;'&#65533;;E&#65533;k&#65533;&#65533;/?)&#65533;K&#65533;O&#65533;4C&#65533;&#967;&#65533;&#65533;	&#65533;&#65533;J&#65533;&#65533;T&#65533;&#65533;&#65533;&#65533;`	&#65533;&#65533;-.&#65533;&#65533;.&#65533;c&#65533;&#65533;&#65533;&#65533;&#65533;x&#65533;" &#65533;[(F(&#65533;"l) &#65533;&#65533;&#65533;&#65533;&#65533;&#65533;&#65533;&#65533;gm&#65533;.&#65533;&#65533;P&#65533;&#65533;x&#65533;t&#65533;&#65533;&#65533;&#65533;+4&#65533;&#65533;&#65533;&#65533;,&#65533;S&#65533;&#65533;&#2024;<&#65533;&#65533;&#65533;&#65533;;8&#65533;&#65533;&#416;&#65533;&#65533;&#65533;&#65533;&#65533;&#65533;&#65533;@-3&#65533;&#65533;X&#65533;*&#65533;&#148;&#65533;@&#65533;&#65533;g&#65533;&#65533;c&&#65533;Y4t&#65533;N&#65533;B4T&#226;&#65533;V&#65533;SpU&#65533;&a]&#946;>&#65533;})G&#65533;[&#1479;o&#65533;*&#65533;&#352;X&#65533;] &#65533;&#944;4%F&#65533;s5 [^8&#65533;&#65533;&#65533;-U&#65533;&#65533;OJ!&#65533;dj1^&#65533;C f&#65533;3Y FK&#65533;T&#65533;&#65533;&#65533;[&#65533;5&#65533;jv&#65533;7&#65533;(&#65533;S&#65533;*&#65533;&#65533;:&#65533;`&#65533;
+&#65533;CWEzC&#65533;j1&#65533;&#65533;/&#65533;&#65533;&#65533;T&#1579;&#65533;&#65533;&#65533;>&#65533;5&#65533;U&#65533;&#65533;&#65533; *&#65533;&#65533;E&#65533;&#65533;X&#65533;kS&#65533;:&#65533;RNe8D&#65533;&#65533;&#65533;&#65533;&#65533;:&#65533;T&#65533;b&#65533;&#65533;)&#65533;&#65533;&#65533;K&#65533;#\\&#65533;&#65533;&#65533;"&#65533;/&#65533;ZH&#65533;7&#65533;%&#65533;k&#65533;&#65533;&*m&#65533;&#65533;{&#65533;&#20622;z&#65533;&#65533;&#65533;&#65533;;&#65533;&#65533;&#65533;B&#65533;L&#65533;*&#65533;&#1649;&#65533;4c&#65533;&#65533;7?JB&#65533;&#1863;&#65533;&#65533;&#65533;.&#65533;&#65533;&#65533;5&#65533;Z\&#65533;&#65533;&#65533; &#65533;&#65533;&#695;l&#65533;>&#65533;&#65533;'lC&#65533;Ja&#65533;#?&#65533;([Ei  "&#65533;D!r-&#65533;&#663;&#65533;&#65533;!P?&#65533;&#65533;]aLT0&#65533;D&#65533;y&#65533;b(d)&#65533;.xa&#65533;&#65533;&#65533;U&#65533;V&#362;a&#65533;B&#65533;&#65533;>&#65533;<&#65533;W**&#65533;&#65533;r&#365;&#65533;,&#65533;4q&#65533;08&#65533;&#65533;h%;&#65533;&#65533;&#232;&#65533;%&#65533;q#&#65533;Jc\&#65533;&#65533;gj&#65533;&#1238;&#65533;&#65533;&#65533;&#65533;U&#65533;~&#65533;aFs &#65533;/"&#65533;&#65533;l&#65533;&#65533;E&#65533;y&#1315;&#65533;&#65533;+aiWoBj6'ZI$
&#128;&#65533;v&#65533;7&#65533;&#65533;F?&#65533;&#65533;&#795;&#65533;&#65533;C&#65533;&#65533;f&#65533;&#65533;|&#65533;&#65533;&#65533;.tp7fTJ;&#65533;&#65533;d&#65533;U,daR X0&#65533;WB&#65533;&#65533;&#65533;&#65533;&#65533;&#65533;"&#65533;&#65533;&#65533;B&#65533;&#65533;&#65533;&#65533;&#65533;P&L &#65533;]h&#65533;>&#65533;/s/&#65533;FPC&#65533;5JDB&#65533;&#65533; &#65533;&#65533;N&#65533;dP&#513;&#65533;&#65533;	&#65533;&#65533;g]&#65533;&#158;&#65533;&#65533;.m&#65533;h&#65533;&#65533;y&#65533;)"F&#65533;&#65533;|&#65533;0&#65533;9E&#65533;H&#65533;X&#65533;u&#65533;&#65533;$&#65533;"&#65533;j&#65533;Ld"&#65533;&#65533;p%&#65533;&#65533;&#65533;&#65533;&#65533;&#65533;&#65533;&#65533;6&#65533;O &#65533;&#65533;&#65533;HM&#65533;rE&#65533;<LD"&#65533;&#65533;9&#1092;:0p&#65533;&#65533;"&#65533;&#65533;&#65533;&#65533;p@c&#558;X&#65533;1S &#65533;&#65533;!&#65533;&#65533;5&#65533;CD@&#65533;%&#65533;W+&#65533;&#65533;&#65533;&#65533;F&#65533;&#65533;&#65533;@&#65533;&#65533;&#16776;&#65533;!&#65533;&#65253;&#65533;&#65533;&#65533;x&#65533;#*&#65533;&#65533;&#65533;&#1014458;rw ])+"&#65533;&#65533;2nS]`Q8&#65533;&#65533;&#65533;"&#65533;&#65533;lp&#65533;&#65533;&#65533; 0x&#65533;Y&#65533;&#65533;&#65533;[/&#65533;UF&#65533;&#65533;&#65533;&#1457;pJ<T&#527;&#65533;&#65533;T&#65533;&#65533;S1q&#210;Fh&#65533;&#65533;L&#65533;e&#65533;&#65533;&#65533;&#65533;HsvO&#65533;qm&#65533;&#65533;BM&#65533;&#65533;&#65533;&1POBd&#458;&#65533;0EP0^~&#65533;J&#65533;U&#65533;>&#65533;&#65533;,&#65533;&#65533;^"e`r&#65533;&#65533;&#65533;&#65533;%2&#65533;&#65533;&#65533;H&#65533;4&#65533;&#65533;&#65533;&#65533;9&#65533;YH&#65533;&#65533;z&#65533;u&#65533;Y&#65533;Z&#65533;&#65533;E&#65533;&#65533;&#65533;S&#65533;&#65533;
(U&#65533;j|&#65533; &#65533;v&#65533;&#65533;&#65533;&#65533;&#65533;z&#407;&#65533;ua&#65533;sUb&#65533;&#65533;&#65533;]&#65533;u<xsc&#65533;&#65533;RS&#65533;j&#65533;&#65533;&#65533;&#65533;&#65533;&#65533;&#65533;C&#65533;&#65533;&#65533;_&#65533;&#65533;SU&#1445;hP[&#65533;&#65533;&#65533;w%&#65533;|UU&#65533;&#65533;u_&#65533;&#65533;&#65533;R&#65533;-C&#65533;\&#65533; &#65533;&#65533;&#65533;&#65533;2%&#65533;&#65533;L&#65533;(!&#16400;&#65533;&#65533;]&#49429;\*&#65533;@&#154;&#65533;b&#65533;&#65533;&#65533;&#65533;&#65533;&#65533;&#65533;$&#65533;&#65533;&#65533;%&#65533;j78&#65533;&#65533;&#65533;peW&#65533;&#65533;S&#65533;&#65533;&#65533;IA&#65533;*&#704;&#65533;r	&#65533;&#65533;Y&#65533;&#65533;=&#65533;&#1285;c&#65533;Rm&#65533;&#65533;(&#65533;&#65533; G*&#65533;&#65533;^b`&#65533;R2
&#65533;&#65533;;&#65533;&#65533;&#65533;&#65533;&#65533;&#65533;MB=&#65533;&#65533;&#65533;&#65533;&#65533;DY&#65533;&#65533;1&#65533;p&#65533;#&#65533;&#362;W&#65533;Yar&#65533;&#65533;t5&#65533;(&#65533;B-&#65533;&#65533;9&#65533;H!q8g&#65533;&#65533;&#65533;D;-r&#65533;&#65533;jP&#65533;eeNIFP&#554;&#65533;&#65533;&#1671;ry&#65533;B&#65533;&#65533;`&#65533;O&#65533; &#65533;`&#65533;2e&#65533;&#65533;s&#65533;a)&#65533;|&#65533;&#65533;;)$&L&#65533;i&#65533;a&#65533;-&#65533;&#65533;/&#65533;IG&#65533;&#65533;&#65533;&#65533;&#65533;&#65533;k&#65533;C+4ofJ&#65533;c&#65533;
6&#65533;&#65533;&#65533;c*&#65533;s&#65533;&#65533;&#22719;E&#65533;%*&#1122;&#65533;&#65533;g&#65533; &#1013;&#65533;K&#65533;&#65533;4&#65533;&#65533;&#65533;&#65533;Z&#65533;&#65533;KbM&#478;&#65533;&#65533;
d4&#65533;&#65533;y]iB!&#65533;&#65533;&#65533;AS^+#&#65533;&#65533;X&#65533;&#530;&#65533;&#65533;&#65533;Y&#65533;&#65533;p&#65533;8&#1238;.,d/&#65533;5&#65533;&#65533; &#65533;7&#65533;&#65533;&#65533;Rk&#65533;@g&#65533;&#65533;=&#65533;@]&#65533;&#65533;&#65533;$&#65533;Bm&#65533;&#65533;k&#65533;&#65533;N5&#65533;&#65533;2&#65533;&#65533;&#65533;|&#65533;&#65533;y&#65533;w&#65533;0&#65533;&#65533;PsM&#65533;&#65533;&#65533;0N&#65533;~&#65533;9&#65533;j&#65533;&#65533;&#65533;&#65533;t&#65533;,&#65533;u&#65533;[@X&#65533;&#1198;&#65533;&#65533;&#65533;&#65533;&#65533;`&#65533;&#65533;&#65533;%&#65533;&#65533;&#65533;&#65533;&#65533;&#65533;h&#65533;;&#65533;&#65533;&#65533;&#65533;K&#65533;%lO&#65533;&#1919;&#65533;&#65533;&#65533;}!&#65533;?;&#65533;&#65533;&#65533;&#65533;&#65533;&#65533;&#65533;?{&#65533;&#65533;&#65533;&#65533;&#65533;&#65533;&#65533;&#65533;&#65533;&#65533;&#65533;u&#65533;_&#65533;&#65533;z&#1375;u&#65533;|&#65533;&#65533;#H&#65533;Y&#65533;z&#1535;>&#65533;&#65533;w=R&#65533;&#65533;p&#65533;&#65533;&#65533;&#65533;&#65533;y&#65533;{&#2047;$&#65533;&#65533;&#65533;&#65533;&#65533;&#65533;&#65533;&#65533;&#65533;&#65533;W&#65533;&#65533;&#65533;&#65533;&#65533;&#65533;&#65533;$&#65533;@&#65533;_}&#65533; &#65533;&#1271;&#65533;&#65533;&#65533;&#65533;}&#65533;&#65533;&#65533;&#65533;&#65533;_~&#65533;_)0&#65533;&#65533;&#65533;&#65533;~&#65533;&#65533;&#65533;&#65533;&#65533;&#65533;&#65533;_&#65533;&#65533;&#65533;&#65533;&#65533;&#65533;&#65533;&#65533;&#65533;&#65533;&#65533; P &#65533; &#65533; P&#65533;&#65533;#P'&#65533;+&#65533;&#65533;&#65533;&#65533;. o@
&#65533; 	:&#65533;@G&#65533;K&#65533;O&#65533;&#65533;Y&#65533;@&#65533;&#65533;b&#65533;@&#65533;HO&#65533;Zp&#65533;&#65533;&#65533;:&#65533;@&#65533;lPw&#65533;0F&#65533;B, E&#65533;_&#65533;@`&#65533;&#65533;&#65533;&#65533;&#65533;-`	y&#65533;&#65533;H Q&#65533;&#65533;&#65533;&#65533; &#65533;
&#65533;&#65533;&#65533;`JP_&#65533;&#65533;J&#65533;&#65533;	&#65533;&#65533;jp!&#65533;&#65533;&#65533;`	&#65533;
&#65533;/"&#65533;&#65533;%F@
&#65533;J@_&#65533;&#65533;&#65533;c0`o 	H	&#65533;pG`	&#65533;&#65533;&#65533;&#65533;&#65533;YJ@
&#65533;0&#65533;P!&#144;!$&#65533;:f&#65533;:b&#65533;GP&#65533;&#65533;&#65533;  &#65533;&#65533;&#65533;&#65533;H&#65533;c&#65533;R@
0 &#65533;&#65533;`!J N@Pq&#65533;p&#65533;0@ 	&#65533;Dp&#65533;&#65533;&#65533;&#65533;&#65533;&#65533;&#65533;l&#65533;M -&#65533;u&#65533; &#65533;C&#65533;D0-&#65533;&#65533;Pm<&#65533;&#65533;&#65533;"&#65533;&#65533;N&#65533;&#65533;&#65533;Q&#65533;&#65533;&#65533;&#65533;B&#65533;p&#65533;&#65533;
&#65533;&#368;&#65533;&#65533;{o	FM0I&#65533;B8&#65533;`	J&#65533;&#65533;&#65533;&#65533;Y&#65533;
Pp
b	&#65533;0&#65533;&#65533;&#65533;!&#65533;&#65533;&#65533;"&#65533;&#65533;!&#65533;	&#65533;&#65533;G&#65533;&#65533;#o&#65533;=&#65533;o&#65533;+R#&#65533;&#65533;&#65533;,@	&#65533;qQ &#65533;&#65533;1&#65533;&#65533;&#65533;&#65533;&#65533;&&#65533;p"`&#65533;&#65533;%Y&#65533;:p	&#65533; 	2&#65533;;&#65533;I&#65533;)o`$E	&#65533;&#65533;&#65533;:&#65533;:&#65533;&#65533;)&#65533;r&#65533; &#65533;<&%&#65533;,"-$-&#65533;&#65533;,&#65533;&#65533;-&#65533;.&#65533;R.&#65533;.&#65533;&#65533;.&#65533;/&#65533;R/&#65533;&#65533;/&#65533;&#65533;/&#65533;0+[&#65533;&#65533;&#65533;0&#65533;01S1&#65533;1&#65533;12#S2'&#65533;2+&#65533;1!20&#65533;&#65533;	i(   !&#65533;   ,n &#65533; &#65533;  &#65533; GN&#65533;&#65533;&#65533;	$(N&#65533;&#65533;&#931;f&#65533;&#1916;l&#65533;&#65533;! &#65533;aGz&#65533;M&#65533;&#65533;P\&#65533;&#65533; &#65533;&#1832;q#&#143;&#65533;&#65533;&#65533;.^&#858;a&#65533;&#65533;&#65533;@<v9&#65533;ek&#65533;Q&#65533;&#845;6&#65533;&#65533;&#65533;yr&#65533;&#1182;>&#65533;&#65533;d'&#65533;I&#65533;/7&#65533;p	&#65533;7&#65533;&#65533;&#65533;&#65533;C&#1769;&#65533;&#132;i;(6&#65533;d&#65533;&#65533;&#65533;&#65533;,;&#65533;_&#65533;&#65533;&6&#65533;\&#65533;yw&#65533;=&#65533;N&#65533;7&#65533;^&#65533; bX&#65533;&#65533;&#399;~&#65533;&#65533;&#65533;&#640;);&&#65533;1&#65533;&#65533;se}H&#65533;&#65533;&#65533;&#65533;&#65533;&#65533;zm&#65533;&#65533;&#65533;&#65533; 0S&#65533;&#65533;&#65533;&#65533;&#65533;&#65533;&#65533;AVH&#53461;&#65533;&#65533;X{&#65533;&#65533;L&#65533;]&#65533;&#65533;VH8&#65533;`&#65533;&#65533;Y&#65533;&#2045;x&#65533;&#65533;&#65533;&#65533;F&#65533;&#65533;{&#65533;&#65533;|8&#65533;h&#65533;&#65533;{]}&#65533;&#65533;j&#65533;&#65533;&;ysc&#65533;.&#65533;w&#65533;l8B&#65533;&#65533;u6[~&#65533;&#65533;p&#65533;Lhs &#65533;AV'&#65533;&#613;MZ&#65533;9#&#65533;&#65533;m&#65533;&#65533;Vu	&#65533;&#65533;&#65533;&#1353;6B&#65533;W|&#65533;&#65533;&#65533;p&#65533;%&#65533;[}C|&#65533;&#65533;(&#65533;h2.&#65533;Yi3&#65533;&#65533;Zd&#65533;&#65533;&#65533;|&#65533;&#65533;&#65533;&#65533;e&#65533;W&#65533;@ &#65533;8;&#65533;ys&#65533;&#65533;&#65533;]V X&#65533;&#65533;h&#65533;y%&#65533;)J&#65533;z&#65533;E[i&#65533;&#65533;W&#65533;;&#65533;	&#65533;6]&#65533;(&#65533;0qE'Wns&#65533;&#198; &#65533;(P|b&#65533;5&#65533;&#65533;d&#65533;&#65533;&#65533;F &#65533;a&#65533;&#65533;&#1686;>&#65533;&#65533;&#65533;N&#65533;&#65533;&#65533;umiy#&#65533;&#65533;&#65533;&#65533;&#65533; &#65533;&#65533;&#65533;&#65533;L&#65533;&#65533;&#65533;&#65533;&#65533;&#65533;
i&#65533;p&#65533;9&#65533;)f&#65533;&#65533; ao	&#65533;&#65533;&#65533;9&#65533;&#1819;<&#65533;Ub&#65533;&#65533;&#65533;&#65533;z&#65533;%v]8j&#65533;&#65533;_2&#65533;&#65533;&#65533;&#65533;&#65533;&#65533;sj^bYz&#65533;N&#65533;&#65533;&#65533;&#65533;&#65533;&#65533;&#65533;&#65533;#\&#65533;U	&#65533;&#65533;&#65533;&#65533;&#42529;&#65533;&#65533;&#65533;&#65533;&#65533;$[j&#65533;&#65533;Zb&#65533;&#65533;&#65533;vnj(&#65533;&#65533;&#65533;&#65533;fs&#65533;&#65533;%&#65533;r&#65533;&#65533;&#65533;&#65533;Au&#65533;&#65533;&#65533;Zyv&#65533;)&#289;&#65533;.&#65533;&#65533;F&#65533;nl&#65533;xd&#65533;&#65533;%&#1470;&#65533;I6&#65533;&#65533;<-&#65533;&#65533;&#65533;!&#65533;&#65533;&#1651;&&#65533;F&#65533;0&#65533;&#65533;&#65533;&#65533;&#65533;a(}&n&#65533;sp&#529;&#65533;o&#65533;&#65533;p&#65533;0B&#65533;&#65533;\%&#65533;U&#231;F&#65533;\e&#65533;e&#65533;Lr!&#65533;]`&#65533;1&#65533;&#65533;cGV&#65533;&#65533;i&#65533;&#65533;%&#65533;&#65533;&#65533;A&#65533;B&#65533;&#31859;Cz&#65533;&#1946;&#65533;q,)&#65533;&#65533;<"Z&#1644;n&#65533;&#65533;&#65533;j'&#65533;.!(&#65533;&#65533;&#65533;u&&#65533;=&#65533;s&#65533;s&#65533;&#1494;6
{&#65533;hX&#65533;	&#65533;&#65533;&#65533;I&#65533;)&#65533;I&#59695;g&#65533;&#65533;&#65533;yd&#65533;c&#65533;&#65533;@nlo&#65533;am&#65533;&#65533;{&#65533;&#65533;&#65533;cxy&#65533;K&#65533;&#65533;&#65533;&#65533;&#65533;|!.,&#65533;&#65533;&#725;&#65533;)LD&#65533;)1&#65533;0&#65533;&#65533;&#65533;&#581;&#65533;ZK&#65533;y&#65533;&#65533;M7_&#65533;!tpO&#65533;&#65533;&#65533;&#65533;&#65533;&#65533;5&#65533;p]&#65533;&#65533;a&#65533;)&#65533;&#65533;;&#65533;bq&#65533;&#65533;y\O&#65533;
&#65533;h~W4&#65533;i&#65533;&#19203;<&#65533;(XqA&#705;&#65533;(@mD&#65533;&#924;&#65533; &#65533;/C&#1409;&#65533;&#65533;&#65533;&#65533;&#65533;]c&#65533;a&#65533;&#1844;&#65533;&#65533;1&#65533;G&#65533;rL&#65533;&#65533;c'>&#65533;&/CRO&#65533;&#65533;#&#65533;Q&#65533;&#65533;v&#65533;&#65533;&#65533;&#65533;&#65533;&#65533;&#65533;&#65533;&#65533;J&#34350;&#65533;E6&&#65533;&#65533;c&#65533;&#65533;&#65533;m'$&#65533;&#65533;&#65533;&#65533;&#65533;@&#65533;&#65533;&#65533;L&#1569;&#65533;&&#65533;`y@;&#65533;&#65533;<&#65533;&#65533;&#65533;&#65533;&#65533;[&#65533;&#65533;&#65533;~&#65533;&#65533; vO@X&#65533;&#65533;&#65533;G&#65533;0&#65533;jxTb&#65533;`&#65533;9&#65533;o&#65533;&#65533;&#65533;C&#65533;&#65533;&#65533;sB&#65533;&#65533;&#65533;&#65533;P&#65533;:&#65533; WB&#283;&#65533;&#65533;&#65533;-#&#65533;&#65533;nd&#65533;&#65533;/"&#65533;	@" &#65533;&#289;&#65533;&#65533;+{&#65533;&#65533;&#65533;PI&#65533;E8l&#65533;&#65533;&#65533;&#65533;2&#65533;;~&#65533;FE&#65533;
&#65533;T&#65533;}&#65533; L&#65533;Rw&#65533;&#65533;&#65533;:&#65533;h&#65533;&#65533;(XRG&#65533;m&#65533;+&#65533;&#65533;&#65533; &#390;9&#65533;L"!&#65533;y	$&#65533;JS &#65533;&#10006;&#65533;*&#65533; I&#65533;&#65533;E&#65533;&#65533;7&$&#65533;&#65533;J&#65533;]&#65533;j,s&#65533;&#65533;&#752;&#65533;g&#65533;&#65533;A&#343;)&!8&#65533;a8&#65533;S d&#65533;1&#65533;&#65533;\r&#65533;&#65533;&#301;1&#65533;D&#65533;&#65533;&#65533;&#65533;2&#65533;U$K&#65533;&#65533;b&#65533;7&#65533;!
&#65533;&#65533;&#65533;&#65533;r)&#65533;O~&#65533;&#1300;&#230;&#65533;&#65533;8G&#65533;H&#65533;&#65533;h&#65533;Q&#65533;&#655;C&#65533;&#65533;&#65533;&#65533;a&#65533;A&#65533;PL(&#65533;0
J&#65533;&#65533;&&#65533;&#65533;4J&#65533;&#65533;&#65533;&#65533;$CE-&#65533;8K7.&#65533;S&#65533;$&#65533;U&#65533;&#65533;&#65533;&#65533;&#65533;5&#65533;3&#65533;>&#65533;&#65533;s&#65533;2&#65533;S&#65533;&#65533;HR)&#65533;&#65533;&#65533;*&#65533;&#65533;KGe&#65533;&#65533;p&#65533;C(&#65533; @&#65533;&#65533;&#65533;C&#65533;&#65533;&#65533;U&#65533;idw(j&#65533;&#65533;*-&#65533;&#65533; &#65533;&#65533;f&#65533;&#65533;D>by^&#65533;&#65533;z&#65533;&#65533;&#65533;F&#65533;&#65533;&#65533;-&#65533;&#65533;&#65533;&#65533;&#65533;h&#18868;&#65533;&#65533;&#65533;F&#65533;&#65533;&#65533;&#65533;&#1403;&#65533;&#65533;G&#65533;&#65533;I:&#65533;i&#65533;'&#804;&#65533;&#65533;&#65533;&#65533;&#1225;&#65533;&#65533;9E&#65533;&#65533;HDj6N7&#65533;&#65533;&#65533;<&#683;&#65533;),&#65533;lrgY&#65533;&#65533;D&#65533;%cZ]&#65533;+&#65533;C&#1473;&#65533;&#65533;l~&#65533;&#65533;f&#65533;f!&#65533;V&#65533;!&#65533;b&#65533;&#65533;&#65533;m&#65533;&#65533;%%S|&#65533;&#65533;4&#65533;1&#65533;	?m~A &#65533;&#65533;@&#65533;9O1&#65533;K&#65533;=3&#65533;@&#65533;1F&#65533;-o&#65533;&#65533;&#65533;&#65533;?&#65533;X&#65533;Dl=&#65533;g&#65533;;&#65533;w&#65533; &#65533;pi&#65533;R&#65533;Ly~&#65533;@&#65533;&#65533;&#65533;&#65533;&#65533;&#65533;1&#65533;&#65533;Nj&#65533;U&#65533;T1&#65533;OL&#65533;&#65533;)&#65533;&#65533;@&#65533;
&#65533;&#65533;:tr&#65533; Y 8c]8&#65533;6 &#65533;fj|&#65533;&#65533;
&#65533;T+/&#65533;&#65533;W&#65533;q&#65533;&#65533;&#65533;&#65533;+&#65533;&#65533;&#65533;N&#65533;q&#65533;ze&#65533;D&#65533;	l{a&#65533;&#65533;D'&#65533;p&#65533;&!&#65533;&#65533;c&#65533;&#65533;T&#65533; &#65533;L&#65533;B&#65533;7y=8&#65533;&#65533;'&#65533;k&#65533;@&#65533;&#65533;&#65533;S&#65533;75&#65533;r&#65533;&#65533;&#65533;2&#65533;C[r&#65533;m&#787;w&#65533;&#65533;&#65533;B!&#65533;Z_&#851;&#65533;&#65533;bc}#&#65533;Qe&#924;&#65533;&#65533;&#65533;s&#65533;.&#65533;Nt&#65533;&&#65533;P&#65533;08&#65533;zB&#65533;&#65533;&#65533;&#65533;Ef&#65533;&#65533;'&#65533;&#65533;'&#65533;
N&#65533;[i&#65533;&#65533;J&#65533;n&#65533;"&#65533;&#65533;x
	&#65533;Yp^)&#65533;xB"&#65533;]&#65533;&#65533;&#65533;&#65533;&#17826;3&#65533;S5rX7&#65533;&#65533;\&#65533;&#65533;&#65533;&#65533;&#65533;&#65533;]&#65533;Bo&#65533;&#65533;&#65533;&#65533;n&#65533;&#65533;"&#65533;&&#65533;u&#65533;qM&#65533;&#65533;I&#65533;&#65533;OD&#65533;n'|PXY&#65533;&#65533;}l&#65533;AA&#65533;&#65533;t&#65533;)&#65533;K8&#65533;"&#65533;&#65533;|&#65533;&#65533;&#65533;&#65533;8t&#1384;-&#65533;qe&#65533;&#65533;s!{&#65533;&#968;0&#65533;5y&#65533;d&#65533;&#65533;k&#65533;&#65533;&#65533;&#65533;0&#65533;S&#65533;&#65533;S&#65533;&#877;&#65533;&#258;\&#65533;0u&#65533;&#65533;&#65533;&#65533;&#65533;}&#65533;&#65533;Z*I&#65533;b&#65533;&#65533;~&#65533;&#65533;S&#65533;&#65533;"&#65533;I&#65533;&#65533;&#65533;&#65533;e&#65533;ai&#65533;"&#65533;R&#65533;&#65533;&#65533;E@&#65533;9fx3!m(?&#65533;9\`d
0&#65533;&#65533;&#1928;&#65533;i&#862;&#65533;&#65533;&#65533;*_&#65533;y&#219;.&#65533;!&#65533;5&#65533;&#65533;&#65533;0&#65533;&#65533;&#65533; &#65533;&#65533;+#&#65533;q&#65533;&#65533;&#65533;&#65533;&#1911;&#65533;&#65533;.&#65533;&#65533;&#65533;&#65533;&#65533;&#65533;.&#65533;&#1267;	]&#13015;&#65533;5&#65533;&#65533;U&#65533;X&#65533;Z&#65533;5&#65533;v&#65533;>&#65533;&#1137;oP&#65533;&#65533;&#65533;|&#65533;t&#65533;&#65533;W&#65533;1Dy&#65533;B1&#65533;&#65533;.&#65533;&#65533;A&#65533;?S&#65533;Kv2&#65533;&#65533;mU&#65533;&#65533;d&#65533;&#65533;n
&#65533;&#65533;-8]&#65533;&#65533;&#65533;Z&#35802;&#1309;&&#65533;oc*MLf&#65533;&#65533;&#65533;&#65533;k@&#65533;N&#1105;&#65533;ao4*%w&#65533;/&#65533;6B0D&#65533;&#65533;|&#65533;7&#65533;yO&#65533;CgEVds$ &#65533;&#65533;4B{ &#65533;I&#65533;yOPx&#65533;P!&#65533;6a6$ 3S72&#65533;6&#65533;&#65533;J&#65533;!&#65533;&#65533;%r&#65533;n&#65533;&#65533;&#65533;Fb&#65533;g&#65533;&#65533;2&#65533;2&#65533;&#65533;n&#65533;&#65533;n'&#65533;#&#65533;&#65533;~4D&#65533;&#65533;&#65533;&#65533;y&#65533;	&#65533;6u&#65533;&#65533;&#65533;&#65533;O@&#65533;/$rR&#65533;2}w&#65533;F&#65533;&#65533;sn@-K&#65533;'h;>j#&#65533;FV@DrE&#65533;, &#65533;{`gFtD]&#65533;4&#65533;weQsB8&#65533;T&#65533; &#65533;&#65533;D&#65533;&#65533;x'u&#65533;2&#65533;A7&#65533;&#65533;w&#65533;3&#65533;&#65533;	C&#65533;eX"6b&#65533;&#65533;u&#65533;D&#65533;'&#65533;%&#65533;4&#65533;7&#65533;RIlE&#65533;&#65533;llQ&#65533;&#65533;<C&#65533;W&#65533;v
&#65533;\&#65533;?K&#65533;J&#65533;&#65533;tST &#65533;&#65533;2S&#65533;&#65533;&#65533;&#65533;c>&#65533;p&#65533;%&#65533;B0yV?2&#65533;5&#65533;W&#65533;g&#65533;w&#65533;&#65533;&#65533;&#65533;&#65533;u&#65533;d2&#65533;A&#2037;5Y&#65533;&#65533;XvVER&#65533;N&#65533;&#65533;V&#65533;&#65533;~&#65533;&#65533;'r&#65533;fK
&#65533;y&#65533;:3F&#65533;fT&#65533;&#65533;k&#65533;&#65533;&#65533;b1&#65533;&#65533;&#65533;&#65533;&#65533;$&#65533;8y&#65533;0&#65533;0L3Si5&#65533;&#65533;r&#65533;&#65533;wl&#65533;q&#65533;F
&#65533;;&#65533;&#65533;&#65533;&#65533;&#65533;'&#65533;d&#65533;o[&#65533;-&#65533; Y&#65533;&#65533;U2$2#&#65533;&&#65533;&#65533;&#65533;H&&#65533;:&#696;KC&#65533;C&#65533;&#65533;vp/t&#65533;&#65533;&#65533;f&#65533;C$&#65533;&#65533;&#65533;"!i&#65533;n&#65533;2'!&#65533;f&#65533;&#65533;&#65533;sryj&#65533;mv2,&#65533;w6a!#&s+Q&#65533;w&#65533;G&#65533;D&#65533;F&#65533;&#65533;u&#65533;+&#65533;R#&#65533;&#65533;m&#65533;TD *&#65533;(d&#65533;'&#65533;BWuC&#65533;5En&#65533;Ury&#65533;--Wr&#65533;S&#65533;6&#65533;&#65533;s;G@&#65533;R1g&#65533;O5S&#65533;&#65533;ukr&#65533;&#1551;&#65533;1&#65533;L&#65533;T:rno"&#1237;\ih&#65533;@&#65533;6&#65533;V&#65533;1\&#65533;'&#65533;&#65533;&&#65533;3&#65533;33&#65533;SE&#65533;$@&#65533;&#65533;U&#65533;&#65533;&#65533;&#65533;&#65533;y&#65533;0
&#65533;g.&#1239;&#65533;&#65533;ZrC:&#65533;&#65533;tWXmt&#65533;&#65533;rW3&#65533;i2>&#65533;o!Q &#65533;1&#65533;
&#65533;_&#65533;&#65533;]&#65533;R$&#65533;)"g"xb@t&#65533;'qq_&#65533;&#65533;33&#65533;:&#65533;bM&#65533;pv&#65533;5&#65533;&#65533;Wl&#65533;r=bDQc&&#65533;`&#65533;&#65533;&#1089;&#65533;aQ&#65533;I)&#1357;&#65533;&#65533;9&#65533;&#65533;n O&#65533;\&#65533;&#65533;KG-&#65533;q"#&#65533;&#65533;&#65533;&#65533;1/&#65533;#9^&#65533;	Zm&#65533;&#65533;3&#65533;SAm&#65533;U&#65533;&#65533;&#65533;&#65533;&#65533;9&#65533;&#65533;g5LoA&#1849;5w&#65533;&#65533;&#65533;'N&#65533;`3@E[&#1496;"6&#65533;"&#65533;&#65533;>&#65533;]0i&#65533;X&#65533;&#65533;u#&#65533;&#65533;3sMC(&#65533;=&#65533;&#65533;3&#65533;2/h&#65533;%R&#65533;oR&#65533;Q48&#65533;Z&#65533;N;H&#65533;o&#65533;&&#65533;*"&#65533;:n&#65533;&#65533;&#65533;&#65533;&#65533;Q-X5&#65533;\&#65533;Dp|&#65533;"+i&#65533;&#65533;&#65533;T&#65533;&#65533;'&#65533;!&#65533;&#65533;&#65533;&#65533;t&#65533;)&#65533;&#65533;_&#65533;&#65533;es&#65533;.&#65533;4R !5z&#682103;g'A&#65533;"A&#617;"&#65533;&#65533;&#65533;&#65533;&#65533;Nn&#65533;a&#65533;	a0&#65533;<&#273;&#65533;@z{&#65533;-&#65533;&#65533;'U(&#65533;XT&#385;^&#65533;&#1073;,N&#65533;&#65533;&#65533;+6 !&#65533;xeW&#65533;m&#65533;&#65533;&#65533;Oh&#65533;ib&#65533;&#65533;%&#65533;&#65533;&#65533;/&#65533;&#65533;3&#1043;&#65533;<wA&#65533;so@&#65533;&#65533;&#65533;w&#65533;&#65533;&A&#65533;)q&#65533;d\&#65533;3`j)&#65533;)T7&#65533;`&#65533;&#65533;Yb v&#65533;&#65533;j&#65533;&#65533;&#65533;tkS/&#589;&#65533;&#65533;M&#65533;`&#65533;f&#65533;6&#65533;;&#65533;W&#65533;#&#65533;i*?&#65533;&#65533;&#65533;&#65533;47&#65533;'&#65533;6&#65533;&#65533;&#65533;wr&#65533;&#65533;&#65533;&#65533;p&#1763;&#65533;&#65533;~&#65533;#&#65533;&#65533;&#65533;&#65533;s.&#65533;1@&#65533;&#65533;n&#65533;-&#65533; O&#65533;C&#65533;&#65533;G&#672;zeQj|&#65533;&A&#65533;&#65533;&&#65533;N(&#65533;60&#65533;&#65533;&#65533;/&#65533;jh&#65533;b&#65533;w&#65533;r&#65533;y1" HZ;&#65533;&#65533;&#65533;d&#65533;&#65533; 0+&#65533;&#65533;&#65533;*aT&&#65533;&u&#65533;R&#65533;q&#65533;&#65533;/@&#65533;&#65533;&#65533;`&#65533;5-&#65533;h&#65533;&#65533;&#65533;/&#65533;"#&#65533;6&#65533;!&#65533;l&#65533;,&#65533;&#65533;&&#65533;&#65533;&#65533;&#65533;&#65533;&#65533;s&#65533;&#65533;PRg&#65533;:&#65533;4k&#65533;&#65533;&#65533;XQ`&#65533;&#65533;&#65533;&#65533;&#65533;&#1412;  &#65533;&#65533;&#65533;<&#65533;q&#65533;Co&#1063;[.&#1845; &#65533;&#65533;&#65533;&#65533;&#65533;_0&#65533;9n N&#65533;XK*l&#65533;.&#65533;	*&#65533;	&#65533;0^&#65533;[d9de"h{=&#65533;&#65533;|&#65533;&&#65533;&#469;&#65533;H&#65533;by"&#65533;Ho!&#65533;mQ&#65533;5&#65533;!N&#65533;&#65533;eQ&#65533;tF$&#65533;d&#65533;(W&#65533;&?&#65533;\&#65533;.&#65533;W&#65533;sJV&#1216;y&#65533;7l&#65533;&#65533;)&#65533;&#65533;&#65533;&#1024;mq&#65533;h9&#65533;&#65533;&#65533;&#65533;&#65533;,&#65533;&#65533;_&#65533;+e8@&#65533;&#65533;&#65533;&#65533;a&#65533; &#65533;[&#65533;&#65533;&#65533;pQ&#65533;&#65533;U,J(w&#65533;K&#65533;:&V+^&#65533;K&#65533;&#65533;t!69&#65533;&#65533;HeX&#65533;;@lZ&#65533;6uq&#65533;&#65533;}`&#65533;4&#751;gf/&#65533;Q2d&#65533;*&#65533;3&#65533;r&#39791;r%b)(!&#35366;&#65533;&#65533;rfuV`&#65533;CC&#65533;&#65533;&#65533;;2&#65533;0aIW&#65533;&#599;&#65533;&#65533;Q4&#65533;&#65533;[$&#65533;zS&#65533;H&#65533;  &#65533;&#65533;)Q&#65533;t3k&#65533;z3q`q&#65533;y&#65533;P5L}&#65533;D",&#65533;&#65533;&#65533;h&#65533;&#65533;&#65533;&#827;&#65533;x&#65533;V&#65533;&#65533;H(f&#65533;&#65533;&#65533;&#65533;+&#65533;&#65533;&#275;&#65533;1&#65533;&#65533;-d&#65533;&#65533;&#65533;-&#65533;s|;&#65533;K^T&#65533;&#65533;+
^&#65533;Fz&#65533;eF&#65533;&#678;So}s&#65533;&#128;&#65533;&#65533;_&#65533;&#65533;&#65533;*&#65533;&#1264;&#65533;&#65533;&#65533;@&#65533;Mm&#65533;'&#65533;sD&#65533;&#65533;&#1696;&#65533;&#65533;/a4&#65533;\&#65533;/&#65533;)n&#65533;(&#65533;uE&#65533;:&#65533;&#65533;&#65533;R-&#65533;&#65533;^&#65533;&#65533;F=x1&#65533;&#65533;<&#65533;V"t&#65533;rj&#65533;f&#65533;&#1165;&#65533;&#65533;u&#65533;k]&#65533;Y&#65533;2&#65533;W&#65533;&#65533;&#65533;N|&#65533;!&#65533;BLm&#65533;&#1336;&#65533;d2&#65533;&#65533;0&#65533;nC&#65533;k&#65533;kj5&#65533;b4t&#65533;r&#65533;w&#65533;9&#65533;&#803;&#65533;&#65533;&#459;&#65533;^&#65533;&#65533;8&#65533;3&#65533;6&#65533;&#65533;5#Rt&#65533;*&#65533;!6&#65533;&#65533;\&#65533;&#65533;MB&#65533;&#65533;r=&#1308;~ A &#65533;W&#65533;E=q&#65533;b&#65533;%S&#65533;&#1140;&#65533;&#65533;&#65533;B8&#65533;&#65533;&#65533;&#65533;&#65533;3.&#65533;6&#65533;Z"&#65533;&#65533;Q{X&#65533;&#65533;&#65533;Q`kE{&#65533;Y&#65533;[&#65533;l&#1587;&#65533;4&#65533;&#65533;b&#65533;t[&#65533;&#65533;&#65533;~CIW&#65533;,/&#52885;&#65533;&#65533;&#208;\&#65533;&#65533;&#65533;&#65533;&#65533;&#65533;Z'h!J6*F&#867;&#1402;&#65533;&#65533;f&#65533;&#65533;&#65533;r~&#65533;a&#1435;@D&#65533;&#65533;&#65533;&#65533;Wr[KZ&#65533;#&#65533;&#65533;
&#65533;BJA&#65533;&#65533;&#65533;&#65533;Dc&#65533;&#65533;LDK&#65533;&#65533;&#65533;&#65533;&#65533;x&#65533;tU&#65533;p&#65533;;&#65533;&#65533;&#65533;&#65533;i_0q_&#65533;HL9&#65533;&#705;B$4t&#65533;&#65533;&#65533;7&#65533;$J&#65533;3"&#65533;1&#65533;l|a&#65533;&#65533;u&#65533;9&#65533;D&#65533;&#65533;&#65533;<&#65533;4
&#65533;B&#65533;w&#65533;k&#65533;	&#65533;B4M&#65533;&#65533;&#65533;G&#65533;4&#65533;jgdCD&#65533;&#65533;&#65533;&#65533;	V&#65533;&D&#1109;&&#65533;&#65533;&#65533;m&#65533;g`&#65533;&#65533;&#65533;&#65533;TdI&#2018;&#65533;I&#65533;&#65533;&#65533;&#65533;&#1247;Y&#65533;&#65533;&#65533;&#65533;&#65533;&#913;&#1664;&#65533;+&#65533;>;&#65533;&#65533;&#65533;3&#65533;&#65533;|2&#1679;R&#65533;a&#65533;&#65533;u #&#65533;&#65533;d*&#65533;t&#65533;&#65533;p&#65533;ua@&#177;7&#65533;m9&#65533;&#65533; sA4&#599;&#65533; ``d{&#65533;F&#65533;&#65533;b&#65533;&#65533;&#65533;]kr&#65533;&#1456;C&#65533;&#65533;&#65533;!&#65533;&#65533;&#65533;R8Z8Z&#65533;j%F=&#65533;L0&#65533;&&#65533;qJ&#65533;b&#65533;c\&#65533;&#65533;@P&#65533;&#65533;&#65533;&#65533;sv&#65533;&#65533;m&#65533;(p9&#65533;&#1896;)r{bTJ&#65533;&#65533;&#65533;dW&#65533;&#65533;&#65533;&#65533;y&#65533;&#65533;Gqb&#1206;5&#65533;&#65533;&#65533;Fm1&#421;&#267;&#65533;v&#65533;An!uj7&#65533;
:&#1015;\<S &#65533;b&#65533;&#65533;rx(&#65533;E%&#65533;&#65533;{dZL&#65533;X&#65533;&#65533;07&#65533;p!'.tfMG&#65533;2&#65533;w"q&#65533;0^L8l1&#1250;&#65533;d&#65533;N&#65533;L&#1310;W&#65533;&#65533;&#65533;S&#65533;<&#65533;u&#65533;&#65533;Nn&#65533;&#65533;IV&#65533;?k&#65533;4L3&#65533;cA&#65533;9&#65533;&#65533; &#65533;<;&#65533;z&#65533;&#65533;6&#65533;&#65533;&&#65533;;&#65533;mCD&#65533;&#65533;1&#65533;(&#65533;&#65533;soK&#65533;&#65533;&#65533;&#65533;	0&#65533;&#65533;&#65533;'MwZ&#510;&#65533;&#65533;Pi&#65533;)&#65533;g&#65533;&#65533;&#65533;b &#65533;P&#65533;>4&#755;c&#65533;&#65533;lbq h&#65533;F&#65533;`&#65533;&#1629;&#65533;<a
BXr&#1796;,&#65533;`w&#65533;&#65533;F&#65533;x&#65533;?&#65533;&#65533;&#65533;4&#65533;&#595;&#65533;y]&#65533;&#65533;\O&#65533;zB&#65533;N&#65533;TUF&#65533;&#65533;x\n9&#65533;!>FLI&#65533;P!&#65533;T&#65533;&#65533;&#65533;U&#65533;&#65533;MX&#65533;T[&#65533;&#65533;!&#1152;&#65533;&#65533;<`g&#65533;&#65533;V&#65533;s &#65533;C&#65533;&#65533;&#65533;&#65533;&#65533;&#65533;'&#65533;&#65533;P&F&#65533;&#65533; p,/&#485;&#65533;xI ?JFqJL&#65533;h&#65533;o&#65533;f<&#65533;&#65533;&#65533;&#65533;&#65533;&#65533;M&#65533;&#65533;%&#65533;&#65533;&#65533;&#65533;W4E&#12893;`X4&B&#65533;&#65533;&#65533;M &#65533;eo3&#65533;&#65533;&#65533;(?F&#65533;&#65533;.&#65533;8&#65533;fTL&#65533;.&#65533;?b&#65533;`&#65533;&#65533;f&#65533;&#65533;&#65533;~uP&#65533;d&#1319;&#65533;dx&#65533;\R&#65533;&#1033;"=a&#65533;4L&#65533;CN&#675;<U&#65533;eH%&#65533;&#65533;<aM4~O&#65533;&#65533;%F"&#65533;&#1297;&#65533;&#65533;&#253;b&#65533;)&#65533;&#65533;&#65533;l&#65533;X2&#65533;4K&#65533;@&#65533;T&#65533;&#65533;&#65533;&#65533;i&#65533;P&#65533;&#65533; [w&#65533;&#1101;&#65533;&#65533;%0&#65533;&#65533;Gq&#65533;:8: p&#65533; Am0&#65533;&#65533;8 &#65533;A"2dx#&#560;&#65533;Bo2&#65533;&#65533;x&#227;Go=
kH&#65533;7L&#65533;DQ&#65533;J0&#65533;L$	 &#65533;&#65533;8Q&#65533;3&#65533;a&#65533;`$&#65533;H&#65533;$&#65533;o/2| \&#65533;N&#65533;N](5&#65533;&#544;&#1668;&#65533;&#65533;x&#65533;dS&#65533;0&#65533;&#65533;&#65533;&#65533;&#65533;&#65533;'u&#42498;&#1174;&#65533;&#65533;&#65533;L\F&#65533;2l&#65533;Z&#65533;&#65533;mh&#65533;`&#65533;&#65533;&#65533;(&#65533;&#65533;&#65533;`&#65533;"$II!59&#65533;P&#65533;&#373515;'.&#65533;&#65533;D&#65533;"&#65533;Tr&#65533;&#65533;i%)&#1778;=&#65533;&#65533;&#65533;.B&#65533;b&#65533;&#65533;&#65533;)a&#1476;i#&#65533;&#65533;&#65533;E&#65533;0&#65533;&#65533;&#65533;%HH&#65533;&#65533;b{&#65533;c&#65533;&#65533;G&#478;&#1238;&#65533;&#65533;&#65533;n&#65533;(&#65533;&#65533;&#65533;&#65533;b&#65533;J&#65533;d&#65533;&#65533;	&#65533;ix&#65533;Lk-&#1533;&#65533;)&#65533;nwUa&#65533;&#65533;&#65533;"&#1541;&#65533;&#65533;&#65533;&#65533;&#65533;&#65533;&#65533;&#65533;<&#65533;&#65533;)!&#65533;@0&#65533;2&#65533;L)&#65533;2&#65533;g4&#675;	:&#65533;'!f&#65533;&#65533;&#65533;&#65533;>&#65533;	!&#65533;&#65533;&#65533; !:&#390;7l&#65533;I&#65533;&#65533;&#65533;-&#65533;&#65533;&#65533;&#65533;&#65533;&#297;&#65533;B&#65533;&#65533;&#65533;`&#65533;&#65533;*&#65533;&#65533;&#65533;+&#65533;s&#65533;&#609;:a\&#65533;)S&#65533;k; &#65533;xB&&#65533;T&#65533;&#65533;&#65533;&#65533;&#65533;c1&#296;&#65533;&#65533;)&#65533;&#65533;&#65533;%2&#324;&#65533;&#65533;&#65533;` &#65533;&#65533;p&#65533;R &#65533;&#65533;|&#65533;&#65533;#&#65533;&#65533;&#65533;&#65533; x!m<H&#65533;&#65533;0R&#65533;&#188;&#65533;&#65533;&#65533;A&#166;&#65533;A&#65533;&#65533;yC&#65533;&#65533;&#65533;"&#65533;.&#65533;&#65533;C)! &#65533;`8&#65533; &#1220;Z&#45003;&#65533;&#65533;&#65533;#@&#65533;&#65533;&#65533;&#65533;B&#65533;Q&#65533;&#65533;&#65533;&#65533;&#65533;/&#65533;&#65533;&#65533;u&#65533;&#65533;&#65533;&#65533;&#397;'&#65533;&#65533;&#65533;0&#65533;&#65533;7f&#65533;&#65533;&#65533;&#65533;&#65533;&#65533;/.&#1474;&#165;&#65533;F&#65533;&#65533;Lh:&#65533;.M@i]&#944;&#65533;&#65533;&#65533;8[&#65533;&#65533;&#65533;8&#65533;&#65533;&#65533;N3t!&#65533;
&#65533;o&&#1778;c&#65533;/&#65533;|#&#65533;7&#65533;&#65533;&#65533;&#65533;&#65533;&#1222;&#65533;H&#65533;vG&#65533;&#65533;>_&#65533;&#65533;m&#65533;,$]#&#65533;.a6&#65533;&#12035;&#65533;Ql&#65533;/&#65533;0&#333;&#65533;&#65533;=h
S&#65533;&#65533;2=&#65533;&#651;&#65533;1&#65533;&#65533;&#65533;&#65533;(&#65533;&#65533;WY+&#65533;38y&#65533;&#1251;N&#65533;&#65533;&#65533;E&#1672;#&#65533;&#65533;*&#65533;&#65533;1&#1196;&#65533;&#65533;zc%&#65533;&#65533; %&#65533;U"&#65533;&#65533;`B+m>u8#&#65533;&#65533;LH&#65533;<&#13898;&#65533;@&#661;&#65533;\&#65533;&#65533;&#65533;&#65533; &#65533;&#65533;&#65533;&#65533;M&#65533;&#65533;0&#65533;&#65533;&#65533;&#65533;I&#65533;<c&#65533;%&#1830;&#65533;&#65533;J&#65533;S&#65533;=&#65533;:&#65533;lm[&#65533;&#65533;j&#65533;@&#65533;&#65533;8&#65533;&#65533;1&#65533;OP&#65533;&#65533;uZ3&#1424;&#65533;&#65533;&#65533;&#65533;Bp&#65533;&#65533;&#65533;&#65533;&#65533;L&#65533;Z&#65533;wmP&#65533;&#65533;4&#65533;&#65533;?&#65533;f&#65533;&#22050;&#65533; 	&#65533;&#65533; (&#65533;&#65533;&#13051;L&#65533;&#867;!j
&#65533;E7&#65533;&#65533;&#65533;&#65533;/+y&#65533;&#65533;&#65533;K&#65533;-&#65533;&#65533;~&#65533;&#65533;s&#65533;&#65533;H&#65533;<&#65533;&#65533;&#65533;&#65533;&#65533;&#65533;M&#65533;&#65533;cD&#65533;"&#65533;&#65533;&#65533;&#65533;! &#65533; rAD c&#840;&#65533;&#291;&#65533;&#65533;i&#65533;&#1019;&#65533;u&#65533;k&#65533;&#65533;0&#65533;&#65533;s&#65533;&#65533;A&#65533;G&#65533;&#65533;&#65533;&#65533;2&&#65533;%&#65533;a;J&#65533; &#65533;A &#65533;&#65533;&#65533;{A^[&#65533; &#65533;&#65533;&#65533;&#65533;cO&#65533;^&#65533;']cCG&#65533;&#65533;&#65533;&#65533;C@
RA&#65533;&#65533;>&#65533;&#65533;8u&#65533;&#65533;J"&#65533;&#65533;<&#839;&#65533;&#65533;(&#65533;&#65533;rA&#65533;D &#65533;	|&#65533;&#65533;&#65533;&#65533;&#65533;qhH&#65533;&#65533;&#65533;x&#65533;&#65533;`&#65533;&#65533;[M\&#65533;&#65533;/!@&#65533;&#65533;&#65533;<&#65533;&&#65533;&#65533;HT&#65533;0&#65533;&#354;&#65533; %2&#65533;I&#65533;&#65533;b&#65533;&#65533;d4&#65533;&#65533;&#65533;y&#65533;&#65533;&#65533;K&#65533;&#65533; &#65533;z&#180;zp
C&#65533;NH&#65533;&#65533;P)*&#65533;&~&#65533;B&#65533;&#65533;&#65533;F^dQ&#65533;&#65533;&#65533;&#65533;&#65533;&#65533;&#65533;4$&#65533;&#65533;Q&#65533;B&#65533;)&#65533;l&#65533;{&#65533;7b&#296;N&#65533;&#29981;iW&#65533;&#65533;A!VgC[3%M&#65533;O&#65533;&#65533;q&#65533;b&#65533;0[,&#65533;&#65533;|&#65533;;O&#65533;L&#65533;&#65533;&#65533;4Dn&#65533;&#65533;HT&#65533;tIE$}B&#65533;	&#65533;&#65533;&#65533;g>&#65533;&#65533;}F&#65533;X&#65533;&#65533;|&#65533;&#1372;&#65533;&#1875;&#65533;&#1850;4i7V&#65533;b&#65533;Ox+8&#65533;@E&#65533;x&#65533;@&#65533;n|&#65533;&#65533;5SN&#65533;&#65533;&#65533;&#632;&#65533;&#65533;0%ti&#65533;&#65533;&#65533;7&#65533;&#65533;&#65533;&#65533;/	Q&#65533;&#65533;&#65533;t&#65533;&#65533;B&#65533;&#720;	&#65533;&
i&#65533;c&#65533;H&#65533;&#65533;&#65533;&#65533;jF(&#65533;&#65533;&#65533;4&#65533;Q<&#65533;>"&#65533;'&&#65533;2e&#65533;&#65533;Qs&#65533;@Q4B&#65533;x&#65533; &#65533;&#65533;&#65533;kB&#65533;_ntH&#65533;&#65533;&#65533;D&#65533;&#65533;	F3&#65533;&#65533;&#65533;$%zIVkjH&#65533;&#65533;.&#65533;I&#65533;&#65533; &#65533;J&#65533;$&#65533;&#65533;&#65533;F[&#65533;&#65533;;m\E*I4=B0M&#65533;1&#65533;&#65533;&#65533;&#65533;Z&#174;(v$,F&#65533;&#65533;&#1911;&#65533;u&#65533; $
&#65533;&#65533;&#65533;&#65533;AN&#65533;&#65533;4,`&#65533;FZ&#65533;&#65533;&#65533;iwG:&#65533;*z&#65533;j@cC#$qL&#65533;S&#65533;'%w%i&#65533;u&#65533;`q&#65533;/\BCJ&#65533;bM&&#65533; MR&#65533;&#65533;&#65533;&#65533;&#65533;#(4&#65533;F&#65533;&#65533;+8&#65533;$&#65533;&#65533;.$&#65533;Tz&#65533;~*&#65533;C&#65533;&#65533;|c&#65533;&#65533;3Z&#65533;0&#1195;&#65533;&#65533;&#65533;&#65533;&#65533;q&#65533;)r&#65533;&#1072;(l&#65533;&#65533;&#65533;~GS&#65533;m(Y&#65533; &#65533;&#65533;&#65533;&#887;&#65533;&#65533;4&#65533;A.^&#65533;&#23677;N&#239;&#65533;E&#65533;&#1072; &#65533;EY&#65533;u&#65533;&#65533;\+&#65533;&#65533;&#65533;1&#65533;	P&#65533;&#65533; &#65533;@R&#65533;TX&#65533;&#65533;&#65533;&#65533;mDG&#65533;:&#65533;Q&#1710;&#65533;h&#65533;&#65533;&#65533;n&#65533;,4AP&#65533;E&#65533;&#65533;&#65533;&#65533;&#65533;&#65533;T[&#65533;&#65533;cAapp{&#65533;L&#65533;4&#65533;&#1099;&#65533;&#65533;&#65533;5&#292;&#65533;&#65533;_&#65533;&#65533;a7 _j&#65533;Ker
h&#65533;&#65533;&#65533;<J&#65533;[8&&#65533;7&#65533;&#65533;.{&#65533;3 lQ&#65533;&#65533;&#65533;*U(&#65533;&#65533;Q&#65533;(&#65533;&#65533;/5&#65533;&#65533;&#65533;&#65533;&#65533;&#65533;&#65533;`g&#65533;&#65533;D7o&#65533;&#65533;)&#65533;z&#65533;&#65533;,&#65533;KJ&#65533;&#65533;2&#65533;&#65533;s&#65533;I&#65533;&#65533;+%&#65533;&#65533;&#65533;.}c&#65533;&#65533;\w&#65533;p&#65533;z&#65533;{<=]&#65533;&#65533;&c&#65533;b&#65533;&#65533;4-&#65533;eQ&#65533;e'\k&#65533;&#65533;r3&#65533;&#65533;&#65533;ql&#65533;i#&#65533;QS&#674;&#65533;&&#65533;&#65533;)&A&#65533;dN>k:&#65533;&1Y&#65533;&#65533;&&#65533;n&#65533;	fmq&#65533;7&#65533;&#21345;&#65533;I'&#65533;z&#65533;&#1253;&#65533;&#65533;y=}&#65533;&#65533;&#65533;VB&#65533;^&#65533;&#65533;	&#65533;&#65533;l,zSkP&#65533;:&#65533;&#65533;^&#65533;&#65533;"&#65533;%&#65533;&#65533;5&#65533;&#65533; Lr&#65533;&#65533;C&#65533;&#65533;&#65533;p&#65533;IG&#65533;&#65533;6&#65533;$2&#65533;r%&#65533;&#65533;&#43526;&#65533;U&#65533;&#65533;&#65533;&#65533;qd9&#65533;J&#65533;&#65533;C&#65533;a&#65533;&#476;R&#65533;&#65533;&#65533;K&#65533;F&#65533;=&#65533;&#65533;a8&#65533;&#65533;,&#582;&#65533;USw&#65533;&#65533;%&#65533;&#65533;`&#65533;&#65533;&#65533;&#65533;G&#65533;oo&#65533;;_8&#65533;$&#65533;M&#65533;r4&#65533;w&#65533;&#65533; @G&#65533;J1v|&#65533;x_I&#65533;&#65533;!l(&#65533;&#65533;&#65533;&#65533;\&#65533;i&#65533;|&#65533;2#&#65533;<&#65533;d%&#65533;&#65533;&#65533;O
-&#65533;;&#65533;&#906;z&#65533;<&#65533;&#65533;0&#65533;(&#65533;&#65533;&#604;&#65533;F)&#65533;&#65533;&#65533;"&#65533;&#65533;&#65533;D&#65533;&#65533;yc&#65533;C&#65533;O&#65533;T,B&#65533;v&#65533;&#65533;&#65533;&#65533;I&#65533;&#65533;&#65533;t&#65533;&#65533;ed&#65533;&#65533;&#964;&#65533;<&#65533;;&#65533;L&#65533;&#65533;&#65533;&#65533;)&#65533;&#65533;&#65533;&#65533;&#65533;H&#65533;&#65533;&#1703;K7;&#65533;%&#65533;&#65533;G=&#65533;&#65533;&#65533;4
&#65533;s&#65533;&#65533;,&#65533;&#65533;e.&#65533;&#65533;!t&#65533;4EaTRQ&#65533;&#65533;&#65533;pQ&#65533;&#65533;&#65533;&#65533;A6&#65533;C&#65533;&#65533;&#65533;&#65533;p&#65533;Y&#65533;&#65533;&#65533;&#65533;/&#65533;&#65533;&#65533;&#65533;DQ&#65533;&#65533;&#65533;&#65533;&7&#65533;e&#65533;&#65533;`&#65533;&#65533;&#65533;@I&#65533;&#65533;&#65533;n&#65533;&#65533;0&#65533;G&#65533;&#65533;&#65533;&#1554;3&#65533;&#65533;k&#65533;&#65533;?-&#65533;1&#65533;&#65533;&#65533;&#65533;Y&#65533;&#65533;&#65533; &#65533;B&#65533;&#65533;2
|j&#65533;,&#65533;?X&#65533;i&#65533;%&#65533;&#65533;&#65533;P&#65533;!&#65533;&#65533;s);q&#65533;&#65533;&#65533;&#65533;oP&#65533;7&#65533;=^p&#65533;&#65533;h-a &#65533;&#65533;!&#65533;:<&#65533;b0&#65533;5Q?&#65533;&#65533;&#65533;&#65533;&#361;+&#65533;&#65533;&#65533;Q&#65533;&#65533;Z&#65533;)&#65533;&#65533;1&#65533;,&#1618;&#65533;&#65533;3S3&#65533;&#65533;i&#65533;&#65533;&#65533;&#649;&#65533;O	&#65533;&#65533;&#218;7&#65533;&#65533;#&#65533;&#65533;Sop&#65533;&#65533;l=&#65533;c&#65533;E&#65533;&#65533;&#65533;uz'&#65533;,x&#65533;38&#65533;&#65533;W&#65533;*&#65533;@&#65533;v&#65533;&#65533;&#65533;;	+&#65533;&#65533;&#65533;!&#65533;&#65533;A&#65533;&#65533;(&#65533;h&#65533;A&#65533;&#65533;&#65533;@V&#65533;&#352;&#65533;:`:.&#65533;0&#65533;;&#65533;Q08&#65533;&#65533;&#65533;,t(287&#65533;&#65533;&#65533;&#65533;[	3dD|D&#65533;@#&#65533;c&#65533;-&#65533;&#65533;]
4&#65533;&#65533;@ ':@&#65533;u&#65533;\&#65533;.&#65533;%&#200;&#1802;&#65533;z&#65533;&#65533;`&#65533;e9&#65533;Z2  &#65533;&#65533;&#65533;&#65533;@/&#1232;[&#65533;&#65533;0&#65533;&#65533;&#65533;!&#65533;G&#1691;;F&#65533;&#65533;&#65533;&#65533;&#65533;&#65533;I&#65533;d&#1332;&#65533;&#714;(&#65533;&#65533;&#65533;&#65533;+	I&#65533;&#65533;8D&#65533;ZD?K/&#65533;!s&#65533;&#65533;&#65533;&#65533;)&#65533;&#65533;Y!&#65533;9"&#65533;&#65533;&#65533;&#65533;&#65533;t&#65533;&#65533;&#65533;Y&#65533;&#65533;x&#350;|&#65533;&#65533;T&#65533;	&#65533;T&#65533;&#65533;!w&#65533;&#65533;&#65533;Z&#65533;8e&#65533;&#65533;c,8&#65533; &#65533;.A&#65533;S&#65533;a&#65533;&#65533;&#65533;i&#65533;&#65533; 6s&#1237;&#65533;&#65533;~&#65533;~&#65533;&#65533;)GD&#65533;&#65533;%'&#65533;L&#65533;&#65533;%&#65533;u&#65533;&#65533;&#65533;! q&#65533;&#65533;$&#65533;b?_p"&#33069;&#65533;&#65533;&#65533;&#65533;+&#65533;A6F&#65533;&#65533;a&#65533;0&#65533;di&#65533;&#65533;<&#65533;&#65533;&#65533;&#65533;&#65533;&#65533;b&#65533;&#65533;p&#65533;p|&#65533;(&#65533;aL)&#65533;2S&#65533;\&#65533;^&#65533; &#65533;&#65533;&#1805;&#65533;i;&#65533;&#65533;&#65533;X4oK&#65533;E |&#65533;&#65533;H&#65533;&#65533;&#65533;&#65533;&#65533;&#65533;&#65533;&#65533;;j&#65533;:(VR&#65533;&#65533;	&#65533;&#65533;&#65533;;&#65533;&#65533;
&#65533;&#65533;&#65533;&#65533;&#9425;&#65533;&#65533;
&#65533;0&#65533;&#65533;+)&#65533;y&#65533;J"&#65533;&#65533;p&#65533;&#65533;@7&#65533;&#65533;$&#65533;L!-&#65533;&#65533;	&( 8g&#65533;<&#65533;,M&#65533;I&#65533;&#65533;&#65533;&#65533;&#65533;&#65533;:3N&#65533;&#65533;`&#65533;&#65533;&#65533;vZ&#65533;&#1083;&#65533;&#65533;&#65533;&#65533;&#65533;&#65533;V&#65533;8&#65533;,b&#65533;{&#65533;P&#65533;&#65533;j1	&#65533;7&#65533;&#65533;@&#65533;:&#65533;
1/[&#65533;&#65533; a&#1629;&#65533;&#65533;&#65533;&#65533;t&#196;&#65533;byO\&#65533;&#65533;&#555;&#65533;&#65533;E&#65533;&#65533;J
&#65533;&#65533;&#65533; &#65533;
&#65533;sS&#65533;jq&#65533;&#65533;&#65533;t&#65533;.pM&#65533;&#65533;&#65533;&#65533;&#65533;&#65533;&#778;!&#65533;&#65533;&#65533;k'&#65533;(&#65533;&#65533;&#65533;&#65533;&#65533;RVi&#65533;7&#65533; &#65533;&#65533;	T;6d)&#65533;&#65533;l&#65533; &#65533; &#65533;&#65533;&#65533;&#65533;&#65533;&#65533; g&#65533;&#65533;
.&#1631;grC@&#8946;&#65533;&#65533;`&#65533;;&#65533;J2&#65533;&#65533;.&#65533;&#65533;&#65533;&#65533;v#+Q!&#65533;&#65533;&#1038; (Ob
E&#4777;&#65533;&#184;&#65533;m&#65533;4&#65533;&#1279;-&#65533;&#65533;T:'&#65533;>&#65533;&#65533;&#65533;&#65533;(B",G*{&#65533;&#65533;&#65533;:&#65533;&#65533;G&#65533;&#65533;&#65533;P?&#65533;U7 %McEe&#65533;8
&#65533;.&#65533;:&#65533;&#1643;_&#811;~#ML&#65533;&#65533;2E&#1908;@&#65533;&#65533;&#65533;&#531;~r&#65533;:A&#65533;I-&#65533; 7&#65533;0Upd&#65533;&#65533;C&#65533;rd&#65533;9&#65533;ra gSm&#65533;&#65533;&#65533;&#65533;4B&#65533;SZO&#65533;&#65533;&#65533;&#65533;(&#65533;~a&#65533;&#65533;&#65533;K2&#65533;&#65533;i&#65533;!*=q&#65533;&#65533;&#65533;&#65533;&#65533;&#65533;0C&#65533; &#65533;_&#65533;0C&#65533;&#65533;&#65533;&#65533;&#454;&#65533;&#65533;&#65533;&#65533;&#65533;BH1L&(&#1193;&#65533;&#65533;j4!&#65533; &#65533;&#65533;&#65533;&#65533;(W?&#65533;&#65533;P&#65533;&#65533;#&#65533;&#65533;&#65533;`>&#65533;R&#65533;&#65533;&#65533;B&#65533;&#65533;&#65533;&#65533;&#65533;&#65533;U;5 &#65533;$A&#65533;&#468872;&#65533;&#65533;&#65533;	&#65533;Q&#65533;&#65533;I&#65533;&#65533;&#65533;&#1646;&#65533;&#614;&#65533;&#65533;`&#65533;Ul&#65533;Q&#65533;&#65533;@]3&#65533;&#65533;&#1121;&#65533;&#513;h:&#65533;&#65533;&#65533;&#65533;"&#765;LD&#65533;&#65533;P&#65533;1
&#359;T&#65533;[ d&#65533;&#680;&#65533;&#65533;9
&#65533;&#65533;k&#65533;&#65533;B!W&#65533; 4&#65533;b&#65533;&#65533;K&#65533;&#65533;&#65533;&#65533;ia$W&#65533;&#65533;&#932;&#65533;h&#65533;E)w&#65533;
L"&#65533;&#65533;8a&#1090;&#65533;D$&#65533;&#65533;N]mX&#65533;m&#65533;&#65533;&#200;&#65533;&#65533;k&#65533;t&#65533;&#65533;+&#65533;&#65533;&#65533;&#2020;&#65533;&#65533;&#65533;&#65533;&#65533;|*&#65533;&#65533;I&#65533;&#65533;:s&#65533;&#65533;&#65533;|KK&#65533;&#65533;o&#65533;&#65533;&#65533;&#221;&#65533;&#65533;&#65533;2d0&#65533;0&#65533;N&#65533;B&#65533;&#65533;2Z(q&#65533;&#65533; f&#65533;&#65533;ary&#1304;&#65533;`&#65533;}&#65533;&#65533;&#65533;&#65533;&#65533;Z?&#1810;:@L2=&#65533;k&#65533;&#65533;=&#65533;&#1677;
&#65533;=&#65533;D L@'&#65533;H&#65533;1&#1427;&#65533;&#1611;&#65533;&#65533;&#1087;F&#65533;0mK&#65533;X&#65533;&#65533;@T&#65533;&#65533;S	z&#65533;&#65533;3&#65533;h&#65533;3&#65533;&#65533;&#65533;0&#65533;&#65533;&#750;&#65533;&#65533;/j&#1282;8&#65533;&#65533;&#65533;Q&#65533; T &#65533;r&#65533;&#65533;5?C?&#65533;&#65533;)0^&#65533;&#65533;&#65533;&#65533;8
&#65533;&#65533;&#65533;i&#65533;P*@s&#65533;&#65533;Q&#65533;i&#65533;F#&#65533;T*&#65533;&#703;&#65533;\ru4&#65533;&#65533;&#65533;-E&#65533;(+&#65533;Eck&#65533;&#65533;Z&#65533;h&#65533;&#65533;&#65533;&#65533;&#65533;	&#65533;&&I&#65533;&#65533;(&#65533;&#65533;&#65533;&#65533;&#65533;:+$vZ&#65533;&#65533;&#65533;9
&#65533;&#663;&&#65533;Q&#65533;!&#65533;a`&#65533;f&#65533;A&#65533;&#65533;&#65533;&#65533;k&#65533;&#65533;e&#65533;&#65533;<&#65533;&#65533;)'&#65533;&#65533;&#65533;`&#65533;7&#65533;/P<&#65533;GL&#65533;wE;v&#65533;J&#65533;N&#65533;&#65533;&#65533;&#65533;&#1168;&#65533;%&#65533;&#65533;}&#274;&#65533;&#65533;&#1502;l$&#65533;&#65533;/&#1563;&#65533;&#65533;&#65533;h&#65533;&#65533;.&#65533;&#65533;[&#65533;.4A&#65533;>&#427;4?&#65533;S\T&#65533;&#65533;CZ&&#65533;p	&#65533;}&#65533;.=&#65533;-u&#65533;&#65533;4P5&#65533;&#65533;l&#65533;&&#65533;&#65533;u&#36616;&#65533;&#65533;$&#65533;&#65533;&#65533;@&#65533;&#65533;&#65533;Q.&#65533;`&#65533;+&#65533;c&#65533;&#201;&#65533;&#65533;a&#65533;Ua'&#65533;`"&#1506;	&#65533;&#65533;&#65533;qJ&#65533;pz&#65533;&#1926;5&#65533;&#65533;4&#65533;&#65533;&#65533;|&#65533;&#65533;Qc&#65533;&#65533;2&#65533;8&#65533;S&#65533;r&#65533;&#65533;&#65533;K&#65533;&#65533;B&#65533;*L&#65533;j&#65533;&#65533;T&#65533;&#65533;&#65533;I&#65533;&#65533;h&#65533;&#65533;&#65533;N+k	&#65533;&#65533;@&#65533;&#65533;&#65533;K&#65533;&#65533;&#65533;_LT&#65533;A&#65533;ar>N&#65533;&#65533;&#65533;!&#65533;&#65533;P&#65533;&#65533;<&#65533;&#65533;&#33213;a&#65533;&#65533;&#65533;}&#65533;k&#65533;&#65533;3&`2&#65533;#&#65533;/M&#65533;6&#65533; &#65533;&#65533;(&#65533;*&#65533;&#65533;QZ&#65533;&#65533;&#65533;DF&#65533;&#65533;&#65533;&#65533;c&#65533;&#65533;&#65533;&#65533;v.&#65533;&#215;&#65533;&#65533;e&#65533;@&#65533;X&#65533;|)&#65533;S&#65533;&#1405;Qy>&#65533;e"h&#65533;&#1216;LH&#65533;+&#65533;&#65533;[&#65533;&#65533;Q&#65533;&#65533;&#65533;&#65533;&#757;&#65533;h&#65533;&#65533;&#65533;L&#65533;&#65533;&#65533;&#65533;$&#65533;+&#65533;&#65533;&&#65533;&#65533;&#65533;^&#65533;&#65533;h?#&#65533;&#65533; 2&#65533;&#65533;?FI&#65533;&#65533;#&h-j&#65533;*&#65533;&#65533;&#65533;&#65533;W&#65533;`5-.&#65533;G&#176;&#65533;&#65533;&#1528;U1KQLD&#65533;T&#65533;1)&#1936;g&#65533;&#65533;&#65533;&#65533;1C&#65533;&#65533;&#65533;"8?,&#65533;\s.&#65533;&#65533;&#65533;&#65533;&#65533;H&#65533;&#65533;&#65533;&#65533;>&#65533;&#65533;^)&#65533;*E&#65533;&#65533;&#65533;/&#65533;#;&#65533;&#65533;&#65533;&#65533;a&#65533;8&#1892;
JU &#65533;&#65533;&#65533; 5&#65533;v&#65533;E&#65533;v\&#65533;&#65533;&#65533;&#65533;&#65533;H&#65533;&#65533;:&#65533;&#65533;&#65533;%&#65533;&#65533;+*$&#65533;h>y&&#65533;j&#65533;9&#65533;}d$Y&#65533;J&#25210;&#65533;&#65533;\?&#65533;ljqS&#65533;UO&#65533;n&#65533;&#65533;&#65533;&#65533;&#65533;&#65533;?&#65533;@&#65533;N&#65533;&#65533;&#65533;Y&#65533;&#65533;	&#65533;1U	&#902;&#65533;3e&#65533;!&#65533;&#65533;DZ&#65533;&#65533;7&#65533;` &#292;)&#65533;4&#65533;&#1123;M$&#65533;mJ&#65533;M	;&#65533;&#65533;&#65533;&#65533;&#65533;&#65533;&#65533;<&#65533;&#65533;\&#65533;5;&#65533;&#65533;(&#65533;&#65533;A_ &#65533;&#65533; g%;&#65533;&#65533;&#65533;&#1454;	&#65533;?a
&#65533;LTk&#65533;I&#65533;&#65533;pl&#65533;&#65533;
&#65533;&#65533;&#65533;&#65533;-&#65533;n&#65533;&#65533;B&#65533;&#65533;O&#65533;:&#65533;&#342;&#65533;I2&#65533;&#65533;\&#65533;&#65533;&#65533;.&#65533;&#65533;&#65533;@K\&#65533;&#65533;s&#65533;&#1129;&#65533;c7&#65533;&#65533;E(&#2046;y$0m%Wm&#65533;&#65533;ax&#65533;&#65533;	&#65533;&#65533;&#65533;&#65533;o&#65533;:&#65533;&#65533;&#65533;&#65533;-f&#65533;o9^&#65533;&#65533;W&#65533;)&#65533; &#65533;;&#65533;&#65533;x&#65533;$&#65533;g&#65533;&#65533;4_kb&#65533;&#65533;&#65533;P&#65533;y&#65533;&#213;O&#65533;&#65533;mE&#65533;$&#65533;&#65533;&#65533;&#65533;a&#65533;&#65533; L&#65533;&#65533;&#65533;&#65533;&#65533;<&#65533;0b1&#65533;&#65533;ic&#65533;&#65533;k&#65533;&#65533;j5&#65533;t&#65533;&#65533;&#65533;&#65533;4N+c&#65533;&#65533;(jFT&#65533;&#65533;b&#65533;:cB&#65533;}P&#65533;&#65533;&#169;&#65533;*_&#65533;-&#65533;&#65533;&#1540;]Q&#1097;&#65533;&#65533;&#65533;z'&#65533;&#65533;&#65533;&#65533;Hll&#65533;&#65533;B*&#65533;&#65533;RJ&#65533;&#65533;H9Dj&#65533;J]&#65533;&#65533;&#65533;6nc9mI/&#65533;y&#65533;+&#65533;&#65533;&#65533;7&#65533;&#65533;CJ&#1866;&#65533;&#65533;?
&#65533;Kge1&#65533;&#65533;>&&#65533;(	!&#65533;&#65533;&#65533;W&#65533;&#65533;&#65533;a&#65533;&#1516;L&#65533;k;&#65533;&#40363;&#65533;&#65533;e&#65533;n&#65533;@&#65533;&#65533;m#&#65533;&#65533;&#1606;hY\&#65533;Rig&#65533;F&#65533;&#65533;&#65533;&#65533;&#65533;&#65533;&#65533;&#65533;&#65533;i&#65533;&#65533;&#65533;&#65533;L&#65533;j&#65533;tY&#65533;H&#65533;&#65533;&#65533;H&#65533;(&#65533;&#65533;^y-&#618;1&#65533;&#52570;&#65533;!Y.=}t&#1836;dX&#65533;&#65533;&#65533;&#65533;;&#65533;&#65533;&#65533;}l&#65533;^&#65533;&#65533;P!&#65533;J&#65533;&#65533;&#65533;^&#65533;e&#65533;1&#65533;&#65533;&#65533;&#65533;}&#65533;e,&#65533;&#65533;&#65533;&#65533;Y3&#65533;&#65533;&#65533;&#65533; &#65533;&#65533;&#65533;Sb50N&#65533;?%&#65533;&#65533;&#65533;4u#&#65533;W&#65533;&#65533;&#65533;&#65533;&#65533;&#65533;&#65533;&#65533;&#65533;&#65533;I&#65533;&&#65533;|&#65533;&#65533;&#65533; &#65533;&#65533;<&#65533;&#65533;&#65533;&#1820;A&#65533;&#65533;>&#65533;&#65533;&#65533;<?&#65533;&#65533;:o&#65533;)&#65533;!&#65533;&#65533;%)&#391;)&#65533;lt&#65533;(&#837;Mq&#65533;&#65533;N&#65533;&#65533;3&#65533;&#65533;&#65533;&#65533;ks&#65533;2&#65533;x&#65533;&#65533;M)Y&#65533;&#65533;o&#65533;&#65533;'Q&#65533;'&#65533;&#65533;&#65533;&#65533;&#65533;m&#65533;Xq&#65533;&#65533;P
C&#65533;\d&#65533;&#65533;pP&#65533;PL  &#65533;&#65533;8eC&#65533;&P&#65533;&#65533;&#65533;&#65533;@ &#65533;6&#65533;#
0(&#65533;645L&#65533;'&#65533;r&#19476;!&#65533;L&#65533;&#65533;2&#65533;&#65533;P&#65533;&#1068;Q &#65533;S9o&#65533;<&#65533;d&#65533;au&#41513;&#65533;e&&#65533;(Lp&#65533;<&#65533;&#65533;&#65533;Sh9&#65533;
&#65533;&#65533;&#65533;&#65533;5aNi&l&#65533;&#65533;	&#593;"&#65533;&#65533;:(&#65533;&#65533;aO)&#65533;2&#65533;&#65533;&#594;*#
&#526;'&#65533;Sg&#65533;^&#65533;&#65533;&#65533;&#65533;m&#65533;js&#65533;b]&#65533;&#65533; &#65533;$&#65533;TD&#65533;x&#65533;&#65533;	 %&#65533;'&#65533;&#65533;D3&#65533;K&#65533;_&#65533;&#65533;&#65533;x9&#65533;h&#65533;&#65533;U&#65533;&#65533;&#65533;eD&#65533;5gOu&#65533;&#65533;%&#65533;&#65533;0&#65533;&#65533;%&#65533;&#65533;ib&#156;l&#65533;&#32113;&#65533;&T&#65533;\&#65533;7
&#65533;{&#65533;&#65533;R&#65533;u&#65533;7&#65533;&&#65533;@2&#65533;U&#65533;x[&#65533;&#65533;<;&#65533;r&#65533;&#65533;ot&#787;&#65533;i&#65533;&#65533;n&#65533;&#65533;1
0&#65533;&#65533;=$P~a&#65533;&k
&#1298;K.)&#65533;hL&#65533;&#65533;T&#65533;&#65533;&#65533;)nDA&#65533;I&#65533;UT&#65533;I1&#65533;m5&#65533;E&#65533;L)&#65533;&#65533;VD&#65533;&#65533;&#65533;Zt&#65533;d&#65533;@&#65533;uh&#65533;Pp$&#65533;Q&#65533; &#65533;|y&#65533;&#65533;0&#65533;VAP)&#65533;"O:e&#65533;MC&#65533;&#65533;&#65533;&#65533;K4&#1554;&#65533;&#65533;w&#65533;&#65533;&#65533;&#65533;VC_&#65533;&#65533;O5&#65533;D~&#65533;&#65533;WP)&#65533;&#593;X]&#65533;&#65533;&#1190;DOq&#65533;&#1031;"m&#65533;&#65533;&#65533;HRPB&#65533;"MQ&#65533;$Rt"&#65533;J&#65533;&#65533;&#65533;z&#65533;FQ&#65533;&#65533;&#65533;0&#65533;E&#65533;&#65533;70&#65533;&#65533;Y<5J&#65533;Xh&#65533;d&#65533;iS_&#65533;x)&#65533;`I&#65533;&#65533;kQ&#65533;f&C&#65533;&#65533;&#65533;&#65533;`	&#65533;&#65533;G&#618;4Z\3&#65533;&#65533;-9&#65533;'&#65533;P&#65533;&#65533;&#65533;&#65533;&#529;hB@0.E&#65533;&#65533;&#65533;&#65533;&#65533;&#65533;&#65533;	aI&#65533;&#65533;.&#65533;Ked&#65533;%&#65533;uq&#65533;&#65533;/x&#65533;b&#65533;`&#600;&#65533;&#65533;&#65533;( &#65533;*&#65533;-&#65533; &#65533;&#920;&#65533;&#65533;A7&#65533;:&#65533;>q&#65533;1&#164;M&#65533;fuLc&#65533;&#65533;&#65533;&#65533;i$y&#65533;hJ+_&#65533;&#65533;&#65533;jlFQ&#65533;&#65533;&#65533;gM&#65533;4&#65533;Kl2&#65533;&#65533;&#65533;Ea&#65533;&#65533;&#65533;:&#65533;&#65533;&#65533;n&#65533;F"&#65533;&#65533;,&#65533;t&#65533;U}7Z&#65533;V&#65533;F&#65533;/&#65533;&#65533;%	&#2028; x&#65533;&#1299;<&#65533;B&#65533;%mmx&#65533;&#65533;&#65533;A&#65533;%&#65533;&#65533;&#65533;q&#65533;&#65533;P&#1741;\&#65533;h&#65533;R"&#677;&#65533;(&#65533;h&#65533;&#65533;&#65533;4H&#65533;&fK;L&#65533;&#65533;&#65533;M6n'&#65533;fJi&#65533;&#65533;Ef7&#65533;&#65533;&#65533;C&#65533;&#65533;&#65533;p&#65533;{J&#65533;&#65533;OZ&#65533;O%&#65533;&#65533;&#65533;Q&#65533;s&#1255;&#1254;<&#65533;&#65533;&#1609;H&#65533;&#65533;S_&#65533;e|&#65533;)&#65533;&#65533;&#65533;Q\&#65533;Mb&#65533;,&#65533;Pi&`&#65533;&#65533;&#65533;&#65533;&#65533;j ^&#674369;&#65533;&#65533;&#65533;&#65533;D&#65533;5w2k&#65533;q&#50347;.A(:&#65533;,U&#65533;&#65533;Prm&#65533;&#65533;n&#65533;j&#65533;&#65533;&#65533;q&#65533;|&#65533;N &#65533;B&#65533;"&#65533;%&#65533;&#65533;&#65533;jy&#65533;&#65533;&#65533;&#65533; &#65533;&#65533;-B4X^&#65533;#&#65533;iaJ&#65533;&#65533;&#65533;&#65533;&#65533;'o&#65533;!&#65533;&#65533;&#65533;&#65533;&#65533; &#65533;4&#65533;	I&#65533;\&#65533;-g&#65533;&#65533;!&#65533;#_&#65533;B&#65533;&#65533;&#261;2P&#65533;&#65533;&#65533;&#65533;&#65533;&#65533;~ &#65533;&#65533;&#65533;&#65533;&#65533;0&#65533;P&#65533;&#65533;&#65533;&#65533;&#65533;p&#65533;&#65533;02&#65533; &#61348;&#65533;&#65533;`&#65533;j&#65533;&#65533;&#65533;y&#65533;j&#65533;8q&#202;p&#65533;&#65533;&#65533;&#65533;&#65533;v&#65533;WB&#65533;&#65533;d&#65533;&#65533;&#65533;B&#65533;G&#65533;&#65533;&#65533;&#65533;#&&#65533;Qi&#788;C&#65533; :hB&#65533;%&#65533;&#65533;'&#65533;&#65533;D%r&#65533;h&#65533;"&#65533;h&#65533; &#65533;%'&#65533;&#65533;@&#65533;&#65533; }&#65533;&#65533;6&#65533;&#65533;e/	&#65533;&#65533;&#65533;&&#65533;	N&#462;7&#65533;&#65533;&#65533;`?&#65533;j&#65533;C0&#65533;&#65533;bg0&#65533;H &#129;&#65533;&#65533;&#65533;.<:Rp.#d W>&#65533;&#65533;&#65533;pOS	Y(&#65533;$B&#65533;&#65533;&#65533;&#65533;&#65533;'2&nG&&#65533;7k$&#65533;GER3DK}ns&#65533;U-+&#65533;r&#65533;&#65533;n"A7|q2&#65533;&#65533;Mx&#65533;9	&#65533;&#65533;`&#1778;&#1043;&#65533;.&#65533;4&#65533;&#1092;&#65533;f&#1323;q&#65533;&#849;_	d}HH&#65533;&#65533;)3&#65533;lM&#65533;Lw&#65533;&#712;.id&#65533;&#65533;&#65533;&#65533;O&#65533;J&#65533;4@&#65533;&#65533;h&#65533;r&&#65533;&#65533;&#65533;'&#65533;&#65533;&#65533;&#65533;&#65533;UA&#65533;&#65533;&#65533;L&#65533;/&#1746;&#65533;0&#65533;Y&#65533;&#65533;CIq&#65533;&#65533; `2V&#65533;dx&#65533;A &#65533;&#65533;#&#65533;&#65533;&#65533;&#65533;k&#1569;h&#65533;&#65533;&#65533;&#65533;22$&#65533;&#65533;&#65533;&#65533;9&#65533;]A&#65533;&#65533;&#65533;&#65533;1&#65533;&#65533;%&#65533;}+/	N&#65533;=&#65533;()T&#970;,&#65533;h&6h&#65533;&#65533;n&#65533;&#1171;7&#65533;4'&#65533;&#12887;&#65533;d"&#65533;&#977;qP&#1241;n&#65533;&#65533;1Ts&#65533;&#65533;&#65533;&#65533;2&#65533;&#65533;&#65533;yxA&#65533;M&#65533;&#65533;H6E&#65533;4u&#65533;jiXf&#65533;&#65533;&#65533;&#65533;&#65533;;M&#45062;&#1646;u&#65533;&#65533;&#223;&#65533;&#65533;&#1174;R&#65533;r&#65533;K&#65533;4iT2&#65533;:R\<&#65533; S&#65533;v]Ef/f@&#65533;&#206564;&#65533;&#65533;&#65533;Li&#65533;&#65533;=&#65533;&#65533;&#65533;D(&#65533;&#65533;@vA,O&#65533;&#65533;&#65533;&#65533;&#65533;&#65533;&#65533;&#65533;=*Y&#65533;&#65533;&#65533;C&#509;&#65533;1&#65533;2&#65533;d&#65533;j&#65533;[:&#1174;&#65533;&#65533;&#65533;\&#65533;&#65533;&#65533;&#1958;d&#65533;&#65533;y&#65533;%&#65533;V9&#149;6B&#65533;&#65533;&#980;&#65533;&#65533;&#65533;DF9 &#65533;&#893;xJ$-&#65533;&#477;,d&#65533;&#65533;&#65533;,&#65533;+tI&#65533;&#65533;&#65533;&#65533;&#65533;l&#65533;&#65533;{&#65533;&#65533;y2$&#65533;X&#65533;P&#65533;iZ&#65533;&#65533;Yt&#65533;&#65533;&#65533;cP&#65533;&#65533;&#65533;&#65533;Sdj&#65533;&#65533;Z&#65533;&#65533;M&#65533;5&#65533;&#65533;&#65533;83&#65533;8h&#336;:&#65533;&#65533;L&#65533;&#65533;&#65533;%&#65533;8&#65533;[|j&#65533;&#65533;&#65533;&#65533;I&#65533;KG&#65533;&3&#65533;~S&#65533;&#65533;e3&#65533;&#65533;&#65533;&#65533;&#65533;&#806;&#65533;7&#65533;&#1581;&#65533;"&#65533;&#65533;ci4&#65533;&#65533;n&#65533;&#65533;+Y&#65533;P3!7&#65533;jU&#65533;p&#65533;*&#456;&#65533;&#65533;	&#65533;&#65533;&yR&#65533;rz&#65533;d&#65533;C&#65533;:A&#65533;&#65533;b^&#65533;&#65533;&#65533;&#404;&#65533;&#65533;LwZl`DV&#65533;#j2&#65533;
&#65533;&#65533;&#65533;F&#65533;$G&#758;&#65533;&#65533;&#65533;t&#65533;&#65533;W%&#65533;Q&#65533;&#65533;ci&#65533;&#65533;d&#65533;'$&#65533;YvH&#65533;t&#65533;&#65533;&#65533;&#1426;&#65533;=2[I&#65533;d&#65533;&#65533;r&#65533;&#65533;VI&#65533;&#65533;&#65533;&#65533;@H&#65533;%]`pD&#65533;m&#65533;&#65533;X&#148;&#1180;&#65533;$&#65533;,f&#65533;&#65533;&#65533;6&#1373;5&#65533;&#65533;c7&#65533;P&#65533;&&#65533;V&#65533;D$&#65533;t&#65533;&#65533;&#65533;&#65533;k)e&#65533;&#65533;m&#65533;Lw&#65533;&#65533;@h
!&#65533;&#65533;(&#65533;ekQ&#65533;&#1784;:&#65533;U&#65533;&#65533;&#65533;&#65533;1&#65533;8&#65533;&#65533;	&#65533;P|&#65533;T&#65533;|&#65533;&#65533;&#65533;&#65533;&#65533;&#65533;B&#65533;L62J &#65533;E&#65533;*&#65533;&#65533;&#65533;&#65533; &#65533;`0&#65533;(&#65533;&#65533;&#65533;Ax&#65533;&#65533;y&#65533;IXx&#65533;FU&#65533;+&#65533;Wb&#65533;&&#65533;V2(i&#65533;i&#65533;&#21578;&#65533;&#65533;&#65533;qJ&#65533;&#65533;M&#65533;&#65533;+XN5:&#65533;&#65533;*&#65533;&#65533;&#65533;\&#65533;JxP&#65533;6&#65533;&#65533;ay5I&#65533;yc'&#65533;&#65533;&#65533;&#65533;&#65533;my&#65533;K&#65533;`&#65533;&#65533;&#65533;u&#65533;&#65533;D&#415;&#65533;l&#65533;&#65533;&#65533;&#65533;&#65533;&#65533;{&#65533;&#65533;&#65533;&#65533;&#65533;&#65533;&#65533;&#65533;&#65533;&#65533;&#65533;&#65533;&#65533;&#65533;&#65533;&#65533;&#65533;&#65533;&#65533;&#65533;D &#65533;Q&#65533;&#65533;Az&#65533;&#65533;H&#65533;&#65533;f&#65533;&#65533;&#65533;&#65533;}T&#65533;}&#65533;jI&#65533;m<qO&#1683;%&#65533;&#65533;F].&#65533;&#65533;&#65533;c&#65533;$&#65533;[{&#65533;&#65533;D&#65533;F&#64086;kyc&#65533;&#65533;&#65533;&#419;%&&#65533;rL&#65533;&#65533;h&#65533;tBS&#65533;&#65533;&#65533;i&#65533;(+N&#65533;&&#1893;&#65533;&#65533;?r&#65533;&#269;5&#65533;K|&#65533;}n&#65533;<&#65533;`&#65533;L&#65533;`b|&#65533;|&#873;&#65533;KBH&#582;&#65533;o&#65533;H&#65533;&#65533;&#2036;&#65533;&#65533;D	&#65533;&#65533;&#65533;&#65533;&#65533;u@]rp&#65533;~&#1545;&#65533;t^&#65533;&#65533;&#65533;&#65533;&#65533;&#65533;&#65533;&#65533;&#608;q&#65533;4&#65533;[Q&#65533;J&#65533;&#65533;&#65533;8&#65533;&#65533;&#65533;L&#1888;eO&#65533;@NT a&#65533;&#65533;Y&#65533;&#65533;&#65533;&#65533; &#65533;&#65533;&#65533;Ml&#65533;&#65533;R&#65533;&#65533;&#65533;e&#65533;KC&#65533;&#65533;&#65533;&#65533;Q&#65533;&#65533;&#65533;&#65533;&#65533;x&#65533;+&#65533;&#65533;&#65533;\&#65533;&#65533;&#65533;&#65533;&#65533; N&#65533;&#65533;#&#65533;&#65533;|&#65533;&#65533;E[&#65533;&#65533;'&#65533;&#65533;&#65533;&#65533;&#65533;&#65533;Q&#65533;]&#65533;&#65533;]&#65533;&#65533;&#65533;&#65533;Ff&#65533;H&#65533;&#65533;^&#65533;&#65533;[&#65533;&#65533;&#65533;|&#65533;_&#65533;&#65533;&#65533;A&#65533;&#1108;&#65533;I5&#65533;At&#65533;&#65533;dG&#65533;&#65533;&#65533;&#65533;&#65533;<y,&#1821;*iJ&#65533;&#65533;?QD<X&#65533;&#65533;&#65533;I&#919;3&#65533;^&#65533;E&#65533;&#65533;UpM&#65533;-&#65533;85&#65533;I&#65533;C&#65533;&#65533;&#65533;Jl&#65533;`s&#65533;`,&#65533;&#65533;&#65533;&#65533;M&#65533;&#65533;$I'&#65533;G`L&#65533;4 *_&#65533;V&#65533;hN&#65533;m&#582;&#65533;&#65533;5Tu&#65533;_P(o&#65533;&#65533;&#65533;z&#65533;&#65533;@Q&#65533;fF+&#673;&#65533;&#65533;&#65533;	F&#65533;&#65533;L|)&#65533;&#65533;4Y\d&#65533;DY}]F&#65533;&#65533;&#65533;&#65533;}&#65533;&#65533;&#65533;g&#65533;&#65533;&#65533;0&#65533;_&#65533;G&#65533;A&#65533;R&#65533;&#65533;&#65533;&#65533;&#65533;fZ&#540;t&#65533;V(&#65533;&#65533;&#1585;LiyK"o&#65533;c&#65533;L&#65533;e&#65533;D&#65533;&#65533;9&#65533;P&#65533;&#65533;&#65533;&#65533;&#65533;>&#65533;&#1952;&#65533;&#65533;&#65533;&#65533;&#65533;ne&#65533;&#1741;&#65533;'-&#65533;B&#65533;&#65533;&#65533;&#65533;&#65533;&#65533;a&#65533;!{&#65533;&#65533;&#65533;&#65533;{&#65533;c&#65533;&#65533;YtQ1&r&#65533;@&#65533;&#65533;@&#65533;&#65533;8&#65533;#&#65533;^&#65533;hd&#65533;MG&#65533;&#65533;&#65533;)&#65533;&#65533;S&#65533;&#65533;rG n&#65533;&#65533;&#65533;&#65533;&#65533;dAT?&N&#2320;&#65533;&#65533;D$&#65533;/&#65533;&#65533;I&#65533;&#65533;/&#65533;JiD&#65533;&#65533;E&#65533; &#65533;PM}
bALZ&#65533;&#65533;pI&#65533;H&#65533;&#18252;&#53637;&#65533;&#65533;#&#65533;&#65533;&#65533;&#1893;&#341;&#414;Emb&#956199;DIM1&#65533;g&#65533;&#65533;&#65533;H&#65533;FL&#65533;&#65533;P&#65533;&#584;&#65533;&#65533;&#65533;"uZ&#65533;	ER&#65533;&#65533;&#65533;\A&#65533;&#65533;&#65533;Z&#65533;&#65533;dcB&#65533;&#65533;&#65533;&#801;l&#65533;-&#65533;^&#65533;&#65533;_&#65533;&#65533;e&#65533;&#65533;&#65533;&#65533;&#65533;Cb&#65533;&#65533;&#65533;HwUP&#65533;a&#65533;f&#65533;EB&#65533;&#65533;&#65533;&#65533;U&#65533;f&#65533;h&#65533;yE&#65533;l&#65533;RTb&#65533;8&#65533;&#65533;y&#65533;K&#65533;&#65533;&#65533;"&#65533;&#65533;O_&#65533;&#65533;&#65533;&#65533; &#65533;&#65533;&#65533;my&#65533;q&#65533;$i&#65533;E&#65533;h&#65533;&#65533;@&#939;&#65533;Xt&#65533;&#65533;r&#65533;&#65533;&#65533;<L`p&#65533;&#65533;T$&#65533;&#65533;&#65533;y&#65533;&#65533;&#65533;0&#65533;z&#65533;&#65533;}b&#65533;@`&#65533;&#65533;&#65533;&#65533;A&#65533;JC&#65533;&#65533;&#65533;-&#65533;&#65533;e&#65533;E&#65533;&#65533;@&#65533;&#65533;&#65533;&#65533;&#65533;&#65533;&#65533;&#65533;@&#65533;&#65533;$&#65533;S&#65533;&#65533;&#65533;pX&#1172;&#65533;G&#65533;&#65533;H&#65533;_&#65533;&#65533;&#65533;&#65533;&#65533;&#65533;K&#65533;&#53526;=&#65533;&#65533;&#65533;&#65533;&#65533;
&#1560;&#65533;&#65533;&#65533;c`&#65533;D`&#1948;D&#65533;P:MA&#65533;&#65533;=&#65533;	5!L&#65533;XX$&#65533;&#65533;$ &#65533;&#65533;&#65533;&#65533;`&#65533;&#65533;&#1841;![&#65533;&#65533;&#65533;&#65533;(&#65533;&#65533;&#65533;&#23061;P&#389;3&#65533;&#65533;J&#65533;&#65533;0&#65533;&#65533;&#65533;sF	|&a(&#65533;E&#65533;^&#65533;
g&#65533;Eu&#65533;&#65533;&#65533;)"ti
Ex&#65533;sv&^T&#65533;&#65533;Q&#65533;MlK&#65533;<O&#65533;S4&#65533;O4&#65533;s&#65533;&#1807;&#65533;(:&#65533;PN5&#65533;
&#65533;i7&#65533;V&#65533;&#65533;\&#65533;&#65533;X&#65533;&#65533;[y&#65533;d&#65533;!fu&#65533;Q&#65533;[&#65533;&#65533;&#65533;[&#65533;8&#65533;6&#65533;&#65533;@&#65533;&#65533;&#65533;&#65533;&#65533;m&#65533; &#65533;g&#65533;&#65533;hL&#65533;&#65533;&#65533;Xe>\,&#65533;&#65533;(&#65533;{F&#65533;&#65533;O&#65533;&#65533;&#65533;&#280;Btc&#65533;Jx>&#65533;&#65533;&#65533;X}i){&#65533;^]Y&#65533;i&#65533;HR&#65533;Nph&#65533;&#65533;X&#65533;&#65533;&#65533;&#659; &#65533;wlhe&#65533;R)=&#65533;&#65533;&#65533;5&#65533;&#65533;&#65533;&#65533;&#65533;&#65533;Ib&#65533;[&#65533;&#65533;v&#65533;#&#65533;&#65533;&#65533;&#937;&#65533;&#65533;&#65533;%&#65533;&#65533;&#65533;&#65533;&#65533;Y&#65533;&#65533;c&#65533;&#65533;M0&#65533;&#65533;&#65533;&#65533;&#65533;&#65533;9&#65533;m2R&#65533;&#65533;h&#65533;LF&#65533;9&#65533;&#65533;&#65533;&#65533;Q&#65533;&#65533; &#65533;g&#65533;(mz&#65533;&#252;&#65533;2B&#65533;&#65533;f&#65533;!}$&#65533;&#65533;&#65533;
&#65533;Ml&#65533;y&#65533;)&#65533;H&#65533;&#570;&#65533;[\&#65533;&#65533;1&#65533;T&#65533;&#65533;BvP&#65533;&#65533;&&#65533;&#65533;&#65533;K&#1309;&#65533;F&#65533;&#65533;&#65533;&#65533;&#65533;&#65533;&#1600;k-&#65533;Q&#65533;&#65533;PD&#1814;&#65533;&#65533;&#65533;&#632;&#65533;&#865;P&#65533;&#505;&#65533;C&#65533;
PwF&#65533;&#65533;,&#65533;D&#65533;&#155;&#65533;jK&#65533;`D&#1812;&#65533;>%*&#65533;@&#65533;D&#65533;&#65533;TI&#65533;&#65533;&#65533;&#65533;&#65533;m&#65533;&#65533;&#65533;t&#65533;-&#65533;'^8&#65533;&#65533;L&#65533;&#65533;*Rl&#65533;&#65533;&#65533;lT&#65533;&#65533;@&#65533;"&#65533;H&#65533;qR&#65533;N(&#836; &#65533;&#65533;&#65533;&#65533;&#65533;
->&#65533; &#65533;&#65533;6t&#65533;TZ&#65533;Y&#65533;G&#65533;
v&#65533;&#65533;p&tY&#65533;mD&#65533;&#1848;&#65533;&#65533;h&#65533;_&#65533;&#567;&#65533;&#65533;f&#65533;&#65533;|()Dv&#65533;&#65533;a5&#65533;&#65533;&#65533;s&#65533;&#65533;x&#521;$&#65533;iNh&#65533;&#65533;&#65533;(&#65533;L&#65533;&#65533;&#65533;P&#65533;x&#65533;fQ&#65533;H&#65533;&#65533;&#65533;'&#65533;y&#65533;K&#65533;&#65533;&#65533; {&#65533;&#65533;.&#65533;V&#65533;)c&#65533;&#65533;R&#65533;&#65533;$&#65533;&#65533; &#65533;&#65533;N&#1035;|&#65533;&#65533;U&#65533;&#65533;&#65533;D&#65533;&#299;&#65533;m&#65533;`^&#65533;%L&#65533;&#65533;&#65533;Y&#65533;GL&#65533;C&#65533;l&#65533;&#65533;;&#1412;&#65533;x&#65533;H9&#65533;=m&#65533;&#65533;xD&#65533;%&#65533; &#65533;i&#930;&#65533; a&#65533;T&#65533;M&#65533;*&#65533;!&#65533;6$&#65533;|&#65533;&#65533;&#65533;&#959;	b&#1797;OY&#65533;&&#65533;T&#65533;Y&#65533;K&#65533;&#65533;&#65533;&#65533;&#65533;&#65533;&#65533;5&#65533;J&#993;R&#65533;&&#65533;&#65533;Tq&#65533;osN&#65533;&#65533;&#65533;\&#65533;$m-&#65533;&#434;&#65533;k&#65533;6*^&#65533;&#65533;f&#65533;z|&#65533;&#65533;&#65533;8&#65533;GO}&#65533;&#65533;&#65533;&#1820;*&#65533;R&#65533;g2t&#65533;U2&#65533;&#65533;h&#65533;&#65533;le&#65533;0&#65533;<q&#65533;&#65533;U&#65533;#k&#65533;&#65533;;9&#65533;d&#65533;R&#65533;%$Y&#65533;x&#65533;`&#65533;&#65533;&#65533;&#65533;&#65533;h&#65533;.&#65533;e&#65533;&#65533;&#65533;&#65533;:&#65533;&#65533;lJ@5&#65533;&#65533;(&#65533;&#65533;
&#65533;b&#65533;`&#65533;.&#65533;&#65533;YD&#65533;&#65533;bI&#65533;&#65533;``lh8&#65533;.&#65533;&#65533;0F&#65533;-^h&#65533;y&#65533;&#65533;g&#65533;&#65533;&#65533;&#65533;n&#65533; &#65533;E&#65533;m&#65533;&#65533;&#65533;&#65533;&#65533;&#65533;&#65533;&#65533;&#65533;&#65533;&#10944;&#65533;&#65533;fN4&#65533;&#65533;&#65533;&#65533;;&#65533;@9&#65533;&#65533;(b&#65533;&#65533;DI5&#65533;&#65533;!&#65533;&#65533;	Dd&#65533;|(^<&#65533;&#50823;&#65533;&#65533;&#702;&#65533;j&#65533;q'{&#65533;0a&#65533;&#510; &#65533;&#65533;0&#65533;d$`y)dd&#65533;=&#65533;E&#65533;&#344;:&-&#65533;&#65533;(&#65533;j&#65533;&#65533;|&#65533;0&#65533;D&#65533;&#65533;&#531;&#65533;n&#65533; &#65533;5&#65533;#m&#65533;&#65533;&#65533;5&#65533;.|&#65533;&#65533;-&#951;J&#65533;d&#65533;&#730;&#65533;y&#65533;&#65533;eTM"
&#65533;(=&#65533;&#65533;S&#65533;&#65533;de&#65533;&#65533;&#65533;&#65533;h&#65533;&#65533;&#65533;hE&#65533;
,&#65533;&#65533;&#65533;&#65533;&#65533;&#65533;f&#65533;&#65533;e&#65533;j^X&#65533;&#65533;&#65533;&#65533;&#872;#&#65533;$&#65533;RN&#65533;q&#65533;&#65533;&#65533;&#65533; &#65533;&#1381;g?&#65533;&#65533;l4&#65533;FI?"&#65533;&#65533;B&#65533;z&#65533;D&#65533;&#471;&#65533;Su&#65533;p&#65533;8v`;W&#65533;0&#1485;&#65533;T&#65533;	Dz]&#65533;.&#65533;f&#65533;&#65533;)4&#65533;Y&#65533;&#728;J&#65533;@&#65533;&#65533;&#65533;&#65533;R' 6&#65533;r5T&#65533;)&#65533;R&#65533;&#65533;nvp&#65533;&#65533;&&#65533;-%&#65533;k&#65533;&#65533;(&#65533;0&#65533;&#65533;*m}&#65533;-d&#65533;O&#65533;&#65533;&#65533;M&#65533;Kb&#65533;T&#65533;&#65533;a&#65533;C?&#65533;|^Kr`&#65533;&#65533;&#65533;&#65533;K&#65533;&#65533;	&#65533;T&#65533;&#65533;&#269;e4&#65533;xP&#65533;I&#65533;&&#65533;#&#65533;&#65533;&#65533;lV-E&#65533;Q=A&#65533;&#65533;6&#65533; %&#65533;&#65533;&#65533;&#65533;&#65533;J&#65533;&#65533;&#65533;&#65533;B&#65533;Vn&#65533;&#65533;_&#65533;&#65533;&#65533;N&#65533;%&#65533;N#&#401;8C&#1400;&#65533;l4&#65533;T462V&#65533;[&#65533;k'X&#65533;&#65533;+&#65533;&#65533;&&#65533;&#65533;&#65533;]&#65533;h~ON&#65533;w&#65533;&#65533;g@&#65533;&#65533;&#65533;]&#65533;g&#65533;q}&#65533;&#65533;&#65533;&#65533;&#65533;5miA &#65533;9&#65533;5&#65533;tx&#65533;0&#65533;&#65533;&#65533;I&#65533;&#1536;&#65533;^wN&#65533;,c&#65533;&#65533;LDJe~&#65533; &#65533;&#65533;c&#65533;&#65533;S&#65533;&#65533;k&#65533;`&#65533;&#65533;&#65533;q&#65533;&#65533;&#65533;&#65533;7r[&#65533;k&#65533;&#65533;&#65533;4&#65533;&#65533;&#65533;&#65533;ll&#650;&#65533;&#65533;z&#65533;R&#65533;(#&#65533;Pm&#65533;hC&#65533;&#65533; &#900;'&#65533;&#65533;}&#65533;f&#65533;&#65533;&#65533;&#65533;t&#65533;&#65533;C&#65533;kM&#65533;]&#65533;&#65533;#&#65533;<^:%-C&#65533;E,&#65533;rK&#384;p&#264;&#65533;^&#65533;B&#65533;&#65533;j1&#65533;&#65533;#7*i8&#65533;; &#65533;^ &#65533;P4&#65533;&#65533;&#65533;V`55&#65533;u,+&#65533;&#65533;&#586;e&#65533;&#65533;&#65533;T)&#65533;&#65533;w&#65533;&#65533;|&#65533;&#65533;&#65533;&#65533;[N&#65533;s&#65533;l&#65533;s7&#65533;&#65533;(&#65533; &#65533;b&#65533;@h&#65533;,%a%&#65533;_&#65533;t&#65533;`&#65533;m&#65533;&#65533;M&#65533;&#65533;Tk&#65533;&#65533;a8W&#65533;d&#65533;LK*$5&#65533;&#65533;+&#65533;&#65533;&#65533;4&#65533;Lq&#65533;&#65533;&#65533;&#65533;id&#65533;&#65533;&#65533;&#65533;&#65533;&#65533;*&#917;&#65533;upX&#65533;&#65533;D8L&#65533;?&#65533;S&#65533;&#65533;+G	&#65533;&#65533;&#65533;'n&#65533;JF&#65533;<%$&#65533;&#65533;&#65533;&#65533;$&#65533;&#65533;9A &#65533;b&#65533;C&#65533;&#65533;k&#65533;&#65533;&#65533;JI&#65533;a:e&#65533;;"L&#65533;(&#1521;&#65533;&#65533;A&#65533;&#65533;sl&#65533;	&#65533;&#65533;DI\&#65533;^ +&#65533;2TD&#65533;<u	ME"N&#65533;R&#65533;&#65533;&#65533;&#65533;d<ebk&#65533;lO|&#65533;y&#65533;	i&#1180;l&#65533;&#65533;b&#65533;u&#1584;&#65533;e&#65533;&#65533;&#65533;N&#65533;\NaPN&#65533;&#65533;&#65533;	&#65533;"L^&#65533;&#65533;3&#65533;v]L&#65533;&#65533;@&#65533;&#65533;&#65533;&#65533;&#65533;_&#65533;&#65533;&#65533;X&#65533;&#822;&#65533;D&#65533;&#65533;w&#65533;&#65533;&#65533;&#65533;l&#65533;&#65533;G*E3Au&#65533;&#1447;&#65533;.&#65533;&#65533;&#65533;h&#65533;r&#65533;&#65533;9Y&#65533;
&#65533;&#65533;&#65533;SVH&#65533;&#65533;N&#65533;&#65533;tU&#65533;&#65533;&#65533;&#65533;x&#65533;FS&#65533;&#65533;&#65533;]&#65533;&#65533;y&#65533;(&#65533;&#1583;yhY&#65533;C&#65533;5&#65533;&#1737;\&#65533;&#65533;f&#65533;}&#65533;"&#65533;}&#65533;&#65533;.&#65533;h&#65533;n|`&#65533;&#65533;&#65533;&#65533;  &#65533;&#65533;l|&#65533;&#65533;&#859;$?lX&#65533;&#65533;)&#65533;M}&#65533;&#65533;&#65533;&#65533;@&#65533;&#65533;&#65533;&#65533;a&#65533;&#65533;&&#65533;S6V&#65533; (&#65533;&#873;&#65533;(&#65533;TY&#65533;&#65533;&#65533;S&#65533;&#65533;ar&#65533;g&#65533;`Lz%z&#43474;&#65533;<}s
&#65533;&#65533;&#65533;0&#65533;r&#65533;*U&#65533;S&#65533;&#65533;&#65533;5&#65533;&#65533;V&#65533;9&#65533;sv&#65533;)7JR&#65533;|&#65533;&#65533;m&#65533;`8+	c&#65533;6!&#65533;.&#65533;&#65533;&#65533;&#65533;&#65533;0ar&#65533;&#65533;&#65533;8&#65533;&#65533;&#65533;7d]&#65533;`&#65533;F'&#65533;&#65533;j&#65533;"DJ%q&#65533;H&#65533;&#65533;DSRh&#65533;%&#65533;H&#65533; @JF&#65533;&#65533;&#65533;N &#65533;&#1582;&#65533;&#65533;_ &#65533;R
q	&#65533;&#65533;R&#65533;l&#65533;&#65533;&#65533;9v7&#65533;&#65533;9&#65533;&#65533;&#65533;&#65533;	&#65533;(S4v&#65533;&#54601;&#417;P&#65533;&#65533;&#65533;&#65533;&#65533;<v&#65533;6Va%&#65533;&#65533;&#65533;{&#65533;ua&#65533;9W
&#65533;"&#65533;&#65533;&#65533;&#65533;&#65533;&#65533;&#65533;&#65533;I&#65533;&#65533;&#65533;S-'g&#65533;2&#65533;&#65533;&#65533;&#65533;`!7&#65533;&#65533;&#65533;/&#65533;2&#65533;"&#65533;&#65533;@&#65533;&#65533;&#65533;&#65533;&#65533;.&#65533;:&#65533;O'&#65533;&#403;&#65533;D&#65533;^zi5&#65533;X*&#65533;D7&#65533;[&#65533;'&#65533;&#65533;R*< &#65533;&#65533;):&#65533;&#65533;&#65533;&#65533;+&#65533;|&#65533;&#65533;&#65533;&#65533;&#65533;b&#65533;&#65533;J$&#65533;9&#65533;,&#65533;%\&#65533;&#65533;0 8&#65533;O&#65533;&#65533;&#65533;&#65533;)&#65533;&#65533;rR&#65533;"&#65533;H&#65533;&#65533;.&#65533;&#65533;rC&#65533;^&#65533;I&#65533;(J&#65533;&#65533;&#65533;&#65533;J	&#65533;&#65533;&#65533;h0P{B&#65533;&#65533;&#65533;9gC&#65533;@d&#65533;>U&#65533;&#65533;&#65533;&#65533;d{&#65533;&#65533;CYT
&#65533;&#65533;NaK	&#65533;d&#65533;&#65533;((&*s
,&#65533;&#65533;z&#65533;Q&#65533;&#65533;T 7&#65533;tL&#65533;&#65533;S+&#65533;$&#65533;&#65533;M &#65533;&#65533;&#65533;R&#65533;I &#65533;+lL&#65533;&#65533;&#65533;"|&#65533;!&#65533; &#65533;,@bax&#65533;&#65533;6&#65533;p&#205;7l&#65533;a&#65533;7&#65533;&#65533;+jD&#65533;"&#65533;4&#65533;&#65533;k&#1254;V&#65533;;&#65533;P]s&#65533;&#65533;P2m&#65533;&#311;z&#65533;&#65533;&#1112;xCJ&#1322;f&#810;&#65533;&#65533;vd&#65533;'h}Z R/&#65533;j&#65533;&#65533;6&#65533;H&#65533;-&#65533;H&#65533;$&#65533;&#65533;h\&#65533;`&#65533;&#65533;%c&#65533;&#65533;&#65533;8&#65533;&#65533;L &#65533;rM&#65533;&#65533;V#6&#65533;'&#65533;&#65533;5&#65533;&#65533;B&#65533;`(&#65533;&#65533;L&#65533;&#532;&#65533;P&#65533;&#65533;BS&#65533;8&#65533;&#65533;kN&#65533;&#65533;&#65533;&#65533;&#65533;&#5784;`{)&#65533;#i&#1709;P&#65533;m&#65533;&#65533;&#65533;T&#65533;i9P%&#65533;&#65533;&#65533;0%&#886;&#65533;&#65533;B&#43690;&#1562;x6&#65533;&#729;&#65533;_&#65533;}&#65533;W&#180;&#65533;-@&#65533;&#65533;&#65533;VY&#65533;yaYf&#65533;%k&#65533;&#65533;Z&#65533;aj^2&#65533;&#65533;&#65533;&#65533;&#65533;&#65533;d&#65533;&#170;D\&#54974;
]-&#65533;v&#65533;i&#65533;\&#65533;*&#65533;&#65533;&#53123;&#65533;>DkD&#65533;&#416;H[U&#65533;&#65533;&#65533;&#65533;&#65533;&#65533;3&#65533;&#65533;&#65533;&#65533;"5&#65533;&#52286;&#773;&#65533;&#65533;v&#65533;&#65533;&#1531;C&#65533;&#65533;&#1628;&#65533;&#65533;&#65533;(&#65533;vQ &#65533;&#922;>&#65533;A&#65533;4$K&#65533;&#65533;&#65533;a&#65533;7&#65533;u&#65533;m0&#65533;rS&#65533;-&#65533;&#65533;F&#65533;&#65533;,&#65533;&#65533;&#65533;&#65533;&#65533;K&#65533;&#65533;$1&#65533;&#65533;E&#65533;&#65533;&#2015;&#65533;h&#65533;mK&#65533;&#173; &#65533;&#65533;&#65533;&#65533;1&#65533;o~c&#65533;&#65533;&#65533;&#65533;dy&#65533;&#65533;2&#65533;&#65533;D;&#65533;4&#65533;&#65533;&#65533;:\&#65533;%&#65533;&#65533;YW$b&#65533;&#65533;o7&#168;&#65533;j&#65533;&#65533;&#65533;&#65533;&#65533;3Q`&w"D&#65533;a
o&#65533;&#65533;N8)&#65533;H PIK&#65533;^W&#65533;&#65533;&#65533;}d&#65533;M&#65533;&#1063;&#65533;^&#65533;kN&#65533;&#65533;&#65533;&#65533;'&#65533;&$t!&#65533;&#65533;&#247;	&#65533;&#65533;=[&#1505;:H&#65533;&#33802;@O}&#65533;&#1752;&#65533;r&#65533;y&#65533;&#65533;/&#65533;l&#65533;&#65533;e&#65533;PQ
G&#65533;Bt&#65533;f&#65533;"&#65533;o/0&#2003;&#65533;&#65533;&#65533;*eR&#65533;&#65533;&#65533;	K#&#65533;l&#65533;css`&#65533;C&#65533;&#65533;kX&#65533;"&#65533;&#65533;&#65533;&#65533;9&#65533;P&#65533;cd&#65533;&#65533;&#65533;&#65533;\&#65533;[&#65533;j&#549;udL&#65533;&#65533;d&&#65533;S*&#65533;&#65533;+l&#65533;&#65533;IN&#65533;cHc&#65533;&#65533;O&#65533;@.&#65533;&#65533;&#65533;,%&#65533;&#1746;&#65533;&#65533;7&#65533;&#65533;&#65533;&#65533;&#65533;&#65533;&#65533;5&#65533;	&&#65533;&#65533;@&#65533;&#65533;&#65533;&#65533;&#864;&1&#145;&#65533;P&2&#65533;&#65533;&#65533;&#65533;&#65533;&#65533;&#65533;&#65533;	kE&#65533;&#65533;&#65533;&#65533;7l&#65533;	&#65533;h4(&#65533;&#65533;&#65533;&#65533;Kx&#65533;4&#65533;gSD&#65533;&#65533;&#65533;&#65533; k&#65533;Uj&#808;&#65533;&#65533;:&#65533;K&#65533;g&#65533;&#65533;&#65533;&#65533;g&#65533;&#65533;4&#1843;&#65533;~7Os&#65533;&#65533;T&#65533;!&#65533;D+&#65533;&#33807;&#65533;D
&#65533;h&#275;k=&#65533;N&#65533;&#65533;&#65533;Ny&#65533;&#1223;&#65533;&#65533;Q&#65533;#&#65533;&#65533;"&#65533;_ p&#65533;I.F&#65533;tR&#65533;&#65533;&#65533;4gC2&#65533;x&#65533;&#65533;	Q&#65533;&#65533;&#65533;&#65533;&#65533;gk&#65533;Q&#65533;aI.<&#65533;$%&#65533;&#65533;.&#65533;&#65533;&#65533;D
a&#65533;:&#65533;&#65533;2&#65533;&#65533;{&#65533;&#65533;R2&#65533;&#65533;
'P&#65533;Z&#65533;]C[&#65533;#7&#65533;&#65533;lGdU&#65533;r&#65533;:&#65533;/0&#65533;&#65533;	&#65533;|&#65533;e]&#65533;&#65533;,|(]&#65533;#&#65533;&#65533;&#65533;&#65533;&#65533;KRN<Q&#65533;L&#65533;.&#31433;&#65533;d[&#65533;&#65533;>&#65533;7&#65533;z9&#65533;y@E&#65533;&#65533;k  &#65533;&#65533;&#65533;j&#65533;&#65533; 3&#65533;&#65533;S_&#65533;
9&#65533;1&#65533;&#65533;&#65533;OH&#65533;3&#65533;&#65533;&#65533;&#65533;4R|&#65533;&#65533;.&#65533;(Xw&#65533;j&#65533;G&#1348;,s&#65533;m&#65533; &#65533;&#65533;*'&#65533;Je$&#65533;&#65533;&#65533;^,&#65533;U&#65533;0&#65533;&#65533;&#65533;-&#65533;m|&#65533;&#65533;%&#65533;&#65533;o&#65533;&#65533;vO&#65533;&#65533;Y&#65533; &#65533;*&#65533;k&#65533;Io&#65533;Y&#65533;h&#65533;$aB"&#65533;B&#65533;U`&#65533;-&#65533;^ &#65533;&#65533;&#65533;&#65533;&#65533;T&U&#65533;&#65533;&#65533;&#65533;&#65533;&#18917;e&#65533;H5&#65533;/\&#65533;&#65533;^;os&#65533;&#65533;PV&#65533;&#65533;&#65533;&#2008;&#65533;$H&#65533;x&#65533;&#65533;&#65533;O&#65533;u&#65533;w&#65533;&#65533;&#65533;w&#65533; &#65533;l-&#65533;$&#65533;7J4|+E&#65533;=: &#65533;n&#65533;	&#65533;&#58030;&#65533;u7&#65533;&#65533;d&#65533;&#65533;`&#65533;R&#65533;2&#410;ec&#65533;0PnI&#65533;&#65533;]&#65533;&#65533;&#65533;&#65533;iKf'9&#65533;&#65533;	&#65533;&#65533;B&#65533;F&#65533;&#65533;K&#65533;&#65533;&#65533;'&#65533;&#65533;ke&#65533;w$&#65533;&#65533;@&#65533;y&#65533;&#1604;&#65533;WA&#65533;&#65533;&#65533;&#65533;&#65533;&#65533;&#65533;&#65533;&#65533;R.&#65533;&#65533;%&#65533;&#1608;&#65533;&#65533;mZ&#65533;&#65533;&#65533;&#65533;&#435;&#65533;K&#65533;&#65533;#&#65533;&#65533;'s]B&#65533;E{&#65533;&#65533;&#65533;l&#65533;Yt&#65533;&#65533;&#65533;.&#65533;s	
U\&#1837;&#65533;&#65533;&#65533;09&#65533;Ki&#65533;Ig&#65533;&#65533; 0&#65533;GK&#65533;&#65533;&#65533;&#65533;R=&#65533;&#65533; _&#65533;C&#65533;7&#65533;&#65533;&#65533;&#65533;&#65533;)&#65533;&#65533;&#65533;z&#65533;RH"c&#65533;&#65533;p6P1QBzbC&#65533;9m&#65533;+1&#1654;&#65533;&#65533;\&#65533;&#65533;`&#65533;@&#65533;3&#65533;&#65533;F&#1576;&#65533;&#65533;D-&#65533;Z&#65533;&#65533;&#65533;~&#65533;&#65533;=&#65533;$&#65533;)&#65533;&#65533;&#65533;&#65533;b&#65533;&#65533;&#65533;&#427;&#65533;h&#65533;&#65533;)&#1094;&#65533;&#65533;&#65533;&#65533;&#65533;z&#65533;V0&#65533;,&#65533;&#65533;u&#65533;v]&#65533;<Mi&#65533;O&#65533;P&#65533;L&#65533;&#65533;\J90&#65533;&#65533;\T[&#65533;&#65533;1M&#65533;&#65533;{mp i(&#65533;=y4)7&#65533;Q"$&#65533;&#65533;{c&#65533;&#65533;H{f~h&#65533;{&#65533;&#65533;&#65533;;&#65533;	+A&#65533;&#65533;s&#65533;\t022&#65533;&#65533;&#65533;q&#65533;i"&#65533;&#65533;&#65533;&#65533;&#65533;OUu&#65533;i&#65533;&#65533;&#65533;`&#65533;&#65533;0&#65533;\&#65533;&#65533;R
_&#65533;

U&#65533;&&#65533;&#1344;&#65533;*[&#621;&#65533;&#65533;v&#65533;&#65533;&#926;&#65533;&#1202;&#65533;&#65533;&#65533;	&#65533;=&#65533;j&#65533;&#65533;G&#65533;&#65533;K
&#65533;c&#65533;v&#65533;&#1469;&#65533;&#65533;|
.n&#65533;5&#65533;&#65533;&#65533;1&#65533;s&#65533;-&#65533;9&#65533;x&#65533;X9u&#65533;&#65533;w&#65533;&#65533;3&#65533;{&#1928;&#65533;9&#65533;E&#65533;T&#65533;J.V&#65533;&#65533;H&#65533;(YP &#65533;&#65533;&#65533;D&#65533;&#65533;&#65533;&#65533;&#65533;&#65533;*3s"&#65533;BF&#65533;>&#65533;&#65533; Cb,&#65533;&#65533;&#65533;&#65533;&#65533;&#65533;PBc>g&#65533;"K&#65533;g&#65533;&#65533;&#65533;"&#65533;&#65533;c%&#261; &#65533;",&#65533;//&#65533;0@E&#65533;9&#65533;&#65533;&#65533;.B$&#65533;D0M&#65533;,,P&#65533;&#65533;&#65533;&#65533;=&#65533;u&#65533;8&#65533;t -0-p-&#65533;/0'>&#65533;kp-@E 	I0&#65533;P*&#65533;3&#65533;P?o0-p&#65533;&#65533;L&#65533;	&#65533;J&#65533;&#65533;0'&#65533;&#65533;6`Ap5J &#1424;&#65533;&#65533;&#65533;&#65533;P&#65533;&#65533;&#65533;&#65533;&#65533;P&#65533;&#65533;?&#65533;7&#65533;&#65533;0'&#65533;@6&#65533;@Q&#65533;a&#65533;6&#65533;&#65533;0'&#65533;+&#65533;G&#65533;3Q7&#65533;;&#65533;?CQG&#65533;K&#65533;OSQW&#65533;[&#65533;_cQg&#65533;k&#65533;osQw&#65533;{&#65533;&#65533;Q&#65533;&#65533;&#65533;&#65533;&#65533;&#65533;Q&#65533;&#65533;&#65533;&#65533;&#65533;&#65533;Q&#65533;&#65533;&#65533;&#65533;&#65533;&#65533;&#65533;17&#65533;&#65533;	&#65533;&#65533;&#65533;&#65533;&#65533;`	&#65533;@
&#65533;
&#65533;&#65533;&#65533;&#65533;&#65533;&#65533;,~&#65533;&#65533;&#65533;&#1233;q	&#65533;&#65533;A &#65533;&#65533;&#65533;@ G@lN&#65533;&#65533;&#65533;6&#65533;QO&#65533;&#65533;1Rl&#65533;&#65533;A&#65533;&#65533;&#65533;&#65533;`	l#&#65533;@
&#65533;@#W&#65533;&#65533;1'2'4&#65533;"&#65533;&#65533;"&#65533;@&#65533;&#65533;!-&#65533;$I%/&#65533;&#65533; _&#65533;!F/&#65533;#/&#65533;&#65533;0&#65533;&#65533;" &#65533;&#65533;`&#65533;n&#65533;W&#65533;}Rlrr)&#65533;	&#65533; ,@
1ln)'&#65533;(&#65533;(+%&#1096;&#65533;2&#65533;&#65533;`&sb'&#1488;&#65533;&#65533;%&#65533;r&#65533;)s&#65533;%&#65533;R'&#65533;|&#65533;6&#65533;&#65533;&#65533;ZR-&#65533;2l&#65533;Q &#65533;&#65533;&#65533;$&#65533;&#65533;&m&#65533;,&#65533;R
&#529;&#65533;&#65533;o@&#65533;2&#65533;&#65533;u&#65533;"R&#65533;&#65533;&#914;,&#65533;R)23&#65533;&#65533;3&#65533; &#65533;	!&#65533;&#65533;*&#626;3iQ$_g!&#65533;&#65533;&#65533;24m#-&#65533;	.S&#65533;&#65533;&#65533;&#65533;&#65533;.Mr7&#65533;*&#65533;-q8&#65533;h6m3g&#65533;2}n .M&#65533;"F&#65533;-)&#65533;7$C2'&#65533;&#65533;8p&#65533;&#65533;%s5&#65533;&#65533;&#65533;&#65533;;7r:S ,S >&#65533;'&#65533;&#65533;0&#65533;3<&#65533;1;&#65533;&#65533;,`&#65533;&#65533;&#65533;3'0&#65533;u8?&#65533;@T@&#65533;@&#65533;@ATA&#65533;A&#65533;AB#TB#	&#65533;`	*&#65533;B-C7TC;4C?&#65533;CA&#65533;CC&#65533;DG&#65533;DEEK4EOTE[&#65533;E_tEc&#65533;EeF+t5'47`,&#65533;)   !&#65533;   ,n &#65533; &#65533;  &#65533; &#65533;Hp&#65533;<q&#585;SH&#65533; &#194;&#65533;&#65533;Q&#65533;G&#65533;&#65533;@q3&#65533;&#65533;&#65533;P^&#65533;&#65533;&#65533;&#1163;'&#65533;F&#65533;&#65533;\&#65533;&#65533;d&#194;&&#65533;&#65533;3&#65533;]&#857;%O&#65533;d'N&#65533;L&#65533;'m&#65533;&#65533;@N&#65533;_&#1940;Y&#65533;'&#1236;W&#65533;&#65533;Y4&#65533;&#65533;OGZ&#65533;&#65533;3&#65533;&#65533;l&#65533;&#65533;&#65533;&#65533;G0&#65533;&#65533;x&#65533;&#65533;&#65533;&#65533;k&#65533;&#65533;"&#65533;6&#65533;&#65533;&#65533;0&#65533;&#65533;7o&#1275;&#65533;&#65533;&#65533;W&#65533;&#754;&#65533;z&#65533;&#65533;X&#65533;";&#65533;&#65533;r&#65533;&#65533;&#65533;&#65533;)&#65533;&#65533;q&#65533;0 &#65533; &#65533;V&#65533;&#65533;&#65533;p&#65533;l&#65533;z&#65533;&#65533;R3 &#65533; dd&#65533;&#65533;&#65533;&#65533;h &#65533;&#65533;&#65533;&#53559;w]miS&#65533;&#65533;V&#65533;5as&#65533;&#1669;&#65533;oo!&#65533;a&#65533;&#65533;v[&#65533;&#65533;e&#65533;v&#65533;&#1499;6a&#65533;&#65533;&#65533;&&#65533;6&#65533;d&#738;Y&#65533;&#65533;&#65533;&#65533;d&#65533;&#65533;]&#65533;&#65533;|A&#65533;&#65533;?&#65533;&#65533;O&#65533;&#65533;c&#913; &#65533;&#65533;7&#65533;)L0!D`&#549;&#347;3&#65533;E&#65533;q&#65533;&#65533;b&#65533;&#65533;&#65533;&#65533;b&#65533;	&#65533;&#65533;0jSPZ&#65533;&#65533;V&#65533;&#65533;&#65533;&#65533;&#65533;a[&#65533;t'Xii&#65533;&#65533;_&#65533;!&#65533;&#65533;&#65533;;&#65533;5Y&#65533;&#65533;&#65533;&#65533;cD&#656;&#65533;&#65533;&#328;&#65533;@&#65533;&#65533;6&#65533;fm&#65533;&#65533;y&#65533;,&#65533;k &#65533;&#65533;&#65533;&#65533;#&#65533;&#65533;&#65533;&#65533;0mU@&#65533;&#65533; &#65533;0|&#30788;/&#65533;G&#65533;{,&#65533;7&#65533;k&#65533;9&#65533;o&#65533;9&#65533;&#65533;#u&#65533;9w_&#65533;&#65533;&#65533;y&#65533;i&#65533;{&#65533;AJ&#65533;Dr&#600;&#65533;&#65533;%F"s&#65533;"V&#65533;]&#65533;&#65533;7P8&#65533;&#65533;&#65533;&#65533;,YI$&#65533;&#65533;&#65533;&#65533;_&#65533;&#65533;	&#65533;&#65533;&#65533;&#65533;&#65533;&#65533;&#65533;6Bx(&#65533;LJ&#65533;&#65533;j&#65533;)b&#65533;j&#65533;&#65533;@ &#65533;Rt%&#65533;&#65533;b_&#65533;t&#936;t&#65533;xNZ&#2000;&#65533;&#65533;9V&#65533;u&#65533;
i&#65533;&#65533;&#65533;&#65533;C&#65533;&#65533;&#65533;&#65533;&#1131;&#65533;&#65533;_~&#65533;&#1111;&#1596;&#65533;&#65533;&#65533;&#65533;19 &#65533;&#65533;|c&#65533;&#65533;&#65533;Ui&pl&#65533;&#65533;&#65533;&#65533;}&&#65533;b&#1054251;&#65533;6x&#65533;&#65533;G&#65533;uRYw}V&#1073;&#65533;&#65533;p&#65533;g+]cM&#65533;&#65533;>&#65533;&#1578;l&#65533;&#65533;&#65533;&#65533;&#65533;&#65533;&#65533;f&#65533;&|&#65533;&#65533;,&#65533;M&#65533;&#65533;&#681;"&#65533;&#65533;&#65533;&#65533;X&#65533;	kf&#1701;&#65533;T&#65533;&#65533;|&#1085;&#65533;&x)&#1690;&#65533;&#65533;&#65533;&#65533; &#65533;x&#65533;Y&#65533; ?&#65533;q&#65533;{&#65533;&#65533;&#65533;)&#65533;t&#65533;&#659;&#65533;p&#948;+-&#65533;X&#65533;`GF&#65533;]&#65533;y	&&#65533;&#65533;&#65533;K2 n&#65533;&#65533;&#1686;&#65533;v&#65533;&#65533;X|&#994;&&#65533;&#65533;+u&#65533;&#65533;p&#65533;&#65533;&#65533;h&#65533;u&#65533;]&#65533;&#65533;q&#65533;&#65533; A&#621;&#65533;&#65533;/&#65533;<&#65533;&#65533;&#65533;r8h&#1127;5b&#65533;n&#65533;:?&#65533;&#65533;&#65533;y&#65533;&#65533;i&#65533;tk,,&#65533;1SJi&#65533;/d@&#65533;P&#65533;&#65533;zf% &#65533;n&#65533;A&#65533;&#65533;&#65533;&#65533;&#65533; D&#65533;[&#65533;&#65533;=nb]&#65533;&#65533;&#65533;&#65533;0<&#65533;&#65533;&#65533;a&#65533;&#65533;&#65533;+_&#65533;Z&#65533;6|&#65533;&#65533;Yl&#65533;?&#65533;&#65533;&#65533;m&#65533;&#65533;y?&#65533;{e&#65533;&#65533;&#1701;zp&#65533;9&#65533;j&#65533;&#65533;&#65533;{Q&#65533;0&#65533;t.&#65533;&#65533;G&#65533;yUs\T&#65533; &#65533;sz:&#65533;|&#65533;&#65533;&#65533;[x&#65533;\&#65533;z#&#65533;k&#65533;)P&#65533;\&#65533;"&#65533;&#65533;kP&#32984;&#65533; 08&#65533;&#65533;X&#65533;&#65533;&#65533;b&#65533;&#65533;}&#65533;_&#65533;&#65533;&#65533;c&#65533;&#1669;&#65533;&#65533;&#1835;&#65533;<[&#65533;&#65533;&#65533;;&#65533;&#65533;F2&#65533;&#65533;@&#65533;&#65533;&#65533;)&#65533;&#65533;o&#65533;&#65533;N!/&#65533;Kh&#65533;&#65533;~VC&#65533;p&#65533;&#65533;;&#65533;&#65533;>q&#65533;L&#1931;&#65533;&#65533;&#65533;&#65533;&#65533;&#65533;E&#65533;a&#65533;&#65533;v&#65533;QP&#65533;&#65533;&#1789;&#65533;e&#65533;&#65533;}&#65533;R&#65533;&#65533;&#65533;n&#65533;_&#65533;'R>c&#65533;&#65533;*~
Lx&#65533;)&#65533;`&#65533;&#65533;H&#65533;&#65533;[&#65533;&#65533;SA&#65533;&#65533;&#65533;t&#65533;i^&#65533;&#1244;7B/&#65533;RSZ<d&#65533;S(&#65533;Q&#65533;N&#65533;&#65533;Zb&#65533;&#65533; &#65533;&#65533;:&#65533;&#65533;4+1&#65533;&#65533;]&#65533;&#65533;&#65533;x&#193;&#65533; &#65533;&#65533;&#65533;%&&#65533;U&#65533;&#65533;&#65533;&#65533;R&#65533;!&#65533;G&#65533;1A&#65533;< (&#65533;	X&#65533;&#65533;&#65533;N9DA&#65533;1R&#65533;&#65533;84TA&#1094;,&#65533;[hb&#65533;&#65533;89&#65533;s&#65533;Qs&#65533;B&#65533;&#65533;(!
TtC&#65533;&#65533;&#65533;B&#18195; Rj&#65533;@x&#65533;&#65533;F&#65533;	G~&#65533;> hK&#65533;"&#1003;PR<&#65533;&#65533;od&#65533;W&#65533;&#65533;&#1631;1>0&#65533;%&#65533;0I &#65533;&#1052;&#65533;&#65533;@L&#65533;&#65533;&#65533;)5B&#65533;&#65533;f&#65533;&#65533;Da&#65533;i&#65533;g&#65533;&#65533;&#65533;,[&#65533;E&#65533;&#65533;Af&#65533;&#65533;](&#65533; 6&#65533;&#65533;i&e&#65533;2&#65533;Q&#65533;@&#65533;!&#65533;lt3*;&#65533;&#65533;&#65533;syi&#65533;l"6&#65533;wa&#65533;s&#65533;&#65533;cfJ&#65533;J&#65533;&#65533;[&#65533;qMsE&#528;&#65533;K&#65533;d&#65533;3~z+%;4s@&#65533;&#65533;&#65533;R&#65533;&#65533;&#65533;eA<g;&#65533;&#65533;Fam&#65533;&#65533;x$&#195;QT?&#65533;&#1514;&#65533;C&#65533;*&#65533;&#65533;$&#1042;b&#65533;&#65533;"&#65533;F&#65533; &#65533;^&#65533;&#65533;&#65533;X&#65533; >&#65533;&#65533;D&#65533;&#65533;: &#65533;&#65533;&#65533;&#65533;F&#65533;64PI(&#65533;)Q&#65533;&#1400;*&#65533;&#65533;&#65533;V&#65533;zDI&#65533;/&#65533;&#65533;K5&#65533;1_&#65533;&#65533;&#65533;)&#65533;&#65533;&#65533;&#65533;&#65533;W&#766;'&#65533;AG&#65533;Z&#65533;o5&#65533;&#65533;&#65533;b&#65533;A&#65533;&#65533;&#65533;&#65533;&#65533;'@&#65533;&#65533;&#65533;M	B&#65533;@&#65533;&#65533;)&#65533;|2&#65533;*&#65533;&#65533;&#65533;&#65533;&#65533;k&#65533;Tg&#65533;8&#65533;U|&#65533;&#65533;&#65533;%&#65533;&#65533;&#65533;	Gf&#65533;&#65533;&#65533;&#65533;EZ#P|.U&#65533;h&#65533;&#706;q&#674;p.%&#65533;=_&#65533;&#65533;m&#65533;&#65533;?&#65533;&#65533;{&#200;CJ&#65533;J&#65533;!/&#133;|&#65533;&#65533;/|!
&#65533;&#65533;wt&#65533;s&#65533;qM&&#65533;&#65533;&#1356;&#65533;&#65533; &#65533;&#65533;1&#1457;&#65533;UZ&#65533;&#65533;	WMkQ&#65533;V&#65533;\&#65533;`&#65533;&#65533;}>R&#65533;7&#398;&#65533;&#65533;&#65533;o
&#65533;%;&#65533;w&#65533;5
&#65533;6(&#65533;&#65533;RR&#853;&#65533;L&#65533;&#65533;oJ&#65533; S&#65533;&#65533;r&#65533;&#65533;J~S&#65533;T8L&#65533;^ &#65533;&#167;B'|j&#65533;KA	-&#65533;&#65533;&#65533;.&#65533;U&#65533;&#65533;&#65533;L&#65533;&#65533;&#65533;&#65533;&#65533;a/&#65533;H&#65533;&#65533;&#65533;&#65533;EIM7&#65533;&#1318;&#65533;&#65533;&#65533;&#65533;&#65533;A`S&#65533;Bb&#65533;0l &#65533;a&#65533;&#65533;&#65533;&#65533;*z&#1033;"&#65533;`&#65533;&#65533;[(f`-&#65533;&#65533;t&#65533;<&#65533;&#65533;&#65533;z9&#65533;&#65533;&#65533;m&#65533;&#65533;\M&#65533;)&#65533;)&#65533;&#65533;%&#65533;6FfR
&#65533;]:K!x&#65533;#Q&#65533;"&#65533;I&#65533;&#65533;;&#65533;ybb&#65533;&#65533;^&#65533;&#65533;&#65533;&#65533;&#65533;uZ&#65533;&#65533;5&#65533;&#65533;d&#65533;&#65533;3&#65533;?&#273;&#65533;n&#65533;9&#65533;&#65533;)&#65533;~&#65533;n1rC&#65533;T&#65533;&#65533;|&#65533;&#65533;&#65533;4&#556;&#1062;V&#65533;&#65533;@&#65533;6&#65533;&#65533;y&#65533;jUmEuQ&#65533;&#65533;&#65533;$\&#65533;w&#65533;&#65533;&#65533;&#1562;&#65533;&#65533;B&#65533;&#65533;K	_:&#65533;f&#65533;qux&#65533;&#371;}&#639;*&#65533;&#65533;&#65533;&#65533;&#65533;&#65533;D&#65533;&#65533;&#65533;&#65533;&#65533;=,&#65533;2A&#65533;e&#65533;&#65533;&#65533;&#65533;&#65533;&#65533;&#65533;&#149;d&#65533;6~&#65533;;m&#65533;&#65533;&#65533;:&#65533;3&#65533;&#65533;&#65533;&#65533;&#65533;&#65533;a<&#65533;&#65533;I&#65533;:&#65533;NWP&#65533;L:y&#65533;D&#65533;&#65533;Z&&#65533;&#604;&#65533;8&#65533;&#65533;&#65533;&#65533;<&#65533;&#65533;sQ/&#65533;{/W&#65533;&#65533;&#65533;&#65533;$[n&#65533;&#65533;&#65533;w=&#65533;&#65533;&#65533;q&#65533;&#65533;&#65533;FV&#65533;#&#65533;h&#65533;&#65533;9p2&#65533;<&#65533;t)yB&#65533;&#65533;&#65533;&#65533;b1Jj&#65533;&#65533;&#65533;4&#65533;&#65533;y*&#65533;&#65533;P&#65533;sr
_H&#65533;&#65533;&#65533;&#65533;&#65533;&#65533;&#65533;\&#65533;#Bj8&#65533;&#65533;"&#65533;&#868;&#65533;A]H&#65533;&#1956;8Xo&#65533;&#65533;\>&#65533;&#65533;j&#65533;&#65533;&#65533;&#65533;&#65533;D&#65533;&#65533; &#65533;&#65533;'t&#65533;o &#65533;e~O0_0&#65533;&#65533;W^&#65533;v&#65533;cA,&#65533;Xn&#65533;&#65533;lq&#65533;xs&#65533;>1B&#65533;-,v%+&uZT&#65533;a2&#65533;&#65533;p<&#65533;X1&#65533;vY&#65533;q&#65533;,&#65533;T=&#65533;!%&#65533;@L&#65533;&#65533;0q&#65533;B&#1140;s&#65533;!7&#65533;&#65533;?	&#65533;}&#65533;&#65533;&#65533;&#65533;qXqO&#65533;I&#65533;&#65533;&#65533;&#65533;p^&#65533;#&#65533;bdlC&#65533;};ux_&#65533;u px&#65533;&#65533;g&#65533;\&#65533;c&#65533;&#65533;7Sr&#65533;b/`T-&#65533;&#65533;&#65533;&#65533;D&#65533;s&#65533;'u&#65533;UB&#65533;I&#65533;&#65533;&&#65533;{&#65533;&#65533;&#65533;]&#65533;U&#65533;&#65533;:&#65533;&#65533;&X]&#65533;@B&#65533;&#65533;&#65533;h&#65533;&#65533;&#65533; &#65533;&#65533;I&#65533;0Wx7@&#65533;?>&#65533;D&#65533;ab&#65533;P&#65533;&#65533;=
2C@&#65533;S$-&#65533;~c&#65533;&#65533;(`sv?V4&#65533;&#65533;&#65533;A7&#65533;&#65533;-&#65533;&#65533;X&#65533;E&#65533;P&#65533;6&#65533;&#65533;z&#65533;ew&#65533;&#65533;J&#65533;&#65533;
\%D2 1,&#65533;=&#65533;&#65533;K&#65533;&#65533;E&#65533;5g&#65533;&#65533;2&#65533;&#65533;s`&#65533;4&#65533;&#65533;&#65533;S&#65533;}F&#65533;Z&#65533;h&#65533;]k&#65533;&#65533;&#65533;&#65533;2&#65533;&#65533;gj&#65533;&#65533;2&#65533;p&#65533;J(R&#65533;2&#65533;&#65533;(&#404;4&#65533;C&#65533;9&#65533;&#65533;#&#65533;&#65533;&#65533;&#65533;,1&#65533;&#65533;d)O&#65533;&#65533;&#65533;!&#65533;HF"3C&#65533;&#65533;Xz&#65533;&#65533;Vr&#65533;&#65533;"&#65533;&9`,&#65533; C&#65533;~&#65533;!9&#65533;&#65533;1&#65533;&#65533;-b&#65533;e0&#65533;5&#65533;&#65533;v &#65533;&#65533;q&#65533;&#65533;&#65533;&#65533;&#65533;}&#65533;%&#65533;8&#65533;2:P2N(&#65533;H&#65533;_&#65533;+&#65533;6"&#65533;&#65533;+II&#65533;g&#65533;m&#65533;^U$&#65533;&#65533;
^&#65533;&#65533;&#65533;q&#65533;&#65533;.4&#65533;$&#65533;&#65533;#.	w&#65533;!ft&#65533;5)F!C&#65533;&#65533;&#65533;F&#450;&#65533;Y5&#65533;%&#65533;L&#65533;dL&#65533;5r&#65533;T~4&#65533;&#65533;S&#65533;&#65533;B/]=&#65533;&#65533;:D&#65533;Dq&#65533;&#65533;&#65533;J&#65533;&#65533;"&#65533;&#65533;>%$%i1PB"&#65533;&#65533;/D&#65533;&#65533;&#65533;X&#65533;	"K&#65533;v&#65533;&#65533;A]V&#65533;>&#65533;&#65533;"&#65533;CC/&#65533;&#65533;F&#65533;&#65533;&#65533;&#65533;V&#168;#&#65533;?&#65533;tb?&#65533;D&#65533;&#65533;Q&#65533;)&#65533;'P&#65533;?h0&#65533;d&#1968;+&#65533;E&#65533;A&#65533;u&#65533;v&#65533;Y&#65533;&#65533;&B&#65533;C&#65533;&#65533;&#65533; p2&#65533;,&#65533;<&#65533;&#65533;&#65533;&#65533;0b&#65533;QNl&#65533;Z+cA&#65533;18u&#65533;rCB$&#65533;h$4&#65533;*&#65533;A6BPiLo&#65533;&#65533;&#65533;b_+A+'&#38142;&#65533;&#65533;@m2j&#65533;Q,B?&#65533;Xr-&#65533;,Q&#65533;(&#65533;r&#65533;&#65533;1&#65533;&#65533;Zo&#65533;&#65533;&#65533;<D&#65533;&#65533;D)&#1098;&#65533;B&#65533;&#65533;y&#65533;i&#65533;&#65533;W&#65533;>&#65533;7&#65533; &#65533;&#65533;&#65533;&#65533;l&#65533;1fM&#65533;-&#65533;$O&#65533;XaK&#65533;+&#369;&#65533; >Rf&#65533;&#65533;s&#65533;&#65533;&#65533;&#65533;3&#65533;Xt!&#65533;47>&#65533;EyxY
b&#65533;%&#441;vl&#65533;}q!4&#65533;.&#65533;ThA_&#1800;&#65533;>`&&#65533;&#65533;&#65533;y&#65533;&#65533;H7&#65533;4l"r&#65533;&#65533;U&#195;.&#65533;w&#65533;&#65533;&#65533;G&#65533;&#338;4&#1428;&#546;+gwQJ&#65533;&#65533;&#65533;&#65533;9&#65533;$y&#65533;&#65533;&#65533;&#65533;kdK&#65533;X&#65533;*&#65533;iE&#65533;5o&#65533;&#65533;&#65533;.&#65533;eR&#65533;(+&#65533;g&#65533;A&#65533;&#589;&#65533;&#65533;0p&#65533;l&#65533;c&#65533;AVxCOE,&#65533;&s&#65533;'&#456;"2&#65533;&#65533;&#65533;I0&#65533;"&#65533;')F&#65533;&#65533;tS&#65533;&#65533;&&#308;'&#65533;&#65533;&#65533;&#65533;EJ`&#1155;*a$+&#65533;&#65533;]?i&#65533;&#65533;=U&#65533;8&#65533;&#65533;.&#65533;&#65533;&#65533;B&#65533;&#65533;ct&#65533;(&#65533;J"t,&#65533;&#65533;w&#65533;)>&#65533;ZBr&#65533;G5C&#65533;U4(3i&#65533;H&#65533;&#65533;Q]D` &#65533;Tm&#65533;&#65533;&#177;*h&#65533;nP&#65533;o&#65533;R&#65533;&#65533;&#65533;B&#65533;{D&#65533;&#65533;&#65533;&#65533;_&#65533;#&#65533;&#65533;^&#65533;&#65533;&#65533;G&#65533;:&#65533;&#65533;&#&#65533;&#65533;,&#65533;&#65533;&#65533;&#65533;&#65533;>&#65533;XKdC&#65533;&#65533;&#65533;A|&#65533;&#65533;~k	" Rv&#65533;&#65533;a&#65533;/&#65533;&#65533;&#65533;Y%1Fq W)&#65533;Au&#65533;)&#65533;&#1091;U?7&#65533;&#65533;g&#65533;T-3 Dc]Q&#65533;B&#65533;&#65533;`u&#65533;&#65533;%K8\&&#65533;&#65533;&#65533;&#65533;FQY<H("V&#65533;|&#65533;$&#65533;vsP&#65533;I GVC&#65533;$C8Z&#65533;Q&#65533;&#65533;&#65533;&#65533;#&#65533;1&#65533;zYp!{
&#65533;w&#65533;t&#65533;&#65533;&#65533;ay*(|K&#65533;Z"kTg03&#65533;E?2&#65533;Y&#65533;&#65533;!]&#65533;J&#65533;&#65533;!:&#65533;B&#65533;{wS%uB&#65533;&#1640;&#820;6 &#65533;&#65533;&#65533;(&#65533;&#65533;.ctQ &#65533;&#65533;a&#65533;&#65533;G&#65533;&#65533;gk&#65533;&#65533;9&#65533;Q:o&#65533;&#65533;&#65533;K&#65533;TY&#65533;&#65533;iR&#65533;%sy&#65533;&#65533;i&#65533;$v&#65533;&#1271;W&#65533;4&&#65533;)l	 T&#65533;zy&#65533;AY&#65533;9"c&#65533;&#65533;v&#65533;!&#65533;A&#65533;&#65533;A&#65533;;5E&#65533;&#65533;&#65533;+&#65533;&#65533;&#65533;&#65533;$ &#65533;GSfs/uB&#65533;y&#65533;&#65533;&#65533;&#65533;`&#65533;v5~&#65533;j2&#65533;&#65533;&#65533;ot#&#65533;&#65533;'&#65533;&#65533;&#65533;&#65533;:&#65533;@&#65533;G&#65533;&#65533;&#65533;8WSB&#65533;z&#65533;&#65533;s&#65533;&#65533;9&#65533;)&#65533;&#65533;i&&#65533;*&#65533;Y&#65533;j&#65533;q&#65533;j&#65533;&#65533;^&#65533;qPig]&#65533;&#65533;L&#65533;co&#65533;cp~ p&#65533;&#65533;'&#65533;=&#65533;&#65533;?P"&#65533;&#65533;&#65533;&#65533; &#65533;{5&#65533;&#65533;T&#65533;[&#65533;O&#65533;&#65533;H&#65533; &#65533;&1&#65533;&#65533;K-&#65533;
{G&#65533;2j&#65533;&#65533;k&#65533;;&#65533;98&#65533;%$O&#65533;Sd&#65533;&#65533;&#65533;A[7&#65533;!k&#65533;&#65533;_&#65533;uu&#65533;&#65533;&#65533;;U.R&#65533;m&#65533;&#65533;	&#65533;&#65533;&#65533;u&#65533;&#65533;&#65533;&#1402;aF&#65533;#>&#65533;&#65533;&#65533;'&#65533;5&#1360;&#65533;ld'&#65533;&#65533;&#65533;&#65533;&#65533;(u&#65533;OJ&#65533;C@&#65533;4&Ug&#65533;&#65533;A&#65533;S&#65533;&&#65533;&#65533;o&#65533;--xj&#65533;&x&#65533;S&#65533;XW&#65533;X&#65533;;LPSu'&#65533;&#65533;m&#1335;h&#65533;&#65533;"qa&&#65533;&#65533;1f&&#65533;&#65533;&#65533;&#65533;&#65533;&#65533;,&#65533;5b&#65533;z&#65533;&#287;Qz&#1195;S#&#65533;&#65533;&#65533;q&#1545;&#65533;&#65533;;&#65533;&#65533;txh"U&#65533;B&#65533;&#65533;1&#65533;&#65533;&#65533;&#65533;;EU8"	3&#65533;%&#65533;i&#65533;&#65533;rL!&#65533;e"2R&#65533;v&#65533;G|&#65533;1&#65533;&#65533;&#65533;&#65533;&#65533;&#65533;{&#65533;@7&#65533;&#65533;&#65533;q\&#65533;&#65533;|&#65533;1&#65533;&#65533;&#65533;AR0&#65533;6&#65533;R&#65533;&#65533;&#65533;3<x&#65533;&#65533;&#65533;2&#65533;&#65533;2n&#65533;&#65533;&#65533;&#65533;&#65533;6QX &#65533;&#65533;&#65533;&#65533;u&#988;&#65533;&#65533;&#65533;<&#65533;&#65533;&#65533;&#65533;&#65533;Y&#65533;&#65533;&#65533;&#65533;&#65533;SJa&#65533;&#65533;VB&#65533;&#65533;&#65533;&#65533;&#65533;&#65533;UY&#65533;&#65533;#&#65533;-&#65533; 5q&#65533;;&#65533;&#65533;&#65533;fk6&#65533;&#65533;x&#1137;d&#65533;2&#65533;&#65533;S&#65533;&#65533;&#65533;&#65533;&#65533;mQf)&#65533;`&#65533;Pxh&#65533; `&#65533;&#65533;,&#65533; &#65533;&#65533; &#65533;&#65533;&#65533;|&#65533;j&#65533;R&#65533;&#65533;W&#65533;Av&#65533;&#65533;9G9&#65533;6&#65533;C&#65533;w95B/&#65533;PR&#65533; &#65533;&#65533;4f&#65533;{&#1696;.&#65533;I,\??%}&#65533;tC&#65533;x&#65533;'&#65533;s&#65533;S`&#65533;&#65533;!&#65533;&#1388;N&#65533;&#65533;&#65533;|&#65533;&#737;&#65533;Qr&#65533;y].&#65533;
?aV&#65533;&#65533;e1I&#65533;&#65533;5sS&#65533;:q-<&#65533;2&#65533;&#65533;&#65533;&#65533;&#65533;&#65533;N&#65533;&#65533;=o&#65533;+&#65533;&#65533;X&#65533;&#65533;[&#65533;Ur&#65533;&#65533;pJ
)&#65533;0&#65533;&#65533;p	&#65533;|&#65533;6&#65533;&#342;&#65533;&#65533;&#65533;&#65533;&#65533;&#65533;&#65533;$cRv>B&#65533;&#65533;5&#65533;&#65533;>6]-&#65533;C&#65533;\&#65533;'&#65533;b1i,	kP&#65533;5q&#65533;C&#65533;3&#65533;&#65533;Q&#65533;&#65533;22 &#65533;-<&#65533;&#65533;^k&#65533;&#65533;&#65533;:&#65533;&#249;&#1131;&#65533;&#812;&#65533;&#1818;&#65533;&&#65533;&#65533;}X&#65533;&#901;{/&#65533;&l"&#1583;|S&#65533;=&#65533;A&#65533;s&#65533;&#65533;&#65533;&#65533;x&#65533; &#65533;1&#65533;(1;t&#65533;j&#65533;7&#65533;&#65533;&#65533;1&#65533;S&#65533;z/n&#65533;&#65533;&#65533;j*&#65533;&#65533;`&#344;&#65533;&#65533;q&#1216;U&#65533;&#65533;&#65533;&#65533;&#65533;&#65533;B&#65533;&#65533;'&#65533;&#171;&#65533;&#65533;)V5&#65533;E&#65533;N=&#65533;\W&#65533;x&#856;Fu&#65533;k&#65533; &#65533;&#65533;&#65533;&#65533;&#1910;f&#65533;&#65533;&#65533;&#65533;&#65533;&#65533;&#65533;&#65533;`:9&#65533;&#65533;S&#65533;P&#571;&#65533;&#65533;<&#65533;&#65533;&#65533;&#65533;@&#65533;	 &#65533;V&#65533;h&#65533;S\8&#65533;&#65533;&#65533;$d&#65533;Y&#1209;&#65533;&#65533;&#65533;#&#65533;&#341;&#65533;&#65533;z|&#65533;F4U!h
_`
``&#65533;&#65533;&#65533;&#65533;L&#65533;be&#65533;&#65533;&#65533;=l&#65533;&#65533;&#65533;G5&#65533;@6hn"&#65533;~&#65533;.&#65533;,{&#65533;>&#65533;&#65533;&#65533;&#65533;&#65533;	&#65533;\&#65533;6&#65533;&#65533;&#65533;&#65533;v&#65533;}Kk&#65533;H&#65533;&#65533;&#65533;2&#65533;&#65533;&#65533;&#1986;&#65533;{v&#65533;&#65533;B&#65533;h
&#65533;&#65533;``&#65533;&#65533;&#65533;&#65533;&#65533;&#65533;<o `u&#65533;&M5_&#65533; &#65533;)&#65533;&#65533;&#65533;fw&#65533;1w&#65533;&#65533;1&#65533;&#65533;.&#65533;.&#65533;&#65533;&#65533;&#65533;N3&#65533;d;?`&#65533;:&#65533;K+&#65533;U&#65533;&#65533;$&#65533;lw&#65533;)qC&#65533;&#65533;AU&#65533;N&#65533;?&#65533;8&#597;&#65533;&#1368;&#65533;&#65533;&#962;&#65533;&#65533;+P1E&#65533;&#1779;P&#18307;&#65533;C&#65533;	Sro&#1073;&#65533;F&#65533;&#65533;&#65533;&&#65533;&#65533;&#65533;8*&#65533;&#65533;&#65533;&#65533;&#65533;&#65533;&#65533;^&#65533;
&#65533;&#65533;&#65533;&#1422;Ih&#65533;k&#65533;=&#65533;&#65533;\&#65533;\&#65533;&#65533;&#65533;c9Df&l&#1186;&#65533;BW&#65533;&#65533;mh7_&#65533;iw&#65533;lr&#65533;[u&#65533;&#65533;e&&#65533;&#1147;&#65533;J&#65533;c&#65533;cR&#65533;5 &#600;|W;&#65533;DJ&#65533;&#65533;&#65533;.&#65533;~&#65533;hs&#65533;[\>
&#65533;&#65533;	'&#65533;&#65533;#X&#65533;2&#65533;&#65533;I	&#65533;P
&#65533; o ?&#65533;8AP?@ &#65533;u&#65533;4|r&#65533;&#65533;&#65533;&#65533;:&&#65533;&#65533;&#65533;&#65533;A9 &#65533;1-?U}&#1393;&#65533;&#65533;[&#65533;o&#65533;N&#65533;&#65533;b2&#65533;1&#65533;&#65533;O@)&#65533;&#65533;&#65533;&#65533;&#65533;PL	P &#65533;&#65533;&#65533;&#65533;C&#65533;&#65533;&#65533;]z+&#65533;&#65533; &#325; ,d&#65533;&#65533;Ao&#65533;|fPHA&JR2&#65533;&#146;&#65533;&#65533;S1&#65533;&#65533;(	&#65533;&#65533;&#65533;&#65533;&#65533;&#65533;YX&#65533;&#65533;&#65533;&#65533;&#65533;DvBtd&#65533;&#65533;5&#65533;0&#65533;&#65533;3&#65533;nj8&#65533;&#65533;&#65533;bPIASO&#65533;&#65533;D&#65533;&#65533;&#65533;K&#65533;&#65533;&#65533;&#65533;&#65533;&#710;&#65533;i&#65533;f&#65533;&#65533;&#65533;Ve<Z&#65533;S&#224;&#65533;)&#65533;&#65533;&#65533;&#65533; g|&#65533;&#65533;R!&#65533;&#65533;{&#65533;&#65533;&#972;&#65533;`&#65533;&#65533;&#65533;&#65533;&#65533;&#1726;f&#65533;Z0J(&#65533;2vf&#65533;(_&#65533;
&#65533;&#65533;&#65533;&#65533;&#65533;d&#65533;a&#65533;if&#65533;s6&#65533;&#65533;q&#65533;&#65533;D&#65533;5&#65533;iO&#65533;LW&#65533;&#65533;e&#65533;)&#65533;&#65533;&#1369;&f&#65533;&#65533;&#1433;La&#65533;:&#65533;C&#65533;&#65533;^&#395;S&#65533;&#65533;&#65533;W"&#65533;&#65533; :u&#65533;v&#672;C&#65533;&#65533;&#65533;L&#65533;&#65533;~{&#65533; &#65533;jH&#65533;&#65533;j&#65533;&#288;S&#65533;xc&#65533;&#65533;&#65533;&#65533;.;&#65533;&#65533;&#65533;!8&#65533;&#65533;k&#65533;2&#65533;&#65533;&#65533;2SJ&#65533;~"p&#65533;&#65533;9&#65533;&#65533;p&#65533;&#65533;&#65533;&#65533;:'g3&#65533;&#65533;&#65533;P&#65533;-&#65533;&#65533;*&#65533; &#65533; &#1582;&#65533;i"&#65533;)&#65533;&#65533;&#65533;`JE&#65533;&#65533;4&#65533;A&#65533;&#65533;&#65533;&#65533;:bj&#65533;&#65533;&#260;&#65533;&#65533;L&#65533;&#65533;&#65533;j&#65533;L&#65533;tC&#65533;&#65533;~b/#ak&#65533;&#65533;&#65533;&#65533;&#680;&#65533;&#65533;
&#65533;B! B&#65533;S&#65533;&#65533;/!&#65533;2B&#65533;&#65533;AN&#65533;&#65533;H3&#65533;&#65533;&#65533;&#65533;
29&#65533;L&#65533;T&#65533;&#65533;NC-&#65533;:&#65533;|&#65533;9&#65533;&#65533;@&#65533;#&#65533;C&#65533;+&#65533;&#65533;&#65533;&#65533;&&#65533;&#65533;&#886; )&#65533;&#65533;1&#65533;r&#65533;&#65533;&#65533;d&#65533;&#65533;!&#65533;&#65533;$L)ZK&#65533;=60&#65533;&#65533;
jV&#65533;&#65533;4|&#65533;&#65533; 
&#65533;S&#65533;! &#65533;&#65533;&#65533;&#65533;
za/&#65533; K
&#65533;3&#65533;&#65533;(&#65533;&#65533;#mTQ@&#65533;&#65533;4F&#65533;&#921;G&&#65533;1&#333;$Lc&#65533;"&#65533;4(&#65533;BOQ";(&#65533;Br&#65533;&#1064;c:YI&#65533;&#1388;&#65533;ddg&#65533;f&#65533;	&#65533;1&#65533;&#65533;36L&#65533;&#65533;+&#65533;&#65533;<k&#65533;({&#65533;iM`&#65533;&#65533;&#65533;&#65533;&#608;-&#65533;&#65533;/L&#65533;9g&#65533;	Pm&#65533;l&#65533;&#65533;&#65533;&#65533;d&#65533;&#65533;&#65533;&#65533;	&#65533;D&#65533;&#65533;&#65533;&#1322;&#470;&#65533;&#65533;*^&#1333;&#65533;&#65533;&#65533;&#65533;a&#65533; c&#65533;!k&#65533;.&#65533;a&#65533;@R&#65533;:&#65533;f&#65533;&#65533;'0&&#65533;&#1266;{R.m8&#65533;(&#65533;M&#65533;&#65533;g&#65533;&#65533;&#65533;&#65533;&#65533;&#65533;##&#65533;&#65533;&#65533;rJ&#65533;1&#65533;L7&#65533;z2(	Q&#65533;&#65533;"&#65533;8&#65533;&#65533;&#65533;a&#65533;&#65533;B&#65533;$&#65533;&#65533;3La&#828;&#65533;!&#648;RQ&#65533;@&#65533;&#65533;&#65533;&#65533;&#65533;&#65533;&#65533;2B&#65533;l&#65533;&#65533;nT#Lx&#65533;&#65533;&#65533;&#827;H&#65533;&#65533;&#65533;&#65533;:J&#65533;m&#65533;&#65533;K&#65533;&#578;x&#65533;&#65533;4t&#65533;&#65533;&#65533;l_7K&#1016;&#65533;`&#65533;&&#915;&#65533;&#65533;O7&#65533;|&#65533;&#65533;&#65533;]&#65533;&#65533;m&#65533;&#65533;&#65533;wJ&#65533;$Fs&#65533;&#65533;(&#65533;vj&#65533;o&#65533;g&#65533;9]&#65533;Q&#65533;&#65533;Lc6&#65533;jH&$&#65533;&#65533;&#65533;2&#65533;&#65533;&#65533;,J&#65533;&#65533;&#65533;96U&#65533;6K&#65533;&#65533;IZlJ&#65533;&#65533;&#65533;&#65533;&#65533; yK
&#65533;0&#65533;<z&#65533;&#65533;Pz&#65533;m&#65533;cJ&#65533;:94&#65533;"&#65533;jA&#65533;&#65533;A&#65533;&#65533;u6&#65533;&#65533;kLTC`f&#65533;b&#65533;k&#65533;K0&#65533;A~&#65533;?7&#65533;Jb&#200;l&#65533; 0&#65533;O[L&#65533;c&#65533;2/&#1134; &#65533;@&#65533;n&#65533;&#65533;&#65533;&#65533;E&#65533;&#1749;r&#65533;#&#65533;&#65533;&#65533;&#65533;&#65533;&#65533;&#65533;b1%x&#65533;&#65533;Y&#65533;&#65533;g+&#65533;&#65533;	2T&#65533;^&#65533;E[1a&#65533;5&#65533;WA&#65533;&#65533;&#65533;&#65533;&#65533;&#65533;$A&#1104026;&#65533;&#65533;&#65533;1c2&#65533;&#65533;,&#65533;&#65533;n!&#65533; \I&#65533;&#65533;F\ &#65533;j&#65533;r,&#65533;8/&#65533;I&#65533;.m&#65533;&#2044;(F&#65533;z&#65533;O^$L&#65533;xP(L&#1040;P&#65533;(mJ&#65533;pCM&#65533;R&#65533;&#65533;&#65533;=&#65533;	&#65533;&#65533;Nj&#65533;`K&#65533;&#65533;&#65533;&&#65533;b&#65533;{&#65533;2/ &#65533;1G&#65533;&#65533;]&#65533;&#65533;v&#65533;$
&#65533;!L&#65533;&#65533;&#65533;&#65533;;X&#65533;R&#65533;n&#65533;&#65533;~|C&#65533;j&#65533;(B&#65533;&#65533;&#65533;u&#65533;&#65533;&#65533;T&#65533;&#65533;&#65533;63&#65533;&#65533;&#65533;&#65533;ax&#65533;O&#65533;p&#65533;&O&#65533;&#65533;&#65533;&#65533;`L&#65533;%&#65533;&#65533;&#65533;B&#65533;&#65533;H&#65533;&#65533;%:&#2020;&#65533;&#65533;&#65533;&#1155;&#65533;&#65533;)&#65533;t
4&#65533;&#65533;&#65533;&#65533;A&#65533;$&#65533;&#584;&#65533;(&#65533;&#65533;&#65533;&#65533;@q&#65533;C`)}f&#65533;2&#65533;&#65533;&#65533;M=&#65533;&#65533;!&#65533;\,&#65533;+&#65533;l&#65533;&#65533;&#65533;&#65533;&#65533; &#65533;&#65533;3&#65533;&gf&#65533;&#65533;A&#65533;&#65533;&#184;&#65533;Q&#65533;&#65533;&#65533;D&#65533;&#65533;;&#65533;kX&#65533;rI&#65533;%&#65533;&#65533;`&#65533;&#65533;&#65533;&#65533;&#65533;&#65533;&#65533;R&#65533;Z&#65533;=&#65533;&#65533;&#65533;s&#65533;&#65533;&#65533;&#65533;N &#65533;/&#65533;N&#1124;&#65533;&#1956;?&#65533; &#65533;!&#65533;HCT&#65533;&#65533;B&#65533;"&#65533;&#65533;H>&#65533;&#65533;% H&#65533;&#65533;	&#65533;D&#65533;s~&#65533;d!:&#65533;&#65533; %v!&#65533;&#65533;`Orh&#65533;kT&#65533;.&#65533;&#65533;&#65533;\&#65533;y&#65533;&#65533;Dy$Y&#65533;N&#65533;&#65533; M,&#65533;&#65533;&#65533;4<&#65533;&#65533;I'J&#65533;Zh&#65533;&#65533;&#65533;=&#65533;E&#65533;&#65533;l&#65533;&#65533;&#65533;2&#65533;&#65533;&#65533;&#65533;/KrV(&#65533;%(RkP&#65533;&#65533;B&#65533;&#65533;&#65533;&#65533;&#65533;&#1064;Q&#65533;JUZ&#65533;s&#65533;&#65533;LsAG&#65533;z&#65533;<&#65533;&#65533; &#65533;M&#65533;&#65533;&#65533;&#65533;\&#65533;&#65533;&#65533;:&#65533;Z&#65533;#i&#65533;&#1484;&#65533;&#65533;&#65533;^[&#1280;4&#65533;&#65533;&#801;Uu"t&#65533;eP&#65533;&#65533;?Ta';&#65533;L&#65533;q&#65533;&#65533;C&#65533;SF&#65533;"dM[&#65533;T&#65533;d&#65533;D&#65533;4"&#65533;&#65533;&#65533;h&#65533;&#65533;&#65533;&#480;S}r1X&#65533;&#65533;$7&#65533;&#65533;6&#65533;&#65533;&#65533;&#65533;&#65533;VE&#65533;&#65533;&#1344;'d1|f&#65533;&#65533;EH"I~hU&#65533;&#65533;&#65533;%,'&#65533;&#65533;APl&#65533;&#65533;&#65533;;&#65533;B4&#65533;f&#65533;&#65533;hCD&#65533;B&#1138;&#65533;&#1534;&#65533;&#65533;$&#1132;'&#65533;&#65533;"&#65533;&#65533;1&#65533;LX&#65533;o&#65533;I&#65533;&#65533;&#1097;&#65533;&#65533;2&#65533;&#65533; W&#65533;Pe~h&#65533;&#65533;:&#65533;&#65533;&#65533;pLr&#65533;V&#65533;&#65533;&#65533;&#65533;&#65533;IMx&#65533;&#65533;&#65533;XH&#1514;B)&#65533;sb&#65533;&#65533;9&#65533;&#65533;&#65533;u&#65533;6jc&#65533;#&#65533;*&#65533;Y&#65533;e&#65533;R&#65533;2m#F&#464;v&#65533;&#65533;&#65533;EH&#65533;&#65533;&#65533;)&#65533;/&#65533;]&#65533;
&#65533;!+&#65533;8&#65533;&#65533;&#65533;F&#65533;(&#65533;&#65533;l&#65533;
dY&#65533;&#65533;&#65533;Lx&#65533;&#65533; &#65533;&#65533;y&#65533;,&#65533;_&#65533;rR&#65533;&#65533;p,&#65533;&#65533;&#65533;P&#65533;&#65533;&#65533;&#65533;&#65533;y&#65533;q(h&#565;&#65533;&&#65533;r	.R&#65533;&#1632;!2(_G&#65533;&#65533;,&#65533;U&#65533;&#65533;&#65533;i&#65533;-&#65533;9}-&#65533;&#65533;&#65533;&#65533;v&#65533;rF5&#65533;&#65533;&#65533;{&#65533;&#65533;n&#65533;&#65533;&#920;$B&#65533;&#65533;&#65533;&#65533;&#65533;&#65533;&#65533;np&#65533;PXD=&#65533;t'&#65533;&#190;s&#65533;&#65533;R+&#65533;&#1274;<A/&#65533;&#65533;:&#65533;&#65533;l&#65533;&#65533;7&#65533;&#65533;+&#65533;t{#&#65533;I#&#1384;&#65533;&#65533;5]m&#65533;&#65533;rWA&#65533;&#1135;&#65533;&#65533;O$m&#65533;tB*&#65533;S&#65533;c&#65533;&#65533;&#65533;	&#65533;&#65533;a\#d&#65533;)M&#65533;k&#65533;&#65533;0&#65533;d&#1937;&#65533;+W&#65533;X&#65533;IZ!iH&#65533;g&#2034;&#65533; i&#65533;u&&#65533;&#65533;R)-&#65533;RyQ&#65533;<&#17554;Y&#65533;&#65533;&#65533;%&#65533;&#65533;}4P&#65533;&#65533;e&#65533;&#65533;&#65533;&#65533;-d}&#65533;{&#65533;7&#65533;y&#65533;`j&#65533;6&#65533;>T]o&#65533;&#65533;f&#65533;&#65533;"li&#65533;&#65533;&#65533;&#65533;&#65533;&#65533;eF&#65533;W&#65533;[&#1562;&#65533;&#65533;X&#65533;#&#65533;&#65533;GJ&#65533;e&#65533;PN&#65533;"gZ&#65533;]&#65533;&#65533;&#65533;7&#65533;&#65533;SW&#65533; &#65533;&#65533;iI&#65533;FtSI&#65533;&#65533;&#65533;&#65533;q&#65533;s&#65533;M&#65533;&#65533;&#1955;&#65533;1&#65533;&#65533;&#65533;+gP0 0&#65533;&#65533;y/93&#65533;&#65533;0Cq?&#65533;&#65533;S&#65533;&#65533;&#65533;&#65533;&#65533;(A&#65533;&#65533;&&#65533;&#65533;&#65533;&#65533;&#65533;$aA&#65533;&#65533;&#65533;&#65533;&#65533;&#65533;&#65533;J&#65533;&#65533;	&#65533;&#65533;&#65533;&#65533;g&#65533;&#65533;2<&#65533;x&#65533;&#65533;&#65533;%&#65533;y&#65533;Y="&#1815;&#1539;&#65533;&#65533;h&#65533;&#65533;i&#65533;|&#65533;&#1939;&#65533;\&#65533;;R&#65533;&#65533;&#65533;&#65533;&#65533;&#513;&#65533;A&#65533;&#65533;&#65533;&#65533;*&#65533;&#65533;h	&#65533;&#65533;+&#65533;P&#65533;7HC&#65533;&#65533;&#65533;&#65533;&#65533;&#65533;X&#65533;&#65533;&#65533;&#65533;&#1560;:P&#65533;&#65533;6&#65533;&#65533;:&#65533;&#65533;p&#65533;*&#65533;&#65533;&#65533;p&#65533;&#65533;&#65533;&#65533;$&#65533;&#65533;&#785;&#65533;&#65533;nK &#65533;Bn&#65533;6L&#65533;&#65533;&#65533;&#358082;&#65533;g&#65533;M&#65533;&#842;&#65533;k&#65533;&#65533;&#65533;&#65533;p&#65533;'&#65533;&#65533;&#65533;)k&#65533;&#65533;&#65533;	iE&#65533;&#65533;	Z&#65533;	&#65533;S&#65533;B&#65533;X&#65533;*&#65533;&#65533;H&#250;&#65533;&#65533;(&#65533;7&#65533;&#65533;<&#65533;!&#65533;h&#65533;&#65533;.ac&#65533;&#65533;&#65533;k&#65533;u&#65533;R&#65533;&#65533;9&#65533;hr&#65533;&#65533;&#65533;&#65533;&#65533;4o&#65533;&#65533;&#65533;h2q&#65533;?&#65533;X&#65533;&#65533;>&#65533;&#65533;&#65533;NJE&#65533;0&#65533;&#65533;&#65533;31&#65533;KY&#65533;y&#65533;&#65533;1c&#65533;B&#176;&#65533;@&#65533;&#65533;8&#65533;&#65533;&#65533;7&#65533;.p4~KCT9<&#65533;AC8K &#65533;.&#65533;&#65533;&#65533;&#65533;&#1614;&#65533;&#65533;3&#65533;X&#65533;&#65533;&#65533;!&#65533;Q&#65533;_>&#65533;8(&#65533;+3&#65533;' &#65533;c&#65533;?&#65533;j" 8B&#65533;/&#65533;&#65533;&#65533;&#65533;M&#65533;&#65533;	&#65533;&#65533;a&#65533;)w&#65533;Q&#65533;&#65533;6&#47166;&#1304;8&#65533;*A&#65533;&#65533;&#65533;>i&#65533;qQ&#65533;&#65533;?&#65533;&#65533;&#65533;&#65533;E5\Oi&#65533;c&#65533;&#65533;&#65533;<Va&#65533;&#65533;&#65533;#Q&#65533; &#65533;'&#65533;&#65533;F1&#65533;&#65533;$&#65533;&#65533;r&#519;&#65533;&#65533;&#36236;&#65533;?&#65533;!&#65533;n&#65533;&#65533;&#65533;
&#65533;&#65533;&#65533;%&#65533;&#65533;&#65533;&#65533;&#65533;y%&#65533; `9'T&#65533;&#65533;sGo(&#65533;&#65533;&#65533;&#65533;&#65533;&#65533;h\c<&#65533;C&#65533;5&#65533;&#65533;B<A&#65533;a&#65533;]&#65533;&&#1056;	&#65533;h&#65533;&#11730;&#65533;&#65533;9D&#65533;`c&#65533;&#65533;!1=&#65533;&#65533;&#65533;&#65533;L&#6320;F&#65533;&#65533;y8(&#65533;7 &#65533;&#65533;&#65533;(&#65533;I&#65533;&#65533;&#65533;&#65533;rv(O&#65533;&#65533;&#189;Q&#65533;&#65533;&#65533;&#65533;&#65533;&#65533;&#65533;Iy&#65533;&#65533;&#65533;p&#65533;&#65533;!&#65533;&#65533;0&#65533;&#65533;&#65533;)&&#65533;&#908;&#65533;&#65533;&#65533;&0&#65533;&#65533;&#65533;&#65533;&#65533;&#65533;&#1616;&#65533;p&#65533;	&#65533;&#65533;$8 &#65533;&#65533;&#65533;&#34310;&#219;&#1572;&#65533;&#65533;&#65533;<#D&#65533;&#65533;j =:&#65533;&#65533;&#65533;&#65533;(&#65533;@"D&#65533;&#65533;pdDy&#50798;*&#65533;M&#65533;*.c4&#65533;&#65533;&#712;&#65533;c+&#65533;&#65533;=&#65533;&#65533;&#65533;&#36616;&#65533;r&#65533;A']a&#65533;&#65533;R
=&#7407;&#1702;&#65533;;&#65533;&#65533;&#1541;B&#65533;7(&#65533;'pA&#65533;&#65533;y&#65533;&#65533;&#616;,$
!&#65533;`&#65533;J&#1297;&#65533;&#65533;1&#65533;&#65533;P

3&#65533; &&#65533;&#65533;$&#65533;&#65533;0&#65533;&#65533;&#65533;1&#65533;&#65533;`&#65533;&#392;&#65533;&#65533;8Kmp#&#65533;5y&#65533;&#65533;I&#65533;&#65533;&#65533;&#65533;&#65533;C&#65533;&#65533;&#65533;&#920;=&#65533;&#65533;&#65533;t&#65533;@Y&#65533;)&#65533;5&#65533;A,&#65533;&#65533;&#1333;BMT)&#65533;&#65533;>&#65533;&#65533;B.&#65533;*&#65533;4<"i!<&#65533;&#199;A&#65533;"1?&#65533;3&#65533;&#65533;&#65533;0?
&#65533;&#65533;&#1683;&#65533;H&#65533;&#65533;&#65533;&#528;
il?&#65533;&#65533;&#65533;&#65533;P2&#865;&#65533;B&#65533;&#65533;66&#65533;&#65533;&#65533;$&#65533;&#65533;&#65533;&#65533;C;&#65533;&#65533;&#65533;&#65533; &#65533;9&#65533;&#65533;&#65533;O!&#4756;h&#65533;Z&#65533;> P,&#65533;"&#65533;lOA&#65533;&#65533;&#65533;&#65533;:!&#65533;&#65533; &#65533;#&#65533;&#65533;0&#65533;&#65533;&#65533;&#65533;&#65533;&#65533;&#65533;&#65533;C&#65533;'&#65533;&#65533;&#65533;&#65533;?&#65533;2&#65533;&#65533;/&#65533;Rr&#65533;T&#65533;&#65533;&#537;&#65533;&#65533;=&#65533;&#65533;}QD&#65533;&#65533;6&#65533;&#65533;Lc&#65533;&#65533;BKb&#65533;&#65533;&#65533;&#65533;b@&#65533;ol&#65533;&#65533;&#65533;&#65533;&#65533;&#65533;Y&#65533;&#65533;5&#296;B&#65533;&#65533;a&#65533;&#65533;&#65533;S8&#65533;yRf&#65533;&#65533;X#)&#65533;B&#65533;&#65533;*&#65533;&#65533;`CT"1"&#65533;J&#65533;v%,A%&#65533;S&#65533;0.L'0&#65533;&#65533;1&#65533;&#65533;N&#65533;W&#65533;&#65533;A&#65533;&#65533;B '&#65533;)&#65533;&#65533;&#65533;&#65533;&#65533;
&#65533;&#65533;&#65533;&#65533;i&#65533;&#65533;&#65533;pT&#65533;)<l	n&#65533;5&#65533;`&#65533;&#65533;j&#65533;&#65533;&#65533;&#65533;&&#65533;&#65533;N&#65533;&#65533;@&#65533;&#1448;&#65533;&#1541;&#65533;&#65533;&#65533;&#65533; &#65533;l&#65533;&#1757;0&#65533;&#65533;&#65533;j	&#65533;&#65533;&#65533;&#65533;&#65533;T-_\&#65533;&#65533;&#65533;$&#65533;&#65533;&#65533;l&#65533;
7&#65533;l&#65533;&#396;Z&#65533;h&#65533;o&#65533;&#65533;&#65533;9&#65533;
|&#65533;q&#65533;#&#1878;&#65533;&#65533;ZpUZ{&#65533;%&#65533;Tq&#65533;&#65533;&#65533;Y&#65533;Q&#65533;yEK&#65533;&#721;
&#65533;&#1529;&#65533;&#65533;Sq&#65533;)&#65533;&#65533;&#65533;.&#65533;pN&#65533;e&#65533;&#65533;%y	&#65533;m&#65533; &#65533;(&#65533;Clhu&#65533;&#1521;&#65533;&#573;N47ED&#65533;b=&#65533;&#65533;&#65533;1"&#65533;&#65533;&#65533;&#65533;F&#65533;&#65533;&#65533;&#65533;&#65533;&#1157;&#65533;&#65533;&#406;9<&#65533;&#65533;>Y&#65533;&#65533;mb&#65533;ob&#65533;( &#65533;o*&#65533;&#65533;u&#65533;=&#65533;N
8a&#65533;X&#65533;9&#65533;0&#65533;&#65533;J&#65533;&#65533;f&#65533;T&#65533;*&#65533;M	Tv&#65533;&#65533;&#618;9&#65533;S&#65533;&#65533;&#65533;&#65533;&#935;U&#65533;&#65533;&#65533;=&#65533;&#169897;*&#65533;&#65533;&#65533;Q&#65533;G&#1181;&#65533;&#65533;&#65533;&#1934;0&#65533;&#65533;&#65533;T&#65533;ob<n:7 &#65533;&#65533;`F&#65533;#&#65533;n&#65533;1Q&#65533;&#65533;&#65533;&#65533;&#65533;&#1415;tm"&#65533;h-W&#65533;&#65533;&#65533;wE&#65533;&#65533;&#65533;	`U&#65533;&#65533;.F&#65533;v&#776;&#1706;&#65533;&#1772;&#65533;&#65533; 9v&#65533;?&#65533;&#65533;&#65533;b&#65533;&#65533;`&#65533;lk&#65533;W&#703;9~&#65533;&#65533;7&#65533;&#65533;U&#65533;I&#65533;J<&#65533;}H&#65533;UZ&#65533;&#65533;Z&#65533;/&#65533;&#65533;#!&#65533;/f&#65533;&#65533;B&#65533;8#&#65533;&#65533;n&#65533;^&#65533;&#65533;&#65533;O(&#65533;&#1285;&#65533;&#65533;i$&#65533; &#65533;&#65533;&#65533;Y	c\#&#65533;A&#65533;j&#4904;&#65533;2&#65533;x(&#65533;&#65533;C&#65533;&#65533;&#1580;&#65533;2&#65533;&#65533;bq&#65533;b G[&#65533;)cX,&#65533;&#65533;&#65533;+[&#65533;&#65533;&#65533;&#65533;&#65533; &#65533;A&#65533;'&#65533;&#65533;&#65533;&#65533;;&#65533;uaz&#65533;&#65533;&#65533;$0&#65533;O&#1107;&#65533;&#65533;J&#65533;&#65533;<&#65533;&#65533;}&#65533;BZ#&#65533;&#65533;/eD~[&&#65533;(A&#1868;@&#65533;j`&#65533;j&#65533;&#726;&#65533;&#65533;&#65533;z&#65533;(n[&#65533;&#65533;&#65533;&#65533;&#1300;&#65533;0&#65533;&#65533;&#65533;&#65533;f&#65533;&#65533;&#65533;7&#65533;&#65533;X&#65533;&#65533;+ &#65533;&#65533;KO&#65533;5=&#65533;&#65533;g&#65533;'&#65533;&#65533;&#65533;&#65533;*&#65533;H.	
&#65533;"g&#65533;z&#65533;ZA
N&#65533;&#65533;&#65533;e"T&#65533;`&#65533;q&#65533;Q&#65533;g1&#65533;g<&#65533;&#65533;&#65533;iP&#65533;92&#65533;&#65533;67&#1101;&#65533;Bq&#65533;U&#65533;&#65533;4&#65533;&#65533;U&#65533;&#65533;&#65533;Yq&#65533;&#65533;&#65533;&#1232;&#65533;&#65533;&#65533;8#&#65533;O&#65533;&#65533;&#65533;p&#65533; &#65533;B+&&#65533;&#65533;(x2M
9RZ$A&#65533;(&#65533;&#65533;[N=&#65533;&#65533;&#65533;&#65533;&#65533;`&#644;&#65533;!!&#65533;&#65533;8
&#65533;&#65533;=o89	Ml+&#65533;X?&#65533;`&#65533;&#65533;t&#65533;&#1649;$&#65533;!V&#65533;&#65533;EN&#1239;J&#65533;&#65533;&#65533;3&#65533;&#65533;&#65533;&#65533;%;)&#65533;]&#65533;&#65533;&#65533;B&#65533;b&#65533;z&#682;4#Tx.&#65533;o&#65533;@j&#65533;h&#65533;0&#65533;&#65533;iP&#65533;&#65533;[g&#65533;3O&#65533;&#65533;&#65533;&#65533;&#539;&#65533;V|&#65533;&#65533;&#65533;&#1813;p&#65533;&#65533;w&#65533;63qS&#65533;&#65533;&#65533;f&#65533;b&#65533;f&#65533;	C&#65533;&#65533;&#17995;&#65533;&#65533;&#65533;&#65533;&#65533;&#65533;&#65533;d&#65533;&&#1894;&#65533;&#1026;&#1512;&#65533;&#65533;&#65533;&#1489;,u&#65533;I&#65533;&#65533;&#65533;&#65533;&#65533;7&#65533;_&#65533;&#65533;k&#65533;&#65533;&#65533;&#65533;&#65533;n&#65533;s]&#65533;1
J&#65533;&#65533;x&#65533;P}y@&#65533;&#712;&#65533;>&#65533;95&#65533;m&#65533;&#65533;&#65533;j&#65533;&#65533;	&#65533;&#65533;&#65533;t 4&#65533;N&#65533;u&#65533;&#65533;&#65533;&#65533;&#65533;&#65533;=gl.&#65533;q&#65533;WN&#65533;&#208;&#65533;&#65533;q&#65533;&#65533;&#65533;}&#65533;0A&#65533;&#65533;f&#65533;o&#65533;8&#65533;&#65533;o&#65533;:?&#65533;S1e3 h&#65533;&#65533;&#65533;q&#65533;}
aP&#65533;k &#65533;&#876;Z~X&#1483;&#65533;U&#65533;&#6405;&#65533;p&#65533;&#65533;`&#65533;nt&#65533;y\Q&#65533;&#65533;K\&#65533;&#65533;(&#65533;Y>c&#65533;
)b&#65533;5&#65533;&#65533;q&#65533;&#65533;&#1083;b&#1158;&#1973;&#65533; E/&#65533;BY#&#65533;&#65533;8&#25134;'-^&#65533;\&#65533; &#65533;&#65533;&#65533;i&#65533;&#65533;&#24992;&#65533;[&#65533;&#65533;&#156;&#65533;5&#65533;&#65533;2&#65533;&#65533;l&#65533;&#1749;y&#65533;&#65533;&#65533;&#65533;&#65533;&#65533;&#65533;:&#65533;&#65533;>&#65533;E&#65533;&#65533;0F=&#51130;&#65533;[<&#65533;a hA91A&#65533;&#65533;&#183821;&#65533;8&#65533;&&#65533;*o&#65533;&#65533;E&#65533; &#65533;&#65533;&#65533;&#1882;&#65533;5&#65533;yi`S&#65533;&#65533;&#776;7&#65533;&#65533;@&#65533;d&#65533;&#65533;&#65533;	&#65533;&#43524;&#65533;&#65533;&#65533;&#65533;I!y&#65533;&#525;&#65533;9]&#65533;&#65533;&#65533;&#65533;b&#65533; &#65533;k&#65533;&#65533;h&#366;&#65533;i&#65533;8o&#65533;[&#65533;&#65533;"y!P&#65533;&#65533;&#65533;@dd&#65533;&#65533;&#65533;&#65533;&#65533;v&#65533;&#65533;&#65533;&#65533;:&#65533;F&#65533;&#65533;d&#65533;&#65533;&#65533;&#65533;&#65533;&#1070;Y&#65533;Vl"&#65533;&#65533;&#65533;&#65533;i&#65533;&#65533;&#65533;&#65533;/&#65533;	&#65533;"=&#65533;h!&#65533;&#65533;hHk&#65533;&#65533;&#65533;&#65533;&#1056;&#65533;|	:&#65533;*&#65533;&#65533;&#65533;&#65533;#&#65533;&#65533;m&#65533;&#65533;gh&#65533;&#65533;&#65533;O,&#65533;Y&#65533;&#65533;&N&#65533;T&#65533;a&F&#65533;&#1577;&#65533;
&#65533;&#65533;&#65533;&#65533;&#65533;&#65533;&#65533;&#65533;&#65533;7&#65533;&#3975;r&#65533;&#65533;&#65533;"y&#65533;&#65533;8^G&#65533;&#688;&#65533;&#65533;&#65533;z;d&#65533;&#65533;&#65533; &#65533;	&#65533;&#65533;&#65533;\&#65533;
9s?&#65533;&#65533;y&#65533;&#65533;&#65533;&#65533;&#65533;i&#65533;X@(n&#65533;&#65533;C[Q&#642;8)9k&#65533;M%&#65533;tB&#65533;C#&#65533;&#784;S&#65533;&#65533;,&#65533;P&#65533;A&#65533;&#65533;ym&#65533;0&#65533;]&#65533;&#65533;&#65533;&#65533;N~&#531;&#65533;z&#65533;&#65533;[&#65533;&#65533;x&#65533;T&#65533;_d&#65533;3&#65533; &#65533;6&#65533;w&#65533;&#2753;(dx&#65533;G&#65533;K&#65533;&#65533;&#1048;&#65533;&#65533;&#65533;&#65533;g,&#65533;j&#65533;&#65533;y&#65533;(o&#65533;&#65533;&#65533;H[&#65533;&#65533;/B-&#65533;0&#65533;!j)|&#65533;&#65533;&#65533;&#65533;&#65533;&#65533;Vfi&#65533;$&#65533;Q9&#65533;-&#65533;]$&#65533;A&#65533;&#65533;&#65533;
&#65533;&#65533;n$&#65533;f&#65533;&#65533;&#65533;|&#65533;&#65533;w~&#65533;{&#65533;&#227;&#65533;#K{[&#65533;t&#65533;&#65533;(&#65533;&#596;)L2i&#65533;J&#65533;'ORV&#65533;&#65533;)7&#65533;&#65533;&#65533;&#65533;#H&#65533;&#65533;&#65533;&#65533;A&#1113;&#65533;&#65533;/`&#65533;0i&#65533;&#65533;&#65533;%g&#65533;b&#65533;b&#65533;S7)
I&#65533;&#65533; (P&#65533;&#65533;&#65533;&#65533;&#65533;RS`&#65533;05&#65533;&#65533;&#65533;`&#65533;LC&#65533;c&#492;&#65533;@I1
C&#65533;&#65533;&#65533;&#65533;&#65533;&#65533;&#65533;A&#65533;P&#65533;&#65533;3&#65533;&#65533;&#65533;cO&#1125;[&#65533;0m^&#65533;{&#65533;&#65533;&#65533;S&#1514;&#65533;&#65533;ZP&#65533;&#65533;&#65533;&#65533;&#65533;i&#1030;0&#65533;n&#65533;&#65533;1&#65533;&#1586;U&#65533;.&#65533;LY2o/&#65533;&#65533;&#65533;&#65533;&#65533;7&#65533;%&#65533;	&#65533;7&#65533;&#65533;S&#65533;Y&#65533;RS&#65533;]9N=
%&#65533;/Q&#65533;&#65533;R&#65533;&#65533;*&#65533;aX&#65533;&#65533;&#1402;u
&#65533;UE$&#1650;&#65533;&#65533;dbP	J,&#65533;3&#877;S&#65533;J&#65533;&#65533;&#65533;K&#1705;j&#65533;	&#65533;[&#65533;&#65533;_%OJW;&#65533;`f&#65533;Yd&#1941;&#65533;&#65533;V&#65533;b&#65533;K&#65533;Qd&#65533;M C&#65533;R&#65533;I_ &#65533;0zE&#65533;60&#65533;&#65533;&#65533;E&#65533;c&#65533;&#65533;pQ@&#65533;&#65533;D&&#65533;&#65533;&#65533;r&#65533;9&#65533;_t&#1089;u&#65533;g&#65533;MCu&#1141;]P&#65533;F&#65533;&#1224;&#65533;&#65533;u&#65533;=x&#65533;XA6&#65533;]N&#65533;&#65533;&#65533;`uCITVN&#65533;&#65533;&#65533;J&#65533;&#65533;Xe&#65533;=&#65533;&#65533;h&#65533;&#65533;u&#65533;l&#1720;&#65533;&#65533;&#65533;yi&#65533;g08s&#65533;L&#65533;&&#65533;m=&#65533;&#388;R&B K5i&#65533;T&#65533;e&#65533;0&#65533;m&#65533;\s&#65533;M&#65533;P&#65533;N&#65533;c&#65533;&#65533;&#65533;&#65533;FCJ&#65533;P&#65533;)&#65533;&#65533;$S&#65533;&#65533;&#65533;h&#65533;v<&#65533;%R&#65533;&#65533;16UcuuxFt&#65533;&#65533;"Gn&#65533;&#65533;W/&#65533;&#65533;&#65533;&#65533;l&#65533;v&#1685;NX&#65533;mC&#809;E&#65533;vX&#65533;l&#65533;&#65533;&#65533;&#65533;&#65533;&#65533;*&#65533;)Q E&#65533;MUb&#65533;F]&#65533;&#65533;4&#65533;W9&#65533;]P@9yWAQ\&#65533;UG&#65533;4&#65533;y&#1706;5oAd&#65533;&#65533;b&#65533;&#65533;'&#65533;D&#65533;&#65533;&#65533;r"&#65533;f &#65533;&#65533;&#65533;&#65533;+aA>&#65533;6&#65533;&#65533;&#65533;&d&#65533;&#65533;ze[I]&#65533;&#1289;K&#65533;&#65533;	&#65533;0t&#65533;&#65533;S}m&#65533;m0&#65533;&#65533;&#65533;E&#65533;&#65533;^@f&#65533;~&#65533;b&#65533;;tV&#65533;!&#65533;H
A&#65533;&#65533;Cu&#65533;D&#1505;&#65533;&#65533;u^S&#65533;]C&#65533;&#65533;4EZ7d3H&#65533;"&#65533;&#65533;bxqX`&#65533;J&#65533;&#65533;W&#65533;
3&#65533;h%}&#65533;R_&+&#1193;LD&#65533;7&#65533;+&#65533;&#65533;rI&#65533;l&#65533;
&#65533;FZ&#65533;Y(83&#65533;&#65533;yLq&#65533;hA&#65533;&#65533;&#65533;&#65533;Yy&#65533;t,z&#65533;_)1c&#65533;&#65533;<&#65533;`&#65533;u&#65533;&#65533;&#1466;&#65533;dit`c&#65533;`VQe
&#65533; p&#65533;&#65533;&#65533;&#65533;Y'E&#65533;A0&#65533;-&#65533;6&#65533;<&#65533;&#65533;{&#65533;h&#37064;kv'>&#65533;&#65533;&#65533;]&#65533;&#65533;&#1463;&#237;[&#65533;G&#65533;&#65533;+&#65533;D9&#65533;h&#65533;&#65533;(+&#65533;iH&#65533;&#65533;&#65533;&#65533;er&#65533;&#65533;{&#65533;&#65533;n&#65533;&#65533;&#65533;b&#65533;&#65533;/x&"XqKs&#65533;R#&#65533;&#65533;&&#65533;
x&#65533;p&#65533;&#65533;&#65533;&#65533;"&#1627;&#604;X&#1235;&#65533;p*U&#65533;&#65533;v&#65533;V&#65533;.|&#65533; )&#65533;M&#65533;rE&#65533;&#65533;Q8&#65533;1&#65533;"&#65533;/RE*IQ_&#65533;J&#65533;&#65533;X&#65533;Hl&#65533;&#634;&#2518;&#65533;T'Z&#65533;Q&#65533;&#919;&#65533;&#65533;Q&#65533;]9j&#65533;&#65533;JT&&#65533;1&#65533;v+&#65533;el&#65533;&#65533;&#65533;z&#65533;&#65533;&#65533;&#65533;ohCp0&#65533;`m4&#65533;%zL8&#65533;&#65533;&#65533;&#8635;M&#65533;wr&#65533;&#65533;~&#65533;#6)IbH&#1214;&#65533;&#65533;? &#65533; 8&#65533;A&#65533;&#65533;v&#65533;K&#65533;y&#65533;&#65533;&#65533;0m!dG&#65533;X&#65533; P&#65533;&#65533;uN:L&#65533;&#65533;x~&#65533;uV&#65533;&#65533;&#65533;r&#65533;mHd&#65533;&#65533;&#65533;.$&#65533;&#65533;39&#65533;&#65533;&#65533;:a&#65533;U#JU&#65533;&#65533;(&#65533;&#65533;	"&#65533;&#65533;`&#65533;&#65533;&#65533;j&#65533;&#65533;&#65533;cd&&#65533;I.	&#65533;_j&#65533;&#65533;&	J-E$a&#65533;y&#649;&#1333;&#65533;&#65533;8&#65533;F&#65533;&#65533;E&#65533;&#65533;H&#65533;&#65533;&#65533;Cq&#65533;&#65533;&#65533;&#65533;tD&#65533;&#65533;3&#65533;)&#65533;U&#65533;pyD1&#65533;&#65533;&#65533;(&#65533;|(/,<&#65533;&#65533;H70&#65533;&#65533;z3Q&#65533;5&#65533;&#65533;5&#267;^^&#65533; &#65533;&#65533;P&#65533;b0&#65533;G&#65533;&#65533;"e&#65533;&#65533;?&#65533;*J8&#65533;+&#65533;&#65533;K&#65533;&#65533;&#65533;s&#65533;P)&#65533;&#65533;&#65533;A&#65533;;&#65533;U"Ej&#65533;&#65533;=&#65533;&#65533;"q&#65533;&#65533;}"&#65533;(&#65533;4&#65533;&#65533;fC&#65533;&#65533;&#65533;8&#1360;&#65533;cD&#65533;,&#779;&#65533;a/&#65533;4&#259;&#65533;<u&#65533;&#65533;S&#65533;&#65533;&#65533;&#65533;&#65533;J3&#65533;(a&#65533;&#65533;RJ&#65533;R.&#65533;&#65533;-&#65533;&#65533;s&#65533;&#65533;"&#65533;/TJdij&#65533;JI&#2005;&#65533;&#65533;&#65533;%&#65533;&#65533;2,>&#1779;t&#65533;&#65533;*[&#65533;&#649;&#65533;	ND&#65533;&#65533;MN &#65533;&#65533;&#65533;E&#65533;xK,7'&#65533;&#65533;I&#65533;&#65533;&#65533;&#65533;72&#65533;&#65533;B	&#65533;(b&#65533;8&#65533;&#65533;&#65533;)"m&#65533;t&#65533;&#65533;Q1R&#65533;K&#65533;Hr&#65533;&#1300;&#65533;&#65533;S&#65533;2&#65533;&#65533;&#65533;gBQ
EF)C&#65533;&#65533;&#65533;Wz&#65533;&#24842;E&#65533;qwK&#65533;&#65533;&#65533;#s&#65533;k&#65533;6Z&#65533;&#65533;&#65533;\sF!&#65533;PB&#65533;&#9937;`&#65533;Q-&#65533;&#65533;L&#65533;&#65533;mo&#65533;&#65533;/&#65533;&#65533;&#65533;e&#65533;2k&#65533;Qv;L%(&#65533;&#65533;)/&#65533;C&#65533;&#65533;L&#65533;B&#65533;!KY&#65533;&#65533;S&#1934;_h(&#65533;&#45062;$&#65533;&#65533;&#65533;&#65533;&#65533;&#65533;(&#65533;&#65533;+}&#65533;&#65533;_&#65533;kN9&#65533;$&#65533;y&#65533;pS&#65533;Rf2&#65533;&#65533;&#65533;&#65533;m&#65533;d+&#65533;Ig&#65533;U&#65533;&#65533;&#65533;g&#65533;&#65533;*&#65533;^&#65533;&#65533;&#65533;&#65533;&#65533;&C#A&#65533;&#65533;&#65533;&#65533;#&#65533;&#65533;<&#65533;&#65533;MvA*&#65533;
TV&#65533;&#1176;m8+0&#1963;&#65533;>&#65533;&#65533;&#65533;&#263;Ub&#65533;&#65533;&#65533;X3Km&#65533;-vd&#65533;%BIn&#65533;&#65533; &#65533;#x&#65533;&#65533;&#65533;&#65533;&#1536;&#65533;&#65533;&#65533;&#65533;&#1624;&#65533;&#65533;&#65533;&#65533;E&#65533;&#65533;"3&#65533;&#65533;&#65533;4&#65533;^i}G$&#65533;P}&#65533;1}~&#65533;1&#65533;&#65533;&#65533;4&#65533;&#65533;+&#1135;&#65533;HUI$t~qP&#1356;&#65533;&#65533;&#1551;&#65533;&#65533;&#65533;t&#65533;|&#65533;&#65533;g&#65533;[&#65533;UnM&#65533;&#65533;X&#65533;L&#65533;&#65533;&#65533;&#65533;</&k,&#65533;&#65533; \&#65533;ci&#573;b&#65533;A&#65533;&#65533;%&#65533;=Fr%&#65533;&#65533;&#65533;&#65533;&#65533;(&#65533;&#65533;&#4621;[O2&#65533;&#65533;&#65533;&#65533;e(c,Qj&#65533;Tw&#65533;&#65533;&#65533;N&#65533;&#65533;&#65533;|9&#65533;o&#65533;.&#65533;&#65533;&#65533;k9&#65533;&#65533;&#65533;Y&#65533;&#60400;&#65533;R&#65533;,ju.r&#65533;"&#65533;7&#65533;&#65533;	&#61261;&#65533;&#892;&#65533;&#65533; A6R
%&#65533; n&#65533; /&#65533;H&#65533;r&#65533;&#65533;&#65533;&#65533;cQ0&#65533;&#65533;]YoOz&#65533;U&#65533;X&#65533;x&#65533;:&#65533;&#65533;b&#65533;*&#65533;H&#65533;&#65533;&#65533;&#65533;&#65533;&#65533;&#65533;&#65533;><&#65533;Yk&#65533;@&#366;)&#65533;Y&#65533;7&#65533;&#65533;T&#65533;&#65533;&#1366;V&#65533;`&#65533;"9&#65533;&#65533;&#65533;CmX&#65533;{&#65533;&#65533;z&#65533;&#65533;m&#65533;&#65533;&#65533;J)&#65533;&#65533;U&#65533;&#65533;$&#65533;D&#65533;0&#65533;D&#65533;7&#65533;&#65533;&#65533;&#338;&#65533;&#65533;F&#65533;1b&#65533;&#65533;&#65533;&#65533;/&#65533;olW,9r&#65533;\&#65533;j&#1683;&#65533;/xs&#65533;)T&#65533; >6~&#65533;&#65533;&#1298;9&#65533;&#65533;i&#65533;,l#&#65533;&#65533;&#65533;&#317;&#65533;&#65533;J&#65533;
&#65533;&#65533;o&#65533;&#65533;E?K&#65533;R&#65533;&#65533;Q&#65533;RD	2W&#65533;&#65533;&#65533;&#65533;&#65533;R&#65533;m&#65533;[B&#65533;T&#65533;,&#65533;a&#65533;&#65533;&#971;&#65533;;t&#65533;g&#65533;N&#65533;(&#65533;+g&#65533;&#65533;&#65533;&#65533;&#65533;q&#65533;PmH]&#65533;&#65533;|&#65533;&#65533;j&#65533;&#581;&#65533;b&#65533;&#1104;f&#65533;&#1444;&#65533;@&#65533;f&#65533;&#65533;Y&#65533;})&#65533;GNk&#65533;&#65533;c&#65533;	&#65533;&#65533;X&#65533;^&#65533;)_&#65533;&#65533;RM&#65533;&#969;h&#65533;&#65533;i&#65533;&#65533;E&#65533;&#65533;1&#65533;a&#65533;X&#65533;&#65533;H&#65533;&#65533;&#65533;&#65533;&#65533;T&#65533;i&#65533;N&#65533;d&#65533;&#65533;&#65533;SY&#65533;&#1041;T&#65533;M&#65533; u&#65533;&#65533;ti&#65533;&#65533;t&#65533;&#65533;&#65533;&#65533;.&#65533;&#65533;H&#65533;Z&#65533;.&#65533;&#65533;&#65533; &#65533;]&#140;&#65533;&#65533;y&#65533;&#65533;Ap&#65533;&#65533;]&#65533;&#65533;P&#65533;&#65533;&#1059;(&#65533;&#65533;T&#65533;&#65533;P&#65533;&#65533;&#65533; L]r&#65533;&#65533;I&#65533;*&#65533;k&#65533;`	 &#65533;&#65533;0Z&#65533;M&#65533;&#326;&#65533;dD&#65533;&#65533;&#65533;n&#65533;&#65533;T&#65533;L&#65533;&#65533;&#65533;B&#65533;r5&#65533;&#65533;&#65533;AR@A&#65533;&#594;&#65533;8<&#65533;U<u&#65533;&#65533;&#65533;\:&#65533;&#65533;&#65533;&#549;&#65533;K&#65533;-R9&#1875;R&#65533;M&#65533;&#65533;M&#65533;M(b]Q&#65533;&#65533;&#65533;&#65533;&#65533;&#65533;&#65533;&#65533;O&#65533;M&#65533;E&#777;&#65533;&#65533;&#65533;&#65533;&#65533;&#1155;xE&#65533;&#65533;&#65533;i&#65533;&#65533;&#65533;WF&#65533;&#65533;t&#65533; &#65533;U&#65533;&#65533;&#65533;&#1102;a&#65533;N`1&#65533;&#65533;&#65533;&#65533;bG&#65533;O7K&#65533;&#65533;&#65533;&#65533;&#65533; \&#65533;|YXrX"&#65533;&#65533;t&#65533;b&#65533;&#65533;&#65533;&#65533;&#65533;"&#65533;hM|H]I<My&#65533;Y[0&#65533;8&#65533;&#65533;P&#65533;&#65533;&#65533;P\|&#65533;&#65533;D&#65533;&#65533;iK0$!&#65533;&#65533;&#65533;Q&#65533;)&#65533;&#65533;&#65533;A(c&#65533;&#65533;&#65533;R&#65533;0J8&#65533;&#65533;o&#65533;c&#65533;&#65533;)&#65533;Gd&#65533;%&#65533;aK&#65533;&#65533;>_j&#65533;	
&#65533;Em<&#65533;3&#65533;&#65533;x\&#65533;&#65533;F&#65533;I&#65533;&#648;&#65533;&#65533;e&#65533;&#65533;YW&#65533;&#65533;&#459;&#65533;&#65533;,&#65533;&#65533;&#317;A&#65533;&#65533;G&#1291;~&#65533;&#65533;H&#65533;&#65533;&#65533;&#873;LJa&#65533;F0@&#65533;&#65533;tSQX&#65533;\Vta&#65533;&#65533;6&#65533;&#586;&#65533;R&#65533;q&#65533;b&#65533;&#65533;&#65533;&#65533;&#65533;E&#828;d&#65533;&#65533;&#65533;W&#65533;&#65533;;&#65533;&#65533;&#65533;B&#65533;&#65533;&#65533;8I&#65533;&#65533;G&#65533;@&#65533;&#65533;rON&#65533;&#65533;sbCGO!d}(&#65533;&#65533; )Y&#65533;> ;I&#65533;F:a3Na&#1621;&#65533;u&#65533;&#65533;a&#65533;ELS&#65533;&#65533;J&#65533;P&#65533;u&#65533;`/&#1698;2&#65533;=&#754;&#65533;aaSN+&#65533;&#65533;?&#65533;[y&#65533;&#65533;j5dO&#65533;	&#65533;&#65533;Rh&#65533;B&#65533;&#65533;&#65533;(b&#65533;&#421;x&#65533;&#65533;UFz&#65533;!&#65533;&#65533;#&#65533;!&#65533;\E&#65533;&#65533;&#65533;Y&#65533;M7j&#65533;!&#65533;e&#65533;&#153;&#65533;Y&#65533;%dE&#65533;;&#65533;&#65533;m&#65533;.&#608;&#65533;t&#65533;&#65533;&#65533;&#65533;&#65533;F&#65533; &#65533;&#65533;N&#65533;D0l&#65533;o !&#65533;&#65533;&#596;hE&#65533;&#65533;  &#65533;W&#65533;A&#65533;&#65533;&#65533;w>&#65533;&#65533;yeJm'EZ&#65533;s&#65533;&#65533;&#65533;&#1299;a&#65533;?m;&#65533;&#65533;&#65533;a&#65533;&#65533;&#65533;T9&#65533;&#65533;L&#65533;f&#65533;&#65533;`PO&#550;e!&#65533;R9/=&#65533;s&#65533;&#707;&#65533;iQ&#65533;&&#65533;
K&#65533;Ln%&#65533;&#65533;&#65533;`&#65533;&#65533;&#65533;&#65533;&#65533;}&#65533;&#144;&#65533;&#65533;&#65533;&#65533;r&#65533;E&#65533;5FQ &#65533;s&#65533;H&#65533;&#65533;&#65533;&#65533;&#844;&#65533;&#65533;&#65533;H&#65533;&#654;A&#65533;? {(A&#65533;-N&#65533;&#65533;yIH}	&#65533;&#65533;&#65533;&#65533;Q&#65533;&#1505;&#65533;&#65533;Z&#65533; &#65533;[&#65533;l&#65533;{&#65533;&#65533;{&#65533;&#65533;y&#65533;F|&#65533;n&#65533;"5&#295;&#65533;&#65533;&#65533;0&#65533;n&#65533;&#65533;&#65533;&#65533;>&#65533;\&#65533;fgE*L)&#65533;&#65533;&#65533;&#65533;&#65533;&#65533;I:^&#65533;,&#65533;&#65533;	&#65533;&#65533;&#65533;&#65533;B	,&#65533;&#1444;ZPI(&#65533;k&#65533;b&#65533;P&#65533;&#65533;d&#65533;&#65533;&#65533;\	&#65533;A0E&#65533;&#65533;M&#65533;&#65533;z&#65533;&#65533;U&#65533;&#65533;&#65533;OyLWQ&#65533;BH&#65533;,&#835;%_15&#65533;&#65533;UhQ&#65533;&#65533;mN&#65533;n&#65533;&#65533;A]&#65533;&#1045;f&#65533;&#65533;
hP&#65533;*&#65533;i&#65533;&#65533;Fg&#65533;&#65533;&#65533;&#65533;0,&#65533;&#65533;PO&#65533;&#65533;&#65533;X&#65533;&#65533;&#65533;4&#65533;N&#65533;=&#65533;&#65533;&#65533;&#65533;I&#65533;F&#65533;&#65533;&#65533;%&#65533;2&#65533;4|L2&#65533;&#65533;M&#65533;EW`&#65533;69&#65533;H)M&#65533;&#65533;E%1y&#65533;0MAs&#65533;&#65533;Y&#65533;4&#65533;&#65533;&&#65533;ca&#65533;N-&#65533;aG&#65533;&#65533;&#65533;&#65533;&#1927;&#65533;$Nl5&#65533;&#65533;D&#760;"&#65533;CA,S&#65533;&#65533;&#65533;&#65533;~&#65533;(lj&#65533;RD&#65533;&#65533;&#65533;72F&#65533;&#65533;OY&#65533;&#65533;U&#65533;X&#65533;&#65533;&#65533;o&#65533;VI1&#65533;_&#65533;WE6Z&#65533;&#65533;_&#65533;&#65533;y&#65533;X&#65533;9&#65533;E&#65533;)  &#1432;&#1252;0!l &#65533;x&#65533;)&#65533;&#65533;&#1705;&#65533;&#65533;&#782;E&#65533;&#65533;&#65533;&#65533;*&#65533;&#65533;&#65533;p&#382;J&#65533;&#65533;y&#65533;C~&#65533;&#65533;&#65533;F&#65533;u&#65533;&#65533;&#65533;"&#65533;XDPF&#65533;&#65533;&#65533;,(&#65533;&#65533;&#65533;*C-k&#65533;i&#1252;&#65533;&#970;e>&#65533;-TQ&#65533;&#65533;H&#58478;&YlZtkc&#65533;&#65533;09&#65533;&#65533;&#65533;&#509;mF&#65533;m&#65533;F+u&#65533;&#65533;&#65533;FNT-&#65533;Q&#65533;h&#65533;&#65533;F9&#65533;&#65533;X&#65533;&#65533;&#65533; />&#65533;/&#65533;1&&#65533;>o]&#65533;&#65533;&#65533;&#65533;Pm1W&#65533;&#65533;)&#1611;H&#65533;&#65533;&#1437;:&#65533;0&#65533;&#65533;&#1157;&#65533;4&#65533;J&#1817;&#65533;&#65533;&#65533;&#65533;A&#65533;n&#65533;&#65533;&#65533;&#65533;&#65533;<&#65533;&#4042;&#1885;v]&#65533;1Y&#65533;L&#65533;$ N&#65533;	&#65533;&#65533;@&#65533;x&#65533;&#65533;w0&#65533;&#65533;&#65533;&#65533;&#65533;@&#65533;0h&#65533;&#65533;D&#65533;,! Z&#65533;&#65533;TWx1}&#65533;&#1710;m&#65533;&#65533;&#65533;&#30819;c&#65533;x&#65533;Vh&#65533;ATb&#65533;&#65533;,&#65533;&#65533;&#65533;,&#65533;&#65533;&#65533;H&#65533;`&#65533;&#65533;&#65533;@&#65533;H,S=K\&#65533;'&#65533;j&#65533;&#65533;&#65533;&#65533;(&#65533;&#65533;&&#65533;&#65533;&#65533;&#65533;{&#65533;g&#65533;J&#65533;u&#65533;^&#65533;>O]|&#65533;0yU&#65533;=&#65533;CA&#65533;T&#65533;&#65533;uN&#65533;&#65533;&#65533;&#65533;&#65533;W&#65533;H&#65533;&#65533;&#603;P,&#65533;P&#65533;&#65533;&#65533;&#65533;o&#65533;K0X&#65533;/&#65533;J&#65533;&#65533;*nz&#65533;&#65533;&#65533;&#65533;&#65533;&#708;t&#1436;(&#65533;6&#65533;L,&#65533;&#65533;zmWhE@&#436;I&#65533;B:&#1827;&#65533;.,&#65533;J&#65533;&#65533; x,&#65533;C&#65533;&#65533;z&#65533;j&#65533;H&#65533;&#65533;&#65533;&#65533;&#65533;qm&#65533;&#65533;4&#65533;~&#65533;&#65533;CX&#65533;&#1196;&#65533;&#65533;&#65533;h&#65533;&#65533;&#65533;&#65533;H &#65533;o&#65533;&#65533;/&#48294;&#65533;W&#65533;B`&#65533;&#65533;L&#65533; &#65533;&#65533;d&#65533;&#65533;&#65533;)&#65533;&#65533;&#65533;&#65533;`F&#788;1lXO&#65533;&&#65533;&#65533;&#65533;G4$*&#65533;&#65533;a}`&#65533;X&#65533;&#65533;k&#65533;6&#65533;N&#65533;&#65533;
&#65533;n&#65533;&#65533;&#65533;&#715370; &#65533;&#65533;
&#65533;&#65533;X&#65533;&PJ&#65533;&#65533;&#65533;&#65533;Ui&#1897;&#65533;&#65533;?&#65533;D-&#65533;&#65533;u&#65533;fA&#65533;&#65533;P&#65533;D80O&#65533;#&#65533;TD-jA&#65533; pr	U&#65533; &#65533;k&#65533;/&#65533;X&#65533;&#65533;&#65533;&#65533;_&#65533;&#65533;&#65533;M&#65533;&#65533;&#515;&#65533;l&#65533;u&#65533;&#65533;Y&#65533;&#65533;&#1944; &#65533;8&#65533;&#65533;_Hn&#65533;&#65533;&#1956;&#65533; X&#65533;&#65533;&#65533;&#65533;|6&#65533;&#1076;&#65533;^&#65533;&#65533;D&#65533;|HNR&#65533;&#588;&#1943;&#65533;qMj&#65533;&#343;^&#65533;d&#65533;&#65533;^^T&#65533;Y&#65533;.&#65533;&#65533;je&#65533;Whn&#65533;&#65533;&#65533;a&#783;&#65533;&#65533;&#65533;&#65533;.&#65533;&#65533;'&#65533;.&#65533;&#65533;QF&#65533;&#65533;U&#65533;c&#1726;&#65533;P&#65533;G&#65533;J&#65533;R=&#65533;&#65533;&#65533;(&#65533;j&#31649;{&#290;&#65533;d&#65533;&#65533;tQ&#65533;&#65533;.\&#65533;a&#65533;&#65533;p&#65533;&#65533;M&#65533;|
&#533;&#65533;&#6125;&#65533; [&#65533; &#65533;1&#65533;)l&#65533;&#65533;&#65533;v
s&#65533;o&#65533;&#1381;&#1409;&#65533;V&#65533;&#65533;&#1188;&#65533;a&#65533;^&#65533;^l&#65533;t&#65533;&#65533;&#65533;p&#65533;:&#65533;&#65533;_&#65533;&#65533;&#65533;&#65533;&#65533;&#65533;p&#65533;&#65533;&#65533;&#65533;\{&#65533;E&#65533;&#65533;&#65533;d&#65533;&#65533;&#65533;j&#65533;&#65533;&#65533;&#65533;&#65533;\1:TA&#1264;-/+W&#65533;&#65533;&#65533;y&#65533;,-&#65533;C&#65533;&#65533;&#65533;RD&#65533;&#65533;&#529;5I.&#1526;&#65533;&#65533;&#65533;&#65533;&#65533;&#312;&#65533;&#65533;kx&#65533;&#65533;ztxs&#65533;OPHI&#65533;&#65533;X&#65533;&#65533;zr&#65533;j&#65533;<&#65533;&#65533;&#65533;N|&#65533;In&#65533;	&#65533;&#65533;n\&#65533;&#65533;v&#65533;eQ&#65533;&#65533;&#65533;(u&#35531;,(W&#65533;QC&#65533;	&#65533;M&#65533;&#65533;2&#65533;IqW4&#65533;&#65533;y&#65533;L	&#65533;C&#65533;&#65533;\&#65533;&#65533;)&#65533;g&#65533;1T&#65533;&#65533;&#65533;D{&#1897;H&#65533;vg&#65533;5&#65533;&#65533;i&#65533;o{4N8S&#65533;S&#65533;&#65533;^&#65533;T}+&#65533;&#65533;4m&#65533;&#65533;Y&#65533;&#65533;B&#65533;n/(m&#65533;aEsQ0x4x&#65533;&#65533;&#65533;3&#65533;U`&#65533;&#65533;&#65533;h&#65533;,&#65533;&#65533;Y&#65533;yzW2/&#65533;Fk&#65533;&#65533;,&#65533;F&#65533;]&#65533;&#65533;H&#65533; L&#65533;&#65533;cF&#65533;&#65533;8&#65533;~Z)~
&#65533;&#65533;&#65533;&#65533;&&#65533;&#65533;IZw&#65533;&#65533;&#1965;N&#65533;&#65533;&#65533;&#65533;2&#65533;&#65533;Y&#65533;?&#65533;fp&#65533;&#65533;&#65533;Tt+&#65533;w&#65533;&#65533;M&#65533;&#65533;a 1&#65533;&#65533;/q&#65533;&#65533;U&#65533;oT&#65533;ygoW&#65533;&#65533;eAT.&#23433;jPu&#65533;O&#1073;&#65533;&#65533;L&#65533;&#65533;&#65533;&#65533;&#65533;a}Q&#65533;&#65533;&#65533;~8&#65533;
H&#65533;lJ&#65533;&#65533; &#65533;&#65533;K&#65533;&#65533;&#65533;&#65533;]n&#65533;&&#65533;V&#65533;&#65533;"&#65533;C&#65533;0Q&#1858;&#65533;&#65533;U"&#65533;&#65533;&#65533;&#65533;&#65533;&#65533;k&#65533;W&#65533;&#65533;1&#65533; &#796;&#65533;&#65533;&#65533;L&#530;Y&#65533;&#65533;2X&#65533;J&#65533;&#65533;&#65533;&#65533;y&#65533;&#65533;&#1281;,&#65533;v&#612;NH&#65533;&#1972;&#65533;c&#65533;M&#65533;&#65533;&#65533;&#65533;N&#65533;5&#65533;&#65533;&#65533;&#65533;QF&#65533;U&#65533;3+y&#65533;&#65533;&#65533;&#65533;&#65533;lU&#65533;Sm&#65533;&#65533;ElPl&#65533;&#65533;&#65533;DL&#65533;&#65533;v&#65533;bt&#65533;6@&#1649;do+n&#65533;+&#65533;k&#512;&#65533;1=$&#65533;@3&#65533;n&#65533;&#65533;&#65533;&#65533;&#65533;3&#65533;]Dw&#65533;&#59672;&#65533;2&#1265;&#65533;&#65533;&#65533;E&#65533;&#65533;H&#65533;&#65533;&#65533;Tj^@/&#65533;&#65533;&#65533;S&#49173;U9&#65533;&#65533;h&#62726;&#65533;l&#65533;8{A&#65533;O-KO[&#65533;R&#65533;uRmo&#65533;Gq&#65533;P&#65533;&#65533;&#65533;VE&#65533;&&#65533;M&#65533;*g	&#65533;w&#65533;&#65533;&#65533;&#65533;_&#65533;G&#65533;&#1763;-&#65533;&#65533;z&#65533;(&#65533;&#65533;<3&#65533;&#1366;&#65533;*&#65533;-&#65533;~&#65533;\&#65533;&#65533;D&#65533;%&#65533;O&#65533;&#65533;F&#65533;&#65533;\&#65533;&#65533;0y&#65533;p&#65533;gi&#65533;&#65533;h&#65533;&#65533;Ah&#65533;&#65533;&#65533;&#65533;AH&#65533;;&#65533;&#65533;&#65533;&#65533;&#65533;O&|]&#603;&#65533;~&#65533; &#65533;{&#65533;H&#65533;&#65533;
v&#65533;?&#65533;.&#65533;&#65533;Y&#65533;@&#65533;&#65533;0&#65533;hf)v&#341;<&#65533;C5&#65533;A &#302;7n&#65533;D	E&#617;S&#65533;
; "D!0(V&#65533;.bDm&#180;	&#65533;&#65533;bC&#65533;x&#65533;&&#65533;&#65533;&#65533;0Y	&#65533; &#65533;7#%fL&#65533;FI&#65533;&#65533;3#&#65533;8&#65533;N&#65533;a&#65533;"Bqs&#65533;D&#1720;&&#65533;&#65533;!&#65533;&#65533;z5&#65533;)7&#65533;~|&#65533;&#65533;"&#65533;&#65533;bO&#65533;d&#65533; &#65533;&#65533;j&#1988;&#65533;&#65533;&#65533; &#65533;&#65533;OLMJ^(O&#65533;&#65533;&#65533;&#65533;&#65533;j&#65533;)T}&#65533;T&#65533;q&#2031;6&#65533;&#65533;&#65533;&#65533;6&#65533;&#65533;Q&#65533;Q&#65533;SY&#65533;&#65533;&#65533;&#65533;&#65533;&#65533;'7'&#65533;
 2&#65533;7Zl$&#65533;&#65533;&#65533;(&#65533;&#65533;d&#65533;&#65533;Im &#65533;L&#65533;`J&#65533;o&#65533;a&#65533;&#65533;qa`&#65533;&#65533;&#65533;Y&#65533;&#65533;&#65533;s`&#65533;,&#65533;&#645;&#65533;lF&#65533;MM&#65533;&#65533;&#65533;&#65533;&#65533;g&#65533;Z/:&#65533;&#65533;&#1416;f&#65533;&#65533;&#65533;}&#65533;&#65533;#
&#65533;&#65533;&#65533;D&#787;-b&#65533;&#65533;S&#1976;&#65533;&#65533;&#65533;.&#65533;
.&#65533;&#65533;;&#65533;&#65533;&#65533;"&#65533;&#65533;8&#65533;&#65533;&#65533;6&#65533; &#65533;<&#65533;&#65533;&#65533;7&#65533;4&#65533;a&#65533;&#65533;` &#65533;3&#65533;&#65533;&#65533;&#65533;9&#65533;<M&#65533;&#65533;&#65533;n&#65533;&#65533;2Rh;&#65533;&#1290;&#65533;i&#65533;&#65533;o&#65533;
&#65533;|$&#65533;&#65533;&#65533;CO&#65533;&#65533; &#65533;b&#65533;7&#65533;.&#65533;&#65533;&#65533;&#65533;+*&#65533;&#65533;Z&#65533;2&#65533;(&#65533;&#65533;&#65533;&#65533;&#554;&#65533;&#65533;&#65533;>&#65533;,&#65533;L)&#65533;f&#65533;&#65533;&#346;2R&#65533;$-&#65533;&#65533;&#525;&#65533;(&#65533;&#65533;&#65533;&#65533;/L&#212;&#65533;&#65533;&#65533;1a&#65533;Z(&#65533;&#65533;&#65533;T(E&#65533;&#648;&&#65533; "&#65533;,&#65533;&#65533;Rm*&#65533;d&#65533;p&#65533;:0&#65533;&#65533;Lk;&#65533;&#65533;D&#65533;&#65533;`&#65533;&#65533;H4&#65533;&#65533;&#65533;o&#481;&#65533;8j!&#65533;&#65533;&#65533;&#65533;&#65533;;&#65533;&#65533;)A&#65533;3K&#65533;&#65533;i!&#65533;&#65533;&#65533;&#65533;2j&#65533;&#65533;&#65533;&#65533;k&#65533;&#65533;Z&#65533;&#65533;&#65533;&#65533;"&#65533;B40&#65533;@G&#65533;~FOS&#65533;J,+t*&#65533;**&#65533;K&#65533;9\dB&#65533;&#65533;.&#65533;&#65533;,&&#65533;&#65533;'&#65533;&#65533;7&#65533;&#65533;<&#65533;.&#65533;&#65533;&#65533;b-ym0i&#65533; &#964;&#65533;&#65533;,&#65533;&#65533;&#1037;&#65533;&#426;&#65533;DP&#65533;  &#65533;VZ+&#65533;&#65533;&#65533;z&#65533;&#519;&#65533;&#65533;k&#973;$$&#65533;8&#65533;&#65533;
&#65533;&#65533;C>S&#65533;&#65533;O&#65533;&#65533;1B&#65533;#&#65533; &#65533;
]eu&#65533;&#65533;.Ak	&#65533;l&#65533;E0T&#65533;&#65533;&#65533;K&#65533;c&#65533;3&#65533;&#65533;&#65533;H^%zT&#65533;&#65533;&#1882;&#776;&#65533;&#65533;&#65533;qD&#65533;&#65533;&#65533;h&#65533;&#65533;4&#1086;&#65533;"&#65533;&#65533;&#65533;&#65533;&#65533;&#65533;&&#65533;&#65533;&#65533;&#65533;J&#65533;&#65533;&#65533;&#65533;"!&#1928;&#65533;&#65533;&#65533;
&#65533;&#65533;&#65533;&#65533;&#65533;T&#65533;ga&#65533;	5&#65533;&#65533;&#65533;t&#65533;&#65533;&#65533;h
&#65533;Aeu
&#65533;S&#65533;&#65533;&#65533;:Y&#714;&#65533;^x&#65533;&#65533;&#65533;U&#65533;&#65533;6/&#65533;&#65533;P|
S&#65533;&#65533;`&#1323;#&#65533;8#&#65533;&#65533; &#65533;9"-&#65533;&#65533;K2CjLc &#65533;&#65533;&#65533;&#65533;dxayg&#65533;&#65533;&#65533;&#65533;&#65533;&#65533;z&#65533;&#65533;&#65533;C&#65533;-&#65533;H&#134;.B&#65533;&#65533;&#65533;&#65533;&#65533;&#65533;x&#65533;&#65533;&#65533;&#65533;&&#65533;!&#65533;&#65533;&#65533;L&#65533;(6&#65533;f&#65533;&#65533;&#65533;&#65533;[*&#65533;*S2U&#65533;v&#65533;&#65533;&#65533;&#65533; ]&#65533;uZ&#1170;&#65533;h&#65533;?&#65533;&#65533;Dt&#65533;`&#65533;!&#65533;&#65533;w&#65533;6e1&#65533;2&#65533;^&#65533;&#65533;&#65533;&#65533;&#65533;-&#65533;nt&#65533;&#65533;z&#65533;8&#65533;DU&#65533;&#65533;&#65533;&/T&#65533;At&#65533;&#65533;(&#65533;<%M&#65533;&#65533;
Dz&#65533;&#65533;&#65533;i&#65533;S\
H&#65533;6%H&#65533;&#65533;|&#65533;K&#65533;&#65533;(D &#65533;k!&#65533;&#65533;}&#65533;g&#65533;'&#289;&#65533;&#627;[&#65533;&#65533;&#65533;ad)$edH&#65533;`&#65533;7 &#65533; nq&#65533;&#65533;&#65533;X&#65533;&#760;+f@&#65533;C2&#65533;&#65533;$l&#65533;?&#65533;NX&#65533;&#65533;8 )
&#65533;&#65533;B&#65533;&#65533;&#65533;@IeP&#65533;&#65533;i&#65533;&#65533;"&#65533;&#65533;&#1807;F&#65533;&#65533;L&#65533;F&#65533;&#65533;&#65533;&#65533;	"S&#65533;&#65533;g&#65533;&#65533;Jf&#65533;Wd&#65533;&#65533;&#65533;&#1496;E&#65533;Q&#65533;b%&#65533;&#65533;Hm&#65533;
&#65533;/xA'|&#65533;&#65533;Nt&#65533;)&#65533;L&#65533;&#65533;Dd&#65533;C2&#1502;0&#65533;&#65533;&#65533;&#65533;N&#65533;&#65533;&#65533;ED]<&#65533;`&#65533;&#65533;s&#65533;&#65533;&#65533;&#65533;4&#65533;$&#65533;)&#65533;T/s&#65533;&#65533;\&#65533;J	&#65533;v&#279;o&#65533;R:]RNrP&#65533;&#65533;&#65533;&#65533;#&#65533;&#65533;&#65533;9&#65533;&#65533;}&#65533;&#65533;)
&#65533;&#65533;]Rdyl+&#65533;&#65533;&#65533;&#65533;L&#65533;W &#65533;P&#800;p&#939;&#65533;&#65533;&#1628;&#65533;C&&#65533;&#65533;&#65533;&#65533;D&#65533;ZtN&#65533;&#65533;&#65533;e0&#65533;&#65533;&#65533;&#65533;x*0+&#65533;&#65533;(&#65533;&#1446;&#65533;-&#65533;JY&#65533;L+&#1894;?&#65533;4&#65533;2&#65533;k&#65533;&#65533;&#65533;BI+TD&#65533;l&#65533;&#65533; *&#65533;D&#65533;%o&#65533;&#65533;	&#65533;p&#65533;'&#65533;	9&#65533;rH6%,&#65533;&#65533;&#65533;&#65533;&#65533;&#568;)K]oQW$&#65533;&#65533;e&#65533;&#65533;)$U&#65533;O|&#65533;&#65533;&#919;&#65533;r&#65533;	&#65533;A&#65533;&#65533;&#65533;&#65533;K+&#65533;&#65533;&#65533;&#793;&#65533;-[#&#65533;"&#65533;&#65533;d&#65533;`&#65533;Yk&#65533;&#65533;&#65533;Z&#65533;,CV)&#65533;&#65533;5&#65533;&#65533;0c{L&#1768;&#65533;6&#65533;&#65533;^o&#65533;\	&#65533;&#65533;&#65533;&#65533;&#65533;&#65533;/&#65533;&#65533;&#65533; 	&#1425;h&#65533;-Q&#765;&#65533;X+{&#65533;#&#65533;&#65533;e&#65533;*>&#65533;&#65533;t|&#65533;.&#65533;&#65533;q&#65533;&#65533;<X&#65533;&#65533;>&#65533;&#65533;&#65533;I&#65533;&#65533;ZV&#1214;&#65533;t\&#65533;&#65533;j&#65533;&#65533;*y]5&#65533;&#65533;&#1865;&#65533;@x&#65533;&#65533;L&#65533;&#65533;:f`&#65533;h,&#65533;~4^G&#65533;	&#65533;&#65533;&#65533;6&#65533;*&#65533;U,&#65533;c&#65533;iq3&#65533;g&#65533;a<&#65533;i,c"&#65533; &#65533;&#65533;T&#65533;'SB)&#65533;JW&#65533;&#65533;&#65533;&#65533;R&#65533;(&#65533;&#65533;&#65533;(EGA@zg&#65533;`&#65533;oXD&#65533;8C^&#338;&#65533;[/&#65533;&#65533;J&#65533;&#65533;&#65533;&#162;&#65533;|avY-&#65533;5%&#65533;&#65533;&#65533;&#65533;>#&#65533;}&#65533; ]s=4]V&#65533;&#65533;&#65533;	&#65533;#&#65533;&#65533;k&#65533;&#65533;kNUJ&#65533;&#460;&#1842;#B8&#65533;u&#2018;1GZ&#65533;&#65533;!&#65533;&#65533;R&#65533;oQ&#65533;&#923;}2#&#65533;J%&#65533;fP3&#65533;ydj&#65533;6&#65533;&#65533;\&#65533;&#65533;&#65533;&#65533;&#65533;W&#65533;:k&#65533;	&#1169;&#65533;&#65533;&#65533;&#65533;&#65533;`&#65533;&#65533;nL&#65533;&#65533;&#65533;&#65533;L&#65533;o0ol&#65533;d~&#65533;[#&#65533;HDK&#65533;t	&#65533;fUL&#65533;i$&#65533; 	&#65533;K%&#65533;&#65533;&#65533;&#65533;s&#65533;&#65533;$c&#65533;@&#65533;&#65533;&#65533;t /&#65533;&#65533;&#47410;&#65533;&#65533;Z&#65533;&#65533;,k&#65533;&#65533;&#65533;+&#65533;F&#65533;&#65533;7&#1802;"	&#65533;&#65533;v}&#65533;,&#65533;Q&#65533;&#65533;&#65533;LT&#65533;X6&#65533;&#65533;?&#65533;L&#65533;&#65533;;>q&#65533;$pQ&#65533;D'm&#65533;\&#64724;&#65533;[&#65533;X&#65533;`&#65533;4G&#65533;&#65533;$sh&#65533;&#65533;gC&#1779;&#65533;&#65533;&#65533;?&#65533;&#65533;&#65533;ypl#&#65533;q&#65533;&#65533;&#526;D&#65533;&#849;&#65533;\b&#65533;N@&#65533;Q&#65533;&#65533;6&#65533;*&#65533;q&#65533;P&#65533;&#65533;;&#585;y.&#65533;?F&#65533;RY&#65533;&#65533;&#65533;FK&#65533;1&DVmY3&#65533;&#65533;&#65533;$&#65533;"&#65533;&#65533;CEW&#65533;6"&#65533;&#65533;&#65533;)&#65533;&#1639;&#596;&#65533;_oL&#65533;&#65533;{&#65533;y#%&#35980;&#65533;G)&#65533;}&#65533;&#65533;&#65533;&#65533;~%/`d&#65533;B&#65533;&#65533;Qih&#65533;L'y&#65533;'&#65533;ThB&#65533;g&#65533;&#65533;<)&#65533;%&#65533;D;{;&#1067;&#65533;&#65533;=&#65533;P&#65533;%%&#65533;@1Kd&#65533;&#65533;&#65533;&#65533;&#65533;q=K&#65533;&#65533;Z&#65533;&#65533;&#65533;E/&#65533;&#65533;YY&#65533;&#65533;E8&#65533;y&#65533;^Yo&#65533;	Zb&#65533;.m&#65533;:&#65533;~
&#65533;&#65533;&#65533;&#65533;&#1190;&#65533;&#65533;&#65533;}&#65533;&#65533;Y&#65533;&#65533;&#65533;#U&#65533;&#65533;&#65533;9&#65533;&#65533;gV&#65533;&#65533;&#65533;JQQ\&#65533;U&#65533;&#65533;&#65533;%l&#159;r0&#65533;&#65533;\&#65533;u6;&#65533;&#587;=&#308;&#65533;D&#65533;n&#65533;r&#65533;&#65533;&#1562;^q&#65533;&#65533;&#65533;&#65533;&#65533; &#65533;w&#65533;;h-&#65533;&#65533;&#65533;&#65533;&#65533;@FmP&#65533;&#65533;&#65533;&#65533;6&#65533;&#65533;&#65533;,u&#65533;k"O&#65533;&#65533;&#65533;&#65533;&#779; &#65533;)&#65533;&#65533;&&#65533;&#65533;&#65533;<2$>z&#65533;	&#65533;&#65533;&#65533;>&#131;&#65533;&#65533;&#65533;t&#65533;,G*&#65533;ir&#65533;^^&#65533;&#65533;&#65533;&#746;&#65533;o&#65533;o&#706;&#65533;S&#65533;C&#65533;&#65533;&#65533;&#65533;&#65533;&#65533;V&#65533;.&#65533;&#65533;&#65533;8&#65533;&#65533;&#65533;&#65533;R&#65533;@BR6&#65533;,R&#65533;u&#65533;m\:C@&#65533;&#65533;&#65533;&#65533;|"&#65533;O&#65533;&#65533;46'&#65533;@j&#65533;&#782;&#65533;0G&#65533;bs>&#65533;&#65533;&#65533;E	 e32&#65533;&#65533;HUL&#65533;l&#65533;&#65533;j&#65533; &#65533;m&#65533;.x$/#&#65533;@&#65533;V&#65533;$&#65533;b&z%x&#65533;F@D&#65533;>R&#65533;W&#65533;&#65533;vLB&#65533;&#65533;&#65533;&#65533;JKP&#65533;'&#65533;RI&#65533;&#65533;&#65533;,kcC&#65533;&#65533;$&#65533;c!&#65533;&#65533;&#932;&#65533;<&#65533;$&#65533;$NN&#65533;Jr&#65533;&#65533;&#65533;&#65533;&#65533;>&#65533;6 ?&#65533;D`E ",@&#65533;-@&#65533; "&#1696;- ZQD`3&#65533; B@&#65533;%&#65533;%&#65533;D1E&#65533;Gq&#65533;QE1&#65533;7&#65533;*LE&#65533;&#65533;&#65533;&#65533;uQ&#65533;QK10&#65533;&#65533;&#65533;&#65533;&#65533;_Q6`P&#65533;210P@&#65533;Q&#65533;&#65533;Q&#1227;&#65533;q&#65533;&#65533;Q&#65533;&#65533;&#65533;&#65533; R c&#65533;>` R!&#65533;!&#65533;!"#R"'&#65533;"+&#65533;"/#3R#7&#65533;#;&#65533;#?$CR$G&#65533;$K&#65533;$O%SR%W&#65533;%[&#65533;%_&cR&g&#65533;&k&#65533;&o'sR'w&#65533;'{&#65533;'(&#65533;R(&#65533;&#65533;(&#65533;&#65533;(&#65533;)&#65533;R)&#65533;&#65533;)&#65533;&#65533;)&#65533;*&#65533;R*&#65533;&#65533;*&#65533;&#65533;*&#65533;+&#65533;R+&#65533;&#65533;+&#65533;&#65533;+&#65533;,&#65533;R,&#466;,&#65533;&#65533;,&#65533;-&#65533;R-&#1490;-&#65533;&#65533;-&#65533;.&#65533;R.&#65533;.&#65533;&#65533;.&#65533;/&#65533;&#65533;!&#65533;&#65533;/&#65533;&#65533;/&#65533;0S0&#65533;0&#65533;01S1&#65533;11I@/Gr_*   !&#65533;   ,n &#65533; &#65533;  &#65533; $'&#65533;&#65533;&#65533;z&#65533;&#65533;	x&#65533;&#65533;&#130;&#65533;&#65533;'n&#65533;<w3N&#65533;XQ\6&#65533;3&#65533;K&#65533;0^&#65533;z&#65533;"J&#65533;81%=&#65533; <&#65533;&#65533;&#36004;&#268;&#65533;&#65533;&#65533;&#65533;.&#65533;N&#65533;1S&#65533;{&#1651;';&#65533;G&#65533;&#1107;'p&#65533;&#65533;&#65533;{&#65533;&#65533;&#65533;(L&#65533;&#65533;a&#65533;( &#65533;I&#65533;&#65533;&#65533;&#65533;&#65533;$T &#65533;5&#65533;W&#65533;&#1477;&#65533;^x&#65533;A&#65533;&#65533;&#65533;&#65533;t&#65533;^&#65533;&#65533;.&#1976;x&#65533;jx.;oq&#65533;e&#65533;qT1&#65533;s0&#65533;1&#65533;8+]vp)&#65533;&#65533;,P&#65533;7o&#65533;=g&#65533;&#65533;3c&#479;_&#65533;Dw&#65533;B&#1056;e&#65533;A[&#65533;j&#65533;Ug-][&#65533;m&#691;&#65533;&#65533;&#65533;=\4e&#65533;s&#65533;&#65533;=u*&#65533;&#65533;}9/&#65533;V-&#65533;&#65533;&#513;&#65533;^&#65533;Pr&#65533;&#670;%&#65533;|&#65533;.&#65533;&#65533;ah[&#65533;]&#65533;n&#65533;r&#65533;?^&#65533;&#65533;&#65533;&#65533;&#656;&#65533;&#2011;n &#65533;G&#65533;p&#65533;&#65533;&#65533;&#1985;&#65533;`&#65533;F`p&#65533;	&#288;|&#65533;&#65533;&#65533;&#65533;@&#1664;&P'08&#65533;&#65533;zi#&#65533;5&#65533;&#65533;!]&#956;&#65533; &#65533;&#65533;U&#65533;5&#65533;<'LN&#65533;&#65533;%&#65533;&#65533;&#65533;F^&#65533;&#65533;w\&#65533;&#65533;s&#65533;&#65533;H&#65533;\&#65533;9&&#65533;&#65533;&#65533;&#65533;&#65533;Z}&#65533;&#65533;&#65533;&#65533;{&#65533; Yl&#65533;&#65533;&#65533;&#65533;&#65533;l>.&#65533;&#65533;j&#65533;yVfh&#65533;1&#65533;g&#65533;5&#65533;&#65533;!
&#65533;&#845;7NWb~&#65533;&#65533;']%
'{&#65533;&#65533;&#65533;&#65533;u&#65533;i&#65533;&#65533;2&#536;w&#65533;q&#65533;u&#65533;&#65533;0&#65533;9&#65533;&#65533;	&#65533;o&#65533;&#65533;3&#65533;v&#65533;G&#1765;&#1948;y\]&#65533;-FW8&#65533;&#65533;6[&#65533;&#65533;&#65533;g&#2023;*&#65533;&#65533;&#65533;&#65533;
&#65533;Z&#65533;&#65533;&#65533;&#65533;lc&#65533;%&#781;]&#65533;&#65533;&#65533;k&#65533;&#65533;T&#65533;a*&#649;&#65533;@%&#65533;(b])&#65533;&#65533;&#1880;&#65533;&#65533;&#65533;:&#65533;@&,&#65533;&#65533;2&#65533;&#65533;s&#65533;\&#31109;&#65533;)I&#65533;&#65533;!&#65533;f&#65533;s&#65533;&#65533;&#65533;v&#65533;&#65533;&#65533;r&#65533;&#65533;&#1497;W&#65533;&#65533;K+&#65533;j&#65533;&#65533;&#65533;W&#65533;0&#65533;1
&#65533;&#65533;s&#65533;('&&#65533;9&#65533;&#65533;&#65533;7&#65533;X&#65533;)++&#1549;+&#65533;&#424;&#65533;%&#65533;g&#65533;g&#65533;&#65533;&#65533;&#672;&#65533;&#65533;p&#65533;Q&#65533;P&#65533;&#65533;P&#65533;&#65533;&#65533;+N2L&#65533;&#65533;&#65533;&#269;&#65533;&#65533;|&#65533;	1&#65533;W&#65533;&#65533;&#65533;&#1623;G&#65533;g&#65533;~&#65533;8&#65533;BC &#65533;&#65533;4F&&#65533;d&#65533;2v&#65533;"V|&#65533;&#65533;&#65533;*l&#65533;s&#65533;E&#65533;v&#65533;&#65533;&#65533;&#65533;@&#65533;F&#65533;%&#65533;x&#65533;uGr&#65533;&#65533;dV&#65533;*&#65533;L^&#65533;
&#65533;}&#65533;&#65533;&#65533;&#65533;v=P&#65533;&#65533;&#65533;uF3 Q(&#65533;&#65533;)O&#65533;&#65533;u&#65533;&#65533;&#65533;a&#65533;&#65533;[4&#65533;&#65533;&#65533;&#65533;\&#65533;&#65533;&#65533;&#65533;M]&#1961;&#65533;7&#65533;
#soQ&#65533;^&#65533;s&#65533;:&#65533;}X3&(&#65533;&#65533;&#65533;6&#65533;&#65533;&#65533;&#65533;u&#65533;"C&#65533;&#65533;S&#65533;~&#65533;')&#65533;&#65533;D#&#65533;^eZ'&#65533;&#65533;&#1021;&#65533;&#65533;&#65533;1&#65533;n&#65533; L'&#65533;&#65533;&#65533;X&#65533;&#65533;&#65533;&&#1514;&#65533;&#65533;&#65533;&#65533;{&#65533;&#65533;&#65533;&#65533;&#65533;+&#1616;@A1&#65533;0&#65533;N&#65533;&#65533;&#65533;-&#65533;&#65533;&#65533;O&#65533;&#65533;(		&#65533;w&#65533;&#1650;&#65533;.&#65533;]mOb&#1964;&#65533;&#65533;&#65533;/&#65533;&#65533;>:&#65533;&#65533;*&#65533;&#65533;&#65533;&#65533;&#65533;>>&#513;&#65533; &#65533;$(&#65533;{T{S&#65533;&#65533;7&#65533;8&#65533;~&#65533;ra&#65533;&#65533;&#65533;+&#65533;&#65533;'x&#65533;a&#65533;&#65533;w5&#65533;&#65533;&#65533;u&#65533;&#65533;2r&#65533;	&#65533;ic&#65533;&#65533;&#65533;|&#275;&#65533;jPLL&#65533;&#65533;f&#65533;2&#65533;&#65533;z6[^&#65533;&#65533;&#65533;2&#65533;&#65533;
K&#65533;z&#65533;&#65533;"&#65533;1
Q`BF&#65533;&#65533;22&#65533;w&#65533;&#65533;&#65533;&#65533;h
W@&#65533;tr&#65533;&#65533;&#1349;l^9&#65533;&#65533;r
&#65533;	
Px&#65533;3B1&#65533;&#65533;&#65533;JTTj&#65533; &#1205;&#65533;.B%&#1221;G&#65533;j6&#65533;&#65533;Rd(&#65533;&#65533;&#65533;&#65533;&#65533;BL:Rbn &#65533;&#65533;P&#65533;H&#65533;&#65533;&#65533;S&#65533;&#65533;&#65533;&#65533;lp&#65533;&#65533;&#65533;&#65533;l&#65533;,&#65533;%P&#65533;)&#65533;.0&#50196;&#65533;\#H&#65533;@m!n8##&#65533;&#65533;&#65533;e&#65533;3&#65533;Y&#65533;\&#65533;&#65533;&#65533;&#65533;&#65533;6-&#65533;&#65533;&#65533;&#65533;&#65533;&#65533;,a&#65533;l&#1683;@	&#65533;&#65533;T&#65533;&#65533;a&#65533;	&#65533;0&#140;(&#65533;+Jx&#65533;~&#1922;&#65533;&#65533;&#65533;&#65533;?oQ&#65533;&#65533;&#65533;@P&#1188;sF&#300;&#65533;&#222;C&#65533;&#65533;&#65533;(Ig]&#65533;Ob&#65533;&#1390;&#65533;&#65533;&#65533;&#65533;&#65533;0&#65533;E&#65533;&#65533;)K&#65533;I&#65533;&#65533;V&#65533;2&#65533;&#65533;&#65533;z&#65533;R&#65533;&#65533;&#65533;d&#65533;3&#65533;P&#65533;&#65533;;&#65533;M`
S<&#65533;I&#65533;:&#65533;B&#65533;&#65533;&#65533;3&#65533;x&#65533;*sLc&#65533;o&#65533;qdw|&#65533;({F!&#1100;fC&#65533;WH/&#65533;*i&#65533;&#65533;Lbn'&#65533;},io&#65533;p
&#65533;KT&#65533;L>:&#65533;u &#65533;&#65533;O&#65533;LU&#65533;&#65533;&#65533;&#65533;&#65533;&#65533;&#65533; gt&#65533;_&#65533;H42&#65533;&#65533;&#65533;&#65533;+&#65533;&#65533;GS&#65533;bg0&#1510;&#65533;\/&#65533;$&#1321;&#65533;&#1324;J&#65533;&#65533;&#65533;&#65533;'&#65533;{
$XB&#65533;&#482;7&#65533;&#821;&#65533;	%B&#65533;%,&#65533;&#65533;&#65533;X&#65533;&#65533;&#65533;&#65533;&#65533;&#65533;&#65533;P&#65533;&#65533;#&#65533;"&#65533;&#65533;&#65533;&#65533;&#65533;&#65533;&#65533;@vZ&#65533;_&#65533;XC&#909104;&#65533;E&#65533;B&#65533;&#251;&#51238;&#65533;&#65533;&#65533;&#65533;g=&#65533;zdSQ&#65533;&#65533;kx&#65533;:e&#65533;h%93!n&#65533;'S&#65533;)b&#65533;&#65533;c&#65533;W&#65533;=/&#65533;v&#65533;&#65533;&#65533;?b&#65533;&#65533;&#65533;t&#65533;6X&&#65533;	Q, L (&#65533;&#781; &#65533;&#65533;	%Uo3&#301;}&#65533;&#65533;&#65533;au&#65533;C&#65533;&#65533;N&#65533;.4[v&#65533;@$&#65533;S&#65533;x&#65533;&#65533;&#65533;&#65533;?&#65533;&#65533;
c&#65533;&#65533;TNRJ&#65533;~&#65533;&#65533;!&#65533;@h&#65533;B&#65533;&#65533;3&#65533;/J&#65533;pa	>R&#65533;D&#65533;0IXy&#65533;&#65533;#L&#65533;&#65533;&#65533;X9&#65533;_ &#65533;nf&#65533;&#65533;&#65533;&#65533;97]&#427;&#588;&#65533;)&#65533;j_&#65533;&#65533;&#65533;&#65533;c)&#65533;&#65533;Yw&#65533;L%&#65533;&#65533;&#65533;1&#65533;&#65533;1&#65533;qg6U&#65533;&#65533;&#1532;&#65533;&#65533;&#65533;l&#65533;&#65533;&#65533;&#65533;7&#65533;6r&#65533;&#65533;&#65533;&#65533;&#65533;&#65533;&#65533;&#65533;&#65533;L&#65533;;&#65533;0&#65533;RXC&#65533;5&#65533;&#65533;&#65533; &#65533;Gc&#65533;&#65533;,zK&#65533;&#65533;'&#65533;&#475;&#65533;L&#65533;nB$4"&#65533;&#65533;&#65533;~&#65533;&#65533;L&#65533;&#65533;&#65533;Jm&#65533;&#65533;#&#65533;G&#65533;NC&#65533;v=&#65533;C&#65533;Q&#65533;&#65533;&#65533;<&#65533;&#65533;&#65533;&#65533;(O0EF&#65533;&#65533;N'x&#65533;h&#65533;F&#292;&#65533;&#65533;&#65533;&#65533;Iz	&#65533;&#65533;<W&#65533;)&#65533;1&#65533;&#65533;\r&#65533;&#65533;o&#65533;&#65533;&#65533;qH&#65533;&#65533;&#65533;&#65533;&#65533;&#65533;&#32844;&#65533;A&#65533;&#65533;&#65533;:Bc.Nv:&#1282;o0&#65533;&#65533;Aw&#65533;&#65533;a0
&#65533;&#65533;0&#65533;&#65533;`&#65533;L&#65533;&#65533;&#65533;&#65533;K&#65533;Y&#65533; 	J:
&#65533;&#65533;&#65533;&#65533;ZB#&#65533;&#65533;-&#65533;&#65533;Iw&#65533;&#65533;&#65533;Ha&#65533;&#65533;w&#65533;&#65533;1rh&#65533;/&#65533;&#65533;&#65533;(&#65533;R&#65533;Bd&#65533;=&#65533;\&#65533;b&#65533;g&#65533;"ie&#65533;dRt&#65533;&#65533;u)&#65533;2>&#65533;Q&#65533;o&#65533;&#65533;	e%&#65533;&#65533;2&#65533;&#65533;=&#65533;*&#65533;&#65533;&#65533;&#65533;&#65533;&#65533;&#65533;.&#65533;&#1891;&#65533;&#65533;&#235;&#65533;DvJm&#65533;U&#65533;&#65533;&#65533;&#65533;{&#65533;i&#65533;&#65533;&#65533;y&#369;&#65533;qe&#65533;"&#65533;&#65533;&#65533;r!&#65533;&#133;~&#65533;+KLBn&#65533;{{B&#65533;w
q&#65533;&#65533;O&#65533;&#65533;`&#65533;&#65533;&#65533;q&#65533;&#1950;&#65533;M&#65533;&#65533;&#65533;&#65533;S&#65533;&#65533;A&#65533;W&#65533;C&#65533;t&#65533;W&#65533;xxX&#65533;q>W&#65533;&#65533;&#65533; 2&#65533;&#65533;/&#65533;&#65533;&d\&#65533;-l&#65533;&#65533;<&#65533;H&#65533;[&#65533;&#65533;B&#65533;&#65533;kA&#65533;cN&#65533;&#65533;;&#65533;V u&#65533;6O|&#65533;xi%C&#65533;&#65533;^ &#65533;$&#65533;&#65533;&#65533;&#65533;&#65533;1&#65533;kw&#65533;&#65533;NQ&#65533;&#65533;:&#65533;ja&#65533; T_eL]"SY!&#65533;&#65533;&#1344;-DEQ&#65533;&H'&#65533;&#65533;~&#65533;&#65533;&#65533;i&#65533;cd&#65533;R8&#65533;%gB&#65533;ad&#65533;&#65533;d&#65533;yg&#65533;S&#65533;w~<% h&#65533;&#65533;$&#65533;&#65533;D&#1553;V&#65533;&#65533;p&#65533;&#65533;"{&#65533;)*&#65533;(&#65533;1W}#L&#65533;&#65533;nV&#65533;L&#65533;&#65533;=f&#65533;_&#402;@&#65533;IX&#65533;U@&#65533;q8&#65533;0u&#65533;&#65533;&#65533;&#65533;rEf&#65533;G&#65533;)&#338;)uq&#65533;O&#65533;O W~.hq} &#65533;&#65533;&#65533;&#65533;){bw&#65533;s&#65533;Pc&#65533;Cs(&#65533;&#65533;KgGl&#65533;Q&#65533;&#65533;fw&#65533;U{Q&#65533;QL B&#65533;1'&#65533;&#65533;~&#65533;&#65533;&#65533;&#65533;0WL`&#65533;$L&#65533;&#65533;1t&#65533;S)&#65533;&#65533;&#65533;I&#65533;Q&G#t&#65533;&#65533;&n6Bl&#65533;}&#65533;WJ`0&#65533;>&#65533;&#65533;&#65533;.&#65533;s0&#65533;Ai6&#65533;7&#65533;&#65533;&&#65533;&#65533;L&#1938;d&#65533;5Kc&#65533; K&#65533;FeTM&#65533;&#65533;&#65533;D&#65533;&&#65533;1&#65533;&#65533;&#65533;Vs3&#65533;&#65533;?&#65533;!`bH6&GTW$&#65533;MrmI&#65533;Mqa&#65533;&#65533;o&#65533;	&#65533;&#25534;&#65533;J[&#65533;]*'1&#65533;&#65533;)&#65533;&#65533;&jx%{&#65533;C&#65533;6&#65533;&#65533;`&#65533;z34&#65533;&#65533;&#65533;4&#1153;99WoR2)&#65533;2S[&#567825;B &#65533;Q&#65533;c0'&#203;J&#65533;D&#65533;#/#&#65533;J4*&#65533;{>00&#65533; )&#65533;6<&#65533;)&#65533;&#65533;p&#65533;I&#65533;&#65533;E{_&#65533;&#65533;b&#65533;&#65533;&#65533;@	cw&#65533;"&#65533;{s@&#65533;r@&#65533;-g&#65533;w b%IY&#65533;k&#65533;(Qk&#65533;vbt&#65533;:&#65533;%o4J&#65533;A&#65533;&#65533;&#65533;4{&#65533;F8)&&#65533;&#65533;S&#1170;&#65533;"&#65533;&#65533;nL&#65533;Mc&#65533;->&#65533;]&#945;+S1&#65533;$H&#65533;&#65533;rMX&#65533;&#65533;&#65533;A&#65533;&#65533;)0&#65533;Q:&#65533;$0&#65533;(&#65533;&#65533;0&#65533;TYc&#65533;viyrP&#65533;",Kr&#65533;(&&#65533;z0&#65533;e(&#65533;*@3&#65533;&#65533;An&#65533;,?w5B&#65533;&#65533;&#65533;5&#65533;&#65533;5&#65533;&#65533;w &#65533;D&#65533;a*&#65533;##27m&#65533;&#65533;0&#65533;&#65533;r&#65533;
&#65533;Ubz&#65533;Y"RBT&#65533;rY&#65533;&#65533;er2&#65533;gL5&#65533;&#65533;:&#65533;&#65533;V&#65533;&#65533;&#65533;2p&#65533;u&#65533;&#65533;&#65533;O i3&#65533;8d|&#65533;&#65533;&#65533;&#65533;S6&#65533;SIx&#65533;)&#65533;&#65533;5(*'w,&#65533;"&#65533;2&#65533;AM&#65533;&#65533;N&#65533;A&#65533;&#65533;}&#65533;&#65533;C&#65533;Ai&#65533;C&#65533;&#65533;3&#65533;R&#65533;&#65533;RE&#65533;3&#65533;I&#65533;am&#65533;hL"&#65533;&#65533;&#65533;'&#65533;'02&#65533;>&#65533;	
&k6S=y&#65533;&#65533;&#65533;1&#65533; s&#65533;&#65533;(&#65533;&#65533;6x'"_&#65533;GQ&#65533;J$r-&#65533;&#65533;kc&#65533;Q&#65533; &#65533;29&#65533;&#65533;&#65533;C(&#65533;&#65533;H|&#65533;t&#65533;&#65533;&#65533;&#65533;&#961;&#65533;a&#65533;&&#65533;&#65533;&#65533;L&#65533;%9x&#65533;&#65533;WN&#65533;&#65533;d&#65533;&#65533;.&#65533;&#65533;&#65533;	V&#65533;h&#65533;&#65533;&#65533;Hg&#65533;A6&#65533;&#65533;~)1$&#65533;"&#65533;!&#65533;h&#65533;9&#65533;A&#65533;&#65533;q&#65533;"m2P&#65533;v&#65533;&#65533;&#65533;}&#65533;H&#65533;Y&#65533;&#65533;bd&#65533;&#65533;&#65533;&#65533;c&|C=J&#65533;1&#65533;&#65533;qP&#65533;&#65533;x6&#1223;&#65533;
e&#65533;&&#65533;fJFhRez1&#65533;&#65533;9"}:7Jz<&#65533;&#65533;&#65533; &#65533;&#65533;-
t(&#65533;&#65533;&#65533;7&#65533;z&#65533;&#65533;&#65533;m28&#65533;%&#1696;pC&#65533;j&#65533;&#65533;&#65533;&#65533;4&#65533;7P&#65533;&#65533;Q&#65533;m&#65533;c0&#65533;&#65533;&#65533;&#65533;p&#65533;&#65533;sc2B ytY&#65533;&#65533;&#65533;1 &#65533;$&#65533;A&#65533;V{&#65533;G@&#65533;Q&#65533;&#65533;:&#65533;!&#65533;x&#65533;AK&#65533;&#65533;M&#65533;b/&#417;&#65533;a`A}o&#65533;cF&#65533;&#65533;&#65533;b7]&#65533;N&#65533;B&#65533;'&#65533;	)&#65533;1%l&#65533;&#65533;&#337;HWv&#65533;C9&#65533;T&#65533;&#65533;&#65533;n&#65533;#!Yq&#65533;>kJ&#65533;&#65533;_&#65533;&#65533;&#65533;o&#65533;:&#65533;3&#65533;0r&#65533;&#65533;q!&#65533;&#65533;3O2%&#65533;&#65533;W&#65533;&#65533;=&#65533;\J&#65533;&#65533;b&#151;$&#1751;&#65533;&#65533;I&#65533;&#65533;&#1447;2w&#65533;&#65533;+&#65533;V-#s&#65533;	&#65533;&#65533;&#65533;&#65533;M&#65533;[N&#65533;"	I&#65533;&#65533;B&#65533;u&#65533;&#65533;&#65533;1dw&#65533;&#65533;'&#65533;&#65533;*Ffnh&#65533;`&#65533;]&#65533;1&#65533;&#65533;&#65533;&&#65533;~a
&#65533;&#65533;J&#65533;&#65533;K x&#65533;Y!&#65533;&#65533;5D 8	b&#65533;&#65533;e&#65533;&#65533;Z8&#65533;U3&#65533;&#65533;&#65533;&#65533;&#65533;.&#65533;6&#65533;&#65533;q&#65533;&#65533;o 2[G&#65533;>V&#65533;6&#519;7&#65533;&#65533;C&#65533;&#65533;&#65533;O&#65533;&#65533;P&#65533;&#65533;Ew9&#65533;S[&#65533;sq6 &#65533;&#65533;o`0z&#65533;]Q*I&#65533;1&#65533;F&#65533;&#65533;&#65533;*&#932;&#65533;Rk&#65533;#rRx&#65533; +&#65533;fs&#65533;HB&#65533;&#65533;9&#65533;y3&#65533;ZiGt&#65533;&#65533;&#65533;H&#453;&#65533;
&#65533;&#277;R&#65533;2&#65533;&#65533;~&#65533;3w#&#65533;&#65533;&#65533;&#65533;KJ&#65533;_x`o&#65533;`&#65533;&#65533;jyt_&#65533;1P&#65533;Za;<&#65533;&#65533;&#65533;&#65533;Y&#65533;&#65533;&#65533;X&#65533;&#65533;Bs&#65533;&#65533; &#65533;`2'&#65533;g&#65533;6&#65533;&#65533;N&#65533;&#65533;&#65533;S1n&#65533;&#65533;,&#65533;&#65533;&#65533;X&#65533; &#65533;q&#1731;K,&#65533;p&#65533;&#65533;&#65533;c9	]&#65533;&#65533;}&#65533;&#65533;yQ9&#65533;&#65533;H&#65533;bz&#1797;|&#65533;&#65533;.&#65533;&#65533;FL&#65533;C&#65533;w&#65533;6&#65533;&#65533;Ps&#65533;[&#65533;&#65533;&#65533;\&#65533;rU&#65533;&#65533;&#65533;&#65533;*&#65533;B&#65533;&#65533;&#65533;r2&#65533;3li&#65533;@&#65533;&#65533;:gcgt*x&#65533;&#65533;BP@&#65533;oq&#65533;&#65533;&#65533;Q&#65533;M&#65533;&#65533;V^&#65533;&#65533;*&#65533;&#65533;&#65533;&#65533;H&#65533;&#65533;&#65533;k&#65533;N{
#&#65533;&#558;KX&#65533;&#65533;&#65533;[&#65533;&#65533;&#65533;&#65533;(V"J/&#65533;&#65533;IB&#65533;.D+h&#65533;C+&#65533;6pUt&#65533;a&#65533;&#65533;&#65533;&#65533;b6&#65533;&#65533;_r 0&#65533;&#65533;b&#65533;2&#65533;%&#65533;7@&#65533;|&#65533;3&#65533;&#65533;/&#65533;&#65533;&#898;&#65533;&#65533;&#65533;Y&#65533;J&#65533;+t&#65533;&#65533;1&#65533;&#65533;&#65533; =]&#65533;&#65533;N{&#65533;Ek"&#65533;j&#65533;Q&#65533;v&#65533;[6&#65533;&#65533;#&#65533;8j#,&#65533;F:&#65533;&#65533;q&#65533; &#65533;&#1534;u &#65533;&#65533;;&#65533;&#65533;&#65533;&#65533;1&#65533;gG&#65533;&#65533;
&#65533;>	&#65533;&#65533;{i?uG6&#65533;D&#65533;&#65533;&#65533;r&#65533;CD&#65533;&#65533;w&#65533;&#65533;
&#65533; d&#65533;]&#65533;G&#65533;,5&#65533;5N8;v_[Z7&#65533;L7HDB&#65533;&#65533;L0&#65533;&#65533;H&#65533;^&#65533;&#65533;&#65533;~&#65533;&#65533;&#65533;&#65533;2&#65533;A&#65533;Qt&#65533;&#65533;&#1275;+c&#65533;&#65533;&#65533;b&#65533;&#65533;.H&#65533;[&#65533;&#1597;8A&#65533;&#65533;&#65533;PxiT&#65533;&#65533;&#51266;_&#65533;5&#65533;3'^&#65533;v&#65533;iY&#65533;&#65533;	&#65533;&#65533;&#65533;E58)4$)oSK&#65533;	6p&#65533;&#65533;&#65533;&#65533;&#65533;~&#65533;&#65533;R&#1653;&#65533;$&#65533;.&#65533;&#65533;*&#65533;j&#65533;`C&#65533;&#65533;&#65533;e(0&#65533;9&#65533;0&#169;v&#65533;"&#65533;C&#65533;1&#817;&#1456;&#65533;`Y&#65533;&#65533;&#65533;R
#.&#65533;&#65533;oq&#65533;qr&#65533;`&#65533;&#65533;&#65533;&#65533;&&#65533;=|"'&#65533;;+&#65533;,P#2&#65533;B&#65533;_&#65533;'&#65533;g&#65533;&#65533;F&#65533;P`&#65533;&#65533;3f&#65533;&#65533;&#65533;D&#65533;&#65533;H&#65533;&#65533;,(v&#65533;"3"$1&#924;&#65533;SU&#65533;&#65533;41&#65533;&#65533;p&#65533;&#65533;&#65533;&#65533;`&#65533;_&#65533;%&#65533;&#65533;&#782;&#65533;&#65533;~&#65533;&#65533;'&#65533;hph|b&#65533;&#65533;&#65533;&#65533;&#65533;x&#65533;&#1210;&#65533;z&#65533;&#65533;&#65533;14S&#65533;8!&#65533;_h
JP`&#65533;&#65533;rC&#65533;&#65533;6DJ&#65533;Q#&#65533;&#1978;&#65533;&#7075;&#65533;L&#65533;*2&#65533;&#65533;&#65533;81&#65533;&#65533;}g%&#65533;;:pEFp6&#65533;T#&#65533;&#65533;&#65533;=8&#65533;&#65533;Q&#65533;WC&#65533;0&#721;K6&#65533;&#65533;6&#65533;&#1855;&#65533;;&#65533;&#65533;q0_0X&#65533;&#65533;&#65533;^a&#65533;HA"&#65533;|&#65533;&#65533;F$.,)'&#65533;6&#65533;%&#65533;}!&#65533;[&#65533;oT&#65533;.&#65533;&#65533;C&#65533;@Qx&#65533;;&#65533;^&#65533;&#65533;&#65533;r=}&#65533;&#65533;&#242;JH&#65533;^&#65533;r2r&#65533;6X&#65533;:&#65533;&#65533;&#65533;&#65533;B[&#65533;&#65533;h
0&#65533;F&#65533;&#65533;m6`n*&#65533;&#65533;&#65533;PH&#65533;&#516;  6&#65533;&#65533;&#65533;&#65533;&#65533;&#65533;>W&#65533;B?&#65533;&#65533;P&#65533;R?&#65533;&#65533;-:&#65533;&#65533;&#65533;k&#65533;@&#65533;PV&#65533;&#65533;va&#951;&#1788;|]&#65533;&#65533;&#65533;*&&#65533;:&#65533;;&#65533;&#65533;&#65533;x8&#65533;&#65533;HCD(&#65533;&#65533;q=&#65533;0&#65533;u&#65533;&#65533;H&#65533;-&#65533;R&#65533;h<&#65533;&#65533;HK&#65533;
6$&#65533;5&#65533;&#65533;\&#65533;@&#1116;&#65533;!E&#65533;P&#65533;&#449;K&#65533;&#65533;&#65533;39&#65533;wr&#65533;&#65533;U&#65533;t)&#65533;&#467;l&#65533;~C&#65533;&#65533;>&#65533;J&#65533;2&#65533;hg*&#65533;&#65533;(hp+D&#65533;&#65533;KC@7G;&#65533;f^&#33150;&#65533;&#65533;s83&#65533;&#65533;8&#65533;Q0&#65533;&#65533;&#65533;r&#65533;U&#65533;Q2&#65533;&#65533;t&#65533;[&#752;&#65533; p?b(&#65533;[&#65533;s&#65533;&#65533;&#65533;&#65533;&#1882;y&#65533;k&#65533;&#65533;^&#65533;o&#65533;^K?&#65533;}S&#65533;*C&#65533;&#65533;&#65533;<&#65533;&&#65533;&#44815;&#65533;/h
3L&#65533;&#65533;q&#65533;F&#65533;&#65533;&#65533;&#65533;s(g&#65533;&#65533;&#65533;t\n&#1024;sX&#65533;Y+'&#65533;&#65533;&#65533;zM&#65533;&#65533;t?&#65533;&#65533;XJD&#65533;&#65533;d&#65533;3&#1041;S&#65533;u &#65533;e&#65533;&#65533;31U,&#65533;Y&#65533;b&#65533;&#65533;TK&#65533;&#65533;&#685;&#65533;taJ&#65533;}`p&#1021;~&#65533;&#65533;&#65533;&#65533;&#65533;&#65533;O&#65533;!s&#65533;&#65533;&#65533;&#65533;&#65533;D&#622;&#65533;8&#65533;DDdqLzPp
&#65533;&#65533;s3&#65533;&#65533;&#65533;S&#1029;">&#65533;&#65533;$&#65533;1&#65533;&#65533;_&#65533;1&#65533;M0ep&#65533;q&#65533;&#65533;7j3&#65533;&#65533;B&#65533;&#65533;&-_&#65533;&#65533; &#65533;&#65533;&#65533;&#65533;l
L&#65533;c&	F&#65533;5&#65533;Q&#65533;o&#65533;0&#65533;&#65533;]&#65533;&#65533;&#65533;&#65533;&#65533;&#65533;q&#65533;&#65533;^&#65533;&#65533;`&#65533;&#65533;&#65533;U	&#65533;&#65533;x5&#65533;&#1200;&#65533;&#65533;&#65533;j&#65533;S&#65533;&#65533;`P-F&#65533;-&#65533; &#65533;&#65533;7T&#65533;7&#65533;&#65533;=&#65533;&#65533;F&#65533;L&#65533;:%&#800;0C:%q &#65533;&#65533;$`&#65533;&#65533;F&#65533;C&#65533;1z&#65533;&#65533;Q&#65533;7&#65533;0`&#65533; &#65533;&#65533;F 0&#65533;&#65533;&#65533;x&#65533;&#65533;k&#65533;D&#65533;&#65533;&#65533;&#65533;;&#65533;&#65533;4FQ&#65533;#&#65533;'Qb&#65533;&#65533;d
&#65533;i&#65533;&#65533;d&#65533;i&#1249;5&#65533;N&#65533;d&#65533;&#597;2|8&#65533;	&#65533;&#65533;FSa&#65533;(&#65533;R$&#491;&#65533;&#65533;p&#65533;b&#65533;&#402;V?&#65533;P9&#65533;0&#65533;(&#65533;&#65533;tX4&#65533;P &#65533;^&#65533;Fc&#1214;&#65533;1&#65533;#	x&#65533;G&#65533;&#65533;&#1541;&#65533;&&#1377;&#65533;&#65533;TEn&#65533;&#65533;Z&#65533;&#65533;iV&#65533;z&#65533;&#65533;jP&#65533;&#65533;E9&#65533;^&#65533;&#65533;>&#65533;&#65533;4&#65533;&#65533;&#65533;5ah&#65533;M`&#65533;k&#65533;&#65533;&#65533;|&#65533;&#439;&#65533;&#65533;b.&#65533;&#65533;C&#65533; &#65533;&#65533;&#65533;&#65533;&#65533;&#65533;&#65533;&#65533;Z&#65533;*&#65533;$&#65533;&#65533;$_&#65533;[7&#65533;H&#65533; &#65533;c&#65533;J&#65533;a&#65533;&#65533;L&#65533;;&&#65533;ao&#65533;&#65533;&#65533;&#65533;&#65533;k &#65533;&#26394;0#&#65533;&#65533;&#65533;&#65533;q+2&#65533;&#65533;&#65533;&#828;&#65533;&#65533;A)
&#65533;&#65533;&#65533;&#65533;&#65533;LQ&#65533;!&#65533;&#65533;&#65533;'&#65533;&#65533;&#65533;(&#65533;&#65533;&#65533;&#65533;i0F6&|&#65533;&#65533;)&#65533;&#65533;&&#65533;&#65533;>&#65533;&#411;o&#65533;&#65533;&#65533;&#65533;&&#65533;&#65533;!&#65533;&#65533;&#65533;&#65533;&#65533;&#65533;&#65533;&#65533;D&#65533;A&#65533;&#65533;&#65533; dk*&#65533;XZ&#65533;)&#65533;&#65533;&#65533;H&#65533;&#65533;&#65533;{&#65533;&#65533;&#65533; #&#65533;0&#65533;J&#65533;&#65533;&#65533;C&#65533;&#65533;&#810;&#300;1&#65533;:&#65533;&#65533;&#65533;s0@'&#65533;&#1041;&#62064;V&#720;"&#65533; &#65533;
 &#65533;&#65533;m4&#65533;1&#360;&#65533;&#65533;&#65533;&#65533;!h&#65533;&#65533;s2
U&#65533;a&#65533;&#65533;2z&#65533;!J(&#65533;&#65533;&#65533;&#65533;&#65533;&#65533;&#65533;&#65533;&#65533;7G&#65533;&#65533;&#65533;&#65533;
)&#65533;&#65533;&#65533;&#65533;N3ATM&#65533;`&#65533;
&#65533;S;2(m&#65533;+N&#65533;&&#65533;&#65533;B&#65533;&#65533;DH%&#65533;&#65533;b'3&#65533;&#65533;i&#65533;Bl&#65533;&#65533; tr@'&#240;L&#65533;&#65533;8J&#65533;&#1036;&#65533;&#65533;&#65533;&#1124;E&#65533;&#65533;&#65533;&#65533;&#65533;'&#65533;8&#353;<+k&#65533;U&#65533;F0d&#65533;&#65533;&#65533;U#&c]&#65533;59&#65533;&#644;&#65533;uH	a@&#65533;A&#65533;&#65533;&#65533;&#701;(di&#65533;&#65533;&#65533; &#65533;&#1961;8z&#65533;i&#65533;->&#65533;&#65533;3&#65533;&#65533;y&&#65533;,&#65533;G&#65533;&#65533;!&#1633;7&#65533;&#65533;&#65533;+S&#65533;F&#65533;&#65533;0*&#65533;]&#65533;&#1965;#&#65533;CId"&#65533;)&#65533;+&#65533;a&#65533;1&#65533;-&#65533;&#65533;&#65533;&#65533;&#65533;`(&#835;a&#65533;&#65533;&#65533;&#65533;&#65533;&#65533;&#65533;&#430;r.&#65533;&#1452;&#65533;&#65533;&#65533;&#65533;&#65533;&#65533;&#65533;7&#1824;.,&#65533;&#65533;{&#65533; i&#65533;d3&#65533;&#65533;&#65533;2&#65533;d&#65533;8'&#65533;&#65533;&#370;&#65533;(gkfth&#65533;.&#65533;&#65533;a$&#65533;&#65533;1&#65533;&#65533;)&#65533;8&#65533;&#65533;:&#65533; &#65533;s&#65533;\&#65533;&#65533;&#1808;jhr&#65533;
&#1612;R&#65533;KV2&#65533;&#65533;@'1+;&#65533;M7C&#65533;Ai7&#65533;&#556;&#65533;&#65533;z&#65533; &#65533;lxc\&#65533;1&#65533;%&#65533;&#65533;NQ&#65533;B+9&#65533;z&#65533;&#65533;`&#507;v&#65533;Wo&#65533;T4lCK&#65533;&
:&#65533;&#65533;N&#65533;&#65533;"&#65533;0&#65533;&#65533;!m&#65533;x&#65533;DE&#65533;&#65533;p&#65533;&#65533;5&#65533;h&#65533;/q.#]&#65533;&#65533;Q&#65533;&#65533;2&#1228;O=&#65533;	&#65533;&#65533;&#65533;&#1275;&#65533;&#65533;&#65533;NV:&#65533;n&#550;&#65533;$&#65533;
-&#65533;C&#65533;&#65533;t#&#65533;&#65533;B Q(  &#65533;&#65533; o&#1307;Z&#65533;d&#65533;i%B&#65533;G:1&#65533;&#65533;&#65533;R`&#65533;`&#65533;&#65533;&#1888;fgO&#65533;&#65533;)$&#65533;?&#833;F$9&#65533;~&#65533;&#65533;&#65533;}&#65533;R&#65533;)&#65533; &#65533;0Q&#65533;yZu&#65533;&#65533;o&#65533;I#&#65533;2&#877;f"&#65533;&#65533;qf$&#65533;&#65533;&#65533;7&#65533; m&#65533;=&#65533;&#65533;He&#65533;DT7&#264;&#65533;&#65533;&#65533;p&#65533;&#65533;&#65533; !&#65533;d4*C&#65533;]&#65533;&#206;&#65533;-F$W3&#65533;&#647;)m&#65533;&#65533;J&#65533;Q__&#65533;4@C	&#65533;,&#65533;f&#65533;&#65533;@e>*:&#65533; &#65533;&#65533;&#65533;8&#65533;&#65533;(&#65533;&#65533;Fb&#65533;&#65533;&#65533;]&#65533;Bd&#65533;FP2&#65533;&#65533;&#65533;.k&#65533;&#65533;&#37079;5*AR&#65533;&#65533;QR&#65533;&#65533;A&#65533;D0F&#65533;&#65533;&#65533;!&#65533;BIfF&#65533;D&#65533;\@&#65533;P&#65533;a&#65533;&#65533;|&#65533;&#65533;!/&#65533;'xZ+&#65533;SpAD&#65533;m&#65533;&#341;&#65533;&#65533;&#65533;&#65533;&#65533;`T&#65533;}&#65533;&#65533;F&#65533;&#65533;&#65533;&#65533;&#65533;	&#65533; &#1009; d-m&#65533;D&#65533;&#65533;&#65533;&#65533;&#65533;&#1283;&#65533;N&#65533;d&#65533;QV&#65533;&#65533;d'&#65533;&#65533;fA9&#1025;P&#154;&#65533;8d&#65533;&#65533;'F&#65533;&#65533;"D&#65533;&#65533;-&#65533;&#65533;q&#65533;&#1609;z&y&#65533;&#65533;&#65533;\&#65533;/&#1268;&#65533;4&#65533;c5z2,&#65533;&#65533; K}&#65533;5&#65533;&#65533;&#1385;&#65533;K_&#65533;&#65533;&#65533;E&#521;('&#65533;n&#65533;&#65533;&#65533;@&#65533;#&#65533;&#65533;Dg6#&#65533;l&#65533;e&#65533;#%&#65533;&#65533;S&#65533;c&#1223;d(
&#65533;YP&#65533; &#65533;&#65533;&#65533;&#65533;&#65533;;T&#65533;).&#65533;&#65533;_1/yB`P&#65533;V&#65533;&#65533;D&#65533;&#65533;QGp&#65533;&#65533;&#65533;D}&#65533;&#65533;OA
{&#65533;S&#65533;&#65533;O&#65533; T&#65533;&#65533;&#65533;~&#65533;	&#35744;&#65533;:&#65533;@&#65533;&#65533;s&#65533;t&#65533;b&#65533;&#65533;&#65533;;R&#65533;&#65533;&#65533;B&#65533;+b!T&#65533;[&#65533;{&#65533;"&#65533;&#65533;&#65533;"&#45746;&#65533;lP7W&#65533;LD&#65533;&#65533;&#65533;&#65533;&#65533;h[&#65533;&#65533;&#65533;iD&#65533;tbDF2&#65533;&#65533;x&#65533;T&#65533;sd&#65533;&#65533;&#65533;@&#65533;&#65533;&#65533;&#65533;~i&#65533;=2WR&#65533;P&#65533;&#65533;
&#65533;U]QZ &#65533;	i&#679;&#65533;y&#65533;fZ&#65533;&#1334;&#65533;)I&#1520;&#65533;0&#65533;[&#65533;&#65533;&#65533;u&#65533;&#65533;4?bRX&#65533;dM&#65533;&#65533;&#65533;cr&#65533;&#65533;>&#796;&#65533;@psu&#65533;&#65533;&#65533;:&#65533;&#65533;&#65533;43>&#65533;6+&#65533;o-Q&#65533;&#65533;J&#65533;&#65533;&#65533;@&#65533;}C&#65533;&#65533;=&#65533;&#65533;&#1718;*C&#65533;2F&#65533;&1&#65533;LLe`&#65533;&#65533;&#65533;@&#65533;GS&#65533;&#65533;@V&#65533;&#1800;]/&#65533;&#65533;GF$xms9&#65533;&#60451;2,CeF&#413;S&#65533;&#65533;&#65533;N&#65533;"&#65533;a&#65533;D#&#65533;&#65533;H&#65533;A;&#65533;&#65533;&#65533;&#65533;&#65533;:&#65533;@&#65533;#2&#65533;z
L&#65533;}&#65533;&#65533; \&#65533;gH&#65533;4&#65533;&#789;S&#65533;&#65533;!&#65533;&#65533;&#65533;6G&#65533;$&#65533;&#65533;&#65533;k&#65533;3&#65533;g'c&#65533;7a&#65533;&#1093;1&#65533;&#65533;&#65533;&#485;&#65533;]&#65533;&#65533;,&#65533;eA&#65533;&#65533;&#65533;&#65533;:22&#65533;[K&#65533;&#65533;&#65533;&#65533;o&#65533;&#65533;&#65533;&#65533;&#65533;,&#65533;v0U&#65533;(&#65533;&#65533;?&#65533;&#65533;&#65533;@&#1696;&#65533;QEV&#65533;}&#877;?&#65533;&#65533;&#540;&#65533;	#&#65533;&#475;@&#65533;&#65533;P&At&#65533;xc$A&#65533;&#65533;2D&#65533;&#65533;4+\&#1854;i&#65533;&#65533;)3&#65533;&#65533; &#65533;'&#65533;&#65533;9DEp&#65533;&#65533;)3j&#65533;L&#65533;vM&#65533;&#65533;-q&#65533;&#65533;D=&#65533;P;&#18883;B&#65533;&#65533;&#65533;nu&#65533;W&#65533;&#65533;0r&#65533;i&#65533;&#65533;>&#65533;&#65533;Q&#1943;A[c&#260;&#65533;&#65533;^N1&#65533;&#925;&#896;e&#65533;H&#65533;2;&#65533;&#65533;zB[&#65533;:&#181;&#65533;&#65533;,.&#195;&#65533;:&#65533;C&#65533;&#65533;l&#65533;&#65533;9z&#65533;dP&#65533;&#65533;Y&#65533;&#65533;|&#65533;%&#65533;  &#65533;X&#65533;&#65533;&#65533;&#65533;&#65533;)&#65533;&#65533;+k&#65533;P 
y{&#65533;&#65533;&#65533;v&#65533;K&#65533;&#65533;&#65533;@kn_{0&#65533;&#65533;&#65533;&#65533;G&#65533;&#65533;&#65533;&#65533;DC&#65533;A&#65533;<&#65533;B][DM&#65533;`d&#65533;&#65533;&&#65533;3&#65533;&#65533;\&#419;@&#65533;&#65533;&#65533;&#65533;&#65533;&#65533;&#65533;p&#65533;&#65533;']&#65533;$&#65533;&#65533;3&#65533;r&#65533;&#1289;/f&#65533;&V#&#65533;}&#65533;&#65533;&#65533;D#P&#65533;&#65533;B&#65533;" *&#65533;o?&#35117;&#65533;(q+&#65533;]&#1272;4&#783;&#65533;&#65533;/&#65533;(&#65533;[(&#65533;%G&#65533;&#518;&#65533;]&#65533;I&#1612;&#65533;&#65533;&#1562;&#2007;Ix&#65533;q&#476;MY&#65533;a&#65533;&#65533;&#65533;&#65533;XA&#65533;|&#65533;X&#65533;P&#65533;J &#65533;&#65533;&#65533;&#1162;4&#65533;&#712;&#65533;_l&#65533;&#65533;8&#65533;C&#65533;&#65533;5&#65533;h&#65533;&#1536;D&#1634;&#65533;:&#65533;&#65533;&#65533; &#65533;#J&#65533;<s#2&#65533;A&#65533;#&#65533;&#65533;c&#65533;&#65533;8&#65533;&#65533;&#65533;&#65533;&#65533;	&#65533;&#65533;&#2018;&#65533;)&#65533;&#65533;e&#65533;&#65533;d W&#65533;&#65533;&#65533;&#4992;&#65533;&#65533;H &#65533;P&#65533;&#65533;&#65533;&#65533;;&#65533;&#65533;&#65533;&#65533;&#65533;&#65533;s0&#65533;UC&#65533;PS&#145;a&#65533;&&#65533;'&#1226;<&#65533;&#65533;&#65533;y&#65533;&#65533;r&#65533;&#15594;&#65533;&#65533;@Fq>&#65533;@&#65533;:&#65533;;&#65533;07&#65533;&#65533;&#65533;
)&#65533;p&#65533;&#65533;&#65533;&&#65533;&#65533;&#65533;&#65533;!7&#65533;
&#65533;)	&#65533;&#65533;3t&#65533;&#65533;`&#65533;:&#65533;&#65533;&#65533;v&#65533;r&#65533;&#65533;)&#65533;&#712;&#65533;&#65533;&#65533;&#65533;&#65533;&#65533;|&#1224;+&#65533;&#1576;&#156;&#65533;&#65533;&#65533;&#65533;&#65533;/&#1234;*&#65533;C1&#65533;&#65533;+&#65533;&#65533;F&#65533;&#65533;&#65533;&#65533;QL&#65533;&#1354;&#65533;&#65533;p&#65533;&#65533;S&#65533;&#65533;	a&#65533;	&#65533;&#65533;A$&#65533;p3&#65533;H&#65533;&#65533;&#65533;J&#65533;&#65533;q&#65533;|&#65533;&#65533;&#65533;&#65533;&#65533;&a&#65533;j&#65533;&#65533;&#65533;&#65533;&#1936;&#65533;&#65533;&#65533;$&#65533;&#65533;&#1039;&#65533;b&#65533;&#65533;@&#65533;&#65533;&#625;'&#65533;6&#65533;x/&#65533;&#200;&#65533;&#65533;;&#65533;p{&#65533;&#65533;r&#65533;&#65533;&#65533;&#65533;v&#65533;`a0&#65533;&#65533;&#65533;r&#65533;&#65533;&#65533;op&#65533;&#65533;&#65533;&#65533;&#65533;&#65533;&#65533;Sz&#65533;&#65533;5&#65533;&#65533;&#65533;&#65533;<&#65533;&#65533;{3&#65533;&#65533;%&#65533;&#65533;&#65533;&#65533;I&#65533;P=&#65533;0k&#65533;=&#65533;&#65533;&#65533;C&#65533;&#65533;&#65533;&#65533;U9&#65533;P&#65533;J&#65533;&#65533;`&#65533;G&#65533;&#65533;&#65533;&#65533;&#65533;Q.a&#65533;&#65533;&#65533;;&#65533;S&#65533;&#65533;&#65533;&#65533;3 &#65533;F&#65533;&#65533;SD&#65533;p	u&#65533;4&#65533;X&#65533;&#65533;&#65533;&#65533;&#65533;aH&#65533;&#65533;H&#65533;@&#851;&^&#65533;&#65533;&#65533;&#65533;&#1333;&#65533;l1&#65533;&#65533;&#65533;@&#65533;&#65533;
&#65533;:|&#65533;&#65533;&#1625;+W+'&#65533;&#65533;&#65533;&#65533;&#65533;&#65533;&#65533;&#776;&#65533;&#65533;&#65533;&#65533;&#65533;R&#65533;&&#65533;6&#65533;&#65533;	\F&#65533;2&#65533;,"&#65533;&#65533;*&#65533;a&#65533;&#65533;&#65533;&#660;!y&#65533;oZ&#65533; &#65533;+&#65533;(A$Q&#65533;5!&#65533;&#65533;&#65533;&#65533;&#65533;&#65533;&#65533;o&#65533;&#65533;&#65533;*8&#65533;2H &#65533;RK&#65533;&#65533;XL&#65533;C&#65533;i-q&#65533;&#65533;{/A&#65533;&#65533;Q&#65533;&#65533;i-^	&#65533;#9&#65533;&#65533;I&#65533;c&#65533;U&#65533;C&#65533;ix1&#65533;&#65533;&#65533;&#65533;&#65533;&#65533;@&#65533;jh&#65533;h&#65533;KK&#65533;&#65533;x%&#1570;$&#65533;S=&#65533;k&#65533;&#436;&#65533;H&#65533;&#65533;&#65533;
M&#65533;!&#65533;x0v&#65533;&#65533;&#65533;&#65533;@&#65533;&#65533;&#65533;$>&#65533;&#65533;&#65533;
" &#65533;S&#65533;&#65533;&#65533;&#65533;c&#65533;k&#65533;&#65533; &#65533;=u&#65533;&#65533;zz&#65533;]P&#65533;(&#65533;&#65533;Ga&#65533;&#65533;&#65533;&#65533;&#65533;1&#65533;&#65533;4&#65533;T&#65533;&#65533;&#65533;1&#65533;s4&#65533;&#65533;z&#65533;&#65533;A+&#65533;0&#65533;&#65533;% &#65533;;&#65533;&#65533;<&#65533;&#65533;i&#65533;&#65533;;&#65533;v&#65533;&#65533;<&#65533;&#1929;&#65533;&#65533;&#65533;&#65533;&#65533;L:&#65533;&#65533;&#65533;)&#65533;5&#65533;&#1168;&#65533;p&#65533;&#65533;;&#65533;3&#65533;&#65533;X@&#65533;&#65533;&#65533;9&#1352;&#65533;&#65533;7#&#65533;,{jB&#65533;8&#65533;&#65533;q&#65533;&#65533;&#65533;&#65533;8&#65533;&#65533;&#65533;&#65533;&#65533;$&#65533;&#65533;7&#65533;&#65533;6&#65533;&#65533;&#65533;&#65533;&#531;&#65533;&#65533;&#65533;&#925;&#65533;&#65533;0&#65533;&#65533;&#65533;@4k&#65533;c&#65533;&#65533;&#65533;7&#65533;o2v8&#65533;&#65533;S&#65533;&#65533;&#65533;&#65533;,C&#65533;C&#65533;Kp&#65533;qT`!I&#65533;&#65533;&#65533;`&#65533;&#65533;&#65533;&#65533;+&#65533;/89&#65533;(&#65533;H&#65533;&#65533;&#65533;&#65533;,&#65533;$+&#65533;"&#65533;,&#1306;&#65533;o70&#65533; &#65533;a&#65533;e&#65533;0&#65533;&#65533;&#65533;&#65533;&#65533;*&#65533;&#65533;&#65533;&#656;	=%&#65533;/+&#65533;&#1977;Lj&#65533;
&#65533;C&#65533;L &#65533;&#65533;f"6S&#65533;&#65533;9&#65533;0"&#65533;0l$o &#65533;&#65533;&#65533;;&#65533;&#65533;&#65533;,&#65533;&#65533;&#65533;'$5(M&#65533;42&#65533;&#65533; &#65533;0&#65533;}D&#65533;&#65533;&#65533;/&#65533;&#65533;&#65533;T&#65533;J74&#65533;4&#65533; :&#65533;&#65533;2&#65533;&#65533;&#65533;&#65533;&#65533;&#65533;&#65533;	&#65533;X% I&#65533;Q	&#65533;$&#65533;5&#65533;SVk 	"H&#658;&#65533;&&#65533;~Dd&#65533;#1Ki&#65533;&#65533;&#65533;.&#65533;&#65533;&#1724;&#65533;&#65533;! &#65533;&#65533;&#65533;	&#65533;&#65533;&#65533;&#1059;-&#65533;&#65533;&#65533;;M}&#65533;(@&#65533;8&#65533;&#65533;*CX&#65533;1&#65533;&#65533;&#65533;&#65533;)&#65533;&#65533;&#65533;{=&#65533;X&#65533;>&#65533;(&#65533;r&#65533;&#65533;&#65533;&#65533; &#65533;P&#65533;&#65533;&#65533;i%)&#65533;&#65533;&t&#65533;&#65533;A&#65533;&#777;&#65533;&#65533;9&#65533;Z&#65533;RV&#65533; &#65533;@&#65533;&#65533;$R&#65533;&#65533;Y&&#65533;&&#65533;@B&#65533;o&#65533;&&#65533;;&#65533;&#65533;&&#65533;&#1784;A&#65533;&#65533;p&#65533;/&#65533;&#1514;&#1676;&#65533;K4&#559;&#65533;&#65533;&#65533;&#419;&#1372;&#65533;&#65533;_&#65533;X&#65533;&#65533;&#65533;#{k&#924594;Y	&#65533;p!&#65533;&#65533;&&#65533;&#1101;&#65533;&#65533;&#65533;&#65533;H&#971;&#65533;&#65533;8&#65533;&#65533;@'&#1819;&#65533;k&#65533;&#65533;&#65533;-"&#1675;'&#65533;&#65533;@&#1804;&#65533;&#65533;:&#65533;&#65533;O}&#65533;lDI &#65533;&#65533;O4<&#65533;@s)&#1226;&#65533;nM&#1269;&#65533;&#343;&#65533;&#65533;&#65533;%8(&#65533;&#461;&#65533;&#793;=&#65533;&#65533;
&#65533;&#65533;&&#65533;K&#65533;&#65533;&#1292;&#65533;H&#65533;4&#65533;H&#65533;&#65533;8&#65533;&#65533;&#65533;\&#690;&#65533;S&#65533;t&#65533;[&#65533;C) 	&#65533;qQ@&#65533;&#65533;M&#65533;&#65533;&#65533;4&#65533;<RV&#65533;&#65533;{&#65533;&#65533;B z&#65533;,&#65533;&#65533;I&#65533;E&#65533;I&#65533;&#65533;&#65533;&#65533;W&#65533;@&#65533;&#65533;[&#65533;&#65533;&#65533;&#65533;7&#65533;&#65533;&#65533;-	&#65533;&#65533;&#65533;&#65533;&#65533;t&#65533;&#65533;p&#65533;&#65533;&#65533;&#65533;P&#65533;&#65533;0&#808;)&#65533;&#65533;&#65533; &#65533;&#65533;-&#65533;&#65533;&#65533;&#65533;F&#65533;&#65533;&#65533;\&#65533;"&#65533;&#65533;_&#65533;%&#65533;`)gk&#65533;&#65533;e[&#65533;p&#65533;&#65533;&#65533;&#465;v&#65533;&#65533;C&#65533;E&#65533;&#65533;&#65533;j\&#65533;h&#65533;"~&#65533;I$&#65533;&#65533;&#65533;J=&#65533;&#65533;&#65533;&#65533;&#65533;&#65533;&#65533;&#65533;&#65533;0&#65533;&#65533;XL.&#65533;&#65533;&#65533;&#65533;&#65533;8&#16907;&#65533;
y&#65533;&Z&#65533;&#65533;&#65533;" &#65533;@.&#65533;&#65533;&#65533;&#5452;("&#65533;&#65533;&#65533;#n6&#65533;	&#65533;%&#65533;Tod&#65533;O#(&#65533;B&#65533;v&#65533;&#65533;&#65533;&#65533;&#65533;&#1992;&#65533;&#65533;C
&#65533;JXi&#65533;E&#65533;&#65533;R&#65533;&#65533;&#65533;&#65533;:=&#65533;8?&#65533;&#65533;?&#65533;!&#642;&#65533;e(&#65533;&#65533;&#65533;\&#65533;&#65533;<9B&#65533;&#65533;&#65533;&#65533;&#65533;&#65533;B&#65533;S&#65533;&#65533;Dn &#65533;&#65533;K&#65533;Xd&#65533;E&#65533;_j6&#65533;8&#65533;Pu-+&#65533;*&#15714;&#65533;&#65533;&#65533;&#293;&#65533;Q&#65533;&#65533;Fs&#65533;-&#65533;&#65533;&#65533;z&#65533;	m!Mi:I&#65533;&#65533;&#343;Xs] 8&#1984;l!&#65533;&#65533;e&#65533;G%)&#65533;Un&#65533;&#65533;&#65533;.&#65533;j+&#65533;&#65533;&#65533;&#65533;j&#65533;'5&#65533;&#65533;_&#65533;&#65533;
@&#65533;&#65533;-&#65533;&#65533;&#65533;&#65533;&#65533;&#65533;&#65533;&#65533;)&#65533;&#1872;y&#65533;P&#65533;BO&#65533;"'6&#65533;+jI&#65533;&#65533;&#65533;28&#65533;&#65533;y&#65533;&#65533;&#65533;c&#65533;&#65533;O&#65533;3#&#65533;H&#65533;b&#65533;aL18;5k@&#65533;V>$&#65533;&#65533;y&#65533;&#65533;C&#65533;&#65533;&#65533;A
xK&#65533;&#65533;6&#1508;&#65533;&#65533;q&#65533;&#65533;Z&#65533;&#65533;&#65533;&#65533;	y&#65533;ay&#65533;&#65533;%&#65533;x&#65533;&#65533;&#65533;&#1330;&#65533;
`(,&#65533;B&#65533;,&#65533;+:8&#3830;I&#1688;&#65533;/&#65533;\&#651;Na&#65533;&#65533;1&#65533;t&#65533;&#1640;&#65533;B-&#65533;&#65533;&#65533;&#65533;&#65533;&#65533;ZdmAt&#65533;&#65533;p&#1594;&#65533;&#65533;&#65533;&#65533;,&#65533;&#65533;N*-&#65533;&#65533;*&#65533;&#65533;&#65533;&#65533;|q&#65533;G&#65533;*&#65533;&#65533;*0&#65533;6&#65533;I|7&#65533;e&#65533;&#65533;&#65533;&#65533;S&#65533;6&#65533;"&#65533;&#65533;&#65533;&#65533;&#65533;D&#65533;v&#65533;&#65533;&#65533;&#65533;k&#65533;&#65533;&#65533;[Jf&#65533;&#65533;d&#65533;&#65533;@+&#65533; &#65533;53n&#65533;<.i&#65533;!7S&#65533;>e&#65533;&#65533;pQ&#65533;&#65533;&#65533;&#65533;&#65533;&#269;&#65533;&#65533;2&#65533;&#65533;&#65533;m&#65533;&#65533;&#65533;&#65533;D@&#65533;&#65533;&#65533;-rL&#65533;&#65533;&#65533;i&#65533;,&d&#1475;0&#65533;x%u<&#65533;&#65533;&#65533;&#65533;)&#65533;M{&#65533;&#65533;k&#65533;&#65533;&#65533;X&#65533;\&#65533;&#65533;j&#65533;&#65533;&#65533;&#65533;&#65533;{#&#65533;p&#65533;e&#65533;&#65533;m&#1244;&#65533;&#65533;&#720;&#65533;&#65533;&#65533;k  &#65533;&#65533;[&#65533;
&#65533;u&#65533;&#65533;>&#65533;?&#65533;&#65533;F&#65533;FjSGV&#65533;*~&#65533;7H&#65533;&#65533;%&#65533;$`{;&#65533;+&#65533;6&#65533;s&#65533;(\&#65533;~J&#65533;&#1838;W&#65533;.&#65533;&#65533;~IS&#65533;&#1442;&#65533;&#65533;6&#65533;&#65533;&#65533;pDd&#65533;1&#65533;+&#65533;8&#65533;&#65533;%xHZ&#65533;72&#65533;&#65533;a&#65533;&#65533;N&#65533; &#65533;&#65533;j`V&#65533;&#294;~&#65533;&#65533;&#65533;JN0&#65533;	&#65533;\b&#65533;&#65533;&#65533;&#65533;~&#65533;&#679;&#773;&#65533;&#65533;R&#65533;
&#65533;l &#65533;[&#65533;O[&#65533;&#65533;&#65533;&#65533;&#65533;I
&#65533;CE&#65533;Pk&#65533;&#1677;x#0&#65533;&#65533;&#65533;&#65533;	#0+n&#1244;g&#65533;&#65533;X&#65533;z&#65533;?&#65533;&#65533;&#65533;eaNo&#1030;&#65533;&#65533;&#65533;<&#65533;&#65533;&#65533;9&#65533;&#65533;i&#65533;&#65533;&#65533;&#65533;yk&#65533;&#65533;&#65533;*&#65533;&#65533;&#65533;m&#65533;&#65533;&#65533;"&#65533;82&#65533;V?&#65533;&#65533;&#65533;&#65533;&#65533;&#65533;&#65533;q&#65533;&#65533;&#65533;M&#65533;E	&#65533;&#65533;L&#65533;&#65533;&#65533;I&#65533;%&#65533;&#1558;z$&#65533;2&#65533;&#65533;
&#65533;9"&#811;&#65533;y7&#65533;&#65533;&#65533;&#65533;:&#65533;3&#65533;&#65533;c5cG	&#65533;.&#65533;&#65533;&#65533;'&#1574;p&#65533;q&#65533;%&#65533;o&#65533;&#65533;&#65533;&#1054;&#65533;>6XG&#65533;&#65533;d&#61756;&#65533;&#65533;h&#65533;7&#65533;&#65533;h-&#65533;&#65533;D-&#65533;&#65533;&#65533;&#65533;&#65533;&#6925;&#65533;IkDI&#65533;&#65533;&#65533;4&#65533;2&#65533;&#65533;&#65533;c&#65533;&#65533;6L&#65533;&#65533;&#65533;t>&#65533;&#65533;6+r&#65533;&#65533;&#65533;&#65533;&#888;&#65533;&#65533;2&#65533;p&#65533;Xe&#65533;&#65533;&#65533;#&#930;"&#65533;&#65533;;&#65533;I!5&#65533;w&#65533;&#65533;&#65533;N&#65533;/:&#65533;&#65533;&#65533;&#1730;&#65533;$dW&#65533;&#65533;&#65533;R&#65533;&#65533;J&#65533;r&#65533;&#65533;&#65533;q&#65533;&#65533;1x&#65533;&#1378;&#65533;Z"g&#65533;&#65533;&#65533;x+l&#65533;&#65533;&#65533;\5&#65533;&#65533;$&#65533;8&#65533;&#1939;&#65533;&#65533;&#65533;&#65533;G&#65533;&#65533;#
-7'&#65533;&#65533;cm+,&#65533;&#65533;&#65533;&#65533;&#65533;&#65533;%&#65533;&#65533;&#65533;@&#65533;&#65533;&#65533;&#65533;&#65533;&#65533;&#65533;9&#65533;&#65533;&#65533;oM&#65533;&#65533;&#65533;/K&#65533;&#65533;)&#65533;|&#65533;&#65533;f&#65533;&#65533;&#65533;f-KY
6&#65533;&#65533;+4&#65533;*&#65533;&#65533;>&#65533;*&#65533;&#65533;dB&#65533;FD&#1952;&#65533;A&#65533;&#65533;&#65533;O&#65533;|-~&#65533;EY&&#65533;&#65533;h&#65533;&#65533;q&#65533;]Ep&#65533;&#65533;[&#65533;+&#65533;&#33541;&#65533;&#65533;&#65533;&#65533;,,&#65533;L&#65533;&#65533;&#65533;&#65533;&#65533;&#65533;&#65533;&#65533;&#65533;&#65533;&#65533;"(=&#65533;;&#65533;&#65533;"&#65533;&#65533;kC&#65533;&#65533;W&#65533;&#65533;&#1480;-I&#65533;&#65533;Mj&#65533;&#65533;{&#65533;|J&#65533;-&#65533;&#65533;W&#65533;&#65533;&#65533;p&#65533;F4&#65533;&#65533;&#65533;H$9&#65533;r&#65533;7!R &#65533;&#65533;6&#65533;&#65533;@&#65533;0&#65533;&#65533;&#65533;&#65533;-! 	a&#65533;&#65533;caE&#65533;/j&#65533;&#65533;"H &#65533;&#65533;&&#65533;&#65533;&#65533;&#65533;$|&#65533;&#65533;SO&#65533;$&#65533;&&#1044;&#65533;&#65533;/&#65533;&#65533;|b&#65533;'P&#65533;!&#65533;@y&#65533;& &#65533;&#65533;&#65533;&#65533;&#65533;&#65533;jO&#65533;B&#65533;&#65533;g&#65533;@9
&#65533;&#1705;S&#1514;]&#65533;&&#65533;Xh&#65533;&#65533;^C{mm&#65533;jr&#65533;&&#65533;JU&#65533;&#65533;&#65533;>&#65533;&#65533;&#65533;qM&#553;7L
&#65533;9&#65533;&#65533;&#65533;a%'3&#65533;&#65533;&#65533;&#65533;P&#65533;&#65533;p&#65533;$&|1&#65533;&#65533;o&#65533;Qj&&#65533;dB&#65533;&#65533;&#65533;&#65533;4i&#65533;T(&#65533;|&#65533;&#65533;K&#65533;&#65533;&#65533;(&#65533;it b&#65533;?&#65533;&#859;w*&P&#65533;2u*&#65533;iBh&#65533;&#65533;
	&#65533;0&#65533;&#65533;P&#65533;._&#65533;@h&#65533;V&#65533;.b5a&#1496;<&#65533;ZJ&#1092;&#65533;C&#65533;vJIS6<,dC&#65533;&#65533;=&#65533;83f	8 J&#65533;&#65533;w&#65533;i&#65533;y&#65533;y&#65533;@Q&#65533;H]&#65533;L&#65533;&#65533;D&#65533;n&#65533; DM&#65533;W!=ebB&#177;fPVhL&#65533;&#65533;0&#65533;A4&#65533;r&#65533;8&#65533;`SL8&#65533;r&#65533;A&#65533;&#65533;p0&#65533;x&#65533;&#65533;	sK L3&#65533;&#65533;gY$:a&#65533;HZ&#65533;&#65533;&#65533;IBp$&#65533;hZ&#65533;&#65533;&#65533;IJ &#65533;O&#65533;dJQ88[&#65533; (&#65533;!O&#65533;&#65533;&#65533;b&#65533;L~&#65533;&#65533;p&#65533;6&#65533;%E&#65533;S&#1024;&#65533;#jOV&#1042;/2&#65533;&#65533;m%&#65533;hh&#65533;&#65533;=ucB~&#65533;dO4A$&#65533;ia&#65533;&#65533;&#65533;&#65533;z&#65533;&#65533;&#65533;E&#65533;xVXf&#65533;&#65533;DX&#65533;&#65533;&#65533;gQ&#65533;C&#65533;&#65533;j&#65533;hV>&#65533;	m@&#65533; &#65533;&#65533;)&#65533;BT'k&#65533;&#65533;h*O&#65533;&#65533;^^xE!&#65533;W&#65533;&#65533;`1	b&#65533;&#65533;AEu&#65533;:&#65533;&#65533;R7&#65533;@r8&#65533;)8B&#65533;&#65533;rV&#65533;&#65533;}_&#65533;h&#209;&#65533;Y&#65533;&#65533;&#65533;%V&#479;&#65533;^^%&#65533;c&#1839;@&#65533;)&#65533;&#65533;@&#65533;&#65533;&#65533;&#65533;&#65533;1&#65533;&#65533;&#65533;&#65533;L<&#65533;&#65533;$&#65533;&#65533;&#65533;&#65533;.^&#65533;&#65533;F.&#65533;&#65533;&#378;mj&#65533;.&#65533;&#65533;al&#65533;F0x&#65533;&#65533;$&#65533;g&#65533;LD&#65533;&#65533;&#65533;&#65533;&#65533;&#65533;&#65533;&#65533;&#65533;KBJd:&#65533;@&#65533;&#65533;&#65533;H-,&#65533;&#65533;&#65533;&#65533;&#65533;q}&#65533;&#65533;&#65533;9o$&#65533;B&#65533;=&#65533;&#921;2&#65533;&#65533;&#65533;vC&#65533;1&#65533;&#65533;&#65533;&#65533;&#65533;"&#65533;&#1575;o=&#65533;^Ia	&#65533;P&#65533;6
"&#65533;&#65533;2&#65533;&#65533;&#65533;&&#65533;R&#65533;&#65533;&4&#65533;o&#65533;&#65533;)n&#65533;&#772;&#65533;	ueR6&#65533;&#65533;FY
&#65533;&#1514;&#1447;&#65533;L&#65533;&#65533;+ &#65533;l&#65533;&#65533;F6&#65533;kRY&#65533;1&#65533;D0P&#65533;L&#65533;&#65533;m&#65533;&#65533;$&#65533;&#65533;uH$S&#65533;&#65533;&#940;&#65533;wT&#65533;B&#65533;xz&#65533;&#65533;Z&#65533;ou&#65533;q&#65533; 7	&#65533;Ag&#65533;Q&#65533;&#65533;%&#65533;&#65533;&#65533;u&#65533;i&#65533;f>eU0&#65533;	&#65533;;&#65533;&#65533;%96i&#65533;&#65533;&#65533;&#65533;E2&#65533;&#65533;t7&#65533;&#65533;Q.B&#65533;&#65533;n&#65533;v&#65533;x&#65533;{&#65533;A&#65533;$&#65533;&#65533;*&#65533;&#562;&#65533;(&#65533;&#65533;)
Q&#1938;&#65533;'&#65533;dp&#65533;k&#65533;n&#65533;d&#65533;0	$
&#65533;z&#65533;&#65533;&#65533;&#65533;:M"&#1712;&#65533;zU&#65533; I&#65533;&#65533;&#65533;&#65533;&#65533;7&#65533;D%&#65533;&#65533;H_lg&#65533;`T&#65533;[t&#65533;&#65533;&#65533;P&#65533;&#65533;(+D&#65533;&#65533;&#65533;ME&#65533;&#65533;&#65533;R&#65533;&#65533;V&#65533;Ym&#65533;&#65533;D&#65533;pI5q;&#65533;1&#65533;90C&#65533;%1%&#65533;A&#65533;gD&#65533;>&#65533;&Sn&#65533;&#65533;&#65533;&#65533;85'V&#65533;S&#65533;&#65533;&#65533;2
de&#65533;&#65533;%&#65533;&#65533;&#65533;&#65533;&#65533;I&2O&#65533;&#65533;m&#65533;AXlH&#65533;U&#65533;&#65533;2&#65533;&#65533;3&#65533;&#65533;v&#65533;Fe&#65533;&#65533;&#65533;B&#1107;&#65533;&#65533;e&#653;&#65533;/V&#65533;&#65533;U&#65533;&#65533;b&#65533;&#65533;&#65533;&#65533;3&&#65533;{l&#65533;&#65533;X&#65533;rVa$+1&#65533;61&#65533;_&#65533;&#65533;&#65533;@,&#65533;:z&#65533;&#65533;&#65533;&#65533;&#65533;&#65533;!&#65533; brI&#65533;&#65533;L&#65533;&#65533;O
&#65533;&#65533;&#65533;<
&#65533;&#65533;C'&#65533;A'&#65533;6>a"&#65533;eJg]<&#65533;-&#65533;&#65533;&#65533;J&#65533;&#65533;Cw&#65533;	I&#65533;&#65533; &#65533;&#65533;&#65533;$%&#65533;&#1652;6mt&#65533;P&#65533;&#65533;F'&#39515;&#65533;T&#65533;&#65533;V&#65533;,&#65533;&#65533;&#65533;F5&#833;!&#65533;&#65533;CVB&#65533;b(HB&#1321;J&#65533;(&#65533;&#65533;?)&#65533;&#1909;&#65533;Se&#65533;&#65533;&#65533;&#65533;LX&#65533;&#65533;i&#65533;R&#65533;&#65533;kc	XI&#65533;&#65533;r:&#65533;"Q&#65533; &#65533;&#65533;pvf&#65533;c&#65533;HTt)
&#65533;&#65533;&#65533;4~Z$&#65533;&#65533;( 0
&#65533;f&#65533;l8&#65533;&#65533;B &#65533;&#65533;&#65533;&#65533;hr&#65533;&#65533;z&#65533;Q&#65533;&#1379;&#65533;tgN&#65533;&#354;e&#65533;(&#65533;&#1805;&#65533;4Aw:hx&#65533;$R_&#65533;&#65533;J6&#65533;&#65533; )gb&#65533;&#65533;m&#1361;&#65533;|(H&#65533;7>&#65533;&#65533;O&#65533;B&#65533;>&#65533;&#65533;$&#65533;&#65533;&#65533;BVAOjr&#65533;L&#65533;&#65533;k	&#65533;&#65533;l&#65533;&#65533;&#65533;)&#65533;&#65533;f$&#65533;&#65533;mn&#65533;&#65533;&#65533;B&#65533;]&#1058;l&#65533;P&#65533;2&#65533;u\d&#65533;&#65533;F&#53856;&#65533;*,P6&#1540;$I[&#65533;&#65533;&#65533;&#65533;x([MN4&#65533;&#65533;L{&#65533;	&#65533; `&#65533;&#65533;&#65533;^k&#65533;&#65533;%
&#65533;&#65533;m&#65533;&#65533;&#65533;&#65533;&#65533;&#65533;V,&#65533;';&#65533;;&#65533;&#1329;@q&#65533;&#65533;[P&#65533;&#65533;&#65533;t8&#65533;&#65533;k&#65533;&#65533;&#65533;(&#65533;&#65533;&#65533;.1|]&#65533;&#65533;y&#65533;&#65533;&#65533;&#65533;]&#65533;&#65533;&#65533;&#65533;&#65533;j&#65533;I&#65533;&#65533;&#1545;&#65533;4&#65533;&#65533;p)&#65533;&#65533;&#65533;&#65533;&B&#65533;k&#65533;B&#65533;&#1913;&#65533;'PxC&#65533;&#65533;&#65533;M&#1393;&#767;&#65533;d&#65533;^&#1841;&&#65533;&#701;&#65533;&#65533;(k&#65533;&#65533;&#65533;&#65533;09#K&#65533;&#65533;&#65533;&#65533;A'&#65533;pK&#65533;&#65533;&#65533;s&#65533;y&#65533;<C&#65533;&#966;e[ZUHJ&#65533;f&#65533;&#65533;	&#65533;a8|N26&#65533;&#65533;@Df&#65533;T'&#65533;`&#65533;d6Q&#65533;&#65533;sC&#65533;0&#65533; &#65533;&#65533;5&#65533;&#65533;&#65533;uP&#65533;4&#65533;&#65533;&#65533;!&#65533;&#65533;2&#65533;&#65533;QX&#65533;nu1&#65533;e&#65533;&#65533;Bu&#65533;&#65533;&#65533;$*	U&#65533;`&#65533;D7&#65533;1^&#65533;i&#65533;&#65533; &#65533;&#65533;15&#65533;&#65533;B&#65533;!&#612;&#1530;&#65533;
Dv&#65533;&#65533;$&#65533;&#481;
&#65533;hp&#65533;&#65533;&#65533;~&#65533;&#65533;I%&#65533;&#19889;]&#65533;m&#65533;,&#65533;&#65533;&#65533;&#65533;`&#65533;Z&#65533;&#65533;&#65533;t&#65533;&#65533;&#65533;U&#65533;&#65533;u&#65533;OWH&#65533; &#65533;&#65533;&#65533;&#65533;Ga&#65533;h&#65533;&#65533;&&#65533;&#65533;M&#65533;&#65533;z&#65533;J&#65533;&#65533;60&#65533;-6&#65533;&#65533;&#65533;&#65533;&#65533;&#65533;:&#65533;J&#65533;&#65533;&#1849;N!5:&#65533;&#65533;&#1872;`&#65533;&#369;&#65533;&#65533;&#65533;&#65533;$&#529;&#65533;(Gy&#65533;&#65533;&#65533;"&#65533;&#65533;&#65533;y5t&#65533;~&#65533;	&#65533;k`&#65533;S5&#65533;&#65533;(&#65533;k&#204;S&#65533;&#65533;&#65533;&#65533;K(&#65533;f&#65533;&#65533;z&#65533;3g&#65533;e&#65533;&#65533;&#65533;&#65533;$&#65533;&#65533;&#65533;hJ&#65533;&#53926;N&#65533;&#65533;&#65533;&#65533;&#65533;.&#65533;&#1219;&#65533;eAA&#65533;&#65533;&#65533;M&A&#65533;&#65533;&#65533;7&#65533;o&#65533;VK&#65533;+1&#65533;,wG`)E&#65533;&#65533;N&#65533;&#65533;&#65533;&#65533;fn&#65533;`3&#65533;*[&#65533;b&#65533;&#65533;i&#65533;d&#65533;G&#65533;&#65533;TM&#65533;&#65533;OH&#65533;&#65533;d7&#65533;&#65533;!xK&#65533;Nw&#65533;&#65533;m;AQzL&#721;&#65533;&#65533;Wf}&#65533;&#65533;z&#65533;@&#65533;J&#65533;z&#65533;$&#65533;&#65533;&#65533;Z&#65533;_&#65533;&#65533;&#65533;w&#65533;&#65533;0&#65533;&#65533;&#65533;&#65533;&#65533;&#65533;0M&#65533;&#65533;&#65533;M!R4U`&#65533;&#65533;v&#65533;4f&#65533;&#65533;&#65533;&#65533;&#65533;xsI&#1348;&#65533; R&#65533;&#65533;&#65533;1&#65533;&#65533;9&#65533;87&#65533;&#65533;&#65533;p&#65533;&#65533;@`K&#65533;&#65533;&#65533;7/&#65533;T50&#65533;&#65533;&#65533;&#65533;]mZZf`&#65533;&#65533;X&#65533;|&#65533;&#65533;z&#65533;$K}&#65533;&#65533;0Hp&#65533;L&#65533;Q&#65533;&#65533;W&#65533;a&#65533;&#424;	fU&#65533;&#65533;U&#65533;%u&#65533;&#65533;&#65533;D&#65533;4&#65533;`V;&#65533;&#65533;&#65533;1&#65533;1a&#65533;cdI&#65533; &#65533;G&#603;&#65533;&#65533;H&#65533;}&#65533;{&#65533;v&#65533;&#65533;&#65533;!]71&#65533;7&#65533;Ua `&#65533;A&#65533;@&#65533;~!&#65533;&#65533;&#65533;&#65533;q&#65533;P^t&#65533;&#65533;D&#65533;&#65533;-k&#65533;<5)e^&#65533;ds&#65533;&#65533;&#65533;m&#1606;&#65533;&#65533;&#65533;&#65533;OxQ&#65533;FY&#65533;&#65533;\&#65533;&#65533;&#65533;&#65533;&#65533;&#65533;W&#65533;&#65533;aF&#65533;$N&#65533;&#65533;T&#65533;&#65533;&#65533;Y7U&#65533;&#65533;(K&#65533;&#65533;IJNZ&#65533;&#1644;G&#65533;&#65533;&#65533;<A&#59666;&#65533;&#65533;(e&#65533;&#65533;&#65533;&#65533;a&#65533;A&#65533;I}&#65533;&#65533;&#65533;R&#65533;&#65533;(&#65533;&#65533;&#65533;l&#65533;&#65533;&#65533;apX&#65533;&#65533;<Oy&#65533;D1&#848;6&#65533;"&#65533;&#65533;&#1069;]&#65533;&#49478;&#65533;&#65533;X1&#65533;&#65533;&#65533;VG&#65533; &#65533;Yz&#65533;F3&#65533;&#65533;/NH&#65533;0G6yP&#65533;&#65533;VG	&#65533;#&#65533;&#65533;&#65533;&#65533;DbVSQ]fM&#65533;&#65533;d\SEW&#65533;&#65533;&#65533;6&#65533;!&#65533;&#65533;o8S&#65533;&#65533;H&#65533;_Wy&#65533;&#35869;C&#65533;&#65533;t-&#65533;&#65533;&#65533;$Q&#65533; &#217;&#65533;B-&#65533;V1&#1182;W&#65533;&#927;&#65533;#q&#65533;4\mKU8&#65533;&#1558;&#65533;T&#65533;&#65533;h&#65533;M"6&#65533;R&#65533;Q'&#65533;]Y&#65533;Ax&#65533;&#65533;&#65533;&#65533;&#586;&#65533;&#65533;0&#65533;bJxUD&#65533;[&#1624;D&#65533;}
&#65533;x&#65533;&#65533;d&#65533;4&#65533;&#65533;[&#65533;U_&#65533;&#1639;0`\&#65533;NlV&#65533;aN|H}&#65533;&#65533;&#2024;N&#65533;P&#65533;&#65533;P&#65533;&#488;&#65533;1&#65533;4Q&#65533;&#65533;a[>Y&#65533;-YV&#65533;/&#65533;&#65533;4P\&#65533;$"-&#1249;&#65533;Ji&#65533;c&#65533;HT;&#65533;_&#65533;	W&#65533;O'&#65533;a[&#65533;+&#65533;&#65533;&#65533;Z5&#65533;&#65533;&#65533;&#65533;Q`&#65533;&#65533;&#65533;&#65533;UHL&#1113;&#65533;&#65533;&#65533;&#65533;&#65533;R|&#65533;&#65533;&#65533;&#65533;&#65533;J&#65533;&#65533;E&#65533;Y&#1693; LlT&#65533;\.]&#65533;yRL4&#65533;o@&#381;@&#65533;E*:G&#65533;h&#65533;5&#65533;&#65533;C8&#65533;
vFj&#65533;]H&#65533;&#65533;&#65533;FC&#65533;bh4&#65533;&#65533;&#65533;&#65533;#&#65533;Xp&#65533;&#65533;I&#65533;NZ}&#65533;&#1522;&#65533;	&#65533;&#65533;0X&#65533;H&#65533;
&#1257;U&#65533;G?&#65533;	Q&#65533;SLp&#65533;L\&#2020;&#65533;TUJ&#65533;!&#65533;I-}&#65533;(&#65533;&#65533;|&#1165;&#65533;I&#65533;&#65533;ap &#1164;&#65533;GB&#65533;&#65533;Jv&#65533;1&#65533;&#65533;&#65533;&#65533;&#1572;&#2045;&#1622;&#65533;&#65533;o&#65533;a&#65533;&#65533;&#65533;g&#65533;&#65533;$&#65533;A&#65533;&#65533;GN&#65533;&#65533;&&#65533;"&#65533;&#65533;&#65533;&#65533;&#65533;&#65533;!&#65533;"&#65533;&#65533;&#65533;&#65533;&#65533;AcU&#65533;'IfL&#65533;D	v&#65533;&#65533;\	"&#65533;m&#1816;c&#65533;h&#65533;H&#65533;&#65533;&#65533;&#65533;dgt&#65533;IFI&#65533;&#65533;p&#65533;e&#65533;F&#65533;&#65533;&#65533;l&#65533;&#65533;e&#65533;&#65533;&#65533;&#65533;&#65533;&#65533;&#65533;&#65533;&#65533;Q&#65533;9&#65533;&#65533;&#65533;&#65533;&#820;%&#65533;&#65533;W&#65533;&#65533;&#65533;&#722;Q&#1805;&#65533;a&#65533;&#65533;}&#65533;&#65533;E5&#65533;yv&#1076;&#65533;&#65533;&#65533;&#65533;R&#65533;&#65533;cI&#65533;i&#65533;]&#65533;&#65533;&#65533;FhFB&#65533;&#65533;&#65533;&#65533; Q6&#65533;VC&#65533;&#65533;I=&#65533;VR&#65533;&#65533; &#65533;7}&#65533;w!b&#65533;&#65533;"M&#65533;x&#65533;&#687;E&#65533;&#65533;&#65533;K&#65533;Ik%&#65533;LpN&#65533;&#65533;]&#65533;&#65533;]pF&#65533;"&#65533;&#65533;J&#840;6&#604;&#65533;F&#65533;j&#65533;@&#65533;x@&#297;.&#65533;h&#65533;&#65533;q&#65533;&#65533;(A&#65533;&#65533;}&#65533;l&#65533;&#65533;&#65533; &#65533;}o&#65533;&#65533;&#65533;&#65533;&#65533;&#65533;&#65533;&#65533;&#65533;{&#65533;&#65533;&#65533;&#65533;k&#65533;&#65533;&#65533;&#65533;MY&#65533;S&#1621;N&#65533;tP&#65533;N%&#65533;&#65533;E&#65533;wz&#65533;`][&#65533;&#65533;N&#65533;\T&#65533;<&#65533;&#65533;&#65533;h(&#65533;&#65533;&#65533;&#65533;O&#65533;HW&#65533;&#65533;k&#65533;&#65533;&#65533;&#65533;&#65533;&#65533;&#65533;[&#65533;N&#65533;(Hw&#65533;&#65533;&#65533;$&#65533;&#65533;&#65533;&#65533;s&#65533;&#65533;"&#65533;&#65533;H`&#65533; &#65533;&#65533;5nV\LPKj&#65533;&#65533;&#65533;&#65533;nl&#65533;&#65533;m&#65533;&#65533;&#65533;@5&#65533;&#65533;E&#65533;)&#65533;O&#65533;&#65533;&#65533;A&#65533;k&#65533;&#65533;&#65533;s&#65533;&#65533;]&#65533;&#65533;&#65533;&#65533;8TI&#65533;k&#65533;y^&#65533;&#10950;&#65533;&#65533;i&#65533;&#65533;&#65533;a&#65533;&#65533;&#65533;i&#65533;'||&#65533;-&#65533;t=&#931;&#65533;-*&#65533;&#65533; 'H&#65533;&#65533;&#65533;&#65533;&#65533;Q&#65533;&#1479;&#1878;&#65533;&#65533;&#373;(})&#65533;squ&#65533;Rdz}_/&#65533;L9>S&#65533;&#65533;lN2&#65533;f&#65533;&#65533;&#65533;&#65533;&#65533;+|&#65533;&#65533;B&#65533;&#65533;@&#65533;\&#65533;$h&#65533;&#65533;&#65533;&#65533;&#65533;#t&#65533;&#65533;&#65533;&#65533;&#65533;<
&#65533;&#65533;&#65533;X&#65533;&#65533;&#65533;V&#154;2&#65533;&#65533;~&#65533;&#65533;U+"s&#65533;&#65533;EP@&#65533;&#65533;&#65533;&#65533;8&#65533;I&#65533;&#65533;V&#65533;&#65533;'S&#65533;&#65533;&#21806;&#65533;&#1862;&#65533;tFh&#65533;&#65533;&#65533;Li&#281;I&#65533;&#65533;&#65533;>F' LB\Rx&#65533;)&#65533;'&#65533;$&#65533;h&#65533;&#65533;Q>d.-M&#65533;:&#65533;r&#65533;A.&#65533;&#65533;&#65533;*&#65533;&#65533;&#65533;D&#65533;MKkI&#20117;&#65533;&#65533;&#65533;&#65533;L&#65533;b&#65533;>&#65533;&#65533;&#65533;&#65533;p&#65533;G&#65533;&#65533;tl3&#65533;&#65533;&#65533;Y&#65533;W&#65533;&&#65533;VTy&#65533;d&#65533;8&#65533;@(&#65533;)8&#65533;&#65533;R&#65533;&#65533;o&#65533;~&#65533;-&#65533;L&#65533;4&#65533;l&#65533;H&#65533;&#65533;&#65533;&#65533;5-&#2972;/&#65533; &#65533;&#65533;5.&#65533;x&#65533;&#65533;T
&#65533;J&#65533;&#65533;-P&#65533;&#65533;&#65533;mE&#65533;&#65533;'&#65533;R&#65533;&#65533;&#65533;&#65533;P&#65533;#&#65533;$&#65533;&#65533;&#65533;u&#65533;1&#65533;&#65533;Y&#1452;C&#65533;&#65533;&#65533;d	;&#65533;6&#65533;&#65533;U&#71116;&#65533;V5U&#65533;&#1484;&#65533;&#65533;]&#539;&#65533;&#1850;
&#65533;&#65533;R&#65533;&#65533;&#65533;`&#65533;l~.+l]p&#65533;HK&#65533;U&#65533;,&#65533;&#65533;!hU&#33577;\QI&#65533;Q&#65533;&#762;Y&#65533;&#65533;&#65533;:#&#65533;&#65533;0&#615;&#65533;~h&#65533;&#65533;&#65533;&#65533;&#65533;&#65533;H&#65533;@&#65533;&#65533;&#65533;zM&#1066;&#65533;&&#65533;(&#65533;Ug&#65533;$Y-&#65533;hM&#65533;&#65533;&#720;&#65533;&#65533;&#65533;&#65533;*\&#65533;/&#65533;&#399;mY&#65533;)zo&#65533;*&#65533;&#1364;1&#65533;&#65533;&#1364;&#65533;/Al&#65533;#&#65533;&#65533;&#65533;&&#65533;kE&#65533;|4&#65533;U&#65533;@hD&#65533;B&#65533;&#65533;1&#65533;&#65533;_&#65533;D&#65533;{&#65533;D&#65533;Y&#65533;&#65533;&#65533;h&#65533;I&#65533;S&#1302;&#65533;6gH&#65533;l&#65533;&#65533;\s&#65533;H&#65533;1S&#65533;&#65533;Uq&#65533;`s&#65533;!E&#65533;6r&#65533;&#65533;&#65533;&#65533;uz&#65533;/&#65533;&#65533;t&#65533;&#65533;]&#65533;$[&#65533;M#&#65533;&#65533;{&#65533;&#1447;8&#65533;&#65533;&#65533;&#65533;&#65533;&#65533;^\&#65533;'Z&#65533;&#65533;&#65533;&#65533; &#65533;G&#65533;&#65533;&#65533;j&#798;&#65533;&#65533;&#65533;E&#65533;&#65533;&#65533;|&#65533;$w&#858;=&#65533;&#65533;&#1284;"&#65533;&#801;&#65533;n&#65533;"O&#365;&#65533;^&#65533;'&#65533;!iS&#65533;:&#1239;~&#65533;)&#65533;&#65533;&#65533;fy&#65533;P&#65533;&#65533;&#65533;h&#65533; &#1332;&#65533;F&#65533;&#65533;]&#65533;/&#65533;5&#65533;Bw&#65533;&#65533;&#65533;+Z&#65533;&#65533;&#65533;&#65533;&#65533;H&#65533;&#947;&#65533;&#65533;&#65533;	,&#1116;C#_&#65533;-&#65533;&#65533;]&#65533;J&#65533;a+&#65533;&#65533;K&#65533;&#65533;;7&#65533;
?HT&#65533;&#65533;'&#65533;cX&#65533;&#65533;&#65533;&#65533;&#5155;4:F&#65533;,&#65533;&#1710;U&#1010;&#65533;fG&#65533;&#65533;Q&#65533;&#65533;xu&#65533;&#65533;WtD7N
&#65533;&#65533;@&#65533;&#669;&#65533;%O&#65533;\&#65533;&#65533;&#65533;&#65533; &#65533;&#65533;O&#65533;&#642;B6 &#65533;Vh^&#65533;&#65533;&#65533;>\&#1392;K^&#65533;S4&#65533;&#65533;&#65533;9&#65533;&#65533;&)w&#65533;+Y&#65533;&#65533;8&#65533;&#65533;}J&#65533;&#65533;m2!&#65533;z&#65533;0D?Xu5&#65533;HX&#65533;HP&#65533;&#65533;&#65533;&#65533;&#590;gt&#65533;&#65533;@&#65533;Z&#65533;)-&#65533;-&#65533;N-&#1520;&#65533;U=7#&#65533;Lj&#65533;%!G&#65533;&#65533;&#65533;h$p&#65533;Q&#65533;H&#65533;4	Q&#65533;&#65533;_sK&#65533;Y&#65533;&#65533;M&#65533;S&#65533;&#65533;&#65533;fBD5&#65533;&#65533;&#65533;&#65533;&#65533;&#65533;&#65533;&#65533;+&#65533;&#65533;P&#65533;&#65533;t&#282;u&#65533;E&#65533;&#65533;&#65533;A&#65533;&#65533;&#65533;&#65533;&#65533;&#1366;R&#65533;i-m&#65533;&#65533;&#65533;&#65533;1&#65533;&#65533;`&#65533;&#65533;j&#65533;^&#65533;&#65533;l&#65533;MGH&#65533;&#65533;&#65533;u.&#65533;L&#65533;&#65533;.4mS&#65533;&#65533;#S&#65533;S9&#65533;&#757;mD4DO&#65533;QGR1&#65533;&#65533;&#65533;&#65533;&#65533;&#65533;&#65533;$9`0.&#1108;t&#65533;	o@w&#65533;$Q7&#65533;&#65533;&#65533;&#65533;&#65533;7;&#65533;m&#65533;&#65533;&#65533;&#65533;&#65533;47H&#65533;~&#65533;4&#65533;\Q&#50696;&#2445;&#65533;&#2041;&#65533;/&#945;aW&#65533;-X&#65533;&#65533;DIGx&#255;&#65533;&#921;&#65533; &#65533;&#65533;*X&#65533;&#65533;y&#65533;w&#65533;&#65533;&#65533;9wtB'&#65533;&#65533;o&#65533;&#65533;S&#65533;&#65533;&#65533;&#65533;&#65533;&#65533;0&#65533;H&#65533;]61&#65533;&#65533;0]&#65533;#s&#65533;z&#65533;&#65533;A&#65533;&#65533;&#708;K)K&#65533;BJ*&#65533;l&#65533;&#1679;|&#65533;&#65533;.&#65533;&#65533;&#65533;&#65533;S&#65533;&#65533;G&#65533;GN&#65533;&#65533;+&#65533;&#65533;&#65533;MkY&#65533;%&#65533;fZe9&#65533;&#65533;nv&#65533;@V&#1926;-O&#65533;KY&#65533;D&#65533;&#65533;WX&#65533;&#65533;.G&#65533;[&#65533;We&#1305;0&#65533;&#65533;K&#65533;j6 `+&#65533;&#65533;m@&&#65533;5&#65533;&#65533;^&#65533;AORm&#65533;&#65533;&#65533;I&#65533;T&#65533;5 &#65533;&#65533;n;&#1576;&#65533;h&#3247;L&#65533;&#65533;^pZ}&#65533;{&#65533;&#65533;&#65533;&#65533;Tr&#65533;&#65533;&#65533;9&#65533;&#65533;z&#65533;F&#65533;&#65533;&#47011;B&#65533;$&#65533;&#65533;"y#R&#65533;&#65533;{&#65533;7r&#65533;&#65533;#l&#65533;t_&#65533;&#65533;Q;Q&#65533;X&#65533;D&#65533;(&#65533;&#65533;]&#65533;VuM&#65533;D8H&#895;&#65533;&#65533;
X&#65533;5Y&#65533;E&#65533;&#65533;&#65533;&#65533;qJ&#65533;/&#65533;%&#65533;&#65533;&#65533;k&#65533;&#65533;&#65533;&#65533;kd&#65533;_&#65533;*{&#65533;2x`&#65533;uHqX,v&#65533;&#65533;&#65533;&#65533;&#65533;QX2&#65533;&#65533;&#65533;&#65533;N&#65533;&#65533;`Z&#65533;&#65533;&#65533;T&#65533;&s&#65533;&#65533;&#65533;&#65533;mD&#65533;&#65533;&#941;A&#65533;x&#65533;&#65533;&#65533;&#65533;&#65533;&#65533;&#65533;E-E3&#65533;&#65533;Q$&#65533;$	$ h&#65533;,eE_&#65533;&#65533;VM&#65533;"&#1140;&#65533;sz&#65533;	&#65533;&#65533;&#65533;5C&#65533;!&#65533;&#65533;	&#65533;<SD&#65533;&#65533;&#65533;&#65533;&#628;&#65533;&#65533;&#65533;&#65533;&#65533;t8h&#65533;&#65533;&#65533;&#65533;&#65533;95&#65533;r&#911;&#65533;&#65533;&#65533;&#65533;&#65533;i&#65533;&#65533;&#65533;
&#65533;<&#65533;&#65533;(A=2h&#65533;&#65533;j&#65533;>&#65533;b&#65533;&#65533;&#65533;&#65533;&#65533;&#65533;&#218;C&#65533;Z&#65533;&#65533;/~&#65533;&#65533;Q/&#65533;&#65533;P&#65533;1h&#65533;&#65533;9>E`&#65533;&#1690;&#65533;&#65533;&#65533;&#65533;&#65533;&#65533;A&#65533;aT?&#65533;&#65533;kkrD&#65533;&#65533;0&#65533;&#65533;}7M&#65533;&#65533;&#65533;M&#65533;&#65533;1&#65533; &#65533;	&#65533;&#65533;&#65533;&#65533;&#65533;&#65533;&#304;&#304;/O  0u&#65533;(&#65533;
&#65533;&&#65533;a&#65533;k&#65533;"V<U&#65533;&#617;7&#65533;8&#65533;&#65533;x&#65533;&#65533;&#65533;121	eJ&#65533;$&#65533;DTb&#65533;	&#65533;&#65533;&#65533;H&#65533;&#65533;&#65533;((&#65533;L&#65533;y&#65533;b0&&#65533;1jCI(&#65533;&#65533;&#1305;&#65533;&#65533;&#65533;7AF&#65533;6&#65533;&#65533;&#65533;&#65533;U&#65533;&#65533;&#65533;P&#65533;&#65533;C&#65533;1QB&#65533;#&#65533;7&#65533;:&#65533;"&#65533;&#65533;&F&#65533;
&#65533;Q0&#65533;&#65533;/_

45&#65533;&#595;&#65533;;&#65533;f*&#65533;&#330;&#65533;:rU&#65533;&#65533;S&#65533;=&#65533;z&#65533;&#65533;&#661;?&#65533;&#65533;&#65533;&#1101;I7&#65533;b&#65533;|i&#65533;#&#1367;&U26&#65533;0`SCw*M	3t&#65533;(y&#65533;l&#65533;&#65533;T\&#65533;&#65533;&#65533;&#65533;&#65533;cEa&#65533;6&#65533;&#65533;&#65533;&#65533;S*&#65533;&#65533;6&#65533;&#65533;&#65533;s&#65533;&#1786;un&#65533;F&#65533;c&&#65533;Q-&#65533;t&#65533;&#65533;0(&#65533;~bL&#65533;a&#65533;=&#65533;&#65533;&#65533;&#65533;&#65533;&#65533;>&#65533;&#65533;&#65533;"&#65533;&#65533;&#65533;k&#65533;&#65533;&#65533;&#65533;&#1444;&#65533;&#65533;=&#65533;&#65533;&#65533;&#65533;$&#65533;`2&#65533;'0&#65533;
&#65533;'&#65533;&#65533;"B&#65533;6<&#65533;	{&#65533;&#65533;&#65533;&#65533;h&#65533;:bC&#532;&#65533;Fzh&#65533;&#65533;&#65533;	&#65533;&#65533;&#65533;&#65533;&#658;&#45894; &#65533;!&#65533;sf1:yK&#65533;	I&#65533;&#65533;&#65533;(H &#65533;B&#65533;&#65533;&#65533;&#65533;(*:(&#65533;&#65533;&#65533;&#65533;&#65533;9&#65533;&#491;(&#65533;&#65533;&#65533;&#65533;6&#43811;&#65533;~Cn
&#65533;&#65533;2I&#65533;&#65533;&#65533;"&#65533;!&#65533;&#65533; &#65533;'`&#65533;&#65533;)&#65533;P*&#65533;B&#65533; #&#65533;0&#65533;)&#65533;)t#&#589;&#65533;&#65533;&#1165;&#65533;&#65533;&#65533;!&#65533;&#65533;,(&#65533;EI&#65533;&#65533;&#65533;y&#48584;z,&#65533;&#65533;&#65533;&#65533;`&#1158;W&#65533;&#39842;&#65533;&#65533;0e&#1094;&#65533;&#65533;5&#65533;.H&#65533;&#65533;&#65533;&#65533;&#65533;&#65533;&#65533;&#65533;ll&#65533;T&#65533;&#808;&#65533;&#65533;@&#65533;nT&#65533;&#65533;&#65533;#&#65533;&#65533;&#65533;& N&#65533;&#65533;O	%&#65533;&#65533;&#65533;&#65533;;y&#65533;"&#65533;&#65533;&#65533;8&#65533;hT!u4&#65533;1&#65533;Z&#65533;SEE&#65533;;m&#65533;l&#65533;&#65533;&#65533;`!&#65533;B&#65533;J &&#65533;0&#65533;t* &#65533;4h&#65533;&#65533;&#65533;v?@&#65533;&#65533;&#1593;&#65533;&#65533;&#65533;&#65533;A&#872;z&#65533;&#65533;&#65533;&#65533;."&#65533;$&#65533;&#65533;&#65533;&#65533;H&#65533;&#65533;,&#65533;p5&#65533;&#65533;&#65533;&#65533; &#65533;|bq&#1799;&#65533;#M%&#65533;F{&#65533;&#65533;

&#65533;&#30340;&#65533;?I&#65533;j&#65533;&#65533;*&#65533;&#65533;_@x&#582;vf\&#65533;&#65533;r&#65533;&#65533;8&#1800;B&#65533;&#65533;&#65533;K&#65533;&#65533;v:TT&#65533;>&#65533;&#65533;&#65533;&#65533;&#65533;&#65533;2a&#65533;&#65533;&#65533;:a&#65533;&#65533;8mP&#65533;&#1055;&#65533;,iC&#65533;&#65533;1&#65533;<SJ&#65533;&#65533;&#65533;&#65533;|pbyf&#65533;k&#65533;
&#65533;A&#65533;E&#65533;A&#65533;&#65533;&#65533;7r!wdo&#65533;&#65533;a&#65533;&#65533;&#65533;u&#65533;&#65533;&#65533;A&#65533;&#65533;&#65533;&#425;&#65533;&#65533;&#65533;&#65533;&#65533;&#65533;&#65533;&#65533;&#65533;ES&#65533;&#65533;&#65533;&#65533;&#1297;&#65533;i&#65533;&#65533;HG&#65533;+&#65533;&#65533;E&T|&#65533;&#65533;&#65533;&#65533;&#65533;&#65533;&#65533;G&#65533;&#65533;9Q&#65533;z&#65533;(&#65533;&#414;?&#65533;&#65533;+J&#65533;&#65533;5&#65533;&#65533;&#65533;S&#65533;?g|(&#65533;&#65533;&#65533;&#65533;&#65533;>R&#65533;. {#&#65533;&#65533;&#1048;&#65533;&#65533;3&#65533;L&#65533;&#65533;&#65533;&#65533;M&#65533;v8&#65533;&#65533;&#65533;=&#65533;36&#65533;NG&#65533;g&#65533;@p&#65533;&#65533;H$&#65533;&#65533;q&#65533;D/AIapV&#65533;&#65533;I&#65533;F&#65533;_&#65533;&#65533;&#65533;&#65533;?e&#65533;x&#65533;&#65533;&#65533;&#65533;&#65533;2&#65533;AI	 &#65533;&#65533;W&#65533;&#65533;n9CZ&#65533;olgF&#65533;Jr1&#65533;}&#65533;&#65533;I&Y&#65533;&#65533;&#65533;&#65533;C2+z&#65533;"o&#65533;&#65533;&#520;&#65533;,&#65533;&#65533;&#65533;Zm&#65533;&#822;V2% $&#900;&#1451;d&#65533;&#65533;&#65533;$	K&#65533;@X>&#65533;1&#65533;hQ&#65533;&#65533;U&#65533;R&#65533;n1<\L&#65533;&0&#65533;&#65533;{b&#65533; &#1174;&#65533;(!&#65533;&#65533;&#65533;v&#65533;#&#65533;&#65533;\&#65533;w&#1025;&#65533;&#65533;h&#65533;&#65533;e&#953;&#65533;dBS&#65533;>&#65533;&#65533;&#65533;ZMO&#65533;R&#65533;4&#65533;PA&#65533;&#65533;0&#65533;&#65533;C&#65533;8&#65533;"&#13528;&#65533;t&#65533;&#65533;j&#65533;D:p&#65533;Y&#65533;J'&#1233;&#65533;Y&#589;&#65533;&&#65533;&#65533;Cp<&#65533;%&#65533;&#65533;&#65533;d	&#65533;&#65533;&#65533;Ng&#65533;x/&#65533;}&#65533;O%B&#65533;PY&#65533; 8C&#65533;+&#31501;L&#65533;?&#65533;&#65533;&#582;&#65533;&#65533;CcAn@&#65533;&#65533;&#65533;KF&#65533;&#65533;&#65533;MU!$&#65533;&#65533;&#65533;B&#65533;&#65533;E&#65533;0+S%&#1203;;:ds&#65533;&#65533;&#65533;&#65533;9!d&#65533;4U&#65533;&#65533;o&#65533;&#65533;&#65533; &#65533;&#65533;&#666;&#65533;&#65533;|	&#65533;&#65533;&#65533;9	NxS&#65533;ot*td&#65533;&#65533;&#65533;L3oKsdAd&#65533;L&#65533;H&#65533;_&#65533;&#65533;HhE&&#65533;H&#65533;N+)&#65533;&#65533;e&#65533;&#65533;&#65533;&#65533;&#65533;4&#65533;t&#65533;&#65533;&&#65533;51&#65533;"$.&#65533;&#65533;Q	&#65533;&#65533;&#65533;&#65533;8O<	&#65533;&#65533;q&#65533;bb:&#65533;wj&#65533;>&#65533;&#65533;a;o&#65533;<&#65533;&#676;Q&#65533;&#65533;&#65533;5&#65533;U2$I&#65533;,3&#1590;&#65533;a&#65533;7&#65533;: Zs&#65533;T&#65533;R&#65533;$)&#65533;W&#65533;&#65533;&#65533;&#65533;q*5&#1117;&#65533;&#65533;0&#65533;-F_&#65533;&#65533;&#65533;F&u7&#65533;&#65533;;&#65533;z&#65533;d&*1&#65533;&#65533;2&#65533;&#65533;^&#65533;2&#65533;9&#65533;1&&#65533;&#65533;&#65533;&#65533;&#65533;&#65533;&#65533;&#65533;Y,1'&#65533;&GY"&#65533;Z'&#65533;\1&#65533;&#65533;>&#65533;!&#65533;&#65533;&#65533;NI&#65533;-&#65533;oN5&#1553;&#805;x&#65533;&#65533;x+&#65533;&#65533;&#65533;@o^&#65533;&#65533;&#65533;^&#65533;&#43894;&#65533;&#65533;&#65533;W&#65533;
r7"&#65533;`&#65533;_&#65533;&#65533;&#65533; &&#65533;e&#65533;K&#65533;&#65533;&#65533;5&#65533;&#65533;N&#65533;&#65533;&#65533;-&#65533;&#65533;&#65533;A7&#65533;&#65533;&#65533;&#65533;!!&#65533; 0c&#65533;?cZ&#65533;&q&#65533;R&#65533;]&#65533;&#65533;8&#657;&#65533;t"&#65533;&#65533;\&#65533;L&#65533;&#65533;&#65533;3C&#65533;kV&#65533;&#65533;qqI&#65533;O&#65533;/&#821;&#65533;=&#65533;&#65533;7&#65533;!&#65533; &#65533;&#65533;i&#65533;&#65533;&#65533;D+&#65533;&#65533;
'B&#65533;&#65533;v&#65533;$&#65533;a9r&#65533;Y|V+&#65533;&#65533;M5&#65533;
7&#65533;=bT&#65533;&#65533;&#65533;&#65533;&#65533;&#65533;p&#65533;Z&#1595;&#973;q&#65533;&#65533;&#65533;&#65533;&#65533;A&#65533;&#65533;M&#65533;c&#65533;&#65533;gl\&#65533;T&#65533;L\&#65533;E&#65533;&#65533;WdQ&#65533;D&#65533;gTt&#65533;,HR&#65533;&#65533;&#65533;I&#65533;&#65533;o.[&#65533;5&#65533;"~&#65533;&#65533;&#65533;I&#65533;&#65533;,&#65533;&#65533;I&#65533;&#516;&#65533;P&#65533;&#65533;]N\Q,Xx&#65533;#V=&#65533;&#65533;K&#65533;6&#65533;&#65533;&#65533;&#65533;f&#65533;'>&#39908;<'h&#65533;&#65533;Z9&#65533;&#65533;&#65533;&#65533;}&#65533;Yd&#65533;a	&#1302;&#65533;	&#1219;3&#65533;&#65533;	'c#x&#65533;&#65533;BZ&#65533;{F&#65533;&#65533;CeKdB&#65533;&#65533;),&#65533;U&#65533;p&#65533;&#65533;&#65533;)a&#65533;&#65533;&#65533;&#1570;&#65533;&#65533;$P	&#65533;&#65533;w&#65533;&#65533;M&#65533;&"&#65533;t&#65533;X&#65533;&#65533;<&#366;&#65533;W&#65533;pWn&#65533;&#65533;&#1335;*&#65533;&#65533;&#65533;]V6&#65533;$&#65533;p&#65533; &#65533;B&#65533;\#G&#65533;&#65533;&#65533;&#1794;#&#380;&#65533;&#653;&#65533;&#65533;u3&#65533;'&#65533;(&#65533;K&#65533;%&#65533;w&#65533;&#65533;}AF&#65533;&#65533;o&#65533;&#65533;G=&#65533;&#65533;:&#65533;}&#65533;)&#65533;G&#65533;d&#65533;ov	&#65533;&#65533;&#65533;g&#65533;&#65533;&#65533;&#582;&#65533;p&#65533;&#65533; &#65533;&#65533;&#1141;L&#65533;&#65533;&#65533;&#65533;,&#65533;&#65533;&#65533;A&#65533;=&#1749;U&#65533;&#65533;*n&#65533;T&#65533;&#65533;&#65533;&#65533;&#65533;@&#65533;+&#65533;f&#65533;X&#65533;^+&#65533;1,&#65533;IV&#65533;&#1645;&#65533;o2&#65533;I&#65533;!&#65533;g&#65533;	&#65533;&#65533;&#65533;&#1387;&#65533;J&#65533;&#65533;&#65533;U&#65533;v&#65533;Q&#65533;0P&#65533;n&#65533;&#65533;aA&#65533;&#65533;yD8&#65533;&#65533;4&#65533;6&#65533;%&#65533;TI	U&#619;&#65533;*&#65533;&#65533;czZ:&#65533;H&#65533;&#65533;&#65533;t&#65533;&#65533;&#65533;&#1577;2&#65533;&#1730;IS&#65533;k&#65533;&#65533;W&#65533;J&#65533;&#65533;Z&#65533;<&#65533;<&#65533;O]&#65533;."&#65533;&#65533;&#65533;&#65533;}&#65533;&#65533;&#65533;&#65533;@&#65533;&#65533;6h&#65533;&#65533;&#65533;&#65533;&#65533;1`&#65533;""P?&#65533;&#65533;&#65533;~&#65533;[&#65533; &#65533;&#65533;&#65533;/&#65533;&#65533;X@&#65533;&#65533;*B&#65533;&#65533; &#65533;O&#65533;&#65533;&#65533;&&#65533; &#65533;&#65533;6&#65533;&#65533;&#65533;O&#65533;$&#65533; %&#65533;&#65533;0`L&#65533;Bo&#65533;H&#65533;6 &#65533;">SPW&#65533;&#65533;&#65533;2/T
J&#65533; &#65533;&#65533;k&#65533;o&#65533;r &#65533;&#65533;&#65533;&#65533;B -&#65533;&#65533;	&#65533;P	&#65533;&#65533;	&#65533;&#65533;	&#65533;
&#65533;P
&#65533;&#65533;
&#65533;&#65533;
&#65533;&#65533;P&#65533;&#65533;&#65533;&#65533;&#65533;&#65533;P&#464;&#65533;&#65533;&#65533;&#65533;P&#1488;&#65533;&#65533;&#65533;&#65533;P&#65533;&#65533;&#65533;&#65533;&#65533;P&#65533;&#65533;&#65533;&#65533;&#65533;Q&#65533;&#65533;Q&#65533;&#65533;#Q'&#65533;+&#65533;/3Q7&#65533;;&#65533;?CQG&#65533;K&#65533;OSQW&#65533;[&#65533;_cQg&#65533;k&#65533;o&#65533;P
&#65533;`	v&#65533;y&#65533;&#65533;&#65533;&#65533;&#65533;Q&#65533;&#65533;&#65533;Q&#65533;&#65533;&#65533;&#65533;&#65533;&#65533;&#65533;&#65533;Q&#65533;1&#65533;&#65533;&#65533;&#65533;&#65533;qr1&#65533;/&#65533; !&#65533;   ,n &#65533; &#65533;  &#65533; 'N&#65533;z&#65533;	LX&#65533; &#65533;&#65533;&#65533;7&#65533;&#65533;r&#65533;&#65533;M&#65533;&#65533;=y&#65533;N&#65533;&#65533;&#65533;&#65533;Dz&#65533;"&#65533;obK&#65533;&#65533;b&#65533;C&#65533;&#65533;&#65533;&#65533;&#65533;"g&#908;&#65533;&#65533;d&#65533;&#65533;&#65533;&#355;o&#65533;&#415;Hk&#65533;+&#65533; R&#65533;B&#65533;&#1099;&#65533;&#65533;`&#65533;&#65533;'&#65533;&#65533;Cu&#65533;P&#65533;+&#65533;&#65533;&#65533;&#65533;p,Q&#65533;&#65533;[&#65533;6*B&#65533;5&#65533;
&#65533;S`&#65533;y&#65533;&#65533;]F8o/&#65533;&#65533;L&#65533;&#65533;^&#65533;&#184;&#65533;&#65533;v&#65533;&#65533;5&#65533;~&#65533;;&#65533;P&#65533;0mA&#65533;y&#65533;&#65533;Ms8v=S&#65533;C&#65533;9&#65533;&#65533;&#65533;&#65533;&#222813;@&#65533;&#65533;&#65533;&#65533;L&#65533;&#65533;^&#65533;_ &#65533;F&#310;@&#1884;a8&#65533;&#1719;l &#65533;{&#65533;&#65533;|&#65533;r&#65533;Dx&#65533;^Hd!&#65533;&#65533;}#&#65533;&#65533;&#65533;/&#65533;&#65533; &#65533;&#65533;/&#65533;o&#65533;&#65533;&#65533;&#65533;X-p&#65533;@k&#65533;V+&#65533;&#65533;&#65533;&#65533;&#65533;a	&#65533;/k&#65533;/&#65533;&#65533;&#65533;j&#65533;&#65533;G&#65533;&#65533;&#65533;h&#65533;&#65533;{&#65533;&#65533;&#65533;&#65533;n&#65533;m&#65533;Yp&#65533;&#65533;Fas&#65533;Ed&#65533;z2F&#65533;J2&#65533;&#65533;z&#65533;!a&#65533;&#65533;&#65533;&#65533;h"&#65533;V" "&#65533;&#65533;m#&#65533;&#1419;0&#65533;CD&#65533;a&#65533;&#1034; &#65533;&#142;&#65533;]&#65533;&#65533;e>&#65533;~9&#65533;&#65533; ;&#65533;&#65533;^P*	&#65533; &#65533;&#65533;&#65533;q&#65533;&#65533;&#196;&#65533;&#65533;&#65533;&#65533;a&#65533;!wXm&#65533;ewrbi&#25460;&#65533;)&#65533;&#65533;0&#65533;&#65533;j&#65533;iv\t-&#65533;x\&#65533;&#65533;i&#65533;[p&#65533;&#65533;&#65533;dD9&#65533;'&#65533;*&#65533;&#65533;&#65533;j/&#65533;yb&#65533;n&#65533;&#65533;B&#65533;&#65533;&#65533;edM:&#65533;&#65533;&#65533;Q&#65533;`_&#65533;Yy&#937;&#65533;&#65533;5&#65533;Yhk&#65533;&#65533;&#65533;6al&#65533;&#65533;&#65533;&#65533;&#65533;e&#65533;&#65533;fJ&#65533;#g&#65533;M&#65533;&#65533;9&#65533;&#65533;`&#65533;&#65533;&#1777;D&#65533;&#65533;&#65533;aNz&#65533;)&#65533;\)&#65533;eB&#65533;'D&#65533;&#128;&#65533;%&#65533;&#65533;a&#65533;&#65533;b&#65533;&#65533;&#65533;a&#65533;&#65533;`~&#65533;	&#65533;`}R&#65533;u&#65533;&#65533;&#1696;&#65533;&#65533;Y"&#65533;&#65533;;&#65533;%&#65533;&#65533;ix&#65533;:c&#65533;&#65533;V"oSG[&#65533;a&#65533;d0Vp&#65533;&#65533;&#872;&#65533;&#65533;	m&#65533;|&#65533;&#1580;v&#65533;&#65533;V)&#65533;TV&&#65533;9&#1738;&#65533;n&#65533;6&#65533;Y`&#65533;&#65533;&#65533;04&#65533;|&#65533;&#65533;7&#65533;&#65533;&#65533;&#65533;U&#65533;&#65533;&#65533;&#65533;&#65533;&#65533;&#65533;g&#65533;}&#65533;&#65533;|3V&#65533;&#65533;~N&#65533;&#65533;r&#65533;v&&#65533;&#65533;[&#65533;&#65533;&#65533;&#65533;&#65533;&#65533;3*G&#65533;%B&#65533;fg&#65533;%\Y&#65533;&#65533;
&#65533;k&#1028;y&#65533;&#65533;oW^&#65533;&#65533;&#65533;&#65533;0&#65533;&#65533;&#65533;n&#65533;WDwB&#65533;	&#65533;_&#65533;&#65533;g&#893;?"H&#65533;5`&#65533;,&#65533;&#65533;I&#65533;,X&#65533;&#65533;Vk&#65533;&#65533;i9&#65533;&#65533;-f&#65533;@&#65533;&#65533;&#65533;&#1913;!&#65533;&#65533;q&#65533;*&#65533;&#65533;i&#65533;&#65533;&#1112;&#65533;rm&#1431;&#65533;h&#65533;&#65533;&#65533;::&#65533;}q&#65533;&#65533;&#65533;&#65533;Dcr&#65533;\&#1633;&#65533;&#65533;C,h&#65533;-~&#65533;{&#65533;\S&#65533;&#65533;\&#65533;v&#762;&#65533;xK&#65533;Ij&#65533;&#65533;&#1359;&#65533;&#65533;`R&#65533;&#65533;&#65533;&#65533;&#65533;&#65533;&#65533;Pn0&#65533;&#65533;J&#65533;aC&#65533;&#65533;iCM&#65533;Kj	&#65533;&#65533;S&&#65533;&#65533;&#65533;&#65533;O_&#65533;q&#65533;u&#65533;2&#65533;&#65533;x&#65533; &#65533;)c
*&#65533;&#65533;&#65533;n&<&#1348;&#65533;N&#65533;&#65533;&#65533;t&#65533;*A&#179;F5&#65533;,y&#65533;b&#65533;&#65533;&#65533;&#65533;=]&#65533;&#65533;3&#65533;^i&#65533;&#65533;=iHs&#65533;R	&#65533; &&#65533;&#65533;P&#65533;9&#65533;&#65533;^&#65533;&#832;&#65533;&#1611;{VF&#65533;&#65533;&#1135;Qj&#65533;&#65533;&#65533;t( @ O&#65533;B&#65533;&#65533;&#65533;-&#65533;/&#65533;&#65533;[j&#65533;&#65533;-U&#65533;&#65533;X&#65533;&#65533;&#65533;&#65533;&#65533;+]&#65533;>&#65533;)&#65533;
K&#65533;'&#65533;\n3"&#65533;&#65533;V'&#381;&#65533;&#65533;&#65533;&#65533;)&#65533; -&#65533;&#65533;	JPB|&#65533;&#65533;&#65533;E&#65533;"&#65533;&#65533;0v&&#65533;-M\&#65533;&#65533;X &#65533;G]&#65533;&#1183;&#65533;N&#1150;E6,r&#65533;&#65533;bF&#65533;&#65533;&#65533;&#65533;a&#65533;&#65533;T-&#65533;D)&#65533;:[;&#65533;&#65533;bs&#1917;&#65533;4Q&#65533;&#65533;&#65533;, &#65533;I?&#65533;d&#65533;&#65533; Er!&#65533;&#65533;K&#65533;]&#65533;{&#65533;A&#65533;,&#65533;8&#65533;&#65533;&#65533;pX&#65533;!&#65533;x|&#65533;>7D&#65533;&#65533;l&#65533;:&#65533;&#65533;&#65533;S&#65533;&#65533;&#65533;&#65533;&#65533;&#65533;&#526;&#65533;&#65533;T&#65533;&#65533;T&#65533;$&#65533;&#65533;j&#65533;&#65533;E&#1739;&#65533;&#65533;&#65533;&#65533;8&#65533;jx&#65533;&#1959;T4&#65533;$n&#65533;{%|&#65533;@&#65533;&#65533;7&#65533;&#65533;&#65533;&#65533;B&#65533;`&#65533;&#65533;&#65533;7~c&#65533;&#65533;&#65533;&#65533;&#1252;&#65533;&#722;s&#65533;&#65533;5&#65533;EPxn&#65533;B0&#65533;&#452;`&#65533;&#65533;R=&#65533;F&#65533;~YR,]&#65533;{&#65533;L&#65533;&#65533;&#65533;F+}&#65533;&#65533;	V&#65533;.&#65533;_-&#65533;8&#65533;!&#65533;RI&#65533;#&#65533;s&#65533;&#65533;&#65533;&#65533;s&#65533;&#65533;	O`&#65533;^@V&#621;&#65533;C&#65533;S&#65533;&#65533;&#65533;&#65533;4&#65533;)&#65533;](&#65533;&#65533;&#1437;=&#1929;&#65533;&#65533;2&#65533;I-&#65533;s&#65533;Z&#65533;&#1720;&#1188;&&#65533;*Vk&#65533;w&#65533;dUH{q&#65533;&#65533;&#65533;SR
&#65533;&#65533;&#65533;&#65533;&#65533;~&#65533;&#65533;Bj&#65533;&#65533;5&#65533;_#&#65533;U7&#65533;`0&#65533;&#65533;&#65533;d&#65533;&#65533;I&#65533;&#65533;&#65533;&#65533;&#65533;&#173;&#65533;?y&#65533;&#65533;xJ&#65533;H&#65533;T&#564;&#65533;Dw&#65533;&#65533;&#65533;m)&#65533;"_&#65533;L&#65533;+&#65533;&#624;&#65533;&#569524;a!&#65533;q&#65533;&#65533;
&#65533;HAU&#65533;*i&#65533;
&#65533;c&#65533;&#65533;&#65533;&#65533;&#65533;&#65533;V&#1895;H&#65533;&#65533;
&#65533;&#65533;&#65533;0:&#65533;&#1714;&#65533;@&#65533;&#65533;&#65533;&#65533;x&#65533;&#65533;&#65533;&#65533;&#65533;&#65533;
&#1040;&#65533;&#65533;&#65533;+&#65533;c&#65533;X&#65533;&#65533;&#65533;&#65533;z-&#65533;v&#65533;1&#65533;+&#65533;g&#65533;&#65533;&&#65533;^&#1073;&#65533;xG8&#65533;
%K&#65533;&#65533;&#65533;&#65533;=V]&#65533;
)&#65533;Z,&#65533;&#65533;HlTT&#65533;Uk&#65533;&#65533;* :&#65533;&#65533;'t~`Q&#65533;&#65533; &#65533;&#65533;=&#65533;B&#65533;;&#65533;&#65533;C@&#65533;&#65533;s&#65533;&#65533;&#65533;m&#65533;&#65533;Q&#65533;&#65533;&#65533;&#65533;d&#65533;z&#65533;e&#65533;r&#65533;a~/N&#65533;&#65533;&#65533;&u&#65533;k4&#65533;=&#65533;&#836;&#65533;I&#65533;&#65533;r&#65533;9G&#1314;v&&#65533;e&#65533;&#65533;&#65533;X&#65533;&#65533;&#65533;a
&#65533;t4&#65533;&#780;&#65533;C&#65533;&#65533;&#65533;8N/B2z&#65533;5&#65533;&#65533;K&#65533;&#535;&#1878;'&#65533;&#65533;3=O&#874;&#65533;&#65533;	&#65533;/z&#65533;&#65533;aL&#65533;&#65533;&#65533;iB&#65533;!aP(Eb&&#65533;&#65533;&#65533;w&#65533;7#&#65533;&#65533;4&#65533;{&#65533;&#65533;&#65533;&#65533;^%l
&#65533;6&#65533;"e&#65533;&#65533;AQ&#65533;&#65533;&#65533;`&#1888;&#65533;&#65533;&#1005;&#65533;&#65533;4e&#65533;&#65533;6<9|4a&#65533;&#65533;hrh<l&#65533;&#1420;'&#65533;b&#65533;+y&#65533;<q&#65533;"(&#65533;A)?6X&#65533;&#65533;@c&tb&#65533;&#65533;5&#65533;>&#65533;&#65533;{d&#65533;&#65533;&#65533;.X&#65533;&#65533;&#65533;a&#65533;{&#65533;=&#65533;&#65533;&#65533;&#65533;2&#65533;]&#1547;&#65533;`
Eq&#65533;&#61030;11&#65533;.$b&#65533;2&#65533;5&#65533;M&#65533;&#14143;!&#65533;?&#65533;U_.#&#65533;&#65533;-5&#65533;&#65533; &#65533;&#65533;E>99&#65533;&#65533;&#678;&#65533;:N&#65533;&#65533;d&#65533;&#65533;kf"&#65533;&#65533;2&#65533;&#65533;2&#65533;&#65533;&#65533;A&#65533;@&#65533;B&#65533;&#65533;PqA7&#65533;al&#65533;[&#65533;&#65533;&#65533;A&#65533;&#65533;2&#65533;o&#65533;&#65533;&#65533;DTc^z7&#65533;&#65533;&#65533;&#65533;k&#65533;*j\&#65533;I&#65533;#b&#65533;&#38781;&#65533;&#65533;&#65533;A&#65533;&#65533;4&#65533;,r&#65533;&#65533;`Y&#65533;,!k&#65533;&#65533;&#65533;9R&#65533;@N}&#65533;D&#65533;o&#65533;&#65533;$&#65533;&#65533;&#65533;Y,=&#65533;F&#1357;&#580;&#65533;&#65533;
d1&#65533;*&#65533;y ^&#65533; &#65533;&#65533;A'"F&#65533;&#65533;&#65533;Fw&#65533;&#65533;&#65533;v&#65533;&#65533;VA&#65533;&#65533;P&#65533;&#65533;`}&#65533;&#65533;U&#65533;&#65533;&#65533; &#65533;&#1815;&#65533;8&#65533;&#65533;&#65533;<Ns&#65533;&#65533;&#65533;p&#65533;J&#65533;e%8&#65533;f]D&#65533;&#65533;&#65533;&#65533;&#65533;:w^	2&#65533;&#65533;&#65533;&#65533;&#65533;&#65533;m]&#65533;&#65533;X&#65533;L&#65533;&#65533;&#65533;&#65533;;\W&#65533;&#65533;&#412;E&#65533;&#65533;7&#65533;&#65533;y&#65533;1&#65533;&#65533;4&#65533;U&#65533;J&#65533;&#1015;&#65533;&#65533;&#65533;S&#65533;8&#65533;!a&#65533;&#65533;$t&#65533;N&#65533;&#65533;#|&|&#65533;?G&#65533;S&#65533;'&#65533;!H5&#1264;sGC &#65533;&#65533;&#65533;$^)B nvAn&#65533;'&#65533;&#65533;&o&#65533;UY4u`0&#65533;@g&#65533;5]&#65533;Arue&#65533;jVa&#65533;t#&#65533;b&#65533;$WnJ&#65533;pWm&#65533;$&#65533;2/&#65533;&#65533;u&#65533;E&#65533;9&#65533;$U|(i-&#65533;&#65533;Py&#65533;?QP>&#65533;I &#65533;`h
_EgS&#65533;I&#65533;4G&#65533;&#65533;'c+FdX'B[&#65533;&#65533;X&#65533;gX&#65533;o~Hg_&#65533;&#65533;`w&#65533;(Q!e-&#65533;w`&#65533;P&#65533;&#65533;&#65533;&#65533;&#65533;T&#65533;RL&#65533;eU&#65533;@R&#65533;rir`&#65533;&#65533;{&#65533;&#65533;!&#65533;=&#65533;&#65533;&#65533;4'&#65533;ah'&&#65533;b`&#65533;9&#65533;tX&#65533;58&#65533;&#65533;Eo&#65533;)&#65533;=$&#65533;jG%^&#65533;)?E6&#65533;4H&#65533;V`&#65533;&#65533;mh1&#65533;`}s,xr`&#65533;&#65533;/&#65533;&#65533;$"+&#65533;b&#65533;&#65533;&#65533;>P&#65533;C k&#65533;P&#65533;&#65533;&&#65533;&#65533;:&#65533;(&#65533;&#65533;3&#65533;A&#65533;!'>&#65533;/&#65533;"&#65533;&#65533;*&#65533;R&#65533;&#65533;&#65533;wG}&#65533;&#65533;~&#65533;hx0kU&#65533;&#65533;x&#65533;&#65533;&#65533;X"&#65533;L&#65533;&#65533;^2&&z!HJ&#65533;Y&#65533;b&#65533;&#65533;&#65533;&#65533;|&#65533;4&#65533;&#65533;<&#65533;v&#65533;VW&#1160;&#141;}q"&#65533;q&#65533;&#65533;&#65533;&#65533; &#65533;*&#65533;&#65533;F&#65533;&#65533;)&#65533;&#65533;&#65533;XBD$&#65533;pL&&#65533;&#65533;#hX7&#65533;>i&#65533;J&#65533;N&#65533;,&#65533;&#65533;"&#65533;(	&#65533;54&#65533;&#65533;SC&#1762;( ] "&#65533;$/&#65533;4&#65533;&#65533;"t=
"D&#65533;onR)z4&#65533;&#65533;&#65533;E&#65533;&#65533;+&#65533;$&#65533;!A+&#65533;#&#65533;-&#65533;&#65533;>yX&#65533;P>bB&#65533;&#65533;1&#65533;&#65533;4&#65533;5&#176;-&#65533;p&#65533;sa.rC&#65533;"#&#65533;&#65533;'!R&#65533;&#1172;2&#65533;
&#65533;&#65533;u&#65533;Z&#65533;H%L&#65533;"&#65533;e&#65533;SI&#65533;AT&#65533;Td{&#65533;zm&#65533;Y>r(&#65533;&#65533;p{&#65533;T9
&#65533;r2&#65533;&#65533;&#65533;XzR&P&#65533;&#65533;a\&#65533;S&&#65533;YE&#65533;X&#65533;&#65533;&#65533;&#65533;ELQ&#65533;T&#65533;&#65533;&#65533;Xb.&#65533;&#65533;&#65533;&#65533;&#65533;7&#65533; 	u&#65533;"&#65533;&#65533;5&&#65533;&#65533;v`&#65533;#&#65533;#79&#65533;E&#65533;C	D&#65533;&#65533;WL&#65533;4&#65533;)mk&#65533;fF&#65533;6&#65533;&#65533;7U9#&#65533;"!I&#65533;&&#65533;&#65533;{&#1729;&#65533;&#65533;"&#65533;'R&#65533;&#65533;J&#1573;8&#65533;9z&#912;}v&#65533;b&#65533;<9P/NfI&#65533; &#65533;l&#65533;&#65533;%_<$B|Q	&#65533;&#1889;%Fb&#65533;&#65533;Y&#65533;&&#65533;Sb<	e&#65533;&#65533;.&#1058;6I&#65533;"!&#65533;"L:&#65533;&#65533;i &#65533;$&#65533;c'&#450;,L&#65533;9&#65533;&#65533;H&#65533;^Y&#65533;'&#65533;&#65533;t&#65533;;^vh&#65533;0&#65533;&#65533;'&#65533;X&#65533;&#65533;]k&#65533;5j&#65533;3&#65533;2h	&#65533;C&#65533;w&#65533;&#65533;h&#65533;y*Yn&#65533;a&#65533;&#65533;&#65533;\q&#65533; _W%3d&#65533;&#65533;&#65533;&#65533;&#65533;	"&#65533;&#65533;u&#65533;D&#65533;!b&#65533;&#65533;50-&#65533;&#65533;lDBV	l&#65533;"&#65533;$L&#65533;"R&#65533;#&#65533;&#65533;;`&#65533;&#65533;l	5&#1094;S&#65533;w`'&#1282;U3) &#65533;&#65533;x&#65533;&#65533;b&#65533;&#65533;$&#65533;3 S &#65533;5$&#65533;Q	-&#65533;aI&#65533;!I2&#65533;&#65533;`&#65533;&#65533;qc, %&#65533;^&#65533;Z&#65533;q&#65533;&#65533;4&#65533;yx&#65533;(&#1192;F&#65533;&#65533;$t&#65533;&#65533;GI2N&#65533;r6
&#65533;X|&#65533;1&#65533;&#65533;3x&#65533;r&#65533;ic#&#65533;
B~&&#65533;c&#65533;$WA}vR&#65533;b(&#65533;q&#65533;&#65533;&#65533;Qp&#65533;!U&#65533;'C&#65533;x$&#944;2&#65533;u&#65533;(&#65533;U'&#65533;&#65533;Tq&#65533;]&#65533;&#65533;K-&#65533;&&#65533;2&#65533;&#65533;U2&#65533;t&#65533;8]&#65533;Hc0&#65533;&#65533;	&#65533;;&#65533;A6`&#65533;M,&#65533;&#65533;&#65533;b/&#65533;D&#65533;Q&#65533;$&#65533;D3&#65533;rRO&#65533;&#65533;K&#65533;AR&#65533;(&#65533;&#65533;&#65533;&#65533;&#65533;&#65533;&#65533;&#65533;b&#65533;v&#65533;K&#65533;&#65533;0?&#65533;&#65533;B&#65533;kP&#65533;5&#65533; 0&#65533;ID&#65533;"!Uz#&#65533;e1&#65533;&#65533;)0&#65533;a&#65533;J&#65533;&#65533; wy3&#65533;&#65533;#&#65533;&#65533;-v&#65533;-&#65533;S&#65533;B*&#65533;dL&#65533;0&#65533;s_&#65533;B.&#65533;:x&#65533;U%2&#65533;&#65533;&#65533;&#65533;
S&#65533;o:GH&#65533;&#65533;%&#65533;T=vj'&#65533;&#65533;I&#65533;t&#65533;!_&#65533;"B&#65533;Z&#65533;B&#65533;&#65533;J&&#65533;!&#144;&#65533;&#65533;&#65533;]wem"&#65533;!&#65533;3C<*"&#65533;-E&#65533; P&#65533;x/&#65533;&#65533;&#65533;U&#65533;l
&#65533;&#65533;&#65533;~
&#65533;p
&#65533;&#65533;Hy&#65533;&#65533;&#65533;/&#65533;&#65533;;_b&#65533;Ic(&#65533;7&#65533;s&#65533;&#65533;Z&#65533;R>&#65533;qAy&#65533;&#65533;)&#944;-&#65533;i&#65533;&#658;8"2A&#65533;{K&#65533;&#65533;&#65533;Z<T&#65533;&#65533;.&#65533;&#65533;8&#65533;d&#65533;D&#1956;G&#65533;w'&#65533;&#65533;&#65533;&#65533;&#65533;&#65533;X"|{-&#65533;}&#65533;-&#65533;8&#65533;'F$&#65533;.Y&#65533;O&#65533;n&#65533;A5SPr-7Lx&#65533;?&#65533;6y&#65533;&#65533;i&#65533;YA&#65533;&#65533;&#65533;i&#65533;)-&#65533;d;&#65533;l&#65533;&#65533;{&#65533;JA&#65533;&#65533;F&#65533;&#65533;&#65533;&#65533;&#65533;&#65533; r|s&#1462;&#65533;&#65533;&#65533;&#65533;!&#1680;y26\ &#65533;p+{&#65533;V&#65533;&#1493;&#868;&#65533;1P c1)&#65533; s&#65533;&#65533;qU&#65533;9z"C' '&&#65533;r0&#65533;&`&#1762;&#65533;&#1457;R&#65533;S&#65533;_&#65533;q&#65533;9Wj&#65533;&#65533;&#65533;*hYC7J &#65533;&#65533;&#65533;<&#65533;&#65533;&#65533;!&#65533;B&#65533;8X3&#65533;&#65533;&#65533;"&#65533;&#65533;81&#65533;C&#65533;QX&#65533;&#65533;&#65533;Qy&#65533;x&#65533;au&#65533;*Q&#1282;&#65533;&#65533;X&#65533;&#1618;H&#65533;@C&#65533;!iYT&#65533;M&#65533;&#65533;li[&#65533;0&#65533;E&#65533;&#65533; &#65533;@&#65533;-&#65533;&#1634;&#65533;4&#65533;&#183;G&#65533;4&#65533;b&#65533;'&#65533;93u&#65533;b&#65533;&#65533;&#65533;&#65533;U&#65533;&#65533;	C&#65533;3D&#65533;f&#65533;&#65533;&#1689;U&#65533;uLp&#65533;&#65533;V2.&#65533;&#65533;&&#65533;1&#65533;S&#65533;&#65533;&#65533;&#65533;#&#65533;&#65533;&&#65533;&#65533;%&#65533;&#65533;Gv&#65533;&#65533;(&#1321;W&#65533;|:&#65533;&#65533;&#65533;&#65533;\f&#65533;&#65533;q&#65533;&#1392;&#65533;&#65533;I&#65533;<aa&#65533;2{%&#65533;&#65533;&#65533;&#65533;&#65533;&#65533;&#65533;&#65533;&#65533;&#65533;&#65533;&#65533;&#65533;	&.q&#65533;&#65533;&#65533;&#65533;m&#65533;&#65533;[5&#65533;v&#65533;&#1232;E&#1415;&#600;&#65533;9&#65533;&#65533;&#65533;&#1194;8&#65533;%
Tq&#65533;&#65533;&#65533;&#65533;&#65533;*nb&#65533;&#65533;+7&#65533;L&#65533;&#65533;&#65533;l&#65533;q&#65533;&#65533;&#65533;&#65533;cVw&#65533;&#65533;&#65533;!72&#65533;2i&#65533;!&#65533;j1R&#65533;&#65533;~&#65533;&#65533;&#65533;&#65533;&#729;&#65533;c&#65533;$%&#1969;(O0&#65533;&#65533;U&#65533;!ZLp&#65533;&#65533;h&#65533;&#65533;%&#65533;A&#65533;&#65533;B&#65533;E&#65533;^b&#65533;bg&#738;g|`h{
&#65533;N.&#65533;4&#565;$&#65533;&#65533;7&#65533;`a&#65533;G&#65533;&#65533;*&#65533;&#65533;u&#65533;&#65533;)c&#65533;&#65533;
9'*["\@&#65533;o&#65533;j&#1769;%/*a]]&#65533;[&#65533;Q&#65533;H&#65533;4(&#1419;&#65533;M&&#65533;_&#65533;\&#137;Lh&#65533;&#65533;S&#65533;~&#65533;@b&#1773;=&#65533;&#65533;*&#65533;ID&#65533;;W&#65533;h&#65533;5&#65533;&#65533;&#65533;z|$&#65533;&#65533;7JMJ&#1249;d&#65533;~&#1090;eE&#65533;qE&#65533;&#65533;6&#65533;&#65533;&#65533;&#65533; &#65533;]M&#65533;&#53728;&#65533;&#65533;&#65533;f}=b 3Z[&#65533;&#65533;&#65533;&#65533;)&#65533;&#65533;&#65533;r&#65533;&#65533;&#65533;&#65533;zw&#65533;&#65533;"&#65533;3&#65533;&#65533;&#65533;#70&#65533;&#65533;&#65533;8&#65533;#&#65533;P&#1440;e&#65533;cs&#65533;f@&#65533;&#65533;D&#65533;[)ih&#65533;&#65533;W&#65533;$&#571;&#65533;&#65533;Rs&#65533;{`[E#&#65533;&#65533;&#65533;]&#65533;&#65533;&#65533;~|&#671;Y&#65533;&#65533;&#65533;&#65533;(b&#65533;&#65533;6&#65533;&#65533;&#65533;vYs &#65533;:&#65533;&#65533;8&#1789;u*[B@&#65533;&#65533;/&#65533;&#65533;t&#65533;4&#65533;&#1043;D+4&#65533;sA[&#65533;:#NSHA&#65533;&#65533;&#65533;&#65533;&#141;&#65533;&#65533;'N&#65533;A&#65533;A&#65533;RhH&#65533;&#65533;&#65533;&#65533;&#65533;&#65533;&#65533;&#65533;&#65533;&#65533;&#65533;&#65533;&#65533;(Is &#65533;Q&#415;!o@A&#65533;&#65533;F&#65533;J&#41094;&#65533;a7&#65533;A&#65533;1E
u*&#65533;:&#65533;g&#65533;&#65533;Y&#65533;&#65533;&#65533;&#65533;&#65533;&#65533;F&#65533;Ca&#65533;&#65533;
-&#65533;MB&#65533;&#65533;&#65533;{&#65533;&#65533;&#65533;_&#65533; &#65533;&#65533;p&#1664;Z&#65533;2h&#65533;h&#65533;&&#65533;&#65533;&#65533;#Mg}O ua&#65533;&#65533;&#65533;&#65533;~&#65533;G&#65533;&#65533;&#65533;Mu&#65533;9y&#65533;&#65533;[&#65533;&#65533;&#65533;!&#65533;bK&#65533;{q&#65533;@@&#65533;&#1512;3&#65533;sEW&#65533;&#65533;&#65533;ct&#1873;i&#65533;&#65533;&#65533;&#65533;#&#65533;&#65533;6&#65533;Sf&#65533;"cg$&#1402;L&#65533;&#65533;
N&#65533;&#65533;`t&#65533;&#65533;4C&#65533;*&#65533;&#65533;&#65533;c P&#65533;&#65533;>&#1182;cy&#65533;:H&#1302;&#65533;&#65533;O:&#65533;)&#65533;xb&#65533;&#65533; &#65533;&#65533;q&#65533;&#65533;a`{&#65533;&#65533;y&#65533;d9`$&#65533;y&#65533;&#65533;e&#65533;&#65533;&#65533;3B&#65533;	h&#65533;&#65533;11&#65533;&#65533;P &#65533;5&#65533;&#65533;E&#65533;&#65533;M&#65533;&#65533;&#65533;&#65533;Nh8I&#65533;&#65533;q&#65533;&#65533;&#65533;I&#65533;&#65533;yP&#65533;&#65533;&#65533;N&#65533;L&#65533;&#65533;&#65533;jdZ[s&#65533;&#65533;&#65533;&#65533;&#65533;D3Jr&#65533;&#65533;&#65533;H&#65533;-%0I&#65533;8x>,&#65533;`/x&#65533;&#65533;&#65533;O&#65533;&#65533;#$&#65533;&#65533;&#65533;A!&#1580;Q&#65533;	k	4hu&#65533;&#65533;&#65533;M&#65533;R".	 $D.&#65533;&#65533;W&#65533;&#65533;&#65533;Q(|S1m\&#65533;&#65533;yy&#65533;&#65533;&#65533;&#65533;1&#65533;eCI2&#65533;.&#65533;{&#65533;&#65533;&#65533;&#65533;&#65533;&#65533;8K&#65533;&#65533;&#65533;F&#65533;o&#65533;&#65533;g&#65533;y&#1990;&#65533;&#65533;Pw&#65533;'I&#65533;&#65533;&#65533;&#65533;H[C&#65533;&#65533;&#65533;&#65533;`_ :nW/&#65533;*&#65533;&#1090;h&0&#65533;&#65533;9&#65533;_<$&#1950;&#65533;j_Hm&#65533;_p&#65533;&#65533;&#65533;&#65533;&#552;]&#65533;Zk:&#65533;&#65533;;/&#65533;&#65533;&#65533;&#65533;&#65533;&#65533;T
1&#65533;_&#65533;r/&#65533;&#65533;p
&#65533;0&#65533;&#65533;&#65533;1&#65533;&#65533;&#65533;{&#65533;rT(&#65533;&#65533;&#65533;#g&#65533;&#65533;&#65533;&#65533;;&#65533;&#65533;&#65533;!r&#65533;`&#65533;&#65533;&#65533;&#65533;&#65533;b&#65533;Qx$+&#65533;&#65533; l~&#65533;n_P"&#65533;&#65533;f $&#65533;&#65533;&#65533;&#65533;&#65533;N&#65533;2&#65533;&#65533;&#199;&#1048;H&#65533;x&#65533;A &#1412;&#65533;&#65533;&#65533;&#65533;p!E&#65533;&#1302;&#198;E&#65533;&#1121;K	&#65533;&#596;)O0V&#65533;&#65533;Hx!z#&#65533; ;&#65533; a(`&#65533;a&#1246;X&#65533;&&#65533;&#65533;&#65533;&#65533; N5&#65533;P&#65533;7"2d|&#65533;y&#65533;&#65533;o0`&#65533;&#65533;!&#65533;&#65533;.-&#65533;]+LQ!&#65533;450&#40228;&#65533;L1&#65533;&#65533;&#65533;v0&#65533;&#65533;$@&#65533;&#65533;pBii&#65533;&F&#65533;L&#65533;&#65533;H&#65533;A&#65533;Dr&#65533;&#65533;&#65533;&#1716;&#65533;&#65533;&#65533;&#65533;j&#65533;^&#132;&#65533;X&#65533;'S>&#65533;23&#65533;<&#65533;&#65533;G&#65533;2&#65533;&#65533;&#65533;@Ib&#198;%&#65533;&#65533;&#65533;e&#65533;Q,&#1494;&#65533;&#65533;&#65533;&#65533;&#65533;@&#65533;&#970;&#65533;(&#65533;&#65533;&#65533;&#65533;N&#65533;%&#65533;&#65533;QL&#1369;&#65533;^)&#65533;&#65533;&#65533;&#65533;&#65533;&#65533;}&#65533;&#65533;&#65533;<&#65533;8Ut&#65533;&#65533;&#65533;&#65533;&#65533;&{&#65533;&#65533;&#65533;&#65533;&#65533;s &#65533;&#65533;57&#65533; #hZz&#65533;&#65533;&#65533;&#65533;&#65533;mL&#40385;
&#65533;3&#17688;&#65533;'&#65533;0&#65533;&#65533;&#65533;&#65533;&#1094;;o&#65533;H6&#65533;&#65533;"&#65533;&#65533;&#65533;b&#65533;&#65533;&#65533;&#1666;F&#65533;&#65533;jI !:&#65533;&#65533;%l&#65533;7&#65533;&#65533;HJ &#65533;
&#65533;G&#65533;&#65533;&#65533;&#49025;^4&#65533;3&#65533;@&#65533;H&#65533;	&#196;&#65533;p&#1961;&#65533;s&#1665;Gh&#65533;pc&#65533;&#65533;&#65533;S(bB&#65533;&#65533;V&#65533;i {&#65533;&#65533;k&#1457;&#65533;7&#302;4&#65533;&#65533;&#65533;y-a&#65533;P&#65533;8&#65533;[&#65533;O&#65533;&#65533;J&#65533;&#65533;&#65533;&#65533;S&#65533;&#65533;&#65533;/GuJ&#65533;&#65533;0&#65533;&#65533;"Z&#65533;a`&#65533;A&#65533;&#65533;&#65533;&#65533;&#65533;P>v"&#65533;W&#65533;t&#65533;(8&#65533;lx1&#65533;^=RA&#65533;&#65533;*&#65533;FJs q;eU(J&#65533;"&#65533;&#65533;&#65533;&#65533;0%&#65533;"&#65533; l&#65533;	&#65533;K&#65533;(&#65533;Fu&#65533;#K&#65533;#UU"
&#65533;&#65533;&#35091;Z&#65533;&#65533;2^&#196;&#65533;&#65533;&#65533;&#65533;&#65533;&#65533;&^&#65533;&#65533; &&#1920;&#525;)&#65533;au&#65533;&#65533;&#65533;M	&#65533;7NqJ4&#65533;&#1186;.&#1329;D&#65533;&#65533;&#65533;.&#65533;&#65533;&#65533;g&#65533;k\&#788;&#65533;&#65533;&#65533;&#65533;7&#65533;&#65533;@&#65533;[&#65533;0&#65533;&#1533;s#&#65533;p&#65533;&#65533;&&#65533;&#1898;&#65533;&#65533;&#65533;v&#65533;&#65533;&#65533;>&#65533;&#65533;&#65533;&#65533; Zm,&#65533;&#65533;-&#65533;y&#65533;PC&#65533;&#65533;p&#65533;&#65533;
D&#65533;:&#65533;&#65533;&#65533;&#1816;7&#65533;)XLiH&#65533;&#65533;&#65533;a&#65533;c&#65533;C&#65533;&#65533;8&#65533;{4$&#65533;&#65533;"8G&#65533;&#65533;&#65533;&#65533;&#65533;@z&#65533;&#65533; &#65533;vd07[&#65533;&#65533;&#1921;&#65533;j&&#1735;r(&#65533;'&#65533;)&#1502;&#65533;@&#65533;&#65533;&#65533;pa&#65533;&#65533;7&#65533;&#65533;$:&#65533;&#65533;q&#65533;&#65533;!&#65533;&#65533;&#65533;&#65533;.&#65533;&#65533;8&#65533;p&#65533;&#65533;:&#386;&#65533;&#65533;&#65533;/&#65533;z`=8R&#65533;&#65533;&#65533;&#65533;&#65533;&#65533;]5&#65533;:&#1094;V&#65533;&#65533;&#65533;9&#1318;B&#65533;&#65533;C:&#65533;T-CiG&#65533;W3xp&#65533;!&#65533;'&#65533;8
*;s&#65533;!&#65533;y6&#1502;2DWl&#1793;&#65533;&#65533;&#65533;&#65533;1($&#65533;&#65533;&#65533;&#65533;&#65533;&#65533;v&#65533;&#65533;RB
&#65533;&#65533; &#65533;,&#65533;v6&#65533;4&#65533;c*1&#65533;q&#65533;&#65533;&#65533;}&#65533;3j&#65533;&#65533;``&#65533;&#65533;&#65533;u&#65533;&#65533;@G}I uH'&#65533;&#65533;y&#65533;]&#65533;&#65533;&#65533;&#145;>x|9&#65533;&#65533;&#65533;&#65533;[&#65533;&#65533;+J&#65533;&#65533;&#65533;SD&#65533;&#65533;t&#65533;kO&#928;&#885;j1&#65533;aGJ&t&#65533;>Z&#65533;R&#65533;
iI aq&#65533;YD*G&#65533;q7&#65533;&#65533;&#65533;&#1186;&#65533;&#65533;M &r&#202;L?&&#65533;&#65533;`&#65533;&#65533;U_&#65533;b&#65533;&#65533;&#65533;#
&#65533;&#65533;&#65533;&#65533;#&#65533;&#65533;&#65533;&#65533; &#65533;&#65533;&#65533;-&#65533;?&#65533;&#65533;{&#65533;@%&#65533;&#65533;&#65533;b\L3&#65533;uJ&#65533;&#65533;A&#65533;&#65533;LQ&#65533;&#65533;&#65533;	1&#65533;C6	&#65533;@|CD$&#65533;&#65533;V&#65533;b&#65533;	e&#65533;+UJ:&#65533;m&#65533;2%&#65533;&#65533;&#65533;&#65533;&#65533;8&#65533;&#65533;H&#65533; &#65533; l&#65533;&#65533;J=&#65533;&#65533;A&#65533;&#65533;&#65533;$l2&#65533;Ft&#65533;&#65533;&#65533;&#65533;&#65533;&#65533;&#65533;a&#65533;i&#65533;d`&#65533;R&#65533;&#65533;<~&#65533;!&#65533;s=Wd&#65533;&#65533;$^&#65533; &#65533;&#65533;&#65533;L&#65533;&#65533;7!AZ88I&#65533;&#65533;,&#65533;&#65533;Gd &#65533;jdF `2X&#65533;BE&#65533;a/F&#65533;BX&#65533;&#65533;&#65533;p!
'&#65533;&#65533;&#10196;&#65533;'&#65533;&#65533;C&#65533;&#65533;0y#.&#65533;&#65533;$8&#65533;2d&#65533;A&#65533;6&#65533;A&#65533;&#1578;[4&#65533;&#1728;&#65533;&#65533;&#65533;&#65533;/` ]&#65533;u3&#65533;&#65533;&#65533;	&#65533;&#65533;N&#65533;&#65533;&#1120;c&#65533;&9&#65533;H0&#65533;`L&#65533;	X&#1509;&#65533;&#65533;&#65533;`q&#65533;&#65533;a<6 &#65533;&#65533;&#65533;&#36966;]&#65533;&#65533;&#65533;9v&#65533;_v&#1240;&#65533;&#65533;F&#65533;kT&#65533;n&#65533;\\fHi&#65533;&#65533;L&#65533;H&#65533;P&#65533;e&#65533;w&#1160;	s*[&#65533;&#65533;"&#65533;&#65533;&#65533;&#65533; `&#65533;gV&#65533;*S &#65533;.I4&#65533;V&#65533;&#65533;&#65533;&#65533;|U&#65533;d&#65533;H&#65533;9&#65533;&#65533;&#65533;2&#65533;&#1098;&#65533;&#65533;&#65533;l6^Wq&#65533;&#65533;&#65533;&#65533;$+&#65533;&#65533;&#65533;jB(D&#65533;&#65533;R&#65533;"&#65533;&#65533;F&#65533;&#65533;&#481;b&#65533;%O&#65533;&#551;&#65533;&#65533;)
 m&#65533;&v8&#65533;Z&#65533;{&#65533;&#994; &#1726;(&#65533;u&#65533;l&#65533;&#65533;4lA&#65533;aHM	^&#65533;1&#65533;(gUO0&#65533;&#65533;&#65533;t&#65533;d&#65533;3)&#65533;&#65533;&#65533;&#65533;&#65533;AE,z&#65533;I9&#65533;&#401;F&#65533;&#65533;/&#65533;&#65533;(&#65533;,&#65533;&#65533;&#65533;&#65533;k&#65533;j&#65533;T'F&#65533;4g&#65533;&#65533;&#65533;Q\A_&#65533;vh&#65533;7ZI&#65533;&#65533;W&#65533;d&#65533;&#65533;+C^&#65533;&#65533;&#495;I&#65533;t&#65533;@&#65533;&#65533;d 8s &#65533;&#65533;&#65533;A&#65533;&#65533;&#65533;&#65533;&#65533;&#65533;:%'&#65533;&#65533;vi'&#65533;%&#65533;&#65533;-G7bsK&#65533;"_ Pi&#65533;H.&#1410;&#65533;\&#65533;N&#65533;G#`&#65533;RF&#65533;sS&#65533;g&#65533;&#65533;&#65533; b7&#65533;&#65533;2&#1073;u&#65533;&#65533;	Bv&#65533;Q"&#65533;w&#65533;&#65533; &#65533;P&#65533;&#65533;&#65533;)&#65533;&#65533;&#65533;&#65533;C&#65533;&#490;"9&#65533;%iA&#65533;&#65533;&#65533;d&#65533;E.2&#65533;&#65533;D&#65533;&#65533;6K&#65533;	&#65533;&#65533;a&#65533;&#65533;&#65533;;&#65533;.&#197;&#65533;Q	&#65533;&#65533;&#65533;&#65533;+c5&#154;&#65533;&#65533;38&#65533;&#65533;&#65533;&#65533;8&#65533;&#65533;&#65533;&#65533;zo&#65533;oR&#65533;J&#1057;&#65533;u&#65533;f&#65533;3>EI&#65533;[_l&#65533;&#65533;HLx2&#65533;-!&#65533;)#E&#65533;&#65533;&#65533;Cw{|&#65533;s&#65533;&&#65533;&#65533;&#65533;&#65533;&#65533;&#65533;&#65533;'&#65533;r&#65533;&#65533;~S_ &#65533;N&#65533; &#65533;Qu&#65533;o &#65533; af&#65533;r&#65533;&#65533;&#48153;&#65533;7
&#65533;L&#65533;iP}&#65533;>cY8"&#65533;&#65533;
&#65533;@_&#65533;U &#1108;f&#65533;(G9A_*1 0&#65533;B
NL8&#65533;&#65533;O&#65533;+t&#65533;&#65533;7&#65533;&#65533;&#65533;&#65533; &#65533;G"&#65533;XG&#65533;&#65533;&#65533;&#65533;&#65533;&#65533;iQL&#65533;nm0&#65533;&#65533;&#65533;6&#65533;&#65533;H&#65533;Sf&#65533;&&#65533;>&#65533;&#65533;&#1633;P&#65533;&#65533;&#65533;1;&#65533;&#65533;O&#65533;uj&#65533;&#65533;&#65533;&#65533;&#65533;&#1540;zT&#65533;&#65533;4)&#65533;F&#65533;~v
qY5+\ax&#65533;&#65533;L&#65533;$A&#65533;U9&#65533;"0`/&#65533; &#65533;&#65533;x&#65533;&#65533;&#65533;&#373;F"&#564;7&#65533;&#65533;i&#65533;E&#65533;JSR&#65533;B &#1303;&#65533;dz'&#65533;w$5&#65533;&#65533;;l&#65533;]&#65533;&#65533;-&#65533;X&#65533;&#65533;0&#65533;&#65533;&#65533;&#65533;&#65533;&#65533;&#50391;EZ'&#65533;&#65533;h&#65533;K&#65533;X4&#65533;Y&#65533;c&#65533;&#65533;&#65533;w&#65533;&#65533;&#65533;.D&#149;U&#65533;Tl&#65533;&#65533;h&#65533;)JD&#65533;&#65533;&#65533;&#65533;&#65533;q&#65533;&#65533;&#65533;&#65533;HhP&#65533;&#65533;	&#65533;&#65533;&#65533;&#65533;&#65533;&#324;&#65533;&#834;&#65533;&#65533;:&#65533;&#65533;/&#50420;+!2&#65533;&#65533;`[&#65533;&#65533;&#65533;&#65533;s &#65533;&#65533;	&#65533;E:&#65533;&#65533;&#65533;&#65533;&#65533;&#65533;&#513;&#65533;&#65533;6&#65533;#&#65533;&#211;J30p!&#65533;'&#65533;&#65533;&#65533;c&#65533;j&#65533;\&#65533;&#65533;s&#65533;&#65533;1&#65533;7&#65533;P&#65533;U&#65533;&#65533;&#65533;&#65533;&#65533;&#65533;&#65533;&#65533;I&#65533;@&#65533;#&#65533;&#65533;&#65533;c&#65533;&#65533;&#65533;&#65533;&#65533;0&#65533;  &#65533;&#65533;&#65533;&#65533;&#65533;&#65533;?&#65533;&#65533;&#65533;&#65533;a(&#65533;&#65533;&#65533;&#65533;&#65533;	 &#65533;B&#65533;S7&#65533;&#65533;1&#65533;&#65533;C<&#65533;Y&#65533;&#65533; 0v&#65533;&#65533;&#65533;@&#65533;8&#65533;0P&#65533;g&#65533;#&#65533;&#65533;&#735;1&#65533;&#65533;&#65533;`&#65533;i&#65533;&#65533;H&#65533;&#1304;&#65533;&#65533;&#65533;A&#65533;&#65533;!0&#841;&#65533;	&#65533;&#65533;&#65533;&#200;&#65533;&#65533;&#65533;&#65533;&#65533;&#65533;&#65533;I&#65533;&#65533;&#65533;)&#65533;`&#65533;&#65533; up&#65533;1#	B&#65533;&#65533;	&#65533;&#65533;&#65533;&#65533;`/&#65533;&#65533;;h&#65533;&#65533;`!&#65533;&#65533;mQ&#65533;U&#1145;M&#65533;&#65533;z&#65533;y&#65533;&#65533;)&#65533;&#691;<|[&#65533;(&#65533;&#65533;&#65533;V&#65533;	
l&#65533;qiC&#65533;B'&#65533;+&#65533;&#65533;&#65533;&#65533;
&#65533;&#65533;&#65533;I&#65533;&#65533;&#65533;&#1758;&#65533;P &#65533;&#65533;&#65533; &#65533;&#65533;%&#65533;#&#65533;&#65533;b$&#65533;&#65533;	&#65533;&#65533;Hs&#65533;&#65533;z&#65533;&#65533;&#65533;$&#65533;&#65533;z&#65533;%(&#65533;&#65533;s&#65533;&#65533;&#65533;y&#65533;&#65533;&#65533;&#65533;&#65533;xe&#537;[!&#65533;&#65533;7&#65533;&#65533;&#65533;&&#65533;&#65533;&#65533;)E&#65533;*&#65533;p&#65533;&#65533;&#65533;&&#65533;&#65533;`&#65533;&#65533;c &#65533;&#65533;&#65533;&#65533;&#65533;&#65533;&#65533;&#65533;&#65533;&#65533;&#65533;8E&#65533;#* T&#65533;&#65533;P&#65533;&#65533;N&#65533;	&#65533;Q8Z&#65533;"&#832;&#65533;&#65533;7&#65533;&#65533;K&#65533;&#65533;	&#65533;9&#65533; &#65533;WL&#65533;&#65533;&#65533;&#65533;&#65533;`&#65533;`x&#65533;&#65533;`h<&#65533;
&#65533;&#65533;q&#65533;0d&#65533;&#65533;&#65533;9%T*&#65533;al&#65533;)&#13797;a&#65533;DB&#65533;&#65533;&#65533;G&#65533;&#65533;;&#65533;&#65533;=a&#65533;$&#65533;&#65533;&#65533;	&#1128;&#65533;	&#65533;D&#65533; &#65533;&#65533;&#65533;+a&#65533;1&#65533;&#65533;X&#65533;&#65533;&#65533;1&#65533;&#65533;YW&#65533;&#65533;&#536;&#65533;&#65533;CO&#65533;,&#65533;&#65533;}&#65533;&#65533;O&#65533;T&#65533;&#65533;&#65533;&#65533;&#65533;&#65533;"Rs&#65533;&#65533;&#65533;H&#65533;&#65533;&#65533;J&#65533;&#65533;&#65533;&#65533;c&#65533;H1&#65533;&#65533;&#65533;&#65533;#yI&#65533;#&#65533;SI&#65533;&#65533;&#65533;&#65533;&#65533;&#65533;
&#65533;&#65533;&#65533;&#65533;&#65533;&#65533; &#652;&#65533;&#65533;WH	h&#65533;1&#65533;K&#65533;&#65533;:&#276;&#65533;G&#65533;&#65533;&#65533;&#65533;&#65533;k&#65533;=z7&#65533;&#65533;&#65533;&#65533;D&#65533;^&#65533;&#876;"&#65533;YH&#65533;&#65533;&#65533;)&#65533;&#65533;w&#65533;&#65533;&#65533;&#65533;&#65533;%&#65533;y&#65533;&#65533;r&#65533;,L$&#65533;hBb&#65533;&#65533;&#65533;&#65533;	&#1457;&#727;I&#65533;&#65533;h&#65533;&#65533;k,&#65533;&#65533;Rd&#65533;j&#65533;&#65533;&#1120;&#65533;Du&#1572;&#65533;p&#65533;k&#65533;&#65533;L&#65533;E&#65533;p&#65533;&#65533;c&#65533;SP6&#65533;&#65533;N&#65533;&#65533;&#65533;&#65533;
&#65533;&#65533;02&#65533;yz&#65533;&#65533;&#65533;&#65533;	&#65533;&#65533;&#65533;\&#65533;&#65533;"&#65533;HS&#65533;&#65533;&#1030;[&#65533;&#65533;"0&#65533;&#65533;&#65533;&#65533;&#65533;Io
W&#65533;0&#65533;&#65533;FbnD&#65533; A&#65533;j&#65533;Mr&#65533;&#65533;&#65533;&#65533;&#65533;&#65533;&#65533;&#1737;	6D4&#65533;&#65533;>&#65533;(&#65533;7&#65533;&#65533;&#65533;&#65533;&#65533;k&#65533;&#65533;7&#65533;&#65533;&#65533;/&#65533;&#65533;#$&#1580;&#65533;`=&#195;&#65533;&#811;&#65533;&#65533;n&#65533; &#65533;&#1320;&#65533;O&#65533;1&#65533;j&#65533;l&#65533;3&#65533;&#65533;&#65533;1J$^&#65533;
^ &#65533;hT&#65533;`&#65533;1&#65533;pK&#696;@&#65533;,!m&#65533;&#65533;(&#65533;&#65533;&#65533;p&#65533;&#65533;DK&#65533;&#65533;?&#1107;&#65533;X5y&#65533;'[&#65533;&#65533;&#65533;&#65533;&#65533;]x&#65533;=&#65533;!&#65533;&#65533;K&#65533;N&#65533;S&#65533;*&#65533;&#65533;&#65533;&#65533;&#65533;&#689;7&#65533;l&#65533;A&#65533;u@&#65533;&#65533;$&#65533;&#65533;&#65533;&#65533;%I&#65533;&#65533;&#65533;\&#65533;,y&#65533;&#65533;&#65533;
&#65533;&&#65533;H/&#65533;&#65533;K&#65533;;&#65533;&#65533;&#65533;(j&#65533;+&#65533;&#65533;&#1842;&#65533;&#65533;&#65533;&#65533;&#65533;&#65533;&#65533;:)&#65533;&#65533;X&#65533;&#65533;h&#65533;ma&#200;q) &#1541;&#65533;&#65533;47&#65533;&#65533;a&#1079;9&#65533;&#65533;h0&#65533;@&#1266;&#1644;`&#65533;#z&#65533;L)&#65533;L&#65533;&#65533;:&#65533;4U&#65533;&#65533;&#65533;?&#65533;&#65533;&#65533;&#65533;&#65533;&#65533;&#65533;&#65533;P&#65533;
_&#238;&#65533;&#65533;&#65533;H&#65533;>
&#65533;&#1770;&#65533;&#65533;
3e
&#65533;&#65533;&#297657;&#65533;p&#65533;&#65533;&#65533;Y&#65533;&#65533;x&#65533;&#65533;&#601;&#65533;7&#65533;4[&#65533;&#65533;?y/;Q"-*	a&#65533;&#65533;&#65533; &#65533;&#65533;/&#65533;&#3652;	&#65533;}]&#65533;\X<&#65533;&#65533;&z&#1121;&#65533;&#65533;&#65533;+&#65533;j8&#65533;&#65533;&#65533;&#65533;Q&#65533;@&#65533;&#65533;&#65533;&#65533;
&#65533;&F&#65533;D&#65533;|[&#65533;9&#65533;&#65533;!&#65533;
	j&#65533;&#65533;&#65533;+&#1645;&#65533;&#65533;#&#65533;&#553;I&#65533;3&#65533;&#65533;&#65533;	&#65533; "&#65533;&#65533;<&#65533;&#65533;&#65533;&#65533;[q&#65533; &#65533;&#65533;&#65533;"-zz&#65533;70&#65533;&#65533;S&#65533;e&#65533;&#65533;&#65533;&#65533;Q%8X&#65533;&#65533;&#65533;&#685;&#65533;7@)&#65533;&#65533;D;i&#65533;&#65533;&#1154;B&#65533;&#65533;$&#65533;d*&#65533;9"&#65533;z&#65533;&#65533;&#65533;VL&#136;	&#65533;o&#65533;&#65533;(&#65533;&#65533;&#65533;&#65533;!Z&#65533;&#1304;&#65533;+1&#65533;&#65533;3>O&#65533;!M&#65533;(<&#65533;&#65533;&#65533;z&#65533;&#518;&#65533;&#65533;7H*&#65533;&#65533;&#65533;|&#65533;?"&#65533;[&#65533;p&#65533;&#4823;21&#65533;&#65533;4&#65533;&#65533;5&#65533;&#65533;&#65533;<&#65533;&#65533;QDC&#65533;I&#65533;&#65533;&#65533;&#65533;K=&#65533;&#65533;Z)~&#1620;&#65533;AJ&#65533;&#65533;&#65533;&#65533;&#65533;&#65533;&#65533;&#65533;"e.&#65533;&#65533;&#65533;&#1984;Y&#65533;+&#65533;&#65533;&#65533;I X(2i&#65533;N&#65533;
&#65533;B&#65533;&#65533;&#65533;V&#65533;&#65533;#y&#1251;|UQ_&#65533;J&#65533;&#65533;y&#65533;&#65533;%&#65533;&#65533;&#65533;&#65533;65&#65533;<uXz&#65533;&#65533;&#65533;&#65533;Z&#65533;u&#65533;&#65533;(&#65533;&#65533;Q&#65533;e&#65533;&#65533;$XbL)&#65533;&#65533;Re&#65533;&#65533;Bj&#65533;&#65533;&#65533;&#65533;*&#175;&#65533;&#65533;&#1685;m7k &#65533;XT&#65533;&#65533;	&#44775;&#65533;X&#65533;Uy-v&#65533;&#65533;t&(X&#65533;&#65533;C&#65533;&#65533;&&#65533;&#166;&#65533;&#1247;=Zx&#65533;&#65533;&#65533;l"&#65533;&#65533;g`\&#65533;&#1345;p&#65533;z&#65533;&#65533;&#65533;&#1045;&#65533;@<&#65533;(&#65533;&#65533;8&#65533;8&#1037;&#65533;9&#65533;&#65533;T&#65533;m&#65533;^I&#65533;&#65533;!d&#65533;E&#65533;&#65533;&#65533;
&#65533;&#65533;&#65533;R&#65533;Smx&#65533;`&#65533;&#65533;P$&#13576;&#65533;&#65533;&#65533;VQ&#65533;08D&#65533;&#65533;m&#65533;A&#65533;&#65533;:&#65533;&#1940;:ka8&#65533;}&#343;P&#65533;&#65533;&#331;C&#65533;<;ml &#65533;&#65533;&#1555;&#65533;Ca&#65533;&#65533;&#65533;Z&#1113;&#65533;*!p&#65533;&#65533;j&#65533;`&#65533;&#65533;&#65533;&#65533;&#65533;&#65533;&#65533;b&#65533;?o8&#65533;C&#65533;TT&#65533;&#65533;&#65533;`&#65533;V&#65533;W,<&#65533;i% &#65533;&#65533;&#65533;&#65533;)&#65533;*&#65533;&#65533;&#65533;&#65533;Z&#65533;&#65533;&#65533;C8&#65533;&#65533;&#65533;Hj&#65533;e&#65533;a&#65533;&#65533;&#65533;?&#65533;'@&#65533;&#65533;&#65533;]&#65533;f;&#65533;n&#65533;&#65533;G&#65533;[=&#65533;&#1346;&#65533;&#65533;t&#65533;&#65533;&#65533;&#23369;&#249;6#BcR&#65533;&#65533;`!&#65533;+T&#65533;&#37477;&#65533;39&#65533;&#65533;~&#65533;m&#65533;&#65533;F&#65533;&#65533;&#65533;){&&#65533;I]R&#65533;!&#65533;&#65533;(F&#65533;Q&#65533;&#65533;&#65533;&#1055;#&#65533;&#65533;&#65533;&#65533;&#65533;X&#65533;]&#65533;&#65533;&#65533;j&#65533;O&#65533;U&#65533;s&#65533;	&#65533;q]&#65533;&#65533;&#1036;5z(-&#65533;B&#65533;lI&#65533;&#65533;&#65533;&#65533;52&&#65533;uI"Ie&#65533;&#65533;&#65533;&#65533;&#65533;0&#65533;lv&#65533;&#65533;&#65533;:!&#65533;&#65533;&#65533;&#65533;\ &#65533;R&#65533;&#65533;&#65533;5&#65533;&#5016;;	8&#65533;&#65533;8&#65533;&#65533;$&#65533;h&#65533;x&#65533;&#65533;h&#65533;&#65533;&#65533;&#65533;	i&#65533;x&#65533;&#65533;k
&#65533;<m&#65533; &#65533;a&#65533;#&#65533;%&#65533;&#65533;&#65533;+&#65533;&#65533;e I&#65533;&#65533;&#65533;&#65533;&#65533;&#529;&#65533;&#65533;&#65533;&#65533;&#65533;&#65533;&#65533;&#65533; &#65533;~&#65533;I&#65533;M&#65533;r<<
&#65533;&#65533;&#65533;&#65533;f&#65533;C&#65533;&#65533;= &#65533;>&#65533;&#65533;&#65533;ZEJ&#65533;&#65533;a9&#65533;&#65533;a&#65533;j&#65533;&#65533;A;a&#65533; <&#65533;PcPS&#65533;a0&#65533;&#65533;D&#65533;&#65533;
&#65533;&#34167;F&#65533;&#65533;&#65533;`&#65533;5O&#65533;&#65533;1&#65533;!&#65533;&#65533;&#1085;DzF&#65533;H&#65533;s&#65533;S%&#65533;&#65533;>?&#65533;&#65533;&#65533;'&#65533;&#65533;vJ&#65533;3&#65533;&#65533;&#65533;&#65533;&#65533;&#65533;&#65533;&#65533;&#65533;&#65533;8.&#65533;&#65533;&#65533;&#65533;G&#65533;&#65533;&#65533;&#65533;&#65533;%&#65533;r&#65533;&#65533;+&#65533;&#65533;&#65533;&#65533;&#65533;&#65533;&#65533;g6m&#65533;8Wh&#65533;&#65533;&#65533;&#65533;&#65533;&#65533;&#65533;&#65533;Y&#65533;_*&#65533;&#65533;&#65533;&#706;`Ber8&#65533;I&#65533;&#65533;&#65533;&#65533;qt &#65533;65&#65533;&#65533;&#65533;7&#65533;&#1807;j&#1706;&#1497;&#65533;9\0&#65533;&#65533;J>&#65533;&#65533;&#65533;&#65533;&#63935;L&#65533;@&#65533;&#65533;S&#65533;_&#65533;&#65533;&#65533;I&#65533;&#65533;&&#65533;&#65533;&#65533;&#65533;&#65533;&#65533;p&#65533;>z&#65533;&#65533;.&#65533;&#65533;	&#65533;E&#65533;2&#65533;&#65533;i X&#1457;x[-&#65533;%5&#65533;&#65533;N&#65533;cEI&#65533;&#65533;e]v&#788;&#65533;$&#65533;(&#65533;&#65533;J-z:-&#65533;0&#65533;&#65533;y&#65533;wj&#65533;x&#65533;&#65533;)&#65533;&#65533;&#899;&#65533;&#65533;U-?&#65533;3&#65533;<&#65533;<&#65533;2Pm &#65533;q&#65533;&#65533;O&#65533;&#65533;
H&#65533;;&#65533;&#65533;.&#65533;&#65533;&#65533;&#65533;g&#65533;E&#65533;&#65533;)M&#65533;9&#65533;C\q&#65533;&#65533;/}&#65533;&#65533;x;o&#65533;&#65533;&#65533;8&#65533;[&#65533;CX&#65533;&#65533;&#65533;Mq&#65533;vE!&#742;&#65533;;	&#65533;&#65533;&#65533;|&#65533;&#1305;j&&#65533;5&#65533;C&#65533;v&#65533;&#65533;&#65533;&#65533;&#65533;&#65533;0V&#65533;&#65533;I&#65533;*&#65533;&#65533;&#65533;K&#65533;&#178;F&#65533;&#65533;&#65533;&#65533;
wP	&#65533;kH&#65533;k&#65533;&#65533;$&#65533;w&#65533;#s?&#65533;
&#65533;&#65533;&#65533;x<7&#65533;\&#65533;&#65533;&#65533;&#65533;&#65533;&#65533;4=~
<&&#65533;Y&#65533;v;C&#65533;&#907;&#65533;,&#65533;&#65533;v&#1820;C&#65533;I&#705;5&#1003;&#65533;&#65533;&&#65533;	@&#65533;(By*9&#65533;&#65533;&#65533;&#65533;J0&#65533;&#65533;p&#65533;&#65533;&#168;g&#65533;T&#65533;&#65533;&#65533;&#65533;&#65533;&#65533;&#65533;j&#65533;&#65533;2k&#65533;$&#65533;&#65533;&#65533;R&#65533;>r&#65533;&#65533;QV&#65533;&#65533;Y=j&#65533;&#65533;30&#65533;]&#65533;&#65533;&#65533;/&#65533;`Y&#65533;t9Mw&#65533;&#65533;&#65533;[&#65533;&#65533;&#65533;&#65533;&#65533;&#65533;&#65533;&#65533;"&#65533;l&#65533;&#65533;Jn&#65533;eEZ*&#65533;&#1112;&#65533;&#65533;d&#65533;&#65533;&#65533;&#65533;&#65533;&#62036;&#65533;q&#65533;&#65533;&#65533;&#1043;&#65533;2&#65533;&#65533;2o&#65533;&#65533;r&#65533;]i|&#65533;x&#65533;|
&#65533;{&#65533;M&#65533;(&#65533;&#65533;B&#65533;&#65533;&#65533;0g&#65533;a>d&#65533;&#65533;&#65533;&#65533;&#65533;j4h&#65533;{&#65533;5g}".&#65533;%&#65533;F&#65533;&#65533;>&#1825;&#65533;e&#65533;&#1764;&#1772;w&#65533;x&#65533;&#65533;)&#65533;&#65533;&#467;&#1415;N*U&#65533;&#65533;A~&#65533;&#65533;'5#
.5/&#180;mz&#65533;=mB`+(P&#65533;&#65533;k &#65533;:&#65533;&#65533;T&L&#65533;A&#65533;2&#65533;	&#65533;a7&#65533;&#1233;&#65533;iN2&#65533;F&#65533;&#65533;X&#65533;&#65533;&#65533;H 
T	s&#65533;&#65533;&#65533;&#65533;&#901;;&#65533;3&#65533;H(L&#65533;<aT:&#65533;&#65533;x"<&#65533;&#65533;&#65533;p&#241;&#65533;&#65533;]&#65533;p&#65533;`h&#65533;
&#65533;*&#65533;&#65533;S&#65533;&#65533;&#65533;&#65533;&#1189;K(J\*a&#65533;&#65533;( 0O&#65533;@&#65533;yR&#65533;&#65533;N0&#65533;&#65533;1&#65533;&#45802;^a {ta&#65533;&#65533;B&#65533;
&#65533;
&#65533;`&#65533;S6&#65533;B&#65533;a&#65533;4zL6&#65533;&#65533;&#635;xI&#65533;|6&#65533;&#65533;&#337;p&#1836;&#65533;T&#65533;S&#65533;f3YV&#65533;6Nk&#65533;&#65533;&#65533;v&#65533;m&#65533;)@&#65533;4&#65533;&&#65533;&#1333;&#65533;2&#65533;^&#65533;S+O&#65533;{&#65533;:&#65533;5&#65533;j&#65533;&#65533;o.&#65533;&#65533;m&#65533;&#65533;&#65533;}&#65533;&#65533;&#65533;Hm{&#65533;&#65533;P&#65533;-&#65533;Uo{&#65533;&#65533;&#65533;&#65533;&#65533;0&#65533;&#65533;gH&#65533;8c&#65533;	!&#65533;YT &#65533;&#65533;&#65533;&#65533;\&#65533;i&#401;IiT&#65533;h%&#65533;&#65533;J&#65533;GV~BSMr&#65533;&#65533;$&#65533;e&#65533;&#65533;&#65533;&#65533;H&#65533;&#65533;&#65533;5IiO&#65533; T&#65533;64&#65533;s&#65533;SM9&#65533;DKdU&#65533;&#65533;w `&#65533;&#65533;BJD&#65533;&#65533;&)Y&#65533;&#65533;}&#65533;a	&#65533;P/&#65533;&#65533;&#65533;&#65533;4&#65533;R&#65533;&#65533;t&#65533;&#65533;]&#65533;&#65533;PC#u&#65533;&#65533;qk&#65533;&#65533;J-8&#1393;&#65533;0HnVg&#65533;&#65533;<3&#65533;y&#65533;&#65533;R&#65533;&#65533;&#65533;]&#65533;D&#65533;&#65533;RD&#65533;Y&#65533;4`  q&#65533;&#65533;(&#65533;&#65533;Y&#65533;:&#65533;8&#65533;N&#65533;&#65533;&#65533;N&#65533;&#65533;&#65533;&#65533;&#65533;NdF&#65533;&#65533;&#65533;b@&#65533;&#65533;&#65533;y&#53605;7&#65533;!TX&#65533;&#65533;
&#65533;&#65533;&#65533;7dc&#65533;&#65533;&#65533;	&#65533;&#65533;&#65533;&#65533;&#65533;&#65533;\}&#65533;6#}&#65533;&#65533;Ht:8&#798;ak&#65533;]&#65533;D&#65533;&#65533;&#65533;&#65533;&#65533;&#65533;&#1437;DnHFw&#65533;T&#65533;K&#1809;&#65533; &#65533;&#886;&#65533;5&#65533;,&#65533;S5&#65533;&#65533;4-
&#65533;e&#65533;&#65533;&#65533;`z9&#65533;G&#65533;&#65533;U&#65533;3V&#65533;H&#65533;&#65533;&#65533;UPn&#65533;&&#65533;B&#65533;X&#65533;q&#65533;&#65533;Ie&#65533;=
&#65533;fO&#65533;b&#65533;
&#65533;6Z&#65533;)&#65533;fv&#65533;F&#65533;HX&#65533;ie;Q&#65533;^d&#65533;&#65533;]&#65533;[G&#65533;T`F&&#65533;&#65533;hQhIt&#65533;Y &#65533;L/M&#65533;i&#65533;&#65533;m&#65533;&#65533;&#65533;&#65533;B&#65533;&#65533;6&#65533;&#65533;dL&#65533;h&#992;&#65533;&#65533;)&#65533;&#36203;&#65533;HDiL&#65533;m&#65533;&#65533;&#65533;[q&#65533;+A&#65533;
&#528;Q&#65533;&#65533;FE&#65533;A)4&#65533;IJ&#65533;&#65533;&#65533;z&#65533;&#65533;&#65533;&#65533;J-&#65533;d&#65533;&#65533;Z&#65533;&#65533;^&#65533;LcOuV$Z>&#65533;&#65533;#Yg&#65533;n&#65533;m&#65533;&#65533;&#65533;&#65533;EM&#234;Q&#65533;3>R0&#1605;&#65533;3Q&#1568;&#65533;^O&#65533;s&#65533;j&#65533;\&#65533;/REO)&#65533;J)&#65533;&#1581; &#65533;YdRTq&#65533;&#65533;	&#65533;G&#65533;=E&#65533;s2jJ&#65533;P&#65533;/&#28882;s&#65533;3&#65533;)Q{jw&#65533;m&#65533;&#65533;&#65533;&#1712;,Tl&#65533;&#65533;]&#65533;&#65533;&#65533;&#65533;2;pA&#65533;P&#65533;q&#65533;w&#65533; &#65533;=,n@&#65533;&#65533;HN&#65533;&#65533;0aU@&#65533;&#65533;~ &#65533;!&#65533;&#65533;&#65533;P&#65533;&#65533;AR4%ahL<a&#65533;FL&#65533; &#65533;l$&#65533;&#65533;&#65533;$<5B&#65533;&#65533;Y&#65533;NS&#65533;&#1833;]+Z&#65533;&#530;&#65533;&#65533;%&:|&#65533;&#65533;Q&#65533;wl
VT&#65533;&#65533; &#65533;9&#65533;E&#65533; &#65533;&#1412;&#65533;&#65533;7&#65533;9&#65533;&#65533;&#65533;&#65533;&#65533;4&#65533;d1&#65533;&#65533;&#65533;H5nn$&#65533;&#65533;o&#65533;&#65533;N&#65533;x&#65533;RL&#388;&#65533;&#65533;&#65533;&#65533;p_I&#65533;&#65533;&#65533;:&#65533;&#65533;&#65533;\&#65533;&#65533;2&#1228;8E[&#65533;&#65533;!t&#65533;&#65533;hH&#65533;.&#65533;(f&#65533;)&#65533;Q4s&#65533;&#65533;P0V&#65533;&#320;Z&#65533;",&#65533;&#65533;&#65533;&#65533;=,&#65533;&#65533;&#65533;J&#65533;&#1058;u&#65533;O&#65533;n\&#65533;F&#65533;&#65533;P&#65533;A&#65533;DTx&#65533;&#65533;9&#65533;&#65533;&#65533;&#65533;&#65533;u&#65533;3u8% 8&#65533;;&#65533;
I=&#65533;a&#65533;&#65533;&#65533;&#65533;\.5Z&#796;KF&#65533;A-z&#65533;e1&#65533;^&#65533;:&#65533;&#65533;&#65533;&#65533;&#65533;&#1531;T)6Q&#65533;m&#65533; GT&#65533;a&#65533;EMLx&#65533;&#65533;&#65533;&#65533;&#65533;&#65533; BG&#65533;&#65533;s&#65533;1AP(&#65533;&#65533;L~X&#65533;$&#65533;&#65533;p&#1688;&#65533;/I&#65533;&#65533;&#65533;
&#65533;c&#1651;b&#409;&#65533;&#65533;N#&#632;P&#65533;9?qZ&#65533;[@a&#65533;&#65533;X&#65533;w	&#65533;&#65533;&#65533;&#588; &#65533;&#65533;C&#65533;m&#65533;+&#65533;	j&#65533;24&#65533;Q(:&#1747;&#65533;$&#1069377;O"M&#65533;&#65533;N&#65533;,&#65533;#&#65533; 	&#65533;9&#65533;&#65533;D&#65533;QQ*&#65533;t&#65533;y&#65533;&#65533;i&#65533;E&#65533;&#65533;&#65533;2&F&#65533;m&#65533;&#65533;th`f2&#65533;&#65533;&#65533;&#65533;&#65533;&#65533;$R&#65533;&#65533;d'?z&#65533;&#65533;&#65533;(&#65533;Qvb&#65533;Ta&#1257;KY&#65533;&#65533;&#65533;&#65533;&#65533;&#1672;&#65533;&#65533;&#65533;&#65533;&#65533;Mp&#65533;r4&#65533;QW&#65533;&#65533;2"A&#65533;&#65533;
&#65533;"&#65533;&#65533;&#65533;&#65533;Xe&#65533; 7&#65533;a|&#65533;&#65533;L&#65533;M&#65533;y&#65533;M&#65533;&#65533;&#65533;&#65533;$&#65533;&#65533;&#65533;j#A&#65533;)F$&#65533;&#65533;&#65533;M&#65533;P E&#65533;&#65533;Mq!|&#65533;&#65533;s'&#65533;&#65533;&#1681;2n8B}&#664;&#65533;&#65533;&#65533;&#65533;&#65533;RyO&#65533;&#65533;&#65533;Foq&#65533;&#65533;&#1959;6&#65533;&#65533;&#65533;&#65533;q&#65533;h 0>&#65533;&#65533;&#65533;(iP&#65533;&#65533;&#65533;&#65533;O&#65533;&#65533;MRxo&#65533;|v&#65533;&#65533;H^!WD&#65533;&#65533;"@&#65533;h(&#65533;v#&#65533;&#65533;&#65533;&#65533;#2&#65533;o&#65533;)&#65533;X&#65533;&#309;&#65533;&#1478;&#65533;L&#65533;X&#65533;HI-"&#65533;bB&#318;&#65533;EJ0
&1&#65533;=&#65533;X&#65533;&#65533;&#65533;&#65533;!&#65533;&#65533;&#65533;;&#154;$&#65533;}",Ti&#65533;&#65533;&#65533;&#65533;#&#65533;p&#65533;&#65533;
&#65533;jF.&#65533;&#65533;&#65533;&#65533;:K&#65533;&#65533;IU&#65533;*HSk8au/&#65533;h&#65533;Uv&#65533;&#65533;=&#65533;H&#65533;}&#738;&#65533;&#65533;&#65533;&#65533;8@&#65533;Z&#65533;&&#65533;!&#65533;%(_&#65533;b&#65533;U&#44183;=&#65533;(M&#65533;&#770;5&#65533;e&#65533;&#65533;#&#65533; H&#65533;&#65533;&#65533; Z&#65533;%&#65533;(&#65533;&#65533;&#65533;&#65533;&#65533;=&#65533;?&#65533;T&#65533;&#65533;&#65533;`ce&#65533;#&&#65533;&#65533;-a&#65533;&#65533;\C&&#65533;&#65533; TmLX&#65533;I&#65533;]&#65533;&#65533;&#65533;X-F[(&#65533;&#65533;<&#65533;&#65533;&&#65533;&#65533;DNt&#65533;&#65533;&#65533;&#65533;&#65533;&#65533;-X&#65533;&#65533;&#65533;&#65533;y&&#65533;;&#65533;g$q&#65533;hN&#65533;;&#65533;H&#65533;&#65533;&#65533;cEo&#65533;&#65533;<&#65533;."&#1984;&#65533;-qXd&#65533;m4i+;.&#65533;6(P&#65533;Mmb:E!"k&#65533;EW"&#65533;&#65533;W2<4Q&#65533;YH&#65533;&#65533;te&#65533;&#425;ekk[&#65533;&#65533;&#65533;~0&#65533;~F&#65533;&#65533;&#65533;&#65533;g&#65533;&#65533;&#65533;&#65533;&#65533;&#65533;&#15851;~&#65533;fE&#65533;&#65533;v&#65533;&#944;u&#65533;r&#65533;I&#65533;7&#65533;XtK|&#65533;&#65533;;JT6&#65533;&#65533;&#65533;gS&#65533;&#65533;&#65533;Z&#65533;&#65533;&#65533;&#65533;a&#65533;.&>f6#&#65533;&#65533;&#65533;&#65533;&#65533;&#65533;+&#65533;&#65533;B&#65533;<&#65533;M&#1743;&#658;+q&#65533;&#65533;{{&#65533;&#65533;&#65533;&#65533;&#1913;&#65533;&#65533;&#65533;oX&#65533;%4&#65533;%5h&#65533;x&#1818;&#65533;&#20242;9&#65533;uU2&#65533;&#65533;!&#65533;&#65533;1&#65533;x&#65533;&#65533;&#65533;(A-L~&#65533;!$&#65533;&#65533; 6&#65533;&#65533;{{E&#65533;&#65533;7&#65533;&#65533;&#65533;n&#65533;&#65533;Giqs&#65533;&#65533;&#65533;Op&#65533;&#65533;|t&#65533;&#65533;t$&#65533;>&#65533;&#65533;p&#65533;2&#65533;=&#65533;&#65533;<&#65533;xcK&#65533;ad7&#65533;b&#65533;:/>.?f&#65533;&#65533;!&#65533;&#65533;&#65533;F&#65533;&#65533;8&#65533;&#2574;&#65533;&#65533;A&#65533;`&#65533;&#1160;"&#65533;&#65533;R&#65533;1&#65533;~&#648;!&#65533;G&#65533;!&#65533;&#65533;GZ&#65533;E&#65533;&#65533;DE&#65533;9,f$&#65533;pZ&#65533;q&#65533;&#65533;L&#65533;&#65533;T&#65533;&#65533;&#65533;A&#65533;h &#65533;&#65533;!&#65533;&#64345;&EfT&#65533;&#65533; &#65533;M&#65533;&#65533;&#65533;&#65533;&#65533;4&#65533;&#65533;&#672;&#65533;@AL&#65533;&#65533;%&#65533;&#65533;1&#65533;\4&#65533;L&#65533;&#513;&#65533;&#65533;Do&#65533;(&#65533;d&#65533;	 &#65533; ZX&#65533;w\F &#65533;&#65533;x&#65533;F&#65533;\J&#65533;&#65533;&#65533;1&#65533;&#65533;&#65533;&#65533;&#65533;&#65533;&#65533;&#2009;&#65533;&#65533;&#65533;i&#65533;&#65533;=V&#65533;&#65533;L=&#65533;&#65533;CH&#65533;dTO&#524;	&#65533;&#65533;&#1185;M4&#65533;&#65533;=&#65533;&#65533;&#65533;&#850;J]&#1269;&#65533;E&#65533;0&#65533;&#2018;t[\&#65533;&#65533;I&#65533;&#65533;&#65533;b&#65533;&#65533;&#65533;&#65533;!W%i&#65533;&#65533;&#65533;&#65533;&#65533;YR&#65533;&#65533;_&#65533;&#65533;&#65533;w&#65533;&#65533;&#65533;&#65533;&#65533;&#65533;]&#65533;&#65533;&#65533;H&#65533;&#65533;&#65533;,&#65533;&#65533;E&#65533;&#65533;&#65533;EQ&#65533;I&#65533;&#65533;&#65533;&#65533;&#65533;&#65533;YK&#65533;&#65533;`h&#65533;^&#65533;D&#65533;&#65533;uDH\SH&#65533;A&#65533;]&#65533;(&#65533;.&#65533; T&#65533;
&#65533;b v&#65533;"BHq&#65533;&#65533;9W>&#65533;$&#65533;&#65533;)&#65533;2_i&~cM1&#65533;&#65533;&#65533;Pd&#65533;A&#65533;&#65533;0QG&#65533;&#65533;&#65533;&#65533;M&#65533;U&#65533;&#65533;&#65533;&#65533;=.&#282;&#65533;&#65533;&#65533;Y&#65533;&#65533;	&#192;^Z&#65533;&#65533;#&#65533;I&#65533;&#65533;-%&#65533;&#65533;&#65533;&#65533;.(A&#65533;%MM&#65533;HN9&#65533;6&#65533;&#65533;&#65533;&#65533;6&#65533;G<&#65533;&#65533;4&#65533;W&#65533;&#65533;,9!&#65533;&#65533;b&#65533;dYDk5c&#775;&#65533;x&#65533;&#65533;&#65533;q4	q &#65533;.&#65533;&#65533;a&#65533;)&#65533;!P.&#65533;&#65533;&#65533;_&#65533;&#65533;0&#65533;&#65533;p&#65533;&#65533;5&#65533;a&#1592;&#65533;.&#65533;]&#65533;&#65533;ZDN&#65533;&#1761;&#65533;&#65533;q 2&#65533;&#65533;(!&#65533;&#65533;$j&#65533;E&#65533;&#65533;q&#65533;s&#65533;S&#65533;5&#65533;&#65533;a&#65533;K&#65533;&#65533;&#468;&#65533;T&#65533;&#65533;&#65533;Z&#65533;&#65533;&#65533;A&#65533;&#1986;=R@i&#65533;0&#65533;&#65533;&#65533;&#65533;&#65533;^g&#65533;&#65533;&#260;&#65533;&#65533;&#65533;GE]&#65533;i` &#65533;&#65533;V&#65533;L&#65533;&#65533;&#65533;x&#65533;&#1857;&#65533;h&#65533;&#65533;HP&#65533;!&#65533;U'B&#65533;&#65533;|&#65533;&#65533;)&#65533;d&#65533;&#65533;&#1553;&#65533;(&#65533;9 &#65533;&#65533;&#65533;&#65533;=2&#65533;H&#65533;&#65533;m6$&#65533;&#65533;&#65533;J&#65533;Z&#65533;MK&#65533;&#65533;&#65533;&#65533;Ha&#65533;&#65533;|1N\&#65533;O&#65533;!>&#65533;zqR&#65533;HV`&#65533;&#65533;&#65533; b&#65533;@&#65533;}F&#65533;1&#65533;GZ&#65533;$&#2009;&#65533;&#65533;T&#65533;&#65533;&#65533;&#65533;w&#65533;{&#65533;D&#65533;&#65533;t&#65533;$M&#65533;&#65533;^&#65533;C&#65533;W&#65533;4	&#65533;&#65533;b&#65533;&#308;&#65533;ML&#65533;&#599;&#65533;&#65533;&#65533;0&#65533;LT\&#65533;&#65533;&#65533;h&#65533;&#65533;U&#65533;Q&#65533;&#739;DuU'&#65533;&#65533;&#65533;&#1813;$W&#65533;&#65533;y&#65533;&#65533;&#65533;&#65533;&#65533;&#65533;G&&#65533;tf&#65533;&#65533;ZP&#65533;-&#280;&#65533;:&#65533;P~&#65533;$&#65533;&#65533;&#65533; &#468;&#65533;N&#65533;&#65533; &#65533;&#370;	&#65533;T&#65533;&#65533;&#65533;&#65533;&#65533;T&#65533;|&#65533;&#65533;&#65533;&#65533;&#65533;&#65533;&#65533;EE&#65533;d`1&#65533;&#65533;(!H&#65533;P&#17947;&#65533;&#65533;&#65533;xc&#65533;&#65533;&#65533;8Z&#65533;&#65533;t&#65533;PX&#1786;L&#65533;&#65533;&#65533;&#1358;D	&#57685;|We&#65533; &#1840;&#65533;&#1102;>&#65533;.I&#65533;0&#65533;&#1891; H&#65533;&#65533;X&#1907;&#65533;&#804;&#65533;P&#365;^I&#65533;d&#65533;}VI&#65533;&#65533;e&#65533;&#65533;E@j&#65533;	9&#65533;?&#65533;&#1815;q&#65533;&#65533;D&#65533;L&#65533;7b&#65533;S&#65533;%&#65533;&#65533;M`&#65533;&#65533;2&#65533;&#65533;zyP	e&#65533;T&#65533;l&#1937;&#65533;P&#65533;|&#65533;dX]&#65533;&#65533;&#65533;I&#65533;&#65533;h&#65533;&#1638;j&#65533;&#65533;B&#65533;&#65533;OBA$k &#65533;xL&#65533;&#65533;&#65533;&#65533;&#65533;&#65533;S&#65533;)K&#65533;6&#65533;&#65533;&#65533;	&#65533;V'&#65533;&#65533;c &#65533;D&#65533;}&#65533;^9&#1370;]&#65533;&#65533;&#65533;&#65533;&#65533;&#65533;_&#65533;F&#65533;&#65533;>&#65533;De&#65533;z&#65533;k&#65533;&#65533;T&#65533;&#65533;&#65533;	R\4b&#1585;&#931;&#65533;&#65533;&#65533;fy0&#65533;&#65533;&#65533;&#65533;&#65533;&#65533;E&#65533;&#65533;&#65533;&#65533;b3QQ&#65533;!&#65533;]&#514;p$9&#65533;&#65533;u&#65533;S&#65533;T&#65533;&#65533;X"gU&#1475;&#65533;&#65533;q&#65533;&#65533;&#65533;R:&#65533;V&#65533;\&#65533;&#65533;c&#65533; B&#65533;&#65533;q&#34460;%&#65533;x&#65533;A&#65533;&#65533;-&#65533;&#65533; E&#65533;&#65533;&#65533;&#65533;E0&#642;+&#65533;&#65533;V&#65533;!&#65533;h&#65533;iZ&#65533;e&#65533;YE&#65533;&#270;&#65533;j,G&#65533;&#65533;.!9&#65533;&#65533;Hj&#65533;x9as&#65533;&#65533;!u&#1502;&#65533;&#65533;z&#65533;K&#65533;&#65533;&#65533;H&#65533;&#592;&#65533;"&#65533;&#65533;K*F&#1718;&#65533;&#65533;&#65533;`&#65533;
~&#65533; g&#65533;&#65533;&#160;&#65533;&#65533;d&#65533;&#65533;&#65533; &#65533;Y&#65533;&#65533;&#65533;L&#65533;^k&#65533;&#65533;&#1289;&#65533;&#1734;&#65533;&#65533;&#65533;&#65533;&#1752;&#65533;&#65533;i&#65533;m&#65533;)	&#28164;Tr&#65533;&#65533;&#65533;&#65533;&#65533;Vz\&#65533;&#1722;i&#65533;K~&#65533;&#65533;&#65533;I&#65533;]&#437;&#65533;&#65533;&#65533;+:B&#65533;&#65533;&#814;f&#65533;D&#65533;&#65533;cPL^c&#65533;$\&#65533;&#65533;|&#65533;&#65533;&#65533;Q&#65533;3"U&#65533;_Z&#1409;8&#65533;&#65533;&#65533;8V-F~&#65533;g&#65533;I&#65533;&#65533;N&#65533;&#65533;&#755;Y&#166;&#1698;&#65533;&#65533;&#65533;k~@F)&#65533;&#65533;T&#65533;' $v&#65533;\&#65533;M&#65533;&#65533;&#1390;&#65533;5&#65533;x&#65533;.&#65533;!&#65533;&#65533;&#65533;=&#65533;&#65533;(&#65533;H&#65533;n&#65533;^Tk&#65533;\&#65533;&#65533;E:&#65533;vK'@&#65533;&#65533;UF&#65533;&#65533;&#65533;&#1853;&#65533;&#65533;4&&#65533;&#65533;K&#65533;&#65533;&#65533;$&#65533;I&#65533;&#65533;v&#65533;&#65533;&#65533;&#65533;&#65533;@&#65533;D&#65533;&#65533;B &#65533;)n
&#65533;&#65533;&#535;)&#65533;&#810;i&#65533;&#65533;8&#65533;~&#65533;R^f&#65533;XXQje&#65533;+&#65533;&#65533;q &#65533;Z&#65533;&#65533;/&#65533;<&#65533;&#65533;&#65533;fu&#65533;&#65533;&#65533;b&#65533;&#6781;&#65533;&#353;&#65533;&#65533;&#65533;&#65533;C.&#292;&#65533;&#65533; Od&#65533;&#65533;q&#65533; A&#65533;	&#65533;8&#65533;&#65533;&#128;3&#65533; W`&#65533;46&#65533;aH&#65533;<&#65533;&#1664;h&#65533;X&#1709;&#309;}&#65533;n&#65533;&#65533;'A*&#65533;BN&#65533;vQ&#65533;&#65533;&#1342;&#65533;`&#65533;&#65533;H&#65533;&#65533;p- &#65533;&#65533;kF&#65533;0&#65533;&#65533;&#65533; &#65533;]&#446;&#65533;E&#65533;&#65533;%&#65533;i&#1948;&#65533;m&#65533;G	&#981;&#65533;&#65533;&#65533;&#65533;&#65533;kLd&#65533;&#65533;&#65533;&#65533;&#65533;&#65533;&#65533;&#65533;pY&#65533;&#65533;&#65533;&#65533;
1&#65533;&#65533;&#65533;&#65533;&#65533;n9&#65533;-v-&#65533;&#65533;E&#65533;&#65533;&#65533;&#65533; &#65533;Y&#65533;Y"&#65533;\&#65533;&#65533;&#65533;2E&#65533;&#65533;&#65533;dv&#65533;&#65533;w8&#65533;X&#65533;&#65533;{&#65533;&#65533;&#65533;&#65533;&#36638;&#65533;^`&#65533;&#65533;&#65533;&#65533;&#65533;j&#65533;&#65533;&#1418;  &#65533;&#65533;zWH&#65533;	&#65533;&#65533;&#65533;&#65533;&#65533;&#65533;K1&#65533;&#65533;Y)&#65533;U&#65533;&#65533;L&#65533;Z%&#65533;&#65533;l&#65533;#&#65533;&#65533;if<&#65533;HJo&#65533;qF&#65533;X&#65533;I&#65533;&#65533;&#65533;&#65533;J&#65533;&#65533;Q&#65533;$&#65533;H%m&#65533;&#1084;&#65533;1&#65533; ,&#65533;&#65533;d&#65533;&#65533;m&#65533;o^&#65533;&#65533;&#65533;&#65533;&#65533; P&#65533;*l9l&#65533;)j&#65533;&#65533;&#65533;\Fl&#65533;&#65533;&#65533;&#65533;0&#65533;f!N&#65533;$&#65533;&#65533;P!&#65533;&#65533;&#65533;&#65533;&#65533;apr&#65533;&#65533;&#25596;&#65533;&#65533;&#65533;&#65533;&#65533;&#65533;&#65533;UO&#65533;1B&#65533;@KC&#65533;&#65533;&#65533;^&#65533;_&#65533;&#65533;c&#1558;	*&#65533;X&#65533;&#65533;]&#65533;&#65533;G~lD&#65533;!&#65533;Dn&#65533;c&#65533;&#65533;WQ&#65533;a&#65533;8s&#65533;&#65533;&#65533;&#65533;j&#65533;)Op&#65533;Qd&#65533;&#65533;&#65533;&#65533;&#65533;&#65533;G&#33846;e&#65533;&#65533;j&#65533;&#65533;0&#65533;&#65533;8h9&#65533;QG&#65533;&#65533;_&#65533;&#65533;L&#65533;`]&#65533;G&#65533;&#65533;0}C&#65533;&#65533;)&#65533;GK&#65533;&#65533; !&#65533;@&#65533;&#65533;&#65533;`A&#65533;&#65533;&#65533;&#65533;&#65533;&#65533;G&#65533;Q&#65533;g6Q&#65533;W&#65533;&#65533;&#65533;&#65533;&#65533;.T&#65533;)Zl&#65533;&#65533;&#65533;&#65533;E/&#65533;&#65533;>A&#65533;	&#65533;&#65533;&#65533;&#65533;&#65533;&#65533;8&#65533;I&#65533;s&#65533;l\&#65533;qhC'&#65533;&#65533; &#65533;uL&#65533;&#65533;&#919;| &#65533;&#65533;&#65533;EoC&#65533;&#65533;&#1078;A&#65533;&#65533;&#65533;&#65533;&#65533;^T&#65533;J&#65533;&#65533;,&#65533;&#1254;)lM&#65533;!&#65533;Q&#65533;y&#65533;"?/&#65533;NQa&#65533;J&#65533;FDe&#65533;&#65533;&#65533;&#65533;&#65533;&#65533;},&#65533;&#65533;&#65533;&#65533;b&#65533;d&#65533;&#65533;P&#65533;V&#65533;&#65533;O&#65533;&#65533;c&#65533;&#65533;&#65533;&#65533;M&#65533;&#65533;PD&#65533;&#65533;&#65533;Z&#65533;&#65533;&#65533;&#65533;D+&#65533;&#65533;&#65533;&#64526;&#65533;Z&#1851;&#65533;&#65533;&#65533;7&#65533;&#65533;Y&#65533;*	&#65533;&#65533;&#25867;*&#1871;a&#65533;zv&#65533;&#65533;=A&#65533;&#65533;U&#65533;Y&#65533;'&#65533;F H&#65533;&#65533;,&#65533;&#65533;I&#65533;&#65533;&#65533;&#65533;V&#65533;&#65533;Sx
NH&#65533;
&#65533;&#65533;]i&#65533;&#65533;R&#65533;&#65533;a&#65533;	Ex&#65533;&#65533;k&#65533;t&#65533;&#65533;*3\&#65533;)/%\N&#65533;j&#65533;&#1305;.2X#&#65533;D&#65533;&#65533;&#65533;Qh	&#65533;&#65533;a&#65533;&#65533;M&#65533;=&#65533;&#65533;&#65533;&#65533;[&#65533;9&#65533;L%+&#65533;&#65533;&#65533;.
&#65533;&#65533;&#65533;&#65533;&#65533;&#65533;|{&#65533;c(&#65533;&#65533;&#65533;&#65533;&#65533;&#65533;&#65533;[&#65533;%6&#65533;&#65533;&#65533;1&#65533;X&#65533;Q4&#65533;&#65533;&#1553;&#65533;&#65533;0&#65533;&#65533;&#65533;Bh&#1560;2&#65533;&#65533;ft&#65533;L&#65533;1Kf&#65533;&#65533;i8&#65533;&#65533;&#403;-&#65533;&#65533;}&#65533;,&#65533;#&#65533;&#65533;&#65533;&#65533;&#65533;5e&#65533;&#65533;,&#65533;(PP&#65533;L&#65533;H&#65533;4{&#65533;l&#65533;%&#65533;&#65533;&#65533;&#65533;{&#65533;&#65533;&#65533;&#65533;&#65533;&#65533;G&#65533;&#65533;5&#65533;G&#65533;&#65533;>#&#565;&#65533;a{&#65533;&#65533;&#65533;S&#65533;&#65533;&#51751;>&#65533;pI(&#65533;&#65533;&#65533;r&#65533;]EH"C&#65533;&#65533;G&#905;&#65533;X&#65533;&#65533;&#65533;q4&#65533;W&#65533;7&#65533;H&#65533;T&#65533;@&#65533;lM&#21361;@&#65533;&#65533;U&#65533;&#65533;hP&#65533;&#65533;	&#65533;Eyb &#65533;&#65533;&#65533;&#65533;U&#65533;&#323;5&#65533;&#65533;MQ&#65533;&#65533;&#65533;&#65533;&#65533;&#65533;&#65533;'&#1105;Kd&#438;dh&#65533;&#65533;N	&#65533;2&#65533;Y&#65533;&#65533;cP&#65533;6h>#&#65533;&#907;&#65533;&#65533;@&#65533;&#65533;z<	&#65533;p&#65533;H&#65533;N&#65533;&#65533;&#65533;&#65533;)&#65533;gL&#35379;&#65533;&#65533;{&#65533;&#65533;E&#65533;L&#65533;&#65533;`&#65533;&#65533;&#65533;&#65533;~/1'&#65533;&#65533;O9j3&#65533;&#65533;&#65533;&#65533;&#65533;&#65533;6&#65533;&#65533;`&#65533;&#65533;&#65533;jl&#65533;&#65533;&#65533;&#756;&#65533;5&#65533;&#596;5,&#65533;&#65533;&#65533;&#65533;n&#65533;&#65533;&#65533;|&#65533;&#65533;-u&#65533;Fq&#65533;&#65533;.D&#65533;&#65533;Bt&#65533;&#65533;&#65533;&#398;l	&#65533;7&#65533;C&#666;&#65533;Uv8&#65533;|q&#65533;&#65533;v&#65533;W&#65533;i&#65533;G&#65533;Y6p>O&#65533;J&#65533;Ue&#65533;,&#65533;U&#65533;I	&#65533;,&#65533;&#65533;&#65533;&#396;&#65533;J&#65533;&#65533;&#65533;z~&#65533;&#65533;h&#65533;j&#65533;&#65533;@tB{&#2022;a.&#65533;4j&#1239;&#65533;&#65533;T&#65533;Vz&#65533;&#65533; &#65533;&#65533;?&#65533;&#6917;&#65533;I&#65533;&#65533; Z&#65533;&#65533;*&#65533;0{ |b&#65533;&#624;'|&#65533;	&#65533;)P4&#65533;	&#65533;('&#65533;&#65533;1JF7L&#65533;1qcC&#65533;&#65533;&#65533;&#65533;&#65533;	&#65533;&#65533;&#609301;i`&#65533;oS&#65533;|Y&#65533;&#65533;&#65533;&#65533;4Mf&#65533;1&#65533;&#65533;nN&#65533;*&#65533;&#65533;S&#65533;&#65533;&#65533;m&#65533;&#65533;2&#65533;&#65533;u-&#65533;&#65533;&#65533;&#65533;T &#65533;`&#65533;Z&#65533;T&#65533;aO1,[&#65533;&#65533;|&#65533;&#65533;aI&#65533;H&#65533;29K&#65533;&#65533;U&#65533;&#65533;<c&#65533;aE&#65533;iN&#65533;&#65533;J&#528;#)3&#65533;&#65533;Sff&#65533;&#65533;R&#65533;&#65533;&#65533;"o9&#65533;&#65533;F&#65533;&#65533;K&#65533;&#65533;P&#65533;BJ&#611;!%V&#27364;&#65533;0&#65533;k&#65533;!X&#65533;&#65533;2&#65533;&#65533;v&#65533;&#65533;&#37036;	&#65533;f+&#65533;k%qM&#65533;F&#65533;&#65533;yQ&S4&#65533;&#65533;&#65533;&#65533;&#65533;v&#65533;&#65533;%&#65533;:&#65533;&#65533;&#65533;'&#65533;&#65533;h?&#65533;&#65533;H&#65533;&#65533;B&#65533;&#65533;d&#65533;&#65533;&#65533;Q&#65533;2&#65533;&#65533;,&#65533;`&#65533;	&#65533;&#65533;p
&#65533;ph&#65533;&&#65533;jx&#65533;/&#65533; #)#&#65533;()&#65533;&#65533;&#65533;&#65533;DlpC&#65533;7&#1952;&#65533;&#65533;.#&#65533;8&#65533;,&#136; &#65533;&#65533;a&#65533;&#65533;d7&#65533;:k&#65533;&#65533;2&#65533;&#65533;+7&&#65533;$&#65533;&#65533;{&#65533;&#65533;zb"(&#65533;D(&#65533;&&#65533;k&#1010;&#65533;s/&#65533;&#65533;&#65533;&#65533;&(&#65533;&#703;&#65533;T&#65533;&m&#65533;P&#65533;Ea&#65533;C&#65533;&#65533;k&#1586;&#65533;&#65533;	&#65533;p&#65533;&#65533;&#65533;BI!&#65533;K&#65533;&(&#1800;&#65533;F&#65533;&#65533;&#65533;:&#65533;;N!%&#65533;&#65533;D9&#65533;&#65533;&#65533;K&#65533;2&#65533;5&#65533;"&#65533;0&#65533;&#65533;&#171;+&#65533;&#65533;0&#65533;&#65533;:&#65533;$*&#65533;I&#65533;&#65533;&#65533;(&#65533;&#65533;&#65533;l&#65533;&#65533;&#65533;bS26&#65533;&#65533;)&#65533;&#65533;&#65533;3M3&#65533;R&#65533;A\iBP&#1242;&#65533;K3&#65533;
zC&#65533;)B"(J%&#65533;&#65533;&#65533;&#65533;a&#65533;HB&#65533;."&#33483;&#65533;&#65533;&#148;&#65533;[H=V#&#1257;&#65533;&#65533;QS&#65533;[;&#65533;D &#65533;;567&#65533;&#65533;`&#65533;&#65533;P(&#65533;&#65533;&#65533;&#65533;&#65533;a&#65533;&#65533;&#584;&#65533;&#65533;)&#65533;&#65533;&#65533;r&#65533;!#H&#65533;O&#65533;0&#65533;,
&#65533;&#65533;&#65533;=&#65533;%H%mz W]	&#65533;&#65533;e&#65533;U%&#65533;&#308;SQ&#65533;2l&#65533;D&#65533;B	S&#65533;#&#65533;&#65533;9!~&#65533;&#65533;&#65533;S&#65533;&#65533;B\-&#65533;x&#65533;&#65533;zN6&#65533;&#65533;n&#432;&#65533;2S&v&#65533;&#65533;&#65533;>&#65533;:&#65533;k##&#65533;&#65533;wS&#65533;hU&#1405;&#65533;&#65533;t/&#65533;B|cO&#65533;&#65533;&#422;0h:&#65533;1-&#65533;&#65533;&#65533;p&#65533;&#65533;&#65533;Z&#65533;&#65533;315&#65533; L&#65533;&#65533;O &#65533;<&#65533;g;&#65533;&#65533;E&#65533;&#65533;&#65533;&#65533;&#65533;&#65533;&#65533;&#65533;3&#65533;"&#65533;&#65533;{&#65533;&#65533;&#1856;
&#65533;\&#65533;n&#65533;&#65533;&&#65533;&#65533;&#40587;r&#65533;&#65533;u-&#65533;&#65533;&#65533;|&#65533;!&#65533;&#65533;&#65533;&#65533;B&#65533;&#65533;&#65533;&#65533;&#65533;&#65533;2&#65533;A	7&#65533;&#65533;&#65533; 0*M&#65533;g\&#65533;.&#65533;b&#65533;R&#65533;k$s&#1013;U&#65533;s&#65533;&#457;&#65533;C&#65533;oW&#65533;&#65533;&#65533;&#65533;&#65533;(&#65533;v#	&#65533;&#65533;f&#65533;&#65533;(!&#65533;/'tV r&#65533;5&#65533;p&#65533;&#65533;;&#65533;&#65533;Z7&#65533; &#65533;[&#65533;&#1810;&#65533;&#65533;&#65533;	D&#65533;&#65533;&#65533;b&#65533;,&#65533;/&#65533;NI&#65533;#5&#65533; &#65533;`_&#958;`&#65533;a&#65533;&&#1651;&#65533;f&#65533;2&#65533;&#65533;(&#65533;L&#65533;B&#65533;
&#65533;	&#1321;h&#65533;N|&#65533;&#65533;&#65533;&#65533;Cx@&#930;&#65533;&#65533;&#65533;l&#65533;&#65533;&#65533;&#65533;L&#210;&#65533;&#65533;&#65533;V&#65533;&#65533;o&#65533;&#27957;=F>C&#65533;>&#65533;&#65533;&#65533;&#65533;&#65533;!SX&#65533;&#65533;&#65533;UE&#65533;&#65533;=B
&#65533;&#65533;A t&#65533;|&#65533;&#65533;\2F&#65533;_Q&#65533;KpiQ&#65533;B&#65533;\i &#65533;&#65533;I&#65533;%&#65533;&#65533;L&#65533;&#1984;&#65533;
&#167;&#65533;LB&#65533;&#65533; &#65533;&#65533;m&#65533; 0&#729;&#65533;t&#65533;&#65533;'&#65533;&#65533;aM&#9407;&#65533;\.&#65533;d&#65533;&#65533;!e&#1160;A&#65533;&#65533;q&#65533;1E&#65533;u&#65533;{&#65533;&#65533;!&#65533;B&#65533;@&#65533;.2,&#65533;&#65533;V&#65533;&#824;&#65533;o&#65533;&#65533;&#65533;&#65533;c&#460;&#65533;&#65533;5&#65533;&#65533;&#1029;&#65533; &#65533;&#65533;&#65533;&#65533;&#65533;T&#65533;OO&#65533;H"&#65533;'&#65533;&#753;&#65533;&#65533;t&#65533;0&#65533;&#65533;H&#65533;5%5l&#65533;&#65533;$&#65533;&#65533;&#65533;"V&#65533;&#65533;:X&#65533;&#65533;B&#65533;$D&#65533;&#42082;&#65533;&#65533;8&#65533;wO&#65533;L&#65533;|G((`D&#65533;&#65533;F&#65533;&#65533;&#65533;&#65533;rL&#65533;&#65533;&#65533;. 7=&#65533;`4-&#65533;&#65533;1&#65533;&7m(!!`&#65533;&#65533;^&#65533;l&#65533;&#65533;w&#65533; &#166;&#65533;C&#65533;&#65533;D&#65533;&#65533;;#&#65533;l&#65533;&#65533;"&#65533;&#65533;y&#65533;*&#65533;&#65533;Rv
 &#65533;&#65533;&#65533;AJy`I&#65533;&#65533;&#65533;,;&#65533;&#65533;J&#65533;b&#1050;|&#65533;'&#65533;dN&#65533;&#65533;&#65533;I&#840;)X!&#65533;Ua&#65533;&#65533;&#65533;`-HU&#65533;&#65533;&#65533;\)&#65533;*&#65533;&#65533;&#65533;@&#65533;&#65533;@&#65533;f&#65533;R&#65533;&#65533;051&#1660;&#65533;&#65533;&#65533;"&#65533;#px3S&#65533;&#65533;&#65533;K&#65533;&#65533;&#65533;/C&#65533;RW&#65533;!&#65533;7&#65533;(&#65533;&#65533;?&2&#65533;)!&#65533;&#65533;&#65533;&#65533;z&#65533;&#65533;&#65533;&#65533;/\b&#65533;5&#65533;g&#65533;&#65533;&#65533;/&#65533;A'Z&#65533;1&#65533;&#65533;P5&#65533;FL&#65533;&#1502;Y(Q&#65533;&#65533;L&#65533;&#65533;&#65533;&#65533;F&#65533;R&#65533;j&#65533;&#65533;&#65533;&#1336;4a&#65533;&#65533;&#65533;6&#65533;Fg&#65533;t&#65533;&#65533;&#65533;d&#65533;&#65533;&#973;&#65533;&#65533;&#65533;&#65533;$&#65533;&#65533;&#65533;&#65533;m9&#65533;zN&#65533;&#14350;IL3.Y&#65533;&#65533;B&#65533; &#65533;-N&#65533;&&#65533;&#65533;N&#65533;]Y&#65533;lP&#65533;&#65533;$&#65533;(&#65533;c]'F.&#65533;&#65533;&#65533;K&#65533;X&#65533;&#65533;Z&#65533;&#65533;U
&#65533;&#65533;&#65533;R&#65533;&#65533;&#65533;,I&#65533;&#65533;j&#65533;&#65533;&#65533;R&#65533;&#65533;&#65533;&#37396;'[&#65533;j&#65533;&#65533;I&#65533;8Y/k&#65533;^&#65533;&#65533;d.;D &#65533;0&#65533;uZB2&#65533;&#65533;7&#65533;&#65533;H8X&#65533;&#65533;d&#65533;4&#65533;&#65533;&#65533;)&#65533;k&#948;&#1218;&#65533;u&#65533;&#49374;&#65533;&#65533;&#65533;C&#65533;d&#65533;p&#65533;&#65533;*&#65533;V&#65533;*&#65533;%&#65533;"gd&#65533;&#65533;dPU49-C&#65533;JR&#65533;&#65533;"&#1960;f&#65533;&#65533;1&#65533; L&#65533;&#65533;Y6XM&#65533;$&#65533;&#65533;&#65533;&#65533;v&#65533;nJ0V2P&#65533;&#65533;&#65533;&#65533;$e&#65533;v&#65533;&#65533;@q&#65533;ELY6&#65533;&#65533;&#65533;AWXQ&#65533;&#65533;&#65533;&#65533;&#65533;&#65533;,e5&#1217;&#65533;a&#65533;Q&#65533;&#65533;&#65533;&#65533;c&#65533;&#65533;Oc&#1701; d&#65533;5(&#65533;#eU&#65533;f&#65533;&#65533;&#1312;d&#65533;&#65533;&#65533;&#65533;I7&#152;w&&#65533;&#65533;D&#65533;'>&#65533;p&#65533;&#1443;&#65533;4&#895;w&#65533;&#65533;i&#815;9&#65533;&#65533;5r&#65533;&#65533;&#65533;&#65533;&#65533;&#65533;&#65533;-]&#1105;&#65533;&#65533;X&#65533;yC#L&#65533;&#65533;&#422;&#65533;h<&#65533;&#65533;&#65533;&#65533;&#65533;&#65533;>^&#65533;&#65533;	&#65533;&#65533;_&#65533;&#65533;kE&#65533;';ih&#65533;p&#65533;&#65533;&#1149;&#65533;t&#65533;&#65533;&#65533;<G&#65533;0Ur&#65533;&#65533;u&#65533;t6&#65533;&#65533;&#65533;1Mg&#65533;0&#65533;&#65533;&#65533;q1t&#65533;a'&#65533;&#65533;&#65533;j8aTX&#65533;r&#65533;&#65533;&#65533;0G&#65533;&#65533;&#65533;N&#65533;b&#65533;&#65533;	&#65533;&#1638;&#65533;&#65533;t&#65533; &#65533;&#65533;1 &#65533;&#65533;,(&#65533;a&#65533;2kF5'&#65533;C\v_&#65533;X&#65533;m'&#65533;DyJ3&#65533;&#65533;&#65533;&#65533;!"1&#65533;&#65533;]&#65533;XKy\&#65533;V4&#65533;&#65533;&#65533;B3&#65533;8&#65533;R&#65533;&#65533;H(&#65533;&#65533;&#65533;&#65533;N6&#65533;&#713;&#65533;+7D%&#65533;M1&#65533;J	&#65533;(&#65533;V6,c
&#65533;fZ,&#65533;&#65533;&#1054;c"&#65533;(&#65533;&#65533;&#65533;$&#65533;B1&#65533;&#65533;&#65533;3&&#65533;`	,n&#65533;(&#65533;C&#65533; &#65533;&#65533;&#65533;&#65533;vM&#65533;Z&#65533;&#65533;&#65533;&#65533;t&#65533;v&#65533;E&#65533;&#65533;&#65533;_on&#65533;8m+&#65533;-&#65533;'&#65533;&#46663;o&#65533;&#65533;&#65533;&#65533;g&#65533;}&#65533;p+&#65533;tmm&#65533;&#65533;=&#65533;6&#65533;c&#65533;s&#65533;)&#65533;D&#65533;&#65533;hJ&#65533;F&#65533;&#65533;&#65533;&#65533;&#65533;k&#65533;|&#65533;b.a)&#65533;&#65533;.&#65533;&#65533;]&#65533;&#65533;&#65533;<Z[K&#65533;n&#65533;(\d&#65533;V&#65533;6&#65533;f&r%xp*&#23432;%&#65533;&#65533;&#552;&#65533;{&#65533;&#65533;&#65533;"&#65533;&#65533;>&#65533;&#65533;<&#65533;@&#65533;&#65533;&#65533;F&#65533;`*7B&#65533;>&#65533;H9&#65533;&#65533;#&#65533;dm&#65533;&#65533;'B&#65533;&#65533;h&#65533;|&#65533; F&#65533;&#65533;'i&#65533;&#65533;dp&#65533;&#65533;&#65533;*3&#65533;&#65533;&#65533;(Cp&#65533;h&#65533;#B&#65533;&#65533;2&#65533;&`F&#65533;&#65533;&j&#65533;(P^&#65533;&#65533;&#65533;l&#65533;&#65533;&#65533;n~&#65533;gV&#65533;b(&&#65533;&#65533;&#65533;&#65533;&#65533;&#1938;bbb#I&#65533;e&#65533;dO&#65533;&#65533;bRF!&#65533;&#65533;f`&#65533;E&#65533;|,&#65533;,&#65533;K%^&#65533;&#65533;&#65533;5&#65533;&#65533;	"&#65533;&#65533;&#65533;B#&#580;&#65533;,~&#65533;^&#65533;_&#65533;!&#65533;&#65533;m6&#65533;&#65533;&#1966;&&#65533;&#65533;&#65533;8&#65533;&#65533;$;&#65533;eT^ &#65533;!"&#65533;&#65533;|&#65533;j&#65533;&#65533;&#65533;@&#65533;?&#65533;k]x&#65533;'&#65533;&#65533;2_B&#65533;&#65533;K&#65533;"&#65533;Y&#65533;&#65533;H$&#65533;<r&#65533;&#65533;h&#65533;'&#65533;/5&#65533;#
]&#65533;&#65533;|c&#65533;&#65533;&#65533;|&#65533;&#65533;&#65533;&#65533;S&#65533;b&#65533;b&#65533;V&#65533;&#65533;&#65533;&#65533;&#65533;=$K&#65533;&#65533;
&#65533;5&#65533;	X&#65533;&#65533;&FV&#65533;&#65533;&&#65533;iD&#65533;&#65533;&#65533;R&#65533;&#65533;&#65533;&#65533;0n1U&#65533;&#65533;Sc&#65533;(&#65533;?&#65533;&#65533;&#65533;H&#65533;g,Jo&#65533;K&#65533;|@&#65533;|&#65533;p&#65533;Y&#65533;&#65533;&#65533;k&#65533;2&#65533;&#65533;2r&#65533;}&#65533;&&#65533;)7&#65533;&#65533;&#65533;&#65533;n$l&#65533;&#65533;k&#17060;&#65533;6&#65533;!&#65533;1(u2&#65533;&#65533;&#65533;&#65533;&#65533;&#452;dOd&#65533;&#65533;&#65533;$&#65533;&&#65533;&#65533; &#65533;M@&#65533;I]vG7&#65533;N&#65533;%p`!e7&#65533;&#65533;&#65533;&#65533;&#189;&#65533;&#65533;Z&#65533;IZ&#65533;&#65533;&#65533;&#65533;&#65533;&#420;t&#65533;)2&#65533;:&#65533;ob&#65533; &#65533;-n&#65533;&#65533;&#65533;&#65533;&#65533;&#65533;&#65533;@2O&#65533;{&#65533;(
BxC0&#65533;, 0@&#65533;&#65533;6&#65533;-% &#65533;@&#65533;RD@&#65533;,&#65533;.&#65533;R-&#1394;&#65533;&#65533;2-&#65533;&#65533;j/&#65533;Rh.&#65533;&#65533;r/&#65533;&#65533;/-@.&#1234;&t&#65533;-- ,&#65533;2&#65533;2&#722;&&#65533;&#65533;3k21 &#65533;&#65533;&#65533;/&#65533;`3/2&#65533;R0&#65533;2&#65533;rJ&#65533;&#65533;&#65533;&P`^&#65533;-C&#65533;1&#65533; 8&#65533;S8&#65533;&#65533;8&#65533;&#65533;8&#65533;9&#65533;S9&#65533;&#65533;9&#65533;&#65533;9&#65533;:&#65533;&#65533;2&#65533;&#65533;6 
T`6&#65533;&#65533;&#65533;;&#65533;&#65533;;&#65533;&#65533;&#65533;<	"&#65533;&#65533;<&#65533;=&#65533;&#65533;&#65533;S<&#65533;&#65533;=&#65533;>&#65533;3 >&#65533;&#65533;>&#65533;<?&#65533;&#65533;?&#65533;&#65533;?&#65533;@4&#65533;bS@&#65533;@&#65533;3	J&#65533;&#65533;A&#65533;AB#TB'&#65533;B+&#65533;B/C3TC7&#65533;C;&#65533;C?DCTDG&#65533;DK&#65533;DOESTE&#65533;W&#65533;E[&#65533;E_FcTFg&#65533;Fk&#65533;FoGsTGw&#65533;G{&#65533;GH&#65533;TH&#65533;&#65533;H&#65533;&#65533;H&#65533;I&#65533;TI&#65533;&#65533;I&#65533;&#65533;I&#65533;J&#65533;TJ&#65533;&#65533;J&#65533;&#65533;J&#65533;K&#65533;TK&#65533;&#65533;K&#65533;&#65533;K&#65533;L&#65533;TL&#468;L&#65533;&#65533;L&#65533;M&#1268;G&#65533;&#65533;M&#65533;&#65533;M&#65533;N&#65533;TN&#65533;N&#65533;&#65533;N&#65533;O&#65533;TO&#65533;&#65533;O&#65533;4OG@M/&#65533;@s*   !&#65533;   ,n &#65533; &#65533;  &#65533; @n &#65533;z&#65533;&#33363;'n&#65533;@&#65533;&#65533;&#65533;%gp`&#65533;y&#65533;&#65533;U<&#65533;P&#65533;&#65533;z&#65533;:.lh&#65533;&#65533;&#65533;x&#65533;1D&#65533;&#65533;dE&#65533;&#65533;J&t)o&#65533;Hv1&#65533;{&#65533;P &#65533;x8&#16203;G&#65533;&#65533;B&#65533;&#65533;&#65533;d'(Q&#65533;&#65533;&#65533;|*&#65533;)&#1245;&#65533;nL&#65533;skR&#65533;[&#65533;#&#65533;&#65533;,&#65533;y&#65533;&#65533;<&#65533;m&#65533;p&#65533;&#65533;&#65533;60&#65533;&#1787;s_x{a&#65533;&#65533;&#65533;j&#65533;&#176;&#65533;&#65533;&#65533;&#65533;&#65533;&#65533;&#65533;
&#65533;&#65533;cv&#65533;!{cW`8&#65533;&#65533;*^&#65533;<7s]&#65533;&#65533;&#65533;9&#65533;&#65533;MFi&#1062;M&#65533;;0&#65533;&#65533;&#65533;2&#65533;&#65533;&#65533;4h&#65533;W&#65533;A&#65533;&#65533;&#1946;&#910;&#65533;&#65533;&#65533;&#65533;&#1318;{&#65533;&2&#65533;&#65533;h&#65533;&#65533;YW;e&#65533;&#65533;&#65533;3&#65533;M&#65533;&#1975;&#65533;A&#65533;;E&#65533;&#65533;&#65533;&#65533;7&#65533;]&#65533;r&#65533;p&#65533;&#65533;&#65533;F&#65533;.&#65533;&#65533;&#65533;?&#65533;&#65533;6t&#65533;&#65533;&#65533;_b&#65533;&#65533;&#65533;EwZl&#65533;&#65533;'&#65533;&#65533;f&#65533;^&#65533;&#65533;W8&#65533;&#65533;XE:6&#65533;m&#65533;[s&#65533;&#1563;r%J&#65533;&#65533;o&#65533;m&#65533;_[&#65533;&#65533;&#65533;&#65533;b&#65533;U@&#65533;w1h&#65533;d{&#65533;[5&#65533;&#808;&#65533;y&#65533;vX[&#1649;7&#65533;k&#65533;g$;~&#65533;^&#65533;u&#65533;&#65533;_E&#65533;&#408;q6&#65533;&#65533;&#65533;&#65533;&#146;u&#65533;a&#65533;Z&#65533;&#65533;f&#65533;&#1862;Y&#65533;&#65533;&#65533;&#65533;&#65533;F0 &#65533;&#65533;&#65533;&#65533;@(&#65533;6B&#65533;&#65533;5&#65533;&#65533;@&#65533;DhPq&#65533;$L	&#65533;&#65533;]&#65533;&#65533;(%|&#65533;&#65533;&#65533;d&#65533;L&#65533;&#65533;&#65533;Xt( &#65533;\&#65533;Y|&#65533;E7&#65533;qr&#65533;j&#65533;&#65533;&#65533;&#65533;V&#65533;UZ&#65533;&#65533;&#65533;F&#65533;&#65533;w&#65533;Y	&#65533;v &#65533;&#65533;*;(&#65533;&#65533;&#65533;&#65533;&#65533;y&#65533;0&#65533;&#65533;'D&#65533;&#65533;&#65533;&#65533;&#65533;;;4&#65533;0i#&#822;&#65533;&#65533;-&#65533;&#65533;&#65533;c|&#65533;&#65533;&#1636;&#35331;h[&#65533;&#65533;K&#65533;3R&#65533;_&#65533;N&#65533;&#65533;&#65533;k&#65533;&#65533;[&#65533;q&#65533;&#65533;&#65533;i&#65533;R&#65533;&#65533;&#65533;&#65533;&#65533;&#65533;&#65533;q&#65533;E&#65533;Zq&#432;&#65533;&#65533;&#65533;"&#65533;+&#65533;z&#65533;g&#65533;&#65533;[&#65533;7*&#65533;u &#65533;w&#65533;d&#65533;&#65533;gX&#65533;&#65533;p&#65533;)&#65533;Ig&#65533;&#65533;c&#65533;{rAvqEQ&#65533;&#65533;&#65533;\&#65533;af4il&#65533;&#65533;`&&#65533;&#65533;&#65533;&#65533;I&#65533;&#65533;&#65533;&#65533;&#65533;`&#65533;&#65533;m+&#65533;9/H&#65533;*&#1197;):&#65533;&#1421;e&#65533;&#65533;&#177;.&#65533;&#65533;&#65533;&#65533;h$&#65533;&#65533;&#65533;6&#1548;-&#65533;|
` &#65533;&#65533;&#65533;5&#65533;&#65533;&#65533;&#65533;f&#65533;&#65533;&#65533;N&#65533;&#65533;&#65533; &#65533;}&#65533;x&#65533;ga2@9&#65533;_&#65533;9&#30075;#&#65533;&#65533;uof&#65533;&#65533;&#65533;d&#65533;Z&#65533;&#4721;6-&#65533;n &#65533;&#2020;&#65533;F&#65533;&#65533;a<Nh&#65533;c&#65533;=f&#65533;@ [&#47015;p&#65533;#&#65533;v&#1470;&#65533;v&#65533; L&#65533;&#65533;&#65533;Ll$&#65533;&#65533;&#65533;N&#65533;&#65533;A6&#65533;h&#65533;icX&#65533;Q&#65533;&#65533;qyf&#65533;i&#65533;&#65533;j&&#1339;&#65533;W&#65533;&#65533;&#65533;t&#65533;&#65533;]QE&#65533;7n&#65533;&#65533;6&#65533;&#1892;[&#65533;&#65533;~ p&#65533;< &#65533; &#65533;&#65533;&#65533;&#65533;&#213;2 O&#65533;&#65533;&#65533;&#65533;7&#65533;/<&#65533;&#65533;&#65533;6&#141;&#65533;&#65533;&#65533;y?&#65533;jB&#65533;&#65533;&#65533;&L&#65533;&#65533;p&#65533;A&#65533;3&#65533;&#65533;Y&#65533;BV&#65533;&#65533;&#65533;o&#65533;&#65533;&#65533;@z&#65533;&#65533;&#65533;l&#65533;"&#65533;&#65533;Vq%&#65533;_vr&#65533;&#65533;&#65533;&#65533;f&#65533;s&#65533;r&#65533;@&#65533;&#65533;&#65533;)&#65533;	&#65533;&#65533;&#65533;&#65533;f&#65533;&#65533;&#65533;NC&#65533;9&#65533;&#65533;&#65533;t&#65533;s &#65533;&#1249;&#43813;&#65533;&#65533;ULQ&#793;&#65533;&#65533;&#65533;&#65533;]&#65533;&#65533;_&#65533;@S
&#65533;&#65533;_&#65533;y&#65533;g70A	&#65533;&#65533;&#65533;yW&#65533;&#645;&#65533;h&#65533;&#65533;5j&#65533;Gn&#65533;jt8&#65533;nC%"1!
&#65533;&#65533;cE&#65533;&&#65533;&#65533;&#65533;P4&#65533;a&#65533;7&#65533;&#65533;j&#65533;&#65533;S&#65533;&#65533;Y&#65533;bt&#65533;&c&#65533;{MO&#65533;&#65533;&#65533;/d&#65533;A&#65533;&#65533;&#65533;&#65533;5&#65533;XkOP&#65533;&#65533;&#65533;sG&&#65533;&#65533;B&#65533;:&#65533;L&#65533;&#65533;&#65533;a&#65533;T|&#139;[&#65533;G&#65533;#&#65533;-}&#65533;&#65533;H/&#65533; &#65533;(&#65533;&#1175;s&#221;6&#65533;s&#65533;&&#65533;=l&#65533;k|&#65533;Y6&#65533;&#65533;:&#65533;C&#65533;1F=&#65533;&#65533;&#65533;&#65533;JD"&#65533;&#65533;&#65533;Um9&#350;&#65533;&#65533;&#65533;&#65533;(D&#65533;	&#65533;&#919;KS&#65533;PX&#65533;W&#65533;&#65533;%&&#65533;I.&#65533;:b&#65533;9$&#65533;I&#65533;y&#65533;&#65533;H@&#65533;X&#198;&#65533;&#65533;&#65533;m0&#65533;&#65533;PD{y*&#65533;b&#65533;&#65533;<3M&#65533;a%1?&#65533;/&#1685;&#65533;^&#65533;&#65533;&#65533;&#65533;5&#65533;\	 &#65533;&#65533;&#65533;&#65533;7<&#65533;	 |0&#65533;x&#65533;4&#65533;&#65533;&#65533;&#65533;&#65533;&#65533;&#65533;E>&#65533;3&#65533;r&#65533;&#65533;,&#65533;e&#65533;&#65533;LvJe&#65533;!	$&#65533;#Z]x
&#65533;	o
s&#65533;7&#65533;SCo6&#65533;&#65533;&#65533;QV&#65533;&#65533;&#65533;!i-GX&#65533;&#65533;&#630;&#65533;&#65533;}qE&#65533;&#65533;M&#65533;&#65533;&#65533;&#65533;,&#65533;c&#65533;&#65533;&#65533;0&#65533;]5
&#65533;&#65533;&#65533; &#65533;&#65533;&#65533;8 z&#65533;A^fV&#65533;&#65533;AqU&#65533;\D&#65533;&#65533;`&#65533;<&#65533;&#65533;"&#65533;c&&#65533;cO&#23149;@&#65533;&#65533;&#65533;n&#65533;^%E&#65533;glwJ&#65533;&#65533;J?&#65533;&#65533;Z&#65533;d&#65533;,A&#65533;&#65533;Q<a&#65533;&#65533;2A&#65533;@&#65533; s"&#65533;&#65533;SPS&#65533;&#65533;T&#65533;F2&#65533;a&#65533;0&#65533;S&#65533;&#18280;J(Bz&#65533;&#65533;g&#65533;QX&#65533;u5B&#65533;&#65533;~&#65533;&#65533;mu&#65533;&#65533;&#65533;&#65533;&#65533;&#65533;h5&#65533;&#65533;dt&#65533;N&#65533;&#65533;&#65533;&#65533;&#65533;&#65533;@&#65533;Q&#1860;&#1638;p&#65533;mT=[O&#65533;&#65533;&#65533;\&#65533;x&#65533;&#365;&#65533;&#65533;&#65533; &#65533;1&#65533;&#65533;&#65533;"d]| &#65533;o&#65533;&#65533;`&#65533;)#&#65533;&#65533;(U&#65533;[&#65533;&#65533;3&#65533;:&#65533;?AZ&#65533;)]&#65533;&#909;d&#65533;&#1969;&#65533;&#629;B&#65533;k"&#65533;LuB$&#65533;&#65533; &#65533;&#65533;&#311;V&#65533;&#65533;-&#65533;M&#65533;b&#65533;&#600;\ZV&#65533; &#1989;sZ+2&#65533;!&#65533;&#65533;&#65533;&#65533;&#65533;~&#65533;&#65533;u&#65533;"&#65533;&#65533;t&#65533;Ptc}&#65533;&#65533;qu&#65533;3&#65533;&#65533;&#65533;&#65533;&#65533;&&#65533;&#65533;&#15370;uQc&#65533;&#65533;&#65533;9L&#65533;&#65533;B&#65533;&#65533;&#65533;&#65533;B,W;&#65533;Y&#65533;*V&#179;z&#65533;n&#65533;&#65533;&#65533;&#65533;&#65533;&#44625;y&#65533;*lL&#65533;Y&#65533;9&#65533;&#65533;j&#65533;+&#65533;&#1921;&#65533;&#65533;	&#65533;&#65533;&#65533;R&#65533;&#65533;&#65533;Pjm3&#65533;&#65533;&#65533;&#65533;"&#65533;&#65533;.&#65533;&#65533;+&#65533;m&#65533;L=&#65533;*&#65533;1'&#65533;&#65533;F&#65533;M7t&#65533;|&#65533;:&#65533;&#65533;&#65533;!
n&#65533;g&#65533;%&#65533;&#1283;&#65533;&#65533;1&#65533;&#65533;&#65533;&#65533;&#65533;&#1796;&#65533;@6@&#65533;A4&#65533;&#65533;aq+&#65533;&#65533;&#150;&#65533;j&#65533;/,&#65533;C&#65533;0&#65533;2&#65533;&#65533;V
&#65533;L&#65533;[&#65533;+5&#65533;&#65533;&#1263;&#65533;&#65533;D&#65533;&#65533;&#1285;0&#65533;&#65533;&#65533;&&#65533;&#65533;&#65533;&#65533;*K&#65533;&#65533;y&#65533;&#65533;b&#65533;&#141;&#65533;&#65533;Q&#65533;&#65533;g&#65533;&#65533;/2&#65533;Fm&#65533;H&#65533;&#65533;&#65533;Y8&#65533;&#65533;&#65533; xF&#65533;np&#65533;&#65533;P[IB5e%J&#65533;&#65533;Q&#65533;&#65533;6&#65533;~h&#65533;&#65533;&#65533;='&#65533;&#65533;lX&#65533;)&#65533;V&#65533;^&#1615;c&#65533;&#65533;ud#hlT&#65533;q&#65533;I&#65533;&#65533;&#65533;a&#65533;x&#65533;&#65533;&#65533;&#231;(&#65533;&#65533;&#65533;&#65533;dMcz&#813;`c{&#65533;ls&#1494;W&#65533;&&#65533;*;n&#65533;C&#65533;&#65533;	o[&#836;i&#65533;#&#65533;j&#296;&#65533;&#65533;&#1868;&#65533;"8&#65533;l&#65533;HJ&#65533;V6&#913;&#65533;d&#65533;&#65533;jO&#65533;6&#65533;&#65533;&#65533;@~/3&#65533;@&#65533;>I&#65533;s&#65533;&#65533;M&#65533;&#65533;p&#65533;r@F8&#65533;&#65533;i&#65533;Z&#65533;0D&#65533;&#65533;&#65533;^(T&#65533;&#65533;&#1605;};&#65533;&#65533;&#65533;V&#511;&#65533;Q&#65533;&#1642;k&#65533;&#65533;&#65533;ZJ&#65533;&#65533; &#65533;!&#65533;&#65533;&#65533;{&#65533;GOs&#1612;:'&#65533;&#65533;&#65533;&#65533;Y&#65533;@LAG7&#65533;&#65533;&#65533;-&#65533;&#65533;&#65533;"y&#65533;&#65533;%&#65533;&#65533;S &#65533;J`D17_&#65533;}&#65533;&#65533;&#65533;>&#65533;&#65533;&#65533;va&#65533;&#65533;'<m&#65533;?&#65533;&#65533;&#65533;&#65533;+5&#65533;&#65533;6&#65533;`&#65533;qM&#65533;&#65533;&#65533;p&#65533;&#65533;&#65533;&#65533;G0&#65533;&#65533;d&#65533;&#65533;FQ&#65533;&#65533;7H&#65533;&#65533;&#65533;&#65533;&#65533;H&#65533;&#65533;%(&&#65533;&#65533;4E&#65533;W&#65533;&#65533;e.&#65533;'&#65533;&#65533;&#65533;0H&#65533;)fYBU&#65533;&#65533; br5gTr  &#65533;&#65533;!&#65533;R&#65533;&#65533;]y&#65533;&#65533;&#65533;M&#65533;&#65533;$4b}C&#65533;N&#65533;.S&#65533;Cv&#65533;*&#65533;G28s&#1392;&#65533; &#65533;&#65533;6B&#65533;&#65533;YL&#65533;k&#65533;&#1232;&#65533;-V@*&#65533;l&#65533;!FT6&#65533;$s&#65533;eH&#65533;&#65533;B]&#65533;&#65533;O =ZVCf;4%QrI&#65533;&#65533;Bu&#65533;Y&#65533;2w&#65533;!J"&#65533;6!&#65533;H&#65533;&#65533;6&#65533;E&#65533;&#65533;;&#65533;&#65533;'&#65533;&;&#65533;0&#1056;<^&#65533;U&#65533;&#65533;#&#65533;A<&#65533;&#65533;&#65533;`;:&#65533;P&#65533;&#65533;xT&#65533;P[8_&#65533;L`&#65533;u5&#65533; &#65533;d"m&#65533;&#65533;&#65533;"R&#65533;&#65533;C S`MD%&#65533;C&#65533;Z&#65533;&#65533;>&#65533;&#65533;&#65533;&#65533;e&#65533;&#65533;)TB~R&#65533;&#65533;t'h&#65533;&#65533;X3&#65533;[&#65533;H3&#65533;&#65533;&#65533;,&#65533;PJ&#65533;7A&#65533;w&#65533;!&#65533;&#65533;m&#65533;&#65533;&#65533;&2&#60672;1")TD&#65533;T[Qp
op
B&#65533;*&#65533;&#65533;&#65533;=&#65533;&#65533;/&@&#65533;u&#65533;"B0&#65533; &#65533;6 *&#65533;U]&#65533;&&#65533;&#65533;&#65533;&#65533;-&#65533;&#65533;e&#65533;#%&#65533;\&#65533;B%~&#65533;9&#65533;&#65533;NC{&#65533;&#65533;i&#65533;&#65533;&#65533;A'2&#65533;<2&#65533;"T&#65533;j&#65533;&#65533;&#65533;&#65533;n(&#897;*&#65533;A&#403;&#65533;&#65533;&#65533;&#65533;&#65533;[6{&#65533;0&#65533;&#65533;&#65533;&#65533;C&#65533;a&#65533;A&#65533;:!w&gO&#65533;$0$hp&#65533;&#65533;&#65533;$h&#65533;&#65533;m6YyJ&#65533;&#65533;&#65533;JE9FB&#65533;&#65533;&#65533;l,&#65533;&#65533;-s&#65533;(&#1794;#&#65533;&#65533;s&#65533;&#65533;Pa32q&#65533;:&#65533;+3&#65533;&#896;n&#65533;=&#65533;&#65533;H&#65533;%Si&#65533;&#65533;Q#&#65533;a&#65533; m-&#65533;W&#65533;D&#65533;&#65533;$&#65533;%&#65533;N&#65533;W&#65533;&#65533;E&#65533;J3&#65533;'&#65533;&#65533;aW&#497;-&#65533;9O&#65533;%<CKRR/&#65533;&#65533; &#65533;f+c&#65533;#!H&#65533;G*H&#65533;2&#65533;&#65533;@&#65533;3*,&#65533;6&#65533;&#65533;IB$@&#65533;&#65533;&#65533;vy#} &#65533;&#65533;H&#65533;&#65533;&#65533;&#65533;a&#65533;&#65533;GW&#65533;&#65533; &#65533;40&#65533;t&#65533;&#65533; &#65533;&#65533;&#65533;R&#65533;&#65533;q$&#65533;&#65533;(PE&#65533;S&#65533;f&#65533;n&#65533;&#65533;p&#65533;F&#65533;&#65533;*&#65533;&#65533;@\&8&#65533;0&#65533;&#65533;/&#65533;&#65533;Y&#65533;&#65533;&#65533;&#65533;`Q*&#65533;&#65533;.3V.d#jfpSh48)'3'QT&#65533;A%&#65533;&#65533;&#65533;&#65533;&#65533;b&#65533;&#65533;&#65533;^)&#65533;&#65533;1&#65533;!">&#65533;q&#65533;&#65533;&#1089;0P&#65533;&#65533;&#65533;&#65533;&#144;?f*!C',P&#65533;&#65533;u&#65533;a&#65533;c&#65533;S6&#65533;&#65533;HzzH&#65533;\\&#65533;_&#65533;E.&#65533;3&#65533;b`Q&#65533;au&#65533;D%|&#65533;+&#65533;T&#65533;Ti&#65533;>&#65533;&#65533;&#65533;&L5"K	q&#65533;&#65533;Z&#65533;&#65533;&#65533;j&#65533;&#65533;;&#65533;b G&#65533;%&#65533;2F&#65533;&#65533;n&#65533;1&#65533;&#65533; 54A&#65533;sv3&#65533;&#65533;&#65533;"&#65533;&#1159;mU&#65533;&#65533;h&#65533;&#65533;e &#65533; @<C.&#65533;Q&#65533;f{3&#65533;8&#1249;&#65533;&#65533;Z&#65533;&#65533;#&#65533;&#65533;8&#65533;rD&#65533;&#65533;]fr1n&#65533;!UBe:	 &#65533;&#65533;:&#65533;&#65533;0&#65533;2F&#65533;9 hjt&#65533;^4D\&#65533;&#65533;zHJ&#65533;h&#65533;"$&#65533;&#65533;&#1926;&#65533;&#65533;Q&#65533;&#65533;&#65533;#|&#65533;&#65533;&#65533;6&#65533;0&#65533;X&#65533;y&#65533;&#65533;&#65533;`[&#65533;&#65533;\&#65533;&#65533;3&#65533;5Y^RXA&#65533;&#65533;+&#345;e&#65533;B]&#1333;-&#65533;i&#65533;&#65533;-C&#65533;&#65533;4&#65533;=a&#65533;N6&#65533;P&#65533;@5U&#65533;d&#65533;?8&#65533;&#65533;^1]&#65533;d^&#65533;~&#65533;.n8&#65533;&#65533;&#65533;&#65533;#]&#65533;&#65533;&#65533;0&#65533;&#65533;%&#65533;e&#65533;);&#65533;FgM&#65533;nP&#65533;&#65533;G&#65533;S9&#65533;a&#65533;&#65533;&#65533;3a.&#65533;w&#65533;	&#65533;&#65533;&#65533;B]&#65533; &#65533;&#65533; cb&#65533;Bd&#65533;&#65533;&#65533;W8&#65533;&#65533;\&#65533;uBcz&#65533;&#65533;q&#65533;V&#65533; &#65533;w&#65533;M&#65533;F&#65533;&#65533;H&#65533;&#65533;1:	&#65533;&#65533;OCU^&#65533;H&&#65533;&#65533;U&#65533;iNR&#65533;&#65533;T[-E&#65533;C6&#65533;G&#65533;_&#65533;0kk&#65533;5&#65533;&#65533;1&#65533;|&#65533;e&#65533;e0c&#65533;l&#65533;&#65533;s6&#65533;	&#65533;S&#65533;&#65533;&#65533;JW&#65533;Vs9&#65533;&#352;8&#65533;^&#65533;&#65533;N&#65533;&#65533;Sn&#65533;e&#65533;qh&#65533;$&#65533;a&#65533;&#65533;B`J&#65533;&#65533;&#65533;`&#65533;&#65533;A&#65533;I!0&#65533;OJ`
H&#65533;&#65533;&#65533;p&j&#65533;<&#65533;&#65533;M&#65533;&#65533;&#65533;.&#65533;^&#65533;5Qj&#65533;&#65533; #&#65533;&#65533;+0&#65533;&#65533;;&#65533;&#65533;e&#65533;f$&#65533;&#65533;Z&#65533;;&#65533;&#65533;X+&#65533;{z&#65533;kD:&#65533; k&#1400;&#65533;2&#65533;&#65533;&#65533;J]&#65533;&#65533;'&#65533;hA,
&#65533;e&#65533; w&#65533;&#65533;&#65533;&#65533;&#65533;&#65533;E&#65533;,Ua&#65533;&#65533;9[&#65533;4&#65533;Jj&#5167;&#65533;e&#65533;BZ&#65533;&#65533;&#65533;Q&#65533;&#65533;j&#1440;L&#65533;%D:&#65533;&#65533;&#65533;&#65533;&#1656;&#65533;j&#65533;&#65533;&#65533;&#65533;&#65533;&#65533;&#65533;g&#65533;q
6 &#65533;&#65533;&#65533;&#65533;b&#65533;"&#65533;V&#65533;&#65533;Lf+u&#65533;&#65533;~&#65533;EE p&#1547;n&#65533;	L0&#65533; &#65533;h^{&#65533;Z&#65533;!:/&#65533;*&#65533;&#65533;&#65533;e}&#65533;x&#65533;&#65533;&#65533;&#65533;1B)xS&#65533;@@&#65533;&#65533;reO<Xd&#65533;&#65533;&#65533;e'06&#65533;G&#65533;9&#245;uT&#65533;EG&#65533;&#65533;H&#65533;&#65533;J%&#65533;&#65533;x&#65533;&#65533;}&#65533;a&#65533;"&#65533;0]8&#65533;&#65533;&#65533; &#65533;&#473;e&#65533;y&#6272;s&#65533;$&#65533;;;&#65533;J&#65533;@(&#570;&#65533; O&#65533;V\&#65533;9&#65533;&#65533;-e&#65533;U?%&#65533;l&#1469;&#65533; (&#65533;n	 &#65533;&#65533;,&#65533;&#65533;*)&#65533; &#65533;&#65533;^c&#65533;&#65533;`&#65533;O1&#65533;S &#65533;&#65533;&#65533;S&#65533;@&#65533;&#65533;&#65533;/\Mn&#65533;'&#156;'&#65533;&#65533;e&#65533;&#65533;,&#65533;&#65533;Ml#&#65533;&#65533;&#556;&#348;&#65533;&#65533;2bV P&#65533;&#65533;&#65533;v	i<&#65533;!&#65533;Qy[w&#65533;r,&#65533;&#65533;&#65533;CB7&#65533;&#65533;}&#65533;0"&#65533;&#65533;(&#65533;.zgw&#65533;;&#65533;&#65533;&#65533;&#65533;)&#65533;	G	 &#65533;P&#65533;w&#65533; 90&#65533;[&#65533;;&#65533;&#65533;l&#65533;&#65533;<^6~&#65533;&#65533;&#65533;&#65533;5&#65533;&#65533;s}^9D&#65533;&#65533;&#65533;&#65533;O&#65533;&#65533;&#65533;&#65533;&#65533;QOR$_&#65533;,&#65533;&#65533;^&#65533;3:&#65533;'&#65533;a 0&#65533;<Zk&#65533;&#65533;|*,
:'Z&#65533;&#1029;;&#65533;&#65533;<&#1552;&#65533; u>&#65533;&#65533;&#242;&#439;&#65533;&#65533;"#&#65533;>>T$&#65533;<&#65533;d&#65533;#h&#65533;V{&#65533;X&#65533;q&#65533;G{&#65533;&#65533;n"}Q&#65533;7*&#65533;7&#65533;M&#65533;i(&#65533;PT&#65533;1&#65533;&#65533;&#65533;i&#1393;&#65533;&#65533;	8&#65533;&#65533;3&#65533;&#65533;HE&#65533;Q&#65533;&#65533;TK&#65533;&#65533;.&#65533;&#65533;#&#65533;u&#65533;A&#65533;&#260;&#65533;&#65533;C&#65533;&#65533;2&#65533;&#1656;m&#380;&#65533;&#65533;D&#65533;&#65533;B&#65533;r&#65533;&#65533;&#65533;\&#65533;&#65533;&#65533;L &#65533;&#65533;R,;&#65533;}&#65533;k6R;#&#65533;&#65533;Po&#65533;2&#65533;6#c&#65533;&#65533;&#65533;'))c&#65533;&#65533;qe&#65533;&#65533;&#65533;BQ&#65533;}
z,&#65533;&#65533;h.&#65533;&#65533;<&#65533;~&#65533;4Q&#65533;,&#65533;&#65533;])&#905;E&#65533;j&#65533;&#65533;JzHF&#65533;)/:&#65533;/h&#1150;&#65533;3&#1520;&#65533;&#65533;&#65533;B&#65533;&#65533;J&#65533;&#65533;&#65533;D+&#65533;[J&#65533;&#65533;&#65533;q>&#65533;&#65533;&#65533;&#65533;mq@!&#1153;&#65533;&#65533;&#2034;-&#65533;Y&#65533;[&#65533;l&#65533;12&s2&#65533;&#65533;&#65533;&#65533;Dn&#65533;2M4&#1848;&#65533;&#65533;&#65533;&#65533;}#z&#65533;M&#65533;&#65533;(^&#65533;Q&#230;&#65533;r=&#65533;&#65533;&#65533;&#2016;`&#65533;D7&#65533;&#65533;qn&#65533;D6#t&#65533;P&#65533;" &#65533;B!t&#65533;'@&#65533;^E&#65533;&#65533;&#65533;&#65533;&#65533;&#65533;r>/&#65533;&#65533;P&#65533;&#65533;&#65533;&#65533;x&#65533;k&#65533;mgl&#65533;&#65533;&#65533;d&#65533;&#65533;vN&#65533;&#1680;&#65533;C45&#65533;&#65533;&#65533;&#65533; &#65533;&#65533;eI[y&#65533;&#65533;&#65533;&#65533;&#65533;&#65533;6&#65533;;&#65533;&#65533;&#65533;!&#65533;ya&#385;j&#1696;&#65533; 4&#65533;&#65533;vEU&#65533;&#65533;2&#65533;`&#65533;&#65533;&#65533;&#65533;:\&#65533;&#65533;&#65533;&#65533;.&#65533;C&#65533;8&#65533;&#65533;[Y&#65533;(I&#65533;&#65533;&#65533;r&#65533;-}&#65533;x&#65533;@z2&#65533;>&#65533;&#65533;&#65533;&#65533;mh&#1342;>K/&#65533;C&#65533;&#65533;&#65533;&#65533;m&#65533;QS&#65533;&#65533;U&#65533;R&#65533;&#65533;&#65533;&#65533; `&#65533;:6V9&#65533;&#65533;b%l%&#65533;q
3r
p&#65533;>&#65533;B&#65533;1"&#65533;-&#65533;\&#65533;^&#38357;&#65533;m_&#65533;&#65533;{@,%&#65533;&#65533;&#65533;&#65533;MTs.&#65533;6D&#65533;<&#65533;&#65533;}/&#65533;]&#1762;&#65533;q&#65533;&#65533;7&#65533;&#65533;&#65533;$&#65533;&#65533;`&#65533;&#65533;!&#65533;&#174;&#65533;&#65533;`&#65533;l&#65533;&#65533;;D&#65533;&#65533;&#65533;&#65533;&#65533;&#65533;&#65533;&#1333;&#65533;i&#65533;_[!pt&#65533;&#65533;&#65533;k96o<.&#65533;&#65533;&#65533;&#65533;&#65533;*?&#65533;1&#65533;&#46035;D(08&#65533;~&#65533;&#65533;&#65533;&#65533;w&#65533;&#1370;&#65533;C&#65533; &#1149;XTS&#65533;&#832;	nW&#65533;`&#65533;&#65533;&#65533;&#65533;&#65533;?-g`Yj~v{&#65533;#&#65533;&#1180;&#65533;\;&#65533;y&#65533;r&#65533;6t2"&#65533;jI&#65533;&#65533;&#65533;&#65533;&#65533;&#1534;&#65533;SN2B&#65533;&9&#65533;&#65533;&#65533;&#65533;o&#65533;&#65533;}O@V&#65533;E&#65533;V+	&#65533;d&#65533;i&#65533;&#1864;N~&#65533;&#65533;?D&#65533;XJT&#65533;&#65533;[&#65533;&#65533;&#65533;!+D&#65533;&#65533;u&#65533;xRE&#65533;&#1685;Db&#65533;&#65533;Adt"m&#65533;&#65533;&#65533;&&#65533;L&#65533;&#65533;&#65533;&#65533;&#65533;p&#65533;9&#65533;&#65533;^&#65533;b&#65533;&#65533;&#65533;O&#65533;/&#65533;(VD&#65533;Q &#65533;&#65533;&#65533;&#65533;2&#65533;-&#65533;C&#65533;K&#65533;&#65533;sr&#65533;@&#65533;&#1307;;SP&#65533;&#65533;?&#65533;&#65533;&#1272;&#1488;&#65533;&#415683;&#65533;&#65533;&#65533;&#65533;6&#65533;^&#65533;&#1739;&#65533;+O&#65533;D&#65533;	&#65533; &#65533;o2&#65533;!|&#65533;&#65533;&#65533;&#65533;&#65533;&#65533;v&#65533;dr&#65533;&#65533;&#65533;k&#1668;&#65533;&#65533;6&#65533;&#65533;a)MN&#65533;&#65533;le&#65533;&#65533;&#65533;b&#65533;D&#65533;P&#65533;&#65533;&#65533; &#65533;@&#65533;2&#65533;&#65533;Oh&#65533;NU&#65533;H&#65533;&#1717;&#65533;&#65533;&#65533;&#65533;N"&#65533;w&#6406;k&#65533;&#65533;&#65533; &#65533;@9&#65533;&#65533;Jk+'2&#65533;&#65533;l&#65533;Dh&#750;&#65533;&#65533;wN&#65533;Ir&#65533;&#65533;e&#65533;V&#65533;&#65533;S&#65533;&#65533;^&#65533;4&#65533;#&#65533;&#65533;'&#65533;Mj&#65533;&#65533;bI&#65533;8MIl0"&#65533;2d&#65533;&#65533;f&#65533;S&#65533;X&#65533;C&#65533;g!o&#65533;3&#65533;&#65533;M&#65533; \N&#65533;-\]o/bN&#65533;&#65533;p&#65533;&#65533;Am&#65533;&&#65533;4&#65533;Na&#65533;0r#.&#65533;&#65533;j&#65533;*&#65533;&#65533;&#65533;\*&#65533;&#65533;&#65533;&#65533;&#65533;&#65533;&#65533;X&#65533;&#1516;U[&#65533;&#65533;'&#65533;)N&b&#65533;}&#65533;:&#65533;&#65533;&#1562;&#65533;&#65533;&#65533;.;&#65533;xut&#65533;DI&#65533;)&#65533;`>&#65533;&#65533;z&#43499;(Jh&#65533;&#65533;n&#65533;&#880;&#65533;&#65533;&#65533;&#65533;V&#65533;i&#65533;(v&#65533;'&#65533;^&#65533;&#65533;7&#65533;&#65533;&#65533;i&#65533;&#1193;+&#65533;&#65533;Z&#65533;&#65533;&#65533;&#65533;&#65533;&#65533;)!~j-&#65533;*&#65533;(&#65533;&#65533;&#65533;&#65533;&#429;&#65533;&#65533;&#65533;q"&#65533;&#65533;&#65533;	(&#65533;p&#65533;	&#65533;K&#65533;eV:&#65533;&#65533;&#198;&#65533;3&#65533;&#65533; &#65533;&#65533;	&#65533;&#65533;&#1921;&#65533;+&#65533;&#65533;&#65533;&#65533;&#65533;"&#65533;&#65533;&#65533;o&#65533;&#65533;zF&#65533;L,'&#65533;B&#65533;v2r&#65533;&#65533;&#65533;A&#65533;&#341;&#65533;&#65533;&#65533;&#65533;&#65533;~&#65533;&#65533;$a&#65533;P&#160;[2&#65533;&#65533;a&#1041;&#65533;/&#65533;&#65533;D&#65533;p:91&#65533;wx&#65533;J&#65533;k&#65533;&#65533;&#65533;a
\i&#65533;bR&#65533;&#292;&#65533;&#65533;&#65533;f&#65533; (cd&#65533;&#65533;&#65533;&#65533;=.&#65533;&#65533;5&#65533;R2%1!:&#65533;&#65533;T&#65533;&#65533;)1'&#65533;j&#65533;&#65533;&#65533;&#45193;M&#474;UA&#65533;2H&#65533;x
&#65533;7&#65533;&#65533;&#65533;P&#65533;&#65533;&#65533;&#65533;&#65533;&#65533;&#65533;Qe&#65533;&#1120;w>s&#65533;K&#65533;rb&#65533;Q&#65533;&#65533;3&#65533;&#65533;v&#65533;1I_ &#65533;&#65533;!&#65533;&#65533;F&#65533;2&#65533;&#65533;;&#65533;&#818;{&#763;&#65533;&#65533;I'&&#65533;l&#65533;&#65533;&#422;I	
%lU&#65533;*r&#740;&#65533;jB1&#65533;\&#65533;&#65533;&#65533;56a&#65533;j&#65533;PBf&#65533;&#65533;4&#65533;	&#65533;s&#65533;3al&#65533;&#65533;	l&#65533;&#65533;&#65533;&#65533;k4&#65533;&#65533;&#65533;B&#65533;&&#65533;b&#65533;&#65533;#&#65533;-m&#65533;&#65533;x&#65533;v&#65533;"'k&#65533;&#65533;&#65533;(I RJ&#868;'&#65533;&#65533;g&#65533;'0&#65533;&#65533;'&#65533;&#65533;Qx&#65533;&#65533;5&#65533;u%&#65533;&#1810;&#65533;&#700;&#65533;&#65533;t&#65533;7L&#65533;&#65533;&#65533;&#65533;L&#65533;&#65533;D@/h&#322;o&#65533;&#65533;&#65533;L:q&#65533;e&#65533;&#65533;&#65533;4}&#65533;P&#65533;&#416;f%{&#65533;w&#65533;&#1724;a&#65533;7&#65533;@Q&#65533;H&#65533;&#65533;&#65533;l&#65533;z&#65533;&#65533;&#65533;*&#65533;&#65533;&#65533;:&#65533;&#65533;&#65533;{Sn&#65533;&#65533;8&#65533;3i&#65533;)f&#65533;&#65533;'&#65533;	qa&#65533;&#65533;['&#65533;&#65533;f{&#65533;j&#65533;Q&#65533;&#65533;p&#65533;&#65533;&#46824;&#65533;YP&#65533; `xA&#65533;!&#65533;&#65533;&#65533;aK,)&#65533;s&#65533;+6/i&#201;K&#65533;&#65533;1 :Z	
0&#65533;
>H&#65533;1!}&#65533;&#65533;&#1008;&#65533;&#65533;&#65533;K@Ni&#65533;U&#1329;&#65533;&#65533;8&#65533;&#65533;t^s&#65533;
B&#65533;^&#65533;&#65533;&#65533;T&#65533;&#65533;&#65533;&#65533;&#65533;#<&#65533;&#65533;B.&#65533;&#65533;&#65533;)y&#65533;VN&#65533;*D5&#65533;y&#1536;&#65533;&#65533;&#65533;<&#65533;q&#65533;'h&#65533;K&#65533;&#65533;r&#65533;l86&#65533;&#65533;p&#65533;u&#65533;&#65533;p&#65533;iyLF.B:<)$i2&#65533;&#65533;&#65533;&#65533;&#65533;y&#65533;g&#65533;&#65533;&#1542;a&#65533;&#713;Eh&#65533;&#65533;&#65533;/&#65533;&#65533;(A &#65533;&#65533;67A&#65533;&#65533;u&#65533;&#65533;&#65533;r&#65533;'&#65533;&#1969;*"&#65533;&#65533;X^&#338;&#65533;&#65533;&#65533;a<&#65533;Ab&#65533;&#65533;)<&#65533;B?O&#65533;V&#65533;.u&#65533;&#65533;BD&#65533;5&#65533;5k&#65533;&#65533;&#65533;&#65533;&#5787;&#65533;d-k&#65533;D&#65533;?xD(=&#65533;&#65533;&#65533;&#65533;&#65533;a%&#65533;&#65533;0&#65533;2&#65533;&#65533;&#65533;/1uj&#65533;mL&#65533;%&#65533;8C&#65533;&#65533;Ks"&#65533;&#65533;;Z&#65533;=&#65533;&#65533;&#65533;v&#65533;eT&#65533;&#65533;I&#65533;&#65533;R&#65533;'&#65533;&#65533;&#65533;o&#65533;&#65533;Y"YB&#65533;i&#1313;&#65533;&#65533;&#65533;0D&#65533;&#65533;@&#65533;_&#65533;Ge&#65533;0q&#65533;&#65533;Td&#65533;hTvV9]'S&#1452;&#65533;&#627;@GKLz&#65533;,
&#65533;LSl&#65533;&#65533;&#65533;&#65533;S^&#65533;&#65533;&#65533;)2A6u&#1026;&#65533;
a&#65533;&#65533;`v&#65533;i&#1322;a&#65533;&#65533;&#65533;$JxCP&#65533;&#65533;X&#65533;&#65533;YJb&#1356;))
a,&#65533;&#1121;&#65533;&#65533;&#33102;&#1025;G\&#65533;&#65533;&#65533;&#65533;ei&#65533;a42&#65533;&#65533;&#65533;1&#65533;&#65533;&#65533;GL&#65533;&#65533;&#65533;&#65533;&#65533;B&#65533;&#65533;BS&#65533;\&&#65533;&#65533;&#65533;t&#65533;T&#65533;$F&#65533;&#65533;&#65533;&#65533;g&#65533;b&#65533;&#65533;&#65533;&#65533;4HHpb&#65533;&#65533;&#65533;&#65533;&#65533;wR&#65533;&#65533;&#65533;J0&y&#65533;&#65533;&#580;`&#65533;+;U&#65533;2#&#65533;(3&#65533;&#65533;0I-&#65533;&#65533;".UYW[eD&#65533;%`&#65533;l3&#65533;&#17789;WX!E&#65533;&#65533;&#23838;&#65533;U&#65533;&#65533;a&#65533;&#65533;H&#65533;&#65533;o&#65533;!&#65533;&#65533;&#65533;&#65533;ce&#65533;&#65533;&#65533;&#65533;&#65533;l&#65533;&#65533;&#65533;&#65533;XjK&#65533;&#65533;&#65533; &#65533;Wu&#65533;&#65533;a&#65533;a5&#65533;F&#65533;&"&#65533;&#65533;`&#65533;t&#65533;&#65533;S&#65533;!t&#65533;6)Tk&#65533;&#65533;*&#65533;)&#65533;&#65533;&#65533;$S&#65533;db&#65533;&#65533;u&#65533;&#65533;9&#65533;l&#65533;`3&#65533;
&#65533;&#65533;: ?&#65533;&#65533;'k&#65533; l&#65533;&#65533;&#444;&#10015;&#65533;&#65533;&#65533;[&#65533;&#65533;Z&#65533;-&#65533;&#65533;&#65533;O&#65533;'(4&#65533;)&#65533;&#65533;&#65533;nx&#10697;&#65533;	g&#65533;&#65533;YB%G&#65533;j&#65533;&#65533;4&#65533;&#260;&#65533;&#65533;2!O&#65533;&#65533;X&#65533;&#65533;&#65533;&#65533;&#65533;&#65533;&#65533;&#65533;&#65533;J&#65533;4v&#65533;7&#65533;m&#65533;&#65533;&#65533;@08&#65533;9&#65533;s'9&#65533;o&#65533;c"&#65533;O^&#65533;i&#65533;c&#65533;&#1321;&#65533;`&#65533;$=Y&#397;&#65533;r#&#65533;$&#65533;]&#65533;:&#65533;
&#65533;7_#&#65533;a7?&#65533;&#868;e&#65533;s&#1092;&#65533;&#65533;Qf9&#65533;A&#65533;&#65533;&#65533;ebS{&#65533;hN	&#65533;S&#176;&#65533;&#65533;&#1817;&#65533;&#1186;&#65533;)&#65533;3&#65533;0&#65533;_&#65533;&#65533;hNQ&#65533;)&#65533;z&#65533;&#65533;&#424;&#65533;&#65533;;&#65533;&#65533;&#65533;n&#65533;&#65533; gJ&#65533;&#65533;&#65533;&#65533;&#65533;&#65533;=;E8&#65533;"&#65533;&#65533;0&#65533;ji&#65533;&#22280;=&#65533;4&#65533;`&#65533;&#65533;U-~&#65533;&#65533;&#432;&#65533; N&#65533;PX.&#1344;):Q&#65533;&#65533;&#65533;H&#65533;L&#65533;&#65533;&#65533;w=&#65533;{&#65533;&#65533;&#65533;"&#65533;&#65533;&#65533;6&#65533;&#65533;^&#65533;0&#65533;&#65533;}&#65533;$<x^&#65533;&#65533;s%&#65533;&#65533;&#65533;zL&#65533;&#65533;&#65533;&#65533;&#1319;^A&#65533;&#65533;&#65533;[&#65533;&#65533;#0&#1805;	&#65533;B&#65533;E[,&#65533;MT&#65533;`&#65533;&#65533;|&#65533;B
&#65533;&#65533;&#65533;#Qu&#65533;&#504;TJ&#65533;_6d	t*q"B&#65533;!&#65533;F]E&#65533;&#65533;N&#65533; :SEP&#65533;&#65533;p&#65533;m&#65533;&#65533;L T>f&#65533;&#65533;9&#65533;u&#65533;&#65533;&#65533;pe&#65533;:&#65533;&#65533;&#65533;P/(T*&#65533;)N&#65533;&#65533;&#65533;m&#65533;'&#1181;n"s&#65533;&#65533;V&#65533;&#65533;m&#1398;!&#65533;&#65533;&#65533;q{&#65533;O&#65533;:4&#65533;&#65533;n&#65533;&#65533;-&#65533;&#65533;F&#65533;WB\v
C/bHV&#65533;&#65533;`&#24980;@&#65533;&#65533;&#65533;&#65533;&#65533;@KS&#65533;X 75&#65533;&#65533;&#65533;&#65533;H&#65533;&#65533;a&#65533;G&#65533;h%Y&#1269;t&#65533;&#65533;4&#65533;_&#65533;L&#65533;&#65533;&#65533;&#65533;&#65533;^&#65533;,;&#65533;&#65533;O).&#65533;'/%&#65533;fab&#65533;&#65533;&#65533;&#65533;&#1860;5JP&#1281;n|H9|n&#65533;bq&#65533;&#65533;|M&#65533;&#65533;&#65533;&#65533;&#65533;&#65533;D ua&#65533;&#65533;&#65533;Q&#65533;_9&#65533;euM&#65533;1&#65533;&#65533;NT6!u&#1522;az&#65533;^A&#65533;y&#65533;&#65533;*&#65533;c&#65533;&#65533;&#65533;)< &#65533;&#65533;&#701;i&#65533;=A&#65533;k&#65533;&#65533;1X&#65533;&#65533;{&#65533;
&#65533;&#65533;: &#65533;&#65533;&#65533;j&#65533;#&#1675;&#65533;&#65533;&#65533; &#65533;&#65533;c&#65533;&#65533;	&#1602;^&#65533;	&#65533;z&#65533;&#65533;&#65533;&#65533;4&#65533;&#65533;&#65533;a&#65533;&#65533;&#65533;>up#.&#65533;:Q&#65533;&#65533;8&#65533;&#65533;&#65533;&#203;&#65533;&#65533;~Z	&#65533;&#65533;O1	%8&#65533;&#65533;I&#65533;&#65533;(&#281;m&#65533;&#65533;&#65533;&#65533;%&#65533;{&#65533;:0$&#65533;&#65533;&#65533;h&#65533;DQ&#131;&#65533;&#65533;&#65533;&#65533;&#65533;S&#621;&#65533;&#65533;&#65533;&#65533;&#65533;&#65533;&#65533;&#65533;&#65533;N		h&#65533;&#65533;!&#65533;98|&#65533;&#65533;&#65533;&#65533;-Y&#65533;&#65533;02]&#65533;%.&#1636;&#65533;P&#65533;&#65533;&#65533;&#65533;&#65533;&#65533;Y&#65533;&#65533;&#65533;&#65533;&#65533;&#65533;&#65533;&#65533;&#65533;hS$&#65533;&#729;&#65533;[&#65533;&#65533;@&#65533;&#65533;9&#65533;i#&#65533;j;&#65533;&#65533;&#65533;3&#65533;W&#65533;&#65533;W&#65533;&#65533;D&#65533;j0&#65533;&#65533;&#65533;%k`&#65533;&#65533;	 &#65533;&#65533;&#65533;&#65533;:&#65533;&#521;&#65533; &#65533;&#65533;&#65533;&#65533;[&#65533;&#65533;B&#65533;&#65533;
-&#65533;&#65533;&#65533;D&#1385;di&#65533;w&#65533;&#65533;&:r&#65533;g&#65533;&#65533;lx&#65533;Y&#65533;&#65533;&#65533;:#&#65533;&#65533;&#65533;&#65533;&#65533;7 &#65533;&#65533;
&&#65533;&#65533;lyDCS&#65533;&#65533;Y&#65533;C&#65533;&#65533;&#65533;&#65533;&#65533;&#65533;&#65533;@3&#65533; &#65533;&#1433;&#65533;&#65533;&#65533;&#65533;H&#65533;&#65533;C &#65533;&#65533;_&#65533;PK5'3&#65533;x&#65533;?&#65533;&#65533;&#65533;+ P&#65533;T&#65533;&#65533;1R&#136;&#65533;&#65533;&#65533;1&#65533;p&#65533;~&#65533;&#65533;x@8&#65533;&#65533;!&#65533;&#65533;&#528;m&#272;&#65533;x!	&#65533;&#65533;&#65533;&#65533;?&#65533;&#65533;&#1244;+&#65533;Vy&#65533;i&#65533;!&#65533;h;&#65533;[&#65533;&#65533;&#65533;&#65533;|&#65533;Oq#&#65533;&#65533;&#65533;89&#65533;&#65533;o&#65533;&#65533;69&#65533;3_&#65533;&#65533;]&#65533;&#65533;d&#65533;1	&#65533;:&#65533;&#65533;&#65533;C*/&#65533;&#65533;x&#65533;&#65533;&#65533;&#65533;=&#65533;8>4&#65533;&#65533;&#65533;&#65533;&#65533;e#;&#856;&#65533;&#857;&#65533;&#65533;4&#65533;&#144;1&#65533; &#65533;&#65533;XZ&#65533;M&#65533;N\&#65533;J&#65533;4&#65533;&#65533;"&#65533; ~T&#65533;&#65533;oy&#65533;&#65533;&#65533;&#65533;]&#65533;&#65533;w&#65533;&#65533;R;&&#65533;X:&#65533;&#65533;z&#65533;&#65533;xy&#65533;&#1417;p&#65533;$&#65533;xF&#65533;&#50031;&#65533;J&#65533;0&#65533;&#65533;&#65533;&#65533;E&#65533;x&#65533;w&#65533;&#65533;$I%8&#65533;7&#65533;&#65533;U&#65533;K&#65533;V&#65533;B&#65533; &#65533;&#65533;&#65533;&#65533;&#65533;&#65533;&#65533;L:&#65533;&#65533;  &#518; &#65533;&#65533;8&#597;&#65533;&#65533;M.j&#65533;`R&#65533;G&#169;W&#65533;&#65533;&#65533;r&#65533;&#65533;&#65533;J&#65533;[/&#65533;&#65533;&#65533;;\	&#65533;&#65533;&#65533;&#65533;r7S&#65533;&#65533;PN!&#65533;&#65533;&#65533;&#65533;&#1880;&#757;!&#65533;)&#1605;o9&#65533;>TI&#65533;`8&#65533;&#65533;X&#65533;'&#65533;&#65533;&#65533;&#901;A&#65533;&#65533;!&#65533;&#65533;&#65533;&#65533;&#65533;8&#65533;\&#65533;&#65533;&#65533;&#65533;&#65533;&#65533;&#65533;&#65533;&#65533;_&#65533;&#65533;.&#65533;	g)&#65533;&#65533;$&#225;&#65533;:*:&#65533;5&#65533;&#65533;&#65533;\	!&#65533;&#65533;e&#65533;K&#65533;Q&#65533;&#65533;&#65533;&#65533;$&#65533;t&#65533;&#65533;&#1558;&#65533;&#65533;O{&#65533;M&0&#65533;A,(0&#65533;r&#65533;&#65533;&#65533;B&#65533;	&#65533;&#178;Kb&#65533;L&#65533;7k'R&#65533;&#65533;&#65533;&#65533;p&#65533;&#65533;&#65533;A&#65533;&#65533;L&#65533;&#548;7MY&#65533;$
&#65533;&#65533;2}&#65533;a&#65533;&#65533;&#65533;CxY&#65533;t&#65533;&#65533;
&#65533;&#65533;&#65533;&#45961;X4I&#65533;.&#65533;0&#65533;n&#65533;&#1097;q9&#65533;&#65533;&#65533;S&#65533;Q'&#65533;K&#65533;&#65533;&#65533;&#65533;&#65533;4&#65533;&#65533;88&#65533;&#14562;&#65533;2&#65533;&#65533;7Hp&#65533;&#65533;&#65533;&#65533;&#65533;&#65533;&#65533;2&#65533;<&#65533;&#65533;>&#65533;Y&#65533;&#65533;2/&#65533;T&#65533;&#65533;@&#65533;&#65533;<&#65533;/#K&#65533;p&#65533;&#65533;&#65533;&&#65533;"&#65533;U14&#65533;&#65533;	r&#65533;&#65533;&#65533;&#65533;F&#65533;q&#65533;&#65533;&#65533;&&#65533;&#65533;&#65533;nB&#65533;!&#65533;N&#65533;&#65533;&#261;&#65533;.&#65533;&#65533;!&#65533;8&#131;3v&#65533;R&#65533;&#65533;&#65533;.b&#65533;&#65533;&#65533;Qu&#65533;
J&#65533;&#65533;&#65533;&#65533;&#65533;(x&#65533;h1&#65533;:&#65533;&#65533;&#65533;&#65533;bd&#65533;k&#65533;&#65533;\&#65533;&#65533;Pv&#1042;&#65533;p)&#65533;h&#65533;&#65533;2&#65533;#&#65533;&#65533;&#65533; &#476;&#65533;?&#1605;&#65533;&#65533;&#1545;&#65533;a &#65533;&#65533;!&#1185;&#65533;&#65533;&#65533;&#65533;0#7(TQ&#65533;&#65533;",&#65533;&#65533;I&#65533;9&#1572;c=	L&#65533;Ga*&#65533;&#65533;,"Qb&#65533;I&#65533;&#65533;&#65533;&#65533;&#65533;:&#65533;(&#65533;&#1505;&#65533;/&#65533;p6&#65533;&#65533;&#65533;R&#65533;&#65533;&#65533;1&#65533;c&#65533;J&#65533;E3	>&#1356;V&#65533;&#65533;%&#65533;&#65533;&#65533;'&#65533;&%&#65533;&#65533;&#65533;"&#65533;*&#65533;&#65533;o&#65533;q&#65533;&#65533;&#65533;&#65533;*Y"&#65533;1;&#65533;hZ&#65533;u!^3M&#65533;&#65533;&#65533; &#65533;;`&#65533;	]&#65533;&#65533;	6&#65533;5?&#65533;x&#65533;&#65533;>&#65533;=,.&#65533;&#65533;&#1725;C&#65533;&#65533;8&#65533;h&#65533;&#65533;.&#65533;&#65533;m &#65533;&#65533;HM1&#65533;XK&#65533;*&#65533;S&#65533;&#2463;&#65533;&#65533;&#65533;&#65533;8 &#65533;&#65533;;&#65533;&#65533;&#65533;&#65533;&#65533;&#1207;C&#65533;2,&#65533;;
O9&#65533;7[&#65533;&#2008;&#65533;i&#65533;&#65533;&#65533;&#65533;R&#65533;&#65533;9tKO&#61505;&#65533;&#65533;&#65533;&#241;&#65533;&#65533;&#65533;&#65533;&#65533;&#65533;*#&#65533;&#65533;p&#65533;Z	&#626;&#65533;s@8&#65533;:&#65533;&#65533;I<&#65533;MF&#65533; &#65533;&#65533;y&#467;&#65533;+S&#65533;0(&#65533;g&#65533;&#65533;k]&#65533;k&#65533;&#65533;O&#65533;IU&#65533;[&#65533;.&#65533;&#1134;&#65533;k&#65533;X)&#65533;&#65533;&#65533;j&#65533;&#65533;]&#65533;&#65533;&#246;!&#65533;&#65533;*"a&#65533;&#659;[&#65533;P{7'Q&#65533;&#65533;&#65533;&#65533;pTe&#65533;S&#65533;&#65533;>&#65533;&#65533;,&#65533;bht0*A&#65533;&#65533;	y&#350;&#65533;&#65533;&#65533;'&#65533;&#65533;&#65533;&#65533;&#383;&#65533;&#65533;&#65533;,&#65533;E[J_m&#65533;M&#65533; &#1202;&#65533;&#65533;&#1262;&#65533;&#1176;m&#65533;i&#65533;S]&#65533;Yh&#65533;?&#65533;&#65533;&#65533;&#65533;&#65533;&#65533;X	&#65533;7d&#65533;&#65533;&#65533;s&#65533;&#65533;N^h&#65533;&#65533;&#65533;x&#65533;	&#65533;<w&#65533;&#65533;&#65533;&#65533;P&#65533;&#65533;b&#521;&#65533;8&#65533;D|&#65533;&#65533;H,&#65533;&#65533;&#65533;K&#1904;r&#65533;&#65533;&#65533;&#65533;&#65533;&#65533;Z&#65533;#&#65533;\&#65533;&#65533;FJ&#65533;&#52758;&#65533;&#65533;j&#65533;&#65533;&#1872;&#65533;e&#65533;j X&#65533; &#65533;ee
&#65533;&#65533;&#65533;J&#65533; &#65533;2&#65533;`&#65533;42&#65533;L&#65533;&#724;Y&#608;&#65533;&#65533;&#65533;k`&#65533;"&#65533;L&#65533;%Q&#65533;E&#1418;EGER&#65533;&	&#65533;&#65533; G&#65533;j&#65533;&#65533;? &#65533;&#65533;&#65533;&#65533;&#65533;N&#65533;_5&#65533;&#65533;&#65533;&#65533;'i.N &#65533;;&#65533;&#65533;B&#65533;C&#65533;O&#65533;-&#65533;,[a&&#65533;&#1842;>7&#19623;&#65533;T&#65533;[&#65533;9&#65533;}A&#65533;&#65533;&#65533;Q&&#65533;&#65533;:w&#65533;N&#65533;&#65533;&#65533;";;I&#65533;D&#65533;&#65533;`00&#65533;IB&#65533;&H&#65533;LK&#65533;PYw&#65533;&#65533;&#65533;&#65533;&#408;&#65533;K&#65533;&#852;xPDq&#65533;&#65533;`&#65533;&#65533;m&#65533;c&#65533;S1K&#65533;&#65533;&#65533;Td&#65533;&#65533;`
h9&Sr&#65533;&#65533;&#65533;Y<5&#65533;wf&#65533;&#65533;&#65533;!"&#65533;&#65533;&#65533;&#65533;N&#65533;J&#65533;&#65533;&#65533;U&#65533;*|&#65533;i&#65533;&#65533;&#65533;6Y&#65533;;f&#65533;P'&#65533;&#65533;3&#65533;&#65533;&#65533;&#65533;&#65533;&#65533;"[4&#65533;&#65533;&#65533;f&#65533;&#65533;.&#65533;&#65533;)8
N&#65533;&#65533;&#65533;q&#65533;X&#65533;&#65533;kHQ\&#65533;U&#65533;&#65533;&#65533;&#65533;&#65533;j&#65533;&#65533;E&#65533;LW&#65533;miz&#65533;-O&#65533;&#65533;&#65533;:?&#65533;)$\&#65533;&#65533; G&#65533;&#65533;&#65533;&#1937;&#65533;&#65533;I&#65533;&#65533;0&#65533;&#65533;C
&#65533;&#65533;&#65533;&#65533;&#65533;8& &#449;&#65533;=M&#65533;&#65533;k&#65533;&#65533;6C&#65533;&#280;&#65533;&#65533;&#1882;&#65533;l&#361;&#65533;&#65533;&#65533;&#65533;Pa,&#65533;&#65533;Q&#65533;Gs^&#65533;v&#65533;CD&#1874;&#65533;!&#65533;&#65533;Hx&#65533;&#65533;&#65533;&#65533;m&#65533;FD&#65533;&#65533;&#65533;]&#727;&#65533;&#65533;&#65533;)z&#65533;&#65533;2&#65533;&#65533;Znn6m"&#65533;&#65533;&#65533;{&#65533;&#65533;&#65533;f&#65533;&#65533;%6Yj&#65533;f&#65533;{&#65533;&#65533;K&#65533;&#65533;&#65533;&#65533;F&#65533;&#65533;B&#1838;<&#65533;&#65533;#&#65533;:&#65533;&#1523;&#65533;&#65533;&#65533;<&#65533;ior@v&#65533;&#65533;&#65533;&#65533;`&#661;&#65533;&#65533;&#65533;&#65533;&#65533;8 &#65533;M&#65533;&#1679;&#65533;&#65533;&#65533;/&#65533;&#65533;	+&#65533;&#65533;&&#65533;;F&#65533;&#65533;S&#65533;&#65533;@m&#65533;&#65533;.Xj&#65533;h&#65533;[&#65533;i,E&#65533;f&#65533;&#217;&#65533;H&#65533;&#65533;&#65533;&#65533;m&#65533;4>&#278;&#65533;&#65533;P&#286;&#65533;&#65533;&#65533;&#65533;(B&#65533;.&#65533;&#65533;&#26120;&#65533;~&#65533;&#65533;
&#65533; &#65533;1&#65533;A&#65533;&#65533;02)4&#65533;'~&#65533;!&#65533;&#65533;&#65533;r&#1176;)3&#65533;&#65533;&#65533;&#65533;\&#65533;E9"b&#65533;&#65533;&#65533;4&#65533;&#65533;&#65533;d&#65533;`&#65533;&#65533;&&#65533;X&#65533;&#1218;E&#65533;*	&#65533;&#65533;b&#65533;i&#65533;@H7&#65533;&#65533;&#65533;e&#65533;&#65533;F]&#65533;[T17&#65533;&#65533;X&#65533;&#65533;J&#65533;&#290;&#65533;&#65533;&#65533;&#65533; &#65533;&#65533;&#65533;7&#65533;&#65533;c&#65533;&#65533;&#65533; &#65533;&#432;3&#65533;y!B&#65533;&#65533;&#65533;2&#502;!&#65533;&#65533;`@&#65533;k&#1691;\[&#65533;&#65533;[:&#65533;&#65533;b&#65533;x&#65533;&#65533;Or&#65533;&#65533;y&#65533;):&#65533;C^&#65533;@&#65533;X4e&#65533;&#65533;&#65533;&#65533;&#65533;]&#65533;&#65533;&#65533;eP&#65533;&#1459;&#65533;l&#65533;&#65533;ly&#630;Y&#65533;&#65533;[&#65533;&#34389;h&&#65533;S&#65533;&#65533;&#65533;&#65533;&#65533;z&#65533;%&#65533;&#229;&#65533;`&#65533;&#65533;8ny&#65533;&#797;1&#65533;&#65533;h&#65533;
&#65533;&#65533;D&#65533;&#65533;H,&#65533;+&#65533;c&#65533;3cNHN&#65533;u&#65533;&#65533;&#65533;al&#65533;5&#65533;&#65533;p&#65533;4&#65533;&#65533;Uo&#65533;&#65533;2&#65533;&#65533;`&#65533;"&#65533;Qx&#65533;&#65533;q&#65533;#>bS&#65533;&#65533;s8S!9&#65533;	?&#65533;&#65533;&#65533;&#65533;&#65533;k bL&#65533;&#65533;5&#65533;,&#65533;&#65533;(&#65533;kG&#65533;&#65533;0&#65533;!&#65533;&#65533;&#65533;&#65533;D&#65533;%[&#65533;v&#65533;&#65533;&#65533;p&#14214;2&#65533;jE&#65533;&#65533;1	b&#65533;n&#65533;&#65533;$&#65533;$+g&#65533;|&#65533;Q&#65533;&#65533;&#65533;q
&#65533;&#65533;1&#65533;P&#65533;&#408;\&#65533;C"lq&#65533;r*&#65533;q&#65533;&#65533;&#65533;&#65533;Zm&#65533;&#65533;&#65533;&#65533;D&#65533;(&#65533;&#65533;&#65533;`&#65533;T&#65533;&&#65533;&#65533; &#65533;&#65533;h&#65533;&#65533;&#65533;s&#65533;*%&#65533;&#65533;&#1816;rZ&#18500;&#65533;&#65533;9&#65533;&#65533;H%&#65533;&#65533;&#65533;&#65533;&#65533;,&#1704;&#65533;&#65533;Ny^&#65533;&#65533;E#h&#1615;jX*O`&#65533;&#65533;F'|a!&#65533;&#65533;Z&#65533;&#65533;$q&#65533;&#65533;R&#65533;&#65533; &#65533;&#65533;alT&#65533;D
j&#65533;c&#65533;&#65533;X&#65533;&#65533;h&#65533;&#65533;~d&#65533;Y&#65533;E&#65533;&#65533;&#65533;?&#65533;&#65533;&#65533;k&#65533;SY&#65533;&#65533;S&#65533;&#65533;8&#65533;Uu'
&#65533;/2&#65533;&#65533;&#65533;&#1147;z&#65533;w6Q&&#65533;&#65533;hFD$U&#1644;5)&#65533;&#65533;N&#65533;}&#65533;o&#1371;8"&#65533;&#65533;vn&#65533;&#65533;]&#65533;(T&#65533;&#65533;&#65533;&#65533;&#65533;&#65533;\&#65533;z&#65533;&#65533;&#65533;g&#65533;T=&#65533;&#65533;m=!k&#65533;&#65533;YS&#65533;&#65533;&#65533;:t N&#65533;&#65533;&#65533;&#65533;&#65533;'JV&#65533;v&#54581;j.&#65533;&#65533;&#65533;p&#65533;&#65533;}&#65533;&#1977;&#65533;Sv<&#65533;&#65533;C &#1056;U&#65533;&#65533;&#65533;e&#65533;)O&#65533;&#65533;:&#65533;D%P &#65533;&#65533;6&#65533;&#65533;i&#65533;&#65533;t&#65533;i&#1064;&#65533;`x&#65533;jF&#65533;&#65533;&#128;^j&#65533;k&#1285;Q&#65533;@&#65533;&#65533;	&#65533;fD&#65533;&#65533;&#65533;Y&#65533;&#65533;L;}FtZP&#65533;;&#65533;4&#65533;&#65533;'P&#65533; &#65533;0&#65533;U&#65533;j&#1080;&#65533;e,%&#34016;&#65533;~E&#65533;n&#65533;&#65533;s&#65533;&#925;&#65533;&#65533;&#65533;&#65533;&#65533;,&#65533;V&#65533;6rGha&#65533;<&#65533;&#65533;&#1158;&#65533;S&#65533;&#65533;fw&#65533;Llh{Z&#65533;6!&#65533;<R}1&#65533;&#65533;&#64159;&#65533;j&#65533;x
,&#65533;*&#65533;&#65533;&#1201;p&&#65533;&#65533;d&#65533;au&#65533;&#65533;.&#65533;B&#1782;&#65533;&#65533;H&#65533;&#65533;&#65533;j&#65533;r6&#65533;Ix&#65533;j&#65533;aU&#65533;&#65533;&#65533;&#65533;0&#65533;-&#65533;)4&#65533;&#65533;&#65533;0&#65533;d&#65533;&#65533;B	&#65533;&#65533;&#65533;:&#65533;tD&#65533;&#65533;-d&#65533;5S&#65533;DX1&#65533;&#65533;&#65533;]#&#65533;&#65533;u&#65533;&#65533;Q)&#65533;&#65533;&#65533;0&#65533;pM&#334;qg&#65533;S&#65533;&#65533;# #&#65533;$_OA^&#65533;&#65533;p&#65533;QX0P&#65533;5L3l=&#65533;&#338;JM&#65533;l5i&#65533;]&#65533;&#65533;&#65533;&#777;&#65533;&#65533;&#65533;_TB&#65533;&#65533;&#65533;`3&#65533;G&#65533;{ha&#65533;&#1754;QF`&#65533;5&#1396;&#65533;:&#65533;&#65533;T&#65533;:x^&#65533;LG&#65533;&#65533;&#65533;&#65533;&#65533;_&#65533;}&#65533; P&#65533;]&#65533;&#65533;&#65533;Q-&#65533;&#65533;&#65533;S4z&#65533;&#65533;T&#65533;}V&#65533;7MYzQG&#65533;	&&#65533;DJv&#1491;&#65533;&#65533;&#65533;`p&#65533;Tv%&#65533;%P&#65533;&#65533;&#65533;^&#65533;PPL&#65533;T~&#65533;&#65533;&#65533;&#65533;n7&#1498;&#1556;&#65533;&#65533;}&#65533;Y&#65533;&#65533;&#65533;(6&#1245;5&#1124;,&#65533;{&#65533;&#65533;PYe&#65533;&#65533;Z&#65533;:&#65533;s&#65533;]&#65533;n[&#65533;&#65533;&#65533;o<&#65533;BU&#1988;G&#65533;&#65533;&#65533;S &#65533;&#1800;&#65533;
&#65533;t&#65533; xpP6  O&#65533;5&#65533;kP&#65533;&#65533;&#65533;&#65533;X&#65533;&#65533;h]&#65533;&#65533;&#65533;&#65533;v&#65533;!&#65533;&#65533;&#65533;&#65533;&#1363;&#65533;>}&#65533;+&#65533;&#65533;&#1571;&#65533;j*&#65533;&#65533;&#65533;@)&#65533;)5XC&#65533;&#65533;&#65533;J&#1193;db&#65533;&#491;&#65533;mP&#65533;&#65533;&#65533;7/TZ&#65533;&#65533;5A&#65533;&#65533;e&#65533;&#65533;*TQ),4 &#65533;&#65533;`&#65533;m`&#65533;&#65533;&#65533;&#65533;&#65533;&#65533;&#65533;b/&#65533;&#250;:z&#65533;w&#65533;&#65533;N&#65533;&#65533;4&#1231;&#734;r$&#65533;&#65533;ud&#65533;w&#65533;&#65533;4&#65533;&#65533;&#65533;&#65533;&#65533;&#1048;&#65533;E&#65533;&#65533;_&#65533;&#65533;hns&#65533;&#65533;&#65533;>&#65533;&#1297;Q&#65533;>&#65533;&#65533;N&#65533;&#65533;Wy&#65533;&#65533;&#65533;L&#65533;&#65533;i&#65533;&#65533;<Z:tp&#65533;t&#65533;0&#65533;&#1513;&#65533;P&#65533;h&#65533;&#65533;&#65533;&#1621;.&#65533;}&#65533;t]EE&#65533;ZN&#65533;K&#65533;&#65533;&#65533;X &#65533;H&#1694;J&#1560;Vn&#65533;&#65533;#&#65533;&#65533;&#850;&#65533;&#65533;J&#65533;&#65533;&#65533;<&#65533;>&#65533;&#65533;D0&#65533;&#65533;'6&#65533;&#65533;k&#65533;&#65533;O)&#65533;&#65533;`r&#65533;&#1038;&#65533;>}&#65533;
&#65533;9&#65533;&#65533;j&#65533;&#1158;&#65533;/\lu &#65533;&#65533;a..&#65533;&#65533;&#65533;&#65533;&#65533;]-$)pS&#65533;&#65533;t&#65533;&#65533;&#65533;&#65533;>o2&#65533;&#65533;&#65533;&#65533;,&#65533;(
rk&#65533;&#1196;j7&#65533;&#65533;0!fz&#65533;{&#65533;&#65533;y&#65533;;&#65533;&#65533;abF&#65533;&#65533;&#65533;&#65533;BTVT"&#65533;&#65533;&#65533;!#&#65533;&#65533;&#65533;:DIgD&#65533;&#65533;&#65533;P&#65533;&#65533;[&#65533;&#65533;JY&#65533;[&#65533;&#65533;&#65533;&#65533;xE&#65533;&#65533;&#65533;V&#65533;a&#65533;e&#65533;9&#65533;_:B&#65533;&#65533;d&#65533;(J&#65533;&#65533;&#65533;,&#65533;&#65533;xh'&#65533;&#65533;!	&#65533;0&#65533;Gs$&#65533;&#65533;&&#65533;&#65533;=B&#65533;:&#5420;&#65533;8A\HoD4&#65533;&#65533;,(&#65533;&#65533;&#1909;R&#65533;S&#65533;&#65533;+2&#65533;(&#65533;&#65533;@&#65533;&#65533; &#65533;y&#65533;BrX`y)@&#65533;&#65533;+&#65533;&#65533;J&#65533;|&#65533;&#65533;!!&#65533;&#65533;&c&#65533;_EeM&#65533;D&#65533;:&#65533;A&#65533;EX1K&#65533;z&#65533;u&#65533;Y&#65533;2E&#65533;0l$98&&#65533;e&#65533;:&#65533;&#1425;o,&#65533;A&#1905;Hv&#65533;&#65533;D&#65533;,Q`Qt&#65533;&#274;&#65533;&#65533;N&#1017;&#65533;bs
S&#65533;"
Q&#65533;&#65533;&#65533;&#65533;`&#65533;eEA&#65533;&#65533;
&#1356;&#65533;&#818;(&#65533;&#65533;&#65533;c&#65533;7&#65533;0&#65533;2&#65533;z&#65533;&#65533;&#65533;t&#65533;g&#65533;k&#65533;&#65533;&#65533;]pW&#65533;|X &#65533;&#65533;e&#65533;&#65533;h*y&#65533;&#65533;&#65533;:&#65533;&#65533;#I&#65533;]&#65533;&#65533;&#65533;A&#65533;&#65533;~	&#65533;	W&#65533;17&#65533;S).&#65533;)*&#65533;&#65533;&#995; &#65533;;K^&#65533;&#65533;v&#1037;K&#65533;#&#65533;&#960;Y&#65533;&#65533;c)&#65533;&#65533;&#562;&#65533;9*'&#65533;{&#65533;&#65533; -&#65533;&#65533;iK&#65533;&#65533;Kwt&#65533;<&#729;tt\&#65533;&#65533;&#385;.e7k&#65533;&#65533;kf%j&#65533;y8 &#65533;&#65533;b"&#65533;&#65533;&#65533;b+&#65533;&#65533;&#65533;e8&#65533;*#P`&#65533;W<QA&#65533;&#65533;&#677;&#65533;&#65533;s&#65533;&#65533;&#65533;&#65533;0&#65533;&#1550;&#65533;&#65533;&#1130;N0&#65533;hI&#65533;&#65533;P&#65533;&#1406;MM	&#65533;&#65533;NKe&#65533;"haQ&#65533;&#65533;&#7315;>{fg6&#65533;&#65533;&#65533;n&#65533;g-&#65533;&#65533;Mz&#65533;X]&#65533;&#65533;i&#65533;lM&#65533;&#65533;&#65533;BhP6&#65533;$x@&#1112;&#65533;j&#548;&#65533;M6s&#65533;&#65533;W&#65533;N&#65533;E&#65533;N5 &#65533;3&#65533;)Q&#65533;&#65533;6&#65533;&#65533;&#65533;.&#65533;&#65533;v&#65533;DUN&#65533;/`-&#65533;0&#65533;(&#65533;CI&#65533;&#65533;B&#65533;%z&#65533;F%P&#65533;&#65533;JHg)&#65533;5&#65533;&#65533;`&#65533;&#65533;S&#65533;&#65533;&#1216;h&#65533;X&#65533;0&#65533;&#65533;&#65533;4s&#65533;&#65533;&#65533;mp&#65533;&#65533;&#65533;&#65533;**f&#65533;H&#65533;0k9&#65533;=n&#65533;&#65533;&#65533;&#23051;G&#65533;&#65533;&#805;.6i5&#65533;&#65533;#&#65533;M,"b&#65533;uz&#337;&#65533;;^r0&#65533;&#65533;&#65533;"XIf&#65533;~&#1589;(&#65533;&#65533;&#65533;lk.&#65533;&#65533;'&#65533;&#65533;&#65533;&#65533;Ch&#65533;dY&#65533;&#65533;x&#65533;:a&#65533;&#65533;&#65533;&#65533;&#41349;M&#65533;&#65533;(i&#65533;<Z&#1210;&#65533;x&#65533;&#65533;wLQ&#850;&#65533;vr~&#65533;3 AO%*L8&#65533;ZX
&#65533;@&#65533;X;&#61545;v^
&#65533;`&#34206;P&#65533;']f&#65533;z&#65533;&#65533;Ubq&#65533;v&#65533;&#65533;&#65533;.bI-aq&#65533;A&#65533;8?V&#65533;&#65533;&#65533;&#65533;&#65533;&#65533;&#1238;&#65533;&#1492;rV&2M{&#65533;f&#1689;&#65533;&#65533;&#65533;&#65533;&#65533;&#65533;g+H
&#65533;&#65533;B"D&#65533;&#65533;&#1192;&#65533;&#65533;\ 6&#65533;&#65533;X&#1312;|&#65533;&#65533;Gd &#65533;e;&#65533;<_v&#65533;&#65533;&#65533;*&#65533;.V&#811;M&#65533;]&#65533;&#65533;1s&#65533;q&#65533;'&#65533;a-&#65533;:&#65533;&#65533;q&#65533;&#1476;L&#65533;R]&#65533;eR@}k$c%&#65533;d&#65533;&#65533;&#65533;~H&#65533;GU&#65533;n&#65533;i&#65533;;&#65533;&#65533;&#65533;?I&#65533;&#65533;&#65533;y>&#65533;&#65533;A&#65533;6q&#65533;&#65533;P&#65533;&#65533;@&#404067;b&#65533;&#65533;&#65533;&#65533;&#65533;i9&#65533;y3w&#65533;V&+&#65533;Oc&#65533; &#881;6|`&#65533;P&#65533;*I&#65533;
K8C&#65533;&#65533;"&#65533;A&#65533;&#566;&#65533;&#65533;&#65533;&#65533;(&#65533;&#65533;&#65533;&#65533;5&#51147;&#65533;&#65533;-&#65533;J&#65533;"&#65533;s&#65533;&#8536;Z&#65533;&#65533;.&#65533;;H-&#65533;&#65533;My&#65533;\&#65533;z!&#65533;&#65533;7Gs^&#1678;&#65533;;&#65533;&#65533;[&#65533;2&#65533;&#65533;G&#65533;?&#694;&#65533;&#65533;d&#65533;&#65533;&#65533;&#65533;74 &#65533;&#65533; &#65533;&#65533;&#65533;&#65533;R&#65533;&#65533;s&#65533;&#65533;x&#65533;q&#65533;[]&#65533;&#65533;&#65533;@	JH&#65533;!m9k=z&#65533;^j,+=&#65533;&#65533;F=a&#65533;&#65533;x&#65533;&#65533;&#65533;&#65533;&#65533;	&#65533;&#1383;&#683477;&#65533;-9&#65533;&#65533;&#65533;&#65533;&#65533;U&#65533;L#&#65533;&#65533;&#8489;&#65533;\&#65533;&#65533;)6&#65533;9\&#65533;&#65533;\&#65533;&#65533;&#65533;D&#65533;&#65533;XC&#65533;\
bK&#65533;y&#65533;3&#65533;&#65533;g;Q&#65533;&#65533;&#65533;X&#65533;&#65533;&#65533;&#65533;=NK&#65533;S~j&#65533;&#1867;&#65533;N5&#65533;uD&#65533;&#65533;*&#65533;&#929;&#65533;{&#65533;[2-&#65533;&#65533;&#65533;&#65533;9M&#65533; ;&#65533;&#591;J&#65533;Y&#65533;&#65533;IX$&#65533;]p&#65533;&#65533;&#65533;M&#65533;&#65533;&#65533;&#65533;&#65533;&#65533;C&#65533; d&#65533;(&#65533;.&#65533;&#65533;&#1935;&#65533;O}&#65533;Ky&#65533;u&#1581;x&#65533;&#65533;_,&#65533;J]&#65533;&#65533;U?iTY&#65533;&#65533;z&#65533;U&#65533;&#65533;&#65533;&#65533;uyI&#65533; &#65533; p$&#65533;u,&#65533;7 &#65533;!HG@&#65533;Cy&#65533;ql&#65533;&#65533;&#65533;@0&#65533;&#65533;A&#65533;[&#65533;&#65533;&#65533;&#65533;^u&#65533;0&#65533;J(!\&#65533;&#65533;&#65533;eU0&#65533;D&#65533;&#65533;6&#65533;&#65533;&#65533;&#65533;GyX&#65533;&#65533;]&#65533;&#65533;r&#65533;&#65533;&#65533;	&#65533;&#65533;Y&#65533;]&#65533;=&#65533;&#65533;u&#1977;&#65533;&#65533;{&#438;QF7&#65533;p	%&#65533;l&#65533;&#65533;&#287;v@&#65533;&#65533;&#65533;*&#65533;&#65533;&#65533;&#65533;*&#65533;&#65533;S&#65533;*a&#65533;&#65533;t>Y&#65533;ET&#65533;]bL&#65533;Lz&#65533;&#65533;&#65533;+%&#65533;y4&#65533;&#65533;&#65533;&#65533;$6&#65533;e&#65533;&#65533;&#65533;&#65533;&#65533;F&#65533;&#65533;&#65533;]lT&#65533;,_y&#65533;&#65533;F&#65533;&#65533;&#65533;g&#65533;5&#65533;F&#65533;pa&#65533;&#65533;L5&#65533;&#65533;]G&#65533;1&#65533;P<&#65533;i&#65533;&#421;&#65533;&#65533;&#65533;0Kr&#65533;&#65533;0X&#65533;(&#65533;X&#65533;&#65533;^a&#65533;I%&#65533;&#65533;b&#65533;&#65533;V&#65533;hw	&#65533;}&#65533;B&#605;&#65533;]&#1099;9"&#65533;T&#65533;qLu&#65533;0&#65533;&#65533;&#65533;&#65533;r&#65533;&#65533;u&#65533;&#65533;u&#65533;k&#65533;I]E&#65533;Q@[&#65533;X0&#65533;O&#65533;&#65533;&#1084;&#65533;&#65533;PL&#65533;&#65533;&#65533;&#65533;g-OTl0&#65533;&#65533;&#65533;q&#65533;$&#65533;&#65533;&#65533;&#65533;EEP&#1882;&#65533;&#65533;&#65533;ZBE&#65533;&#65533;&#65533;&#65533;PR&#65533;&#65533;JY&#65533;pLMv&#65533;FoGl$:NO&#65533;k&#65533;&#65533;)&#65533;&#65533;&#65533;&#65533;&#65533;RSGr&#65533;%&#65533;&#65533;&#65533;%&#65533;&#65533;
&#65533;D&#65533;}&#65533;&#65533;&#65533;	&#65533;Z&#65533;&#65533;+&#65533;EP&#65533;^&#65533; `R!]&#65533;&#65533;&#65533;@&#65533;,^&#65533;&#65533;`&#65533;)&#65533;%&#65533;&#65533;(AZB&#65533;&#65533;(&#65533;&#65533; &#65533;:-TS8;	&#65533;)&#65533;&#65533;q&#65533;&#65533;&#65533;&#65533;&#65533;5E5&#65533;vL&#65533;w&#65533;&#65533;=&#65533;A&#65533;P[&#65533;SV&#65533;E&#65533;P&#65533;&#1037;&#65533;&#65533;&#65533;0&U|&#18715;@"eR*&#65533;JI`&#395;G!&#65533;^2B&#65533;B&#65533;&#65533;&#65533;P`PN&#65533;L&#65533;BL&#65533;2&#65533;&#65533;	&#65533;&#65533;&#65533;Ds&#65533;&#65533;H&#65533;&#65533;&#65533;]&#65533;&&#65533;QSl&#65533;&#65533;&#65533;&#65533;JBO&#65533;&#65533;&#1289;&#65533;Z&#65533;_&#65533;h&#65533;&#65533;T&#65533;*Y&#65533;&#65533;i	O:`&#65533;&#65533;&#65533;&#65533;J&#1973;&#65533;YI&#65533;$#&#65533;E&#65533;&#65533; Y&#65533;v&#65533;&#65533;	 XCTtFo&#65533;Eo&#65533;@l&#65533;&#65533;&#275;&#65533;|&#65533;0&#65533;&#65533;&#65533;R&#65533;Cv&#65533;L&#65533;&#65533;~&#65533;&#65533;F&#65533;]R&#65533;&#65533;=Y&#65533;P&#65533;	&#65533;&#65533;&#65533;&#65533;aV&#1614;mrXQ&#65533;&#65533;&#65533;&#65533;U&#65533;w`&#65533;N&#65533;+&#1128;&#65533;&#65533;Pz&#65533;&#65533;&#65533;e&#65533;&#65533;&#65533;N&#65533;&#65533;c&#65533;&#65533; &#65533;L&#65533;SX&#65533;&#65533;VM&#65533;H<y&#65533;~&#65533;P&#65533;&#65533;&#65533;7&#65533;&#977;&#65533;&#65533;y&#65533;b&#65533;D&#65533;&#65533;&#65533;Yt&#65533;9Z&#65533;&#65533;r&#65533;&#65533;&#65533;&#65533;&#65533;4&#65533;`&#65533;OFE+)&#65533;&#65533;&#65533;&#65533;&#65533;&#65533;&#65533; &#65533;&#65533;S&#65533;&#65533;!`&#65533;F&#65533;C&#65533;ARf&#65533;&#65533; m&#1532;f&#65533;&#65533;&#65533;&#65533;h&#65533;&#65533;&#65533;vdM&#65533;)&#65533;&#65533;V&#65533;&#65533;&#2036;&#65533;N&#65533;&#65533;&#65533;&#65533;&#65533;&#65533;&#65533;i&#65533;&#65533;&#65533;l&#65533;L]&#65533;&#65533;&#65533;&#65533;L&#65533;K&#65533;&#65533;'&#65533;NZ$j&#65533;YCR,IVz&#65533;c&#65533;&#65533;)&#65533;y&#65533;&#65533;&#1814;&#65533;&#65533;&#65533;54&#65533;&#65533;&#65533;&#65533;lyE&#65533;&#65533;Uu&#65533;&#65533;&#65533;Q&#65533;i&#65533;DLlth&#65533;|&#65533;(i&#65533;&#65533;&#812;&#1976;`&#65533;
K&#65533;&#65533;&#5268;&#65533;&#65533;1&#65533;	&#65533;&#65533;&#1371;&#65533;E&#65533;&#65533;rT&#65533;EP&#65533;&#65533;&#65533;&#65533;S&#65533;&#65533;&#65533;h2&#65533;&&#65533;Jy&#65533;SR* d!#-&#65533;)D&#65533;&#65533;T&#65533;&#65533;+&#65533;&#65533;&#65533;&#65533;&#65533;T&#65533;x&#65533;(&#65533;,"t&#65533;&#65533;&#65533;_&#65533;%&#65533;&#65533;Yx	%&#65533;&#65533;t5&#65533;&#65533;*&#65533;Z	*W&#65533;&#65533;&#65533;T&#65533;&#65533;R&#65533;<&#65533;)&#65533;&#65533;&J&#65533;&#65533;#&#65533;&#65533;D&#65533;&#65533;Sg,:|&#65533;`h&#65533;&#65533;V&#65533;ZX\&p&#65533;d&#65533;&#65533;GY\'}&#65533;.&#65533;&#65533;&#65533;Na*&#1260;|&#65533;&#65533;P&#65533;n4&#65533;}&#65533;&#65533;M&#65533;&#65533;&#65533;&#65533;`&#65533;EY&#65533;!&#65533;&#7134;&#65533;&#65533;&#65533;Y&#65533;&#65533;e&#65533;&#65533;&#1632;&#65533;i8&#65533;&#65533;&#65533;&#65533;e&#65533;&#65533;EU&#65533;5&#65533;5&#65533;~&#65533;u&#65533;&#65533;sY&#65533;&#65533;&#65533;GJN&#65533;&#1257;&#65533;&#65533;J6d4&#65533;&#65533;&#65533;I&#65533;&#65533;&#65533;4C8&#65533;&#65533;F&#65533;F&#65533;&#65533;&#65533;n3&#17431;&#65533;&#65533;R&#65533;&#65533;Y(	2&#65533;&#65533;&#65533;&#38627;(&#65533;x&#65533;&#65533;z&#65533;&#65533;&#65533;&#65533;&#65533;&#65533;_&#50619;&#65533;h&#65533;=&#65533;WC|&#65533;&#65533;&#65533;;&#65533;OFp&#65533;8V&#65533;,>&#65533;&#65533;&#65533;&#65533;&#65533;&#65533;&#65533;&#65533;&#1436;&#65533;&#65533;"&#65533;B&#65533;k&#65533;&#65533;S&#65533;i&#65533;&#65533;j&#65533;&#65533;Q&#65533;	&#65533;itZ&#65533;/&#65533;&#65533;}ra&#65533;&#65533;3&#65533;&#65533;T&#1009;"&#65533;X1kZ&#805;Z&#65533;(L&#65533;&#1016;&#65533;^08&#357;&#65533;&#65533;&#65533;&#65533;&#65533;E<&#65533;;[TL&#65533;7&#65533;&&#65533;&#65533;O&#65533;&#1157;X&#65533;$
&#65533;&#65533;!s&#65533;_P&#65533;E&&#65533;&#65533;Wm&#65533;&#65533;(&#631;&#660;&#65533;&#65533;%&#65533;f&#421;,*&#9640;&#65533;N@s5&#65533;W&#65533;&#65533;+(&#65533;X0&#65533;X&#65533;&#65533;&#65533;&#65533; t&#65533;}ysg&#65533;O&#65533;&#65533;8&#65533;&#65533;&#65533;OJO&#65533;&#65533;&#65533;&#65533;&#65533;&#65533;&#65533;&#65533;Y&#65533;u&#65533;Fk&#49551;&#65533;L&#65533;&#65533;s&#65533;&#65533;&#65533;T&#65533;B&#65533;&#65533;&#65533;X&#65533;NW&#1866;&#65533;&#65533;&#65533;&#65533;P&#65533;nQP?&#65533;&#65533;&#65533;&#65533;&#65533;&#65533;&#65533;&#65533;\,&#1554;&#65533;&#65533;&#138;&#65533;&#65533;t(?l&#65533;t&#65533;Tt&#65533;&#65533;&#65533;&#65533;&#65533;&#65533;&#65533;&#65533;&#65533;&#65533;&#65533;&#65533;p&#65533;&#65533;&#65533;&#65533;\&#65533;&#65533;&#404;&#65533;&#65533;&#65533;&#65533;gmR$&#65533;9&#65533;|&#65533;%&#65533;[&#65533;*&#65533;Qt&#65533;~(&#65533;&#1568;&#65533;4&#65533;N&#65533;]&#65533;?h&#65533;&#65533;._E&#65533;&#65533;3S&#437;&#65533;&#65533;5Pkm&#65533;J&#65533;&#65533;p&#65533;L&#65533;&#65533;|&#65533;|M;&#65533;&#65533;&#65533;*[l&#65533;&#65533;&#65533;&#957;&#65533;)&#65533;5dD;	H&#65533;&#944;K]&#65533;&#65533;:&#65533;&#65533;9p&#65533;&#65533;aX&#65533;&#65533;&#65533;&#65533;F%&#65533;&#65533;&#65533;&#1583;&#65533;%Z&#65533;&#65533;&#65533;VQk&#65533;&#65533;&#65533;&#65533;&#65533;\&#65533;Lo&#65533;bUP&#65533;&#65533;IpTf&#65533;\-l&#65533;NE8daTxt&#65533;&#65533;&#65533;5&#65533;&#65533;wY&#65533;&#65533;	:&#65533;&#65533;&#65533;M&#65533;&#65533;&#65533;&#1043;&#65533;&#65533;E&#65533;&#65533;9*EEa&#65533;&#65533;L&#65533;Eh&#65533;kP&#65533;&#65533;PM&#1173;&#65533;&#65533;m&#65533;&#374;&#65533;&#65533;&#65533;X&#65533;&#65533;&#65533;\4@&#65533;&#65533;&#65533;rt&#65533;L&#65533;&#65533;&#65533;&#65533;&#65533;&#65533;>oY&#65533;E$o&#65533;~&#65533;&#65533;~X&#65533; &#65533;&#65533;O&#65533;&#65533;f&#65533;V&#65533;(w&#65533;&#65533;t&#65533;&#65533;&#65533;0`&#65533;f&#65533;&#65533;&#65533;&#65533;&#65533;2&#65533;&#65533;&#65533;l&#65533;!MH`&#65533;ns&#65533;
&#65533;&#65533;>&#65533;&#65533;=6P&#65533;S<&#65533;6&#65533;&#65533;e&#65533;&#65533;&#65533;e`&#65533;&#65533;4\&#1354;o&#65533;&#65533;&#65533;M&#65533;&#65533;r&#65533;Dk;&#65533;_rR[I&BY&#65533;e&#65533;_&#1844;n&#65533;C&#65533;&#65533;&#65533;.e&#65533;^&#65533;Xl&#65533;&#65533;&#65533;&#65533;f&#65533;b&#65533;&#65533;&#65533;&#65533;&#65533;0&#65533;O&#65533;&#65533;p&#65533;(&#65533;&#65533;&#65533;&#65533;R&#65533;&#65533;d&#65533;;K&#65533;&#65533;vt&#65533;hC&#65533;t5Pwb&#65533;8^&#65533;cK&#65533;Yv&#1993;&#65533;&#65533;]#[.&#65533;&#65533;&#65533;&#65533;3&#65533;&#65533;U&#65533;vmPw&#65533;E&#65533;DDT&#65533;a&#65533;D&#65533;wpT&#65533;<&#65533;&#65533;F&#65533;&#65533;p&#65533;&#65533;sG&#65533;D&#65533;&#65533;d&#14437;^d}A&#65533;\y&#65533;&#65533;<V&#527;6&#65533;&#65533;5p&#65533;&#65533;$Hu&#65533;
&#65533;&#65533;&#65533;&#65533;0 &#65533;B&#65533;&#65533;R&#65533;&#65533;&#65533;eCK3&#65533;&#65533;eS~&#65533;&#65533;@p&#65533;&&#65533;v02S&#65533;k&#65533;.S&#388;&#65533;AF&#65533;&#65533;&#65533;N&#65533;&#65533;+&#65533;&#65533;&#65533;&#65533;&#65533;C;&#65533;&#65533;p&#65533;d&#65533;F&#65533;]KG&#65533;\vgT&#836;z&#65533;&#65533;9,&#65533;d&#65533;&#65533;&#65533;&#65533;R^f&#65533;<6&#65533;D&#65533;tO&#65533;C?&#65533;&#65533;~;%&#65533;%J&#65533;&#65533;&#65533;&#65533;&#65533;"&#65533;~&#65533;&#65533;&#65533;R&#65533;&#65533;]&#65533;&#65533;&#65533;&#65533;5&#65533;&#65533;&#65533;wn&#65533;&#65533;w(C&#65533;&#65533;~&#65533;%gk~&#65533;8P&#65533;&#708;h&#65533;&#65533;lK}M&#65533;&#65533;&#65533;Mq&#65533;B&#65533;&#65533;)&#65533;&#65533;&#65533;&#65533;&#65533;?X&#65533;&#65533;&#65533;&#65533;[w&#65533;&#65533;&#65533;&#65533;4s&#65533;&#65533;&#65533;1m&#65533;6&#65533;B&#65533;C&#65533;.@A&#65533;&#65533;:&#65533;&#549;$vp&#1145;&#65533;&#65533;&#65533;&#65533;Ao&#65533;&#65533;O&#65533;&#65533;6&#65533;&#230;&#65533;&#65533;&#65533;&#65533;ha&#65533;&#1375;Q&#65533;v.Dt&#65533;tA4g^E`_6s&#65533;a0yo&#65533;u&#65533;&#1649;&#65533;&#65533;Y8&#65533;&#1950;&#65533;&#65533;&#65533;&&#65533;&#65533;&#65533;&#65533;uYjU=&#1424;&#65533;&#65533;&#65533;5NW&#65533;&#65533;vb[4gV&#65533;&#65533;&#65533;=,79s&#65533;c&#325;<&#65533;&#65533;`&#65533;&#808;&#1142;]a'P&#65533;K&#40400;RO&#65533;&#564;W&#65533;_&#65533;&#65533;&#1976;&#65533;&#65533;&#65533;"!&#65533;k&#65533;&#65533;&#65533;N&#65533;.&#65533;'&#65533;_&#436;Rji#&#65533;&#65533;&#1806;Q&#65533;6;ERm&#65533;E&#65533;&#448; &#65533;&#65533;&#65533;&#65533;6F&#65533;{{f{&#65533;TP'&#65533;&#65533;&#65533;]&#65533;!&#681;&#65533;&#65533;&#65533;&#65533;b&#65533;\&#65533;&#65533;m+{&#65533;&#65533;&#65533;_&#65533;RT&#65533;i&#65533;&#65533;&#65533;&#173;Y0/(&#65533;pK&#65533;&#65533;&#65533;&#65533;HUH&#65533;5?&#65533;&#65533;&#65533;&#65533;8&#65533;4&#65533;&#65533;&#6051; &#65533;d&2d&#65533;&#65533;p&#65533;^%&#65533;.mf&#65533;&#65533;&#65533;u}5&#65533;&#65533;&#65533;|%&#65533;&#65533;&#65533;7&#65533;l&#65533;n]+9Iy&#65533;P&#974174;&#65533;x$&#65533;8sT-&#65533;B&#65533;J8&#871;XE&#65533;}k&#65533;z_/o&#65533;6&#21403;&#65533;&&#65533;&#65533;&#65533;A&#65533;K&#65533;O&#65533;&#65533;&#65533;~G=6x&#65533;LP&#65533;d}}&#696;	&#65533;&#65533;9&#65533;&#65533;4&#24257;&#65533;&#65533;&#1778;Q7E&#65533;&#65533;&#65533;-&#65533;+&#65533;&#65533;&#65533;&#65533;![H&#65533;&#65533;+ &#65533;&#65533;G&#65533;&#65533;&#65533;'&#65533;S>&#65533;&#65533;"&#65533;h&#65533;&#65533;`&#65533;&#65533;&#1329;g@B&#65533;&#222;<&#65533;&#65533;&#65533;&#873;S	&#65533;)PM&#65533;&#65533;k9&#65533;R"&#65533;&&#65533;X0r&#19024;%-&#65533;t&#65533;&#660;&#65533;	cNyy&#65533;&#596;'&#1246;&#65533;&#65533;!&#65533;&#65533;m8&#65533;&#65533;B7,@	&#65533;I0(Q&#65533;&#65533;j&#65533;&#388;j&#65533;&#65533;&#65533;$&#65533;p0&#65533;y&#65533;&#65533;$4&&#65533;^K&#65533;&#65533;cB&#65533;S&#65533;H'%
m$&#65533;a&#65533;ESq&#65533;@&#1314;&#1044;&#65533;i<&#65533;8&#65533;/ mZ)n&#65533;&#65533;&#65533;%H&#65533;
&#65533;d>ec&#65533;&#65533;";&#65533;&#65533;&#65533;tJ&#65533;P&#65533;a3&#65533;05&#65533;&#65533;@&#65533;&#65533;)2&#65533;N&#65533;A&#65533;BQ&#65533;&#65533;&#938;&#65533;&#65533;J&#65533;&#65533;6c&#65533;
3)&#65533;&#65533;&#1740;&#1267;^}&#65533;it&#65533;L&#65533;~&#65533;&#65533;&#65533;&#65533;&#65533;&#65533;&#65533;&#65533;,O&#65533;5!B68;&#65533;q{ &#65533;-z&#30258;&#14936;&#65533;&#65533;&#65533;&#65533;&#65533;	&#65533;p&#65533;b&#65533;axB&#65533;&#65533;&#65533;^&#65533;I&#65533;&#65533;&#65533;&#65533;&#65533;1&#65533;&#65533;R(&#65533;&#65533;&#65533;&#65533;/&#65533;&#138;8&#65533;&&#65533;&#65533;&#65533;&#65533;;&#65533;&#65533;&#65533;Lm&#65533;&#65533;&#65533;#&#65533;\&#65533;&#65533;/&#65533;Tzc&#65533;&#65533;4T&#65533;a&#65533;H&#65533;&#65533;&#65533;
&#65533;afsO5&#65533;4&#65533;&?&#65533;l&#65533;&#65533;&#65533;1&#65533;%#k&#65533;&#65533;&#65533;D&#65533;&#65533;6&#65533;pb&#65533;5&#65533; &#65533;&#610;&#65533;dzB&#65533;&#65533;&#65533;S5(&#65533;[l&#65533;&#65533;&#65533;&#65533;&#65533;N&#65533;A9:&#65533;&#65533;P&#260;&#65533;J&#65533;+&#65533;&#65533;&#65533;&#65533;&#65533;&#65533;>&#65533;H!&#65533;JQal&#65533;&#65533;%&#65533;xtJ(&#65533;&#65533;1&#65533;:|z&#65533;< &#65533;(S&#65533;$&#65533;&#65533;&#65533;&#65533;("&#65533;&#65533;&#65533;1&#65533;0c"&#65533;&#65533;&#65533;L&#65533;&#599;&#65533;&#65533;&#65533;f&#65533;&#65533;&#65533;WOb&#65533;L2&#65533;&#65533;B&#65533;&#65533;(&#65533;&#65533;v`&#65533;&#65533;&#205;&#65533;T&#65533;&#65533;&#302;&#65533;&#65533;H&#65533;]&#65533;SU&#65533;)P&#65533;N&#65533;&#65533;v=@Mz&#65533;OQ &#1540;&#1968;!&#65533;&#65533;8&#65533;4&#547;z4&#65533;G(&#65533;I1&#65533;sRM&#65533;#&#65533;&#65533;&#65533;&#65533;&#65533;$&#65533;&#65533;%&#65533;&#1341;&#65533;&#65533;J&#65533;&#1852;&#65533;&#65533;&#65533;+&#65533;d&#65533;&#1748;|&#65533;&#65533;(&#65533;8&#65533;&#1156;>&#65533;*#&#65533;&#65533;=&#65533;-&&#65533;l&#65533;&#65533;&#65533;=N&#65533;&#65533;&#65533;&#65533;$[&#1078;&#65533;Ho&#65533;&#65533;&#65533;&#65533;&#65533;&#65533;"<vJ&#65533;%&#65533;&#65533;&#148;&#65533;&#65533; &#546;:&#65533;&#65533;&#65533;&#65533;Y>a&#65533;&#65533;7&#65533;&#65533;&#65533;&#65533;%iMH&#65533;-T&#65533;a&#65533;&#65533;<&#65533;L&#65533;J&#65533;&#65533;"&#65533;&#65533;ZR%%&#65533;&#423;&#65533;&#65533;&#944;@&#410;;&#65533;&#65533;(&#65533;&#65533;&#65533;(&#65533;O&#65533;$&#29462;&#825;8o}&#65533;A&#65533;7&#65533;&#65533;&#717;)&#65533;&#65533;&#65533;	&#65533;&#65533;&&#65533;u&#65533;&#516;&#65533;ImVv:,B&#65533;&#65533;L>&#65533;Oc"&#65533;&#65533;Oj2&#65533;8{b&#65533;W2u&#65533;&#65533;&#65533;8&#65533;&#65533;u[&&#65533;&#65533;)Y&#65533;&#65533;<&#65533;&#65533;&#65533;&#65533;fZ&#65533;9&#65533;&#65533;&#65533;&#65533;&#65533;&#65533;[!&#65533;&#65533;B&#65533;&#65533;!&#65533;&#65533;&#65533;f&#65533;&#65533;&#65533;\&#1638;B&#65533;/&#65533;&#65533;&#65533;t&#65533;1&#65533;]oa&#65533;&#65533;~9&#65533;&#65533;$I&#65533;&#996;(&#1380;&#1782;['
&#65533; J5+&#65533;X&#65533;&#65533;Z&#65533;&#65533;&#65533;&#65533;`P&#65533;&#65533;&#65533;YN&#65533;&#65533;&#65533;Y&#65533;yYi&#65533;`&#65533;&#65533;&#65533;&#65533;"8&#65533;Y'&#65533;&#65533;&#65533;d
&#65533;S&#65533;|&#65533;&#65533;dq*m&#65533;{&#65533;Z&#65533;W&#65533;j|.,
&#65533;}&#65533;&#65533;&#65533;T+&#65533;&#65533;b&#65533;C:&#65533;5Y&#65533;i&#1560;]&#65533;&#1560;8!P!&#65533;
Z&#65533;:t&#65533;&#65533;~&#65533;&#65533;Ju@&&#65533;D9&#65533;1&#65533;z&#65533;h&#65533;&#65533;&#65533;`q&#65533;&#1460;R7u	 &#65533; &#65533;&#65533;&#65533;&#65533;&#65533;)6&#65533;&#65533;&#65533;N&#65533;&#65533;&#65533;8&#65533;t;&#65533;&#65533;&#65533;&#65533;&#65533;@&#65533;&#65533;G;NT&#65533;M0&#65533;&&#65533;&#65533;r'&#65533;&#65533;&#65533;&#65533;"a&#65533;lHl&#65533;&#65533;2(&#65533;&#65533;iR"LY&#65533;&#65533;&#65533;&#65533;&#65533;qqCX&#65533;)&#65533;&#65533;&#65533;(Zn&#65533;" &#65533;{$&#65533;q[yC0."&#65533;&#65533;"H4RG&#65533;&#65533;&#65533;e# Kf&#65533; &#65533;&#65533;PvD&#65533;
&#65533;ZB&#65533;&#65533;g<RT&#65533;&#65533;IH&#38847;X&#65533;=&#1148;&#65533;[y&#65533;=i#j&#65533;&#65533;&#65533;6&#65533;XB&#65533;&#65533;&#65533;f&#2034;dG,WK\2&#65533;&#65533;&#65533;U4&#65533;9&#65533;)&#65533;&#65533;i&#65533;&#65533;6.O&#65533;&#1043;r&#65533;Mhq>QY&#65533;l"&#65533;&#65533;&#65533;&#65533;&#65533;y&#65533;&#65533;&#65533;
J&#65533;m&#65533;&#65533;#&#65533;q'	a`&#65533;o&#65533;&#65533;&#1812;YB&#65533;x&#65533;&#65533;tU&#65533;&#65533;&#65533;&#65533;&#65533;a&#65533;oe&#65533;W&#65533;R&#65533;&#65533;&#65533;lf#N&#65533;N&#65533;^b*&#65533;&#65533;3,&#65533;&#65533;&#65533;&#65533;$**N&#1299;!&#65533;&#31258;&#65533;&#1132;|&#65533;: yID@doyP&#65533;/&#65533;FB&#65533;	&#65533;&#65533;t/z&#65533;&#564;y:$&#65533;b&#1408;&#65533;:&#65533;M&#65533;q&#65533;n)U&#65533;6&#65533;gk5%&#65533;Z^&#1183;&#65533;\&#65533;'&#65533;l&#65533;#;&#65533;&#65533;&#65533;&#65533;&#65533;a&#65533;&#65533;Q&#65533;&#65533;6AR&#65533;KQ&#65533;c&#65533;`AO%Db}w&#65533;DQ*Hi&#65533;D&#65533;z
bB&#65533;}&#65533;CG&#65533;D&#65533;W&#65533;&#65533;&#65533;&#65533;&#65533;&#65533;-&#65533;&#65533;&#65533;&#65533;&#65533;9)&#65533;&#65533;,K&#65533;	&#65533;&#65533;v&#65533;>&#65533;H&#65533;J&#315;&#65533;$U!c&#65533;&#65533;&#1228;i(&#65533;A1&#65533;	k&#65533;; &#65533;&#65533;f&#681;&#65533;&#65533;U&#65533;?&#3422;k&#65533;O)&#65533;A&#65533;*&#65533;y&#65533;QU&#65533;&#65533;&#65533;&#65533;L&#1185;&#65533;l&#65533;,5G5&#65533;&#65533;&#65533;&#65533;&#65533;&#65533;&#1780;&#65533;Zm&#65533;&#65533;&#65533;HlX&#65533;&#65533;i&#65533;,vc&#65533;&#65533;By&#65533;&#65533;&#1572;1&#65533;,&#761;&#65533;&#65533;*&#65533;QFjrD=G&#65533;>&Td&#65533;&#65533;m&#65533;&#65533;6&#65533;QFU"gK	Sk&#283;&#65533;&#65533;'&#65533;<.&#65533;&#65533;&#65533;Q	&#65533;&#65533;&#65533;v\o2X&#65533;&#65533;jD&#65533;?&#65533; &#65533;fvBgwU&#65533;O:&#65533;&#65533;[]Q&#65533;e&#65533;E&#1355;p&#65533;&#65533;&#65533;&#65533;#&#65533;A&#65533;&#277;&#65533;&#65533;&#65533;cf&#65533;&#790;&#65533;GZ&#65533;R&#65533; &#65533;&#65533;`&#65533;&#65533;&#65533;t&#65533;&#65533;M&#65533;>&#65533;p&#65533;"&#65533;&#65533;&#65533;$iT&#65533;&#65533;d&#65533;$&#65533;v&#65533;u~K&#65533;2p&#65533;&#65533;G&#65533;	&#65533;1)R&#65533;j&#65533;(&#65533;k&#65533;&#65533;"nX&#54479;&#65533;LDf&#65533;5&#65533;X&#65533;E&#65533;&#65533;&#65533;&#65533;&#65533;$&#65533;&#748;&#65533;a&#65533;T&#65533;m&#65533;&#65533;&#65533;&#65533;^87z&#65533;Ox&#65533;EG&#65533;&#65533;Q&#65533;&\&#65533;&#65533; K&#65533;N&#2032;&#65533;^XO&#65533;3&#65533;mL4&#65533;&#65533;&#15546;1.&#65533;4&#65533;G&#65533;&#964;&#65533;Ib&#65533;7&#65533;&#65533;&#65533;&#65533;&#65533;&#65533;[c&#65533;&#65533;&#65533;Y'u$&#65533;&#789;&#65533;F&#65533;&#65533;&#65533;^VU
&#65533;&#65533;{+&#65533;&#65533;&#65533;&#65533;/IZ&#65533;&#65533;v&#65533;&#65533;n&#65533;&#65533;&#278;&#65533;VKFu	&#65533;,&#65533;~&#65533;n&#65533;&#65533;&#65533;lO&#65533;&#65533;&#1629;e&#65533;WD&#65533;&#65533;&#65533;&#65533;37Q&#65533;&#65533;&#65533;*&#65533;DKo&#65533;&#65533;&#65533;&#65533;fcG&#65533;>&#65533;&#65533;&#65533;&#65533;4&#65533;&#65533;&#65533;!&&#65533;?&#65533;ZG&#65533;&#65533;$B&#65533;&#693;&#65533;&#523;Sdz,&#65533;&#65533;&B&#65533;c&#65533;!&#65533;t&#65533;g#&#1130;V8l&#65533;&#65533;=U;K&#40343;v&#65533;&#65533;&#65533;&#65533;&#65533;=.&#65533;&#65533;.*&#65533;'&#65533;&#65533;(CB&#65533;&#65533;
&#65533;&#65533;&#65533;M&#65533;&#65533;Z&#65533;P|&#65533;&#65533;&#65533;&#65533;&#65533;&#65533;#&#65533;q&#65533;4g&#65533;&#65533;6,H&#65533;&#799;7&#65533;Gy&#65533;Ov8&#65533;&#65533;&#65533;&#65533;
&#65533;;L&#65533;b6k&#65533;#;&#65533;)H&#65533;x&#65533;&#65533;=&#65533;&#65533;z*&#65533;&#65533;	&#735;E&#65533;3/&#65533;&#65533;]&#65533;&#65533;&#65533;&#65533;&#65533;&#1119;&#65533;&#65533; &#65533;&#65533;&#65533;&#65533;&#65533;?&#65533;]]&#65533;&#65533;&#62888;&#65533;)E&#65533;&#65533;Y&#300;&#65533;&#65533;).R&#65533;:J&#65533;I&#65533;G&#65533;&#65533;;]&#65533;i03&#65533;&#65533;&#65533;#&#65533;f&#65533;&#38197;&#65533;&#65533;%F&#65533;&#65533;Lo&#65533;EzI&#65533;.&#65533;9P&#65533;&#65533;&#65533;a&#65533;&&#65533;&#65533;2&#65533;&#65533;&#65533;&#65533;Tb&#65533;HbB~&#65533;&#65533;^&#65533;&#65533;d&#65533;^&#65533;s&#65533;C&#65533;.&#65533;~&#65533;&#65533;&#65533;&#65533;&#65533;&#65533;"$b&#65533;&#65533;4j@&#65533;&#65533;r&#65533; &#65533;&#65533;OS\H@&#65533;&#65533;jD&#65533;&#65533;&#65533;&#65533;f=&#65533;&#65533;z&#65533;&#65533;$^ q&#65533;&#65533; &#65533;+&#65533;eJ&#65533;&#65533;|&#65533;F&#65533;""&#65533;&#65533;J$P&#65533;Th&#65533;?L!
&#65533; !&#65533;@	&#65533;c:&#65533;&#65533;/E-in&#65533;&#65533;&#65533;f&#65533;&#65533;&#65533;E&#65533;&#65533;#&#65533;E&#1746;?MM&#65533;&#65533;=&#65533;l:TD!,&#65533;0&#65533;1&#65533;$&#65533;&#65533;E@&#65533;&#65533;p-@&#65533;&#65533;&#65533;&#65533;%&#65533;&#194;7`&#65533;p'&#65533;&#65533;Q'&#65533;`&#65533;&#65533;-&#65533;,&#65533;5Q1!&#65533;&#65533;UQ1 1#&#65533;&#65533;U1&#65533;&#65533;z&#65533;KQQ&#65533;&#65533;$qW&#65533;&#65533;&#65533;&#65533;&#65533;&#65533;&#65533;pR&#65533;[&#65533;G&#65533;&#65533;&#65533;?@9@&#65533;&#65533;q&#65533;tC@&#65533;&#65533;QI`&#65533;&#65533;&#65533;&#2032;&#65533;&#65533;&#65533;&#65533;&#65533;QU&#65533;&#65533;&#65533;&#65533;&#65533;&#65533; L &#65533; !&#65533;   ,n &#65533; &#65533;  &#65533; &#65533;&#65533;&#65533;GN&#65533;&#65533;&#65533;!&#65533;&O\&#198;&#65533;:Dx&#1052;&#65533;&#65533;&#65533;j&#65533;G&#65533;y;&#403;7&#65533;a&#65533;z&#65533;&#65533;L&#65533;&#65533;#&#65533;&#65533;&#65533;&#65533;TI&#65533; &#65533;&#65533;(&#65533;&#1612;&#65533;O&#65533;&#65533;&#65533;*O!Bz>&#65533;&#65533;&#65533;.&#65533;Py&#65533;&#59003;Wa&#65533;&#65533;W&#65533;j&#65533;X&#65533;f&#1498;Y&#65533;&#65533;&#65533;I&#65533;&#65533;8zg{&#65533;&#65533;6/"&#65533;k0&#65533;&#65533;&#65533;&#441;s&#65533;&#65533;y&#65533;kw&#65533;_m5&#65533;;&#65533;&#65533;&#65533;ah&#65533;[&#65533;&#65533;.&#378;&#65533;
&#65533;7\M&#65533;y-?^&#65533;&#65533;&#65533;&#65533;&#65533;=&#65533;F&#65533;o2&#65533;z[&#65533;Zk&#1512;&#65533;&#65533;&#1914;5&#1328;IS$&#65533;]8&#65533;Q&#65533;&#65533;*zu]&#65533;&#65533;]?(&#65533;&#65533;&#65533;&#65533;&#65533;s#&#65533;&#65533;&#65533;kya<&#65533;&#65533;_&#65533;&#65533;&#65533;&#65533;&#65533;&#65533;&#65533;&#65533;v&#65533;&#65533;"4\&#65533;b &#32013;&#1516;&#65533;&#65533;&#65533;&#65533;&#65533;&#65533;1&#65533;&#65533;~&#65533;&#65533;&#1228;5v&#65533;`&#65533;ue&#65533;p&#65533;M&#1493;r&#65533;1&#65533;&#1987;&#65533;}&#65533;&#65533;W	&#65533;Pj&#65533;&#65533;&#65533;Wl &#65533;&#65533;&#1473;&#65533;9&#65533;\U&#65533;m&#65533;s&#65533;!&#65533;Di5i&#65533;&#65533;Ys&#65533;5&#65533;5W&#65533;&#65533;&#65533;&#65533;]&#65533;R&#65533;0&#65533;E&#65533;x&#65533;i#L^&#65533; &#65533;&#65533;^&#65533;&#65533;`&#65533;)&#65533;:&#65533;dp&#65533;i&#65533;Nn&#65533;&#1910;.&#65533;&#65533;W &#65533;&#65533;f&#65533;&#65533;t:&#65533;&#65533;&#65533;&#65533;t&#65533;h&#65533;Qan&#65533;&#65533;U&#65533;l&#65533;&#65533;&#65533;&#65533;0&#65533;0qJ}BhS(&#65533;&#65533;]#&#65533;\&#65533;w&#65533;^&#65533;&#65533; &#65533;&#65533;&#65533;&#65533;\&#65533;be&#65533;E_\&#65533;&#65533;Z&#65533;&#65533;&#65533; ]&#65533;&#65533;V&#65533;`&#1424;s^&#65533;&#65533;M&#65533;&#65533;&#65533;yeVX&#65533;&#65533;&#65533;J&#65533;s&#65533;&#65533;&#65533;&#65533;5y3"  O8"&#65533;&#65533;i&#774;&#65533;&#65533;m&#65533;&#65533;&#214;{"&#65533;7B&#65533;&#65533;&#65533;qz&#65533;&#65533;&#65533;&#65533;&#65533;jN&#65533;fWT&#65533;(:&#65533;&#65533;icw&#65533;&#65533;z&#65533;&#65533;&#65533;.&#65533;&#65533;5&#65533;5)&#65533;&#65533;&v&#65533;&#65533;s&#1674;&#65533;&#65533;&#65533;tV&#65533;n&#65533;&#65533;%p&#65533;n2&#1980;&#65533;-&#65533;&#65533;&#65533;&#65533;&#65533;&#65533;&#65533;j&#65533;N&#65533;&#65533;&#65533;&#65533;&#65533;&#65533;z&#65533;VU&#65533;&#65533;&#65533;&#65533;&#65533;/&#65533;&#65533;&#65533;O7&#65533;&#65533;z&#65533; &#65533; i&#65533;5i&#65533;i&#65533;&#65533;&#65533;&#65533;b;&#65533;&&#65533;&#65533;Tu&#52514;!k&#65533;5&#65533;&#65533;&#65533;&#2028;:&#65533;L&#65533;&#65533;&#65533;A&#65533;&#1693;&#65533;wZ&#65533;$
&#65533;&#65533;&#65533;&#65533;&#65533;&#65533;9&#1536;&#65533;&#65533;M&#65533;t'&#65533;;k&#65533;:&#65533;]&#65533;&#65533;&#888;&#65533;7.fZf&#65533;&#65533;&#65533;M&#65533;i&#65533;&#65533;6&#65533;5&#65533;T&#65533;"E<og&#65533;Y&#65533;&#65533;&#65533;&#896;&#65533;&#65533;WBL3&#65533;AEwl5&#65533;&#65533;&#65533;&#65533;&#65533;k&#65533;]v&#65533;&#65533;&#1237;ps&#65533;&#65533;f'&#65533;&#65533;p&#65533;P&#65533;C&#65533;&#65533;Fto&#65533;Z&#65533;&#65533;&#1997;&#65533;0R&#65533;&#65533;i{&#65533;&#1310;&#65533;_Ys&#651;&#65533;&#65533;&#65533;&#37107;&#65533;&#65533;&#65533;&#65533;t&#65533;&#65533;&#65533;&#65533;X&#65533;&#65533;AW&#65533;}h&#65533;&#65533;y7&#65533;6&#65533;:&#65533;&#65533;&#65533;&#65533;&#65533;&#65533;b&#32627;&#1524;X&#65533;&#65533;&#65533;0&#65533;&#65533;D+@&#65533;&#65533;&#65533;&#65533;&#65533;L2&#65533;&#65533;&#65533;N&#65533;&#65533;`&#65533;&#65533;1&#65533; &#65533;N&#65533;7&#65533;&#65533;&#65533;E&#65533;P&#65533;P&#65533;&#359;>&#65533;9&#65533;&#65533;!(&#65533;Q&#65533;]&#65533;&#65533;&#65533;j&#65533;&#65533;&#65533;&#65533;x'(&#65533;&#65533;&#65533;\t&#65533;d&#65533;t&#65533;Y&#65533;AF&#65533;&#65533;&#65533;-ar&#65533;&#65533;&#65533; w&#65533;&#65533;&#65533;X&#65533;&#65533;A&#65533;&#65533;%(&#65533;	6&#65533;&#65533;&#65533;wB4M&#65533;9&#65533;I&#65533;&#65533;&#65533;c&#65533;&#65533;]&#65533;&#65533;0&#65533;&#807;F&#65533;&#65533;&#65533;&#65533;P&#65533;&#65533;62!&#65533;&#2042;Y{dt%&#65533;U&#65533;ty&#65533;^&#65533;&#65533;$&#65533;&#65533;&#65533;!lO&#65533;&#65533;T&#65533;&#65533;&#65533;&#65533;c&#65533;"E&#65533;&#65533;QU$&#65533;&#65533;&#65533;&#65533;&#558;&#65533;&#65533;&#65533;&#65533;B&#65533;&#65533;&#65533;&#65533;A1P&#65533;&#65533;&#65533;6^0&#65533;&#413;&#65533;"&#65533;#EBX&#65533;1~Ow&#65533;&#65533;u&#65533;$Q&#65533;&#65533;p&#65533;&#65533;&#65533;gW|T&#1667;&#65533;&#1237;&#65533;Hm43;&#65533;&#65533;T&#65533;T&#65533;L&#65533;2S&#65533;&#26969;&#65533;&#65533;M&#65533;*&#65533;&#65533;&#65533;y8 <&#65533;&#65533;&#65533;'i&#65533;&#65533;@&#65533;B&#65533;&#65533;U&#65533;TC&#65533;H}&#65533;.&#65533;&#65533;&#65533;^)&#65533;&#65533;}&#65533;;&#65533;&#65533;A:	&#65533;S&#65533;&#65533; >&#65533;H5&#65533;qQ&#65533;&#65533;?z&#65533;&#65533;e=QjZ&#1186;&#65533;@X&#65533;&#65533;&#65533;vId&#65533;t&#65533;&#65533;n&#65533;&#65533;&#65533;fu&#65533;u2
J&#65533;&#65533;&#65533;@&&#65533;
p&#65533;&#65533;&#65533;y&#65533;&#65533;&#19090;5-&_&#65533;&#65533;&#65533;I&#65533;&#65533;&#132;8&#65533;&#65533;&#65533;S&#65533;&#65533;&#65533;j&#65533;,&#65533;gc&#65533;&#65533;&#897;&#65533;6L&#65533;=&#65533;N&#65533;QS&#65533;S&#65533;&#65533;4\w&#682;"g&#65533;2I&#65533;#P!&#65533;.&#65533;&#65533;&#65533;\&#65533;&#65533;&#65533;&#65533;@y&#1046; &#65533;&#65533;'K&#65533;&#65533;t&#65533;!&#65533;&#65533;Nj&#65533;LU&#65533;j(&#65533;&#65533;&#65533;%>&#65533;&#65533;&#65533;.7&#65533;"&#65533;r-/&#65533;Yt"&#65533;&#65533;]&#65533;p8(&#282;&#65533;&#65533;&#65533;&#65533;&#1853;{&#65533;&#65533;&#1293;"&#65533;T$j&#65533;&&#65533;1Mt&#65533;Z]&#65533;&#65533;	k&#65533;J'&#65533; &#65533;&#65533;&#65533; >&#65533;&#65533;2&#65533;&#559;alI&#65533;Df}&#65533;G&#65533; $&#65533;&#65533;e&#65533;:P&#65533;J	&#1344;E&#65533;q&#65533;w&#65533;c&#65533;&#65533;	&#65533;Be0&#65533;&#65533;6UZ&#65533;&#65533;Gr&#65533;!G&#65533;&#65533;&#65533;&#65533;&#65533;z&#65533;CEZ6.&#65533;&#65533;[&#65533;&#65533;s&#65533;&#65533;&#65533;&#65533;&#65533;0f[[&#65533;L&#65533;>&#65533;O^Q&#1626;v.i2g&#65533;&#65533;1&#65533;T&#65533;#&#65533;L&#65533;3&#65533;w&#65533;r&#65533;S\&#65533;P&#65533;:u&#65533;%&#65533;&#65533;&#65533;&#65533;8&#65533;&#65533;&#65533;|&#410;&#65533;&#65533;&#65533;[
&#65533;&#65533;&#65533;&#65533;&#65533;&#1714;,:&#65533;3&#65533;f&#65533;R&#302;&#65533;p&#65533;^*&#65533;&#65533;&#65533;&#65533;a4&#65533;&#65533;O`B&#65533;&#65533;7d&#65533;}&#65533;(&#65533;6&#65533;&#65533;Nox&#65533;	&#65533;_&#65533;E&#65533;8:&#1589;&#65533;H"/f5	h&#65533;&#65533;&#65533;&#65533;&#65533;&#65533;q&#65533;&#65533;&#65533;7&#65533;F&#65533;&#65533;&#65533;&#65533;zi&#65533;&#65533;c&#65533;&#65533;&#65533;&#65533;E&#65533; adj&#65533;	&#65533;(&#65533;&#65533;&&#1736;Nd5q&&#65533;\&#65533;&#65533;a8Z&#65533;&#65533;`U\:%&#65533;&#65533;r&#65533;A&#65533;!&#65533;&#1147;J&#65533;W"7&#65533;&#65533;&#65533;&]&#65533;&#65533;&#65533;&#65533;&#65533;&#65533;&#65533;8&#65533;2El	&#65533;&#65533;YoZ&#65533;&#1742;&#65533;&#65533;@&#65533;	G&#65533;&#65533;&#65533;ABS&#65533;o&#65533;)E&#65533;iK&#65533;&#65533;U3qC&#65533;u)"&#65533;y)rX&#65533;j&#65533;a&#65533;&#65533;&#65533;n&#65533;&#65533;<&#65533;|&#65533;
&#65533;
aB&#65533;&#65533;&#65533;&#65533;A8=C&#65533;$&#65533;b&#65533;(&#357;&#65533;.&#555;} U&#65533;&#65533;&#65533;S&#65533;&#847;&#65533;&#65533;{&#65533;&#65533;D&#65533;&#65533;&#31245;&#65533;&#65533;r&#65533;M&#65533;&#65533; &#65533;iU&#65533;&#65533;&#65533;&#65533;#&#65533;x&#65533;&#65533;<&#65533;D'&#65533;&#65533;&#65533;&#65533;8&#65533;(&#65533;LB!&#65533;P&#65533;&#65533;B&#65533; 6&#65533;&#65533;O&#65533;&#65533;&#65533;4U&#65533;N&#65533;/&#65533;&#1494;&#65533;&#65533;Tr&#65533;&#65533;z&#65533;We&#65533;&#65533;.&#65533;k6&#65533;&#1945;&#65533;&#65533;1+&#65533;&#65533;&#65533;&#65533;>&#65533;&#65533;a&#65533;&#65533;&#65533;&#710;iJ&#65533;&#65533;&#65533;$&#65533;C&#65533;F&#65533;&#1915;&#65533;k&#1894;\9&#65533;6B XS&#65533;&#65533;&#65533;&#65533;[:&#65533;L"b&#65533;@&#65533;&#65533;9&#65533;ZdF&#1388;F&#65533;aB&#65533;eY&#65533;?4&#65533;&#65533;&#65533;c:&#65533;3&#65533;-l&#65533;&#1617;&#65533;X&#65533;&#65533;N/&#65533;wM&#65533;&#65533;pP	%/&#65533;&#65533;cmh&#65533;&#65533;V#U;E&#65533;&#65533;&#65533;&#65533;v{
r&#65533;&#1722; &#65533;Q&#65533;>v&#65533;\S&#65533;.A&#65533;@&#65533;.)LoF&#65533;&#65533;pX&#65533;&#65533;&#65533;p&#65533;.cx &#65533;&#65533;&#65533;U6:&#65533;&#65533;&#65533;d&#142;t&#65533;&#65533;&#65533;U&#65533;&#65533;&#65533;&#65533;&#65533;&#65533;&#65533;(&#257;	C em&#65533;&#1470;&#65533;&#65533;s&#65533;&#65533;&#65533;&#65533;A&#65533;&#65533;h&#65533;&#65533;&#1371;&#65533;&#65533;?k&#65533;`#&#65533;&#65533;&#65533;&#65533;psWi&#65533;/u&#65533;&#65533;</&#65533;&#65533;&#65533;&#65533;SpC&#65533;&#65533;a\v\&#65533;<&#65533;09&#65533;Qw&#65533;>3-C%W&#65533;&#65533;e&#65533;&#65533;&#65533;K&#65533;0QpnNJ Ig&#65533;D F2B.sc&#1204;yDS&#65533;F=VP&#65533; &#65533;-&#65533;q"&#65533;W&#65533;&#65533;q,&#65533;r&#65533;gL&#65533;#&#65533;t&#65533;U)&#65533;1&#65533;&#65533;"U<r&#65533;o&#65533;5&#65533;&#65533;4&#65533;u&#65533;&#65533;&#65533;$u&#1424;&#65533;@P&#65533;&#65533;djRE]Aq&#65533;&#65533;|&&#65533;D&#65533;Gv_:&#65533;&#65533;&#65533; &#65533; &#65533;i&#65533;[&#65533;&#65533;>&#65533;tp&#65533;x{&#65533;A&#65533;Q&#65533;3&#65533; &#65533;!&#65533;&#65533;o&#65533; 5&#65533;/{&#65533;w&#65533;`&#65533;7] &#65533;&#65533;1&#65533;$HS&#65533;P&#1792;&#65533;p&#65533;&#65533;'X&#65533;m&#65533;7&#65533;01Q&#65533;&#65533;}&#65533;`&#65533;&#65533;gb-#&#65533;&#65533;&#65533;h) &#65533;&#65533;&#65533;0o&#1098;{m&#65533;&#65533;"m&#65533;g&#65533; 9&#65533;=E&#65533;4&#65533;A&#65533;2&#65533;t&#65533;D&#65533;&#65533;UC&#65533;&#65533;S&#65533;F]&#65533;&#65533;&#65533;>S&#65533;'A&#65533;&#1955;&#65533;r" &#65533;Tb&#65533;R&#65533;]Qm&#65533;&#65533;68&#1351;&#65533;&#65533;&#65533;y5&#65533;S&#65533;rl7k&#65533;&#65533;_.77&#65533;&#65533;@&#65533;$Y&#65533;>&#65533;M&#65533;a&#65533;&#65533;;M&#65533;|R&#65533;&#65533;&#65533;s~%&#65533;o$&#65533; &#65533;Ab&#65533;4H#tp&#65533;F[&#394;?&#65533;&#65533; %0&#65533;-&#65533;Z&#65533;r
O&#65533;IE&#36112;e&#65533;&#65533;q&#65533;&#65533;5&#65533;&#65533;-G&#65533;gQ&#65533;&#65533;&#65533; $c5&#65533;'z&#65533;qj&#65533;&#65533;6?&#65533;@&#65533;&#65533;S4&#65533;/&#65533;&#65533;\&#65533;&#65533;&#65533;r|&#65533;a$5&#65533;`&#65533;Is&#65533;&#65533;&#65533;8&#65533;&#65533;2&#65533;z0&#65533;<B&#65533;&#65533;qeV&#65533;C]	&#65533;&#65533;p(&#65533;:&#65533;Y&#65533;&#65533;&#65533;q[&#65533;&#65533;i
&#65533;LQuL,&#65533;&#65533;!&#65533;&#65533;"&#65533;eFq%T&#65533;.&#65533;%c&#65533;A&#65533;U&#65533;)&#65533;h&#551;&#65533;f&#65533;8,R&#65533;&#65533;y:&#65533;&#65533;=&#65533;75t&#65533;&#65533;&#65533;&#65533;g&#65533;&#65533;_&#65533;&#65533;C:l&#65533;!9r%&#65533;&#65533;&#65533;r&#65533;&#65533;e	 &#65533;wQT&#65533;.\&#65533;&#65533;wZ&#65533;2jX&#65533;&#65533;de&#65533;&#65533;Ugt4#u&#65533;+d&#65533;3&#65533;&#398;&#65533;&#65533;<&#65533;eMBc&#65533;>&#65533;T&#65533;72&#65533; &ha&#65533;&#65533;J&#65533;Y{^G,&#65533;Sbc.&#65533;QJ&#65533;U,	7&#65533;R(&#65533;D2NXZ&#65533;SI&#65533;$|y,ca|&#65533;Ex&#65533;+&#65533;\&#65533;X2C&#65533;&#65533;&#65533;ij&#65533;*."#&#65533;&#65533;&#65533;&#65533;p,&#65533;&4X&#65533;AE&#65533;&#65533;&#65533;&#65533;	&#65533;#s5&#65533;Dv&#65533;w!&#65533;&#65533;3&#65533;&#65533;D&#65533;&#65533;+&#1126;H&#65533;t? 6&#65533;-ueSz&#65533;&#65533;@%&#65533;&#1606;&#65533;Cp&#65533;I)w&#65533;&#65533;q&#65533;1&#65533;z&#65533;&#65533;"&#65533;U&#65533;/C&#65533;|7&#65533;&#65533;a&#65533;Hx&#65533;&#65533;}8h,{+8&#65533;&#65533;&#537;o3S&#65533;:&#65533;R#&#65533;|&#65533;&#65533;&#65533;&#65533;d7&#65533;[&#65533;B2&#65533;T{0&#65533;BN/&#65533;?&#425;Q&#46551;&#65533;03?&#65533;@&#65533;@&#65533;%l&#65533;)&#65533;&#65533;a#:o\&#517;&#42026;&#65533;&#65533;&#65533;`*&#65533;&#65533;'5w&#65533;=&#65533;H&#65533;~&#65533;|&#65533; &#65533;UW&#65533;&#65533;>/&#65533;@r&#65533;6es$vy&#65533;CZ&#65533;&#65533;P@&#65533;&#65533;u&#65533;L&#65533;k6&#65533;&#65533;H&#65533;&#65533;u.&#65533;v&#65533;R&#65533;f{&#65533;!&#65533;&#1114;}&#65533;&#65533;&#65533;rj&#65533;&#65533;+&#65533;y&#65533;&#65533;Q&#65533;o&#65533;k&#65533;&#27379;aw&#65533;G&#65533;6&#65533;F&#65533;(&#65533;S&#65533;&#65533;&#65533;&#65533;&#65533;q&#65533;C"R&#65533;~ &#65533;b&#65533; ~&#65533;0a&#65533;&#65533;&#65533;&#340;Nq!=&#195;&#65533;&#65533;Iu&#65533;3&#65533;&#65533;SAC#Zt&#65533;&#65533;&#65533;(5t&#65533;]&#65533;&#65533;6M$&#65533;2&#65533;&#65533;&#65533;@&#65533;&#65533;&#65533;&#65533;:&#65533;ATXgpZg&#2005;&#65533;&#65533;&#65533;&#1712;K'G&#65533;&#65533;!&#65533;T	&#65533;&#65533;v&#65533;G8&#65533;_&#65533;B&#65533;&#65533;H|&#65533;uQ&#65533;&#65533;&#1747;! &#65533;/&#65533;&#65533;o2BC&#65533;)&#65533;2&#65533;&#65533;&#65533;&#65533;A}5D &#65533;k!&#65533;D3[&#65533;&#65533;WlU&#65533;d&#65533;&#65533;^&#65533;7&#65533;u&#65533;&#65533; &#65533;&#65533;&#65533;,&#65533;8&#65533;&#65533;!4&#65533;,&#65533;&#65533;xx&#65533;&#65533;|&#65533;&#65533;r&#65533;5&#65533;&&#65533;!&`&#65533;&07H&#65533;&#65533;&#65533;Tw&#65533;)iZ3&#65533;&#65533;o&#65533;H&#65533;1)N&#65533;h&M[&#65533;&#65533;0&#65533;&#65533;3|=&#65533;aH&#65533;Dn&#65533;g*&#65533;y&#65533;+&#65533;&#65533;&#548;2&#65533;tR	 &#65533;&#65533;&#65533;&#65533;&#65533;	&#65533;f)&#65533;Z@V&#65533;- &#65533;0&#65533;reA&#65533;M&#65533;3:&#65533;Z&#65533;&#65533;}FB&#65533;&#65533;3&#65533;&#65533;&#65533;&#65533;&#65533;~&#65533;j&#65533;&#1246;5&#65533;.&#65533;&#65533;&#65533;&#65533;&#1094;&#1475;&#65533;&#65533;*&#65533;&#65533;&#1907;s&#65533;&#65533;B&#65533;'Xo&#65533;\&#65533;&#393;8&#65533;&#1652;= G&#65533;0&#65533;&#65533;60)&#65533;&#65533;>&#65533;t&#65533;Ro&#65533;{&#65533;+NQ4F0@{#3&#65533;&#65533;"&#65533;L,&#65533;/&#65533;L&#65533;&#65533;&#65533;&#169;D&#65533;+}Cl&#65533;Q\S.&#65533;&#65533;"&#65533;t\&#1392;&#65533;!&#65533;Z&#65533;bV6>&#65533;"T$&#65533;&&#65533;&#65533;}!&#65533;7&#65533;&#65533;N&#65533;q0&#65533;P&#65533;VI&#65533;kQr&#65533;&#65533;f9,F&#65533;db@&#65533;~Y#&#65533;
&#65533;&#65533;&#65533;H&#65533;$0&#65533;wB5]&#65533;Kqd&#65533;&#65533;&#65533;9,&#621;&#65533;S&#1376;^&#65533;\&#65533;#?'&#65533;qZe4&#65533;Z&#65533;&#65533;!&#65533;&#65533;&#29384;C2&#65533;&#65533;&#65533;#&#65533;;$'&#65533;&#65533;/7&#65533;q&#65533;&#65533;4?Z1&#65533;&#1536;&#65533;&#65533;O&#65533;&#65533;&#65533;d&#65533;Y*0\rZ&#65533;S|&#65533;&#65533;o<$&#65533;
>&#65533;&#65533;A&#65533;&#65533;Q<7F&#65533;3F&#65533;<&#65533;&#65533;Yb8&#65533;&#65533;&#65533;&#65533;&#65533;&#65533;e&#65533;|L&#65533;&#1051;&#65533; J\&#65533;&#65533;a&#65533;&#65533;&#65533;&#65533;Q!)69&#65533;ux&#65533;'&#65533;r&#65533;&#65533;&#65533;L@h&#65533;&#65533;&#65533;&#65533;&#65533; &#65533;&#65533; &#65533;v'&#65533;k?m[pYHp&#1488;eT&#1153;uLT&#65533;91)8\&#65533;&#65533;&#65533;&#65533;FS&#65533;Q&#65533;&#65533;fh&#733;&#365;&#65533;&#65533;A&#65533;&#65533;`&#65533;L&#65533;nw&#65533;&#65533;p&#796;{&#65533;y&#65533;&#65533;&#613;&#65533;(&#65533;&#65533;&#65533;7&#65533;&#65533;&#395;&#65533;IL@&#65533;&#65533;&&#65533;,X2&#65533;&#65533;&#65533;&#65533;y&#65533;&#65533;D&#65533;p9&#65533;&#65533;|&#65533;S8~&#65533;74&#65533;Y&#65533;_x&#65533;.z&#65533;&#65533;2&#65533;ng&#65533;o}&#65533;!G&#65533;&#65533;&#65533;&#65533;&#65533;Y&#65533;,&#65533;&#65533;`&#65533;T&#65533;&#65533;]&#65533;L&#65533;&#65533;&#65533;&#65533;g&#65533;&#65533;h&#65533;<WL&C&#65533;&#65533;&#65533;!&#65533;&#65533;+t&#65533;'t1&#65533;U<]&#65533;A&#230;&#65533;o&#1071384;&#65533;p&#65533;&#65533;k&#65533;&#65533;]A&#65533;@&#65533;&#65533;0&#65533;&#65533;&#65533;P&#65533;&#1107;&#65533;AD&#65533;]&#65533;&#65533;>&#65533;&#65533;Do`#&#1745;o&#65533;a==O&#65533;&#65533;&#65533;n&#65533;U&#1803;im&#65533;&#65533;w47-&#65533;U&#65533;e.C`&#65533;&#65533;s7&#65533;&#65533;3&#65533;&#65533;&#65533;&#65533;&#65533;&#65533;&#65533;&#65533;&#65533;,x^&#33667;h&#65533;&#65533;&#65533;&#65533;o&#65533;][t&#65533;&#65533;"&#65533;y&#65533;&#65533;.&#65533;"&#65533;93W&#65533;&#65533;&#65533;&#65533;&#65533;&#65533;&#65533;&#65533;&#65533;">`&#65533;&#65533;&#65533;&#65533;&#65533;&#1014;&#65533;&#65533;w&#65533;,(&#65533;&#772;&#65533;&#65533;h&#65533;&#65533;w&#65533;a<c&#65533;&#65533;H&&#65533;]&#65533;8cV&#65533;&#1622;4&#65533;,&#65533;r&#65533;W&#65533;"Th&#65533;&#65533;&#65533;&#65533;&#65533;eU1&#65533;w&#65533;&#65533; &#65533;&#65533;&#612;&#1255;&#65533;i&#65533;&#65533;l?&#65533;&#65533;&#65533;5&#65533;4da&#65533;A&#65533;&#65533;}&#65533;&#65533;&#65533;&#65533;|&hKT&#65533;&#65533;&#39236;&#65533;&#65533;&#65533;&#65533;&#65533;&#539;v&#65533;&#65533;&#65533;,~%W&#65533;q&#65533;(&#65533;=&#65533;(k)&#65533;C&#65533;&#65533;&#65533;&#467;j&#65533;t&#65533;&#65533;&#1187;&#65533;2&#65533;&#65533;&#65533;&#65533;#J8&#65533;3&#65533;&#752;&#65533;&#65533;&#65533;&#65533;&#65533;:&#65533;&#65533;2&#65533;S%Vs&#65533;&#65533;K&#65533;h&#65533;b&#65533;[&#65533;&&#65533;GNo&#65533;|&#65533;b&#65533;&#1030;/&#65533;j&#65533;&#65533;&#65533;]q&#65533;h]O`&#65533;*,+9&#65533;&#65533;&#65533;[&#65533;B&#65533;<&#65533;&#65533;&#65533;FN)~&#65533;u&#65533;5C&#65533;&#65533;&#65533;bF&#65533;&#65533;&#65533;g&#65533;&#65533;&#65533;<&#65533;{k&#65533;&#147;&#65533;V8&#65533;}(N8<(&#65533;P&#65533;&#65533;6J&#65533;&#65533;4&#65533;&#65533;Ge&#65533;,&#65533;>&#65533;hB&#65533;B&#65533; &#1035;O&#65533;&#65533;&#65533;`
&#65533;&#65533;&#65533;&#65533;&#65533;&#65533;&#65533;&#1384;&#65533; &#65533;&#65533;A&#65533;s%o&#65533;/&#65533;J&#65533;&#65533;3&#65533;\&#65533;e&#65533;3T&#65533;&#65533;f1&#65533;9;g3-%B&#65533;&#65533;2&#65533;nj&#65533;Nx&&#65533;&#65533;He&#65533;&#65533;W&#65533;&#65533;&#65533;&#65533;Zp&#65533;)l&#65533;]&#65533;8eD&#65533;-&#65533;&#65533;&#65533;qs&#65533;a)$:T&#65533;&#65533;&#65533;&#65533;&#65533;)MT1d&#65533;&#65533;&#65533;&#65533;):&#65533;&#65533;&#65533;YB&#65533;&#65533;KAWB&#65533;&#65533;a@"8&#65533;&#65533;1&#65533;&#65533;N&#65533;&#65533;J&#65533;^VN&#65533;&#65533;&#65533;M&#65533;&#65533;p&#65533;Z&#65533;&#65533;\O@&#65533;ABB^w0 .&#65533;&#65533;&#65533;7qGRh&#65533;7&#65533;q&#65533;Q8x=<&#65533;&#65533;iU&#65533;&#65533;&#65533;IO&#1036; p&#65533;&#65533;3shC%&#65533;}Bf&#65533;(&#65533;&#65533;&#65533;&#65533;&#65533;.&#65533;&#65533;f&#65533;&#65533;&#255;&#1539;&#65533;N&#65533;&#65533;&#65533;B&#65533;&#1706;&#65533;&#65533;h&#65533;C&#65533;P!I&#65533;&#65533;x&#65533; &#65533;&#65533;&#65533;g&#65533;$Z{!&#65533;&#65533;o&#65533;&#65533;w&#65533;&#65533;.>&#65533;)]_&#65533;&#573;(&#65533; `&#65533;G>?O&#248;0@%^&#515;S&#65533;&#65533;([C&#65533;&#65533;|&#65533;ia&#49893;&#65533;\|&#65533;&#65533;&#65533; 9&#65533;9&#65533;&#65533;&#65533;>&#65533;}l&#1614;&#65533;k&#65533;&#65533;&#1063;&#65533;&#65533;w_r&#65533;`&#65533;&#65533;nw?&#65533;F&#65533;IQ&#65533;o&&#65533;cL&#65533;&#65533;&#65533;&#65533;6&#65533;&#709;C]B&#65533;&#65533;-9&#65533;&#65533;	&#65533;t&#2046;&#65533;&#60007;&#65533;&#65533;	&#65533;&#65533;S}&#65533;&#65533;&#65533;&#65533;&#65533;&#65533;&#65533; &#65533;d:\&#65533;&#65533;&#65533;s@N&#65533;&#65533;&#65533; n ;&#65533;&#65533;&#865;7v$lH&#65533;%L&#65533;@y2&#65533;&#1972;&#65533;&#65533;j&#65533;Q&#65533;&#1705;S&#65533;N5T80&#1845;k2&#65533;q8&#65533;A&#65533;&#65533;"TxN&#65533;&#65533;k&#65533;&#65533;	R&#1192;&#65533;&#65533;&#65533;&#65533;b
f&#65533;4lP[z&#65533;&#65533;&#65533;D :&#65533;6txu`&#65533;'S&#65533;2!&#65533;d 4&h&#65533;&#65533;&#65533;5&#65533;;&#65533;&#65533;&#157;KJ@&#65533;S&#65533;&#131;GP:t&#47113;%<&#65533;#&#65533;ag&#65533;&#1222;&#65533;9r&#19601;{&#65533;B+&#65533;s#&#65533;&#65533;&#65533;&#65533;)&(m^&#65533;I&#65533;&#65533;55	&#65533;&#65533;:&#65533;C&#65533;Z#&#65533;&#65533;&#65533;E&#65533;j&#65533;&#65533;;*L&#65533;6a
&#65533;#>,JS&#65533;IM&#65533;&#65533;&#65533;2&#65533;&&#65533;&#65533;&#65533;&#65533;&#1396;W&#65533;&#65533;p&#65533;&&#65533;?&#65533;N&#65533;&#65533;v&#65533;&#549;W&#65533;|&#65533;&#65533;k&#65533;+K&#65533;Y&#9216;&#65533;&#65533;&#65533;n&#65533;A&#65533;&#65533;G&#65533;&#65533;{&#65533;%%2k &#65533;&#65533;f&#65533;s^p&#65533;)G&&#65533;jN!&#65533;R&#65533;&#65533;&&#65533;,*HA&#65533;&#65533;+&#47414;&#65533; &#65533;&#926;&#65533;f&#65533;aB;'&#65533;Tci&#65533;&#65533;&#65533;&#65533;1&#65533;B&#65533;7m&#65533;))mr&#65533;4&#65533;&#1049;&#65533;wn&#65533;&#65533;&#65533;p&#65533;&#65533; (&#65533;|"
&#65533;&#65533;&#65533;&#410;&#65533;Zj&#65533;	&#65533;z|f l&#65533; u|&#65533; &#65533;&#65533;&#65533;%&#35738;&#65533;0&#65533;&#65533;&#65533;.gK&#65533;"&#65533;v&#65533;&#467016;&#65533;MR&#65533;1&#65533;&#65533;b&#65533;&#65533;&#65533;*&#51979;&#65533;Zz&#65533;2&#65533;&#65533;E&#65533;l&#65533;I!&#65533;H&#65533;&#65533;.7&#65533;&#65533;&#65533;&#65533;	&#65533;J;%E,&#65533;&#65533;&#65533;&#65533;20&#65533;tc &&#1843;&#65533;&#65533;j&#65533;:&#65533;0&#65533;&#65533;&#65533;#&#65533;N&#65533;1&#65533;u&#65533;F&#65533;s&#897;&#65533; 
&#30792;nk&#65533;	S&#65533;4&#65533;;-&#65533;&#65533;orj&#65533;&#65533;dzh&#65533;q5l&#65533;$&#65533;~&#65533;AE 4R&#65533;G&#65533;$&#518;&#65533;&#65533; &#65533;1&#65533;fF&#65533;2&#65533;-$&#65533;&#65533;Zq&#65533;g&#65533;;&#65533;&&#65533;&#65533;&#65533;&#65533;w&#65533;y&#65533;&#65533; &#65533;&#65533;j&#65533;Mj&#65533;N&#65533;3&#65533;&#65533;&#567;R &#65533;1&#65533;&#65533;&#65533;&#65533;wl&#65533;&#65533;&#1646;&#65533;&#65533;(&#65533;&#65533;x+!L&#65533;&#65533;R&#65533;&#65533;&#65533;*q&#65533;9&#1693;&#65533;&#65533;)Q &#1557;&#65533;&#1089;&#65533;b&#65533;&#65533;Hz&#65533;'&#65533;&#65533;&#65533;8Y&#65533;&#65533;&#65533;&#65533;X&#65533;s&#65533;i-&#35612;ChY&#65533;&#65533;&#65533;k&#65533;|&#65533;3/&#65533;v&#65533;Z&#432;j&#65533;PB&#65533;(&#65533;f&#218;)&#65533;W(&#65533;&#101974;&#65533;&#65533;&#65533;&#12552;S&#65533;N!n9&#65533;&#65533;@&#65533;$:!&#65533;&#65533;e&#65533;hFr{N&#65533;5&#65533;}&#65533;&#65533;&#65533;$&#65533;F`m&#65533;&#648;	7%&#65533;&#65533;'Zf Q:&#65533;&#65533;&#65533;&#1375;&#65533;&#65533;&#65533;&#65533;TX&#65533;N:&#65533;4&#65533;&#65533;&#65533;&#65533;K=x&#65533;!()&#5231;%x[&#65533;&#65533;n&#65533;jcl&#65533;&#65533;&{&#65533;&#65533;&#65533;0'&#65533;V&#65533;&#65533;&#65533;&#65533;ag&#65533;i&#65533;&#65533;(m&#65533;$&#65533;K!&#65533;&#65533; &#235;&#65533;R&#561;=&#65533;M&#65533;&#65533;4 ucP&#65533;&#65533;&#65533; &#65533;&#65533;7I&#1112;&#65533;pt &#65533;("&#65533;!&#65533;&#65533;&#65533;&#65533;&#65533;`!&#65533;&#65533;&#65533;@&#65533;&#65533;&#65533;W-k=&#65533;&#65533;2&#65533;u-jU	
&#65533;zJ&#65533;&#65533;v'&#65533;&#65533;I&#65533;&#1378;&#65533;A&#65533;t&#65533;#2|&#65533;&#65533;[h&#270;o&#65533;&#65533;e/F| &#65533;&#65533;"] &#65533;,t&#263;e&#65533;&#65533;&#65533;e:&#65533;&#65533;teG&#1329;&#65533;s&#65533;&#65533;&#65533;&#65533;&#65533;Z&#65533;&#65533;&#65533;&#65533;66"&#65533;&#65533;&#65533;%&#1080;&#65533;&#65533;&#65533;&#824;&#65533;k&#65533;&#499;&#65533;&#65533;&#65533;&#65533;&#65533;&#65533;&#65533;Q&#65533;yX%&#65533;e&#65533;/&#65533;&#65533;B@ L&#65533;8_&#65533;Zq&#65533;p&#65533;&#65533;&#65533;&#65533; &#65533;&#65533;7-&#65533;&#1095;Q&#65533;&#65533;4&#65533;&#65533;&#65533;<&#65533;<&#65533;&#1741;j&#65533;)&#65533;j&#65533;&#65533;y&#65533;e&#65533;&#65533;-&#65533;"&#65533;r&#65533;A&#65533;AK&#65533;Ot&#65533;&#65533;&#65533;@&#65533;/#		o&#65533;&#65533;4&#65533;&#65533;rg&#65533;&#65533;JN2&#65533;&#65533;&#65533;&#65533;7&#608;&#65533;&#65533;&#234;&#65533;&#65533;9,J&#65533;b&#65533;&#65533;&#65533;A>&#65533;9&#65533;,&#65533;&#65533;gb7<&#65533;0&#65533;)&#65533;&#65533;&#65533;&#65533;E&#65533;R&#65533;&#65533;:K&#65533;(FAC -)&#65533;&#65533;:&#65533;h&#65533;(H&#65533;nH&#1178;&#65533;&#65533;E"&#65533;&#65533;A&#65533;&#65533;&#65533;&#65533;
&#65533;5Xd/ 0&#65533;A!&L&#65533;&#65533;E\&#65533;&#65533;<4R&#65533;&#65533;&#65533;w&#65533;&#65533;| &#65533;&#65533;! Bn&#65533;s&#65533;;&#65533;&#65533;&#65533;q&&#65533;(2*&#65533;&#65533;X&#65533;&#65533;S&#301;l&#65533;L
	&#65533;0&#65533;#&#594;&#65533;nQL&#65533;4&#1041;&#65533;&#21074;I&#65533;&#65533;SkJ2&#65533;&#65533;&#65533;0H&#65533;G&#65533;&#65533;2&#65533;PRkP&#65533;&#65533;&#65533;!v
&#65533;&#65533;&#65533;;E&#65533;5&#65533;r&#65533;&#65533;h&#65533;&#65533;=&#65533;F&#65533;z&#65533;@}&#65533;&#65533;?&#65533;m&#65533;&#65533;-H;&#65533;&#65533;:r&#65533;hPc&#65533;{@&&#65533;&#65533;&#65533;N&#65533;L&#65533;&#65533;0j&#65533;/&#1674;&#65533; &#65533;Su&#65533;s&#65533;&#65533;d&#65533;&#65533;?a%YT-&#65533;c&#65533;&#65533;E&#65533;d&#65533;&#65533;JOFg&#1822;$%](&#65533;&#65533; &#65533;&#509;u  &#65533;&#65533;&#1234;&#65533;/&#65533;&#65533;V\V&#65533;n<Wu&#65533;C\&#65533;&#65533;\&#65533;&#65533;&#65533;&#65533;6&#65533;&#1676;&#65533;&#65533;@vw&#65533;&#65533;&#65533;&#65533;&#65533;&#65533;^b&#65533;&#65533;&#65533;e&#65533;V&#65533;&#65533;[%&#65533;N*&#65533;&#65533;&#65533;&#65533;&#65533;&#65533;m &#65533;&#65533;&#65533;&#65533;&#65533;&#1140;&#65533;&#65533;WB&#65533;mI5~$&#65533;*S!&#65533;&#65533;_&#65533;&#65533;&#65533;9&#65533;&#65533;&#993;&#65533;*&#65533;&#65533;&#65533;	&#65533;&#781; &#65533;&#65014;&#65533;]&#65533;&#65533;&#65533;&#65533;n&#65533;l&#65533;S	2&#65533;&#65533;B&#65533;&#65533;Es&#65533;&#65533;&#1811;&#65533;&#65533;&#65533;a&#65533;3\&#65533;&#65533; w&#65533;&#65533;&#1026;sm&#65533;_|&#65533;&#65533;&#65533;&#65533;b&#65533;*&#65533;$8-&#65533;&#65533;&#65533;&#65533;&#65533;&#65533;&#65533;&#65533;lsd?D*&#65533;8y&#65533;&#65533;&#65533;Xn"r&#65533;&#65533;4&#65533; hTc&#704;&#458;0%&#65533;8l&#65533;ud6&#1313;&#65533;Q/&#65533; &#65533;&#65533;&#65533;&#65533;kPY!&#65533; &#65533;9&#65533;&#65533;&#65533;v{qM&#65533;(&#65533;9&#65533;F{\HB&#65533;v&#65533;&#65533;JA(W&#65533;&#65533;&#65533;F&#1343;&#65533;&#65533;X&#65533;W&#65533;i&#65533;6&#65533;RM>d&#65533;!&#65533;!F=I&#65533;&#65533;&#65533;&#65533;&#65533;&#65533;2&#65533;&#51282;&#65533;&#65533;&#65533;&#65533;&#65533;dw&#65533;s;&#65533;&#65533;&#65533;&&#65533;&#65533;&#65533;2&#65533;9&#65533;&#65533;&#65533;&#65533;.(yN;F&#65533;7<R#P&#65533;&#65533;&#65533;&#65533;&#65533;&#65533;e&#65533;&#65533;&#65533;@&#65533;)4&#65533;&#65533;%f&#65533;&#65533;`&#65533;&#65533;&#65533;<&#65533;&#65533;&#65533;5&#65533;:&#65533;&#65533;&#65533;T&#65533;&#65533;&#65533;&#65533;I	5&#65533;&#65533;&#65533;5C&#65533;&#65533;f&#65533;k8Ud *r&#65533;c&#65533;&#65533;r
&#65533;&#1307;&#65533;&#65533;%&#1246;c&#65533;&#65533;K`&#1425;*S&#65533;i&#65533;&#65533;)&#1042;cy1&#65533;&#65533;&#65533;&#65533;r&#65533;G&#65533;1&#65533;0p&#65533;K&#65533;&#65533;&#65533;e&#65533;0&#65533;4 (&!&#65533;&#65533;&#65533;&#65533;&#406;&#65533;x.&#65533;)&#65533;K&#65533;&#65533;&#65533;&#65533;l&#65533;&#65533;A&#65533;&#65533;&#65533;g&#65533;u&#65533;&#65533;&#65533;:&#65533;&#65533;&#65533;&#65533;&#65533;Q&#65533;&#65533;&#65533;Z8&#65533;m&#65533;&#65533;&#65533;Bl6&#65533;&#65533;&#65533;92&#65533;/:`&#65533;J&#65533;N&#65533;KG&#65533;b[LsV&#65533;2&#65533;&#65533;#&#65533;!&#65533;8I?c&#65533;
!&#65533;&#65533;T&#65533;&#65533;&#65533;L&#65533;X&#65533;&'8&#65533;&#65533;&#65533;&#65533;&#658;&#1851;&#65533;.&#65533;KKJ&#65533;f&#65533;&#65533;_&#65533;r&#65533;&#65533;&#65533;D&#65533;4W&#65533;&#65533;&#65533;1,x Z&#65533;q&#65533;&#65533;&#65533; &#65533;(&#65533;=$&#65533;Qh&#65533;
Uk&#65533;&#65533;&#65533;&#65533;ho.?&#65533;&#65533;&#65533;Oi{&#65533;V&#65533;sc&#65533;9c&#65533;&#65533;@&#65533;_&#65533;&#65533;Uz &#65533;PG:&#65533;&#65533;&#65533;P&#65533;[&#65533;&#65533;&#65533;&#65533;t^~&#65533; &#65533;sT&#65533;\&#776;-&#65533;&#65533;&#65533;&#65533;&#65533;i	9&#65533;&#65533;&#65533;Q'w&#65533;r&#65533;&#65533;&#65533;&#65533;d&#583;:j&#65533;"&#65533;)0&#65533;H3&#65533;&#65533;&#65533;9&#65533;&#65533;>&#65533;&#65533;Y&#192;&#65533;F*&#65533;f&#65533;4 &#65533;J&#65533;&#65533;n&#65533;&#65533;1&#65533;<&#65533;&#65533;&#65533;)&#65533;&#65533;Pw&#65533;n&#65533;n&#1546;~;&#65533;&#65533;&#65533;&#65533;&#65533;&#65533;6&#65533;&#65533;&#65533;k	^&#65533;&#65533;&#65533;&#65533;)&#65533;&#65533;&#65533;&#65533;9&#65533;&#65533;&#65533; &#65533;Z@&#65533;&#65533;&#65533;:&#65533;&#65533;&#65533;&#65533;p"&#65533;ec&#65533;&#65533;&#65533;&#65533;&#1742;&#65533;&#65533;3&#65533;&#65533;s$&#65533;A&#65533;1/GQ P70/0i&#65533;&#65533;f&#535;?&#65533;&#65533;&#65533;&#65533;&#65533;&#65533;<&#65533;&#65533;&#65533;'&#65533;&#65533;L&#65533;'H&#65533;sh&#65533;)&#65533;&#65533;#&#65533;&#65533;c&#65533;j	k&#65533;&#65533;/&#65533;&#65533;&#65533;q#&#65533;&#65533;&#65533;&#65533;&#65533;P+&#65533;&#65533;&#65533;Z[1|&#65533;8&#65533;&#65533;&#1583;&#65533;+3&#65533;&#65533;8,Wq&#65533;&#65533;,&#65533;(&#65533;&#65533;&#65533;&#65533;7d&#65533;&#1441;&#65533;G3 b&#65533;`0/L&#65533;C&#778;&#65533;s&#1758;_&#65533;F<?x&#65533;&#65533;&#65533;&#533;8&#65533;&#1385;&#65533;OD&#65533;j&#65533;&#65533;&#65533;&#65533;Y@h&#65533;n&#65533;&#65533;&#65533;&#65533;&#65533;(&#65533;&#65533;u&#65533;uX&#65533;L&#65533;r&#65533;&#65533;|&#1546;&#1354;&#65533;&#65533;&#65533;\!&#65533;HD&#65533;7d&#65533;TAI
&#65533;`&#65533;'&#65533;qH>&#65533;$d&#65533;
&#65533;&#65533;A&#65533;&#65533;20&#65533;&#65533;[&#10383;&#152;&#65533;&#65533;x&#65533;&#1137;&#65533;&#65533;x&#65533;&#65533;&#65533;\&#65533;&#65533;&#912;&#65533;'&#65533;&#65533;&#65533;[&#65533;&#65533;&#65533;&#65533;&#1053;Q;fA&#65533;}s&#65533;w&#65533;&#65533;&#65533;&#141;	j&#65533;p.&#65533;x&#353;&#65533;&#29199;&#65533;&#65533;Et&#65533;3&#65533;&#65533;3.Q&#65533;%4R&#65533;8&#65533;&#65533;1 a&#65533;:&#65533;bl&#65533; &#65533;J&#65533;9&#65533;&#65533;F2&#65533;&#65533;&#65533;'0!:y&#65533;&#65533;j&#65533;w&#65533;&#65533;&#65533;0&#65533;&#985;&#65533;
&#65533;&#65533;&#65533;&#1085;&#65533;IN&#1105;d&#65533;
72&#65533;&#65533;&#65533;*qr(&#65533;@&#65533;&#65533;&#65533;&#65533;&#65533;!R&#65533;&#65533;&#65533;&#65533;Bo&#65533;t %&#65533;&#65533;3	&#65533;8c&#65533;3HZ&#1112;&#65533;&#65533;&#65533;&#65533;H&#65533;lIFv+MFI&#420;0&#65533;{&#65533;&#65533;&#65533;&#65533;M&#65533;$&#65533;_&#65533;{&#65533;&#65533;D&#65533;&#65533;E	&#65533;:&#65533;&#65533;&#65533;&#65533;&#65533;C&#65533;&#65533;&#1888;&#327;+&#65533;&#65533;&#65533;{&#65533;&#65533;%Q&#65533;'&#65533;&#65533; &#65533;k&#65533;;7&#65533;	&#65533;&#65533;L&#65533;h&#65533;
"V&#65533;#r&#65533;&#135;pah&#65533;[u&#65533;33A	&#830;x&#65533;&#65533;q&#65533;)&#65533;&#65533;&#65533;P&#65533;p+4&#65533;&#65533;CZ&#65533;'@&#65533;&#65533;{&#65533;&#65533;n&#65533;&#65533;&#65533;&#65533;&#65533;9&#65533;8&#65533;&#65533;zO&#65533;9&#65533;&#65533;I&#65533;p&#1105;&#65533;{+Y&#65533;	&#21285;&#65533;X%&#65533;&#65533;4&#65533;*m&#65533;&#65533;&#65533;x&#65533;&#65533;&#65533;p&#65533;#u&#65533;&#65533;s&#65533;&#65533;&#65533;&#65533;&#65533;&#65533;&#65533;&#65533;&#65533;&#65533;&#65533; M&#65533;&#65533;&#65533;;&#65533;&#65533;s&#1010;HD&#65533;&#648;&#65533;;&#65533;Dt&#65533;&#65533;&#65533;&#65533;&#37479;i&#65533;A&#65533;#x&#65533;&#65533;xJ&#65533;&#65533;&#65533;&#65533;y&#65533;Vi&#65533;v&#65533;(&#65533;%<&#65533;&#65533;+Q&#65533;&#65533;&#65533;&#65533;&#65533;&#65533;,&#65533;&#65533;&#1105;R&#65533;&#65533;&#65533;,&#65533;s&#65533;&#65533;}q&#65533;&#65533;&#65533;&#65533;9Y&#65533;j&#65533;&#65533;wp1&#65533;&#65533;R &#65533;&#65533;&#65533;&#65533;M
:$&#65533;&#65533;b,a&#65533;&#65533;S&#65533;&#65533;7`&#65533;P1&#65533;&#65533;&#65533;1&#65533;&#65533;&#65533;S7{&#65533;&#65533;&#65533;|&#525;&#65533;M&#65533;&#65533;OJ"?&#65533;&#65533;&#65533;&#65533;&#65533;&#65533;&#65533;&#65533;}r&#65533;*&#65533;f
w+|&#65533;&
@&#65533;&#65533;&#65533;	Si&#65533;&#65533;Z&#65533;&#65533;X&#65533;&#65533;:&#65533;&#65533;(B&#65533;&#65533;&#65533;&#65533;x&#65533;&#65533;`&#65533;&#65533;&#65533;.&#65533; gx&#208;&#65533;&#65533;vq&#65533;&#65533;&#65533;<&#65533;&#65533;G&#65533;(&#65533;&#65533;&#65533;7&#65533;&x&#65533;&#65533;&#65533;!&#65533;&#65533;&#65533;&#65533;T:&#65533;&#65533;&#65533;n&#65533;F|&#65533;&#65533;4&#1203;@&#65533;&#65533;&#65533;&#65533;#5&#65533;&#65533;H&#65533;&#65533;,&#65533;@&#65533;&#65533;&#65533;&#65533;&#65533;IZ&#1226;&#65533;&#65533;
&#65533;&#65533;*{&#65533;U&#65533;&#65533;}&#65533;b56n&#65533;&#65533;tp&#65533;&#65533;P&#65533;P&#65533;N&#65533;Q&#65533;Lc&#65533;&#65533;s&#65533;=TGE	&#65533;C&#65533;ze&#65533;Q&#65533;&#65533;	&#65533;&#65533; 7g$Le&#1640;0*&#65533;&#847;&#65533;&#65533;I
<h&#65533;!|&#65533;|L&#65533;P&#65533;&#65533;&#65533;&#65533;&#65533;&#65533;&#65533;&#65533;&#65533;&#65533;d&#65533;1&#65533;x&#65533;N&#65533;B#&#65533;&#65533;
W
&#65533;&#65533;&#65533;
(&#65533;N&#65533;1&#65533;&#65533;&#65533;&#776;&#65533;f(&#65533;e&#65533;&#65533;x	&#65533;]&#65533;&#65533;&#65533;&#65533;D&#65533;,,
&#65533;J#&#65533;.&#65533;&#65533;,&#65533;&#65533;&#65533;&#65533;&#65533;&#65533;Af&#65533;&#65533;&#65533;&#26632;(&#65533;&#65533;a&#65533;R&H &#65533;+&#65533;&#65533;&#65533;a&#65533;&#65533;&#65533;/.&#774;]%&#65533;&#65533;
&#65533;r&#65533;&#65533;&#65533;&#65533;&#65533;?&#65533;3&#65533;&#65533;y]&#65533;oP&#65533;&#65533;&#65533;&#65533;I&#65533;h&#65533;=&#65533;&#65533;$7&#65533;&#65533;I&#65533;:&#65533;&#65533;` &#65533;&#65533;!
&#65533;&#65533;X&#65533;|T&#65533;%4&#65533;&#65533;&#65533;&#65533;&#569;nxY&#11948;"&#65533;$&#1261;&#65533;&#65533;&#65533;&#65533;u&#65533;3Ry!q &#65533;&#65533;&#65533;;&#65533;&#65533;]&#65533;&#65533;&#65533;S&#65533;&#65533;&#65533;W&#65533;&#65533;&#65533;dt&#65533;&#65533;&#65533;s&#65533;	&#65533;0&#65533;P@-+%b&#65533;I&#65533;i&#65533;&#65533;8'I&#65533;&#65533;&#65533;&#65533;h&#65533;Ib&#65533;&#65533;`&#65533;_Z&#65533;&#65533;H	&#65533;&#65533;&#2034;&#65533;&#65533;&#65533;U<&#65533;&#65533;&#65533;.l&#569;&#65533;T&#65533;&#65533;0*J&#65533;$r&#65533;j&#65533;&#65533;}&#65533;3&#65533;&#65533;1 &#65533;bJ&#65533;&#65533; ,J&#65533;gQ&#65533;jG&#65533;S&#65533;@q&#23327;&#65533;&#65533;@~Q&#65533;'&\&#65533;w&#65533;=&#65533;+2!&#65533;&#65533; &#65533;&#65533;V&#65533;q&#65533;&#65533;&#65533;&#1432;&#65533;&#65533;a&&#65533;&#65533;&#65533;&#65533;&#65533;c&#65533;=%8`&#65533;A&#65533;&#65533;&#65533;[&#65533;&#65533;y&#65533;&#65533;&#65533;{&#65533;&#65533;OT4&#65533;L
&#65533;=%&#65533;&#65533;&#65533;&#65533;&#524;&#65533;&#330;?r&#65533;&#65533;e&#65533;&#65533;Y&#65533;I&#65533;[&#898;AZ[Z%&#65533;&#65533;&#1030;&#65533;K&#65533;eVQ&#65533;
g`&#65533;@&#65533;&#65533;w&#65533;w&#65533;pAB&#65533;,&#65533;7_*&#65533;<I&#65533;b&#65533;&#65533;9&#65533;	&#65533;Q&#65533;
&#65533;&#65533;&#65533;Q&#65533;$&#65533;&#65533;&#65533;&#65533;;&#65533;&#65533;8egi	2^&#65533;3&#65533;&#65533;&#65533;&#65533;a&#65533;&#65533;&#65533;r&#65533;9Z&#65533;&#65533;&#65533;&#65533;&#65533;'<#&#65533;	L
z-	&#65533;ep9&#65533;CU&#65533;x&#65533;G&#65533;V&#8706;H&#65533;&#65533;&#65533;&#65533;Y&#954;&#65533;&#65533;&#65533;&#65533;&#65533;7 &#65533;&#65533;HQ&#65533;&#65533;&#65533;&#65533;&#65533;g&#65533;&#65533;o&&#65533;h&#65533;&#1339;&#433;&#65533;NZ&#65533;*&#65533;&#65533;&#65533;H-&#472;&#65533;&#468;&#65533;&#65533;&#65533;Q#@&#65533;&#65533;%^&#65533;&#65533;&#1930;lhJ&#65533;Uau4p20\&#65533;^&#65533;::d&#65533;H&#65533;&#65533;&#65533;&#65533;w&#65533;&#65533;&#65533;&#65533;2&#65533;`&#65533;db&#65533;&#65533;E&#65533;&#65533;&#65533;&#65533;3z&#65533;&#65533;i!+&#65533;&#541;&#670;M&#65533;&#65533;&#65533;H7&#65533;&#65533;k&#65533;O&#65533;*&#65533;PwF&#65533;&#65533;&#65533;7&#65533;&#65533;&#65533;&#65533;&#65533;&#65533;*&#65533;K&#65533;S&#65533;&#65533;$o(J&#65533;&#65533;6&#361;&#65533;&#65533;&#65533;&#65533;'l&#65533;i3et&#65533;&#65533;ID&#65533;&#65533;&#65533;&#587;&#65533;&#1078;\U!&#65533;(&#65533; 4&#65533;&#625;&#65533;&#65533;f&#65533;&#1708;I&#65533;&#65533;H7&#54854;&#65533;&#65533;74&#65533;&#65533;.)6&#65533;&#65533;0&#65533;&#65533;m&#65533;&#65533;
"&#65533;&#65533;&#65533;&#65533;&#65533;]&#65533;Y&#65533;24
&#65533;&#65533;^&#65533;&#65533; &#65533;&#65533;J&#65533;`&#65533;&#65533;&#475;H&#65533;QAjA(P&#65533;&#65533;&#65533;&#65533;&#65533;&#755;&#65533;,SN&#65533;q&#65533;H&#65533;&#369;&#65533;&#547;&#65533;&#65533;&#65533;QH&#65533;P/f,u]&#65533;' B&#65533;0=&#65533;&#65533;	&#65533;&#65533;!vp;&#65533; &#65533;
&#65533;&#65533;&#65533;'&#65533;g7r&#65533;b&#65533;Z;&#65533;&#65533;&#65533;&#65533;f&#548;&#65533;&#65533;&#411;!&#65533;l&#65533;S#&#926;&#65533;m;&#65533;&#65533;Skn&#65533;&#65533;A&#65533;&#65533;&#65533;&#65533;&#65533;NkO}&#65533;Ff6&#65533;&#65533;&#65533;i&#65533;&#65533;!.&&#65533;Di&#65533;&#65533;&#65533;&#65533;\&#65533;t&#65533;p0&#65533;&#65533;F8&#65533;PN!&#65533;&#65533;&#65533;&#65533;#&#65533;&#65533;&#65533;5A&#64542;D<'&#65533;~&#65533;{4aL&#65533;&#65533;&#65533;&#65533;
j =&#65533;&#65533;&#65533;&#65533;&#65533;vZ&#65533;4&#65533;o&#65533;dX&#65533;Mu&#65533;&#65533;'&#65533;lL~m&#65533;&#65533;&#65533;&#65533;&#65533;&#65533;e&#65533;	&#65533;&#65533;c4&#65533;&#65533;&#525;&#65533;&#65533;&#65533;mp&#65533;&#65533;&#65533;&#65533;W&#65533;&#65533;&#65533;&#672;&#65533;D&#65533;&#65533;&#65533;h&#65533;;&#3919;*&#65533;&#65533;&#65533;rh @&#65533;&#1457;,h&#65533;E>	&#65533;&#65533;7&#65533;.&#401;&#65533;V&#65533; ^&#65533;&#65533;,&#65533;hAo&#65533;&#1757;*?l&#65533;7:'H&#65533;f&#65533;>&#65533;hY&#65533;&#65533;40&#65533;&#65533;a&#65533;Ci&#65533;tx&#65533;&#65533;
&#65533;&#65533;
`&#65533;c*&#65533;mj0&#65533;E&#65533;&#49296;D&#65533;>*S&#65533;&#1509;Oax:&#65533;j&#65533;&#65533;|y/&#65533;8&#65533;H&#65533;1^&#65533;	`&#65533;pA	 &#65533;>fmFehft&#65533;&#65533;'&#65533;&#65533;&#65533;&#65533;S&#65533;&#65533;&#65533;GA&#65533;u9&#65533;&#65533;{&#65533;:ZUQu&#65533;&#65533;&#65533;8Xz2&#65533;+h&#65533;%&#65533;?[&#65533;
&#65533;c&#65533;&#65533;}&#65533;F&#65533;&#65533;a!&#65533;f&#65533;&#65533;&#65533;'Pd&#65533;&o&#65533;.&#65533;AB&#65533;&#65533;6&#65533;&#1419;(M&#65533;&#65533;&#65533;[%&#65533;&#65533;&#65533;&#65533;Cf%9`&#65533;&#65533;&#65533;&#65533;&#65533;H&#65533;/&#65533;U&#524;&#65533;&#65533;5&#65533;+zB&#65533;1&#65533;&#293;&#65533;&#65533;s&#65533;&#65533;&#65533;<x&#65533;;)&#65533;
&#65533;'&#65533;&#65533;H&#65533;H&#1868;0A$&#65533;g-&#65533;&#1776;&#65533;&#65533;&#10882;;4&#65533;&#789;b&#65533;&#65533;S&#65533;z&#65533;p+&#65533;&#65533;&#1492;'&#65533;9?&#65533;&#65533;&#65533;&#65533;e&#65533;Q6&#65533;&&#65533;	&#65533;9u&#65533;<&#65533;4T&#65533;=&#65533;&#65533;	8+&#65533;&#65533;&#1029;h&#65533;W&#65533;B&#65533;O9&#65533;G&#65533;u?&#65533;&#65533;i[?d&#65533;diMDnn&#65533;&#65533;eY&#65533;&#65533;M(&#65533;X&#65533;! d&#65533;&#65533;&#65533;"&#65533;~&#65533;&#65533;M|H&#65533;&#65533;$&#65533;*&#65533;.R&#65533;&#65533;&#65533;&#65533;&#65533;4&#1148;&#65533;i&#405;&#65533;&#65533;&#65533;4&#65533;AnH&#65533;&#65533;&#65533;x7%&#770;&#65533;&#65533;&#65533;t&#65533;&#65533; &#65533;&#65533;\Y&#671;&#65533;&#65533;&#65533;&#65533;&#65533;M&#65533;g&#65533;&#65533;&#65533;&#65533;C&#65533;&#65533;)&#65533;&#65533;&#993;&#65533;wZ)&#65533;&#65533;&#65533;<&#65533;D&#65533;T&#65533;&#65533; &#65533;&#65533;g&#65533;#Q&#65533;ST,&#65533;|Oy&#65533;`&#65533;&#65533;&#65533;&#65533;&#65533;&#65533;3&#65533;&#1243;&#1358;oo-.:&#65533;&#65533;K*&#65533;&#65533;v&#65533;&#65533;zs&#482;"&#65533;&&#65533;U&#665;=7m&#65533;&#65533;&#65533;\&#65533;&#65533;&#65533;M&#65533;@|&#65533;F7&#65533;&#1445;&#65533;
&#65533;o0&#65533;&#65533;&#65533;   j&#65533;&#65533;0GB&#65533;&#180;E&#65533;x&#65533;"&#65533;&#65533;3F&#65533;&#65533;1&#65533;:!&#65533;Yg&#65533;g(&#65533;&#65533;ii[Dl&#966;5{2%&#65533;&&#65533;iv&#65533;&#65533;5k&#65533;E\'4a&#65533;&#65533;&#65533;`&#65533;&#1270;4\&#65533;)O&#65533;&#65533;:*&#65533;p&#65533;&#65533;Z&#65533;&#65533;W&#65533;&#189;#&#65533;&#65533;\Wv&#65533;&#65533;[6e&#65533;h&#1066;UC7&#65533;&#65533;&#1740;S&#65533;&#65533;&#65533;r&#65533;"&#65533;SM&#65533;&#65533;dX&#65533;i&#65533;&#65533;&#65533;)&#65533;1&#65533;&#65533;b&#65533;=%Hp&#265;&#65533;N,$b&#65533;k&#65533;.&#65533;br&#65533;(&#65533;&#65533;B&#65533;&#1676;$&#65533;gE&#65533;&#65533;&#65533;&#65533;&#65533;&#65533;&#65533;d&#65533;&#65533;&#65533;I&#65533;&#65533;D&#65533;&#65533;F&#65533;&#65533;	&#1505;k&#65533;."&#65533;&#65533;M&#65533;>&#65533;R&#65533;5&#65533;&#65533;"&#65533;;&#65533;=!<t&#65533;&#65533;%|WQk8r&#65533;&#65533;Q~&#65533;t+ev&#65533;&#65533;&#65533;N&#65533;&#65533;}hS&#65533;n&#808;&#65533;tO &#65533;I&#65533;&#65533;&#65533;Ci#&#65533;A&#65533;	$&#65533;V0X&#65533;f:v &#65533;L$f&#65533;&#65533; &#65533;&#65533;&#65533;MU&#65533;0&#65533; 3RI3&#65533;8Ln&#65533;&#65533;d[D5&#65533;&#65533;_&#65533;&#65533;P5w&#65533;(]&#47667;7&#65533;&#65533;;&#65533;&#65533;&#65533;ZD7&#1463;&#65533;6@F7! &#65533;&#65533;&#65533;Y&#65533;uZIfT! &#65533;1&#65533;&#65533;[&#65533;@Q&#65533;`&#65533;UtXl&#65533;&#65533;&#65533;RQ&#65533;"&#65533;dj&#65533;Rm&#65533;&#65533;Va&#65533;&#65533;&#65533;&#65533;&#65533;)&#65533;p&#65533;&#65533;i{#&#65533;k4&#65533;F&#65533;u$&#65533;( &#65533;%4&#842;&#65533;&#65533;&#65533;RB&#65533;&#1652;% S(7&#1815;4&#65533;W&#65533;2&#65533;&#65533;$&#65533;&#65533;>a&#65533;_L&#65533;&#65533;\&#65533;e:&#1512;&#65533;\x&#65533;MY&#65533;&#65533;&#65533;&#65533;&#65533;o	&#65533;}R&#65533;x]T	&#65533;H&#65533;*S/|&#65533;=]&#65533;&#65533;&#65533;U$PW&#65533;&#65533;aq&#65533;&#65533;B&#65533;y&#65533;k$&#65533;&#65533;&#65533;0`&#65533;&#65533;i&#65533;&#65533;K&#65533;,V&#65533;41&#65533;&#65533;Mf &#65533;|`
L&#65533;\&#65533;,f(M&#65533;&#65533;*&#65533;B&#65533;&#65533;:&#65533;D&#65533;Nx&#65533;-&#65533;&#65533;5Fe&#65533;M`&#65533;&#65533;&#65533;%&#65533;&#65533;f	&#65533;&&#65533;&#65533;&#65533;	&#65533;&#65533;sF&#65533;&#65533;Q&#65533;%VD2%&#65533;9&#65533;&#65533;}&#65533;z&#1131;&#65533;	cCi&#65533;&#65533;&#268;&#65533;N&#65533;&#65533;I/=&#65533;ED$&#635;&#65533;&#65533;3&#65533;&#65533;b22M,&#65533;"e&#65533;~\&#65533;f]B0&#65533;&#65533;T&#65533;&#65533;\t&#65533;&#1393;\&#65533;SsB&#65533;&#65533;q&#65533;&#65533;1a&#65533;&#65533;IZfBJ&#65533;,&#65533;&#65533;Q&#667;&#65533;uW&#65533;wX&#65533;&#65533;&#65533;&#65533;&#65533;&#65533;T&#65533;&[&#65533;'f	B&#65533;&#65533;&#65533;%5a'&#65533;)!&#65533;F&#65533;&#1363;b&#65533;[&#65533;9Ac&#65533;&#65533;&#65533;&#65533;peTZ&#65533;))&#65533;&#65533;\&#65533;e&#863;&#65533;,&#65533;2&#65533;&2&#65533;mG&#65533;"U&#65533;&#65533;&#65533;&#65533;&#65533;&#65533;&#65533;&#65533;&#65533;z&#65533;&#65533;V&#65533;s&#65533;N&#657;&#65533;&#65533;dfy&#1884;'&#65533;E&#65533;X&#65533; &#65533;&#65533;&#65533;&#65533;Pc
&#65533;&#65533;&#65533;&#65533;bl&#65533;G&#65533;&#65533;&#65533;&#65533;&#65533;4(&#65533; &#65533;&#65533;&#65533;_&#65533;&#65533;&#65533;&#65533;FyH&#65533;&#65533;&#65533;&#65533;&#65533;&/&#65533;&#1471;&#65533;&#65533;)O&#65533;w&#65533;&#65533;&#65533;2&#65533;&#65533;%&#65533;|&#65533;YX&#65533;&#65533;&#65533;C&#1192;&#65533;.&#65533;&#65533;&#65533;&#65533;hy &#65533;&#1683;&#65533;jU+&#65533;&#65533;L"&#65533;&#65533;&#65533;:&#65533;&#65533;U&#65533;]O&#65533;_&#65533;"&#65533;?Z&#65533;Q&#65533;&#65533;&#65533;&#65533; &#65533;/&#65533;&#65533;R&#65533;&#622;&#65533;&#65533;&#65533;>&#65533;	&#65533;&#65533;N&#65533;&#65533;&#65533;Fm4&#65533;NC&#65533;&#65533;&#65533;|I?&#65533;&#65533;C&#65533;&#65533;0&#65533;&#65533;I&#65533;.&#65533;&#65533;(!#!&#65533;&#65533;&#65533;&#65533;&#65533;&#65533;&#65533;*b&#65533;@&#65533;E4f&#65533;Oi&#65533;1.r&#873;"&#65533;&#65533;&#65533;$&#65533;&#65533;J\&#65533;&#65533;&#65533;3&#65533;$&
&#65533;&#65533;&#65533;BB/E&#65533;o&&#65533;&#65533; &#65533;)`&#65533;P&#65533;u&#65533;j\~&#65533;&#65533;&#65533;15N%&#65533;&#65533;G&#65533;c&#65533;#q&#65533;^z#2&#65533;r&#65533;&#65533;4&#65533;XTo&#65533;&#65533;>&#65533;pjya&#65533;E&#65533;&#65533;&#65533;&#65533;pN&#65533;<&#65533;&#169;&#65533;&#65533;,&#65533;K&#65533;d&#65533;R&#65533;&#65533;q&#65533;o&#65533;&#65533;2&#65533;&#65533;:&#65533;&#65533;&#65533;h&#65533;l^&#65533;O&#65533;&#804;&#65533;`?w&#65533;O&#65533;Y&#65533;&6)`&#65533;fH&#65533;q&#65533;&#65533;&#65533;e&#65533;"J&#65533;.&#65533;m&#65533;&#620;&#65533;&#65533;|7&#65533;Y>o&#65533;ET&#65533;&#65533;AA	&#65533;pd&#65533;&#65533;&#65533;ECQA &#65533; s&#65533;jM&#65533;A3&#65533;&#65533;&#65533;&&#65533;&#65533;=&#65533;6&#65533;&#65533;=[s&#65533;X&#65533;&#65533;j.&#65533;&#65533;K3z5&#65533;7&#65533;&#65533;"&#65533;G&#1305;&#65533;&#65533;&#65533;  Fq&#65533;&#65533;Hum&#65533;`Xu&#1080;&#65533; &#65533;/c&#65533;&#65533;BDE&#65533;&#65533;rq.&#65533;{B!U&#65533;&#65533;&#65533;5L dB&#1065;&#65533;&#65533;&#65533;&#1061;&#65533;&#65533;hk&#65533;v$4&#65533;&#65533;L&#65533;&#65533;&#65533;h$&#65533;&#65533;&#65533;pIa&#65533;&#65533;&#65533;<i&#65533;&#65533;f*&#65533;&#65533;&#65533;s&#65533;S&#65533;6&#65533;&#65533;U&#65533;
&#65533;&#1269;&#65533; &#65533;$Do&#65533;&#65533;T@v&#1460;RdS&#65533;&#65533;}&#65533;&&#65533;(&#65533;&#65533;&#65533;J&#65533;&#65533;&#65533;&#65533;&#65533;&#65533;x&#65533;@n&#65533;R&#65533;| &#65533;&#65533;&#65533;0&#65533;hK&#65533;QA&#1018;&#397;&#65533;&#65533;&#200;&#65533;s&#65533;*c#&#65533;&#65533;&#65533;3F&#65533;&#65533;M&#65533;P&#273;rY$&#65533;	Z):&#65533;&#65533;%.&#65533;&#65533;&#65533;&#65533;&#65533;&#65533;HK&#65533;&#65533;$F&#65533;&#65533;.@5&#65533;,&#65533;$$&#65533;q&#65533;T&#65533;4&#65533;>&#65533;&#65533;B	J&#65533;&#65533;&#65533;&#65533;&#65533;&#65533;&#65533;a%N&#65533; 61V&#65533;>=&#65533;&#65533;&#65533;U&#65533;%&#65533;&#65533;&#65533;&#1240;&#65533;&#65533;&#65533;&#65533;&#65533;&#65533;jb&#65533;+&#65533;i_&#65533;&#65533;:&#65533;&#65533;6T&&#65533;5	q&#65533;Xj&#65533;Ia&#65533;tksVF5&#65533;&#65533;g&#65533;&#65533;&#65533;!&#65533; &#65533;&#65533;u&#65533;&#65533;&#1297;oJ&#140;&#65533;&#65533;&#65533;&#952;BC&#65533;&#65533;&#65533;(,&#65533;<&#65533;Q`&#65533;H&#65533;f&#65533;n&#1571;&#65533;&#65533;&#65533;&#65533;K&#65533;&#65533;Ma&#65533;&#65533;&#65533;&#65533;k&#65533;V&#65533;;&#65533;7&#65533;$&#65533;
9&#65533;&#65533;&#65533;&#65533;&#65533;&#65533;i&#65533;&#65533;5&#1250;Kt&#65533;,S&#65533;&#65533;&#65533;;&#65533;1&#65533;&#576;&#65533;&#1029;4ce0&#65533;&#65533;&#65533;q&#65533;B|&#65533;&#65533;Da4f&#65533;&#65533;u0&#65533;&#65533;	3&#65533;&#65533;Iy&#65533;{&#65533;5 ij&#65533;&#65533;&#65533;&#65533;I&#1355;&#65533; Mod&#65533;0&#2024;&#665;4&#65533;'&#65533;KX&#65533;L&#65533;W&#65533;1I&#65533;&#65533;&#65533;5#&#65533;&#65533;5&Q&#65533;&#65533;&#1096;k&#65533;&#65533;
&#65533;}&#65533;z(&#65533;y&#65533;!>&#65533;E0&#65533;2&#65533;C-p&#65533;&#65533;&#65533;&#65533;&#59155;&#65533;&#65533;&#65533;H&#65533;[&#65533;&#65533;&#65533;&#65533;	sF&#65533;.&#65533;5g^55&#65533;z&#65533;+&#65533;To&#730;&#65533;y^&#65533;&#65533;&#1262;&#65533;&#65533;3\m&#65533;&#1165;&#65533;&#63842;&#65533; Po&#65533;&#65533;4 &#382;Jy&#65533;K&#65533;&#65533;&#65533;&#65533;&#65533;J+&#65533;&#65533;*&#65533;ka&#65533;&#2001;o{&#65533;L@u&#65533;x\e&#65533;&#65533;&#65533;&#65533;r&#65533;PB:S&#65533;
&#672;&#65533;-&#65533;[&#65533;}~W&#65533;(N&#65533;0&#65533;&^&#65533;)&&#65533;&#65533;&#65533;Z&#65533;&#65533;&#65533;&#645;3&#521;y&#65533;b&#65533;&#65533;V|A&#65533;&#65533;&#65533;&#65533;&#65533;M&#65533;&#65533;4&#65533;&#65533;N&#65533;u&#65533;&#65533;&#65533;"&#65533;&#65533;#&#65533;I&#65533;$&#65533;`Fi&#65533;&#65533;&#65533;_J)&#65533;&#65533;A&#844; @s&#65533;&#65533;4M)*&#65533;Q&#65533;&#2000;&#65533;)&#65533;&#65533;&#65533;2R&#65533;5#&#512;&#65533;2&#65533;&#65533;&#65533;=&#65533;{&#65533;V&#65533;&#65533;(6KR&#65533;j&#65533;&#302;&#65533;/&#65533;NC&#65533;&#65533;`6y4&#65533;&#65533;&#65533;&#65533;&#65533;&#65533;>&#65533;&#65533;	&#65533;/B&#407;&#252;0(d:
&#65533;1&#65533;&#65533;&#65533;&#65533;&:&#65533;&#65533;&#65533;&#65533;&#65533;&#65533;&#65533;I&#685;*&#65533;&#65533;&#65533;&#65533;&#65533;&#65533;3V&#65533;7q&#65533;s&#65533;r&#65533;&#65533;T}S&#65533;&#65533;&#65533;g#n&#65533;&#65533;D&#65533;Q..&#65533;&#65533;0&#65533;&#65533;&#65533;&#65533;&#65533;&#65533;2`&#65533;yU&#65533;&#65533;1&#65533;?wMl&#65533;&#65533;&#65533;b&#65533;&#65533;&#65533;&#65533;&#65533;&#65533;hU&#65533;&#65533;h&#65533;&#65533;<O&#65533;&#1355;&#65533;x&#65533;&#65533;&#65533;&#65533;&#65533;&#65533;&#280;Q^B\_&#65533;9 &#65533;m&#65533;n`&#65533;
&#65533;&#65533;U&#525;&#65533;&#65533;`&#65533;r`&#65533;	.&#65533;c&#65533;&#992; &#65533;T&#65533;&#65533;H&#65533;\S&#65533;&#65533;&#65533;&#65533;&#65533;`W&#65533;I&#65533;&#537;&#65533;)L&#65533;V&#65533;&#65533;&#3417;&#65533;8&#65533;&#65533; Z&#840;&#65533;&#65533;&#65533;&#65533;&#65533;&#65533;P&#1249;&#65533;&#65533;=&#65533;A&#65533;Q&#65533;&#65533;&#65533;&#65533;&#65533;3&#65533;Mq&#1506;&#65533;H3&#65533;
aF&#1781;]&#65533;&#65533;&#65533;F &#43358;&#65533;TM&#65533;<&#65533;J&#65533;H&#65533;&#65533; &#65533;&#65533;&#65533;&#65533;&#65533;&#2006;e&#65533;&#65533;&#65533;^h&#65533;&#65533;&#65533;&#65533;&#65533;T&#65533;>M&#65533;h&#65533;&#1501;IU&#65533;!&#65533;&#65533;&#65533;&#65533;&#65533;D&#65533;=H&#65533;&#65533;&#65533;&#65533;fGy)Y&#65533;#>&#65533;S5&#65533;&#65533;&#65533;&#353;&#65533;_&#65533;&#65533;@W&#65533;E&#672;!	&#65533;&#65533;}&#65533;&#65533;&#65533;&#65533;&#65533;&#65533;&#65533;p&#584;&#65533;)-LB&#65533;
&#65533;)&#65533;b&#65533;b&#65533;5&#65533;&#65533;c!z &#65533;[,I&#65533;&#65533;eV#N&#65533;Z&#65533;&#65533;J!&#65533;&#65533;&#65533;"&#65533;&#65533;p^F9]&#65533;&#65533;"~[)&#65533;\&#65533;$&#65533;aE	&#65533;`&#65533;&#65533;6&#65533;E&#65533;&#65533;c&#65533; &#65533;&#65533;?&#65533;&#65533;&#151;Q5&#65533;=} |&#1544;EDi&#65533;x&#65533;8&#65533;"`h&#65533;k&#65533;>-&#670;AQH&#65533;K&#65533;&#65533;B#&#65533;I"&#65533;&#65533;&#65533;&#65533;&#65533;QQ&#65533;&#1606;&&#65533;&#65533;<&#412;|&#65533;&#65533; Fq&#65533;X&#65533;&#65533; &#65533;&#65533;Y&#65533;&#65533;&#547;D&#65533;&#65533;&#919;&#65533;Q(&#65533;&#65533;bL&#65533;&#1680;`&#65533;j&#65533;#&#853;F&#65533;G&#65533;&#65533;]&#65533;&#65533;&#65533;&#65533;&#65533;&#65533;&#65533;y&#65533;+&#65533;&#65533;]4B &#65533;9&#65533;&#65533;p&#65533;&#65533; P~)&#65533;&#65533;&#65533;&#65533;&#65533;&#65533;&#65533;Q&#65533;&#65533;&#65533;&#65533; 	&#65533;F&#65533;&#65533;&#65533;&#65533;.&#65533;&#65533;&#65533;&#65533;&#1314;&#65533;&#65533;a&#65533;&#65533;)&#65533;)&#65533;0&#65533;&#65533;&#65533;&#65533;&#65533;y&#65533;.&#65533;A&#65533;)&#65533;|&#65533;&#1553;\&#65533;&#65533;&#65533; &#65533;#M4Q&#65533;&#65533;&#65533;c.Kd&#65533;&#65533;$&#65533;A7&#260;9&#65533;i&#65533;d&#65533;&#65533;V&#65533;
&#65533;&#65533;&#65533;0T&#65533;OX8\&#65533;R M;Y&#65533;\&#65533;&#65533;&#1893;&#65533;&#293;Kr&#65533;&#65533;&#65533;&#65533;&#65533;&#65533;&#65533;C&#65533;|&#65533;[&#65533;a<&#65533;\&#65533;&#65533;b&#65533;Q&#65533;)f!:&#65533;RbH0g._:&#65533;F=&#65533;>b`&#65533;&#65533;f&#65533;%&#65533;y&#65533;&#65533;DE&#65533;&#65533;c&#65533;I&#65533;,Ec&#65533;|i&#65533;K&#65533;%M&#65533;-&#65533;tJ&#65533;&#65533;`}&#65533;B&#1785;&#65533;)&#65533;&#65533;}b&#1258;`Z&#65533;&#65533;&#65533;&#65533;&#65533;&#65533;SP"&#65533;T&#65533;A&#1967;&#65533;#{)&#65533;&#65533;&#65533;&#65533;&#65533;&#65533;e@!%^&#65533;nef&#65533;&#65533;*_&#65533;&#65533;jT&#65533;8&#65533;&#65533;gjvS&#65533;<&#65533;A&#65533;(&#65533;&#65533;&#65533;hH&#65533;b&#65533;U&#65533;&#65533;&#1127;&#65533;&#65533;a&#65533;VeZ&#65533;WV&#65533;&#65533;M&#65533;&#65533;&#65533;&#65533;r&#65533;S&#65533;&#65533;&#542;&#65533;&#65533;(&#65533;a"&#65533;SG&#65533;DBT#&#65533;]g~&#65533;&#65533;&#65533;&#65533;&#665;&#65533;PB <Fc&#65533;&#65533;i.&#65533;i&#65533;su&#65533;
&#65533;&#65533;i&#65533;&#1805;&#65533;&#65533;`"z&#65533;j&#65533;&#65533;&#65533;&#1634;&#65533;f&#65533;&#65533;&#65533;&#65533;&#1728;&&#65533;&#65533;D&#65533;U&#65533;&#65533;0&#65533;&#65533;Y&#65533;=&#65533;&#65533;&#65533;B&#65533;&#65533;&#65533;2&#65533;&#65533;U&#65533;&#65533;]&#65533;Z9+q&#65533;o&#65533;Q&#65533;`&#65533;&#49666;&#65533;ibNF,V&#65533;&#65533;	&#65533;#&#65533;5X8&#424;&#65533;&#65533;&#65533;C&#65533;T&#65533;:&#65533;&#65533;&#65533;m&#65533;&#65533;&#65533;&#65533;MM&#65533;&#736;~&#65533;")+!&#65533;gJ&#65533;E* =_=F&#65533;&#65533;&#65533;&#1272;&#65533;&#391;&#65533;g&#65533;&#333;`&#65533;B&#1545;&#65533;&#65533;&#65533;&#1112;&#65533;H&#65533;c&#65533;&#65533;&#65533;&#65533;&#65533;&#65533;&#1164;&#1772;&#65533;bB&#65533;\&#65533;aS&#65533;a&#65533;&#65533;b&#65533;&#546;&#65533;&#65533;.5&#1592;	&#65533;&#65533;&#65533;&#65533;)h&&#65533;&#65533;1&#65533;k&#65533;U&#65533;&#65533;&#65533;&#739;&#65533;j&#65533;e'&#65533;&#65533;H&#65533; &#65533;&#65533;m&#65533;GN&#65533;O&#65533;&#65533;0&#65533;&#65533;<&#65533;4M[&#65533;&#25448;Nc%&#65533;m&#65533;;&#65533;(&#65533;2&#293;\2&#418;&#65533;N&#65533;eG&#65533;&#65533;&#65533;&#65533;&#65533;&#65533;&#65533;&#65533;Ke1&#690;&#65533;&#65533;&#65533; ,l&#65533;M$J&#65533;&#65533;f &#65533;&#65533;&#65533;&#65533;[&#65533;&#65533;&#65533;&#65533;G,&#1062;h&#65533;g&#65533;B(&#65533;O&#65533;ifh&#65533;X&#65533;&#65533;&#65533;b&#65533;&#65533;,MG&#65533;<&#65533;&#1225;"Y&#65533;4^&#65533;&#65533;#F&#65533;&#65533;(~&#65533;a:&#65533;&#65533;&#65533;&#65533;k0&#65533;GRR&#65533;!c$Q&#65533;	&#65533;>&#65533;F&#65533;&#65533;&#65533;!"&#65533;&#65533;J&#65533;r)&#65533;&#65533;&#600;&#65533;&#65533;0&#65533;
&#65533;&#65533;I4D&#65533;t&#65533;&#65533;&#65533;&#65533;d&#65533;%&#65533;&#65533;&#65533;&#65533;i&#65533;&#65533;&#65533;&#65533;&#65533;fp&#65533;&#65533;-&#65533;&#728;,l$&#65533;&#1536;)&#65533;F&#65533;R&#65533;FD&#706;nE,&#833;&#65533;&#2022;&#65533;&#65533;&#65533;&#65533;&#65533;&#65533;&#65533;&#65533;%&#65533;!&#65533;&#65533;&#65533;Y&#65533;UQ&#1750;j&#65533;&#65533;	&#65533;#&#65533;DnB&#65533;@&#65533;*:&#65533;&#65533;&#65533;O&#65533;&#65533;c<A,&#65533;&#65533;0&#65533;&#65533;&#65533;&#65533;&#65533;`@&#65533;&#65533;y&#65533;&#65533;&#65533;	&#65533;v&#65533;F&#65533;&#855;l&#65533;('&#65533;*1&h&#65533;2&#769;&#65533;F&#65533;0&#65533;&#26401;&#65533;S-LW1&#65533;&#1164;&#65533;X]&#65533;&#529;"&#65533;&#65533;D&#65533;R&#65533;&#65533;T&#65533;&#65533;@hd.&#65533;&#65533;;aF&#65533;r&#65533;D&#65533;^&#65533;&#65533;&#65533;&#65533;,L&#65533;a]nL&#65533;j<&#65533;&#65533;&#65533;&#65533;&#65533;&#65533;buD&#65533;&p&#65533;&#65533;&#65533;V&#65533;o&#65533;&#65533;lV&#65533;&#65533;!&#65533;&#65533;D&#65533;a&#65533;&#65533;uU'^
&#65533;&#65533;D&#65533;1&#65533;m&#65533;&#65533;&#65533;&#65533;&#65533;&#65533;$@&#65533;&#65533;hF&#65533;&#65533;h&#65533;cK&#65533;&#65533;RL&#65533;t&#65533;&#65533;T&#65533;&#179;&#65533;i&#65533;&#65533;c&#65533;&#65533;m&#65533;D&#65533;&#65533;) Y&#65533;I&#65533;G&#65533;I&#65533;Q&#65533;K&#65533;Y'&&#65533;&#65533;&#65533;&#65533;&#65533;&#65533;6]DP&#65533;&#65533;*&#65533;&#65533;B&#65533;W!&#65533;&#65533;&#65533;&#65533;|&#65533;PV&#65533;&#65533;&#65533;qH&#65533;h&#773;&#65533;U&#65533;&#65533;&#65533;&#65533;&#65533;dND&#65533;T&#65533;&#65533;(&#65533;&#65533;&#65533;&#65533;#
1&#65533;&#65533;&#146;j&#65533;&#65533;F&#65533;&#65533;&#673;&#65533;&#65533;m[&#65533;TW&#65533;&#65533;&#65533;&#65533;D&#65533;&#65533;>&#65533;&#65533;T&#65533;&#65533;t, &#810;H&#65533;&#65533;P&#65533;&#65533;&#53599;&#65533;&#65533;&#65533;Y&#65533;q\&#65533;x6s&#65533;&#65533;&#1397;i&#65533;&#65533;&#65533;&#65533;YK|&#65533;&#297;7&#65533;&#65533;&#65533;&#65533;i^%6&#65533;&#65533;&#65533;FI&#65533;&#65533;p&#65533;VP&#65533;/w&#65533;g}&#65533;&#65533;T&#65533;&#65533;T&#65533;sbn&#65533;A&#65533;U&#65533;	&#65533;&#65533;&#65533;&#65533;
&#65533;\^&#65533;&#1066;&#65533;kxq&#65533;&#1566;&#65533;&#175;&#65533;&#65533;&#65533;&#65533;,&#65533;&#65533;D&#65533;F&#65533;0&#65533;5&#65533;&#65533;i.&#65533;D&#65533;0&#65533;&#65533;&#65533;]&#65533;&#65533;&#65533;&#65533;|;&#65533;&#65533;&#161;D&#65533;&#65533;MN&#65533; Pp&#65533;&#65533;bFG&#65533;&#65533;^T&#65533;&#65533;0&#65533;&#65533;$3n&#65533;&#65533;&#342;>M}&#65533;&#65533;"&#65533;U"{'a&#65533;k0d&#65533;R&#65533;E&#1538;&#65533;ht&#65533;M9&#65533;&#65533;#&+&#65533;5t0H&#65533;`:i&#65533;cU&#65533;%&#65533;&#65533;/&#65533;&#65533;&#65533;~&#65533;r&#65533;2&#65533;c&#65533;&#65533;,&#65533;&#691;r&#65533;&#65533;&#65533;&#65533;5]?iDTd&#65533;!J&#65533;&#65533;m&#65533;L&#65533;&#566;&#1389;&#65533; 9vhJ&#65533;Kl&#65533;E&#65533;&#65533;&#65533;&#65533;&#65533;&#65533;&#65533; ~2&#65533;T}&#65533;&#65533;&#65533;!&#65533;w&#65533;&&#65533;&#302;&#65533;hD&#65533;&#65533;&#65533;'&#65533;&#65533;rj8&#65533;=&#65533;&#65533;&#65533;&#65533;!Pj ^&#65533;J&#65533;&#65533;&#65533;&#65533;0L&#65533;GHE&#65533;&#65533;[K=0&#65533;@&#65533;BTP&#887;C&#65533; &#65533;&#65533;&#65533;_1E&#65533;d&#65533;)\&#65533;&#65533;j&#65533;&#65533;"i&#65533;F&#65533;&#65533;&#65533;'&#65533;E&#65533;&#65533;y&#65533;+&#65533;2&#65533;	"w&#65533;&#1640;&#65533;UP&#65533;t	EU&#65533;&#65533;F&#65533;N&#65533;n&#65533;~&#65533;T&#65533;&#65533;&#65533;&#65533;_3&#65533;&#1594;&#65533;rIx&#65533;&#65533;T&#65533;Ddu`&#65533;&#65533;P2&#65533;&#65533;C"]&#345; '&#65533;&#65533;8&#65533;&#65533;u&#65533;&#65533;&#65533;H&#65533;&#65533;&#65533;j&#65533;hX&#65533;IV&#65533;Z&#65533;&#65533;?;up&#65533;R&#65533;&#1390;&#65533;(&#65533;&#65533;&#65533;&#65533;Y&#65533;Ck&#65533;&#65533;&#65533;I,ui&#65533;r&#730;&#65533;~&#65533;&#65533;J&#65533;&#65533;&#65533;@&#65533;&#65533;&#65533;h&#65533;Oc&#65533;T&#65533;&#65533;&#65533;&#65533;uGF&#65533;&#65533;	&#65533;hy&#65533;PyB&#65533;%&#65533;tQ&#65533;&#65533;&#65533;&#65533;0&#65533;V=&#65533;3&#65533;&#65533;k*&#65533;&#65533;/&#65533;e&#65533;&#65533;^&#65533;6 &#65533;&#65533;&#1620;&#65533;&#65533;&#65533;T<&#65533;&#1176;&#65533;r$j&#65533;&#65533;&#65533;&#65533;&#1848;&#65533;h:&#65533;HF&#65533;$)	iH/&#65533;&#65533;&#65533;&#65533;@&#65533;APCB&#65533;I&#65533;T&#538;&#65533;&#65533;bD}&#65533;)&#65533;)s&#65533;&#65533;]&#65533;&#65533;H&#65533;r&#65533;P#&#65533;&#65533;:N&#1628;s&#65533;%&#65533;&#65533;&#65533;&#65533;i&#65533;j&#65533;&#65533;&#65533;&#65533;pb&#65533;&#65533;&#65533;&#65533;&#65533;&#65533;&#65533;&#2007;&#65533;&#65533;U&#65533;A39R&#65533;b&#65533;YC&#65533;&#65533;&#65533;&#65533;&#65533;&:&#65533;&#65533;s|P&#65533;&#65533;`&#1510;&#65533;&#65533;&#65533;_D&#65533;&#65533;_&#65533;gzw&#65533;&#65533;&#65533;_&#65533;&#65533;F&#65533;&#65533;&#65533;&#65533;&#65533;.!&#65533;&#65533;&#65533;&#65533;j&#65533;&#65533;&#65533;U&#65533;&#65533;&#65533;A&#65533;&#65533;&#1686;&#65533;u&#65533;5]&#65533;:d&#65533;&#437;`&#65533;&#65533;&#65533;Fz&#65533;8&#65533;{&#65533;&#65533;'&#65533;K,4&#65533;L&#65533;&#65533;&#65533;&#65533;&#65533;&#65533;A&#65533;w44&#65533;M&#65533;&#65533;Ks&#65533;&#65533;&#65533;&#1536;&#65533;s&#65533;]D&#65533;Y&#65533;l&#65533;T!u&#183;S&#65533;&#65533;&#65533;&#65533;&#65533;_&#65533;6&#65533;&#65533;~&#65533;&#65533;&#65533;&#65533;&#65533;p&#1352;&#65533;>!&#65533;&#65533;&#65533;&#65533;z&#65533;"b&#65533;R&#65533;&#65533;&#65533;&#65533;No&#648;'&#65533;&#65533;;&#65533;b&#65533;7$&#65533;V&#65533;5&#65533;x&#65533;4&#65533;&#65533;&#65533;&#65533;&#65533;&#65533;&#65533;&#65533;
I&#65533;&#1018;&#65533;v&#65533;&#145;:o&#949;Z&#65533;&#65533;&#65533;&#65533;M9&#65533;&#65533;&#65533;1i)A&#65533;&#65533;&#65533;&#65533;/}4C&#65533;&#65533;&#65533;k&#65533;&#65533;X&#65533;&#65533;G&#65533;&#65533;&#65533;Z&#65533;&#65533;O&#65533;&#65533; e&#65533;&#65533;I:N&#65533;5&#65533;F L&#65533;&#65533;&#1124;!&#65533;0t&#65533;t&#65533;&#65533;c&#65533;&#65533;&#65533;&#65533;&#65533;&#65533;&#65533;&#65533;&#65533;E&#65533;&#65533;:&#65533;s&#65533;&#65533;i&#65533;&#65533;Z&#1160;&#65533;&#65533;&#65533;&#65533;3&#65533;&#65533;X&#65533;%&#65533;&#65533;Q&#65533;A&#65533;,&#65533;&#65533;/&#65533;&#65533;&#65533;&#65533;Y&#65533;&#65533;&#65533;jF&#65533;jF&#65533;&#65533;&#65533;U&#65533;`&#65533;i>&#65533;#&#65533;&#65533;&#65533;ST9&#65533;U&#65533;m&#65533;cr'L&#1311;&#65533;^'&#65533;&#1567;&#65533;&#65533;&#65533;&#65533;&#65533;&#1145;;&#65533;&#65533;q&#65533;&#891;H&#65533;&#65533;p	&#65533;&#65533;&#65533;1c&#65533;CJ&#1890;\&#65533;&#65533;P&#1181;&#65533;,I&#65533;Bzs&#65533;%&#65533;5&#65533; 4H&#65533;70&#65533;<&#65533;\Ak&#65533;N&#65533;Xp
&#65533;)S&#65533;t&#65533;&#65533;&#65533;&#65533;&#463;oN	)&#65533;	e'ao&#65533; 38&#65533;:&#998;c&#65533;&#65533;'&#65533;&#65533;&#65533;VP&#65533;&#65533;S=&#65533;&#65533;2J&#65533;&#65533;A&#65533;o>TB&#65533;cF&P&#65533;p&#65533;Z&#65533;&#595;&#65533;"&#65533;f&#65533;I&#65533;6&#65533;&#242;>&#65533;&#65533;u&#65533;&#65533;&#65533;&#758;&#65533;l#(;&#65533;&#65533;&#8585;&#65533;&#65533;5$T`5&#65533;&#65533;&#65533;&#65533;&#65533;&#65533;i&#65533;&&#65533;&#65533;A&#65533;Z&#65533;&#65533;&#65533;rA&#65533;&#65533;&#1712;!Lh!BN)9&#65533;4&#65533;f&#65533;&#65533;b&#65533;'&#65533; &#65533;i&#65533;&#65533;&#65533;T&#65533;d  &#65533;&#65533;i&#65533;If&#65533;&#65533;&#65533;&#65533;[53]&#65533;&#65533;&#65533;u-&#65533;&#65533;&#65533;f&#65533;=&#65533;&#65533;&#65533;&#65533;&#431; &#65533;&#65533;&#65533;&#65533;&#65533;y;&#65533;v&#65533;&#65533;p&#65533;&#65533;/L&#65533;&#65533; &#65533;&#65533;&#1388;&#1399;&#65533;&#65533;'h&#65533;ur&#65533;q&#65533;)&#65533;&#6819;&#65533;R&#65533;7<[&#1075;&#65533; &#65533;&#38492;&#65533;&#65533;&#65533;&#65533;&#65533;&#65533;&#65533;j&#65533;I&#65533;&#1172;J*&#65533;&#65533;B&#264;&#65533;&#65533;&#65533;&#65533;l&#65533;&#65533;&#65533;&#168;*&#65533; &#65533;&#65533;&#65533;{"&#65533;&#65533;&#65533;&#65533;&#65533;:&#65533;N&#65533;@(*&#65533;<&&#65533;&#65533;&#65533;$7&#1808;&#65533;&#65533;&#65533;9&#519;&#65533; X&#65533; h&#65533;J&#65533;&#65533;4*q&#65533;(8&#65533;*#&#65533;LK&#65533;B7
&#65533;&#65533;2%&#65533;&#65533;&#65533;:&#65533;&#65533; &#65533;43&#65533;S&#65533;`&#65533;S"&#65533;&#887;&#65533;&#65533; &#65533;<"&#567;&#65533;|\&#65533;P&#65533;4&#65533;&#65533;&#65533;3*&#65533;,&#65533;r&#65533;NF(&#65533;+2u&#65533;B.J)&#65533;&#65533;&#65533;&#65533;&#65533;&#65533;0&#65533;p&#65533;&#65533;k&#65533;&#65533;F&#65533;? 6&#65533;&#65533;&#65533;&#65533;&#65533;@&#65533;>M8(&#65533;&#65533;&#65533;@_&#65533;F&#65533;i&#65533;&#65533;&#65533;&#65533;P&#65533;&#65533;&#65533;&#65533;	&#65533;<9&#65533;4&#65533;N&#65533;#&#65533;&#65533;&#65533;+&#65533;&#65533;&#65533;&#746;&#65533;D&#65533;&#65533; &#65533;0%&#65533;&#65533;ptkG&#65533;z<&#65533;LI;r#&#65533;&#65533;v<&#65533;kj&#65533;T&#65533;&#65533;a(=@&#65533;dT&#65533;&#65533;3&#65533;&#1602;Jd&#65533;&#65533;:&#65533;&#65533;&#65533;$&#65533;4\0&#65533;&#65533;
`}&#65533;&#65533;F&#65533;&#65533;&#65533;B'&#65533;&#65533;7a&#65533;&#65533;&#65533;&#1982;NY&#65533;&#65533;&#65533;&#65533;#&#65533;&#1965;,e&#65533;&#65533;R&#65533;&#701;&#65533;U&#65533;&#65533;&#65533;(&#65533;:&#65533;&#65533;<(#I&#65533;*@&#65533;[&#1370;B&#65533;pJe&#65533;&#65533;I&#65533;&#65533;&#65533;&4&#65533;8"id&#65533;
Z&#65533;&#65533;&#65533; &#65533;t&#65533;&#65533;&#65533;)X&#65533;`R&#65533;&#65533;K&#65533;&#65533;e&#65533;X&#65533;7&#65533;;&#326;/cb&#65533;&#65533;&#65533;z&#65533;&#65533;&#820;&#65533;3 &#65533;&#65533;&#65533;&#65533;&#65533;5&#65533;
&#65533;&#243;&#1672;o&#65533;&#65533;
q&#65533;vc+&#65533;3K&#65533;'5VU&#65533;UG\z&#65533;T&#65533;&#65533;&#65533;/&#65533;
&#139;2&#65533;&#65533;&#65533;4J&#65533;t&#212;a&#65533;0&#65533;&#1496;&#65533;=&&#65533;^z&#65533;&#65533;;3&#65533;8&#65533;3)&#65533;&#65533;>&#65533;&#1154;&#65533;&#65533;&#65533;#&#65533;d+{;&#65533;=:&#65533;&#65533;&#65533;&#65533;&#65533;&#65533;&#65533;&#1268;&#65533;b_&#65533;-h}-&#65533;&#65533;)[&#65533;&#65533;&#65533;`b&#65533;&#2001;&#65533;f!&#65533;/D&#65533;(alX&#65533;&#65533;(&#65533;H0&#65533;1:&#65533;b&#65533;&#65533;&#65533;&#65533;&#65533;&#65533;&#65533;4&#65533;h N&#65533;D&#65533;/&#65533;($2&#65533;&#65533;U&#65533;&#65533;`<Y2W&#65533;RD&#65533;.i&#65533;	:&#65533;xf2&#65533;&#65533;&#65533;k&#65533;&#65533;&#65533;&#65533;zEF &#65533;X&#65533;O&#65533;&#65533;1&#65533;DZ&#65533;B:Q&#65533;&#976;&#65533;Ais|&#65533;&#65533;&(&#65533;&#65533;@AL&#65533;&#65533; &#65533;N&#65533;&&#65533;Zf&#65533;&#65533;&#65533;]&#65533;&#65533;&#65533;&#532;&#65533;E&#65533;

&#848;KS&#188;&#65533;`fp&#65533;&#65533;&#65533;&#65533;*$>&#65533; $q&#65533;l&#65533;x&#65533;]hm&#65533;&#65533;&#65533;c&#65533;&#65533;!&#65533;&#65533;BX&#65533;2&#65533;&#65533;0&#1984;&#65533;&#65533;p+%h&#65533;o&#65533;x$&#65533; `
&#65533;&#65533;&#65533;,'&#751;&#65533;&#1529;j&#65533;&#65533;&#802;@&#65533;&#65533;&#65533;&#65533;eDyR&#65533;&#65533;*r&#65533;&#65533;)/D&#65533;&#65533;&#65533;&#65533;&#65533;U&#65533;&#65533;8&#65533;D&#65533;q&#65533;&#65533;d%&#65533;&#65533;"x&#65533;&#65533;&#65533;L `&#65533; Q[c:&#65533;&#65533;&#65533;\(^i&#65533;&#454;&#65533;&#65533;@&#65533;$_&#65533; &#65533;f!0x&#65533; &#65533;/&#65533;S`&#65533;"L&#65533;F&#65533;9 &#65533;&#65533;bH&#65533;&#65533;k&#65533;&#65533;7&#65533;2E&#65533; T&#65533;&#65533;)3{&#65533;p&#65533;&#65533;?&#65533;+&#65533;&#65533;#A&#65533;W;S&#65533;/&#760;&#65533;b>&#65533;4(&#65533;q&#65533;<&#65533;&#65533;4&&#65533;D&#65533;G&#65533;&#208;&#65533;JZ&#65533;4&#65533;U&#65533;_&#65533;bkAj&#65533;:lG9&#65533;r'}2&#65533;!&#65533; &#65533;H_\%}&#65533;&#329;&#65533;&#65533;P&#65533;&#65533;ef&#65533;&#65533;v&#65533;&#65533;r&#65533;9&#65533;&#65533;8&#65533;&#65533;hN3&#65533;G&#65533;&#65533;/&#65533;xLt&#65533;&#65533;F&#65533;|&#65533;0&#65533;&#65533;&#65533;&#65533;	&#65533;`&#65533;f]&#65533;4^&#65533;2&#65533;
&#65533;Q0&#65533;xv8&#65533;,c(&#65533;FO=&#65533;&#65533;&#65533;&#65533;B1lX&#65533;&#1499;&#65533;PfN&#65533;&#65533;[&#65533;hJ&#65533;g&#65533;&#65533;VR&#65533;8&#65533;Q&#65533;&#1615;r6&#65533;&#65533;V&#65533;&#65533;&#65533;hFN&#65533;&#65533;c&#65533;Q&#65533;5~&#65533;g}&#65533;CA&#65533;> &#65533;m&#65533;cW&#65533;&#65533;c&#65533;	&#65533;g&#65533;&#65533;&#65533;&#65533;	o(&#65533;Mg[M&#65533;t&#65533;cPU&#1386;z&#65533;v&#285;&#65533;&#65533;&#65533;V&#65533;B#&#65533;d&#65533;&#65533;&#65533;&#65533;&#65533;D&#65533;&#1435;&#65533;&#65533;&#65533;i&#65533;&#65533;&#65533;R&#65533;3&#65533;&#65533;&#65533;_&#65533;&#65533;xA5&#65533;&#65533;2
&#65533;c&#65533;&&#65533;&#1528;&#65533;&#65533;[&#65533;&#65533;&#65533;s&#204;&#65533;(a&#65533;&#65533;c&#65533;&#65533;Q&#65533;&#65533;&#65533;E&#65533;[&#65533;&#65533;S3No
;&#65533;x	&#65533;&#65533;V	^&#65533;Oo&#65533;T(c&#65533;&#65533;_&#65533;|&#65533;&#65533;V8&#65533; &#65533;H&#65533;&#65533;.t(&#65533;&#1336;)_&#65533;&#65533;&#65533;S,&#65533;>X&#65533;d2&#275;&#65533;P&#65533;
&#65533;m&#65533;&#65533;&#65533;&#65533;.&#989;QIh9e&#65533;a&#65533;mUa0&#65533;V$&#65533;&#65533;LJ&#65533;)&#65533;&#65533;&#65533;&#65533;`
'&#65533;&#65533;&#65533;U&#65533;
&#65533;lT$&#65533;&#65533;#&#65533;&#65533;&#65533;&#65533;&#65533;&#65533;&#65533;5 ;&#65533;&#65533;&#65533;&#65533;"&#65533;y=z&#65533;N&#65533;sCC2T&#65533;&#65533;Z&#65533;&#65533;{V&#65533;&#65533;&#511;<&#65533;N&#65533;b&#65533;_<*&#65533;&#65533;#&#65533;U&#65533;6	&#65533;f&#65533;~84&#65533;&#65533;xY&#65533;&#65533;EN&#65533;Un)M&#65533;O&#65533;&#65533;&#65533;&#65533;E&#65533;&#65533;&#65533;&#65533;h/t&#65533;I&#65533;Rlc&#65533;&#65533;.6b&#65533;&#731;E&#65533;I#)&#65533;HE2Lp&#65533;&#65533;&#65533;&#65533;&#65533;K&#65533;&#65533;&#65533;'f&#65533;&#65533;&#65533;}&#65533;&#65533;H&#65533;&#1497;g&#1176;2z#L&#65533;&#65533;	&#65533;&#65533;\mm&#65533;&#65533;&#65533;&#65533;6&#65533;&#65533;&#65533;i&#65533;&#65533;]&#65533;&#65533;3&#65533;F&#65533;&#65533;&#65533;	^&#65533;b&#65533;!&#65533;&#65533;TH&#65533;r&#65533;&#65533;&#65533;&#65533;&#1416;&#65533;&#65533;\&#65533;m,x&#65533; &#65533;&#65533;g,&#65533;&#65533;	&#65533;&#65533;&#65533;&#1836;d-&#65533;&#65533;V&#65533;4&#65533; &#65533;&#65533;&#65533;&#990; &#65533;&#65533;J&#65533;&#1066;5&#65533;Q&#844;x&#65533;voF&#65533;&#65533;L&#65533;3&#65533;&#65533;&#65533;&#65533;q7|&#65533;V&#65533;K&#65533;t,q%&#65533;/3L&#65533;
xBdF&#65533;Yn&#65533;&#65533;M&#65533;&#65533;&#369;lv&#65533;[&#65533;&#65533;|&#65533;dm&#65533;&#65533;&#65533;s=R~&#65533;&#65533;&#867;&#65533;&#65533;&#65533;&#65533;&#65533;&#65533;oXh&#65533;&#65533;&#65533;$ &#65533;&#65533;1)M&#65533;J&#1982;&#65533;&#65533;&#65533;\{&#65533;E&#65533;&#1430;&#65533;mN&#65533;K&#65533;&#65533;&#65533;Oe*C&#65533;&#65533;4&#65533;&#65533;U[Th&#65533;m'H`Y&#731;h*&#856;&#65533;)&#65533;&#65533;&#65533;&#65533;&#65533;}&#65533;&#65533;_nSvqDI0`&#65533;p&#65533;h&#65533;&#65533;&#65533;$&#65533;&#65533;&#65533;F,&#65533;&#65533;&#65533;&#65533;1\Z&#65533;&#65533;&#65533;T&#65533;&#65533;<&#533;&#65533;O&#65533;y;&#65533;&&#65533;&#610;v&#65533;&#65533;,&#65533;D+Dn/&#65533;H&#65533;"&#65533;&#65533;[9&#65533; &#65533;&#1257;A[&#65533;|&#65533;|&#65533;s 7&#65533;&#65533;&#1892;,pPk`&#65533;&#65533;=&#65533;>&#1061;&#65533;&&#65533;&#65533; &#65533;C&#65533;.&#65533;&#65533;i&#65533;&#65533;&#65533;&#65533;"&#65533;.P&#65533; `8$&#65533;&#65533;e&#65533;&#65533;8L&#65533;&#65533;&#65533;>&#65533;2hC&&#65533;0vG&#65533;z&#65533;1v&#65533;&#65533;|&#65533;&#65533;b&#65533;&#65533;&#65533;&#65533;&#1190;sN!&#65533;t&#65533;&#65533;H&#65533;r&#65533;&#65533;<&#65533;&#65533;F0&#65533;&#65533;b&#928;&#65533;&#65533; &#65533;&#65533;&#65533;)P&#65533; &#65533;&#65533;&#186;&#65533;r&#65533;.	&#65533;xB&#65533;&#65533;&#65533;&#65533;&#65533;'&#65533;&#65533;^2&#65533;zGm&#65533;	&#65533;&#65533;F)<bY&#65533;&#65533;-n&D&#65533;D&#65533;T($L&#229;&#65533;'&#65533;&#65533;HxF,OTG&#65533;&#65533;&#65533;2&#65533;&#296;&#65533;&#62754;!&#65533;&#65533;bN&#65533;&#65533;&#65533;F &#65533;	&#1737;&#65533;0u&#65533;N2&#65533;&#65533;fT&#1423;&#65533;2&#65533;&#65533;I8&#65533;&#65533;&#1634;&#65533;L>h&#65533;&#65533;&#65533;&#65533;)Na.&#134; &#65533;&#502;m&#65533;&#65533;&#65533;b(&#880;i&#65533;sN&#65533;&#65533;z&#65533;&#65533;&#65533;&#65533;1&#65533;f4iy$&#65533;:&#65533;&#65533;J%mP&#65533;$&#65533;&#65533;f|b&#65533;^&#65533;&#65533;&#65533;)&#65533;|&#65533;#PFR&#65533;&#65533;&#65533;&#65533;&#65533;~#P&#1792;.&#65533;&#678;v`&#65533;N6&#65199;C&#65533;CVe?
&#65533;&#65533;8&#65533;+&#65533;Pn1&#65533;8&#65533;.&#65533;m/(J2&#65533;^((zGc&#65533;b&#65533;&#65533;&#65533;&#65533;~OD:&#65533;&#65533;R&#65533;&#65533;&&#65533;X:+{&#65533;*&#65533;&#65533; &#65533;&#65533;,$0&#65533;p&#65533;&#65533;.&#65533;&#65533;&#25308;&#65533;&#65533;n&#909;&#65533;&#65533;U&#65533;#+@Q&#65533;C &#65533;&#65533;&#65533;P~&#65533;=&#65533;c!d&#65533;^&#65533;%&#65533; &#65533;`y,mr&#65533;t&#65533;&#65533;&#65533;p&#65533;m&#65533;&#65533; &#1033;a&#65533; &#65533; 
priN&#65533;/X&#65533;&#65533;VM&#65533;@&#65533;&#65533;2m&#65533;f&#65533;F&#65533;&#65533;&#65533;4&#65533;	d&#65533;&#65533;r&#65533;&#65533;#&#65533;$R&#65533;/l@,&#65533;6@,&#722;,&#65533;&#65533;0 $ -&#65533;&#65533; $&#65533; 0&#65533;,E@,&#65533;@&#65533;@,&#65533;R/E@t -- .&#65533;&#65533;,&#65533;8@-7@.&#65533;&#65533;0	&#65533;-&#65533;Rs&#65533;&#65533;,&#65533;R,u &#65533;&#65533;/1&#65533;&#65533;-&#65533;-&#65533;4&#65533;133&#65533;-7&#65533; 2S5IS6`J`+	&#65533;2+&#65533;/c&#65533;6o7ss&#65533;S7&#65533;z8&#65533;S8&#65533;&#65533;-&#65533;3&#65533;9&#65533;S9o&#65533;&#65533;&#65533;7&#65533;:&#65533;S:&#65533;&#65533;&#65533;:&#65533;;s&#65533;~ ;&#65533;&#65533;;&#65533;&#65533;P&#65533;&#65533;3   !&#65533;   ,n &#65533; &#65533;  &#65533; &#65533;&#65533;&#65533;'N&#65533;&#65533;z&#65533;X`&#199;#&#65533;&#65533;&#65533;p&#65533;r#&#659;W&#65533;&#65533;C&#65533;&#65533;M|&#65533;1^&#65533;zQ&#65533;,&#65533;%G&#65533;&#65533;u&#65533;R&#65533;Bq&#65533;&#355;O&#65533;&#65533;x?y&#65533;&#65533;&#499;&#65533;&#962;,&#65533;&#65533;&#65533;.^&#1223;&#65533;2&#1443;X'&#65533;&#65533;?I&#65533;"Cv&#65533; ,X&#65533;h3B&#65533;&#65533;&#65533;p0&#65533;ic&#65533;&#65533;]&#65533;s&#229;&#65533;&#65533;5n&#1376;U&#65533;fM&#1785;&#65533;}&#65533;"&#65533;&#65533;^&#65533;&#1524;&#65533;{&#65533;&#65533;X&#65533;&#65533;&#65533;;&#65533;&#65533;!;&#65533;o&#65533;1&#65533;&#923;&#65533;&#65533;M&#65533;&#65533;a&#65533;&#65533;&#65533;&#65533; d&#65533;/&#65533;Co2&#65533;h=&#880;&#65533;X&#65533;&#65533;&&#65533;&#65533;&#65533;&#1974;&#65533;V&#892;&#65533;pky&#65533;>&#65533;&#65533;X&#65533;umqa`g&#65533;&#65533;&#65533;&#65533;&#65533;&#65533;:&#65533;s&#65533;&#65533;w&#65533;&#65533;&#65533;&#65533;&#65533;&#65533;>&#65533;w8&#65533;&#65533;&#61487;_&#526;&#65533;&#65533;&#65533;}	'I&#65533;&#65533;n&#281;\i&#65533;G&#65533;B0&#65533;&#65533;Y_&#65533;|&#65533;\j&#65533;9'&#65533;&#65533;&#65533;1d&#65533;q&#65533;|&#65533;&#1671;&#65533;5&#65533;&#65533;CS&#65533;v&#65533;)&#65533;t&#65533;c&#65533;&#65533;&#65533;X&#65533;|&#1495;6&#65533;\SI&#65533;&#65533;;&#65533;-&#65533;&#65533;a8&#65533;&#65533;5
'_p&#65533;&#65533;&#907;F&#65533;s9&#65533; 5U&#65533;%&#65533;g&#65533;&#65533;&#65533;&#65533;	&#65533;&#65533;k&#65533;&#65533;vN&#65533;&#65533;&#65533;&#65533;gk&#58842;&#65533;'&#65533;X`&#65533;&#65533;&r%&#65533;&#65533;L\S&#65533;C&#65533;\'&#65533;C;6&#65533;od:&#65533; o-2&#65533;#:qvg&#65533;&#65533;&#65533;`w&#65533;U&#65533;N;w&#65533;e&#65533;{&#65533;&#65533; 7&#65533;x&#65533;&#65533;i&#65533;&#65533;&#65533;&#65533;b]&#65533;&#65533;&#65533;&#65533;&#65533;&#65533;@&#65533;&#65533;&#65533;uzpZ&#65533;&#65533;^p&#65533;&#65533;&#65533;e&#65533;&#161;%b&#65533;'&#65533;* &#65533;\&#65533;&#65533;{&#65533;&#1499;&#65533;&#65533;1)&#65533;g/&#65533;W#=&#28176;0&#65533;\&#65533;h&#65533;&#65533;5&#65533;C&#65533;=hi_&#65533;d&#65533;:&#65533;&#65533;&#65533;&#65533;&#65533;Q&#26123;_&#65533;&#65533;Pw&#65533;1&#65533;&#50658;&#65533;&#65533;w&#65533;W;Y~*&#65533;Z&#65533;!&#65533;&#597;&#65533;&#65533;}&#65533;&#65533;0&#65533;H&#65533;&#65533;B&#65533;$i#&#65533;u&#65533;	S&#65533;&#65533;&#65533;&#65533;&#65533;&#65533;&#65533;6&#65533;M~&#65533;]#L&#65533;&#918;&#65533;&#463;&#65533;&#65533;C@ZZh&#65533;&#65533;Nm=f&#65533;hRF&#65533;7/&#65533;g&#65533;w&#65533;&#65533;\]&#65533;I&#794;&#65533;$&#65533;+p5&&#65533;&#65533;w+&#65533;&#1820;&#65533;&#65533;0&#65533;&#65533;&#606;&#65533;&#65533;&#65533;&#65533;r&#65533;k&#65533;&#65533;&#65533;&#65533;&#65533;&#65533;(C&#65533;&#65533;&#1105;&#65533;&#65533;~5&#65533;\e&#65533;A&#65533;&#65533;&#65533;&#65533;&#65533;DfX&#65533;&#65533;&#65533;<&#1423;2&#65533;g&#1511;R&#65533;&#65533;37&#65533;&#65533;U, &#1376;&#65533;&#65533;&#65533;&#65533;&#65533;&#65533;\&#65533;"n&#65533;%j6&#65533;&#65533;i&#22959;$&#65533;&#65533;k&#65533;&#65533;u
&#65533;&#65533;&#65533;&#65533;&#65533;&#65533;&#65533;&#65533;&#65533;&#65533;\&#1130;&#1701;&#65533;0,.&#65533;&#65533;5&#65533;&#65533;g&#65533;&#65533;&#65533;&#65533;&#65533;&#65533;B&#65533;B)&#65533;u&#65533;&#65533;&#65533;g&#65533;,$9&#65533;&#65533;#&#65533;&#65533;&#65533;h3&#65533;Q&#65533;O<&#1444;&#65533;&#65533; &#65533;&#65533;&#65533;&#65533;&#65533;&#65533;&#65533;&#65533;&#65533;lj&#65533;{>o0&#65533;A&#65533;&#65533;&#65533;&#65533;&#1593;&#65533;B &#65533;&#65533;&#65533;F&#65533;&#65533;&#65533;&#65533;5 =&#65533;z|s&#65533;a&#65533;%
&#65533;DB&#65533;)&#65533;&#65533;'&#65533;y&#65533;!&#65533;\&#65533;&#65533;A&#65533;&#65533;D+&#65533;L8&#65533;&#65533;x\nA&#65533;[&#65533;:zD&#65533;j&#65533;&#65533;Z&#65533;	&#65533;&#65533;&#65533;&#65533;&#65533;&#1069;Z$&#65533;&#65533;&#65533;&#65533;&#65533;:iEL&#65533;B{&#65533;&&#65533;A&#65533;v^&#65533;&#65533;&#65533;&#65533;?Ub&#65533;&#65533;s&#65533;Ee&#1441;&#65533;u&#65533;&#65533;&#65533;x&#65533;&#65533;a&#65533;&#65533;k0a
Oh&#65533;&#65533;=&#65533;p!&#65533;&#65533;&#410969;&#65533;h$&#65533;5&#65533;'>&#65533;&#65533;Hr&#65533;&#65533;&#65533;<&#65533;&#65533;&#65533;}&#65533;C&#65533;&#65533;&#65533;t<&#65533;,&#65533;%&#65533;&#65533;&#65533;&#65533;>&#65533;&#65533;&#65533;:\&#65533;1&#65533;&#65533;&#65533;L&#65533;&#65533;&#65533;&#65533;&#929;&#65533;p&#65533;Cx&#65533;&#65533;.&#536;A&#1421;/&#65533;&#65533;a&#65533; &#65533; Q|&#65533;))&#1517;E2&#65533;&#65533;&#65533;?C&#65533;&#65533;(&#65533;.&#65533;b&#65533;&#65533;&#65533;&#1764;&#65533;6&#65533;&#65533;&#65533;&#65533;D&#65533;&#65533;&#65533;&#65533;Zt#&#65533;&#65533;&#65533;&#65533; &#65533;	I	Q&&#65533;&#65533;(*a&#65533;S`&#65533;&#65533;&#65533;&#65533;&#65533;QP5.|&#65533;&#34568;&#65533;&#65533;&#65533;e:q&#65533;]&#65533;|&#65533;&#65533;&#65533;&#65533;Lp&#65533;&#65533;'&#1545;&#65533;o &#65533;&#65533;p>&#65533;&&#65533;N&#65533;&#65533;<L&#440;&#65533;&#65533;&#65533;!q@&#65533;&#583;&#65533;N&#65533;j&#65533;y&#65533;)
&#65533;a&#65533;&#65533;&#65533;i&#65533;&#65533;d&#65533;s!Tf&#65533;
&#65533;&#65533;&#65533;&#65533;&#65533;?Sc&#65533;&#65533;hu&#65533;R&#65533; T&#65533;&#65533;&#65533;en5Z$:&#1241;&#65533;&#65533;&#65533;!J&#65533;(&#65533;A&#65533;n]&#65533;4c\Z&#65533;&#235;&#316;&#65533;A&#65533;&#65533;6&#65533;69 &#65533;&#65533;4j&#65533;}&#1425;&#65533;W&#847;&#65533;&#65533;(&#65533;x&#1378;A&#65533;B&#65533;&#65533;&#1541;&#65533;&#65533;>0]&#65533;Z7Pa&#65533;!p&#940;"x&#65533;H-0.&#65533;&#65533;, P&#65533;#m&#65533;&#65533;&#65533;U&#65533;C&#65533;&#65533;&#65533;&#65533;&#65533;&#65533;k&#65533;9U&#65533;rz&#65533;&#65533;&#65533;&#65533;&#65533;d&#65533;bN8&#1041;&#65533;E&#65533;h&#65533;xe&#65533;>'1&#65533;&#65533;&#525;y&#65533;&#65533;&#65533;#&#919;&#65533;&#65533;hY&#65533;0&#65533;P&#992;>&#65533;!B&#65533;&#65533;&#65533;&#65533;Ej&#65533;&#65533;&#65533;&#65533;&#65533;&#65533;&#65533;j:&#65533;&#65533;&#65533;&#65533;$&#65533;&#65533;1F&#65533;&#65533;&#65533;4&#65533;S&#65533;ul&#65533;1_|&#65533;&#1614;&#65533;.&#65533;&#65533;&#65533;h{&#65533;x&#65533;&#65533;&#65533;A6O&#65533;S1&#65533;&#65533;7&#65533;s&#65533;Mu&#65533;&#65533;&#65533;&#65533;
4&#65533;&#65533;uBJ&#65533;0A6&#65533;v&#65533;&#65533;?*0A&#65533;&#65533;~&#65533;&#65533;&#65533;&#65533;0\M&#65533;h:Z&#65533;\un&#65533;% 5S&#410;&#65533;s&#65533;&#65533;V&#65533; &#65533;&#1728;]&#65533;U&#65533;r&#1411;o&#65533;&#65533;n&#65533;8&#65533;&#65533;&#65533;bF&#65533;&#416;&#65533;~&#65533;kN&#65533;&#65533;u
y2&#65533;&#65533;Z&#65533;&#65533;6&#65533;(&#65533;B>&#65533;&#65533;3R&#65533;:EX&#65533;&#65533;&#65533;8&#65533;^.&#65533;XJ&#65533;&#65533;&#65533;&#1329;Cud&#65533;\&#65533;) tT=&#65533;-&#272;[&#65533;o&#65533;&#65533;`&#65533;&#65533;;L&#65533;$;&#65533;&#65533;&#65533;:HN&#65533;&#65533;&#65533;p&#775;`&#65533;y&#65533;#&#65533;(&#65533;5&#65533;&#65533;
O&#65533;&#65533;2&#65533;')&#65533;s&#65533;&#65533;'CD&#65533;m`&#65533;5&#65533;&#65533;&#65533;w&#65533;&#65533;&#65533;&#65533;&#65533;n&#65533;8+4
j&#65533;&#65533;+&#65533;V$&#65533;&#65533;&#65533;&#65533;q&#65533;&#65533;v^r&#65533;&#65533;3zC&#65533;:&#65533;"&#65533;e&#65533;ppn &#65533;P&#65533;&#65533;&#65533;Zrn&#65533;$MT<&#65533;&#65533;E&#65533;r&#65533;5&#65533;&#65533;&#65533;<j%&#65533;&#65533;&#65533;&#65533;&#65533;pb&#65533;.&#65533;G&#65533;&#65533;_bO&#65533;&#65533;&#65533;&#65533;1&#65533;&#65533;a
&#65533;eZ&#65533;b&#65533;j&#1564;&#65533;&#65533;&#600;d&#65533;&#65533;[&#65533;@>&#65533;&#65533;o&#65533;&#65533; WMmQu&#65533;00&#65533;&#65533;)%)&#65533;&#65533;S |&#65533;^&#65533;j&#65533;>r&#65533;r&#65533;f&#65533;y&#65533;&#65533;&#65533;'&#65533;&#65533;&#65533;&#65533;&#851; &#65533;&#65533;&#65533;&#65533;&#65533;2u&#65533;{&#65533;&#65533;&#65533;4&#65533;[&#65533;i&#65533;bAt=&#65533;F&#65533;D&#65533;&#65533;83&#65533;&#65533;3&#65533;'{&#65533;&#65533;&#65533;'&#65533;&#65533;|H&#65533;P&#647;&#65533;@&#65533;&#65533;&#65533;&#65533;&#65533;&#65533;-'&#65533;!&#65533;l&#65533;Q3&#65533;g,&#65533;&#65533;&#65533;&#65533;&#65533;-&#65533;!&#65533;&#65533;i2&#65533;lo &#65533;&#65533;&#65533;]&#65533;)i&#65533;r&#65533;&#65533;e&#65533;0_&#65533;3G&#65533;:&#637;&#65533;i&#65533;&#65533;&#65533;!&#1632;&#65533;;&#65533;&#65533;&#65533;%&#65533;G&#65533;Pg&#65533;2&#65533;eJ1&#65533;+&#65533;_n&#65533;&#65533;% &#65533;G&#65533;x&#65533;.&#1298;&#65533;!&#65533;&#65533;&#65533;Cr&#65533;5&#65533;&#65533;&#65533;&#65533;&#65533;{V&#65533;l&#65533;&#65533;&#65533;&#65533;&#65533;&#65533;&#65533;&#65533;^&#65533;X&#65533;X#&#65533;&#65533;b8&#65533;&#65533;G)&#65533;c&#65533;&#57487;v)&#65533;4&#65533;<&#1809;&#65533;K@J&#65533;&#65533;&#65533;&#284;A&#65533;&#65533;1: &#65533;4n1@>&#65533;/&#65533;&#65533;4&#65533;T`b&#65533;_&#65533;ms3(b&#65533;&#65533;`
O&#503;N&#65533;&#65533;&#65533;zhb8&#65533;&#65533;&#65533;!9G#Wg&#65533;t&#65533;aGS&#65533;T&#65533;&#65533;!&#65533;&#65533;&#65533;&#65533;<&#65533;&#65533;2 &#65533;&#65533;&#65533;W&#65533;v&#65533;&#65533;&#65533;{&#65533;27&#65533;&#65533;&#65533;gX47&#65533;7cCN&#65533;&#65533;l&#65533;c)&#65533;&#65533;[&#65533;%gQ4?&#65533;&#65533;0&#65533;0q&#65533;2#&#65533;5Ds5&#65533;"?&#65533;&#65533;#&#65533;&#65533;B&#65533;&#65533;sp&#65533;al&#65533;&#65533;&#65533;&#65533;k.r7&#65533;&#65533;4X&#65533;&#65533;p&#65533;&#65533;.&#65533;&#65533;&#65533;Q&#65533;PI&#65533;KO&#65533;&#65533;&#65533;&#65533;b)<&#65533;&#65533;`3%$&#65533;C&#65533;0&#65533;8]&#65533;&#65533;$&#65533;&#65533;hW&#65533;X&#65533;d.% kb 576&#65533;&#65533;`&#65533;&#65533;&#65533;&#65533;%`&#65533;&#65533;/"S&#65533;T508{0 F&#65533;&#65533;M&#65533;1)&#65533;q&#65533;&#65533;&#65533;}|&#65533;jU)&#65533;0&#65533;CG&#65533;&#65533;s*&#305;|&#328;&#65533;0&Q59&#65533;&#65533;L &#65533;0&#65533;P&#65533;&#65533;Dl&#65533;&#65533;E?Q&#65533;@Q&#65533;&#65533;&#65533;&#65533;&#65533;&#65533;|Zqk&#65533;M&#65533;Ry&#65533;rs  &#65533;m&#65533;4wj&#326;&#65533;<&#65533;gu3H&#65533;&#65533;&#65533;3&#65533;&#65533;&#65533;&&#65533;&#65533;&#65533;@&#65533;;T&#65533;6&#65533;sb&#65533;&#500;&#65533;&#65533;&#65533;&#65533;&#65533;e&#65533;E&#65533;&#65533;7|Z&#65533;T&#65533;&#65533;[js59]&#65533;&#65533;' &#65533;{&#65533;&#65533;fn&#65533;&#65533; &#65533;&#65533;3&#65533;l9 -&#65533;&#65533;@Ru)yU&#65533;$&#65533;&#65533;gt&#65533;~&#65533;&#65533;|&#65533;,&#65533;&#65533;&#65533;&#65533;b&#65533;&#65533;h&#65533;@&#65533;h:&#65533;/a:^C&#65533;r&#65533;1&#65533;&#65533;		 &#65533;#Er&&#65533;&#65533;>&#65533;x&#65533;8I&#65533;qk&#65533;0/&#65533;1&#65533;&#65533;bM6&#65533;r&#65533;d&#65533;g'&#65533;(&#65533;R&#65533;y&#65533;<&#65533;&#65533;3rTy&#65533;&#65533;9&#1159;&#65533;(+&#65533;7:H3H'!*}&#65533;&#65533; &#65533;&#65533;#&#65533;5&#65533;Q&#65533;B&#65533;F&#65533;x&#65533;&#65533;&#65533;]J&#65533;5K|&#65533;!NsYV&#65533;Gd6C&#65533;|&#65533;&#65533;E&#65533;R,x&#65533;&#65533;l8&#65533;0&#65533;&#65533;0w&#65533;F&#65533;2&#65533;&#65533;&#65533;22{4&#65533;B$&#65533;&#65533;)C&#65533;6&#65533;B&#65533;
&#65533;&#65533;&#65533;&#65533;&#65533;F&#65533;&#265;;89&#65533;&#1600;&#65533;U&#65533;&#65533;I&#65533;&#65533;d&#65533;&#65533;&#65533;L&#1537;o&#65533;/&#1090;=r&#704;#<&#213;&#65533;>^&#65533;3iL&#65533;A&#65533;&#1808;~&#65533;h&#65533;&#65533;R&#65533;&#65533;&#65533;&#65533;,&#65533; @&#65533;Q.$-&#65533;/&#65533;&#65533;)&#65533;&#65533;I&#65533;&#65533;&#65533;Rn&#65533;A&h&#65533;N&#65533;Q&#65533;U&#65533;k&#65533;U&&#65533;&#65533;&#65533;&#65533;#&#65533;RX&#65533;&#65533;%8:&#65533;&#65533; &#65533;&#65533;A/B%&#65533;}s<YB&#65533;&#65533;&#65533;U&#65533;&#65533;SP&#65533;C2&#65533;QW$&#65533;&#65533;$_0&#65533;r\&#65533;bvI&#65533;O&#65533;Q=&#65533;&#65533;&#65533;&#65533;6&#65533;2'&#65533;!&#65533;&#1163;&#65533;&#65533;M&#65533;	S&#65533;&#65533;k&#65533;{o&#65533;%_&#65533;J&#1493;&#163;R 0b&#65533;@&#65533;&#65533;yt$KI(&#65533;q&#65533;&#65533;@&#65533;J8k&#263;&#65533;!&#65533;&#65533;&#65533;&#65533;c^&#65533;m7&#65533;Q;<m&#65533;S &#65533;&#65533;D&#65533;3&#65533;*&#65533;&#65533;&#65533;@&#65533;&#65533;D?	&#65533;&#65533;d&#65533;&#65533;EB oS&#65533;J&#65533;&#65533;w&#65533;2{&#65533;"2&#65533;`~!t'$&#65533;u'&#65533;&#65533;-&#168;&#65533;Ed&#65533; &#65533;&#263;&#65533;&#65533;hV&#65533;#&#65533;q&#65533;R@&#65533;&#65533;=&#65533; E8&#65533;&#65533;&#65533;&#65533;;&#1936;%
"}&#65533;h&#65533;a!&#65533;)&#65533;c&#65533;NBb&#65533;&#65533;&#65533;&#65533;{Z&#65533;&#65533;rb&#65533;&#65533;c1h&#65533;&#65533;($&#65533;q~&#65533;&#65533;&#65533;&#65533;Yh&#65533;2&#65533;&#65533;g&#65533;CC&#65533;8&#65533;&#65533;&#65533;&#65533;&#65533;&#65533;&#133;*pQ&#65533;&#65533;fh&#65533;R^j#&#65533;qY&#65533;u6
SNC&#65533;rk&#65533;&#65533;&#65533; PO&#65533;&#65533;F8?&#65533;u&#65533;&#65533;&#65533;"c&#65533;&#65533;&#65533;e&#65533;&#65533;	H&#65533;&#65533;&#65533;&#65533;y$&#65533;&#65533;-4&#65533;#f&#65533;AN&#65533;C&#65533;&#65533;&#729;N8&#579;&#65533;&#65533;:&#65533;~&#65533;&#65533;5s&#65533;_&#65533;v&#65533;[jc&#65533;&#65533;&#65533;&#65533;LJ`Qnr&#65533;&#741;&#65533;( A&#422;&#65533;&#65533;E&#65533;2&#65533;wBl&#65533;&#65533;&#65533;V &#65533;[&#65533;ax&#65533;5&#65533;&#65533;&#65533;8TSM.R!o&#65533;w&#65533;&#65533;&#65533;-+&#65533;1&#65533;&#65533;)Y&#65533;?*&#1606;$&#65533;&#65533;&#65533;e&#65533;&#65533;J@&#65533;&#65533;&#65533;&#65533;&#65533;dK&#65533;&#65533;V&#65533;&#65533;\y&#65533;e[&#1491;&#65533;&#65533;1^&#65533;&#132;V!Ir;&#65533;I&/pP&#65533;K&#65533;D&#65533;&#65533;&#65533;&#65533;u&#65533;$%&#65533;&#65533;18&#65533;2&#1922;&#65533;uGkT=&#65533;&#65533;A:D&#65533;S.ME&#65533;&#65533;&#65533;4&#65533;&#65533;;#&#65533;LxOO&#65533;&#65533;q47&#65533;&#65533;D&#65533;&#65533;`6&#65533;&#65533;&#65533;5&#65533;.&#65533;$&#65533;BM&#65533;&#65533;&#65533;|&#65533;d&#1363;]&#65533; bs&#65533;&#65533;*&#65533;&#65533;&#65533;#&#65533;>&#65533;p
&#65533;&#65533;&#65533;&#292;b&#65533;Q3(&#65533;nE&#65533;2&#65533;&#65533;&#65533;$q&#65533;e7&#65533;1D&#65533;k3&#65533;A&#65533;i&#65533;r&#65533;pb-&#65533;&#65533;&#65533;&#65533;&#65533;&#65533;;&#65533;&#65533;&#65533;\&#65533;GP&#65533;w&#65533;&#65533;Op
&#65533;7&#65533;
T&#65533;6&#65533;cj&#65533;&#65533;&#65533;	&#65533;&#65533;FVN"&#672;|&#65533;5&#65533;l"&#65533;;5L&#65533;&#65533;}&#65533;&#65533;p8&#65533;#&#65533;WZ&#1696;#&#65533;3&#65533;&#65533;[&#65533; &#65533;0&#65533;1tK&#65533;&#65533;&#65533;&#65533;I&#65533;K&#65533;FfJ&#65533;&#65533;&#65533;&#65533;@"&#65533;&#65533;1^2&#65533;h&#65533; &#1029;dVjDs?T&#65533;_&#65533;zl&#65533;O&#65533;&#65533;w&#65533;$$&#65533;I)&#65533;t&#65533;?l&#65533;&#65533;&#65533;(&#65533;&#65533;$&#65533;q75s|%8&#65533;0&#65533;0Lp&#65533;.&#65533;A&#65533;&#65533;7w&#65533;-O&#1607;&#65533;&#65533;&#65533; &#65533;&#65533;A&#65533;t&#65533;,&#65533;b&#65533;&#65533;U7&#65533;&#65533;[&#65533;Y&#65533;&#65533;^',&#65533;X&#65533;&#65533;O&#65533;&#65533;&#65533;&#65533;s7&#65533;&#65533; &#65533;17yO&#65533;Xo&#65533;i&#65533;&#65533;4Ou"&#65533;&#65533;ri&#65533;&#65533;(&#65533;QAlp&#65533;&#65533;&#65533;K&#1520;HS&#65533;VT&#65533;&#65533;&#65533;H&#65533;%&#65533;&#65533;&#65533;&#1289;&#65533;&#65533;i&#65533;&#65533;&#65533;@&#65533;#c&#65533;&#65533;mM&#65533;/&#65533;4n&#65533;,gQ&#65533;B4&#65533;&#65533;J&#65533;&#65533;_'&#65533;&#65533;pJ>&#65533;k&#65533;&#65533;5M-&#65533; &#65533;&#65533;#&#65533;&#65533;}qt&#65533;&#65533;&#65533;&#65533;[u&#65533;b&#65533;3xu&#65533;&#65533;&#65533;hY(} E&#65533;&#65533;b^&#65533;I(&#65533;@&#65533;&#15788;&#65533;&7&#65533;'$qQ&#1857;&#65533;e&#65533;*&#65533;e&#65533;&#65533;&#65533;&#65533;&#65533;E&#65533;1(&#65533;&#65533;&#65533;6&#65533;=&#65533;&#65533;LwRW^k&#65533;!*&#65533;&#65533;Q~&#65533;D7yX&#65533;82&#65533;&#1440;B&#65533;[H&#65533;#&#65533;~}&#65533;&#65533;&#65533;&#65533;0&#65533;&#65533;&#65533;K&#65533;&#65533;?&#65533;&#65533;;&#65533;$K&#65533;bM&#65533;&#65533;&#65533;-1&#65533;@~&#65533;Y&#65533;&#65533;&#65533;NLha&#65533;XR$&#65533;a&#65533;H&#65533;T0`m&#65533;&#65533;&#65533;&#65533;9'&#65533;4&#65533;&#65533;<7&#65533;&#65533;&#65533;B&#65533;@&#65533;&#65533;k&#65533;&#65533;3&#65533;&#65533;&#65533;&#1291;&#65533;&#65533;&#65533;H&#65533;~&#65533;q&#65533;&#65533;&#65533;V&#65533;3G&#65533;Q&#65533;+&#65533; &#65533; &#65533;&#65533;J&#65533;&#65533;q ;|&#65533; &#65533;U&#65533;&#65533;E n&#65533;&#980;&#65533;&#65533;U&#65533;H!OR&#65533;WG&#65533;P&#65533;&#65533;4&#65533;&#65533;&#65533;&#65533;&#65533;/&#65533;R&#65533;@&#1282;l&#65533;&#65533;B&#65533;;4&#65533;z&#65533;&#65533;)&#65533;&#65533;&#65533;&#263;&#65533;F8&#65533;ZZ&#65533;=g&#65533;T&#65533;V#3&#65533;&#65533;&#65533;&#65533;&#65533;&#65533;A<&#65533;Z&#65533;&#65533; &#65533;%&#65533;&#65533;&#65533;&#65533;U&#65533;a=&#65533;(&#65533;&#65533;A1SFi4&#65533;&#65533;&#65533;]&#65533;9G&#65533;9&#65533;E&#65533;"%&#65533;&#65533;&#65533;{&#65533;&#65533;h&#65533;L&#864;)&#65533;}&#65533;&#590;&#65533;C&#65533;&#65533;A	&#65533;3&#65533;&#65533;h&#65533;3&#65533;i&#65533;&#65533; &#65533;&#65533;cA&#65533;&#65533;@&#65533;&#490;&#65533;Zq&#1665;c12z &#65533;Y&#65533;&#65533;[L<q&#65533;&#65533;-&#65533;&#65533;;S8b1(&#65533;&#65533;so&#65533;&#65533;&#53610;&#65533;&#65533;&#65533;&#65533;&#1270;&#65533;48&#65533;&#65533;&#65533;D&#513;&#65533;2&#65533;&#65533;&#65533;2&#65533;TF&#65533;&#65533;3&#65533;&#65533;|5&#65533;&#65533;p&#65533;&#65533;&#65533;&#65533;q&#65533;S/&#65533;&#65533;q
&#65533;&#65533;ZQL&#65533;V6&#65533;p^|&#600;e&#65533;&#65533;	&#65533;&#999;&#65533;7.Z&#65533;&#65533;&#65533;&#65533;7&#65533;&#65533;_&#157;&#65533;&#253;`,&#65533;&#1005;&#65533;b$;,F&#65533;&#65533;&#65533;OY&#65533;cy&#65533;HE<&#4995;&#65533;&#65533;&#1700;et&#65533;&#65533;
&#65533;8&#65533;4&#1024;&#65533;f&#65533;x&#65533;&#65533;&#65533;&#65533;'q&#65533;&#65533;&#65533;&#65533;&#595;[&#65533;&#65533;&#65533;F&#65533;'&#65533;&#65533;&#65533;&#1553;1&#65533;&#65533;&#65533;,&#65533;Q=&#65533;&#65533;w&#65533;U&#65533;&#65533;&#65533;&#65533;&#65533;&#65533;sL&#65533;&#65533;+&#65533;&#65533;&#65533;<&#65533;&#65533;pJ &#65533;&#65533;'|&#65533;-&#65533;)&#65533;&#65533;'&#65533;w&#1281;t&#65533;3(&#65533;\&#65533;g%z&#65533;&#65533;,&#65533;&#65533;&#65533;K&#65533;&#1014;>&#65533;v&#65533;&#65533;&#65533;wd&#65533;LpLb&#65533;o&#65533;Y&#65533;q&#65533;8.&#65533;&#65533;&#65533;&#1436;2&#65533;&#65533;H&#1890;&#65533;h
&#65533;&#65533;&#65533;&#65533;@&#65533; &#65533;O&#65533;s5&#65533;q&#65533;=G&#65533;&#65533;L_5~(D&#65533;bn&#65533;&#65533;&#65533;&#65533;&#65533;&#65533;&#65533;b&#65533;t&#65533;&#65533;&#65533;~Ah&#65533;&#65533;&#65533;C"n&#65533;&#65533;R&#65533; &#65533;r&#65533;A&#65533;&#65533;&#65533;&#65533;^HQ0)&#65533;&#65533;qk&#65533;&#65533;R&#65533;A&#65533;&#65533;R#&#65533;P&#65533;&#65533;&#65533;&#65533;Y&#65533;V&#65533;(&#65533;n
&#65533;&#65533;&#65533;^&#65533;e&#65533;	&#65533;&#65533;&#65533;6&#65533;FH&#65533; 9(&#65533;&#65533;&#65533;&#65533;8&#65533;&#65533;&#1028;&#65533;&#65533;&#65533;&#65533;&#65533;F&#65533;&#65533;&#65533;/"&#65533;&#65533;3&#736;R&#65533;&#65533;&#65533; P&#65533;gnN&#65533;2&#65533;7&#65533;&#65533;&#1786;&#65533;&#65533;&#65533;@f]&#65533;&#65533;^&#65533;&#65533;rN&#65533;&#65533;&#65533;&#65533;kU&#65533;L$&#65533;k9&#65533;7&#65533;&6`QC&#65533;&#65533;=&#65533;'&#65533;)&#65533;O_&#1146;&#65533;~Qr&#65533;1B<&#65533;&#65533;&#65533;&#65533;zVh&#65533;%n&#65533;3&#65533;&#65533;G\m&#65533;&#65533;&#65533;&#65533;&#65533;&#65533;z&#65533;&#65533;&#65533;&#65533;. &#65533;&#905;&#65533;k&&#65533;o9&#65533;c0[&#65533;(q8V&#65533;S&#65533;?&#65533;F?&#65533;&#65533;0&#65533;&#65533;&#29151;&#65533;.&#65533;&#1730;6&#65533;s&#65533;`
_@&#65533;&#65533;&#65533;&#65533;0s#F&#65533;&#65533; n &#65533;&#65533;S&#65533;,&#65533;F&#65533;!4&#65533;T&#65533;&#65533;&#1913;p&#65533;m<'&#65533;# x&#1349;th&#65533;:&#65533;&#1062;&#65533;\&#65533;&#65533;Y3&#65533;&#1249;&#65533;w&#65533;&#65533;w&#65533;&#573;#&#65533;&#65533;/&#65533;&#65533;|&#65533;&#219;&#65533;&#65533;LBi&#65533;&#65533;CaE&#65533;=w&#682;0&#65533;&#65533;&#65533;@g&#859;&#65533;j3 ,;&#65533;0&#65533;D{&#65533;&#65533;&#65533;V&#65533;	&#65533;&#65533;]&#65533;v&#65533;8l&#65533;&#65533;/&#230;a<&#65533;&#65533;&#65533;k&#65533;&#65533;&#65533;&#65533;&#1123;&#65533;&#65533;=&#65533;p&#65533;D&#65533;L&#65533;&#65533;&#65533;&#65533;&#65533;&#65533;@&#65533;&#221;#&#65533;&#65533;&#65533;v&#65533;6^;E0&#65533;&#65533;l&#65533;^Kl&#65533;r&#65533;&#65533;&#65533;'&#65533;%&#65533;&#65533;.\>r&#65533;&#65533;$')&#65533;&#65533;&#49798;&#65533;&#65533;na&#65533;Jb{2&#65533;&#65533;@P&#65533;	k&#65533;C&#65533;#7F[&#65533;&#65533;W&#65533;/&#65533;&#65533;lU&#65533;C&#65533;&#65533;&#65533;%&#65533;t&#65533;&#998;+&#65533;&#65533;hc&#65533;&#65533;,o&#65533;`&#65533;&#65533; &#65533;,%&#65533;&#65533;&#65533;e&#65533;X&#39181;&#65533;(&#65533;v&#65533;&#583;$k&#65533;&#65533;&#65533;		BG$u&#65533;&#65533;%'X&#65533; l`"Hm&#65533;&#65533;&#65533;l&#65533;hC&#65533;d'&#476;&#65533;"H&&#65533;P&#65533;&#65533;&#65533;q&#65533;&#65533;&#65533;2*&#65533;B&#65533; &#65533;&#65533;&#596020;|&#65533;&#65533;!&#65533;b&#65533;:&#65533;&#65533;1p&#65533;!&#65533;&#65533;&#937;i&#65533;o2&#65533;$s&#65533;&#65533;&#628;1&#65533;j&#65533;A'1&#65533;&#65533;&#65533;A&#65533;&#65533;I,&#65533;r&#65533;& 6&#65533;
&#65533;Z&#65533;u(b&#65533;0!&#65533;V"&#65533;){&#65533;&#65533;&#65533;7p&#65533;Fx&#65533;&#615;z&#65533;9*&#65533;&#65533;&#65533;&#26492;$rc S&#65533;J&#1050;&#65533;&#65533;c&#65533; &#65533;"&#155;Yg/&#65533;&#614;&#65533;&#65533;|&#65533;H&#65533;I&#65533;t&#65533;N&#65533;&#65533;&#65533;0&#65533;&#65533;o&#65533;&#65533;&#65533;9&#65533;&#65533;&#65533;K&#65533;&#65533;&#65533;&#65533;K"&#65533;&#65533;*&#65533;&#65533;&#65533;&#65533;+5&#65533;6&#65533;g&#65533;'<d!ac&#65533;R%,	jj{&#65533;&#65533;hr&#65533;(&#65533;&#65533;&#65533;Y&#65533;&&#65533;&#65533;
&#65533;&#65533; X&#65533; &#65533;&#65533;&#65533;&#65533;S&#65533;$&#65533;&#65533;&#65533;&#65533;&#65533;&#65533;]&#65533;&#65533;1&#614;T+;&#808;&#65533;N&#709;&#65533;L7&#65533;y%&#65533;f&#65533;a&#65533;&#65533;r&#65533;8&#65533;&#65533;|#K" U&#65533;e&#65533;&#65533;&#1618;*&#65533;0&#65533;wz&#65533;&#65533;!u&#65533;	&#65533;He&#65533;&#65533;&#65533;&#1089;&#65533;hfl&#65533;&#65533;lJ$&#65533;&#65533;&#65533;&#65533;&#65533;Io&#65533;&#65533;&#65533;)&#65533;*3A&#65533;&#65533;&#65533;Z&#65533;&#65533;&#65533;&#65533;&#65533;&#65533;&#138;&#65533;'P&#65533;&#65533;&#65533;&#65533;p&#65533;g&#65533;$(&#65533;	:&#65533;&#65533;h&#65533;`&#65533;q&#65533;&#65533;"I&#65533;&#340;S&#866;kX&#65533;&#65533;v&#65533;&#615;&#65533;?#&#65533;&#65533;&#65533;a&#65533;HU"&#65533;&#65533;yf&#65533;f&#65533; &#342;&#65533;v&#65533;!&#65533; `&#65533;K	T&#59934;,&#65533;g&#65533;&#65533; %&#65533;&#65533;NNY&#65533;V26&#65533;`J&#65533;&#65533;U&#65533;V3;&#65533;@(&#65533;62:&#65533;X[&#65533;&#65533;&#65533;&#65533;D&#65533;&#65533;d3&#1754; G&#65533;&#65533;&#679;^	&#65533;&#477;j&#65533;q6&#65533;l&#65533;&#65533;<&#65533;l6&#65533;1t&#65533;AIt &#65533;PB&#65533;&#65533;&#65533;qw&#65533;&#65533;@!X&#65533; &#65533;e&#65533;&#65533;,E&#65533;p&#65533;&#65533;V3P&#65533;$@&#65533;&#541;C`&#65533;!&#65533;T  U&#65533;&#65533;&#65533;&#65533;3&#65533;A&#65533;&#65533;^P&#65533;&#65533;&#65533;&#65533;P&#65533;&#65533;&#65533;u$ <a&#65533;x&#65533;0ZU=&#65533;&#65533;e&#65533;&#65533;&#65533;&#2126;l0'V&#65533;&#65533;D&#65533;D&#65533;&#65533;m&#65533;g&#65533;&#65533;Y&#65533;jT&#65533;&#65533;&#65533;k&#65533;&#65533;K&#65533;&#65533;C&#65533;&#65533;&#65533;%EcQ78&#65533;&#65533;&#65533;&#65533;&#65533;&#65533;@&#65533;&#65533;&#65533;&#;
&#65533;8j&#65533;1&#65533;6&#65533;:&#65533;S tHmJB&#65533;&#65533;Q&#65533;&#65533;)&#65533;*2&#65533;&#65533;&#65533;d&#65533;s &#65533;&#65533;+&#65533; &#65533;&#65533;'&#65533;V&#65533;%@]&#65533;&#1461;&#65533;&#65533;&#65533;h|&#65533;&#65533;v&#65533;q&#65533;&#1968;&#65533;i&#65533;[L&#65533;&#637;c'=&#65533;AbC?u,&#65533;`&#65533;"&#65533;_tS(&#65533;y&#65533;<&#65533;=&#65533;)&#65533; HKL&#65533;t&#65533;&#65533;v\-;&#65533;x`&#65533;&#65533;g&#65533;A&#1684;&#65533;&#65533;&#65533;&#65533;`&#65533;'T&#65533;	&#65533;&#65533;M4&#65533;J&#65533;1&#65533;6&#65533;7*!
Q&#65533;_&#65533;&#65533;%,O1&#65533;&#65533;&#65533;X&#65533;rG^&#65533;%&#65533;&#65533;&#65533;&#65533;&#65533;&#65533;A&#65533;&#65533;jG&#65533;&#1237;&#65533;xF&#65533;&#65533;&#65533;8&#65533; &#65533;>&#65533;yLa &#65533;&#65533;&#65533;EBC#&#65533;&#65533;0:&#1836;DB&#29857;&#65533;.U7&#65533;&#1155;-&#65533;c&#65533;&#161;A&#65533;&#65533;&#58658;&#65533;&#65533;P\&#65533;8&#65533;eb&#65533;&#1367;&#65533;A/&Tc&#65533;,&#65533;&#65533;ST&#65533;&#65533;&#65533;&#65533;law~&#65533;&#65533;&#65533;(-&#65533;&#1576;&#65533;7r&#65533;&#65533;p&#65533;&#65533;2&#65533;3&#65533;&#269;G&#65533;&#65533;+%&#65533;&#65533;$24S&#65533;R&#65533;sE&#65533;&#65533;@9&#65533;&#65533;v&#65533;!up&#65533;`0&#65533;&#65533;(,$
G:&#65533;&#65533;(&#65533;&#65533;&#65533;f=&#587;0&#65533;&#65533;~@&#65533;&#65533;&#65533;&#1916;&#65533;$&#65533; o=d(T&#65533;&#65533;Y &#65533;|&#65533;&#65533;&#65533;\'&#65533;$!8&#65533;&#1191;&#65533;%&#65533;&#65533;&#65533;]2r&#1784;&#65533;g&#65533;l&#65533;D&#65533;&#65533;2&#2036;(&#65533;D&#65533;`&#65533;iL]&#65533;&#65533;k&#65533;H1&#65533;&#65533;+&#65533;&#65533;6&#500;&#65533;&#65533;n&#65533;&#65533;z$&#65533;>&#65533;L]`&#65533;S&#65533;&#65533;&#65533;&#65533;&#65533;td&#65533;&#65533;&#65533;JH&#65533;@&#65533;pb&#65533;BEN>&#65533;`,E&#65533;&#65533;&#65533;b&#65533;9t9.<$L&#65533; &#65533;q&#65533;&#65533;&#65533;&#65533;XB!H&#65533;&#65533;&#65533;&#65533;D&#65533;&#65533;j&#65533;T&#65533;&#65533;&#65533;&#1437;&#65533;&#65533;F&#65533;C&#65533;`&#65533;&#65533;&#65533;Da&#65533;&#65533;a&#65533;&#65533;&#65533;&#65533;&#65533;YW&#65533;[&#65533;&#65533;&#65533;&#65533; &#65533;d_Q&#65533;@T&#65533;"&#65533;<&#518;b)\8&#65533;Q&#65533;c&#65533;(n&#65533;&#65533;&#65533;b&#65533;/&#65533;&#65533;&#65533;&#65533;&#65533;&#65533;@|&#65533;%&#65533;&#65533;&#65533;3&#65533;)6&#65533;&#65533;/&#65533;&#65533;&#65533;IK&#65533;5%xHF&#65533;[&#65533;&#65533;,r!Ma&#65533;g&#65533;&#65533;Y&#65533;&#65533;Y:&#65533;L8E#&#65533;E)&#65533;%3O0*&#65533;&#65533;&#65533;&#65533;:&#65533;'u1&#65533;1&#65533;<-&#1152;	1X&#65533;&#65533;&#65533;L))&#65533;&#65533;I&#65533;u&#65533;c&#572; &#65533;an&#65533;&#65533;}o{k3I 9T+~]V&#65533;&#65533;5*'&#65533;jb&#65533;&#65533;4b+OhXcn&#65533;&#65533;&#65533;&#65533;7&#65533;:6&#65533;S&#454;&#65533;&#65533;&#65533;SHGO&#526;&#65533;q&#65533;&#65533;&#65533;B&#399;\r&#65533;&#65533;&#65533;f -8[&#65533;&#65533;&#65533;&#65533;&#65533;xh)&#65533;6&#65533;a&#65533;&#65533;&#427;&#65533;<&#65533;&#65533;C}eYYdPM&#65533;&&#65533;u &#65533;5US&#65533;&#65533;&#65533;3&#65533;)&#65533;S&#65533;4&#65533;&#65533;&#65533;&#65533;n&#916;&#65533;&#65533;)&#65533;&#65533;c ]&#65533;	2&#65533;b&#65533;Lh!&#65533;&#404;G:&#65533;#&#65533;Fx&#65533;)&#65533;&#65533;\-&#65533;&#65533;W&#65533;&#65533;&#65533;ao"&#2025;P=&#65533;['W&#65533;)&#65533;[&#65533;&#65533;j&#65533;6+&#65533;2&#65533;&#65533;)&#65533;Y&#65533;&#65533;<<&#65533;I&#65533;Kx&#65533;&#65533;&#65533;&#65533;e57&#65533;&#65533;&#65533; &#65533;:&#1329;&#65533;t&#65533;=_&#577;&#65533;&#65533;&#65533;k8&#65533;cJ&#65533;;Vh&#65533;P[7%&#65533;&#65533;Q&#65533;&#65533;'&#65533; &#65533;i&#65533;y&#65533;&#65533;&#65533;&#65533;&#65533;I&#65533;N&#176;&#65533;&#65533;JU9)+&#65533;O|5&#65533;4&#65533;&#65533;2&#65533;lN&#65533;&#65533;&#65533;&#65533;l$9&#65533;&#65533;@&#65533;&#65533;&#65533;&#65533;&#65533;&#65533;W&#65533;&#65533;t4&#65533;&#65533;&#65533;&#65533;&#65533;&#65533;u&#804;&#65533;D&#65533;H&#65533;[\&#65533;&#65533;dC&#65533;3o&#65533;Lt&#65533;&#65533;&#65533;.&#65533;=&#65533;&#65533;&#65533;&#65533;"&#65533;0&#65533;&#65533;&#65533;u&#65533;&#65533;&#65533;&#324;hF&#65533;P:bc&#65533;&#65533;&#65533;&#65533;M&#65533; 7&#65533;&#65533;m&#65533;eN)&#65533;&#1686;&#65533;&#65533;&#65533;wT&#65533;VO&#65533;&#1771;&#65533;&#65533;YT9&#65533;Z8jD&#65533;j&#65533;&#65533;Q&#65533;:v&#65533;v&#65533;&#65533;&#489;&#65533;&#65533;[&#65533;&#65533;St&#65533;j&#65533;&#65533;&#65533;&#65533; &#65533;
=s&#65533;&#65533;&#65533;&#1601;&#65533;]*&#65533;&#65533;[&#65533;sa;	wH&#65533;&#65533;&#65533;&#65533;6&#65533;S&#65533;`	&#65533;&#65533;$#5n&#65533;&#65533;O&#65533;&#65533;&#65533;&#65533;&#65533;&#65533;&#65533;&#65533;{&#65533;&#65533;&#65533;&#65533;&#65533;&#65533;&#65533;&#65533;&#65533;&#186;&#65533;Q/&#376;&#65533;&#65533;&#65533;$|&#65533;&#65533;&#65533;hB&#65533;&#1747;&#65533;&#65533;&#65533;&#65533;a&#65533;&#65533;&#65533;&#65533; Yei&#65533;:h&#65533;@&#65533;&#65533;&#65533;0&#65533;&#65533;K&#65533; 9&#65533;)H&#65533;4&#65533;&#65533;|&#65533;&#65533;&#65533;u&#65533;B*&#65533;&#1073;&#65533;&#65533;&#65533;&#65533;&#65533;8&#1424;m&#65533;&#65533;s&#65533;&#65533;&#65533;&#65533;Z&#65533;7&#65533;Ho&#65533;A5&#65533;&#65533;&#65533;(&#20487;&#65533;&#65533;?h&#65533;&#65533;O
&#65533;"@&#65533;&#65533;&#65533;5&#65533;.7&#65533;=&#65533;&#65533;*d2&#65533;&#65533;&#65533;&#65533;&#155;&#65533;%U&#65533;&#65533;&#1189;&#65533;C&#65533;&#65533;&#65533;`!&#65533;(&#65533;&#65533;&#65533;&#147;q&#65533;&#65533;s&#65533;&#65533;!&#65533;&#65533;$&#65533;`&#65533;&#65533;&#65533;&#65533;&#65533;&#684;d&#65533;
A<&#65533;sp&#65533;&#65533;&#65533;)&#65533;A&#65533;&#1812;L&#65533;&#267;&#65533;&#65533;&#568;<t&#65533;&#65533;H&#65533;&#65533; &#65533;&#65533;.14)&#65533;_&#65533;&#65533;&#65533;&#65533;&#65533;@{0>&#65533;&#65533;&#65533;>&&#1784;&#65533;K	&#65533;&#65533;&#65533;&#65533;K&#65533;B
r<7&#65533; &#65533;&#65533;&#65533;&#65533;&#65533;X,&#65533;!N
&#65533;&#65533;&#65533;aC&#65533;
Pa&#65533;&#65533;&#65533;a&#65533;&#65533;&#65533;&#65533;8_&#65533;&#65533;PTT&#65533; &#65533;9&#65533;#)&#65533;,ye@.&#65533;&#65533;!&#65533;&#65533;&#65533;&#65533;_&#65533;{4>&#65533;H&#65533;g&#65533;&#65533;&#65533;&#65533;DJ!1O,&#65533;""&#65533;&#1084;p87&#65533;&#14944;s&#65533;&#65533;&#65533;]Q&#65533;w&#65533;'&#65533;&#65533;&#65533;&#65533;&#65533;&#65533;`&#65533;o`&#65533;&#65533;&#65533;&#614;&#65533;&#65533;A&#65533;@&#65533;&#198609;&#65533;	&#65533;&#65533;&#65533;H&#65533;&#65533;&#65533;&#65533;X@&#65533;&#65533;tI6	&#65533;6<&#65533;&#65533;&#65533;&#65533;+&#65533;&#65533;C&#65533;n&#65533;&#65533;&#65533;{&#65533;s6&#1744;&#65533;u&#65533;&#491;,&#65533;x&#65533;kh/q&#65533;*Z&#65533;D&#65533;&#65533;&#65533;&#1030;&#65533;*&#65533;(&#65533;&#65533;&#65533;3&#1976;&#65533;&#65533;Y&#65533;&#65533;H&#65533;&#299;&#65533;&#65533;&#65533;&#65533;p&#1536;&#65533;&#65533;&#65533;:&#65533;&#65533;&#65533;&#880;K&#65533;&#65533;^L&#65533;&#65533;d&#65533;&#65533;l&#65533;&#65533;	1&#65533;
&#65533;vt&#65533;&#65533;&#198;&#65533;&#65533;n&#65533;%{&#65533;E&#65533;&#65533;&#65533;&#65533;&#65533;7&#65533;&#65533;&#65533;&#65533;1&#65533;!&#65533;i&#65533;<z&#65533;&#65533;0&#65533;&#65533;
6&#65533;'&#65533;&#65533;j(&#65533;R3!&#65533;&#18475;&#65533;?&#65533;&#65533;M&#65533;&#65533;z&#65533;&#65533;&#65533;&#65533;&#65533;&#65533;&#65533;v&#65533;j&#65533;L&#65533;9&#65533;&#65533;a*&#65533;B&#65533;/&#65533;&#65533;J &#65533;&#65533;&#65533;&#65533;"&#65533;&#65533;&#65533;&#65533;&#65533;0A&#65533;&#585;Y]&#65533;&#65533;&#65533;&#65533;&#65533;@&#65533;&#7744;&#65533;&#65533;&#65533;?&#65533;&#65533;&#65533;&#562;Q&#65533;&#65533;t&#65533;
/\Y&#65533;&#65533;<u&#554;&#65533;)&#65533;1#&#65533;x&#65533;<2ni&#65533;d&#65533;&#65533; y&#65533;&#65533;&#1170;&#65533;&#65533;%&#65533;&#65533;i&#65533;_d&#65533;&#65533;&#785;C&#65533;"&#65533;&#65533;&#65533;&#65533;v&#65533;07&#65533;&#65533;&#65533;&#65533;&#65533;(&#65533;7a&#65533;&#65533;r&&#65533;&#65533;&#65533;QT;&#65533;&#65533;&#65533;&#65533;&#65533;9RH 03&#65533;xOx&#65533;&#65533;&#65533;&#65533;K&#1260;t"&#65533; &#65533; &#65533;l&#65533;&#65533;&#48133;H&#65533;)P&#65533;&#65533;&#65533;&#65533;&#65533;8(&#65533; &#204;I(Pw&#1167;&#65533;&#65533;+&#798;&#1375;l12&#65533;81&#65533;&#65533;&#65533;Ur<^	&#65533;&#65533;,&#65533;l&#65533;Z&#37487;DF&#65533;7&#65533;&#65533;-&#796;&#65533;&#65533; &#65533;N&#65533;&#65533;&#65533;&#65533;&#65533;&#65533;nL&#65533;&#65533; S&#65533;&#65533;h&#65533;gM&#65533;&#65533;. 24(&#65533;&#65533;&#65533;&#65533;&#65533;P&#65533;BN&#65533;&#65533;&#65533;D&#42509;#&#65533;v&#65533;&#65533;&#65533;&#65533;+&#65533;&#65533;zD &#65533;&#65533;&#65533;+&#65533;&#65533;&#65533;&#65533;=|p&#65533;C(&#65533;X&&#65533;&#65533;&#65533;(#uZ&#65533; 	&#65533;&#65533;8:!&#65533;&#65533;&#65533;8&#65533;&#65533;A&#65533;&#65533;&#65533;&#65533;&#65533;&#65533;&#65533;P%&#65533;&#657;&#65533;tx&#65533;-&#65533;&#65533;&#65533;`!#_&#1314;&#65533;<9&#65533;p&#65533;&#65533;&#1784;(@&#65533;&#65533;&#65533;D*&#65533;&#65533;&#65533;`0*&#65533;&#65533;i&#65533;&#65533;&#65533;&#65533;&#65533;1&#65533;A#&#65533;&#65533;&#65533;pw&#1594;&#1780;&#65533;H
>c*1&#65533;l"&#65533;S&#65533;Av&#65533;&#65533;&#65533;a&#65533;&#65533;&#65533;*&#65533;&#65533;u&#65533;&#65533; &#65533;&#65533;h&#65533;&#449;Oj
&#65533;&#2057;&#65533;&#65533;
g&#65533;&#65533;&#65533;&#65533;&#65533;&#65533;&#65533;&#65533;X&#65533;&#65533;&#65533;&#65533;&#65533;&#65533;&#65533;gx&#65533;&#65533;&#65533;&#65533;VZ&#65533;&#65533;&#65533;&#1663;&#65533;&#65533;&#65533;&#65533; &#65533;&#65533;&#65533;p{&#65533;&#65533;&#65533;zwX&#65533;3&#65533;WC&#65533;&#65533;J&#1601;&#65533;9&#65533;&#65533;3&#65533;Z&#65533;$&#65533;&#65533;&#65533;!&#65533;X&#65533;&#65533;&#65533;	t&#65533;&#907;&#65533;&#65533;K&#65533;&#65533;4&#65533;-&#2016;&#65533;&#65533;#&#65533;&#1617;S&#65533;t &#65533;&#65533;y&#65533;#9G&#65533;&#65533;&#65533;&#792;&#65533;&#65533;&#1592;
C&#65533;&#65533;)&#65533;d^&#65533;&#65533;B &#65533;8+&#65533;N_&#65533;I&#65533;&#65533;e&#65533;Y&#65533;&#65533;&#65533;X&#65533;Y&#65533;{C&#65533;x0&#65533;&#65533;h&#65533;'S&#65533;%HP'( &#65533; 7&#65533;&#65533;J,&#65533;&#65533;&#65533;&#65533;)1&#65533;e&#65533;@]a&#65533;&#65533;&#65533;Z&#65533;x&#65533;&#65533;H,&#65533;$UB&#65533;&#65533;&#65533;&#65533;r&#65533;&#65533;y&#65533;&#65533;&#65533;&#65533;&#65533;&#65533;&#741;&#65533;'&#65533;8e0&#65533;&#65533;@W&#65533;&#65533;&#65533;&#65533;3o=Y&#65533;T&#65533;x&#65533;&#65533;5&#65533;@&#65533;&#65533;&#65533;&#65533;E#&#1177;&#65533;&#65533;3&#65533;&#65533;c8x0&#65533;&#65533;K%&#65533;&#65533;&#65533;&#65533;5b&#65533;kz&#65533;&#65533;Dn XNj?&#65533;&#65533;*&#65533;x&#60688;w&#65533;Q&#65533;8&#65533;# QR+&#65533;&#65533;(-2*&#865;0Rs&#65533;o&#65533;&#65533;7(&#65533;&#65533;&#65533;/&#65533;&#65533;Y.&#65533;+&#65533;&#65533;&#65533;&#65533;&#65533;&#65533;&#65533;&#65533;H&#65533;&#65533;&#65533;&#129;&#65533;&#65533;&#65533;&#65533;&#65533;&#65533;)j &#1752;[Xj&#1849;&#65533;&#1609;&#65533;Y&#65533;&#65533;p&#65533;cgrQ&#65533;8.I&#65533;&#65533;Q&#65533;&#65533;&#65533;&#65533;&#65533;&#65533;P&#65533;&#65533;i&#65533;h&#65533;J&#65533;&#65533;&#65533;j&#65533;*e&#65533;&#65533;&#65533;&#65533;&#65533;&#65533;&#65533;l&#65533;i&#65533;;&#65533;&#65533;(&#65533;`0Bi&#65533;&#65533;Yy,`O&#65533;&#65533;&#390;*J&#65533;&#65533;i&#65533;&#65533;}&#65533;X*&#65533;+	&#65533; 
#&#65533;&#65533;w&#65533;7?	j&#65533;&#65533;
.X&#65533;&#65533;&#65533;0&#65533;&#249;i&#65533;@O&#65533;&#65533;j&#65533;Q&#45072;j&#65533;:&#65533;&#65533;c&#65533;~\
N6^t&#65533;&#65533;0&#65533;&#65533;&#65533; [@&#65533;pA/&#65533;C&#65533;&#65533;&#65533;B[&#65533;u&#65533;eA&#65533;,% &#308;&#1871;&#65533;&#65533;&#65533;E='&#65533;)_(&#65533;&#65533;~&#65533; &#65533;@_*&#65533;&#65533;!&#65533;&#65533;&#65533;8&#65533;k0*9&#65533;&#65533;&#65533;&#65533;&#65533; :&#65533;C(mPb:&#65533;&#65533;
$EE &#65533;#!&#65533;&#65533;/&#65533;&#65533;&#65533;= &#1037;y.&#65533;:&#65533;&#65533;&#65533;&#65533;&#65533;d&#65533;&#65533;-&#65533;G1&#65533;+&#65533;-&#65533;&#65533;]N&#65533;&#65533;t&#65533;(&#65533;$pS(9j&#65533;&#65533;l~H&#65533;u&#1450;&#65533;h&#65533;Y&#65533;&#65533;E&#65533;sP&#65533;4&#1321;G&#65533;&#65533;&#65533;y!X&#65533;&#65533;z&#65533;"&#65533;,)&#65533; &#65533;&#65533;&#65533;&#65533;#&#1290;&#65533;&#65533;Y&#65533;&#65533;1&#59443;&#65533;&#65533;B&#65533;Q[
Cv&#65533;&#1634;&#65533;"{4&#65533;9	=&#808;eT&#65533;&#65533;&#65533;|&#65533;&#65533;?J/qH&#65533;A&#65533;&#65533;Y&&#65533;&#65533;-&#65533;|\&#65533;&#65533;fm&#1903;&#65533;	ih&#65533;&#65533; I!*&#65533;@&#65533;6(&#65533;V@rDe&#65533;&#65533;&#65533;g&#65533;&#65533;&#65533;(&#65533;&#65533;`&#65533;]#9l~&#65533;&#181;R&#65533;#&#65533;J&#65533;&#65533;;iT&#65533;&#65533;AQ&#65533;&#1337;&#65533;&#65533;&#65533;&#65533;5&#1064;&#65533; &#1636;x&#65533;f8u&#65533;K&#65533;&#65533;&#65533;&#65533;&#65533;DA"X&#65533;&#65533;)&#65533;&#65533;&#65533;)Kf
&#65533;&#65533;Kx&#814;&#65533;6*&#53986;&#65533;6n	&#65533;<&#65533;&#65533;&#65533;&#780;&#65533;&#1175;0&#65533;)&#65533;+&j&#52027;&#65533;&#65533;&#65533;&#65533;Y&#65533;&#65533;16&#65533;\&#65533;&#65533;&#65533;dO>&#65533;&#65533;&#65533;]&#65533;.X&#65533;&#65533;&#65533;q&#65533;&#65533;&#65533;&#65533;&#65533;&#65533;&#65533;&#65533;&#65533;&#65533;&#65533;I-,Ro&#65533;&#65533; &#65533;&#65533;&#65533;n+&#65533;&#65533;&#358;&#65533;&#65533;;l&#65533;;+&#65533;;=7t`&#65533;Dr[&#65533;&#65533;/d&#65533;&#65533;&#65533;&#65533;&#65533;&#65533;I&#65533;&#1314;&#1784;&#65533;\cp&#65533;(&#462;C&#65533;A!GD_q&#65533;&#65533;%&#65533;=qW&#65533;J&#65533;&#65533;&#65533;&#65533;Y&#65533;&#65533;&#1928;&#65533;&#65533;&#1098;E&#65533;L&#65533;F&#65533;4&#65533;&#65533; &#65533;&#65533;3&#65533;&#65533;V &#65533;&#65533;&#65533;,&#65533;&#65533;n&#65533;&#65533;a^q&#65533;&#65533;!wkh&#65533;&#65533;&#65533;&#65533;&#65533;&#65533;6&#65533;dX&#65533;(O 2&#65533;N&#65533;&#65533;&#65533;&#65533;K&#65533;-&#65533;&#65533;&#65533;&#65533;&#65533;#I&#65533;^&#65533;&#57416;&#65533;&#65533;Q&#65533;&#65533;`&#65533;B&#65533;j&#65533;&#65533;Jv&#65533;j&#65533;&#65533;bX&#65533;&#65533;>&#65533;&#65533;rN&#65533;&#65533;\^&#65533;&#793;&#65533;&#65533;&#686;&#65533;(&#65533;!&#65533;&#65533;.&#65533; 
&#65533;&#65533;h&#65533;&#65533;&#65533;&#65533;&#65533;&#65533;&#65533;&#65533;F&#65533;&#65533;'@t&#65533;&#65533;&#65533;&#65533;&#65533;&#65533;&#65533;&#65533;&#65533;G&#65533;&#65533;&#65533;&#65533;3&#65533;?&#877;?&#65533;&#65533;&#65533;np&#65533;&#65533;1>&#65533;&#65533;iffmu&#65533;&#65533;&#65533;z&#65533;&#65533;,&#65533;)=&#65533;`&#65533; &#65533;&#65533;&#65533;-&#65533;iL~&#65533;&#65533;&#65533;' &#65533;&#65533;&#65533;&#65533;&#65533;`&#65533;&#65533;&#65533;
q;"&#65533;H&#65533;p&#65533;E&#65533;&#65533;6*U&#65533;&#65533;Z&#65533;&#65533;&#65533;E2&#65533;E&#65533;Y&#65533;Z&#65533;&#65533;&#65533;&#65533; &#65533;=&#65533;&#65533;&#65533;xC:&#65533;&#65533;K*$&#65533;P&#65533;&#65533;&#1877;&#65533;&#65533;&A(&#65533;h&#65533;7&#65533;&#65533;,&#65533;p&#65533;A&#65533;1&#65533;&#65533;&#65533;&#65533;(8&#65533;9#)&#133;S&#65533;&#65533; <&#65533;&#65533;&#65533;&#65533;X&#65533;zF&#65533;&#65533;&#65533;&#65533;&#65533;?G4e&#65533;&#65533;&#3318;&#65533;&#65533;X4`&#65533;&#65533;&#65533;&#65533;&#65533;5r(6&#65533;"&#65533;&#65533;&#1925;&#65533;&#65533;	&#65533;&#65533;xm&#65533;h&#65533;D&#65533;A|&#65533;&#65533;&#65533;&#65533;&#65533;l&#65533;Z &#65533;&#65533;t&#65533;&#65533;g}a&#65533;&#65533;.&#229;Y&#65533;&#65533;&#65533;&#65533;:y<i&#65533;1&#65533;&#65533;&#65533;&#65533;{&#65533;&#65533;&#65533;&#65533;h!?g`w&#65533;&#65533;&#65533;&#1638;9>34 #9`QA&#62989;&#65533;D&#65533;<&#65533;&#65533;a&#1941;u|&#65533;D&#65533; &#65533;
&#1449;5J&#65533;l&#65533;&#65533;W&#65533;&#65533;3&#65533;J&#65533;&#65533;&#65533;`&#65533;&#65533;&#65533;&#65533;}&#65533;&#65533;&#65533;+-ya&#65533;&#65533;Vt&#65533;&#65533;9&#65533;&#65533;Y&#65533;R&#386;&#65533;H&#65533;&#65533;vk7z&#65533;&#65533;y&#65533;[:&#65533;&#65533;&#65533;6&#65533; 1&#65533;x&#65533;1&#65533;i&#65533; &#65533;m&#65533;1c
l&#65533;&#65533;&#596;f0&#65533;&#164;&#65533;s&#65533;U&#65533;&#65533;&#65533;&#1722;&#65533;&#47141;&#65533;&#65533;N&#65533;&#65533;&#65533;&&#65533;]AhS&#65533;L&#65533;&#65533;@&#65533;&#65533;&#1593;d&#65533;&#65533;]8&#65533;&#65533;y&#65533;&#65533;&#65533;&#65533;w&#65533;&#65533;&#65533;&#65533;&#65533;:h&#65533;&#65533;&#65533;&#65533;&#1410;SBa&#65533;f&#1517;&#65533;{6&#65533; &#65533;k&#65533;	&#65533;Y&#65533;g&#65533;&#65533;&#65533;V&#65533;F&#65533;&#65533;5m&#1668;ic&#567;&#65533;&#65533;j1&#65533;z&#65533;0&#65533;'&#65533;
&#65533;&#65533;&#65533;SV&#65533;g&#65533;L&#65533;&#65533;&#65533;&#65533;8y&#65533;&#777;X&#65533;&#65533;&#65533;&#65533;f&#65533;#V&#65533; &#1441;&#65533;&#65533;\&#65533;&#65533;&#65533;&#65533;&#65533;&#65533;&&#65533;&#65533;&#65533;z&#65533;&#65533;&#65533;s&#65533;Z
&#65533;H&#65533;&#65533;&#65533;I&#65533;z&#65533;&#65533;n
h&#65533;&#65533;&#1449;&#65533;&#1681;&#65533;&#65533;JB&#65533;&#65533;&#65533;MA&#65533; N&#780;&#65533;&#65533;]z{&#65533;R&#65533;9m&#65533;`&#65533;&#65533;^mAm&#1518;	&#65533;Q&#65533;&#65533;)1&#65533;aSDQw <S&#65533;Du<CVdac&#65533;&#65533;7&#65533;C&#65533;&#65533;&C&#65533;X&#65533;Vj$U&#65533;:&#65533;c"PsEQM&#65533;w&#65533;5&#65533;&#65533;X&#1033; &#65533;&#65533;Mkr&#65533;P&#65533;O@&#65533;&#65533;o)&#65533;&#403;o&#65533;Lqdv&#65533;,&#65533;Vi&#65533;&#65533;wnc&#65533;0U>c&#65533;)L&#65533;B_8~&#65533;CP/&#65533;	&#65533;&#65533;M/&#311;&#65533;~x&#1908;&#65533;~&#65533;&#65533;u&#65533;)q&#65533;&#65533;&#65533;M&#65533;XY%C:f&#65533;&#65533;&#65533;QVPfW>&#65533;L&#65533;NLTQ&#65533;1&#65533;&#65533;ZG!&#65533;&#65533;:&#48659;&#65533;zO@&#65533;X&#65533;&#1372;&#65533;aA&#65533;x*&#65533;;4&#65533;k&#241;$&#65533;&#65533;&#65533;z&#1233;!V&#65533;Zz&#65533;&#65533;jV&#65533;UF&#65533;@&#65533;C&#65533;^0&#51533;no&#65533;&#65533;&#65533;\&#65533;&#65533;#&#65533;~&#630; ~&#65533;&#8671;sV&#65533;Cv6&#65533;L2U2&#528;xf&#65533;&#65533;YbV&#65533;g4&#65533;&#65533;THf&#65533;j&&#65533;&#65533;4!&#65533;b&#65533;&#65533;t&#683;&#65533;q
 H% O65&#65533;&#65533;k&#35587;&#65533;:8&#65533;:59&#65533;&#826;S&#65533;t&#65533;&#65533;&#65533;&#1632;&#65533;Xp&#65533;	&#65533;D&#65533;=&#65533;&#65533;M&#65533; i&#1692;&#65533;k{&#65533;%W&#65533;[&#65533;P&#65533;M&#65533;&#65533;Y&#65533;o&#65533;&#65533;&#65533;'rW&#65533;U&#65533;&#65533;&#65533;m&#65533;c&#65533;&#65533;&#65533;Pde=&#65533;1&#65533;&#65533;bH(w2&#65533;&#65533;.&#65533;N&#65533;]ALD&#65533;M~&#65533;
FA3&#65533;:&#65533;e#):&#65533;&#65533;4&#65533;&#65533;&#65533;&#65533;	&#65533;&#65533;&#65533;D&#65533;0_c3&#65533;&#65533;&#65533;&#65533;H&#65533;%^d,&#65533;&#65533;2 w&#65533;\&#65533;#7G&#65533;l-i&#65533;^&#65533;X&#65533;&#65533;6&#65533;&#65533;P&#65533; @&#65533;&#65533;&#65533; &#65533;d>&#65533;L&#65533;v&#65533;&#65533;&#65533;&#65533;aS&#65533;&#65533;T&#65533;&#65533;$&#65533;&#65533;&#682;Vc!&#65533;&#65533;&#388;u&#65533;M&#65533;/C&#65533;&#65533;&#65533;NI&#65533;JW-&#65533;:Q&#65533; S&#65533;&#711;F1{&#65533; L&#65533;&#65533;&#65533;r,Wx}`&#65533;&#65533;M&#65533;&#425;,iS&#65533;&#65533;X&#65533;&#1345;&#65533;=S2&#65533;&#65533;u&#65533;&#65533;&#1159;&#65533;&#65533;[&#65533;&#65533;&#65533;&#65533;&#65533;&#65533;yG&#65533;&#642;&#65533;?%/A&#65533;&#1342;&#65533;T&#65533;E-j&#65533;&#65533;_D@C(&#65533;<&#65533;c_&#65533;G&&#65533;&#65533; ` z{PA&#1968;&#65533;&#65533;,/2:[A` 8U&#65533;&#65533;p,A!&#65533;&#65533;&#65533;d&#65533;%&#65533;&#2016;&#65533;&#65533;'L&#65533;u&#65533;GA&#65533;&#65533;&#65533;&#65533;&#65533;d8<&#65533;&#65533;"&#65533;&#65533;j9&#65533;3&#65533;X&#65533;\&#65533;&#65533;&#65533;J&#65533;4B!{,&#65533;&#65533;Or&#65533;&#65533;h;&#65533;t&#65533;^&#65533;qH&#462;V&#65533;5cn&#65533;&#65533;W#&#65533;[&#65533;o(&#65533;&#65533;&#65533;&#65533;&#65533;a&#65533;F>*a&#65533;&#65533;&#65533;&#300;&#65533;&#65533;&#65533;l&#827;&#65533;W3&#65533;mA!O1E0&#65533;`
&#65533;&#65533;&#65533;1&#65533;2&#65533;DJ&#65533;&#65533;&#65533;@"3&#65533;&#65533;&#65533;&#65533;9Ji&#65533;#&#65533;=&#65533;&#65533;&#65533;&#65533;j&#65533;r&#1722;&#1718;&#65533;x&#65533;&#65533;&#65533;&#65533;&#65533;&#65533;&#65533;p&#65533;:h&#65533;'NZ&#65533;&#65533;4=/&#65533;&#50191;0N&#1126;&#65533;&#65533;
F&#65533;a&#1323;&#65533;&#65533;&#65533;^&#65533;"&#65533;&#65533;Z&#65533;&#65533;&#437;&#65533;)22&#1794;&#65533;/&#257;&#65533;?#&#65533;&#65533;2i%p]	P&#65533;D#&#65533;&#65533; Y&#65533;.^&#65533;&#14656;Nq9Z&#65533;&#65533;Z&#65533;M&#65533;v&TJaLA&#65533;&#65533;E\&#65533;&#65533; y&#65533;&#65533;.&#180;0dH.&#65533;&#65533;5&#65533;&#65533;8&#65533;y&#341;&#65533;S&#65533;	 &#65533;M&#65533;&#65533;&#65533;&#65533;C&#65533;0&#65533;E&#65533;P0|&#65533;&#65533;&#1069;qoGg&#65533;X%Bq&#65533;&#65533;&#65533;q[&#65533;X&#65533;8&#65533;.k&#65533;&#65533;*&#65533;g;&#65533;Q&#65533;&#65533;mk&#65533;0&#65533;US&#65533;_&#65533;&#65533;&#65533;&#65533;IN*!&#65533;&#65533;&#65533;&#65533;&#65533;&#65533;NK&#65533;K&#65533;&#65533;a&#65533; f&#65533;&#65533;&#65533;Ma
n&#65533;&#1031;Yf&#65533;&#65533;Fk&#65533;&#65533;&#65533;&#65533;;&#65533;&#65533;&#65533; &#65533;Ed&#65533;&#65533;<KBc&#65533;&#65533;Jo&#65533;&#65533;&#65533;X&#65533;.&#65533;AIL&#65533;fW&#65533;1&#65533;&#65533;-BQ&#363;&#65533;'T&&#65533;&#65533;&#65533;&#742;&#65533;"&#65533;&#65533;&#65533;r&&#65533;&#65533;dR&#65533;v&#65533;&#65533;&#65533;	 &#65533; &#65533;C&#65533;29 &#65533;&#65533;PP&#65533;&#65533;T{&#65533;&#65533;,ET&#65533;&#65533;&#65533;6&#65533;K&#60226;d&#65533;<&#65533;4TS&#65533;&#65533;&#65533;f&#510;&#65533;L&#1164;G&#65533;dg@&#65533;&#65533;&#1618;^&#65533;&#65533;L&#65533;N&#65533;P#*&#65533;&#65533;k&#65533;&#65533;&#65533;&#65533;&#65533;&#65533;&#65533;4&#65533;=#&#1225;[&#65533;5&#65533;x&#65533;;|Hb$kT&#65533;HS%{&#65533;-#7%<&#65533;&#65533;&#65533;aY&#65533;a!l&#65533;&#65533;B>&#65533;0&#65533;a;-&#65533;j&#65533;iS7L&#65533;v"&#65533;	&#65533;v&#65533;g:&#65533;Q&#65533;f&#65533;dC&#65533; &#65533;&#65533;&#65533;>&#65533;&#65533;ZA%>&#5767;"&#65533;[&#65533;&#165;&#65533;f"&#65533;&#65533;&#65533;&#65533;1&#65533;&#65533;&#65533; &#65533;&#65533;$&#65533;&#65533;0>&#65533;&#65533;&#65533;Xo&#65533;&#65533;&#65533;z&#65533;`L&#65533;n@&#65533;&#65533;&#65533;@\1W&#65533;B&#65533;`&#65533;&#65533;<&#65533;&#65533;&#65533;&#65533;&#65533;GScM&#65533;G&#65533;&#65533;*&#65533;,&#65533;B&#65533;&#65533;&#65533;gS&#65533;> &#635;M&#65533;&#65533;F&#65533;\&#65533;&#423;&#65533;&#65533;&&#65533;[+S&#1536;&#65533;Y&#65533;&#65533;|+w&#65533;GY&#65533;\&#65533;&#65533;&#1402;r9( 4|W&#65533;b&#65533;&#65533;&#65533;&#65533;nQ&#65533;Z&#65533;A\
&#65533;&#65533;&#153;Ag&#65533;&#65533;&#65533;&#65533;;?WA&#65533;&#65533;&#65533;&#65533;U&#475;&#65533;j,&#65533;&#65533;&#65533;PP&#65533;&#1113;\&#1049;&#65533;y&#65533;z%I&#65533;<&#65533;1v&#65533;&#65533;&#65533;a&#65533;&#65533;k&#459;&#65533;&#65533;&#65533;&#65533;&#65533;ca&#65533;fp&#65533;
&#1452;&#65533;v&#65533;( &#65533;&#65533;&#65533;&#65533;ow(:f&#65533;&#995;&#65533;&#65533;&#65533;&#65533; &#65533;ch&#65533;&#65533;&#65533;&#323;)&#65533;&#65533;&#65533;&#65533;d&#65533;&#65533;s&#65533;b	]&#65533;,S&#65533;&#65533;&#65533;kwgB&#65533;&#65533;,2&#59169;'&#65533;&#65533;Z{+&#65533;&#65533;&#65533;&#65533;ncV&#65533;&#65533;m
_&#65533;f&#65533;&#65533;b&#65533;4r*\&#65533;C2&#65533;<a&#65533;
&#1893;&#65533;&#65533;&#65533;&#65533;6&#65533;-&#65533;:2<C&#65533;&#65533;&#65533;D&#65533;]&#65533;&#65533;&#302;u&#65533;&#65533;Fl&#65533;&#65533;&#65533;B&#65533;fh&#65533;'&#65533;p?&#65533;k&#65533;&#65533;&#65533;nf
mh&#65533;G/&#65533;&#65533;Z3L!&#65533;X&#65533;ON&#65533;&#267;&#65533;4&#65533;F&#65533;&#65533;(?&#65533;&#65533;|&#65533;&#65533;&#65533;&#65533;vRO*&#65533;&#65533;$&#65533;&#1372;f%wV&#65533;&#65533;&#65533;=&#65533;B&#65533;&#65533;W&#65533;&#65533;&#65533;&#65533;w&#65533;kvx&#335;bl&#65533;&#65533;&#65533;f&#609;&#65533;6.)&#65533;D&#65533;&#65533;I(&#65533;&#65533;-&#65533;&#65533;&#65533;o&#65533;<tt35\5&#65533;x&#65533;J&#1901;_&#1442;&#65533;eU&#65533;_&#65533;9&#65533;&#65533;X&#65533;(@&#65533;@J&#65533;tAS&#65533;r?a&#65533;b&#803;&#65533;&#65533;`&#1627;^{&#65533;S&#65533;&#65533;&#65533;)oP&#65533;f&#65533;&#65533;t&#65533;W&#65533;)&#65533;&#65533;&#65533;&#65533;&#65533;=&#65533;0&#65533;&#65533;lqBr5&#1319;>!}k&#65533;&#65533;y&#65533;&#65533;1u;&#65533;IN&#65533;}&#65533;/&#65533;bO&#65533;(s?l&#65533;&#65533;&#65533;O{
%&#65533;|<&#65533;&#65533;YP[YXJ&#65533; b\&#65533;&#65533;Y&#65533;Y&#65533;$&#65533;Ru&#449;p&#65533;&#65533;1&#416;0&#65533;&#65533;BeY&#65533;&#65533;&#65533;fM&#65533;`B&#65533;&#1706;]&#65533;?&#65533;_&#65533;Y&#65533;&#65533;&#1889;&#65533;&#65533;s&#65533;5&#65533;o=&#65533;&#65533;&#65533;&#65533;&#65533;&#65533;&#65533;&#65533;h&#65533;&#65533;&#65533;h&#65533;&#65533;,N&#65533;H&#65533;b&#1290;&#65533;&#65533;&#65533;&#65533;&#929;&#65533;F&#65533;&#65533;Ax&#65533;&#65533;&#65533;&#65533;WH&#65533;&#1028;&#65533;9&#65533;&#65533;&#65533;&#65533;&#34583;&#65533;&#65533;&&#1885;h{&#65533;Z&#65533;6$&#65533;&#65533;&#65533;&#65533;&#65533;YH&#65533;&#65533;&#65533; &#65533;&#65533;^a&#65533;J&#6381;&#65533;u]&#65533;E&#65533;&#65533;&#65533;&#65533;C&#65533;^&#65533;&#65533;
&#65533;&#65533;&#65533;c&#65533;&#65533;0&#65533;S&#65533;"&#65533;&#65533;<&#65533;VXD.&#65533;&#65533;1&#65533;&#65533;&#65533;&#65533;
&#65533;&#65533;s&#65533;&#1586;&#65533;S"&#65533;BT&#65533;?&#65533;&#65533;&#65533;`&#65533;&#65533;&#65533;P&#65533;tarZ&#1809;V2y&#65533;&#65533;M&#65533;&#760;&#65533;H&#65533;m	&#65533;&#65533;&#65533;&#65533;EB&#1877;&#65533;<V&#65533;&#65533;
&#65533;8&#65533;&#65533;a24XW&#279;&#65533;&#65533; &#65533;&#65533;km&#65533;M&#65533;N&#65533;&#65533;U&#65533;&#65533;&#65533;p'&#65533;&#65533;:-&#65533;Q!*&#65533;&#65533;&#65533;I&#1561;&#65533;&#65533;&#65533;M^&#65533;&#65533;z&#65533;&#1245; !&#1945;T&#65533;P&#65533;&#65533;&#65533;&#65533;V&#65533;2!&#65533;&#65533;&#65533;&#65533;m![T&#65533;g&#65533;&#65533;a&#65533;)(&#65533;&#65533;tK2<&#65533;0&#65533;&#65533;c&#533;&#65533;I&#65533; &#65533;&#65533;&#65533;k%&#65533;y&#65533;&#65533;&#65533;&#65533;D&#65533;&#1790;]&#65533;&#1741;a&#1069; &#65533;&#65533;"&#65533;&#65533;&#65533;Q&#65533;:zgyP~&#65533;
r	&#65533;k]&#65533;&#65533;^&#65533;M&#65533;&#65533;$&#65533;|&#65533;&#65533;&#65533;h&#65533;&#65533;&#65533;I&#65533;&#65533;&#65533;&#65533;z-T&#65533;p&#65533;&#1901;&#65533;&#65533;i&#65533;&#65533;&#65533;44X$yi&#65533;&#65533;&#1195;p&#65533;D&#65533;Eht&#65533;&#65533;&#65533;&#65533;U^&#65533;&#65533;Y&#65533;8_&#65533;U_&if&#65533;&#65533;A&#65533;&#65533;&#1321;"&#65533;!&#65533;&#65533;&#65533;&#637;&#65533;R$ _hPH&#65533;&#65533;_X(%&#65533;&#65533;&#626;$&#65533;&#65533;&#65533;&#65533;&#65533;!&#65533;&#65533;M&#65533;_)D&#65533;&#65533;)&#65533;i&#65533;U&#65533;&#65533;&#65533;&#65533;&#65533;&#65533;&#65533;&#65533;&#65533;&#65533;&#65533;\&#65533;h$:^`&#65533;&&#65533;YsA^f&#65533;&#65533;&#65533;&#65533;&#65533;dxx&#65533;
Ms%W&#65533;&#65533;&#1868;P&#65533;&#65533;M&#65533;&#65533;&#65533;h&#1335;&#65533;&#65533;&#65533;&#65533;&#65533;&#65533;1&#65533;.&#65533;&#65533;q^&#606;&#65533;l&#65533;V'D@&#65533;&#65533;&#65533;K5&#65533;&#65533;]&#461;&#65533;X&#65533;*&#65533;=&#65533;i&#65533;&#65533;-&#65533;&#34853;&#65533;&#65533;Q&#65533;&#65533;WIj_A&#1476;&#65533;&#65533;Vgm&#65533;njXt`3UZ8
&#65533;F &#65533;&#65533;juG&#65533;&#65533;D&#65533;y&#65533;Q&#65533;&#65533;)&#386;&#65533;&#1279;e&#65533;EH!&#65533;`&#65533;S&#1441;&#65533;T&#65533;&#65533;(A0&#65533;&#65533;`bqRM &#65533;&#65533;&#65533;&#65533;Q&#65533;y&#65533;&#65533;M<~&#1581;&#65533;mr&#65533;b&#65533;]&#65533;I&#65533;U&#65533;&#65533;a
&&#65533;&#65533;&#65533;D&#65533;lD&#65533;&#65533;&#65533;&#65533;&#65533;&#65533;&#65533;&#65533;&#65533;&#65533;:&#65533;UJZ&#65533;&#65533;&#65533;m&#65533;&#65533;&#65533;Ue&#1793;&#65533;%MI&#65533;&#65533;&#65533;R&#65533;d&#65533;&#65533;&#65533;&#65533;k!&#65533;&#1269;&#65533;6&#65533;X&#65533;Y]&#65533;&#1034;Nm`&#65533;&#65533;%&#65533;M&#65533;&#65533;@&#65533;T&#65533;^A&#65533;&#65533;p%v&#65533;&#65533;M&#65533;5&#65533;&#65533;h&#914;&#65533;I &#65533;&#65533;Z&#65533;wx&#65533;FA&#65533;&#65533;&#65533;1&#65533;E<&#65533;&#65533;P	&#65533;BAlt&#65533;&#65533;X&#65533;&#65533;&#772;'M&#65533;fL`&#65533;&#65533;r&#731;&#65533;(&#65533;x&#7488;&#65533;&#65533;&#65533;g	&#65533;&#65533;&#939;&#65533;&#65533;n&#65533;&#65533;h&#65533;&#65533;&#65533;&#461;F^&#65533;&#65533;p&#65533;&#65533;&#65533;&#65533;&#65533;^B&#65533;&#65533;&#65533;AY&#65533;&#65533;&#65533;&#65533;bW&#65533;&#65533;&#65533;&#65533;&#1868;hN&#65533;&#65533;7V&#65533;wX&#65533;X&#65533;d&#65533;&#65533;*&#65533;j&#1197;&#1653;p&#65533;7&#65533;v!&#65533;&#65533;X&#65533;@&#65533;&#65533;cj&#444;&#65533;c|&#65533;N&#65533;U&#65533;&#65533;&#65533;&#65533;&#65533;&#65533;&#65533;&#65533;6&#65533;&#65533;&#584;	m&#65533;G&#65533;&#65533;&#65533; &#65533;:&#65533;D&#65533;&#65533;a&#65533;&#65533;N&#65533;&#65533;@&#65533;&#65533;&#65533; &#65533;k&#65533;	WPIB&#65533; a&#65533;&#65533;y&#65533;&#65533;5&#65533;&#65533;&#65533;R&#65533;&#65533;*&#65533;&#65533;'&#65533;dr&#65533;&#65533;&#65533;&#65533;h&#65533;&#65533;&#65533;*T<>&#65533;&#65533;&#65533;&#65533;&#65533;|]&#65533;&#65533;Z&#65533;^&#65533;&#65533;&#65533;G|&#65533;V$K`&#65533;&#65533;&#65533;&#65533;e&#65533;&#65533;j&#65533;uZ&#65533;[&#65533;&#65533;N	ypEA|&#65533;&#65533;8*$&l&#65533;&#382;&#861;&#65533;&#65533;l&#65533;5&#65533;&#65533;&#65533;$W&#65533;&#65533;&#65533;&#65533;Jf&#65533;&#65533;Z\&#65533;i&#65533;4&#65533;&#65533;k&#65533;&#65533;&#65533;&#65533;&#65533;&#65533;&#1522;\i&#65533;&#865;jC&#65533;(N&#65533;\&#65533;~y&#65533;&#65533;H&#65533;&#65533;&#65533;f&#65533;4Mx&#65533;&#65533;&#65533;cs&#65533;&#65533;B&#65533; &#65533;"&#65533;R&#65533;&#65533;$*&#65533;k	Z&#65533;&#65533;&#65533;&#65533;l&#65533;T&#65533;&#65533;&#65533;&#65533;&#1094;!s!&#65533;&#882;X&#65533;&#65533;&#65533;Y&#65533;&#65533;&#65533;m&#772;&#65533;&#65533;lL<&#65533;&#65533;F&#328;&#65533;&#65533;]&#65533;&#65533;&#65533;&#65533;&#65533;&#65533;&#497;<&#65533;2&#65533;_G=&#65533;rXt&#65533;2(&#65533;&#65533;&#65533;T	(&#65533;&#65533;&#65533;NC&#65533;W&#65533;&#65533;&#65533;y&#65533;QG&#65533;&#65533;&#65533;D&#65533;a&#65533;&#65533;&#163;&#65533;(&#65533;&#65533;&#65533;&#65533;:&#65533;&#65533;e"vL&#65533;d&#65533;u&#65533;&#65533;@&#65533;j&#65533;&#65533;F@/K&#800;P&#22558;&#844;`XvR&#65533;CC3&#65533;&#65533;D&#65533;&#65533;&#65533;&#65533;%G&#65533;&#65533;)<&#65533;&#65533;&#65533;&#65533;&#65533;U&#65533;b&#65533;D&#65533;A&#65533;&#65533;&#65533;fr&#65533;gX&#65533;&#65533;&#65533;&#65533;&#65533;N&#65533;&#65533;gP&#65533;&#65533;:&#65533;&#65533;&#65533;&#65533;&#65533;Z#&#65533;
nV&#65533;c &#65533;SK(kA&#65533;&#65533;&#65533;&#65533;^&#781;&#65533;&#65533;&#65533;&#65533;&#65533;K4w&#65533;&#65533;R[<&#65533;&#65533;&&#65533;&#65533;@t1CL&#65533;*&#65533;\&#65533;2&#65533;&#65533;&#65533; .&#65533;,&#65533;&#65533;&#65533;p!&#65533;&#876;J&#65533;&#65533;N&#65533;&#65533;&#65533;D&#65533;a v&#65533;u&#65533;9&#65533;1Y&#65533;&#65533;&#65533;,&#65533;94,&#65533;&#65533;&#65533;&#65533;0D(&#65533;&#65533;&#65533;&#1198;|}&#65533;&#65533;P^&#65533;m&#65533;&#65533;h)i&#65533;&#65533;yH&#65533;&#65533;v$&#65533;&#65533;O&#65533;&#65533;&#65533;&#65533;k	h&#65533;2F&#65533;-Mt&#65533;&#1478;=&#65533;&#209;&&#65533;&#65533;&#65533;&#65533;!f&#65533;&#65533;&#65533;
&&#65533;&#65533;&#65533;/&#65533;j&#65533;6-&#65533;&#65533;\+&#65533;&#65533;&#65533;K`&#65533;&#65533;aC&#65533;U&#65533;&#65533;&#65533;&#65533;&#65533;&#65533;&#65533;5x&#65533;&#65533;i&#65533;_&#65533;&#65533;3&#65533;&#65533;$&#65533;&#65533;pe&#65533;`&#657;&#65533;&#65533;&#65533;^M&#65533;&#65533;&#65533;F&#65533;a&#65533;&#65533;(J&#65533;&#65533;f&#11461;g&#65533;O'&#65533;&#65533;P&#65533;&#65533;$
&"&#65533;&#65533;&#65533;&#1524;&#65533;&#65533;&#65533;`<&#65533;&#1232;&#65533;(o~@*C&#65533;&#65533;&#65533;&#65533;"6&#65533;V?&#65533;_&#65533;&#65533;U&#65533;&#1668;M*&#65533;>&#909;&#65533;&#1377;xG&#26795;du&#65533;h6(&#65533;&#65533;&#65533;9&#65533;5&#65533;]h&#65533;xt}&#65533;R&#65533;&#65533;&#65533;&#65533;&#65533;
C&#65533;&#65533;&#65533;FWW<A<&#65533;&#65533;-&#65533;MD`5bl8&#65533;&#65533;dP&#65533;l
&#65533;&#65533;&#65533;n&#65533;P&#65533;1tWB&#65533;&#65533;bs&#65533;mo&#65533;Hd&#65533;&#65533;&#65533;&#65533;&#65533;&#65533;&#65533;`&#65533;&#1040;&#65533;&#65533;&#65533;&#65533;9Sp&#65533;NB&#65533;L&#65533;3'&#65533;&#65533;<&#65533;r^&#65533;D#&#65533;&#65533;&#65533;&#65533;-o_&#65533;4&#65533;&#1072;+&#65533;W&#65533;d&#65533;&#65533;&#394;4&#65533;"C/&#65533;&#65533;&#65533;Z?&#65533;~&#65533;4-3gp&#65533;&#65533;PD&#65533;&#65533;&#65533;0D&#65533;4&#65533;Dx&#65533;e&#65533;&#65533;pYY&#65533;ylK&#54548;Pe&#1030;&#65533;&#65533;Xb&#65533;&#65533;&#65533;Fvs&#65533;&#65533;I&#65533;	`&#468;&#65533;G{q&#65533;&#65533;\&#65533;*&#65533;Za
S&#65533;y&#65533;&#363;&#65533;&#65533;&#65533;&#65533;&#65533;&#65533;F022M&#65533;V&#65533;V&#1187;z&#65533;&#65533;&#65533;m}v&#65533;&#65533;&#65533;&#65533;p _J&#65533;&#65533;s<k&#468;&#65533;&#65533;VpCq@w&#457;&#65533;&#65533;vE&#65533;&#65533;2&#65533;&#65533;&#65533;k&#65533;&#65533;W&#65533;&#65533;7JO&#65533;&#65533;&#65533;&#685;G&#65533;&#65533;&#65533;&#65533;2[&#65533;&#65533;% &#65533;&#65533;!&#65533;E&#65533;Z)XkL3s&#65533;&#65533;&#1182;&#65533;&#65533;&#65533;J&#65533;&#65533;&#65533;rC&#65533;Nl&#65533;`&#65533;r&#65533;&#986;&#65533;&#65533;&#65533;&#65533;&#65533;4&#65533;b'&#65533;&#65533;0fL&#65533;&#65533;&#65533;&#65533;J&#65533;&#65533;&#65533;&#65533;&#65533;D&#65533;]E&#65533;&#65533;M`T>&#65533;&#65533;&#65533;&#65533;&#65533;F&#65533;E|&#65533;^&#65533;&#65533;xN&#65533;&#65533; *&#65533;8N^&#65533;V\ 4&#394;&#65533;n&#65533;&#65533;3O&#65533;0n&#65533;Y&#65533;G&#65533;&#65533;GV&#65533;&#65533;p&#65533;&#65533;&#65533;wG-&#65533;&#65533;B&#1616;O&#65533;&#65533;&#65533;&#65533;&#65533;o&#65533;&#65533;,'MR&#65533;&#65533;&#65533;]&#65533;&#65533;jE&#65533;X&#1335;&#65533;Eq&#65533;&#65533;F5&#65533;r1&#65533;&#65533;&#65533;&#65533;&#572;&#65533;&#65533;&#773;S&#1171;j&#65533;h&#65533;&#65533;=&#65533;&#65533;m&#65533;21&#65533;$&#1236;c5vp&#65533;E&#65533;&#65533;|&#65533;&#65533;&#65533;@&#65533;6E`G&#65533;y&#65533;&#65533;Y&#65533;&#65533;&#65533;v&#65533;&#65533;&#65533;J&#65533;&#65533;&#65533;8 &#65533;/&#65533;&#65533;qdD&#65533;&#1232;&#65533; &#65533;&#65533;&#65533;(9g_&#65533;[&#65533;Io&#65533;5 &#65533;&#65533;&#65533;&#65533;T&#65533;Gn&#65533;&#541;&#65533;&#65533;&#65533;&#65533;N&#65533;&#65533;7&#34214;&#1346;&#65533;^J&#65533;&#65533;&#65533;.&#65533;3&#65533;b&#65533;&#65533;ls&#1941;&#65533;<y.&#65533;&#65533;Z$&#65533;*_lm&#65533;	&#65533;&#65533;&#65533;&#65533;9&#65533;"w&#65533;H&#65533;:.&#65533;8&#65533;O&#65533;N&#65533;&#65533;&#65533;&#791;&#65533;6&#65533;5&#65533;&#65533;:pC5p&#65533;&#65533;&#65533;&#65533;&#65533;&#65533;n&#65533;Vu&#65533;;&#65533;&#65533;&#1731;:&#65533;&#65533;&#65533;&#65533;&#65533;q\&#65533;5&#65533;&#65533;/vb&#65533;3x&#65533;ub(&#65533;&#65533;&#513; &#65533;&#65533;p#&#65533;&#65533;&#65533;&#65533;Ka&#65533;&#65533;qv&#65533;&#65533;,&#65533;&#65533;&#65533;1&#65533;&#65533;&#65533;G$&#65533;[iJ&#65533;^O&#65533;&#65533;&#65533;&#65533;&#65533;97pCU&#65533;R&#65533;&#65533;&#65533;&#65533;7&#65533;&#408;&#65533;/	U&#65533;9&#65533;_}(&#599;g&#59436;t&#65533;bG&#1039;&#65533;3&#65533;w(M&#65533;&#65533;&#374;&#65533;&#65533;g&#65533;lC&#65533;*`&#65533;&#65533;:&#65533;&#65533;a&#1808;&#65533;j&#65533;#&#65533;H^8.Og&#65533;&#65533;&#65533;&#65533;&#65533;&#1170;2&#65533;&#65533;:X&#65533;1&#65533;&#818;0&#65533;&#65533;&#848;&#65533;Hb&#65533;bYe&#1427;&#65533;&#65533;&#65533;/`v&#65533;&#1440;gU&#65533;A&#65533;&#65533;&#65533;p&#65533;&#65533;(T&#65533;&#65533;=&#65533;n&#65533;L&#65533;L&#65533;&#65533;&#65533;&#65533;i*&#65533;&#52424;&#65533;&#65533;qvy&#1740;&#65533;4&#65533;~&#65533;hT&#65533;i&#65533;&#65533;&#65533;6El&#65533;=&#65533;
_&#65533;&#65533;&#65533;o&#65533;&#65533;&#65533;&#65533;&#65533;n&#65533;EiE&#65533;^M &#65533;wX=(&#65533;[[wTM&#65533;&#65533;&#65533;T&#65533;&#65533;&#65533;&#65533; &#65533;  &#65533;$8&#65533;&#624;g&#230;@a&#65533;&#65533;a&#65533;&#65533; &#65533;M&#65533;$&#65533;&#65533;S&#65533;&j&#65533;x&#65533;Z5&#65533;9ZPr J &#65533;&#65533;&#65533;0i&#65533;DhSBc&#65533;$&#65533;S&#65533;&#65533;&#65533;&#65533;d&#65533;&#65533;B&#65533;950XA&#65533;&#65533;=i&#65533;t&#65533;fqN&#65533;&&#65533;&#65533;&#65533;&#65533;NU&#65533;&#65533;&#65533;( %//>&#65533;&#65533;&#65533;	M&#65533;ibT&#65533;&#65533;&#65533;&#65533;)&#65533;&#1437;;&#65533;m&#65533;i&#65533;&#65533;-5&#65533;B&#65533;SM6|&#65533;&#65533;&#65533;&#65533;&#65533;&#65533;&#65533;,.&#65533; &#65533;8&#65533;Q&#65533;0mZ&#65533;N&#65533;8&#65533;&#65533;&#65533;p0&#65533;&#65533;n &#65533;&#65533; f&#925;[,&#1545;^&#65533;j
C&#65533;N&#65533;'>&#65533;&#65533;&#65533;&#65533;i&#65533;&#65533;&#1800;N&#65533;@k]O&#65533;T&#65533;&#65533;N&#65533;&#65533;v`&#65533;&#65533;oe&#65533;&#65533;z&#65533;&#65533;&#65533;P&v>&#65533;p&#65533;:&#65533;&#65533;l8&#65533;&#65533;l!"4&#65533;#D&#65533; &#1057;&#65533;_$&#1708;5 
|&#38657;&#1073;F$&#65533;hr-&#65533;&#65533;b&#65533;i&#65533;&#65533;l(&#65533;.:&#65533;B&#65533;S&#1816;,&#65533;&#65533;&#65533;&#65533;l"c"&#65533;&#65533;6&#65533;f&#1769;'&#65533;&#65533;&#65533;hB&#65533;B+&#65533;)&#65533;&#1614;&#65533;:&#65533;&#65533;z&#65533;&#65533;s&#65533;&#37449;&#65533;&#65533;&#27256;&#65533;Y&#65533;&#65533; &#65533;!&#65533;&#65533;L&#801;&#65533;&#65533;zb&#65533;`b3I%kBR&#65533;&#65533;&#65533;`&#65533;!&#65533;&#65533;
&#65533;#&#65533;&#65533;&#1094;&#65533;&#65533;&#65533;&#65533;N&#65533;\+ &#65533;
r&#65533;&#65533;.@&#65533;&#65533;&#65533;7&#65533;@&#65533;'&#65533;&#65533;&#65533;&#65533;&#432;&#65533;&#65533;&#65533;&#65533;f&#65533;S4&#65533;?&#65533;t&#65533;F&#65533;&#65533;j&#65533;&#65533;:&#65533;<E&#65533;&#65533; &#65533;&#785;J9k&#65533;m&#513;U&#65533;&#65533;&#65533;h&#65533;&#65533;~t&#681;&#65533;&#1777;&#1282;2"&#65160;&#65533;&#65533;k&#65533;I&#611;&#1148;9V&#65533;&#65533;B&#65533;%mJ&#65533;tE&#65533;&#818;&#65533;&#65533;
2&#65533;-Q&#65533;\i"7 &#65533;A&#65533;7N&#65533;&#65533;&#65533;&#65533;&#65533;&#65533;&#65533;n&#65533;,&#65533;L&#65533;M'&#65533;&#65533;i&#65533;
-&#1681;&#65533;&#65533;&#65533;&#65533;.&#65533;&#65533;&#65533;%&#65533;*&#65533;P &#65533;&#65533;&#65533;&&#65533;&#65533;&#65533;&#65533;x&#65533;1&#65533;&#65533; &#65533;2&#65533;&#65533;&#65533;xc$&#65533;&#65533;&#65533;&#65533;j&#65533;9&#65533;pD&#65533;&#65533;s@&&#1250;71&#65533;&#65533;Kc&#65533;&#59458;&#65533;u&#65533;$&#65533;&#65533;&#65533;&#65533;&#65533;&#65533;O7&#65533;Pf&#65533;&#65533;,R&#65533;&#65533;j&#65533;&#65533;f&#65533;j&#65533;#&#65533;&#65533;&#65533;&#18807;:&#65533;r&#1002;&#65533;&#65533;PB&#65533;l&#65533;&#65533;~&#65533;&#65533;`&#65533;&#65533;r&#65533;1&#65533;^+&#65533;&#65533;&#65533;pG&#65533;&#65533;&#65533;&#65533;K&#65533;&#65533;&#65533;&#65533;4?r&#65533;h&#65533;&#65533;&#65533;2*&#65533;N&#65533;Pe&#65533;m&#65533;&#1634;(&#65533;&#65533;&#65533;&#65533;L!&#65533;Dl&#65533;&#65533;#.-&#65533;&#65533;&#1700;&#65533;&#65533;&#1970;&#1854;&#65533;&#65533;&#65533;,k&#65533;)b&#65533;V&#65533;&#65533;l*I&#65533;[&#65533;!&#350;&#65533;Bf&#65533;Ly&#65533;&#65533;&#65533;R&#65533;&#65533;K-&#65533;&#65533;dm&&#65533;
&#65533;k&#170;
X&#65533;6&#65533;i2&#65533;&#65533;y&#65533;&#65533;&#65533;(&#65533;&#29310;&#65533;/l&#65533;&#65533;&#65533;/&#65533;&!%&#65533;&#65533;&#65533;tPH&#65533;&#65533;&#65533;&#65533;I&#65533;&#65533;j&#65533;&#65533;&O&#65533;&#65533;1&#65533;&#65533;&#65533; &#65533;&#65533;~&#65533;&T&#65533;<l&#65533;&#322430;&#1435;&#65533;4c;&#65533;&#65533;6&#65533;&#65533;%&#65533;:<rmM&#65533;&#65533;)&#65533;#&#65533;&#65533;`&#65533;|&#65533;&#65533;Lr&#65533;&#65533;&#65533;<&#65533;B&#65533;&#65533;)&#65533;&#65533;&#65533;7h&#65533;&#65533;X&#65533;A&#65533;%Aj0N&#65533;&#65533;&#65533;&#65533;&#65533;"td.%;&#65533;	&#65533;"&#65533;&#65533;&#65533;&#65533;A1&#65533;\Y&#65533;&#65533;&#65533;g&#65533;h]&#65533;P3~&#65533;&#65533;&#65533;&#65533;q&#65533;r&#65533;L1&#65533;&#65533;ac&#1569;&#65533;b\&#65533;&#65533;&#65533;X&#65533;YD	&#65533;H&#65533;&#65533;Q,&#65533;2&#65533;&#65533;&#65533;&#65533;'&#65533;&#65533;l;&#718;E&#65533;6&#65533;&#65533;H&#65533;>$4&#65533;(&#65533;]&#65533;+L{&#65533;&#65533;&#65533;&#65533;&#65533;&#65533;&#65533;&#65533;%<&#65533;&#65533;\a&#65533;d&#65533;&#65533;&#65533;&#65533;7&#65533;y\T&#65533;;&#65533; o`&#65533;v&#65533;"&#65533;&#65533;h>1&#65533;+x&#65533;&#65533;&#65533;:&#65533;&#65533;P"O&#65533;&#65533;:v&#65533;%;&#65533;	sC&#65533;S$dP&#65533;c&#65533; &#65533;(&#560;8LHp &#65533;&#65533;&#65533;H&#65533;L &#65533;G4&#65533;&#65533;A&#65533;TE`&#65533;b&#65533;&#65533;W&#65533;&#65533;Q'17&#65533;&#65533;M&#65533;@&#65533;;)&#65533;8e{
&#65533;&#65533;+&#65533;!M&#65533;ev(&#65533;gD&#65533;&#65533;I
i&#65533;&#65533; ^	&#65533;'&#65533;v&#594;7+S&#65533;$&#65533;&#65533;x&#2040;&#65533;&#65533;r'7&#65533;)&#65533;1&#65533; 	&#65533;&#65533;M&#65533;&Q<&#65533;A&#65533;Jq&#65533;M&#65533;&#65533;&#65533;&#482;% )&#65533;M&#65533;'$%&#65533;/i&#65533;&#65533;&#65533;&#65533;	&#65533;I&#65533;&#13989;&#65533;@&#65533;&#65533;&#65533;q%u&#65533;&#65533;&#65533;F&#65533;&#65533;&#65533;xP&#65533;Q&#65533;
Y :&#65533;&#65533;&#65533;&#65533;O&#65533;&#65533;U&#65533;zC$&#65533;&#65533;&#65533;&#65533;a0&#65533;{i- &#65533;&#65533;&#65533;&#65533;&#65533;K&#65533;&#65533;N&#65533;&#1407;&#65533;&#65533;D:|cNU2g&#65533;&#65533;X&#65533;5&#65533;&#65533;&#65533;]p&#65533;&#65533;&#65533;8&#65533;&#65533;&#65533;F&#65533;u&#65533;o&#65533;u&#65533;&#65533;&#65533;&#65533;&#65533;7@&#921;&#1858;&#65533;U&#65533;ZH&#65533;&#65533;&#65533;R&#65533;z	&#65533;&#65533;'&#65533;&#65533;&#65533; &#65533;	Y&#65533;&#65533;!&#65533;FtL&#65533;&#65533;&#65533;R&#65533;'`+R&#65533;&#65533;'&#65533;&#65533;O&#65533;&#65533;&#65533;+&#65533;
I:4,&#65533;&#65533;&#65533;&#65533;&#65533;t&#65533;w9E&#65533;f)&#65533;a&#65533;*;&#65533;D&#65533;Y
Qk&#65533;&#65533;&#65533;G"QyS&#65533;&#545;&#65533;&#65533;&#65533;&#65533;dE&#65533;I&#61573;J}&#65533;$$&#65533;@K#&#65533;&#65533;aL&#65533;9#mE&#65533;dN&#65533;&#65533;&#65533;&#65533;&#65533;&#65533;&#65533;&#1647;&#65533;&#65533;*2	P&#65533;L&#65533;\&#65533;&#65533;w6&#65533;&#65533;5&#65533;&#65533;&#65533;H&#65533;&2y&#65533;L&#65533;(&#65533;&#65533;&#65533;'&#65533;K<K&#816;fm&#65533;O&#65533;{&#65533;)&#10244;)pL&#65533;&#65533;&#65533;5&#65533;&#65533;&#65533;&#65533;%&#65533;&#65533;J&#65533;&#65533;&#65533; &#65533;&#65533;Fn~lU&#65533;~&#65533;$D&#65533;&#65533;4&#65533;8V&<&#65533;&#65533;$&#65533;oF[&#65533;jxi&#65533;7&#65533;\U&#65533;&#65533;&#65533;I
&#65533;[&#65533;&#65533;&#65533;&#65533;]&#65533;y"&#65533;tZ7,p&#65533;&#1993;K&#1345;L&#168;IH&#65533;c\&#65533;Q&#65533;B+&#65533;J&#65533;&#65533;F[&#65533;$/0&#65533;n&#65533;&#65533;Z &#65533;&#65533;Vu&#65533;&#65533;n&#65533;*FA&#65533; &#65533; *b&#65533;&#65533;&#65533;&#65533;E"&#65533;3&#65533;&#65533;&#574;iF;&#65533;k^i9?&#65533;8&#65533;s&#65533;&#65533;S&#65533;O&#65533;&#65533;&#65533;&#65533;&#65533;&#65533;&#1697;;B>&#65533;GK&#65533;9L&#65533;.m&#65533;&#65533;&#65533;&#65533;&#65533;&#65533;&#65533;&#65533;&#65533;R$&#65533;&#65533;fLE6&#65533;"m&#65533;I-w uPW&#65533;,2&#65533;SH&#65533;&#65533;}&#65533;E-&#65533;eh&#65533;&#65533;&#65533;X&#65533;<&#65533;\W3go&#65533;&#65533;.LzB&#65533;&#65533;&#65533;D&#65533;&#65533;S&#65533;&#65533;(&#65533;d&#65533;&#65533;q&#65533;&#65533;\f&#65533;&#65533;&#65533;6&#429;i*O{&#65533;r&#608;&#65533;3^;I&#65533;&#65533;&#65533;&#65533;&#136;&#65533;&#65533;'&#65533;&#65533;&#65533;`w&#340;&#65533;D&#65533; &#65533;z$&#42732;&#65533;<&#65533;&#65533;&#65533;I&#65533;:^cNd&#65533;&#65533;&#65533;&D&#65533;&#65533;7,#&#65533;Z}&#65533;0&#65533;HC&#65533;&#65533;k&#65533;;q&#65533;R. 8&#65533;"&#1936;&#65533;&#65533;6&#65533;;&#65533;&#65533;f&#65533;&#65533;3&#65533;&#65533;j&#65533;C$&#65533;P&#65533;&#65533;&#65533;te&#65533;&#65533;s4&#65533;^>I&#65533;'&#65533;Y&#65533;-M&#65533;O &#65533;&#65533;&#65533;y&#65533;&#65533;&#65533;&#65533;&#65533;&#65533;&#65533;&#65533;&#65533;&#65533;&#65533;&#65533;&#65533;&#65533;&#65533;&#65533;&#65533;]CI&#65533;&#1757;&#65533;O/1&#65533;&#65533;&#65533;>&#65533;-[&#65533;<&#65533;&#65533;&#65533;$&#65533;&#65533;&#65533;&#65533;&#65533;5&#65533;&#65533;&#65533;&#65533;->%&#65533;"&#468;&#65533;8&#65533;&#65533;U&#65533;&#65533;3&#65533;&#65533;7&#65533;$&#65533;&#65533;&#65533;&#65533;&#65533;&#65533;4&#65533;<y?r&#65533;&#65533;e&#65533;=d&#65533;&#65533;fI&#65533;&#65533;lx&#65533;&#1920;I|O&#65533;hC/<&#640;&#65533;6&#65533;&#65533;&#65533;&#65533;E!)6&#65533;R&#65533;&#65533;&#65533;P%qc&#65533;&#65533;+&#275;krb&#65533;Zm?&#65533;l&x?&#65533;0&#65533;&&#65533;&#65533;f&#65533; &#65533;&#65533;&#65533;~&#65533;&#65533;&#65533;&#514;&#65533;&#65533;d&#65533;H&#65533;&#65533;&#65533;"2C^&#65533;&#65533;&#65533;&#130;ev&#184; @<&#993;X&#65533;P/%&#65533;&#65533;&#65533;E&#65533;h-&#65533;&#65533;:&#65533;&#65533;5&#65533;,&#65533;&#65533;s&#65533;V&#65533;&#65533;&#65533;&#65533;&#65533;%&#65533;&#65533;A$ &#65533;+3&#65533;&#65533;*lG0H&#65533;&#65533;.0&#65533;&#65533;&#65533; &#65533;&#65533;&#65533;&#65533;&#65533;&#65533;.@&#65533;&#65533;H+&#65533;6+&#65533;&#65533;&#65533;&#65533;o&#65533;&#65533;&#65533;s&#65533;&#65533;R&#65533;D&#65533;jn"&#65533;&#65533;X&#65533;U&#65533;&#65533;&#65533;!&#65533;a&#65533;d&#37334;n&#65533;^b4&#65533;d&#65533;(&#65533;<%6&#65533;&#65533;W&#65533;f6&#529;&#65533;`&#65533;$&#65533;&#65533;X&#65533;'&#65533;&#65533;!&#65533;&#65533;&#65533;&#65533;SI%2&#65533;&#65533;@B&#65533;&#65533;&#65533;&#65533;T&#165;&#65533;:&#65533;&#65533;D&#65533;&#65533;@;j&#65533;&#65533;&#65533;stB&#65533;&#65533;E *,&#65533;$&#65533;FFd>Fd&#65533;&#65533;KP&#65533;&#65533;D&#65533;&#65533;&#65533;f#,&#65533;JC&#65533;H&#65533;#f&#65533;&#65533;+2&#65533;&#65533;(&#65533;+&#65533;&#65533;&#65533;V&#65533;&#65533;$&#65533;&#65533;C2%+@-&#65533;4&#65533;&#65533;&#65533;&h&#65533;&#65533;d&#65533;F&#65533;&#65533;&#65533;&#65533;&#65533;&#65533;&#65533;&#65533;&#65533;5'&#65533;
&#65533;A'bn&#65533;&#65533;+e?&#261;\`Df&#65533;&#65533;&#65533;n&#65533;7,q@&#65533;&#65533;4:&#65533;6&#65533;C8&#65533;M&#65533;&#65533;V&#65533;&#65533;&#65533;d	&#65533;&#65533;'&#65533;&#65533;6&#65533;&#65533;&#65533;^&#65533;&#65533;H'G&#65533;&#65533;6&#65533;&#65533;&#65533;<'+&#65533;nP&#65533;f&#65533;DB3P&#1101;Pj&#65533;&#65533;&&#65533; &#1735;N&#65533;&#65533;&#65533;&#65533;3Z&#65533;&#65533;&#65533;"
&#65533;"&#65533;&#65533;m &#65533;r:&#65533;&#65533;n&#65533;&#65533;&#65533;r\&#65533;G&#65533;b2"_bm.&#65533;2&#65533;&#65533;&#65533;&#65533;.&#65533;@
i3&#65533;c?&#65533;&#208;"&#65533;ffRtfEJ&#65533;ov%&#65533;B&#65533;bD&#65533;&#65533;Q&#65533;&#65533;&#65533;&#65533;E&#65533;&#65533;&#65533;vR%H&#65533;&#65533;nB&#65533;`&#65533;&#65533;'&#65533;&#65533;&#65533;%(;&#65533;*
I&#65533;f&#65533;&#65533;0&#228;&#65533;&#65533;&#65533;{&#65533;&#65533;``RLkeB_&#65533;&#65533;~N'&#65533;&#65533;"&#65533;"!*D&#65533;&#65533;ms&#65533;&#65533;&#65533;&#65533;&#65533;&#783;&#65533;&#65533;T&#65533;O8&#65533;;`&#65533;&#65533;^Lg?&#65533;&#65533;20&#65533;&#65533;,&#65533;h&#65533;P&#65533;&~L&#65533;pc3Y,&#65533;-4&#65533;8&#65533;&#65533;&#65533;&#65533;
F&#65533;b?:&#65533;2r&#65533;&#65533;&#65533;E w&#65533;$&#65533;&#65533;"%&#65533;&#65533;&#65533; &#65533;iM3&#65533;
"&#65533;&#65533;&#65533;&#65533;&#65533;$h3&#65533;&#65533;&#65533;^&#150;&#65533;mLM&#65533;j39&#65533;&#65533;h &#65533;&#65533;&#65533;R&#65533;+&#65533;!RD&#65533;K&#65533;&#65533;&#337;&#65533;&#65533;&#65533;&#65533;,e&#65533;&#65533;F&#65533;h&#65533;#&#65533;&#65533;&#65533;A&'&#65533;	&#65533;v;+8\S&#65533;@&#65533;&#65533;&#65533;&#65533;$&#65533;&#65533;&#65533;^&#65533;8&#65533;&#65533;l&#65533;pxr&#65533;&#65533;&#65533;&#65533;J&#65533;&#65533;&#65533;-&#65533;&#65533;&#65533;7&#65533;+;2&#65533;Q&#65533;&#65533;lx
s&#65533;VI&#65533;nF&#65533;LK6S:f&#65533;+&#2028;&#65533;&#65533;&#65533;A&#65533;&#564;&#65533;#
s` R@&#65533;0&#65533;&#65533;&#65533;IM&#65533;&#65533;&#65533;&#65533;&#65533;&#65533;&#65533;t` ,@&#65533;&#65533;J7&#65533;6@,`L&#65533;tJ&#65533;&#65533;t&#65533;K&#65533;&#65533;J1&#65533;M&#65533;&#65533;J&#1012;L&#65533;&#65533;L-`K&#65533;N1@t M&#65533;4N&#65533;P&#65533;4N&#65533;J1&#65533;I7&#65533;P&#65533;&#65533;PuJ&#65533;Ju`&#65533;L&#65533;T&#65533;&#65533;R&#65533;TP&#65533;H+Q&#65533;P7TCUTGu&#65533;&#180;Hu D UW&#65533;U[uT+&#65533;UcUVg&#65533;Vs&#65533;TkUWw&#65533;W[&#65533;zX&#65533;UX&#65533;0jX&#65533;Y&#65533;&#65533;"J&#65533;Iu5   !&#65533;   ,n &#65533; &#65533;  &#65533;  &#65533;'&#65533;&#65533;&#65533;z&#65533;&#16979;W&#65533;&#65533;&#65533;&#65533;&#65533;&#1347; &#65533;D&#65533;&#65533;&#65533;&#65533;p&#65533;9w+Z&#65533;(1&#65533;&#325;&#65533;^&#65533;&#65533;0&#65533;&#144;&#65533;	dH1&#65533;&#65533;&#65533;&#65533;&#65533;i&#65533;&#270;#a&#65533;iP&#65533;&#853;F&#65533;\i3^<&#65533;9&#65533;J&#65533;x.&#65533;p&#65533;&#65533;	&#65533;&#65533;p&#65533;y{&#65533;&#65533;V &#65533;&#65533;V&#65533;&#65533;.&#65533;&#1783;p&#241;&#65533;zN[At&#65533;&#65533;Bd&#65533;NiA&#65533;&#65533;&#65533;+&#65533;&#65533;;&#65533;s{#&#65533;X&#65533;X&#65533;&#65533;F&#65533;&#65533;C&#65533;&#65533;Q&#65533;&3&#65533;w&#65533;&#65533;&#65533;\&#65533;&#65533;g&#65533;&#65533;&#65533;r+X&#65533;6m&#65533;`&#65533;p@&#65533;&#1519;&#65533;&#1670;1v&#65533;[j&#65533;V&#65533;-8[&#65533;&#1410;V&#65533;jCGN0&#65533;&#65533;&#65533;&#65533;&#65533;..;&#65533;&#65533;&#65533; &#65533;&#65533;&#65533;&#65533;#o&#65533;&#65533;&#65533; &#65533;&#65533;rV&#65533;[,&#1450;&#65533;eD.&#65533;>&#65533;A2$"&#65533;&#65533;7&#65533;&#65533;&&#65533;|&#65533;&#65533;M8&#65533;L1:&#65533;&#65533;7&#65533;\&#65533;n &#65533;&#65533;UbY&#65533;&#65533;Z5&#1468;&#65533;&#903;&#65533;&#65533;V&#65533;UU5&#65533;9&#65533;Y&#65533;&#65533;C&#65533;&&#65533;f&#65533;&#1366;&#65533;c&#65533;&#65533;&#65533;&#65533;&#65533;&#65533;x&#65533;b&#65533;&#65533;&#65533;z/@&#65533;Dz&#65533;&#65533;&#65533;&#65533;&#65533;&#65533;F &#65533;_&#65533;&#65533;&#65533;$g&#65533;V&#65533;X&#65533;0&#65533;&#65533;5&#65533;&#65533;:&#1340;f&#65533;:&Pg&#65533;&#65533;\s:&#65533;	&#65533;N&#65533;&#65533;&#65533;&#65533;A&#65533;T&#65533;&#65533;{	DN;&#65533; 
Cu&#65533;&#993;&#65533;sE&#65533;U&#405;&#65533;&#65533;u&#65533;c|T&#65533;g&#54631;&#65533;&#65533;Y&#65533;Yw&#65533;y&#65533;&#65533;KPZ&#65533;&#65533;QDy}G&#65533;0&#65533;z&#65533;&#65533;&#65533;&#65533;_Jv&#65533;U
&#65533;!:&#65533;X&#65533;&#65533;5&#65533;&#65533;&#65533;v&#65533;*`&#65533;&#65533;&#65533;: &#65533;(&#65533;&#65533;&#65533;50&#65533;ef&#65533;4BZY~&#65533;b4)&#65533;&#65533;Q&#65533;&#26476;&#65533;kj&#65533;&#8549;&#65533;z&#65533;&#65533;&#65533;&#65533;&#65533;};di$$&#65533;ki&#65533;&#65533;5^&#65533;&#65533;&#65533;u&#65533;U&#65533;&#65533;Yf&#65533;kY&#65533;0n&#1953;sN>(
&#65533;l&#65533;&#1321;#P6&#32003;&#65533;V&#65533;&4&#65533;&#65533;h0&#65533;&#65533;]&#65533;&#65533;z&#65533;&#65533;kd&#65533;&#65533;Zb&#65533;&#65533;&#65533;i&#65533;-&#65533;)&#65533;>&#65533;&#65533;&#65533;&#65533;}AVae&#65533;&#65533;&#65533;&#65533;&#65533;h&#65533;&#65533;5zZ`n9]&#65533;&#65533;&#65533;|8&&#65533;&#1360;l&#65533;pzY&#65533;@&#65533;&#65533;&#65533;g>&#65533;&#65533;%&#65533;u3
&#65533;N6&#147676;7&#65533;
&#65533;uA:&#65533;&#65533;&#65533;&#1517;P&#65533;&#65533;&#65533;&#678;&#65533;&#65533;y1Qou&#65533;C&#936;5Vw&#65533;&#65533;&#65533;&#65533;&#65533;&#65533;p&#65533;Y&#20021;8w`[&#65533;&#65533;;U&#65533;&#1008;&#65533;P4&#65533;&#65533;]&#65533;&#65533;&#65533;-f&#58849;&#1652;&#65533;Y&#65533;S&#65533;h PS55&#65533;x&#65533;J
$\&#65533;BMi&#65533;&#65533;1&;_&#65533;&#65533;e&#65533;CEAJ#&#65533;&#65533;&#65533;&#65533;&#65533;[-~[&#65533;&#65533;&#65533;&#65533;x&#65533;5c&#65533;&#65533;&#65533;&#65533;&#1865;&#65533;Uqx&#65533;&#65533;4
6&#65533;&#65533;L&#65533;r&#65533;Z&#65533;&#65533;&#65533;Ax&#65533;-&#65533;@&#65533;!>&#1169;&#65533;&#65533;&#65533;&#65533;&#65533;p&#751;&#1057;&#65533;&#65533;&#65533;@9&#65533;\D&#65533;<&#65533;&#65533;e&#65533;Q&#65533;\&#65533;&#1239;&#65533;T&#65533;o&#65533;&#65533;&#65533;&(A	P8&#65533;f`&#65533;&#65533;&#65533;&#65533;g&#65533;&#65533;&#65533;w&#65533;V&#65533;l&#65533;	 &#65533;P&#65533;&#65533;&#65533;&#65533;/0&#65533;6Y&#65533;SV&#65533;&#65533;X&#65533;6&#65533; OxB3&#65533;&#65533;&#65533;U&#65533;M[#&#65533;hj&#1305;&#65533;o&#65533;rE&#65533;h&#65533;&#65533;H&#65533;	c&#65533;$U&#65533;&#65533;&#65533;6UQ&#65533;&#65533;&#65533;&#65533;.&#65533;&#65533;3984&#65533;@G:2!
Q(&#65533;&#65533;!&#65533;st`&#65533;&#65533;]&#65533;"&#65533;&#65533;w&#65533; H+&#65533;Yf&#65533;?i]1+)+&#65533;2(#&#65533;i&#65533;&#65533;5h\&#65533;-&#65533;h&#65533;&#65533;&#65533;,&#1012;(t&#65533;&#65533;&#65533;{&#65533;&#65533;&#65533;&#65533;S&#65533;yR&#65533;&#65533;$Lt&#65533;]Hs!
B&#65533;p&#65533;d&#65533;p:$
&#65533;	)&#65533;&#65533;9&#65533;b&#65533;&#65533;&#65533;me!I&#65533;@t&#65533;&#65533;&#65533;&#1545;MWq&#65533;u&#65533;4&#65533;&#65533;-&#65533;&#65533;&#65533;5&#65533;&#65533;%`&#65533;OK&#65533;p&#65533;&#65533;&#65533;&#65533; G0&#65533;_&#65533;s &#65533;Hc&#1313;W&#65533;&#65533;&#65533;&#65533;&#65533;&#651;>>:# &#65533; [	&#65533;o&#65533;q&#65533;b&#65533;&#65533;&#65533;@&#65533;PH"0&#65533;G&#65533;2Aay&#65533;P&#65533;&#65533;&#65533;R42 r&#65533;&#65533;&#65533;]&#65533;-&#65533;&#65533;&&#65533;&#65533;&#65533;l&#65533;&#65533;&#65533;&#65533;5N&#65533;7&#65533;&#65533; &#65533;<E&#65533;fJ&#65533;u &#65533;l{)&#65533;<'8A&#65533;b&#65533;A1&#65533;Q1&#65533;&&#65533;X&#65533;:&#65533;&#65533;&#65533;&#65533; &#65533;G&#65533;&#65533;&#65533;&#65533;(&#65533;L&#65533;T&#65533; &#65533;x&#65533;&#65533;"&#65533;Q&#65533;&#1286;&#65533;&#947;E&#65533;&#65533;Q&#65533;&#65533;&#65533;9&#65533;969D6d&#65533;&#65533;8&#65533;`&#65533;`&#65533;&#65533;LG&#1341;V&#65533;&#65533;&#65533;&#65533;+&#65533;&#65533;&#65533;&#65533;k&#65533;=&#835;&#65533;&#65533;b&#65533;3H%F7&#65533;&#65533;`&#65533;T&#65533;&#65533;&#65533;&#65533;gu&#28737;0"ZG(&#1056;&#65533;-&#65533;M&#65533;&#65533;t>&#65533;ec&#65533;&#65533;&#65533;&#65533;~&#65533;>&#65533;)&#65533;2xR&#65533;G&#65533;&#65533;&#65533;ln3&#65533;U"&#65533;&#65533;&#65533;^#&#65533;j0!&#65533;&#65533;\&#65533;,h&#65533;3&#65533;hV&#65533;M#T&#65533;3&#65533;F&#65533;&#65533;&#65533;bffH]S&#65533;^&#65533;91+ZG&#65533;&#65533;L&#65533;&#65533;`&#65533;aLS &#65533;&#65533;&#65533;X``&#65533;&#65533;p&#65533;G&#65533;P&#65533;&#52538;&#65533;,&#65533;&#65533;&#65533;&#65533;>&#65533;&#65533;	&#65533;&#65533;&#65533;&#65533;&#1516;2&#65533;1&#65533;K(&#65533;s&#65533;&#65533; &#65533;m&#65533;&#65533;{&#65533;&#65533;&#65533;&#65533;_&#65533;&#65533;P@&#65533;U&#65533;.&#65533;&#65533;Gs&#65533;+9&#65533;a<&#65533;	&#65533;	)2&#65533;&#65533;z&#65533;"&#65533;&#65533;&#65533;&#65533;&#1114;;&#65533;&#65533;C&#65533;.&#65533;($&#361;r.&#65533;pK&#65533;c&#65533;&#519;&#65533;&#65533;&#65533;*&#1749;.l d/&#65533;dc&#65533;h&#65533;n&#65533;&#65533;=&#65533;a&#65533;&#65533;N&#65533;&#65533;YN&#65533;{&#65533;	/&#65533;X)w&#65533;&#65533;1F&#65533;PI&#65533;0&#65533;r&#65533;p&#65533;P&#65533;:&#65533;&#65533;;(Y&#65533;&#65533;&#65533;k&#65533;p+f&#65533;Ab&@&#65533;&#65533;&#65533;&#65533;K&#65533;6(T&#65533;!m&#65533;y&#65533;&#65533;t&#65533;c&#1663;&#17202;X&#65533;n&#65533;&#65533;jd&#65533;<A&#65533;&#65533;&#65533;p&#65533;&#65533;N &#65533;&#65533;&#65533;&#65533;A&#65533;&#65533;&#65533;sA&#65533;J&#65533;&#65533;&#65533; Q f&#65533;&#65533;&#65533;	&#65533;&#254;&#65533;
r<&#65533;&#65533;V&#65533;&#65533;+U&&#65533;6&#65533;(&#65533;&#65533;M9&#65533;&#65533;(]&#65533;&#65533;&#65533;/&#65533;&#65533;&#65533;3#&#65533;&#65533;UF&#65533;A&#65533;H&#65533;6iU &#65533;&#65533;&#65533;Jx&#65533;|&#65533;3&#65533;z&#65533;&#65533;&#65533;&#65533;C&#65533;&#65533;&#65533;jQ&#65533;&#65533;i&#65533;&#65533;
&#65533;<ce/0&#65533;&#65533;W#&#65533;&#65533;&#65533;@c&#65533;5Nj&#65533;&#65533;&#65533;j&#65533;&#65533;&#65533;]&#65533;&#65533;&#65533;&#65533;
+&#65533;&#65533;Q&#65533;a&#65533;&#65533;9&#65533;O&#65533;&#65533;&#65533;&#65533;F&#65533;A&#65533;)&#65533;,&#65533;9g&#65533;y8;	D&#65533; {KHGh&#65533;T]&#65533;&#65533;%&#65533;Vp3&#65533;&#65533;&#65533;&#65533;`&#65533;i&#65533;&#65533;H+isl&#65533;&#65533;&#1450;G&#65533;&#65533;f[\&#65533;&#65533;3&#65533;)9q2&#65533;r~%&#65533;Z&#65533;;VIe;D&#65533;&#65533;&#65533;&#65533;)}&#65533;j&#65533;&#65533;&#65533;&#65533;e#&#65533;X&#65533;G6&#65533;1&#65533;j&#65533;<G^&#65533;4X&#65533;&#65533;9*<&#65533;&#65533;&#65533; 7%oU^?6`B&#65533;&#65533;&#65533;&#65533;&#65533;&#65533;d&#65533;-&#65533;&#65533;ywc&#65533;&#65533;&#65533;&#65533;&#65533;S&#65533;0Y3&#65533;&#65533; &#65533;&#65533;&#65533;l&#65533;&#65533; &#65533;&#65533;&#65533;L&#65533;&#65533;&#65533;O&#65533;&#65533;&#65533;`U&#65533;Q&#65533;Ms&#65533;%zt&#65533;	&#65533;&#65533;&#65533;&#65533;Ca&#65533;&#65533;&#762;]&#65533;&#65533;,&#65533;&#1267;M&#65533;i^ &#65533;`8&#65533;&#65533;U&#65533;&#65533;&#65533;bJ&#65533;c&#65533;&#65533;Fy&#65533;&#65533;&#65533;nG&#65533;&#65533;m$q&#65533;&#65533;&#65533;&#65533;&#65533;Y&#65533;&#65533;&#65533;&#65533;o&#65533;&#65533;&#65533;&#65533;&#65533;0k&#65533;N&#65533;0&#65533;&#65533;a&#65533;a6}&#65533;+7&#65533;&#65533;&#65533;L&#65533;Y&#65533;&#65533;z J&#65533;)&#65533;&#65533;&#65533;&#65533;)eT djZ&#65533;eN&#65533;D &#65533;`k &#65533;&#65533;"U&#65533;}&#65533;Q(g1wN&#65533;O&#65533;&#65533;B"Vo&#65533;aRd'n&#65533;7&#65533;&#65533;J&#65533;&#65533;x&#65533;dk&#65533;&#65533;&#65533;X&#65533;?%H&#65533;&#65533;&#65533;&#65533;F&#65533;&#65533;?&#65533;&#65533;U~1&#65533;&#65533;V'%B&#1091;#&#65533;d@4&#65533;K&#65533;\&#65533;`c&#65533;guQz&#65533;Q2&#65533; e&#65533;&#65533;&#65533;&#65533;ZHAr&#65533;v&#65533;&#65533;j&#65533;}&#65533;jnQ.&#65533;A?A&#65533;&#65533;Hn2&#65533;&#65533;&#65533;*UR&#65533; &#65533; &#65533;:WX&#65533;&#65533;&#65533;``&#65533;&#960;/ &#65533; Yj%YR&#65533;);&#65533;(&#1254;(KtQ&#65533;&#65533;o&#65533;&#65533;`%0d]&#65533;{&#65533;e&#65533;&#65533;f&#65533;&#65533;X&#65533;8&#65533;q&#65533;]ho1:a&#65533;=&#65533;&#65533;@!!&#519;&#65533;&#65533;&#65533;wr&#65533;&#65533;&#65533;J&#65533;&#65533;&#65533;0,&#65533; +&#65533;@N&#65533;&#65533;pK&#65533;l&#65533;&#65533;&#65533;&#65533;&#65533;-&#65533;&#65533;i&#65533;TYT jwL&#65533;&#65533;g &#65533;&#65533;l&#65533;0&#65533;Z&#65533;&#65533;F&#65533;a$/&#65533;&#65533;|&#65533;W&#65533;o&#65533;&#65533;&#65533;&#65533;"-1i&#65533;&#65533;NG&#65533;&#65533;vFgq&#65533;A#I&#65533;m&#65533;&#65533;V&#65533;3u&#65533;XN&#65533;b#&#65533;K&#65533;&#65533;*S3]Tg&#65533;&#65533;&#65533;B`&#65533; B&#65533;&#65533;0&#65533;&#65533;&#65533;?&#65533;&#65533;%B(&#65533;&#65533;6S6R&#65533;2!&#65533;BDD&#65533;&#65533;Jl&#65533;XqVsD&#65533;R&#65533;&#65533; &#65533;&#65533;X6j"T&#65533;&#65533;wr&#65533;&#65533;KT&#65533;&#65533;]9WA&#65533;2&#65533;'	+:&#65533;&#65533;&#65533;&#65533;Q&#65533;%&#65533;&#65533;<&#134;&#65533;R&#65533;3&#65533;&#65533;3&#65533;QU,&#65533;mYE+&#65533;4&#65533;y2(U&#65533;:YA-&#65533;&#65533;@U&#65533;r.&#65533;&#65533;`iwqe&#65533;&#65533;8&#65533;r9&#65533;B0a&#65533;VB&#65533;&#65533;r9&#65533;#0&#65533;9)s&#65533;Y&#65533;&#65533;Q&#65533;[&#65533;r> &#65533;QW5.]fG&#65533;&#65533;6}&#65533;&#65533;0&#65533;&#65533;&#65533;U&#65533;&#65533;C&#65533;q&#1840;&#65533;d&#65533;&#65533;&#65533;wj3i1+&#65533;&#65533;&#65533;&#65533;E&#65533;-&#65533;&#65533;x&#65533;er&#65533;&#65533;I:&#65533;-?&#65533;k&#1603;a&#16991;x2&#65533;R&#65533;[X'&#65533;&#65533;C&#65533;&#65533;&#65533;&#835;m&#65533;&#65533;@&#65533;B&#65533;&#65533;1:&#65533;	x7o&#145;&#65533;&#65533;w;&#65533;A!&#65533; b&#65533;I&#65533;3&#65533;N&#65533;T(&#65533;&#65533;eaq y&#65533;w&#65533;S&#65533;%l&#65533;@&#65533;b&#65533;(&#65533;&#65533;E&#65533;&#65533;<9&#65533; &#65533;&#65533;&#65533;5&#65533;&#65533;&#65533;7q
&#65533;PP0&#65533;<&#65533;H&#65533;&#65533;R.&#65533;&#65533;:&#65533;AD&#65533;",&#65533;d9&#65533;&#65533;>&#65533;b;&#65533;#:b&#65533;{&#65533;|&#65533;&#1061;&#65533;	2&#65533;&#65533;&#65533;]&#65533;&#65533;r~ &#65533;u3&#65533;&#65533;kL&#65533;&#65533;&#65533;vh9&#65533;c&#65533;&#65533;A&#65533;&#65533;&#65533;Ws&#65533;F&#65533;Hga&#65533;&#65533;"&#65533;qDYa4|1W&#65533;&#65533;&#65533;+qWM&#65533;E>Bib,&#65533;5o&#65533;W5&#65533;&#65533;x&}x&#65533;+']\&#65533;-&#65533;	:lC-&#65533;&#65533;&#65533;)U&#65533;;&#65533;&#65533;h&#65533;&#65533;&#65533;&#65533;9KFY&#65533;5C&#65533;):&#65533;&#65533;d&#65533;s^&#65533;I*q&#65533;3H&#65533;e&#65533;I&#65533;!&#65533;&#65533;BuiY&#65533;&#65533;&#65533;&#65533;I&#1106;e&#22686;~q$&#65533;7:&#1648;6n&#1123;T&#65533;st"&#65533;&#65533;&#65533;FX&#65533;A&#1696;l&#65533;).&#65533;"R&#65533;&#65533;&#65533;)qcR^&#65533;&#65533;&#65533;&#65533;&#65533;&#689;&#65533;$&#65533;9&#65533;C(Y&#65533;&#65533;'&#65533;8{#&#65533;3&#65533;i&#65533;V&#65533;&#1344;&#65533;]&#65533;&#65533;&#65533;A&#65533; w{&#65533;z&#65533;C&#65533;A&#65533;l(&#65533;&#65533;S&#65533;o&#65533;h&#65533;3&#65533;&#65533;A&#65533;)r<k$*&#65533;Vs &#65533;&#65533;a&#65533;&#65533;F.&#65533;&#65533;w&#65533;!!&#65533;<dx&#65533;&#65533;(7&#65533;rT&#1450;&#65533;&#65533;0&#65533;I&#65533;&#65533;NZte&#65533;s6&#65533;&#65533;&#65533;e&#65533;2 &#65533;&#65533;/&#1070;&#65533;uG&#65533;+P&#65533;"T&#65533;h&#65533;&#65533;5&#65533;&#65533;U&#65533;&#65533;&#65533;d$\!OTT-[&#65533;&#65533;&#65533;&#65533;&#65533;3&#49351;a&#65533;V[M&#65533;&#65533;&#65533;FP658(j$AS&#65533;%2,&#65533;I&#65533;k7&&#65533;&#65533;ai&#65533;#&#65533;&#65533;7&#65533;&#1569;6&#65533;&#65533;1&#65533;.Q&#65533;n&#65533;<Y&#65533;&#65533;U&#65533;	A&#65533;&#65533;cQ&#65533;F%J&#65533;4^&#1280;&#65533;"((Z&#65533;&#65533;:	&#65533;f&#65533;s*&#65533;!K&#65533;9`5&#65533;qaqCl&#65533;=PSB&#65533;!,&#65533;&#65533;L&#65533;vW&#65533;&#65533;&#65533;&#65533;j!&#65533;AQY!&#65533;&#65533;A4&#65533;yQQ&#65533;&#65533;d=&#65533;K&#65533;=&#65533;W&#65533;&#65533;l&#65533;[&#65533;.fc0&#65533;t!&#65533;&#65533;D&#65533;&#65533;J&#65533;C&#65533;&#1747;&#65533;&#65533;&#65533;&#1399;&#65533;&#65533;&#1520;&#65533;&#65533;`&#65533;&#65533;f&#65533;Fc&kC&#65533;&#65533;&#65533;J&#65533;&#65533;&#65533;WF\"&#65533;N&#65533;6}&#65533;nS&#65533;&#65533;R&#65533;Ta&#65533;&#65533;g_&#65533;&#1028;&#65533;2&#65533;8z `&#65533; &#65533;&#1227; &#65533;(&#65533;+-)b0&#65533;&#65533;&#65533;#h%&#65533;%&#65533;J?&#65533;(&#65533;&#65533;ra=$&#65533;&#65533;&#65533;EHi&#65533;&#65533;&#65533;&#65533;i&#65533;&#65533;&#65533;!^&#65533;{&#65533;ci&#65533;G&#65533;'&#65533;&#65533;U&#65533;&#1761;-d&#65533;z&#65533;`&#65533;&#65533;T&#65533;B&#65533;&#65533;&#65533;,&#65533;q&#65533;b0_ &#65533;&#65533;o&#65533;/&#65533;&#1728;(&#65533;cX&#65533;&#8290;H&#65533;&#65533;&#65533;&#65533;&#65533;yPu)dD%&#65533;&#65533;#]&#65533;/&#65533;&#65533;(EX&#65533;F{&#65533;&#65533;+&#1840;&#65533;&#65533;&#65533;&#65533;&#65533;	`&#65533;&#65533;&#65533;(&#65533;&#65533;&#65533;4&#65533;&#65533;&#1764;&#65533;DP&#1298;&#65533;VtB&#65533;H&#65533;&#65533;I&#65533;ik$&#65533;$&#65533;W&#65533;fB&#65533;W&#851;&We&#65533;)&#65533; &#65533;&#65533;S&#918;D8L&#65533;&#65533;F&#65533;y&#866;&#65533;+&#65533;&#65533;&#65533;&#65533;t&#65533;A4,sSb[&#65533;&#65533;@&#1290;&#65533;L&#65533;YcZ&#65533;&#65533;G&#65533;~"&#65533;t1Y&#65533;brrq&#65533;0&#65533;)k9W!+&#65533;&#65533;&#65533;&#65533;&#65533;/1&#65533;-/&#65533;f &#65533;&#65533;5L_&#65533;)7&#65533;B&#65533;q&#65533;&#65533;&#65533;&#65533;H&#65533;A+&#65533; CJ&#65533;<`&#65533;T&#65533;&#65533;H&#65533;4Ap&#65533;&#65533;),&#65533;&#65533;&#65533;&#65533;&#65533;&#65533;&#1074;&#65533;&#65533;&#65533;&#65533;&#65533;@&#65533;&#65533;&#65533;%&#65533;&#65533;&#65533;m&#65533;&#65533;L&#65533;p&#65533; &#65533;&#65533;%&#65533;&#65533;&#65533;9&#65533;&#65533;&#65533;8&#65533;&#65533;&#65533;Z&#65533;&#65533;'&#65533;&*&#65533;&#65533;C&#65533;&#65533;&#65533;&#65533;&#65533;&#65533;&#65533;H&#65533;&#65533;&#65533;&#65533;s&#65533;M!&#65533;Mtq";&&#65533;&#65533;Qn&#65533;E[n&#65533;&#65533;Z &#65533;&#65533;&#65533;&#65533; ]$<!&#65533;a4Rcp&#65533;r;MJi&#65533;&#65533;t&#65533;&#1358;$&#65533;&#65533;F/&#65533;?p&#65533;IP&#65533;V!l&#65533;9Eh(QC(&#65533;D&#65533;&#65533;P&#1038;&#65533;&#65533;&#65533;D&#65533;&#65533;Yabd&#65533;&#44641;!&#65533;O&#65533;&#65533;I&#65533;&#65533;&#65533;H&#65533;:&&#753;&#65533;x!:2DD{iAI&#65533;&#65533;&#65533;D6&#65533;)&#65533;(d&#65533;M&#65533;&#65533;a&#65533;A9&#65533;C'&#65533;!&#65533;&#65533;<>&#65533;(=&#65533;2L&#65533;u&#65533;&#250;q(&#65533;&#65533;&#65533;&#1696;z,_P_&#65533;x&#65533;&#65533;30 1A&#65533;&#65533;Zkj&#65533;&#65533;8&#65533;vV&#65533;&#65533;&#65533;`&#1561;&#65533;&#65533;&#65533;Y&#65533;p&#65533;. &#65533;n^&#65533;6r&#65533;ai&#65533;&#65533;&#65533;&#65533;&#65533;&#65533;&#65533;N&#65533;J&#65533;TW&#65533;&#65533;AANe&#65533;>&#65533;&#65533;UD.uBp&#65533;,a&#529;&#65533;}&#1873;&#65533;&#65533;-X&#65533;4&#65533;0&#65533;H&#65533;o&#65533;&#65533;&#65533;&#65533;&#65533;}cWenA&#65533;&#65533;&#202;J!B'&#65533;&#65533;&#65533;?sS&#65533;)&#65533;	&#65533;v&#65533;&#65533;d6[&#65533;?&#65533;T&#65533;A@&#1600;&#65533;l&#65533;!&#65533;=&#65533;g&#65533;[&#65533;!N&#65533;?V&#65533;gqD&#65533;&#65533;>&#65533;&#65533;/&#65533;'&#65533;z&#65533;j&#65533;&#65533;&#65533;&#65533;&#65533;&#65533;%&#65533;7q0&#65533;&#65533;&#65533;lp&#65533;9&#65533;X&#65533;&#65533;&#65533;&#65533;qW&#65533;&#65533;I&#65533;&#65533;&#65533;&#65533;&#1204;&#65533;`&#65533;`f&#65533;6&-D&#65533;&#65533;U&#65533;&#65533;&#752;&#65533;&#65533;&#65533;&#65533; &#65533;xmg&#65533;F&#65533;&#65533;&#65533;0L&#65533;U0p&#65533;g&#65533;&#65533;a,h&#65533;Cl&#65533;F&#169;vr&#65533;&#65533;&#65533;xT&#65533;&#65533;Ib=&#65533;&#65533;7f&#65533;&#65533;6&#65533;&#65533;z/t)&#65533;G&#65533;&#65533;&#65533;pX&#65533;&#65533;&#65533;H&#65533;@{Is&#65533;Y&#65533;&#65533;BV&#65533;d1&#65533;-xq(l#&#65533;E&#65533;wMI&#65533;&#65533;&#65533;]&#65533;&#65533;]&#65533;&#65533;]&&#65533; &#65533;&#65533;&#65533;&#65533;&#65533;&#1679;&#65533;&#65533;&#65533;&#65533;0&#65533;D&#65533;o&#65533;|&#65533;.&#65533;&#65533;&#65533;&#65533;&#65533;!Q&#65533;>&#65533;Hu6&#65533;&#49262;%\&#65533;&#65533;QM&#65533;&#65533;&#65533;`&#65533;rci&#65533;N'U&#65533;5&#65533;G&&#65533;&#132;4\&#65533;S5&#65533;&#65533;_&#65533;e&#65533;[&#65533;Z&#65533;&#65533;&#65533; &#65533;*&#65533;r&#65533;&4X&#65533;q&#65533;A&#65533;mg~&#65533;&#65533;b4&#65533;&#65533;&#65533;&#65533;`&#65533;s&#65533;tQea&#65533;4?{L&#65533;&#65533;&#65533;&#65533; m&#65533;&#65533;&#65533;&&#65533;&#65533;&#65533;!5y&#65533;&#65533;&#65533; &#65533;&#65533;l&#65533;&#65533;&#65533;b&#65533;5&#65533;&#65533;5&#65533;3&#65533;&#65533;-&#1927;&#65533;1p&#65533;O&#65533;N&#65533;&#65533;&#65533;&#65533;&#65533;&#65533;&#65533;&#65533;dY%VRy!&#65533;&#65533; @&#65533;bDY&#65533;&#65533;Rl&#65533;R/\&#65533;&#65533;&#65533;&#65533;&#658;&#65533;&#65533;&#65533;Y=&#65533;o&#65533;&#49166;&#65533;< *&#65533;F&#65533;"&#65533;&#65533;&#65533;&#65533;&#65533; "X&#65533;v&#65533;&#65533;&#65533;&#65533;-&#65533;&#65533;  ?s&#65533;&#65533;&#1216;&#65533;&#65533;&#65533;4A&#65533;&#65533; &#65533;/&#65533;&#65533;R.&#65533;&#65533;i9lQX&#65533;&#65533;Q&#65533;m*TeL&#65533;\a&#65533;%&#65533;&#65533;p&#65533;&#65533;o&#65533;&#65533;H3vLn&#65533;&#65533;&#65533;&#65533;V&#65533;&#65533;&#65533;\&#65533;/&#65533;Kn&#65533;1&#65533;C&#65533;/&#65533;&#65533;&#65533;&#65533;O2/&#65533;niN&#65533;&#65533;0R.6&#65533; @&#65533;&#65533;A&#65533;&#65533;`&#65533;##&#65533;A7L&#65533;@y&#65533;&#65533;=lL&#65533;A&#65533;&#27683;&#65533;j&#65533;&#65533;B&#65533;&#65533;&#65533;&#65533;&#1301;4)#&#65533;9&#65533;'&#65533;-,&#65533;M&#65533;AhLXv&#65533;qNB&#65533;&#65533;6l&#65533;a&#65533;bc&#65533;mZ&#769;ez;&#65533;N U&#65533;{&#65533;&#65533;&#65533;&#65533;&#65533;&#65533;S4&#65533;&#65533;8&#65533;`Hhf	&#65533;L&#65533;&#65533;]8r&#65533;&#3427;&#65533;&#65533;&#65533;6t&#65533;&#597;&#65533;&#65533;:u&#65533;&#1205; &#65533;a&#65533;&#65533;j&#65533;&#65533;|w&#65533;\>&#65533;&#65533;&#65533;]&#65533;&#654;9&#65533;&#65533;&#65533;&#65533;&#65533;Mb%&#65533;YZ&#65533;&#65533;&#65533;l5k&#65533;&#65533;NV&#65533;)KFM&#65533;&#65533;&#65533;&#65533;&#65533;&#65533;O19&#65533;&#65533;&#65533;&#858;%&#65533;&#65533;&#65533;&#65533;3&#65533;Pa/&#65533;*<&#65533;Z&#65533;&#65533;C&#65533;v&#65533;H&#65533;&#65533;&#925;s&#65533;&#65533;&#65533;&#65533;|&#65533;!&#65533;&#65533;p&#65533;_u&#46509;M&#65533;p&#65533;&#65533;&#65533;O&#65533;&#65533;&#1832;^&#65533;&#65533;&#65533;&#65533;&#65533;/&#65533;U&#65533;&#65533;,&#65533;&#65533; &#65533;&#65533; &#65533;&#65533; &#65533;&#65533;&#65533;	&#65533;j&#65533;&#65533;-9&#65533; `&#65533;&#65533;&#65533;
&#65533;v&#65533;&#65533;&#1944;`&#11858;H&#65533;	&#65533;&#65533;
%~x&#65533;<&#65533;&#65533;+&#65533;$&#65533;Xz&#65533;i&#65533;&#65533;&#65533;f&#65533;:&#65533;/&#65533;&#65533;8 &#65533;@-&#65533;&#1842;KI&#65533;&#65533;&#65533;&#65533;&#65533;;r&#65533;j&#65533;q&#65533; &#65533;C l&#65533;&#65533;&#65533; wX&#65533;&&#65533;&#65533;&#65533;&#65533;&#65533;&#65533; &&#65533;&#65533;"
%&#65533;&#65533;h&#722;&#65533;Q&#195;,&#65533;&#65533;&#1508;B(&#65533;&#65533;xE &#65533;q&#65533;E&#65533;&#65533;&#594;&#65533;&#65533;&#65533;&#65533;y&#65533;)&#65533;&#65533;&#65533;&#65533;p&#924;m&#65533;B&#1516;S&#65533;L&#65533;'m&#65533;&#65533;&$&#65533;&#65533;&#65533;&#65533;&#65533;{&#65533;&#65533;&#65533;&#65533;&#65533;&#65533;&#65533;&#65533;&#65533;&#65533;&#65533;n0&#65533;&#65533;p&#65533;IG&#65533;&#65533;&#647;&#65533;&#65533;C(M&#65533;&#65533;`&#65533;fV$h&#65533;S>&#65533;&#65533;v&#65533;!&#65533;G@&#65533;3&#65533; &#65533;:d&#65533;*&#65533;&#65533;H&#65533;gE&#65533;&#65533;+F<&#65533;B&#65533;&#65533;g&#298;n&#65533;L9&#65533;&#65533;&#252;&#65533;m&#65533;&#1495;&#65533;]U &#65533;9&#65533;.&#65533;&#1953;GX&#65533;&#65533;yU8&#65533;&#65533;=2&#65533;&#302;$HA &#65533;&#65533;L&#65533;&#65533;&#65533; d&#65533;&#65533;cS&#65533;B) &#65533;(&#65533;&#65533;|&#1492;&#65533;@n&#65533;&#65533;&#65533;&#65533;LT&#65533;&#65533;&#65533;!&#65533;sG&#65533;&#65533;&#65533;&#65533;f&#65533;1&#1677;&#65533;a&#65533;]Q&#65533;&#65533;&#65533;y)&#65533;
&#65533;&#65533;&#65533;|&#65533;y&#65533;&#65533;&#65533;2&#65533;&#65533;%&#65533;AG&#65533; @&#65533;&#65533;&#65533;#&#1261;v&#65533;&#65533;&#65533;&#65533;&#65533;z&#65533;&#65533;.&#65533;}&#65533;&#65533;C&#65533;&#65533;=&#65533;.'&#65533;|8&#65533;zO&#65533;&#65533;qv&#65533;O&#65533;&#65533;p&#837;&#65533;e&#65533;4r&#65533;&#65533;&#65533;&#65533;&#65533;&#1934;&#65533;2&#65533;f&#65533;m&#65533;"&#65533;H"&#65533;&#65533;{&#65533;`u&c&#65533;&#65533;&#65533;p&#237;&#65533;&#65533;&#65533;&#236;&#65533;&#65533;hP&x&#65533;&#65533;GX|&#65533;&#65533;&#65533;&#65533;}&#65533;&#739;&#65533;r:-&&#65533;a &#65533;&#65533;&#65533;9&#65533;&#1873;K2y.;H&#65533;&#65533;=&#65533;al &#65533;&#65533;&#65533;"W&#65533;&#65533;Z&#65533;U&#65533;Vd&#993;&#65533;Atl&#65533;f$&#1936;h&#65533;&#65533;&#65533;&#65533;&#65533;&#65533;&#65533;&#65533;3&#65533;&#65533;&#65533;G&#65533;f7&#65533;X:&#65533;r&#65533;=&#65533;&#65533;>&#65533;&#65533;	&#65533;&#65533;M&#65533;ck&#65533; &#65533;&#65533;&#65533;&#65533;&#65533;&#65533;&#65533;&#65533;&#65533;2&#65533;1&#65533;&#65533;f&#65533; &#65533;Y&#65533;&#65533;&#65533;&#65533;x1&#65533;U&#65533;&#65533;2&#1571;N&#65533;&#65533;W&#65533;&#65533;&#65533;&#65533;I&#65533;QRr`&#65533;&#65533;
&#65533;&#65533;?&#65533;:`&#65533;#jx&#65533;@&#65533;&#65533;QT&#65533;&#65533;3&#65533; /&#65533;JgNe&#65533;SCs&#65533;&#65533;)vv.al(@&#1116;&#65533;&#65533;&#65533;k&#65533;60xK&#65533;&#1120;&#65533;&#65533;&#65533;&#65533;F9V:&#65533;&#65533;&#65533;l&#65533;h=&#65533;&#65533;r&#65533;&#65533;1&#65533;s&#65533;&#65533;<8&#65533;8&#65533;4J&#65533;&#661;&#174;&#65533;&#65533;/$&#65533;cX&#65533;&#645;eD&#195;4&#65533;$,
ko&#65533;&#65533;&#65533;&#65533;5&#65533;Z00&#65533;B&#65533;13y&#65533;w2Il&#65533;&#65533;Jo&#65533;7&#65533;bh &#65533;&#65533;&#65533;&#65533;m&#65533;<&#65533;MJ&#65533;&#65533;&#1060;&#65533;Y&#65533;&#65533;^&#65533; &#65533;c?&#65533;&#65533;&#65533;&#65533;&#65533;&#65533;t&#65533;l}&#795;&#65533;&#65533;E&#65533;vrw<z&#65533;4|G&#65533; &#65533;y&#65533;&#65533;A&#65533;&#65533;cn<&#65533;6&#40131;&#65533;&#65533;&#65533;v&#65533;&#65533;<&#65533;&#65533;&#65533;&#65533;&#804;3f&#65533;P&#65533;8V-&#65533;A&#65533;&#229;-&#689;F&#65533;&#65533;i' zc%xq"%&#65533;&#65533;&#65533;Ij&#65533;&#65533;3
&#65533;B&#65533;5&#65533;&#65533;&#65533;t&#65533;[6&#65533;R&Q&#65533; &#65533;&#65533;G&#65533;&#65533;&#65533;&#65533;&#1153;&#164;<fI&#65533;\&#577;0&#65533;47&#65533;&#65533;&#65533;(u &#65533;4&#65533;G&#65533;I&#65533;m&#65533;&#65533;&#65533;:&#65533;B&#65533;W&#65533;&#65533;&#65533;4&#65533;&#65533;y,;&#65533;:/N&#65533;0&#65533;&#65533;&#1648;&#65533;Oyz&#65533;&#65533;p&#65533;&#65533;j&#65533;H&#65533;&#65533;C]I6&#65533;Y(&#65533;r&#65533;&#65533;&#65533;!4&#65533;i&#65533;&#65533;&#65533;&#65533;\a&#1422;)&#65533;&#65533;&#65533;&#65533;&#65533;B	 &#65533;u&#65533;&#65533;.LGZ&#65533;&#65533;H&#65533;P
!&#65533;;&#65533;&&#65533;T.z&#65533;'&#65533;W&#332716;&#65533;&#65533;-&#65533;G&#65533;"0c&#65533;&#65533; ;&#65533;&#65533;&#65533;T*k&#65533;&#65533;&R<4!&#65533;&#65533;&#65533;&#65533;&#65533;\G&#1541;&#65533;7&#842;K&#65533;&#65533;&#65533;i>&#65533;&#65533;&#65533;Xp&#65533;K&#65533;&#65533;&#65533;i&#65533;J#&#65533;c&#65533;&#65533;n&#65533;na8m&#65533;_&#65533;&#1090;&#65533;0!
w&#65533;&#65533; P&#65533;&#65533;%&#65533;hw6(&#65533;&#65533;&#65533;r&#65533;&#65533;&#65533;&#65533;&#65533;&#65533;&#65533;&#65533;&#65533;&#65533;&#65533;q&#65533;3&#65533;Z&#65533;&#65533;&#65533;4[&#65533;&#65533;&#65533;9e&#65533;` &#65533;&#65533;&#65533;)&#65533;JG&#65533;&#65533;&#65533;&#65533;&#311; &#65533;&#772;"&#65533;&#65533;U&#65533;&#65533;&#65533;:&#65533;td&#65533;$&#65533;A&#65533;&#65533;&#65533;1&#65533;G.&#65533;&#65533;>&#65533;q&#1904;&#65533;&#151;lRBo&#65533;S&#65533;k0X8&#65533;~&#65533;F&#65533;&#65533;:&#65533;&#65533;&#65533;&#21780;Z(&#65533;"&#65533; &#65533; &#65533;R`P]&#65533;&#65533;f&#65533;Z&#65533;&#65533;dCi&#65533;:!a&#65533;f^r&#65533;&#65533;&#65533;d&#65533;&#65533;B&#65533;`P L$CF&#65533;P&#1105;&#65533;&#65533;&#65533;&#65533;F&#65533;&#65533;&#65533;&#65533;B&#65533;Mn0c&#65533;#c&#65533;&#65533;&#505;&#65533;'&#65533;&#65533;(&#65533;&#65533;&4&#65533;h&#65533;TW&#65533;&#65533;&#65533;ge&#65533;&#65533;&#65533;&#65533;`&#65533;&#65533;&#65533;f@)&#65533;&#65533;qba&#65533;&#65533;!&#65533;c	&#65533;&#65533;&#65533;}&#65533;&#65533;&#65533;&#461;uL&#65533; Tt&#65533;&#65533;&#65533;&#65533;8&#65533;B&#65533;!H;&#1284;&#65533;La&#65533;&#65533;^&#65533;&#65533;q&#65533;&#65533;&#65533;n&#65533;&#65533;&#65533;&#65533;&#65533;&#65533;S&#65533;u&#65533;#&#65533;0&#65533;z*&#65533;&#65533;Sm&#65533;V&#65533;&#65533;&#65533;;&#65533;z&#65533;w&#65533;&#65533;A&#65533;&#65533;&#65533;&#65533;A&#65533;4&#65533;&#65533;K3L&#65533;&#65533;&#65533;&#65533;&#65533;&#65533;fk%&#65533;&#65533;&#65533;&#757;&#65533;-&#1761;TT&#65533;&#65533;&#65533;R&#65533;$&#65533;&#65533;w(x&#65533;3&#65533;F&#65533;&#65533;Ma&#65533;&#1321;S&#65533;&#65533;&#54941;S&#65533;&#65533;&#65533;&#65533;16&#65533;6FtX&#65533;T&#65533;&#65533;4&-DG5,&#65533;&#65533;&#65533;h0&#20684;!&#65533;E&#65533;&#65533;&#65533;BM&#65533;.{?Y&#65533;^&#65533;&#65533;&#65533;\&#65533;&#37658;&#65533;sX#~&#65533;;B.R&#65533;&#65533;D&#65533;&#65533;&#65533;&#65533;^ &#65533;*Cf&#65533;T8&#910;&#65533;w&#65533;?&#65533;&#65533;W&#65533;I<&#65533;1G&#65533;>&#65533;&#65533;&#65533;z&#65533;X&#65533;g&#65533;&#65533;1&#65533;&#65533;&#65533;|p&#65533;<&#65533;&#65533;.&#65533;&#1490;&#65533;&#65533;7'%	&#726;x&#65533;w&#1743;GQ~F&#65533;K&#65533;`N!
HJ&#65533;&#65533;{<&#881;m&#65533;=&#65533;v&#65533;E&#65533;&#65533;&#65533;W&#65533;%&#65533;\&#65533;&#65533;&#65533;!w&#65533;
&#65533;&#65533;&#65533;d&#65533;wrPc&#65533;&#65533;&#65533;T&#65533;&#65533;
&#65533;&#65533;d&#65533;&#65533;&#65533;&#65533;[&#65533;I&#65533;mC&#65533;XYFxV,w&#65533;8=&#65533;&#856;t&#65533;u&#1308;&#65533;&#65533;4[&#65533;i&#65533;B&#65533;&#65533;&#65533;&#65533; &#1856;!&#65533;O&#65533;&#65533;&#65533;hj!LZ&#65533;&#65533;&#65533;&#65533;`&#621;&#904;&#65533;jP&#65533;&#65533;B$+&#65533;&#65533;!% &#65533;9&#65533;&#65533;2e&#65533;-&#65533;&#65533;!%&#65533;&#65533;&#65533;&#65533;	&#65533;&#65533;&#65533;&#65533;&&#65533;&#65533;&#65533;&#65533;&#65533;&#65533;<&#65533;&#65533;&#51846;&#650;3&#65533;&#65533;*&#65533;I&#65533;&#164;fI$)&#65533;{&#65533;?2(	&#65533;&#1747;)&#65533;,&#65533;&#590;&#65533;C&#65533;0&#65533;Sa&#65533;&#65533;&#65533;&#65533;Pc:2&#65533;&#65533;'&#249;3&#65533;s;o&#65533;&#65533;&#536;&#65533;&#65533;&#65533;&#65533;@dq&#65533;&#65533;&#65533;&#65533;b&#65533;&#65533;k6&#65533;&#65533;&#65533;&#65533;p9>&#65533;&&#65533;&#65533;&#65533;W	&#65533;&#1096;&#65533;{&#65533;&#65533;q&#65533;J!(P&#65533;&#65533;a&#65533;&#65533;y+&#65533;&#65533;&#575;&#65533;&#65533;&#65533;&#65533;X&#65533;&#65533;H&#65533;&#65533;H&#65533;&#65533;:*&#65533;;B&#65533;&#65533;&#65533;&#65533;&#65533;&#1168;/&#65533;Xj&#65533;&#65533;[&#65533;&#65533;H&#65533;&#65533;&#65533;Ot#w&#65533;&#65533;&#65533;0&#65533;:&#65533;&#65533;Lq&#65533;L&#65533;&#65533;&#65533;x&#65533;&#65533;&#65533;&#65533;3&#65533;&#65533;e&#65533;&#65533;&#65533;e&#65533;&#65533;&#65533;?&#65533;+K&#65533;C&#65533;&#65533;&#65533;&#65533;&#65533;1P:&#65533;?&#65533;9&#65533;&#65533;hD&#65533;&#154;&#65533;&#65533;&#65533; &#65533;&#65533;&#65533;&#65533;$9&#65533;*&#65533;&#65533;k&#65533;&#65533;jX>{Y&#65533;&#65533;e&#65533;@%*&#65533;&#65533;&#65533;&#65533;&#2010;&#65533;3R&#65533;&#65533;1&#65533; &#65533;&#65533;H&#65533;&#65533;&#65533;&#65533;;&#65533;0&#65533;:&#65533;&#65533;&#65533;x&#65533;I&#65533;&#65533;&#65533;&#745;&#65533;)&#65533;&#65533;"&#65533;&#65533;&#65533;&#65533;&#65533;z&#198;>&#387;p&#65533;&#65533;&#65533; &#65533;&#557;&#65533;x&#65533;u&#65533;F&#65533;&#65533;B&#65533;&#65533;D&#65533;&#65533;8&#384;&#65533;VD&#65533;&#65533;y&#65533;&#65533;9&#65533;u&#36551;
&#65533;&#65533;y&#65533;|&#65533;&#65533;&#65533;{-&#65533;H&#65533;H\&#65533;{&#65533;&#65533;&#65533;&#65533;&#65533;D;H&#65533;&#65533;<&#65533;
&#65533;&#65533;&#65533;'{?&#65533;!&#65533;&#65533;l&#65533;?{&#65533; h&#65533;dI&#65533;&#65533;&#65533;j&#65533;R&#65533;<&#65533;s&#65533;&#65533;e&#65533;
1t&#65533;;#N&#65533;
&#65533;&#65533;
&#65533;!% j&#65533;&#65533;&#1098;&#65533;{&#65533;&#65533;&#65533;n&#65533;2&#65533;&#65533;&#65533;$&#65533;{x&#65533;{&#65533;&#65533;@&#65533;0&#65533;u&#65533;	&#65533;t&#65533;&#65533;P&#755;&#65533;&#65533;Ey&#65533;`&#65533;L&#65533;&#65533;&#65533;p&#65533;\A&#65533;f&#65533;&#65533;z&#65533;t&#65533;&#65533;m&#47780;&#65533;s&#65533;&#65533;a&#65533;Wl&#65533;&#65533;#&#65533;$	&#65533;<"3&#65533;&#65533;u&#65533;&#65533;i"<bE&#65533;&#65533;&#1627;&#65533;&#65533;@&#689;&#65533;b&#65533;&#65533;&#65533;&#65533;&#65533;&&#65533;&#65533;&#65533;&#65533;&#65533;&#65533;&#65533;I&#65533;&#1293;&#65533; &#65533;&#836;&#672;s7&#65533;&#65533;&#65533;9&#65533;&#65533;&#65533;&#65533;f@&#65533;&#65533;&#65533;&#65533;&#65533;<&#65533;\&#65533;?&#65533;c&#65533;4!w&#65533;F&#65533;&#65533;&#65533;"4&#65533;&#65533;&#65533;|&#65533;%H&#65533;$ (&#65533;b>
tK,|K&#1568;&#724;P&#65533;&#65533;n&#65533;9&#65533;&#65533;&#65533;&#1172;;j&#65533;&#65533; &#65533;l w&#65533;ql&#65533;p&#65533;p&#65533;&#65533;b	s&#65533;Lh&#65533;&#65533;-B&#65533;)	&#65533;&#1113;)&#1071;&#65533;&#65533;&#65533;a&#65533;&#65533;,	&#65533;&#65533;$&#65533;#&#65533;&#65533;&#65533;J&#65533;&#65533;&#65533;&w@&#65533;y&#65533;w&#65533;&#65533;&#65533;1K&#385;&#1689;&#65533;h(f&#65533;&#65533;@i&#65533;
&#65533;u&#65533;&#65533;&#65533;	&#65533;<w&#65533;&#65533;&#65533;&#65533;2&#65533;C)G&#65533;&#65533;|&#65533;$&#65533;&#65533;&#65533;B&#65533;&#65533;5&#65533;&#65533;&#65533;/&#65533;&#65533;x3&#65533;&#65533;4&#65533;S&#65533;-2&#65533;I&#804;&#65533;&#65533;a*&#65533;l&#65533;&#65533;&#65533;&#65533;&#65533;&#264;c&#65533;?]&#65533;h&#65533;`&#65533;&#65533;&#65533;&#65533;&#65533;&#65533;&#65533;&#65533;&#65533;&#65533;(m&#65533;%&#65533;qE&#65533;K&#65533;X&#65533;#"v&#65533;R&#65533;&#507;&#65533;&#65533;l&#65533;lB&#65533;
&#539;G&#65533;&#65533;&#65533;&#65533;i[&#65533;&#65533;+m&#65533;"a&#65533;%pb-&#65533;&#65533;
=6&#65533;&#65533;&#65533;&#65533;k
&#65533;&#65533;&#65533;&#65533;<&#65533;&#65533;&#65533;M&#65533;Qw&#65533;6&#65533;6&#65533;*&#65533;P&#65533;&#65533;&#65533;Q&#65533;I&#65533;&#65533;&#65533;B&#65533;&#65533;&#65533;&#65533;X,r&#65533;&#65533;&#65533;b&&#65533;z-)&#65533;&#65533;&#65533;&#65533;OG&#65533;B&#458;&#65533;t&#65533;Pp]&#65533;O"&#65533;HM:&#612;=&#65533;&#65533;&#65533;7`&#65533;&#65533;L&#65533;&#65533;&#65533;"&#65533;&#65533;wS&#65533;j*cuQ&#65533;&#65533;J&#65533;4F&#65533;&#65533;&#65533;g&#65533;y&#65533;y&#65533;&G=&#65533;8&#65533;&#65533;&#65533;)&#65533;V&#65533;8I{&#1103;&#65533;H;
&#65533;Q&#65533;B)&#65533;&#65533;Z&#65533;&#65533;&#535;l &#65533;t&#65533;&#65533;5&#65533;&#65533;&#65533;&#65533;S&#65533;,&#65533;6&#65533;&#65533;&#20559;<&#65533;F&#65533;\&#65533;>&#65533;L&#65533;&#9032;p(&#65533;2&#65533;J&#65533;S&#65533;&#65533;]Z&#65533;*	&#65533;&#65533;7&#65533;&#533;TF&#65533;&#65533;&#65533;&#2009;?&#65533;lx&#65533;5&#366;!t&#65533;T=&#65533;&#65533;q&#65533;t&#65533;&#65533;
&#65533;B&#65533;9&#65533;x@&#65533;&#65533;;C&#65533;cNm&#65533;&#65533;#&#65533;L&#65533;m-$&#65533;-C&#65533;)&#65533;&#65533;&#65533;1&#65533;&#1703;H&#65533;A&#65533;g&#65533;a :D&#65533;sq&#65533;::(x&#1069;&#1257;5w&#65533;V&&#65533;&#65533;z2z&#65533;&#65533;&#65533;&#65533;&#65533;&#65533;pQl&#65533;$&#65533;s&#65533;m &#65533;&#65533;&#65533;.t&#65533;9|X&#65533;&#65533;&#65533;&#65533;&#865;&#65533;&#65533;MG&#65533;c&#65533;op &#369;&#65533;o &#65533;5	+|&#65533;&#65533;&#65533;&#65533;u5)&#65533;&#65533;&#65533;&#65533;W&#65533;&#65533;&#65533;&#65533;&#65533;Kop&#1177;R&#65533;&#65533;&#65533;C&#65533;&#65533;&#1928;$y&#65533;D&#65533;&#65533;$&#65533;&#65533;/&#65533;J-&#65533;uC&#65533;S&#65533;&#65533;&#65533;8&#65533;)&#65533;&#65533;&#65533;&#65533;c&#895;&#65533;u&#65533;&#65533;tX&#65533;J&#65533;	&#641;k&#65533;&#65533;&#65533;&#65533;O&#1272;^&#65533;8^&#65533;&#65533;#.<&#65533;&#65533;vx&#65533;&#65533;&#65533;m&#65533;&#65533;,;<&#65533;2u&#65533;u@,&#65533;E| Y&#65533;p&#65533;h&#65533;&#65533;f&#65533;2v&#65533;U&#65533;&#1418;8&#65533;'`_&#65533;2&#65533;&#65533;/&#65533;&#65533;&#65533;UX!&#1414;&#1994;i&#65533;r*&#65533;r&#65533;&#65533;&#65533;T&#65533;&#65533;8&#65533;q;&#65533;t&#65533;[&#65533;H&#65533;&#65533;&#65533;x&#65533;&#65533;&#65533;&#65533;&#65533;j)&#65533;&#65533;!&#65533;t(&#65533;&#1660;&#65533;&#65533;&#65533;@&#65533;d`tp0>&#65533;p&#65533;&#65533;&#65533;&#65533;
.&#49482;&#65533;&#946;|&#65533;&#65533;&#65533;&#65533;(@]&#65533;|&#65533;/Px	*J&#65533;&#65533;&#65533;&#65533; &#65533;	&#65533;5&#65533;N&#65533;&#65533;I&#1132;&#65533;&#65533;&#65533;&#65533; `&#65533;!&#65533;*_&#65533;7&#65533;&#65533;e&#65533;&&#65533;&#65533;&#65533;&#65533;%%#&#65533;&#65533;&#65533;Z&#65533;M&#315;&#65533;hK&#65533;	&#65533;&#65533;iN&#65533;&#1295;&#65533;X&#65533;&#65533;Hs&#65533;,&#65533;1g[&#65533;e&#65533;gM	a	&#65533;g ^&#65533;&#65533;&#65533;::&#65533;&#65533;&#65533;ZE&#65533;k&#65533;4&#65533;&#65533;&#65533;&#65533;I&#65533;&#65533;c4&#65533;$[f&#65533;!&#65533;&#65533;p&#13997;	&#65533;d&#65533;&#65533;&#65533;8&#65533;w3&#65533;-&#65533;&#65533;&#65533;-=&#65533;&#65533;&#1318;&#65533;&#65533;&#688;&#65533;&#65533;&#65533;&#65533;t0&#65533;;V6#I&#65533;f&#65533;U.&#65533;&#65533;TJ&#65533; &#65533;SX&#65533;'&#65533;7z#3&#65533;Y&#65533;&#65533;&#65533;&#65533;-&#65533;&#1636;fP&#65533;&#65533;ps&#65533;&#65533;&#65533;&#65533;&#65533;&#65533;&#65533;&#65533;&#65533;&#65533;&#65533;2&#65533;&#65533;O%&#65533;&#65533;(&#65533;&#65533;H&#65533;<Q3&#65533;&#65533;V\+TC&#65533;&#65533;M&#803;^&#65533;,	;&#65533;&#65533;o&#65533;&#65533;&#65533;L&#65533;&#65533;&#65533;>$&#65533;&#65533;u:=&#65533;&#65533;&#65533;1d&#65533;&#65533;g&#65533;&#65533;&#65533;&#65533;&#65533;q&#65533;Y&#65533;mF&#65533;da	&#65533;&#65533;&#65533;>ifU&#65533;&#65533;}&#65533;&#65533;2&#65533;&#323;P&#65533;&#65533;
&#65533;&#65533;&#65533;&#65533; &#65533;tr&#65533;&#633;Ujn&#1081;&#65533;&#65533;2&#65533;#&#65533; &#65533;
&#65533;&#65533;x &#65533;&#65533;)L&#65533;8&#65533;&#65533;<&#65533;&#65533;&#65533;&#65533;&#65533;&#65533;N&#65533;H&#65533;&#65533;&#65533;3k&#65533;&#65533;|&#65533;k&#65533;-&#955;A&#737;&#65533;M&#65533;&#65533;V&#48470;'v[ffF&#65533;dL&#1466;&#1842;	&#65533;i+m&#65533;IY&#65533;&#65533;&#65533;&#65533;
4	;&#65533;&#875;1W3	n&#65533;&#65533;&#65533;L&#65533;H&#65533;&#65533;&#65533;&#65533;F&#65533;&#65533;'&#751;/(V&#65533;L@otC&#621;&#65533;1&#65533;&#65533;paI&#65533;&#65533;&#65533;F&#65533;r2u!&#65533;&#65533;W&#65533;i=&#65533;&#65533;G&#65533;&#65533;&#65533;.a&#65533;a`&#65533;&#65533;&#65533;4y&#65533;K&#65533;&#65533; &#65533;&#65533;&#65533;&#65533;&#65533;M,&#1302;&#65533;4&#65533;x &#65533;&#464;&#65533;&#65533;h&#65533;&#65533;R?&#65533;&#755;78(P&#65533;&#65533;eJ!&#65533;~&#65533;&#65533;&#65533;&#65533;&#636;o&#65533;m&#65533;6&#65533; 3v&#65533;Z&#65533;)&#1540;&#65533;&#65533;(k&#65533;:h &#65533;&#65533;Q&#65533;tH&#65533;W&#65533;&#65533;&#65533;G$>&#65533;&#65533; &#65533;r&#65533;v@&#65533;&#65533;^I&#65533;&#65533;&#65533;&#65533;[Z2&#65533;Oq&#65533;&#65533;f&#752;J[r&#65533;X7&#65533;R&#889;&#65533;>&#65533;&#65533;&#65533;aP*&#65533;&#65533;&#65533;&#65533;M&#65533;"&#65533;?&#65533;&#65533;&#1081;&#65533;si_1of&#65533;&#65533;&#65533;&#65533;I&#65533;o&#65533;&#65533;&#65533; &#65533;&#436;&#65533;&#65533;&#65533;&#65533;cI9&#65533;&#1620; 9x&#65533;.&#65533;X&#65533;Cn&#65533;61qp&#7773;a6@&#694;&#65533;&#44209;&#65533;&#65533;&#65533;&#65533;&#65533;9&#65533;i&#65533;/Q.R&#65533;k&#65533;pm &#65533;&#65533;nMa&#65533;H&#65533;@&#65533;&#65533;&#65533;&#65533;4&#65533;&#65533;&#65533;}0&#65533;y&#65533;&#65533;&#65533;&#65533;&#65533;&#65533;$&#65533;v&#65533;3&#65533;4&#65533;&#65533;&#65533;fKV&#65533;&#47430;&#1964;<&#65533;&#65533;&#65533;=I&#65533; q&#65533;4&#65533;&#65533;5&#65533;P
B&#65533;&#65533;H&#65533;r)&#65533;Nt.&#65533;&#65533;&#65533;0]&#1363;&#65533;&#65533;&#65533;2D&#65533;"&#65533;&#65533;t&#65533;&#65533;&#65533;`A&#65533;`&#65533;&#1859;&#65533;S6Y=&#65533;@&#65533;&#65533;a&#65533;&#65533;&#65533;&#65533;f&#65533;#Y&#65533;5]&#65533;Wm2&#727;&#65533;&#65533;Y	&#65533;&#65533;&#65533; )Y&#65533;&#65533;&#65533;r&#65533;&#65533;&#65533;5&#65533;O&#65533;8&#65533;&#358;to &#65533;&#65533;H&#65533;&#65533;p&#65533;m&#65533;&#237;9`[G&#65533;&#65533;D&#65533;&#65533;K&#65533;q&#65533;&#65533;\&#65533;S&#65533;&#65533;&#65533;&#65533;:&#65533;j\&#65533;}&#65533;&#65533;GN&#65533;&#65533;&#65533;/&#65533;pyex?&#65533;4&#65533;(x&#65533;&#65533;&#65533;h&#65533;!&#65533;&#65533;e&#1210;&#1857;&#65533;T&#65533;&#65533; &#65533;&#65533;&#65533;A&#65533;)&#65533;;:&#65533;L&#65533;&#1560;&#65533;&#19850;E?&#65533;`&#65533;<&#65533;&#65533;&#65533;8&#65533;&#65533;&#65533;&#65533;$&#65533;wy&#65533;&#65533;&#65533;&#65533;&#65533;&#65533;q&#65533;&#65533;&#65533;H&#65533;n&#65533;&#65533;ssa&#65533;pov6&#65533;&#65533;3&#65533;<x&#65533;&#981;&#65533;&#65533;&#577;&#65533;&#65533;&#65533;e&#65533;&#65533;&#65533;&#65533;oq&#65533;&#65533;&#65533;p0u&#65533;&#65533;&#65533;Q&#65533;&#65533;0L&#65533;&#65533;&#182;&#1772;&#65533;&#65533;&#65533;e&#65533;7&#65533;&#65533;<&#65533;X&#65533;&#65533;&#65533;?&#65533;&#65533;J&#65533;&#65533;w&#65533;&#65533;P)#&#65533;&#65533;&#65533;&#65533;&#65533;&#65533;$&#65533;?&#65533;Gq&#65533;&#65533;&#65533;&#537;&#65533;&#65533;N&#65533;%=&#65533;I&#65533;glF&#65533;&#65533;WT&#65533;&#1598;&#1431;&#65533;q&#1739;&#65533;&#65533;uet&#65533;L&#65533;&#65533;'&#65533;&#65533;t&#65533;&#65533;&#278;"&#65533;&#65533;&#65533; &#65533;5&#65533;&#1293;&#65533;&#65533;&#65533;I&#65533;&#65533;&#65533;&#65533;rj&#65533;X&#65533;a&#65533;&#65533; &#65533;<&#65533;&#65533;7&#65533;
*D&#65533;&#65533;!&#65533;&#65533;&#65533;jcx&#65533;T&#65533;&#65533;L2&#65533;&#65533;#&#65533;'&#870;={V&#484;Bl*&#65533;&#65533;&#65533;F&#65533;&#65533;n&#65533;d>k&#65533;dJ3'&#858;)&#65533;M:t&#65533;	\&#65533;P`&#65533;&#65533;&#65533;&#65533;1e&#65533;0&#65533;@&#65533;"&#65533;@&#65533;&#65533;!;&#65533;&#65533;&#1981;c&#65533;&#65533;@vY&#65533;H&#65533;&#65533;p&#1372;&#65533;M&#65533;&#65533;B&#65533;`&#1856;p&#65533;&#1299;&#65533;&#65533;N&#65533;F&#325;a&#65533;&#65533;&#65533;k&#65533;sOa&#65533;&#65533;h&#65533;&#65533;!Q&#65533;&#65533;f&#65533;&#65533;&#65533;F&S~l&#65533;W&#65533;0&#65533;&#65533;I&#65533;~&#65533;.&#65533;&#65533;&#65533;p&#65533;&#65533;&#65533;e&#65533;&#65533;&#65533;f&#65533;v&#65533;u&#65533;&#65533;e[j&#65533;&#65533;i&#65533;fM&#65533;&#511;&#65533;Q&#65533;&#65533;M&#65533;&#65533;N&#65533;cW&#65533;\&#65533;|&#65533;&#65533;&#65533;&#65533;plOh&#65533;&#65533;&#65533;&#65533;`&#65533;&#65533;&#65533;/+YhZ&#65533;{&#65533;&#65533;3|&#65533;&#65533;*&#65533;&#65533;&#65533;(&#65533;-\P&#1504;s&#65533;&#65533;&#65533;S&#65533;B&#65533;XS&#65533;5&#65533;XsTOHh&#65533;0&#65533;&#65533;!&#65533;I&#65533;&#65533;TGh&#628;6,}XR&#65533;;u&#65533;&#65533;Q&#65533;&#65533;&#65533;RI&#65533;<&#1720;6&#65533;&#65533;"3&#65533;F&#65533;dtM5&#65533;&#65533;C&#65533;&#65533;&#65533;<&#65533;&#65533;&#65533;&#65533;V&#65533;C$9&#65533;Sd &#65533;&#65533;&#65533;>&#65533;&#65533;&#65533;&#65533;w&#65533;]x1TI*aC&#65533;&#65533;U-&#65533;7&#65533;&#65533;Am&#65533;&#65533;&#65533;d
&#65533;&#65533;0&#65533;X&#65533; F`EF#&#65533;")Z&#1976;!&#65533;&#976;&#65533;R&#65533;b&#65533;bI6&#1604;%&#65533;&#65533;(&#65533;Or&#65533;&n
&#65533;C&#65533;&#1320;P5&#65533;&#65533;&#65533;&#65533;5&#47651;&#65533;&#65533;D&#65533;9]&#65533;&#65533;[o&#65533;&#65533;&#65533;&#940;0&#65533;3&#65533;Nl-$&#65533;&#65533;	w&#65533; L&#272;&#65533;&#964;&#65533;J&#65533;&#65533;f8&#65533; f_Xiv&#65533;M&#65533;&#65533;&#65533;&#65533;9]&#65533;mF;&#65533;`Fr]&#65533;0tf&#65533;Gy&#65533;&#65533;0&#65533;s&#65533;@&#65533;&#673;&#65533;&#65533;&#65533;T&#65533;&#338;t&#65533;j&#1404;&#65533;&#65533;W&#65533;&#65533;&#65533;&#65533;&#65533;g&#65533;!&#65533;9&#65533;&#65533;uhTQ&#65533;&#65533;&#65533;*oA&#65533;&#65533;&#65533;:&#65533;d<&#65533;:S&#65533;'&#65533;G&#65533;&#65533;&#65533;&#65533;&#65533;"&#65533;E&#65533;&#65533;&#65533;hi&#65533;&#65533;d&#65533;&#65533;)V&#65533;&#1080;E	^8/uN&#65533;d&#1417;Z&#65533; D&#65533;&#65533;&#65533;&#65533;&#65533;&#65533;}&#65533;=&#65533;&#1100;&#65533;7&#65533;&#65533;aj&#65533;&#65533;&#65533;RT;&#65533;6#&#65533;\&#65533;j&#65533;y&#65533;&#65533;&#65533;&#65533;&#65533;ZF&#65533;Q\&#65533;T&#65533;&#65533;:.&#2191;&#65533;
&#65533;&#65533;&#65533;&#65533;&#65533;&#65533;m&#65533;\$&#65533;&#65533;&#65533;&#65533;P_&#65533;1&#65533;&&#65533;Ts&#65533;&#65533;lwwmVA&#65533;-dM&#65533; &#65533;Xd&#65533;&#65533;&#65533;&#65533;&#65533;a&#65533;<F&#65533;&#65533;t&#65533;@&#342;4M&#65533;$&#65533;4f&#65533;vl&#65533;&#65533;&#65533;&#65533;&#65533;N&#65533;a&#65533;&#324;&#65533;&#65533;*dO&#65533;\&#65533;F&#65533;Q&#1080;&#65533;b&#65533; k&#65533;SI&#65533;&#65533;&#65533;B&#65533;(&#1292;&#65533;&#65533;0&#65533;Ql&#65533;&#65533;P&#65533;
&#65533;&#65533;&#65533;M%&#65533;xU#L&#65533;&#65533;-P&#65533;n~&#65533;%e&#65533;@&#65533;'&#65533;&#65533;&#65533;&#65533;&#65533;&#65533;eIZ&#65533;0&#65533;$&#65533;QyB&#65533;&#65533;5\&#65533;&#65533;wG&#65533;HT&#65533;${&#65533;&#65533;]K&#65533;k&#65533;&#65533;;&#65533;&#65533;&T&#65533;&#5769;&#65533;b&#65533;&#65533;,E&#65533;c	6&gyo!&#65533;z&#65533;&#65533;&#65533;&#65533;&#65533;&#65533;@ &#65533;&#65533;C` 9&#65533;&#65533;0&#65533;)&#1520;L&#65533;(&#65533;Dz&#65533;&#65533;_&#43026;/@!B_h&#65533;0&#65533;&#65533;B&#65533;&#65533;j\&#65533;&#65533;p&#65533;-.0`&#1105;m6&#65533;&#65533;&#65533;%c&#65533;&#230;&#181;zm
-&#65533;KrW&#65533;h&#65533;XtN&#65533;A&#65533;@3&#65533;&#65533;PJF&#65533;]C&#65533;/&#65533;&#65533;&#65533;&#65533;&#65533;P1rA&#65533;&#65533;&#65533;E&#65533;&#65533;&#65533;&#65533;l&#65533;\&#65533; %&#65533;&#65533;McM &#65533;&#65533;&#65533;}&#65533;$GsO&#65533;&#65533;&#360;&#65533;=/'&#65533;&#65533;&#65533;&#65533;&#65533;>&#911;&#65533;~&#65533;	6&#49229;1&#65533;&#65533;Q&#65533;&#65533; X&#65533;d< &#65533;rFi&#65533; &#65533;&#65533;&#65533;&#65533;,ms&#65533;&#65533;$&#65533;Q8&#65533;&#65533;&#65533;&#65533;;
FnS&#65533;&#65533;m&#65533;$eh&#65533;  P&#65533;&#676;J&#65533;&#65533;&#65533;i&#65533;&#65533;&#65533;x&#65533;0&#65533;?&#65533;&#65533;&#65533;! j&#65533;&#65533;0&#65533;&'&#65533;&#65533;&#65533;&#65533;HF&#65533;R%&#65533;&#65533;M&#65533;&#65533;&#65533;b2&#65533;'k&#65533; &#65533;W&#65533;&#65533;&#645;&#65533;T&#65533;&#65533;H!&#65533;&#65533;&#65533;~4*&#65533;-Kd&#65533;c s&#65533;&#1161;z	&#65533;&#65533;&#65533;&#65533;L&#65533;s&#65533;&#65533;&#65533;=&#65533;&#65533;K&#65533;&#1107;h_&#65533;&#65533;f':Q&#65533;&#230;#&#65533; &#65533;u&#65533;&#65533;L&#65533;&#65533;0&#65533;`&#65533;&#65533;dH3X;&#65533;u7&#65533;&#65533;&#65533;&#65533;&#65533;&#65533;&#784;&#65533;d&#65533;E&#65533;=&#65533;,7&#65533;&#65533;&#65533;pNI&#65533;&#65533;,&#65533;&#65533;:&#65533;&#65533;B8&#65533;w&#65533;&#65533;$KKa&#65533;p&#1677;Y&#65533;=$;&#65533;&#65533;:@&#65533;&#65533;+5"&#65533;&#65533;BQ&#65533;&#65533;&#65533;p>&#65533;&#65533;T&#65533;&#65533;%WB&#65533;&#65533;#K&#65533;&#65533;&#65533;(}&#65533;&#65533;_&#65533;[qj&#65533;j&#65533;L &#65533;a&#65533;&#65533;&#65533;&#65533;&#65533;`&#65533;yk&#65533;&W&#65533;&#65533;&#65533;!=&#65533;X` &#65533;	&#65533;&#65533;jIAKl&#65533;.PX&#65533;^&#65533;&#65533;&#65533;X&#65533;z&#65533;=&#65533;&#65533;B'&#65533;&#65533;&#65533;.{&#65533;T&#65533;M&#65533;&#65533;J&#65533;:A$<En&#65533;&#65533;&#65533;&#65533;%o &#65533;&#65533;F&#65533;&#65533;&#65533;&#65533;&#65533;1 &#65533;!D&#65533;&#65533;&#65533;7$CFH&#65533;&#65533;=&#65533;{&:0c&#65533;&#65533;tI&#65533;&#65533;2E&#65533;&#65533;2tc&#65533; N&#65533;&#65533;&#65533;&#65533;'&#65533;&#65533;&#65533;&#65533;&#65533;&#65533;.&#65533;&#65533;H&#65533;
&#65533;&#65533;&#65533;+&#65533;d&#65533;&#65533;&#65533;If&#65533;XG&#65533;R&#65533;&#65533;@!&#65533;]&#65533;&#65533;&#65533;s&#65533;&#65533;\&#65533;&#65533;H&#65533;&#65533;&#65533;>DI&#65533;k&#65533;`x= &#65533;&#65533;&#65533;&#65533;*&#65533;t+#&#65533;&#65533;&#65533;&#65533;rU(LC&#65533;g&#65533;p&#65533;&#65533;a&#65533;&#65533;&#65533;&#65533;Dj&#65533;&#472;i&#65533;x&#65533;6&#65533;&#65533;T&#65533;D&#65533;{[\i&#890;#&#65533;&#65533;|&#65533;&#65533;&#65533;&#65533;e&#65533;&#65533;	&#65533;&#65533;;Z&#65533;&#65533;S!~[q|&#65533;&#65533;&#65533;~B@&#65533;w&#65533;&#65533;Q&#65533;P<Z&#65533;2&#65533;`&#65533;E&#65533;*Z&#65533;xF[v&#65533;&#65533;&#65533;&#684;&#65533;@&#65533;S$nl&#65533;&#65533;&#65533;|&#65533;&#65533;&#1897;j&#65533;&#65533;5&#65533;5&#65533;&#65533;1z?TP&#65533;Y14&#65533;&#65533;F&#65533;(&#65533;&#65533;&#1056;Z\&#65533;N!\1&#65533;g[&#65533;|&#65533;U&#65533;&#65533;v!&#65533;e*&#65533;&#1868;&#65533;&#65533;&#65533;n&#65533; &#65533;&#65533;>&#65533;a&#65533;&#65533;d&#65533;&#65533;&#1936;f&#65533;&#65533;9&#65533;T&#65533;Z&#65533;d';v5v&#65533;&#65533;||&#65533;&#65533;]&#1852;lr&#65533;'&#65533;"&#65533;&#1581;&#65533;&#65533;&#65533;|&#65533;&#65533;&#65533;#&#65533;&#65533;#k&#65533;&#65533;&#65533;@R!n &#65533;&#65533;&#65533;&#65533;&#65533;M&#65533;&#65533;`&#65533;M&#65533;&#65533;i&#65533;!#anI&#65533;I &#65533;&#65533;2%0&#65533;&#65533;=g&#65533;&#65533;>JtC&#65533;vW&#65533;M&#1917;I&#65533;w#&#65533;z&#65533;&#65533;~cF&#65533;,&#65533;&#65533;&#65533;e&#65533;4&#65533;-&#65533;&#65533;&#65533;&#65533;[&#65533;&#65533;&#65533; t&#65533;&#65533;tZ&#65533;&#65533;&#65533;qns85&#65533;&#65533;&#65533;0&#65533;J&#65533;U&#65533;&#44985;I,!S0&#65533;&#65533;RIP&#65533;&#65533;&#65533;]&#441;&#65533;H&#65533;&#1374;&#65533;&#65533;&#65533;>&#65533;{Z&#65533;&#65533;&#65533;&#65533;~&#65533;K&#416;&#65533;&#65533;&#65533;&#42114;Dx&#65533;&#65533;k&#65533;&#65533;6Lv&#65533;&#65533;&#1011;&#65533;r&#65533;&#65533;d&#65533;hDr&#65533;P&#65533;*&#65533;&#65533;&#65533;&#65533;&#65533;&#65533;&#65533;&#65533;&#710;&#65533;	&#65533;4L!&#65533;&#65533;/d=MIS_&#65533;&#1271;&#65533;&#65533;5&#631;&#65533;3B&#65533;&#1676;&#65533;&#65533;~&#65533;&#65533;~F&#65533;[&#65533;&#418;&#65533;~K&#65533;&#65533;|N#&#65533; p?&#65533;&#65533;{&#65533;&#65533;tW|\\&#65533;*nJ_&#65533;&#65533;&#65533;l&#65533;&#508;]&#65533;&#65533;&#65533;H(&#65533;&#65533;9Y&#65533;&#65533;&#65533;&#65533;aY&#65533;&#65533;&#65533;X&#1765;FVuU&#65533;&#65533;&#65533;&#65533;x&#65533;&#65533;&#65533;&#65533;&#65533;&#65533;&#65533;|&#65533;&#65533;=&#65533;&#65533;)&#65533;h]Q&#65533;HS&#65533;&#65533;&#65533;9&#65533;&#65533;i&#65533;d&#65533;&#65533;&#65533;M&#65533;&#1311;&#65533;&#65533;6A&#65533;^t&#65533;4E&#65533;3&#65533;D&#65533;&#65533;N&!\m&#65533;$C&#65533;(&#65533;&#65533;@04&#65533;&#1984;&#65533;&#65533;]Y&#59974;&#65533;&#65533;&#65533;[&#65533;&#65533;&#65533;P&#65533;&#65533;-Jr-&#65533;&#65533;QXJ&#65533;&#65533;L&#65533;DK&#65533;&#1250;&#65533;DhE&#1480;&#65533;E&#65533;&#1119;B&#65533;A&#65533;&#65533;&#1724;&#65533;y&#65533;I&#65533;h&#65533;E&#65533; &#1684;&#65533;&#65533;&#65533;&#65533;&#65533;|&#65533;&#65533;&#65533;&#65533;3$)&#65533;&#65533;&#65533;&#65533;]&#65533;&#65533;A&#65533;&#65533;&#65533;|&#65533;&#757;&#65533;Hf&#65533;YR&#65533;N!&#65533;u&#65533;&#65533;&&#65533;&#525;&#65533;V&#65533;&#65533;&#65533;&#65533;)&#65533;bN&#65533;_&#1241;_&#65533;&#65533;a&#65533;|&#65533;Q&#65533;&#65533;E&#65533;&#65533;&#65533;B&#65533;f&#65533;&#65533;&#65533;Yq&#65533;E&#65533;1&#65533;&#65533;&#592;&#65533;&#65533;uR&#65533;m&#65533;&#65533;&#65533;! $&#65533;J&#65533;B)&#65533;	FE&#65533;&#65533;dE&#652;|&#65533;&#251875;<&#65533;{V&#65533;&#65533;VQ&#65533;&#65533;&#65533;]&#65533;&#65533; &#65533;!&#65533;&#65533;&#65533;&#65533;YV&#65533;&#65533;&#65533;&#1945;&#65533;&#1348;&#65533;&#65533;&#65533;&#65533;j&#65533;&#65533;&#65533;I&#65533;F&#65533;M&#65533;&#65533;&#1565;]&#65533;4&#65533;F&#6416;D!&#65533;&#65533;&#65533;&#65533;&#65533;=&#65533;&#232;&#65533;&#65533;)4G&#65533;{&#65533;V&#65533;%&#65533;&#65533;&#65533;DE&#65533;t&#65533;&#65533;	4&#65533;&#65533;9&#65533;_)&#65533;bw&#65533;&#65533;"&#65533;| &#65533;&#161;&#65533;	&#65533;a4&#65533;&#65533;!&#65533;M&#65533;&#65533;k&#1520;&#65533;I&#65533;4&#65533;&#65533;&#65533;7&#65533;FdZ-&#65533; f&#65533;&#65533;T`D&#65533;&#65533;,!&#65533;d&#65533;&#65533;&#65533;&#65533;&#65533;C&#65533;&#65533;&#65533;U&#65533;tKO`&#65533;kt&#65533;&#65533;&#65533;&#65533;^+&#65533;&#65533;c&#65533;&#65533;&#1579;&#65533;&#65533;+&#65533;"&#65533;O&#65533;&#65533;&#65533;&#65533;&#65533;&#1092;j&#65533;C$&#65533;&#65533;&#65533;o1]&#65533;&#65533;G&#65533;X&#65533;&#1029;E&#65533;`M&#65533;&#65533;2.&#65533;&#65533;&#65533;&#65533;Q&#65533;&#65533;t&#65533;)&#65533;e&#65533;&#65533;a&#65533;&#65533;?&#42602;&#65533;$&#65533;&#65533;#&#65533;&#65533;&#65533;&#65533;&#65533;&#65533;&#65533;&#65533;&#65533;9] &#65533;&#65533;&#65533;&#65533;&#65533;&#65533;&#454;&#65533;&#65533;I&#65533;&#65533;&#1024;&#65533;&#65533;&#65533;WC&#65533;&#65533;E&#65533;5&#65533;&#65533;Q&#65533;&#65533;ae*D &#65533;&#65533;&y&#65533;FXfqFq&#65533; ^&#65533;B&#257;YBP7&#65533;vI&#65533;[&#65533;'&#65533;AO&#65533;&#65533;&#712;A&#1521;&#65533;=&#65533;wnO&#419;e&#65533;&#65533;&#65533;&#65533;&#65533;R&#65533;&#65533;AW&#65533;&#65533;Y&#65533;&#65533;	&#65533;&#65533;0&#65533;&#65533;&#65533;CP5&#65533;G%e&#65533;GX&#65533;H&#65533;[&#65533;E&#65533;LM&#65533;&#65533;&#65533;)&#1057;$&Z
m&#65533;(&#65533;v&#65533;u^&#65533;&#65533;F|f&#65533;&#65533;t&#65533;&#965;bW&#65533;S&#65533;(&#65533;&#65533;&#65533;g&#65533;&#65533;L&#65533;&#65533;&#65533;&#65533;&#65533;"&#65533;&#65533;&#65533;&#65533;]&#65533;&#710;5)&#65533;4&#65533;U	&#258;&#65533;*EI&#65533;&#65533;&#65533;d&#65533;&#65533;&#65533;&#65533;	b&#65533;&#509;\&#65533;&#65533;&#65533;p&#65533;&#65533;T2F}&#65533;&#65533;&#65533;)&#65533;1&#65533;&#65533;c&#65533;m&#65533;y}xuX&#65533;&#65533;&#65533;&#65533;(i&#65533;&#65533;&#65533;Q&#65533;D&#65533;&#65533;[`&#65533;&#65533;<&#65533;&#65533;&#65533;&#65533;MtD&#65533;&#1664;&#774;c&#65533;&#65533;&#65533;&#65533;&#896;J&#65533;&#65533;ER{.DD&#65533;!&#65533;T&#65533;q&#65533;&#65533;)`&#65533;E&#65533;;&#347;&#65533;(&#377;&#65533;&#65533;Kn&#65533;&#65533;&#65533;\V&#65533;&#65533;&#65533;&#65533;&#65533;&#65533;L&#65533;&#65533;&#65533;-h&#65533;&#65533;P&#65533;1&#65533;&#65533;ZP&#65533;&#65533;&#65533;&#65533;&#1092;&#65533;&#65533;Lft&#65533;&#65533;	&#65533;&#65533;	~%&#65533;%C&#65533;&#65533;e&#65533;pUfxOKL&#65533;&#65533;K&#65533;&#65533;&#65533;G&#65533;z&&#65533;(X&#65533;&#65533;&#65533;I&&#65533;&#423;H&#65533;[&#65533;&#65533;&#65533;&#65533;n&#65533;&#65533;&#65533;K-&#65533;c&#65533;&#65533;fPgN*J 5&#1823;&#65533;&#65533;&#149398;\#j&#1045;&#65533;4&#65533;&#65533;&#65533;&#65533;S&#65533;])&#65533;&#65533;
D&#65533;~&#65533;B &#65533;&#1544;v&#65533;
5&#65533;&#65533;&#65533;&#65533;&#65533;&#65533;G&#65533;&#65533;&#65533;&#65533;i	[&#65533;^OLE&#65533;&#65533;&#1373;&#65533;&#1594;&#292;96i&#65533;U&#65533;&#65533;M^&#65533;}F':&#65533;&#65533;%&#65533;&#65533;}4@&#1666;X&#65533;&#65533;&#65533;Q@I&#65533;<&#65533;&#65533;`u&#65533;ey&#65533;]&#65533;
	&#65533;&#65533;&#65533;&#65533;)&#65533;A&#65533;&#65533;X&#65533;&#65533;z&#65533;&#65533;e&#1555;FYQ&#65533;%&#65533;lX&#65533;&#65533;&#65533;OfM&#65533;c&#65533;6&#65533;a&#65533;EQ&#65533;<&#65533;&#65533; &#65533;y&#65533;h^-&#65533;9j(&#564;Z&#771;&#65533;&#65533;&#65533;&#65533;~&#65533;&#1012;6&#65533;-&#65533;&#1028;&#65533;`&#65533;L&#65533;uh*&#65533;&#65533;1VF&#65533;&#65533;e&#65533;&#65533;Fh#d&#65533;&#65533;&#1194;y&#65533;-h&#277;JV&#65533;<&#65533;D\&#65533;&#65533;&#65533;&#65533;&#65533;&#65533;&#65533;hAuyX&#65533;&#65533;P6&#65533;?&#65533;&#65533;&#65533;Y&#65533;&#65533;&#65533;U<&#65533;&#65533;@&#65533;q$H&#65533;(&#65533;&#65533;&#65533;Y&#65533;@@&#1986;&.&#917;&#65533;n&#65533;_&#65533;`C&#1566;|0&#65533;X&#65533;nQr&#65533;G&#65533;&#65533;&#65533;1j&#65533;V&#65533;&#1976;&#65533;_&#65533;&#65533;&#65533;lb&#2002;&#65533;N&#65533;V&#65533;YWc&#65533;&#65533;&#65533;&#65533;&#65533;%TO&#65533;oYA&#65533;|&#65533;&#65533; &#65533;&#65533;R&#65533;&#65533;&#65533;&#65533;%&#65533;&#65533;&#65533;-&#65533;$&#65533;O&#65533;&#65533;@&#65533;O&#1096;R&#65533;J&#65533;S&#65533;&#65533;&#592;qIV~h^aTFm@]F0&#65533;e&#65533;&#65533;&#65533;8&#65533;Z&#65533;l&#65533; &#65533;&#65533;&#65533;&#65533;&#65533;M&#65533;&#65533;\&#65533;&#65533;Z&#1150;&#65533;K&#65533;&#1077;Q
&#65533;&#65533;@&#65533;6&#65533;&#65533;&#65533;7&#65533;&#65533;l@&#65533;&#65533;&#65533;B&#65533;)T&#65533;&#65533;&#65533;(&#65533;&#65533;^%&#65533;&#65533;e&#65533;&#65533;oO&#65533;&#65533;&#65533;l&#65533;&#65533;M&#922315;&#1352;T&#65533;p&#65533;^a&#1393;&#65533;^?&#65533;&#65533;Sq&#65533;@P&#1584;&#65533;&#65533;&#65533;`e&#65533;&#1294;&#65533;L&#65533;/E&#65533;&#65533;F)4&#65533;>1	&#65533;&#65533;Y&#65533;Q&#65533;S&#65533;&#1216;Y&#65533;qZ&#65533;&#65533;&#65533;Ex&#65533;&#65533;}&#65533;D&#65533;Q&#65533;&#65533;&#65533;O&#65533;M&#65533;Y&#65533;Z&T&#65533;2&#65533;I&#65533;-Q&#65533;F&#65533;&#65533;&#1427;&#65533;&#65533;W&#65533;&#65533;&#65533;&#65533;v&#65533;&#65533;y^:&#433;&#65533;&#65533;G&#653;&#65533;6&#65533;&#65533;&#1609;&#65533;Y&#65533;m(Y&#65533;&#65533;p-&#65533;)@&#65533;&#65533;[&#65533;&#65533;&#711;&#65533;q&#65533;&#65533;4&#1776;P&#65533;.&#65533;G.&#65533;[K|&#65533;&#796;'&#46181;l&#65533;5%&#65533;M&#65533;&#65533;&#65533;&#65533;8&#65533;K&#65533;n[6Y&#65533;&#65533;*h&#65533;&#65533;&#65533;Vj3&#65533;h3&#65533;&#65533;%&#1512;&#65533;D& &#65533;D$&#65533;&#65533;Z
DD*&#65533;D-D&#65533;&#640;&#65533;&#65533;a&#65533;&#65533;<A*&#65533;g]\&#65533;'G|&#65533;L&#65533;&#65533;_&#65533;&#65533;{)R&#65533;&#65533;!7&#65533;GB&#65533;&#65533;T,_&#65533;&#65533;&#65533;q&#65533;\&#65533;Y&#65533;"T;wM&a&#65533;&#65533;E&#65533;&#65533;&#65533;K&#65533;Z&#65533;&#65533;&#65533;&#65533;U&#65533;&#65533;*&#65533;B&#65533;&#65533;&#65533;&#65533;&#65533;&#564;&#65533;^	&#724;&#1415;8&#65533;$=&#65533;&#65533;&#65533;&#65533;D&#65533;&#65533;&#65533;=&#65533;c,SdE:&#65533;&#65533;xPp&#65533;	G?&#65533;V
\&#65533;&#65533; &#65533;&#65533;&#65533;h&#419;&#65533;&#65533;Ld&#65533;&#65533;a{&#65533;&#1166;&#65533;&#65533;<&#65533;7^&#65533;G&#65533;C$.q&#65533;GFP&#65533;t&#65533;d&#65533;&#65533;c&#65533;&#65533;&#65533;(&#65533;|Q&#65533;6&#65533;&#1787;]t&#65533;Tsg6&#65533;&#65533;&#65533;3 &#65533;&#65533;"&#65533;:o&#65533;&#65533;&#65533;&#65533;&#65533;I&#65533;Q&#65533;I&#65533;$&#65533;&#65533;s&#65533;&#65533;&#65533;4d
&#65533;&#65533;9&#65533;&#65533;yR&#65533;q&#65533;&#65533;&#65533;y(&#65533;&#65533;&#65533;&#65533;J&#65533;NLo-&#65533;&#65533;4&#65533;Kq@&#65533;&#541;&#65533;&#65533;&#65533;&#65533;&#65533;LQ&#65533;&#1306;&#65533;~-3 &#65533;K&#65533;&#1038;4y&#65533;&#65533;&#65533;&#65533;&#65533;D&#65533;&#65533;6&#65533;&#65533;&#65533;&#65533;r,Q&#65533;1&#65533;&#65533;^3&#65533;\-&#65533;sG&#65533;QYk&#65533;9&#65533;&#65533;4&#65533;u&#65533;B(j&#991;&#65533;:&#65533;|&#65533;
r73&#65533;&#65533;&#65533;&#65533;-&#65533;&#65533;&#65533;Ao&#952;L&#65533;&#65533;&#65533;I&#65533;&#65533;M&#65533; /6[&#65533;}&#65533;f+J&#65533;&#65533;&#65533;t\&#65533;H{n	&#65533;&#65533;&#1805;k&#65533;
&#65533;&#65533;s&#65533;l0W&#65533;
&#65533;9&#65533;&#65533;e&#65533;f&#65533;&#65533;E&#65533;j&#65533;tiPm)&#65533;RgK&#65533;&#65533;&#65533;&#65533;&#65533;&#65533;d&#65533;Hh&#65533;&#65533;&#65533;"W&#65533;&#65533;jca&#65533;&#65533;1AX&#65533;4\&#65533;u&#65533;&#65533;y3&#1635;/&#65533;&#65533;j&#65533;h&#65533;&#65533;&#1536;&#65533;
&#65533;5&#65533;&#65533;V&#65533;&#65533;&#65533;&#65533;y&#65533;#I&#65533;&#65533;Q&#65533;&#65533;&#65533;&#1046;q&#1552;)&#65533;&#65533;&#65533;}@&#65533;mlN`&#65533;&#336;&#65533;&#65533;9P&#65533;&#65533;P&#65533;&#65533;:&#65533;	&#65533;o&#65533;&#65533;w&#65533;S&#65533;<&#65533;&#65533;&#65533;T&#65533;CR&#65533;|sFQ&#65533;&#65533;&#65533;_&#65533;2&#65533;6&#65533;F&#65533;&#65533;m&#65533;&#973;&#65533;#&#65533;&#1396;&#65533;B&#65533;[&#65533;rZ&#65533;Fh4&#65533;&#65533;d&#65533;&#65533;
&#65533;*&#65533;U&#65533;&#65533;]d&#880;&#65533;&#65533;&#65533;&#65533;s E&#210;]&#65533;&#65533;b6&#65533;&#65533;0 &#65533;&#65533;&#65533;]&#65533;d&#65533;<&#65533;H&#354387;&#65533;&#65533;-&#65533; r&#65533;&#65533;z&#65533;sz&#65533;S&#65533;&#65533;&#65533;D&#65533;&#65533;8l{&#65533;&#65533;&#65533; lF&#65533;g&#65533;&#65533;&#65533;&#1122;&#65533;FA~:&#65533;&#65533;&#65533;&#65533;qK5l	&#65533; &#65533;;&#65533;&#413;<&#65533;?h&#65533;^&#65533;V&#65533;^&#65533;J[F&#65533;t&#65533;&#65533;&#65533;&#65533;&#65533;4&#65533;sk&#65533;_o&#65533;iF&#65533;~&#1814;l'[O&#65533;Y&#65533;&#65533;&#65533;&#65533;t&#65533;&#65533;r\&#65533;&#65533;J^&#65533;&#65533;&#65533;?K&#65533;&#65533;G&#65533;\&#416;+u&#65533;:&#65533;s&#65533;&#65533;&#65533;8I&#65533;&#65533;P&#65533;:p&#65533;#&#65533;B`&#65533;Qxy&#65533;	&#65533;3&#65533;$&#65533;i&#65533;S&#65533;M|8&#65533;&#65533;K&#65533;nQ&#65533;.&#65533;_&#65533;&#65533;&#65533;sQ&#65533;&#65533;&#65533;&#65533;8b&#65533;.&#65533;&#65533;&#1940;)&#65533;t{&#65533;&#65533;;\k&#65533;&#65533;&#1099;&#65533;&#65533;&#65533;&#65533;$o)2&#65533;.&#1095;&#65533;Q&#65533;K:7TCm,&#65533;&#65533;,$&#65533;{]&#65533;&#65533;2&#65533;)&#65533; &#65533;&#65533;Glz:&#65533;d&#65533;O&#65533;&#65533;K&#65533;&#65533;Y&#65533;&#65533;&#65533;z&#65533;9Y&#65533;&#65533;z&#65533;\;&#65533;PQ}N`^&#65533;L&#65533;&#65533;&#65533;y&#65533;&#65533;ClC&#65533;&#65533;R&#709;A|&#65533;7&#65533;&#65533;6&#65533;&#65533;&#65533;&#1477;&#65533;&#65533;Q&#65533;&#65533;|U&#65533;,N&#65533;&#65533;&#543;pf8&#65533;@&#65533;&#65533;I&#65533;&#65533;&#65533;&#65533;u&#65533;&#65533;&#65533;&#65533;h&#65533;I&#65533;&#65533;"&#65533;&#65533;v&#65533;&#65533;&#65533;&#65533;&#65533;H&#65533;&#65533;U&#1540;N&#65533;(&#65533;&#65533;&#65533;S&#65533;&#65533;  L&#65533;6t\&#65533;&#65533;&#65533;&#1684;)&#65533;2,X&#65533;&#1849;pX&#65533;8&#65533;b&#65533;)LFBcr&#65533;)&#65533;&#65533;T@&#65533;&#65533;{&#65533;a&#65533;f&#65533;v|&#65533;&#65533;nA&#65533;&#65533;Q&#65533;B S&#65533;l	&#65533;)L #G&#65533;<&#65533;&#65533;&#65533;&#65533;)&#65533;B&#65533;&#65533;&#65533;&#65533;f&#1129;Rz}&#65533;&#65533;=l?&#65533;&#65533;&#65533;Y&#65533;&#65533;0&#65533;u&#65533;Vl6&#65533;f&#65533;'&#65533;>&#65533;&#65533;a&#65533;)&#65533;&#65533;&#65533;	&#65533;&#65533;&#65533;k&#65533;W&#65533;&#65533;&#65533;&#65533;&#65533;k&#65533;`&#65533;q&#65533;`&#65533;&#65533;	&#65533;B&#65533;(4h&#65533;Y&#65533;~e&#65533;&#65533;&#65533;o&#65533;D&#65533;	`g&#1823;k&#65533;&#65533;!s;&#65533;g&#65533;&#65533;3&#65533;&#65533;&#65533;&#65533;S&#65533;&#65533;NqC&#65533;4q&^&#65533;x%IT&#65533;&#65533;&#65533;&#65533;&#65533;]&#65533;[7{&#65533;&#65533;&#65533;E[&#65533;]&#65533;y&#607;&#65533;+x|W&#65533;U&#65533;&#65533;&#65533;&D&#65533;J&#65533;&#65533;&#65533;&#65533;>;&#65533;&#65533;!F&#65533;&#65533;kt&#65533;&#65533;&#65533;F*4&#65533;&#65533;:%$&#65533;&#65533;5&#65533;&#65533;J-&#65533;lc((&#65533;&#65533;&#65533;=&#65533;|s,%hR"n8&LbP&#65533;&#65533;&#65533;m4&#65533;&#65533;X/4hJ&#65533;&#65533;1&#65533;&#65533;0&#65533;&#65533;Bf&#65533;&#65533;&#65533;x&#65533;	<&#65533;&#65533;1&#65533;+ ^3&#65533;/&#65533;&#65533;c"&#65533;k&#65533;(4&#65533;7&#65533;&#65533;y&#65533;&#1585;&#65533;o&#65533;&#65533;!n&#65533;	&#65533;&#65533;h&#65533;&#65533;&#65533;K&a&#65533;b&&#65533;:&#65533;&#65533;p &#1478;4H&#65533;&#65533;&#65533;i&#65533;&#65533;&#65533;a&#538;&#65533;
&#65533;&#65533;j&#65533;[4E&#65533;&#65533;
&#65533;&#65533;&Izq&#65533;&#65533;&#65533;Z&#1018;&#65533;&#65533;&#877;=u&#65533;s&#65533;P&#65533;&#65533;I&#65533;&#65533;&#65533;p&#65533;&#65533;`&#65533;&#65533;&#65533;(B#&#65533;V&#65533;&#65533;&#65533;H3&#65533;DQh&#65533;Aq@&#1054;X&#65533;&#65533;Q&#65533;&#65533;m&#65533;b&#65533;a&#65533;l&#65533; l&#65533;&#65533;&#65533;Oo&#65533;!&#65533;R&#65533;H&#65533;(5 &#65533;*&#65533;
&#65533;i&#65533;T$&#65533;&#829;n\&#65533;&#65533;&#65533;)&#65533;&#65533;`&#65533;&#65533;&#65533;s&#65533;RK&#65533;u&#65533;&#65533;&#65533;&#65533;\&#65533;V&#65533;&#65533;&#65533;&#65533;8&#65533;&#628;&#65533;&#65533;&#65533;&#65533;&#65533;uh8&#65533;N&#65533;&#65533;&#65533;&#65533;Rmn9&#65533;&#65533;&#59722;&#65533;&#65533;"
&#65533;L&#65533;&#65533;&#65533;&#65533;*&#65533;&#65533;f 6H&#65533;&#65533;&#65533;aL&#1482;M&#65533;Q&#65533;b&#65533;i_&#65533;&#65533;&#65533;@L&#65533;#&#65533;,l&#65533;&#65533;o&#65533;K&#65533;f&#65533;(&#65533;&#65533;&#65533;C&#65533;	&#65533;'&#65533;S&#65533;$&#65533;&#65533;&#65533;+&#65533;A&#65533;&#65533;!&#65533;&#65533;Z&#65533;sR(&#65533;&#276;&#65533;&#65533;Jmfl&#65533;&#65533;&#65533; %&#1976;&#65533;&#65533;L&#65533;&#65533;_&#65533;&#65533;x&#65533;a&#65533;&#65533;&#65533;&#65533;a=&#65533;lcBG]&#65533;_ &#65533;&#65533;L&#275;m&#65533;&#65533;&#65533;&#274;&#556;)&#65533;&#65533;&#65533;*&#65533;&#65533;Y7&#65533;&#65533;r)&#65533;&#65533;/&#65533;&#65533;&#1632;&#65533;&#65533;2&#65533;&#65533; &#65533;&#65533;&#65533;&#65533;j~&#1120;&#65533;	'\&#65533;&#65533;&#65533;&#65533;Jf&#65533;2&#65533;&#65533;&#65533;&#65533;pC	7&#65533;H&#141;/&#65533;&#65533;&#65533;&#65533;~&#65533;&#65533;x{&#65533;	&#65533;&#65533;&#65533;&#65533;ZC&#65533;o8+&#65533;&#65533;&#65533;&#455;I&#65533;&#629;&#65533;&#65533;`&#65533;1&#560;&#65533;Z&#65533;&#65533;&#65533;&#65533;]&#65533;&#65533;w(&#65533;&#1816;&#65533;WL&#65533;FjW&#65533;-FCRQ&#65533;5N&#65533;&#65533;lF0CVA&#65533;	a&#65533;P1&#65533;&#65533;&#149713;&#613;Gd&#65533;&#65533;&#65533;&#65533;&#65533;&#65533;k&#65533;&#430;&#65533;=n&#65533;K&#65533;2{L&#65533;R&#65533;&#65533;]gS&&#1101;&#65533;@&#65533;&#65533;&#65533;&#65533;&#65533;S&#22684;&#65533;,'&#65533;&#65533;&#65533;DoPB0&#65533;&#65533;&#65533;d&#65533;&#65533;&#65533;&#65533;J
&#65533;&#65533;&#65533;$*jL&#65533;B&#65533;`-&#65533;EL&#65533;&#774;c&#65533;&#65533; D0&#65533;&#65533;&#65533;&#65533;&#65533;&#65533;Ud&#65533;Z&#65533;5&#65533;&#65533;p&#65533;_
a&#65533;&#65533;F&#65533;&#65533;N%
R&#65533;0&#65533;T&#65533;&#65533;&#65533;GH;&#65533;t`&#65533;&#65533;&#65533;@3&#65533;	&#65533;Z*&#65533;&#65533;y&#65533;&#65533;&#65533;Q%&#65533;&#65533;,&#65533;&#65533;&#65533;3 	*&#65533;oHe+W2-&#65533;B&#65533;&#65533;&#65533;&#65533;&#65533;&#65533;o&#65533;&#65533;&#65533;&#65533;ld&#65533;C&#65533;SQJ&#1172;&#65533;5E7&#65533;&#65533;&#65533;&#65533;&#65533;siE/&#65533;,JFc&#65533;)&#529;/A$&#65533;&#65533;&#65533;&#65533;d8n&#65533;&#65533;&#187;&#65533;&#65533;g&#65533;&#65533;&#65533;S&#65533;x&#65533;&#65533;
r&#65533;&#65533;&#65533;s&#65533;&#65533;&#65533;&#65533;<&#65533;&#65533;J&#65533;rS&#65533;&#65533;&#65533;&#65533;&#65533;&#65533;$&&#65533;P&#65533;:&#65533;&#65533;&#65533;&#65533;J8&#65533;&#65533;&#65533;RP&#65533;&#65533;&#65533;8LCNAPs"&@%	t&#65533;XK&#65533;&#65533;&#65533;'&#65533;R x&#65533;q&#1840;L&#65533;@a&#65533;sRe&#393;&#65533;)aX&#65533;&#65533;&#65533;N&#65533;==6&#65533;j&#65533;1J&#65533;%&#65533;j&#65533;&#65533;&#65533;&#65533;AZ&#65533;&#65533;1&#65533;&#661;&#65533;&#65533;&#65533;k&#65533;&#65533;_A&#65533;8QX&#65533;0 &#44816;&#65533;&#864;>&#65533;&#65533;&#65533;D&#65533;&#65533;*Q&#65533;z&#65533;&#65533;&#65533;&#65533;=&#65533;!&#65533;!&:&#65533;&#65533;&#65533;u&#1095;LTS&#65533;&#65533;&#591;&#65533;&#65533;'&#65533;tLA&#65533;1&#65533;WR
T&#65533;&#65533;^%T&#65533;: mU	v&#65533;&#65533;&#65533;&#65533;&#65533;&#65533;&#65533;&#65533;>0&#65533;&#65533;7d&#65533;rVx&#65533;&#65533;6&#65533;"= ( &#65533;xPl&#65533;#HV&#65533;3&#65533;bE&#65533;&#65533;"&#65533; <E&#65533;&#65533;&#522;&#65533;q&#65533;H^&#65533;&#65533;Rr
&#65533;@wc&#1756;v&#65533;&#490;!&#65533;n&#65533;&#65533;LQL&#65533;&e&#65533;&#65533;&#65533;&#65533;d&#65533;&#485;&#65533;s&#65533;&#65533;&#65533;&#65533;/y&#65533;2&#65533;a<&#65533;E/AyC&#65533;&#65533;&#65533;&#65533; &#65533;&#65533;&#65533;Zs&#65533;&#65533;G&#65533;[&#65533;&#65533;&#65533;&#65533;%&#65533;&#65533;Li&#65533;&#65533;&#65533;&#65533;C$j&&#65533;D%D&#65533;*&#65533;XN&#65533;W&#65533;i&#65533;*&#65533;Jm&#65533;&#65533;&#65533;&#65533;d&#65533;c
&#65533;m}4&#65533;&#65533;&#65533;&#65533;&#65533;&#65533;&#65533; &#65533;&#65533;&#65533;&#65533;&#65533;&#65533;V&#65533;!c&#65533;Nv&#65533;&#65533;`&#65533;&#65533;^<!n&#65533; &#65533;a&#65533;8W&#65533;&#65533;M&#65533;2&#65533;b6&#65533;%,7&#65533;&#65533;e&#65533;>&#65533;Lc-ly`3&#65533;&#65533;&#65533;Hf1&#65533;D&#65533;A&#65533;S&#65533;$&#65533;J&#65533;o&#65533;E&#65533;&#65533;&&#65533;m&#65533;A.&#65533;A&#65533;0_Z&#1994;axq&#65533;&#1922;v&#65533;,f&#65533;2&#65533;Q,&#65533;8&#65533;%&#65533;&#65533;&#65533;F&#65533;u&#65533;	'&#65533;q&#65533;&#65533;&#65533;X&#1410;&#65533;./&#65533;v("&#65533;r&#65533;&#65533;&#65533;&#65533;_V+	&#65533;&#65533;E%&#65533;&#65533;&#65533;&#65533;d)/f]	Z&#65533;&#65533;#&#65533; &#65533;8&#65533;&#65533;&#65533;:aE~&#65533;:&#65533;&#65533;2&#65533; &#65533;&#65533;UbI'&#65533;FFW+J&#1332;&#65533;&#65533;&#65533;&#65533;
&#65533;&#65533;q&#65533;&#65533;:&#65533;0,%-&#65533;x1i3&#65533;&#65533;&#65533;&#65533;&#65533;&#65533;&#65533;
&#65533;&#65533;*&#65533;!&#65533;Kc&#65533;&#65533;&#65533;&#65533;&#65533;K&#65533;T&#65533;*&#65533;&#1246;&#65533;D&#65533;&#65533;L&#65533;&#65533;&#65533;uX&#65533;Zc&#65533;Q&#65533;&#65533;&#65533;$&#65533;a&#65533;JT&#65533;[\&#65533;oo&#65533;&#65533;0D&#621;L&#65533;&#65533;q&#65533;ZHw&#65533;&#65533;&#65533;I^r&#65533;&#65533;&#65533;&#65533;z
&#65533;&#65533;&#65533;&#65533;&#65533;X&#65533;:Ey!F(&#65533;&#65533;d,&#65533;>&#65533;i&#65533;&#65533;&#65533;&#65533;&#65533;;&#65533;&#65533;u&#65533;y&#65533;H% Z&#65533;C&#65533;a&#65533;:f&#65533;&#65533;Q&#65533;Z+&#65533;_E&#65533;&#65533;e&#65533;&#65533;	S&#65533;:g&#65533;c&#65533;&#65533;&#65533;F&#65533;&#65533;&#65533;&#65533;m&#65533;aF&#65533;&#65533;]C#&#65533;&#65533;&#65533;fH&#65533;0c&#65533;t&#65533;{&#65533;&#65533;-&#65533;o&#65533;&#65533;$&#65533;;&#65533;e0X0r&#65533;;&#65533;&#65533;o%&#65533;&#65533;wdW&#65533;&#65533;B&#65533;8@&#65533;4sU&#65533;&#65533;&#65533;DF&#65533;&#65533;X&#65533;&#65533;b&#65533;M&#65533;!>&#65533;c&#65533;&#65533;&#65533;&#65533;&#65533;%Y&#65533;&#65533;}Vx&#65533;j-&#65533;a&#833;&#65533;!C&#65533;&#65533;&#65533;!IcQA&#65533;b&#65533;"&#65533;&#65533;a&#65533;Rm&#65533;&#65533;g&#65533;&#65533;YGa&#65533;&#65533;&#65533;&#65533;}&#65533;&#65533;&#65533;@)+&#65533;&#65533;VH&#65533;R;X&#65533;}3[&#65533;t&#65533;&#65533;R/&#65533;h&#65533;d&#65533;&#65533;Jt	&#1439;!6&#65533;Q&#65533;U2&#65533;ul&#567;v%[&#65533;kJ&#65533;&#65533;,2&#65533;M&#65533;&#65533;&#65533;4V&#65533;&#65533;<&#65533;&#65533;$&#142;&#65533;oS&#65533;g&#65533;&#65533;&#65533;(CF&&#65533;&#65533;&#65533;&#65533;&#65533;&#65533;&#65533;&#65533;&#65533;h&#354;&#65533;DH&#65533;&#65533;&#65533;&#65533;
&#65533;P&#65533;&#65533;B&#65533;,&#65533;&#65533;4&#65533;&#65533;*&#65533;J&#37039;F&#65533;.&#65533;&#65533;&#1454;3&#65533;3L&#65533;D?c9d&#65533;(0&#65533;j&#65533;f&#65533;^&#65533;&#65533;&#65533;4&#65533; &#65533;N#&#65533;&#65533;&#65533; &#65533;&#65533;<L9XS&#65533;r.&#65533;"h
/&#65533;&#896;/&#65533;`&#65533;&#65533;b&#65533;&#65533;&#65533;0&#65533;&#65533;&#65533;jg&#65533;:&#65533;&#65533;&#65533;[$&#65533;&#1894;&#65533;&#65533;^&#65533;$&#65533;&#65533;	&#65533; .&#65533;0&#65533;&#65533;{&#65533;'{&#1548;82&#65533;>\&#65533;d&#65533;2bv&#65533;:&#65533;&#65533;&#65533;&#65533;&#65533;&#2004;c+&#65533;!2&#65533;W&&#65533;R&#65533;&#40120;gx,&#65533;Y`bc&#65533;&#65533;&#65533;&#65533;&#65533;q &#65533;&#65533;h&#65533;,&#65533;v($4&#1162;)&#65533;0e&#65533;&#65533;&#65533;&#65533;1E&#65533;&#353;&#933;p"&#65533;/3 |&#65533;k4c&#65533;#&#65533;,&#65533;&#65533;&#65533;^$#&#65533;&#65533;&#65533;t&#65533;&#65533;'!&#65533;&#65533;&#65533;B[&#65533;-jn&#65533;&#65533;b&#65533;&#65533;!&#65533;T&#65533;&#65533;&#65533;Pxr&#65533;=&#65533;&#65533;&#65533; B&#65533;&#65533;&#65533;(&#65533;&#65533;Dr&#65533;#4&#65533;&#65533;"}1EJB$d&#65533;lk&#65533;&#65533;&#65533;&#65533;&#65533;&#65533;&#65533;~0l&#65533;&#65533;&#65533;&#65533;	&#65533;&&#65533;&#65533;&#65533;'WFMP&#65533;&#65533;E1&#65533;_&#1964;&#65533;&#65533;&#1078;&#65533;&#65533;R&#65533;0$&#65533;&#65533;&#65533;9&#65533;FF&#65533;&#65533;&#65533;&#65533;"&#65533;&#65533;&#65533;`BvJ0&#65533;&#65533;&#12451;&#65533;&#65533;#J&#65533;]&#65533;F &#65533;o&#65533;&#65533;&#65533;&#542;B.&#65533;&#65533;Y&#65533;pE&#65533;&#65533;a&#65533;&#65533;&#4898;&#65533;&#65533;&#65533;&#65533;&#65533;p&#65533;&#65533;&#65533;d.f&#65533;"&#65533;&#65533;$	D")a&#65533;@j&#65533;&#65533;0&#65533;&#65533;2&#65533;`&#65533;|&#65533;Z2+P+k+ F!&#65533;&#65533;,&#65533;&#65533;|BH&#65533;&#65533;e&#65533;$k&#65533;j&#1162;&#65533;&#65533;&#65533;vO&#65533;&#65533;[X&#65533;T&#65533;&#65533;J&#65533;'&#65533;rSp&&#65533;`v&#65533;'&#65533;&#65533;&#65533;|&#65533;:&#65533;&#65533;R&#65533;	&#65533;&#65533;
&#1507;=&#65533;b|2(9,5F_&#65533;G&#65533;N.,&#65533;&#65533;&#65533;&#65533;&#65533;E&#65533;&#65533;P&#65533;e&#65533;q&#65533;'|&#65533;gm&#65533;&#65533;&#65533;`&#65533;0&#65533;&#65533; L7\&#65533;%E1y&#65533;&#65533;B&#65533;&#65533;&#65533;&#65533;&#65533;s;}&#65533;&#65533;b8&#65533;&#349;d&#65533;&#65533;T	+&#65533;&#65533;Z&#65533;&#541;lm*H	X&#65533;F.>&#65533;`>&#65533;&#65533;#&#65533;&#65533;=Wh&#65533;:q?&#65533;&#65533;&#65533;&#65533;&#1054;&#65533;&#514;&#65533;!&#65533;&#65533;&#65533;&#65533;&#65533;&#65533;&#65533;&#732;&#65533;m&#65533;&#65533;&#65533;,@B'&#65533;t&#65533;B1&#65533;6&#65533;B7&#65533;B%&#65533;<TB%@D@B&#65533;&#65533;&#65533;@$`&#65533;$&#65533; 4&#65533;B`B1C7 C34DUtr&#65533;CgTF1 &#65533;C1&#65533;E&#65533;@4TCI4\tCkTB&#65533;tB&#65533;tC&#65533;tJ9&#65533;0 jTG}TB&#65533;&#65533;B'&#65533;H%T4EL&#65533;H9&#65533;L&#65533;TM&#1492;M&#65533;K&#65533;8&#65533;M&#65533;N&#65533;tM&#65533;T&#65533;&#65533;&#65533;O&#65533;&#65533;O&#65533;nO&#65533;&#65533;&#65533;MA&#65533;OQ&L@Q&#65533;Q&#65533;9K&#65533; &#65533;R+&#65533;R7H Q !&#65533;   ,n &#65533; &#65533;  &#65533;  &#65533;WO&#65533;<y&#65533;&#65533;)4XO&#65533;&#199;&#65533;&#835;H@=yf<8bF *&#65533;&#65533;<&#65533;/f&#65533;&#65533;Q%F&#65533;&#65533;Y&#65533;&#65533;&#65533;x&#65533;p&#65533;&#65533;&#65533;R%Ey&#65533;&#65533;U&#65533;&#65533;&#65533;&#65533;
w&#65533;&#65533;4hNy8?:,&#65533;."S&#65533;C&#65533;:&#65533;*S+ m&#989;#G.\8v&#65533;&#65533;i;g6&#65533;C&#65533;&#65533;rK&#65533;.4n&#65533;&#1590;}&#65533;6&#1851;&#65533;&#65533;&#65533;jCw^;&#65533;U&#65533;&#65533;;G&#65533;@&#65533;^&#65533;9&#65533;J&#65533;&#65533;&#1991;&#65533;&#65533;&#65533;&#65533;O&#65533;P&#65533;B&#65533;,&#65533;&#65533;&#65533;&#408;C&#65533;>M&#65533;&#65533;&#65533;&#1390;%&#65533;H&#65533;&#65533;e&#65533;k&#65533;i[k&#65533;&#65533;&#65533;b}&#65533;f&#65533;&#65533;&#65533;@us&#65533;&#65533;&#1917;X/&#65533;w0&#1158;;&#65533;&#65533;|&#65533;&#65533;&#1123;x&#65533;&#65533;m&#65533;&#65533;&#65533;&#65533;&#65533;;,&#65533;&#65533;&#65533;&#65533;&#65533;QkW&#1452;&#65533;&#65533;BO&#65533;&#65533;l&#65533;&#65533;%q|&#65533;&#65533;&#65533;C&#65533;	$D&#65533;y&#65533; &#65533;D&#65533;D&#65533;&#65533;}fb&#65533;i&#65533;n&#65533;&#65533;@&#65533;X&#65533;o>&#65533; Z&#65533;f&#837; &#65533;:&#65533;&#65533;&#65533;[j&#65533;&:.&#65533;&#65533;&#65533;d&#65533;&#65533;g&#65533;m&#65533;YN>N6&#41987;&#65533;m&#65533;&#65533;dh&#2005;VE &#65533;C&#65533;I&#65533;@D@T&#65533;C]&#65533;&#65533;VhTF&#65533;&#65533;Ahf&#65533;&#65533;qS&#1096;&#1672;&#65533;7&#65533;T#Pt&#65533;&#65533;&#65533;{&#65533;&#65533;W&#65533;7&#65533;&#65533; &#65533;1&#p&#65533;&#65533;&#65533;#&#65533;&#65533;&#65533;&#65533;=&#65533;&#65533;&#65533;^y~&#65533;C<&#65533;t&#65533;eE&#65533;&#65533;c&#65533;&#65533;-H&#65533;}&#65533;aY&#65533;&#65533;f&#65533;&#65533;9&#65533;Z&#1113;&#65533;d&#65533;&#65533;Oi&#65533;&#65533;&#65533; &#65533;&#65533;P&#65533;c&bT&#65533;'&#65533;]&#65533;&#65533;0rh&#65533;&#65533;F&#65533;J&#65533;&#65533;&#65533;&#65533;C&#1512;&#65533;#&#65533;&#65533;d;( &#1325;&#65533;P;&#65533;>&#65533;&#65533;&#65533;&#16591;;&#65533;i&#65533;g&#65533;]&#65533;)&#65533;&#65533;a&#65533;iE&#65533;y&#65533;l*&#65533;&#65533;&#65533;&#65533;Bd]k~&#65533;&#65533;k6a&#65533;&#65533;&#65533;&#65533; &#65533;Y&#65533;+E&#65533;Tcu&#65533;U&#65533;&#65533;&#65533;&#65533;A&#65533;&#65533;6&#65533;\cl&#65533;&#65533;:":C&#65533;S&#65533;@&#1921;{1;&#65533;*&#65533;&#65533;&#604;&#65533;&#65533;Mx,&#65533;+]&#1040;&#65533;7&#65533;&#65533;&#65533;2&#65533;zVt&#65533;&#944;*&#65533;&#65533;&#65533;&#65533;&#65533; &#65533;&#65533;Z&#65533;jaVh&#65533;&#65533;S&#65533;U/l(b&#65533;sE&#65533;dk&#65533;6&#65533;&#65533;E)_&#20823;&#65533;&#65533;&#65533;&#65533;s&#65533;n&#65533;&#65533;&#65533;4&#65533;&#481;&#65533;&#65533;&#65533;&#65533;&#65533;&#65533;R&#65533;m&#65533;&#65533;&#65533;O&#65533;&#65533;
&#65533;5u&#65533;&#65533;&#65533;&#65533;Lf&#65533;t&#65533;&#65533;@&#65533;&#65533;&#65533;&t	&#65533;p&#47868;&#65533;`&#65533; D1E&#65533;Q&#65533;&#65533;&#65533;}&#65533;K&#65533;j^&#65533;s&#65533;&&#65533;0&#65533;F9l&#65533;#&#65533;&#65533;E:<&#65533;&#65533;&#65533;T&#65533;&#65533;&#65533;&#65533;&#65533;:-&#65533;&#65533;&#65533;c&#65533;w&#65533;&#65533;xbEf&#65533;&#65533;&#65533;f&#65533;&#65533;5&#65533;P&#65533;&#65533;5&#65533;&#65533;&#65533;d:&#65533;&#65533;&#65533;&#65533;V&#65533;|&#65533;U&#65533;&#65533;&#65533;<?&#65533;4&#65533;&#65533;3&#65533;&#65533;&#65533;0!&#65533;&#65533;M&#1762;;&#65533;Bd&#65533;&#1654;	&#65533;&#65533;v&#65533;&#65533;&#65533;F&#1512;S5&#65533;&#65533;&#65533;&#65533;T&#65533;&#65533;&#65533;b&#65533;'&#65533;-a&#65533;!&#65533;rH3&#65533;fjY&#1658;f&#65533;&#65533;&#65533;"&#65533;X&#65533;Y&#65533;&#65533;t&#65533;"L&#65533;Xb$t&#65533;&#65533;&#65533;6i&#65533;a[B&#65533;/LO&#65533;&#65533;@&#65533;l&#65533;&#65533;@dPgj&#65533;a&#65533;B&#65533;&#65533;S&#1969;&#65533;)&#65533;&#65533;b&#65533;&#65533;z&#65533;&#65533;&#65533;&#65533;&#65533;@&#65533;b&#65533;&#1904;&#1164;f<x &#65533; a&#65533;&#65533;&#65533;&#1729;Z&#65533;&#65533;&#65533;&#34006;A&#65533;&#65533;H8&#65533;:L&#65533;AY&#65533;lDE&#65533;&.U&#65533;5&#65533; &#65533;&#65533;&#65533;&#65533;QI&&#65533;8&#65533;&#65533;&#65533;0?(D
L&#65533;&#65533;&#65533;8&#65533;&#65533;&#65533;&#65533;&#65533;53,&#65533;&#65533;&#65533;%w&#65533; &#65533;&#65533;5&#65533;V&#65533;&#65533;&#65533;&#65533;&#65533;C\&#65533;&#65533;s,&#707;Pp&#65533;&#65533;vK&#65533;0&#65533;;jL#&#65533;5&#65533;-=&#65533;"&#65533;pG;X3&#65533;\&#1136;L&#65533;&#65533;&#65533;	&#65533;&#65533;&#65533;&#65533;G:(&#65533;'4i*L`&#65533;'&#65533;O&#65533;d_@o\I&#65533;&#65533;&#65533;&#65533;K6&#65533;&#65533;&#65533;&#65533;-&#65533;&#65533;5&#65533;	&#65533;&#65533;&#65533;N+|>&#65533;-8&#65533;&#728;&#65533;!&#65533;&#65533;&#608;w&#65533;&#65533;Y6&#65533;L4&#65533;9&#65533;uF&#65533;&#65533;&#65533;e&#65533;H&#65533;&#65533;Ho&#65533;<&#65533;)ryN&#65533;(!&#65533;&#65533;$&#65533;@&#65533;&#65533;&#65533;p&#65533;&#65533;&#1920;&#65533;&#65533;&#65533;G%&#65533;,&#65533;4xR&#1791;t&#65533;&#65533;xP,&#1395;&#928;<&#65533;7D&#65533;	&#65533;@&#65533;@&#65533;q&#65533;eAc
hTY0a&#65533;&#65533;&#65533;&#65533;=z&#65533;&#65533;j&#41987;&#65533;&#427;D&#65533;&#65533;&#936; Z&#65533;L&#65533;&#65533;Z&#65533;&#65533;&#65533;!&#65533; &#65533;@R(&#65533;&#65533;&#65533;	SD&#65533;7&#65533;(&#65533;Z&#65533;7&#65533;&#1064;/}qt&#65533;b&#65533;&#65533; &#1370;&#1664;G&#64305;&#65533;j&#65533;&#65533;+&#65533;&#65533;&#65533;&#65533;F&#65533;L5+%&#65533;&#65533;U&#65533;>^&#65533;Q&#65533;&#65533;j&#65533; "&#650;&#65533;&&#65533;u&#65533;&#65533;&#65533; !&#65533;&#65533;Bgp&#65533;&#65533;W&#65533;D&#65533;&#37675;`&#65533;&#11398;&#65533;&#65533;3Xd*r&#65533;T&#65533;-&#65533;uls&#674;&#474;[&#65533;&#65533;IN&&#65533;&#65533;m4Y	wT1&#65533;\&#65533;&#65533;&#65533;&#65533;m&#65533;&#65533;4&#65533;H>/&#65533;)&#65533;&#65533;&#65533;&#65533;&#65533;&#65533;&#65533;\&#65533;
&#65533; &#65533;I&#65533;&#65533;&#1454;&#65533;&#65533;&#65533;P&#65533;&#65533;t/&#65533;&#65533;&#65533;9&#65533;2&#65533;a&#65533;&#65533;&#65533;n\&#65533;-mP&#218;&#65533;b&#65533;<&#65533;"t&#65533;&#65533;g&#65533;&#65533;VX|&#65533;k8&#65533;u&#65533;&#65533;&#65533;&#65533;z&#65533;&#65533;A&#65533;n&#65533;&#65533;t&#65533;c`&#65533;&#65533;6s&#65533;&#65533;&#65533;&#65533;&#65533;&#780;&#65533;^&#65533;&#65533;&#65533;&#65533;mY&#65533;&#65533;$ &#65533;9&#65533;&#65533;&#65533;y&#65533;&#65533;&#65533;gW&#65533;&#65533;9&#1556;$&#65533;&#65533;&#65533;&#65533;V&#65533;&#65533;&#65533;&#65533;&#65533;-&#65533;`P&#65533;&#65533;(b&#65533;&#65533;&#65533;&#65533;G&#65533;&#65533;^&#65533;&#65533;57&#65533;<&#65533;&#65533;R&#65533;^<&#65533;&#65533;&#65533;!&#65533;&#65533;@&#65533;&#65533;E @NS&#65533;b&#65533;qM0&#65533;&#65533;C&#65533;&#856;&#65533;&#65533;&#65533;&#65533;&#65533;u~N&#65533;&#65533;C&#65533;&#65533;i4&#65533;j&#65533;dG&#65533;r6&#65533;&#65533;&#65533;&#65533;n&#65533;@&#65533;&#65533;A&#65533;&#65533;&#65533;&#65533;&#65533;aS&#65533;&#65533;*&#1748;&#65533;6&#65533;&=&#65533;&#21505;&#65533;"&#65533;H&#65533;&#65533;b&#65533;6&#65533;&#1672;&#65533;&#65533;<&#65533;l&#65533;
&#65533;hC	G&#65533;G&#65533;SR&#427;~}&#65533;3&&#65533;R&#65533;&#65533;U &#65533;&#65533;&#65533;+g&#65533;i&#65533;f&#65533;&#65533;&#65533;=Ud&#65533;o&#65533;C&#65533;anXk0&#65533;F5~&#65533;&#65533;H&#65533;G&#65533;;&#65533;&#65533;&#65533;,&#1473;&#65533;&#1438;yY&#65533;&#65533;x31&#65533;@&#461;&#65533;&#65533;6&#1996;&#65533;&#65533;&#65533;&#65533;y\,&#65533;M^&#65533;&#470;&#65533;A&#65533;T J&#65533;&#65533;&#65533;*i&#65533;&#65533;&#65533;q>&#65533;&#65533; &#65533;@B.\&#65533;4z&#65533;S&#65533; ;&#65533;&#65533;P&#65533;Cg$&#65533;&#65533;&#65533;!&#53785;&#1380;&#65533;&#65533;&#1621;8&#65533;&#65533;X&#65533;5&#65533;C&#65533;{&#1837;;&#65533;&#65533;r&#65533;v&#65533;:&#65533;^j%&#65533;&#65533;&#65533;!8&#65533;Q&#65533;9&#65533;=&#65533;&#65533;&#65533;4&#65533;&#65533;FGv&#65533;9&#65533;&#65533;FB[}6&#65533;I&#65533;&#65533;a&#65533;&#65533;+&#65533;&#65533;&#65533;&#65533;&#65533;WA&#65533;&#65533;A&#65533;&#65533;P#&#65533;G&#65533;&#65533;9&#65533;&#65533;&#65533;W&#65533;&#65533;,&#65533;&#65533;&#485;&#65533;-/&#65533;(&#65533;&#65533;&#65533;	utJ&#65533;&#65533;C&#65533;Y&#65533;&#65533;&#65533;&#65533;\&#65533;&#65533;\&#65533;X&#65533;PH*_&#65533;&#65533;lj&#65533;N&#65533;&#65533;5u&#65533;6&#65533;&#65533;l&#65533;4&#65533;qr 4&#65533;&#23685;&#65533;&#65533;&#65533;&#65533;&#65533;&#65533;S'i8y&#65533;&#65533;X&#1916;&#65533;&#65533;&#65533;&#65533;"&#65533;Nm&#65533;&#65533;&#65533;3&#1810;&#65533;&#65533;&#65533;&#65533;|m&#65533;/&#65533;&#65533;&#65533;&#65533;:&#1937;7;&#65533;&#65533;X&#65533;q3&#65533;v&#65533;l&#65533;ze&#65533;d&#65533;&#65533;t&#65533;M&#65533;%&#65533;&#65533;&#65533;sg>&#65533;h^qWP&#65533;C	S0e9&#65533;lIwX&#65533;(&#65533;z&#65533;"&#65533;&#65533;bAt&#65533;1KBP&#65533;&#65533;A&#65533;fuR&#818;&#65533;&#65533;&#65533;&#65533;&#65533;P[w3&#65533;!%04L0&#65533;wNwe
,&#65533;[=&#65533;	c;auh 8!2&#65533;s&#1829;S&#65533;y&#65533; &#65533;&#65533;gDR&#65533;N&#65533;&#65533;u&#65533;V=&#65533;&#65533;&#65533;&#65533;&#65533;*@"&#65533;&#65533;J&#65533;c(1#.&#65533;E&#65533;B&#65533;&#65533;Os&#65533;3P&#65533;D/b(av
'&#65533;''&#65533;.&#65533;R&#65533;&#65533;&#65533;+&#65533;r;&#65533;4&#65533;&#65533;0&#65533;C&#65533;&#65533;2&#65533; x&#65533;nZ&#65533;31U &#65533;&#65533;E&#65533;t&#65533;M&#65533;&#65533;~&#65533;M&#65533;&#65533;&#65533;&#65533;&#65533;&#65533;&#65533;H&#65533;APU&#65533;f&#65533;.&#65533;2&#65533;`m&#65533;&#65533;>&#65533;@~&#65533;.&#65533;&#65533;&#65533;&#65533;&#65533;&#65533;H&#65533;&#65533;&#65533;oAb&#65533;Li&#65533;Zv&#65533;&#65533;&#65533;&#65533;&#65533;wx
S&#65533;_&#65533;q&#65533;%h&#65533;&#65533;&#65533;&#65533; &#65533;&#65533;J&#65533;"~&#65533;&#65533;y&#65533;8&#65533;&#65533;&#65533;P,&#65533;&#65533;&#65533;&#65533;)&#65533;u&#65533;|&#65533;&#65533;Yh1T&#65533; &#65533; &#65533;&#65533;&#65533;rO0'&#65533;&#65533;@9&#65533;4&#65533;&#65533;&#65533;&#65533;z`XsS&#65533;R1Lp&#65533;e9&#65533;L&#65533;Ro&#65533; &#65533;I'D;ux\6&#65533;!A&#65533;X&#65533;&#65533; dE&#65533;&#65533;&#65533;&#65533;*6&#65533; &#65533;R&#65533;V'&#1394; .&#65533;&#65533;&#65533;p&#65533;4:5@D&#65533;ch&#65533;pYqh&#65533;i&#65533;&#65533;r&#65533;&#65533;&#65533;^&#65533;7Qa&#65533;&&#65533;2&#65533;&#65533;"-x&#65533;&#65533;VB&#65533;C&#65533;Wz%&#1560;&#65533;z&#65533;0&#65533;q&#65533;0qy&#65533;&#65533;&#65533;CAfc(&#65533;w;6&#65533;0,cfa&#65533;6&#386;9&#65533;&#65533;dB&#65533;;&#65533;Q&#65533;"X&#65533;&#65533;,j3&#65533;&#65533;% 9`O&#65533;&#65533;UN!&#65533;&#65533;'&#65533;s88H&#65533;s`&#65533;X&#65533;QU&#65533;s&wXtt&#65533;HR7&#65533;#&#65533;&#65533;b_&#65533;#d6q$ &#65533;U&#65533;&#65533;T<&#65533;&#65533;(&#65533;&#65533;)c&#65533;&#65533;y&3@&#65533;&#65533;\&#65533;&#65533;"b9:&#65533;%&#65533;&#65533;E&#65533;p&#65533;A:E&#65533;4&#65533;S&#65533;&#65533;&#1393;c&#65533;&#65533;&#65533;&#65533;H&#65533;&#65533;E&#65533;&#65533;&#1616;&#65533;">&#65533;7&#65533;t&#65533;&#65533;"&#65533;d}&#65533;&#65533;&#1840;&#1424;L&#65533;u&#65533;&#65533;;&#1589;&#65533;&#65533;f&#65533;Qt&#65533;F&#65533;&#65533;Y&#65533;8&#65533;q1&#65533;!@&#65533;&#65533;ec&#65533;Ip&#65533;&#65533;5mU4&#65533;&#65533;p&#65533;&#65533;&#65533;&#65533;-o&#65533;$liC0&#65533;`&#65533;&#65533;;m	&#65533;&#65533;&#65533;*&#65533;~&#65533;&#65533;&#65533;&#65533;&#65533;B9&#65533;c.&#65533;&#65533;Bf &#1043;U&#65533;" &#65533;-b&#65533;U|	 &#65533;&#65533;H&#65533;&#65533;QB&#1617;7H&#65533;&#65533;&#65533;k&Bl&#65533;&#65533;Xb&&#1361;&#65533;&#65533; H&#65533;&#65533;&#65533;*H#&#65533;qNt&|&#65533;&#65533;(&#65533;O&#65533;&#1940;/Ap&#65533;&#65533;&#65533;&#65533;q&#65533;&#65533;y&#65533;Q&#65533;S7&#65533;&#65533;F&#65533;o&#65533;&#65533;&#65533;;6&#65533;&#65533;&#1414; F&#65533;p&#1540;&#65533;x6&#65533;&#65533;!&#65533;%t:&#65533;&#65533;S&#65533;&#65533;&#65533;&#65533;%&#65533;)!&#65533;&#65533;!h42 &#65533;k&#65533;&#65533;8U:&#65533;5&#65533;Oj&#65533;h[&#65533;9&#65533;&#65533;CzM&#65533;C&#65533;&#65533;&#1328;)i&#65533;|&#65533;&#65533;X0&#65533;&#418;3&#65533;&#65533;!/b8&#65533;u8&#65533;F
&#65533;;=y&#65533;&#65533;&#65533;&#65533;&#65533;H%&#65533;1P&#65533;&#65533;&#65533;8&#65533;_X&#65533;&#65533;_&#65533;&#65533;-&#65533;,(S$&#65533;$&#65533;&#65533;%&#65533;5&#65533;&#65533;P&#65533;`9z&#65533;S &#65533;I!eR&#65533;&#1936;&#65533; &#65533;&#65533;&#65533;e$&#65533;E&#65533;&#65533;3&#65533;&#65533;E7b(EZb&#65533;9&#65533;u&#65533;&#274;&#65533; ^&#65533;s<&#65533;&#65533;+&#65533;&#65533;&#65533; &#65533;&#65533;a&#65533;6&#65533;I,b&#65533;&#65533;?3&#65533;&#65533;&#65533;U&#65533;:a&#65533;C3&&#65533;&#65533;&#65533;M0&#65533;@ &#65533;R&#65533;&#65533;&#65533;&#65533;8&#65533;&#65533;&&#65533;H#&#65533;&#65533;&#65533;T*{qy:&#65533;&#65533;) &#65533;1 &#65533;jx&#65533;] `&#65533;^&#65533;-+X&#65533;8^&#65533;y&#65533;v&#499;'&#65533;;&#65533;
9&#65533;+Nh&#65533;&#65533;&#65533;uge&#65533;0J&#65533;&#65533;&#1352;&#65533;j)&#65533;I&#65533;&#65533;J>&#65533;L&#65533;h4&#65533;	&#65533;&#65533;)c&#51405;5&#65533;GIs#&#65533;	y&#65533;c&#65533;8&#65533;l&#65533;-tB&#65533;j&#65533;P<&#65533;&#65533;&#65533;&#65533;#&#65533;Q&#65533;LCH;vNO`T*&#65533;>&#65533;&#260;&#65533;)a&#65533;&#65533;B*&#65533; =&#65533;z&#65533;9C&#65533;!&#65533;&#65533;Ib&#65533;E&#65533;&#65533;&#65533;&#65533;C&#65533;&#65533;5&#65533;&#65533;8&&#65533;&#65533;n:T=@&#65533;a8&#65533;-,&#65533;&#65533;e&#65533;#g&#65533;&#65533;TJ&#65533;g&#65533;^&#65533;&#157;I&#65533;&#65533;3K&#65533;&#65533;6R*&#65533;&#65533;j&#65533;&#65533;&#65533;&#65533;,<X&#65533;w'&#65533;Q2&#65533;&#1659;23&#65533;&#65533; &#65533;&#65533;&#65533;`&#65533;&#65533;&#65533;!=&#65533;qD&#65533;0X$q B&#65533;&#65533;&#65533;q&#65533;d6&#65533;-[&#65533;S&#1265;v&#65533;G&#65533;&#65533;m$v&#65533;p&#65533;&#65533;&#65533;&#65533;(&#65533;UV&#65533;&#65533;f&#65533;%w&#65533;gew&#65533;{&#62998;&#65533;D+&#65533;&#65533;[&#65533;P|&#65533;&#65533;60,&#65533;mo&#65533;N&#65533;R3&#65533; `8xL0E&#65533;&#65533;! 	hC\&#65533;A&#65533;&#65533;&#65533;=&#65533;g!&#65533;xB<l&#1567;&#65533;&#65533;=&#65533;"r&#65533;",N,&#65533;L&#65533;p&#65533;PB%4:&#65533;&#65533;Y&#65533;&#65533;*Gz&#65533;&#65533;b)&#65533;&#65533;M"\QPDKv
&#65533;';>&#65533;}&#65533;K+&#65533;!!&#65533;0|&#65533;&#65533;&#65533;&#498;&#65533;j/gba&#65533;&#65533;&#65533;&#65533;!&#65533;&#1027; &#65533;v&#65533;&#65533;@&#21025;h&#65533;&#65533;"p&#65533;&#65533;&#65533;GZ&#65533;&#65533; &#1458;&#65533;uBt&#65533;]&#65533;w&#65533;j&#65533;R&#65533;C&#65533;&#65533;33&#1290;&#65533;&#65533;m&#65533;2(&#65533;EqW&#65533;&#65533;&#65533;&#65533;&#65533; &#65533;&#65533;&#65533;1&#65533;&#338;&#65533;&#65533;[J&#65533;_ ){&#65533;&#65533;&#65533;&#65533;&#65533;I&#65533;1&#65533;I&#65533;&#65533;&#65533;S0&#65533;i&#42389;B 9&#65533;B&#65533;*&#65533;&#65533;&#65533;f&#65533;&#65533;/&#65533;q9K&#65533;#&#65533;Y&#65533;>&#65533;&#65533;p&#65533;&#138;gB&#65533;&#65533;c&#65533;|;&#65533;@Psg
H&#65533;&#65533;G&#65533;&#65533;&#65533;c &#65533;QC&#65533;[&#65533;&#65533;$&#65533;&#65533;&#65533;#&#65533;&#65533;C&#65533;&#65533;&#65533;&#65533;&#1856;T(&#65533;&#65533;0k^B&#65533;J8X$&#65533;I;b&#65533;&#65533;x&#65533;c$- &#65533;&#65533;&#65533;cm&#65533;E&#65533;{K&#65533;&#65533;&#65533;`S` &#1632;]&&#65533;&#65533;&#65533;&#65533;-h&#65533;(f"*B&#65533;e&#65533;&#65533;E&`&#65533;&#65533;&#65533;q&#65533;a
&#65533;*U&#65533;&#273;&#65533;]&#65533;M&#65533;ASA|&#65533;&#65533;~&#65533;&#65533;/&#65533;4&#65533;&#65533;=K&#65533;&#65533;&#65533;&#65533;F&#65533;Fao&#65533;E<io&#65533;&#65533;$ &#65533; z Pb;6&&#65533;&#65533;&#65533;.&#65533;`u~&#65533;#&#65533;&#65533;b&#65533; &#65533;&#65533;PT&#1190;n#D&#65533;&#65533;&#65533;&#65533;&#65533;!&#65533;0&#65533;AR&#65533;&#65533;SiC&#65533;A&#65533;&#65533;&#65533;&#65533;Pm&#65533;&#65533;&#65533;Hy&#65533;&#65533;&#65533;u:&#65533;&#65533;&#65533;&#65533;hLH(&#1468;,R&#65533;&#65533;
A&#65533;&#65533;&#65533;&#65533;&#65533;eaL&#529;o&#65533;&#65533;m&#65533;&#65533; &#65533;K&#65533;~"&#65533;bj&#65533;Q2.],[%"&#65533;q&#65533;&#65533;V&#65533;_n&#65533;n&#65533;7&#65533;&#65533;|&#65533;uy&#65533;lr&#65533;&#65533;O {aFq&#65533;{&#65533;&#65533;&#65533;Z&#65533;&#65533;qY&#65533;&#65533;&#65533;v&#65533;&#794;&#65533;m&#65533;&#65533;&#65533;i&#65533;&#65533;R7&#65533;&#65533;x&#65533;&#65533;*&#65533;,&#65533;O&#65533;J&#65533;S[.&#65533;&#65533;&#65533;&#65533;7LE&#65533;&#65533;A&#65533;&#65533;3&#65533;@pBMe&#65533;RKj&#65533;j&#65533;g\&#65533;9L&#65533;&#65533;|&#65533;<e&#65533;i&#65533;&#65533;+D1P&#848;&#65533;-&#1698;&#65533;&#65533;P7&#65533;&#65533;+&#65533;&#65533;u(aCo)$&#65533;&#377;T4&#65533;&#65533;&#65533;&#65533;&#65533;&#65533;E&#65533;f2&#65533;&#65533;?E&#952;&#673;T&#65533;&&#65533;&#65533;<&#65533;&#65533;{&#65533;d~&#65533;7AY&#65533;&#65533;@&#65533;K&#65533;"&#65533;7&#65533; &#65533;:&#65533;0&#172358;O2d&#65533;&#65533;&#266;&#65533;A&#65533;p&#65533;` &#960;&#65533;=&#65533;&#65533;6,&#65533;X&#65533;t6G3&#65533;2<*&#65533;&#65533;A&#65533;
&#65533;&#65533;&#65533;E7&#65533;&#65533;&#794;&#65533;&#65533;"i&#65533;u&#62043;A&#20148;&#65533;&#65533;C9z&#65533;D/&#65533;&#65533;VCA'&#65533;&#65533;[^&#65533;c"&#65533;&#65533;UA4x&#65533;Gb&#65533;g&#65533;&#65533;fi&#65533;"A&#65533;&#1665;	&#65533;&#65533;&#65533;1&#65533;ma&#65533;/Jp&#65533;cN&#65533;(&&#65533;&#65533;&#65533;;&#65533;y&#65533;-"v>qi&#65533;&#1208;72A&#65533;ji&#65533;&#65533;&#65533;;&#65533;UQ~R
&#65533;Z&#65533;j&#65533;&#65533;&#65533;&#65533;A&#65533;&#65533;A&#65533;9&#65533;&#65533;#b&#565;MiaaR&#65533;l>K&#1922;*~&#65533;3A&#65533;!2q&#65533;&#65533;&#65533;&#65533;&#65533;X&#65533;|N%ALS&#65533;&#65533;/&#65533;c)&#65533;+&#65533;y&#65533;A&#65533;`,aq&#65533;31&#65533;v3&#65533;&#65533;&#65533;&#65533;J&#65533;&#65533;&#65533;&#65533;#U&#65533;&#65533; &#65533;&#65533;&#65533;y&#65533;&+L&#65533;&#65533;@&#65533;z&#65533;&#65533;&#65533;&#65533;&#65533;"&#65533;e2`
&#65533;ma&#65533;&#65533;p&#65533;&#65533;&#1281;&#65533;&#65533;&#65533;&#65533;;Ty&#20936;&#65533;i!&#65533;&#65533;T&#65533;d" &#65533;t&#65533;o&#65533;&#65533;[&#65533;&#65533;f&#65533;&#1427;&#65533;"t%FE~&#65533;&#65533;&#65533;Y&#65533;FNn~&#65533;&#65533;bBJ&#65533;"@&#65533;&#65533;&#65533;!&#65533;&#65533;jS~hr5&#65533;4&#65533;\&#65533;"t2b&#65533;&#65533;p&#65533;2;WT&#65533;&#65533;l&#65533;&#65533;&#65533;s(&#736;&#65533;&#65533;&#65533;&#65533;S(&#65533;PFR&#65533;)_&#65533;s&#65533; &#1055;&#65533;&#65533;@[5(8&#65533;&#65533;&#1788;)&#65533;"&#65533;F;&#65533;&#65533;&#65533;A$&#65533;&#65533;)dN~&#65533;&#65533;V&#65533;&#65533;&#65533;&#1501;&#65533;d0O&#65533;o&#65533;&#65533;L(V7=)&#65533;d&#65533;&#65533;i&#65533;nE^t=&#65533;&#1877;W&#65533;&#65533;&#65533;z&#65533;&#65533;&#65533; &#65533;|$&#65533;`&#65533;&#65533;&#65533;AN&#65533;&#529;=<&#65533;&#134;3q&#65533;&#65533;#&#65533;&#65533;&#65533;^&#65533;&#65533;0PT{&#65533;&#65533;&#65533; &#39348;&#65533;2&#65533;	 &#65533; &#65533;@&#65533;&#65533;.a;&#65533;&#65533;&#65533;&#65533;c&#65533;&#65533;&#65533;&#65533;&#65533;&#65533;nD&#526;&#65533;7 7>y&#65533;,!&#65533;gL&#65533;%w&#65533;&#708;&#1068;&#65533;{&#65533;.&#65533;&#65533;p&#1384;&#65533;&#65533;&#871;Mr07&#65533;&#65533;";&#65533;&#65533;2&#65533;&#65533;&#65533;&#65533;9a&#65533;`V&#65533;	&#461;&#65533;p&#65533;|&#65533;F&#65533;&#65533;?z&#65533;&#65533;&#65533;&#65533;:&#65533;&#1048;0U&#65533;U!&#65533;)&#65533;&#65533;&#65533;&#65533;&#65533;&#65533;v&#65533;&#65533;kw>u&#65533; &#65533;w&#1914;&#65533;]p4&#65533;a:|	&#65533;Y&#65533;,/!;&#65533;&#65533;za&Q8v&#65533;&#65533;d-&#65533;&#65533;&#1678;j&#65533;&#65533;&#65533;&#65533;&#65533;f&#65533;&#65533;&#65533;2&#65533;&#65533;&#65533;&#65533;9z&#65533;&#47684;R&#65533;K&#65533;
&#65533;Y&#170;_&#65533;a&#65533;&#1421;9&#65533;gP&#65533;w&#65533;&#65533;&#65533;,K&#65533;&#65533;&#65533;&#65533;&#1196;YA&#65533;kNAH>&#65533;&#65533;v&#65533;&O&#65533;&#65533;a>z&#65533;&#65533;&#251;&#65533;C&#65533;&#65533;&#516;&#1901;&#65533;'&#65533;&#65533;&#65533;k h&#65533;Y'&#65533;&#65533;A&#65533;y&#34887;&#65533;&#65533;G&#65533;&#65533;6:j&#65533;&#65533;&#65533;&#65533;$&#65533;@&#65533;&#65533;g&#65533;&#65533;>&#65533;&#65533;&#65533;&#65533;&#65533;&#65533;&#65533;u`&#65533;"j+&#731;&#65533;&#65533;*!&#65533;q&#65533;'&#65533;&#937;f-&#65533;&#65533;:&#65533;&#65533;SN&#65533;&#65533;&#65533;#a&#65533;!&#65533;&#65533;&#65533;&#806;&#65533;,&#65533;&#65533;&#65533;+&#65533;&#65533;&#11970;&#65533;l&#65533;J&#65533;&#65533;&#65533;G&#65533;&#65533;&#65533;Q3x&#65533;lL|&#65533;&#65533;gu&#65533;&#65533;o# D&#65533;&#65533;g&#65533;&#39321;&#65533;&#65533;F&#65533;l&#65533;&#65533;O&#65533;l&#65533;&#65533;&#65533;:y&#65533;&#803;%z&#9028;&#65533;Dn&#65533;&#65533;&#65533;&#65533;t&#65533;Y&#65533;6"&#65533;&#65533;&#65533;#&#65533;2&#65533;Q&#65533;wl&#65533;&#1240;&#65533;&#65533;U&#65533;ZCR&#65533;C&#65533;%&#65533;X&#65533;9?-&#65533;3&#65533;D&#65533;iF&#65533;&#65533;F&#65533;&#65533;&#65533;B&#65533;&#65533;s&#65533;A&#65533;e&#65533;q&#65533;!u&#65533;,!G&#65533;&#65533;G&#65533;l`&#65533;&#65533;&#65533;j&#65533;I1&#65533;\ &#992;@7Jw&#65533;l&#65533;&#65533;&#65533;{&#65533;&#65533;+&#65533;%&#65533;(Hzf&#65533;f&#65533;)&#65533;&#65533;s&#65533;&#65533;T&#65533;&#65533;&#65533;&#65533;Q3&#65533;.G&#65533;f&#65533;&#65533;/&#65533;&#65533;Q&#65533;s&#195;&#65533;&#65533;&#65533;&#65533;&#65533;&#65533;p&#65533;&#65533;&#65533;&#65533; @&#65533;&#65533;&#65533;&#65533;^ R~&#65533;&#65533;&#65533;&#65533;&#65533;&#1207;d&#65533;9g&#65533;v&#65533;&#65533;&#65533;&#65533;s
&#65533; x&#65533;&#65533;&#65533;&#65533;&#65533;&#65533;\'&#65533;&#65533;&#65533;&#65533;&#65533;!w&#1169;^y!|&#65533;&#65533;&#65533;Xf&#65533;~&#65533;0e#~&#65533;h&#65533;-c	 #&#65533;X&#65533;|&#65533;+kX&#65533;b&#65533;'&#65533;&#65533;l&#65533;S&#65533;&#65533;&#65533;&#65533;&#65533;6Bg&#1603;&#65533;&#65533;b&#65533;&#65533;&#65533;!&#65533;Sh&#65533;&#65533;
&#65533;"&#65533;&#65533;v&#65533;'g&#65533;&#65533;&#65533;&#65533;n%&#65533;&#65533;&#65533;g&#65533;X<&#65533;&#65533;&#426;92&#65533;,&#65533;s&#65533;&#65533;<&#65533;r&#65533;&#65533;&#65533;&#65533;&#65533;E&#65533;Xi$7&#65533;&#65533;&#65533;u&#65533;Y|&#65533;&#65533;
&#65533;#&#65533;h&#65533;q&#65533;TSU&#65533;&#65533;a&#65533;&#65533;H&#65533;&#65533;c&#65533;(&#65533;&#65533;.&#65533;W&#65533;&#65533;&!\}b&#65533;&#65533;&#65533;&#65533;&#65533;l&#65533;s&#65533;v`&#65533;]&#65533;H;&#65533;t&#65533;a&#65533;v&#65533;7&#65533;wr&#65533;&#65533;9&#65533;!&#65533;bLf&#65533;&#65533;&#65533;&#65533;t&#65533;&#65533; M&#65533;&#65533;&#65533;H&#65533;&#65533;&#65533;=~&#65533;qT&#65533;F~&#65533;0&#65533;&#65533;&#65533;&#65533;$C	=&#65533;&#65533;&#65533;"e&#65533;&#65533;v&#322;&#65533;4(,Q&#65533;F&#65533;L6&#65533;&#65533;f#&#65533;3M&#65533;L&#501;'&#65533;4	&#65533; &#65533;QD=f#[&#65533;&#65533;G&#65533;&#65533;l&#65533;#R&#65533;&#65533;D4&#65533;&#65533;Eu&#65533;=&#65533;&#65533;&#65533;&#65533;&#65533;t&#65533;&#65533;&#65533;+?&#65533;&#65533;U&#65533;4 &#65533;j_&#864;&#65533;A&#65533;&#65533;0&#65533;c&#65533;SB dtq&#65533; &#65533;&#65533;<&#65533;&#65533;+G!!9&#2029;&#65533;&#65533;&#65533;NAX&#65533;&#65533;G&#65533;&#65533;&#65533;&#65533;6j&#65533;&#150;W&#599;8MH}C&#65533;0&#65533;X&#65533;f&#65533;X&#65533;H&#65533;p&#65533;&#65533;&#1293;6&#65533;&#65533;&#65533;[&#65533;&#65533;:8)&#65533;qyTE&#65533;&#65533;uH&#65533;&#1770;|&#65533;&#65533;-C&#65533;&#65533;*&#236;&#659;&#65533;&#65533;n<c@
&#65533;w&#65533;&#65533;4&#65533;&#65533;&#1098;&#65533;~&#65533;h&#65533;&#65533;&#65533;]J9,2q&#530;#0xH&#65533;"&#65533;&#65533;&#65533;+&#65533;&#65533;H.&#65533;q&#65533;T&#65533;'&#65533;r&#65533;&#174;&#65533;F*&#65533;X&#65533;l &#65533;&#65533;U%!E&#65533;	\&#65533;&#65533;Z/&#65533;&#65533;&#1710;&#65533;&#65533;=fC&#65533;&#65533;d&#1639;&#65533;/&#65533;o&#65533;&#65533;&#65533;">&#57423;e &#65533;l&#65533;&#65533;S&#65533;8b&#1156;,s&#65533;&#65533;d&#65533;J&#65533;Y'&#65533;j&#65533;=&#65533;&#65533;zD9Jy&#65533;#&#65533;&#65533;&#65533;&#65533;&#65533;,K&#65533;p&#65533;&#65533;E&#65533;&#65533;&#65533;[&&#65533;1&#65533;&#65533; &#65533;&#65533;&#65533;C&#65533;&#65533;&#65533;&#65533;z&#65533;W\&#65533;&#19523;&#65533;>&#583;C&#65533;bK+Fr=y&#65533;&#65533;,&#65533;K&#65533;&#555;g&#65533;&#65533;F@&#65533;&#65533;0hJWJ&#455;&#65533;&#65533;&#65533;9&#65533;`&#65533;J&#65533;&#65533;&#65533;xk#&#65533;p &#65533;Q&#65533;_&#65533;C&#65533;&#65533;&#65533;&#65533;gB&#65533;&#38307;j#z{X&#65533;&#65533;&#65533;H&#65533;&#65533;^!&#65533;QB&#65533;&#65533;H &#65533;
&#65533;5&#65533;)>W%&#65533;&#65533;F
&#65533;&#65533;&#65533;&#65533;&#65533;3U$&#65533; eB&#65533;&#65533;&#65533;&#65533;&#65533;&#65533;&#65533;Y&#65533;&#65533;&#65533;XY&#65533;I^&#65533;&#65533;
AC&#65533;&#65533;LcJ&#65533;A&#302;&#65533;&#65533;&#65533;)&#65533;	&#65533;&#65533;t=	&#65533;Z&#65533;U&#65533; &#65533;2&#65533;&#65533;M&#65533;&#65533;y&#65533;S&#65533;T&#65533;&#65533;v!&#65533;FPZ&#65533;&#65533;&#65533;&#65533;&#65533;,+&#65533;&#65533;S|&#276;S&#65533;&#65533; pC&#1808;S&#65533;j&#65533;&#65533;&#65533;&#65533;&#65533;&#65533;2|^&#65533;&#65533;&#65533;f&#65533;#&#65533;@w&#65533;&#65533;E&#65533;q\G&#587;&#65533;q&#65533;?&#65533;&#65533;&#65533;&#65533;&#65533;&#65533;.X&#65533;&#65533;F&#65533;&#65533;t&#65533;#?"ZBZ &#65533;&#932;&#65533;!`c&#65533;3&#65533;&#65533;@!&#65533;G&#65533;-&#65533;Y&#65533;x6&#65533;&#65533;&#65533;
&#65533;5&#65533;&#65533;&#65533;&#65533;%l# <&#65533;&#65533;nT&#65533;!&#65533;C&#65533;6&#1155;8&#65533;&#65533;#&#65533;&#65533;q&#65533;&#65533;j&#65533;&#65533;&#655;#&#58920;]&#65533;^&#65533;'&#65533;&#65533;g0&#65533;W&#65533;&#65533;n&#65533;&#65533;&#65533;Jm&#65533;R&#65533;Tu&#65533;&#65533;&#65533;&#65533;&#65533;b&#65533;&#65533;-&#65533;&#65533;?&#65533;&#546;&#65533;Q &#65533;`&#65533;&#65533;5&#65533;1&#65533;M&#65533;&#65533;@&#65533;&#65533;&#65533;&#65533;e&#65533;&#1693;4&#65533;K5&#65533;&#65533;"&#512;&#65533;&#65533;&#65533;&#65533;m
&#65533;!&#65533;R&#1464;&#65533;Mlbf&#65533;f&#65533;&#65533;r&#65533;_&#65533;(&#65533;h4!&#65533;&#1571;&#65533;&#65533;&#65533;&#65533;&#65533;^&#65533;E&#65533;c&#65533;=&#65533;D[{&#65533;(	^&#65533;&#65533;&#65533;>&#192;u&#65533;&#65533;&#65533;&#65533;&#65533;%&#65533;&#65533;&#65533;&#65533;&#65533;&#65533;.u&#65533;&#65533;&#65533;&#65533;K]hg&#65533;LiV&#65533;&#65533; <&#513;&#65533;])&#65533;&#65533;l&#65533;b*&#65533;&#65533;&#65533; &#65533;&#65533;&#65533;&#65533;&#65533;&#65533;v&#65533;&#65533;&#65533;.x&&#308;&#65533;#&#65533;zO6&#596484;&#555;&#65533;h&#65533;&#371;&#1134;C&#65533;bH&#1322;&#65533;&#65533;&#65533;&#65533;,&#65533;&#65533;PxU0&#65533;6f&#65533;:&#65533;d$&#65533;B&#65533;P&#65533;&#65533;&#1184; &#65533;=Xz&#65533;i&#65533;&#65533;&#65533;&#998;&#65533;gg&#65533;&#6957;6&#65533;&#65533;&#65533;&#65533;&#1322;&#65533;&#65533;&#65533;&#65533;&#65533;&#2025;~&#65533;zp%c&#65533;&#65533;iV&#65533;X&#65533;-&#65533;&#65533;a&#65533;&#65533;&#65533;&#65533;&#65533;&#65533;=&#65533;x~&#65533;&&#65533;ud[&#1104;&#65533;>$uk&#65533;))e&#65533;L&#65533;&#65533;&#65533;(&#65533;&#65533;&#65533;3&#65533;&#65533;&#65533; &#65533;&#65533;&#18670;&#65533;&#65533;&#65533;"$&#65533;O~I&#65533;&#65533;&#65533;e6-&#65533;4LlbEa&#65533;zp&#65533;+&#65533;&#65533;O&#65533;&#65533;s$&#1385;&#65533;&#65533;&#65533;"IP&#65533;;&#65533;&#65533;&#65533;]&#65533;Rx&#65533;}&#65533;&#65533;&#65533;&#65533;&#65533;&#65533;&#65533;&#65533;/&#65533;&#65533;~&#65533;&#65533;&#65533;&#65533;&#65533;&#65533;Y&#65533;v&#65533;)&#65533;dZ&#65533;&#65533;&#65533;U;lnc&#65533;U&#65533;ksW&#65533;&#1560;F&#65533;t.&#65533;L=&#65533;o'&#65533;&#65533;G&#65533;&#65533;&#65533;&#65533;77&#65533;!&#65533;)A&#65533; &#65533;F:&#1297;&#65533;&#65533;&#65533;A&#65533;&#65533;&#65533;&#65533;.#p{&#65533;&#65533;'zI=&#65533;{&#65533;y&#65533;oH`AY&#65533;&#65533;&#65533;+&#65533;&#1859;&#65533;>&#65533;&#199;&#65533;&#65533; B&#65533;&#65533;&#65533;&#65533;&#65533;&#65533;&#65533;hY&#65533;&#65533;&#65533;3&#65533;&#1554;&#65533;x$2~))8R &#65533;&#65533;&i2{&#65533;l &#65533;&#65533;p&#65533;&#65533;&#65533;8&#65533;A&#65533;lXZ&#65533;&#65533;i6n@n&#65533;,&#65533;&#65533;&#65533;&#1094;&#1068;&#65533;&#65533;&#65533;HR&#65533;8 &#65533;|&#65533;&#65533;&#65533;&#65533;-&#65533;&#65533;C&#65533;5	S+&#65533;&#65533;yp;&#65533;&#65533;|81&#65533;i&#65533;&#65533;&#65533;/&#65533;&#65533;&#65533;&#65533;&#65533;&#65533;0+&#65533;J"&#65533;8&#65533;j&#65533;zi&#65533;&#65533;g&#65533;&#65533;&#65533;0&#65533;&#792;&#65533;&#65533;&#65533;&#65533;&#65533;Q&#65533;&#248;&#65533;R&#65533;&#65533;p2&#65533;0&#65533;&#65533;s&#65533;Y&#65533;&#65533;&#65533;?r &#65533;&#65533;&#65533;+8
&#65533;DG&#65533;&#65533;%&#65533;&#65533;&#65533;&#65533;&#716;EaP[&#65533;#&#65533;!B&#65533;p&#65533;&#65533;&#65533;&#65533;9q&#65533;\&#65533;0&#65533;&#65533;&#65533;~&#65533;&#65533;:&#65533;&#65533;@&#65533;V&#65533;&#65533;&#65533;&#65533;}&#65533;&#65533;&#65533;9	3 &#65533;gL&#65533;&#1161;&#65533;H&#65533;&#65533;y;&#65533;&#65533;&#65533;k*&#65533;&#65533;&#65533;h@&#65533;&#65533;&#65533;&#65533;&#65533;P8u&#1333;3;&#65533;&#65533;&#65533;!6&#65533;Z&#65533;p&#65533;&#65533;&#65533;&#65533;&#65533;x&#65533;&#65533;i,&#65533;&#65533;8&#65533;x0G&#65533;H>&#65533;a&#65533;&#1074;&#65533;&#65533;&#65533;i&#65533;b%#F>&#65533;
O&#65533;=&#65533;&#65533;&&#65533;&#65533;yFB&#65533;&R&#65533;&#65533;&#742;&#65533;&#65533;Ck`
n&#65533;&#65533;&#65533;&#65533;b&#65533;/RJBhP&#65533;&#65533;&#65533;&#65533;O&#65533;&#65533;UZ"&#65533;&#65533;$&#65533;&#65533;5+&#65533;&#65533;&#65533;x&#65533;UL &#65533;8&#65533;;u&#65533;&#65533;t&#65533;W&#65533;&#65533;Y&#65533;&#65533;&#65533;P&#65533;-)&#65533;b&#65533;PB&#65533;&#65533;*)&I &#65533;&#65533;&#65533;$&#65533;&#65533;;&#65533;o&#65533;&#65533;&#65533;{0&#258;J.&#65533;P&#65533;w&#65533;&#65533;J&#65533;0&#65533;&#65533;?\&#65533;+&#65533;&#65533;r+5+6+&#65533;&#65533;&#65533;&#65533;&#65533;&#65533;p&#65533;x&#65533;&#65533;J&#65533;&#65533;X&#65533;&#65533;S4M&#65533;C&#65533;&#65533;H&#65533;AA&#65533;&#65533;T&#65533;jb&#65533;&#65533;&#65533;7z&#65533;&#65533;A&#65533;&#65533;&#65533;&#65533;P&#65533;&#1922;&#65533;CD&&#65533;9&#65533;`&#65533;)p&#65533;&#65533;&#65533;&#65533;up?&#65533;b&#65533;Ml&#65533;&#1912;&#65533;p %&#65533;bE&#65533;&#65533;&#65533;`Q&#65533;&#65533;U&#65533;&#65533;&#65533;&#65533;&#65533;&#65533;  &#65533;S&#65533;&#65533;h&#65533;;,-&#65533;'&#65533;{0&#65533;i&#65533;h&&#65533;&#65533;h&#731;h&#65533;$,&#65533;&#65533;&#1305;#&#65533;&#65533;Fi&#65533;=&#65533;*'`&#65533;Oa&#845;`'&#65533;&#65533;S&#65533;2&#65533;&#65533;&#65533;IP&#65533;&#65533;&#65533;&#202;w&#65533;O &#65533;8u&#65533;&#65533;0v&#65533;&#65533;9&#65533;&#1970;&#65533;&#65533;&#65533;W&#65533;#&#65533;&#65533;&#65533;w&#65533;+&#65533;&#65533;dQ&#65533;g&#65533;&#65533;V&#65533;&#65533;&#65533;	&#65533;&#65533;a&#65533;`(&#65533;<&#65533;&#65533;h&#65533;&#65533;L&#65533;&#65533;f&#65533;&#65533;&#135;&#65533;+z&#65533;&#65533;*&#65533;&#65533;Z&#65533;&#65533;;&#65533;u<&#65533;v&#65533;&#65533;&#65533;C&#65533;:&#65533;w&#65533;2&#65533;[j&#65533;&#65533;&#65533;k4&#65533;&#65533;&#65533;+Lw47&#65533; &#65533;&#65533;:&#65533;d&#65533;j&#65533;F7&#65533;&#65533;&#65533;&#65533;&#65533;&#65533;&#65533;&#65533;D&#65533;.}&#65533;:&#65533;&#65533;&&#65533;i&#65533;&#65533;&#65533;&#65533; ::S&#65533;#-mb&#65533;&#65533;&#65533;#&#65533;&#65533;S0J&#65533;A&#65533;&#65533;z&#65533;&#65533;&#65533;&#65533;l&#65533;z&#65533;&#65533;f&#65533;&#65533;&#65533;&#65533;&&#65533;\&#65533;&#65533;&#65533;w&#65533;b&#65533;?|&#65533;&#65533;&#962;&#65533; mN&#65533;H&#65533;&#65533;&#65533;&#65533;&#65533;&#65533;!9%Tr9&#65533;"T2&#65533;&#65533;&#65533;RUM&#65533;&#65533;f&#65533;>8Bj&#65533;&#65533;&#65533;&#65533;&#65533;1&#65533;&#65533;&#65533;yh&#65533;&#652;&#65533;&#65533;4&#65533; %&#65533;&#65533;(Tv&#65533;&#65533;V&#65533;&#65533;&#65533;KVRz&#65533;&#65533;&#65533;&#65533;w"Ml&#1855;&#65533;
<&#65533;*Z&#65533;&#65533;&#65533;&#65533;&#65533;R&#65533;pO&#65533;K&#65533;95  &p:%&#65533;:%&#65533;&#606;&#65533;P&#65533;&#65533;!&#65533;&#65533;.&#65533;&#65533;&#65533;1&#65533;3&#65533;J&#65533;Z1&#65533;&#65533;?&#65533;&#65533;s&#65533;&#65533;&#384;&#65533;&#65533;	&#65533;&#65533;&#1651;$Q&#65533;aa&#65533;&#65533;&#65533;&#65533;&#65533;&#65533;&#1840;&#65533;&#65533;&#65533;&#65533;&#65533;&#4618;&#65533;&#7962;
3+&#65533;&#65533;I&#65533;&#65533;&#65533;&#65533;&#65533;I&#65533;&#386; %pV&#65533;WTz&#65533;s&#65533;&#65533;&#65533;&#65533;&#65533;a&#65533;&#65533;&#65533;BK&#65533;3&#65533;&:&#65533;F&#65533;	&#65533;7&#65533;&#65533;&#65533;&#1167;mr&#65533;&#65533;&&#65533; $&#65533;!&#65533;&#65533;&#65533;&#65533;5&#1628;K|&#646;?r&#65533;&#65533;ZN{[&#65533;JZ&#65533;&#65533;*izi&#65533;m]8&#65533;&#65533;943&#65533;&#65533;&#283;P&#65533;&#556;r&#65533;]xLd&#65533;a&#65533;&#65533;&#65533;B"TE&#65533;&#65533;&#65533;&#65533;x&#65533;jr&#65533;@&#65533;.9&#65533;@k &#65533;h|&#65533;&#65533;:=&#65533;+&#65533;&#65533;T&#65533;rJV&#65533;UX&#65533;&#65533;X&#65533;&#1151;&#65533;&#65533;&#65533;&#65533;&#65533;l&#65533;&#65533;&#864;&#65533;&#65533;&#65533;&#65533;&#65533;&#65533;&#65533;{&#65533;"G&#65533;&#65533;s&#65533;S&#65533;w&#65533;&#65533;:,&#65533;&#65533;&#65533;t&#65533;fz7&#65533;;T&#65533;&#65533;4&#65533;  &#65533;k0&#65533;&#65533;&#65533;&#65533;BAT&#65533;&#65533;&#65533;A&#65533;#&#65533;&#65533;&#65533;&#65533;R&#65533;&#65059;&#65533;&#65533;&#65533;n&#65533;H&#65533;&#65533;%&#65533;-4&#1172;&#65533;R&#65533;&#65533;&#65533;&#65533;&#65533;5Bwy@z&#65533;&#65533;&#65533;R&#65533;U&#65533;x&#65533;&#65533;&#65533;&#65533;&#65533;&#65533;A&#65533;&#65533;&#65533;&z&#65533;F&#65533;D&#65533; &#65533;&#65533;e&#65533;+&#65533;H&#65533;y[&#65533;&#65533;P&#65533;J&#65533;`&#65533;&#1787;&#65533;&#65533; UTr>&#65533;&#181;&#65533;&#65533;&#65533;7\jZ&#65533;a&#65533;&#65533;s)&#65533;@QD&#65533;&#65533;&#65533;&#65533;&#65533;AU&#1402;&#65533;&#1680;&#65533; &#65533;&#65533;&#65533;Qzz&#65533;&#65533;&#65533;:&#65533;&#65533;&#65533;&#65533;&#65533;#B}&#65533;&#65533;8&#65533;&#65533;&#65533;&#65533;&#65533;h5&#65533;"&#65533;&#65533;&#65533;}+	&#65533;&#65533;&#65533;&#65533;dL&#65533;&#65533;L,&#65533;&#65533;&#65533;]&#65533;
(&#65533;&#65533;&#65533;c&#65533;&#65533;&#65533;a&#65533;&#65533;Sx0&#65533;a&#65533;&#65533;&#65533;)&#65533;&#65533;L D4&#65533;9&#65533;&#65533;&#65533;Ae&#65533;p&#65533;&#65533;:&#65533;&#65533;&#239;pZ(H&#65533;&#65533;&#65533;&#65533;&#65533;x(R&#65533;3q&#65533;&#65533;&#65533;&#65533;_&#65533;&#65533;&#65533;1I&#65533;&#65533;&#65533;&#65533;pV&#65533;x"+	&#65533;&#65533;s&#65533;v&#65533;&#65533;&#909;&#65533;,TN	Z&#65533;=&#65533;&#65533;\
-;%&#65533;&#65533;i&#1054;	&#1928;i &#65533;&#65533;DM1&#65533;&#65533;(&#65533;j&#65533;kUQ&#844;&#65533;Q dt&#1949;5&#65533;=&#65533;`&#65533;&#65533;	&#65533;&#65533;&#65533;&#65533;/&#65533;I&#65533;$(8&&#513;&#65533;&#65533;&#65533;ea&#65533;H*P
&#65533;&#65533;&#65533;l,@&#65533;&#65533;&#65533;&#65533;7&#65533;&#65533;9&#582;&#65533;B&#65533;&#65533;&#65533;&#65533;&#65533;:Il&#65533;Bg&#65533;&#65533;1Ee&#65533;&#65533;us&#65533;!&#65533;&#65533;+&#65533;P!
Q/&#65533;62&#65533;U2{&#65533; &#65533;&#706;&#65533;&#65533;&#65533;&#65533;EY&#65533;&#65533;p%&#65533;&#65533;&#65533;&#65533;&#65533;&#65533;s&#65533;<&#65533;"z&#65533;MAQu&#65533;Z&#65533;&#65533;&#65533;&&#65533;&#65533;dK>&#65533;&#65533;&#65533;t&#65533;x&#65533;&#65533;3&#65533;&#65533;S&#65533;&#65533;&#65533;&#233;J&#65533;&#65533;LU0&#65533;5A&#65533;&#65533;)&#65533;*&#65533;&#571;&#65533;K&#302;&#65533;&#65533;&#65533;&#65533;&#65533;&#65533;&#65533;/fh&#65533;l)&#36370;H&#65533;&#65533;&#65533;-LD&#65533;$&#65533;o&#65533;&#838;&#65533;[&#65533;&#65533;&#65533;@u&#65533;&#65533;=+]&#65533;&#65533;bmr&#65533;&#65533;	Ca&#65533;y@&#65533;pY&#65533;&#65533;N&#65533;(&#65533;&#65533;&#65533;&#65533;&#65533;&#65533;&#65533;W1&#65533;&#21031;6&#65533;&#916;0&#65533;&#65533;&#65533;0&#65533;&#65533;i&#65533;x&#65533;&#65533;$U&c|hl&#65533;&#65533;&#65533;#*/&#65533;&#65533;&#65533;&#65533;^=&#65533;&#65533;&#65533;&#65533;(&#65533;&#65533;&#65533;&#65533;&#936;My4&#65533;0l&#65533;&#65533;&#65533;&#65533;&#65533;7&#65533;&#65533;`&#65533;&#65533;@&#65533;&#65533;&#65533;&#65533;&#65533;&#65533;&#65533;0)jC08&#65533;p&#65533;&#65533;.j&#65533;m&#65533;h&#65533;F&#65533;U&#402;	&#65533;&#65533;&#65533;`&#65533;&#65533;&#65533;&#65533;&#65533;&#65533;,l&#65533;&#65533;I)&#65533;&#65533;&#34935;&#65533;&#65533;nU&#65533;&#65533;&#65533;&#65533;%&#65533;&#299;i3&&#65533;&#65533;+&#65533;H&#65533;3+&#65533;&#65533;@&#65533;&#65533;mL&#65533;&#65533;&#65533;&#65533;&#65533;&#1874;&#65533;&#65533;&#65533;j&#386;6&#65533;fk'&#65533;&#1228;#&#65533;Y&#65533;&#65533;&#65533;=Yl>&#65533;U&#65533;~&#65533;Z&#65533;&#65533;&#65533;&#65533;&#1266;zi
'&#65533;<|K&#65533;8RN&#65533;&#65533;Z&#65533;&#1295;&#65533;X&#65533;2&#65533;&#65533;h&#65533;T3&#65533;IA&#65533;&#65533;m"&#65533;&#65533;&&#65533;&#65533;&#65533;A&#65533;&#65533;fq &#65533;&#65533;`&#65533;&#65533;&#65533;f&#65533;&#65533;&&#65533;&#65533;J&#65533;g{&#65533;J&#65533;:H&#65533;&#65533;&#65533;&#65533;&#65533;Y&#65533;Yc`&#65533;NY&#65533;&#65533;^&#65533;&#65533;&#65533;&#65533;&#65533;=&#65533;&#65533;&#65533;|&#65533;!&#65533;&#65533;q&#65533;&#65533;&#65533;k&#65533;&#65533;
&#65533;&#65533;&#65533;&#65533;&#65533;&#65533;s&#65533;&#65533;&#65533;&#65533;&#65533; &#65533;&#65533;&#65533;(#&#65533;6x&#1864;&#65533;&#65533;&#65533;h&#65533;&#1140;f&#65533;%&#65533;&#65533;&#65533;&#65533;*&#65533;,&#65533;&#65533;&#65533;O(N&#65533;.&#65533;b&#65533;&#65533;fJlZ&#65533;&#65533;@&#65533;j&#65533;h&#65533;&#65533;Nm&#65533;&#65533;\a&#65533;&#646;rP=&#65533;R&#65533;&#65533;O&#65533;S&#65533;1g&#65533;A&#65533;)w&#65533;	&#65533;U&#65533;&#1623;&#65533;%x&#65533;$(&#65533;&#65533;&#65533;:&#65533;&#65533;f &#65533;Z&#65533;)&#65533;&#65533;&#65533;&#65533;&#65533;&#65533;tK'kL"&#65533;`&#65533;&#65533;&#65533;s.^/&#65533;}&#65533;&#65533;&#65533;&#65533;&#65533;A&#65533;&#65533;v&#65533;V4W&#65533;&#65533;@&#65533;&#65533;&#65533;H&#65533;&#65533;\6&#65533;&#65533;&#65533;&#65533;&#65533;&#65533;&#65533;+&#65533;Xq(kP&#65533;!AeA&#65533;XQ&#65533;&#65533;&#65533;&#65533;z0&#65533;&#65533;&#65533;&#65533;&#65533;&#1978;&#65533;|`&#65533;T&#65533;&#339;&#65533;&#65533;&#65533;yg &#65533;&#65533;&#65533;	&#65533;&#65533;&#390;]&#65533;&#65533;:X&#65533;&#65533;&#65533;N&#65533;
&#65533;&#65533;&#65533;&#65533;hLQ&#65533;Y4&#65533;&#65533;>&#65533;&#65533;.D&#65533;A{@K?&#65533;&#65533;y&#65533;	QRa&#65533;&#65533;&#65533;8/;&#65533;&#1155;&#65533;&#65533;rV@&#65533;&#65533;r&#65533;dW&#65533;&#65533;X&#65533;&#65533;Y&#65533;8&#65533;(x&#65533;1O &#65533;e&#65533;&#65533;&#65533;&#65533;u&#65533;9&&#65533;5&#65533;Lb&#65533;&#65533;DH&#65533;43&#65533;3&&#65533;&#65533;&#938;&#65533;U&#65533;M&#65533;6&#65533;&#65533;o&#65533;>c&#65533;&#65533;/&#65533;&#65533;&#65533;&#1684;&#65533;&#65533;k&#65533;&#65533;&#65533;&#65533;&#65533;c&#65533;&#65533;c]dV&#65533;\w&#65533;w&#65533; &#65533;&#65533;&#65533;Wj&#65533;C&#65533;3+&#65533;h.&#65533;l&#65533;&#510;&#65533;>i&#65533;&#65533;y&#65533;&#65533;&#65533;&#65533;+&#65533;&#65533;&#65533;&#65533;&#65533;&#65533;-&#65533;GgS&#65533;V9&#65533;Va9j#&#65533;&#65533;wU&#65533;&#65533;>&#65533;Fe&#65533;&#65533;tY&#65533;&#65533;,&#65533;&#65533;&#65533;&#65533;&#65533;q&#65533;%&#65533;/&#65533;&#65533;&#1547;&#1928;&#65533;Am&b&#65533;&#65533; z&#647;m&#65533;O&#463;	&#65533;&#65533;&#65533;43&#65533;&#65533;*&#65533;&#65533;&#65533;j&#65533;&#65533;"&#65533;>AK&#65533;&#65533;&#65533;&#65533;&#65533;[&#65533;f&#724;Li&#65533;Bax&#65533;&#65533;"W&#65533;&#65533;D&#65533;>1p&#65533;&#65533;&#65533;6&#65533;&@&#65533;&#194;&#65533;&#65533;&#65533;&#65533;9k&#65533;&#65533;&#65533;/l|3R&#65533;p&#65533;`&#65533;&#65533;&#65533;`:u&#1368;0&#65533;r&#65533;&#65533;p&#241;#&#65533;&#65533; &#65533;&#65533;&#65533;i&#65533;&#65533;&#1059;FqG(G&#1181;&#65533;)&#65533;8|8e
&#65533;)O&#65533;<|&#65533;&#65533;&#859;&#1594;u&#65533;&#65533;
&#65533;S&#1476;&#65533;9&#65533;&#65533;6&#65533;&#65533;]&#65533;&#65533;&#65533;S &#65533;&#65533;Y;84&#65533;Ck&#1518;U[&#65533;%C&#65533;/&#65533;&#65533;<&#65533;l&#65533;&#65533;:6&#65533;&#65533;mk&#65533;&#65533;2dx&#65533;<&#65533;&#65533;&#65533;#&#65533;&#65533;&#65533;zP&#65533;:&#65533;&#65533;H&#65533;&#65533;&#65533;&#65533;&#65533;9&#65533;&#65533;&#65533;(&#65533;&#65533;&#65533;&#65533;;v&#65533;4Z$&#65533;&#65533;r<q&#65533;&#65533;E&#65533;&#65533;.&#65533;&#65533;&#65533;N&#65533;&#65533;P&#65533;&#65533;&#65533; T|	sJ&#65533;f&#65533;&#65533;<{&#65533;g&#65533;:&#65533;i&#65533;&#65533;P[8oK&#65533;1}O&#65533;&#65533;&#65533;&#65533;b=(&#65533;0&#65533;&#1082;&#65533;
&#65533;hL(1&#65533;;k&#65533;b&#65533;&#65533;&#1550;&#65533;f7&#65533;Hm&#34451;L&#65533;^6&#65533;&#65533;&#1677;l&#65533;dJ3&&#65533;#&#65533;[&#65533;&#65533;&#65533;;f@S &#65533;&#65533;MS&#65533;=$&#65533;e&#65533;&#65533;&#65533;&#65533;hNl&#65533;&#65533;`$&#65533;&#65533;K/1&#65533;F&#65533;tw&#65533;tG6&#65533;8w&#65533;6VM&#65533;Q8-&#65533;sN&#65533;&#65533; &#65533;AQa&#65533;&#65533;V&#65533; &#65533;N5u&#65533;&#65533;H&#65533;&#65533;&#65533;&#65533;]&#65533;=&#65533;&#65533;w9&#65533;&#65533;&#65533;\c&#65533;G&#65533;y&#65533;c&#65533;=&#65533;&#65533;5&#65533;X&#65533;Z`&#65533;&#65533;&#65533;&#65533;A&#1652;&#65533;&#65533;M|&#401;&#65533;_W&#1284;&#65533;<&#65533;&#65533;&#65533;;&#1632;&#65533;^>-&#65533;9&#65533;&#65533;O>&#65533;&#65533;&#65533;=X&#65533;i&#65533;M&#65533;&#65533;k&#65533;&#65533;R&#65533;&#65533;&#65533;&#65533;! &#65533;&#65533;m;&#65533;U 4&#1416;\&#65533;&#65533;i&#65533;9&#65533;(&#65533;&#65533;9TE&#65533;WT&#65533;@&#65533; =&#65533;&#65533;oAA&#65533;L&#856;U&#1233;&#65533;&#65533;$NE	&#65533;&#65533;&#65533;&#65533;z &#65533;v&#51271;&#65533;M:&#65533;&#65533;,&#65533;f&#65533;&#65533;5IgMW&#65533;@&#65533;:&#59411;M&#65533;e&#65533;|}&#131;&#65533;&#65533;&#65533;&#65533;&#65533;&#65533;d&#896;&#65533;M&#65533;&#65533;*&#65533;&#65533;&#65533;&#65533;&#65533;&#65533;&#65533;@&#65533;M"v&#65533;&#65533;HLX#LD&#65533;j&#65533;&#936;M)&#65533;&#65533;9S&#65533;&#65533;P5[&#65533;m5&#65533;\e&#65533;6&#1145;t&#65533;Y&#65533;&#65533;L2&#65533;tW6&#65533;&#65533;mkY&#65533;&#65533;S&#65533;v&#65533;u&#65533;&#65533;B&#65533;&#65533;H.&#1548;Z&#65533;#&#65533;$&#65533;Lwq7&#1201;&#65533;r&#65533;7&#65533; &#65533;;&#65533;&#65533;&#65533;O&#65533;&#65533;&#65533;&#65533;}&#65533;&#983;N&#65533;_&#65533;;_&#65533;&#65533;&#65533;@Q&#65533;}&#65533;y&#65533;&#65533;7#&#525;&#270;7/&#65533;&#65533;8&#65533;{&#65533;Y&#13803;>&#65533;&#65533;&#33168;&#65533;5p&#1809;&#818;Y&#65533;&#65533;Z&#65533;l#w&#65533;&#65533;MS>&#65533;(I:&#65533;VI&#65533;&#65533;4&#65533;v3&#65533;&#65533;A&#65533;<&#65533;,J&#65533;&#65533;M&#65533;&#65533;|&#65533;&#65533;:&#65533;8&#65533;l&#65533;T&#65533;&#65533;R&#65533;&#65533;&#65533;e&#65533;tB&#65533;k&#65533;&#65533;07&#65533;&#65533;RJ)&#65533;\&#65533;&#65533;&#65533;S&#65533;&#65533;%&#65533;;&#65533;&#65533;&#65533;tc&#65533;&#65533;&#65533;He=#&#65533;F&#216;&#65533;&#65533;&#65533;"6n&#65533;M&#65533;&#65533;Tl&#65533;#9&#65533;&#1728;&#65533;&#65533;v>&#65533;&#65533;P&#65533;]&#65533;2J&#65533;&#65533;T&#65533;&#65533;&#65533;&#65533;*A&#65533;&#65533;&#65533;&#65533;,&#1332;&#65533;Z&#65533;&#65533;H^&#65533;&#65533;&#65533;Ve,(&#65533;	[&#65533;&#65533;;&#65533;&#65533;&#65533;0P&#65533;6V&#65533;)j&#65533;&#65533;EJN&#65533;&#65533;&#65533;&#65533;&#65533;(&#65533;&#65533;&#65533;&#65533;N&#1109;&#65533;i&#65533;7&#1720;&#65533;V&#65533;&#65533;&#65533;4c&#65533; &#65533;LlX,&#65533;-&#65533;6&#65533;&#65533;^&#65533;7&#65533;&#65533;$&#65533;%&#65533;&#65533;&#1668;&&#65533;!k&#65533;f'>Q&#65533;&#852;&#1374;bY&#65533;5&#65533;5rL&#65533;o&#65533;I&#65533;bV&#65533;&#65533;(&#65533;)Q:
&#65533;v&#65533;(Ty&#65533;t&#65533;W&#65533;&#65533;&#65533;&#1610;VR&#65533;((&#65533;&#65533;&#65533;0J&#65533;= (&#65533;;5X&#65533;&#65533;&#65533;&#65533;&#65533;f&#65533;2+&#65533;&#808;(&#65533;&#65533;&#65533;&#65533;%#	&#65533;A&#65533;&#65533;2&#65533;&#65533;zD&#144;&#821;&5:&#65533;$]3%6&#65533;d&#65533;&#65533;&#65533;PT86&#65533;&#65533;&#65533;&#65533;-&#65533;C	&#65533;&#65533;&&#786;Q&#65533;&#65533;&#298;&#65533;&#65533;&#65533;S&#65533;	&#65533;4&#65533;&#65533;U&#65533;S&#65533;A&#65533;&#65533;&#65533;&#65533; &#65533;vL&#65533;$&#65533;e`&#65533;T&#65533;"&#65533;&#65533;^&#960;y&#65533;&#65533;&#2007;&#65533;d&#65533;&#65533;gF	O6&#65533;"&#65533;l&#65533;,&#65533;C,gOT*f--&#65533;&#65533;F&#65533;&&#65533;&#65533;W:9&#65533;P&#65533;q<&#65533;&#65533;V&#65533;&#65533;&#65533;Q&#65533;L&#65533;+C&#65533;rz&#213;&#65533; g+ec&#65533;&#65533;&#65533;h&#65533;&#65533;&#65533;Q&#65533;&#65533;&#65533;&#65533;u-&#65533;k&#65533;8&#65533;	&#65533;U&#65533;&#65533;|&#65533;;&#65533;K&#65533;&#65533;&#65533;&#65533;d'N&#65533;!&#65533;&#65533;&#65533;&#117736;g*8&#65533;&#65533;&#65533;k&#65533;V&#65533; }&#65533;&#65533;L&#65533;F[2&#65533;=5&#65533;< $&#344;&#65533;T!t&#65533;&#65533;&#65533;ahu&#65533;Z&#65533;a&#65533;&#65533;&#65533;*r&&#65533;S`RG&#65533;E&#65533;K4W&#65533;tx&#65533;K/&#65533;d-<&#65533;&#65533;&#65533;&#65533;&#65533;&#65533;&#65533;|w&#65533;&#65533;a&#65533;$&#65533;!&#65533;XD&#65533;&#65533;&#65533;&#65533;&#65533;yC &#65533;&#65533;Cd&#65533;&#65533;f&#2544;&#65533;&#65533;C.&#65533;&#65533;&#65533; V&#65533;P!/&#65533;&#65533;&#65533;&#65533;'h&#65533;F[i&#65533;\!&#65533;&#65533;"&#65533;&#65533;&#65533;&#65533;HE&#65533;JS&#65533;(Q&#65533;/&&#65533;V#Q&#65533;&#65533;4&#65533;a&#65533;&#65533;RK4&#65533;U&#65533;]g7&#65533;LBrJ&#65533;&#65533;|&#65533;#&#65533;&#65533;I&#65533;Ac&#65533;&#65533;&#65533;Ry[g&#65533;&#65533;y_&#65533;&#65533;&#65533;&#65533;@T-&#65533;&#65533;V{&#208;&#65533;X/&#65533;&#65533;&#65533;$6&#65533;R&#65533;&#65533;&#65533;&#65533;I&#65533;&#65533;n&#65533;{[&#2026;&#65533;kF&#65533;X?oy{&#1319;&#65533;\+&#1212;&#65533;bS &#65533;&#65533;-&#65533;m&#65533;&#65533;0&#65533;&#65533;+LRh&#65533;&#65533;&#65533;9l&#65533;&#65533;a&#65533;&#65533;1&#65533;&#65533;>@cm&#65533;@&#65533;3&#65533;(&#65533;=4C&#65533;v&#65533;O&#65533;&#65533;&#65533; &#65533;TJ&#65533;y&#65533;&#65533;&#65533;&#65533;F>8W&#65533;Y&#65533;&#1164;&#65533;&#65533;*&#65533;N&#65533;)8
'&#65533;&#65533;&#65533;&#65533;-RoC&#65533;&#65533;&#65533;4&#65533;t&#65533;&#65533;&#408;W&#65533;L&#65533;S0&#65533;&#65533;&#65533;>&#65533;&#65533;W&#65533;&#65533;!&#65533;	&#395;YK&#65533;|9j9&#65533;&#1098;s&#65533;&#65533;&#65533;
`&#65533; m&#65533;42<&#65533;Ic&#65533;&#65533;r&#65533;PC\&#65533;&#65533;&#65533;&#65533;ti&#65533;"&#65533;&#65533;&#65533;&#65533;fJB&#65533;&#1084;n'&#65533;&#65533;&#65533;&#65533;&#65533;&#65533;&#65533;&#65533;}\&#65533;&#65533;&#65533;q&#65533;&#65533;C&#65533;`G&#65533;4&#65533;:c&#65533;&#65533;T&#65533;I&#65533;&#65533;&#65533;++&#1802;&#65533;3&#65533;&#65533;``&#65533;,&#65533;Y&#65533;,&#65533; &#65533;
Q\7&#65533;l&#65533;&#65533; &#65533;&#535;r!&#65533;&#65533;o&#65533;&#635;U&#65533;&#65533; &#65533;&#65533;qqd&#65533;&#1836;&#65533;&#65533;&#65533;&#65533;e&#65533;WP&#65533;&#65533;M&#65533;&#65533;&#208;&#65533;(%&#65533;&#65533;&#65533;&#559;&#65533;&#65533;&#65533;/&#65533;5r&#65533;#f&#65533;
p&#398;v@&#65533;&#65533;&#65533;&#65533;&#65533;&#65533;,q&#65533;a 87N&#65533;&#65533;[&#65533;&#65533;lE+7&#65533;&#701;&#65533;&#65533;&#65533;>l[&#65533;&#65533;&#65533;&#1965;-&#65533;-d&#65533;j&#1142;&#65533;V2&#65533;e&#65533;l&#65533;w&#65533;&#65533;&#65533;&#65533;&#65533;&#65533;_&#65533;&&#65533;$&#65533;&#65533;
sNo &#65533;&#65533;U&#65533;&#65533;&#65533;HNj&#65533;Z)7&#65533;&#65533;srN&#30418;&#65533;&#65533;AD&#65533;&#65533;A&#65533;&#65533;1h&#272;&#224;&#65533;mC]dob&#65533;&#65533;R&#65533;"=n&#65533;-&#65533;&#65533;&#1629;.9&#65533;o&#65533;&#65533;&#65533;U&#65533;u&#65533;&#65533;&#65533;&#957;&#1552;&&#65533;dOnXTh&#65533;:b+&#65533;&#65533;&#65533;&#65533;C{s&#1376;3$
 &#65533;&#65533;&#65533;&#65533;;&#65533;&#65533;>&#65533;&&#65533;RB&#65533;&#65533;?aC&#65533;&#65533;I&&#65533;&#65533;&#65533;&#65533;D&#65533;Cy&#65533;&#65533;&#1361;&#65533;&#1919;&#65533;&#65533;xp,R&#65533;&#65533;,&#65533;Vn&#65533;qO&#65533;61m&#65533;gmF&#65533;&#65533;&#65533;&#65533;[	&#65533;&#876;&#65533;n&#65533;&#65533;fK&#65533;]&#65533;&#65533;&#65533;B&#65533;&#65533;&#65533;&#65533;lT&#65533;p&#65533;xH&#65533;&#65533;lLZ&#65533;&#65533;&#65533;S&#65533;!&#200;&#65533;&#65533;&#65533;&#65533;&#65533;&#65533;%&#2039;#&#65533;&#65533;k&#65533;&#65533;9&#621;N&#65533;#&#65533;&#65533;&#65533;&#65533;p&#65533;[&#65533;r\&#65533;C&#65533;Wp&#65533;}I&#65533;m&#65533;&#65533; -&#65533;&#1564;&#624;)&#65533;vm&#65533;	&#65533;i	&#65533;&#65533;&#65533;\&#65533;&#65533;V&#65533;u&#65533;CP&#65533;@&#1872;&#1543;v&#65533;&#65533;EpG&#65533;&#65533;&#65533;P&#65533;F&#65533;&#65533;&#65533;u]&#1481;`&#45145;&#65533;)&#65533;jD+&#65533;&#65533;m&#65533;O&#65533;&#65533;&#261;\&#65533;_&#65533;&#65533;&#65533;&#65533;&#65533;&#65533;&#65533;&#65533;&#65533;N&#532;&#65533;&#65533;&#65533;W&#65533;&#65533;P&#65533;!&#65533;&#65533;Q&#65533;^1^&#65533;&#65533;&#65533;VH&#65533;0&#1536;&#65533;]O&#65533;&#65533;&#65533;&#572;&#65533;&#65533;&#65533;&#31327;&#65533;t&#65533;
>&#65533;)0&#65533;`&#65533;&#65533;&#65533;&#65533;f&#65533;l&#544;&#65533;&#65533;&#65533;&#65533;&#65533;&#65533;y]&#65533;&#65533;&#65533;&#65533;^\ a&#65533;[&#65533;JW&#65533;p&#65533;!&#65533;&#65533;-%&#65533;&#65533;]&#65533;5^T&#65533;&#65533;&#65533;&#65533;&#65533;\Px&#65533;0tv"&#65533;&#65533;&#65533;&#65533;H&#65533;Z&#65533;&#65533;&#544;QX2&#65533;&#65533;@N!=]3&#65533;&#65533;
&#65533;p&#65533;&#65533;&#65533;Z&#65533;W&#65533;5K&#65533;&#65533;&#65533;q&#65533;&#65533;&#65533;&#65533;&#65533;&#65533;m&#65533;&#65533;&#65533;9&#65533;&#65533;i2"!I&#65533;&#65533;&#65533;u&#65533;A&#65533;C&#65533;&#65533;EC&#65533;V&#65533;&#65533;b<&#65533;&#65533;Q&#65533;&#65533;Z&#65533;&#65533;)&#1682;&#65533;&#65533;&#65533;I&#65533;&#65533;&#65533;Ex0&#65533;&#65533;B&#65533;&#65533;&#65533;
9&#65533;
&#65533;Q~&#65533;\&#65533;Q&#65533;&#65533;Y&#65533;&#33883;&#1541;&#65533;&#65533;&#65533;&#65533; 6&#590;&#65533;&#65533;&#65533;&#65533;&#65533;Np&#140;&#65533;&#65533;&#65533;&#65533;&#65533;I&#65533;&#65533;5hc&#65533;&#65533;&#65533;&#65533;Q&#65533;&#65533;&#65533;&#65533;+1 I
&#65533;i&#65533;Bl&#65533;&#65533;&#65533;&#65533;YD&#65533;9J
&#65533;D,*F &#65533;&#65533;!&#65533;&#65533;&#65533;
A&#65533;&#336;U&#1684;&#65533;o&#65533;&#65533;i&#65533;[Y&#65533;&#65533;&#65533;8&#65533;&#65533;C([&#1781;&#65533;\&#65533;&#65533;J&#65533;&#65533;&#65533;&#65533;&#65533;R&#65533;&#65533;&#65533;&#65533;|I&#65533;&#65533;!&#65533;U&#65533;&#65533;&&#65533;g&#65533;&#65533;C&#65533;e35&#65533;i&#65533;)t&#65533;`U m&#65533;&#65533;(&#65533;&#65533;<	[ &#65533;&#65533;5&#65533;2p&#65533;\"&#65533;cK&#65533;&#65533;*&#65533;!/&#65533;NQ[&#65533;aE&#65533;&#65533;&#65533;Q&#65533;&#65533;&#65533;&#65533;&#65533;C&#65533;&#65533;&#65533;D&#65533;4R&#65533;&#65533;&#65533;&#65533;Fv&#65533;&#65533;oxW&#65533;&#65533;Q&#65533;&#65533;&#65533;&#65533;&#65533;,&#65533;&#1606;&#65533;&#65533;&#65533;&#65533;"Z&#65533;&#65533;AKDAx&#65533;e&#65533;U
F=&#65533;&#65533;&#65533;&#65533;&#65533;/>&#65533;/&#65533;&#65533;P&#65533;&#65533;1&#65533;d&#1157;FH3&#65533;&#65533;&#65533;Z-&#65533;g&#65533;0RkqVRp&#65533;&#65533;&#65533;
{&#65533;&#65533;WlE&#65533;&#65533;&#65533;$&#65533;HK&#65533;&#65533;&#1693;&#65533;<&#1863;n>&#65533;y&#65533;&#65533;lr&#65533;&#558;\]}~cj`Zgi&#65533;&#65533;&#65533;bF&#65533;Ec@&#65533;2dS&#65533;&#65533;4N&#65533;&#65533;&#65533;&#65533;&#65533;&#65533;&#1803;&#65533;W&#65533;X&#65533;XC&#65533;dy1O&#65533;h
W&#65533;&#65533;&#65533;5S&#65533;TC&#65533;!	B&#65533; F&#65533;>&#65533;&#65533;-&#65533;9:&#65533;&#65533;&#65533; D&#65533;&#65533;[`&#65533;&#65533;&#65533;&#65533;&#65533;E#&#65533;&#65533; &#65533;&#65533;&#65533;B&#65533;g&#65533;&#65533;^_&#65533;&#65533;&#65533;f[&#65533;&#65533;g&#65533;D&#65533;'&#65533;VjHKx(&#65533;&#65533;&#65533;&#65533;&#65533;z&#65533;;&#65533;&#65533;&#65533;4&#65533;&#65533;&#65533;[&#65533;&#65533;?I&#65533;&#65533;p&#65533;A&#65533;&#65533;&#65533;&#65533;&#65533;&#65533;C&#65533;&#65533;I&#65533;(&#65533;%&#65533;&#65533;&#65533;&#65533;&#65533;&#336;(c&#65533;&#65533;0Z&#65533;uiQ&#65533;y\&#65533;5&#65533;\Z&#65533;Li&#65533;&#65533;&#65533;&#65533;&#1671;&#65533;&#545;S&#65533;Js&#65533;:p&#65533;&#65533;dT&#65533;&#65533;&#65533;S&#65533;H&#65533;4&#65533;u&#65533; vR&#65533;K&#65533;8&#65533;)&#65533;d&#65533;(&#65533;)h&#65533;B&#65533; &#65533;&#65533;&#65533;&#65533;:]&#65533;I	&#65533;&#65533;0&#65533;^m\&#65533;&#65533;&#65533;7&#65533;.&#65533;&#65533;_4R5&#65533;&#65533;m&#65533;&#65533;&#65533;&#65533;&#65533;&#65533;&#65533;P&#65533;q&#65533;&#65533;&#65533;W&#65533;&#65533;&#65533;&#65533;&#65533;tz&#65533;!fk=&#65533;&#65533;&#65533;@&#65533;&#65533;l&#65533;&#65533;&#65533;A&#65533;A&#65533;i&#65533;
_&#65533;d_qI&#65533;-&#65533;/&#65533;d&#65533;&#65533;e&#65533;&#65533;0&#65533;&#65533;&#65533;m'&#65533;I&#65533;D&#65533;&#65533;&#65533;I&#65533;V&#65533;(&#65533;&#65533;c&#416;&#65533;&#65533;&#65533;
&#65533;&#65533;Qxtx&#65533;&#65533;Hv&#65533;u&#65533;&#65533;&#65533;&#65533;&#65533;&#65533;}&#65533;&#65533;[&#394;&#65533;&#65533;&#1115;&#65533;&#65533;&#65533;F&#65533;&#65533;&#65533;Gz&#65533;&#65533;&#65533;&#65533;je&#65533;-&#65533;?"R&#65533;&#65533;&#65533;]&#65533;&#65533;P:!&#397;&#65533;&#65533;&#65533;y|OyLhAJ	Pn&#65533;vT!&#65533;1A&#65533;(&#65533;&#65533;&#65533;&#65533;9P&#65533;&#65533;&#65533;&#65533;5&#411;IF&#65533;&#65533;&#65533;5&#65533;	^&#65533;P&#65533;#&#65533;]x|&#65533;&#65533;&#65533;E7XdanV&#65533;&#65533;G&#65533;&#65533;`&#65533;L[@&#65533;L&#65533;	&#65533;mEf&#65533;&&#65533;+B&#65533;&#65533;&#65533;&#65533;1&#65533;&#65533;&#65533;DLdHX(&#65533;&#65533;&#65533;&#65533;H&#65533;&#65533;&#65533;aU&#65533;&#65533;&v&#65533;&#65533;I&#65533;$=&#65533;&#65533;`&#65533;JL&#65533; |&#65533;Q	n&#65533;w&#65533;&#65533;Fu&#65533;S&#15960;&#65533;M&#65533;&#65533;&#65533;&#381;`&#65533;&#65533;&#65533;&#65533;&#65533;?6Z&#65533;"&#65533;&#65533;&#65533;S>	&#65533;d&#65533;KIJ&#65533;D[&#65533;D&#65533;&#65533;i&#65533;q &#65533;&#65533;&#65533;&#218;&#462;&#65533;:XC&#1021;&#663;be&#65533;G&#65533;
&#65533;&#65533;&#65533;@&#1936;U&#65533;0DB&#65533;&#65533; &#65533;&#65533;&#65533;&#65533;KL&#65533;8=VX&#65533;&#65533;&#65533;&#65533;J&#65533;&#65533;/Q&#65533;&#65533;,&#65533;m&#65533;SJ5d&#65533;)b)"i}&#65533;-&#65533;&#65533;S&#65533;mix&#65533;&#452;h&#65533;&#65533;&#65533;JL&#1005;	W&#65533;I&#65533;a*&#65533;D&#65533;j&#65533;!xV&#65533;B`&#65533;&#65533;$|&#65533;"BA&#65533;B&#65533;&#65533;&#65533;z0k&#65533;&#65533;&#65533;>&#65533;&#65533;&g&#65533;&#65533; &#65533;&#65533;:&#65533;L&#65533;&#1951;g&#65533;`6Z&#65533;6Z&#65533;`xn&#65533;&#65533;&#65533;&#1426;&#65533;&#65533;6&#65533;&#65533;5&#65533;&#65533;&#65533;e&#65533;b&#65533;&#65533;5&#65533;&#29197;&#65533;LA!&#65533;&#65533;m&#65533;&#65533;&#65533;&#65533;&#65533;(]&#65533;`X&#65533;m&#65533;XZ&#65533;&#65533;&#65533;Rl&#65533;&#65533;&#65533;&#65533;l&#1449;bu&#65533;w&#65533;L#&#65533;&#65533;&#65533;E&#65533;)B&#65533;K&#65533;,&#65533;&#65533;&#65533;$]C&#65533;,&#1177;&#65533;b(7&#65533;2&#65533;&#65533;2p&#65533;&#1047;&#65533;&#65533;&#65533;&#65533;`%&#65533;&#65533;of&#65533;&#65533;VG}f&#65533;m&#65533;r&#324;&#65533;D&#1021;`U	&#65533;_&#65533;&#65533;&#65533;mE&#65533;&#65533;f&#65533;&#65533;)&#65533;&#65533;&#65533;'q>&#65533;4&#65533;&#65533;
&#65533;&#1314;&#65533;&#65533;&#65533;&#65533;2)&#65533;a	&#65533;,a&#65533;t,C&#65533;&#65533;P&#65533;@%w%o&#65533;&#65533;IV- &#65533;&#65533;&#65533;&#65533;2 &#65533;&#65533;FY2_&#65533;&#65533;E&#65533;&#65533;&#65533;*&#65533;&#1599;&#65533;G&#65533;&#65533;&#65533;&#65533;/&#65533;~x&#65533;Y&#65533;&#65533;&#65533;e&#65533;&#65533;&#65533;&#65533;]&#65533;<&#65533;&#65533;&#65533; &#65533;&#65533;&#65533;K&#65533;k@&#65533;&#65533;,&#65533;G0&#872;&#65533;&#65533;&#65533;&#65533;&#65533;&#65533;	&#65533;&#65533;4&#65533;%_&#65533;LP&#65533;$&#65533;&#65533;&#65533;&#65533;3f&<&#65533;&#65533;ir&#369;h+&#65533;&#65533;&#65533;.&#65533;&#65533;Q5&#896;&#65533;0&#65533;&#65533;&#65533;&#65533;&#65533;&#65533;~&&#65533;&#65533;&#65533;&#65533;&#65533;5-iV&#65533;k&#65533;&#65533;Q&#65533;&#65533;9D&#65533;t&#65533;K&#65533;
&#65533;CLL&#65533;&#65533;s(z&#65533;&&#65533;&#65533;Q&#65533;&#65533;=|&#65533;&#65533;"~}t&#65533;&#65533;$&#65533;V&#65533;&#65533;&#65533;&#1171;`iq&#65533;&#65533;[:_&#65533;&#65533;&#65533;@&#65533;&#65533;HH&#65533; &#65533; S&#65533;&#65533;m&#65533;&#772;X&#65533;G&#65533;ML &#65533;&#65533;&#65533;&#65533;Cyh5&#65533;,h&#65533;\|YE$&#65533;&#65533;T&#65533;g&#65533;C~&#65533;&#65533;6&#65533;&#65533;bfy. x&#65533;0&#65533;@(&#65533;&#65533;=9h&#65533;&#65533;&#65533;J&#65533;2X&#65533;dV&#65533;SwaUvZ&#65533;&#65533;&#65533;7&#65533;&#65533;pp@&#65533;&#65533;+&#65533;Hs&#65533;6&#65533; &#65533;e,&#65533;&#65533;&#65533;z&#65533;Dt&#65533;m!P&#65533;I&#65533;`&#65533;&#65533;3X&#1230;Y&#65533;&#65533;&#65533;e&#65533;j&#65533;&#65533;y&#65533;&#65533;&#1555;&#946;&#65533;&#65533;O&#65533;&#65533;w&#65533;&#65533;qq^&#65533;q9&#65533;x&#65533;LK&#65533;n&#65533;4l&#65533;v&#65533;&#1583;S5&#65533;eL5&#65533;&#65533;sx&#65533;gt&#2016;+Ddbs&#65533;p29O&#65533;^&#65533;6&#65533;l=&#897;s&#65533;@}&#65533;&#65533;j&#65533;&#65533;&#65533;]&#65533;tL<&#65533;&#65533;&#65533;G&#1052;&#65533;r&#65533;=&#65533;&#65533;&#65533;&#65533;Nw&#65533;lYU&#65533;&#65533;9F&#65533;}&#65533;&#65533;aV&#65533;&#65533;DN&#65533;&#65533;&#65533;2sU&#65533;&#65533;&#65533;&#65533;&#65533;BLE86&#65533;&#65533;&#65533;'v&#65533;2 1&#65533;&#65533;<&#65533;u5&#65533;_&#65533;&#65533; &#65533;&#65533;&#65533;&#65533;K&#65533;o&#65533;&#65533;c&#65533;&#65533;&#65533;Y&#65533;&#65533;>R&#65533;&#65533;&#65533;&#65533;&#65533;&#65533;&#65533;&#65533;rR&#1947;&#65533;V&#65533;!W&#65533;&#65533;&#65533;&#65533;&#65533;&#65533;
F&#65533;&#65533;204&#65533;&#65533;6l&#65533;QLGc&#65533;&#65533;&#65533;D'&#65533;&#65533;g&#65533;[Z&#65533;j&#65533;(X&#65533;&#65533;&#65533;&#65533;&#65533;&#65533;:h&#65533;,&#65533;&#65533;&#65533;&#65533;&#65533;&&#65533;Lp&#65533;&#65533;&#65533;Xv&#65533;v&#65533;J&#65533;&#65533;P&#65533;O&#65533;	&#65533;&#65533;&#65533;R^&#65533;kZ&#65533;f&#65533;d&#65533;&#65533;&#65533;UN&#65533;<&#65533;_&#65533;&#65533;X&#65533;&#65533;&#65533;
&#65533;'1&#65533;
&#65533;<,&#65533;:`&#65533;r&#65533;2&#65533;U&#65533;K&#65533;C&#65533;&#65533;&#65533;&#65533;M&#65533;ZC
1&#65533;&#65533;&#65533;&#65533;u&#65533;6&#65533;&#65533;vKT&#65533;kD&#65533;2&#65533;&#65533;'&#65533;[&#65533;&#65533;sd&#65533;&#65533;!&#65533;&#65533;&#65533;&#65533;o&#65533;&#65533;&#65533;&#1412;ZL&#65533;C&#1257;T&#65533;&#65533;z`&#65533;&#905;dEU&#65533;XND&#65533;`&#65533;&#65533;&#65533;&#65533;&#65533;H&#65533;(v&#65533;`&#65533;oZB
&#65533;&#65533;&#65533;Cu&#65533;&#65533;&#65533;&#764;&#65533;]&#65533;3&#65533;&#65533;K8&#1943;&#65533;6D0hV&#65533;S&#65533;&#65533;&#65533;[&#65533;mVv&#65533;r&#65533;%&#65533;&#65533;?/hS&#65533;0&#65533;&#65533;&#65533;J2&#65533;&#65533;&#219;&#1982;&#65533;&#65533;d&#65533;5&#65533;J{Mw&#65533;P&#65533;]$F&#65533;P'W&#65533;8&#65533;(&#65533;&#65533;D%&#65533;&#65533;&#1292;V]&#65533;&#65533;&#65533;&#65533;&#65533;&#65533;&#65533;-JI/
&#65533;&#65533;==&#65533;p:&#65533;&#65533;&#423;%RKs&#38821;&#65533;&#65533;/\_&#65533;{&#65533;&#65533;X&#65533;z&#65533;&#65533;P&#65533;e&#65533;tVH;/&#65533;&#65533;#c&#65533;1a&#65533;	]&#65533;E&#65533; &#305;TC'zo&#65533;&#65533;3&#65533;OP8&#65533;>)>&#65533;&#65533;&#65533;&#65533;&#65533;S&#65533;T&#65533;V&#65533;z&#65533;k&#65533;&#65533;&#65533;&#65533;gg&#65533;&#65533;&#65533;&#65533;&#65533;&#65533;}M&#65533;&#65533;c&#65533;&#65533;rh&#65533;eh&#65533;&#65533;I7&#65533;&#65533;&#65533;kd&#65533;9I=a&#65533;&#65533;&#65533;;&#65533;^vV<&#65533;&#65533;H&#65533;&#65533;&#1423;D8pj&#65533;l&#65533;p&#65533;e)&#65533;&#65533;&#65533;&#65533;&#65533;&#65533;&#65533;
&#65533;	&#65533;&#65533;n&#65533;>C{Q&#65533;&#65533;,C&#65533;&#65533;3.8w&#65533;&#65533;8&#65533;4&#1560;&#65533;&#65533;&#65533;1Y&#65533;&#257;&#65533;&#65533;&#65533;&#65533;&#65533;r0&#65533;&#65533;} D0&n 4X&#65533;ZAh&#1386;]K`J&#65533;kX&#65533;v0;&#65533;&#133;C&#65533;.&#65533;&#323;S&#65533;@c&#65533;&#65533;&#65533;I&O&#65533;L)&#65533;)Bh&#65533;&#65533;&#65533; &#65533;&#65533; &#65533;&#65533;&#65533;&#65533;Y&#65533;f&#966;R &#65533;T&#65533;k&#35757;Cg&#65533;a&#65533;S'w&#65533;Xp&#65533;J&#65533;$&#65533;F2&#65533;
W&#65533;@&#65533;Z5&#65533;	&#65533;&#65533;&#65533;
>F&#65533;&#1648;fu&#685;&#65533;&#65533;&#65533;&#65533;&#65533;{&#65533;<{&#65533;3-&#65533;(&#2042;&#65533;&#65533;D&#65533;&#65533;&#65533;iC&#65533;&#1121;&#65533;j0+V#&#65533;9m&#65533;2g>&#65533;&#65533;#:&#65533;&#65533;J&#65533;4&#65533;&#65533;j&#789;
&#65533;j&#65533;S&#65533;&#65533;&#65533;&#65533;&#65533;fk&#65533;[7lMB&#65533;V&#65533;&#65533;&#1191;'&#65533;5&#65533;&#65533;W&#65533;&#65533;&#65533;&#65533;9%,&#65533;Q&#65533;&#65533;@7&#65533;q&#65533;&#65533;m&#65533;&#65533;Y&#65533;z&#65533;=&#65533;k&#65533;a&#65533;f&#65533;)B&#65533;&#65533;`&#65533;&#65533;*&#65533;s&#65533;D+$}@&#65533;F&#65533;&#65533;	&#65533;&#65533;&#65533;&#65533;(H&#65533;&#65533;&#65533;&#239;g&#65533;&#65533;2,$#&#65533;&#1742;&#65533;&#65533;u&#65533;[&#65533;&#65533;&#1162;DS&#65533;N-&#65533;&#65533;&#1744;E&#65533;&#65533;&#65533;M&#65533;&#65533;&#65533;3J.&#65533;&#65533;Q.&#65533;&#65533;&#65533;&#65533;&#65533;`&#65533;&#65533;)&#65533;&#65533;&#65533;8&#65533;1k6&#65533;&#65533;> &#65533;&#65533;&#65533;&#65533;&#65533;&#65533;&#65533;&#65533;&#65533;&#65533;&#65533;&#65533;#k&#65533;&#65533;Hn&&#65533;&#65533;"'&#65533;&#65533;&#65533;N&#65533;J@&#65533;NyC&#65533;S&#65533;&#65533;I&#65533;&#65533;8e&#65533;&#65533;&#65533;&#65533;&#65533;n,&#65533;&#65533; 	&#65533;&#44002;&#65533;L*&#65533;&#65533;S&#65533;:&#65533;&#65533;O&#65533;%&#65533;&#65533;&#65533;I'&#65533;&#65533;&#65533;&#65533;Q&#65533;&#65533;3ILH&#65533;&#65533;&#65533;{2\&#65533;&#65533;&#65533;&#65533;0.&#65533;B&#65533;J&#65533;&#65533;n&#65533;I'&#65533;&#65533;"&#65533;&#65533;D&#65533;2&#65533;&#65533;)(Z&#65533;&#65533;F#m&#65533;`$&#65533;&#202;&#65533;O-&#65533;&#65533;&#65533;&#65533;F&#65533;7&#65533;P&#65533;L&#137;0	&#65533;8O&#65533;&#65533;z"&#65533;&#65533;b(&#65533;&#65533;
T&#65533;&#65533;T&#65533;&#928;qS&#65533;J&#65533;&#65533;&#65533;{4&#65533;&#65533;L&#65533;&#65533;<g4&#65533;n&#65533;&#65533;F&#65533;&#65533;	&#65533;E&#65533;cB (&#65533;yc!&#65533;"&#65533;&#65533;>&#65533;&#65533;<C&#65533;&#1733;&#65533;&#65533;&#65533;O&#65533;zj4&#65533;s&#65533;3N&#65533;&#65533;&#65533;xC&#65533;6Pu&#65533;&#65533;D&#65533;h&#65533;&#65533;&#65533;4&#538;S m&#65533;&#65533;r&#65533;=%&#65533;&#1966;&#65533;.&#65533;Fz&#65533;&#65533;&#65533;H&#65533;&#65533;&#65533;&#65533;&#65533;*&#65533;FslkGt&#65533;&#65533;'&#65533;3O&#65533;&#65533;~c&#65533;>&#65533;:&#65533;&#65533;&#1038;&#65533;&#65533;?&#65533;S&#65533;&#1749;&#65533;::&#65533;&#65533;;Hd&#65533;&#65533;&#65533;&#65533;Upc&#65533;&#65533;v&#65533;&#65533;a~&#65533;	!&#65533;&#65533;b)X&#65533;&#65533;**&#65533;&#65533;&#65533;&#65533;&#65533;~&#27518;&#65533;Z&#65533;&#65533;&#65533;bN/	5&#65533;(&#65533;&#65533;&#65533;_&#65533;&#65533;
(&#51710;8&#65533;&#9492;&#65533;&#65533;&#844;&#65533;o?&#65533;&#65533;D&#65533;&#65533;&#65533;PZ&#1633;k&#65533;q9&#65533;&#65533; &#65533;&#653;GT&#65533;7&#65533;%&#65533;&#1718;Mik&#65533;&&#65533; &#65533;&#65533;f&#65533;jf&#65533;&#65533;y&#65533;&#65533;&#65533;X&#65533;&#65533;&#65533;&#65533;Ir"(/&#65533;&#65533;z&#65533;v&#65533;&#65533;N&#65533;>&#65533;&#65533;&#65533;&#65533;>&#65533;&#65533;&#65533;'T&#65533;&#65533;&#65533;R&#65533; &#65533;&#65533;9&#65533;&#65533;&#486;&#65533;6{F&#65533;&#65533;R
&#65533;&#65533;&#65533;&#65533;d{&#65533;2&#65533;&#65533;&#324;)aY&#65533;;&#65533;48U&#65533;i&#65533;(t&#65533;03&#65533;&#65533;&#65533;%&#1395;
&#65533;%&#65533;&#65533; &#65533;:&#65533;&#65533;&#65533;Js&#65533;&#65533;Tkg=!Z&#65533;&#65533;C&#65533;=
(_`H#&#65533;&#65533;&#65533;&#65533;&#65533;Q&#65533;&#65533;&#65533; &#65533;;"&#65533;L&#65533;&#65533;&#65533;&#65533;y&#65533;Q&#65533;Q&#65533;W&#65533;&#65533;&#65533;	&#65533;P&#65533;&#65533;2&#65533;a&#65533;pn&#65533;&#65533;Na&#65533;R&#65533;p&&#65533;(H&#65533;&#1170;&#65533;&#65533;&#65533;p&#65533;J&#65533;&#65533;&#65533;&#65533;&#65533;-5&#65533;&#65533;H&#65533;Cy&#65533;*&#1947;&#65533;&#65533;:&#65533;3&#65533;&#65533;B&#65533;&#737;X&#65533;plf&#65533;|&#65533;&#65533;w
mp&#65533;v&#65533;# &#65533;&#65533;&#65533;"2&#65533;&#1054;&#65533;&#65533;&#65533;I&#65533;4.&#65533;&#65533;&#65533;d&#65533;N&#65533;&#65533;&#65533;&#65533;&#65533;oC
R&#65533;&#65533;&#65533;&#65533;Y&#65533;!&#1991;B&#65533;&#65533;i2&#65533;qVX&&#65533;%tU9S&#65533;&#65533;f&#65533;&#65533;q&#65533;	&#65533;K&#65533;A&#65533;&#65533;&#65533;&#65533;l&#65533;&#65533;&#65533;$ `&#65533;&#65533;(&#1156;&#65533;&#65533;$&#65533;I&#65533;&#65533;En&#65533;&#65533;&#65533;8&#65533;&#65533;dSX:&#1425;&#65533;&#65533;&#65533;&#65533;PY&#65533;&#65533;&#65533;2&#65533;&#65533;0Q1&#65533;&#65533;KB(&#65533;'&#65533;-&#65533;=&#65533;&#65533;N^&#65533;&#65533;&#65533;]*&#65533;&#1314;Nr7&#65533;PD&#65533;&#65533;6&#65533;&#65533;&#65533;&#65533;hf3&#65533;A&#65533;9&#65533;A&#65533;x&#65533;7,&#65533;&#65533;&#65533;&#65533;&#65533;l&#65533;&#65533;95&#65533;Al&#65533;&#925;&#65533;
&#65533;
6&#65533;&#65533;6fEq&#65533;&#65533;&#65533;&#65533;B&#65533;{
&#65533;&#65533;H&#65533;;&#65533;1I%)d*+&#65533;A%&#65533;&#65533;1&#65533;i`oE&#65533;0A-%&#65533;&#65533;&#997;&#65533;#&#65533;&#65533;0
&#65533;<&#65533;&#65533;(&#65533;Z&#65533;L&#65533;4&#65533;&#65533;&#65533;5&#65533;Ej&#65533;5:&#545;Pj)&#65533;XC&#65533;&#65533;R&#65533;&#65533;&#65533;&#2024;&#65533;O&#601;&#65533;L#&#65533; 0&#65533;@&#65533;g$&#65533;t&#65533;a&#65533;vmA#$&#65533;&#65533;&#65533;5&#65533;!&#65533;&#65533;,&#65533;&#1507;L&#65533;&#65533;&#65533;&#65533;&#65533;&#48059;&#65533;Ii&#65533;&#65533;&#1199;P&#65533;q&#65533;#&#65533;&#65533;&#65533;"i*&#65533;&&#65533;W&#65533;&#65533;2a4J&#65533;&#212;&#34158; P-vQv&#1219;&#65533; &#65533;&#65533;Yl&#65533;y5ZAy&#65533;&#65533;4&#65533;V&#65533;Q&#65533;&#65533;&#65533;&#65533;<&#65533;8&#65533;n&#65533;[I&#65533;&#65533;&#65533;&#65533;F&#65533;k-&#65533;&#1572;&#65533;&#65533;&#65533;&#65533;>0&#65533;&#65533;&#65533;&#65533;ai&#65533;&#1740;Y&#65533;Pb&#65533;Qn&#65533;.qX&#65533;C&#65533;w&#65533; &#65533;&#65533;&#65533;&#65533;&#65533;]&#65533;&#65533;&#65533;&#65533;&#65533;`&#65533;&#65533;);&#65533;P&#65533;N&#65533;3&#65533;(&#65533;&#65533;)&#65533;RM&#65533;	&#65533; &#65533;"&#65533;&#65533;R,&#65533;&#65533;&#65533;&#65533;e&#65533;&#65533;&#65533;\A&#65533;&#29712;Vq&#65533;S&#65533;J&#65533;&#502;&#1811;&#65533;&#65533;r&#65533;r &#65533;|&#585132;HL?D&#65533;&#65533;n&#65533;NF&#65533;D.&#65533;0&#65533;&#65533;&#65533;&#65533;&#65533;&#65533;/Ej&#65533;L&#65533;&#65533;8jb&#65533;&#65533;&#65533;J&#65533;&#65533;&#65533;Y&#65533;&#65533;&#53273;P%&#65533;&#65533;w&#65533;N&#65533;&#65533;8N!U\&#65533;&#65533;&#65533;\-_&#65533;z(&#65533;&#65533;2N"{&#65533;{_&#65533;r&#65533;l&#65533;&#65533;4&#65533;&#65533;"M2&#65533;U|9_H &#65533;&#65533;e&#65533;5&#65533;&#65533;&#65533;I&#65533;j&#65533;T&#65533;&#65533;u&#65533;&#65533; Q&#65533;VC&#65533;<&#455;&#65533;j	&#65533;oPB)&#65533; *&#65533;'&#65533;q&#65533;J&#65533;i&#65533;&#65533;Q&#1656;&#65533;
&#65533;lGMk<z&#65533;&#65533;&#65533;L&#65533;e',&#65533;^&#65533;NW&#65533;np&#65533;k&#65533;&#65533; &#65533;&#65533;F&#65533;c&#65533;iUm&#65533;&&#65533;&#65533;&#65533;&#65533;[l\k&#65533;&#65533;&#65533;e&#65533;&#65533;&#65533;L&#65533;V &#65533;&#65533;s&#65533;za&#65533;&#65533;&#65533;Y&#555;,R&#65533;&#65533;&#65533;;1tET&#65533;$&#65533;U&#65533;v&#65533;7&#65533;&#65533;&#65533;k,$M&#65533;q&#65533;N&#65533;&#1648;&#65533;:*z]&#65533;&#65533;&#65533;#&#65533;&#65533;&#65533;&#65533;&#1771;;>d&#1659;d&#65533;&#65533;&#65533;&#65533;&#65533;&#65533;&#65533;@&#65533;&#65533;&#65533;&#65533;M&#65533;]C&#65533;o&#65533;&#65533;n&#65533;<*m6ve&#65533;&#65533;&#65533;&#65533;&#65533;Y
Tn&#65533;&#65533;.&#628;&#65533;9s&#65533;&#65533;0&#65533;&#65533;&#65533;5&#65533;&#65533;&#65533;&#12193;&#65533;%&#65533;&#65533;$Yd;F&#969;Ka&#566;J&#65533;&#65533;&#65533;y&#65533;(o!jp&#26999;<\&#65533;T&#65533;:M2&#65533;&#65533;&#65533;)L&#65533;&#65533;?|&#65533;#z|&#65533;-&#65533;H:&#65533;e&#1348;4&#65533;YW&#65533;&#65533;e5Ez&#47841;&#65533;e&#65533;&#65533;&#65533;&#65533;+r|&#65533;MK&#65533;l&#65533;&#65533;&#65533;Y&#65533;56&#65533;&#65533;&#65533;&#1947;&#65533;|}T&#65533;&#65533;BI&#65533;K&#65533;B&#65533;&#65533;&#65533;&#65533;&#65533;r*&#65533;&#65533;&#1507;J`&#65533;]&#65533;&#65533;&#65533;#GL&#65533;&#65533;&#1176;&#65533;KD&#65533;U&#65533;&#65533;Kt&#65533;&#65533;l&#65533;y&#65533;	y0&#65533;Bp&#65533;+&#65533;&#65533;UV&#65533;&#65533;Kb&#65533;&#65533;m&#65533;&#65533;(&#65533;&#65533;T&#65533;M&#684;L&#65533;	&#65533;#&#65533;&#65533;38&#65533;)L&#65533;(]&#65533;-&#65533;c&#65533;D&#65533;Td&#65533;&#65533;x&#65533;	 &#65533;7&#65533;&#65533;&#65533;@lKl&#65533;&#302;&#1338;
&#65533;&#65533;&#65533;t&#65533;$&#65533;&#65533;&#65533;&#65533;k&#65533;`i &#65533;&#65533;~&#65533;&#65533;LG&#65533;b&#65533;&&#65533;7V
/&#65533;&#65533;&#65533;H^p&#65533;&#65533;&#65533;&#65533;.&#65533; &#65533;h@h&#65533;oWv&#65533;J&#65533;PD&#65533;&#1458;k3L&#65533;&#65533;&#65533;&#65533;&#65533;&#65533;!J)&#65533;E&#65533;t&#65533;&#65533;(&#65533;&#65533;&#65533;&#65533;"&#65533;&#65533;&#65533;&#65533;&R&#65533;10%f&#65533;&#129;>&#65533;V&#65533;C&#65533;F&#65533;\&#65533;J"&#65533;pe&#65533;o&#65533;T&#65533;&#65533;B&#65533;1&#686; &#65533;atP&#65533;&#65533;&#65533;&#65533;&#65533;J$V&#65533;&#65533;m&#65533;0&#65533;&#65533;z&#65533;&#65533;*&#65533;&#65533;JB&#65533;&#65533;&#65533;,&#65533;&#45297;&#65533;&#65533;&#65533;&#65533;&#65533;&#65533;h&#65533;P&#65533;&#65533;&#65533; fi?&#65533;&#65533;&#65533;)N&#65533;&#65533;&#65533;"&#65533;&#65533;&#65533;jk&#65533;:&#65533;)&#65533;	\&#65533;B-&#65533;&#65533;c&#65533;(&#65533;&#65533;&#65533;&D&#65533;A&#65533;(&#65533;&#65533;&#65533;a&#65533;&#65533;r-&#65533;&#65533; &#1161;R&#65533;&#65533;&#65533;T&#65533;~Z&#65533;,lG&#65533;&#65533;C&#65533;&#65533;a5 
&#65533;~&#65533;ar&#65533;I`&#65533;"#C
&#65533;
"&#65533;$P&#65533;&#65533;"x&#65533;&#65533;&#783;&#65533;x&#65533;H&#65533;	&#65533;@BX&#65533;	&#65533;&#65533;&#65533;&#65533;&#65533;JQ&#65533;"&#65533;t&#65533;,l&#65533;&#1166;&#65533;:H&#65533;*&#65533;&#65533;&#65533;EvFP$&#65533;a2&#558;W&#65533;'&#65533;&#65533;&#65533;&#65533;&#65533;&#65533;P&#65533;&#65533;&#65533;&#65533;H%z&#65533;4&#65533;C'&#65533;&#65533;o&#65533;UE%&#65533;&#65533;&#65533;H&#675;4m&#65533;*&#65533;tP&#65533;&#65533;&#65533; &#65533;o2&#65533;){&#65533;Od&#65533;&#1810;&#65533;&#65533;@&#65533;D2/|&#65533;	p&#65533;$&#65533;&#65533;&#65533;&#65533;&#65533;&#65533;&#65533;&#65533;r1&#65533;#&#65533;&#65533;&#65533;R&#65533;Bg&#65533;&t6o&#65533;F&#65533;&#65533;&#65533;&#65533;62 &#65533;&#65533;&#65533;d+{&#65533;`&#65533;e&#65533;M*.&#634;d&#65533;fd&#65533;9&#65533;B&#65533;&#806;&#65533;<&#331;&#65533;&#65533;*t&#65533;Q&#65533;/&#65533;&#65533;&#65533;&#65533;&#65533;&#65533;&#65533;J&#65533;j
&#65533;!3&#65533;&#65533;>&#65533;&#65533;&#65533;&#65533;g&#65533; &#65533;!w&#65533;$&#65533;L&#65533;i+-h&#65533;FhP&#65533;&#65533;25+#/%#&#65533;&#65533;*$&#65533;(&#65533;R&#65533;&#65533;:&#65533;-B&#65533;2&#65533;&#65533;Q4
-&#65533; &#65533;Hg)&#897;&&#65533;H&#1714;&#65533;&#65533;41&#65533;T&#65533;&#65533;&#65533;>,&#65533;$t&#65533;G<Jb&#65533;2P&#65533;`&#65533; y&#65533;&#65533;&#65533;&#65533;E&#65533;&#65533;&#65533;&#65533;&#65533;&#65533;&#65533;&#65533;&#65533;LR=&#65533;(8&#65533;&#65533;&#65533;RF%9&#65533;s&#65533;&#65533;m
&#274;&#65533;&#65533;&#65533;7&#65533;p3?&#65533;,|`#^ &#65533; T{&#65533;&#65533;(&#65533;&#65533;L6&#65533;&#65533;tD&#65533;(&#65533;&#65533; &#65533;!&#65533;La+&#65533;&#65533;&#65533;J&#65533;v&#1289;&#65533;&#65533;Sw&#65533;P&#65533;4&#65533;7Ize@&#65533;,PNa&#65533;Ar N!,&#65533;H&#65533;&#65533;0`&#65533;&#65533;I&#65533;tI-`(&#65533;0&#65533;H&#65533;&#65533;H%&#65533;H1@K&#65533;t6&#65533;J&#65533;&#65533;J&#65533;J&#65533;4I&#65533;&#65533;I&#65533;&#65533;J1&#65533;", Ku&#65533;H7@ &#65533;"&#65533;&#65533;I&#65533;&#65533;I&#65533;&#65533;L&#65533;4O&#65533;tI&#65533;&#65533;M&#65533;TM&#65533;tIu J N&#65533;&#65533;t@,@&#65533;&#65533;KQ`&#65533;`G"P&#65533; R :&#65533;S?TCUTG&#65533;TK&#65533;TOUSUUW&#65533;U[5T"*uMe&#65533;Vk&#65533;Vo&#65533;>&#65533;&#65533;n&#65533;p&#65533;WXER
&#65533;Z&#65533;VC X&#65533;UY&#65533;U&#65533;.&#65533;Y"   !&#65533;   ,n &#65533; &#65533;  &#65533; &#65533;&#65533;7O&#65533;&#65533;z &#65533;&#65533;&#65533;^By&#65533; &#65533;{&#65533;@&#65533;{&#65533;*&&#65533;W&#65533;&#65533;A&#65533;&#65533;8Nlhn&#65533;&#65533;r&#65533;}&#65533;XO%B&#65533;V|&#65533;&H&#65533;3q&&#65533;&#65533;S&#65533;&#65533;x&#65533;jT&#65533;&#1052;&#65533;&#65533;:&#65533;cO&#65533;&#679;MA
M&#65533;&#65533;&#65533;&#1384;&#65533;i&#65533;&#65533;U&&#65533;zG5&#65533;w&#65533;<r&#65533;&#1969;GV&#65533;&#1546;&#65533;`&#65533;&#65533;&#65533;N&#65533;;j&#581;{/\&#65533;&#65533;&#65533;&#65533;&#65533;H&#65533;&#65533;&#1706;&#65533;&#1597;{G/1;z&#65533;"&#65533;[&#65533;N#&#65533;&#65533;&#65533;V&#65533;&#65533;9&#65533;7T5zM&#65533;&#65533;hoI&#65533;y&#65533;M&#65533;;&#65533;&#65533;d&#65533;&#65533;&#65533;3 v8&#65533;&#65533;&#65533;;&#65533;&#65533;&#1056;&#65533;3&#65533;&#1738;l&#65533;U<&#65533;&#65533;7&#65533;&#65533;'L]d&#65533;&#65533;&#65533;
&#65533;I&#992;&#65533;j&#65533;&#65533;&#65533;<9sBz	&#65533;IN&#65533;&#65533;&#2024;m&#65533;&#65533;&#65533;X&#65533;n&#1380;G&#65533;x.?t&#65533;&#65533;&#65533;&#65533;^&#65533;%$[BD&#65533;&#65533;M&#65533;&#65533;%X&#65533;&#65533;&#65533;&#65533;&#65533;&#65533;6&#65533;hc!<&#1437;&#65533;L&#65533;&#65533;c&#65533;&#65533;S&#65533;:&#65533;&#65533;NE&#65533;`&#65533;&#65533;F&#65533;N>T&#65533;wN&#65533;&#65533;&#65533;N6&#65533;xN6&#65533;&#65533;&#65533;9&#65533;&#65533;&#65533;&#65533;h&#65533;&#65533;&#65533;g&#65533;mv&#65533;h&#65533;@m ,&#65533;&#65533;Q2&#65533;N8&#65533;&#65533;@%&#65533;&#65533;&#65533;`R&#65533;%4&#65533;B&#65533;(&#65533;! &#35347;:&#65533;@S&#65533;5j&#65533;&#65533;
&#65533;&#65533;&#65533;&#35113;Pd&#65533;&#65533;#]B&#65533;&#65533;n&#65533;i&#65533;&#993;&#65533;`g#c&#65533; &#65533;_uuV&#65533;n0&#65533;)&#65533;l&#65533;_;&#65533;&#65533;i&#65533;Xf&#34368;T&#65533;7&#65533;}l&#65533;&#1730;&#65533;M	&#65533;&#65533; \&#65533;#:Z&#65533;&#65533;&#65533;&#65533;&#65533;ZJ&#65533;&#65533;(&&#65533;cY&#65533;y^h2*&#65533;&#65533;a&#65533;&#65533;&#65533;&#65533;:&#65533; @&#1433;&#65533;j&#65533;&#65533;V&#65533;F&#65533;1&#65533;&#1718;&#65533;:&#65533;f&#65533;&#65533;&#1627;n&#65533;&#58794;gP&#65533;:Z&#65533;&#65533;h&#65533;&#65533;&#65533;&#65533;&#65533;&#65533;)&#65533;&#65533;F&#65533;\cL'VdkB&#65533;
)ic&#65533;&#65533; >&#65533;&#65533;-`&#65533; 7&#133;;`|&#65533;&#65533;Wo&#65533;Q&#65533;&#65533;s&#65533; )%&#65533;&#65533;&#65533;V& 9Xj*&#65533;&#65533;&#65533;&#1449;Fl&#65533;&#65533;5c&#65533;T&#65533;f&#65533;&#65533;&#65533;&#65533;pS&#65533;&#65533;&#65533;(4&#65533;&#65533;&#65533;p&#65533;&#65533;uH+&#65533;&#65533;C&#65533;8&#65533;P&#65533; &#65533;EWE&#1621;&#65533;&#65533;&#65533;k&#65533;&#65533;&#65533;M8&#65533;%&#65533;Z&#65533;&#65533;f&#65533;j&#65533;&#65533;&#213;-&#65533;q&#65533;&#65533;%&#65533;.S@Q&#65533;&#65533;O&#65533; &#65533;3&#65533;&#65533;&#65533;&#65533;n&#65533;h&#65533;&#65533;&#65533;&#65533;&#65533;Z&#65533;e&#65533;&#65533;e&#858;&#65533;N&#65533;0&#65533;&#65533;&#65533;&#65533;&#65533;N;K+t&#65533;<&#65533;&#65533;4&#65533;B+&#65533;&#981;&#65533;D&#65533;&#65533;;&#65533;&#65533;&#65533;09r&#65533;I&#65533;&#34276;&#65533;&#65533;&#65533;&#65533;(QP(q&#65533;&#65533;Zj&#65533;&#65533;&#65533;&#65533;Z&#65533;&#65533;&#65533;&#65533;&#65533;&#65533;0&#65533;[&#65533;cY&#1376;WofE&#65533;d?fEnZ&#65533;'7&#2787;x6|&#65533;&#65533;0=
&#65533;S&#65533;&#65533;&#65533;&#65533;:&#65533;P7e&#65533;&#65533;&#65533;&#21604;&#65533;&#65533;&#65533;&#65533;&#65533;&#65533;`&#65533;&#65533;)"&#65533;x&#65533;&#65533;`J&#148;&#65533;&#65533;s&#65533;ep&#65533;T8&#65533;&#65533;&#65533;&#65533;&#65533;#T;&#65533;&#65533;u&#65533;q&#65533;&#65533;Hn
&#65533;kFB~&#65533;3&#65533;&#65533;h&#65533;&#65533;&#65533;&#65533;A&#65533;l&#65533;c2&#65533;S&#65533;;&#65533;&#65533;&#65533;&#65533;f&#65533;&#1188;&#65533;e&#65533;()H68k&#65533;9&#65533;&#65533;&#65533;&#65533;N&#65533;&#65533;?&#65533;I&#65533;&#65533;&#65533;&#65533;8 &#65533;&#1758;`&#65533;&#65533;&#1904;J3{&#1623;g$T&#65533;&#65533;p&#65533;&#65533;&#65533;&#65533;4-@i;{&#65533;\&#1886;&#65533;'4&#65533;	L&#65533;&#65533;&#65533;&#65533;&#65533;&#962;&#65533;T&#65533;&#65533;Q5mm&#65533;H&#65533;&#1761;&#65533;D&#530;)&#65533;58&#65533;b&#65533;8r&#65533;0&#65533;&#65533;@S&#65533;-!P&#65533;&#65533;B&#65533;(/&#65533;&#65533;c&#65533;,R8`0/3ZLXG&#65533;&#927;&#65533;&#65533;k&#65533;p&#65533;&#65533;"W&#65533;&#65533;AUC&#65533;&#65533;&#65533;S&#65533;0&#65533;
&#65533;{&#65533;C-h&#65533;g;&#65533;f&#65533;w&#65533;&#65533;o&#65533;&#65533;&#65533;&#65533;X&#65533;&#65533;`R!&#65533;`&#65533;x&#65533;MI&#65533;2!&#65533;&#65533;a&#65533;XV&#65533;&#65533;e,&#65533;&#65533;";&#65533;A1&#65533;&#65533;&#65533;?&#65533;&#65533;&#65533;h&#65533;'LA&#65533;_&#65533;&#65533;&#65533;5&#2000;&#65533;&#65533;&#65533;M&#65533;&#65533;&#65533;&#973;&#65533;&#65533;&#65533;feq&#65533; ~&#65533;&#394;&#65533;&#65533;&#65533;?&#65533;1&#65533; &#65533;&#65533;g_&#65533;&#65533;&#65533;Dfe&#65533;R&&#65533;  =&#65533;&#65533;&#1252;%&#65533;&#725;&#65533;T4FF![&#65533;&#65533;)&#65533;&#65533;S$&#65533;d&#65533;3c&#65533;&#65533;&#65533;&#65533; 9kY!y&#65533;&#65533;![&#65533;C&#65533;&#65533;C&#65533;&#65533;,&#65533;&#65533;$&#65533;&#65533;$MA&#65533;Lj
Q&#65533;&#65533;F`&#65533;&#65533;0&#65533;P~&#65533;T&#65533;&#65533;\&#65533;L<G&#65533;u&#65533;&#65533;&#65533;#&#65533;3VB&#65533;0*&#65533;i&#65533;Z!&#65533;&#65533;i&t&#65533;re&#65533;&#65533;&#65533;~&#65533;&#65533;&#65533;&#1448;&#65533;&#65533;%U&#65533;&#65533;&#65533;RR&#65533;8yd5&#65533;&#65533;&#65533;J,n&#563;&#65533;pB&#65533;&#65533;5!&#1664;+&#65533;&#65533;&#65533;j&#65533;&#65533;hy&#65533;+&#65533;L&#65533;R&#65533;&#65533;89)1/&#65533;f&#65533;e&#65533;Qb&#65533;DZ&#65533;&#65533;|&#235;&#65533;&#65533;A&#65533;&3&#65533;&#65533;&#65533; n"&#65533;) &#65533;&#65533;$&#65533;HN!&#65533;HH=E &D&#65533;	&#65533;&#65533;&#65533;&#65533;&#65533;&Lc;,&#65533;?&#65533;Z&#65533;Qh]&#65533;&#65533;B&#65533;&#65533;\g&#65533;#&#65533;2&#65533;&#65533;&#431;&#65533;-&#65533;z&#65533;<&#65533;&#65533;&#65533;&#65533;/&#65533;x+UWt&#65533;#&#65533; &#65533;C'&#65533;&#65533;.&#65533;&#65533;b&#65533;&#65533;&#65533;:&#65533;&#65533;$A&#65533;mB&#65533;&#65533;&#65533;IJ&#65533;	@&#65533;q&#65533;&#65533;L&#65533;&#65533;&#65533;:d&#65533;
&#65533;&#65533;&#65533;G&#65533;&#65533;:&#65533;&#65533;g&#1457;&#65533; z&#65533;&#65533;&#65533;FN&#65533;&#1173;):&#993;:&#65533;:&#65533;G&#65533;&#65533;)&#65533;&#1041;&#65533;&#65533;<'L&#65533;&#65533;%&#65533;)&#65533;oL
9e	&#65533;&#65533;b&#65533;+T&#65533;&#65533;F3&#65533;&#65533;&#65533;a8&#65533;&#65533;W&#65533;pE| &#900;&#65533;A&#65533;4&#65533;&#65533;&#65533;h R&#65533;&#65533;,&#65533;Bc&#65533;$&#65533;&#65533;&#65533;	&#65533;&#65533;I&#65533;^&#65533;&#1960;X&#65533;&#65533;YB^&#65533;&#65533;{&#65533;+J&#65533;&#654;&#65533;V&#65533;j&#65533;&#65533;&#65533;&#65533;MH&#65533;&#65533;j&#65533;&#65533;&#65533;&#65533;"&#65533;Y&#65533;&#65533;FW!OD&#65533;&#65533;+&#65533;X &#65533;^&#65533;T&#65533;&#65533;&#65533;(jsRI&#65533;&#65533;R&#65533;&#65533;i&#65533;:@U&#65533;+&#1608;`&#65533;&#65533;&#65533;EA6&#65533;&#65533;&#65533;IVw&#65533;q&#65533;&#65533;$&#65533;m ir<&#65533;&#65533;sjCV&#65533;&#65533;)U7&#65533;&#65533;&#65533;&#65533;&#65533;<&#65533;r" &#65533;&#65533;	&#65533;B&#65533;&#65533;y&#65533;$&#65533;>&#65533;U&#65533;&&#65533;p&#65533;ft&#65533;Q&#726;vN&#65533;9X8	&#944;S&#1336;h&#65533;1E&#65533;&#65533;&#65533;O[&#65533;&#65533;D&#65533;&#65533;i&#65533;&#65533;&#458;&#179;y&#65533;&#65533;`&#65533;A}-&#1948;c1/&#65533;#&#1812;k&#580;7&#65533;u&#65533;&#1106;l&#65533;&#65533;&#65533;xK&#65533;&#65533;6:&#65533;&#65533;O&#65533;	&#65533;&#65533;LeaP&#65533;I&#65533;&#65533;y;&#65533;&#65533;&#65533;&#65533;&#65533;&#65533;tiR&#65533;&#1203;=k&d&#65533;,&#65533;&#65533;&#65533;F&#65533;u&#65533;&#65533;M&#65533;PG8&#65533;&#65533;&#65533;%&#65533;&#65533;&#65533;'>d@&#65533;&#65533;m&#65533;&#65533;&#65533;xF3&#65533;&#65533;&#65533;&#65533;r
C@.q&#65533;&#65533;^x&#65533;o&#65533;&#65533;&#65533;42f&#65533;c&#65533;&#65533;&#65533;X&#65533;dY&#65533;&#65533;U&#65533;&#65533;&#65533;.&#65533;.&#65533;*`&#65533;g:&#65533;a&#65533;&#65533;@&#65533;Y&#65533;&#65533;&#65533;^&#65533;M&#65533;&#65533;&#65533;&#65533;]&#65533;rl&#65533;w&#65533;o&#65533;&#65533;&#65533;&#65533;^H&#65533;wl<&#850;&#65533;eC&#65533;[&#65533;>v&#65533;A5&#65533;L] &#1854;
w&#65533;%&#65533;&#65533;&#1935;&#65533;P&#65533;wS&#65533;@&#65533;&#65533;Kj*9&#65533;(&#65533;<&#65533;&#65533;2&#65533;&#65533;F&#65533;:h8&#65533;&#65533;&#65533;&#65533;H&#65533;&#65533;w&#16607;&#65533;h&#65533;&#65533;&#65533;&#65533;&#65533;&#65533;&#65533;&#65533;`j&#65533;1n:!R&#65533;&0&#65533;mQqg{&#65533;WO&#65533;G&#65533;!^3%eql &#65533;g&#65533;V&#65533;&#65533;ZbE~wHX&#65533;l1"&#65533;Rm&#65533;,r`&#1056;Q `Z8&#65533;9&#65533;&#65533;pq&#65533;S&#65533;[2T&#65533;t  wqGk&#65533;G7pD8&#65533;s&#65533;&#65533;Li&#65533;`Jr&#835;M&#65533;]S&#65533;&#65533;&#65533;i&#208;`T&#65533;&#65533;&#65533;#&#65533;s&#65533;&#65533;&#65533;B&#65533;5x5:Wr6O&#65533;&#65533;D?JR-)r&#65533;1z&#65533;SG&#65533;RN &#65533;&#65533;_&#1142;S rk&#65533;B&#65533;pZ&#65533;'y&#65533;2&#65533;&#65533;3&#65533;&#451;n&#65533;&#208;x&#65533;&#65533;&#65533;]F&#65533;)5i&#65533;&#65533;)9p2#&bLp
^&#65533;Uk&#65533;)VVd&#65533;Uc&#65533;y&#65533;Wc&#65533;&#65533;K&#65533;	&#65533;8&#65533;uu&#65533;1&#65533;a&#65533;)W&#65533;&#65533;&#65533;&#1440;&#65533;&#65533;&#65533;&#65533;&#65533;4&#1494;Q&#65533;&#65533;&#65533;4"&#65533;&#65533;2g&#65533;a2&#65533;g&#65533;&#65533;0 &#65533;P7S`O:&#65533;&#65533;&#65533;CD2L&#65533;&#65533;&#65533;t&#65533;F@$9&#65533;U&#65533;Q&#65533;q&#547;Py&#65533;&#65533;&#65533;^s4b#h&#65533;Nm&#65533;A&#65533;0X&#65533;"<?&#65533;&#65533;p2&#65533;\&#65533;&#65533;&#65533;D=&#65533;&#65533;98A6&#65533;0x&#65533;&#65533;Y+R&#65533;&#65533;AT&#65533;&#65533;.&#65533;t&#65533;&#897;7&#65533;Rs/Bd2T5Hgh&#1143;HS08r&#65533;?y?&#65533;&#65533; D&#65533;A&&#65533;&yrA&#65533;R9bR&#65533;&#65533;8rjw3&#642;&#65533;&#65533;TF&#65533;!&#65533;b!&#65533;(vTH&#65533;E
&#65533;&#65533; N&#65533;&#65533;U&#65533;q'&#65533;&#65533;7W&#65533;0&#65533;s(&#65533; &#65533;&#65533;&#65533;
&#65533;:&#65533;h&#65533;&#65533;&#65533;t&#65533;(-&#65533;i&#65533;^&#65533;#m&#65533;"Oc$(D&#65533;&#25633;&#65533;g&#65533;&#65533;1&#65533;@+&#65533;&#65533;&#65533;&#65533;8"&#65533;qH&#65533;&#65533;$&#65533;A&#65533;&#65533;H&#65533;&#65533;%)&#65533;&#65533;GN&#1553;&#65533;u4&#65533;3&#65533;cM&#65533;3/%&#65533;!&#65533;Q!&#65533;&#65533;I&#65533;&#65533;J&#65533;g&#65533;dp&#65533;E*	 &#65533;(&#65533;.D|p&#65533;F&#152;&#65533;&#65533;C&#65533;6X&#65533;-&#65533;&#65533;i&#65533;@
1&#65533;&#65533; z&#65533;Q,&#65533;\&#65533;o&#65533;l&#65533;v&#65533;U&#65533;G@&#65533;b&#65533;&#65533;s&#37573;&#65533;,&#1409;%&#65533;h&#65533;6&#65533;&#599; &#65533;&#65533;&#65533;t&&#65533;=B&#1424;%&#65533;S&#65533;&#65533;&#65533;&#65533;S&#65533;a0&#65533;G0&#65533;&#65533;8&#65533;E&#65533;w&#65533;&#65533;&#65533;&#65533;Cba!&#65533;*Z&#404;&#65533;UE&#65533;&#65533;r!
&#65533;&#65533;y&#2025;&#65533;&yip{&#65533;&#65533;&#65533;&#65533;Lj&#65533;.V3&#65533;&#65533;Fs&#65533;&#65533; F&#65533;&#65533;A&#65533;Sb&#65533;&#65533;&#65533;PC&#65533;Cv3&#65533;fGS2&#65533;Az^u^>%2&#65533;/&#65533;!&#65533;|&#65533;&#65533;&#65533; $gJU&#65533;&#65533;Vw&#65533;&#65533;g&#65533;&#65533;fB&#65533;&#65533;R&#65533;&#52695;0&#65533;'h&#65533;&#65533;l&#166;&#1251;&#65533; &#65533;Scve&#65533;&#65533;>&#65533;&&#65533;&#65533;S2&#65533;!&#65533;6&#65533;&#65533;&#65533;8&#65533;&#65533;&#65533;[&#65533;.&#65533;&#1432;&#65533;b&#65533;&#65533;&#65533;&#65533;&#65533;&#65533;&#65533;&#65533;&#65533;&#65533;&#278;fv&#65533;&#65533;S&#65533;&#65533;&#65533;&#65533;&#65533;&#65533;|&#65533;*&#65533;A&#65533;&#65533;5I&#65533;&#65533;3; &#65533;$&#65533;&#65533;&#65533;&#65533;&#65533;&#65533;Y&#65533;&#65533;&#65533;&#65533;&#65533;;:&#65533;&#1217;&#65533;s(1r-&#792;&#65533;Q5&#65533;*X!&#65533;&#65533;Mp&#65533;T&#65533;Q&#65533;
qU!&#65533;p&#65533;Otr&#65533; &#65533;D&#65533;N&#65533;&#65533;&#65533;&#65533;)&#65533;4&#65533;&#65533;X&#65533;&#65533;)&#65533;&#65533;PJ&#487;mS&#65533;&#65533;2&#65533;&#65533;J&#65533;6|&#65533;&#258;!T&#65533;&#65533;eA&#65533;&#65533;T&#65533;&#65533;p$BC&#65533; `	&#65533;-2&#65533;>}&#65533;&#65533; &#65533;{&#65533;7!&#65533;)#&#65533;;z&#65533;&#65533;N w&#65533;&#65533;4&#65533;; t&#65533;D?&#65533;]U&#65533;&#65533;7&#449;r&#65533;&#65533;rL&#65533;
^u&#65533;&#65533;8&#65533;IrB<Py&#65533;T&#65533;&#65533;\&#65533;f~&#65533;&#65533;&#65533;r[q&#65533;Q&#65533;F&#65533;"^&#65533;iL &#65533;np
&#65533;P!&#65533;%=&#65533;%&#65533;f%U&#65533;5&#65533;$!&#65533;&#65533;&#65533;&#928;_	\1Gc&#65533;Y
&#65533;q&#65533;+&#65533;w4&#65533;GW&#65533;[BX&#65533;&#65533;&#65533;&#65533;&#65533;E&#65533;6h&#65533;&#65533;&#65533;&#65533;&#65533; `zI&#65533;&#65533;f&#65533;&#65533;&#65533;OM`&#65533;&#65533;&#1330;&#65533;U&#65533;U$5'&#65533;h:]*&#65533;&#65533;&#65533;&#65533;&#65533;0&#65533;&#65533;U
$'&#65533;$P&#65533;7\",&#65533;""	&#65533;I! &#65533;3&#1456;&#65533;&#65533;g&#65533;$&#65533;3C&#65533; &#65533;R#&#65533;&#65533;v&#65533;L&#65533;&#65533;&#1075;pU0 &#65533;Jqe&#65533;&#65533;h&#65533;&#65533;jGd&#65533;&#290;Q=&#65533;i=&#65533;&#65533;&#65533;&#65533;&#65533;&#65533;t3&#65533;2qQ&#65533;&#1173;;g&#65533;&#65533;n&#65533;T&#65533;D&#65533;&#65533;aR&#65533;7&#65533;&#65533;'E&#65533;&#65533;gra&#65533;glc&#65533;~&#65533;&#65533;&#65533;&#65533;&#65533;w&#65533;&#65533;g&#65533;E+u&#65533;^[&#65533;&#65533;O&#65533;&#65533;&#65533;4&#65533;{&#65533;Hr&#65533;&#65533;hu
&#65533;!6i5r&#65533;XbZ&#65533;&#65533;`&#65533;P&#65533;&#65533;&#65533;.&#65533;fl&#65533;&#65533;K#*&#65533;&#65533;&#65533;&#65533;q&#65533;&#65533;1J&#65533;&#65533;t&#65533;&#65533;`ux%y&#65533;Lp5~&#1376;&#65533;D&#65533;z&#65533;&#65533;2&#65533;&#65533;&#65533;v&#65533;'Q"&#65533;&#65533;&#65533;&#65533;&#65533;5"G)&#65533;&#65533;@&#65533;&#65533;I &#65533;&#65533;AA&#65533;D&#413;&#65533;&#65533;d&#65533;8X&#65533;&#65533;&#65533;0&#65533;&#65533;&#65533;&#65533;Q0&#65533;&#65533;x&#65533;&#65533;&#65533;
C:^%!wNp
&#65533;fj&#65533;;&#65533;&#65533;y&#65533;!&#65533;&#65533;}&#65533;*&#65533;hT&#65533;a&#1507;U3&#65533;T&#65533;&#65533;c&#65533;4C&#65533;&#65533;Z&#65533;Aa&#65533;9&#1046;0&#65533;&#65533;&#65533;&#1579;zs9:&#65533;&#65533;&#65533;u7dW&#65533;[ &#65533;&#65533;e&#65533;&#65533;&#65533;4&#65533;&#65533;:&#65533;&#65533;#5J9&#65533;&#65533;&#65533;&#65533;&#444;j&#65533;PJ&#65533;e3&#65533;&#65533;"g&#65533;w&#65533;}&#65533;2=&#65533;
&#65533;II&#65533;|&#65533;(C'q&#65533;@5FK &#65533;&#65533;w&#65533;&#65533;&#65533;&#65533;&#65533;Y0&#1118;&#65533;&#65533;&#65533;&#65533;&#65533;&#65533;9?&#65533;&#65533;&#65533;U&#1513;&#1264;&#65533;o&#65533;Z&#65533;$&#540;&#65533;Y&#65533;&#396;&#65533;:&#65533;&#65533;	Q|&#65533;&#65533;&#246;&#65533;8&#65533;&#470386;o&#65533;V&#65533;`&#65533;&#65533;"&#65533;hLK&#65533;&#65533;'3)&#65533;&#65533;t+&#65533;&#65533;=&#65533;&#65533;&#65533;<F&#65533;&#65533;K|KZ&#65533;&#65533;|&#65533;&#65533;,cM&#65533;&#65533;J&#65533;"8&#65533;&#65533;7R&#65533;&#65533;&#65533;&#65533;&#65533;&#65533;)$&#65533;Q6&#65533;B&#65533;2&#65533;&#65533;&#65533;U'&#65533;&#1216;f&#65533;| &#65533;&#65533;I&#65533;w&#65533;D&#65533;4BB 3e56&#923;&#298;&#65533;",|&#65533;<4),&#65533;xOl-?&#65533;&#65533;&#65533;&#65533;9yhxu&#65533;R_pR+}d&#65533;&#65533;&#65533;&#65533;&#65533;<&#65533; 0&#65533;"&#65533;r&#65533;hR&#65533;3.y&#65533;9 &#65533;&#65533;e
6l&#65533;Tm&#65533;?(f&#65533;&#65533;!'&#65533;P&#65533;&#65533;&#65533;&#65533;&#65533;&#65533;&#65533;8J&#65533;&#65533;&#65533;o&#65533;&#65533;&#65533;&#65533;Z&#65533;'7&#65533;K&#65533;&&#65533;&#1453;&#65533;&#65533;&#65533;F&#65533;A",{&#65533;4&#65533;I&#65533;'yB&#65533;81&#65533; R:&#65533;U&#65533;r1&#65533;&#65533;!&#65533;8b&#65533;&#65533;f&#65533;&#65533;3Z&#65533;A&#65533; p&#65533;u&#65533;&#65533;&#65533;&#65533;&#1584;|q&#65533;&#65533;h&#65533;wi&#65533;/&#65533;&#65533;&#65533;A);&#65533;8}Z&#65533;Z&#65533;(&#65533;c&#65533;Jlzl}&#1770;&#65533;&#65533;`&#65533;'?s6&#65533;`K>3G^	&#65533;#&#65533;=&#65533;&#65533;&#65533;P&#65533;&#65533;B86&#65533;P5&#65533;f]G&#15230;&#65533; &#65533;h{&#65533;&#65533;&#65533;=oRD&#65533;rr&#65533;P!&#65533;K
&#65533;&#65533;&#65533;&#65533;uDS"S&#65533;&#65533;C&#65533;C&#65533;/>&#65533;|&#65533;&iy#&#65533;&#1487;u&#65533;&=NpO&#65533;&#65533;S&#65533;Z&#65533;6&#65533;FS'&#65533; &#65533;&#65533;&#65533;&#65533;&#65533;&#65533;:&#65533;&#65533;&#65533;&#65533;&#65533;#&#65533;mA&#65533;&#65533;!&#65533;&#65533;d&#65533;&#65533;	>y&#65533;	Q&#65533;&#65533;7&#65533;=&#65533;&#65533;&#65533;!8g&#65533;I5&#65533;;9&#65533;44&#65533;&#65533;&#65533;!:a&#65533;&#65533;;&#65533;6I&#65533;s)&#65533;&#65533;&#65533;t&#65533;X&#65533;:&#65533;O&#65533;&#65533;&#65533;&#65533;&#65533;&#65533;_&#65533;G&#65533;c&#65533;'D&#65533;I&#65533;u&&#65533;%/C1&#65533;i&#65533;&#1059;&#65533;f&#65533;`%TYR;?m&#65533;O&#65533;j&#65533;&#65533;]	x&#65533;&#65533;&#65533;=eO&#65533;P0&#65533;&#65533;&#65533;&#65533;&#65533;2&#65533;&#65533;c&#36276;&#65533;&#65533;Z&#65533;&#65533;={RA&#65533;9~2T&#65533;&#65533;Lg&#65533;&#65533;&#65533;x~2&#65533;W&#65533;&#65533;&#65533;&#65533;&#65533;&#65533;{&#65533;&#65533;7d2&#65533;K&#65533;6&#65533;W&#65533;	N&#65533;wTMk&#65533;6Z&#65533;&#65533;&#65533;&&#65533;&#65533;)&#65533;%e&#65533;7&#65533;&#65533;&#65533;=d&#65533;5&#65533;&#65533;d!&#65533;&#65533;&#65533;&#65533;u|{&#65533;l&#231;&#65533;ft&#65533;&#65533;&#65533;Jj&#65533;&#65533;cp&#65533;&#679;?SP&#65533;$&#65533;/&#65533;&#65533;?&#65533;V&#65533;&#65533;,&#65533;}{&#65533;&#65533;M&#65533;&#65533;f;%`&#65533;&#65533;&#65533;&#834;&#65533;&#65533;q$v&#1059;&#65533;&#65533;&#65533;QLS&#65533;&#65533;5&#65533;&#65533;&#65533;&#65533;&#65533;
,%=&#65533;	 &#65533;&#65533;&#65533;&#65533;&#65533;&#65533;&#65533;&#65533;K&#65533;&#65533;&#65533;&#65533;&#65533;&#65533;A\&	U&#65533;=&#65533;&#65533;&#65533;Tn&#65533;W&#65533;p&#65533;`&#65533;j=y<9&#65533;&#643;&#65533;&#65533;:c/&#65533;&#65533;.?&#65533;&#65533;&#65533;w&#65533;OK&#65533;(&#65533;a	&#65533;&#65533;q&#65533;6&#65533;&#65533;0wnd&#65533;d&#65533;\N&#65533;g&#65533;q&#65533;&#65533;&#65533;&#65533;&#65533;a&#65533;&#65533;1/&#65533;!&#65533;h
&#65533;0~&#65533;&#65533;&#65533;u&#65533;&#65533;Q+&#65533;h&#65533;w&#65533;&#65533;7"~&#65533;!&#65533;&#65533;0&#65533;&#65533;&#65533;`2 @k E~OTaKRT&#65533;Gh&#65533;&#1226;&#65533;&#65533;0&#65533;~~&#65533;&#65533;&#65533; &#65533;S&#65533;&#65533;&#65533;&#65533;x&#65533;g&#65533;&#65533;&#65533;&#1921;&#65533;&#65533;&#65533;&#16621;&#433;=&#65533;6f&#65533;`&#65533;&#65533;/&#834;Q&#65533;&#65533;'&#65533;_&#65533; &#65533;X6 &/"4n&#65533;q&#65533;TR&#65533;&#65533;`&#65533;&#65533;&#65533;&#1361;6&#65533;&#65533;w#&#65533;&#65533;&#65533;D&#65533;&#65533;L&#65533;O&#65533;w&#65533;0%:&#65533;S#&#65533;&#65533;&#65533;&#65533;&#65533;L't&#65533;&#65533; &#65533;  H&#65533;o]&#65533;rS&#65533;8&#65533;a&#193;&#65533;kGo&#65533;{&#65533;&#65533;&#65533;&#462;&#65533;7&#65533;&#65533;&#65533;&#65533;80&#1849;&#65533;&#65533;P&#65533;&#65533;&#65533;S&#1400;i;F&#65533;&#65533; &#65533;YC9&#65533;&#65533;&#65533;&#65533;@s&#65533;9&#65533;7v/&#65533;@[&#65533;4f5t&#180;iVF&#65533;(&#990;M&#65533;&#65533;[&#65533;&#65533;&#65533;&#65533;y4&#65533;&#65533;G&#65533;9&#65533;Fl6&#65533;&#65533;h&#65533;&#65533;&#589;&#65533;&#65533;&#65533;Q&#65533;&#65533;&#65533;&#65533;&#65533;&#65533;o&#65533;u&#65533;&#65533;[w&#1061;&#65533;&#65533;M8[6z&#65533;&#65533;,&#65533;&#65533;&#65533;&#1672;&#65533;H&#65533;&#65533;I3%,>&#65533;&#65533;t&#1736;&#65533;N&#65533;;w&#65533;&#65533;6k
&#65533;e&#65533;&#65533;@Bs&#65533;f&#65533;"&#65533;&#65533;&#65533;0&#65533;-&#65533;&#65533;e&#1817;S&#65533;&#65533;y&#65533;5"&#65533;i_&#65533;y6&#65533;&#65533;&#65533;&#65533;&#65533;n&#65533;&#65533;&#65533;&#540;p&#1529;C&#65533;^&#65533;s&#65533;&#65533;[&#65533;&#65533;l]&#65533;&#65533;&#65533;{&#65533;&#65533;/&#65533;&#65533;&#65533;&#65533;E|b4]:&#65533;&#65533;I&#65533;n
l&#65533;8&#65533;\&#65533;&#65533;&#65533;^&#65533;&#805;&#65533;>&#65533;i&#65533;&#65533;&#65533;h&#65533;&#65533;&#65533;3&#65533;&#65533;&#65533;@b&#65533;&#65533;&#65533;d`&#65533;p&#65533;&#65533;&#65533;u&#65533;@/k\&#65533;A&#65533;S&#65533;xC&#65533;&#65533;&#65533;&#65533;&#43720;&#65533;A&#65533;&#65533;w<)&#65533;&#65533;zdG> &#65533;&#65533;&#65533;&#65533;&#65533;&#65533;Z&#65533;&#65533;&#65533;&#65533;&#65533;&#65533;w&#65533;&#583;&#65533;&#65533;&#65533;&#65533;&#543;&#65533;&#65533;&#65533;'&#65533;&#65533;+&#65533;tRl&#65533;fr&#65533;&&#65533;|
&#65533;/&#65533;&#65533;3y&#65533;&#65533;A &#65533;a&#65533;&#1158;&#65533;&#65533;%
&#65533;;j&#65533;;&#65533;H &#65533;Q&#65533;&#65533;u&#65533;&#65533;,v`&#65533;D&#65533;&#65533;QG&#65533;&#1412;9&#65533;L&&#65533;dK&#65533;&#65533;Nq&#65533;%&#65533;&#65533;q&#65533;K&#65533;&#65533;&#65533;D&#65533;&#65533;J&#65533;&#65533;*&#65533;&#897;Gw&#65533;&#65533;Q>&#65533;|&#65533;A.]zB	&J&#65533;U&#65533;
+&#65533;|&#65533;&#65533;%|&#65533;&#65533;&#65533;&#946;t	O&#65533;H&#65533;3"&&#65533;&#65533;&#65533;W&#65533;&#65533;p>,&#65533;&#207;&#65533;1*&&#65533;'x&#65533;A'&#65533;Ul&#65533;'j+&#840;&#65533;@T &#873;k&#65533;&#65533;S]&#65533;&#65533;&#65533;&#65533;z&#65533;&#1030;&#65533;U]&#65533;&#65533;Rt&#65533;&#65533;&#479;|0&#65533;&#65533;&#65533;&#65533;p&#65533;&#65533;y+"'r&#65533;&#65533;f&#65533;%&#65533;2&#65533;y&#35154;K&#65533;&#65533;&#65533;F&#65533;#v&#65533;&#65533;&#65533;&#65533;&#1746;B	!&#65533;&#65533;F&#65533;&#65533;j&#65533;xE&#65533;&#65533;&#65533;&#1105;x]&#65533;E &#65533;&#65533;&#65533;&#65533;	&#65533;=&#65533;e&#65533;&#65533;Y1&#65533;S &#65533;&#65533;&#65533;&#65533;&#65533;h?="+"z&#65533;y6&#65533;&#65533;&#65533;&#65533;X3z&#65533;k &#65533;&#65533;T&#65533;&#65533;D>&#65533;&#769;&#65533;-&#65533;&#65533;&#65533;^6&#65533;y&#65533;23k&#65533;&#65533;&#1765; `&#65533;&#65533;P'"&#65533;!&#65533;|.&#65533;Y&#65533;^*&#65533;5u&#65533;&#65533;z%&F+&#65533;f&#65533;A&#65533;	~&#65533;&#65533;J&#65533;&#65533;&#65533;r&#65533;&#65533;lBq&#1397;&#65533;A&#65533;&#65533;&#1086;v&#65533;&#65533;;&#65533;&#65533;&#65533;{&#65533;,|&#65533;l}&#65533;7&#65533;&#65533;&#65533;~ie2&#65533;'&#65533;!&#65533;_6.&#65533;&#65533;&#65533;&#306;J&#65533;M&#65533;U&#65533;`8G&#65533;&#65533;&#65533;Gw"&#65533;&#65533;G!7<+b&#65533;A&#65533;wTr2E`(G&#65533;&#65533;T&#65533;&#65533;u&#65533; &#65533;+&#65533;^&#65533;&#65533;&#65533;%jD&#65533;&#65533;]&#65533;&#65533;+&#65533;?&#65533;~c&#65533;&#65533;un &#65533;&#65533;
&#65533;N&#65533;&#65533;`op&#65533;@7&#65533;&&#65533;.&#65533;&#65533;&#65533;:H<E$4&#65533;&#65533;&#65533;&#65533;&#1792;'"&#65533;&#65533;&#65533;;&#65533;&#65533;&#65533;H&#65533;&#65533;G&#65533;S"&#65533;8&#65533;&#65533;&#65533;&#65533;gMa&#65533;H&#65533;&#65533;&#65533;&#65533;K&#65533;P&#65533;M&#65533;5&#65533; &#65533;h&#65533;[&#65533;&#65533;&#65533;a-x&#65533;#&#65533;&#65533;3F-&#65533;&#65533;J&#65533;*I&#65533;&#65533;%@0&#65533;@ &#65533;&#65533;`C&#65533;&#65533;&#65533;R&#65533;&#65533; 0hpm:,c&#65533;W&#65533;&#65533;&#65533;(_&#65533;x&#65533;&#65533;r&#65533;U&#65533;cmF&#1094;M&#65533;D2&#65533;,j&#65533;&#65533;&#65533;&#65533;&#65533;!&#65533;&#65533;&#65533;&#65533;L\&#1215;&#65533;&#65533;&#65533;S_&#65533;&#65533;"bn&#65533;&#65533;5=&#65533;Fp&#1703;&#65533;U&#65533;&#65533;>
	H&#65533;&#65533;&#65533;&#65533;&#65533;&#65533;U~4&#65533;>+"^a&#65533;H&#65533;&#65533;rM&#65533;RVD&#65533;P&#65533;&#65533;)n&#65533;O&#65533;W'&#65533;A&#65533;D&#65533;9&#65533;9#zN&#65533;K&#65533;9&#771;9&%$2&#65533;&#65533;9~7&&#1829;&#65533;&#65533;b,&#65533;P&#65533;&#65533;U&#65533;$&#65533;a&#65533;7^p&#65533;9&#65533;c&#65533;!&#65533;&#65533;8&#65533;%&#65533;"V&#1676;&#65533;rb&#65533;@&#65533;&#1228;&#65533;&#65533;&#65533;&#65533;AIE&#1372;FK_&#65533;&#1052;&#65533;."&#65533;@3&#65533;&#65533;&#65533;&#65533;K&#65533;&#65533;&#65533;&#65533;&#65533;Em&#65533;C&#65533;&#65533;9&#65533;&#65533;0r&#65533;k(&#65533;&#65533;&#65533;~&#65533;&#65533;T&#65533;oH&#65533;&#65533;4&#65533;&#65533;&#604;@
&#65533;&#65533;&#65533;R1G@&#65533;&#65533;jq&#65533;		&#65533;&#65533;1ad4&#65533;&#65533;&#65533;&#65533;\&#65533;&#65533;&#1795;/&#65533;k&#65533;&#65533;&#65533;g@&#65533;&#65533;&#65533;P{S&#1541;)"~&#65533;&#65533;4&#65533;&#65533;&#65533;&#65533;&#65533;&#65533;&#65533;H]&#65533;GC:&#65533;d&#65533;#&#65533;`# ,&#65533;]&#65533;&#65533;(&#65533;&#65533;&#65533;a&#65533;k&#65533;&#65533;&#65533;&#65533;:&#1943;&#65533;KqC&#65533;A!d&#65533;&#65533; j&#65533;}&#65533; &#65533;U&#65533;&#65533;q&#65533;'rI&#65533;j&#65533;&#65533;&#65533;&#65533;C%&#65533;&#1173;*&#1166;w&#65533;nE&#65533;M&#65533;&#65533;R&#65533;)&#65533;&#65533;&#65533;&|)&#65533;OZ&#65533;&#65533; &#65533;'|&#65533;f&#65533;&#65533;B&#65533;1&#65533;&#65533;&#65533;.&#65533;&#65533;m&#1105;j&#65533;k-&#185;&#65533;6&#1179;&#65533;&#65533;&#65533;&#65533;&#65533;/iG6L;D&#65533;&#65533;;2&#65533;A&#65533;&#65533;U&#65533;&#65533;DR&#65533;	"&#302;&#65533;&#65533;&#65533;9&#65533;\&#65533;*&#65533;vX&#65533;&#65533;r&#65533;&#65533;&#65533;>&#65533;&#65533;2&#65533;&#65533;6&#65533; 4d3Yw4	&#65533;&#65533;PV&#65533;ihQY&#65533;&#65533;&#65533;&#65533;&&#65533;?&#65533;`"%	&#65533;&#1463;&#65533;yn(&#65533;Q&#65533;9~S&#65533;&#65533;&#65533;'&#65533;&#65533;)&#65533;&#65533;5Z&#65533;&#65533;&#65533;UZT	Tu&#65533;&#65533;&#65533;)g\:g&#65533;&#322;(hn&#65533;&#65533;G&#65533;(&#65533;l&#65533;Mo&#65533;&#65533;jP&#65533;&#65533;&#65533;tC&#65533;&#65533;P&#65533;B&#65533;&#65533;HY&#1272;&#65533;Q&#65533;&#65533;&#14006;&#65533;<V*I&#65533;&#65533;&#65533;&#65533;L&#65533;&#65533;"GkZC&#65533;S}&#28682;:&#65533;&#65533;8&#65533;&#65533;&#65533;*&#65533;_nZ&#65533;&#65533;&#65533;/&#7689;&#65533;&#65533;C&#65533;&#65533;%"&#65533;&#65533;]D&#65533;8v&#65533;&#65533;M&#65533;&#65533;H60&#65533;&#65533;&#65533;&#65533;'.&#65533;A{&#65533;A&#65533;6.x&#65533;S:e&#65533;&#65533;y&#65533;,&#65533;j&#65533;\&#65533;/&#65533;c&#65533;#<&#1675;Yq&#65533;&#65533;`&#65533;&#65533;&#65533;-&#65533;&#65533;8D5&#65533;:&#65533;",M&#65533;.j&#65533;&#65533;A&#65533;&#65533;l&#65533;s&#65533;5&#65533;&#252;&#65533;X?n&#65533;`#&#65533; &#65533;&#65533;b&#65533;&#65533;&#65533;&#820;/&#65533;&#65533;M&#65533;4&#882;g&#65533;n&#65533;a +&#65533;F &#65533;3&#65533;&#65533;&#65533;&#65533;0&#65533;&#65533;&#65533;&#65533;l&#65533;&#65533;&#65533;&#65533;$H7P<&#65533;#&#65533;&#65533;K&#65533;&#65533;&#65533;&#65533;&#65533;h&#65533;#&#65533;Nk&#65533;C&#65533;,&#65533;M&#65533;kVU&#65533;2&#65533;&#65533;xJ&#65533;j&#65533;&#65533;&#65533;&#65533;&#65533;E&#65533; P&#65533;\&#65533;&#65533;a&#65533;s(&#65533;&#65533;&#65533;&#1524;&#65533;]&#65533;d&#65533;d&#65533;8 &#65533;?&#65533;DZq&#65533;&#65533;&#1577;&#65533;&#65533;G&#65533;`AV&#65533;r8&#65533;&{d&#65533;F&#65533;GI&#65533;7T&#65533;L}'U&#65533;w&#65533;!&#65533;fCZe&#65533;&#771; &#65533;&#65533;&#65533;&#65533;&#65533;p&#65533;;&#65533;&#65533;9&#65533;&#65533;c&#171;&#65533;bPl&#65533;&#65533;S&#65533;&#1648;CYwW'&#65533;t=&#65533;[&#65533;&#65533;hR<&#65533;&#65533;$dfC!xjH2d	 &#65533;1&#65533;&#65533;x&#65533;&#1680;&#65533;%&#65533;:G&#65533;&#65533;&#65533;DA&#65533;TT&#65533;&#65533;&#65533;&#65533;&#65533;2&#1288;&#65533;&#65533;/q2-&#65533;&#65533;&#65533;&#65533;&#65533;Ccn&#65533;&#65533;u5&#65533;&#1859;o&#65533;u&#65533;=l&#65533;"&#65533;u&#65533;&#65533;&#65533;&#65533;&#459;&#65533;2&#65533;&#65533;&#65533;&#65533;&#65533;f&#65533;&#65533;(i&#65533;&#65533;=}&#65533;&#65533;&#65533;&#65533;Y&#65533;'G=h&#65533;/&#65533;&#65533;&#65533;"B-V&#65533;&#65533;&#65533;&#65533;&#65533;&#65533;&#65533;&#65533;&#65533;&#65533;!&#65533;Z@&#65533;&#65533;&#65533;jX#1&#65533;&#65533;&#65533;&#155;|&#599;)&#65533;&#65533;	&#65533;:&#65533;&#65533;&#65533;da$&#65533;{&#65533;n&#65533;k&#65533;)9&#65533;&#65533;&#65533;&#65533;&#65533;s	{&#65533;, 3&#65533;&#65533;&#65533;&#65533;x&#65533;*&#65533;Q&#65533;&#65533;9'+&#65533;R&#65533;?&#65533;&#65533;&#65533;&#65533;&#65533;&#65533;z	&#65533;q>uH?WY&#65533;&#65533;&#65533;J&#65533;@(D&#65533;&#65533;&#1706;)&#65533;&#65533;@&#65533; &#65533; &#65533;&#65533;&#65533;g;=&#65533;(:&#65533;&#65533;r&#65533;/KY&#65533;&#65533;8&#65533;&#65533;mP&#65533;&#65533;&#65533;&#65533;&#65533;"@V&#65533;LS\ 3<&#65533;&#65533;&#65533;&#65533;&#65533;&#65533;&#65533; &#223;3Z&#65533;zh#&#65533;C@xPu@&#65533;a&#65533;&#65533;&#65533; &#65533;"&#65533;:&#65533;&#65533;&#65533;&#65533;&#65533;&#215;t&#65533;q&#65533;k!f&#65533;&#65533;&#65533;&#65533;&#65533;&&#65533;q&#65533;t&#65533;# &#1076;wH&#65533;&#65533;X&#65533;S&#65533;m&#65533;&#65533;&#65533;&#65533;&#65533;&#65533;&#65533;9;&#65533;M2r&#65533;&#65533;&#65533;&#65533;Q'k7rc&#65533;&#65533;&#65533;&#65533;&#65533;S&#65533;&#65533;&#65533;&#136;&#65533;(&#65533;c&#65533;&#65533;H1&#65533;&#65533;&#65533;"&#65533;<&#65533;&#65533;&#65533;|&#65533;&#1144;&#65533;Ij-&#65533;F&#65533;&#65533;&#734;nb&#65533;&#65533;T&#65533;&#65533;r&#65533;&#65533;&#1567;&#65533;[&#65533;&#526;&#65533;
&#65533;&#65533;&#65533;I&#65533;Kn&#65533;E&#65533;&#65533;&#65533;&#65533;&#65533;A&#65533;H&#65533;J&#65533;&#65533;&#65533;J3&#65533;&#65533;HT&#65533;kB<&#65533;&#65533;&#65533;'&#65533;&#65533;&#65533;&#65533;&#65533;)&#65533;3&#65533;n&#65533;<q\6b&#65533;&#65533;!?&#65533;s&#65533;F&#65533;&#151;&#1571;s&#65533;=&#65533;&#65533;yZ&#65533;&#65533;	&#65533;&#65533;&#65533;&#65533;%w{7M[&#65533;8An&#65533;&#65533;gi&#65533;&#65533;&#65533;&#65533;{	&#65533;&#65533;w&#65533;2U&#65533;o2&#65533;h&#65533;F&#65533;&#65533;&#65533;	&#65533;A&#65533;)&#65533;&#65533;&#65533;&#65533;R&#65533;n&#65533;.~I6&#65533;&#65533;r|8&#65533;&#65533;&#65533;&#65533;a!&#65533;&#65533;&#65533;&#65533;h)&#65533;`&#65533;&#65533;&#713;&#1674;&#65533;&#65533;&#65533;&#65533;&#65533;&#65533;&#65533;|&#65533;x&#65533;22&#65533;P+&#65533;&#65533;&#65533;&#65533;&#65533;9&#65533;r	&#65533;&#65533;&#65533;&#65533;&#65533;5&#65533;&#65533;&#65533;+:&#65533;&#65533;&#1467;P&#65533;%:{h&#65533;+ak8&#65533;&#65533;&#65533;&#65533;&#65533;c|	|&#627;AF&#65533;:&#1187;8&#1203;&#65533;(:i&#152;y&#65533;d&#65533;&#65533;&#65533;&#65533;&#65533;&#65533; q&#65533;I&#65533;&#65533;	&#65533;&#65533;&#65533;A*x&#65533;tx&#65533;&#65533;&#65533;&#65533;&#65533;AT&#65533;+&#65533; &#65533;|&#65533;&#65533;
q&#65533;m &#65533;cA&#65533;&#65533;&#65533;:&#65533;&#65533;&#65533;&#65533;ba&#65533;(`&#65533;|&#65533;&#65533;&#65533;&#1050;&#65533;&#65533;&#65533;{Pr	KH:?\&#65533;;&#65533;M&#65533;Z&#65533;*b&#65533;&#65533;&#65533;&#65533;o{&#65533;&#585;&#65533;|&#65533;&#65533;{0[&#65533;&#646;&#65533;&#65533;A&#65533;lDq&#65533;&#65533;&#65533;:&#65533;&#65533;&#1544;6&#65533;&#65533;&#65533;&#65533;CVqL|6&#65533;(7 O&&#65533;&#65533;*&#787;k&#65533;&#65533;&#65533;&#65533;&#65533;&#65533;&#65533;34&#65533;&#65533;&#65533;&#65533;&#65533;&#65533;Gb&#887;&#65533;P&#65533;&#65533;&#65533; &#65533;&#65533;c2
(&#65533;I&#65533;K&#65533;&#65533;K&#65533;&#65533;K&#65533;#	&#65533;&#65533;vi&#65533;Z7	&#65533;E&#65533;#&#65533;|&#65533;A&#65533;)&#644;&#65533; K&#65533;4&#65533;6&#65533;!&#65533;&#65533;&#65533;&#65533;&#65533;g0&#65533;&#65533;&#65533;l&#65533;(P&#65533;&#65533;&#65533;S&#1567;<&#65533;&#65533;SO&#65533;>&#65533;)&#599;&#65533;3-RI (&#65533;&#65533;0&#65533;&#65533;&#65533;&#1201;"&#65533;&#65533;&#65533;&#65533;&#65533;}&#65533;&#65533;&#65533;x(&#65533;&#65533;&#65533;w&#65533;&#65533;&#65533;$y&#65533;N&#65533;&#65533;&#65533;%&#65533;E&#65533;&#675;&#65533;&#65533;wH3&#65533;&#65533;x&#65533;&#65533;&#65533;&#263;sX&#65533;&#65533;&#65533;9&#65533;R&#65533;&#65533;&#1433;&#65533;*&#65533;d&#65533;f&#65533;>O&#65533;5h&#65533;&#65533;J&#65533;&#65533;&#65533;&#65533;&#65533;A&#65533;/&#65533;O&#65533;&#65533;Q&#65533;i&#65533;&#65533;&#65533;&#65533;&#1387;R&#65533;&#65533;&#65533;&#65533;p&#65533;&#65533;&#65533;&#65533;&#65533;&#1692;)&#65533;&&#65533;1#%%Bha5q@H&#65533;&#65533;&#65533;^&#65533;(&#65533;&#65533;Q&#65533;&#65533;&#65533;A&#65533;EW &#1030;D&#65533;&#65533;&#465;&#65533;&#65533;&#65533;&#65533;&#65533;&#65533;>1
jhQ&#65533;t&#65533;&#65533;&#65533;&#65533;4&#65533;&#65533;H&#65533;-&#65533;&#65533;.&#65533;&#65533;R&#65533;&#65533;[B=&#65533;*&#65533;4&#65533;5&#65533;X@&#65533;$&#65533;% pj&#65533;6Z&#65533;tHr3D&#65533;&#65533;
j&#65533;|t&#1481;&#65533;&#65533;&#65533;F&#65533;I&#65533;y&#65533;?kY-&#65533;Z&#65533;&#65533;q&#262;a (h&#65533;&#65533;z0&#65533;jPvZ-&#65533;8&#65533;&#65533;7&#65533;&#65533;)8&#65533;&#65533;&#65533;1&#65533;Qg&#65533;O/4l@&#65533;2m&#65533;7	&#65533;&#65533;x&#812;&#1194;&#65533;Jq&#65533;	&#65533;(&#65533;X&#65533;\&#65533;&#65533;{|&#65533;&#268;&#65533;v&#65533; &#65533;&#806;&#65533;&#65533;&#65533;k&#65533;+&#65533;&#65533;&#65533;?gP(i<&#65533;&#65533;;&#65533;,&#65533;+0&#65533;0&#65533;
&#65533;&#65533;&#65533;2&#65533;kp&#65533;&#65533;&#65533;&#65533;\&#65533;X&#65533;&#65533;|&#65533;d&#65533;"&#707;&#65533;x&#65533;Fl&#65533;)&#65533;&#65533;$P
&#65533;&#65533;&#65533;&#65533;&#65533;j&#65533;U&#65533;.&#65533;iK3v&#65533;&#65533;&#65533;&#65533;3&#65533;&#65533;&#65533;&#65533;&#65533;&#65533;X&#1672;&#65533;cN|&#65533;&#65533;&#65533;K&#65533;&#65533;&#65533;&#65533;&#65533;&#65533;F}&#65533;&#65533;&#65533;S&#65533;&#65533;HYz&#65533;&#65533;&#65533;&#65533;QQ&#65533;k&#65533;,&#65533;j&#65533;
&#65533;&#65533;&#65533;&#65533;&#65533;&#65533;4&#65533;,&#65533;&#65533;\&#65533;@&#65533;&#65533;&#65533;&#65533;!&#65533;t&#65533;&#65533;%&#65533;%0TQ&)>q&#65533;&#65533;[&#65533;&=P&#65533;&#65533;&#65533;&#65533;>2`fy&#65533;a&#65533;uX&#65533;)&#65533;&#65533;3&#65533;&#65533;c&#65533;&#65533;&#65533;&#65533;&#65533;$0&#65533;4&#65533;&#65533;&#65533;&#65533;.`;&#65533;6E6&#65533;}&#65533;G&#65533;3&#65533;T&#217;L&#65533;H&#65533;~<&#65533;&#65533;&#65533;&#36462;&#65533;8&#65533;E93&#65533;&#65533;t&#65533;&#65533;&#65533;&#65533;)&#65533;&#65533;&#65533;r&#65533;&#65533;C&#65533;&#65533;&#65533;(,&#65533;"&#65533;&#65533;&#65533;&#65533;M&#65533;&#65533;&#65533;&#65533;j&#65533;&#65533;&#65533;&#65533;&#65533;8&#65533;&#65533;b:&#65533;&#65533;&#65533;u_&#65533;P&#65533;%/&#65533;h@&#65533;&#65533;{&#65533;&#65533;&#1162;&#1176;&#65533;&#65533;S&#65533;Y&#1841;D&#65533;Zs&#65533;uu&#65533;&#564;Gbj&#65533;x&#65533;&#65533;&#65533;p&#65533;&#865;&#65533;c&#65533;&#65533;&#1313;&#65533;&#65533;&#65533;&#65533;y	8&#65533;a&#65533;&#63718;"ac&#65533;X
nHHs4&#65533;U&#65533;"&#65533;&#545;&#65533;&#65533;>m&#65533;&#65533;%K@&#65533;&#65533;&#65533;&#65533;K&#65533;P&#65533;@&#65533;&#65533;&#65533;*d84dV&#65533;2&#65533;h7G	^&#65533;&#65533;x&#65533;3&#65533;!|T&#65533;}	p&#65533;;S&#65533;&#65533;.&#65533;&#65533;&#592;&#65533;S-&#65533;&#1094;K!&#65533;y	*#&#65533;&#65533;&#65533;
I&#65533;&#65533;&k&#65533;&#65533;C&#65533;&#65533;&#65533;2&#65533;@&#65533;i&#65533;.K&#65533;(&#65533;&#65533;&#65533;vP&#65533;yHT&#65533;&#65533;g&#65533;&#65533;&#65533;"&#65533;&#65533;_	z&#65533;&#65533;%&#65533;T&#65533;&#65533;g&#65533;&#65533;2&#65533;&#65533;7i
u&#65533;&#65533;70&#65533;&#65533;	K&#65533;"&#65533;j!&#65533;&#65533;t&#65533;&#65533;&#65533;&#65533;&#65533;&#65533;&#65533;&#65533;F&#65533;&#65533;&#65533;&#65533;&#65533;&#65533;q,!&#65533;&#65533;O/t!&#65533;TA&#65533;&#65533;H&#65533;&#417;`i&#65533;A&#65533;yh&#65533;&#65533;&#65533;&#65533;;&#293;C&#65533;&#65533;>_v`&#65533;&#908;&#65533;c&#65533;;&#65533;&#65533;y&#65533; &#65533;s&#65533;(1&#65533;&#65533;&#65533;q	&#65533;&#65533;Jo&#65533;&#65533;!)&#65533;&#65533;&#65533;&#65533;&#65533;!x&#65533;h'&#4483;&#65533;	&#65533;U(&#65533;G&#1449;&#65533;a?e&#65533;=&#65533;:&#65533;&#65533;4.&#65533;&#65533;8&#65533;&#65533;&#65533;H&#65533;&#65533;B&#65533;H*k&#65533;&#65533;@3t&#65533;&#504;&#65533; &#65533;&#65533;:&#65533;sR}&#65533;gB&#65533;y&#65533;&#65533;8&#65533;&#65533;&#65533;&#65533;&#65533;&#65533;J&#65533;&#65533;&#65533;-&#65533;g&#1421;&#279;2&#65533;&#65533;1&#65533;7&#65533;/#&#65533;t &#65533;l&#65533;&#65533; M&#65533;&#65533;&#65533;IM&#65533; &#65533;F&#905;&#65533;&#65533;O&#65533;=(4A&#65533;&#65533;&#65533;H&#65533;&#65533;f&#65533;&#65533;&#65533;U&#1144;&#65533;0&#65533;,&#65533;_&#65533;&#65533;PU&#65533;~&#65533;hIy&#65533;&#65533;&#1873;+-&#65533;v@ld&#65533;&#65533;&#65533;N&#65533;&#65533;^PD&#65533;&#65533;&#65533;&#65533;5&#65533;f&#65533;j &#65533;%&#65533;&#65533;+^&#65533;6d&#65533;&#65533;&#65533;&#65533;Sp&#65533;.&#65533;1&#65533;&#65533;&#65533;&#65533;&#65533;kJ2A&#65533;1&#65533;&#65533;a&#65533;&#65533;&#65533;l&#65533; &#65533;&#65533;R&#65533;&#65533;&#65533;&#65533;;QG&#65533;_~	&#65533;P9&#65533;&#65533;&#65533;J&#65533;&#65533;H&#65533;y&#65533;Gzi&&#65533;&#65533;&#65533;37n&Pw*&#65533;&#1416;t&#65533;m&#65533;&#65533;(&#65533;&#65533;&#1020;&#65533;GX:&#65533;&#65533;$O&#65533;&&#65533;&#65533;&#65533;&#65533;&#65533;SL&#65533;&#65533;&#65533;a&#65533;u&#65533;&#65533;N&#65533;&#65533;|&#65533;&#65533;)y&#65533;&#65533;@&#65533;&#65533;&#65533;&#65533;B>s5#&#65533;g&#65533;&#65533;$&#65533;&#65533;&#65533;&#1302;d&#65533;@&#65533;&#65533;&#65533;&#65533;9&#65533;&#65533;&#139;&#65533;y&#65533;
w&#65533;y9&#53417;&#65533;!&#65533;&#65533;&#65533;&#65533;&#65533;jh&#65533;N	&#65533;'p&#1008;&#65533;.8&#1466;f&#65533;!&#65533;&#65533;&#65533;&#168;xH&#65533;&#65533;&#65533;&#65533;&#65533;&#65533;&#65533;&#65533;+&#65533;&#65533;	&#65533;D|A|&#65533;&#65533;&#65533;&#65533;k&#65533;&#65533;fr&#65533;Kr&#65533;A&#65533;&#65533;&#65533;&#65533;&#65533;&#65533;p&#65533;&#65533;Qnb&#65533;5&#65533;&#65533;&#65533;u&#55072;&#65533;&#65533;d&#65533;&#65533;&#65533;-&#65533;4&#65533;+&#65533;(&#65533;&#65533;&#427;	&#65533;&#65533;d&#7008;&#65533;&#65533;t	&#65533;&#65533;1&#65533;p&#65533;uhxF&#65533;&#65533;&#65533;^&#65533;&#65533;Z~A5&#65533;&#65533;R&#1973;rI&#65533;&#65533;u}&#65533;l,&#65533;7Yd&#65533;2&#65533;|	&#65533;&#65533;\&#65533;&#65533;&#65533;+&#65533;&#65533;SvP&#65533;[IY&#65533;&#65533;4l&#65533;=&#65533;p^+8&#65533;&#65533;&#65533;[R&#65533;gx&#65533;&#1075;&#65533;&#65533;|&#65533;&#65533;C&#65533;&#65533;0r
&#65533;Ho&#65533;@&#65533;aZ8&#65533;&#65533;&#65533;H&#65533;&#65533;p&#65533;r;#/&#1736;T&#65533;v&#65533;&#65533; }:&#1299;3&#65533;&#65533;0&#65533;&#65533;hM&#65533;j&#65533;&#65533;&#65533;h&#65533;&#65533;i(&#65533;&#65533;[Q&#65533;&#65533;)R^&#65533;&#65533;x&#65533;	&#65533;-&#65533;!1&#65533;o&#1263;&#65533;&#65533;&#65533;&#65533;&#65533;b&#1673;5e8n&#65533;&#65533;@&#65533;+:'&#65533;&#247;x&#65533;&#65533;h&#65533;q&#65533;1EeW&#65533;%&#65533;s&#65533;&#65533;1&#65533;1y&#65533;&#65533;o&#951;&#65533;#k&#65533;&#65533;&#65533;P&#65533;&#65533;&#65533;5&#65533;&#65533;&#65533;E&#65533;&#65533;J7&#65533;&#65533;&#65533;&#65533;&#65533;&#65533;&#65533;&#65533;(&#65533;&#65533;:N&#65533;&#65533;&#65533;&#65533;&#65533;,&#65533;&#65533;x&#65533;8'&#65533;&#65533;3&#65533;&#65533;$&#65533;&#65533;&#65533;&#65533;&#65533;$&#65533;&#65533;&#65533;Z$&#65533;|6Mu&#65533;&#65533;&#65533;v&#65533;&#65533;{.&#65533;x@h8&#65533;g&#65533;.&#65533;&#536;&#65533;&#65533;&#952;k&#65533;&#65533;%7C+&#65533;&#65533;&#65533;V&#65533;&#65533;@1&#65533;&#1291;\e&#65533;$u&#65533;&#65533;K&#65533;Xk&#65533;&#65533;&#65533;1&#65533;&#65533;&#65533;&#65533;&#65533;&#65533;9/&#65533;{;&#65533;&#65533;&#65533;&#940;Z&#65533;&#65533;&#65533;&#65533;$&#65533;'&#65533;0&#65533;"Q&#65533;&L&#65533;&#65533;&#65533;X&#65533;a&#65533;&#65533;&#65533;&#65533;lO&#65533;~D@,&#65533;&#512;P&#643;&#65533;5'S&#65533;&#65533;  `
&#65533;&#65533;&#65533;8if&#65533;&#65533;&#65533;k&#65533;@|&#65533;l&#65533;3l&#65533;=&#65533;;&#32017;D&#65533;&#1977;p&#65533;^&#65533;{&#65533;]&#65533;p&#65533;&#65533;&#65533;3hM&#65533;j&#1452;A&#65533;&#65533;S'Im&#65533;$&#65533;e&#65533;A&#65533;&#65533;&#65533;c[&#65533;&#65533;&#994;Z&#65533;&#65533;[&#65533;gY&#65533;=&#65533;&#65533;&#65533;t_&#65533;&#65533;U&#65533;&#65533;!B
*&#65533;j&#65533;+&#65533;fL&#65533;~&#65533;&#65533;&#65533;[ &#65533;&#1189;&#65533;&#65533;&#65533;A&#65533;&#65533;&#65533;V$&#65533;P`^&#65533;&#1514;&#65533;As{&#65533;.&#65533;&#65533;y@1&#65533;7&#65533;A&#65533;Qs&#923;&#65533;&#65533;-&#65533;&#65533;	`&#65533;&#65533;&#65533;<6 &#65533;&#65533;Cu$&#65533;BV&#65533;&#65533;&#65533;g&#65533;&#65533;=$&#65533;&#65533;2&#65533;&#65533;-j&#65533;Z&#65533;bV&#65533;&#65533;1w8&#1632;@&#65533;E&#65533;&#65533;v6&#65533;&#65533;&#65533;E&#65533;&#65533;&#65533;Wl^&#65533;04|X&#65533;&#65533;&#65533;y&#65533;&#65533;X<&#65533;g&#65533;&#1396;qF&#65533;Lo&#65533;@&#65533;&#65533;&#65533;n&#65533;l7&#65533;Sc&#65533; &#65533;Xs&#65533;WV=&#65533;&#65533;&#65533;&#1229;G&#65533;UW%&#65533;UrZY&#65533;d&#1137;&#65533;&#65533;u &#65533;@W[&#65533;a&#65533;&#65533;\}5&#65533;\&#65533;=&#65533;&#65533;OS&#65533;c#44&#65533;&#65533;&#65533;	&#65533;8E3&#65533;5&#65533;P&#65533;&#65533;Yu&#65533;b2A&#65533;)L&#65533;&#1365;&#65533;We&#65533;P8&#65533;&#462;} X&#65533;:&#65533;<TD&#65533;<t&#65533;&#65533;AdZ&#65533;&#65533;5&#65533;xJ5Ac&#65533;5\Z&#65533;&#65533;b&#65533;9&#65533;&#65533;SE&#65533;&#65533;2&#65533;h
&#65533;9&#65533;U&#65533;q&#65533;&#65533;XE63&#65533;@&#1129;&#65533;&#65533;j%&#65533;&#65533;_&#65533;6&#65533;&#65533;B&#65533;&#65533;W&#65533;p&#65533;Z&#1453;&#65533;V`9B&#65533;&#65533;&#65533;U=W&#65533;259E&#65533;.&#65533;&#65533;V&#65533;<&#65533; &#65533;&#1924;&#216;O&#1832;&#65533;M&#65533;&#65533;&#65533;u&#65533;]&#65533;&#65533;&#65533;%5YB&#65533;&#65533;5&#1460;&#65533;)qN&#65533;d&#65533;&#65533;5&#65533;A&#65533;L&#34206;&#65533;J({&#65533;&#65533;5d&#65533;e&#65533;8&#1076;hAE3B&#65533;i7&#65533;&#65533;&#65533;W&#65533;>&#65533;.]cU&#65533;qLAd&#65533;&#65533;m&#65533; &#65533;(|&#65533;&#65533;F&#65533;:m>&#65533;&#1230;<2Q&#65533;A&&#65533;&#65533;&#65533;p&#65533;F &#65533;(\&#65533;D&#65533;6&#65533;R&#65533;@1M&#65533;-&#65533;&#65533;&#65533;&#65533;u4&#65533;&#65533;T&#65533;F	&#65533;&#65533;&#65533;(&#65533;/&#65533;&#65533;&#65533;N&#1194;&#65533;[om:Ls&#65533;-&#65533;(&#1232;&#65533;]^&#65533;`ry&#65533;&#65533;&#65533;zEA&#65533;&#65533;&#65533;&#65533;J&#65533;W&#65533;8&#65533;BnI&#65533;jA	u&#65533;&#65533;)&#65533;&#65533;&#65533;>&#65533;&#1773;&#65533;&#1549;_&#268;r&#65533;&#65533;N&#65533;j&#65533;oE9&#65533;&#65533;y&#65533;&#65533;4&#65533;&#65533;!Dk&#65533;~W72#&#65533;V&#65533;&#65533;}&#691;&#1158;i&#65533;T&#65533;U&#65533;&#65533;&#65533;&#65533;I=&#65533;C&#65533;1!&#65533;W&#65533;tY&#65533;&#65533;&#65533;h&#65533;s&#65533;lL&#65533;W&#65533;0Y.'&#65533;N&#65533;&#65533;b&#65533;r^&#65533;q&#65533;&#65533;&#65533;&#65533;'6&#65533;&#65533;&#65533;&#65533;&#65533;s&#65533;&#65533;:&#65533;&#65533;&#65533;&#65533;AO4W&#65533;&#65533;&#65533;I&#65533;&#1542;r&#34719;	&#65533; DBC$B&#65533;0&#65533;@&#65533;&#65533;
&#65533;&#65533;&#65533;7&#65533;&#65533;]k7i&#65533;&#65533;.&#65533;&#65533;&#65533;<} &#65533;&#65533;3&#65533;I &#859;&#65533;Ep#Ar&#65533;,g&#65533;
&#65533;s&#65533;&#65533;&#65533;E~
^v&#65533;&#65533;"&#65533;lQ&#33950;&#65533;T4&#65533;&#65533;&#65533;&#65533;&#65533;r&#65533;K&#65533;3&#65533;-&#65533;D>/&#65533;U&#65533;B&#36359;Hb!&#65533;&#65533;|81aCb_&#65533;&#65533;2 &#373;&#65533;\"d&#65533;F*R&#65533;qu&#65533;8/&#65533;&#65533;.6&#65533;y&#65533;E&#65533; T&#65533;B(=&#65533;4D;-b&#65533;r&#65533;&#14211;CAJ&#65533;&#184;&#1224;&#65533;uc&#65533;&#18105;&#65533;^ni&#65533;&#65533;&#65533;&#65533;&#65533;&#65533;&#65533;gb&#65533;)"&#65533;(&#65533;&#65533;2F#&#230;6E/&#65533;&#65533;a&#65533;I^&#65533;&#65533;&#65533;!&#65533;&#65533;&#386;&#65533;&#65533;&#65533;&#65533;&#65533;C:&#65533;z&#65533;[&#1121;4&#1209;#&#53904;s&#65533;+m-&#1616;$&#65533;k"3&#65533;l&#65533;`Lf&#1691;Y&#216;&#496;f&#65533;&#65533;a4&#65533;&#65533;{$P&#65533;eW65&#65533;A#&#65533;\3&#65533;v&#65533;i&#65533;`&#65533;&#65533;
&#65533;&#65533;G&#65533;
B&#65533;&#65533;&#65533;&#65533;&#65533;L&#65533;&#65533;Ro+3&#65533;&#65533;&#65533;&#21753;,&#65533;&#1322;&#402;&#65533;&#65533;&#65533;&#65533;l	&#1824;&#65533;:&#65533;bL`&#65533;&#65533;__&#65533;A&#65533;$'&#1619;	&#65533;&#65533;0&#65533;&#65533;H&#65533;D2&#65533;&#49760;&#65533;5A&#65533;&#65533;T&#65533;&#65533; x&#65533;P&#65533;o&#65533;d&#65533;6K&#65533;&#65533; G&#65533;g4%&#65533;&#65533;W&#65533;+.&#528;&#65533;&#1289;N&#65533;QC &#1555;5p&#65533;42&#65533;&#65533;
B&#65533;&#65533;D&#65533;&#65533;&#65533;&#65533;&#65533;.&#65533;&#65533;A&#65533;&#65533;)[!:&#65533;K&#65533;rU&#65533;&#65533;&#65533;&#65533; &#65533;&#65533;:&#65533;&#65533;A&#65533;i&#65533;z&#65533;K&#65533;)W(8&#65533;n&#65533;&#65533;&#65533;&#65533;&#65533;|$&#65533;&#65533;&#65533;K&#65533;&#65533;&#65533; 4&<S{&#65533;f6&#65533;6T(&#65533;,;&#65533;2
 &#65533;&#65533;"&#65533;BHs&#65533;&#1924;&#65533;&#65533;U!&#1071;&#65533;&#65533;Ms:&#65533;&#846;>'&#65533;+&#65533;bW&#65533;b&#65533;&#65533;(&#65533;8&#65533;&#65533;KS&#65533;Vs&#1642;C&#65533;&#65533;6&#65533;jL&#65533;&#65533;sZ&#65533;&#65533;&#65533;&#65533;&#65533;&#65533;&#65533;B&#65533;&#65533;AYRv&#65533;&#65533;@I&#65533;O&#65533;U&#65533;b&#65533;&#65533;&#65533;(&#65533;&#1539;&#65533; &#65533;&#65533;5&#65533;V&#65533;T&#65533;%u&#65533;#5_&#65533;&#65533;&#65533;I&#65533;W&#65533;&#65533;&#65533;Z(&#65533;&#65533;qPI&#65533;) &#171;&%3&#65533;&#65533;&#65533;<G2	&#65533; $&#65533;o&#65533;&#65533;&#65533;&#65533;4pjQ&#65533;KI&#65533;G&#65533;&#65533;*&#65533;&#65533;&#65533;2&#65533;&#65533;&#65533;&#65533;6#2&#65533;&#65533;.&#65533;0a&#65533;&#65533;(&#65533;G&#65533;&#65533;B*>N|&#65533;&#65533;&#65533;&#65533;&#65533; I3&#65533;f&#65533;.&#65533;
&#65533;&#65533;r=&#65533;t&#65533;&#65533;Z&#1384;s&#65533;B-b&#65533;E&#65533;0&#65533;cO&#65533;&#65533;C>G&#65533;pC3&#65533;&#65533;&#65533;.p&#65533; &#65533;&#65533;&#2016;H&#65533;&#65533;&#65533;eB&#65533;&#65533;&#65533;&#65533;.4&#65533;&#65533;d&#65533;&#65533;fow&#65533;h,&#65533;x&#65533;
I&#65533;H&#1212;&#65533;D&#65533;g#S&#65533;&#65533;&#65533;k&#65533;&#1628;2t&#1138;P&#65533;d&#65533;&#65533;&#65533;Tw&#65533;B]&#65533;&#65533;&#65533;1/&#65533;P&#65533;u&#65533;hI&#65533;&#65533;$7&#65533;&#65533;$&#65533;&#65533;&#65533;zF2"j
]&&#65533;S`&#65533;&#65533;&&#65533;Z&#527;&#65533;.&#65533;7&#65533;MC&#65533;X&#65533;)&&#65533;&#65533;;&#1371;&#65533;&#65533;&#65533;&#65533;T&#65533;&#65533;&#65533;&#65533;&H&#65533;&#65533;&#65533;g&#65533;&#65533;&#65533;k&#65533; 6&#65533;&#65533;P]R&#65533;	i&#65533;&#65533;&#65533;TfF`&#65533;2&#65533;n&#65533;&#65533;"&#65533;&#65533;=&#65533;&#65533;&#65533;U&#65533;r&#65533;&#65533;&#65533;&#65533;&#639;&#65533;9t V&#65533; &#65533;&#65533;&#65533;&#65533;&#65533;&#776;&#65533;&#65533;,&#65533;&#520;&#65533;&#65533;fN&#65533;dU&#65533;&#65533;S&#65533;=d=&#65533;6&#65533;&#65533;TN&#65533;~H0T&#65533;&#65533;>&#65533;&#1974;&#65533;$&#65533;J[&#65533;c&#65533;7&#65533;&#65533;&#65533;&#65533;&#65533;'Q&#65533;M&#65533;L&#65533;Z&#65533;x&#65533;J0;[%&#65533;&#65533;&#65533;&#65533;L&#65533;&#65533;&#65533;.~i&#65533;&#1132;&#65533;V&#65533;&#65533;*&#65533;lsij &#65533;&#65533;&#65533;$9G}&#65533;Y /&#65533;d&#65533;
&#65533;g!&#65533;L&#65533;&#65533;&#65533;nq6&#1674;s&#65533;+|&#65533;B0&#65533; &h]>&#65533;v&#65533;&#65533;\r0&#65533;&#65533;*&#65533; &#65533;Y}n&#65533;;&#65533;&#1448;4&#65533;&#65533;&#65533;&#65533;&#65533;&#65533;Yk<|&#65533;&#65533;&#65533;&#65533;&#65533;9-&#65533;?&#65533;V,&#65533;&#65533;(&#65533;&#721;P~&#65533;&#65533; $a	wdQ&#65533;
&#65533;&#65533;&#65533;&#65533;j&#65533;&#65533;L F\	&#65533;&#65533;&#65533;P&#65533;&#65533;&#65533;&#65533;f&#65533;&#65533;w&#65533;&#1946;&#17465;&#1709;&#65533;t&#65533;&#65533;&#262;&#65533;&#1681;&#65533;&#65533;&#65533;&#65533;^5
&#65533;&#65533;I&#65533;f0YFMQ&#65533;&#65533;@&#65533;&#65533;&#1068;T&#65533;,&#65533;&#65533;&#65533;&#65533;*&#65533;#"&#1232;5 &#65533;&#65533;A&#65533;Q&#65533;&#65533;&#65533;N&#65533;&#1452;%&#477;&#65533;fq&#65533;&#65533;o&#65533;&#65533;&#3353;*&#65533;n7&#65533;&#65533;&#65533;&#65533;&#714;R&#65533;&#65533;&#65533;!&#65533;&#242;B&#65533;:Vshj&#65533;&#65533;&#65533;0&#65533;&#65533;
&#65533;\!A4e&#65533;&#65533;@&#664;O65&#65533;B}&#65533;&#65533;<&#65533;P]&#65533;Y&#65533;k|&#65533;-J&#65533;y&#65533;e]V'I&#65533;&#34390;aR&#65533;&#65533;&#65533;X&#65533;&#1564;&#65533;U&#65533;&#65533;&#65533;&#65533;&#65533;&#65533;E&#65533;&#65533;&#65533; :&#65533;:4<&#65533;&#65533;L&#65533;&#1540;&#65533;&#65533;&#65533;l &#65533;&#65533;9R&#65533;@&#65533;T &#65533;&#65533;&#65533;&#65533;@&#65533;&#65533;h&#65533;&#696;&#65533;&#65533;}\&#65533; IC,
]&#65533;f&#65533;&#65533;&#65533; &#65533;&#65533;&#65533;&#2016;<&#65533;&#65533;;
&#65533;hR&#65533;&#65533;&#65533;b&#65533;&#65533;:&#65533;:&#65533;&#65533;6&#65533;&#65533;@ &#1934;&#65533;L&#65533;
>	&#65533;&#65533;]&#65533;&#65533;&#65533;&#65533;1&#65533;&#65533;&#65533;&#65533;-BD&#65533;=&#65533;Dq&#65533;&#65533; &#65533;%&#65533;&#65533;|`F!&#65533;&&#65533;&#65533;&#65533;Jq&#65533;m&#65533;&#65533;K&#65533;&#65533;)y&#65533;&#65533;]&#621;
&#65533;&#65533;d&#65533;[&#65533;I6&#65533;&#65533;&#65533;&#65533;:&#65533;&#65533;&#65533;&#338;&#65533;&#65533;.9&#629;E&#65533;&#65533;EbETb&#65533;&#65533;(&#65533;&#65533;A /}&#65533;&#65533;&#65533;&#257;)p&#65533;dl&#65533;Q&#65533;z\&#1368;&#65533;&#65533;&#1770;&#65533; &#65533;&#65533;&#65533;&#65533;&#65533;&#65533;&#65533;*&#389;&#65533;&#65533;&#65533;&#65533;!&#65533;&#65533;Dg &#65533;I|:&#65533;D&#65533;&#65533;&#65533;WH&#65533;&#65533;&#65533;&#65533;&#65533;&#65533;&#65533;&#65533;  h&#65533;$&#65533;P&#65533;&#65533;A>&#65533;)&#65533;A@&#65533;)@&#65533;&#65533;,&#65533;&#65533;&#65533;d&#65533;Uf%&#65533;&#50016;q&#65533;&#65533;aG&#65533;y&#65533;Y&#65533;&#65533;&#65533;&#65533;&#4169;s&#65533;&#65533;Q&#65533;#&#65533;]&#65533;\&#65533;&#65533;E?&#65533;"<p&#65533;9&#65533;M&#65533;D&#65533;IO&#65533;&#65533;j&#65533;|-T04&#65533;4&#65533;&#65533;&#65533;(&#65533;D&#65533;&#65533;&#65533;&#65533;P&#65533;d4.$F&#65533;V&#65533;&#65533;&#65533;%bWb@&#65533;&#65533;\&#65533;&#65533;&eq0Q&#65533;&#65533;]&#65533;p&#1376;L&#65533;&#65533;&#65533;9=&#1367;&#65533;&#65533;&#65533;:&#65533;&#65533;&#65533;&#65533;&#65533;&#65533;&#65533;&#65533;&#262;&#65533; &#65533;&#65533;&#65533;&#65533;W&#65533;&#529;_&#65533;&#65533;^)&#65533;Q|E&#65533;&#65533;. &#65533;v@UC^&#65533;&#65533;&#65533;#q&#65533;In7&#65533;&#65533;R&#1292;&#65533;&#65533;R&#65533;&#65533;e&#65533;&#761;&#65533;&#65533;z&#65533;&#65533;&#65533;I&#65533;6A&#65533;&#65533;^]0Z&#65533;&#65533;&#65533;7&#65533;L&#65533;&#65533;&#65533;c-&#65533;^Fo&#1934;&#65533;&#65533;/YV&#65533;&#65533;&#65533;A&#65533;[<&#65533;A&#65533;8RV&#65533;E&#65533;&#65533;G&#65533;a&#468;&#65533;&#65533;Fa&#65533;&#17188;ijU&#65533;q&#65533;FN&#65533;7&#65533;T&#841;&w&#65533;&#65533;s<&#65533;QD3&#65533;&#65533;$&#65533;B&#65533;&#65533;5&#65533;&#65533;I&#65533;&#65533;&#65533;&#65533;L&#65533;&#65533;SR&#65533;E<&#65533;&#65533;&#65533;U&#65533;]&#65533;Q|&#65533;&#65533;&#65533;&#65533;&#65533;EQe&#65533;$&#65533;&#65533;9&#65533;&#65533;ai&#65533;A&#65533;&#65533;&#65533;&#65533;&#65533;t&#31549;&#65533;r&#65533;&#65533;&#65533;!L&#65533;&#65533;&#65533;&#65533;&#65533;">&#65533;&#563;<&#65533;H&#65533;&#65533;:l&#65533;:&#1313;&#65533;&#65533;&#65533;e&#65533;&#65533;&#18880;&#65533;&#65533;<>D5IT&#65533;&#1055;|&#65533;&#65533;E&#161;&#65533;4\8f}q_&#65533;&#65533;&#65533;A@&#65533;A&#65533;&#65533;]&#65533;&#65533;_&#65533;&#65533;J)G&#65533;&#65533;&#65533;&#65533;7&#65533;
i&#65533;\b&#65533;&#65533;&#65533;&#65533;p4d&#65533;:&#1826;[&#65533;&#65533;&#65533;#&#65533;&#65533;&#65533;W&#65533;O&#65533;&#65533;]{\&#1492;Eh&#65533;-&#65533;6&#65533;)&#65533;Y&#65533;u&#65533;&#65533;
&#65533;X&#65533;&#65533;DD>j&#65533;&#917;d&#65533;&#65533;&#49746;&#65533;r s&#65533;&#65533;&#1563;&#65533;U&#65533;&#65533;&#65533;&#65533;&#65533;&#65533;8&#65533;&#2017;H&#65533;&#65533;;&#65533;)&#65533;&#65533;&#65533;k&#65533;Dk&#65533;(&#65533;&#65533;	&#65533;&#65533;&#65533;j&#65533;&#65533;I&#65533;&#65533;i&#65533; I0%.
/&#65533;F&#65533;&#65533;E&#65533;I&#65533;0&#65533;&#65533;4&#65533;&#65533;P	&#65533;&#1481;&#926;j&#65533;t&#65533;emj&#65533;Z'&#65533;&#65533;e&#65533;&#380;D&#1382;&#65533;&#65533;&#65533;&#65533;&#65533;g&#65533;u}Jz&#65533;gt&#65533;,&#65533;C5&#65533;S&#65533;&#65533;D&#65533;&#65533;&#65533;&#65533;&#65533;"&#65533;&#65533;&#65533;d&#65533;&#65533;@NV&#65533;
RF^&#65533;&#65533;&#65533;sD&#65533;)&#65533;b&#65533;&#65533;&#1021;&#1063;z[&#65533;&#65533;c&#65533;&#65533;g:&#65533;&#65533;e&#65533;&#65533;&#65533;p&#65533;&#65533;8&#65533;&#65533;Te&#65533;&#65533;&#65533;LS&#65533;X?f&#65533;&#65533;&#65533;&#65533;BHX&&#65533;&#1047;&#65533;* &#65533;&#65533;&#65533;&#65533;&#65533;[&#65533;#k,&#65533;d	&#65533;&#65533;*&#65533;&#65533;&#65533;&#65533;&#65533;&#65533;&#65533;Z&#65533;&#65533;&#65533;&#65533;i&#346;&#65533;)&#65533;&#65533;b|
&#65533;&#65533;&#65533;&#65533;B
&#65533;Rr&#65533;&#65533;&#65533;\&#65533;v&#65533;rl&#65533;&#65533;&#65533;&#1716;&#150;A@_&#65533;&#65533;H`!&#65533;D&#65533;C8Rry&#65533;Qr&#65533;8K&#65533;*&#65533;|&#65533;dO&#65533;F&#65533;FK5&#65533;&#65533;&#65533;&#65533;&#65533;&#65533;&#65533;5\HU&#65533;&#65533;&#65533;]&#65533;i&#65533;h&#65533;d}&;9G5p&#65533;[&#65533;&#65533;df"&#65533;&#65533;r&#65533;&#65533;&#65533;&#65533;&#65533;&#65533;&#65533;9&#65533;w&#65533;&#65533;&#65533;u&#65533;y&#65533;&#65533;&#65533;&#65533;rA&&#65533;&#65533;&#65533;E&#65533;&#65533;4p&#65533;&#65533;&#65533;M&#65533;N&#65533;-&#65533;&#65533;&#65533;&#65533;&#65533;&#65533;&#65533;&#65533;&#65533;=&#65533;&#65533;&#65533; &#65533;&#65533; 
&#65533;r&#1345;j=&#65533;N&#65533;&#65533;&#65533;}M&#65533;b&#65533;u&#65533;_P&#65533;&#65533;]&#65533;&#65533;&#65533;R&#65533;V&#65533;+&#65533;J&#65533;&#65533;`&#65533;EE&#65533;&#65533;&#65533;A s&#65533;L&#65533;A&#65533;@&#65533;s`&#65533;)&#65533;&#955;&#65533;J&#65533;&#65533;D&#65533;C&#65533;&#65533;&#65533;&#65533;&#44232;mS&#65533;&#65533;&#65533;&#65533;&#65533;,&#65533;9&#65533;h&#65533;E&#65533;&#65533;&#949;&#65533;Ah&#65533;&#65533;X&#65533;:&#65533;y6&#65533;&#65533;R&#65533;&#65533;&#65533;&#738;&#65533;&#65533;&#65533;*Dm&&#1176;vv&#65533;P&#65533;&#65533;&#2040;&#65533;F&#65533;A&#65533;&#65533;_=&#65533; M&#65533;5&#65533;&#65533;&#65533;U&#610;&#65533;z &#65533;]e&#65533;&#658;&#795;&#265;&#428;&#65533;L&#516;&#65533;&#65533;&#872;| &#65533;&#65533;M&#65533;tk&#65533;&#65533;.!	A&#1867;&#65533;&#65533;&#65533;&#65533;*&#65533;W%&#65533;pE&#65533;&#65533;&#65533;&#65533;8&#852;m&#65533;dlU	*9&#65533;u&#65533; &#65533;(&#65533;&#65533;j&#416;F&#65533; &#65533;&#65533;&#65533;&#65533;&#65533;&#65533; &#65533;9&#65533;&#65533;&#1934;&#1696;&#238;&#65533;&#65533;V&#65533;&#65533;|&#65533;UC&#65533;&#65533;&#65533;&#65533;]&#65533;f&#65533;z&#65533;v&#65533;&#65533;Z&#65533;W&#65533; &*;=&#65533;6%&#65533;&#65533;D%iM&#65533;l&#65533;;&#65533;[`C&#65533;	,&#65533;S&#65533;&#65533;,&#65533;=&#65533;&#65533;&#65533;&#65533;&#65533;	&#1029;&#65533;;&#65533;F6&#65533;2<&#65533;&#232;ZC [P&#65533;&#1518;&#65533;&#1516;&#65533;F0&#65533;	7&#65533;C&#65533;&#65533;&#65533;&#65533;&#65533;O&#65533;&#65533;&#65533;z&#1539;P&#65533;B@ q&#65533;&#65533;&#65533;70&#65533;&#65533;@&#65533;*&#65533;&#65533;&#65533;Z&#65533;&#65533;A&#1803;&#65533;J&#65533;D&#65533;&#65533;bl&#65533;&#65533;&#65533;&#65533;V)&#1257;&#65533;&#65533;W&#65533;E`&#65533;=&#65533;]!&#65533;&#65533;&#65533;MC&#65533;&#65533;}J&#65533;o&#65533;&#65533;&#65533;&#65533;1	BS&#65533;l&#65533;U%Wp&#65533;]\ar9&#65533;G&#65533;%V"'&#65533;&#65533;p"L(mPN&#65533;&#65533;&#65533;i	&#65533;(&#65533;]M&#65533;&#65533;0D&#65533;mJ&#295;Ad&#204;&#65533;&#65533;W(&#65533;&#544;C&#59955;&#65533;]&#65533;&#65533;U&#65533;j&#65533;.&#65533;&#65533;&#65533;&#65533;6&#65533;b&#426;#&#65533;&#65533;v'&#65533;,e&#395;F&#65533;UI&#65533;Pbu&#65533;&#65533;B(&#65533;&#65533;&#1640;&#65533;"&#65533;l&#65533;&#65533;,&#65533;&#65533;&#65533;s&#65533;&#65533;&#65533;H@&#65533;+&#65533;&#65533;;&#65533;&#65533;\&#65533;&#65533;I&#65533;n&#65533;&#65533;C&#65533;Bd&#65533;&#65533;&#65533;2]&#65533;&#65533;&#65533;&#65533;j&#65533;1&#65533;&#65533;E&#65533;Y&#65533;&#65533;l{B&#65533;&#65533;K&#65533;&#65533;.WBo&#65533;t<&#65533;Sg&#65533;&#65533;2&#1261;&#65533;&#521;&#65533;&#65533;&#65533;O&#65533;D&#65533;&#65533;W&#65533;&#65533;&#65533;&#1569;&#65533;&#65533;&#65533;Z&#65533;0&#65533;&#65533;k-&#65533;|&#65533;&#65533;&#65533;@#E&#65533;a&#65533;&#65533;&#1099443;&#65533;&#65533;&#65533;&#65533;&#65533;&#65533;AE&#65533;?AC`C
&#65533;D0o$&#65533;&q&#65533;f&#65533;0&#65533;g3U&#65533;5&#65533;31&#65533;j&#65533;&#65533;&#65533;&#65533;&#65533;	I &#65533;A&#65533;&#65533;&#1091;&#65533;&#65533;&#65533;&#1367;"&#65533;&#65533;&#65533;&#65533;x&#65533;
&#65533;&#65533;PrE&#65533;I&#65533;\k&#65533;&#65533;s&#65533;&#65533;&#65533;&#65533;&#65533;&#911;y&#65533;&#65533;ql&#65533;f,H&#65533;Bo&>&#65533;PVT&#65533;&&#65533;)&#65533;&#65533;b&#65533;r&#65533;&#65533;&#65533;8oT&#65533;&#65533;&#65533;&#65533;&#65533;0u4&#65533;l&#65533;&#65533;sJ&#65533;&#65533;LPC/&#65533;&#65533;&#65533;&#1879;O&#65533;tt&#65533;&#65533;&#65533;&&#65533;z&#65533;&#65533;O&#65533;-G&#65533;&#65533;4&#65533;W&#65533;=(&#65533;5&#65533;gp&#65533;&#65533;&#65533;&#65533;&#709;w&#65533;]&#65533;&#65533;&#65533;A)_M&#65533;&#65533;-&#65533;&#65533;&#65533;NIL&#65533;&#65533;e&#65533;&#266;H&#65533;&#65533;L&#65533;&#65533;:&#65533;F&#65533;@/&#65533;9&#65533;&#65533;&#65533;&#65533;D&#65533;O&#65533;Q&#65533;V&#65533;&#65533;&#65533;o&#535;&#65533;&#65533;&#65533;&#65533;&#65533;&#65533;}1&#414;u&#65533;|&#65533;p}&#65533;&#65533;&#65533;&#65533;&#418;w`	&#65533;E<&#65533;t:GJi&#65533;&#65533;f&#481;&#65533;&#65533;H&#65533;&#65533;	7l&#65533;&#65533;&#65533;)&#65533;&#65533;~&#65533;D&#65533;*7K&#65533;E&#65533;9U&#65533;8&#65533;s&#65533;0&#65533;&#65533;Ad&#65533;6q\O&#65533;&#65533;&#65533;`&#65533;&#65533;&#65533;&#65533;&#65533;&#65533;&#65533;":&#65533;&#65533;&#65533;>o&#1885;@/yj&#65533;&#65533;Y%FH&#65533;W&#65533;{V&#65533;&#65533;Xse&#65533;&#65533;&#65533;&#65533;C0&#65533;N&#65533;z&#65533;&#65533;&#65533;e&#65533;&#65533;A&#65533;&#65533;eWa&#65533;k 61&#65533;&#65533;&#65533;&#65533;Cd&#65533;0bZ&#65533;&#65533;L&#65533;5&#65533;3&#65533;){,&#65533;Q&#65533;&#65533;&#65533;&#65533;&#778;&#442;&#65533;R&#65533;&&#65533;t&#65533;&#276;&#65533;&#65533;&#65533;&#65533;&#65533;&#65533;.
=A&#65533;&#65533;A&#65533;&#65533;&#1366;v&#65533;&#65533;WX&#65533;&#65533;&#65533;O;j&#65533;&#65533;t_&#65533;Q&#65533;:&#65533;(Z&#65533;&#65533;&#65533;&#65533;B^X&#65533;"&#65533;:d&#65533;&#65533;&#65533;&#65533;&#65533;cr&#65533;v8&#65533;	&#65533;M&#65533;&#65533;&#1194;&#65533;&#65533;eU)&#65533;Tc&#65533;&#65533;&#65533;&#65533;&#65533;&#65533;&#65533;|&#65533;&#65533;g&#65533;:&#65533;CJ &#65533;&#65533;V\&#65533;m&#65533;&#65533;&#65533;)&#65533;&#65533;&#65533;9^&#65533;&#65533;*AFg&#65533;t}:&#65533;%H&#65533;S&#65533;&#65533;&#65533;g&#65533;2&#65533;l&#65533;&#65533;&#65533;E&#65533;e&#65533;&#65533;b,&#65533;eG[CfW&#65533;&#65533;&#65533;&#65533;&#65533;&#65533;B&#65533;b&#65533;&#65533;r&#65533;Z&#203;&#65533;&#65533;&#65533;&#65533;]&#65533;&#65533;F&#65533;&#65533;	&#65533;t&#65533;&#65533;&#65533;&#65533;/&#65533;&#65533;!&#65533;&#643;v&#65533;?&#65533;&#65533;&#65533;K&#65533;&#65533;&#65533;&#65533;{I&#65533;G\&#65533;}y&#65533;&#65533;SkT&#65533;&#65533;&#65533;&#65533;&#65533;J&#65533;q&#65533;&#65533;&#65533;Ou&#65533;&#65533;xUg&#65533;-PM#}k&#65533;&#65533;BDiP&#65533;&#65533;&#65533;&#65533;&#65533;-&#65533;&#65533;L&#65533;&#65533;&#65533;_&#65533;	T&#65533;Km&#65533;t&#65533;%F<Q&#65533;&#65533;&#65533;H&#65533;@u&#65533;c&#65533;&#65533;Oh&#65533;&#65533;&#65533;&#65533;&#65533;:&#65533;/&#65533; &#65533;M&#65533;&#65533;&#65533;P&#65533;&#65533;&#65533;Q&#65533;{&#65533;&#1281;&#65533;D&#65533;&#65533;5&#65533;&#65533;i &#65533;L&#65533;&#65533;P&#65533;i&#65533;f&#65533;k&#65533;{&#65533;4I&#65533;1&#1247;&#65533;DA&#308;a&#65533;0h&#65533;&#65533;0&#65533;&#65533;P@&#65533;&#65533;s&#65533;&#65533;Cw&#65533;&#65533;jB&#65533;6&#65533;	h&#65533;&#65533;&#65533;&#65533;&#65533;S&#65533;Pr&#65533;&#65533;&#65533;&#65533;&#65533;p&#65533;d&#65533;&#835;96&#65533;&#65533;&#796;&#65533;&#65533;|&#65533;&#65533;'M&#65533;oj&#65533;&#433;G&#65533;&#65533;"&#65533;&#65533;hQ&#65533;AtmV&#65533;&#65533;&#65533; &#65533;S#R&#65533;(&#65533;6&#65533;6&#65533;&#65533;k&#65533;&#1705;f&#990;A1&#65533;&#422;)&#65533;&#65533;4&#65533;	`&#65533;S <&#65533;i&#65533;&#65533;^6&#65533;3&#65533;&#65533;H&#65533;dHh&#65533;=r&#65533;(&#65533;`&#609;:]6&#65533;&&#65533;'s&#65533;	&#65533; &#34109;&#65533;&#65533;&#65533;&#65533;@T&#65533;&#65533;B&#65533;lO&#11849;eZ&#716;S&#65533;&#1539;&#65533;m&#65533; C&#65533;&#65533;S&#65533;;&#65533;&#65533;(JN|&#65533;g&#65533;&#1254;&#65533;&#65533;&#65533;_&#65533;&#65533;&#65533;&#65533;Y#N2&#65533;&#65533;D&#65533;9%|&#65533;@A"=zp&#65533;g&#65533;&#65533;&#65533;NI([&#65533;&#65533;&#65533;5&#65533;&#65533;&#65533;O&#65533;( &#65533; hI'&#65533;&#1329;&&#65533;&#65533;&#65533;&#65533;&&#65533;&#65533;&#65533;&#65533;kPb&#65533;&#65533;&#180;):&#65533;Nq&#65533;k&#65533;)1&#65533;"h(&#65533;pp-&#65533;&#65533;c&#65533;v&#65533;&#65533;&#65533;i&#65533;&#65533;&#65533;e&#65533;&#65533;&#541;u&#65533;Y&#65533;&#65533;u(K>&Tj&#40018;&#65533;&#65533;&#65533;&#65533;&#65533;&#65533;/; &#65533;&#65533;l&#65533;&#65533;v&#65533;n&#65533;(&#65533;&#65533;)&#65533;&#65533;&#65533;&#65533;&#65533;&#65533;&#65533;&#65533;&#65533;'&#65533;P&#65533;&#65533;&#65533;v&#65533;&#65533;&#65533;&#65533;&#65533;&#672;!&#65533;&#65533;P&#65533;N&#65533;&#65533;&#65533;&#65533;4"Q&#65533;y&#65533;&#65533;&#65533;8&#65533;Z,&#65533;&#65533;&#65533;z&#65533;(,&#65533;&#65533;&#65533;x&#65533;&#65533;=&#65533;)&#65533;k&#65533;&#65533;,&#65533;u&#65533;9(&#65533;&#65533;&#65533;&#65533;&#65533;&#65533;U&#65533;&#65533;&#65533;>&#65533;&#154;l&#65533;&#65533;&#65533;&#65533;&#65533;l&#65533;&#1190;($&#65533;O&(&#65533;&#65533;&#65533;2(&#65533;&#65533;&#65533;&#65533;&#65533;4o&#65533;&#65533;&#65533;&#65533;B 4&#65533;&#65533;&#65533;k.&#65533;&#65533;E`&#65533;&#65533;!!8*&#65533;&#65533;p
&#65533;.lz&#65533;R7&#65533;p&#65533;&#65533;&#65533;&#65533;&#65533;&#65533;/&#65533;&#65533;8&#65533;Y&#65533;&#1153;f_&#65533;&#65533;&#65533;,&#65533;&#65533;*	&#149;<B&#65533;&#65533;&#65533;*&#65533;&#1542;&#65533;}&#65533;W&#1458;lX'c&#65533;&#65533;;&#65533;&#65533;&#65533;&#65533;I$&#65533;&#65533;F7&#65533;8&#65533;T&#65533;&#65533;j&#65533;l&#65533;<m&#65533;&#65533;&#65533; &#65533;A&#65533;&#65533;m&#65533;n&#65533;&#65533;hl&#65533;&#65533;&#65533;&#65533;y&#65533;iXC&#65533;&#65533;&#65533;(&#65533;L'&#65533;&#65533;cba&#65533;Y&#65533;&#235;%&#65533;	&#65533;&#65533;d&#65533;&#65533;&&#65533;&#65533;&#65533;g&#932;&#1539;&#65533;9%&#65533;&#65533;&#65533;&#65533;&#65533;_&#65533;4&#65533;DE&#65533;&#65533;=O&#65533;&#65533;o&#65533;&#65533;&#572;&#65533;`2&#65533;g&#65533;&#65533;&#65533;7G&#65533;6[&#65533;,&#65533;&#65533;&#65533;&#65533;&#65533;'&#65533;&#65533;'&#65533;&#65533;[&#659;*&#65533;rah&#1414;r@&#65533;u.&#65533;&#65533;E&#65533;:&#1542;&#65533;.&#65533;N|&#65533;xm&#65533;&#65533;&#65533;-&#65533;&#65533;Z&#65533;X&#65533;&#65533;&#1670;&#65533;&#65533;&#65533;&#65533;m&#65533;&#65533;&#65533;&#65533;&#65533;F7&#65533;&#65533;*'&#65533;:&#65533;&#65533;&#65533;;U&#65533;&#65533;&#65533;a&#65533;&#65533;=&#65533;&#65533;_&#65533;4zU&#247;o&#65533;&#65533;&#65533;&#65533;&#65533;A1Q&#65533;&#65533;`&#65533;&#875;&#65533;&#65533;Um&#65533;&#65533;j&#65533;!&#65533;:&#65533;Qj&#65533;5&#65533;&#65533;&#65533;&#65533;E&#65533;0G0 &#65533;	&#65533;|;&#65533;K&#65533;&#65533;&#65533;/uPOKJ&#65533;&#65533;J&&#65533;=&#65533;%&#1408;z&#27109;&#65533;&#65533;D?4&#65533;N&#65533;>/&#65533;&#65533;&#65533;&#65533;&#65533;&#65533;&#65533;?}$&#65533;!&#65533;c&#65533;29hE&#65533;9&#65533;Q	d&#65533;&#65533;**eME&#65533;j&#65533;AJ&#65533;&#65533;&#65533;5gyH3$&#65533;4"I&#65533;_I&#65533;&#65533;&#65533;&#65533;&#65533;&#1382;7/&#65533; &#65533;4&#65533;2n&#65533;&#65533;m&#27852;&#65533;&#65533;&#65533;&#65533;&&#65533;&#65533;jX*I&#65533; _<|Z&#65533;&#65533;&#65533;&#65533;&#65533;Ay&#65533;J&#65533;t&#65533;$^&#65533;P0&#65533;^&#65533;&#65533;&#65533;&#65533;&#65533;5&#65533;x;&#65533;&#1250;g&#65533;&#65533;H&#65533;&#65533;A&#65533;&#65533;&#65533;&#65533;&#65533;&#65533;D&#65533;C&#65533;&#65533;&#65533;K&#65533;'6,&#65533;
b&#65533;&#65533;&#65533;&#65533;0&#65533;&#586;&#65533;d&#65533;&#65533;&#65533;aF&#65533;&#65533;#&#65533;XQ&#65533;E&#341;lM|&#65533;&#65533;2f&#65533;&#65533;*C&#65533;&#65533;J&#65533;cj&#65533;&#65533;&#1195;&#65533;R&#65533;&#65533;N&#65533;y&#65533;%=S&#65533;&#65533;T&#65533;{&#65533;s&#65533;&#65533;&#65533;&#65533;&#65533;ti@X:)&#65533;F9]fO&#65533;&#65533;0&#65533;&#65533;F&#65533;v&#65533;c7sBI[&#65533;c&#65533;&#65533;,&#65533;a&#65533;&#65533;M>.2&#65533;9&#65533;&#65533;<FN&#65533;V&#65533;&#65533;H"K&#65533;z&#65533;&#65533;<&#65533;L&#65533;&#65533;s&#65533;&#65533;&#65533;
W&#65533;Q&#65533;&#65533;FI&#65533;9r$4U&#65533;{z&#65533;+&#65533;l&#65533;*&#65533;&#65533;&#65533;J&#885;&#65533;&#65533;iIp&#65533;)IlB!&#65533;&#65533;&#65533;&#65533;&#793;&#65533;&#1801;,U&#65533;&#65533;=&#65533;3O&#65533;D&#65533;;j&#65533;Cx]&#65533;*]m&#65533;<&#65533;&#65533;oH&#65533;u&#65533;s&#65533;O&#65533;&#65533;JK4Dk&#1906;I&#65533;D&#65533;Y&#65533;&#65533;;&#65533; s&#65533;L8&#65533;&#65533;&#65533;PM c&#65533;G&#65533;&#65533;&#581;&#65533;m/C&#65533;5&#65533;&#65533;&#65533;&#65533;^k&#65533;w&#65533;&#65533;4J&#1385;&#65533;s\&#65533;I6&#287;&#65533;&#65533;9&#545;&#65533;&#858;kE#&#65533;&#542;4R&#65533;7&#65533;&#41779;&#65533;a;mb&#65533;&#65533;&#65533;&#65533;&#65533;t
&#65533;0&#65533;b&#65533;&#65533;&#65533;&#36434;.j&#65533;&#65533;#&#65533;&#65533;&&#65533;&#65533;9MV&#679;&#65533;|$4&#65533;V&#487;wu&&#65533;&#65533;m@&#65533;&#65533;&#65533;&#65533;;8&#65533;&#1164;&#65533;&#65533;&#65533;K&#65533;6&#65533;&#65533;&#65533;&#65533;3O&#65533;&#65533;&#65533;&#65533;Z&#65533;&#65533;^&#65533;&#65533;I&#65533;&#65533;g&#65533;&#65533;&#65533;Wv&#65533;&#65533;d&#65533;a&#65533;&#65533;6&#167;;S&#207;A&#65533;&#65533;&#65533;\&#65533;&#65533;E&#65533;&#65533;&#1289;&#65533;&#65533;&#65533;9&#65533;&#65533;&#65533;Q:&#65533;&#65533;&#65533;&#65533;&#65533;8&#65533;S&#65533;r&#65533;##&#65533; &#65533;&#65533;&#65533;&#229;&#65533;7&#65533;&#65533;&#65533;z=&#65533;&#65533;&#65533;YXG&#65533;D&#65533;&#65533;&#65533;.j&#817;&#65533;&#65533;&#65533;&#65533;s&#65533;#6&#65533;i&#65533;Y` &#65533;c(&#65533;u&#65533;&&#65533;&#65533;&#1304;05"&#65533;T&#65533;&#65533;u91D-R&#65533;R&#65533;&#65533;&#51963;I&#65533;&5 &#65533;d&#65533;&#65533;s&#65533;a&#772;kX%&#65533;]&#65533;q~&#65533;&#65533;$&#65533;&#65533;?&#65533;&#65533;&#65533;Ue&#227;&#65533;y&#65533;&#65533;qeu&#65533;1ad&#65533;*&#65533;&#65533;&#65533;.&#65533;1&#65533;&#65533;X%"&#65533;&#1633;&#65533;&#65533;&#65533;qs%d&#65533;S&#65533;&#163;&#65533;t&#65533; &#728;q&#65533;&#65533;&#65533;&&#65533;`e.&#65533;&#65533;&#1462;&#217;&#65533;&&#65533;&#65533;%&#1035;&#65533;U&#65533;&#65533;&#65533;:Y2E&#1057;&#65533;n&#65533;&#65533;*&#65533;&#566;&#65533;y&#65533;&#65533;&#65533;&#65533;&#65533;&#65533;s&#65533;g&#65533;&#65533;K#&#65533;&#65533;ixJ&#65533;t&#65533;q&#65533;&#65533;-&#65533;(&#65533;&#65533;&#65533;|~&#65533;&#65533;&#65533;&#65533;4W&#65533;E|&#65533;a&#65533;3&#65533;:&#558;&#1436;&#65533;&#65533;+&#65533;&#65533;&#65533;Ie_&#65533;&#65533;&#65533;&#65533;|]W7"jQ&#65533;&#65533;!<A&#65533;m&#65533;&#65533;H0~2 &#65533;ef%C1&#65533;O &#65533;&#65533;>&#65533;)-S6&#65533;
&#65533;&#65533;e=&#65533;&#65533;&#65533;&#65533;b&#65533;Z&#65533;{&#65533;&#65533;&#65533;3g&#65533;	&#65533;G&#65533;&#65533;C&#65533;&#65533;G&#65533;&#65533;|&#65533;C&#65533;&#65533;I&&#65533;*!&#65533;)&#65533;&#1637;	'(&#65533;r5&#65533;&#65533;CJI&#824;&#65533;&#65533;7&#65533;&#65533;&#65533;&#65533;2&#65533;&#65533;&#65533;r&#65533;rVg&#31576;	Q&#65533;&#65533;^&#65533;&#894;&#65533;&#65533;OT&#65533;&#65533;,`&#65533;` m&#65533;&#65533;&#65533;&#65533;.w	&#65533;&#65533;=&#65533;8&#65533;&#65533;&#65533;&#1936;&#65533;$&#65533;s&#65533;&#65533;&#65533;&#65533;&#65533;|&#65533;&#65533;l&#65533;&#65533;&#65533;}lw&#65533;&#65533;X &#65533;|&#65533;&#65533;>&#65533;&#221;&#65533;w{C&_z\>&#65533;{&#65533;&#65533;&#65533;k^&#65533;&#65533;&#65533;&#65533;&#65533;&#65533;&#65533;#%h6&#65533;w&#65533;&#65533;&#65533;&#65533;&#65533;&#65533;&#65533;&#65533;&#65533;&#65533;W~&#65533;?y_&#65533;&#727;&#65533;&#65533;&#65533;O&#65533;&#65533;`	&#65533;?~&#65533;&#65533;&#65533;}&#65533;&#65533;$&#65533;&#65533;&#65533;&#65533;_~&#65533;&#65533;&#65533;&#65533;W&#65533;&#65533;uR&#65533;t?  !&#65533;	   ,n &#65533; &#65533;  &#65533; &#65533;&#65533;&#65533; &#65533;&#65533;&#65533;&#65533;&#65533;),(o^&#65533;y&#65533;
&#65533;3'O^&#65533;&#65533;,&#65533;&#65533;D&#65533;&#65533;&#65533;X&#65533;^&#583;&#65533;
&#65533;&#65533;R&#65533;J&#65533;&#65533;&#65533;&#65533;&#65533;r&#65533;?&#65533;0WZ&#65533;9S^<&#65533;0}&#1163;G&#65533;%K&#65533;H&#65533;&#65533;oO&#65533;H&#65533;&#65533;&#65533;3j&#65533;&#65533;&#65533;&#65533;Y&#65533;Z/+&#1419;>1&#65533;&#65533;&#65533;&#65533;9m*&#65533;l&#65533;&#65533;6&#65533;&#990;&#65533;v.&#65533;&#65533;&#65533;&#65533;7:r&#65533;&#1681;#&#502;&#65533;&#65533;3&#65533;i&#65533;f-[>z&#65533;&#65533;&#65533;T&#65533;2&#65533;J&#646;&#65533;&#65533;&#1422;&#65533;a&#65533;*A&#65533;&#65533;W%;o&#65533;O&#65533;^M:ud&#65533;Ko&#65533;&#65533;->r&#65533;Y&#65533;&#65533;&#65533;&#65533;;&#65533;[&#65533;&#65533;&#65533;FDxT&#65533;g&#65533;{W8&#65533;9&#65533;&#65533;&#65533;&#65533;&#65533;&#65533;&#65533;J&#65533; &#901;&#65533;F&#65533;\8w&#65533;&#65533;&#65533;&#65533;&#65533;&#65533;&#65533;y&#65533;&#65533;&#133;@[8&#65533;&#65533;
*&#65533;&#65533;&#65533;&#65533;e&#65533;&#65533;&#65533;&#65533;[&#65533;&#65533;&#65533;&#65533;&#65533;&#65533;&#65533;&#65533;g&#65533;&#65533;&#65533;&#65533;L&#65533;&#65533;{&#65533;Ee^sV&#65533;'!j&#65533;&#65533;&#65533;K&#65533;&#65533;&#65533;&#65533;9LL1E6&#65533;-s&#65533;b&#1312;C&#65533;y&#65533;c&#65533;:qi3&#65533;k&#65533;&#65533;f&#65533;:&#1080;&#65533;&#65533;:&#1832;&#65533;&#65533;9&#65533;y&#65533;zq&#65533;&#65533;R&#65533;&#1294;&#65533;xvX>&#65533;&#65533;h &#65533;&#65533;&#65533;! &#65533;V`&#65533;&#65533;y&#1441;n`&#65533;V&#65533;i&#65533;&#65533;&#65533;^;V&#65533;!o\&#65533;6S&#65533;&#65533;&#65533;&#26384;&#65533;&#65533;&#65533;K&#65533;fdT>&#65533;#:&#1832;&#65533;&#65533;z&#65533;y#&#65533;k&#65533;&#65533;:&#1376;&#65533;&#65533;T&#65533;YP>&#65533;I&#65533;v &#65533;&#65533;Q&#65533;v&#65533;~&#65533;,&#65533;&#65533;;&#65533;&#65533;f&#65533;gS"Whd&#65533;&#65533;&#65533;&#65533;&#65533;&#65533;&#65533;Jr&#65533;"&#65533;h&#65533;-yZq&#321;9O&#65533;H&#65533;C&#65533;&#65533;&#65533;!&#65533;&#65533;&#65533;M>&#65533;\Sc<YSM&#65533;W&&#65533;&#65533;k*&#65533;&#65533;&#65533;&#65533;&#65533;2&#65533;7&#65533;&#65533;]&#65533;~f&#65533;&#65533;&#65533;^F&#65533;<&#65533;&#65533;S&#65533;;&#65533;&#65533;
&#65533;&#65533;&#65533;5&#65533;&#65533;&#65533;<YJ(&#65533;i&#65533;&#65533;&#65533;j<a&#65533;R&#65533;&#65533;&#65533;&#65533;Z&#65533;j~H&#988;&#65533;jev&#65533;&#65533;5&#65533;^&#65533;&#65533;&#65533;9&#65533;&#65533;X&#65533;&#65533;&#65533;&#65533;&#65533;&#65533;&#65533;:&#1836;S4&#65533;pS&#65533;;)*&#65533;y&#65533;8v&#65533;h&#65533;@&#398;&#65533;w&#65533;&#65533;&#65533;cN0O>K&#65533;3&#65533;h&#65533;7&#1836;&#65533;I&#65533;&#65533;&#65533;bZ&#65533;&#1692;&#65533;&#65533;K&#65533;l&#65533;!q`&#65533;&#65533;&#65533;i&#65533;&#65533;C]c &#65533;Z\&#65533;&#65533;V5&#65533;'&#663;-&#65533;\h&#65533;&#65533;&#65533;N5&#65533;&#65533;&#65533;4|M&#65533;rA&#65533;&#65533;5&#65533;&#65533;&#65533;&#65533;sd&#65533;AF>.&#65533;&#65533;L&#65533;,)&#65533;x&#65533;&#65533;&#65533; ,&#65533;i&#65533;M&#65533;a&#65533;&#65533;+&#65533;O&#65533;F,OPL&#65533;&#65533;vQ&#65533;S9&#65533;]&#65533; &#65533;&#65533;E&#65533;&#65533;J;&#65533;&#65533;&#1257;g^&#65533;P&#1462;/<&#65533;}&XA;&#65533;#&#65533;&#65533;H&#65533;&#65533;'&#65533;7&#65533;&#65533;&#65533;&#65533;&#65533;&#65533;&#65533;C{]>&#65533;&#65533;]>&#65533;&#131;&#65533;&#65533;&#65533;U&#65533;j&#65533;e&#15642;&#65533;&#65533;&#1643;&#65533;"x&#65533;o&#65533;NP&#65533;t&#641;&#65533;y&#65533;7&#65533;vr&#65533;L&#65533;I&#65533;L&#65533;q
&#65533;T&#65533;/qu&#65533;c&#65533;&#65533; ak1&#65533;&#65533;&#65533;2&#65533;8AD.	T&#65533;&#65533;f&#65533;&#65533;&#65533;]bW&#65533;&#65533;U|&#65533;&#65533;V&#65533;!>&#165;wt&#65533;mzS&#65533;&#65533;5&#1896;&#65533;?_&#65533;Z &#65533;&#65533;C&#65533;\c
Ph&#65533;Z&#65533;a(p&#65533;&#65533;A8&#65533;q&#65533;u&#65533;#UQ&#65533;M&#65533;(&#65533;x@&#65533;&#65533;8&#65533;&#65533;
R&#65533;&#584;:&#65533;&#65533;VeX&#65533;9&#65533;o_&#65533;KSA&#65533;1&#65533;&#65533;Ee&#65533;&#65533;&#1505;|l&#65533;N3&#65533;=&#65533;&#65533;&#65533;v&#65533;cJSj4&#65533;&#65533;&#65533;&#65533;S&#65533;&#65533;&#65533;&#65533;F&#65533;J&#65533;*C&#65533;`N&#65533;
s?&#65533;'tW&#65533;&#65533;P&#65533;'$
Q@"Nq&#65533;&#65533; &#65533;&#65533;&#65533;0D&#65533;C&#65533;K&#65533;D&#65533;U&#600;k&#65533;&#65533;G&#65533;&#65533;&#398;|Dv&#65533;&#65533;{:&#65533;s&#65533; &#65533;&#65533;|&#65533;)&#65533;&#65533;jpn@&#1459;&#65533;l6&#65533;&#65533;&#65533;&#65533;&#65533;&#65533;s&#65533;4&#65533;I&#65533;8&#65533;
&#65533;f&#65533;&#65533;&#65533;QA&#65533;R<&#65533;&#65533;&#65533;'&#65533;	P&#65533;g&#65533;&#65533;&#65533;&#65533;&#65533;&#65533;l4&#1644;V&#65533;&T  &#65533;#&#65533;"&#65533;	`&#65533;3&#65533;&#65533;i&#65533;&#65533;|&#976;&#65533;Q&#65533;uT&#65533;!bB0T&#65533;&#65533;=)5r&#65533;H&&#65533;&#244;&#65533;&#65533;&#65533;I:&#65533;&#65533;&#65533;9&#65533;*b&#65533; d&#65533;K &#65533;3&#65533;R&#65533;"&#1230;&#65533;8&#65533;L&#65533;0L&#65533;S>&#65533;&#65533; &#65533;K^&#65533;6&#1544;&#391;&#65533;i&#65533;JP&#65533;:&#65533;&#65533;&#65533;n&#65533;y&#65533;:&#65533;&#65533;&#65533;H'&#65533;s& &#65533;P&#65533;&#1417;&#65533;&#65533; &#65533;&#65533;qM&#65533;&#65533;g&#65533;&#65533;f&#65533;j&#65533; ^-&#65533;&#65533;!&#65533;&#65533;i'&#65533;&#65533;&#65533;&#65533;PG&#65533; &#1052;W&#65533;NCwc&#65533;1Y&#65533;zF&#65533;	Q&#65533;&#65533;3&#65533;&#65533;Y&#65533;&#65533;v&#65533;&#65533;&#65533;&#486;&#65533;&#65533;'&#65533;&#65533; 9B&#65533;&#208;&#65533;	v &#65533;h&#65533;&#65533;>!h&#65533;&#65533;0&#65533;q&#247;&#65533;j&#65533;8x&#65533;&#65533; kS&#65533;&#65533;LO&#65533;X&#65533;1&#65533;&&#65533;w&#65533;+&#65533;t\Z&#65533;R&#1045;&#65533;{&#1073;X 8&#1457;&#65533;&#65533;J&#65533;qJ($U%&#65533;8&#65533;&#65533;0&#65533;&#65533;&#65533;&#65533;&#65533;&#65533;rsY&#65533;=s&#65533;&#65533;&#65533;&#898; F&#65533;+&#65533;&#65533;&#65533;&#65533;3\h&#65533;&#65533;&#65533;&#65533;I5ch@Oq&#65533;
]&#65533;&#65533;&#816;*4&#65533;&#65533;^&#65533;#&#65533;&#65533;&#65533;pV&#65533;&#65533;&#65533;:&#65533;&#65533;&#130;&#65533;&#65533;Q&#65533;U&#65533;&#1612;&#65533;
u&6B':Q&#65533;&#65533;&#65533;&#290;!&#65533;&#65533;0s&#65533;&#65533;1&#65533;>n&#65533;k&#65533;&#65533;&#65533;b&#65533;#&#65533;E:&#65533;e&#65533;&#65533;&#65533;&#1138;W;&#65533;N>&#65533;Y[Jg&#65533;&#65533;&#65533;&#65533;p&#65533;	&#65533; v(&#65533;L9n&#65533;VK&#65533;h&#65533;Q1&#65533;&#65533;Q{&#65533;zL&#65533;u&#65533;0&#65533;&#65533;-&#65533;&#1592;&#65533; &#65533;&#65533;0&#65533;&#65533;]&#65533;t
&#65533;&#65533;l&#65533;y&#65533;&#65533;&#65533;&#65533;&#65533;F&#65533;&#65533;d&#65533;&#65533;&#65533;&#65533;&#65533;i]t_&#65533;]&#1310;|&#668;/;{&#65533;i&#65533;1XY&#65533;	&#65533;&#65533;0l0F&#65533;.&#65533;"&#413;lU&#65533;&#65533;v0&#65533;&#65533;&#65533;P&#65533;A&#450;D&#65533; r&#65533;`&#1033;&#65533;&#65533;&#65533;%&#65533;[&#65533;U&#65533;#&#65533;6&#65533;&#65533;Q&#65533;&#1897;&#65533;Z&#65533;I[&#65533;&#65533; d_tL&#65533;&#65533;&#65533;&#65533;&#65533;&#65533;,&#1149;&#65533;&#65533;UD&#1946;&#65533;&#65533;N:N-&#65533;&#65533;&#65533;` &#65533;&#65533;D&#65533;&#65533;&#65533;&#65533;&#65533;9S`&#65533;D&#65533;)(QS&#65533;&#65533;&#65533;&#65533;&#65533;&#65533;F3&#65533;@&#65533;&#65533;#&#65533;K/lP&#65533;i0!Ckjr&#65533;&#65533;&#65533;&#65533;i&#65533;&#65533;I&#995;&#65533;18&#65533;Q&#65533;&#65533;&#65533;&#65533;&#65533;BS&#65533;R&#65533;0&#65533;&#642;&#65533;;8&#65533;&#65533;u&#65533;2&#65533;&#65533;&#65533;P&#65533;)[&#65533;.	v&#65533;&#65533;&#65533;&#65533;^&#65533;g&#65533;S&#65533;&#65533;|(DS&#65533;&#65533;;N&#65533;&#65533;&#65533;&#65533;G&#65533;&#65533;aLv&#65533;&#65533;&#65533;]^ &#65533;o&#65533;Le&#65533;&#65533;j&#65533;$&\&#65533;&#65533;3<&#65533;.&#65533;4;@&#65533;&#65533;&#65533;3) d0;B&#65533;5&#65533;9P&#65533;&#50778;&#65533;mz&#1432;	VI&#65533;Z&#65533;&#65533;(&#65533;9&#65533;A=E&#1549;v&#65533;E%&#65533;j&#65533;?&#65533;&#1126;&#65533;&#65533;F&#65533;o&#65533;&#65533;&#65533;&#65533;&#65533;n<
Lh&#65533;=&#65533;&#65533;&#65533;g$&#1822;&#1973;gx&#65533;&#65533;&#65533;YZ
u&#65533;U&#65533;&#1665;&#65533;p,&#65533;"M&#65533;&#65533;&#65533;C&#65533;sH)&#65533;8&#65533;&#65533;&#65533;&#675;h&#65533;e&#65533;&#65533;&#545;`JU*@wf9&#65533;&#65533;c&#65533;&#65533;&#65533;&#65533;&#65533;3&#65533;[&#65533;&#65533;&#65533;&#65533;S&#65533;1EX&#1186;&#65533;jjI&#65533;L&#65533;3A%B}&#65533;&#65533;&#65533;VU&#65533;&#65533;V&#65533;9G&#65533;A&#65533;&#1730;&#65533;@&#65533;TW'Y&#1573;&#65533;&#65533;F]v&#65533;0y&#65533;&#65533;M&#391;&&#65533;sT&#65533;g&#1553;H&#65533;&#65533;-&#65533;>&#1425;2&#65533;&#65533;/&#65533;&#65533;&#65533;&#65533;G&#65533;qU~r9/&#65533;h&#65533;&#65533;'45&#65533;&#65533;&#65533;&#65533;?&#65533;\&#65533;&#65533;&#65533;*&#65533;A&#65533;&#65533;k&#65533;4J&#65533;Tl&#65533;3E&#65533;&#65533;&#65533;\&#65533;U&#65533;' &#65533;z&#65533;&#65533;&#65533;&#65533;k&#65533;&#65533;
G84/ /P%&#65533;U&#65533;sB&#65533;&#65533;~ p&#65533;&#65533;l&#65533;qK&#65533;&#65533;rkA&#65533;>yq<&#65533;&#65533;H2&#65533;QC&#1238;&#65533;&#65533;!&#65533;*Jaj~&#65533;B&#65533;S&#65533;wL&#65533;&#65533;.quC&#65533;w6z&#65533;e&#65533;&#65533;&#65533;5]&#65533;yq&#65533;`
&#65533;t&#65533;G&#65533;&#65533;&#65533;&#65533;PJ*q
9@hj&#65533;6[&#65533; &#65533;T&#65533;&#724;~&#65533;ut&#65533;5sq^&#65533;&#65533;c&#65533;F&#65533;&#65533;&#65533;&#65533;v3"!&#65533;hA"&#65533;A&#65533;S&#65533;&#65533;&#65533;&#65533;43&#65533;n&#65533;4cXn&#65533;&#65533;&#65533;!$&#65533;J20&#65533;M3AU<&#65533;&#65533;&#65533;]&#65533;2M{&#65533;Y&#65533;WR&#65533;A	&H&#65533;&&#65533;a&&#65533;D&#65533;r&#65533;&#65533;H&#65533;gb_&#65533;e<K&#65533;<&#65533;&#65533;~&#65533;N =&#65533;&#65533;&#65533;`J16&#65533;tnq"&#65533;b&#65533;&#65533;D&#65533;&#65533;N&#1545; `z&#65533;`JL&#65533;&#65533;p&#65533;Dd'b&#65533;(fA&#65533;p&#65533;G&#65533;*&#65533;zN&#65533;b&#65533;w&#65533;&#199;u&#65533;&#65533;iB}&#65533;&#65533;&#65533;19&#65533;&#65533;4<&#65533;$-&#65533;&#65533;&#65533;&&#65533;&#65533;&#65533;c>&#65533;4)&#65533;Q/5tCg5uE&#65533;&#65533;S &#65533;&#65533;=&#65533;&#65533;&#65533;d*&#65533;&#65533;P&#65533;@W&#65533;#3e$&#65533; PX&#65533;s&#65533;&#1536;H=YN&#65533;&#65533;?&#65533;(W TT6H&#65533;o 0l&#65533;&#1363;0p(&#65533;&#65533;&#65533;6'e@&#65533;&#65533;!&#65533;@"CkR/&#65533;W%G7o&#65533;Z&#65533;Q&#65533;&#65533;H?&#65533;dPrM&#65533;&#65533;&#65533;&#65533;&#65533;&#65533;.)&#65533;&#65533;qol&#65533;zLHg*&#65533;Y&#65533;W\y&#65533;&#65533;b=&#694;%S&#65533;&#1504;&#65533;&#65533;b6`v&#65533;YxY&#65533;&#65533;!0X&#197;&#65533;I&#547;h&#65533;&#65533;;&#65533;&#1488;c&#65533;/&#65533;Q:&#65533;&#65533;9q&#65533;/&#65533;A_ &#65533;4&#65533;@@&#65533;r#5de&#65533;&#65533;&#65533;&#65533;&#65533;"&#65533; &#65533;&#65533;A &#65533;S&#65533;&#65533;D*&#65533;&#65533;9&#65533;140&#65533;0&#65533;G&#65533;0|&#65533;Q&#65533;M&#65533;0&#65533;&#65533;0&#297;&#65533;&#65533;H&#1381;&&#65533;&#65533;!&#65533;&#65533;=5Rf?&#65533;%&#65533;9&#65533;&&#65533;h4)&#7384;<&#65533;-&#65533;&#65533;9F&#65533;> &#65533;&#65533;7x&#65533;&#65533;[&#65533;&#65533;$&#659;&#65533;Pn&#65533;&#65533;&#65533;&#65533;5&#1952;ctd&#65533;&#65533;t&#65533;+&#65533;&#65533;/&#65533;?br5&#65533;&#34838;&#65533;&#65533;gCJJZ&#65533;&#65533;&#65533;&#65533;#&#65533;&#65533;G&#65533;&#65533;.&#65533;0{&#65533;&#65533;&#65533;@"&#1860;H:&#65533;3zm{3X0&#65533;>p&#65533;vw&#65533;*&#65533;0&#65533;&#65533;&#65533;&#65533;=&#65533;&#65533;=X&#65533;dHCh&#65533;$&#65533;S+&#65533;s0c&#65533;&#982;&#65533;&#65533;&#65533;&#65533;"&#65533;e&#65533;a7{&#65533;&#65533;&#65533;&#65533;&#65533;B&#65533;&#65533;ztF&#65533;&#65533;p&#65533;&#65533;1CMC&#65533;&#65533;&#65533;Gc&#65533;&#65533;a>&#65533;&#65533;&#65533;&#65533;5B&#65533;&#65533;M&#65533;'&#65533;&#1817;A7&#65533;R&#65533;I&#65533;&#65533;32~IR#.q&#65533;&#65533;&#65533;*&#65533;&#65533;@<&#65533;W&#65533;uX,&#65533;r&#65533;P&#65533;RS&#1312;&#65533;!6&#65533;&#65533;2 &#65533;E&#65533;&#65533;&#65533;FZ&#65533;&#65533;&#65533;&#65533;uZ&#65533;V&#65533;I*;&#65533;H&#65533;!f&#65533;)S&#65533;G&#65533;&#65533;\&#65533;&#65533;&#65533;:&#65533;&#65533;&#65533;(4~&#65533;8&#1635;I&#65533;4Xj&#2019;i&#65533;0&K&#65533;&#65533;>C:k&#65533;&#65533;&#65533;7&#65533;Z&#65533;q&#65533;6&#65533;:e&#65533;&#65533;&#65533;5k&#65533;Z&#65533;0GSp&#65533;QN4&#65533;&#65533;&#65533;&#65533;&#65533;U&#65533;)&#65533;&#65533;&&#65533;&#65533;&#65533;U&#65533;&#65533;"&#65533;&#65533;{BQ0+X&#65533;&#65533;U&#65533;"&#65533;+&#65533;h&#65533;&#65533; &#65533;&#65533;T&#65533;G2a<&#65533;<&#65533;&#65533;nbyg&#65533;:V&#65533;&#65533;&&#65533;Q&#65533;*&#65533;![82P&#65533;lQ1y&#65533;&#1024;&#65533;&#65533;]O&#65533;J&#65533;&#65533;	6!&#65533;/&#65533;&#65533;&#65533;&#65533;&#65533;*e&#65533;&#65533;&&#65533;3&#65533;N&#65533;&#65533;3&#65533;Q&#65533;&#65533;w&#65533;dH4$-&#65533; 8&#65533;&#65533;&#1587;&#65533;&#65533;&#65533;Br*v&#65533;w>~&#65533;SZb&&#1329;2 &#65533;p&#65533;&#65533;n&#65533;&#65533;&#65533;c&#65533;&#65533;&#65533;	&#1387;&#65533;A&#65533;&#65533;&#65533;&#65533;&#65533;&#65533;&#65533;1&#65533;&#65533;&#65533;C&#65533;e&#54762;QeL&#1908;&#65533;&#65533;$p&#65533;r$f<}&#65533;-8Er&#65533;`Q&#65533;R&#65533;3&#65533;&#65533;;#eMv;&#65533;v>&#65533;&#65533;&#65533;Tc(&#65533;&#65533;&#65533;L&#65533;H&#65533;&#65533;q&#65533;&#65533;&#1292;*yXf[XW&#65533;&#65533;Hkgn&#65533;0CI&#65533;c&#65533;&#65533;#&#65533;&#65533;&#65533;&#65533;>W&#65533;&#65533;E&#993;/&#65533;(&#65533;&#65533;&#32870;,s&#65533;&#1440;w&#65533;	 &#65533;s8P&#65533;&#65533;>c&#65533;v&#65533;4P&#65533;Rg
*&#65533;&#65533;A
$&#65533;&#65533;&#65533;*@&#65533;qu&#65533;&#65533;&#65533;&#1440;@j&=&#65533;&#65533;&#65533;%!&#65533;U&#65533;&#65533; &#65533;&#65533;&#65533;.&#65533;&#65533;t&#65533;L6&#65533; &#65533;&#65533;n&#65533;%j&#65533;p&#65533;&#65533;&#65533;(&#65533;2r%&#65533;&#1137;v&#65533;=&#65533;}&#65533;I64&#65533;etH&#65533;&#65533;G&#65533;&#65533;<r&#65533;&#65533;&#65533;DI&#65533;&#65533;&#1587;&#65533;t&#65533;F#0&#65533;j&#65533;lSp
&#65533;U&#65533;&#65533;Q&#65533;&#65533;Q0&#65533;&#65533;J&#160;<lb&#65533;&#65533;<-&#65533;~&#65533;"&#65533;&#65533;V&#65533;&#65533;&#65533;&#65533;B&#65533;8$&#65533;&#65533;<v.&#65533;&#65533;&#65533;&#1171;i&#65533;Zy&#65533;TH&#65533;65HK&#65533;`&#65533;$&#65533;&#65533;!&#65533;U&#65533;N&#65533;>YVO&#65533;&#65533;ko&#483;3ZJ&#65533;&#65533;@&#65533;QQ0&#65533;&#65533;&#65533; &#65533;&#65533;e&#65533;fUv&#65533;V7x&#65533;S4&#65533;&&#65533;&#65533;&#65533;Yl&#65533;m&#65533;:k7&#65533;&#65533;&#554;&#65533;lJah]&#65533;)&#65533;580BY&#65533;>&#65533;^"&#65533;(&#65533;&#65533;&#65533;+%&#65533;&#65533;$&#1122;L&#65533;s&#65533;&#65533;&#65533;d9&#65533;SR&#65533;0&#65533;=&#65533;&#65533;&#65533;1f&#65533;'&#65533;&#65533;4&#65533;&#1704; pl&#65533;&#65533;'KkR#&#65533;&#65533;[&#65533;&#65533;(hhuOxr6&#65533;&#65533;&#65533;Q'<dW&#65533;&#65533;Pi"T&#1373;&#65533;&#65533;ICw&#65533;*a&#65533;&#65533;J&#65533;&#65533;&#65533;4X&#65533;&#65533;Fr&#65533;&#65533;&#65533;heL6~S)!.&#65533;TrE&#65533;a=&#65533;&#65533;\&#65533;p&#65533;&#65533;/p&#65533;0Y2E@&#65533;l&#65533;&#65533;Q &#65533;&#65533;Q&#65533;JK&#65533;&#65533;&#65533;9&#65533;s { *&#65533; &#65533;&#65533;&#65533;&#65533;&#65533;&#65533;l&#65533;H&#65533;k&#65533;&#65533;&#65533;Z&#65533;A&#65533;&#65533;&#65533;8r&#65533;>.&#65533;\:q&#65533;&#65533;aV&#65533;l&#65533;-8R&#65533;8&#65533;&#65533;B&#65533;q&#65533;&#65533;yr&#65533;&#65533;&#65533;c&#65533;&#65533;&#65533;QXO=&#166884;)&#65533;-P&#65533;TU&#65533;cT&#65533;gg59%&#65533;`&#65533;&#65533;%&#65533;X&#65533;&#65533;&#65533;PpuRg!H+&#65533;&#65533;c=X&#65533;-&#65533;&#1829;&#65533;y<&#65533;>.a$&#65533;0&#65533;3&#65533;&#65533;n:8&#65533;P&#65533;:xC- 4&#65533;&#65533;=o&#65533;,z&#65533;&#65533;&#65533;p3&#65533;=`b&#65533;+&#65533;Fq&#65533;&#65533;&#1260;&#65533;&#5238;T&#65533;&#65533;i6w1yKBs&#65533;&#65533;(&#65533;W&#65533;&#65533;&#65533;&#777;H&#65533;k&#65533;&#65533;&#65533;&#65533;&#65533;&#65533;&#65533; &#65533;&#65533;;&#65533;?&#65533;&#65533;&#65533;*&#65533;&#897;<&#65533;S.&#65533;
wn$XM.|h&#65533;C%&#65533;&#65533;j&#65533;M&#65533;4&#65533;&#65533;y&#65533;&#65533;J&#65533;n&#65533;&#65533;pU&#65533;&#65533;&#65533;&#65533;&#65533;*Qn&#65533;#+d&#65533;&#65533;Zuqz6&#390;&#65533;&#65533;&#65533;$&#65533;q+BI<S&#65533;&#65533;&#65533;&#65533;&#65533;&#65533;&#65533;&#65533;V&#65533;&#65533;&#65533;k&#65533;&#65533;&#65533;r&#65533;&#65533;tV ?K&#902;ZirH&#65533;8&#65533;&#65533;5&#65533;&#65533;&#65533;&#65533;)%wA&#65533;D&#65533;i&#65533;&#65533;l5>&#65533;\H&#65533;&#65533;V&#65533;)&#65533;cw&#65533;2&#994;,?&#65533;e\&#726;n&#65533;&#840;z&#65533;p&#65533;W&#65533;%&#65533;Q&#65533;.&#65533;&#65533;&#65533;&#65533;&#65533;&#65533;P&#65533;&#65533;&#1902;'&#65533;/&#65533;&#65533;&#65533;A+0&#65533;&#65533;<&#65533;&#65533;&#65533;&#65533;&#65533;&#65533;&#65533;&hbh&#65533;v&#65533;&#65533;sE#&#65533;&#65533;&#65533;&#65533;-&#215;K)"&#65533;&#65533; &#65533;9&#65533;15&#65533;c\s&#65533;&#65533;G;&#65533;&#65533;#&#65533;&#65533;L&#65533;&#65533;&#65533; 3&#65533;Z&#65533;&#292;&#65533;$&#65533;H!YhL&#65533;Oq+&#65533;&#65533;&#65533;<&#65533;&#65533;`<&#65533;2&#65533;&#65533;&#65533;z&#1264;&#65533;&#65533;M&#65533;W&#65533;I&#65533;hw^&#65533;rf5&#65533;7&#65533;eeUZy&#65533;&#65533;9&#65533;&#65533;&#65533;7C&#11451;&#65533;(M&#65533;&#65533;&"&#65533;&#65533;V&#65533;~w. &#65533;&#65533;&#65533;/&#65533;{&#65533;&#65533;&#1076;&#65533;&#65533;(C7:
s\&#65533;&#65533;&#65533;&#1721;G&#65533;)Yh&#65533;&#65533;&#65533;&#65533;!	 SbB&#65533;&#65533;P&#65533;	&#65533;8&#65533;&#65533;V&#65533;&#1789;&#65533;}&#1924;;&#65533;&#65533;Hw?Y&#65533;&#65533;&#65533;B&#65533;1&#65533;&#65533;&#65533;`Q<q&#65533;&#65533;o&#1577;a&#65533;RjK&#65533;&#65533;3#&#65533;h>C&#65533;/&#65533; (&#65533;&#65533;S&#65533;AH&#65533;&#65533;f&#65533;&#65533;&#65533;6&#65533;&#65533;q&#65533;&#440;&#65533;Si&#65533;V&#65533;&#65533;&#65533;&#65533; <&#1958;&#65533;]:b<`e&#65533;T&#65533;&#65533;&#65533;&#65533;p&#65533;-&#65533;&#65533;&#65533;t9&#65533;p
&#65533;&#65533;&#65533;)&#65533;_T/&#65533;
&#65533;&#65533;
&#65533;J&#65533;&#65533;-cG&#65533;&#65533;}&#65533;&#65533;&#65533;3X&#65533;&#65533;)|&#65533;9&#65533;r&#65533;&#65533;&#65533;9$&#65533;&#65533;}V&#65533;&#65533;p&#65533;&#65533;8k&#65533;3te1&#65533;!|&#65533;&#1392;&#1139;&#65533;h&#65533;&#65533;&#65533;0`)&#65533;&#1494;&#65533;6waLg&#65533;&#65533;&#65533; &#65533;,.<&#65533;&#65533;Z&#65533;'mm|s&#65533;&#65533;&#65533; &#672;lz&#65533;&#397;0&#65533;&#65533;C[&#65533;&#65533;&#65533;&#769;x&#65533;q>&#65533;&#65533;}6&#65533;&#65533;&#65533;&#65533;s&#65533;c&#65533;n&#65533;R4Tr-}&#65533;&#65533;!&#65533;VC|t&#65533;&#65533;&#65533;&#65533;&#65533;&#65533;S&#65533;&#65533;&#65533;&#65533;V5:|&#1072;a ;N&#65533;kRw&#65533;&#65533;1U1&#65533;&#65533;&#65533;bU&#65533;&#65533;&#65533;^&#65533;&#65533;&#65533;Z&#65533;n&#65533;&#65533; &#65533;&#65533;q&#65533;&#65533;&#65533;A&#65533;&#65533;|&#65533;&#65533;aB&&#65533;<&#65533;&#65533;&#65533;p&#65533;&#65533;K &#65533;G&#65533;&#65533;f&#65533;g&#65533;#&#65533;)&#65533;&#65533;&#65533;&#65533;e6u&#65533;&#1465;&#65533;(S&#65533;Mw3sf;w^&#65533;&#65533;&#65533;&#65533;#ZT(&#65533;u&#38965;H&#65533;&#65533;&#65533;&#579;&#65533;&#65533;&#65533;&#65533;'o*&#65533;xP&#65533;&#65533;&#1429;&#65533;0&&#1388;QC&#65533;Fh&#65533;a{
@&#65533;&#65533;s&#65533;&#917;M&#65533;&#65533;&#65533;u&#1074;esgP&#48707;&#65533;&#65533;&#65533;G-&#65533;&#65533;&#65533;&#65533;&#145;&#65533;&#65533;4&#529;!DwN&#1781;&#65533;&#65533;=98&#65533;&#65533;n&#65533;83<&#65533;&#65533;&#65533;&#65533;r&#65533;&#65533;&#3779;&#65533;&#65533;A&#65533;&#65533;&#65533;&#65533;&#795;x&#65533;&#65533;Fh;wN&#65533;&#65533;>&#65533;Ir/&#65533;l&#65533;&#65533;%&#65533;7 hS\ |5&#65533;&#65533;|S&#40803;&#462;]w&#65533;ZOb&#65533;&#65533;&#65533;3&#1057;&#65533;tk&#65533;Z&#1612;=&#65533;]<&#1885;:&#65533;&#34853;#&#65533;&#65533;w&#65533;&#65533;"'&#65533;w2Z&#65533;0x&#65533;&#65533;&#65533;2&#65533;&#65533;&#65533;u&#65533;bB&#65533;&#65533;AGA&#65533;&#65533;&#65533;&#65533;B&#65533;#&#65533;&#65533;!P5&#65533;&#65533;&#65533;&#65533;&#65533;&#65533;&#65533;&#65533;&#65533;6&#65533;&#65533;K&#65533;&#65533; [g&#65533;&#65533;&#65533;&#65533;&#65533;v~:&#65533;&#65533;&#65533;&#65533;Y&#65533;:&#65533;&#65533;&#65533;G&#65533;tZXj
'$z&#65533;	&#65533;&#65533;&#65533;&#65533;|&#65533;.&#65533;&#65533;a&#65533;&#65533;&#65533;&#65533;&#65533;5&#65533;0:&#65533;&#65533;2&#204;aj&#65533;&#65533;&#65533;
&#65533;&#618;&#65533;&#767;&#65533;&#65533;Q&#65533;&#269;|R&#65533;D4W;&#65533;&#65533;k3&#65533;&#65533;&#65533;&#65533;yfD&#65533;&#65533;&#65533;&#435;n&#65533;&#65533;0&#65533;fN&#65533;&#65533;W&#65533;FoV&#65533;40&#65533;&#161;&#65533;&#65533;&#1875;&#65533;&#65533;0kSJ&#65533;>&#65533;+&#65533;v&#1673;RU&#65533;&#65533;%t!&#787;&#65533;(&#65533;&#65533;&#65533;9&#65533;&#65533;&#1969;
&#65533;+&#65533;&#65533;&#65533;J&#65533;&#65533;&#65533;&#65533;&#652;&#65533;&#65533;
%&#65533;&#65533;&#65533;f&#65533;&#65533;&#65533;T&#500;&#65533;XD&#65533;"&#65533;&#65533;s&#65533;&#65533;&#65533;&#65533;-&#65533;T6>!&#65533;B&#65533;S&#65533;)m&#65533;&#65533;`&#65533;&#65533;nEt&#65533;i&#65533;&#65533;g&#65533;&#65533;t#&#65533;&#65533;OK&#65533;&#65533;c&#65533;S&#65533;h&#65533;-	&#65533;$&#65533;&#1732;&#65533;H&#65533;&#65533;&#65533;&#65533;I&#65533;&#65533;S.&#65533;eV`&#65533;&#65533;)
&#65533;&#65533;\`2I&#65533;&#65533;&#65533;&#65533;&#65533;W&#65533;&#65533; &#65533;&#65533;
X&#65533; (&#65533;0mH&#65533;!(&#65533;b *3&#65533;Vkr0	&#65533;s&#65533;A8Sw&#65533;HK&#65533;`&#65533;&#65533;&#65533;&#65533;&#65533;&#65533;E&#65533;&#65533;&#65533;&#65533;&#65533;P&#65533;&#65533;&#65533;&#65533;[&#65533;4&#65533;&#65533;&#1121;&#65533;&#65533;[&#65533;&#65533;&#65533;K=&#65533;&#65533;&#65533;&#65533; &#65533;m&#65533;j&tb?|&#65533;&#65533;&#65533;&#284;&#65533;&#65533;{&#65533;Y&#65533;&#65533;'&#65533;&#65533;h&#65533;&#65533;&#65533;"%T&#65533;e &#65533;N&#65533;e|8&#65533;&#43545;r&#65533;y@&#65533;lZ%&#65533;8&#65533;Z&#65533;&#65533; S&#65533;&#65533;&#65533;97!p&#65533;N&#65533;&#65533;&#65533;&#65533;E&#65533;&#65533;w&#65533;&#65533;wi&#65533;&#65533;^&#65533;&#65533;w&#65533;j&#65533;&#65533;g&#65533;&#65533;&#65533;&#65533;&#65533;&#65533;jF&#65533;u&#65533;&#657;&#65533;]|w&#65533;&#65533;&#64084;C&#65533;&#1956;&#65533;&#65533;&#65533;N&#65533;&#65533;)&#65533;&#1296;r &#65533;&#65533;(&#65533;&#65533;|&#65533;&#65533;&#65533;]^&#65533;&#65533;?&#65533;&#65533;D&#1862;>&#1081;1&#65533;&#65533;&#65533;$W&#65533;&#65533;&#65533;N&#65533;&#65533;TL&#65533;P3&#65533;4!BF,&#65533;:H&#65533;&#65533;&#65533;&=9&#65533;5|&#65533;@j&#65533;5&#65533;&#65533;PZ&#65533;':&#65533;W&#65533;&#65533;v&#65533;S&#65533;&#65533;&#65533;)P&#65533;!&#264;&#65533;&#65533;&#36111;e&#65533;3&#210; &#1271;&#65533;&#65533;&#65533;#&#65533;&#65533;&#65533;7rv%b)&#65533;N&#65533;&#65533;&#545;P&#1517;&#65533;&#65533;&#65533;'|:&#65533;&#65533;&#65533;&#65533;D&#65533;q&#1686;ru4&#65533;<&#65533;&#65533;&#65533;*&#65533;mA&#65533;PBD @&#180;1&#65533;.&#65533;&#65533;F&#65533;hg;N&#65533;&#65533;V;&#65533;c"C&#65533;P&#65533;Yr&#65533;C8&#65533;&#1360;pG9&#65533;&#65533;&#65533;t`P&#65533;&#65533;K&#65533;&#65533;N&#65533;&#65533;&#65533;&#65533;eJ@;&#65533;sJ&#969;&#466;P&#65533;&#65533;&#65533;b&#65533;G&#65533;EPaG&#65533;%C&#65533;&#65533;h9&#65533;m&#65533;&#65533;&#65533;L`&#65533;&#65533;&#65533;&#230;&#65533;[	&#65533;3&#65533;"&#65533;A&#65533;&#65533;y&#65533;\F:&#65533;&#65533;&#65533;w&#65533;,sv&#65533;&#65533;&#65533;&#65533;&#65533;&#65533;)w&#65533;,s&#65533;&#65533;$QV&#65533;&#65533;!&#65533;	W<	&#65533;&#65533;&#65533;&#685;L&#1700;;m&#65533;&#65533;&#65533;#t&#65533;&#65533;&#65533;w&#65533;&#65533;&#65533;=O&#65533;Bl&#65533;% &#65533;[&#65533;&#65533;&#65533;k&#168;&#65533;<&#65533;#O&#1945;&#65533;:&#65533;	Q0
&#65533;&#65533;&#65533;3-h&#65533; &#65533;d&#65533;)&#65533;&#65533;&#334;&#65533;&#993;iQ&#65533;&#65533;&#65533;&#65533;&#65533;K&#65533;&#65533;$ w&#65533;&#65533;%&#65533;E&#65533;d&#65533;&#65533;&#65533;(D&#65533;&#65533;&#65533;&#65533;X;&#65533;(&#65533;HD&#65533;-HC&#65533;3*&#65533;GCB&#65533;&#65533;LZ&#65533;`&#65533;ID&#65533;G8&#65533;q&#533;&#65533;t&#65533;f ONb&#65533;&#65533;L&#65533;&#180;&#1417;&#65533;&#65533;=,q&#65533;&#65533;BNa&#65533;vDIS&#65533;&#65533;&#65533;&#65533;&#65533;&#775;&#65533;&#65533;vH8&#65533;5&#65533;#Wo&#65533;&#1245;%&#65533;&#65533;I&#65533;&#65533;	 &#65533;-)E&#65533;TO7&#65533;@&#998;~&#65533;&#65533;&#65533;&#65533;&#65533;'&#65533;&#65533;&#65533;3M?&#65533;#Br &#65533;&#65533;i5&#65533;&#65533;<&#65533;:&#65533;+&#65533;5&#65533;\M&#65533;d&#65533;:;&#65533;&#65533;#&#65533;&#65533;&#65533;N&#65533;&#65533;!&#65533;&#65533;&#65533;=&#65533;!&#65533;&#65533;&#65533;&#65533;;S&#65533;&#65533;rf?&&#65533;&#65533;&#65533;&#65533;&#65533;l44&#65533; B&#327;&#65533;m7@;&{8&#65533;&#1307;cc2&#65533;g&#65533;&#65533;&#65533;T&#65533;vp*!&#65533;L&#65533;&#65533;&#65533;&#65533;&#1424;U+&#65533;;&#65533;&#65533;\&#65533;L&#65533;:&#65533;&#65533;+5&#43666;k\&#65533;"S&#65533;}&#669;&n&#65533;&#65533; %?;2;&#65533;&#65533;:	y&#65533;#&#65533;&#65533;&#65533;&#65533;!&#65533;&#65533;Z&#65533;&#65533;g&#65533;&#65533;	&#65533;=&#65533;4&#65533;&#65533;Q&#65533;-&#65533;&#1991;&#65533;q&#65533;z4&#65533;&#65533;q&#65533;&#65533;&#1818;&#&#65533;&#65533;&#65533;G;d)@&#65533;L&#65533;)&#65533;R}:&#65533;<&#65533;[6E&#65533;|&#65533;-&#65533;&#65533;&#1368;S\&#65533;&#65533;|`8&#65533;&#65533;iB&#65533;&#65533;&#65533;&#65533;&#65533;&#65533;f&#65533;\"N&#65533;&#65533;&#65533;&#65533;a&#65533;J&#65533;I\y
&#65533;&#65533;&#65533;a&#65533;Bj&#65533;&#65533;&#1924; A;	r&#65533;&#65533;&#65533;zX&#65533;&#65533;&#590281;vf&#65533;&#1097;&#16921;Gd&#46155;&#65533;cY&#65533;5&#65533;&#65533;&#65533;&#1606;I&#65533;Q&#65533;&#65533;)4C &#65533;&#65533;&#65533;"&#65533;( Pd&#65533;-&#65533;!&#65533;&#65533;YG|Y&#65533;&#65533;$&#65533;U0&#65533;&#65533;;&#65533;&#65533;&#553;@2gx&\vP&#65533;.'d&#65533;Q&#65533;0&#65533;h ,mu&#65533;1&#65533;&#65533;&#65533;&#65533;8&#65533;&#65533;&#65533;*B&#1843;FC9&#65533;&#65533;&#65533;o&#65533;V&#65533;&#65533;)&#65533;y %:&#65533;&#65533;&#65533;&#65533;r&#65533; j&#65533;6&#65533;&#65533;&#65533;&#65533;]]&#1098;&#65533;p`&#65533;&#65533;_&#65533;r&#65533;<&#65533;&#65533;*&#65533;&#65533;&#65533;m&#65533;Z&#65533;&#65533;Q&#65533;jXK&#65533;d&#65533;&#65533;F&#65533;&#65533;(&#65533;O*&#65533; '&#65533;&#65533;&#65533;&#65533; HB&#65533;&#65533;Q&#65533;&#1682;&#65533;^&#65533;&#65533;@!q&#65533;&#65533;SS&#65533;&#65533;~&#65533;&#65533;&#65533;=&#65533;&#65533;&#65533;F"j.&#65533;&#65533;2&#65533;BJb&#65533;&#65533;r!&#65533;&#65533;HA&#65533;3&#65533;&#65533;&#65533;Z3&#65533;&#65533;&#65533;kD&#65533;M&#65533;&#1987;;ZQ&#65533;<&#65533;|&#65533;t&#65533;s&#65533;<&#648;&#65533;&#65533;&#65533;&#65533;:&#65533;&#65533;RX&#65533;-Y+a&#65533;^&#65533;&#65533;S&w&#65533;&#65533;&#65533;pH&#65533;A&#65533;?&#65533;$&#65533;&#65533;&#65533;4b&#65533;&#65533;X&#65533;;&#65533;&#65533;&#65533;;&#65533;&#65533;&#65533;&#656;#&(&#65533;:&#556;<m\&#65533;7&#65533;&#65533;&#65533;&#65533;J&#65533;%&#65533;)&#65533;&#65533;&#65533;&#65533;l&#65533;$&#65533;,&#65533;5&#65533;&#65533;-5o&#65533;O_&#65533;wv&#65533;&#65533;&#65533;e&#65533;1*8%'B&#65533;&#65533;SEvHE&#65533;&#65533;ZO&#65533;&#65533;'&#65533;{&#65533;&#65533;&#65533;;W&#65533;&#65533;:&#65533;q&#65533;&#65533;bA&#65533;b*&#65533;&Tz&#65533;uX&#65533;&#65533;i&#904;h&#65533;&#65533;&#65533;#&#65533;&#65533;P&#65533;&#65533;&#65533;&#65533;>&#65533;\i|&#65533;&#65533;kw)&#65533;&#65533;&#65533;&#65533;&#65533;H&#65533;&#65533;&#65533;s&#65533;4&#65533;&#65533;l&#65533;&#65533;&#65533;  &#65533; 1|&#65533;Pr&#65533;&#65533;&#65533;&#65533;Lj&#65533;&#65533;0&#1361;&#65533;q
&#65533;b&#65533;`&#65533;X&#65533;q&#65533;&#65533;Y&&#65533;N&#65533;&#65533;s
up&#65533;p&#65533;t&#1030;_	t&#65533;?np	&#65533;&#65533;&#65533;	&#65533;X&#65533;Z
&#550272;	u&#65533;?x&#65533;&#65533;{( &#65533;&#65533;C& &#65533;Y&#65533;
&#65533;&#65533;R&#65533;&#65533;v&#65533;&#65533;&#65533;z&#65533;g&#65533;&#65533;&#65533;&#65533;&#65533;&#65533;&#65533;&#65533;&#65533;&#65533;#5,&#65533;&#65533;8&#65533;&#65533;&#65533;&#65533;>&#65533;&#533;&#65533;hb&#65533;j&#65533;&#65533;&#65533;>G&#65533;P&#65533;&&#65533;$&#65533;)&#65533;++&#65533;&#65533;uP&#65533;&#65533;&#65533;&#65533;&#65533;&#65533;&#65533;&#65533;&#65533;&#65533;v&#65533;&#65533;&#31796;{&#65533;&#1791;&#65533;qvp&#65533;&#65533;{&#65533;p&#65533;p!2%xI&#65533;&#65533;3&#65533;9$x&#65533;&#39566;&#65533;&#65533;p&#65533;F&#65533;&#65533;P&#65533;&#65533;&#65533;p&#65533;i$&#65533;php&#65533;m@&#65533;&#65533;&#65533;&#65533;+&#65533;&#65533;&#65533;&#65533;BF&#65533;&#3982;2f&#1700;6&#65533;&#65533;&#65533;&#1057;&#65533;&#65533;
&#65533;=&#65533;S&#65533;&#65533;K+&#65533;Q&#65533;&#65533;&#65533;&#65533;(&#65533;^&#647;y&#65533;&#65533;c3Q&#711;l&#65533;j &#65533;&#65533;&#65533;+Q&#65533;&#65533;&#65533;}"&#65533;s&#65533;&#65533;&#65533;(&#65533;&#65533;&#231;&#65533; H&#65533;]&#65533;|H&#65533;!Q&#65533;L&#65533;&#65533;Mz&#65533;&#65533;z&#65533;)8&#65533;8 R&#65533;&#65533;&#970;Fh&#65533; &#65533;F&#65533;x.&#65533;&#65533;	&#65533;8&#65533;&#65533;K&#65533;&#65533;H&#65533;&#65533;\&#65533;&#65533;p&#65533;|&#531;&#65533;&#65533;+&#65533;&#65533;&#65533;x&#65533;&#65533;&#65533;&#65533;&#65533;m&#1574;&#65533;&#65533;&#65533; &#65533;&#65533;&#65533;!r&#65533;&#65533;EBgX&#65533;&#65533;#C&#65533;&#17925;&#65533;Fr&#65533;FJ
&#65533;&#65533;1&#65533;&#1636;z?'&#65533;C&#65533;&#65533;&#65533;&#65533;(&#65533;2K&#65533;1Q&#65533;1YKO&#65533;&#65533;0iC&#65533;&#65533;p&#65533;&#65533;&#65533;&#65533;S&#65533;&#65533;w&#65533;
t&#65533;&#65533;&#65533;&#65533;&#65533;&#65533;&#65533;!	9&#65533;&#65533;&#65533;&#65533;|&#65533;&#65533;'&#65533;9&#65533;?&#65533;.&#65533;5&#65533;&#65533;&#65533;&#65533;9&#65533;m&#65533;&#65533;&#65533;C&#65533;&#65533;@&#65533;D&#65533;H&#65533;&#65533;&#721;&#65533;	&#65533;JZ&#65533;&#65533;&#65533;&#65533;:&#65533;'&#65533;4K&#65533;41Y&#758;&#65533;&#65533;&#65533;	&#65533;Q$&#65533;&#65533;t&#1542;[a&#65533;&#65533; &#65533;&#65533;&#65533;&#65533;&#65533;&#65533;1&#65533;&#65533; wh&#65533;>&#1103;j0&#65533;&#65533;hL&#65533;A &#65533;a&#65533;&B&#65533;|(&#65533;&#65533;&#65533;&#65533;&#65533;
Zr&#65533;&#65533;1,&#65533;&#65533;L\
&#65533;&#65533;&#65533;&#49994;|&#65533;&#65533;"&#65533;&#65533;t&#65533;&#65533;&#65533;&#65533;=&#65533;C 8&#65533;&#65533;,/G&#65533;&#65533;&#65533;K&#65533;t&#65533;r&#65533;0&#65533;&#65533;
&#65533;$&#957;D&#65533;&#65533;&#65533;G&#65533;&#65533;&#65533;8&#65533;#&#65533;&#461;&#65533;)&#65533;&#65533;-&#65533;y&#65533;&#65533;0&#65533;&#65533;K&#65533;M&#65533;F&#65533;R&#65533;&#65533;&#65533;	&#65533;&#65533;&#65533;&#65533;&#65533;&#65533;&#65533;&#65533;H&#65533;mO&#65533;&#65533;i&#65533;&#65533;&#65533;&#65533;}&#65533;&#65533;
-K&#65533;&#65533;&#65533;&#65533;&#65533;N&#65533;&#65533;&#65533;y&#65533;&#65533;p&#65533;&#65533;;	&#763;&#65533;&#65533;&#65533;N&#65533;&#65533;
&#65533;&#65533;&#65533;Z&#65533;&#65533;^&#65533;&#65533;s&#65533;.&#65533;D&#44719;&#65533;&#65533;Fvp&#65533;ZY;&#65533;&#65533;&#65533;E&#65533;&#65533;&#65533;&#65533;w&#65533;C&#65533;&#65533;&#65533;&#65533;&#65533;&#65533;&#65533;O]&#65533;F h&#65533;Gq&#65533;?<G&#65533;8&#65533;&#65533;&#1682;wHN&#65533;I&#65533;&#65533;j&#65533;&#65533;4&#65533;&#65533;&#65533;&#65533;x=&#65533;&#1547;&#631;&#65533;&#65533;4|&#65533;&#65533;o&#65533;&#65533;&#65533;%&#65533;&#65533;K&#65533;&#65533;&#65533;&#40270;&#65533;
`&#65533;N&#65533;&#65533;p&#65533;&#65533;x&#65533;k!&#65533;<&#65533;c&#65533; mj&#65533;1j)&#65533;&#315;&#65533;[-K;=&#65533;&#65533;"&#65533;&#65533;S&#65533;O&#65533;,}(&#65533;&#65533;&#65533;&#65533; &#65533;&#65533;
(L&#65533;t&#65533;|J&#65533;l)J&#65533;T1&#65533;@&#857;g&#65533;&#65533;&#1052;&#65533;Y&#481;&#65533;&#65533;&#65533;<&#65533;&#65533;D.w!&#65533;5M&#65533;0&#65533;A&#65533;Uc&#65533;&#65533;&#65533;I4?L2x&#65533;&#65533;&#846;&#65533;&#65533;}&#65533;&#65533;&#1170;&#65533; K&#65533;&#65533;%&#65533;&#518;&#65533;&#65533;kc&#65533;+&#65533;
-&#65533;It&#65533;i&#65533;&#65533;&#65533;&#65533;&#65533;&#65533;&#65533;&#65533;&#65533;*D&#65533;&#605;_;&#65533;&#65533;&#65533;y&#65533;&#65533;4&#65533;&#65533;|6&#65533;&#65533;"&#65533;&#65533;&#65533;&#65533;&#65533;`F&#65533;:&#65533;&#65533;&#65533;&#552;&#65533;&#65533;&#65533;j+&#65533;&#65533;&#65533;D&#65533;G)/&#65533;M&#65533;D*&#65533;&#65533;k&#1615;&#65533;&#65533;q&#65533;&#65533;E&#65533;&#65533;&#65533;&#65533;&#65533;AR&#65533;,&#65533;&#65533;&#65533;&#65533;&#65533;&#65533;[&#65533;&#65533;|&#65533;"|@&#65533;^:Q&#65533;&#65533;&#65533;(&#65533;y ?&#65533;&#65533;,2Z6&#65533;&#65533;&#65533;&#65533;&#1210;&#65533;&#65533;&#65533;&#65533;
&#65533;&#65533;k&#65533;&#65533;&#65533;&#65533;brS &#65533;&#65533;yb
&#65533;&#65533;&#65533;+4&#1692;&#65533;&#65533;&#65533;&#65533;m&#65533;&#65533;8	&#65533;&#65533;&#65533;&#65533;9&#65533;&#65533;c&&#65533;&#65533;(&#1001;&#65533;Z&#65533;&#65533;&#65533;'&#1289;&#65533;-&#65533;&#65533;]&#659;T&#65533;&#22023;&#65533;&#65533;&#65533;4&#65533;&#65533;&#65533;6;	&#65533;&#65533;6L&#65533;E&#65533;M&#65533;&#65533; &#65533;)&#65533;&#65533;j	&#65533;x&#65533;+&#65533;l&#65533;6&#65533;[&#65533;4|)4&#65533;&#399;l&#65533;&#65533;}&#766;*&#65533;0&#65533;E`&#65533;
&#65533;&#65533;2&&#65533;&#65533;&#65533;'&#65533;&#65533;-d&#65533;&#65533;&#65533;&#36152; ;S&#65533;+L &#65533;0&#1656;&#65533;&#65533;&#65533;&#65533;$P&#65533;8&#65533;*&#65533;Q&#65533;&#65533;3YE&#65533;&#65533;Yubn ^&#65533;&#65533;&#65533;,&#65533;/&#65533;&#65533;Q&#65533;&#65533;G&#65533;&#65533;&#65533;aCR
%XG?
&#65533;&#65533;&#65533;!&#65533;&#65533;&#65533;&#65533;P&#65533;x&#65533;,y&#65533;oy@&#65533;Y&#65533;E&#65533;&#65533;l&#65533;&#65533;&#65533;&#65533;[&#65533;t&#65533;&#65533;X&#1170;&#65533;'M%&#237;&#65533;&#65533;&#65533;8&#65533;p&#65533;&#65533;&#65533;&#65533;&#65533;&#65533;&#65533;X&#65533;(A&#65533;z&#65533;	;&#65533;&#65533;&#65533;,3&#65533;q&#65533;&#65533;&#65533;&#65533;&#65533;S&#65533;<&#65533;&#65533;[a&#65533;&#65533;)&#65533;&#65533;F|&#1429;&#65533;3&#1234;&#65533;}TK&#65533;&#65533;~&#65533;&#65533;`]~&#65533;&#1033;&#65533;&#65533;&#65533;&#65533;]&#65533;72&#65533;&#65533;&#65533;&#65533;Z&#65533;3c&#65533;
y&#65533;0&#65533;&#1672;&#65533;M&#65533;<&#65533;&#65533;w&#65533;HE&#65533;&#65533;U
&#65533;*	9&#65533;&#65533;&#65533;k&#65533;jX+*&#65533;&#65533;&#65533;&#65533;[&p&#65533;)&#65533;>&#65533;&#65533;&#65533;LV&#65533;&#65533; a&#65533;&#65533;N&#65533;&#65533;&#65533;|&#65533;(h&#65533;&#65533;&#65533;@&#65533;&#65533;&#65533;c}Td&#65533;@}&#65533;&#65533;&#65533;cy&#65533;_&#65533;7&#65533;:&#65533;&#65533;I&#65533;&#65533; &#65533;&#65533;&#65533;v&#775;&#65533;&#65533;
&#65533;&#65533;sR{=&#65533;Ds&#65533;&#65533;D&#65533;:Ha&#65533;&#65533;&#65533;{&#65533;&#65533;9&#65533;&#65533;&#13979;%&&#65533;U0&#65533;&#65533;%&#65533;&#65533;&#65533;E&#65533;[&#65533;^
&#65533;&#65533;&#65533;&#65533;&#65533;&#65533;&#65533;f&#65533;&#65533;&#1547;ypc&#65533;&#1079;/&#65533;'&#65533;&#65533;&#65533;&#65533;V&#65533;H3P5&#65533;4c&#65533;vP
&#65533;L&#65533;w&#1573;4&#1742;y`]&#65533;&#65533;e&#65533;&#65533;&#65533;&#300;v&#65533;1&#65533;N	&#65533;&#65533;&#65533;-&#65533; &#65533;&#65533;  n&#65533;k&#65533;f&#65533;&#65533;&#65533;&#65533;fb&#65533;#&#65533;&#65533;&#65533;&#65533;p&#65533;N&#65533;]F&#65533;&#65533;&#65533; J&#65533;&#65533;&#65533;I&#65533;$&#1082;&#65533;<#.:&#65533;&#65533;Vc&#65533;5&#65533;&#65533;&#65533;m&#65533;i&#65533;&#65533;&#65533;&#65533;&#65533;&#65533;&#65533;&#65533;\uLy&#65533;=&#65533;	&#65533;-a&#65533;m&#65533;&#65533;	&#65533;&#65533;&#65533;OM&#65533;H&#65533;&#65533;-&L 0&#65533;$&#65533;&#65533;&#65533;&#65533;9&#65533;&#65533;&#65533;b&#65533;tV&#65533;&#65533;&#65533;L*&#65533;&#65533;1&#65533;&#65533;&#348;n&#65533;&#65533;&#65533;&#65533;&#65533;.&#65533;>&#65533;/]&#65533;Pyp&#65533;&#65533;&#65533;Lu&#65533;+&#65533;RL&#65533;zd&#65533;l0&#65533;)-&#65533;&#65533;&#65533;5L&#65533;&#65533;&#65533;&#65533;&#65533;J<	&#65533;[ku&#65533;&#65533;wi+&#65533;S&#65533;&#65533; E&#65533;&#65533;@&#65533;&#65533;&#65533;&#65533;<&#65533;&#65533;&#65533;&#65533;&#65533;;zJFkjq&#65533;&#65533;l&#65533;yn}Eg&#65533;ig,&&#65533;&#585;eX#&#65533;S&#65533;(&#65533;2(&#65533;!&#65533;m&#598;}3S&#1191;1&#65533;&#65533;&#65533;&#1323;&#65533;&#65533;,9&#65533;&#65533;&#65533;N&#65533;&#65533;&#65533;&#65533;D&#65533;&#65533;&#65533;I&#65533;H&#65533;&#65533;0&#65533;&#65533;X&#65533;J2&#65533;&#65533;&#65533;&#65533;I&#308;&#65533;&#65533;&#65533;Q&#65533;&#65533;&#65533;&#65533;&#65533;A&#65533;Mg&#65533;&#65533;B;	`&#65533;&#65533;&#65533;&#65533;&#65533;PC&#65533;k&#65533;&#65533;  's&#65533;[r&#65533;'&#65533;&#65533;&#65533;`_ ]&#65533;&#65533;&#65533;&#65533;&#1164;&#418;&#65533;/&#65533;C?&#65533;&#65533;&#65533;X&#65533;&#65533;>&#65533;&#65533;&#65533;[&#65533;&#65533; &#65533;v&#65533;_&#65533;0&#65533;&#65533;&#65533;l&#65533;A&#65533;&#65533;p&#65533;&#65533;j'&#65533;&#65533;M&#65533;&#65533;&#1752;&#65533;L2&#65533;&#65533;Z&#1783;W&#65533;x&#65533;&#65533;z&#65533;I&#65533;{(&#65533;&#65533;&#65533;&#65533;&#65533;&#65533;wI&#65533;V&#65533;&#65533;&#65533;S"&#65533;dd&#65533;@&#65533;&#65533;&#65533;SDt&*&#65533;)&#979;&#19626;&#65533;On&#65533;D^i&#65533;&#65533;&#65533;&#65533;t&#65533;&#65533;U&#65533;d,w&#1935;	&#65533;pK&#65533;&#65533;&#65533;&#65533;&#65533;&#65533;x&#65533;%&#65533;&#65533;&#169;&#65533;&#65533;&#65533;Z&#65533;T&#65533;&#65533;h&#65533;&#65533;Y&#65533;RH#&#65533;&#65533;&#65533;&#65533;a[?&#65533; 4&#65533;|=A&#65533;&#65533;&#65533;&#714;ra'nk&#65533;&#65533;&#176;4&#65533;`
&#65533;	[M[=&#65533;&#65533;&#65533;&#65533;F&#65533;&#65533;b PS	N&#65533;X%h&#65533;&#65533;&#65533;h&#65533;Kr&#65533;}R&#65533;&#65533;&#65533;q&#65533;3&#65533;&#65533;&#65533;,t&#65533;&#65533;-&#65533;&#65533;&#65533;&#65533;&#65533;p&#1635;&#65533;fZ+L&#65533;&#1272;b X&#65533;:&#65533;&#65533;&#858;&#65533;&#65533;8#&#65533;L&#65533;&#65533;&#65533;m.&#65533;&#65533;&#65533;>&#65533;0&#65533;&#65533;DyM_G&#65533;u&#65533;&#65533;7J&#65533;	&#65533;&#65533;&#599;&#65533;P&#917;&#65533;5&#1432;I7^b&#65533;&#65533;y&#65533;&#65533;&#65533;&#65533;&#65533;
+&#65533;j+&#65533;&#65533;&#65533;&#65533;( I&#65533;&#65533;&#65533;@&#65533;&#65533;&#65533;&#65533;9}S&#65533;Z&#65533;'&#65533;&#65533;}&#65533;&#65533;.&#65533;&#65533;&#65533;&#65533;&#65533;&#65533;&#65533;&#65533;&#65533;p&#65533;t&#65533;&#65533;[&#433;|&#65533;2&#65533;&#65533;C&#65533;l&#65533;&#65533;&#65533;@fA&#1820;&#65533;0&#65533;&#65533;^"1&#65533;&#65533;&#473;4&#65533;&#65533;&#65533;F&#65533;qM&#65533;&#65533;(&#21121;&#65533;yS&#1736;z0)&#65533;&#65533;h6!&#583;&#65533;&#65533;U&#65533;&#65533;_&#65533;&#65533;&#65533;f
&#65533;a1&#65533;&#65533;1&#65533;DL&#65533;r&#65533;	|m&#65533;&#65533;:&#65533;rn&#65533;:  &#65533;Ig)&#65533;SQr&#964; &#65533;DcD&#65533;yl&#65533;&#65533;&#65533;]&#804;j\&#65533;(&#65533;&#65533;+9B&#65533;&#65533;(&#65533;&#65533;&#65533;7&#65533;&#65533;&#65533;&#65533;\i/&#65533;9z&#65533;i&#65533;>&#65533;d&#65533;V&#65533;C&#65533;u&#65533;&#65533;&#65533;&#65533;&#65533;&#65533;&#65533;&#65533;o&#65533;&#65533;&#65533;&#65533;(&#65533;b&#65533;&#65533;$Mf&#758;t&#65533;&#633;&#65533;&#65533;w'm&#65533;&#65533;&#65533;	S&#65533;R&#65533;&#65533;&#1618;&#65533;-h&#65533;-&#65533;R&#65533;&#330;&#65533;&#65533;
&#65533;&#65533;_yF&#65533;&#65533;|&#65533;&#65533;&#279; &#132;
>Y&#65533;[&#65533;&#65533;&#65533;&#65533;t&#65533;&#65533;&#65533;&#65533;&Jr&#65533;v&#65533;]&#65533;p&#65533;&#65533;&#65533;+y&#65533;&#65533;&#65533;&#65533;Ak9&#65533;%&#65533;j&#1388;UCX&#65533;&#1717;j&#65533;&#65533;pl&#65533;&#65533;I3&#65533;&#65533;J&#65533;&#65533;&#1156;f:I&#65533;&#65533;BhO&#65533;&#65533;C&#65533;&#65533;r&#65533;&#65533;Cx/&#1851;p &#65533;%TG2&#1748;&#65533;&#1062;&#65533;{&#65533;=v&#65533;&#305;CH/n\v&#65533;&#65533;&#65533;&#65533;&#65533;&#65533;`oz&#65533;e&#65533;&#65533;\&#65533;t&#65533;8&#65533;&#65533;#x!&#65533;tL&#65533;R&#65533;&#65533;&#65533;&#65533;gO#>&#65533;&#65533;pa&#65533;&#65533;&#65533;4Ov&#65533;&#528;&#65533;RCG&#65533;&#1914;t&#65533;r[&#65533;v&Nt&#65533;&#65533;&#65533;	&#65533;'&#65533;&#65533;h6&#65533;&#65533;C&#65533;&#65533;"M&#65533;&#65533;&#65533;&#65533;&#65533;V&#65533;f&#854;&#65533;&#1453;&#758;0&#65533;U|m&#171;K&#65533;]:w&#65533;^fT&#65533;&#65533;&#65533;&#65533;&#65533;"4&#1009;&#65533;B&#65533;&#65533;w&#65533;tJ9&#65533;8&#65533;c &#65533;&#65533;M&#65533;9Q&#65533;&#65533;w\7&#65533;,&#65533;BO0&#65533;&#65533;BP,&#65533;;&#65533;&#65533;G<&#1644;&#65533;&#65533;:&#1448;s:&#65533;X&#65533;:&#65533;h&#65533;&#65533;5&#65533;&#65533;(&#65533;).-&#65533;&#65533;B&#65533;%&#65533;6P@&#65533;R"$]S 	 4&#65533;&#65533;&#65533;]K&#65533;c&#21711;Xa&#65533;&#65533;;&#65533;1&#65533;&#65533;&#65533;&#65533;Py&#65533;&#65533;&#65533;&#65533;=&#65533;&#515;&#65533;;&#65533;&#65533;&#215;^|&#1107;P=j&#65533;&#1496;&#65533;l&#65533;b&#65533; 8K&#65533;GN1$pP7Lg&#65533;YdT7d<4&#65533;&#65533;&#65533;d&#65533;&#65533;&#65533;&#65533;{&#65533;&#65533;&#65533;&#65533;&#65533;'&#65533;&#65533;b&#65533;50&#65533;6&#65533;\&#65533;:&#65533;&#65533;&#65533;d&#65533;&#1808;="&#65533;&#65533;Q&#65533;J&#65533;&#65533;r>&#65533;&#65533;;&#65533;&#163;% ~&#65533;U&#897;	]&#65533;&#65533;&#65533;&#65533;&#65533;M>&#65533;&#849;	&#65533;&#65533;H)&#65533;^Bb&#65533;&#65533;&#1397;&#65533;a&#65533;&#65533;&#65533;f&#65533;s&#65533;&#65533;&#65533;&#65533;8`&#65533;@&#1218;&#65533;NLF&#65533;g
&#65533;&#65533;&#65533;4j&#65533;o&#65533;x&#65533;P[&#65533;&#65533;&#65533;&#65533;:&#65533;&#65533;&#65533;&#1033;-&#648;P&#65533;&#65533;&#65533;
eB&#65533;\8F'&#65533;q&#65533;.&#65533;&#65533;&#65533;i&#65533;&#65533;e&#65533;&#65533;&#65533;P:&#65533;TSUB&#23595;P&#65533;&#65533;&#65533;&#65533;&#65533;&#65533;&#65533;&#65533;9&#65533;d&#65533;&#892;$&#65533;5&#65533;s&#65533;&#65533;&#65533;PP6_5&#65533;&#65533;&#65533;r&#65533;s&#65533;=&#65533;&#65533;&#65533;N>&#65533;&#65533;v&#65533;&#65533;p3&#65533;&#65533;&#65533;&#65533;&#65533;S&#65533;&#65533;&#65533;&#65533;N[&#65533;&#65533;0&#65533;%F
&#65533;&#65533;b&#65533;&#65533;&#65533;V8V%d&#65533;:&#65533;&#65533;&#65533;:&#65533;&#65533;&#65533;P5&#65533;X&#205;&#65533;6&#65533;zJBP u&#65533;&#65533;)$&#65533;E&#65533;$T&#65533;}&#65533;1q&#65533;*&#65533;&#65533;%D&#65533;b&#65533;&#65533;<&#65533;&#65533;&#65533;&#65533;Yd7&#65533;cPc&#65533;0&#65533;O&#998;&#65533;&#65533;?&#65533;z&#65533;U6&#65533;$&#65533;&#65533;&#65533;O&#65533; &#65533;\o&#65533;u&#65533;rT&#1148;E&#65533;&#65533;LPY3X	&#65533;&#65533;PH&#1298;sN&#65533;0V3&#65533;&#65533;t&#65533;*4&#65533;#&#65533;P@qT&#65533;3&#65533;(&#65533;#r<B&#65533;Pg&#65533;K&#65533;`ZN&#65533;&#65533;5&#1300;&#65533;&#65533;G&#65533;&#65533;gh&#65533;7&#65533;&#65533;&#17381;W&#65533;?r&#65533;&#65533;&#65533;u&#65533;JOA&#65533;E&#65533;c&#65533;[K&#65533;8B<&#65533;!GBIgXt&#65533;&#65533;&#65533;E/z&#65533;&#65533;&#65533;&#65533;\&#65533;&#65533;&#65533;&#65533;&#65533;"&#65533;Pez2&#65533;
&#65533;&#65533;&#65533;&#65533;V&#65533;&#65533;ku&#65533;&#65533;&#65533;W>&#65533;(D}i &#65533;"(&#65533;&#65533;oS;&#65533;&#65533;&#65533;&#65533;&#65533;&#65533;"&#65533;&#65533;&#30722;9&#65533;DWb&#65533;&#65533;V&#65533;  &#65533;&#65533;&#65533;*r>>&#65533;&#65533;@&#65533;i(	&#65533;&#65533; &#65533; mDH&#65533;V&#65533;$&#65533;&#65533;{&#65533;&#395;&#65533;E&#65533;aC&#65533;=&#65533;a&#65533;&#65533;!#!DN&#65533;&#65533;&#65533;&#65533;&#65533;/w&#65533;&#65533;"p T&#65533;&#65533;q&#65533;P&#65533;W&#65533;0G&#65533;'an@&#65533;[&#65533;D&#65533;A&&#65533;&#65533;&#1935;&#65533;&#65533;&#65533;DA&#65533;&#65533;&#65533;&#65533;B&#65533;&#65533;x&#65533;&#65533;_J&#65533;8&#65533;&#65533;D&&#65533;&#1059;&#65533;&#65533;&#65533;&#65533;&#65533;&#65533;
&#65533;&#65533;F"2&#65533;f&#65533;&#65533;|FI&#65533;r &#65533;&#65533;HNP&#65533;{	&#65533;1&#65533;&#700;&#65533;	&#65533;&#655;,&#65533;&#65533;&#65533;hr&#65533;QK&#1426;&#65533;&#65533;dB&#65533;$&#65533;x&#65533;&#65533;Wf&#65533;%/&#65533; Dz&#65533;>&#65533;4&#65533;C&#65533;&#65533;&#65533;c-&#65533; &#65533;lq(4\&#65533;7&#65533;&#65533;j&&#65533;&#65533;&#65533;5ZR#&#65533; qI$:&#65533;&#65533;&#65533; *&#65533;&#65533;&#65533;&#65533;h&#65533;&#65533;&#35892;&#65533;&#65533;&#65533;d#.&#65533;&#65533;(YJB"8&#65533;&#65533;+!H&#65533;&#65533;b&#65533;$&#65533;E&#65533;q&#65533;@N&#65533;&#65533;&#702;M(&#65533;&#65533;&#65533;F!'&#65533;&#65533;&#1588;&#65533;fq&#65533;&#65533;U&#65533;&#65533;&#184;&#65533;1&#65533;cB&#65533;&#65533;0&#65533;l=L`&#65533;&#65533;L
6&#65533;ASV &#65533;0&#65533;&#65533;&#65533;5&#65533;=2Q&#65533;&#65533;&#65533;\{&#65533;&#65533;&#65533;O&#65533; Z&#65533;]&#65533;&#65533;&#65533;-r&#65533;IT"&#65533;&#65533;&#65533;6H&#65533;Oe% |wA&#65533;&#65533;u&#65533;1&#1696;}&#65533;#n&#65533;1d\Z&#65533;&#65533;&#65533;d&#65533;Tz&#1225;&#65533;N&#65533;&#65533;}n4u&#65533;&#65533;4*&#887;&#65533;aS\&#65533;&#65533;
&#65533;y&#65533;n}Ze&#65533;&#65533;	&#1709;MF&#65533;?r&#65533;&#65533;&#65533;!Vfjl&#65533;qe&#65533;&#842;|&#65533;%&#65533;&#65533;U'eu*&#65533;l&#65533;&#65533;&#65533;e&#65533;&#65533;n&#65533;&#65533;shCi+U&#65533;v&#65533;F&#65533;&#65533;&#65533;&#65533;&#65533;&#65533;S&#65533;&#65533;&#65533;&#65533;&#65533;u&#65533;&#65533;&#65533;&#65533;wA&#65533;&&#65533;q&#65533;f&#65533;&#65533;{&#65533;B.j&#65533;&#65533;&#65533;&#65533;\B2&#65533;Wc&#1880;&#65533;e&#65533;&#65533;h&#65533;V&#65533;&#65533;&#65533;&#65533;&#65533;&#65533;&#65533;T&#65533;P&#65533;&#65533;"&#65533;&#58574;&#65533;	&#65533;BB-Hf&#65533;&#65533;&#65533;GU&#65533;&#65533;&#65533;*&#65533;&#65533;' &#65533;q&#65533;&#65533;>&#65533;&#65533;&#65533;A&#65533;4&#823;8&#65533;&#65533;Cq&#41260;tI&#65533;@n:>'&#65533;&#65533;&#65533; /&#65533;&#65533;t&#65533;-&#65533;&#65533;!K&#65533;&#65533;[&#65533;&#65533;T/&#65533;&#65533;^&#65533;&#65533;M&#65533;g&#1411;1rI&#65533;&#65533;C&#65533;s&#65533;:&&#65533;&#65533;9dx&#65533;&#65533;,&#65533;H&#65533;&#65533;&#65533;.f&#65533;&#65533;w&#65533;u&#65533;#&#65533;&#65533;S'&#65533;i&#65533;gm&#65533;n&#65533;8&#65533;BM:R&#65533;&#65533;&#65533;&#65533;Q6W&#1652;&#65533;0N&#65533;&#65533;&#65533;&#65533;G&#65533;@3&#65533;
&#784;&#65533;;2*&#65533;&#65533;3&#65533;^#S&#65533;&#65533;0h2&#65533;R!&#65533;&#65533;/&#65533;	N&#65533;&#65533;J&#65533;&#65533;&#65533;&#65533;w&#65533;&#65533;&#65533;&#65533;&#65533;+&#65533;X&#65533;&#65533;4&#65533;&#65533;vkT&#65533;&#65533;&#65533;lw&#65533;&#65533;&#65533;&#1587;&#65533;&#65533;#=Fqr&#65533;&#65533;Hn&#65533;fN&#65533;H&#65533;9&#65533;&#65533;p~&#65533;&#65533;&#65533;k&#65533;-&#65533;dt&#65533;.~&#65533;b&#65533;&#65533;&#65533;B&#65533;&#65533;&#65533;&#65533;`&#65533;&#65533;&#65533;t;&#65533;/k&#65533;&#65533;&#65533;l&#65533;&#65533;M&#65533;&#65533;{p&#397;Z&#474;&#65533;m&#65533;	&#65533;&#65533;	&#65533;&#65533;&#65533;&#65533;&#48350;u&#65533;6&#65533;&#65533;Gh&#65533;Fk&#65533;F&#65533;y&%6(L!&#350;fTB&#65533;&#65533;b&#65533;!&#65533;^&#65533;(@&#65533;"9:"&#65533;&#65533;&#65533;&#65533;?&#65533;&#65533;&#65533;&#65533;g+*-f)&#65533;i}i!&#65533;m&#65533;&#65533;(&#65533;&#65533;^&#1748;&#65533;F&#65533;&#65533;&#65533;&#65533;hb"&#65533;&#65533;&g5&&#65533;S((&#65533;'&#65533;,&#65533;&#65533;&#65533;&#65533;|V&#992;&#65533;&#65533;&#65533;t&#65533;&#65533;&#65533;|$&#65533;f&#65533;&#65533; g;&#65533;&#65533;&#65533;S;-D&#65533;,>&#65533;&#65533;&#65533;&#65533;	W&#65533;&#65533;tJ&#65533;&#65533;&#65533;&#65533;&#65533;&#65533;&#65533;J&#65533;&#65533;&#2000;&#65533;&#65533;1&#65533;6&#65533;&#65533;Hy&#65533;b&#65533;jn&#65533;&#65533;Q~&#65533;&#65533;,6&#65533;&#65533;&#65533;:#!&#65533;&#65533;&#65533;iOy&#65533;W&#65533;&#65533;>&#65533;$&#65533;&#65533;&#65533;&#65533;&#65533;HN >&#65533;!&#65533;&#65533;&#65533;?<&#65533;a&#65533;&#65533;&#65533;/&#65533;=&#65533;r&#2008;&#65533;&#1854;?&#65533;w&#65533;%&#65533;a&#65533;	Bp&#65533;&#65533;
&#65533;w&#65533;&#65533;+4&#65533;W&#65533;3&#65533;h&#65533;0$2 &#65533;&#65533;&#65533;&#65533;&#65533;&#65533;&#65533;&#65533;A]&#65533;	6&#65533;}^&#65533;E&#65533;R&#65533;jLu&#65533;q\&#65533;)&#65533;&#65533;&#65533;mXGp&#65533;&#65533;&#65533;
5&#65533;&#65533;50&#65533;NtQp&#65533;I)
&#65533; Z&#65533;&#65533;
&#65533;U&#1852;EBC20&#65533;C<B&#65533;&#65533;ht&#65533; 6^n&#65533;&#65533;&#65533;!&#65533;`&#65533;
NQ&#65533;y&#65533;&#65533;9R&#65533;&#65533;h&#65533;&#65533;T&#65533;&#65533;1&#65533;&#65533;h_&#65533;&#65533;{]GB&#65533;&#65533;5&#65533;0&#65533; B&#65533;&#65533;Y&#65533;)&#65533;3&#65533;&#65533;2t&#65533;8&#65533;&#65533;1&#65533;&#65533;@&#65533;9&#65533;_e0&#65533;&#65533;X&#65533;_&#65533;&#65533;D^&#65533;)Es4&#65533;&#65533;]&#65533;=`e! &#65533;9&#65533;!&#65533;&#65533;ad1&#65533;&#65533;1&#65533;&#40274;&#65533;P[&#224;5&#65533;&#65533;)l&#65533;0&#65533;Y4&#65533;&#1266;Y&#65533;4Y&#65533;&#65533;&#65533;O(&#65533;4aFB&#65533;6&#65533;&#65533;&#65533;P&#65533;&#65533;V&#65533;&#65533;0a&#65533;A&#65533;Sa&#1069;&#65533;a&#65533;\%&#65533;&#65533;I+M&#65533;O&#65533;&#65533;z&#65533;&#65533;B07&#65533;&#65533;X&#65533;&#65533;&#65533;DcZ&#65533;&#65533;&#65533;DN&#65533;&#65533;&#65533;O&#65533;&#65533;&#65533;&#65533;MS&#65533;&#1347;&#65533;T8&#65533;&#65533;&#65533;&#65533;E&#65533;&#65533;&#65533;&#65533;&#65533;&#65533;&#65533;&#65533;&#65533;&#65533;)&#65533;3<_&#65533;&#65533;&#65533;&#65533;&#65533;r/&#65533;&#65533;=&#65533;S&#65533;a>JN&#65533;q&#65533;B&#389;&#65533;&#1380;d&#621;5&#65533;&#65533;y9&#65533;q&#65533;&#65533;&#65533;&#65533;&#65533;8&#65533;f8&#65533;&#65533;&#65533;&#65533;#&#65533;&#65533;=H (\aHE&#65533;&#1595;!&#65533;id&#65533;&#65533;&#65533;-*di&#65533;`&#65533;&#65533;&#65533;&#65533;N&#65533;`=&#65533;H&#65533;&#65533;=&#65533;B&#65533;&#295;l&#65533;h&#1019;T&#65533;&#65533;&#65533;7&#65533;&#65533;%&#65533;&#65533;F&#65533;&#65533;&#65533;U&#65533;&#65533;&#65533;$&#65533;-]&#65533;I&#65533;\&#65533;&#65533;&#1604;V&#65533;e&#1937;a^N&#65533;&#65533;q&#65533;t-&#65533;s&#65533;&#65533;&#65533;&#65533;&#65533;c&#65533;u^p`Hz&#65533;yD&#65533;&#65533;7pC&#65533;&#65533;aJ&#65533;<&#65533;L&#65533;&#65533;v&#65533;~A&#65533;&#65533;&#65533;&#65533;&#65533;I&#65533;QS&#65533;&#65533;&#65533;x%&#65533;a&#517;&#65533;%&#65533;T9&#65533;&#65533;&#65533;&#65533;:2&#65533;&#65533;u&#65533;&#65533;&#65533; &#65533;&#65533;&#65533;&#65533;&#65533;yR,!&#65533;&#65533;!&#65533;#&#65533;"&#65533;Ek&#65533;K&#65533;<T"b&#65533;D&#65533;B&#65533;&#65533;&#65533;&#65533;_\&#65533;F&#65533;U
&#65533;&#65533;&#65533;0,]B&#65533;B&#65533;  &#65533;&#65533; D&#65533;:.&#65533;&#65533;&#65533;Y&#65533;&#65533;&#65533;9&#65533;&#65533;&#65533;ZB&#65533;&#65533;E&#65533;&#65533;&#65533;Q&#65533;:&#65533;WlJ&#65533;ZF&#65533;&#65533;Lc&#65533;&#1674;&#65533;&#65533;&#65533;@OK&#65533;&#408;q[&#65533;-&#65533;2&#65533;&#65533;6&#65533;6&#65533;p&#65533;&#65533;&#65533;&#65533;&#65533;&#1620;"	Y&#65533;<Ah'&#65533;&#65533;&#65533;&#65533;m&#65533;stK&#65533;f&#65533;5&#65533;}Z&#65533;akz&#65533;&#65533;&#65533;&#65533;&#65533;&#65533;&#65533;e&#65533;&#65533; &#65533;<"y&#65533;&#65533;H&#65533;&#65533;&#1620;
o&#65533;&#65533;|&#65533;X&#65533;T&#65533;:f&#65533;D&#65533;x"6&#65533;&#10281;&#65533;2FA&#65533;&#65533;&#65533;&#65533;&#65533;\&#65533;\d&#65533;&#65533;K&#65533;&#65533; Z>&#65533;G&#65533;&#65533;g&#65533;M&#1489;Q0n&#1831;&#65533;"[v&#65533;]Fa&#65533;n&#8904;&#65533;&#65533;:&#65533;HC&#65533; p&#65533;&#65533;&#65533;&#65533;E&#65533;d&#65533;$G8&&#65533;THV&#65533;1AX&#65533;&#65533;&#65533;&#65533;_k&#65533;&#65533;A&#65533;)&#65533;$&#65533;N&#65533;Y&#65533;S&#65533;F&#65533;e&#65533;OB&#65533;IU&#65533;~`&#65533;!E&#65533; &#65533;&#65533;MVe)&#65533;Iah&#65533;&#65533;^&#65533;`&#65533;D
&#65533;&#65533;I&#65533;C&#65533;H&#65533;PG&#65533;<&#65533;&#65533;Of8Q&#65533;  c&#65533;,&#65533;&#65533;D&#65533;&#65533;U*\&#65533;&#65533;&#533;dAE&#65533;aYK&#65533;&#65533;&#65533;!&#65533;g`&#65533;g&#65533;aL&#65533;<*&#65533;&#65533;d&#318;&#65533;*m|
7&#65533;&#65533;&#65533;)&#65533;Z&#744;&#65533;PF-&#65533;&#65533;h&#65533;{&#65533;&#65533;&#65533;&#65533;&#65533;
&#65533;qB&#65533;$&#65533;&#65533;&#65533;&#65533;&#65533;&#65533;s&&#65533;) &#65533;V&#65533;&#65533;}&#65533;gj&#65533;)&#65533;&#65533;,.&#65533;J&#65533;i:\&#65533;L&#65533;.&#65533;&#65533;&#65533;H&#65533;Q&#65533;&#65533;ILp&#65533;Y&#65533;&#65533;&#65533;&#648;&#65533;&#65533;Ce&#65533;&#65533;&#65533;oRh&#65533;4CQ0&#65533;OH&#65533;&#65533;Y&#65533;&#65533;&#65533;&#65533;&#65533;&#65533;K&#65533;&#65533;E&#65533;F&#65533;&#65533;FlZ&#65533;&#65533;&#65533;&#65533;&#65533;&#65533;i
&#65533;\&#65533;&#65533;&#1070;&#65533;&#65533;&#65533;bW&#65533;9L&#65533;&&#65533;&#65533;&#65533;&#65533;.&#65533;&#65533;9|&#65533;I$N&#65533;Dg&#65533;&#65533;( &#65533;&#556;	&#853;&#65533;&#65533;&#65533;0\c'&#65533;&#65533;&#65533;)&#65533;&#65533;&#65533;&#65533;&#65533;\RZ&#428;y&#65533;&#65533;l&#65533;K&#65533;(&#65533;&#65533;HZ&#65533;&#65533;&#65533;&#65533;&#65533;),&#65533;5kiF&#547;"-A2&#65533;:&#65533; &#65533;&#65533;&#548;C&#65533;&#65533;
<&#65533;Q&#1757;H&#65533;D
&#65533;&#65533;&#65533;&#65533;&#65533;U&#65533;&#65533;&#65533;&#65533;0&#65533;D&#65533;&#65533;&#65533;&#65533;&#1029;x&#65533;&#1512; u*
r&#65533;&#65533; &#65533;&#65533;z&#65533;&#65533;&#65533;&#65533;.)_t&#65533;g&#65533;&#65533;-&#65533;&#65533;&#65533;Z&#65533;&#65533;@&#65533;[F&#65533;N&#65533;&#65533;&#65533;&#65533;&`&#65533;&#65533;ieC&#65533;&#65533;&#65533;2&#65533;&#1228;&#65533;&#65533;&#65533;&#65533;&#860;E&#65533;f&#65533;E&#65533;&#65533;p&#65533;+q&#65533;24&#65533;P&#65533;:Y&#65533;&#1797;&#65533;&#65533;E&#65533;&#65533;&#65533;&#65533;&#65533;I&#65533;&#65533;&#1633;E&#65533;&#65533;&#65533;&#65533;%&#65533;&#65533;&#65533;+&#65533;4 &#65533;\&#65533;".<Py&#65533;Z5&#65533;H&#65533; &#65533;%E1&#65533;vyl&#65533;y&#65533;&#65533;&&#65533;&#65533;=G&#65533;m&#65533;%Z#o&#1288;x.&#688;&#65533;&#65533;&#65533;Cb&#65533;pT&#65533;&#65533;d&#65533;<&#65533;&#65533;&#65533;&#65533;dZ&#65533;/&#65533;v&#1862;9\'&#65533;&#65533;U&#65533;|T&#1778;&#65533;&#65533;4&#65533;=.&#65533;&#65533;&#65533;:|J&#65533;&#1292;&#65533;n&#65533;&#65533;&#65533;&#65533;:&#65533;&#65533;0&#65533;&#65533;&#65533;&#65533;&#1854;&#65533;&#65533;n&#65533;&#65533;&#65533;I&#65533;4&#65533;c2&#65533;P''&#65533;&#65533;p,r&#65533;5!&#65533;>&#65533;&#65533;h&#65533;&#65533;&#65533;&#65533;r8gX&#65533;&#65533;&#65533; &#65533;=&#1162;p&#65533;
&#65533;r
:PE:TC&#65533;&#65533;pYAWo&#520;
&#65533;GHl&#65533;)C&#65533;U&#65533;r&#65533;j&#65533;&#65533;c&#65533;F&#65533;&#65533;&#65533;&#65533;&#65533;Q&#65533;&#65533;&#65533;6 &#65533;&#65533;1&#65533;#&#65533;6a&#65533;I&#38665;&#65533;`&#65533;|&#65533;-&#65533;&#65533;XG&#65533;&#65533;q&#65533;&#65533;&#65533;&#65533;&#65533;1B0	&#65533;&#65533;&#65533;&#65533;X&#65533;&#1676;k&#65533;&#65533;&#65533;&#65533;A&#65533;&#65533;&#65533;&#224;&#65533;p&#65533;&#65533;6&#65533;&#65533;&#65533;&#65533;{f&#65533;X&#65533;&#65533;5&#65533;&#65533;&#256;&#65533;&#65533;n.&#65533;&#65533;&#65533;&#65533;!Wstik&#65533;&#65533;&#65533;qf<,F|&#65533;Y&#65533;&#1520;&#65533;-&#65533;&#65533;&#65533;&#65533;&#65533; &#65533; &#65533;A&#392;&#65533;&#65533;&#65533;H&#65533;V&#65533;C&#65533;&#65533;&#65533;e&#65533;&#65533;&#65533;>&#65533;a&#65533;D&#65533;
F&#667;i&#65533;X&#65533;rh&#419;&#65533;&#65533;&#65533;O&#65533;&#65533;J&#65533;,&#65533;R3]&#65533;&#65533;&#65533;%&#1950;g&#65533;&#65533;&#65533;&#65533;D&#65533;h&#65533;&#65533;&#65533;&#65533;Z	&#65533;&#65533;t&#65533;L&#65533;;&#65533;&#65533;@s&#65533;8&#65533;-&#65533;&#65533;xfY&#65533;&#65533;/&#1267;&#65533;&#65533;^&#65533;&#65533;U&#65533;1&#65533;J~M&#65533;F0
Iq\&#65533;L&#65533;&#65533;&#1177;J[+&#65533;&#65533;&#65533;e|r&#65533;&#65533;&#65533;&#65533;&#65533;&#65533;&#1114;&#65533;&#65533;A\&#65533;&#65533;&#65533;&#65533;yMJC&#65533;&#65533;m&#65533;&#65533;&#65533;
&#65533;&#1420;1&#65533;ZX&#65533;&#65533;&#781;&#65533;XC+&#65533;&#65533;B&#65533;&#65533;&#65533;&#65533;r]&#65533;Y4&#65533;&#65533;&#65533;Z&#65533;[&#65533;O,'&#65533;&#65533;&#65533;j&#65533;A&#65533;|:&#543526;r&#65533;&#18834;q&#65533;&#65533;O&#65533;&#65533;X&#65533;&#65533;fY&#65533;v(IT&#65533;[S&#65533;1&#65533;&#65533;&#65533;&#65533;&#65533;ZEiP&#65533;&#65533;%&#65533;&#65533;E&#65533;M&#65533;W&#65533;\b$&#65533;&#65533;&#65533;&#65533;$&#65533;"&#65533;&#65533;&#65533;p5&#65533;&#65533;q6&#65533;&#65533;l&#65533;4&#65533;&#65533;&#65533;/&#65533;&#65533;U'&#65533;rev{&#1190;&#65533;&#65533;&#65533;&#65533;)&#65533;(&#65533;s&#65533;yq&#65533;&#65533;&#65533;
:&#65533;4&#65533;&#65533;&#65533;&#216;&#65533;Q:&#65533;&#65533;U&#65533;&#65533;D&#65533;&#65533;y&#65533;&#65533;&#65533;<&#65533;XlA&#65533;B&#65533;6&#65533;&#65533;&#65533;{&#65533;O8fH&#65533;&#65533;Hi!&#639;v1C&#65533;o&#65533;&#65533;Y?*&#65533;]P&#65533;&#65533;T&#65533; &#65533;&#65533;&#65533;&#65533;.&#65533;&#65533;e&#65533;MrZ&#65533;2p&#65533;IGpq &#65533;&#65533;Y`&	&#65533;&#65533;&#65533;&#65533;J&#65533;&#65533;H&#65533;&#65533;t+U&#65533;!&#65533;E8<O
4l&#65533;DY&#65533;{#&#65533;)&#1049;!&#65533;&#65533;&#65533;&#65533;A&#65533;&#65533;&#65533;<&#65533;&#65533;&#65533;&#291;19Z&#65533;&#65533;H&#65533;ve4&#985;&#65533;E4(q	&#65533;y&#65533;&#65533;&#65533;&#65533;&#65533;"
s&#65533;cF&#65533;e&#65533;8hn&#65533;&#65533;<v&#65533;&#65533;&#65533;JCi&#1469;&#1252;|JC&#65533;&#65533;K&#568;&#65533;&#65533;&#65533;[h5l&#65533;0&#65533;&#65533;NtE&#65533;\&#65533;&#65533;h&#65533;&#65533;&#65533;E&#65533;&#65533;&#65533;&#65533;&#65533;?e&#65533;?&#65533;&#65533;7"&#1170;&#65533;&#65533;&#65533;&#65533;&#65533;&#65533;OrN<&#65533;&#65533;&#65533;&&#65533;F_&#65533;&#65533;&#65533;&#65533;&#65533;.&#65533;&#65533;&#654;&#65533;l<&#65533;B&#65533;p&#65533;l&#65533;hq&#65533;&#65533;&#65533;&#65533; &#65533;&#65533;&#65533;&#1740;i&#65533;&#65533;&#65533;G&#65533;&#771;&#65533;&#65533;&#65533;&#65533;&#65533;&#65533;&#1705;$N&#65533;&#65533;&#65533;&#65533;&#65533;T&#65533;K,&#65533;UT&#65533;&#313;&#65533;Ky&#65533;&#65533;&#65533;&#65533;&#65533;i&#65533;l&#65533;&#1437;&#65533;Y&#65533;&#65533;&#65533;&#65533;1&#65533;DLcD&#65533;&#65533;V&#65533;fDA$&#65533;L&#65533;&#65533;&#65533;&#65533;&#65533;S&#65533;&#65533;&#65533;5 &#65533;&#65533;&#65533;&#65533;&#65533;
5`J8&#65533;&#65533;&#65533;\>&#65533;K&#65533;&#65533;{E&#65533;&#65533;^&#537;&#65533;&#65533;5s&#65533;NPK&#65533;&#65533;&#65533;&#65533;&#65533;&#65533;&#758;&#65533;O&#65533;&#65533;wG&#65533;&#65533;(a&#65533;&#65533;&#65533;1&#65533;tW&#5672;&#65533;&#65533;pU[8p&#65533;\&#65533;,&#65533;1&#65533;5&#65533;&#65533;-&#65533;&#1940;H&#65533;&#65533;Q?&#65533;8
&#65533;M&#65533;W&#65533;/&#65533;C&#65533;&#65533;&#768;X&#65533;#&#65533;:&#65533;Y&#65533;&#65533;N&#566;&#65533;&#65533;&#65533;&#65533;Ap&#65533;i&#65533;s?=&#65533;&#65533;&#65533;4&#65533;&#65533;p&#65533;q&#161;&#65533;&&#65533;&#65533;kz&#65533;&#65533;&#65533;m|vO&#65533;&#65533;U&#65533;&#65533;6&#65533;&#65533;U~&#65533;L&#65533;&#65533;&#65533;&#65533;&#65533;&#65533;&#65533;2&#65533;&#65533;o&#65533;XFe&#65533;I&#65533;&#65533;&#65533;&#592;&#65533;RTnSi&#63421;&#65533;O&#65533;&#65533;&#65533;=&#65533;&#65533;&#65533;&#65533;&#65533;F#&#622;kep&#65533;&#65533;&#65533;&#65533;&#65533;&#65533;0&#65533;&#769;-%e9&#65533;k&#65533;&#65533;{&#65533;&#65533;&#65533;&#65533;&#65533;O&#65533;dg&#65533; `&#65533;9&#46156;&#65533;(&#65533;&#65533;&#65533;gU&#65533;&#65533;H&#65533;z,{&#65533;@&#65533;&#65533;&#65533;&#65533;(&#65533;d&#1600;&#1536;&#65533;d&#598;&#65533;>&#65533;&#65533;&#65533;R&#65533;&#65533;9&#65533;p&&#65533;&&#65533;&#65533;&#1558;+&#65533;&#65533;&#65533;=Z"
&#65533;+,&#65533;%&#65533;&#65533;&#65533;&#65533;G&#65533;&#65533;-&#65533;9&#65533;&#65533;L&#65533;&#65533;7&#65533;&#65533;&#65533;B&#65533;&#65533;ydp&#65533;&#65533;7&#65533;N&#65533;&#65533;&#65533; &4(LBo
>	&#65533;&#65533;&#595;)S&#65533;91h&#65533;Y&#65533;&#65533;N&#65533;0&#65533;V&#65533;5k&#43689;[&#65533;&#65533;E&P.d&#65533;&#65533;D&;&#65533;e
&#706;S&#65533;I&#65533;&#1580;YK &#65533;r$&#65533;&#65533;`&#65533;&#65533;&#65533;5]z1&#65533;&#65533;#&#65533;&#65533;9&#65533;&#65533;0&#65533;&#65533;&#65533;d|&#65533;s&#65533;&#65533;&#65533;&#65533;&#65533;&#929;3&#65533;N&#65533;Hk&#65533;AkI&#65533;&#1721;p&#65533;&#65533;%&#65533;^&#65533;p&#65533;&#2171;8&#65533;Q&#65533;G&#65533;&#65533;	m&#65533;&#770;&#1668;0.(&#65533;&#65533;&#65533;&#65533;>z&#65533;`&&#65533;&#65533;4&#1654;&#65533;&#65533;&#65533;6[JSqA&#65533;&#65533;&#65533;|&#1314;P&#65533;&#65533;&#65533; hn&#65533;O2N&#65533;&#65533;&#1126;A&#65533;]&#65533;&#65533;&#65533;U&#65533;A&#65533;&#65533;.&#65533;&#65533;&#65533;&#65533;rm#&#65533;;&#65533;&#65533;b&#65533;&#65533;&#65533;AKg&#65533;hl &#65533;e&#65533;L&#65533;|h&#65533;S&#65533;/&#65533;&#65533;&#65533;6&#65533;&#65533;&#65533;1s&#65533;&#65533;kI&#65533;
&#65533;&#65533;&#65533;#&#65533;&#65533;&#65533;2&#65533;&#65533;&#65533;,&&#65533;^&#65533;&#65533;&#65533;'Z&#65533;F&#65533;&#65533;2&#1706;%&#65533;r&#65533;&#65533;"&#65533;r&#65533;&#48651;&#65533;8&#65533;&#65533;&#65533;&#65533;a&#65533;&#65533;&#65533;&#65533;1&#65533;&#65533;&#65533;&#65533;&#65533;w&#65533;&#65533;&#65533;u&#65533;q&#65533;9&#65533; <m&#65533;&#65533;&#65533;
b&#65533;%al(&#65533;&#65533; &#65533;&#65533;&#65533;&#65533;&#65533;&#65533;%&#65533;,&#65533;&#65533;&#65533;Y&#65533;D&#65533;&#65533;,&#65533;%&#65533;&#65533;:&#1059;&#65533;V'&#65533;8?&#1822;&#65533;&#65533;&#65533;Z&#65533;&#65533;&#65533;`&#1200;A&#65533;&#65533;&#65533;b &#65533;&#65533;b&#65533;D&#65533;&#65533;&#65533;&#65533;&#65533;Yx&#65533;)&#65533;o&#65533;zG.&#65533;&#65533;t&#65533;&#65533;&#928;t&#65533;DI&#65533;&#65533;&#65533;&#1332;&#65533;&#65533;&#65533;&#65533;&#644;&#65533;7l
2&#65533;{&#65533;&#65533;>&#65533;&#65533;&#65533;L&#65533;&#65533;P&#65533;&#65533;&#65533;.&#65533;K&#65533;"&#65533;PH&#65533;&#65533;&#65533;&#65533;I7&#65533;&#65533;&#65533;&6&#65533;0@&#65533;'&#65533;|&#65533;&#65533;'1&#65533;V&#65533;$&#65533;j&#65533;&#65533;L&#65533;&#65533;&#65533;>bK(&#65533;&#65533;&#65533;K.&#65533;&#65533;B&#65533;-+&#65533; &#65533;&#65533;b&#65533;
= |&#65533;P&#65533;SN&#65533;&#65533;S&#1800;B	7t&#65533;&#65533;&#65533;&#65533;&#65533;&#65533;S&#708;&#65533;u&#65533;4&#65533;&#65533;=&#65533;&#65533;&#65533;&#65533;\g&#65533;?i&#65533;&#65533;&#1501;&#65533;c&#65533;&#65533;n&#65533;IU&#65533;6+LV&#65533;;F&#65533;P%:&#65533;aG&#65533;&#65533;&#65533;@&#65533;x=&#65533;&#65533;&#65533;&#65533;R&#65533;&#65533;Al
+Aj+&#65533;[&#65533;(&#65533;&#65533;&#65533;&#65533;Z&#65533;&#65533;%&&#65533;M&#65533; &#65533;&#65533;{&#65533;a&#65533;&#65533;&#65533;&#65533;)&#65533;vs&#65533;&#65533;[;&#65533;=&#65533;&#65533;&#65533;&#65533;&#65533;^&#65533;&#65533;&#65533;[&#1162;&#65533;5bP&#65533;&#65533;ZI&#65533;f.~b&h&#65533;Q9&#65533;u&#65533;&#65533;GJ&#65533;Y4H&#65533;&#65533;&#65533;&#65533;0&#65533;&#65533;@$&#65533;\5r&#65533;&#65533;Z2&#65533;%O&#65533;&#65533;i.2&#65533;g&#65533;y&#65533;C&#65533;83&#65533;&#65533;&#65533;&#1034;&#65533;kWoM&#65533;Z&#65533;s&#65533;c&#65533;t&#65533;&#65533;&#65533;&#65533;Ui&#1997;w&#65533;&#65533;&#65533;&#65533;]&#65533;$&#65533;"&#65533;&#65533;&#65533;nZTWO&#65533;`&#65533; p&#65533;%&#65533;&#65533;/&#65533;&#65533;g[&#65533;I&#65533;&#65533;&#65533;&#65533;k&#65533;&#65533;&#65533;&#65533;&#65533;&#65533;&#65533;&#65533;r/r&#65533;HO&#65533;fl>/&#65533;b&#65533;1&#65533;&#65533;%m&#65533;Gk&#65533;&#65533;&#65533;&#65533;&#65533;&#65533;&#65533;#&#65533;s&#65533;&#65533;&#65533;2&#65533;&#65533;l&#65533;&#65533;P8&#65533;&#65533;&#65533;v&#65533;&#65533;&#65533;&#65533;&#65533;4&#65533;&#65533;#yM&#65533;&#65533;\U&#65533;&#65533;&#65533;/.&#65533;5&#65533;S&#65533;&#65533;&#65533;/?a&#65533;&#65533;
bm&#65533;&#65533;&#65533;H&#65533;	&#65533;Ba\&#65533;	F&#65533;&#65533;% 	
&#65533;&#65533;4&#65533;(&#65533;&#65533;!&#65533;B&#796;&#65533;&#65533;=x&#65533;%&#65533;&#13290;Z&#65533;&#65533;(&#65533;=&#65533;
&#65533;	G&#65533;&#65533;/iFK&#65533;aW&#65533;&#65533;&#65533;&&#65533;&#65533;.C@3Y&#65533;&#65533;&#65533;&#65533;&#65533;Xu&#65533;IJ
&#65533;&#65533;J&#65533;&#65533;&#724;&#65533;&#65533;&#65533; &#65533;NE&#35871;6&#65533; &#65533;K(&#65533;A&#65533;b&#65533;&#65533;)
o&#65533;PBK&#1541;K&#65533;Mi&#65533;&#65533;P&#65533;kh&#65533;&#65533;G6&#65533;&#65533;&#65533;)u&#65533;`&#11486;&#65533;&#65533;GG&#65533;&#65533;4&#65533;I&#65533;l&#65533;&#65533;)&#65533;`&#65533;d	&#65533;&#65533;0@+I^&#65533;.&#65533;<&#65533;&#65533;n1d&#65533;G&#65533;&#65533;Q&#65533;&#65533;p&#65533;|&#65533;&#65533;6(&#65533;k\C&#65533;&#65533;x&#65533;u^&#65533;&#65533;2Q&#65533;:&#1080;&#65533;)&#65533;TL&#65533;D!jJ&#65533;&#65533;-&#65533;&#788;&#65533;&#65533;'>&#65533;&#65533;&#65533;&#65533;DKS&#65533;+&#65533;3,	&#65533;JY&#65533;&#65533;$&#65533;&#65533;&#65533;v&#65533;&#65533;&#65533;Qhiv&#65533;]&#65533;l}&#65533;)M&#65533;&#65533;&#1286;&#65533;&#65533;&#65533;&#65533;&#65533;&#65533;Z&#65533;&#65533;(g&#65533;kx&#65533;"0&#65533;&#65533;&#65533;N&#65533;&#65533;&#65533;&#65533;X&#65533;2&#65533;N&#65533;)s&#65533;` ~CD&#65533;y&#65533;b&#65533;&#65533;:&#65533;Q&#65533;&#65533;-&#65533;&#65533;Y&#65533; &#65533;jtW(I&#65533;&#65533;&#65533;E4g9kV&#65533;vG&#65533;&#65533;1&#65533;L&#65533;) &#65533;  &#65533;&#65533;h9k&#65533;)t&#65533;&#65533;aH&#65533; &#65533;&#65533;rhf&#65533;&#65533;,{&#65533;R[.z&#65533;==uO&#65533;1Y&#65533;&#65533;x0`L#&#65533;&#65533; &#65533;&#65533;04r&#65533;a&#65533;bZk&#65533;&#65533;&#65533;&#65533;W&#65533; &#57350;h&#65533;EG&#1068;U\&#65533;&#65533;&#65533;&#44036;h&#65533;&#65533;A&#65533;&#65533;bV'&#65533;f&#65533;1tC&#65533;,&#65533;&#65533;&#1053;&#65533;iy&#65533;*MP&#65533;&#65533;&#65533;&#65533;9&#65533;Z@R&#65533;&#23856;h&#1696;&#65533;_&#65533;&#499;@&#65533;-&#65533;[&#65533;ph&#65533;,/dBn&#65533;&#1534;:t&#65533;&#65533;&#65533;&#65533;&#65533;p&#65533;&#65533;,&#65533;&&#65533;&#65533;tt&#65533;&#65533;,&#65533;R4&#65533;u&#65533;$&#65533;&#65533;&#65533;
B&#65533;&#65533;v&#65533;&#28975;x&#65533;G6&#65533;&#65533;@b&#65533;~&#65533;3&#65533;+Qw&#65533;&#65533;&#65533;&#65533;d&#65533;&#65533;a5&#65533;&#65533;&#221;&#65533;j1&#65533;M&#65533;a &#65533;&#65533;=&#1424;&#65533;&#65533;&#65533;D)j&#65533;&#65533;&#561;X305&#65533;HD&#65533;J&#65533;&#65533;
&#65533;&#65533;&#65533;fU&#65533;&#65533;g&#65533;:&#65533;&#65533;$&#65533;/&#65533;!&#65533;&#65533;&#65533;&#65533;"&#1587;&#65533;/7&#65533;fa&#65533;&#65533;&#65533;)W&#65533;(&#65533;e[&#65533;&#65533;h'IH&#65533;X|CS93&#65533;_&#65533;W&#65533;&#1878;Tqn&#65533;N&#65533;&#65533;&#65533;79TE	}&#65533;_}&#65533;o&#65533;&#65533;&#65533;"*Y&#65533;&#65533;&#65533;V&#65533;&#65533;Y=6&#1126;&#65533;&#65533;e&#65533;&#65533;&#65533;R&#65533;&#65533;-_A&#65533;Y&#65533;&#65533;&#65533;&#65533;g;&#65533;&#65533;YNz&#65533;&#65533;}r&#65533;&#65533;5&#65533;b&#65533;&#65533;p&#65533;@.&#65533;&#65533;&#65533;?&#65533;&#65533;&#65533;	&#65533;&#65533;[&#65533;&#65533;&#65533;THT&#65533;I&#65533;&#65533;&#65533;C&i.c>-&#65533;&#65533;&#65533;&#65533;&#65533;&#65533;U][&#65533; -&#65533;&#65533;&#65533;&#1157;&#65533;&#65533;&#65533;&#65533;&#719;&#65533;p&#938;w]&#65533;&#65533;	WB&#65533;&#65533;:&#65533;&#65533;&#65533;&#65533;&#65533;"&#65533;E\R&#65533;Y&#65533;&#65533; &#65533;W&#65533;N&#65533;g&#65533;pP&#65533;~&#65533;+=)f&#65533;&#65533;U"&#603;,k&#65533;&#65533;&#65533;&#65533;&#65533;M&#65533;A&#65533;&#65533;&#65533;&#65533;^W&#65533;&#763;H:&#65533;&#65533;&#65533;F$&#65533;i&#65533;&#65533;&#65533;&#65533;&#65533;&#65533;&#65533;pk&#65533;&#65533;X&#65533;&#65533;g&#65533;&#65533;&#65533;RW&#65533;&#65533;#&#65533;&#65533;n&#65533;U&#65533;m&#1837;N&#65533;"==&#65533;&#1741;&#65533;L`&#65533;&#65533;VQW &#65533;&#65533;&#1248;Pt&#65533;&#65533;IWz&#65533;m&#65533;(Yc&#65533;+&#65533;&#398;&#65533;&#65533;&#65533;&#65533;p/&#65533;&#1991;Cr&#895;&#65533;ua&#65533;1XA&#65533;C&#65533;&#65533;4w7K&#65533;zC&#65533;&#65533;&#65533;&#65533;&#65533;&#802;&#65533;&#65533;&#65533;:&#65533;&#65533;&#65533;&#65533;[6&#65533;&#65533;Q&#65533;&#65533;&#65533;&#65533;Y&#65533;&#65533;&#65533;&#65533;&#65533;&#65533;&#65533;fb&#65533;HS&#65533;G&#65533;C&#65533;V&#65533;b&#65533;$&#65533;&#65533;iU&#65533;&#65533;&#65533;&#65533;&#65533;&#65533;d4}&#65533;&#65533; #h)&#65533;&#45423;fG&#65533;&#65533;q&#65533;&#65533;&#65533;,&#65533;&#65533;&#65533;T&#65533;&#65533;k&#65533;&#731;RBI&#65533;IN&#65533;_S&#65533;4?]3&#65533;&#65533;&#65533;&#631;&#1342;&#65533;&#65533;&#65533;v&#65533;k&#65533;3&#65533;&#65533;?$&#65533;P&#65533;&#65533;&#65533;p&#65533;P&#65533;V&#65533;R&#65533;&#65533;&#65533;&#65533;&#65533;k&#65533;0&#1809;s&#65533;&#65533;&#1302;^s&#65533;&#65533;%i&#65533;J+A&#65533;;ka&#65533;&#65533;;&#65533;vf&#65533;&#65533;_q&#65533;&#65533;&#65533;&#65533;&#65533;<&#65533;v
*&#65533;&#65533;/&#1676;&#65533;c&#65533;dqZbb,&#65533;{&#65533;EJN&#65533;qTf&#65533;N#&#65533;&#65533;&#65533;^H&#65533;&#65533;b&#65533;&#65533;&#65533;	&#65533;Z&#65533;Hc&`&#65533;80&#65533;&#49804;&#65533;&#65533;&#65533;<&#600;@&#65533;&#65533;&#65533;DF&#65533;&#65533;gq&#65533;mk&#65533;&#65533;?hk c&#65533; !&#65533;V&#65533;&#65533;&#65533;&#65533;v&#65533;F  ?&#65533;E&#65533;&#65533;&#65533;N&#174;(&#65533;Ofn&#65533;V&#65533;40&#65533;&#65533;&#65533;bok8du&#65533;&#65533;$*,&#65533;n&#403;&#65533;&#4540;&#65533;&#65533;&#65533;Je@o&#1536;-St&#65533;&#65533;
&#65533;&#65533;&#65533;~0&#1726;,Qb:Zj&#65533;&#410;&#65533;&#65533;&#1953;%f
&#65533;&#1057;,Z&#65533;&#224;
O&#65533;f(IK09J&#65533;~&#65533;&#65533;H05&#65533;&#65533;F&#65533;&#65533;&#65533;.&#65533;{&#65533;&#65533;k<&#65533;\<&#65533;ov&#65533;d&#65533;&#65533;W&#65533;&#65533;&#65533;&#65533;&#65533;x&#65533;&#65533;@(9&#65533;&#65533;!%&#65533;&#65533;&#507; &#65533;c&#65533;&#65533;\&#65533;[&#65533;E&#65533;&#65533;O&#65533;&#65533;&#1130;)&&#65533;|&#65533;A9&#65533;&#65533;">&#1451;N&#65533;tB	&#65533;&#65533;v&#65533;J4&#782;&#65533;vFz&#65533;&#65533;&#65533;^&#65533;%&#65533;E&#65533;B#&#602;&#65533;"&#65533;g&#65533;l
&#65533;&#65533;4l&#65533; &#65533;D&#65533;P&#158;.&#65533;BQ.&#65533;&#65533;%&#65533;&#65533;q4&#65533;&#65533;&#65533;&#65533;&#1146;&#65533;p&#193;,%{0
-t.!BmO&#65533;&#65533;&#65533;&#431;&#65533;&#495;&#65533;U&#65533;&#65533;u&#65533;mu&#10824;&#65533;&#65533;&>&#65533;&#65533;&#65533;j5&#65533; D&#65533;&#65533;&#58181; `&#65533;&#65533;&#65533;&#65533;
&#505;&#65533;C&#65533;D&#1348;&#65533;&#689;$#&#65533;wj&#65533;&#65533;&#65533;V&#65533;&#65533;LI&#65533;&#65533;0&#65533;`
&#65533;&#65533;H&#1029;&#65533;C&#65533;v&#65533;&#65533;&#65533;ZI$&#65533;&#65533;j&h'>X&#65533;&#65533;j<&#65533;&#65533;~&#1825;%&#65533;MRL&#65533;ep-&#65533;&#724;&#65533;&#65533;&#65533;@&#844;&#65533;&#65533;&#65533;D&#65533;*&#65533;h&#65533;c&#65533;b&#65533;2`QEJM&#65533;@k&#65533;rkU&#65533;.&#65533;:h&#65533;&#65533;OJ(g*&#1253;&#65533;&#65533;&#65533;^&#65533;$y$]&#65533;&#65533;,oL.&#65533;&#65533;&o&#65533;&#65533;&#1185;j&#65533;&#65533;&#65533;&#65533;&#1040;&#65533;B&#65533;&#65533;&#65533;&#830;|&#65533;3Q&#65533;N6&#65533;C&#65533;Irb&#65533;b4&#65533;&#65533;^&#65533;#(&#65533;&#65533;+\p&#65533;
u$8&&#65533;
&#65533;<&#65533;&#65533;V~&#65533;&#65533;v&#65533;s&#65533;&#65533;3-9";&#65533;&#65533;&#65533;&#65533;{H&#65533;,me&#65533;&#65533;&#65533;&#65533;&#65533;&#65533;&#65533; &#65533;&#1874;9&#65533;CS(v&#65533;0$&#65533; 0'y&#65533;&#65533;&#65533;O\&#65533;&#65533;&#65533;(?L&#65533;&#65533;^)=&#65533;&#65533;(f&#65533;n&#65533; &#65533;&#65533;&#65533;: b&#65533;T&#650;&#65533;+Q(^ 6_&#65533;| &#65533;!&#65533;&&#65533;&#65533;ONa&#65533;\&#65533;&#65533;&#65533;P&#41905;H&#65533;@E&#65533;@esT&#65533;Y
&#65533;n&#65533;F&#65533;)&#65533;n&#65533;&#65533;r&#65533;	&#65533;&#65533;&#65533;&#65533;&#65533;t&#65533;g&#65533;&#65533;^&#65533;IA/=r@JzZ&#65533;0`,@J&#65533;TJ&#65533;&#65533;J&#65533;TJ%&#65533;&#65533;&#65533;&#65533;T&#65533;@&#65533;&#65533;K&#65533;TK-`&#65533;K&#65533;TJB6 &#65533;&#65533;L&#65533;&#65533;J&#65533;t.
M-@D&#65533; &#65533;t`t&#65533;J&#65533;tN&#65533;TN&#65533;KE`N&#65533;4N&#65533;&#65533;J1&#65533;J&#65533;&#65533; &#65533;TP&#65533;RUO&#65533;TJ&#65533;t@P`&#65533;?&#65533;KE&#65533;TOUS&#65533;%Y&#65533; J@U&#65533;^UVg&#65533;Vk&#65533; \&#65533;VsUWw&#65533;W,n&#65533;zUX&#65533;&#65533;Xk&#65533;R&#65533;X&#65533;UY&#65533;&#65533;,Q&#65533;X !&#65533;   ,&#65533;(+ 	  B&#65533; &#65533;7&#65533;&#65533;&#65533;&#65533;&#65533;&#65533;&#65533;&#65533;*&#65533;&#65533;&#65533;&#65533;P)&#65533; 
&#65533;&#65533;&#65533;&#65533; &KP&#65533;&#65533;&#65533;&#65533;&#65533;&#65533;&#65533;]%&#65533;&#65533;&&#65533;&#65533;&#65533;%?&#65533;&#65533;&#65533;"&#65533;$&#65533;&#65533;&#65533;&#65533;&#65533;&#65533;&#65533;&#65533;&#65533; !&#65533;   ,&#65533;4   &#65533;%Z`@ !&#65533;   ,&#65533;'+   &#65533; H&#65533;&#65533;&#65533;&#65533;&#65533;:8$&#65533;&#199;&#65533;L&#65533;&#65533;S	K<&#65533;X&#65533;&#329;_L&#65533;8!&#65533;&#198;9r&#65533;&#65533;d&#65533;(*NZ!&#65533;D&#65533;=N&#65533;&#65533;&#791;7|H'B&#65533;-&#65533;35"&#65533;&#65533;(l5&#65533;&#65533;	K&#65533;oJ&#65533;h&#65533;&#65533;S	"&#65533;*&#65533;a9&#65533;&#243;&#65533;&#65533;'R&#65533;r%&#65533;4&#65533;B&#65533;x&#65533;l!Q&#65533;&#1860;{&#65533;f
&#65533;&#65533;&#65533;D&#65533;&#65533;D:&#65533;T&#65533;`D&#65533;lPb&#65533;8KC&#65533;<&#65533;g&#65533;#H&#65533;&#65533;Z&#65533;&#65533;&#65533;(o&#65533;&#65533;&#65533;&#65533;x&#65533;&#45289;S<>!&#65533;&#65533;&#53365;&#65533;&#65533;&#65533;&#65533;&#65533;&#65533;&#65533;%~0yW&#65533;9&#65533; &#65533; &#65533;&#65533; !&#65533;   ,&#65533;) "  &#65533; &#65533;H&#65533;&#65533;AS&#65533;@&#65533;V&#65533;	4&#65533;L H&#65533;H&#65533;&#65533;E&#65533;&#65533;|&#65533;&#65533;&&#65533;&#65533;q&#65533;H&#65533;&#65533;DS_&#65533;&#65533;T&#65533;&#65533;#&#65533;&#65533;&#1062;04Y&#65533;&#660;U&#65533;3q&#65533;&#65533;tS&#65533;&#1076;h
&#65533;&#406;8q&#65533;&#65533;&#65533;&#65533;)&#65533;&#65533;Z &#65533;&#398;8&#65533;>1E2&#65533;:&#65533;wb5&#65533;sJ5&#65533;1)&#65533;K&#65533;&#65533;&#65533;7u&#65533;&#65533;&#65533;&#1078;%&#65533;&#65533;#&#65533;&#65533;G&#65533;CQ&#65533;&#65533;z&#65533;%G&#65533;w+&#65533;&#65533;/G&#65533;~&#65533;&#65533;&#65533;d&#65533;&#65533;&#65533;I.&#65533;&#1611;&#65533;&#65533;&#394;vi&#65533;Lb&#65533;&#65533;&#65533;&#65533;v"U&#65533;$4&#65533;SNO-#&#65533;3&#65533;&#65533;$&#65533;&#65533;6&#65533;&#65533;%&#329;&#65533;,l &#65533;&#65533;o&#65533;&#1325;&#65533;&#65533;D&#65533;C&#65533;%nc&#65533;`&#65533;ot&#65533;&#65533;D&#65533;E&#65533;&#53692;S&#65533;&#65533;'W&~7Y&#1843;&#1165;&#65533;+f&#65533;&#65533;|&#65533;n&#65533;&#65533;NFqX&#65533;`&#65533;&#65533;&#65533;G&#65533;qD E~ Euty&#65533;&#65533;u&#65533;3&#65533;&#65533;&#1049;&#65533;Ws{&#65533;4vo,&#65533;&#65533;r#&#65533;%QJn&#65533;   Hu&#65533;Q&#65533;%%&#65533;ab&#65533;R&#65533;f&#65533;&#65533;D!&#65533;&#65533;Q9Z&#65533;&#1228;&#65533;&#65533;&#65533;V&#65533;%WK&#65533;Q&#65533;B&#65533; &#65533;@&#65533;K&#65533;&#65533;}&#65533; R&#65533;@&#65533;&#65533;0&#65533;7 &#65533;Htr&#65533;`Z&#65533;&#65533;	%&#65533;&#65533;&#156;b&#1449;"I!&#1336;&#65533;'&#65533;&#30656;&#65533;I&#1182;{&#65533;&#65533;&#65533;&#65533;&#65533;	j&#65533;4&#65533;&#65533;&#65533;&#65533;&#19048;D &#65533;`&#65533;&#65533;p&#65533;)&#65533;&#65533; !&#65533;   ,&#65533;1 (  &#65533; H&#65533;&#65533;&#65533;&#65533; &#65533; \&#560;&#65533;ASO&#65533;&#65533;&#353;&#331;M&#65533;&#65533;&#65533;q&#65533;SS&#65533;0&#65533;&#65533;&#65533;&#65533;@S&#65533;<Q&#65533;&#65533;&#727;&#65533;&#65533;Lb4&#65533;Q&#65533;K&#65533;'&#65533;&#65533;9sb&#284;U&#65533;&#65533;&#65533;g&#218;@qj&#1848;&#65533;@&FB&#65533;&#65533;fU&#65533;&#65533;:
&#65533;&#65533;$R&#65533;W&#65533;JD)&#65533;+A&#65533;US&#65533;&#65533;Yu&#65533;S&#65533; &#65533;&#1940;&#65533;f&#1217;>U>&#65533;&#437;&#65533;)&#65533;nT|&#1552;&#65533;KP&#65533;&#65533;&#65533;@&#65533;O&#65533;&#65533;&#65533;Q&#65533;&#65533;":Y&#65533;&#65533;`&#892;WFhM&#65533;&#405;n8&#65533;V&#65533;dmA&#65533; H&#65533;&#65533;&#65533;&#333;&#214;}>ifz&#65533;&#1734;	&#65533;4&#65533;&#65533;%&#65533;6&#65533;D&#65533;0&#65533;N0R&#65533;&#1824;-[&#65533;&#65533;&#65533;&#65533;-&#65533;&#65533;&#65533;Z&#65533;&#976;K&#65533;&#65533;=&#65533;&#65533;&#65533;&#65533;&#134;G&#65533; `cER&#65533;&#65533;@:X@&#65533;
&#65533;A&#65533;FB&#65533;DK&#721;&#65533;VCX&#65533;&#65533;U&#65533;nq&#65533;4d?E&#65533;
lp&#65533;&#65533; &#65533;&#65533;D{&#1337;&#65533;A&#65533;v&#65533;!&#65533;&#65533;	$&#65533;y T&#65533;&#65533;Weeh&#65533;)#D"B%&#65533;p&#65533;\&#65533;&#65533;oUy&#65533;&#65533;1$&#65533;E&#65533;`&#65533;m8e
	*&#65533;&#65533;cC&#65533;&#65533;-u&#65533;B	D&#65533;&#65533;&#65533;F&#65533;>&#65533;%-b(S
#&#65533;&#65533;&#65533;&#65533;[&#65533;iGn&#65533;&#1055;I&#65533;&#65533;&#65533;&#65533;F&#65533;&#65533;&#65533;$^&#65533;!&#65533;E!&#65533;&#65533;gaN&#65533;&#65533;&#65533;k&#65533;&#65533;&#1703;&#65533;IgK&#305;&#65533;&#65533;,&#65533;T&#65533;o&#65533; &mVp
%&#65533;0&#65533;e&#65533;Q&#65533;
&#1488;Qd&#65533;Vp!a&#65533;&&#65533;&#65533;BAK&#65533;&#65533;P&#65533;&#65533;&#65533;&#65533;&#65533;f&#65533;i&#65533;&#65533;&#65533;pB&#65533;&#65533;kR&#65533;&#65533;
$&#65533;E"&#65533;&#65533;nI| &#44832; !&#65533;   ,&#65533;1 *  &#65533; H&#65533;&#65533;A&#65533;P&#65533;0&#65533;&#65533;&#65533;&#199;&#65533;z2&#65533;&#65533;/&#65533;&#65533;D&#65533;&#529;&#65533;&#65533;&#65533;A~&#65533;&#65533;&#65533;&#65533;I&#65533;&#65533;>&#65533;&#65533;8&#65533;&#65533;&#459;qN&#692;&#65533;&#65533;&#655;]&#65533;&&#65533;&#65533;&#283;&#65533;&#65533;&#65533;d9&#65533;&#9694;S&#65533;T)&#65533;(&#705;5&#65533;:4%t&#65533;G&#65533;P-~&#65533;	F&#65533;D&#65533;[&#65533;#&#65533;b&#65533;a&#65533;&#65533;$:vhX&#65533;V&#618;&#65533;&#65533;ReY&#65533;dk&#1460;&#65533;&#65533;O&#65533;g&#65533;6uK&#65533;&#919;~&#65533;&#65533;5&#65533;&#390;&#65533;&#65533;&#65533;&#65533;xc&#65533;&#65533;&#65533;&#65533;&#65533;A;&#65533;1&#65533;&#522;&#65533;P @&#65533;&#135;&#65533;&#65533;&#65533;&#65533;R&#1326;&#1921;&#65533;:&#65533;&#65533;;,H&#65533;&#65533;*n#&#65533;&#65533; X&#65533;co$|7&#65533;n&#65533;*Z&#65533;&#65533;;&#65533;&#65533;&#421;p}&#65533;]&#65533;&#65533;kMN4l&#65533;&#65533;&#65533;&#65533;Y&#65533;&#65533;&#65533;&#65533;V0&#485;y&#65533;&#65533;&#65533;~&#65533;@&#65533;#&#65533;:&#65533;2b&#65533;&#65533;*M&#65533;&#65533;NB&#65533;&#1738;\&#65533;&#65533;&#65533;d&#65533;q&#65533;&#65533;&#65533;&#65533;E&#65533;)&S4t&#65533;T# H&#65533;v &#65533;q`j)&#65533;FWO&#65533;R)l0&#65533;&#65533;@&#65533;J{&#65533;&&#65533;iT&#65533;"&#65533;&#65533;&#65533;&#1307;@|&#65533;&#65533;lPB&#65533;&#65533;&#65533;)?,&#533;U&&#65533;T&#65533;&#65533;RA&#65533;D&#65533;U6&#65533;&#65533;C%&#65533; &#65533;V1&#65533;&#65533;&#65533;&#65533;8&#65533;Q&#65533;&#65533;B0&#65533;&#289;[QyT&#65533;GI&#65533;&#65533;Q&#65533;]&#65533;a]y]k.&#65533;VBG%&#65533;&#1029;y{vGQQ1&#65533;&#65533;3t&#65533;" $4_k`&#65533;E&#65533;u'&#65533;@	&#65533;^&#65533; &#65533;s&#65533;h&#65533;Tv^&#65533;SV	e&#65533;A&#65533;Fb&#65533;)AVP&#65533;&#65533;&#65533;&#65533;hA&#65533;7&#65533;@$HA&#65533;zqTRA&#65533;"&#65533;CL:B&#65533;&#65533;d#&#65533;&#65533;VD?5&#65533;I&#65533;&#65533;8&#65533;&#65533;&#65533;&#65533; 	)&#65533; &#65533;	&#65533;Ju&#65533;	Ab&#65533;&#65533;&#65533;'&#65533;&#65533;nA"t&#65533;&#65533;&#65533;&#65533;&#65533;&#65533;&#65533;Z@ !&#65533;   ,&#65533;3 *  &#65533; H&#65533;`A(F1&#560;&#65533;&#199; ~y&#65533;&#65533;a` j&#65533;X&#65533;&#65533;0&#65533;Li&#65533;)SS&#65533;"&#65533;&#65533;&#65533;&#65533;&#65533;&#65533;&#65533;2&#65533;&#65533;a&#676;(0&#65533;&#794;=&#65533;&#65533;r&#65533;&#473;Me&#65533;&#65533;TH&#65533;2&#65533;&#65533;&#65533;2*S&#65533;&#65533;n&#65533;
&#65533;&#65533;K&#65533;_&#65533;\%&#65533;t$Q&#65533;Z&#65533;&#65533;8$&#1172;&#1566;M&#65533;&#65533;&#65533;'&#1582;D&#65533;uy&#65533;-GlO&#65533;F&#65533;3&#65533;&#954;#	&#65533;&#65533;&#65533;g&#65533;n)&#65533;jL&#65533;A
&#65533;98$&#65533;Q&#65533;&#65533;&#1058;&#1300;&#65533;!K&#65533;X&#65533;&#65533;Q, &&#1386;A|&#65533;&#1715;P0JD &#1549;"&#65533;&#65533;&#65533;,(&#65533;i &#65533;S&#65533;&#65533;&#65533;sg	&#65533;M@G`Bd&#65533;&#1674;&#65533;=&#65533;K;&#65533;P&#65533;&#65533;6L&#65533;o&#65533;^&#65533;S&#65533;@s&#65533;&#65533;&#65533;m&#65533;5&#65533;}&#65533;G&#65533;%=j&#65533;&#65533;&#65533;e&#65533;&#65533;@tB,W&#65533;Gm&#65533;L&#65533;&#65533;&#65533;q&#65533;=7 
N5&#65533;&#65533;N&#65533;8&#65533;@&#65533;&#65533;&#65533;QH7&#65533;	Q`d&#65533;&#65533;MA^Oy'S&#65533;&#65533;mIz&#65533;&#65533;`A&#65533;&#65533;)&#65533;,&#65533;&#65533;&#65533;&#65533;B'^Au&#65533;dQ&#775;&#65533;&#65533;.2'&#65533;&#65533;` &#65533;&#65533;	m`&#65533;&#65533;eOG]gY&#1185;Ef&#65533;&#1363;@&dI&#2005;'&#65533;&#65533;k^DT>&#65533;&#65533;QY4&#65533;)p&#65533;&#65533;z&#65533;&#65533;&#65533;&#65533;JIE\m`&#65533;0&#1024;&#65533;d&#65533;\M&#65533;gAp&#65533;O&#65533;%P|Y&#278;J&#65533;ZJ&#65533;@6f[kz= 
&#65533;&#65533;@&#65533;G&#65533;4&#65533;R&#65533;&#65533;)&#65533;&#65533;]&#65533;D&#65533;LmUaFi&#65533;Vc_&#65533;5	&#65533;&#65533;H&#65533;&#65533;&#65533;&#65533;@T^&#65533;&#65533;r&#65533;&#65533;&#65533;&#65533;E&#65533;6&#65533;&#65533;I|&#65533;kg&#65533;y&#65533;&#311;&#65533;&#65533; &#65533;]}&#65533;m $&#65533;
5&#65533;E&#65533;@&#65533;u&#65533;&#345;&#65533;&#65533;&#65533;&#65533;`&#65533;@&#65533;
&#65533;&#1808;o /A$&#65533;@&#65533;&#65533;;&#65533;&#65533;&#65533;  &#65533;&#1046;'l&#65533;1C&#65533;A|&#65533;@&#65533;&#65533;&#65533;&#65533;&#65533;q`r&#65533;&#65533; !&#65533;   ,&#65533;8 *  &#65533; H&#65533;&#65533;&#65533;f*\&#560;!&#65533;'PL}yb&#65533;&#599;/&#254;8&#65533;&#561;&#65533;)&#65533;&#65533;&#65533;&#65533;&#65533;&#65533;E&#65533;P:&#65533;4X&#65533;K&#65533;&#65533;X&#65533;&#65533;f3S-f|2&#65533;&#11292;O
d2&#65533;I&#65533;&#65533;&#65533;=&#65533;6&#65533;T&#396;!Oft&#65533;&#65533;&#65533;E&L&#65533;!&#65533;&#1779;&#65533;N&#65533;&#924;Y2&#65533;O&#65533;[&#65533;&#65533;8&#65533;b&#65533;'P&#65533;&#65533;tK3-Al?&#65533;
&#65533;u&#65533;0&#65533;&#65533;&#65533;Y&#1198;@&#65533;nM&#65533;J&#65533;&#65533;&#65533;m5&#65533;&#65533;/&#1854;oO&#65533;	&#65533;&#65533;&#65533;@&#65533;&#65533;&#65533;l&#65533;4&#65533;&#65533;3&#65533;&#65533;&#65533;<95&#1281;o|&#65533;&#65533;R&#65533;&#65533;>&#65533;&#65533;R 4h&#65533;Tbf&#65533;&#65533;#(&#65533;r6&#65533;Pu9Z&#3418;-y&#65533;&#65533;&#65533;&#65533;s&#65533;[&#65533;P4#H&#65533;H&#65533;&#65533;#0&#65533;&#65533;&#65533;&#65533;EDI8&#65533;&#65533;V&#65533;{%rw82H&#65533;9&#65533;&#65533;5&#65533;'Pc_&#65533; &#65533;wClg AS8&#65533;&#65533;`0&#65533;&#65533;-^:'&#65533;@6#&#65533;Cu&#65533;&#65533;EQd&#65533;&#65533;n&#65533;4&#65533;H&#65533;D&#65533;F&#65533;&#65533;g&#65533;Inl`P&#65533;&#65533;&#65533;&#65533;EAs&#65533;0L&#65533;r&#65533;5&#65533;&#65533; a&#65533;&#65533;d&#65533;&#65533;A&#65533;&#65533;W&#65533;&#65533;&#65533;&#65533;
&d&#65533;	}P&#65533;eq&#65533;&#65533;))&#65533;&#1506;&#65533;&#1733;T&#65533;0&#65533;&#65533;&#65533;U&#65533;Sn&#65533;&#65533;&#65533;\&#65533;&#65533;% &#65533;gj&#65533;N'&#65533;d&#65533;6&#65533;&#65533;&#65533;*U&#65533;&#65533;v/*b&#65533;&#65533;h
	&#65533;IU&#65533;Iq&#65533;&#282;&#65533;&#65533;&#65533;@	]vj)&#65533;z&#65533;&#65533;&#65533;&#65533;&#65533;&#65533;u&#65533;p
zX&#65533;&#65533;EI&#1357;$&#65533;	A&#65533;&#65533;n:!&#65533;&#65533;iw&#65533;&#65533;
&#65533;&#65533;u&#65533;
&#65533;&#65533;&#65533;&#65533;q&#65533;&#65533;(P&#65533;&#65533;"5&#65533;J&#65533;	&#65533;c&#65533;!6&#1056;&#65533;&#65533;f&#65533;tQ&#34938;&#65533;&#65533;&#65533;)Ah(&#65533;rb&#65533;&#65533;@KDQ&#1515;!A5&#65533;0&#65533; , !&#65533;&P	&#65533;&#65533;&#65533;q&#65533;&#65533;&#65533;&#65533;-&#290432;&#65533;A&#65533;B\&#65533;	($&#65533;&#65533;H&#65533;&#65533;/4&#65533;@&#65533;&#65533;B&#65533;L%As4&#65533;&#65533;4#&#65533;-&#65533;&#65533;&#65533;&#65533;.3&#65533;3A`&#65533;&#65533;&#65533;5m4&#65533;&#65533;&#65533;K/m&#65533;&#65533;&#65533;]@ !&#65533;   ,&#65533;7 *  &#65533; H&#65533;&#65533;&#65533;&#65533;&#65533;&#65533;\&#560;a&#65533;'&#65533;&#65533;|1q&#65533;&#203;R&#65533;&#65533;E&#65533;&#65533;/'&#65533;&#65533;H[&#65533;g&#65533;B1&#65533;&#65533;&#65533;&#65533;=&#65533;&#65533;C&#65533;"&#65533;g&#65533;c&#65533; H&#65533;<&#65533;&#65533;IhH&#65533;>M&#65533;&#65533;)&
&#65533;L9(A&#65533;a&#65533;8&#65533;&#1282;&#65533;pB&#65533;8$S&#65533;,&#65533;6&#65533;&#65533;u*J&#65533;K+*&#65533;[&#65533;g&#65533;/Y;&#65533;&#65533;3o&#1081;&#65533;6
4n[la&#65533;r&#693;pL&#65533;Y&#65533;
&#65533;9&#65533;&#65533;&#65533;&#65533;v3&#65533;&#65533;&#65533;+&#1518;&#65533;&#65533;P&#65533;e,&#65533;%&#65533;&#65533;&#65533;=&#65533;
4&&#1386;]l&#65533;&#65533;c&#65533;` wA&#65533;&#65533;	7&z#&#65533;&#65533;s0R &#65533;0&#65533;&#65533;,3G&#65533;.&#65533;&#65533;&#65533;s&#65533;&#65533;)&#1072;&#65533;[&#65533;n&#1876;)&#870;=&#65533;&#65533;&#65533;&#65533;&#65533;N7Y&#65533;&#65533;&#65533;&#65533;&#65533;&&#65533;N)&#65533;l&#65533;0&#65533;-Fwf&#1679;O<&#1100;S&#65533;&#65533;w&#65533;,Tag&#65533;2&#65533;p&#65533;&#65533;`0ud &#65533;'&#65533;q&#65533;&#65533;EQ&RKO8`3r8P}&#65533;e{Y&#65533;&#65533;&#65533;A&#65533;&#65533;&#65533;Uz&#1985;Q	&#335;7&#65533;&#65533;S&#65533;Jd&#65533;i&#65533;%&#65533;@L\s&#65533;@&#65533;m'&#65533;l&#65533;&#65533;
H&#65533;&#65533;&#65533;g_(aAo(q&#65533;tM9&#65533;&#65533;&#65533;O&#65533;%&#65533;3RgW&#65533;m&#65533;FX%&#65533;&#1333;&#65533;T&#65533;n&#65533;&#65533;kZ&#65533;)&#65533;	H&#65533;SZy&#65533;Qu_l&#65533;&#65533;5&#65533;&#65533;&#65533;&&#65533;&#65533;R&#65533;Y&#65533;&#65533;a=&#65533;&#65533;)&#65533;&i&#65533;g-u&#65533;N;%&#65533;&#65533;	mU&#65533;&#65533;&#65533;Ru&#65533;)Euu&#65533;
&#49617;&#65533; H&#65533;du[&#65533;e^&#65533;&#65533;}!E	&&#36311;q&#65533;.6&#65533;Y&#1365; Y&#65533;u&#65533;&#65533;&#65533;O@y 	K&#65533;&#65533;C&#65533;&#65533;&#65533;Nw&#65533;AIl6W&#65533;&#65533;:&#65533;!&#65533;&#65533;N&#1146;&#65533;U&#65533;&#65533;&#65533;&#65533;&#65533;J&#65533;f!-D&#65533;I&#65533;Dqe
M&#65533;&#65533;C8 &#65533;Dg&#65533;o	
&#65533;&#65533;&lP&#65533;&#65533;&#65533;&#65533;g&#65533;(&#65533;&#65533;&#65533;X&#65533;&#65533;C|j&#1808;&#65533; &#65533;&#65533;8&#29490;&#65533;6[&#65533;2&#65533;!L !&#65533;   ,&#65533;< *  &#65533; H&#65533;&#65533;A&#65533;S&#65533;D)X&#65533;&#65533;&N&#65533;I&#65533;x&#65533;&#65533;&#331;&#65533;4&#369;&#65533;)&#65533;
B{2&#65533;$&#403;(A>&#65533;hp&#65533;&#65533;/O,&#65533;&#65533;F-&#65533;M&#65533;ar&#65533;&#65533;s%O&#65533;&#1972;	&#65533;&#65533;&#65533;?u5&#65533;q&#13762;&#1066;U&#65533;Fu&#65533;&#861;."m&#65533;t&#65533;@&&#1388;&#65533;&#65533;8&#65533;&#65533;&#1237;K&#65533;&}Iv 7&#65533;=&#65533;&#65533;+&#65533;hY&#65533;N&#65533;&#65533;l&#1506;&#65533;az&#65533;&#65533;4`)N&#65533;"&#65533;&#65533;6&#65533;&#65533;&#741;&#65533;&#65533;z`V'&#65533;&#65533;&#65533;.&#65533;0a&#65533;>9&#420;&#65533;
&#65533;&#65533; &#65533;=&#65533;&#65533;&#65533;N&#65533;=	s&#65533;;s&#2041;M&#65533;&#65533;&#65533;&#65533;D&#65533;&#65533;AP&#65533;&#65533;xs&#65533;&#65533;CG?&#65533;y&#65533;&#65533;Vqf&#1684;&#65533;5&#65533;&#880;&#1877;+0&#646;&#65533;A&#65533;3&#65533;5&#65533;&#65533;w &#1829;&#65533;&#190;&#65533;&#33602;&#65533;&#65533;&#65533;&#65533;&#65533;&#65533;&#65533;B(1L&#65533;6&#65533;)&#65533;AuQD&#853;TP!&#65533;_]MM&#65533;D{N&#65533;&#65533;I&#65533;&#65533;T&#65533;&#65533;&#65533;&#65533;&#1990;$P&#65533;ZG9"J&#65533;<&#65533;YA;&#65533;&#65533;`E&#65533;e&#65533;/Nq&#65533;0&#65533;&#65533;qaa&#65533;fAE&#65533;=&#65533;|&#65533;xtQ6&#65533;;&#65533;f<&#65533;&#65533;A&#1052;r&#65533;2&#65533;#:X`&#65533;&#65533;
+&#65533;`YaM6&#65533;&#65533;@I&#65533;&#65533;Z&#65533;M&#65533;`&#65533;`&#65533;&#65533;(m&#65533;V&#65533;&#65533;y&#65533;)&#65533;Z>&#65533;(z&#65533;&#65533;PBa&#65533;Q&#65533;%&#65533;&#65533;&#65533;Y&#65533;&#65533;&#65533;	I&#65533;%E&#65533;&#65533;&#65533;&#65533;&#65533;d&#65533;&#65533;fm&#65533;&#65533;&#65533;&#65533;~&#65533;%
$&#65533;ZR&#65533;=&#65533;]^[&#65533;	&&#65533; \'&#65533;&#65533;nF&#65533;YW6&#65533;&#65533;
` &#65533;&#65533;&#65533;&#65533;_&#65533;&#65533;&#65533;&#65533;aM	&#65533;&#65533;&#65533;+ &&#65533;&#65533;&#269;&#1034;&#65533;#&#65533;&#65533;&#65533;&#65533;+j)h&#65533;X&#65533;&#65533;&#65533;&#1615;I&#65533;]_ d&#65533;&#65533;&#65533;+O&#65533;a!&#65533;	&#65533;&	&#65533;&#65533;&#65533;&#65533;&#65533;~&#65533;' (p&#65533;&#1718;q-e,s j&#65533;&#65533;e&#65533;n&#65533;&#65533;*&#65533;&#65533;_&#65533;C\g&#65533;b&#65533;&#65533;
@
#|_c&#331;&#65533;M&#1650;L8@'P&#65533;&#65533; &#65533;@m_&#65533;&#65533;&#65533;3A( <&#65533;M&#65533;y&#65533;&#65533;@&#65533;&#65533;A[&#65533;i&#65533;	>O}&#65533;&#65533;Pc&#65533;A&#65533; &#65533;&#65533;d*"X i&#65533;r@ !&#65533;   ,&#65533;: *  &#65533; H&#65533;&#65533;&#65533;&#65533;&#65533; \&#560;a&#65533;)P&#65533;&#65533;&#65533;8&#65533;&#65533;D&#65533;3"&#65533;&#561;&#65533;E&#65533; 3v&#65533;&#65533;&#65533;T&#531;G&#65533;B&#65533;%&#585;PV&#65533;&#65533;&#65533; &#65533;n&#65533;J&#65533;&#65533;D&#65533;&#471;&#65533;0a&#65533;Z&#833;&#1904;&#65533;&#65533;&#1187;I <]~&#65533;V&#65533;&#65533;Q&#65533;N&#65533;|&#65533;&#65533;&#65533;&#65533;&#65533;~&#65533;&#65533;ub&#1255;G&#65533;4{&#65533;&#65533;&#1729;&#65533;&#65533;&#65533;=&#65533;n&#719;(&#65533;&#65533;&#65533;&#65533;YE&#65533;r&#854;&#65533;	5.Z&#65533;&#65533;0B&#65533;2%+&#65533;&#65533;&#65533;H&#65533;|b&#65533;&#65533;&#742;t&#65533;f\&#804;&#65533;S&#65533;c&#65533;m9&#65533;TL&#65533;42&#65533;&#65533;&#65533;&#65533;S&#65533;&#65533;QB&#65533;O&#65533;&#65533;^=&#65533;&#65533;`[&#1797;%&#65533;&#65533;f&#65533;&#65533;&#65533;&#1846;8&#65533;&#65533;n&#65533;&#65533;b&#65533;[&#65533;lCDq&#65533;&#65533;&#65533;B&#65533;&#65533;&#65533;8&#65533;d&#65533;&#65533;&#65533;)&#65533;&#65533;C_,p\&#65533;A&#1445;lV&#65533;&#65533;&#65533;&#65533;>6&#65533;c&#65533;&#65533;&#65533;&#1420;Z&#65533;&#65533;V3&#65533;<S&#65533;@g&#65533;&#274;@:0&#65533;S&#65533;=]&#65533;&#65533;&#65533;uN&#65533;w&#65533;&#65533;%FD&#260;D&#65533;&#65533;&#65533;o|G&#65533;Og	&#65533;&#65533;A:XPcX&#65533;&#65533;y4]-&#65533;y<&#65533;&#65533;l&#65533;&#65533;&#65533;5y&#65533;=&#65533;W&#65533;&#65533;=&#65533;VE)&#65533;&#65533;&#65533;&#65533;\6)B&#65533;&#65533;&#1361;@(&#65533;8f&#65533;&#65533;&#65533;#H&#65533;)Eu5&#65533;lW&#65533;y&#65533;@]&#65533;y&#65533;@&&#65533;&#65533;S&#65533;Yi\_&#65533;AB	Gm&#65533;&#65533;&#65533;$&#65533;Sz@	'&#65533;	v&#65533;@&#65533;]^&#65533;&#65533;&#65533;&#65533;aUD&#65533;Qi&#65533;&#65533;EE+
FduM-A&#65533;Av&#65533;&#65533;d&#65533;@&#65533;$&#65533;&#65533;	fV&#540;&#65533;&#65533;&#65533;&#65533;&#65533;&#65533;&#65533;&#65533;&#65533;&#65533;Zu&#65533;.&#65533;&#65533;&#65533;&#65533;&#65533;Z$ &#65533;"4&#1711;&#65533;9&#65533;k&#65533;&#65533;0&#65533;&#1234; $&#65533;&#65533;	#A&#1068; &#65533;&&#65533;&#65533;&#65533;.d)&#65533;#&#65533;&#65533;A# &#65533;cz,0H&#65533;x/H&#65533;&#65533;&#65533;	(&#65533;&#65533;&#65533;&#212;j&#65533;pC_"t&#65533;&#65533;&#65533;c&#65533;G*&#65533;1&#65533;L,&#65533;&#65533;M&#65533;  oL0&#65533;] !&#65533;   ,&#65533;@ *  &#65533; H&#65533;&#65533;&#65533;&#65533;&#65533;d&#65533;&#65533;&#199;#:&#65533;b&#65533;&#65533;B&#65533;3j<e&#65533;G&#65533;&#1018;u{V&#65533;b&#339;O*&#65533;<y&#65533;G&#65533;#C4&#626;fM&#65533;L&#65533;@&#65533;&#65533;&#65533;&#863;&#65533;&#65533;&#65533;&#65533;ZO&#65533;&#978;6&#65533;&#65533;&#65533;SSqrB&#65533;V&#65533;&#65533;&#65533;)N&#65533;b&#65533;&#1453;&#65533;S&#65533;,&#65533;>lFv+I&#65533;`&#65533;&#65533;(&#65533;&#596;&#65533;!&#65533;M;&#65533;&#65533;fSS.&#65533;*$&#65533;&#65533;&#65533;@&#65533;&#65533;:hTb:&#65533;&#1062;&#65533;&#65533;&#65533;nP&#65533;&#65533;O2&#65533;&#65533;&#1923;&#65533;Q4&#65533;#&#659;(&#65533;L&#65533;bS,&#65533;&#65533;&#65533;A&#65533;&#65533;7&&#875;&#65533;&#65533;&#223;-&#65533;f&#65533;b`d&#65533;p&#65533;&#65533;)T&#65533;&#65533;&#65533;~&#65533;k&#65533;n&#65533;%['"m&#65533;/&#65533;&#65533;~9&#65533;Y&#65533;g`2&#65533;&#65533;9k+t&#65533;&#777;&#65533;a^&#65533;&#65533;T&#65533;p{F(P&#65533;C&#65533;&#65533;8&#65533;Ah&#65533; p
&#65533;XBD:&#65533;&#65533;&#65533;)t&#65533;XuR&#65533;	Th&#65533;&#65533;}&#65533;! 4IGP+A&#65533;&#65533;"&#65533;g"r`[`j&#65533;&#65533;&#65533;&#65533;`&#65533;&#65533; &#65533;~5u&#65533;&#65533;A&l&#65533;A&#65533;'&#65533; &#65533;!&#1553;AQ&#65533;	&#65533;&#65533;H&#65533;j&#1893;E	&H0&#65533;@UD&#65533;d]P&#65533;`c&#65533; &#65533; #&#65533;[&#65533;&#65533;&#324;`&#65533;D&#65533;N%&#65533;
&#65533;&#65533;_&#65533;&#65533;]&#65533;A&#65533;&#65533;&#65533;&Ko&#65533;"&#65533;&#65533;FhFH&#65533;UWH&#65533;p&#65533;A&#65533;&#65533;| 8:Bfz"&#65533;&#65533;@o&#65533;&#1121;@n$&#65533;&#65533;@(P&#65533;&#65533;y&#65533;H&#65533;2z&#65533;&#65533;&#65533;&#65533;&#65533;&#65533;n
Q
&#65533;T&#65533;!&#65533;&#65533;A&#65533;jT&#65533;	&#65533;Q{"&#65533;&#65533;0&#65533;&#65533;h&#65533;&#65533;&#65533; !&#65533;   ,&#65533;; *  &#65533; H&#65533;&#65533;&#65533;&#65533;&#65533;T"&#1684;&#65533;&#65533;"6&#65533;&#65533;&#65533;&#65533;&#331;Q&#65533;@1&#65533;q&#65533;)&#65533;P`2&#65533;I&#587;(S
&#65533;&#65533;&#65533;&#13526;5"&#65533;VM&#65533;&#667;=&#65533;&#65533;&#65533;L&#65533;8w&#65533;&#65533;I&#65533;&#65533;At &#65533;&#65533;(&#65533;(&#726;&#65533;@&#65533;&#65533;&#65533;&#65533;&#417;Myr&#65533;jT`5n&#1366;F&#65533;&#65533;&#65533;&#65533;&#65533;0&#65533;&#1866;&#65533;&#65533;&#554;&#65533;<{&#65533;&#65533;l&#65533;&#65533;Y&#65533;&#65533;&#65533;;&#65533;&#65533;@&#65533;&#1574;&#65533;&#23191;&#65533;O&#65533;)&#65533;K0k^&#65533;&#65533;/NU&#65533;&#65533;&#65533;3&#65533;x&#65533;&#65533;&#65533;&#65533;1&#65533;a9C&#65533;&#65533;E&#65533;(FQ&#65533;&#65533;&#65533;+&#65533;ft&#65533;i~&#65533;&#65533;m&&#65533;l&#65533;&#65533; G&#1688;7&#65533;8|H|&#65533;\&#65533;k9F&#65533;&#859;&#65533;mhg&#65533;$N&#65533;&#1652;guf&#65533;(&#65533;&#65533;w&#65533;"&#65533;&#65533;d&#65533;&#65533;&#65533;&#65533;&#65533;&#808;Y=J&#65533;S">;&#65533;&#65533;G&#65533;&#65533;8&#65533;;if&#65533;&#65533;0&#65533;&#65533;&#65533;&#65533;m&#65533;w&#65533;gL4&#65533;x&#65533;u&#65533;\sJ&#65533;%&#65533;)A&#65533;`c/&#65533;6&#65533;JyAa	BG&#65533;: &#65533;&#65533;&#65533;(&#65533;	+&#65533;]z&#65533;&#1310;V7&#65533;&#65533;&#65533;&#65533;8a&#65533;&#65533;Z&#65533;&#65533;&#65533;;&#65533;&#65533;"&#65533;4d	?68&#65533;(&#1306;&#65533;J&#65533;P&#65533;&#65533;zm&#65533;gc&#65533;vi&#65533;@U&#65533;&#65533;&#65533;J&#65533;&#65533;gU&#65533;&#65533;`B&#65533;&#65533;YC&#65533;@{&#65533;=	$Vq&#65533;IP&#65533;X6&#65533;z
Tdt~jh&#65533;&#65533; &#65533;&#65533;q&#419;)1n &#65533;&#65533;&#65533;&#65533;&#65533;@%&#65533;@&#65533;&#65533;=!&#65533;&#65533;	&#65533;&#65533;&#65533;@Z4&#65533;&#65533;fZ&#65533;P&#65533;	C&#65533;@ARu&#65533;&#65533;^&#65533;@d&#65533;&#65533;D&#65533;n&#65533;TB`:b&#65533;&#65533;&#65533;V&#65533;	%&#65533;@&#65533;@I&#65533;&#65533;ZOy
&#65533;&#65533;&#65533;tW&#65533;&#65533;&#65533; &#65533;p&#65533;U&#65533;%&#65533;&#65533;~&#65533;&#65533;J&#65533;&#65533;&#1248;&d&#65533;n&#65533;&(0&#65533;&#65533;d&#65533;&#65533;&#65533;&#65533;[&#65533;&#65533;&#65533;{&#1277;DJ&#65533;oU"&#65533; &#65533;r&#65533;&#65533;&#65533;&#65533;&#65533; !&#65533;   ,&#65533;2 *  &#65533; H&#65533;&#65533;A'SFab&#65533;&#65533;&#199;&#65533;h
&#65533;&#330;&#65533;D&#65533;&#65533;Q&#65533;E(C&#65533;&#65533;&#1201;d&#209;&#65533;*z\	&#65533;&#65533;&#590;N>^&#65533;)&#65533;@&#65533;/7&#65533;D&#65533;&#65533;&#65533;H&#65533;9&#65533;&#65533;f&#987;A&#65533;&#65533;&#65533;(&#65533;%&#993;I&#65533;u)&#65533;&#65533;Q&#65533;Q[5j&#65533;&#65533;V&#65533;9&#65533;&#65533;&#65533;&#65533;&#1315;X&#65533;/&#65533;&#65533;5&#65533;&#65533;k&#727;OLa5&#65533;&#263;&#65533;.&#65533;Q&#65533;#&#65533;&#927;Q">y&#65533;&#65533;[&#65533;B&#65533;@&#65533;&#65533;&#65533;oK6&#65533;F&#65533;Q&#65533;&#65533;>\&#65533;&#65533;Y7&#65533;&#65533;&#141;&#65533;&#65533; &#65533;9t&#65533;iQ&#65533;Qtp&#65533;
&#65533;&#65533;:R{&#65533;2&#65533;&#65533;&#65533;&#65533;W!6&#65533;&#65533;&#65533;&#65533;&#65533; 6&#65533;mR&#65533;&#662;56&#65533;a*j&#65533;u?U&#65533;&#65533;&#65533;&#65533;&#65533;&#65533;g&#65533;&#1824;#DA&#65533;8&#65533;&#65533;4&#65533;&#65533;+d(CJ&#65533;h&#65533;&#65533;B&#65533;&#65533;7Q&#65533;&#65533;}<8f&#65533;&#65533;&#65533;&#65533;&#342;@*&#65533;AF&#65533;&#65533; P&#65533;'Pl&#65533;&#65533;&#65533;f&#65533;&#65533; &#65533;&#65533;Zx&#65533;&#65533;&#65533;z/&#1600;&#65533;x &#65533;&#65533;&#1800;Z&#65533;&#65533;&#65533;}9 YS&#24034;O &#65533;R	xU&#65533;&#65533;Wg	4&#65533;KZ&#65533;&#65533;&#65533;\Z=w&#65533;K&#65533;)q&#65533;&#65533;&#65533;ee&#65533;@K&#65533;&#65533;&#65533;YG&#65533;&#65533;|9&#65533;&#65533;Bg&#825;7P
Qa0&#65533;&#65533;
&#65533;&#65533;A.&#65533;&#1291;'|	&#65533;&#65533;av&#65533;R4dR,&#65533;&#65533;&#65533;&#65533;&#65533;[&#65533;&#65533;&#65533;&#65533;h&#65533;&#65533;%At&#65533;@&#65533;6&#1698;&#65533;6V&#1054;q&#65533;&#65533;F(&#65533;Y&#168;&#65533;&#65533;&#65533;&#65533;&#65533;&#65533;*&#65533;&#65533;P&#65533;}S&#65533;&#65533;',p B&#65533;&#65533;&#65533; !&#65533;   ,&#65533;4 *  &#65533; H&#65533;  (L&#65533;0!&#65533;&#65533;&#65533;#J&#65533;&#331;P&j&#65533;&#65533;&#65533;G&#65533;n8&#65533;,X&#65533;&#587;QF&#65533;,y&#65533;&#65533;E&#65533;S&#65533;TS9&#1125;&#724;&#65533;&#65533;4h&#65533;g&#385;&#65533;f&#65533;<&#65533;&#65533;&#65533;&#1038;E}2&#65533;&&#65533;&#65533;&#1225;&#1862;%&#65533;iP&#65533;&#65533;g&#65533;&#65533;&&#65533;&#65533;0&4&#65533;&#65533;a#&#65533;&#65533;&#65533;@h&#1386;}&#65533;:,&#1174;J&#65533;T&#65533;q&#65533;&#65533;!Jl2Y&#65533;&#1453;&#275;6&&#65533;hI&#65533;!&#65533;)&#65533;&#65533;lib&#8595;&#65533;&#65533;&#65533;n&#65533;&#65533;&#65533;E&#65533;4&#65533;&#65533;&#65533;F&#65533;4]&#65533;@@&#65533;&#65533;i8l>&#65533;&#65533;&#65533;@'mF1q&#65533;tc&#65533;.&#65533;8a&#65533;&#65533;&#65533;&#1902;&#65533;&#65533;&#65533;&#65533;A?&#1792;&#65533;l&#65533;k&#1496;&#65533;&#65533;&#65533;&#65533; &#65533;E&#65533;l(&#65533;&#65533;M&#65533;(Nl&#65533;&#65533;`&#65533;<&#65533;&#65533;>&#65533;&#65533;6&#8040;&#65533;&#65533;DfoNu&#65533;&#65533;&#65533;e}J&#65533;B&#65533;	&#65533;&#65533;A 	
&#65533;&#65533;&#65533;`&#65533; &#65533;MTY	&#65533;E
4mP&#65533;D	'&#65533;&#65533;&#65533;&#65533;FT&#65533;Ph&#65533;
G&#65533;&#65533;&#65533;P&#65533;1#&#65533;WP&#65533;o&#65533;&#65533;P
DW&#65533;?&#65533;PB	&#65533;5&#65533;#:@H &#65533; &#65533;y8n`B	3*&#65533;$&#65533;&#65533;f&#65533;"X &#65533;@P&#65533;&#65533;&#65533;&#65533;&#65533;H&#65533;&#65533;&#65533;	&#65533;=($&#65533;&#65533;&#65533;XB
Dp&#65533;C?.&#65533;&#65533;\&#65533;&#65533;&#65533;2&#65533;f&#65533;&#65533;&#65533;&#65533;r%<&#65533;&#65533;	h$&#65533;&#65533;&#65533;&#65533;x&#65533;F&#65533;$ !0*Qy&#65533;f&#65533;)"&#65533;&#65533;&#31200;&#65533;&#65533;&#65533;&#65533;&#1705;&#65533;&#65533; !&#65533;   ,&#65533;8 '  &#65533; H&#65533;&#65533;&#65533;&#65533;@q&#65533;&#65533;&#65533;&#199;#J&#65533;H&#65533;&#65533;&#329;Q.j&#65533;&#561;&#65533;&#463; C&#65533;I&#1185;&#65533; Cl@YicH&#65533;&#65533;1&#65533;&#65533;&#65533;&#65533;*&#1832;&#65533;&#65533;&#65533;&#65533;&#65533;&#65533;D&#65533;&#65533;y&#65533;Q(J6&#65533;&#65533;&#65533;SP&#65533;i&#65533;)&#65533;J
&#65533;J&#65533;K&#1414;;&#65533;&&#65533;8&#65533;&#65533;&#554;GMT&#65533;2&#65533;&#65533;&#65533;&#65533;n&#65533;&#65533;)Q&#65533;@h&#65533;&#65533;&#65533;a&#65533;&#65533;6:PD+&#65533;X	Z8&#546;&#65533;&#65533;&#65533;&#65533;&#65533;b&#65533;&#65533;\&#65533;:,1&#65533;&#65533;&#65533;%0&#65533;d&#65533;&#65533;&#1256;S&#65533;N&#1893;&#65533;@M&#65533;&#538;&#65533;b&#65533;&#65533;'&#65533;&#65533;&#65533;&#65533;&#65533;W&#65533;8V&#65533;	&#65533;&#65533;%Z&#65533;]&#65533;5&#65533;&#65533;gH>Q&#65533;@&#65533;&#65533;&#65533;Lq&#65533;&#65533;qPQ&#65533;*pr&#65533;&#65533;'j"&#65533;&#65533;&#65533;,XN&#65533;&#65533;FC&#65533;E&#65533;&#65533;&#65533;3&#65533;iG&#65533;J&#65533;pBs&#65533;!&#281;w &#65533;&#65533;&#1730; &#65533;&#65533; B,7&#65533;G=&#65533;&#65533;|&#65533;&#65533;&#65533;&#65533;G !&#65533;   ,&#65533;   C&#65533;PQBAIP&#65533;IA?QPn: &#65533; Q/&#65533;:n>&#65533;&#65533;&#65533;&#65533;&#65533;&#65533;(&#65533;&#65533;(6&#65533;&#65533;?P&#65533;&#65533;*&#65533;Q&#65533;&#65533;(Q&#65533;&#65533;&#65533;&&#65533;&#65533;&#65533;&#65533;&#65533;&#65533;&#65533;*&#65533;&#65533;&#65533;8&#65533;&#65533; !&#65533;   ,&#65533;   E&#65533;PP6?o&#65533;PJBI&#65533;Q& &#65533;>Q>&#65533; &Q8&#65533;&#65533;(&#65533; C&#65533;&#65533;&#65533;(U&#65533;&#65533;$I&#65533;&#65533;,6P&#65533;&#65533;&#65533; *&#65533;&#65533;&#65533;Q&#65533;&#65533;(Q&#65533;&#65533;&#65533;&#65533;/ &#65533;&#65533;&#65533;A&#65533;&#65533; !&#65533;   ,&#65533;   E&#65533;PPJ6n&#65533;Pn6J&#65533;*  ,&#65533;C&#65533; &#65533;B&#65533;&#65533;&#65533;&#65533;BU&#65533;&#65533;&#65533;/&#65533;&#65533;&#65533;>J&#65533;&#65533;!oP&#65533;&#65533;C&#65533;q/&#65533;/P&#65533;&#65533;&#65533;&#65533;&#65533;$&#65533;&#65533;&#65533;&#65533;> >&#65533;&#65533;&#65533;&#65533;&#65533; !&#65533;   ,&#65533;   O &#65533;@q&#65533;&#65533;A Q&#1976;e&#65533;A&#65533;&#65533;&#65533;&#65533;&#65533;(6|&#65533;&#65533;&#65533;;	&#65533;#7J&#65533;&#65533;
I&#65533;&#65533;&#65533;&#65533;&#32998;&#846;Pj&#65533;&#560;gCC|
&#65533;!4  !&#65533;   ,&#65533;   K &#65533;@&#65533;&#65533;$
&#65533;&#65533; 

&#65533;&#65533;EB&#65533;Et&#65533;&#65533;&#65533;&#65533;*&#65533;&#38065;c!3
1&#65533;( K
Y&#65533;#$&#65533;&#65533;&#65533;d&#65533;%B&#65533;5&#65533;&#65533;)g&#65533;$9 !&#65533;   ,&#65533;   P &#65533;t#&#65533; &#65533;&#65533;6, &#65533;&#65533;&#65533;&#65533;l@q#&#65533;E>,Z&#65533;&#65533;&#262;&#399;x	r$&#591;Q&#65533;&#65533;`q&#65533;D&#65533;]N)(0&#519;&#65533;&#65533;h&#65533;iq&#65533;&#898;&#65533;&#65533;&#65533;&#65533;g@ !&#65533;   ,&#65533;   H&#65533;P&#65533;Q&#65533;&#65533;&#65533;&#65533;I& BP?::IPQ &#65533; C&#65533;&#65533;n&#65533;&#65533;&#65533;6o&#65533;&#65533;&#65533;&#65533;&#65533;:&#65533;I"&#65533;&#65533;&#65533;B&#65533;&#65533;,&#65533;&#65533;PB,&#65533;]&#65533;&#65533;B&#65533;&#65533;&#65533;&#65533;??&#65533;&#65533; !&#65533;   ,&#65533;   J&#65533;P&#65533;&#65533;&#65533;&#65533;J(,6P6(J&#65533; &#65533;&#65533;!&#65533; Qo&#65533;&#65533;&#65533;oJ&#65533;&#65533;oP&&#65533;&#65533;&&#65533;&#65533;&#65533;I&#65533;6&#65533;&#65533;&#65533;&#65533;?"&#65533;B&#65533;&#65533;?"?&#65533;&#65533;&#65533;&#130;n&#65533;&#65533; !&#65533;   , &#65533; &#65533;  &#65533;&#65533; &#65533;&#65533;&#65533;&#65533;&#65533;&#65533;&#65533;&#65533;&#65533;&#65533;&#65533;&#65533;&#65533;&#65533;&#65533;&#65533;&#65533;&#65533;&#65533;* &&#65533;&*&#65533;&#65533;&#65533;&#65533;&#65533;&#65533;&#65533;&#65533;&#65533;&#65533;!8&#65533;&#65533;&#65533;&#65533;&#65533;&#65533;&#65533;&#65533;&#65533;J&#65533;&#65533;&#65533;&#65533;&#65533;&#65533;&#65533;&#65533;&#65533;&#65533;&#65533;&#65533;&#65533;&#65533;P&#65533;&#65533;&#65533;&#429;o&#65533;&#65533;&#65533;&#65533;&#65533;&#926;!&#65533;&#65533;&#65533;&#1283;6&#65533;&#65533;&#65533;&#1718;CP&#65533;&#65533;&#65533;&#65533;6&#65533;&#65533;&#65533;%&#65533;&#65533;Q&#65533;&#65533;&#65533;&#65533;&#65533;&#65533;&#65533;&#65533;&#65533;&#65533;%]&#65533;&#65533;&#65533;&#65533;&#65533;RX&#65533;&#65533;G&#65533;&#1609;&#65533;BB1N&#65533;&#199; ,X&#65533;&#65533;&#65533;&#331;3&#65533;&#65533;&#65533;&#65533;&#65533;&#463; C&#65533;I&#65533;&#65533;&#595;(S&#65533;\&#626;&#65533;&#727;0c&#668;I&#65533;&#65533;&#859;8s&#65533;&#65533;&#627;&#65533;&#991;@&#65533;
J&#65533;&#65533;&#1123;H&#65533;*]&#692;&#65533;&#1255;P&#65533;J&#65533;J&#65533;&#65533;&#1387;X&#65533;j&#65533;&#693;&#65533;&#1519;`&#202;K&#65533;&#65533;&#1651;h&#1258;]&#758;&#65533;&#1783;p&#65533;&#65533;&#669;K&#65533;&#65533;&#1915;x&#65533;&#65533;&#65533;&#759;&#65533;&#2047;&#65533;L&#65533;&#65533;&#65533;&#200;+^&#824;&#65533;&#65533;&#464;#K&#65533;L&#65533;&#65533;&#65533;&#728;3k&#65533;&#825;&#65533;&#65533;&#992;C&#65533;M&#65533;&#65533;&#65533;&#1256;S&#65533;^&#890;&#65533;&#65533;&#1520;c&#734;M&#65533;&#65533;&#65533;&#1784;s&#65533;&#65533;&#891;&#65533;&#65533;&#65533;&#65533;&#65533;N&#65533;&#65533;&#65533;&#65533;&#531;+_&#956;&#65533;&#65533;&#65533;&#1059;K&#65533;N&#65533;&#65533;&#65533;&#65533;&#1587;k&#65533;&#957;&#65533;&#65533;&#65533;&#65533;&#203;O&#65533;&#65533;y&#65533;&#1195;_&#1022;&#65533;&#65533;&#65533;&#65533;&#65533;&#735;O&#65533;&#65533;&#65533;&#65533;&#65533;&#65533;&#65533;'&#65533;&#65533;u	&#65533; (&#65533;&#65533;h&#65533;&#65533;&&#65533;&#65533;&#65533;6&#65533;&#65533;&#65533;F(!	&#65533;Hh&#65533;f&#65533;&#65533;v&#65533;!I&#65533;&#65533;&#65533;$&#65533;h&#65533;'&#65533;&#65533;&#65533;*&#65533;&#65533;&#65533;,&#65533;&#65533;b&#65533;4&#65533;h&#65533;&#65533;8&#1432;&#65533;:&#65533;&#65533;&#65533;;&#65533;X&#65533;D9&#65533;&#65533;&#65533;&#65533;d&#65533;&#65533;L"&#65533;&#65533;O6	&#65533;RV&#65533;Tbie&#65533;\n&#39254;`vf&#65533;&#65533;T&#65533;&#65533;&#65533;!1&#154;l&#65533;&#65533;&#65533;p&#65533;)&#65533;t&#65533;i&#65533;x&#65533;&#65533;|&#65533;&#65533;&#65533;_&#65533;&#65533;&#416;&#65533;j&#34888;&&#65533;&#34956;6&#65533;&#35024;F*&#39188;VJ)^X&#65533;&#39324;v&#65533;&#39392;&#65533;J&#65533;s&#65533;&#65533;&#65533;&#65533;&#65533;&#65533;&#43692;&#65533;&#65533;&#43672;&#65533;*&#47924;&#65533;Zkb&#1578;&#48060;&#65533;
&#65533;g&#65533;*&#65533;&#65533;&#65533;ZF&#65533;&#65533;&&#65533;&#52379;&#65533;&#65533;&#65533;F&#65533;&#65533;&#65533;&#65533;Vk&#65533;&#65533;&#65533;&&#65533;`<&#65533;[H!&#65533;&#65533;zF`&#65533;&#65533;.&#65533;&#65533;&#65533;&#65533;&#65533;`HQ&#65533;V&#65533;&#65533;&#65533;[l0&#65533;W&#65533;&#65533;&#65533;&#65533;*&#65533;&#65533;&&#65533;pB&#65533;&#65533;&#65533;A&#65533;&#65533;&#65533;&#65533;+&#65533;;\!FZ,&#65533;&#65533;&#65533;%d:&#65533;^&#65533;`E&#65533;&#326;&#65533;&#65533;&#65533;h&#65533;&#65533;&#65533;&#65533;&#65533;&#65533;E
7zq&#65533;&#65533;~q&#65533;&#580;z&#65533;0&#65533;&#198;&#65533;&#65533;#&#65533;l,&#65533;&#65533;&#65533;)&#65533;&#65533;WT&#65533;&#65533;K&#65533;<&#65533;W,&#65533;3&#65533;&&#65533;&#65533;&#65533;\x,&#65533;Y&#65533;&#65533;,	\$&#65533;	RK&#65533;s&#65533;V&#65533;&#65533;$|a&#65533;V(&#65533;l&#1097;&#65533;B&#1609;V&#65533;&#65533;&#1398;&#65533;aE	&#1771;&#65533;&#65533;&#65533;"&#65533;&#65533;&#65533;hh&#65533;&#1927;&#65533;&#65533;3&#65533;)&#65533;Z&#65533;)p&#65533;&#65533;/&#65533;&#65533;&#65533;*G	G0~&#65533;&#65533;(&#65533;&#65533;&#65533;&#65533;&#65533;?<G*#&#65533;L&#65533;&#1286;:&#65533;6&#65533;b`&#65533;&#65533;&#65533;Q+[*	$`&#65533;X&#65533;0B&#65533;&#65533;nA&#65533;&#65533;G&#65533;&#65533;&#1999;&#65533;y&#65533;`\z&#65533;K&#65533;'<&#65533;5U&#65533;&#65533;k&#65533;&#65533;Z&#561;{&#65533;s&#65533;a{&#65533;j&#65533;!&#65533;&#65533;&#1058;&#65533;&#65533;&#65533;&#65533;&#65533;&#65533;&#65533;&#65533;&#65533;&#65533;&#65533;&#65533; \&#65533;&#65533;H&#65533;jj&#65533;L&#65533;&#65533;&#65533;:&#65533;&#65533;&#65533;j 'h@	R&#65533;&#65533;&#65533;&#65533; 7(&#65533;2p&#65533;&#65533; &#65533;`   !&#65533;   ,&#65533;&#65533; (  &#65533;&#65533;%  &#65533;&#65533;&#65533;&#65533;&#65533;&#65533;&#65533;&#65533;&#65533;&#65533;&#65533;&#65533;&#65533;&#65533;&#65533;&#65533;&#65533;&#65533;&#65533;&#65533;&#65533;&#65533;&#65533;&#65533;&#65533;&#65533;&#65533;&#65533;$)&#65533;&#65533;&#65533;&#65533;&#65533;&#65533;&#65533;&#65533;&#65533;&#65533;&#65533;&#65533;&#65533;&#65533;&#65533;&#65533;&#65533;&#65533;&#65533;&#65533;&#65533;&#65533;&#65533;&#65533;&#65533;&#65533;&#65533;&#65533;&#65533;&#65533;&#65533;#&#65533;&#65533;&#65533;&#65533;&#65533;&#65533;&#65533;&#65533;&#65533;&#65533;&#65533;&#65533;&#65533;&#65533;&#65533;&#65533;&#65533;&#65533;&#65533;&#65533;&#65533;&#65533;&#65533;&#65533;&#65533;&#65533;&#65533;&#65533;&#65533;&#65533;&#65533;&#65533;&#65533;&#65533;&#65533;&#65533;&#65533;&#65533;&#65533;&#65533;&#65533;&#65533;&#65533;&#65533;&#65533;&#65533;&#65533;&#65533;&#65533;&#65533;&#65533;&#65533;&#65533;&#65533;&#65533;&#65533;&#65533;&#65533;&#65533;&#65533;&#65533;@&#65533;*&#65533;Gl&#65533;&#199;#J&#65533;H&#65533;&#65533;&#331;3j&#65533;&#561;&#65533;&#463; G&#65533; I&#65533;&#65533;&#595;(S&#65533;\	Q$&#727;0c&#668;9s&#65533;$8s&#65533;&#65533;&#627;&#65533;&#991;@&#65533;
J&#65533;&#65533;&#1123;H&#65533;*U&#65533;C&#65533;&#65533;&#65533;P&#65533;J&#65533;J&#65533;&#65533;&#1387;X&#65533;j&#65533;&#693;&#65533;&#1519;`&#198;-&#65533;T&#65533;&#1651;h&#1258;]&#758;mT&#65533;n&#65533;&#65533;&#669;K&#65533;n]&#65533;v&#65533;&#65533;&#65533;&#65533;wo&#65533;1}L&#65533;+&#65533;&#136;+&#65533;K&#65533;&#65533;&#65533;&#464;#K&#65533;L&#65533;&#65533;&#65533;&#406;3k&#1932;X&#65533;&#65533;3&#65533;&#65533;&#65533;r&#65533;h&#65533;c&#412;9&#65533;&#65533;5k&#152;&#65533;&#65533;&#65533;b&#65533;&#65533;\N&#65533;&#1586;&#65533;&#393;#&#65533;&#65533; )A&#65533;x&#65533;&#65533;9&#65533;b,X$cY&*&#65533;&#65533;#&#65533;Rur&#398;&#65533;&#65533;Yzd1%&#65533;?sB}&#65533;#Y&#65533;&#65533;O~&#65533;&#65533;_&#65533;&#65533;&#65533;l&#65533;G&#65533;+Vh&#65533;U&#65533;&#65533;`^&#65533;&#65533;ExO&#65533;&#65533;&#65533;^T&#65533;&#65533;&#65533;&#65533;G&#65533;|&#65533;&#65533;hL&#65533;&#65533;b#&#65533;G&#65533;#D&#65533;E&#65533;T&#65533;P&#65533;`&#65533;\s~&#65533;&#65533;&#65533;y(&#65533;&#65533;&#65533;e&#65533;&#65533;W&#65533;&#65533;&#65533;c2&&#65533; `R&#65533;1&#65533;&#65533;&#65533;&#65533;&#65533;#&#65533;&#65533;&#65533;H8$bd qcTdH&#65533;D&#65533;&#65533;Y8U&#65533;:&#65533;EF&#65533;VdQ&#65533;cc&#65533;&#65533;&#65533;ex1&#65533;DBv&#65533;G&#65533;ig&#65533;&#65533;&#65533;eacX&#65533;&#65533;&#65533;-7qt&#65533;&#65533;exE&#65533;:&#65533;e&#65533;&#65533;&#65533;ha-Nj&#39256;f&#65533;&#65533;&#65533;&#65533;n&#65533;&#39392;&#65533;:i&#65533;&#65533;&#65533;j&#43624;R&#65533;i&#65533;&#65533;&#65533;&#65533;&#65533;_&#65533;1Fc&#65533;&#65533;j&#47992;&#65533;&#48060;&#65533;&#65533;&#65533;&#65533;+&#65533;&#65533;k&#65533;&#65533;  !&#65533;   ,&#65533;&#65533;    F&#65533; &#65533;77&#65533;&#65533;cc&#65533;&#65533;&#65533;&#65533; &#65533;&#65533;&#65533;&#65533;&#65533;&#65533;&#65533;&#65533;&#65533;&#65533;&#65533;&#65533;&#65533;?R&#65533;TVY&#65533;%u&#65533;&#65533;&#65533;&#65533;&#65533;&#65533;&#65533;&#65533;&#65533;&#65533;&#65533;`b&#65533; 
 \&#65533;b&#65533;&#65533;&#65533;&#65533;&#65533;&#65533;&#65533;&#65533;&#65533;&#65533;gg&#65533;&#65533; !&#65533;   ,&#65533;&#65533;    &#65533;&#65533;HH7#&#65533;&#65533;&#65533;7&#65533; db&#65533;&#65533;&#65533;&#65533;d  g&#65533;&#65533;bg&#65533;&#65533;&#65533;&#65533;&#65533;&#65533;d&#65533;&#65533;&#65533;&#65533;&#65533;&#65533;&#65533;&#65533;b&#65533;&#65533;&#65533;&#65533;&#65533;&#65533;&#65533;_VKRV_&#65533;&#65533;V#WW#V&#65533;&#65533;W%G&#65533;lG%W&#65533;&#65533;^^&#65533;&#65533;&#996;RK&#65533;&#65533;&#65533;b$X&#65533;X$&#65533;)\&#65533;\)&#65533;H&#663;WH&#65533;\%`&#65533;l`%&#65533;`#Hr&#65533;`M#&#65533;bl_$Rl&#65533;&#65533;K
&#65533;&#65533;&#65533;c&#65533;&#65533;&#65533;$&#65533;k%F&#65533;&#65533;&#65533;,&#65533;&#65533;D&#65533;&#65533;+W7}5&#65533;#&#65533;2&#65533;&#65533;L&#65533;J(4&#65533;&#1024;
 !&#65533;   ,&#65533;&#65533;     &#65533;&#65533; &#65533;&#65533; 7#&#65533;&#65533;&#65533;&#65533;#7&#65533;&#65533;&#65533;gb&#65533;&#65533;&#65533;&#65533;&#65533;g&#65533;&#65533;e&#65533;&#65533;&#65533;h&#65533;&#65533;&#65533;&#65533;&#65533;&#65533;e&#65533;&#65533;&#65533;&#65533;&#65533;&#65533;&#65533;d&#65533;&#65533;bd&#65533;h&#65533;&#65533;&#65533;c&#65533;&#65533;c&#65533;&#65533;&#65533;&#65533;&#65533;&#65533;&#65533;&#65533;d&#65533;&#65533;&#65533;&#65533;&#65533;c&#65533;&#65533;&#462;&#65533;g&#65533;&#65533;&#835;&#65533;e&#65533;&#65533;&#65533; &#65533;h&#1493;&#1602;&#65533;&#1876;&#65533;&#1694;&#65533;&#65533;&#65533;&#65533;&#65533;&#65533;&#65533;&#65533;&#65533;&#65533;&#1109;l&#65533;g&#65533;&#65533;&#65533;&#65533;&#65533;&#65533;&#861;d&#65533;&#65533;&#65533;n&#65533;0N&#65533;&#65533;&#65533;$K&#65533;&#65533;&#65533;&#65533;&#65533;A&#65533;&#65533;&#65533;&#133;]&#65533;&#65533;&#65533;"&#65533;i&#65533;`&#65533;C&#65533;&#65533;&#65533;@ !&#65533;   ,{&#65533;*    &#640; &#65533;&#65533;&#65533;7#&#65533;&#65533;&#65533;&#65533;&#65533;#7&#65533;&#65533;&#65533;&#65533;gb&#65533;&#65533;&#65533;&#65533;&#65533;&#65533;g&#65533;&#65533;d&#65533;&#65533;&#65533;&#65533;d&#65533;&#65533;&#65533;&#65533;&#65533;&#65533;&#65533;&#65533;&#65533;&#65533;&#65533;&#65533;&#65533;&#65533;&#65533;&#65533;&#65533;&#65533;&#65533;&#65533;h&#65533;&#65533;bh&#65533;c&#65533;&#65533;c&#65533;&#65533;&#65533;&#65533;&#65533;&#249;&#65533; &#65533;&#65533;&#65533;&#65533;&#918;&#65533;&#65533;b&#65533;&#1297;&#65533;&#65533;&#65533;&#1603;&#65533;&#65533;&#65533;&#65533;&#1687;gi&#65533;&#65533;&#1623;ie&#65533;&#65533;&#1303;e&#65533;&#65533;&#65533;&#65533;&#65533;&#65533;&#65533;&#65533;&#65533;&#65533;&#65533;&#65533;&#65533;&#65533;&#65533;&#65533;&#65533;&#65533;&#65533;.&#65533;&#65533;&#1050;( &#65533;
>R&#65533;o&#65533;&#133;&#65533;&#65533;z&#65533;&#65533; z&#65533;Zm*&#65533;&#1109;- &#65533;:~J&#65533;&#65533;&#65533;HK#a<I&#65533;&#65533;3&#65533;S6&#65533;&#65533;$&#65533;1j2&#65533;H&#65533;&#65533;O2&#65533;  !&#65533;   ,x&#65533;0    &#512; &#65533;&#65533;&#65533;77#&#65533;&#65533;&#65533;&#65533;&#65533;&#65533;7&#65533;&#65533;&#65533;&#65533;cb&#65533;&#65533;&#65533;&#65533;&#65533;&#65533;&#65533;c&#65533;&#65533;dh&#65533;&#65533;&#65533;&#65533;hd&#65533;&#65533;d&#65533;&#65533;&#65533;&#65533;&#65533;&#65533;&#65533;&#65533;&#65533;&#65533;&#65533;&#65533;&#65533;&#65533;&#65533;&#65533;&#65533;&#65533;&#65533;&#65533;&#65533;g&#65533;&#65533;&#65533;g&#65533;&#65533;&#65533;b&#65533;&#65533;&#65533;&#65533;&#65533; &#65533;&#65533;&#65533;&#1118;&#1014;&#65533;&#65533;&#65533;&#917;d&#65533;b&#65533;&#1960;&#65533;e&#65533;&#65533;&#17430;&#65533;&#65533;&#65533;&#65533;&#65533;&#65533;&#65533;&#65533;&#65533;&#65533;&#2007;&#65533;&#65533;&#65533;&#65533;&#65533;h&#65533;&#65533;&#65533;&#212;&#65533;&#65533;]&#65533;4&#65533;&#65533;@k&#65533;N&#65533;&#65533;v&#65533;9AN&#65533;6&#65533;&#1970;[h&#1658;K nIu&#65533;2&#65533;&#65533;f&#65533;&#65533;&#65533;T&Z&#597;(&#65533;mi
&#65533;&#65533;&#65533;&#65533;$&#243;'&#65533;@ !&#65533;   ,u&#65533;6    &#1216; &#65533;&#65533;&#65533;77##&#65533;&#65533;&#65533;&#65533;&#65533;&#65533;&#65533;&#65533;&#65533;chb&#65533;&#65533;&#65533;&#65533;&#65533;&#65533;&#65533;hc&#65533;&#65533;d&#65533;&#65533;&#65533;&#65533;&#65533;ed&#65533;&#65533;&#65533;&#65533;&#65533;&#65533;&#65533;&#65533;c&#65533;&#65533;&#65533;&#65533;&#65533;d&#65533;&#65533;&#65533;&#65533;&#65533;&#65533;&#65533;&#65533;&#65533;&#65533;&#65533;e&#65533;&#280;e&#65533;&#65533;&#598;&#65533;&#65533;&#65533;&#65533;h&#65533;&#65533;&#65533;&#65533;&#1292;&#65533;&#65533;g&#65533;&#65533;&#65533;&#1365;g&#65533;&#65533;&#65533;&#10197;&#65533; &#65533;&#65533;&#65533;&#65533;&#65533;&#65533;&#65533;&#65533;&#65533;&#65533;&#65533;&#65533;&#65533;&#65533;&#65533;&#65533;bd&#65533;&#65533;&#65533;&#65533;&#65533;&#65533;&#65533;&#289;&#65533;'&&#3585;&#65533;
&#65533;&#65533;M&#1086;&#65533;&#65533;*&#65533;"&#65533;&#65533;@A	+F&#65533;&#65533;&#65533;b&#65533;b}&#65533;5&#65533;P&#145;&#65533;:2&#65533;&#65533;&#1393;H&#65533;Zn2&#65533;&#65533;LL*S&#65533;&#65533;i	M&#65533;icl&#65533;L&#65533;&#65533;&#65533;Q2&#65533;  !&#65533;   ,t&#65533;8    &#640; &#65533;&#65533;&#65533;7#&#65533;&#65533;&#65533;&#65533;&#65533;##77&#65533;&#65533;&#65533;gb&#65533;&#65533;&#65533;&#65533;&#65533;&#65533;&#65533;k&#65533;&#65533;c&#65533;&#65533;&#65533;&#65533;&#65533;c&#65533;&#65533;e&#65533;&#65533;&#65533;&#65533;e&#65533;dh&#65533;&#65533;&#65533;&#65533;&#65533;&#65533;&#65533;&#65533;h&#65533;&#65533;&#65533;&#65533;&#65533;&#65533;&#65533;&#65533;&#65533;&#217;&#65533;&#65533;&#65533;&#536;&#65533;&#65533;&#65533;&#65533;&#405;&#65533;&#65533;&#1182;&#65533;d&#65533;&#65533;&#65533;&#65533; &#65533;d&#65533;&#65533;&#65533;&#1125;&#65533;&#65533;&#65533;&#65533;i&#65533;&#65533;&#65533;b&#65533;&#65533;&#65533;&#65533;&#65533;b&#65533;&#65533;&#65533;&#65533;&#65533;&#65533;&#65533;&#65533;e&#65533;&#65533;&#65533;b&#65533;X&#65533;&#65533;&#65533;&#65533;mf&#65533;&#65533;O!&#65533;&#65533;&#65533;:&#65533;vpR3dg]$&#65533;h&#65533;&#65533;[d1&#65533;&#65533;&#664;"&#65533;$G&#65533;|e+&#65533;&5+O&#65533;tY*&#1752;44&#340;C&#65533;&#65533;O&#65533;&#65533;  !&#65533;   ,r&#65533;<    &#1536; &#65533;&#65533;&#65533; 7&#65533;&#65533;&#65533;&#65533;&#65533;#&#65533;&#65533;&#65533;ghb&#65533;&#65533;&#65533;&#65533;&#65533;&#65533;&#65533;hg&#65533;&#65533;c&#65533;&#65533;&#65533;&#65533;&#65533;c&#65533;&#65533;de&#65533;&#65533;&#65533;&#65533;ed&#65533;d&#65533;&#65533;&#65533;h&#65533;&#65533;d&#65533;&#65533;&#65533;&#65533;&#65533;&#65533;&#65533;&#65533;&#65533;&#65533;h&#65533;g&#65533;&#416;&#65533;&#65533;&#65533;&#65533;&#791;&#65533; &#65533;&#65533;&#1171;&#65533; &#65533;&#65533;&#65533;&#1629;b&#65533;&#65533;&#65533;&#65533;&#65533;&#65533;b&#65533; &#65533;&#65533;&#65533;&#65533;be&#65533;&#65533;&#65533;&#65533;&#65533; &#65533;&#65533;&#65533;&#65533;&#65533;&#65533;&#65533;&#65533;&#65533;&#65533;b&#65533;&#65533;&#65533;&#65533;&#65533;&#65533;7&#65533;&#1404;&#65533;&#65533;&#65533;IBHO&#65533;0h&#65533;&#65533;&#65533;&#65533;s&#65533;&#65533;E&#65533;&#65533;&#65533;&#65533;7&#65533;&#65533;&#65533;&#65533;5&#65533;&#65533;Ce%&#65533;=&#65533;)%0r&#65533;\&#41129;&#65533;&#65533;LU4&#65533;J&#65533;&#65533;G6y&#65533;
7&&#65533;&#65533;3d&#65533;*]J& !&#65533;   ,q&#65533;=    &#1664; &#65533;&#65533;&#65533;&#65533;#7&#65533;&#65533;&#65533;&#65533;&#65533;&#65533;&#65533;&#65533;&#65533;7&#65533;&#65533;&#65533;&#65533;ceb&#65533;&#65533;&#65533;&#65533;&#65533;&#65533;&#65533;&#65533;ec&#65533;&#65533;d&#65533;&#65533;&#65533;&#65533;&#65533;d&#65533;&#65533;&#65533;&#65533;&#65533;&#65533;&#65533;i&#65533; dh&#65533;&#65533;&#65533;e&#65533;&#65533;&#65533;&#65533;&#65533;h&#65533;&#65533;&#65533;&#352;e&#65533;c&#65533;&#736;&#65533;&#65533;&#65533;&#65533;&#1117;&#65533; g&#65533;&#1498;g&#65533;b&#65533;&#65533;&#65533;&#2003;&#65533; &#65533;&#65533;&#65533;&#28579;&#65533;&#65533;&#65533;&#65533;b&#65533;&#65533;&#65533;&#65533;&#65533;&#65533;&#65533;&#65533;&#65533;&#65533;&#65533;&#65533;&#65533;&#65533;b&#65533;&#65533;&#65533;&#65533;&#65533;(p&#65533;?n&#65533;&#65533;#&#794;B}bF&#65533;{h&#65533;&#65533; a&#65533;a&#65533;U/c&#65533;&#65533;&#65533;pa&#65533;&#65533;Q&#65533;&#65533;&#744;YBiL%!e,u9&#65533;3&,&#65533;&#65533;&#548;&#65533;&#65533;
NRcD&#65533;&#65533;&#65533;s&#65533;&#65533;6&#1132;!&#244;&#65533;&#65533;@ !&#65533;   ,q&#65533;>    &#1408; &#65533;&#65533;&#65533;&#65533;7#&#65533;&#65533;&#65533;&#65533;&#65533;&#65533;&#65533;&#65533;&#65533;&#65533;&#65533;&#65533;&#65533;dcb&#65533;&#65533;&#65533;&#65533;&#65533;&#65533;&#65533;&#65533;hgd&#65533;&#65533;dg&#65533;&#65533;&#65533;&#65533;&#65533;&#65533;&#65533;&#65533;&#65533;&#65533;&#65533;&#65533;&#65533;&#65533;&#65533;&#65533;&#65533;&#65533;&#65533;g&#65533;&#65533;&#65533;&#65533;&#65533;&#65533;&#65533;&#65533;&#65533;&#297;c&#65533;d&#65533;&#681;&#65533;&#65533;h&#65533;&#1053;h&#65533;&#65533;&#65533;&#1434;&#65533;e&#65533;&#65533;&#65533;&#65533;&#65533;&#65533; b&#65533;&#65533;&#65533;&#65533;b&#65533;&#65533;&#65533;&#65533;&#65533;&#65533;&#65533;&#65533;&#65533;&#65533;g&#65533;&#65533;&#65533;&#65533;e&#65533;&#65533;&#65533;&#65533;h&#65533;&#65533;&#65533;&#65533;&#65533;8M&#65533;&#65533;\B&#65533;O&#792;d&#65533;&#65533;Q_&#65533;5&#65533;*&#65533;s&#65533;N#&#65533;&#65533; &#65533;]&#65533;v&#65533;P&#65533;&#65533;&#65533;&#65533;B&#65533;&#65533;&#65533;3&#65533;&#65533;&#65533;I"s&#65533;,&#65533;&#65533;0&#65533;TU&#65533;&#65533;&#65533;&#65533;&#65533;&#65533;&#65533;N&#65533;B2H&#65533;* !&#65533;   ,&#65533;&#65533; /  &#65533;&#65533; &#65533;&#65533;&#65533;&#65533;&#65533;&#65533;&#65533;&#65533;&#65533;&#65533;&#65533;&#65533;&#65533;&#65533;&#65533;&#65533;&#65533;&#65533;&#65533;&#65533;&#65533;&#65533;&#65533;&#65533;&#65533;&#65533;&#65533;&#65533;&#65533;&#65533;&#65533;&#65533;&#65533;&#65533;&#65533;&#65533;&#65533;&#65533;&#65533;&#65533;&#65533;&#65533;&#65533;&#65533;&#65533;&#65533;&#65533;&#65533;&#65533;&#65533;&#65533;&#65533;&#65533;&#65533;&#65533;&#65533;&#65533;&#65533;&#65533;&#65533;&#65533;&#269;&#65533;&#65533;&#65533;&#65533;&#65533;&#65533;&#65533;&#65533;&#65533;&#65533;&#65533;&#65533;&#65533;&#65533;&#65533;&#65533;&#65533;&#1279;&#65533;&#65533;&#65533;&#65533;&#65533;&#65533;&#65533;&#65533;&#65533;&#65533;&#1986;)&#65533;&#65533;&#65533;&#65533;&#65533;&#65533;&#65533;&#65533;&#65533;&#65533;&#65533;&#65533;&#65533;&#65533;&#65533;&#65533;&#65533;&#65533;&#65533;&#65533;&#65533;&#65533;
H&#65533;&#65533;&#65533;&#65533;!(&#65533;CwJ&#65533;Hq&#65533;&#330;/j&#65533;&#65533;q&#65533;&#65533;}&#65533;y&#65533;Hr&#65533;&#594;(Oz&#65533;&#65533;&#65533;K -a&#65533;&#65533;Is&#65533;M&#65533;8k&#28457;&#65533;'&#991;;&#65533;&#65533;k&#33701;&#65533;"&#65533;&#65533;&#65533;&#65533;)&#1255;K&#65533;:&#65533;	S&#65533;&#1387;X&#65533;j&#65533;&#693;&#65533;&#1519;`&#65533;&#65533;@&#65533;&#929;Ya&#1258;]&#758;&#65533;PA$&#65533;&#65533;&#669;Kw&#65533;	&#65533;Z&#65533;&#65533;&#65533;;h&#65533;H&#65533;n ,&#65533;&#65533;>&#195;&#65533;&#65533;H&#65533;a&#65533;&#65533;&#396;+&#65533;L&#65533;&#65533;d&#534;+O&#65533;&#65533;y&#65533;g&#65533;%T&#65533;&#65533;"E&#65533;&#343;Sk&#65533;&#65533;Yug&#1456;]&#65533;^}&#65533;p&#65533;&#247;&#65533;&<&#65533;	&#65533;M&#65533;&#65533;&#65533;x2
&#65533;G&#65533;&#65533;p&#65533;&#65533;&#65533;&#65533;b&#65533;t&#1325;W&#65533;~=;&#65533;&#65533;&#65533;&#65533;w&#65533;\E
&#1278;&#65533;/&#65533;&#65533;nq&#1571;&#65533;?&#65533;&#65533;&#65533;&#65533;&#65533;&#65533;G&#764;&#65533;`&#65533;1W]s&#65533;&#65533;&#65533;!X&#65533;&#65533;,&#65533;&#259;:&#65533;&#65533;&#65533;B8&#65533;&#65533;b&#65533;&#65533;v&#545;&#65533;~(b&#65533;$r&#201;(&#65533;8&#65533;.&#65533;")&#65533;x&#65533; B&#65533;&#65533;7B&#65533;#&#65533;8&#65533;&#65533;&#65533;&#65533;8&#65533;&#65533;&#65533;5&#65533;j&#65533;&#65533;&#65533;&#65533;F&#65533;&#65533;&#65533;PF)&#65533;TVi&#65533;Lf&#65533;%!e\&#65533;&#65533;`R&#65533;&#406;d&#65533;EF&#65533;h&#65533;y%d&#65533;&#65533;&/g&#65533;)&#65533;P&#65533;&#65533;&#26480;<I&#65533;i&#65533;&#65533;'*]&#65533;)(&#65533;c&#65533;ih(q&#65533;&#65533;v&#65533;&#65533;&z.*)&#65533;&#65533;V&#65533;I&#65533;&#65533;&#65533;1&#65533;&#65533;&#65533;&#1128;&#65533;&#65533;:r&#65533;&#65533;Y&#65533;rF&#65533;&#65533;6"F(&#65533;v&#65533;j&#65533;&#65533;rf&#65533;&#65533;&#65533;j&#65533; &#65533;2Y&#47990;&#65533;&#19388;&#65533;:&#427;J,&#65533;&#65533;&#65533;&#40032;&k&#65533;&#65533;&#770;J&#65533;&#65533;&#65533;ZF&#65533;&#65533;V&#65533;&#65533;Yr&#65533;-&#65533;&#65533;&#65533;&#60879;&#65533;&#65533;&#65533;&#65533;&#65533;:&#65533;Q&#65533;&#65533;*&#65533;&#65533;&#65533;&#65533;&#65533;&#65533;&#65533;&#65533;&#65533;&#65533;&#1163;&#65533;&#65533;&#57966;&#65533;&#65533;&#65533;;g&#65533; &#65533;&#65533;&#65533;_&#65533;1o&#65533;&#65533;&#65533;&#65533;&#65533;2,&#65533;"&#65533;6Rh&#65533;&#65533;  !&#65533;   ,&#65533;&#65533; R  &#65533;&#65533;) &#65533;&#65533;&#65533;&#65533;&#65533;&#65533;&#65533;&#65533;!&#65533;@&#65533; &#65533;&#65533;&#65533;&#65533;&#65533;&#65533;&#65533;&#65533;&#65533;&#65533;&#65533;&#65533;&#65533;&#65533;&#65533;&#65533;&#65533;&#65533;&#65533;&#65533;&#65533;&#65533;&#65533;&#65533;&#65533;&#65533;%&#65533;&#65533;&#65533;&#65533;&#65533;&#65533;&#65533;&#65533;)&#65533;&#65533;&#65533;&#65533;&#65533;&#65533;&#65533;&#65533; &#65533;&#186;&#65533;&#65533;&#65533;&#65533;&#65533;&#65533;&#65533;&#65533;&#65533;&#65533;&#65533;&#970;&#65533;&#65533;&#65533;&#65533;&#65533;&#65533;&#65533;&#65533;&#65533;&#65533;&#1781;&#65533;&#65533;&#65533;&#65533;&#65533;&#65533;&#65533;&#65533;&#65533;&#65533;&#65533;&#65533;&#65533;&#65533;"'&#65533;&#65533;&#65533;&#65533;&#65533;&#65533;&#65533;'&#65533;&#65533;&#248;J &#65533; %q&#65533;&#65533;YX&#65533;k&#65533;!&#65533;&#65533;&#65533;r&#65533;!CL&#65533;t-&#65533;&#65533;&#65533;&#65533;D&#65533;1r|&#65533;&#65533;b&#334;"E&#65533;q#&#65533;&#402;&#65533;8&#65533;&#65533;&#65533;!D&#65533;R&#65533;&#65533;&#65533;1WH&#65533;	&#65533;;8&#65533;&#1471;&#65533;$-&#65533;&#65533;&#65533;&#65533;&#37284;&#65533;&#65533;XB&#65533;)&#65533;&#65533;F@&#65533;&#65533;&#65533;&#65533;&#65533; &#65533;&#65533;&#43171;&#65533;&#65533;&#65533;D,&#65533;a&#65533;&#65533;^B&#65533;&#65533;&#65533;?KX&#65533;&#65533;E&#65533;&#65533;&#65533;&#65533;&#65533;!&#65533;&#65533;'D&#65533;%&#65533;&#65533;&#65533;N)@&#65533;&#65533;Ly&#65533;&#65533;&#664;/k&#65533;&#65533;y&#65533;e&#65533;&#65533;&#65533;&#65533;&#65533;&#136;&#65533;&&#65533;a&#561;&#65533;Ja&#65533;@&#65533;1&#65533;&#65533;&#65533;&#65533;Z&#65533;!&#382;)&#65533; &#65533;$.G&#65533;X9&#65533;	)piop<[&#65533;%&#65533;L&#65533;<zc&#65533;&#65533;q&#65533;&#65533;1D\ &#65533;&#65533;- ^&#65533;ARF&#65533;&#65533;.t&#65533;Np"@#&#65533;&#65533;Z&#65533;<&#65533;&#65533;eXY&#65533;&#65533;p&#65533;XH&#65533;T&#65533;&#65533;h&#65533;'&#65533;&#65533;p_K&#65533;0B&#65533;&#65533;9&#65533;`q&#65533;&#65533;&#65533;P
&#65533;W&#65533;?'P&#65533;&#65533;q&#65533;&#65533;Q
&#65533;&#65533;Y&#65533;!&#65533;&#65533;{&#65533;Y &#65533;&#65533;&#65533;&#65533;&#65533;v&#65533;R&#65533;&#65533;&#65533;}x]&#65533;&#1297;&#65533;!&#65533;d&#65533;&#65533;L.&#65533;hN7	&#65533;RXPf&#65533;	&#65533;X &#65533;&#65533;&#1651;&#65533;RGw&#65533;=&#65533;M&#65533;&#65533;&#65533;4&#65533;=,&#339;&#65533;K$mp&#65533;N&#65533;&#65533;&#1446;p&#65533;&#65533;H&#65533;&#65533;)&#65533;&#65533;&#65533;S&#65533;X6X&#65533;&#792;i7LG&#65533;wX&#65533;C&#65533;qF6&#65533;i&#65533;&#65533;n&#65533;%&#65533;LB&#65533;W&#589;&#65533;&#65533;,"`&#65533;i(&#65533;&#65533;	(&#65533;D&#65533;~v&#1160;&#65533;4,&#65533; &#65533;	&#65533;&#1929;^&#65533;&#65533;&#65533;'O&#65533;t7&#65533;%&#65533;&#65533;&#65533;Z}	&#65533;&#65533;D#&#65533;&#65533;&#65533;&#65533;&&#65533;&#65533;&#65533;G	&#65533;O
&#65533;!&#65533;&#65533;D7&#65533;&#65533;U&#65533;&#65533;&#65533;&#65533;ZJ=u&#65533;&#65533;&#65533;&#65533;* F-)&#65533;&#65533;.&#65533;J&#65533;0&#65533;F&#65533;&#65533;&#65533;&#65533;6N&#65533;&#65533;B%&#65533;j&#65533;I&#65533;&#65533;h&#65533;2|%&&#65533;&#65533;Q;&#65533;l0&#65533;&#65533;&#65533;O	|Y&#65533;RG&#65533;&#65533;Ao&#65533;&#65533;&#65533;\|&#65533;&#65533;&#168;&#65533;&&#65533;&#65533;&#65533;&#65533;&#65533;&#65533;&#65533;&#65533;HoweW;n&#65533;&#65533;&#65533;@&#65533;&#65533;~B&#65533;t&#65533;&#65533;&#65533; &#65533;&#65533;L/&#65533;&#65533;!p&#65533;B&#65533;2&#65533;&#65533;&#65533;&#1239;U#&#65533;4J&#65533;&#65533;&#65533;&#65533;&#65533;T&#65533;&#65533;&#65533;<&#65533;_&#65533;M&#65533;&#65533;&#65533;&#65533;E&#65533;&#65533;r?&#65533;&#65533;Q&#65533;&#65533;&#63517;v&#65533;&#65533;&#65533;&#65533;&#65533;al&#65533;&#65533;F-&#65533;.&#65533;&#65533;s&#65533;&#65533;-8&#65533;L_&#65533;3&#65533;k3&#65533;&#65533;&#65533;r&#65533;&#65533;i&#65533;}&#65533;&#65533;&#35367;&#65533;&#65533;&#65533;5?&#907;&#65533;&#65533;&#65533;.;&#65533;q&#65533;&#868;&#65533;&#65533;s&#65533;4&#65533;(!9&#65533;&#64699;&#65533;:&#65533;&#65533;o&#65533;&#65533;k&#65533;&#65533;&#65533;&#803;&#65533;&#65533;&#65533;&#65533;&#65533;&#65533;&#65533;p&#65533;&#65533;O/<&#65533;&#65533;H&#65533;&#65533;&#65533;&#65533;+&#65533;&#65533;&#65533;&#65533;?&#65533;=&#65533;&#1939;&#65533;&#65533;&#65533;&#65533;&#65533;~&#65533;&#65533;&#65533;S&#65533;&#65533;&#65533;&#65533;t&#65533;>&#65533;l1&#65533;`&#65533;N&#65533;&#65533;&#65533;S] &#65533;&#65533;^&#65533;D!&#65533;&#65533;&#65533;&#65533;9&#65533;dS&#65533;>P&#1407;&#65533;&#65533;&#65533;b5&#736;&#65533;H&#65533;n&#65533;&#65533;&&#65533;AV&#65533;f-*!"6&#65533;&#65533;&#65533;0&#65533;e&#65533;&#1712;&#65533;8&#65533;a<&#65533;&#65533;&#65533;&#65533;&#65533;p!&#65533;u&#65533;&#65533;&#65533;&#65533;5;S&#65533;8&#65533;&#65533;+&#65533;&#65533;e&8&#65533;&#65533;&#65533;&#65533;}&#65533;&#65533;X2I>2P&#65533;:&#65533;s8&#65533;0&#65533;QZ&#65533;&#65533;&#65533;&#65533;&#65533;R&#65533;D1&#65533;W&#128;	&#65533;&#65533;.9&#65533;0-&#65533;&#65533;P &#65533;+E&#65533;l~,b&#65533;P&#65533;%:&#65533;&#206;J&#65533;c&#65533;, &#65533;7&#65533;)b+&#65533;&#65533; &#65533;6&#65533;d&#65533;f&#65533;d7yFMvR&#65533;;t&#65533;&#65533;&#65533;d1&#65533;&#65533;b(&#65533;!&#65533;&#65533;&#65533;%` K&&#65533;&#65533;Y&#65533;Fx&#65533;2]&#65533;%&#65533;&#65533;&#65533;T&#65533;&#65533;O&#65533;t&#65533;.&#65533;&E&#65533;nWf.+&#65533;&#65533;f&#65533;&#1177;&#65533;|&#65533;4&#65533;IMhZS&#65533;&#65533;\&#65533;q&#65533;L&#2032;q&#65533;`!%+&#65533;(&#65533;D&#65533;D%<&#65533;&#65533;&#65533;( &#65533;x&#65533;f[	&#65533;w&#1969;&#65533;&#65533;4&#65533;.&#65533;&#65533;?{" q&#65533;&#65533;y&#65533;j&#65533;&#65533;MhA&#65533;&#65533;&#842;&#65533;p&#65533;.LA,&#65533;gA&#65533;&#65533;&#1244;&#65533;&#65533;9&#65533;&#65533;p&#658;&#65533;&#65533;&#65533;E&#65533;YD A&#65533;&#65533;&#65533;e	^	Rr&#65533;&#65533;&#65533;&#65533;FgJ&#1242;&#65533;&#65533;&#65533;8&#65533;&#65533;L&#65533;P&#65533;&#65533;K+&#65533;&#65533;	dG&#65533;:&#65533;&#65533;e>&#65533;&#65533;&#929;~3&#65533;2u8})T&#65533;^4&#65533;&#65533;&#65533;t*E2&#65533;&#65533;bc&#65533;ZQ&#65533;&#65533;&#65533;&#65533;h=&#65533;Z&#65533;&#65533;&#1462;&#44289;;&#1385;\ &#1530;&#65533;U&#65533;&#65533;&#65533;b&#65533;<&#65533;&#763;&#65533;&#65533;&#65533;v&#65533;Y&#65533;HX&#65533;&#65533;&#65533;9&#65533;*bkW&#65533;&#65533;.&#65533;2e&#65533;d'&#65533;X&#65533;P&#65533;&#65533;W&#65533;&#65533;fw9&#65533;It'P&#65533;fGK&#1691;Z&#65533;&#65533;&#65533;M&#65533;P&#65533;&#65533;&#928;&#65533;RM&#65533;lG{&#65533;&#65533;&#65533;&#65533;L&#65533;&#65533;kw&#65533;&#65533;(&#65533;)U&#65533;&#65533;&#65533;&#65533;H&#65533;&#65533;&#65533;:&#65533;cn&#65533;&#65533;&#65533;&#65533;27&#65533;Q<&#65533;=&#65533;&#65533;\xZ&#1500;&#65533;<&#65533;&#1913;[&#65533;v&#65533;&#65533;&#65533;;&#65533;!&#65533;iO&#65533;5b&#245;&#65533;&#1734;[&#65533;&#65533;&#65533;&#65533;=&#65533;|&#65533;_&#65533;&#951;&#65533;&#65533;&#65533;&#65533;~&#65533;&#65533;&#65533;&#65533;&#65533;&#65533;&#65533;&#65533;&#23360;&#65533;9&#65533;&#1565;V&#65533;&#65533;&#65533;x^&#65533;&#65533;U&#65533;.&#65533;&#65533;&#65533;S)_&#65533;J8&#65533;#&#65533;nt&#65533;"&#65533;9&#905;E&#65533;&#65533;&#65533;&#65533;&#65533;&#65533;"&#1596;&#65533;<&#65533;&#65533;S&#65533;b&#65533;&#65533;&#65533;&#65533;ny&#65533;`&#1784;&#65533;8>&#65533;H&#65533;T&#65533;<&#65533;&#65533;>2&#65533;&#65533;&#65533;'&#65533;&#65533;A.1&#65533;/LW?6&#65533;&#65533;&#65533;Mq&#65533;S&#65533;&#65533;+Q8&#65533;V&#943;$&#65533;&#65533;&#1024;f&#65533;$V@&#65533;y&#65533;2&#65533;&#1534;w&#65533;&#65533;JK$&#65533;&#65533;o2&#65533;&#65533;,g&#65533;&#65533;&#65533;&#65533;&#819;&#65533;&#65533;TX&#65533;`&#65533;&0o&#284;c^?z&#707;&#65533;3&#65533;&#65533;&#65533;b&#65533;&#65533;9b&#65533;~&#65533;&#65533;&#65533;&#65533;O&#65533;&#65533;@&#1036;n&#65533;&#65533;&#65533;&#1702;:&#65533;&#1223;&#1970;&#65533;&#1755;J<&#65533;VbFA&#65533;&#65533;&#65533;&#65533;&#65533;&#1349;&#65533;4w&#65533;gF;&#65533;&#65533;&#65533;4Rm&#65533;]{Z&#1089;&#65533;5&#65533;y}&#65533;=&#65533;&#65533;F&#65533;&#65533;&#65533;&#65533;&#65533;&#65533;-&#65533;S&#65533;6&#65533;$&#65533;&#65533;
&#65533;&#65533;H%t&#65533;-&#65533;&#65533;V;&#65533;&#65533;mo&#65533;an&#65533;&#65533;:&#65533;&#65533;>u{7&#65533;&#65533;&#1406;&#65533;&#65533;~m&#65533;&#65533;=jI&#65533;[&#65533;
&#65533;&#65533;	>-Iw&#65533;&#65533;&#2020;&#65533;&#65533;&#65533;&#65533;H&#65533;Z&#65533;Z&#65533;&#65533;&#65533;&#65533;&#65533;}&#65533;~&#65533;&#65533;&#65533;w&#65533;#mhKr&#65533;&#65533;^v&#65533;7.ji&#65533;&#65533;&#65533;&#65533;&#65533;&#65533;rQ&#65533;&#65533;&#65533;=y&#65533;U.&#65533;&#65533;&#65533;&#65533;fy&#65533;a&#65533;&#65533;{[&#65533;&#65533;&#65533;&#441;&#65533;C&#65533;q&#65533;&#65533;&#65533;&#65533;?g&#65533;&#65533;i.b&#65533;o9&#65533;&#65533;&#65533;&#1039;&#65533;t&#65533;.&#65533;&#65533;E_&#65533;&#1031;;&#65533;&#65533;#]&#65533;Ou&#1427;&#65533;u&#65533;&#65533;\Y&#65533;&#65533;&#65533;Nu&#65533;&#65533;&#65533;&#65533;hO&#65533;&#65533;&#65533;&#65533;&#65533;&#65533;&#65533;&#65533;&#65533;p&#65533;&#65533;&#65533;&#65533;v.&#65533;}&#65533;b&#65533;&#65533;&#65533;&#65533;&#65533;&#65533;&#65533;&#65533;&#65533;&#65533;&#65533;O&#65533;&#65533;&#183;&#65533;&#65533;s&#65533;r&#65533;&#65533;x8&#65533;&#65533;|&#65533;%O&#65533;&#65533;[&#65533;&#65533;&#1020;&#65533;7&#65533;&#65533;&#65533;{&#65533;&#65533;&#65533;&#65533;1_&#65533;&#65533;7&#65533;^&#65533;&#65533;&#65533;&#65533;&#65533;&#65533;+g5&#65533;&#65533;&#65533;]&#65533;&#65533;&#65533;&#65533;&#65533;&#65533;&#65533;}&#65533;;&#65533;&#65533;&#65533;&#65533;&#65533;&#65533;&#65533;&#65533;&#65533;O&#65533;&#65533;_&#65533;&#65533;/~&#65533;7|&#65533;&#65533;&#65533;&#65533;&#65533;o&#65533;t&#65533;&#65533;T&#65533;&#65533;&#65533;9&#65533;&#65533;&#65533;&#65533;}&#65533;w?&#65533;&#65533;&#65533;&#65533;&#65533;&#65533;O&#65533;&#65533;&#65533;&#65533;&#65533;O&#65533;&#65533;&#65533;&#65533;&#65533;&#65533;&#65533;&#65533;&#65533;&#65533;&#65533;&#65533;&#65533;&#207;&#65533;&#65533;&#65533;&#65533;&#65533;&#65533;_&#65533;~ &#65533;&#65533;_&#65533;&#65533;?&#65533;8&#65533;&#65533;'&#65533;&#65533;&#65533;&#65533;&#65533;&#65533;&#65533;W&#65533;&#65533;&#1536;&#65533;(&#65533;8&#65533;&#65533;'K&#65533;&#65533;&#65533;&#65533;&#65533;&#65533;&#1537; &#65533;&#65533;R0&#65533;X&#65533;&X&#65533;(H&#65533;&#65533;(&#65533; X&#65533;&#65533;&#65533;&h&#65533;&#65533;c0b&#65533;&#65533;5&#65533;&#65533;<hb&#65533;&#65533;@&#65533;B8&#65533;DX&#65533;F(7&#1539;J8d&#65533;G&#65533;&#65533;P&#65533;?&#65533;d&#65533;&#65533;V&#65533;c &#65533;Z&#65533;&#65533;D&#65533;&#65533;W&#65533;&#65533;&#1232;&#65533;\8&#65533;c&#65533;`x&#65533;&#65533;@d&#65533;&#65533;\X&#65533;h&#65533;&#65533;&#65533;@h&#65533;&#65533;t(&#65533;px&#65533;&#65533;pu&#65533;&#65533;OXx&#65533;&#65533;&#65533;&#65533;&#65533;|8&#65533;E&#33152;x&#65533;&#65533;&#65533;&#65533;&#65533;H9Qg&#65533;&#65533;&#65533;
&#65533;H&#65533;&#65533; &#65533;x&#65533;&#65533;`&#65533;&#65533;&#65533;q&#65533;&#65533;&#65533; f&#65533;&#65533;&#65533;&#65533;&#65533;&#65533;&#65533;;h&#65533;&#65533;&#65533;~&#65533;&#65533;&#65533;&#65533;&#65533;&#65533;&#1546;&#65533; &#65533;&#65533;&#65533;&#65533;&#65533;&#65533;:8&#65533;&#65533;&#515;&#65533;&#65533;&#65533;o&#65533;&#65533;&#65533;&#65533;&#65533;&#65533;&#65533;jX&#65533;b&#65533;&#65533;&#65533;&#65533;&#65533;Hhp&#65533;&#65533;&#65533;&#65533;&#65533;&#65533;&#65533;x&#65533;&#65533;h&#65533;&#65533;x(&#65533;&#65533;&#65533;&#65533;&#65533;h&#65533;&#65533;&#65533;&#65533;&#65533;&#519;&#65533;&#525;wX0&#2040;&#65533;&#65533;(&#65533;&#65533;X&#65533;lx&#65533;&#65533;&#65533;i&#65533;&#65533;c&#65533;&#65533;&#65533;&#65533;&#65533;&#65533;&#1064;&#65533;x&#65533;xx&#65533;&#65533;P&#65533;&#65533;h&#65533;  !&#65533;   ,&#65533;&#65533; a  &#65533;&#65533;) &#65533;&#65533;&#65533;&#65533;&#65533;&#65533;&#65533;&#65533;&#65533;&#65533;&#65533;&#65533;&#65533;&#65533;&#65533;&#65533;'&#65533;&#65533;&#65533;&#65533;&#65533;&#65533;&#65533;&#65533;)&#65533;&#65533;&#65533; )&#65533;&#65533;&#65533;&#65533;&#65533;&#65533;&#65533;&#65533;&#65533;&#65533;&#65533;&#65533;&#65533;&#65533;&#65533;&#65533;&#65533;&#65533;&#65533;&#65533;&#65533;&#65533;&#65533;&#65533;&#65533;&#65533;&#65533;&#65533;&#65533;&#65533;&#65533;&#65533;&#65533;&#65533;&#65533;&#65533;&#65533;&#65533;&#65533;&#65533;&#65533;&#65533;&#65533;&#65533;&#65533;&#65533;&#65533;&#65533;&#1422;&#65533;&#65533;&#65533;&#65533;&#65533;&#1965;&#65533;&#65533;&#65533;&#65533;&#65533;&#65533;V&#65533;&#65533;&#65533;&#65533;&#65533;&#65533;&#65533;%V&#65533;#&#65533;H7&#1836;?$ &#65533;$&#65533;&#65533;F&#65533;AZ&#65533;&#65533;A&#65533;&#65533;&#65533;V&#65533;*&#65533;&#65533;&#661;E&#65533;&#65533;B&#65533;&#1914;&#65533;&#65533;Hp&#65533; &#65533;&#702;B&#65533;&#65533;8&#608;&#65533;q&#65533;ba&#65533;BB&#65533;Bh	&#65533;B0&#65533;<B@CK&#65533; (qE&#65533;A&#65533;m)b&#65533;&#1225;&#65533;&#1834;&#65533;+&#1519;^&#194;%H&#65533;&#65533;&R&#65533;&#65533;Tb&#65533;&#65533;A<&#65533;	&#65533;+&#65533;&#65533;&#65533;,&#65533;&#65533;&#65533;@b&#65533;&#65533;0&#65533;&#65533;N&#65533;&#65533;j&#65533;&#1959;&#65533;JH&#65533;&#65533;K!yj8&#65533;&#65533;$-&#65533;v&#65533;&#65533;6,&#65533;&#65533;ang XN&#797;&#65533;&#65533;&#65533;#&#65533;&#65533;&#65533;(&#65533;X&#65533;A&#65533;&#65533;&#65533;&#322;&#65533;&#65533;h&#65533;k&#65533;P$K,La&#65533;&#251;&#65533; h&#65533;l&#65533;s&#65533;&#65533;JZ&#65533;&#65533;`&#277;&#65533; ,&#65533;a&#65533;&#65533; &#65533;F&#65533;[P^&#65533;r&#65533;i&#65533;:&#65533;*&#65533;%HXl&#3262;&#65533;&#65533;&#65533;V&#65533;5&#65533;m&#65533;&#65533;`&#65533;&#65533;u&#65533;R&#65533;&#65533;&#65533;&#65533;&#65533;MT&#65533;[&#1808;&#65533;( &#65533;&#65533; l&#65533;!S&#65533;&#65533;Xt&#65533;&#65533;w7&#280;&#65533;7\a&#65533;	"p&#65533;&#65533;Z&#65533;&#65533;s&#65533;-1&#65533;>r&#65533;^	[&#65533;&#65533; 7&#65533; RV&#65533;m&#65533;E{&#65533;&#65533;&#336;J&#65533;BK1&#65533;W\&#65533;X&#65533;c&#65533;&#65533;&#65533;&#65533;&#65533;%&#65533;z&#65533;&#608;&#65533;pZP&#1416;t&#65533;h&#65533;$H&#65533;&#65533;o&#65533;&#800;5n&#65533;7&#65533;&#65533;&#65533;&#65533;m&#65533;Cr!m1&#65533;&#65533;&#65533;@	$&#65533;#$b0&#65533;b&#65533;`&#65533;x&#65533;]!&#65533;&#65533;&#1409;p&#65533;Z&#65533;Y&#65533;A	>~@n0!&#65533;&#65533;&#65533;&#65533;&#65533;&#65533;X&#65533;Q
&#65533;*b HZ&#65533; (l&#65533;&#65533;&#65533;b&#65533;&#65533;q6+g
v&#65533;I'	[Xqj;&#65533;JQ&#65533;K&#65533;`&#65533;[\&#65533;E{!p&#65533;&#65533;9&#65533;d&#340;&#65533;bR6N&#65533;&#65533;&#65533;~&#65533;.&#65533;&#65533;Z&#65533;&#65533;mK&#1558;&#65533; \&#65533;&#65533;&#65533;&#65533;.&#65533;&#65533;n&#65533;[%` &#65533;$&#65533;&#65533;&#65533;&#65533;&#65533;T&#65533;&#65533;&#65533;&#65533;&#65533;!Z &#65533;-	&#65533;JB;t&#65533;&#65533;&#65533;&#65533;c&#65533;z,&#65533;&#65533;&#65533;&#65533;0&#65533;,s&#65533;m&#65533;0c&#65533;.{&#65533;&#65533;&#65533;:&#65533;&#65533;?&#65533;$	&#65533;]&#65533;&#65533;&#65533;A&#65533;&#65533;\&#45383;s&#65533;!$4&#1061;&#65533;
&#65533;b&#65533;*&#65533;&#65533;&&#65533;&#65533;&#65533;,sp&#65533;&#65533;&#65533;EM6&#65533;&#934;&#65533;&#65533;&#65533;Jk'&#65533;=&#65533;&#65533;A&#65533;,&#65533;s&#65533;1&#65533;&#65533;m&#65533;3&#65533;&#65533;&#65533;>/&#65533;l&#65533;&#65533;&#65533;&#1911;&#65533;&#65533;r&#65533;&#65533; &#65533;&#65533;&#65533;G&#952;&#65533;]&#65533;,&#65533;&#65533;b&#65533;l&#65533;&#65533;&#65533;K&#65533;&#65533;`&#65533;8L&#65533;x+&#65533;&#35367;&#65533;&#65533;&#17839;&#65533;&#65533;&#65533;o-&#65533;7[&#65533;n&#65533;&#65533;g&#65533;&#65533;&#61239;&#65533;&#65533;7T&#65533;&#65533;&#65533;N&#65533;&#65533;o&#65533;;&#65533;"&#65533;&#65533;&#65533;?/&#65533;&#65533;3o&#65533;&#65533;&#65533;g?s&#65533;&#65533;w&#65533;&#65533;&#65533;&#65533;+&#65533;&#65533;&#65533;&#65533;0s&#65533;j&#65533;.&#65533;+Vw&#65533;&#65533;&#65533;&#65533;	&#1551;os&#65533;&#65533;&#65533;K}&#65533;&#65533;&#65533;j&#65533;&#715294;&#65533;&#65533;&#65533;-&#65533;&#65533;&#65533;~&#65533;C&#65533;&#65533;&#65533;>&#65533;&#65533;gL&#65533;&#65533;&#65533;7A
*&#65533;[)&#65533;&#65533;&#65533;fAA!A|&#65533;`S&#65533;A&#65533;XP&#65533; 4&#65533;
&#65533;G&#65533;&#23887;&#65533;&#65533;&#65533;0AK(&#770;&#65533;Q&#65533;&#65533;W&#65533;&#50181;!L&#65533;&#65533;&#65533;&#65533;.&#65533;G4"&#65533;&#65533;&#65533;&:I&#65533;	&#718;6&#65533;&#65533;&#65533;f'H
&#65533;&#65533;&#65533;H&#65533;~ULJE&#65533;&#65533;(&#65533;"&&#65533;&#65533;^&#65533;&#65533;&#65533;$e	&#65533;Z&#65533;x0`-&#65533;FV&#65533;&#65533;&#65533;T&#65533;*&#65533;&#970;R&#65533;D&#65533;8hDL&#65533;&#65533;S-&&#65533;0
IU&#65533;&#65533;0G&#1920;~H&#65533;&#65533;&#65533;H&#65533;I&#65533;D&#65533;y&#65533;bI&#65533;Q&#65533;r&#65533;&#65533;T&#65533;&#65533;D&#65533;JLV&#65533;1R&#65533;4&#65533;&#65533;	&#65533;$!&#65533;n&#65533;IPy&#65533;%g&#65533;&#65533;}&#65533;&#65533;&#65533;yZA	3Y&#65533;*&#65533;&OM&#65533;&#65533;T&#65533;I&#65533;6&#65533;&#65533;"q3&#65533;&#65533;&#65533; &#65533;&#65533;&#65533;v47&#65533;&#65533;&#65533;&#65533;<&#65533;&#65533;&#1289;E^&#65533;&#65533;>0&#65533;@-I&#65533;&#65533;%&#65533;&#65533;&#65533;&#65533;);?	&#65533;4&#65533;&#65533;&#65533;&#65533;(@&#65533;'&#65533;&#1156;%&#65533;d=&#65533;Y&#65533;&#65533;&#65533;be%&#65533;&#65533;j&#65533;&#65533;l!~n &#65533;v"G&#65533;&#65533;IZd&#65533;K$&#1039;&#65533;TU
&#65533;D&#65533;L&#65533;s]"&#65533;9&#65533;m&#65533;4&#65533;6&#65533;&#47676;&#65533;R&#65533;&#65533;
&#65533;gO	 &#65533;C0i
~&#65533;&#65533;/~&#65533;(&#65533;AK9&#65533;TZ&#65533;&#65533;&#65533;&#65533;k&#65533;V&#65533;@KII&#65533;*8)&#65533;&#65533;&#65533;&#65533;&#65533;D&#65533;	&#59994;&#65533;&#65533;&#1181;&#65533;Z&#65533;&#65533;&#65533;'&&#65533;&#65533;a&#65533;&#65533;$O&#65533;I&#65533;&#65533;&#65533;&#65533;&#65533;JWNpj&#65533;&#65533;&#65533;A&#65533;&#65533;mp&#65533;kHC*&#65533;{*&#65533;&#65533;$&#65533;V'i&#65533;!&#65533;	j&#65533;&#65533;DE&#65533;&#65533;&#1178;&#65533;&#65533;&#65533;M-jZ\&#65533;K&#65533;
&#65533;&#65533;&#65533;.&#65533;&#1250;&#65533;&#65533;$	.y[&#65533;&#65533;&#65533;&#65533;&#65533;&#65533; &#65533;H&#65533;'&#65533;&#65533;&#625981;$&#65533;&#65533;&#65533;&#65533;Xf&#1411;)&#65533;&#65533;&#65533;j&#65533;.Eh&#65533;w5&#65533;&#65533;>&#65533;[&#65533;l&#65533;S&#65533;&#65533;j&#65533;&#65533;GY&#65533;J&#65533;&&#65533;&#65533;h&#65533;$(&#65533;&#65533;J&#65533;&#65533;&#65533;&#65533;VY[Z&#65533;&#65533;,&#65533;&#65533;U^t&#65533;K&#65533;D&#65533;&#65533;&#65533;!&#65533;&#65533;Z&#65533;&#65533;&#1504;&&#65533;&#65533;&#65533;&#65533;U&#65533;wUcm&#65533;&#65533;h&#379;R&#1728;@&#65533;lZYpb  `G,+J&#65533;.&#65533;E&#65533;&#65533;&#787;&#65533;0sW5F&#65533;&#65533;3&#65533;&#65533;qO&#65533;_&#65533;&#65533;8&#65533;&#65533;&#65533;&#65533;&#65533;w&#65533;&#65533;&#65533; &#1122;&#65533;J&#65533;&#65533;	n&#65533; .&#65533;&#65533;&#65533;&#65533;&#65533;P&#65533;&#65533;|&#65533;+&#65533;*[9&#65533;&&#65533;&#65533;%&#65533;&#65533;&#65533;&#65533;X&#65533;&#65533;G&#65533;DQ,3^&#65533;&#65533;h>&#65533;<&#65533;|Z&#65533;8&#65533;n~&#65533;&#65533;&#65533;.s9FFrW&#65533;&#65533;-}&#65533;&#65533;&#65533;in&#65533;&#65533;L&#65533;&#65533;Bo&#65533;&#1031;64&#65533;&#65533;&#65533;F&#65533;&#65533;&#65533;&#65533;&#65533;-&#65533;h&#65533;]v&#65533; &#65533;P&#65533;xO&#65533;I&#65533;$&#65533;t&#65533;&#65533;H?&&#65533;&#65533;&#1320;>&#65533;&#65533;S&#65533;&#65533;U&#65533;&#65533;&#65533;&#65533;Y&#1754;h&#65533;V:&#1108;&&#65533;&#65533;?mkG3&#65533;&#1471;&#65533;&#65533;&#65533;=O&#1360;&#1580;&#65533;&#1780;&#65533;&#65533;&#65533;&#65533;ld;{&#65533;&#65533;&#65533;4&#65533;-&#65533;hsN&#65533;&#65533;&#65533;&#65533;4[&#65533;&#65533;iIZ~&#65533;6&#65533;m&#65533;&#65533;&#65533;`&#65533;&#65533;fu&#65533;U&#65533;cZk&#65533;&#65533;&#65533;&#65533;&#65533;PU3&#65533;Go&#65533;&#65533;&#65533;v&#65533;&#65533;}l0B&#65533;&#65533;&#65533;x&#65533;&#65533;&#65533;&&#65533;;&#65533;&#65533;6&#65533;Zk&#65533;pD7<&#65533;W&#65533;93&#65533;&#65533;Q&#65533;&#65533;&#65533;&#65533;q&#65533;&#65533;*k&#186;Y&#65533;&#65533;&#65533;&#65533;&#65533;j&#65533;K&#65533;&#65533;&#65533;&O9&#65533;W&#65533;rP&#65533;&#65533;&#65533;7&#255;Mhp&#65533;/&#65533;&#65533;&#65533;&#65533;h&#65533;&#65533;&#65533;G&#65533;&#65533;&#65533;W&#65533;&#65533;#N&#65533;&#65533;&#65533;&#65533;&#65533;&#65533;7&#65533;=&#65533;&#65533;&#65533;&#1456;&#65533;&#65533;&#65533;m=&#65533;W_v&#65533;kw&#65533;&#65533;-&#65533;xg&#65533;&#1118;&#65533;&#65533;&#65533;/;rx=&#65533;6{	&#65533;3&#65533;&#65533;&#65533;*&#65533;&#65533;&#65533;&#65533;&#65533;ig&#65533;&#65533;Q&#1010;&#65533;&#65533;~w&#65533;&#65533;&#65533;&#65533;l&#65533;&#65533;&#65533;eu&#65533;&#65533;K&#65533;&#65533;&#65533;O|&#65533;&#65533;&#65533;&#65533;&#65533;Z&#65533;d&#65533;z&#65533;M0W&#65533;W&#65533;&#1047;&#65533;&#65533;&#65533;k&#65533;&#65533;i&#65533;:&#65533;Y'4&#65533;&#65533;&#65533;&#65533;&#65533;&#65533;&#65533;&#65533;k&#65533;Z!?k3&#65533;f&#65533;&#65533;=z&#65533;T&#65533;&#1143;;&#65533;&#1246;&#65533;>9.j&#65533;&#65533;&#65533;&#65533;7?&#65533;eW/&#65533;x&#65533;}&#65533;f&#65533;4&#65533;&#65533;&#65533;&#65533;U&#65533;u&#65533;&#65533;&#65533;&#65533;$-&#65533;_&#65533;&#65533;_[&#65533;&#65533;zV&#65533;&#3259;k&#65533;&#65533;&#65533;&#65533;,&#65533;&#65533;&#65533;]&#65533;&#65533;&#65533;?&#65533;I_&#65533;&#1719;4&#65533;&#65533;&#65533;v3&#65533;_&#65533;?^&#65533;&#65533;S&#65533;e&#65533;O&#65533;W&#65533;7&#65533;3E!6!&#65533;j&#65533;bk&#65533;&#65533;&#65533;'V?y&#65533;&#65533;i&#65533;&#65533;~&#65533;}&#65533;us%zfTv&#65533;W&#65533;&#65533;ahf&#65533;'vd&#65533;h&#65533;w&#65533;6'hHvXftL&#65533;&#65533;v&#65533;&#65533;)&#65533;yf&#65533;t&#65533;&#65533;Z&#2039;~F~&#65533; :&#65533;z(&#65533;&#65533;7~&#65533;~fV&#65533;gF$ &#65533;>&#65533;&#65533;0qj9&#65533;&#65533;v&#65533;&#65533;2P1&#65533;&#183;z&#65533;g>X|&#65533;&#65533;~&#65533;&#1477;&#1799;&#65533;68&#65533;b8&#65533;&#65533;G|7&#65533;w&#24001;&#65533;7zf&#65533;$&#65533;G&#65533;z0h3 `
&#65533;_l&#65533;mg~&#65533;W&#65533;&#454;fF&#65533;&#65533;&#65533;&#65533;&#65533;<&#65533;+&#65533;&#65533;+&#65533;&#65533;&#1125;,ZA&#65533;&6&#65533;&(&#65533;&#32966;H&#65533;&#65533;&#65533;e&#15812;HH&#65533;&#65533;&#65533;&#65533;&#65533;G&#65533;&#65533;&#65533;&#65533;&#65533;7&#65533;&#65533;W&#65533;&#65533;x&#65533;w&#65533;&#65533;&#65533;&#65533;&#65533;&#65533;$A&#65533;&#65533;6&#65533;*&#65533;&#65533;~)&#65533;&#65533;&#65533;&#65533;&#65533;&#65533;&#65533;	&#65533;}&#65533;&#65533;z&#65533;&#65533;)&#65533;&#65533;&#65533;&#65533;R&#65533;&#65533;)e&#1096;&#65533;&#65533;+&#65533;8&#65533;&#65533;&#1544;(%I3&#65533;7V&#65533;-&#65533;2$&#65533;&#65533;&#65533;&#65533;&#65533;&#65533;&#65533;8&#65533;C8}&#65533;&#1542;&#65533;&#518;&#65533;&#65533;&#65533;&#65533;&#65533;&#65533;&#65533;7h&#65533;&#19979;&#1093;&#65533;&#65533;(&#65533;&#65533;&#65533;&#65533;&#65533;&#65533;&#65533;<H&#65533;&#65533;&#520;L&#65533;&#65533;&#65533;8&#65533;	(&#65533;&#65533;&#65533;&#65533;&#65533;&#65533;&#65533;_&#65533;&#65533;&#65533;&#65533;ns&#65533;J&#65533;(&#65533;y&#65533;&#65533;&#65533;&#65533;&#65533;n&#65533;&#65533;N&#65533;[C&#65533;&#65533;&#65533;&#65533;e&#65533;&#65533;&#65533;&#65533;&#65533;&#65533;(&#65533;&#65533;&#65533;&#65533;&#65533;&#65533;&#65533;&#65533;z%i&#65533;&#65533;h&#65533;&#65533;&#1552;&#65533;e&#65533;S.&#65533;&#1619;>&#65533;&#65533;@I&#65533;&#65533;&#65533;&#65533;&#65533;H&#65533;	&#65533;&#65533;<&#65533;y&#65533;)&#65533;&#65533;G9&#65533;&#65533;&#65533;&#65533;&#65533;&#65533;x&#65533;U	&#65533;Y&#65533;C&#65533;?&#65533;0&#65533;&#65533;JNR&#65533;RY&#65533;fy&#65533;h&#65533;&#65533;&#65533;x&#65533;l	&#65533;?&#65533;K&#65533;&#534;&#65533;]5&#65533;[I&#65533;i3+9&#65533;&#65533;&#65533;&#65533;+yL&#65533;&#65533;.x_k&#65533;&#65533;V&#65533;&#65533;&#65533;&#65533;&#65533;&#65533;&#65533;y&#65533;^x]2&#65533;?&#65533;RK&#65533;&#65533;&#65533;&#65533;&#598;&#65533;&#65533;&#65533;&#65533;&#65533;&#65533;&#65533;&#1623;&#65533;&#65533;&#65533;&#65533;9&#65533;&#65533;&#601;M&#65533;&#696;&#65533;&#65533;)&#65533;T&#65533;&#65533;&#65533;&#1626;&#65533;&#597;A&#1355;&#65533;E&#65533;c&#65533;&#65533;&#65533;y&#65533;&#65533;i&#65533;&#65533;&#602;&#65533;&#65533;&#65533;&#65533;&#65533;R&#65533;&#65533;&#65533;&#65533;&#65533;&#65533;9$1B&#65533;{)&#65533;&#697;&#65533;&#65533;&#1627;&#65533;i&#65533;&#65533;&#65533;&#65533;&#65533;y&#65533;%&#588;&#65533;&#599;&#65533;i&#65533;X&#65533;&#65533;&#65533;Y&#65533;N"&#65533;&#65533;y&#65533;&#65533;9&#65533;&#65533;&#65533;&#65533;&#65533;&#65533;&#1369;&#65533;&#1705;&#65533;&#65533;i&#65533;&#65533;&#65533;&#65533;&#65533;&#65533;+&#65533;&#65533;&#65533;&#65533;&#65533;y&#65533;&#65533;Y&#65533;&#65533;&#65533;&#65533;&#65533;&#1631;&#65533;&#65533;&#65533; &#1695;&#65533;&#1630;Z&#65533;&#65533;&#65533;&#65533;&#65533;&#65533;&#65533;&#65533;&#1696;&#65533;&#65533;&#65533;&#65533;&#65533;&#671;&#65533;&#65533;&#65533;&#2041;&#65533;&#65533;&#545;(&#1377; &#65533;&#65533;"&#65533;$&#65533;%:&#65533;&&#65533;&#65533;(&#65533;&#65533;'&#1698;*&#65533;,&#65533;&#65533;&#65533;&#65533;&#65533;*&#65533;K@&#65533;$
&#65533;:
&#65533;;&#65533;>&#1699;@&#65533;&#65533;B&#65533;&#65533;C&#65533;>*&#65533;'Z&#65533;2
&#65533;7&#65533;&#65533;N&#65533;N&#65533;
&#65533;&#65533;$&#65533;&#65533;h&#65533;U&#65533;&#65533;O&#65533;&#65533;W&#65533;&#65533;]&#677;^&#65533;`:&#65533;_Z&#65533;bj&#65533;dz&#65533;j&#65533;&#65533;l&#65533;&#65533;RJ&#65533;T&#65533;%&#65533;t&#65533;R&#65533;1&#65533;&#345;&#65533;z&#65533;&#65533;|&#1703;~&#65533;&#65533;&#65533;&#65533;&#65533;:&#65533;&#65533;Z&#65533;&#65533;z&#65533;&#65533;&#1701;w&#65533;&#65533;&#65533;&#1704;&#65533;&#65533;&#65533;&#65533;&#65533;&#65533;:&#65533;&#65533;&#65533;&#65533;Mr&#65533;&#65533;&#65533;&#65533;&#65533;&#65533;&#65533;&#65533;z&#65533;1&#65533;&#65533;&#65533;&#65533;&#65533;:&#65533;&#65533;Z&#65533;&#65533;z&#65533;&#65533;&#65533;&#65533;&#65533;&#65533;&#65533;&#65533;&#1706;&#65533;&#65533;&#65533;&#65533;&#1705;&#65533;&#65533;&#65533;&#65533;&#1705;S&#65533;&#65533;&#65533;&#65533;&#65533;&#65533;&#65533;&#65533;&#1707;&#65533;&#65533;&#65533;&#65533;:&#65533;&#65533;&#65533;Q1&#65533;&#65533;J&#65533;&#65533;&#65533;P&#698;&#65533;&#65533;&#65533;Q&#65533;&#65533;&#65533;&#65533;&#65533;&#65533;:&#65533;&#65533;Z&#65533;&#65533;z&#65533;&#1562;&#65533;&#65533;&#1708;&#65533;z&#65533;&#1930;&#65533;&#65533;:&#65533;E&#65533;:&#65533;&#65533;Z&#65533;&#65533;z&#65533;&#34478;&#65533;j&#65533;&#65533;P&#65533;&#65533;x&#65533;&#65533;&#65533;:&#65533;&#65533;Z&#65533;&#65533;z&#65533;&#65533;J&#65533;&#65533;&#65533;&#65533;&#65533;E &#65533;&#65533;&#65533;&#65533;F[&#65533;{&#65533;&#65533;&#65533;
&#65533;&#65533;&#65533;&#65533;+&#65533;&#65533;&#65533;&#65533;Z&#65533;{&#65533;&#65533;*&#65533;&#65533;W0E&#65533;&#65533; &#65533;";&#65533;$[&#65533;&{&#65533;(&#65533;&#65533;%&#1777;o&#65533;.&#65533;E0;E2;4;&#65533;6[&#65533;8{&#65533;&#65533;&#65533;&#65533;<&#1779;>&#65533;&#65533;@&#65533;B;&#65533;D[&#65533;F{&#65533;A&#65533;&#65533;J&#65533;&#65533;K&#1780;4&#65533;&#65533;/;6&#65533;T[&#65533;V{&#65533;X&#65533;&#65533;ZK&#65533;X&#65533;]&#65533;&#65533;^&#65533;]&#65533;&#65533;\+&#65533;f&#65533;h{&#65533;j[-&#65533;&#1206;n&#65533;&#65533;p&#65533;r&#65533;.e&#65533;&#65533;v&#65533;&#65533;w;&#65533;d&#65533;&#65533;fK&#65533;~&#65533;&#65533;V&#65533;"&#65533;&#65533;e c0&#65533;&#65533;&#65533;&#65533;&#65533;p&#65533;b&#1080;&#65533;&#65533;&#65533;&#65533;&#65533;&#65533;;&#65533;&#65533;+g&#65533;&#65533;&#65533;&#65533;&#65533;&#65533;0&#65533;&#1785;&#65533;&#65533;&#65533;&#65533;{&#65533;&#65533;;&#65533;&#65533;&#760;&#65533;{&#65533;&#65533;&#65533;&#65533;K&#65533;&#65533;;&#65533;&#65533;&#65533;&#65533;&#65533;&#65533;&#65533;&#1786;&#65533;[&#65533;&#65533;&#65533;&#65533;&#65533;[&#65533;&#65533;&#65533;&#65533;&#65533;&#65533;&#65533;K&#65533;;&#65533;&#65533; &#65533;&#65533;&#65533;&#65533;&#283;&#65533;&#65533;&#65533;&#65533;&#65533;&#1788;&#65533;+&#65533;&#65533;&#65533;&#65533;&#65533;&#65533;+&#65533;{&#65533;&#65533; &#65533;&#65533;&#65533;&#65533;&#65533;&#1789;&#65533;&#65533;&#65533;&#65533;&#65533;&#65533;;&#65533;&#65533;P&#65533;&#65533;k&#65533;&#18174;&#65533;&#65533;&#65533;&#766;&#65533;&#65533;&#65533;&#65533;`&#65533;&#65533;+&#65533;&#65533;&#65533;&#65533;&#65533;&#65533;[&#65533;&#14079;&#65533;&#65533;&#65533;K&#65533;&#34553;&#65533;&#65533;&#65533;&#65533;&#65533;K&#65533;&#65533;+&#65533;&#65533;&#65533;&#65533;&#65533;&#65533;&#65533;&#65533;&#65533;&#65533;&#65533;i&#65533;&#65533;&#65533;&#65533;&#765;&#65533;&#65533;&#65533;,&#65533;&#65533;&#65533;&#65533;[&#65533;&#65533;&#65533;h&#65533;&#65533;&#65533;!&#65533;&#65533;d@&#65533;&#843;|&#65533;&#65533;K#&#65533;&#191;&#65533;&#65533;.&#65533;"&#65533;e &#241;;&#65533;5&#65533;&#779;&#224;&#65533;&#65533;;&#65533;&#65533;1&#65533;&#210;k&#65533;A&#65533;&#65533;:|&#319; !&#65533;   ,&#65533;&#65533; k  &#65533; S H&#65533;&#65533;A %J\&#560;&#65533;&#199;B&#65533;H&#65533;"C&#65533;3B&#65533;&#65533;&#65533;&#65533;B&#65533;&#65533;&#65533; &#65533;&#65533; 6&#65533;`&#65533;&#65533;&#65533;D.)J	)eC&#795;8s&#65533;&#65533;A&#65533;#V` &#65533;&#65533;&#846;'j!"&#65533;	$,4&#65533;&#65533;P&#65533;&#939;O&#65533;,&#65533;&#65533;U&#65533;Q-&#65533; &#65533;&#65533;A&#65533;#G=&#65533;5#&#65533;,B&#65533;5&#65533;&#65533;&#65533;&#65533;&#65533;X&#65533;&#65533;Zp&#597;+_`y&#65533;eC&#1606;xXi&#65533;/_&#65533;W&#65533;&#65533;Z&#65533;&#1918;{&#65533;&#65533;&#65533;ja&#722;%&#65533;^&#65533;&#1621;&#65533;If&#65533;&#65533;#&#65533;&#65533;3[&#65533;M01&#65533; ,&#65533;&#1952;W&#65533;c &#65533;&#65533;&#65533;&#65533;&#65533;0&#65533;A&#65533; &#65533;&#65533;05L&#65533;&#65533;;y&#65533;&#65533;&#65533;Urp&#65533;w&#65533;&#65533;&#65533;Q&#65533;&#65533;&#65533;&#65533;&#65533;&#65533;&#65533;P_l&#65533;#&#1716;!-#&#65533;&#65533;Cj&#65533;&#65533;_)&#65533;&#1707;$#&#65533;&#65533;$&#65533;&#65533;EA,8&#65533;V&#65533;pQ&#65533;&#1310;b}&#65533;&#65533;j&#65533;Bt6(&#65533;@&#65533;&#65533;ePQ,H[c-&#65533;@z&#65533;&#65533;\&#65533;u&#65533;	&#65533;&#65533;!~&#65533;&#65533;m&#65533; B	7&#65533;&#65533;W&#65533; &#65533;&#65533;}8&#65533;V(&#65533;aAVi5Vvi&#65533;@&#65533;&#4484;	&#65533;&#65533;&#65533;!^Y&#65533;pa	"&#65533;&#65533;&#65533;r&#65533;&#65533;&#65533;&#65533;&#65533;*&&#65533;i&#65533;&#65533;&#65533;&#65533;q&#65533;&#65533;Z&#65533;&#65533;U
"&#65533;&#65533;&#65533;~&#65533;&#65533;&#1602;&#65533;a&#65533;&#65533;&#65533;&#65533;Vi&#65533;&#65533;[\&#65533;&#389;&#65533;V a&#65533;@[&#65533;&#65533;&#65533;V&#65533;jA
&#65533;1&#65533;&#65533;&#65533;KX&#65533;&#65533;&#65533;X~f&#65533;&#65533;&#65533;&#65533;&#65533;
.&#65533;&#65533;@
&#65533;&#65533;U`?&#65533;&#65533;&#1734;!| &#65533;A&#65533;i1&#65533;A[&#65533;{!9&#65533;&#65533;5&#65533;&#65533;&#65533;&#65533;&#65533;W&#65533;&#65533;&#65533;fK&#65533;{&#65533;&#65533;&#513;K&#65533;&#65533;&#65533;Fn&#65533;%` ,%&#65533;!&#65533; j"p&#65533;&#65533;>~&#65533;B&#65533;(`&#65533;G5)._&#65533;&#65533;&&#65533;&#65533;&#65533;0&#65533;&#65533;n0}N[&#65533;&#65533;PT	e&#65533;&#309;&&#65533;&#65533;&#65533;y
Mn8P&#65533;&#65533;&#65533;&#65533;&#65533;#&#65533;c	&#65533;q&#65533;&#65533;5&#65533;{&#65533;&#65533;qO&#65533;&#65533;&#65533;A|_&#65533;&#65533;&#65533;=&#65533;&#65533;&#1257;?&#65533;'&#65533;&#65533;CC&#65533;&#65533;&#65533;K/&#65533;&#65533;b&#65533;m&#54951;&#65533;j+&#65533;=Y&#65533;@&#65533;`&#65533;|t&#65533;&#65533;=&#65533;&#65533;&#65533;u]-&#65533; &#65533;p&#65533;bm6&#65533;&#65533; l&#65533;&#65533;&#65533;u&#1318;&#65533;&#65533;&#48479;?&#65533;&#65533;U&#65533;_+&#65533;&#65533;&#65533;d'~&#65533;db7&#65533;&#65533;G&#65533;&#65533;WN&#65533;&#65533;g&#65533;y&#65533;<&#65533;&#65533;&#65533;&#65533;9j	&#65533;"n&#65533;&#65533;&#65533;&#43127;&#65533;&#65533;&#48035;~&#65533;&#65533;&#65533;.&#65533;&#65533;&#65533;&#65533;&#65533;&#65533;n&#65533;z&#65533;4Np&#65533;&#65533;&#65533;3&#65533;~R&#641;&#651;@|no&#65533;&#65533;~&#65533;'&#65533;&#65533;S&#65533;&#65533;&#65533;&#65533;;_&#65533;&#65533;&#65533;&#65533;|&#65533;&#65533;&#65533;&#65533;&#65533;&#1683;k&#36055;t&#1267;&#65533;|&#65533;&#65533;&#65533;&#65533;&#65533;&#65533;2={&#65533;&#65533;/&#65533;"X&#65533;&#65533;&#65533;Jp|&#65533;Z&#65533;&#65533;&#65533;&#65533;tV&#65533;&#65533;&#65533;&#65533;&#65533;&#65533;&#65533;q&#65533;&#65533;&#65533;w&#65533;&#65533;&#65533;x&#65533;&#65533;&#65533;rF&#65533;?Y&#65533; &#65533;^h>&#65533;}&#65533;b&#65533;&#1651;&#65533;}&#65533;{&#65533;c^&#65533;*&#552;&#65533;&#65533;&#65533;&#65533;&#65533;&#65533;?j&#65533;&#65533;}(&#792;E&#65533;:&#65533;0A
n&#65533;&#65533;&#65533;&#65533;&#65533;!&#65533;&#65533;&#65533;+joy&#65533;#&#65533;'A.&#65533;&#65533;&#65533;&#65533;\X&#65533;qQ>p&#65533;s&#65533;@ *&#65533;&#65533;_&#65533;&#65533;&#65533;D"
&#1038;&#65533;B&#65533;&#65533;F&#65533;&#65533;&#65533;&#65533;&#65533;&#65533;&#65533;&#65533;'^~&#65533;&#65533;b&#65533;&#65533;?{%qyv&#65533;&#1534;&#65533;&#65533;I&#65533;q&#65533;&#65533;[&#65533;&#65533;&#65533;B2&#65533;&#65533;|&#53475;*G"G3&#65533;&#65533;|%&#65533;&#65533;5&#65533;&#65533;&#65533;{&#65533;Jb'&#456;J&#65533;&#65533;0&#65533;&#65533;Sb&#65533;&#65533;G&#65533;I&#65533;Z&#65533; 1&#65533;&#65533;&#65533;f:&#65533;/\&#65533;4Y&#65533;>hZ&#65533;&#65533;&#65533;f&#65533;&#65533;&#65533;&#65533;d&#65533;/7&#275;&#65533;-&#65533;&#65533;r^&#65533;\&#65533;D&#65533;4[i&#65533;vB&#1221;&#65533;&#65533;&#65533;1&#65533;&#65533;&#65533;2&#65533;O&#65533;&#65533;;&#65533;&#65533;&#65533;&#65533;l&#65533;}&#65533;&#65533;&#65533;&#65533;i2F&#65533;/D&#65533;y&#65533;&#65533;}^|(&#65533;&#65533;&#65533;&#65533;H&#65533;
K &#65533;&#65533; -Ji
J&#65533;"&#65533;:&#65533;&#65533;&#65533;TN@&#65533;~p&#65533;&#65533;j&#65533;&#65533;&#65533;BIp&#65533;&#65533;	Y`)&#65533;T*&#65533;rt? &#65533;c&#65533;&#400;&#65533;&#65533;&#65533;:(&#65533;&#65533;.&#65533;f
}#&#65533;F &#65533;&#65533;8T,q(A&#65533;8+\a&#65533;&#65533;1&#65533;8X&#65533;&#65533;-&#65533;`&#65533;&#65533;&#65533;&#65533;t[Xp+&#65533;Z&#65533;Qp&#65533;0e&#65533;&#65533;&#65533;&#65533;&#65533;X&#65533;9\&#65533;?&#65533;w+	&#65533;&#65533;&#65533;&#65533;&#65533;&#65533;@
C&#65533;kcNH&#65533;Q&#1256;x,&#65533;&#65533;>&#65533;&#65533;&#65533;&#65533;&#65533;Rl&#65533;&#65533;&#65533;&#65533;m'&#65533;)&#65533;kP&#65533;&#65533;(,&#65533;`&#65533;	&#65533;D&#65533;CV &#65533;&#65533;f	&#65533;&#65533;BS`&#65533;&#65533;+&#65533;&#65533;&#65533;Y&#65533;6v&#65533;&#65533;&#65533;&#539;&#65533;&#65533;&#65533;}GJ&#65533;J95%&#65533;}&#673;H&#65533;Q&#65533; &#65533;&#65533;]&#65533;&#65533;s3&#65533;&&#65533;1TC'&#65533;&#65533;&#65533;YuZ&#65533;3]lLS&#65533;&#65533;QqA&#65533;Se&#65533;p&#65533;&#65533;/h&#65533;&#65533;&#65533;&#65533;&#65533;C&#65533;&#65533;P&#65533; ?H&#65533;f&#65533;&#65533;+&#65533;4&#65533;&#65533;&#65533;&#65533;#&#65533;W2:&#65533;G&#65533;&#65533;W&#65533;(&#65533;&#65533;A&#65533;&#65533;u&#65533;&#65533;@&#65533;  &#65533;h&#65533;&#1154;"&#1394;5jH&#65533;&#65533;@&#65533;S2)&#65533;0&#65533;r&&#65533;&#65533;&#65533;]&#65533;j&#65533;U&#65533;g&#65533;&#65533;&#65533;&#65533;&#65533;&#65533;X&#65533;&#65533;&#65533;f&#65533;&#714;&#65533;&#65533;py&#65533;%(n&#65533;&#65533;&#65533;&#65533;&#65533;v;)&#65533;&#65533;} EU`,5&#65533;\BMD&#65533;&#1110;&#65533;&#65533;&#65533;E&#65533;av&#65533;R&#65533;&#65533;&#65533;&#65533;&#65533;&R&#65533;&#65533;&#65533;"&#65533;&#65533;n&#65533;L&#65533;&#65533;t&#65533;d&#65533;I&#65533;&#65533;&#65533;&#65533;&#65533;&#65533;$&#1629;&#65533;&#65533;&#65533;&#65533;&#65533;H&#65533;j	#&#65533;@
 &#65533;&#65533;-d&#65533;
rm&#65533;@&#65533;cq&#65533;&#65533;
&#65533;i&#65533;&#65533;`&#65533;'SGauc&#65533;u&#65533;I&#65533;k&#1350;&#320;	&#65533;&#65533;j&#65533;J!*$&#65533;&#65533;&#65533;&r&#65533;&#65533;e&#65533;Q&#65533;c&#65533;[&#65533;Y&#65533;&#65533;&#65533;$Tcwu&#65533;&#65533;&#65533;&#65533;a&#65533;BUN&#65533;&#65533;&#65533;L&#65533;&#65533;&#65533;&#65533;M&#65533;q&#65533;[&#65533;&#65533;f&#65533;&#65533;nq&#65533;Mj&#65533;&#65533;ml &#65533;&#65533;&#65533;n&#65533;&#65533;&#65533;&#65533;&#65533;&#65533;&#65533;3&#65533;&#65533; .H&#65533;t&#65533;&#65533;X&#65533;&#65533;]ps&#800;O'&#65533;&#65533;x&#65533;+&#65533;&#65533;7&#65533;&#65533;q&#65533;&#65533;&#65533;&#65533;&#65533;w&#65533;&#65533;8&#65533;&#1786;&#65533;&#65533;&#65533;&#65533;&#65533;&#65533;C>&#65533;&#475;&#65533;&#65533;v7A&#65533;&#65533;&#65533;x[&#65533;8&#65533;x&#65533;Y&#65533;&#65533;&#65533;M&#65533;W&#263;G&#65533;&#65533;&#65533;&#65533;&#65533;&#65533;&#849;&#65533;r&#65533;&#65533;&#65533;&#65533;w&#65533;&#1119;&#65533;&#65533;u3&#65533;&#65533;&#65533;7&#65533;&#65533;&#65533;|{&#65533;&#65533;:&#355;&#205789;&#65533;^'&#65533;&#65533;&#65533;b&#65533;&#65533;&#65533;&#65533;&#65533;Xz&#65533;&#65533;N&#65533;&#65533;&#65533;&#65533;&#65533;u&#65533;&#65533;&#65533;&#65533;&#65533;&#65533;&#65533;&#65533;}&#65533;~|&#65533;&#65533;-&#65533;&#65533;&#65533;Yw&#65533;	&#65533;&#65533;&#65533;&#65533;#&#65533;&#65533;&#65533;&#65533;&#65533;#O&#65533;&#65533;[&#65533;&#65533;&#65533;&#1020;&#65533;7&#65533;&#65533;&&#65533;&#65533;a&#65533;_&#65533;L&#65533;&#65533;&#1179;&#65533;&#65533;h&#65533;&#65533;&#65533;W&#65533;z&#723;I&#65533;KzQ&#65533;&#65533;&#65533;&#65533;&#65533;&#65533;&#65533;&#65533;&#65533;s&#65533;{&#1855;>&#65533;}&#65533;&#65533;&#65533;&#65533;&#65533;&#65533;&#65533;G&#65533;&#65533;&#65533;&#65533;;&#65533;-&#65533;e&#65533;#j&#65533;O}&#911;&#65533;&#65533;&#65533;G&#65533;&#65533;_z&#65533;`&#65533;o&#65533;&#65533;Cf&#65533;8&#65533;&#65533;&#65533;&#65533;.&#65533;+o&#65533;&#65533;&#65533;&#65533;I&#65533;'&#65533;&#65533;&#65533;&#65533;&#65533;&#347;&#65533;&#65533;&#65533;&#65533;?&#65533;&#65533;&#65533;&#65533;&#65533;_&#65533;%&#65533; &#65533;&#65533;|&#65533;H&#694;T&!)&#65533;&#65533;&#65533;&#65533;b)p&#65533;&#65533;&#65533;W&#65533;eR0&#65533;&#65533;x&#65533;&#65533;x&#65533;w'&#65533;$\&#65533;9&#65533;x&#1703;}$&#65533;&#65533;'X&#65533;mff&#65533;&#65533;
&#65533;$Cz&#65533;&#65533;38R&#65533;}/X&#65533;3(&#65533;&&#65533; &#65533;&#65533;&#65533;/&#65533;?X&#65533;2&#1539;5&#65533;&#65533;&#65533;&#65533;1&#65533;2~^&#65533;| &#65533;Ik"R@x&#65533;FhDh&#65533;&#65533;J&#65533;&#65533;Ex&#65533;&#65533;cRXT4&#65533;&#65533;fX&#65533;&#65533;G&#65533;j8&#65533;l&#514;m&#65533;&#65533;i&#65533;&#65533;W&#65533;2&#65533;$U&#65533;XR&#65533;&&#65533;]W&#65533;%&#65533;X}&#1345;(&#65533;fR&#65533;$&#65533;9&#65533;&#65533;~+&#65533;XR&#65533;&#65533;q13&#65533;&#65533;X0l&#65533;&#65533;if~&#65533;&#65533;.&#65533;&#65533;X&#65533;3&#65533;yxK&#65533;;&#65533;ELP&#65533;l&#65533;&#65533;(#&#65533;R{&#65533;X&#881;j6
&#65533;Z &#65533;H&#65533;)P&#65533;XT@&&#65533;&#65533;&#65533;&#65533;&#65533;&#65533;&#65533;g0&#65533;$1&#65533;&#65533;&#65533;H2&#65533;X&#65533;&#65533;H2&#65533;&#65533;$&#65533;x&#65533;&#1432;&#65533;pb3h&&#65533;$@&#65533;&#2038;H&#65533;}&#65533;VdTp@(&#65533;'&#65533;&#65533;&#65533;o&#65533;&#65533;&#1358;7p$&#65533;#3&#65533;$H &#65533;&#65533;8&#65533;XZK&#65533;{X&#65533;R&#65533;&#65533;&#65533;1&#65533;R&#65533;`(&#65533;&#65533;&#65533;g&#65533;E%&#65533;&#65533;&#65533;(8&#65533;&#65533;	&#65533;)P&#65533;'&#65533;0&#65533;}&fR&#65533;+&#65533;&#65533;&#1547;&#65533;&#65533;_3&#65533;)&#65533;E&#65533;&#65533;\&#65533;&#65533;8&#65533;y&#65533;:i&#65533;X&#65533;22&#65533;T52?&#65533;%&#65533;j&#65533;`V&#65533;&#1609;["&#65533;&#65533;H~&#65533;&#65533;&#65533;&#1353;&#65533;&#65533;U&#65533;.&#65533;8&#65533;#s$&#65533;&#65533;&#65533;+0\o&#65533;$ &#65533;&#65533;&#404;&#65533;&#1547;#p\&#65533;1#07&#65533;i&#65533;&#65533;&#65533;S&#818;)&#1812;0&#65533;Vl	&#65533;&#65533;&#65533;+ \o&#65533;&#65533;'&#65533;&#65533;&#65533;&#65533;&#65533;&#65533;fW&#1033;f&#65533;&#65533;&#65533;(&#65533;0&#65533;&#65533;N9&#65533;&#65533;&#65533;&#65533;&#65533;&#65533;&#65533;_&#65533;0Y&#65533;&#65533;&#65533;&#65533;&#65533;XdT&#65533;}E&#65533; #cQ#Pd7&#65533;&#65533;1&#65533;f~	A&#65533;H`f&#65533;	$7 &#65533;	a~&#65533;&#65533;f&#65533;&#65533;&#65533;&#65533;-&#65533;&#65533;&#65533;&f&#65533;&#65533;hQ&#65533;&#65533;K&#1035;&&#65533; &#1671;&#65533;R)&#65533;#&#65533;*
&#65533;'1&#1401;5&#65533;&#65533;"&#1038;R &#65533;}&#65533;&#65533;&#65533;&#65533;&#65533;&#65533;@&#65533;&#65533;&#633;Q&#65533;&#65533;&#65533;&#65533;X&#65533;&#65533;$&#65533;&#65533;E&#65533;	1&#65533;XV&#65533;&#65533;&#65533;&#65533;&#65533;\b&#65533;&#65533;&#65533;&#65533;&#65533;'F&#65533;&#65533;&#65533;1&#65533;&&#65533;v&#65533;&#65533;E&#1511;&#65533;
&#65533;&#65533;&#65533;y&#65533;z&#65533;m&#65533;%i&#65533;)&#65533;&#65533;&#591;&#65533;&#65533;&#65533;v&#65533;&#65533;y&#65533;&#649;*\hy&#65533;&#65533;&#65533;&#65533;(&#65533;#&#65533;*&#65533;&#65533;&#65533;T&#65533;GsY&#65533;&#65533;YI&#65533;7&#65533;&#65533;&#65533;y}&#65533;&#65533;&#65533;	12o&#65533;&#65533;&#65533;&#65533;v&#65533;&#65533;&#1618;&#65533;&#1102;*&#65533; &#65533;y&#65533;&#65533;e&#65533;&#156;&#65533;1&#65533;EH&#65533;&#65533;&#65533;&#65533;Y&#65533;
3&#65533;&#65533;'&#65533;&#65533;#&#65533;&#65533;	&#65533; &#592;f&E&#65533;&#1622;&#849;&#65533;%p}%&#65533;4uE&#65533;&#65533;H
$&#65533;I&#65533;o&#65533;&#65533;&#65533;gb&#65533;&#65533;&#65533;&#65533;&#1702;)`f
&#65533;&#65533;Rd~m
&#65533;n&#65533;&#65533;8v9~&#65533;u&#65533;&#65533;-m&#65533;&#65533;i)&#65533;&V&#65533;w&#65533;&#65533;&#65533;&#65533;&#65533;&#65533;7`fo&#43584;&#41429;Z&#65533;%&#65533;&#65533;&#65533;y&#65533;&#65533;&#65533;n&#1692;z&#65533;+&#43436;&#65533;&#65533;&#65533;&#65533;&#65533;n:&#65533;&#65533;&#65533;&#65533;&#65533;&#1707;&#65533;&#65533;&#65533;&#65533;&#65533;&#65533;j~*&#65533;;&#65533;#!&#65533;&#65533;5!&#65533;&#65533;&#65533;&#1708;&#65533;&#65533;&#65533;&#65533;&#65533;&#65533;&#65533;&#65533;&#65533;Z&#65533;&#65533;z&#65533;&#65533;Z&#65533;&#65533;u:&#65533;;&#65533;&#65533;&#65533;&#65533;&#65533;&#65533;&#65533;|:&#65533;&#65533;z&#65533;&#65533;&#65533;;M&#65533;&#65533;&#65533;Z-&#65533;&#65533;&#65533;&#65533;&#65533;&#65533;q:&#65533;&#65533;&#1675;&#65533;
&#65533;&#65533;&#65533;&#65533;&#65533;&#1711;&#65533;&#65533;&#65533;&#65533;&#44015;u&#65533;T&#65533;o
&#65533;&#65533;	&#65533;&#65533;
k&#65533;&#65533;&#679;&#65533;&#65533;;&#65533;[&#65533;k~&#65533;&#65533;&#65533;&#65533;&#65533;&#65533;:&#65533;&#65533;o&#65533;&#177;$[&#65533;&#65533;&#65533;&&#65533;&#65533;;&#65533;Z&#65533;(&#65533;&#65533;0&#65533;2k&#65533;&#65533;&#65533;=&#65533;&#65533;s<&#65533;O&#65533;&#65533;Y&#65533;7&#65533;>&#65533;&#65533;2&#65533;&#65533;&#754;@[&#65533;F;&#65533;zU8{&#65533;&#65533;&#65533;o&#65533;v&#65533;P&#65533;%K&#65533;R&#65533;&#65533;r&#65533;&#65533;&#65533;&#65533;X&#65533;&#65533;Z&#1781;\&#65533;&#65533;&#65533;7$t&#65533;&#65533;v}R&#65533;&#65533;^&#65533;&#65533;h&#65533;&#65533;Y[&#65533;GK&#65533;[ &#65533;x}#&#65533;&#65533;&#65533;&#65533;&#65533;&#65533;&#65533;z&#65533;&#65533;&#48567;~+&#65533;k&#1783;j&#65533;&#65533;&#65533;&#65533;pJaQ&#65533;A&#65533;d3&#65533;y&#65533;&#65533;&#758;&#65533;&#65533;&#65533;;&#65533;&#65533;&#65533;&#65533;&#65533;+&#65533;&#1778;&#65533;Z&#65533;{b&#65533;&#65533;&#65533;rK&#65533;I&#65533;&#65533;Z[&#65533;&#65533;Z&#65533;y&#1783;|+E&#65533;K&#65533;&#65533;[ i&#40625;&#65533;0&#65533;&#65533;G&#65533;;.c&#1658;&#65533;&#65533;&#65533;&#65533;&#1787;&#65533;&#761;&#65533;&#763;&#65533;:&#65533;K&#65533;l&#695;'&#65533;&#65533;=&#65533;&#65533;&#1783;&#65533;k&#65533;&#827;&#65533;&#65533;&#65533;&#65533;&#65533;&#65533;&#65533;f&#65533;&#65533;&#65533;[&#65533;&#65533;&#65533;&#1835;&#65533;&&#65533;H&#65533;FQ&#65533;&#65533;&#65533;&#65533;&#65533;[&#65533;&#65533;&#65533;&#65533;&#65533;&#65533;&#65533;&#65533;&#1790;&#65533;&#65533;&#65533;&#65533;&#720;i)&#65533;&#1243;&#65533;~j&#65533;'v&#65533;&#65533;&#65533;&#65533;&#65533;j&#65533;&#65533;&#65533;f&#65533;&#65533;&#65533;&#65533;&#65533;
&#65533;l&#65533;&#65533;&#65533; &#65533;'&#65533;&#65533;&#65533;E&#65533;H6.{:&#65533;&#65533;nl&#65533;&#65533;{&#65533;&#65533;&#65533;&#65533;&#65533;&#65533;&#65533; &#65533;&#65533;"&#65533;&#65533;&#65533;&#65533;%|&#65533;&#65533;K&#65533;l&#65533;m&#65533;&#65533;&#65533;K&#65533;&#65533;&#65533;&#65533;&#65533;|&#65533;&#65533;+&#65533;&#65533;&#65533;&#65533;7&#65533;&#65533;;<&#65533;7&#65533;&#65533;&#65533;f&#65533;&#65533;mI&#65533;&#65533;&#65533;J&#65533;&#65533;L&#65533;&#65533;N&#65533;&#65533;	|&#65533;R&#65533;T&#65533;&#65533;U|&#65533;&#65533;+&#65533;&#65533;&#65533;&#307;&#65533;3&#65533;&#65533;&#65533;>&#65533;&#65533;k&#65533;:&#65533;&#65533;K&#65533;=&#65533;&#65533;;&#65533;&#65533;&#806;&#65533;QH&#65533;Pn&#65533;&#65533;O|&#65533;x&#65533;&#65533;z&#65533;&#65533;{&#65533;&#65533;LL&#65533;5&#65533;o|&#65533;<\&#65533;@|}&#65533;+&#264;&#65533;&#65533;&#201;&#65533;&#65533;i&#65533;&#65533;&#65533;&#720;i&#65533;&#65533;v
"v&#65533;&#65533;v&#65533;&#474;&#65533;&#604;&#65533;&#65533;L&#65533;&#65533;K&#65533;&#321;&#65533;&#340;L&#65533;&#65533;&#65533;&#65533;&#65533;q<&#65533;n&#65533;&#65533;2&#65533;B|b&#65533;P&#65533;\&#428;&#65533;-l&#65533;&#33374;l&#65533;&#65533;&#65533;&#65533;&#65533;&#65533;&#172;&#288;&#65533;&#260;l&#231;|&#65533;&#65533;&#65533;&#65533;&#791;l&#65533;&#65533;&#65533;&#65533;&#65533;<&#65533;&#65533;\&#65533;&#65533;"&#1436;&#65533;&#1724;&#65533;&#65533;&#65533;&#65533;&#924;&#606;&#65533;,&#890;&#65533;&#65533;&#65533;\&#65533;&#65533;&#65533;&#65533;<&#65533;
&#65533;&#65533;&#65533;&#65533;&#65533;&#65533;&#65533;&#65533;&#65533;&#65533;&#65533;<&#65533;&#1292;&#65533;&#65533;&#65533;&#65533;&#65533;L&#65533;&#65533;&#65533;&#65533;&#65533;&#65533;&#65533;G&#65533;&#65533;a<&#65533;&F&#1076;|&#1075;&#65533;&#65533;&#65533;&#65533;&#65533;&#65533;M&#65533;&#65533;=&#65533;&#65533;&#65533;}&#65533;&#65533;&#65533;&#65533;&#65533;&#65533;&#65533;&#65533;&#65533;&#65533;&#65533;&#65533;&#65533;&#65533;&#65533; &#65533;&#65533;&#65533;&#65533;&#65533;&#65533;)&#65533;&#65533;	&#65533;&#65533;m&#65533;=&#65533;(&#65533;&#65533;&#65533;M&#65533;'&#65533;&#65533;8&#65533;&#65533;2&#65533;&#65533;.&#65533;&#65533;:&#65533;&#65533;7]&#65533; M&#986;&#65533;&#65533;>&#65533;&#65533;-&#65533;L&#65533;&#65533;N&#65533;&#65533;P&#65533;R=&#65533;Qm&#65533;@&#65533;!&#65533;GB&#65533;\&#65533;&#65533;^M&#65533;H&#65533;&#65533;<&#65533;&#65533;E&#65533;b&#65533;&#65533;h&#65533;&#65533;S&#65533;`\}&#65533;nm&#65533;eM&#65533;r&#65533;&#65533;&#1365;v}&#65533;x&#65533;&#65533;z&#65533;&#65533;y]&#65533;]&#65533;&#65533;&#65533;u&#1472;&#65533;&#1476;]&#1542;M&#65533;s&#65533;&#65533;t]&#1420;&#65533;&#65533;T&#65533;X&#65533;=&#1542;=&#1620;]&#1622;}&#1624;&#65533;&#1626;&#65533;&#1628;=&#65533;q&#65533;W&#65533;&#65533;&#65533;m&#65533;\Y&#1693;x&#65533;j&#65533;&#1702;}$&#65533;&#65533;&#1709;&#65533;&#1710;&#1776;=&#1778;]&#1780;}&#1782;&#65533;&#1780;&#65533;&#1724;m&#1725;&#65533;&#1699;&#65533;&#1633;&#65533;&#1740;X&#65533;&#65533;}&#65533;&#541;&#65533;&#701;&#65533;&#65533;&#65533;&#65533;&#65533;&#65533;&#65533;&#65533;&#65533;&#65533;=&#65533;&#65533;]&#1856;&#65533;&#65533;&#65533;m&#65533;&#65533;}&#65533;x&#65533;&#1866;&#65533;&#65533;&#1861;&#65533;&#65533;&#65533;&#65533;&#65533;&#65533;X&#65533;&#65533;&#65533;&#65533;&#65533;&#65533;&#65533;&#65533;&#65533;&#65533;&#65533;&#65533;&#65533;&#65533;&#65533;]&#65533;&#65533;&#65533;&#65533;=&#65533;&#1757;&#65533;j&#65533;&#1871;&#65533;&#65533;&#65533;&#65533;&#65533;&#65533;j5&#65533;&#65533;&#65533;W`&#65533;~&#65533;
&#65533;&#65533;&#65533;&#65533;2&#65533;&#65533;&#65533;&#65533;-#N&#65533;~&#65533;&#65533;&#65533;&#65533;&#65533;&#65533;&#65533;n&#65533;&#65533; &#65533;^&#65533;^&#65533;&#65533;&#65533;~&#65533;&#65533;&#1889;&#65533;iN&#65533;~&#65533;&#65533;&#65533;~&#65533;8&#65533;&#65533;:&#65533;&#65533;<&#65533;&#65533;>&#65533;&#65533;8.&#65533;&#65533;jE&#65533;&#65533;U@&#65533;&#65533;J&#65533;&#65533;L&#65533;&#65533;N&#65533;&#65533;;&#65533;&#65533;&#65533;R#&#65533;Y@&#65533;T~&#65533;U&#65533;&#65533;/&#65533;&#65533;vZ&#65533;Ua&#65533;/%&#65533;_~&#65533;Y &#26642;&#65533;dnh&#65533;&#65533;l&#65533;&#65533;d&#65533;Z@&#65533;v&#65533;x>&#65533;y.&#65533;|^&#65533;{&#65533;&#65533;j&#65533;&#65533;N&#65533;^&#65533;&#65533;g^&#65533;d&#65533;~&#65533;[&#65533;R]&#65533;&#65533;^&#21518;&#65533;*&#65533;*&#65533;&#65533;.&#33134;&#65533;&#65533;j&#65533;&#65533;&#65533;&#65533;>&#65533;^&#65533;~&#43550;&#43710;&#65533;&#65533;&#65533;&#65533;&#65533;&#65533;&#65533;&#65533;&#65533;&#65533;lN&#46750;&#26158;&#65533;&#65533;&#65533;[&#65533;\&#65533;&#65533;&#65533;G&#65533;&#65533;>&#65533;&#65533;n&#65533;&#158;&#65533;&#302;&#65533;&#65533;&#65533;&#65533;&#65533;&#65533;&#65533;^&#65533;&#65533;>&#65533;&#65533;^&#65533;&#65533;~&#65533;&#1694;&#65533;&#65533;&#65533;R&#65533;&#65533;&#65533;&#65533;>&#65533;&#65533;N&#65533;&#65533;^&#65533;&#65533;&#65533;&#65533;&#65533;&#65533;&#65533;&#65533;&#65533;&#65533;&#65533;&#65533;.&#65533;&#65533;&#65533;&#65533;&#65533;&#65533;&#65533;&#65533;>&#65533;&#65533;n&#65533;&#65533;&#65533;&#65533;&#65533;e&#65533;&#65533; &#65533;?&#65533;A&#65533;&#65533;
&#65533;&#65533;&#65533;&#65533;&#65533;&#65533;&#65533;?&#65533;_&#65533;_b&#65533;&#65533;&#65533;&#65533;&#65533;&#65533;&#65533;&#65533; &#65533;&#65533;n&#65533;$_&#65533;&&#65533;(&#65533;&#65533;1!&#65533;&#65533;.&#65533;&#65533;.?*&#65533;?&#65533;4_&#65533;6&#65533;Wq0&#65533;&#65533;<&#65533;&#65533;g&#65533;&#65533;@/&#65533;=&#65533;l@r&#65533;H&#65533;&#65533;,?&#65533;_+&#65533;.&#65533;I&#65533;)/X&#65533;&#65533;R&#65533;1&#65533;4&#65533;&#65533;X&#65533;&#65533;A&#65533;3&#65533;^?&#65533;c&#65533;&#65533;d&#65533;a&#65533;h&#65533;&#65533;l/&#65533;b&#65533;&#65533;l&#65533;&#65533;(/&#65533;p&#65533;#&#65533;&#65533;w_&#65533;z&#65533;P&#65533;&#65533;g&#65533;&#65533;(&#65533;~&#65533;&#65533;yo&#65533;?&#65533;&#65533;&#65533;&#65533;&#65533;&#65533;&#65533;&#65533;?&#65533;i&#65533;&#65533;h&#65533;&#65533;&#65533;&#65533;&#65533;&#65533;lP&#65533;&#65533;&#65533;&#65533;&#65533;&#65533;&#65533;&#65533;&#65533;&#65533;&#65533;&#65533;h &#65533;&#65533;&#65533;&#65533;k0&#65533;&#65533;&#65533;&#65533;_&#65533;&#65533;&#65533;&#65533;V&#65533;&#65533;z&#65533;&#65533;&#65533;E/&#65533; !&#65533;   ,&#65533;&#65533; q  &#65533;&#65533;)&#65533;&#65533;&#65533;&#65533;&#65533;&#65533;&#65533;&#65533;&#65533;&#65533;&#65533;&#65533;&#65533; &#65533;&#65533;&#65533;&#65533;&#65533;&#65533;&#65533;&#65533;&#65533;&#65533;&#65533;&#65533;&#65533;&#65533;&#65533;&#65533;&#65533;&#65533;&#65533;&#65533;&#65533;&#65533;&#65533;&#65533;&#65533;&#65533;)&#65533;&#65533;&#65533;&#65533;&#65533;&#65533;&#65533;&#65533;&#65533;&#65533;&#65533;&#65533;&#65533;&#65533;&#65533;&#65533;&#65533;&#65533;&#65533;&#65533;&#65533;&#65533;&#65533;&#65533;&#65533;&#65533;&#471;!&#65533;&#65533;&#850;&#247;%&#65533;&#1369;#$&#65533;!&#65533;&#65533;&#1809;&#65533; " &#65533;&#65533;&#65533;&#65533;&#65533;&#65533;&#65533;&#65533;&#65533;&#65533;&#65533;&#65533;&#65533;!Z$&#65533;"&#65533;&#65533;&#65533;&#65533;&#65533;&#65533;&#65533; %&#65533;&#65533;&#65533;&#65533;&#1852;&#65533;&#65533;&#65533;MB&#65533;0&#65533;&#65533;&#65533;&#65533;!Y&#65533;&#65533;&#330;&#65533;HR&#65533;&#65533;&#65533;&#65533; &#65533;@&#156;%r&#65533;&#65533;]:&#65533;i]&#65533;I%8&#65533;&#65533;P&#65533;d&#65533;&#65533;&#65533;I&#65533;@&#65533;%&#65533;&#65533;&#65533;d&#65533;`I&#65533;b)&#1636;&#65533;L&#65533;%R&#65533;l&#1536;&#597;+&#65533;&#65533;0&#65533;&#65533;h&#65533;+&#65533;&#65533;PR&#65533;&#65533;%)&#65533; "&#65533;"&#65533;K&$&#65533;&#65533;&#65533;&#65533;3i&#65533;&#65533;&#65533;Il'&#65533;W&#1165;#K~&#65533;5I&#65533;K	WF&#65533; !wa
,7&#65533;T&#1696;&#65533;dh&#65533;&#65533;&#65533;&#65533;$&#65533;&#377;	,&#65533;&#65533;&#65533;&#65533;h&#65533;&#65533;4&#65533;&#65533;mK&#65533;ppV&#65533;&#65533;)&#65533;` g&#57608;[N&#65533;&#65533;&#65533;&#65533;&#1215;&#65533;I&#1333;&#65533;&#65533;&#65533;v'&#65533;XX&#65533;&#65533;	X0&#65533;(&#65533;&#65533;C&#65533;7&#65533;B4&#65533;B&#65533;l&#65533;d&#65533;z&#20924;&#65533;N&#65533;^"&#65533;&#65533;&#1816;&#65533;c&#65533;&#65533;&#65533;8&#65533;a&#65533;m &#65533;&&#65533;&#65533;&#65533;&#65533;?JU&#65533;8am#Iz&#65533;`&#65533;&#65533;&#1216;5^%&#65533; &#65533;r |%He3HH&#65533;&#65533;;#X!"&#65533; *Y0 
&#65533;&#65533;;&#65533;9&#65533;Bbd1&#65533; yYr &#65533;x&#65533;&#65533;y&#65533;&#65533;%	
&#65533;&#1653;&#65533;~&#65533;&#65533;#&#65533;hI&#65533;&#2566;&#65533;\L&#65533;3&#1220;&#65533;&#65533;&#65533;Y&#65533;V&#65533;&#65533;S	5&#65533;&#1240;_&#65533;&#65533;	&#65533;&#65533;WC&#65533;&#65533;q&#65533;&#65533;&#65533;&#65533;&#65533;!&#65533;A!R"&#65533;&#65533;&#65533;&#65533;D	&#65533;&#65533;w&#65533;&#65533;&#1250;&#65533;&#65533;&#65533;C&#65533;z&#65533;&#1872;E&#65533;&#65533;!&#65533;&#65533;$?&#65533;&#65533;|G&#65533;GVI[:&#421;&#65533;&#65533;Et&#12916;&#65533;&#65533;A&#65533;JB&#65533;&#65533;f&&#65533;eF&#65533;&#65533;$ &#65533;&#1048;$Rlql$4&#65533;&#65533;	x&#65533;a&#365;&#65533;&#65533;&#65533;`Aq7Pj&#65533;^U&#65533;&#65533;&#65533;&#65533;&#65533;&#65533;&#65533;&#65533;0&#65533;l&#65533;&#65533;Ir&#65533;&#65533;&#65533;
5&#65533;&#65533;*&#65533;R&#65533;`&#65533;&#65533;V&#65533;&#65533;&#65533;&#65533;&#65533;Yb&#65533;$e\q&#65533;&#65533;)E&#65533;&#65533;?<^<&#65533;4U&#65533;&#65533;&#65533;&#65533;&#65533;]&#65533;yb&#65533;&#433;&#460;&#65533; &#287;&&#65533;&#65533;&#65533;&#65533;&#65533;&#65533;&#42972;&#428;&#65533;&#333;&#65533;&#65533;n!&#65533;&#65533;&#65533;r&#65533;#&#65533;&#65533;[x5&#65533;&#65533;8&#65533;&#65533;
&#65533;8"&#65533;&#65533;;O&#65533;.&#65533;7Hq&#65533;$'&#65533;&n&#65533;&#65533;s&#65533;&#65533;-va&#65533;}&#65533;&#65533;g&#65533;&#65533;&#65533;&#1715;b+vA&#65533;,&#65533;&#65533;&#65533;_&#65533;&#65533;&#65533;&#1485;&#65533;&#65533;0&#4982;&#65533;&#65533;&#65533;&#65533;&#65533;&#65533;&#65533;&#65533;&#65533;'&#65533;&#65533;&#65533;&#65533;&#65533;&#65533;3{w&#65533;&#65533;&#65533;a/&#65533;&#65533;&#65533;&#65533;&#65533;&#65533;vq&#65533;&#65533;&#65533;/&#65533;&#13072;&#65533;&#65533;&#65533;&#65533;x&#1768;&#65533;&#65533;:&#65533;S&#65533;7&#65533;&#65533;n&#65533;&#278;&#2030;&#65533;&#65533;&#65533;&#65533;&#65533;&#65533;&#65533;z&#65533;&#65533;&#65533;8&#894;&#65533;&#65533;&#65533;&#65533;'.x&#65533;&#155;+=&#65533;&#65533;&#65533;{&#65533;G=&#65533;&#65533;&#65533;o&#65533;&#65533;&#65533;n&#65533;&#65533;&#65533;'.&#65533;&#65533;&#65533;S&#65533;&#65533;&#65533;&#65533; &#65533;>&#65533;&#65533;&#65533;_&#65533;&#65533;=uo?&#65533;&#65533;&#65533;&#65533;&#65533;&#65533;&#65533;&#65533;&#65533;&#1379;^&#65533;&#510;&#65533;Me|&#65533;&#65533;&#65533;&#391;? 6&#65533;&#65533;
t&#65533;&#65533;6&#65533;@r&#962;&#65533;&#65533;
xA&#65533;-&#1027;&#65533; ?&#65533;A$W&#65533;Y!8&#65533;(&#65533;P`H a&#65533;!&#65533;&#65533;0&#65533;3&#801;wh&#65533;%&#65533;}&#65533;S&#65533;&#65533; &#65533;&#65533;H"2" s&#65533;&#65533;a&#65533;1V%Q&#65533;&#65533;x&#65533;0$A&#65533;3N`I&#65533; &#65533;2&#65533;&#65533;&#65533;`&#65533;&#65533;&#65533;'c$&#65533;Pp&#65533;(&#65533;CJ&#65533;ZZ&#65533;2	&#65533;&#65533;|&#65533;&#65533;6&#65533;),&#65533;Q&#65533; H'=CEC&#65533;	&#65533;h&#65533;E&#65533;P&#65533;7|&#65533;7&#65533;GZ@4*Ii$1H,&#65533; &#65533;	&#65533;&#65533;&#1851;H@&#65533;&#65533;XL^)"K0&#65533;gh&#65533;0&#65533;&#1538;&#65533;,T&#65533;&#65533;&#65533;W#&#65533;&#65533;&#65533;-,&#65533;&#65533;J&#65533;@b&#65533;t)coI&#65533;&#65533;&#65533;Ec&#65533;$&#65533;&#65533;&#65533;D&#65533;&#65533;&6&#65533;&#65533;12&#65533;KS&#65533;&#65533;&#65533;&#65533;&#65533;$&#65533;&#65533;&#65533;# 6c1&#65533;4*&#65533;&#65533;U&#65533;X.H8#&#65533;A&#65533;H&#65533;&#65533;JZY&#65533;b:&#65533;M]&#65533;&#65533;&#65533;&#65533;&#65533;&#65533;&#50750;&#65533;&#65533;q&#65533;&#65533;	O23&#65533; A{&#65533;	&#65533;&#65533;&#65533;v&#65533;&#65533;&#65533;&#65533;GCJ&#1169;N&#65533;&#65533;L&#65533;T&#65533;&#65533;\&#65533;W&#65533;!&#65533; &#65533;\&#65533;[@O&#65533;i&#65533;1n&#65533;4&#65533;&#65533;&#65533;&#65533;"	$&#65533;@&#65533;:Ii?&#65533;&#65533;)U&#65533;&#65533;&#65533;&#65533;&#65533;HP&#65533;f&#65533;&#65533;&#65533;&#65533;0&#65533;&#65533;&#65533;f&#65533;?ffU&#65533;wn&#65533;S&#65533;N&#65533;7&#65533;&#65533;J&#65533;&#65533;&#1462;&#65533;&#65533;&#65533;pUgO&#1802;&#65533;&#65533;&#65533;1l&#65533;&#65533;&#65533;&#1257;&#65533;&#65533;6&#65533;&#65533;+&#65533;6 &#65533;.Z&#65533;&#65533;p&#65533;&#65533;_(y&#65533;A*)&#65533;%&#65533;&#65533;0hHQR&#65533;&#65533;6h&#65533;8"4&#65533;&#65533;0+u&#65533;t&#65533;E&#65533;gOO&#65533;&#65533;f&#65533; 7&#65533;&#65533;BibJ&#65533;&#65533;>&#65533;q&#877;nw&#65533;R&#65533;&#65533;u2K&#65533;c
&#65533;&#65533;-X!&#65533;&#65533;q&#65533;&#1068;&#65533;`&#65533;-&#65533;	&#65533;&#958;&#65533;&#65533;aV0&#65533;&#65533;r&#65533;&#65533;&#65533;4&#65533;e&#65533;)&#65533;&#65533;&#65533;p&#65533; &#65533;&#65533;2&#65533;9lg$IN&#65533;&#65533;&#65533;-&#65533;&#65533;&#65533;@i&#65533;&#65533;N&#65533;&#400;&#65533; &#65533;[&#65533;&#65533;&#65533;&#65533;5&#65533;kE&#65533;\K@&#1779;&#65533;&#65533;= &#65533;&#65533;&#65533;&#65533;`	&#65533;&#65533;&#65533;k=&#65533;	&#65533;u&#65533;D&#65533;&#65533;&#65533;#&#65533;!&#65533;&#65533;Q[&#65533;&#65533;&#65533;0&#65533;&#65533;&#65533;+&#65533;&#65533;.pd&#65533;p&#65533;
&#65533;&#65533;1&#65533;0
6 D0&#65533;&#65533;2&#65533;&#51720;&#65533;&#65533;&#65533;&#65533;H&#65533;&#65533;&#65533;&#65533;&#1402;&#65533;&#65533;\m&#65533;&#65533;&#65533;&#65533;&#65533;(S&#65533;&#65533;m"&#65533;&#65533;&#65533;D';&#65533;V>&#65533;"z7&#65533; L&#65533;S&#65533;}&#65533;&#65533;&#65533;&#65533;W&#65533;&#610252;e9&#1753;&#65533;ws&#65533;c,&#65533;&#65533;&#65533;&#65533;SF&#65533;&#65533;O&#65533;&#65533;&#65533;&#65533;&#65533;I[-&#65533;&#65533;1C&#65533;9&#65533;&#65533;&#65533;&#65533;&#65533;%&#65533;&#65533;&#52775;gqz&#65533;&@4&#65533;&#1539;#	&#65533;&#65533;a&#65533;3&#65533;v&#1171;&#65533;&#65533;&#65533;&#65533;T;&#65533;&#1136;&#65533;t&#65533;\&#65533;?&#65533;&#65533;7&#65533;B&#65533;em&#65533;U+&#65533;&#65533;&#65533;f&#65533;	&&#65533;&#65533;&#65533;{*&#65533;&#65533;u&#65533;m&#65533;zFf;&#65533;&#1613;n&#65533;&#65533;&#65533;e&#65533;&#65533;&#65533;M&#65533;&#65533;&#65533;94&#65533;z&#65533;&#65533;&#65533;&#65533;&#65533;'&#65533;&#65533;&#65533;&#65533;M&#65533;/&#65533;&#984;&#65533;&#65533;{&#65533;&#65533;t|mJ&#65533;z+&#65533;&#65533;&#65533;^u&#65533;&#65533;]&#65533;Hq&#65533;&#65533;n&#65533;j/&#65533;&#65533;j&#65533;&#65533;&#65533; ?&#65533;p&#65533;|&#49499;&#65533;&#65533;&#65533;N&#65533;&#65533;&#65533;&#65533;p&#65533;&|&#65533;o&#65533;jW&#65533;E&#65533;&#65533;D.&#65533;&#65533;'i&#65533;;&#65533;&#65533;&#65533;3Nq&#65533;*{&#1560;&#65533;&#65533;+&#65533;&#65533;/&#65533;8o&#65533;&#65533;&#65533;}m`+&#65533;&#65533;X&#133;&#65533;q@&#65533;&#65533;0&#65533;t&#805;&#65533;n&#65533;C&#65533;G&#65533;9&#65533;1^&#65533;&#208;&#65533;&#65533;&#65533;&#65533;iM&#65533;Nll&#65533;uN&#65533; 6&#65533;|&#65533;e72&#65533;)ht&#65533;&#65533;g&#65533;:D&#65533;&#65533;&#65533;&#65533;&#65533;:&#1984;&#65533;1nvt&#65533;&#65533;&#65533;&#65533;&#65533;z	&#65533;&#65533;&#65533;m&#65533;&#65533;&#65533;H&#65533;&#65533;~&#65533;&#65533;&#65533;&#65533;((&#65533;|&#65533;S&#65533;W&#65533;&#65533;w<&#65533;K]r@&#65533;&#65533;(&#65533;&#65533;&#65533;&#65533;5&#65533;GX &#65533;&#65533;|&#65533;+&#65533;&#65533;&#65533;&#65533;&#65533;&#65533;/ycW&#65533;&#27239;&#626574;&#1313;&#65533;&#65533;&#65533;&#65533;&#65533;F&#65533;&#65533;&#65533;&#65533;&#65533;&#65533;&#1532;&#65533;u&#65533;&#65533;&#65533;&#65533;R&#65533;&#65533;}_&#65533;&#65533;!/&#65533;&#65533;&#65533;&#65533;W&#65533;&#65533;&#65533;^&#65533;&#65533;&#65533;&#65533;r}&#2025;&#65533;&#65533;&#65533;&#65533;N&#65533;KJ&#65533;*a&#65533;a&#65533;O{&#65533;&#65533;z&#65533;&#65533;&#65533;&#65533;&#65533;&#65533;&#65533;%_&#65533;?&#65533;&#65533;q%G};`y&#65533;z&#65533;&#65533;&#65533;&#65533;&#65533;&#967;|&#65533;&#65533;|{W}&#65533;W~&#65533;{&#65533;Qr&#65533;v%&#65533;#&#65533;&#65533;&#65533;7xpR~&#1489;&#65533;&#65533;&#65533;&#65533;'&#65533;&#65533;z*&#65533;&#65533;w~&#65533;&#65533;&#65533;0&#65533;&#65533;=utW&#65533;&#65533;v&#65533;Wr,&#1538;Xv&#65533;xP&#65533;pb&#65533;m&#65533;{ ({&#65533;Ax&#65533;&#65533;&P&#65533;;(&#246;z&#65533;1	&#65533;V~&#65533;Y&#65533;&#65533;1(&#65533;&#65533;*&#65533;&#65533;heF^H&#65533;pT]&#65533;&#65533;\&#65533;T&#65533;~&#65533;&#65533;SZ&#65533;%&#65533;c'3&#65533;Hl&#65533;)`&#65533;%&#1159;9({&#65533;&#65533;l8/X&#65533;:&#65533;&#65533;\8Wq&#65533;&#65533;&#65533;RpRp&#65533;%P&#65533;W&#65533;&#65533;&#65533;&#65533;&#65533;&#65533;,&#65533;W&#65533;&#65533;Rr&#65533;e&#65533;&#65533;&#65533;O&#65533;&#65533;R&#65533;&#65533;&#65533;x&#65533;&#65533;&#65533;&#65533;=X-&#65533;`&#65533;&#449;6r&#65533;B2C	&#65533;&#65533;&#65533;&#199;&#65533;&#65533;p2&#65533;&#65533;&#65533;X&#65533;&#65533;&#65533;&#1281;&#65533;S&#65533;&#65533;H)&#65533;&#65533;&#65533;X&#65533;&#1416;&#65533;H&#65533;\&#65533;&#65533;&#65533;&#65533;(P&#65533;zNUHP&#65533;&#65533;p"&#65533;rf$N)&#65533;&#65533;&#65533;+@(%0R&#65533;&#65533;&#65533;8&#11788;&#65533;%&#65533;&#65533;&#65533;ZK&#65533;+P*&#65533;({`&#65533; v&#65533;>a	&#65533;sL&#65533;5#&#65533;TG%&#65533;$`&#65533;(D&#65533;&#65533;&#65533;&#65533;&#65533;&#65533;7&#65533;&#65533;h&#65533;-5&#65533;(&#65533;&#65533;&#65533;&#65533;&#65533;8&#65533;$y&#65533;hH&#65533;&#4943;&#65533;B*&#65533;"&#1601;.&#65533;&#65533;&#65533;"&#65533;H}t$(&#65533;w&#530;-&#65533;P&#65533;&#65533;&#531;~&#65533;&#65533;8&#65533;&#65533;(NF&#65533;TK&#65533;C&#65533;Gu4
6&#65533;&#65533;)R&#65533;$&#65533;":&#65533;W0&#65533;&#65533;(N`(&#65533;h&#65533;&#65533;(8!&#65533;&#65533;%y&#65533;&#65533;&#65533;Z&#65533;&#65533;&#65533;$H&#65533;&#65533;&#65533;Iv\n&#65533;&#1110;2)8(	&#65533;&#65533;&#65533;&#65533;4&#65533;&#65533;&#65533;i&#65533;&#65533;&#65533;&#65533;(8&#65533;I&#65533;&#65533;g"&#65533;&#65533;&#65533;&#65533;&#65533;R@P!8KPZ&#65533;15&#65533;	&#65533;&#65533;&#65533;&#65533;x&#65533;IJH&#65533;nY&#65533;m&#65533;"&#65533;&#65533;&#65533;&#65533;H&#65533;9&#65533;v&#65533;&#65533;&#65533;&#65533;&#65533;9&#65533;&#65533;&#65533;&#65533;iT&#65533;a&#65533;&#65533;9\&#65533;S2&#65533;&#65533;&#65533;&#65533;&#65533;b&#65533;&#65533;9&#65533;&#65533;dv(N_d&#65533;&#65533;&#1537;m&#65533;"#0&#65533;&#65533;O&#65533;&#600;&#65533;8&#588;i&#65533;~t&&#65533;&#65533;"[S%&#65533;P	&#65533;&#65533;	&#65533;y&#65533;&#65533;9&#65533;$&#1052;&#65533;I&#65533;&#65533;&#65533;&#65533;&#65533;&#65533;&#65533;T_DJ&#65533;9\$(&#65533;d&#65533;&#65533;&#65533;I&#65533;&#65533;&#38907;&#65533;&#65533;&#969;&#65533;&#65533;&#65533;&#65533;iT8&#65533;dmyT&#65533;I&#65533;&#65533;&#65533;&#65533;&#65533;8&#65533;&#65533;&#1240;&#65533;iT&#65533;&#608;99&#65533;&#65533;&#65533;I&#65533;&#65533;&#65533;g&#65533;
j&#65533;
J&#65533;)&#65533;D&#65533;&#65533;&#65533;&#65533;&#65533;&#65533;&#65533;&#65533;&#65533;\:&#65533;&#65533;&#65533;&#65533;&#65533;8I&#65533;&#65533;m&#65533;EK0&#65533;v&#34975;&#65533; :&#65533;&#65533;9&#65533;D:&#65533;Ez&#65533;H&#65533;&#65533;vi&#65533;G&#65533;A&#65533;iQ
&#65533;GJH&#676;
&#65533;V&#65533;&#65533;ZZ&#65533;&#65533;&#65533;N
&#65533;X
&#65533;W
&#65533;_j&#65533;eJ&#65533;{&#65533;&#65533;&#65533;&#65533;l&#1702;T&#65533;&#65533;K6&#65533;t&#65533;vZ&#65533;xz&#65533;&#1824;w&#65533;&#65533;~&#65533;~&#65533;&#65533;g:&#65533;b&#65533;&#65533;[z&#65533;&#65533;&#65533;&#65533;&#65533;&#65533;&#65533;&#65533;&#65533;&#65533;&#65533;	&#65533;&#65533;&#65533;&#65533;&#1097;!&#65533;@Id5&#65533;&#65533;&#1704;&#65533;&#1705;&#65533;&#65533;&#65533;&#65533;&#65533;&#65533;&#65533;&#65533;&#65533;}&#65533;ty&#65533;}&#65533;&#65533;&#47722;&#65533;&#65533;y&#65533;&#65533;z&#65533;&#65533;z&#65533;o&#1536;&#65533;&#65533;z&#65533;&#65533;Z&#65533;m&#65533;&#65533;&#65533;&#1707;&#65533;&#1679;&#65533;&#65533;&#65533;&#65533;:&#65533;&#65533;&#65533;&#65533;&#65533;j&#65533;&#65533;z&#65533;&#65533;Z&#65533;&#65533;z&#65533;&#65533;&#1708;&#47724;&#65533;Yw&#65533;0&#65533;p9dc|&#65533;j&#65533;&#1082;d&#346;&#65533;&#65533;
&#65533;&#65533;&#65533;*&#65533;&#65533;&#65533;&#65533;&#65533;j&#65533;&#65533;
&#65533;&#17066;&#65533;&#1708;&#65533;&#65533;&#65533;&#65533;&#65533;Z&#65533;&#65533;&#65533;&#65533;:&#65533;&#65533;z&#65533;q&#65533;&#65533;&#65533;&#65533;G%2Y&#65533;&#65533;&#65533;&#65533;-F&#1391;&#65533;&#65533;&#65533;&#65533;&#65533;	&#65533;&#65533;&#65533;&#65533;+&#65533;&#65533;&#65533;&#65533;&#46764;&#65533;x&#65533;{&#65533;&#65533;&#65533;&#65533;&#65533;k&#65533;&#65533;\Q&#65533;kh&#65533;&#65533;{&#65533;(&#65533;&#65533;*{&#65533;&#65533;&#65533;.&#65533;&#65533;0{&#65533;G&#65533;&#65533;&#65533;b&#65533;&#65533;9&#65533;&#65533;(J&#65533;1&#1779;>&#65533;-{&#65533;<{T<&#65533;&#65533;&#65533;&#65533;&#65533;E&#65533;&#65533;G&#1777;K&#751;&#65533;F(
&#65533;&#65533;&#65533;fsU0&&#65533;&#65533;?&#65533;&#65533;\&#65533;&#65533;~&#306;&#1679;Z&#65533;_&#65533;&#65533;P{&#65533;h&#65533;&#65533;&#65533;&#65533;&#65533;l&#65533;&#65533;g&#65533;&#65533;&#694;P&#65533;P&#65533;&#65533;r&#65533;&#65533;&#65533;G&#65533;J&#65533;&#65533;9&#65533;&#65533;w&#65533;&#65533;;&#65533;&#65533;[&#65533;&#65533;[&#65533;c&#65533;&#65533;&#65533;z&#65533;&#65533;&#65533;H&#65533;)&#65533;&#65533;&#65533;tk&#65533;vK&#65533;o[&#65533;i&#65533;&#65533;J&#65533;t+&#65533;gk&#65533;&#65533;k&#65533;&#65533;;&#65533;&#65533;&#65533;G&#65533;&#65533;k&#65533;&#65533;&#65533;&#65533;&#65533;&#1786;&#65533;[5&#65533;&#65533;&#65533;&#65533;&#65533;+&#65533;X&#65533;&#65533;&#65533;&#65533;&#65533;&#1785;;&#65533;a&#65533;3[&#65533;Fu&#65533;&#65533;k&#65533;&#65533;&#65533;&#65533;&#1743;&#65533;8	~K&#65533;&#65533;&#65533;&#65533;&#65533;&#65533;&#65533;[&#65533;&#1467;&#65533;z{&#65533;&#65533;&#65533;s&#765;&#65533;kT&#65533;&#65533;&#65533;K&#65533;&#65533;&#736;&#1035;&#65533;&#65533;&#65533;&#65533;;&#65533;&#65533;&#766;&#65533;&#65533;&#65533;k&#65533;&#65533;&#1790;E&#65533;&#65533;K&#65533;&#65533;&#65533;&#65533;&#65533;&#65533;&#65533;&#1791;&#1179;&#65533;;&#65533;&#65533; ,&#65533;<&#65533;&#65533;{&#65533;&#65533;&#65533;&#65533;&#65533;&#15933;&#219;&#65533;&#65533;&#764;&#65533;&#65533;&#65533;&#65533;&#828;&#65533;&#65533;&#65533;+&#65533;|&#65533;&#65533;&#65533;<&#65533;&#65533;&#65533;&#65533;&#65533;{	&#65533;{&#65533;(&#65533;&#65533;&#65533;+&#65533;&#65533;&#65533;&#65533;.,&#65533;&#65533;&#65533;&#65533;[&#65533;4&#65533;&#196;&#65533;&#65533;.|T~&#65533;&#65533;&#65533;&#65533;&#65533;&#65533;&#65533;&#65533;&#65533; |&#65533;&#65533;{&#65533;&#1035;&#65533;>&#1854;&#65533;&#65533;&#65533;F&#65533;&#65533;2&#65533;&#65533;P&#65533;R<&#65533;/&#65533;0&#65533;&#65533;)&#65533;&#1147;&#244;&#65533;&#65533;+&#65533;&#65533;;&#65533;<&#65533;P&#1103;~&#65533;&#65533;;&#65533;&#65533;,&#65533;gl&#65533;Y\&#65533;&#65533;x&#65533;a&#65533;&#65533;&#65533;&#65533;GX)&#65533;&#65533;{&#65533;B&#65533;&#65533;T&#65533;&#65533;~&#65533;&#65533;&#65533;+'l&#65533;_&#65533;&#65533;&#65533;`|&#65533;r,&#65533;~&#65533;&#526;&#65533;&#528;&#594;&#65533;g<&#593;&#65533;&#65533;l&#602;&#65533;&#65533;&#65533;{&#541;&#65533;&#65533;{&#65533;&#65533;(l&#65533;&#65533;&#65533;&#520;&#65533;&#552;&#65533;&#536;&#65533;"&#65533;&#65533;&#686;&#65533;&#651;&#1810;&#65533;&#756;\&#758;&#65533;&#651;&#65533;&#613;&#65533;&#722;l&#65533;&#65533;&#65533;&#627;&#65533;&#65533;&#65533;&#65533;-Y&#65533;&#65533;|&#65533;&#540;&#790;L&#65533;&#65533;&#65533;&#433;&#65533;&#65533;v&#65533;&#65533;e&#65533;&#65533;<&#65533;&#65533;,&#65533;&#1564;&#65533;&#1724;&#65533;&#65533;&#65533;&#65533;&#65533;&#65533;&#65533;&#65533;&#65533;&#65533;&#65533;l&#65533;&#65533;\&#65533;&#65533;l&#65533;&#908;&#65533;&#65533;&#65533;&#65533;&#65533;|&#65533;&#65533;&#65533;&#65533;&#65533;&#65533;&#65533;<&#65533;&#65533;\&#65533;&#65533;|&#65533;&#65533;&#65533;&#65533;g,&#65533;&#65533;&#65533;&#65533;&#65533;&#65533;&#65533; &#65533;=&#1045;&#65533;Gm&#65533;&#65533;"	&#65533;&#65533;&#65533;h&#65533;&#65533;&#65533;&#65533;&#65533;&#65533;M&#65533;m&#65533;=&#65533;]&#65533;}&#65533;&#65533;&#65533;&#65533;&#65533;$-&#65533;M&#65533;-&#65533;&#65533;M&#65533;Z&#65533;&#65533;&#65533;&#65533;&#65533;bi&#65533;,%&#65533; m&#65533;m&#65533;%&#65533;&#65533;8&#65533;&#65533;5&#65533;&#65533;,&#65533;&#65533;?M&#65533;A&#65533;&#65533;B&#65533;&#65533;<}&#65533;:&#65533;&#65533;F}&#65533;:m&#65533;N&#65533;&#65533;P&#65533;&#65533;<&#65533;=&#1114;x&#65533;W&#1120;h&#65533;7&#65533;7&#65533;&#65533;&#65533;&#65533;&#65533;]&#65533;&#65533;`]&#65533;f}&#65533;h&#65533;&#65533;j&#65533;&#65533;l&#65533;&#65533;n&#65533;&#65533;^-&#65533;b&#65533;&#65533;d]&#1498;h&#65533;[&#65533;&#65533;qM&#65533;&#65533;&#65533;Yp^&#65533;&#65533;s&#65533;&#1412;]&#1542;}&#1544;&#65533;&#65533;&#1546;&#65533;&#1548;]&#1411;-&#65533;`=D&#65533;=&#65533;m&#65533;&#65533;W`&#1624;}&#65533;}&#1626;&#65533;&#1628;&#65533;&#1625;&#65533;&#65533;&#1186;&#65533;&#1637;M&#1699;}&#1641;]&#1696;&#65533;&#1627;&#65533;&#1710;&#1759;M&#1652;m&#65533;V &#1441;=&#65533;-&#65533;D&#65533;&#65533;&#1783;&#65533;&#1786;&#65533;/&#65533;&#65533;&#1790;&#65533;&#65533;Y&#65533;&#65533;V&#65533;KV&#65533;&#65533;&#65533;&#65533;&#65533;&#65533;}&#65533;&#501;&#65533;&#65533;&#65533;&#65533;&#65533;]&#65533;&#65533;&#65533;&#65533;&#65533;=&#65533;&#1101;&#65533;&#1853;&#65533;&#65533;r&#65533;&#65533;&#65533;&#65533;=&#65533;&#65533;m&#1918;&#65533;&#493;&#65533;&#253;&#65533;HD&#65533;&#65533;&#1833;&#65533;&#1788;&#65533;&#1775;&#65533;&#65533;&#65533;M&#65533;&#65533;&#65533;&#65533;&#65533;&#65533;&#65533;&#65533;&#65533;&#65533;&#65533;&#65533; &#65533;>&#65533;&#65533;&#1069;&#65533;&#65533;}&#65533;&#65533;Mc&#65533;&#65533;&#65533;m\&#65533;]&#65533;>&#65533;^&#65533;~&#65533;&#65533;&#65533;]&#65533;&#65533;&#65533;"&#65533;\^&#65533;&#65533;&#65533;!]*&#65533;&#65533;,&#65533;&#65533;.&#65533;&#65533;0&#65533;2>&#65533;&#65533;4^&#65533;6~&#65533;8&#65533;&#65533;:n&#65533;&#1621;&#65533;&#65533;&#65533;@&#65533;8&#65533;[@&#65533;F^&#65533;H~&#65533;J&#65533;&#65533;L&#65533;&#65533;N&#65533;&#65533;P&#65533;&#65533;K.&#65533;T^&#65533;.&#65533;=&#65533;&#65533;R&#65533;\.&#65533;F&#65533;&#65533;E&#65533;X0&#65533;d^&#65533;f~&#65533;f&#65533;h&#65533;&#65533;l&#65533;&#65533;n&#65533;&#65533;g&#65533;&#65533;p&#65533;&#65533;a^&#65533;cn&#65533;]&#65533;&#65533;[N&#65533;W&#65533;^p&#65533;>&#65533;N&#65533;.&#65533;&#32894;&#65533;&#65533;&#65533;^&#65533;&#65533;&#65533;&#65533;&#65533;&#65533;&#65533;&#65533;&#65533;&#65533;&#65533;G&#65533;&#65533;&#65533;&#65533;&#65533;&#65533;&#42830;&#65533;n&#65533;n&#65533;^&#39182;&#65533;~&#65533;~&#35870;&#65533;>&#65533;&#65533;b&#65533;&#65533;&#65533;&#65533;&#65533; @&#65533;&#65533;&#65533;&#65533;&#65533;&#65533;&#65533;&#65533;>&#65533;&#65533;^&#65533;&#398;	i &#702;&#65533;&#65533;&#65533;&#65533;&#65533;&#65533;&#65533;&#65533;&#65533;&#65533;^&#65533;^&#65533;&#65533;~&#65533;&#1566;&#54864;&#65533;&#65533;&#1937;&#65533;&#65533;&#65533;&#65533;&#65533;N&#65533;&#65533;>&#65533;&#65533;^&#65533;&#65533;~&#65533;&#65533;&#65533;&#65533;&#65533;&#65533;&#65533;b0	&#65533;&#65533;&#65533;&#65533;>&#65533;3&#65533;&#65533;~&#65533;lp&#65533;&#65533;&#65533;&#65533;&#65533;&#65533;&#65533;&#65533;&#65533;&#65533;&#65533;&#65533;&#65533; ?&#65533;&#65533;`&#65533;&#65533;&#65533;
&#65533;&#65533;
&#65533;&#65533;&#65533;&#65533;
k&#65533;_&#65533;O&#65533;&#65533;&#65533;&#65533;
h &#65533; &#65533;&#65533;.&#65533;/&#65533;d&#65533;&#65533;%&#65533;&#65533;&#65533;&#65533;*&#65533;&#65533;.&#65533;&#65533;0&#65533;&#65533;g &#65533;4&#65533;&#65533;c&#65533;8&#65533;&#65533;&#65533;&#65533;&#65533; !&#65533;   ,&#65533;&#65533; t  &#65533;&#65533;) &#65533;&#65533;&#65533;&#65533;7&#65533; ,&#65533;&#65533;&#65533;&#65533;&#65533;&#65533;&#65533;&#65533;&#65533;K&#65533;&#65533;&#65533;&#65533;&#65533;&#65533;&#65533;&#65533;&#65533;&#65533; '&#65533;&#65533;&#65533;&#65533;&#65533;&#65533;!#&#65533;&#65533;$&#65533;&#65533;&#65533;&#65533; &#65533;&#65533;&#65533;&#65533;&#65533;&#65533;&#65533;&#65533;&#65533;  H&#65533;&#65533;&#329;&#65533;&#65533;&#65533;&#65533;&#65533;!&#65533;&#65533;&#65533;&#65533;&#65533;&#65533;&#65533; &#65533;&#65533;&#65533;&#65533;&#65533; &#65533;&#65533;&#65533;&#65533;&#23999;&#65533;&#65533;&#65533;&#65533;&#65533;&#65533;&#65533;%&#65533;&#65533;&#65533;&#65533;&#65533;&#65533;&#65533;&#65533;&#65533;&#65533;&#65533;&#65533;&#65533;&#65533;&#65533; 
,&#65533;o&#65533;&#65533;&#65533;7Y[&#65533;&#65533;&#65533;&#198;J&#65533;Hq&#65533;&#330;/j&#65533;&#65533;q&#65533;&#462; ?&#65533;Ir&#65533;&#132;	ZX&#65533;reC&#65533;)9&#65533;(qr&#65533;&#65533;F&KB U
&#65533;9r8bK&#65533;[&#65533;hSg&#1038;&#65533;F8&#65533;&#65533;q&#65533;B"@&#65533;U&#65533;&#1504;+8&#65533;Kv&#65533;&#1650;h&#1002;%;&#65533;&#65533;&#1383;B&#65533;4&#65533;2&#65533;&#65533;q6WB&#65533;&#65533;T&#65533;GR&#65533;,&#65533;*&#65533;&#65533;B&#65533;nl&#65533;z*"&#65533;&#65533;&#65533;&#65533;&#65533;:!&#65533;&#65533;&#65533;,&#65533;&#1584;r&#65533;&#65533;6&#522;k&#65533;B
&#65533; 6&#65533;&#65533;&#65533;a&#65533;j&#65533;(&#65533;&#65533;j&#65533;D+'T&#65533;&#65533;	&#65533;&#65533;/&#941;^&#65533;M&#65533;&#65533;&#65533;%&#65533;x(=&#65533;,&#65533;=&#65533;Rd&#65533;W)&#65533;&#65533;J`A]&#198;-RbZ$W&#65533;&#65533;&d&#65533;-&#65533;e&#65533;e/&#65533;&#65533;/	&#2035;&#65533;#Vl@&#65533;JG-&#65533;&#65533;3&#65533;&#65533;)h&#449;	&#65533;d!!Wl&#65533;|&#65533;B]!&#65533;K&#449;&#65533; &#65533;u&#65533;X.J&#65533;&#65533;&#65533;p&#65533;X &#65533;[&#65533;p&#65533;i&#65533;&#65533;	X&#1848;&#65533;&#65533;%&#65533;&#65533;|`&#65533;~,&#65533;c
@&#65533;A&#65533;&#65533;&#65533;%&#65533;&#65533;*&#65533;&#65533;&#65533;/7$&#65533;KH!&#65533;2&#65533;&#65533;0@d&#65533;]&#65533;&#65533;&#65533;Ea &#65533;Af6&#65533;&#65533;&#324;&#65533;&#65533;&#65533;&#65533;M*&#65533;&#65533;_]&#65533;`&#65533;R1K&#65533;&#65533;# &#65533;&#65533;&#524;&#65533;EX&#65533;P&#65533;YZT&#65533;i&#65533; G&#65533;&#65533;&#65533;	+&#65533;&#65533;&#65533;&#65533;&#65533;&#65533;&#65533;ay&#65533;Zb&#65533;%&#65533;&#1669;&#65533;&#65533;`&#65533;Y&#65533;&#65533;J &#65533;&#1694;M >&#65533;&#65533;#Jw.&#65533;
&#65533;&#65533;&#65533;"H&#1321;(&#65533;&#65533;K&#65533;RPp&#65533;p*&#65533;%&#65533;X$'@,i[o!&#65533;&#65533;&#65533;&#65533;x&#65533;J&#65533;&#65533;&#65533;&#65533;&#65533;&#65533;Mmh%h&#65533;&#65533;&#65533; &#65533;t&#65533;#&#65533;&#65533;x7&#65533;&#65533;&#65533;&#65533;&#65533;`v&#65533;r&#208;6m&#65533;a}-&#65533;*&#65533;f?&#65533;&#65533;&#65533;L!&#65533;M&#65533;&#65533;&#65533;&#65533;x&#65533;H&#65533;^&#65533;&#65533;!<Z%&#65533;$
X!&#65533;)-i&#65533;&#65533;6&#65533;U(&#65533;j&#65533;Q&#65533; g&#65533;&#65533;&#65533;&#65533;I&#65533;b!&#65533;R A&#65533;H`&#65533;&#254;7&#65533;9&#65533; \p&g&#65533; :&#65533;&#65533;&#65533;&#65533;8(&#65533; `&#65533;m$&#65533;:&#65533;%&#65533;v&#10298;&#65533;2g<&#65533;bg&#65533;`2Nh&#65533;&#585;&#65533;c&#65533;X&#65533;&#65533;{:&#65533;&#65533;&#65533;&#65533;&#65533;&#65533;&#65533;&#65533;&#65533;&#65533;P0&#65533;&#65533;n&#65533;&#65533;k&#65533;X&#65533;&#65533;)&#65533;=&#65533;&#65533;&#1476;&#65533;w'&#65533;&#65533;&#65533;&#65533;&#65533;N&#65533;y&#65533;&#65533;l&#65533;&#65533;&#65533;;&#65533;&#65533;&#65533;&#65533;&#65533;&#65533;o8&#35639;^&#65533;}&#65533;&#65533;^&#65533;&#21947;&#65533;&#65533;&#65533;OC;&#65533;&#65533;&#65533;&#65533;K.&#65533;}[&#65533;.;&#65533;&#183;&#65533;&#65533;7_&#65533;&#65533;&#65533;G&#65533;&#65533;&#65533;WO&#65533;&#65533;&#65533;go&#65533;&#65533;l&#65533;e&#65533;&#65533;&#65533;&#65533;&#65533;&#65533;&#65533;&#1555;&#65533;}&#65533;&#65533;?}&#65533;&#65533;&#65533;>&#65533;&#65533;/&#65533;&#65533;&#65533;&#65533;o&#65533;&#65533;&#65533;&#65533;&#65533;&#65533;&#65533;&#65533;/:&#65533;&#65533;C^&#65533;j&#65533;?&#65533;&#65533;/4 &#65533;&#65533;&#65533;&#65533;&#65533;x&#65533; &#65533;'&#65533;
*&#1026;&#65533;&#65533; &#65533;"&#65533;= &#686;&#65533;&#65533;`hD&#65533;&#65533;&#65533;&#65533;&#65533;(&#65533;&#65533;	)8&#65533;IP&#65533;
l_H&#65533;&#65533;P&#65533;!&#65533;&#65533;c&#65533;&#65533;&#65533;&#63054;D7&#65533;WjHD&#65533;F&#65533; #&#65533;&#65533;&^&#65533;L&#65533;`&#65533;&#65533;D*J&#65533;&#65533;"7`&#65533;e&#65533;|0&#65533;&#65533;&#65533;E&#65533;&#65533;&#65533;leL#&#65533;hF5&#65533;&#65533;&#65533;nLc&#65533;H&#65533;:&#65533;&#65533;l&#65533;&#65533;&#65533;&#65533;&#65533;>&#65533;Q&#65533;&#65533;&#65533;&#65533;u?&#65533;&#65533;1&#65533;L&#65533;"&#65533;&#65533;9&#65533;?&#65533;X&#65533;&#65533; &#65533;&#65533;l`	V&#65533;&#65533;r6&#65533;(&#65533;&#65533;)&#65533;&#1480;&#65533;&#65533;&#65533;&#65533;l&#65533;&#65533;&#65533;&#65533;U&#1440;&#65533;&#65533;&#65533;&#65533;&#65533;&#65533;I+&#65533;@e&#65533;&#65533;&#65533;-&#65533;&#65533;&#65533;&#65533; W&#65533;&#65533;6&#65533;&#472;&#65533;X&#65533;L&#65533;T&#65533;&#65533;f:&#65533;l&#65533;&#65533;#v&#65533;&&#65533;&#65533;u&#65533;-&#65533;&#65533;&#1654;&#65533;&#65533;L0&#65533;IH@.&#65533;f&#65533;&#65533;H&#65533;6&#65533;&#65533;&#65533;h	Z&#65533;A0Cf&#65533;\&#65533;.&#65533;Ek9&#65533;&#65533;&#65533;9&#65533;h&#65533;&#65533;]3&#65533;&#65533;8e&#65533;&#826;&#65533;`&#65533;HK&#65533;&#65533;`&#65533;gZT&#65533;&#65533;&#65533;&#65533;	np' Ku&#65533;&#65533;!HaIB&#65533;&#65533;[&#65533;&#65533;&#65533;&#65533;&#65533;#'&#65533;Kv&#65533;&#65533;&#65533;&#65533; &#65533;W@&#65533; &#65533; &#65533;5&#65533;3&#65533;*TO&#65533;.&#65533;&#65533;J%&#65533;&#65533;&#65533; &#65533;*p&#65533;8X&#65533;&#65533;~&#65533;&#65533;&#65533;`A
#&#65533; &#65533;E&#65533;&#65533;GL&#803;&#65533;&#65533;&#65533;  &#65533;&#65533;M;H,YV&#65533;&#65533;)&#65533;&#65533;Z&#65533;&#65533;&#65533;&#65533;HH&#65533;%3&#65533;FI &#65533;&#555;bxz&#65533;*@&;&#65533;1&#65533;&#65533;w9&#65533; &#65533;&#1092048;&#65533;&#65533;f	&#65533;yE&#65533;/F@U&#65533;&#65533;&#65533;
Z&#65533;(WG{&#482;D&#65533;&#65533;QP]8{k&#65533;R&#65533;&#65533;n`&#65533;S
&#65533;&#65533;V&#65533;h&#65533;&#65533;&#65533;&&#65533;&#65533;&#65533;&#65533;p&#65533;&#740;&#65533;&#65533;~&#65533;&#65533;&#65533;4%&#307;Km&#65533;e&#65533;s&#65533;&#65533;&#65533;`!&#65533;&#65533;;&#65533;7&#65533;&#65533;&#9878;&#65533;qn&#65533;&#65533;&#65533;,	&#65533; 21
&#65533;Z&#65533;}&#65533;|&#65533;K&#65533;&#65533;&#65533;&#65533;&#65533;7@&#65533;&#65533;{&#65533;`aY&d* &#65533;&#65533;E&#65533;I&#65533;YJO&#65533;^C&#65533; &#65533;'&#65533;&#65533;&#65533;&#65533;&fof&#65533;&#65533;@&#65533;O{&#65533;uSha[@&#65533;F&#1077;&#65533;m7&#65533;E&#65533;&#65533;E&#65533;&#65533;&&#1581;&#65533;c&#65533;&#65533;&#65533;&#65533;X&#65533;Kx&#65533;]6
bR&#65533;&#65533;
:S&#65533;q&#65533;&#65533;&#65533;bU&#65533;&#65533;,&#65533;&#65533;&#65533;&#65533;&#65533;%;&#65533;&#65533;&#65533;&#65533;&#65533;~&#65533;&#65533;`*Ky&#65533;&#65533;&#65533;&#65533;&#65533;&#65533;&#65533;&#65533;&#65533;.(&#65533;'&#65533;&#65533;D &#65533;y&#65533;&#65533;
s&#65533;&#65533;(&#65533;&#65533;"&#65533;%&#1586;&#65533;<&#65533;&#65533;yau&#65533; &#65533;&#65533;u&#65533;|9&#65533;dn&#65533;5
\&#65533;.&#65533;&#65533;@&#65533;&$&#65533;Z+K&#65533;HA&#65533;K@f/S&#65533;&#65533;aV&#65533;&#65533;&#65533;M&#65533;&#65533;&#65533;
5&#65533;G-j&#65533;(&#65533;&#1320;&#65533;&#64117;&#65533;j&#65533;z&#865;fq~&#65533;&#65533;c%&#65533;&#65533;&#65533;,&#65533;&#65533;&#1787;g&&#65533;s&#65533;&#65533;&#65533;t&#65533;)&#65533;`&#65533;&#65533;#&#65533;
&#65533;&#65533;&#65533;&#65533;&#65533;&#65533;b0&#65533;&#65533;&#65533;O&#65533;f&#65533;hD &#918;&#65533;l@BP&#65533;&#65533;?5&#65533;&#65533;h5&#65533;&#65533;\mt#x&#65533;&#65533;&#65533;&#65533;K&#65533;Ss9&#65533;\<p&#65533;&#65533;L&#65533;4&#65533;&#65533;&#1078;&#732;&#65533;+pw&#65533;`>&#65533;&#65533;&#65533;-7&#65533;z6&#65533;f|&#65533;&#65533;&#65533;&#65533;&#65533;,&#65533;0x&#1177;f&#65533;&#65533;=&#65533;?o|&&#65533;6&#65533;3&#65533;>4C&#65533;l&#65533;&#65533;7&#65533;i&#65533;{Z&#65533;&#65533;&#65533;x&#595;&#65533;`&#65533;&#65533;:&#65533;&#65533;&#65533;9&#65533;OM&#65533;&#65533;&#65533;&#65533;Nz&#65533;&#65533;&#65533;&#65533;d&#65533;&#65533;&#65533;F&#65533;&#65533;%^sh&#65533;@P&#65533;&&#65533;&#65533;=&#65533;&#65533;0&#65533;&#65533;(&#65533;I&#65533;&#65533;.&#65533;&#65533;&#2009;&#65533;&G&#65533;&#65533;&#65533;&#65533;&#65533;^Kr&#65533;1)m&#65533;&#65533;&#65533;\&#65533;t&#65533;&#65533;&#65533;y&#65533;g}&#65533;WP&#65533;&#65533;s&#65533;iW&#65533;&#65533;[>&#65533;&#65533;Ni&#65533;7&#65533;&#65533;V@~&#65533;&#65533;i&#65533;&#65533;&#65533;(&#65533;&#65533;&#65533;&#65533;Ny&#65533;+ &#65533;f&#65533;6&#65533;'&#65533;&#65533;&#65533;>&#65533;Gy&#65533;gb`&#65533;}&r.A&#1595;&#65533;A 
	&#65533;E&#65533;PNq&#1611;&#65533;&#65533;&#65533;&#65533;&#65533;&#65533;&#65533;';&#65533;&#65533;&#65533;:&#643;&#65533;&#65533;&#65533;&#65533;&#65533;&#65533;[&#65533;&#65533;}&#65533;&#65533;'&#65533;&#65533;^G&#65533;&#65533;C&#65533;z&#65533;&#65533;y&a&#65533;&#65533;&#65533;&#65533;>{&#65533;&#65533;&#65533;&#65533;&#65533;|&#65533;a&#65533;&#65533;&#65533;&#65533;&#65533;&#65533;&#65533;z&#65533;K&#1637;`&#65533;&#65533;&#65533;>&#65533;&#65533;&#65533;z&#65533;&#65533;&#65533;&#65533;&#65533;z&#65533;&#65533;~&#65533;&#65533;&#65533;&#65533;y\&#65533;`&#10688;u&#65533;&#65533;&#65533;&#65533;&#65533;8&#65533;h~&#65533;G&#419;&#65533;&#65533;&#1537;&#65533;z3&#65533;P8&#65533;$X&#65533;h;@&&#1538;.&#65533;i&#65533;&#65533;(G&#65533;'&#65533;6&#65533;7&#65533;&#65533;A&#65533;0:&#65533;B&#65533;6&#65533;}$VA&#65533;&#65533;&&#65533;6&#65533;&#65533;&#65533;]&#65533;&#65533;Jx$&#1412;L&#65533;BO(&#65533;V&#65533;8H&#65533;K&#65533;&#65533;&#65533;X(&#65533;&#65533;&#65533;b&#65533;^&#65533;&#65533;M&#65533;w&#65533;h&#65533;&#65533;DXH&#65533;P]sp&#65533;r8&#65533;rXW&#65533;PgH&#65533;rxW&#65533;&#65533;~&#519;~&#65533;q&#65533;JG%	&#656;&#65533;H~&#65533;E!&#65533;&#65533;ga&#65533;q 8X&#65533;&#65533;&#65533;Lx&#65533;&#65533;&#65533; m&#65533;&#65533;R&#65533;f&#65533;W@&#65533;K&#65533;&#65533;t&#65533;H&#65533;p&#65533;]ib'&#65533;&#65533;P&#65533;&#65533;&#65533;E&#65533;&#65533;&#65533;&#65533;1&#65533;&#65533;&#65533;&#65533;&#65533;H&#65533;4?&#65533;&#65533;)&#65533;+Z&#65533;&#65533;D&#65533;#VL;&#65533;nQ7&#65533;0.&#65533;&#65533;&#65533;cu&#65533;5&#65533;?&#65533;Iq&#65533;U&#65533;&#65533;PR&#65533;P&#65533;q&#65533;D&#65533;&#65533;&#65533;&#65533;&#65533;&#65533;&#65533;W&#1542;&#65533;&#65533;&#1832;Y&#65533;D&#65533;R&#65533;Y&#465;&#65533;&#65533;&#65533;Hp')P&#65533;&#65533;Y7&#65533;r&#65533;&#65533;)&#65533;&#65533;&#65533;&#65533;H&#65533;&#65533;&#65533;M9E&#65533;&#65533;&#65533;hJK@Z&#65533;&#65533;&#65533;2rqT&#837;&#65533;@&#65533;&#65533;&#65533;  BN&#65533;&#65533;t# 4&#65533;&#65533;xH&#1040;V &#65533;T#&#65533;-&#65533; Y&#65533;2&#65533;&#65533;&#65533;&#65533;!&#65533;&#65533;&#65533;&#17393;H\*&#65533;&#65533;
E&#65533;&#65533;Y&#65533;&#65533;&#65533;H&#65533;U&#65533;&#65533;&#65533;<I&#65533;R&#65533;&#65533;&#65533;(&#65533;)`JL+y&#65533;&#65533;t&#65533;<&#65533;U&#65533;&#65533;7&#65533;8'&#65533;&#65533;&#65533;N&#65533;q&#65533;JI&#65533;$@\&#65533;&#65533;&#65533;h&#65533;?p&#65533;? S&#65533;&#65533;&#65533;&#65533;&#65533;q&#65533;%9&#65533;z&#37337;&#65533;9&#65533;&#65533;9&#65533;Y&#65533;&#65533;_EA&#65533;&#65533;&#1293;&#65533;&#65533;&#65533;KP-D&#65533;&#65533;!&#1616;G&#65533;&#65533;&#65533;&#600;&#65533;t&#65533;$p&#65533;&#65533;Y&#65533;qI'IN&#65533;&#17123;&#65533;&#65533;&#65533;&#65533;&#65533;&#65533;&#65533;EC&#65533;{&#65533;&#65533;&#519;-4&#65533;&#65533;&#65533;&#65533;&#1560;&#65533;yq)L&#65533;	&#65533;&#65533;)Sxi&#65533;8&#65533;&#65533;9&#65533;&#65533;Y&#65533;&#65533;&#65533;&#65533;&#65533;h&#65533;&#65533;	&#65533;&#65533;H&#65533;&#65533;&#65533;&#65533;&#65533;&#65533;d'&#65533;x&#65533;947&#1040;&#65533;8&#1465;&#65533;&#65533;	&#65533;&#65533;e&#65533;o&#65533;? &#65533;&#65533;&#65533;7&#1030;ii&#65533;&#65533;&#604;&#65533;-&#65533;&#65533;&#65533;	bT&#65533;&#65533;&#583;&#1497;&#65533;#&S7&#65533;&#65533;&#65533;&#604;&#65533;&#65533;wHNo&#605;&#65533;&#65533;&#65533;iu&#65533;-&#65533;_&#65533;&#65533;j&#65533;:&#65533;&#65533;&#65533;&#65533;)&#65533;&#65533;&#65533;W&#65533;i&#65533;'&#65533;V&#65533;&#1606;&#65533;&#1112;&#1657;&#65533;T&#1569;&#65533;&#65533;&#65533;j&#65533;Tx&#65533;y&#65533;%&#65533;&#65533;&#65533;&#1632;&#65533;&#604;&#65533;Y&#65533;&#65533;Y&#65533;&#65533;&#65533;P:&#65533;&#65533;V&#65533;r&#65533;2a&#65533;&#65533;&#65533;&#65533;&#65533;&#65533;:&#65533;-&#65533;$
&#65533;&#65533;0D&#65533;&#65533;&#65533;h&#65533;NZ&#65533;1&#65533;&#65533;z&#65533;XJ&#65533;&#65533;&#65533;&#65533;&#1688;^&#43361;&#65533;T8&#65533;a&#65533;&#65533;e:&#65533;f&#65533;&#65533;hz&#65533;f&#65533;&#65533;I&#65533;&#65533;&#65533;&#65533;&#65533;YH&#65533;-1*a&#65533;&#65533;&#1048;&i&#344;r&#43468;	&#65533;i&#65533;&#65533;jJ&#65533;`:&#65533;nj&#65533;b
&#65533;&#65533;&#1704;&#65533;Y&#65533;DJ&#65533;l&#43410;*&#65533;h*&#65533;&#65533;&#65533;&#65533;&#65533;:&#65533;&#65533;&#681;&#65533;&#65533;&#65533;E&#65533;&#65533;)&#65533;&#65533;3.x&#65533;%N&#65533;&#65533;&#65533;&#65533;&#1705;&#65533;&#65533;&#65533;&#65533;&#65533;&#65533;&#65533;&#65533;&#65533;&#65533;I&#65533;&#65533;J&#65533;0&#43692;&#65533;&#65533;&#65533;&#1707;&#65533;&#65533;&#65533;&#65533;&#65533;&#65533;&#65533;&#65533;FQa&#1350;&#154;&#65533;&#698;&#65533;&#65533;&#65533;&#634;&#65533;&#65533;&#65533;&#65533;&#65533;:&#65533;&#65533;Z&#65533;&#794;&#65533;^&#65533;q&#65533;&#65533;j&#65533;&#65533;&#65533;&#65533;&#65533;&#65533;&#65533;&#65533;&#65533;&#65533;Z&#65533;&#65533;&#65533;_&#65533;&#65533;&#65533;&#65533;&#65533;6A&#65533;QZ&#65533;&#65533;&#65533;&#65533;&#65533;&#683;/&#65533;&#34478;&#65533;&#65533;&#65533;&#65533;&#65533;&#65533;&#65533;&#1711;&#65533;&#65533;&#65533;&#65533;&#65533;&#65533;y&#65533;&#65533;8 A+lx &#65533;&#65533;&#1776;&#751;&#65533;&#65533;&#65533;&#65533;&#65533;[&#65533;{&#65533;&#65533;z&#65533;&#65533;&#65533;b&#65533;&#65533;&#62129;";&#65533;$&#1775;/R&#65533;(&#65533;&#65533;&#65533;\yu&#65533;&#65533;&#65533;&#1138;/k&#65533;m&#1542;*{&#65533;8&#65533;&#65533;'&#1775;6&#65533;&#65533;=&#65533;&#65533;&#65533;&#371;&#65533;Y&#65533;5k&#65533;C{&#65533;&#65533;&#65533;&#65533;D;&#65533;&#65533;&#1396;N&#65533;&#65533;&#65533;E&#65533;P&#65533;W&#65533;&#65533;.+L/rR&#65533;&#65533;S&#1781;^&#65533;&#65533;\&#65533;J+&#65533;K&#65533;&#65533;9&#65533;\\&#65533;Y/&#65533;Wk&#1780;F*&#65533;]&#756;Q&#65533;&#65533;s&#65533;o&#65533;O&#65533;&#65533;xK&#65533;2&#1778;|&#65533;&#65533;&#65533;&#65533;&#65533;+&#65533;&#65533;&#65533;&#65533;L[&#65533;`&#65533;&#65533;&#65533;k&#65533;&#65533;-&#738;nK&#65533;&#65533;&#36303;&#1783;N&#65533;&#65533;Zk&#65533;Q&#1782;&#65533;K&#65533;s+&#65533;,j&#65533;&#65533;[&#65533;&#65533;;&#65533;&#65533;[&#65533;q&#1780;|&#65533;&#65533;j&#65533;&#65533;j&#1652;/&#65533;&#65533; &#758;&#65533;&#65533;&#65533;&#65533;[&#65533;&#65533;&#65533;&#65533;&#65533;&#65533;&#65533;.&#48699;{&#65533;&#65533;&#65533;3&#65533;Z9&#65533;Y&#65533;&#65533;&#65533;&#65533;&#65533;&#65533;;&#65533;&#65533;{&#65533;&#65533;&#1761;&#65533;&#65533;&#65533;&#65533;&#65533;:&#65533;o+&#65533;&#65533;K&#65533;&#65533;+&#65533;&#65533;&#65533;&#65533;y&#65533;&#65533;u&#65533;&#65533;J&#1659;&#65533;+&#65533;Y&#65533;&#65533;&#65533;&#65533;"&#363;&#65533;&#65533;&#1787;&#24318;&#9982;&#65533;&#65533;&#65533;&#766;&#49918;&#65533;&#65533;&#42751;&#65533;&#65533;&#65533;&#65533;&#1791;&#65533;&#65533;&#65533;&#65533;&#65533; &#65533;&#1035;&#65533;&#1579;&#65533;&#65533;&#313;&#65533;L&#465;S&#65533;+&#65533;&#65533;k&#65533;&#65533;&#65533;&#65533;&#65533;{&#65533;&#683;&#65533;&#65533;&#65533;,&#65533;&#65533;&#65533;&#65533; |&#65533;<&#65533;$\&#65533;&|&#65533;#&#65533;&#65533;&#65533;&#65533;&#65533;&#65533;&#65533;&#65533;M&#65533;&#65533;&#65533;&#65533;&#65533;&#65533;&#65533;&#65533;&#65533;3&#65533;l&#65533;&#65533;&#65533;&#35540;&#65533;&#65533;&#65533;6&#65533;8L&#65533;"&#65533;&#65533;&#65533;K&#65533;K&#65533;&#65533;L&#65533;&#65533;(&#65533;R&#65533;&#65533;5&#65533;&#65533;&#65533;$LW|&#65533;F,&#65533;[,L]&#1812;^LW&#65533;&#65533;`&#787;A|&#65533;e&#65533;&#65533;d<&#65533;]l&#65533;&#65533;&#65533;W&#65533;&#65533;&#65533;&#65533;&#65533;B\&#65533;v|&#65533;x&#65533;&#65533;z&#65533;&#65533; k&#65533;~&#65533;&#65533;M&#65533;&#65533;&#65533;&#65533;{\&#65533;w&#65533;&#390;&#65533;&#65533;B&#65533;&#65533;y&#65533;&#65533;v&#65533;&#522;&#594;<&#596;,&#65533;S&#65533;{&#65533;&#65533;&#65533;&#65533;x<&#65533;^&#65533;&#415;&#787;Si&#65533;&#65533;L\&#65533;X&#65533;@&#65533;&#673;&#65533;&#65533;e&#65533;&#686;&#664;&#754;L&#65533;t&#65533;&#65533;p&#65533;&#65533;&#65533;&#787;b&#65533;&#442;&#65533;&#763;l&#65533;&#65533;&#65533;&#65533;&#65533;8&#808;&#830;&#65533;&#65533;&#348;&#826;&#65533;&#65533;&#65533;&#65533;&#730;&#65533;&#65533;&#65533;&#65533;&#65533;&#1180;&#65533;&#1116;&#65533;&#65533;|&#888;&#65533;&#65533;&#1548;&#894;&#65533;&#65533;bl&#65533;&#429;&#65533;&#659;&#65533;;&#65533;&#1644;&#65533;&#65533;|&#65533;&#1964;&#65533;&#65533;&#65533;&#65533;s&#65533;&#65533;&#65533;&#806;,&#447;X&#891;|&#65533;&#65533;l&#999;l&#65533;&#65533;&#65533;&#65533;&#65533;&#65533;&#65533;&#65533;&#65533;&#65533;,&#65533;&#65533;l&#65533;&#65533;|&#65533;&#65533;&#65533;&#65533;
&#65533;&#65533;&#65533;&#65533;&#65533;L&#65533;&#65533;&#65533; &#65533;&#65533;SI&#65533;&#65533;L&#65533;&#65533;|&#65533;&#65533;&#65533;&#65533;&#65533;&#65533;&#65533; &#65533;"=&#65533;$]&#65533;&}&#65533;#]&#65533;&#65533;&#65533;&#65533;&#65533;&#65533;L&#65533;J&#65533;I&#65533;&#65533;4]&#65533;6}&#65533;8&#65533;&#65533;:&#65533;&#65533;$=&#65533;}&#65533;2&#65533;&#65533;B=&#65533;&&#36938;F&#65533;&#65533;H&#65533;&#65533;G&#65533;&#65533;FM&#65533;P&#65533;&#65533;B&#65533;&#65533;N&#65533;&#1303;rY&#65533;&#65533;[}&#65533;]M&#65533;ZM&#65533;bZd=&#65533;f]&#65533;h}&#65533;Z&#65533;IY&#65533;&#65533;n&#65533;&#65533;p&#65533;&#65533;q&#65533;&#65533;i]&#65533;g}&#65533;u&#65533;z_&#65533;&#65533;z}&#1344;&#65533;&#65533;<&#65533;V&#65533;&#65533;x)&#65533;-&#65533;&#65533;v&#65533;IV&#65533;&#65533;m&#65533;&#1549;&#65533;&#1552;-&#65533;"C&#1617;&#65533;J&#65533;-2&#65533;4&#1617;&#65533;&#1630;&#65533;&#1632;-2&#65533;-&#1699;M&#1688;-&#1703;]&#1698;&#65533;&#1644;&#1695;&#65533;&#1676;}&#1621;&#1748;&#1627;&#65533;&#1676;&#65533;&#65533;`Z&#65533;q&#1597;&#65533;&#1384;&#65533;&#65533;M&#65533;m-&#1637;&#65533;&#65533;&#65533;&#65533;&#1649;M&#65533;&#65533;&#65533;&#65533;&#65533;&#65533;&#65533;&#65533;&#65533;&#65533;=&#65533;&#65533;]&#65533;&#65533;}&#65533;&#1565;&#65533;&#525;&#65533;&#65533;}&#65533;&#65533;m&#65533;&#253;&#65533;&#65533;&#65533;&#1149;&#65533;&#65533;&#65533;&#65533;&#65533;V&#65533;&#65533;&#65533;-2&#65533;&#65533;&#65533;&#65533;&#65533;&#65533;=&#65533;&#65533;]&#65533;&#65533;}&#65533;&#65533;&#65533;&#65533;&#65533;&#65533;&#65533;&#65533;}&#65533;&#65533;=&#65533;&#65533;M&#65533;&#65533;&#65533;&#65533; V&#65533;~&#65533;&#65533;&#65533;
&#65533;&#65533;&#65533;&#65533;&#65533;&#65533;&#65533;>&#65533;&#65533;&#65533;&#65533;]&#65533;&#65533;&#65533;&#65533;&#65533;&#65533;&#65533;&#65533;&#65533;&#65533;&#65533;&#65533;6&#65533;"^&#65533;$~&#65533;&&#65533;&#65533;(&#65533;&#65533;*.&#65533;&#65533;&#65533;0&#65533;&#65533;
6&#65533;&#65533;-&#65533;&#65533;6&#65533;!&#65533;&#65533;&#214;&#65533;8&#65533;&#65533;>&#65533;&#65533;@&#65533;&#65533;;&#65533;&#65533;A^&#65533;F~&#65533;H^&#65533;C&#65533;&#65533;L&#65533;&#65533;K&#65533;&#65533;8~&#65533;Rn&#65533;4N&#65533;P~&#65533;D&#65533;&#65533;Z&#65533;&#65533;\&#65533;&#65533;^&#65533;&#65533;`&#65533;b&#65533;&#65533;I&#65533;&#65533;<>&#65533;>&#65533;8&#65533;&#65533;X&#65533;&#65533;n&#65533;&#65533;m&#65533;j>&#65533;r^&#65533;s&#65533;x&#65533;&#65533;z&#65533;&#65533;|&#65533;&#65533;~&#65533;&#65533;&#65533;>&#65533;yn&#65533;N&#65533;t&#65533;&#65533;&#25230;&#65533;@N&#65533;n&#65533;>&#65533;^&#65533;~&#38430;&#38590;&#65533;~&#65533;u&#65533;&#65533;&#65533;&#65533;>&#65533;^&#65533;~&#43550;&#43710;&#65533;&#65533;&#65533;~^ &#65533;&#65533;>&#65533;^&#65533;~&#48062;&#65533;&#65533;&#65533;&#65533;&#65533;Ce &#65533;^&#65533;&#65533;~&#65533;&#542;&#65533;&#65533;n&#65533;`&#65533;&#65533;&#65533;&#65533;&#65533;&#65533;>&#65533;&#65533;^&#65533;&#65533;~&#65533;&#1566;&#65533;&#1726;&#65533;&#65533;&#65533;^&#65533;&#65533;&#65533;&#65533;&#65533;&#65533;&#65533;>&#65533;&#65533;^&#65533;&#65533;~&#65533;&#65533;&#65533;&#65533;&#65533;&#65533;&#65533;&#65533;&#65533;&#65533;&#65533;&#65533;&#65533;&#65533;>&#65533;&#65533;^&#65533;&#65533;~&#65533;&#65533;&#65533;&#65533;&#65533;&#65533;&#65533;&#65533;&#65533;&#65533;&#65533;&#65533;&#65533; &#65533;?&#65533;_&#65533;&#65533;&#65533;&#65533;e&#65533;&#65533;&#65533;&#65533;&#65533;&#65533;&#65533;?&#65533;_&#65533;&#65533;@c`&#65533; !&#65533;   ,&#65533;&#65533; w  &#65533;&#65533; &#65533;&#65533;&#65533;&#65533;&#65533;&#65533;&#65533;&#65533;VX'&#65533;&#65533;&#65533;&#65533;&#65533;&#65533;&#65533;&#65533;&#65533;&#65533;&#65533;&#65533;&#65533;)&#65533;X&#65533;&#65533;([&#65533;&#65533;&#65533;&#65533;&#65533;%&#65533; &#65533;&#65533;&#65533;&#65533;K&#65533;H&#65533;&#65533;&#65533;&#65533;&#65533;&#65533;Z&#65533;'R&#65533;&#65533;&#65533;W##&#65533;&#65533;&#65533;!&#65533; &#65533;&#65533;&#1160;&#65533;&#65533;&#65533;&#65533;&#65533;$&#65533;&#708;&#65533;&#1239;&#65533;&#65533;H&#65533;&#131;&#8830;&#65533;7&#65533;W&#65533;?&#65533;&#65533;&#65533;&#65533;#K) &#65533;&#1359;&#65533;0&#65533;&#65533;&#65533;J&#65533;K&#65533;L&#65533;r&#65533;O&#65533;D R0&#772; C< &#65533;j&#65533;fI&#65533;FK>&#65533;&#65533;X&#65533;B&#65533;&#65533;(S&#65533;"&#626;&#65533;&#727;&#65533;&#65533;&#65533;I&#65533;f&#65533;*s&#65533;&#65533;&#627;&#65533;&#991;@Q&#948;I&#65533;&#65533;&#1123;&#65533;LZX&#692;&#65533;R&#65533;P&#65533;)E0&#65533;*&#1387;V&#65533;b&#1898;&#65533;+&#1519;^&#194;&#65533;&#65533;T&#65533;S&#65533;h&#486;]&#65533;&#65533;-&#1772;Q&#65533;&#65533;Br&#65533;&#1257;&#1851;x&#65533;b*(&#65533;&#65533;[K&#65533;
~;&#65533;0a&#65533;^&#65533;&#65533;1Y&#65533;~&#65533;2eL&#1649;e&#210;N&#65533; !&#65533;s&#65533;&#65533; U|&#65533;&#65533;&#65533;RB&#65533;&#727;&#65533;&#65533;&#65533;&#65533;&#65533;&#65533;L&#65533;3&#65533;D6&#787;ka&#65533;&#65533;S&#65533;
&#65533;&#65533;&#65533;&#65533;&#65533;&#65533;&#65533;.Yr&#65533;q&#65533;f&#65533;z&#65533;&#65533;&#65533;&#65533;o=h&#65533;&#65533;&#65533;&#65533;J`w&#65533;&#65533;O&#65533;>&#65533;Z=&#65533;#Rl A
&#65533;-C&#1851;&#65533;8&#65533;q.&#65533;&#65533;&#65533;&#65533;|&#65533;&#65533; &#65533;&#65533;&#65533;&#65533;&#65533;K&#65533;&#65533;Bm&#65533;&#65533;A&#65533;Y&#65533; *&#65533;&#65533;&#65533;&#65533;&#65533;&#65533;	&#65533; &#65533;&#65533;&#65533;&#65533;`(&#65533;p&#65533;u&#65533;A6U&!ZI&#65533;Y0BF&#65533;h1&#65533;@&#65533;&#65533;&#65533;eA*[ &#65533;&#65533;-&#65533;e&#65533;&#65533;m&#65533;&#65533;&#65533;&#65533;\<&#65533;B&#65533;&#65533;X&#65533;A?0&#65533;3&#65533;&#65533;p&#65533; &#65533;&#65533; &#65533;&#65533; %	%d&#65533;WSbN-2&#65533;%&#65533;&#65533;H&#65533;&#614;&#65533;W&#65533;W&#65533;&#65533;&#65533;H&#65533;wH&#65533;&#65533;&#65533;&#65533;%&#65533;g%&#1364;&#65533;&#65533;&#65533;&#65533;M&#65533;&#65533;"c&#1954;&#65533;T&#65533;&#65533;&#65533;&#65533;![&#65533;&#65533;_&#65533;&#65533;v&#65533;p%p&#1120;&#65533;&#65533;y&#65533;VX`B&#65533;[\&#65533;&#65533;
&#65533;&#65533;&#65533;(&#65533;&#65533;(n&#65533;&#65533;XH#&#65533;&#65533;&#65533;
"&#65533;Ha&#65533;&#65533;&#65533;&#65533;3&#65533;&#65533;&#65533;&#65533;&#65533;"%s&#65533;W&#65533;b&#65533;C&#65533; da&#65533;&#65533; \h&#65533;#(D&#65533;!&#65533;&#65533;I&#65533;(zr+&#65533;&#65533;&b&#65533;&#65533;`&#65533;&#65533;&#65533;B&#65533;&#65533;Lm&#65533;DjT}&#65533;p &#65533;. &#65533;\&#65533;&#65533;&#768;&#65533;&#65533;V&#65533;[I7P)&#65533;vy&#65533;&#65533;&#65533; "&#65533;*-"3&#65533;&#65533;n&#65533;&#65533;Ph&#65533;&#65533;&#65533;&#65533;&#65533;o&#65533;&#65533;&#65533;&#65533;2&#65533;&#65533;&#65533;&#65533;* &#65533;&#65533;&#65533;&#65533;+&#65533;&#65533;&#65533;z&#65533;AS&#65533;&#65533;4&#65533;6j&#65533;&#65533;&#65533;T&#65533;&#65533;&#65533;&#65533;P[Pt&#65533;\&#2035;&#65533;R_&#65533;vn&#65533;Q]&#65533;&#65533;2o&#65533;&#65533;&#65533;X&#65533;&#65533;&#65533;|*&#65533;D&#65533;&#65533;t&#65533;m7&#65533;a&#65533;&#65533;&#65533;f'&#65533;&#1920;&#1845;4&#65533;mx&#65533;&#65533;x&#65533;/&#65533;x&#65533;&#65533;&#65533;&#65533;e&#65533;m3z&#65533;&#65533;&#65533;v&#65533;w&#65533;&#65533;&#65533;8&#65533;l.&#65533;&#39335;^&#65533;&#43571;&#65533;z&#65533;9&#65533;&#449;&#65533;T7&#65533;&#1667;&#65533;S&#61476;G&#65533;{&#65533;&#65533;&#65533;&#65533;&#65533;&#65533;&#65533;><&#65533;&#65533;&#65533;&#65533;<&#65533;9&#65533;&#65533;f&#65533;&#65533;4&#65533;&#1701;};&#65533;&#65533;#&#65533;=&#65533;&#65533;]&#65533;}&#65533;&#65533;c&#65533;&#65533;&#65533;&#1403;|&#65533;&#65533;&#65533;&#65533;&#65533;&#65533;&#65533;g&#65533;&#65533; &#65533;@6z,&#65533;&#65533;&#65533;&#65533;&#65533;&#65533;&#65533;&#65533;&#65533;&#65533;;&#65533; &#65533; H&#65533;&#65533;&#65533;,&#65533;	f'?&#65533;4B&#65533;d&#65533;3&#65533;G2
:/r&#65533;`1&#65533;&#65533;	vp&#65533;&#65533;&#65533;yh&#65533;A&#65533;&#65533;&#65533;(L!
A&#65533;&#65533;&#65533;&#9297;JN&#65533;&#65533;@&#65533;8&#801;&#65533;&#65533;i&#65533;@T!Q&#65533;	&#65533; &#65533;&#65533;&#65533;{b&#65533;QY&#65533;4&#65533;&#65533;&#65533;n&#65533;&#65533;Al&#65533;R&#65533;&#65533;&#65533;>&#65533;&#65533;|&#65533;`&&#65533;&#136;&#65533;&#65533;-H&#65533;&#65533;)T&#65533; @&#65533;&#65533;&#65533;&#65533;&#65533;+&#65533;9&#65533;B&#65533;&#65533;c&#65533;&#65533;&#65533;.&#65533; ]P$&#65533;&#65533; &#65533;(j"&#65533;Z&#65533;@i&#65533;@&#65533;&#65533;&#65533;&#524;&#65533;&#65533;Y!&#65533;q&#65533;&#65533;V&#65533;&#65533;&#65533;D&#65533;A&#65533;'&#65533;8!&#65533;&#65533;&#65533;&#259; &#65533;P<&#65533;D&#65533;A&#65533;\&#65533;
&(&#65533;&#65533;H,&#65533; 8&#65533;4&#65533;&#65533;8&#65533;k*`5&#65533;XFA J>&#65533;&#65533; &#65533;&#65533;	B
R0!7 &#65533;*sx&#65533;	&#65533;p,\a	WH&#65533;.&#65533;(#R8)&#65533;Y&#65533;b&#65533;3`@>&#1332; <?&#65533;&#1472; &#65533;&#65533;8&#65533;&#65533;&#65533;&#65533;N	&#65533;&#65533;&#65533;&#65533;&#65533;N&#65533;@`&#65533;&#65533;=&#65533;B&#65533;/|&#65533;&#65533;a4&#65533;&#65533;&#65533;&#65533;&#65533;}ic&#65533;8&#65533;&#65533;&#65533;# h&#65533; '&#65533;&#65533;&PBDL(&#65533;&#65533;K.&#65533; c&&#65533;Y'&#65533;c &#65533;&#65533; &#65533;&#65533;ASR~&#65533;&#65533;g`>q&#65533;"&#159;11&#65533;`&#65533;&#65533;f&#65533;N&#65533;*T&#65533;j&#65533;&#65533;>u&#65533;X&#65533;e&#65533;B/&#65533;&#65533;&#65533;	&#65533;!J<)&#65533;dX&#65533;A	&#65533; &#65533;H&#65533;
(&#65533;HF~V&#65533;&#65533;&#65533;3@&#65533;My-&#65533;&#65533;
&#65533;@#'f&#65533;&#65533;&#65533;l&#65533;@P&#65533;&#65533;Z&#65533;8&#65533;A&#65533;	-&#65533;&#65533;&#65533;)"D4&#65533;)X&#65533;3P&#65533;9E{B&#1158;&#65533;L&#65533;-zR&#65533;Z&#65533;&#65533;)ZT&#65533;&#65533;T&#65533;J&#65533;&#65533;&#65533;&#65533;&P C.M)&#65533;&#65533;&#65533;Y&#65533;&#65533;&#65533;j`A
(&#65533;&#65533;&#65533;&#65533;j&#65533;T&#65533;&#65533;QS=kX&#65533;&#65533;P&#65533;M&#65533;,&#65533;n&#65533;LW&#65533;L<KY&#65533;&&#65533;++&#65533;&#1034;&#65533;(!&#65533;zVj
&#65533;&#65533; &#65533;	&&#65533;&#65533;7&#65533;&#65533;&#65533;&#65533;m&#65533;9&#65533;&#65533;&#65533;&#65533;&#65533;&#65533;9s&#65533;U&#65533;g?&#65533;&#65533;o&#65533;&#65533;a`&#65533;&#65533;&#65533;&#65533;	/&#65533;&#65533;&#65533;&#65533;(&#65533; &#65533;&#65533;g&#65533;{&#65533;&#414;&#65533;K)H&#65533;~ah&#147;&#65533;&#65533;3&#65533;&&#902;X&#65533;&#65533;&#65533;&#65533;&#65533;L&#65533;&#65533;;&#65533;&#65533;&#65533;&#65533;&#65533;&#65533;|&#65533;y&#65533;&#65533;y&#65533;gM2&#65533;xC3&#65533;&#65533;K.p#oH]D8&#65533;J6&#65533;&#65533;cI`&#65533;F&#65533;&#65533;&#65533;4&#65533;M&#65533;|[[&#65533;&#65533;&#65533;&#65533;&#23058;;&#65533;&#144;&#65533;&#65533;&#65533;-
RP3&#65533;=&#65533;&#65533;;&#65533;g5&#65533;le7&#65533;&#65533;&#65533;&#65533;&#65533;&#65533;K&#65533;&#65533;&#65533;F&#65533;p&#65533;&#65533;&#65533;f&#65533;t?N&#65533;MO+gJOZ&#1206;&#65533;n&#65533;&#65533;K?;&#65533;&#65533;&#65533;&#65533;&#65533;&#65533;d$&#65533;&#65533;&#65533;p&#65533;&#65533;IhS&#1167;&#65533;&#65533;&#65533;c-&#65533;&#666;0&#65533;&#65533;&#65533;[&#65533;Br&#65533;&#65533;r&#1461;&#65533;&#65533;_mk7&#65533;&#65533;&#65533;.&#65533;A&#65533;&#65533;&#65533;X&#65533;&#65533;&#65533;&#65533;nt,&#65533;Kc&#65533;&#1574;&#65533;t5d&#65533;i4&#65533;&#65533;&#1631;&#65533;&#65533;&#65533;&#65533;lb&#65533;&#65533;&#65533;f&#65533;&#65533;&#65533;=hc'&#65533;&#65533;&#65533;6&#65533;E-&#65533;&#65533;602&#65533;&#65533;w&#65533;&#65533;,&#65533;w&#65533;&#65533;&#360;6&#65533;&#65533;M\mV?&#65533;&#65533;@&#437;&#65533;&#65533;<kDW&#65533;&#177;&#65533;sm&#65533;&#65533;&#65533;Z&#65533;&#65533;&#65533;x&#65533;&#65533;&#65533;{&#65533;&#65533;6&#65533;wd&#65533;q&#65533;\&#65533;&&#65533;x&#65533;q&#65533;&#65533;&#65533;[&#1397;6&#65533;&#65533;gN&#65533;&#65533;\Q&#65533;9P&#65533;s&#65533;&#65533;&#65533;&#32078;&#1031;Nt&#65533;&#65533;&#65533;&#65533;:&#65533;&#65533;&#65533;]&#65533;&#65533;&#1872;0&#65533;1	&#65533;&#65533;&#65533;&#65533;(
&#65533;Q&#65533;-&#65533;&#65533;&#65533;&#65533;{&#65533;&#65533;)&#65533;&#65533;&#65533;N&#65533;&#65533;&#65533;}&#65533;J:O&#65533;z&#65533;&#65533;{]&#65533;bw&#65533;&#65533;&#65533;uAh&#65533;&#65533;&#65533;&#65533;;&#1519;p&#65533;&#65533; &#65533;m&#65533;&#1943;~#&#65533;y&#65533;&#302;e&#65533;&#65533;&#65533;&#65533;&#65533;&#65533;;&#65533;[W&#65533;&#65533;?&#65533;&#65533;+ &#65533;&#65533;G&#65533;5&#65533;&#65533;&#65533;&#65533;Q&#65533;z&#65533;S&#65533;&#65533;G&#65533;&#65533;c&#65533;&#65533;&#65533;.&#65533;&#65533;&#65533;&#65533;
&#65533;H&#65533;[&#65533;&#65533;w]&#65533;~&#65533;&#65533;U&#65533;e&#65533;@i&#65533;&#65533;#&#65533;`&#65533;&#65533;&#1824;&#65533;#&#65533;&#65533;:&#65533;_&#65533;\&#65533;_I&#65533;*iy&#65533;&#65533;sU{&#65533;&#65533;\&#65533;&#65533;l&#65533;&#65533;&#65533;p/:L/^a&#65533;?&#65533;&#65533;qypja	&#65533;=&#65533;R&#65533;&#65533;&#65533;&#65533;&#65533;&#724;&#65533;&#65533;X~$&#65533;`	R@z&#65533;&#65533;% r~H&#65533;$p|&#65533;' &#65533;&#65533;~&#65533; &#65533;&#65533;D(	x~$`y$&#65533;&#65533;&#65533;%W*&#65533;s&#65533;/&#65533;Il&#65533;&#65533;&#65533;&#65533;&#65533;&#65533;&#65533;08&#65533;B$&#65533;.&#65533;K&#65533;&#65533;z&#65533;/157&#65533;B8&#65533;D~&#65533;GwKPIE8&#65533;gC7h&#65533;&#65533;TU &#65533;bW
x&#65533;Y&#65533;&#65533;t&#19909;V XI&#65533;q&#65533;&#1136;&#65533;2P&#65533;0&#65533;P&#65533;&&#514;&#65533;58R&#65533;?&#65533;v&#65533;Ev50{~&#65533;W
&#65533;Y wx&#65533;bWZP&#65533;&#65533;H&#65533;G&#65533; &#65533;&#65533;&#65533;D&#65533;&#65533;&#65533;(&#65533;&#65533;t&#65533;&#65533;THd_&#65533;@L7r&#65533;"W(0&#65533; /&#65533;~&#65533;`&#65533;tX&#65533;@&#65533;&#65533;  3&#65533;-k&#65533;"}a'&#65533;h#rE&#65533;&#65533;p#&#65533;&#65533;&#65533;t~L&#65533;UdR&#65533;&#1479;&#65533;X&#65533;&#440;&#65533;K&#65533;B&#65533;#&#65533;5Ql&#65533;&#65533;&#65533;&#65533;'&#65533;&#65533;H&#65533;&#65533; &#65533;&#65533;WIv&#65533;7&#65533;&#65533;L&#65533;&#65533;&#65533;&#65533;&#65533;whLH (&#65533;&#65533;Rp#&#452;&#65533;x8H0Q$8&#65533;k&#65533;*(&#65533;&#65533;7&#65533;(&#65533;&#65533;1&#455;&#65533;&#65533;&#65533;w&#65533;&#65533;V&#65533;&#65533;{&#65533;&#65533;7&#65533;&#65533;&#65533;&#65533;&#65533;x&#65533;h&#65533;&#65533;H&#65533;&#65533;h&#65533;&#65533;&#65533;y&#65533;&#65533;x&#65533;&#65533;&#65533;(&#65533;&#65533;h&#65533;7&#65533;&#65533;&#65533;&#1549;&#65533;&#65533;&#65533;&#65533; &#65533;&#65533;&#65533;&#65533;&#1550;&#65533;&#65533;&#65533;&#65533;8&#65533;&#1539;&#65533;&#65533;7&#65533;&#65533;&#65533;&#65533;#&#65533;&#65533;&#65533;&#65533;&#65533;C&#65533;&#65533;&#65533;&#65533;$#&#65533;vw&#65533;&#43539;&#65533;&#530;%&#65533;&#65533;&#65533;x&#65533;9&#65533;&#65533;R@&#65533;U&#65533;&#65533;7R&#65533;/&#1549;^&#65533;&#65533;&#65533;aI&#65533;c&#65533;'&#65533;h&#65533;&#65533;j&#65533;&#65533;l&#1622;n&#65533;&#65533;p&#65533;&#65533;y&#65533;Sc&#65533;Q&#65533;&#65533;&#65533;I&#65533;q&#65533;&#65533;&#65533;&#65533;&#65533;&#65533;&#65533;g9&#65533;&#65533;y&#65533;&#65533;I	7 &#65533;F&#65533;&#65533;xY3&#65533;q)&#65533;&#65533;~&#65533;&#65533;&#65533;y&#65533;&#65533;&#65533;'&#65533;&#65533;&#65533;&#65533;)&#65533;&#65533;&#65533;&#65533;&#65533;Ih>l&#65533;&#65533;1%p&#65533;H`&#65533;&#65533;&#1625;&#65533;&#65533;&#65533;iI&#65533;h&#602;&#65533;I&#65533;&#65533;&#65533;&#65533;&#65533;&#65533;&#65533;&#65533;&#65533;&#65533;&#1627;&#65533;&#65533;&#65533;&#65533;&#65533;&#1528;C`*&#65533;x^&#65533;&#65533;&#65533;!&#65533;&#65533;&#1628;&#65533;&#65533;&#65533;&#65533;Y&#65533;&#65533;i&#65533;&#65533;&#65533;&#65533;&#65533;y&#65533;&#1561;&#65533;&#65533;)&#65533;&#65533;uWd&#65533;]kTW&#65533;A&#65533;&#65533;Y&#65533;&#65533;y&#65533;&#65533;iw&#36446;&#65533;&#1628;&#65533;)&#65533;&#65533;M&#65533;eW&#65533;&#65533;&#65533;&#65533;&#65533;&#65533;&#65533;&#65533;&#1630;&#65533;&#1631;&#65533;&#65533;&#65533;&#953;&#65533;&#65533;9&#65533;Z&#65533;&#65533;&#1623;&#65533;
&#65533;&#65533;&#1696;&#65533;&#65533;&#65533;&#65533;9&#65533;&#65533;)&#65533;&#65533;&#65533;&#65533;&#65533;&#65533;&#65533;&#65533;J&#65533;s&#65533;&#65533;	&#65533;&#609;&#1697;&#65533;y&#65533;(&#65533;&#65533;,&#65533;&#65533;&#65533;&#65533;&#65533;&#65533;&#1634;2:&#65533;&#1698;*&#65533;&#65533;&#65533;Y&#65533;&#65533; &#1568;1&#1697;&#65533;%&#65533;&#65533;&#65533;&#65533; &#65533;Y&#65533;&#65533;&#1635;4&#65533;&#65533;J&#65533;&#65533;
M
**&#1480;Q&#65533;&#65533;G:&#65533;VZ&#65533;&#65533;&#65533;&#65533;X&#65533;&#65533;&#65533;&#1573;i&#1317;&#65533;8&#65533;
&#65533;`&#65533;[0&#65533;&#65533;0&#65533;&#65533;jjLj&#1702;n&#65533;&#65533;\&#65533;d*&#65533;t:&#65533;Yz&#65533;w&#65533;&#65533;F&#676;U&#65533;X&#65533;F&#65533;&#65533;&#65533;&#705;&#65533;&#65533;:&#65533;oJ&#65533;&#65533;:&#65533;B	&#65533;&#65533;
M&#65533;&#65533;&#65533;/&#65533;%&#65533;&#1702;&#65533;:&#65533;&#65533;z&#65533;&#65533;&#43398;&#65533;&#65533;/:&#65533;&#65533;j&#65533;zz&#65533;l&#65533;&#65533;9&#65533;&#65533;&#65533;L/J&#65533;&#65533;z&#65533;&#65533;&#65533;&#65533;4&#65533;&#65533;
&#65533;&#65533;&#65533;0&#65533;&#43521;&#65533;&#65533;&#65533;&#65533;:&#65533;&#65533;&#65533;OjM&#65533;:QX&#65533;&#65533;&#65533;z&#65533;&#538;&#65533;&#666;&#65533;&#65533;J&#65533;/:&#65533;j&#65533;ou&#65533;&#65533;&#33970;&#65533;&#65533;&#65533;&#170;&#65533;*&#65533;&#65533;&#65533;&#65533;&#65533;&#683;o&#65533;&#65533;&#65533;z&#65533;&#65533;:&#65533;&#65533;&#65533;&#18094;&#65533;&#65533;M&#65533;J&#65533;&#65533;&#65533;&#65533; &#65533;&#65533;&#65533;&#65533;:&#65533;&#65533;*&#65533;&#65533;&#65533;j&#65533;&#1050;&#65533;&#65533;8&#65533;&#65533;&#65533;&#65533;&#65533;&#65533;&#65533;:&#65533;&#65533;*&#65533;M	&#65533;&#65533;&#38576;&#65533;&#65533;&#65533;&#65533;:Q&#65533;&#752;[&#65533;&#44721;&#1777;&#65533;&#65533; &#65533;&#65533;&#65533;&#683;#[&#65533;&#65533;Z&#65533;n&#65533;&#65533;&#65533;j&#65533;&#65533;&#65533;&#65533;&#1776;&#24238;&#65533;&#65533;&#65533;&#65533;&#65533;8K&#65533;&#65533;4K&#65533;8&#65533;!&#65533;B;&#65533;D[&#65533;F&#65533;L&#65533;J&#65533;&#65533;&#65533;k&#65533;&#65533;&#65533;.&#65533;&#65533;&#65533;GS;&#65533;TK&#65533;&#65533;|&#65533;&#65533;E&#65533;*&#65533;[&#65533;&#65533;&#65533;V&#282;{k&#65533;f;&#65533;&#65533;&#65533;g&#65533;&#65533;l&#65533;&#65533;F&#65533;&#65533;p&#65533;&#65533;&#65533;&#65533;&#65533;&#65533;&#65533;P&#65533;J&#65533;&#65533;]K&#65533;&#65533;&#65533;V&#65533;~&#759;|K&#65533;&#65533;&#65533;&#65533;&#65533;&#65533;&#65533;b+&#65533;&#65533;{&#48326;&#65533;&#65533;&#65533;k&#65533;b;&#65533;&#65533;K&#65533;&#65533;[&#65533;&#65533;&#759;&#951;&#65533;&#65533;&#761;&#65533;&#1785;&#65533;&#48644;&#65533;u&#65533;&#65533;h&#65533;&#65533;&#496;&#65533;;&#65533;&#65533;{&#65533;&#65533;&#65533;Z&#65533;&#65533;&#65533;&#65533;&#65533;&#65533;&#65533;&#65533;&#65533;K&#65533;&#65533;;&#65533;&#65533;&#65533;&#65533;&#65533;&#65533;&#65533;&#65533;&#65533;&#65533;&#65533;&#65533;&#65533;;&#65533;d&#65533;&#65533;&#65533;+&#65533;&#65533;[&#65533;&#65533;&#65533;b&#65533;&#65533;+&#65533;&#65533;{&#65533;&#65533;&#65533;&#65533;;&#65533;&#65533;+&#65533;&#65533;K&#65533;&#65533;&#65533;&#65533;&#1789;&#65533;&#65533;&#65533;&#65533;&#49023;&#65533;&#65533;[&#65533;&#65533;{&#65533;&#65533;[&#65533;&#65533;&#65533;&#65533;&#65533;[&#65533;{&#65533;&#1787;&#65533;;&#65533;&#65533;[&#65533;&#65533;{&#65533;&#65533;&#65533;&#65533;&#65533;&#65533;&#65533;&#1791;&#65533;K&#65533;&#65533;&#65533;&#65533;&#65533;]&#65533;&#65533;T&#65533;l{
&#65533;&#65533;&#65533;&#65533;&#65533;&#1855;&#65533;&#65533;&#65533;<&#65533;l{&#65533;&#65533;&#65533;w&#65533;&#65533;{l&#65533; <&#65533;"\&#65533;$|&#65533;`&#65533;&#65533;*l&#65533;&#65533;&#65533;|&#65533;gY&#65533;&#65533;1<&#65533;0&#65533;&#65533;&#65533;1&#65533;&#65533;&&#65533;&#65533;'&#65533;&#65533;&&#65533;&#65533;l{&#65533;&#65533;\&#65533;	|&#65533;&#65533; &#65533;l&#65533;]&#65533;1&#65533;&#65533;&#65533;w&#65533;5L&#65533;Q<&#65533;/\&#65533;.,&#65533;5&#65533;&#65533;VL&#65533;^&#65533;&#65533;`&#65533;/\,&#65533;W<&#65533;C&#65533;W&#65533;&#65533;d&#65533;&#65533;c&#65533;&#65533;n&#65533;o&#65533;&#65533;r&#65533;/Z,&#65533;R&#65533;&#65533;`\&#65533;&#65533;&#65533;&#65533;M&#65533;&#65533;&#65533;&#65533;&#65533;&#65533;&#65533;2&#65533;&#65533;&#65533;w&#65533;V\&#326;<&#65533;l<&#65533;h&#65533;&#528;&#594;<&#596;\&#598;|&#600;&#65533;&#599;&#65533;I &#397;\&#65533;U|&#459;|&#65533;7&#65533;&#258;&#65533;&#410;&#65533;&#682;&#65533;&#684;&#65533;&#686;&#65533;&#688;&#65533;l&#65533;&#65533;V&#65533;&#65533;l&#630;&#65533;&#757;&#65533;&#762;&#65533;&#764;&#65533;&#766;&#65533;[0&#65533;&#65533;\&#65533;&#65533;|&#65533;&#540;&#65533;&#700;&#65533;&#780;&#65533;&#65533;&#65533;&#65533;&#65533;&#65533;&#1196;&#759;<&#630;&#65533;/&#65533;&#65533;&#65533;&#65533;&#65533;&#65533;&#65533;&#65533;&#65533;&#65533;&#65533;&#65533;&#65533;&#65533;&#65533;<&#65533;&#65533;\&#65533;&#65533;&#65533;&#65533;&#65533;&#834;`&#65533;&#65533;[&#65533;&#65533;&#65533;&#65533;&#65533;&#65533;&#65533;&#65533;<&#65533;&#65533;\&#65533;&#65533;&#65533;&#65533;&#65533;&#65533;&#65533;&#65533;&#65533;&#65533;&#65533;&#65533;&#65533;&#65533;,&#65533; =&#65533;&#65533;&#65533;&#65533;&#65533;&#65533;&#65533;&#65533;	&#65533;&#65533;&#65533;,&#65533;&#65533;&#65533;&#65533;&#65533;\&#65533;}&#65533;&#65533;&#65533;&#65533;&#65533;&#65533;&#65533;&#65533;&#65533; &#65533;"=&#65533;M&#65533;=&#65533;&#65533;&#65533;&#65533;L&#65533;,&#65533;&#65533;&#65533;&#65533;&#65533;X &#65533;4&#65533;6=&#65533;7]&#65533;8&#65533;&#65533;:&#65533;&#65533;9&#65533;&#65533;<&#65533;>&#65533;.]&#65533;F&#65533;&#963;`&#65533;:&#65533;&#65533;0&#65533;&#65533;8&#65533;&#65533;\&#65533;R=&#65533;T]&#65533;V}&#65533;X&#65533;&#65533;Z&#65533;&#65533;\&#65533;&#65533;^&#65533;&#65533;O&#65533;P-&#65533;7&#65533;&#1158; &#65533;_&#65533;&#65533;i&#65533;&#65533;l&#65533;&#65533;n&#65533;&#65533;p&#65533;^=&#65533;k-&#65533;}$&#65533;\&#65533;)\&#65533;&#65533;|-&#1372;&#65533;&#65533;{&#1536;=&#1538;&#65533;&#1478;&#65533;&#1479;}&#65533;&#65533;&#65533;&#1544;&#65533;&#1546;&#65533;&#1548;&#65533;&#1554;&#1620;&#65533;&#1538;}&#1604;&#65533;&#65533;Q&#65533;&#1473;&#65533;&#65533;x&#65533;&#65533;^&#1698;=&#1700;]&#1702;}&#1699;&#65533;&#65533;&#65533;&#1697;&#65533;&#1698;&#65533;&#1712;&#65533;&#1714;&#65533;&#65533;]&#1773;}&#1780;&#65533;&#1670; &#1667;&#65533;&#1730;&#65533;&#65533;  &#65533;&#189;&#1720;m&#1785;}&#65533;&#65533;}&#65533;&#65533;&#1765;&#65533;&#1720;&#65533;&#65533;&#65533;&#65533;&#1101;u.&#65533;&#65533;}&#65533;&#1565;&#65533;&#1725;&#65533;&#65533;&#65533;&#65533;&#65533;&#65533;&#65533;&#65533;P&#65533;=&#65533;&#65533;]&#65533;&#65533;}&#1939; &#65533;&#65533;&#65533;&#65533;&#65533;&#65533;&#65533;&#65533;&#65533;&#65533;&#65533;&#65533;=&#65533;&#65533;]l0AZ&#65533;&#65533;m&#1461;&#65533;&#65533;&#65533;b&#65533;&#65533;>&#65533;^&#65533;~&#65533;&#65533;&#65533;
&#65533;&#65533;&#65533;d&#65533;&#65533;&#65533;>&#65533;^&#65533;~&#65533;N&#65533;&#1437;&#65533;>f&#65533;&#65533; &#65533;">&#65533;$^&#65533;&~&#65533;(&#65533;&#65533;*&#65533;&#65533;,&#65533;&#65533;.&#65533;&#65533;h 2>?&#65533;4^&#65533;6~&#65533;8&#65533;&#65533;:>&#65533;i&#65533;&#65533;>&#65533;&#65533;@&#65533;
~&#65533;B^&#65533;F.&#65533;k&#65533;&#65533;J&#65533;&#65533;L&#65533;&#65533;N&#65533;&#65533;P&#65533;&#65533;k&#65533;c&#65533;&#65533;G>&#65533;D>	c &#65533;&#65533;  !&#65533;   ,&#65533;&#65533; l  &#65533; S H&#65533;&#65533;&#65533;&#65533;",&#65533;%&#65533;A
#.&#65533;H&#65533;&#65533;&#65533;&#65533;&&#65533;`&#65533;Ba
+h)&#65533;1b&#586;(S&#65533;$Xb&#65533;&#708;-	&#65533;8&#65533;&#65533;&#65533;"x&#65533;&#65533;&#65533;&#65533;-&#65533;&#65533;&#65533;&#65533;*D`e&#65533;N @yJ5(p&#65533;&#1346;Z~&#65533;Dz&#65533;+E, &#65533;R&#65533;
&#65533;&#65533;&#65533;&#65533;b&#1258;M&#65533;&#65533;&#65533;&#65533;*> Y&#65533;&#65533;&#65533;&#65533;&#65533;i&#65533;&#1536;&#65533;&#65533;}&#40620;*a&#65533;&#199;&#65533;&#65533;j&#65533;&#65533;&#65533;&#461;A&#65533;P&#65533;v&#65533;&#65533;&#728;1&#65533;&#65533;&#65533;1&#65533;&#65533;?!gM&#65533;&#65533;&#37136;A&#65533;F&#65533;&#65533;&#65533;&#65533;&#1520;&#65533;:^M&#65533;&#65533;&#65533;&#881;s&#65533;&#65533;Mpv&#65533;&#1991;&#65533;&#65533;M&#65533;8i&#65533;&#65533;&#65533;&#65533;tl&#65533;&#995;C&#65533;.&#65533;:&#65533;&#65533;&#1459;c&#2030;&#65533;;&#65533;&#65533;&#65533;&#65533;TN&#65533;&#65533;m&#65533;&#36715;O&#65533;~&#65533;{&#65533;$J&#65533;&#65533;&#2046;>&#65533;&#65533;&#65533;=&#65533;&#1999;`&#65533;&#65533;&#65533;`vAf&#65533;c%&#65533;&#65533;Vo6&#65533;&#65533;&#65533;&#65533;	! V&#65533;&#65533;&#65533;Agv&#34881;#&#65533;&#65533;&#65533;2&#65533;A'&#65533;X&#65533;s&#65533;p&#65533;9!&#65533;A&#65533;(&#65533;H&#65533;6&#25123;bb&#328;!&#65533;%\! z+!&#65533;t8&#65533;A\&#65533;&#65533;&#65533;tU&#65533;K'L%&#65533; &#65533;&#65533;&#65533;D?&#65533;V&#65533;&#65533;&#65533;&#65533;b&#65533;)&#65533;GZ&#65533;&#65533;&#65533;#,&#65533;&#65533;T&#65533;&#65533;&#1165;&#65533;t&#65533;&#65533;&#65533;A#%t&#65533;@&#65533;4 &#65533;AV&#65533;w>&#65533;&#1443;&#65533;&#65533;)&#65533;&#65533;r:&#65533;&#65533;	\D&#65533;X&#65533;/a&#65533;&#65533;Ym&#65533;ED$&#65533; &#65533;&#65533;qW\5ff&#65533;HX&#65533;p(AH&#65533;`A&#65533;!&#65533;hPR&#65533;0&#65533;RW&#65533;&#65533;a&#65533;6&#65533;Z&#65533;d&#65533;B$&#65533;&#65533;&#65533;`&&#65533;l&#65533;]&#65533;	&#65533;&#65533;rJ	[p@M&#65533;`\hq&#65533;&#65533;&#65533;yK&#65533;&#65533;&#65533;&#65533; BH&#65533;F&#65533;&#65533;&#65533;a&#65533;\[}&#65533;&#65533;/&#65533;&#65533;+&#65533;&#65533;&#65533;&#65533;A?&#65533;5&#1074;&#65533;bQ&#65533;&#65533;&#65533;zc&#65533;&#65533;za&#65533;MG&#65533;a&#65533;F&#65533;Hh&#65533;&#65533;&#65533;ik-B5G&#65533;V&#65533;J&#65533;&#65533; &#1076;&#65533;&#65533;[&#65533;&#65533;Y>dE&#65533;&#65533;`&#65533;&#65533;i&#65533;(h&#65533;/&#65533;&#65533;&#1913;[\qK&#65533;&#624;ap&#65533;l&#65533;&#65533;&#65533;V7&#65533;A	3T&#65533;&#65533;&#65533;%{&#65533;&#65533;0&#65533;A&#65533;&#65533;&#65533;&#65533;&#1736;m+$2 	J&#65533;.A&#65533;&#65533;m&#1896;&#65533;.d&#65533;:&#65533;&#65533;&#65533;q&#173;x&#65533;&#1917;&#1410;&#65533;M&#65533;&#65533;Wn&#65533;&#65533;=&#65533;&#65533;]&#65533;m&#359;&#65533;m&#65533;&#65533;&#65533;7V&#65533;&#65533;&#65533;&#65533;&#65533;&#65533;&#43511;&#65533;&#65533;&#47935;&#65533;z&#65533;&#65533;s&#65533;64k&#65533;&#65533;&#65533;&#65533;:&#65533;/&#65533;&#65533;&#65533;&#65533;g<&#65533;
&#65533;~&#65533;&#65533;&#65533;-&#65533;|&#65533;&#65533;?&#65533;P&#65533;&#65533;m&#65533;&#65533;&#65533;j(&#65533;&#65533;&#65533;O&#1021;&#65533;+~&#65533;&#65533;&#65533;c&#65533;&#65533;g&#65533;y&#65533;&#65533;&#31550;&#65533;&#65533;&#65533;~&#65533;&#65533;&#65533;_&#65533;&#65533;&#65533;c&#65533;&#65533;&#65533;&#65533;&#205;3&#65533;&#65533;&#65533;&#65533;&#65533;7&#65533;&#65533;t&#65533;w>&#65533;&#65533;&#65533;p&#1163;`&#65533;$&#65533;
&#65533;f&#65533;&#65533;`"&#65533;&#65533;} 8h&#65533;&#1029;@x&#65533;Qh&#65533;&#65533;&#1248;
/&#65533;&#65533;&#65533;&#65533;&#65533;.&#65533;&#65533;	&#65533;W>&#65533;&#65533;&#65533;&#65533;8&#801;w&#65533;&#65533;&#65533;0&#65533;'&#65533;M&#65533;&#65533;&#65533;Sl.9E$&#65533;L&#65533;&#65533;&:&#65533;P&#65533;a&#65533;H&#65533;*Z&#65533;(&#65533;&#65533;&#65533;x&#65533;&#1681;GmL&#65533;pr&#65533;2&#65533;&#1097;*&#65533;L	k&#65533;&#65533;&#65533;*A&#65533;B 
&#65533;&#65533;1&#65533;M(&#65533;S&#65533;T&#65533;&#65533;&#65533;-&#65533;&#65533;T
6&#65533;&#65533;&#65533;9&#65533;X&#65533;&#65533;&#65533;&#65533;V&#65533;&#65533;e&#65533;&#65533;r
&#65533;&#65533;&#65533;0&#65533;&#65533;H&#65533;4&#65533;&#65533;&#65533;)&#65533;&#65533;&#65533;*&#65533;@&#65533;&#65533;&#65533;&#65533;m Np&#65533;^J&#1064;*&#65533;&#65533;WB&#65533;F&#65533;&#65533;<Z NC&#65533;&#828;Xc&#65533;h&#65533;&#65533;&#65533;29&#776;`r ? &#65533;U<&#65533;X&#65533;&#65533;&#65533;A&#65533;p&#65533;&#65533;o&#65533;%&#65533;&#65533;i#B&#65533;o"B +C&#65533;	&#65533;m&#65533;&#65533;&#1333;&#65533;L%&#65533;.&#65533;&#65533;$A&#65533;&#65533;&#65533;#&#65533;&#65533;LDA<Q&#65533;&#65533;&#65533;&#65533;01w  @&#65533;y&#65533;&#65533;D&#65533;)&#65533;[&#65533;&#65533;&#65533;&#65533;&#65533;&#65533;&#65533;&#65533;vr&#65533;|6T&&#1800;5K ]&#65533;&#65533;&#65533;&#65533;c&#65533;&#65533;%&#65533;&#65533;Lf6&#65533;&#65533;&#65533;4&#65533;%&#65533;@&#65533;&#1174;&#65533;&#65533;'&#65533;\&#65533;H7`3&#65533;h	'@AII&#65533;&#65533;&#65533;3fK&#65533;&#65533; &#65533;;|&#65533;]&#65533;2&#65533;x&#65533;&#65533;p&#65533;}[J&#65533;&#65533;&#65533;E&#65533;&#338;V&#65533;j6&#65533;&#65533;z%jL&#65533;&#65533;&#65533;An&#65533;&#65533;h&#65533;WZ&#65533;
/&d&#65533; &#65533;&#65533;&#65533;&#65533;j&#1336;&#65533;t&#65533;ueb]5&#65533;&#1470;&#65533;&#65533;9&#552;&#65533;T&#65533;%$?x&#65533;&#65533;V&#65533;doz,S&#65533;&#65533;&#65533;l[7&#65533;Ye&#65533;&#65533;8&#44239;&#65533;g&#65533;&#65533;&#980;&#65533;,&#65533;&#65533; &#65533;g&#65533;o&#65533;g-!lg[B&#65533;&#65533;'&#65533;&#65533;Y	m&#65533;&#65533;,u&#65533;&#65533;U&#65533;pWJ&#1317;&#65533; &#65533;
&#65533;&#65533;H&#65533;&#65533;+&#65533;`o1=&#65533;AI&#65533;-$&#1451;%U &#1320;&#65533;O&#65533;R&#65533;]&#65533;&#11511;+&#65533;*&#65533;&#65533;:bg&#65533;b1r3&#65533;eA{CR#&#65533;"&#65533;&#65533;$&#65533;&#65533;&#65533;JO&#65533;' &#65533;&#65533;@&#65533;&#65533;\&#65533;&#65533; 	&#65533;&#65533; o&#65533;7&#65533;:&#65533;&#581;p&#65533;i&#65533;S&#65533;&#65533;&#65533;=&#65533;q&#65533;8G&#65533;&#65533;%xn&#65533;)f&#65533;Z&#65533;&#65533;&#65533;&#65533;&#65533;	A&#65533;7&#65533;&#594559;=A&#65533;r&#65533;&#65533;&#65533;&#65533;To&#65533;&#65533;&#65533;&#65533;9B&#65533;&#65533;=&#231;&#65533;&#65533;&#1495;&#65533;x&#65533;%&#65533;0&#65533;}&#65533;&#65533;<wf2&#65533;-&#65533;&#65533;&#625;&#65533;&#65533;meR&#65533;Kix&#65533;&#65533;
&#65533;mm&#65533;&#65533;&#65533;>&#65533;2>3&#65533;&#65533;|b&#65533;&#65533;&#65533;@x&#65533;&#65533;a@&#65533;x&#65533;,Ip&#65533;&#65533;&#65533;='&#34710;&#65533;&#65533;~X	G"'&#65533;"F&#65533;p\&#65533;&#65533;&#65533;Pf1&#65533;&#65533;|&#65533;&#65533;2&#65533;&#65533;&#65533;&#65533;&#65533;&#65533;&#65533;dH&#65533;3&#65533;&#65533;-\\P&#65533;&#65533;c&#65533;&#65533;e"&#65533;&#65533;z&#1180;~&#65533;{&#65533;eK&#65533;&#65533;'&#65533;1&#65533;_]&#65533;N&#65533;8*&#65533;&#65533;&#65533;C&#65533;&#65533;&#65533;I~&#65533;&#65533;&#65533;&#65533;9&#65533;&#948;&#65533;&#65533;&#65533;b&#65533;:&#65533;I&#65533;6#&#65533;&#65533;jL&#65533;&#65533;=+t&#65533;&#65533;br3[&#65533;&#65533;V&#65533;&#65533;&#65533;-iv&#65533;&#65533;&#65533;&#65533;&#65533;1&#65533;'&#65533;&#65533;&#65533;&#1925;Fw&#65533;&#65533;&#65533;&#65533;}&#65533;[&#65533;&#65533;&#65533;7&#65533;&#65533;&#65533;n5&#65533;&#65533;&#882;&#65533;&#65533;.pw&#65533;&#65533;&#65533;&#65533;&#65533;I&#65533;&#65533;z+'
&#65533;&#65533;&#65533;&#65533;&#62283;&#65533;&#5318;&#65533;&#65533;ayN&#65533;&#65533;&#65533;&#65533;d&#65533;7'&#65533;&#65533;1&#65533;&#741;&#1454;&#65533;&#65533;&#65533;&#440;&#65533;w&#65533;&#65533;&#65533;&#65533;&#65533;@&#65533;9	H&#65533;&#65533;&#65533;&#65533;&#65533;H&#65533;y&#919;&#65533;qv&#65533;&#65533;a&#65533;\&#65533;&#65533;u&#468;&#65533;&#65533;k;M&#915;&#65533;u&#65533;+d&#65533;3o&#65533;j&#65533;.&#65533;&#65533;&#65533;fZd&#65533;H&#65533;s&#65533;&#65533;\&#65533;Lj;&#65533;&#65533;&#65533;&#65533;&#65533;QTI&#65533;&#65533;uw&#65533;&#65533;&#65533;#&#65533;&#65533;&#65533;&#65533;,X&#65533;_5M&#65533; V&#65533;\&#65533;OTS<&#65533;&#65533;&#65533;L&#65533;?~ lg&#65533;0&#65533;&#65533;&#65533;%4j&#65533;&#65533;&#1251;&#65533;6&#65533;&#65533;&#65533;+&#65533;"&#65533;&#65533;Z&#65533;&#65533;&#65533;&#65533;&#65533;
	&#65533;&#65533;x&#65533;&#65533;=6@#&#65533;&#65533;w&#65533;)H&#65533;&#65533;&#65533;&#65533;2#"i&#65533;%#Xg&#65533;&#65533;tM&#65533;&#65533;'!&#65533;~BP[x&#65533;&#65533;`&#65533;&#1022;&#65533;&#65533;&#65533;&#65533;&#65533;{&#65533;&#65533;&#65533;;&#65533;&#65533;)&#65533;&#65533;&#65533;&#65533;wZ&#65533;_&#65533;&#65533;k&#65533;&#65533;&#65533;&#65533;
d&#65533;~A&#65533;&#65533;&#65533;&#65533;tFNQE&#65533;&#65533;(D&#65533;&#65533;&#65533;$P~&#65533;Ba&#65533;GY&#65533;}
&#65533;}T&#65533;y&#65533;&#65533;&#65533;&#65533;vK&#65533;&#65533;w2&#65533;&#65533;~$`^.!}?0t&#65533;'}H-&#1042;|R&#65533;&#65533;&#65533;d^#&#65533;&#65533;&&#65533;&#65533;&#65533;H &#65533;0"&#65533;w8XL#&#65533;&#65533;>&#65533;@&#1539;@&#65533;}BX&#65533;?X&#65533;a&#65533;CW3&#65533;&#1348;J48J&#65533;5{x&#65533;&#65533;G&#65533;wK -&#1009;K[2,&#65533;e(+|H@{&#551;0Vp&#1426;&#65533; `|=&#65533;&#65533;(&#65533;'&#65533;Ax&#65533;&#65533;'&#65533;AHp&#65533;&#65533;=XK&#65533;&#65533;X&#65533;&#65533;!"&#65533;D&#65533;A&#65533;&#65533;j&#65533;2&#65533;Q|&#65533;/Hsu&#65533;"U&#65533;"K&#65533;&#65533;&#65533;XegN(&#65533;RPsQ&#65533;&#65533;h&#65533;S|ox&#65533;(Hx&#65533;"7P&#65533;&#65533;8m1&#65533;&#65533;&#522;&#65533;&#65533;2&#65533;&#65533;&#65533;&#65533;&#65533;?&#65533;!&#65533;&#65533;&#65533;&#65533;H&#65533;&#65533;x&#65533;&#65533;7p&#65533;&#536;&#65533;&#696;&#65533;&#65533;&#1548;&#65533;&#65533;_&#504;XQ&#65533;&#65533;7&#65533;G&#65533;&#65533;&#1292;#&#65533;&#65533;&#65533;&#1549;&#696;&#65533;&#65533;&#65533;&#65533;8&#65533;&#65533;X&#65533;&#65533;&#524;HP&#65533;R&#65533;v&#65533;co&#65533;&#65533;&#343;&#65533;&#65533;8&#65533;&#65533;X&#65533;&#65533;8O&#65533;&#65533;&#65533;&#65533;&#65533;&#65533;&#600;&#65533;&#65533;&#65533;&#65533;X&#65533;&#65533;&#65533;&#65533;7&#65533;&#65533;8&#65533;&#280;&#65533;Sq&#65533;y&#65533;&#65533;&#65533;&#65533;9&#65533;a&#65533;&#65533;(&#65533;&#65533;X|&#65533;&#65533;&#65533;)&#65533;_&#65533; )&#65533;!I&#65533;I&#65533;#&#584;&#65533;I&#65533;&#65533;&#65533;,&#1618;.&#65533;&#65533;0&#65533;29&#65533;4&#1618;Y&#65533;8&#65533;&#65533;&#65533;:&#65533;&#65533;39)I&#65533;y(&#65533;&#65533;&#65533;&#65533;E&#595;H&#65533;&#65533;J&#65533;&#65533;L&#1620;N&#1618;&#65533;&#65533;&#65533;v7I&#65533;l&#65533;&#65533;X&#65533;O&#65533;&#65533;\&#65533;&#65533;9X&#65533;(&#65533;9&#65533;eH&#65533;
c&#65533;l&#65533;&#65533;&#65533;&#65533;&#521;kY&#65533;Y|&#65533;&#273;W&#65533;hi&#65533;xY&#65533;z&#38184;&#65533;&#65533;X&#65533;&#65533;4&#65533;Q&#65533;(!&#65533;
Q&#65533;&#65533;&#65533;&#65533;&#65533;t&#65533;&#65533;R&#65533;0t&#65533;&#65533;9&#65533;&#65533;Y&#65533;&#65533;y&#65533;&#65533;&#65533;&#65533;&#65533;&#65533;Y&#65533;X(&#65533;W&#65533;&#65533;&#65533;I&#65533;I}&#65533;E&#65533;U&#65533;9J_i~&#65533;0&#65533;8&#65533;&#65533;&#65533;&#65533;q&#65533;y&#65533;&#65533;&#65533;&#65533;&#65533;&#65533;&#65533;&#65533;&#1626;&#65533;&#65533;&#65533;&#65533;{&#65533;)&#65533;&#65533;IH&#65533;&#65533;i&#65533;&#65533;&#65533;&#65533;&#65533;)&#65533;)&#65533;&#65533;)&#65533;&#65533;	&#65533;&#65533;&#65533;&#65533;&#65533; &#1052;&#65533;&#1628;&#65533;&#65533;&#65533;&#65533;I&#65533;&#65533;&#65533;)&#65533;&#65533;I&#65533;&#65533;&#65533;&#600;&#40542;&#1630;&#65533;y&#65533;I&#65533;&#65533;H&#65533;[&#65533;&#65533;&#65533;&#65533;&#65533;&#65533;	&#65533;&#65533;&#65533;&#65533;&#65533;y&#65533;&#65533;&#65533;&#65533;&#1289;0
&#65533;&#65533;&#65533;Y&#65533;&#65533;9&#65533;&#65533;9&#65533;&#65533;&#65533;~&#65533;&#65533;O(&#65533;(&#65533;L&#65533;&#65533;&#65533;&#65533;Zj&#65533;I&#65533;i&#65533;:}&#65533;&#65533;i&#65533;&#65533;&#289;Wp&#65533;'&#65533;L'&#65533;&#905;_9|+&#65533;2&#674;3Z&#65533;4z&#65533;6&#65533;&#65533;7z&#65533;&#65533;&#1635;&#65533;&#65533;&#65533;&#65533;	&#65533;&#65533;&#65533;&#65533;5&#65533;-&#672;&#65533;2Z&#65533;1
&#921;L4&#65533;&#65533;*J&#65533;2
&#65533;9(&#65533;2
!J*&#65533;&#65533;*&#65533;&#65533;)&#65533;&#65533;\J&#65533;&#65533;D&#65533;  &#65533;c*&#65533;f&#65533;&#65533;&#65533;M&#65533;&#65533;p&#65533;&#65533;1&#65533;Lt
vJ&#65533;&#65533;i&#65533;8&#65533;&#65533;@&#65533;A&#65533;{&#65533;b&#65533;::&#65533;,&#65533;&#65533;&#65533;&#65533;`&#65533;&#65533;bj~_&#65533;&#65533;&#65533;M
&#65533;(&#65533;&#65533;Y
&#65533;&#65533;J&#65533;vj&#65533;&#65533;&#65533;&#65533;&#65533;&#65533;&#65533;&#65533;&#65533;&#65533;J&#65533;&#65533;Xz&#65533;&#65533;&#65533;&#65533;
&#65533;&#65533;i&#65533;{*&#65533;&#65533;&#65533;&#65533;2&#65533;&#65533;&#43675;*&#65533;&#65533;&#1705;&#65533;Z&#65533;&#65533;z&#65533;&#65533;&#65533;&#65533;&#65533;&#65533;&#65533;&#65533;&#65533;&#65533;&#65533;&#65533;&#65533;q&#65533;&#65533;&#1707;&#65533;Z&#65533;&#65533;z&#65533;&#65533;w&#65533;&#65533;&#65533;~'&#1706;&#65533;&#1708;&#1050;&#65533;&#65533;'&#65533;Y@&#65533;&#65533;j.&#1226;&#65533;&#65533;:&#65533;&#65533;W&#65533;&#65533;z&#65533;y&#65533;:&#65533;&#65533;J&#65533;&#65533;:&#65533;&#65533;&#65533;&#65533;&#65533;z&#65533;&#47789;&#1434;&#65533;&#65533;&#65533;&#65533;&#65533;2&#65533;Z&#65533;&#65533;&#65533;&#65533;z.&#65533;z.S&#1263;&#65533;&#65533;&#65533;&#65533;
&#65533;&#65533;7&#65533;V`x[&#65533;k&#65533;I`x&#65533;&#65533;&#65533;&#752;&#65533;&#65533;&#65533;&#65533;8&#65533;&#65533;&#1520;K&#65533;&#65533;&#65533;_&#1777;&#65533;+&#65533;&#65533;$&#65533;&#65533;&#65533;&#65533;{&#65533;&#65533;&#65533;,&#65533;.&#65533;&#65533;z.&#65533;&#303;&#65533;j&#65533;&#65533;&#65533;jS&#65533;&#65533;&#65533;&#65533;&#65533;&#65533;&#65533;&#65533;&#754;>&#65533;&#65533;x&#65533;I&#65533;&#65533;T{&#65533;L&#1780;N&#65533;&#65533;P&#65533;R;&#65533;T[&#65533;S&#65533;&#65533;&#65533;g~&#65533;&#65533; &#65533;&#65533;&#65533;&#65533;&#65533;=&#65533;I&#65533;&#65533;&#65533;&#65533;B&#65533;&#65533;&#65533;k&#65533;V&#65533;&#65533;p&#65533;r;&#65533;t[&#65533;v[&#65533;X&#1776;&#65533;&#65533;&#65533;&#65533;&#65533;+[05w&#65533;&#65533;&#65533;&#65533;U&#65533;V`&#65533;&#65533;{&#65533;&#65533;&#65533;&#65533;&#65533;&#65533;&#65533;&#65533;&#1784;&#65533;&#65533;&#65533;&#65533;;&#65533;&#65533;+&#65533;i&#65533;&#65533;&#65533;&#65533;[&#65533;&#65533;&#65533;&#1785;&#65533;&#65533;&#65533;&#65533;&#65533;&#65533;;&#65533;&#65533;[&#65533;&#65533;{&#65533;&#65533;+&#65533;&#65533;&#65533;&#65533;&#65533;{&#65533;&#65533;&#65533;&#65533;&#65533;&#65533;&#65533;;&#65533;&#65533;[&#65533;&#65533;{&#65533;&#65533;&#65533;&#65533;f&#65533;X&#65533;&#65533;&#65533;&#65533;&#65533;&#65533;O&#65533;&#65533;K&#65533;;&#65533; X&#65533;&#65533;&#65533;&#1788;&#65533;&#65533;&#65533;&#65533;&#65533;&#65533;;&#65533;&#65533;&#764;&#65533;k&#65533;&#1483;&#65533;&#1643;&#65533;&#65533;&#1789;&#65533;&#65533;&#65533;&#65533;&#65533;&#65533;&#65533;&#65533;&#65533;&#65533;&#1995;&#65533;&#1403;&#65533;&#65533;&#65533;&#65533;&#65533;&#1790;&#65533;&#65533;&#65533;&#65533;&#65533;&#65533;;&#65533;&#1403;&#65533;&#40701;a&#65533;&#65533;;&#65533;\&#65533;&#65533;&#65533;&#65533;&#65533;&#65533;&#65533;&#1791;|T l&#65533;&#65533;T&#65533;&#65533;&#65533;e&#65533;&#65533;&#65533;&#65533;<&#65533;&#65533;&#65533;l&#65533;&#65533;t&#65533;e&#65533;&#65533;&#65533;&#65533;&#65533;&#65533;&#65533;[!,&#65533;&#65533;&#65533;&#65533;&#65533;*&#65533;&#65533;,&#65533;&#65533;.&#65533;&#65533;0&#65533;2<&#65533;2&#65533;&#65533;'l&#65533;&#65533;&#65533;&#65533;&#65533;[&#65533;NL&#65533;@&#65533;|L&#65533;\`&#65533;H\&#65533;J|&#65533;K&#65533;&#65533;L&#65533;&#65533;N&#65533;M<&#65533;PL&#65533;R&#65533;&#65533;B&#65533;RO &#65533;WL&#65533;`&#65533;&#65533;a&#65533;d|&#65533;d<d|j&#65533;&#65533;l&#65533;&#65533;&#65533;&#65533;p&#65533;r<&#65533;t\&#65533;v|&#65533;GLw&#65533;&#65533;h&#65533;&#65533; `*h,&#386;&#65533;U&#65533;&#471;&#65533;^&#65533;&#521;&#65533;&#65533;&#522;&#65533;&#522;&#65533;&#65533;^&#65533;&#530;&#65533;&#529;&#65533;&#534;L&#597;L&#595;&#65533;&#603;&#65533;&#539;&#65533;&#544;&#674;<&#676;&#65533;&#602;|&#668;l&#65533;&#65533;&#663;&#65533;&#616;&#65533;&#624;&#721;&#65533;&#65533;&#65533;1bp&#760;&#65533;&#762;&#65533;&#764;&#65533;&#761;|&#65533;&#65533;kA&#65533;\&#65533;&#65533;|&#65533;&#540;&#65533;&#700;&#65533;&#65533;&#65533;&#65533;&#65533;&#65533;&#65533;&#65533;&#65533;&#65533;<&#65533;&#65533;\&#65533;&#65533;|&#65533;&#65533;,&#1596;&#65533;k&#65533;'0&#65533;&#65533;&#65533;&#65533;&#65533;q&#65533;R&#65533;|&#65533;*q &#65533;&#65533;&#65533;&#65533;&#65533;&#65533;&#65533;&#65533;&#65533;&#65533;&#65533;<&#65533;&#65533;\&#65533;&#65533;|&#65533;&#65533;&#65533;&#65533;&#65533;&#65533;^ !&#65533;   ,&#65533;&#65533; <  &#65533;&#65533; &#65533;&#65533;&#65533;&#65533;&#65533;&#65533;&#65533;&#65533;&#65533;&#65533;&#65533;&#65533;&#65533;&#65533;H &#65533;&#65533;&#65533;&#65533;&#65533;&#65533;&#65533;&#65533;&#65533;&#65533;&#65533;&#65533;&#65533;&#65533;Y?7\K##')#%W'&#65533;&#65533;&#65533;&#65533;&#65533;&#65533;&#65533;&#65533;,HH)&#65533;&#65533;&#65533;&#237;&#65533;$&#65533;&#65533;&#65533;&#65533;&#65533;&#65533;&#65533;&#65533;&#65533;&#65533;&#65533;&#65533;&#65533;&#65533;&#65533;&#65533;&#65533;&#65533;&#65533;&#65533;&#65533;&#65533;&#65533;&#65533;&#65533;&#65533;&#65533;&#65533;&#65533;&#65533;&#65533;&#65533;&#65533;&#65533;&#65533;&#65533;&#65533;&#65533;&#65533;&#65533;&#65533;&#65533;&#65533;&#65533;&#65533;&#65533;&#65533;&#65533;&#65533;(l&#65533;&#65533;o&#65533;#&#65533;&#65533;&#65533;&#65533;#^&#1584;a+&#65533;&#65533;RX&#65533;x&#65533;#&#463;C&#65533;)&#65533;$&#595;&SrlU&#65533;&#65533;&#65533;1&#65533;)T0&#65533;-/&#65533;&#65533;&#65533;!&#65533;NZ0q&#65533;&#65533;&#65533;&#65533;V&#994;&#65533;Z&#65533;l$T,&#65533;&#65533;,&#65533;&#65533;&#65533;RPB6eEtl&#65533;6,UA}))&#51360;&#440;65v&#1746;ef&#65533;&#65533;&#65533;}&#65533;&#65533;&#65533;&#386;&#65533;&#65533;&#65533;`e&#65533;&#65533;fh&#65533;&#65533;u&#65533;&#65533;e&#65533;&#65533;&#65533;m&#65533;&#331;I0'&#65533;|K&#65533;&#65533;x&#65533;&#65533;&k&#900;&#65533;e&#65533;u7&#65533;vT&#65533;&#65533;P&#65533;&#65533;S#&#65533;P&#1716;K&2&#65533;&#65533;M(&#65533;9&#65533;mR&#65533;G{4&#65533;&#65533;JM&#65533;.&#65533;&#65533;&#65533;7&#65533;/to&#621;&#65533;&#65533;&#65533;p&#65533;&#65533;9W&#364;&#65533;&#388;&#65533; &#65533;&#65533;&#65533;&#65533;/&#65533;<&#65533;&#65533;&#65533;&#1251;_&#65533;&#65533;wo&#65533;F&#65533;pZ&#65533;'&#65533;&#65533;&#65533;U/a%&#65533;(<G&#65533;|&#65533;&#1792;&#65533;1&#65533;|&#1035;&#65533;&#65533;0*&#65533;@&#65533;&#65533;1&#65533;&#65533;&#950;`9#!+&#65533;Y&#65533;&#65533;+%&#65533;u&#65533;&#65533;-&#65533;&#65533;|&#65533;i&#65533;a&#65533;&#65533;&#65533; _6&#65533; qB1 AM&#65533;&#65533;&#65533;0&#65533;5&#733;P	&#65533;Y(&#65533;&#65533;&#65533;&#65533;@&#65533;h&&#65533;&#65533;&#65533;5X&#65533;&#65533;@&#65533;4Y&#65533;wJ&#65533;):&#65533;&#65533;&#65533;&#65533;e	mi&#65533;N>&#65533;Y	R&#1557;V&#65533;,D9&#65533;&#65533;&#65533;"H&#65533;&#65533;up	rH&#65533;9&#65533;%ha&#65533;!l&#339;[&#65533; &#65533;&#65533;&#65533;pib&#65533;`&#65533;&#65533;&#65533;&#65533;&#65533;&#65533;~&#65533;`&#65533;&#65533;&#65533;&	H&#65533;&#65533;&#65533;Gp&#65533;&#65533;	[h&#65533;&#65533;%&#65533;&#65533;V[&#65533;&#65533;&#65533;&#65533;&#65533;Nf&#65533;#ppH&#65533;&#65533;&#65533;sZ&#65533;E&#65533;U&#65533;`&#65533;%t&#1446;kBm(&#65533;;&#65533;X&#65533;	&#65533;* )&#65533;ZRI&#65533;&#65533;&#65533;(&#65533;m~:[&#65533;&#1494;@&#65533; &#65533;&#1171;&#65533;&#65533;&#65533;+Q&#65533;`&#65533;`
$&#65533;&#65533;P&#65533;&#65533;&#65533;&#65533;=&#65533;&#65533;&#65533;&#65533;&#65533;^'&#65533;d&#65533;&#65533;&#65533;&&#65533;&#65533;	&#65533;-&#65533;&#65533;&#65533;_&#65533;&#65533;&#65533;~&#65533;Pb&#65533;&#65533;X&#65533;&#65533;r&#65533;v&#65533;2bW 1r&#65533;v&#65533;%,&#65533;&#65533;&#65533;~i1K&#65533;&#65533;#&#1684;p&#65533;4K&&#65533;s&#65533;zN!&#65533;&#65533;&#65533;&#65533;@&#65533;?r&#65533;3&#65533;r&#65533;*;&#65533;&#65533;&#65533; q&#65533;[&#65533;&#65533;(&#65533;&#65533;&#65533;&#65533;D&#65533;Z&#65533;U( w-&#65533;/&#65533;D&#65533;W`&#65533;&#65533;f7&#65533;<&#65533;	D&#65533;&#65533;?y7b&#65533;&#65533;&#65533;&#65533;&#65533;&#65533;&#65533;	8&#65533;&#65533;e&#1219;&#65533;&#65533;&#65533;&#65533;#80&#65533;&#65533;j$&#65533;gO.x&#65533;&#65533;&#65533;&#65533;Rt^8&#65533;SKQz&#65533;?&#65533;&#65533;&#65533;&#65533;pn&#65533;&#65533;g&#65533;2&#65533;&#65533;&#65533;&#65533;-&#65533;&#65533;&#65533;&#65533;&#65533;&#65533;&#65533;&#65533;&#65533; &#65533;&#65533;*'&#65533;7&#65533;&#65533;Os  !&#65533;   ,&#65533;&#65533; =  &#65533;&#65533; &#65533;&#65533;&#65533;&#65533;&#65533;&#65533;&#65533;&#65533;&#65533;&#65533;&#65533;&#65533;&#65533;&#65533;7) #&#65533;&#65533;&#65533;&#65533;&#65533;&#65533;&#65533;&#65533;&#65533;&#65533;&#65533;&#65533;Y'#%)&#65533;HH'X&#65533;&#65533;&#65533;&#65533;&#65533;&#65533;&#65533;&#65533;%%"&#65533;&#166;K&#65533;&#65533;&#65533;&#65533;&#65533;&#888;&#65533;7&#65533;&#65533;&#65533;&#65533;&#65533;?K&#65533;&#65533;K&#65533;&#65533;&#65533;&#65533;&#65533;&#65533;&#65533;&#65533;&#65533; &#65533; &#65533;"&#65533;&#65533;&#65533;&#65533;&#65533;&#65533;&#65533;&#65533;&#230;&#65533;&#65533;&#65533;&#65533;&#65533;&#65533;&#65533;&#65533;#&#31712;Ap *&#65533;F&#65533;&#199;&#65533;&#65533;-&#65533;H&#65533;\,&#65533;3f*G&#65533;#&#65533;&#65533;&#65533;)&#65533;$&#595;&S&#65533;\&#65533;&#65533;%&#727;)-i&#65533;&#65533;&#1059;&#65533;d3s&#65533;$&#1126;O&#65533;;k&#65533;&#65533;I&#1317;&#1122;H&#65533;&#65533;&#27881;&#65533;Ag!&#65533;&#65533;IW&#1259;T#^&#794;&#65533;&#65533;&#1387;@&#65533;~&&#1263;M7 )&#65533;)_&#65533;&#65533;&#65533;&#65533;&#65533;U&#65533;Q&#65533;N&#65533;}&#65533;&#65533;&#59507;s}&#65533;&#65533;&#65533;-&#65533;\&#65533;{&#65533;p&#65533;&#65533;O'6 S&#1844;&#65533;&#65533;&#730;RXIL&#65533;&#65533;&#65533;&#65533;C?&#65533;R&#65533;s&#65533;&#546;S+j:mX&#1392;m&#65533; &#65533;&#65533;&#65533;&J`&#65533;{v&#65533;])H&#65533;&#65533;&#65533;!&#65533;{&f&#65533;&#65533;oC&#65533;`#Rx&#65533;r&#65533;^&#65533;[ui&#974;&#65533;v&#65533;&#1913;o_&#65533;,&#65533;=TN+&#65533;3_5n&#1283;&#65533;?&#65533;\&#65533;&#65533;&#65533;a&#65533;&#65533;&#65533;&#65533;&#65533;{&#65533;&#65533;-cBiIQ&#65533;&#65533;&#65533;&#1035;	JW&#65533;&#65533; &#65533;pHT'&#65533;l&#65533;&#65533;~n&#65533;a&#65533; ~(b&#65533;&#1869;&#65533;p&#65533;`&#65533;&#65533;Y&#65533;&#65533;&#65533;&#65533;&#65533;&#65533;u7&#65533;&#65533;&#65533;%&#65533;p*&#65533;&#65533;&#65533;j(&#65533;c&#65533;$S&#65533;C.H&#65533;"s	T(aq&#65533;Lv&#65533;(&#65533;(Z&#65533;&#65533; k%,&#65533;&#65533;7|&#65533;d
H\d
&#65533;&#65533;L&#65533;&#65533;&#65533;H&#65533;	>j&#65533;Y	^xCt)&#65533;IB
&#65533;&#65533;&#212;&#1034;.2&#65533;pCy"pB&#65533;v>&#65533;S&#65533;,tR&#65533;&#65533;)&#65533;&#65533;&#65533;|@&#65533;%kE&#65533;&#65533;&#65533;&#65533;&#65533;S&#65533;&#65533;&#65533;j&#65533;$&#65533;&#65533;&#65533;&#65533;&#65533;&#65533;&#65533;&#65533;&#65533;&#65533;&#65533;]&#65533;&#65533;&#65533;*	G&#65533;z&#65533;&#65533;&#65533;&#65533;d&#65533;&#65533;&#65533;&#65533;U&#65533;&#65533;&#65533;&#65533;Y&#65533;&#65533;"&#65533;&#65533;Ri&#65533;WH&#65533;,E&#65533;&#65533;&#65533;l&#65533;&#65533;&#65533;I'&#65533;'&#65533;	&#65533;&#65533;y&#65533;D&#65533;0&#65533;&#65533;&#65533;D	&#65533;&#65533;RBn&#65533;&#65533;&#65533;&#1699;&#65533;T&#184;&#65533;&#65533;&#65533; /(&#65533;k&#65533;!&#65533;&#65533;B&#65533;(&#65533;&#65533;F%L{&#65533;%&#65533;&#65533;&#65533;b&#65533;PE&#65533;&#65533;g&#65533;&#65533;&#65533;&#65533;&#65533;z&#65533;9#&#65533;1\)&#65533;&#65533;&#65533;59&#65533;:2[#&#65533;j&#65533;&#65533;+&#65533;&#65533;&#65533;Z]&#772;Y&#65533;&#65533;k}&#65533;&#65533;]7 !&#65533; &#65533;&#65533;&#65533;&#65533;&#65533;&#65533;&#65533;&#65533;D&#65533;&#65533;&#65533;&#1402;&#65533;U%&#65533;&#65533;&#65533;4URXak&#65533;&#65533;9&#65533;&#65533;YIq$ &#65533;C&#65533;Z4&#65533;&#65533;{"&#65533;&#65533;;eQ&#65533; &#65533;A`0&#65533; t"r&#221;&#65533;u#&#65533;&#279;R7&#65533;t/&#65533;&#65533;;&#65533;@&K &#65533;g;F~C&#1740;?&#65533;&#65533;&#65533;/q&#65533;q.&#65533;Rv&#65533;H`&#65533;&#65533;&#65533;SE&#65533;&#23351;&#65533;&#65533;&#65533;{*op#tN:&#65533;&#65533;,&#65533;:U&#65533;&#65533;&#65533;&#65533;&#65533;&#65533;&#65533;&#65533;&#65533;&#65533;N^&#65533;A&#65533;&#65533;|&#65533;&#65533;&#65533;&#65533;s.}&#65533;&#65533;GO&#65533;&#65533;&#65533;B}&#65533; lO&#65533; &#65533;&#65533;R|&#65533;&#65533;  !&#65533;   ,&#65533;&#65533; >  &#65533;&#65533; &#65533;&#65533;&#65533;&#65533;&#65533;&#65533;&#65533;&#65533;&#65533;&#65533;&#65533;&#65533;&#65533;&#65533;Z&#65533;&#65533;?&#65533;&#65533;&#65533;&#65533;&#65533;&#65533;&#65533;&#65533;&#65533;&#65533;&#65533;&#65533;)% &#65533;7%&#65533;&#65533;&#65533;&#65533;&#65533;&#65533;&#65533;&#65533;&#65533;%X!&#65533;&#65533;&#65533;&#65533;&#65533;'&#65533;&#65533;V&#65533;&#65533;&#65533;&#65533;&#65533;&#800;&#65533;'&#65533;&#65533;&#65533;&#65533;%# &#65533;&#65533;&#65533;&#65533;&#1927;&#253;&#65533;&#65533;&#65533;&#65533;&#65533;&#65533;&#65533;&#65533;&#65533;&#65533;)&#65533;&#65533;&#65533;&#65533;&#65533;&#65533;&#65533;&#65533;&#65533;&#65533;&#65533;&#65533;&#65533;&#65533;&#65533; vC&#1519;`9t*&#65533;e&#65533;&#997;[H&#65533;&#65533;}3&#65533;Bh&#65533;&#65533;GC&#65533;4&#65533;&#65533;E&#65533;I'S&#65533;\&#65533;&#65533;%&#727;.c&#156;)3&&#65533;&#65533;&#65533;&#65533;&#65533;&#65533;O&#65533;:w&#65533;<E&#65533;hM&#65533;H&#65533;*M&#65533;rD
&#65533;K&#65533;B&#65533;*&#65533;dH&#65533;;OU&#65533;&#65533;u&#65533;&#1493;&#65533;&&#65533;&#65533;t+&#65533;Wc?}&#65533;&#65533;&#65533;J&#65533;&#65533;&#65533; !B&#65533;&#1768;D&#65533;
=&#65533;&#65533;ZP&#65533;i&#65533;C&#65533;&#65533;zE&#65533;&#65533;&#65533;I&#65533;?Oh&#65533;e&#65533;71&#65533;+&#65533;s&#65533;&#65533;rp&#65533;\,&#65533;0&#65533;&#65533;&#65533;H&#65533;[&#1464;a&#65533;&#65533;Mbm&#65533;M&#65533;	A7&#65533;\&#65533;&#65533;&#65533;D`&#1310;&#65533;p)&#65533;&#65533;&#65533;&#1387;#Z&#65533;&#65533;&#65533;u&#65533;&#65533;&#65533;2-&#65533;9 &#65533;2&#65533;]&#1094;&#65533;&#65533;&#65533;&#65533;&#1657;2	&#65533;&#65533;Cg&#65533;z&#65533;&#65533;H&#65533;&#65533;&#65533;<3&#65533;&#65533;&#770;&#65533;&#65533;%("&#65533;|B&#65533;g&#65533;2	&#65533;!7DC&#65533;PH w&#65533;&#65533;&#65533;L&#65533;!&&#65533;g&#65533;$&#65533;&#65533;&#65533;&#65533;&#65533;V&#65533;A&#65533;Q&#65533;&#65533;;&#996;h&#65533;Z&#65533;&#65533;&#65533;&#65533;,&#65533;(c&#65533;4&#65533;c"&#65533;&#595;&#65533;&#65533; 1"DH&#65533;c?&#65533;&#65533;&#65533;*b!Y&#65533;&#65533;&#65533;&#65533;09&#65533;&#65533;&#65533;Y&#65533;&#65533;&#65533;MR&#65533;&#65533;&#65533;&#65533;9&#65533;&#65533;m&#65533;Qe&#65533;B&#65533;&#65533;&#65533;s&#65533;*a!&#65533;&#65533;&#65533;&#65533;&#65533;&#65533;&#65533;hJ&#65533;f;oR'&#65533;&#65533;&#65533;)g&#65533;v&#393;g&#65533;|&#65533;&#615;<%(Mk% &#65533;&#65533;7&#65533;`&#65533;&#65533;B~ E4$&#65533;p	&#65533;&#65533;W&#65533;N&#65533;&#65533;&#65533;&#65533;Wv&#678;&#65533;&#65533;&#65533;&#65533;&#65533;W&#65533;&#65533;&#1108;p&#65533;r&#65533;l&#65533;|&#65533;&#65533;&#65533;&#65533;&#65533;&#65533;T&#65533;&#65533;&#65533;&#678;&#65533;&#65533;&#65533;*l&#65533;&#65533;&#65533;&#22308;"&#65533;V&#65533;&#65533;(\aJWp&#65533;T&#65533;&#65533;&#65533; &#1402;&#65533;&#65533;9&+&#65533;"&#65533;&#65533;Pm/# &#65533; 7&#65533;&#65533;&#65533;hK"&#65533;>u&#65533;0Z&#65533;&#65533;Y&#65533;&#65533;&#65533;[&#65533;	Z&#65533;&#65533;&#65533;&#65533;&#65533;PJ`#&#65533;&#65533;&#65533;	&#65533;U(y!P1W	&#65533;&#65533;&#65533;&#65533;&#65533;&#65533;
&#65533;Y&#65533;&#65533;&#40086;&#65533;&#65533;&#65533;&#65533;
^r&#65533;&#65533;&#65533;	&#65533;f42#&#65533;&#65533;&#65533;&#65533;&#65533;&#65533;jt&#65533;
&#65533;&#65533;`&#65533;&#65533;FZ&#65533;`?&#65533;&#65533;&#65533; &#65533;mb&#65533;Ck&#65533;B
\&#1319;4&#65533;;&#65533;&#65533;&#65533;M&#65533;&#65533;4(&#65533;<5&#65533;Bg]&#65533;R&#65533;W&#65533;&#65533;h&#1269;&#65533;&#65533;} 2 UZ&#65533;	s&#65533;M!u&#65533; &#65533;t	|&#65533;&#65533;&#65533;2&#65533;}&#65533;&#1988;&#65533;B&#65533;&#1093;&#65533;&#65533;:^'N&#65533;&#65533;9&#905;&#1108;&#65533;B&#65533;@B&#65533;&#65533;i&#65533;K&#65533;N@U&#65533;&#65533;&#65533;&#65533;v&#61001;&#65533;h&#65533; .x&#65533;N!&#65533;X&#1592;&#65533;"~&#65533;[Y[J&#65533;YX&#65533;&#65533;&#65533;3f&#65533;&#65533;&#65533;&#321;&#65533;#&#65533; &#65533; &#65533;&#65533;S&#65533;&#65533;,&#65533;;&#65533;&#65533;&#752;&#65533;&#65533;\&#65533;E&#65533;&#65533;&#65533;d	&#65533;Hl!&#65533;&#65533;j77&#65533;&#65533;!&#65533;w&#65533;&#65533;H,&#65533;:V&#65533;Y!&#65533;&#65533;H&#65533;&#65533;8m{&#65533;H&#65533;&#65533;h&#65533;&#65533;&#65533;&#65533;&#65533;&#1086;E,&#65533;`&#65533;;P&#65533;&#65533;&#32659;&#65533;;78&#65533;&#65533;@&#65533;5j&#65533;H`&#65533;H&#65533;_&#65533; &#65533;` &#65533;&#65533;&#65533;&#65533;1&#65533;(<a;a&#65533;{$&#65533;7&#65533; &#65533;p&#65533;&#1680;&#65533;&#65533; _&#65533;&#65533;&#65533;p&#65533;F&#1185;3&#65533;CN&#65533;&#65533;&#65533;a&#65533;&#65533;D&#65533;,&#65533;9&#65533;"&#65533;E*Jq&#65533;&#65533;&#65533; &#65533;&#65533;&#65533;B&#65533;&#65533;t&#65533;  !&#65533;   ,:&#65533;&#65533; ?  &#65533;&#65533; &#65533;&#65533;&#65533;&#65533;&#65533;&#65533;&#65533;&#65533;&#65533;&#65533;&#65533;&#65533;&#65533;&#65533;&'&#65533;&#65533;&#65533;&#65533;&#65533;&#65533;&#65533;&#65533;&#65533;&#65533;&#65533;V[#&#65533;%&#65533;%)(&#65533;&#65533;&#65533;&#65533;&#65533;&#65533;&#65533;&#65533;&#65533;&#65533;&#65533;&#65533;&#65533;('RK&#65533;&#65533;&#65533;&#65533;&#473;&#65533;&#65533;&#65533;&#65533;&#874;%$&#65533;&#65533;&#65533;&#65533;&#1374;)@&#65533;&#65533;&#65533;&#65533;&#1875;&#65533;&#65533;&#65533;&#65533;\&#65533;&#65533;&#65533;&#914;R&#65533;&#65533;&#65533;&#65533;HK%&#65533;&#65533;&#902;&#65533;&#65533;&#65533;&#65533;&#65533;&#65533;&#65533;&#65533;$&#65533;&#65533;G&#65533;&#65533;" *&#65533;5&#608;C&#65533;&#65533;J&#65533;&#65533;&#65533;Ex&#65533;&j&#65533;x&#65533;&#65533;&#65533;&#65533;C&#65533;&#65533;EA&#595;&S&#65533;\&#65533;&#65533;%&#727;.c&#65533;d9"&#65533;&#65533;&#65533;nN&#65533;&#65533;'&#65533;e:w&#916;It&#65533;&#1122;H&#65533;&#65533;$&#65533;d&#1033;&#65533;&#65533;)MJu&#65533;&#1386;>s=&#65533;+&#65533;&#65533;6yzJ+X&#65533;&#65533;&#65533;&#65533;]&#65533;&#65533;l&#65533;Z&#65533;&#65533;&#65533;md&#65533;&#65533;D&#65533;&#65533;%&#65533;&#65533;:&#65533;!&#65533;\p`&#136;G&#65533;4,1&#65533;$&#65533;&#65533;c,&#65533;&#65533;3"&#65533;&#65533;PJ&#1897;)&#65533;d%&#65533;&#65533;Z&#65533;^O&#65533;+&#65533;U	-%:]Yl&#65533;&#1356;&#65533;&#65533;s=B}1&#1862;+@UK&#65533;&#65533;&#65533;&#65533;&#65533;t+&#65533;&#65533;&#1761;&#65533;f#&#65533;4&#65533;<I*$&#65533;&#1267;&#65533;b&#65533;&#65533;&#65533;W&#65533;&#65533;NB&#65533;&#65533;&#65533;.&#65533;&#65533;~&#65533;&#65533;&#65533;&#1403;&#65533;&#65533;}&#65533;&#65533;&#65533;&#65533;&#1023;&#65533;&#65533;&#65533;q&#65533;E&#65533;&#65533;'<&#65533;d&#65533;H&#65533;&#65533;WXpCy%X&#65533;Y4V&#65533;C&#65533;F&#65533;&#65533;Eb&#65533;Z&#65533; #&#65533;&#65533;{"&#65533;"&#65533;$XZ9'>	$&#65533;`&#65533;#) Q&#65533;&#65533;l&#65533;cx&#65533;U&#65533;&#65533;,&#65533; V&#65533;&#65533;K&#65533;:&#65533;&#65533;&#35083;P>)e&#65533;T&#65533;&#65533;&#65533;y&#65533;X`&#65533;&#65533;@&#65533;&#65533;f&#65533;^Q&#65533;7 !M	l1&#1606;&#877;&#65533;&#65533;&#65533;&#796;&#65533;&#65533;#&#65533;&#65533;Dy)H&#65533;=&#65533;0Bv&#65533;\&#65533;&#65533;.&#65533;Y`#),&#65533;M&#65533;dURB&#65533;Q&#65533;&#65533;I&#65533;r&#65533;%&#65533;&#65533;eFQA&#65533;&#65533;	(&#65533;&#65533;&#65533;&#65533;l &#65533;B&#65533; 'jGV\&#65533;&#155;[&#65533;&#65533;&#65533;b&#65533;)&#65533;A
&#65533; &#65533;&#65533;8)\&#65533;&#65533;
&#65533;&#65533;&#65533;&#65533;&#65533;&#65533;&#65533;kO&#65533;Q&&#1138;^)k&#65533;&@&#65533;&#65533;0&#65533;f&#65533;Et:&#1741;&#65533;&#1734;
&#65533;&#65533;+
&hk&#65533;5%&#65533;P&#187;&#65533;*&#65533;&#65533;&#65533;S&#172;&#65533;K&#65533;&#65533;&#65533;B&#65533;&#65533;@&#65533;&#65533;&#65533;l&#65533;"%pz&#65533;C	&#65533;G03&#65533;&#65533;Vn
&#65533;TL&#65533;&#65533;L&#65533;&#65533;$&#65533;&#65533;.&#65533;&#65533;C&#65533;&#65533;n<&#65533;&#65533;]u&#65533;&#65533;([Z
&#65533;&#1888;&#65533;Y&#65533;b&#65533;rAL`&#65533;&#65533;gaw&#65533;&#65533;&#65533;&#65533;&#65533;{&#65533;L&#65533;7&#65533;Y`&#65533;*&#65533;&#65533;&#65533;&#65533;&#65533;0	R\a&#65533;	&#65533;U&#65533;&#963;&#65533;&#65533;&#65533;!,C&#65533;&#65533;&#65533;&#1840;Ek&#326;&#65533;&#65533;&#1601;M&#65533;&#65533;e&#65533;&#65533;<&#46755; &#65533;&#65533;]&#65533;q&#65533;=&#1032;&#65533;&#65533;&#65533;hW6&#65533;&#65533;i.2x&#65533;~&#65533;&#65533;&#1692;&#1461;&#65533;$&#1840;&#65533;6&#65533;U&#1947;&#65533;&#65533;&#65533;&#65533;HlJq&#65533;&#65533;!&#65533;&#65533;&#65533;3&#65533;&#65533;!&#65533;&#65533;&#65533;&#65533;&#65533;&#65533;.&#65533;&#65533;&#462;t&#65533;i&#65533;s&#65533;&#156;&#65533;y&#65533;\&#65533;&#65533;{y&#65533;{&#65533;&#65533;&#65533;&#65533;&#65533;&#65533;&#65533;|!&#65533;c&#65533;&#65533;&#1985;  !&#65533;   ,&#65533; @  &#65533;&#65533; &#65533;&#65533;&#65533;&#65533;&#65533;&#65533;&#65533;&#65533;&#65533;&#65533;&#65533;&#65533;&#65533;&#65533;&#65533;&#65533;&#65533;&#65533;&#65533;&#65533;&#65533;&#65533;&#65533;&#65533;&#65533;&#65533;&#65533;&#65533;&#65533;&#65533;&#65533;&#65533;&#65533;&#65533;&#65533;&#65533;&#65533;&#65533;&#65533;&#65533;&#65533;XW)&#65533;&#65533;&#65533;&#65533;%ZV\H&#65533;&#65533;&#65533;&#65533;&#237;#&#65533;&#65533;&#65533;&#65533; !HH&#65533;&#65533;&#65533;&#65533;&#65533;&#1346;&#65533;&#65533;&#65533;&#1702;&#65533; Z&#65533; &#65533;&#65533;&#65533;&#65533;&#65533;&#65533;&#65533;"W&#65533;&#65533;&#65533;&#65533;R&#65533;&#65533;&#65533;&#65533;&#65533;&#65533;&#65533;&#65533;7&#65533;&#65533;&#65533;7K&#65533;	&#65533;	[&#65533;&#65533;&#65533;&#65533;\&#528;&#65533;A&#65533;G5&#65533;Hq&#65533;C&#65533;+jl&#65533;p&#65533;&#65533; &#65533;E&#65533;H&#65533;&#65533;A&#65533;&&#65533;\&#65533;&#65533;%&#727;.c&#156;)&#65533;&K!;&#65533;+Y2T&#927;&#65533;v&#65533;$&#65533;&#870;Q&#65533;H&#65533;*M:sPL&#65533;&#65533;JE&#65533;&#65533;*S&#65533;X&#65533;>&#65533;$U&#65533;&#65533;&#65533;[&#65533;]&#65533;&#65533;!D&#1651;f&#1250;]&#65533;&#65533;-Z-$&#65533;&Y&#65533;BK&#65533;&#1008;x9Y&#65533;&#65533;0\&#65533;L&#1146;v&#65533;&#65533;&#65533;	aV2E,5`aj&#65533;l&#65533;Y&#65533;K
OY&#65533; &#65533;&#65533;&#65533;	,L: 	-W&#65533;&#65533;&#65533;0"s'-G
&#65533;X&#65533;U`&#65533;&#939;c!t&#65533;&#65533;5U&#65533;F&#65533;F$&#65533;q&#65533;_&#65533;WaDZ&#65533;0&#643;PXp&#65533;&#65533;Dq&#65533;&#65533;&#65533;"-,&#65533;&#65533;&#65533;&#65533;@^&#65533;BF&#65533;D&#65533;&#65533;2H&#65533;&#50733;&#65533;&#65533;&#65533;&#65533;8J&#65533;&#65533;&#65533;)K&#65533;&#65533;&#65533;&#65533;3&#65533;&#65533;&#65533;WX(&#65533;&#65533;G&#65533;9&#65533;&#65533;&#65533;$B&#65533;C&#65533;&#65533;&#65533;&#65533;&#65533;}_&#65533;&#65533;&#65533;]a&#65533;&#65533;&#65533;&#65533;$vh&#65533;'&#65533;&#65533;&#65533;*&#65533;&#65533;&#65533;&#65533;}&#65533;&#65533;Wd&#65533;&#65533;,&#65533;&#65533;PB.&#65533;&#65533;W&#65533;&#65533;&#65533;'&#65533;v&#65533;&#65533;&#65533;(`&#65533;a&#65533;&#65533;d!O&#65533;E&#65533;8Y%&#65533;WJ&#65533;%&#65533;S*&#65533;"#&#65533;P&#65533;&#65533;&#65533;&#65533;&#65533;	K&#65533;`&#65533;	H&#65533;&#65533;eB&#65533;@&#65533;[&#65533;g&#520;VN&#65533;d&#65533; &#65533;I&#65533;&#65533;\V&#1613;&#65533; :&#34720;&#65533;!z&#65533;"(&#65533; v&#65533;h&#65533;&#65533;&#65533;~f&#65533;&#65533;!R&#65533;&#65533;c(X&#1042;B&#65533;W&#65533;&#65533;@d(H!&#65533;h&#65533;)&#65533;&#65533;B{&#65533;pw)&#65533;&#65533;&#65533;k&#65533;&#65533;JJh&#65533;|z&#65533;&#65533;&#65533;>&#65533;e&#65533;H&#456;d&#65533;X&#65533;Dd&#65533;&#65533;&#65533;t) &#65533;&#65533;;f&#65533;%|&#65533;&#65533;#&#65533;&#65533;&#65533;&#65533;K&#65533;&#65533;&#65533;&#65533;&#65533;!&#65533;%r&#65533;&#65533;&#65533;&#65533;&#1044; E7h&#65533;&#65533;{9[&#65533;&#65533;\&#65533;Cy&#65533;k0!&#65533;&#65533;6&#65533;m"s&#65533;aN2&#308;L&&#65533;&#65533;e&#65533;&#65533;&#65533;R&#65533;#&#65533;e&#65533;&#65533;&#65533;&#65533;F(&#65533;&#65533;qg&#65533;&#65533;&#65533;&#65533;j% &#65533;&#65533;&#65533;&#65533;&#65533;&#65533;*&#65533;&#65533;&#65533;&#65533;&#65533;&#65533;c'&#65533;OI&#65533;,&#65533;)&#65533;&#1092;T&#65533;&#65533;&#65533;H7&#65533;&#65533;	%l&#65533;&#65533;&#65533;&#65533;P&#65533;4E%&#1808;&#65533;	W\QeH]&#65533;^&#65533;&#65533;puHV&#65533;pB
&#65533;,&#65533;&#65533;&#65533;?&#65533;`B&#65533;T&#65533;&#65533;&#1880;&#65533;B	'&#65533;m6 H&#65533;&#65533;sx&#65533;SB&#65533;t+0&#65533;&#65533;z&#65533;OG:&#65533;&#65533;:V&#65533;&#65533;&#65533;)&#65533;&#65533;q;&#65533;&#65533;&#65533;l
&#65533;&#33444;0'&#65533;i&#65533;z
&#65533;&#65533;&#65533;&#65533;&#65533;&#65533;.&#65533;&#65533;&#65533;;}&#65533;&#65533;#&#65533;&#65533;&#65533;c&#65533;&#65533;;bZ&#65533;v&#65533;&#1904;&#65533;&#65533;&#65533;0M&#65533;S&#65533;#_k&#65533;w&#65533;&#65533;&#65533;P}g&#65533;,&#65533;&#65533;_&#65533;&#65533;&#65533;&#65533;&#65533;&#65533;&#65533;&#65533;z&#65533;&#65533;&#65533;mZK&#65533;&#65533;R&#65533;&#65533;a&#65533; &#65533;&#65533;?&#65533;-&#65533;Bd&#65533;%e}H&#65533;&#65533;&#65533;r&#65533;3&#65533;&#65533;&#65533;~&#65533;9&#65533;&#65533;`? X/&#65533;&#1721;&&#65533;&#65533;$oM) &#65533;&#65533; &#65533;N,L&#65533;&#65533;&#65533;&#65533;&#65533;&#65533;ob#$&#65533;L&#65533;A vp-\&#65533;gH&#65533;&#65533;&#65533;&#65533;+&#65533;&#65533;!D&#65533;&#65533;%&#65533;&#65533;&#65533;&#65533;!&#260;&#65533;&#65533;&#65533;&#65533;FL&#65533;&#65533;QB	&#65533;&#65533;&#65533;P|&#65533;&#65533;H&#65533;(Vq&#65533;%&#65533;K&#65533;@  !&#65533;   ,:&#65533; @  &#65533;&#65533; &#65533;&#65533;&#65533;&#65533;&#65533;&#65533;&#65533;&#65533;&#65533;&#65533;&#65533;&#65533;&#65533;&#65533;&#65533;&#65533;&#65533;&#65533;&#65533;&#65533;&#65533;&#65533;&#65533;&#65533;&#65533;&#65533;"'&#65533;&#65533;&#65533;&#65533;&#65533;&#65533;'&#65533;&#65533;&#65533;&#65533;&#65533;&#65533;&#65533;7WU&#65533;&#65533;&#65533;&#65533;VXK&#65533;&#65533;&#65533;&#65533;&#156;&#65533;&#65533;&#65533;"%$&#65533;&#65533;&#65533;&#65533;&#65533;&#65533;&#65533;&#1221;V&#65533;&#65533;&#65533;&#65533;&#1733;&#1585;&#65533;&#65533;&#65533;&#65533;&#65533;)&#65533;&#65533;&#65533;H&#65533;&#65533;&#65533;8'&#65533;&#65533;&#65533;#&#65533;"&#65533;&#65533;&#65533;&#65533;&#65533;&#65533;&#65533;&#65533;&#65533; &#65533;&#65533;	,&#65533;6~:3&#65533;&#65533;&#65533;&#65533;L&#65533;&#65533;I&#65533;&#65533;EV/j&#65533;&#65533;o&#463;&#65533;)&#1051;A&#65533;$'&#65533;\9i&#663;&#65533;D&#156;&#65533;n&#65533;G&#65533;Y&#65533;x&#65533;&#65533;p':&#65533;)&#65533;h&#65533;&#65533;v*5&#65533;&#65533;&#65533;&#65533;r&#65533;Bm&#65533;&#65533;&#65533;S&#65533;%&#917;&#65533;r&#65533;&#65533;&#65533;-&#65533;2Y&#65533;2&#65533;&#65533;U&#65533;&#65533;DD0"&#65533;&#65533;+&#65533;&#65533;&#958;<&#65533;&#65533;&#65533;&#65533;H ik&#65533;&#269;&#65533;>&#65533;q&#65533;+7&&#65533;@&#65533;&#1372;	&#65533;M&#65533;=&#65533;&#625;&#65533;\ak&#65533;$&#65533;l8R1&#65533;%JpY&#65533;&#65533;&#65533;&#65533;&#65533;`&#65533;$;v&#65533;&#1731;j&#65533;&#65533;z&#65533;b&#65533;e&#65533;&#65533;&#1758;l%&&#31906;&#340;&#65533;e%Fc@P&#65533;&#65533;,&#65533;,&#65533;&#65533;+&#65533;2b&#65533;#F&#65533;3&#65533;&#65533;|&#55231;&#65533;w&#65533;@&#65533;&#65533;w&#487;&#65533;[&#65533;{v&#65533;7&#65533;`D&#65533;&#65533;~ '`!&#65533;&#65533;&#65533;7&#65533;&#65533;&#65533;]a&#65533;i&#65533;&#65533;s&#65533;	&#65533;ga&#65533;^&#65533;a&#65533;&#1447;Pr&#65533;Hq&#65533;
&#65533;&#65533;`&#65533;'&#65533;&#65533;&#65533;-iIq&#65533;KX )&#65533;&#65533;HO&#65533;iD&#65533;_$&#65533;hA
#4F&#65533;HQ&#65533;&#65533;&#65533;GX&#65533;R&#65533;1T&#65533;
&#65533;u[E&#21896;&#65533;&#65533;	&#65533;&#65533;TB&#65533;\&#65533;&#65533;E3'&#65533;P&#17713;&#65533;R&,KXQ&#65533;:&#65533;d&#859;&#65533;&#65533;@&#65533;Ba&#6733;~&&#65533;)&#65533; (&#65533;`&#65533;W&#65533;0&#65533; ld	Y&#65533;(&#65533;\*`&#65533;	(&#65533;	 3&#65533;r&#65533;&#65533;	
&#65533;0f&#65533;&#65533;&#65533;di	&#65533;*&#65533;&#65533;	&#65533;&#65533;Z&#65533;Y&#65533;&#65533;&#47860;&#1955;e&#65533;&#65533;&#65533;&#65533;&#65533;&#65533;-5&#65533;&#65533;=&#65533;(l	&#65533;>i&#65533;&#65533;&&#65533;&#65533;&#65533;*&#65533;&#65533;#&#65533;&#65533;[R&#65533;e\&#65533;Ryv&#1614;&#65533;&#65533;8Vp&#65533;m8	pC&#65533;&#65533;&#65533;&#163; Rda&#65533;&#1998;&#65533;&#65533;{&#65533;&#65533;.*~&#65533;&#65533;<&#65533;fs&#65533;[y/&#65533;&#65533;%-&#65533;&#65533;&#65533;&#65533;/R&#65533;&#1700;V q&#65533;&#65533;J=wg}"$h&#65533;&#65533;0&#65533;&#65533;&#65533; &#65533;&#239;K&#65533;gr!o&#65533;K&#65533;&#65533;&#65533;&#65533;&R&#65533;R$R&#65533; K,q&#65533;&#65533;&#936;&#65533;&#65533;&#65533;$&#65533;&#65533;&#65533;#&#65533;-&#65533;D\/&#65533;|&#65533;&#65533;&#65533;&#65533;&#65533;&#65533;&#65533;&#65533;&#65533;&#65533;.&#65533;&#65533;&#65533;&#65533;&#65533;u&#1284;E&#65533;&#65533;&#65533;K&#65533;&#65533;&#65533;U_m&#65533;&#65533;h&#65533;&#65533;_P&#65533;&#65533;&#65533;&#65533;k&#65533;&#65533;&#65533;&#65533;p&#65533;&#65533;&#65533;&#65533;xw !&#65533;   ,rR =  &#65533;&#65533; &#65533;&#65533;&#65533;&#65533;&#65533;&#65533;&#65533;&#65533;&#65533;&#65533;&#65533;&#65533;&#65533;&#65533; &'&#65533;&#65533;&#65533;&#65533;&#65533;&#65533;&#65533;#R)&#65533;#Z&#65533;&#65533;&#65533;&#65533;&#65533;&#65533;&#65533;&#65533;&#65533;&#65533;%&#65533;&#65533;&#65533;&#65533;&#65533;&#65533;&#65533;%&#65533;&#65533;&#65533;&#65533;"&#65533;&#65533;$&#65533;&#65533;&#65533;&#169;7&#65533;&#65533;7&#65533;&#65533;&#65533;&#65533;&#409;&#65533;&#65533;&#65533;&#65533;&#65533;&#65533;&#65533;&#65533;&#65533;&#65533;&#65533;&#65533;&#65533;&#65533;&#65533;&#65533;&#65533;&#65533;&#65533;&#65533;&#65533;&#65533;&#65533;&#65533;&#65533;&#65533;&#65533;&#65533;&#65533;&#65533;&#65533;&#65533;&#65533;&#65533;$&#65533;&#65533;&#65533;&#65533;&#65533;&#65533;&#65533;&#65533;&#65533;&#65533;a&#65533;pBE&#65533;~&#65533;R\A&#65533;&#65533;&#65533;&#65533;\1b&#616;j%&#65533;&#65533;&#1202;&#65533;&#65533;kW&#65533;X&#65533;dP
$ (qc&#584;VJ&#65533;&#65533;i&#65533;7k\&#65533;&#65533;&#65533;(&#65533;8&#65533;a&#65533; &#65533; A&#65533;&#65533;D&#65533;#&#65533;&#65533;&#65533;b&#65533;&#65533;&#65533;W&#65533;&#65533;pD&#65533;&#65533;+:&#65533;&#65533;&#65533;rcD2a'&#65533;&#65533;&#65533;kC&#65533;_&#65533;z&#65533;"&#65533;&#65533; .F)E&#65533;&#65533;&#65533;&0T&#65533;&#65533;&#65533;S&#65533; ~X9!&#65533;&#65533;W!I&#65533;,EP&#65533;f&#65533;Jl&#65533;&#825;&#65533;&#65533;&#987;&#65533;;1&#65533;F&#65533;&#65533;P "&#65533;R&#65533;JA&#65533;&#65533;0&#65533;pWvk&#65533;Br"o&#65533;&#65533;&#65533;7&#65533;(&#65533;&#65533;vR&#65533;[K&#65533;\&#65533;,&#65533;&#675;O.=&#65533;_N7&#65533;&#65533;^&#65533;&#65533;	
L(@&#65533;<&#65533;&#65533;&#65533;s&#64778;tN&#65533;?&#1107;>m &#65533;&#65533;3&#65533;&#65533;y&#65533; v'&#65533;,&#65533;&#65533;	ur&#65533;J&#65533;6&#65533;`)y5fMY&#65533;&#65533;&#65533;G&#65533;9&#65533;&#65533;p&#65533;&#65533;VH&#65533;2B&#65533;xXKY&#65533;3Bd&#1756;&#65533;A-VB&#65533; &#65533;c&#65533;&#65533;&#65533;&#65533;&#65533;&N&#65533;&#65533; =	d[!)!4BY32&#65533;D!&#65533;R,AR&#65533;&#65533;&#65533;&#65533;6HNYJK.9&#1814;P"&#65533;&#65533;`&#65533;)&&#65533;&#65533;  !&#65533;   ,o&#65533;B   &#65533;&#65533; &#65533;&#65533;&#65533;&#65533;jb&#65533;&#65533;&#65533;&#65533;&#65533;&#65533;&#65533;&#65533;h&#65533;&#65533;&#65533;&#65533;g&#65533;&#65533;&#65533;&#65533;&#65533;&#65533;&#65533;&#65533;&#65533;&#65533;&#65533;g&#65533;&#65533;&#65533;&#65533;&#65533;&#65533;&#65533;&#65533;&#65533;&#65533;&#65533;&#65533;&#65533;&#65533;&#65533;&#65533;&#65533;&#65533;&#65533;&#65533;&#65533;&#65533;&#65533;&#65533;&#65533;&#65533;l&#65533;&#65533;&#65533;V#W&#65533;&#65533;^&#65533;G%&#383;^&#65533;&#1014;f&#65533; #&#65533;d&#65533;&#65533;&#1630;&#1208;+&#65533;b&#65533;e&#65533;&#65533;$&#65533;7&#65533;c&#65533;l`&#65533;X&#65533;+&#65533;&#1694;br&#65533;'&#65533;rb&#65533;&#65533;&#65533;&#65533;`&#65533;&#65533;Uf&#65533;\d&#65533;(T&#65533;o&#65533;&#65533;WgJ7&#65533;&#65533;&#331;&#65533;(b&#65533;T&#65533;S&#65533;&#65533; &#65533;&#65533;H&#65533;&#65533;&#65533;1&#65533;D\&#65533;&#65533;&#65533;)4h&#908;!C&#65533;&#65533;M&#65533;&#65533;  !&#65533;   ,o&#65533;B    &#65533;&#65533; &#65533;&#65533;&#65533;^_&#65533;&#65533;&#65533;&#65533;&#65533;&#65533;&#65533;&#65533;&#65533;dkteh&#65533;&#65533;&#65533;&#65533;&#65533;&#65533;&#65533;egcdf&#65533;&#65533;&#65533;&#65533;&#65533;cej&#65533;&#65533;&#65533;&#65533;&#65533;ec&#65533;&#65533;&#65533;d&#65533;&#65533;&#65533;&#65533;&#65533;&#65533;&#65533;&#65533;c&#65533;&#65533;&#65533;&#65533;&#65533;&#65533;f&#65533;&#65533;&#446;&#177;&#65533;&#65533;&#822;&#611;&#65533;&#65533;&#1196;e&#65533;&#65533;g&#65533;&#1642;g&#65533;d&#65533;&#2010;&#65533;f&#65533;&#65533;j`[ R[`&#65533;&#1825;&#65533;&#65533;b&#65533;[b&#1722;&#65533;&#65533;jZ&#65533;&#65533;j^ &#65533;&#1563;&#65533;&#65533;&#65533;&#65533;/'&#65533;d&#65533;%&#65533;4w&#65533;&#65533;&#65533;&#65533;G6w&#65533;&#65533;&#65533;&#3209;&#65533;&#65533;&#65533;&#644;&#65533;&#65533;,&#337;MGRd9. - /&#65533;*"&#65533;A&#65533;&#65533; 89&#65533;&#1906;fbF `sI&#65533;&#65533;&#1156;&#65533;6G	 `&#65533;pI1&#65533;]6k$&#65533;&#65533;a3OP&#65533;&#65533;&#65533;X&#65533;&#65533;&#65533;&#65533;!9&#65533;=3&#65533;&#65533;&#65533;Rd/&#65533;&&#65533;eS&#65533;1wt&#65533;f&&#65533;&#65533;[x&#65533;&#65533;&#65533;&#65533;*0_x&#65533;UU&#65533;&#65533;&#65533;`&#65533;g&#65533;<z&#65533;\&#65533;&#65533;  !&#65533;   ,lX {  &#65533;&#65533;&#65533;&#65533;&#65533;&#65533;&#65533;&#65533; &#65533;&#65533;&#65533;&#65533;&#65533;&#65533;&#65533;&#65533;&#65533;&#65533;&#65533;&#65533;&#65533;&#65533;&#65533;&#65533;&#65533;&#65533;*&#65533;W&#65533;&#65533;&#65533;&#65533;&#65533;'&#65533;&#65533;&#65533;&#65533;&#65533;&#65533;&#65533;[&#65533;&#65533;&#65533;&#65533;&#65533;&#65533;&#65533;&#65533;&#65533;&#65533;&#65533;&#65533;&#65533;&#65533;&#184;&#65533;&#206;&#65533;&#65533;&#65533;&#65533;&#65533;&#885;&#65533;&#65533;&#65533;&#65533;&#65533;&#1324;&#65533;&#65533;&#65533;&#65533;&#65533;&#65533;&#65533;)&#65533;&#65533;&#65533;&#65533;&#65533;H&#65533;&#65533;&#65533;%&#65533;&#65533;&#857;&#65533;&#65533;)W\&#388828;&#65533;&#65533;&#65533;&&#65533;WR&#65533;%f&#65533;&#658;h&#65533;VY&#65533;&#65533;&#65533;H#L&#65533;pe&#65533;&#65533;+&#65533;b&#65533;&#65533;&#65533;&#65533;&#65533;&#65533;&#65533;G&#65533;)GHh&#65533;&#65533;&#65533;&#65533;_`9j&#65533;GK&#65533;&#65533;(&#65533;&#1120;&&#65533;&#65533; &#584;)&#65533;$&#65533;&#65533;-&#65533;FJ<&#65533;1z)uU&#65533;SA&#65533;&#65533;j&#65533;u&#430;`iq-e/&#65533;&#65533;a7&#65533;&#65533;&#1105;&#65533;&#65533;&#65533;&#65533;R&#65533;@qBAV&#65533;&#65533;L&#65533;@Qbn	%&#65533;&#65533;U&#65533;&#65533;&#65533;&#3968;&#65533;&#65533;&#1255;&#65533;&#464;5&#65533;w&#65533;&#65533;%&#65533;&#65533;&#65533;of&#65533;&#65533;+&#1490;Z&#65533;r&#65533;xS_Z&#65533;&#65533;&#65533;&#1456;_U&#65533;v	e&#65533;&#65533;&#65533;U6&#65533;&#65533;&#65533;$HH&#65533;bp&#65533;/$&#65533;%o&#65533;&#65533;&#65533;_&#65533;&#65533;&#65533;d: |&#65533;TJ&#65533;&#65533;J&#739;&#65533;RjF&#65533;&#65533;&#65533;&#1426;%&#1131;&#65533;&#65533;&#65533;&#65533;j&#65533;H&#65533;S&#65533;&#65533;&#65533;$/&#65533;n&#65533;&#65533;&#65533;&#65533; (&#65533;&#65533;h&#65533;&#65533;&&#65533;&#65533;&#65533;6&#65533;&#65533;&#65533;F(&#65533;Vh&#65533;fH&#65533;_x&#65533;&#65533; &#65533;(&#65533;$z&#65533;E4f&#65533;&#65533;&#65533;,&#65533;&#65533;&#65533;g&#65533;#&#65533;2&#65533;H#&#65533;,&#65533;A&#65533;<&#65533;&#65533;&#65533;@)&#65533;&#65533;c&#65533;h&#65533;H&#65533;&#65533;&#65533;&#65533;I&#65533;H&#65533;c)&#65533;R&#65533;"K6&#65533;e&#65533;\&#65533;%&#65533;`NY&#65533;LvI&#65533;2~&#65533;>&#65533;&#65533;&&#65533;o&#65533;y&#65533;t&#65533;i&#65533;q&#65533;&#65533;&#65533;tNI&#65533;p
&#65533;&#65533;;&#65533;)%F&#65533;9&#65533;&#65533;L&#65533;Q&#65533;&#65533;A&#65533;&#616;&#65533;&#65533;.&#65533;'&#65533;m.&#65533;&#65533;i&#65533;RH&#65533;&#65533;&#65533;&#65533;)&#65533;&#65533;&#65533;d[&#65533;0&#65533;w3m&#6310;G^&#65533;&#65533;&#65533;&#65533;&#65533;&#65533;UO&#65533;&#65533;&#556;&#65533;Byj&#65533;&#65533;&#65533;&#65533;&#65533;i&#65533;&#65533;	_&#65533;,&#65533;&#65533;&#65533;&#65533;h&#65533;5&#65533;b&#65533;s,q&#372;&#65533;F&#65533;&#65533;.2rF&#65533;H&#65533;
 &#65533;0:-&#65533;&#65533;")&#65533;&#65533;)&#65533;+&#65533;&#65533;&#1090;{V&#65533;&#65533;%&#65533;Y,!/&#65533;&#1946;A-&#65533;G&#65533; &#65533;b&#65533;&#65533;o&#65533;&#65533;&#65533;qh )F|j&#65533;&#65533;&#65533;&#65533;cX&#65533;#&#65533;&#65533;`pA&#65533;u&#65533;&#65533;&#65533;&#65533;"j&#65533;j0&#65533;&#65533;f&#65533;An&#65533;&#65533;&#65533;&#65533;&#65533;&#65533;-&#65533;!&#65533;&#65533;&#65533;&#65533;&#65533;&#65533;k&#65533;&#65533;&#65533;&#65533;&#65533;&#65533;&#65533;,&#65533;&#65533;-&#65533;&#65533;"]n&#65533;&#65533;Z,5&#65533;P&#65533;&#65533;&#65533;&#65533;S#&#65533;4&#65533;*g&#65533;&#65533;&#65533;U&#65533;&#65533;&#65533;&#65533;`W&#867;&#65533;X&#65533;&#65533;&#65533;&#65533;?v=&#65533;&#65533;&#65533;6C&#65533;&#65533;e&#65533;m&#65533;&#65533;x&#65533;7&#65533;,&#65533;A&#65533;&#1984;.&#65533;&#65533;&#65533; !&#65533;   ,:~&#65533; |  &#65533;&#65533; &#65533;&#65533;&#65533;&#65533;&#65533;&#65533;&#65533;&#65533;&#65533;&#65533;&#65533; &#65533;&#65533;&#65533;&#65533;&#65533;&#65533;&#65533;&#65533;&#65533;&#65533;&#65533;&#65533;&#65533;&#65533;&#65533;&#65533;&#65533;&#65533;&#65533;&#65533;&#65533;&#65533;&#65533;&#65533;&#65533;&#65533;&#65533;&#65533;&#65533;&#65533;&#65533;&#65533;HH&#65533;&#65533;&#65533;&#65533;&#65533;&#65533;&#65533;&#65533;&#65533;&#65533;&#65533;&#65533;&#65533;&#65533;&#231;$&#65533;%&#65533;&#688;&#65533;&#65533;&#65533;&#65533;&#1032;%&#65533;&#1327;%WZ&#65533; &#65533;&#65533;&#1962;$&#65533;&#65533;&#65533;$&#65533;&#65533;&#65533;W&#65533;&#65533;'X&#65533;&#65533;&#65533;&#65533;#&#65533;&#65533;&#65533;&#65533;%7&#65533;&#65533;&#65533;&#65533;&#65533;?&#65533;*&#65533;&#65533;!&#65533;&#65533;&#65533;J&#65533;H&#65533;&#65533;ER&#65533;.&#651;&#65533;&#65533;&#65533;&#463;9&#65533;&#65533;5i&#65533;Ia&#65533;FV&#65533;&#65533;&#65533;K[&#65533;&#65533;&#65533;&#65533;&#731;&#65533;d&#932;i&#65533;&#65533;M1w&#65533;&#65533;&#65533;(&&#65533;B&#65533;5&#660;Q&#1060;&#65533;6&#65533;j&#65533;%&#1301;%JP&#65533;*e	&#65533;H&#65533;&#65533;&#65533;&#65533;&#65533;&#65533;&#65533;&#65533;by&#65533;-;&#65533;D&#65533;r7&#65533;&#65533;&#65533;m&#65533;&#65533;m&#65533;V&#65533;&#65533;-&#65533;&#365;]&#65533;\&#65533;MqBMHn&#65533;&#65533;t&#65533;
&#65533;^RJ,|l&#65533;^%&#65533;&#65533;&#65533;&#65533;&#330;?^&#65533;!&#65533;&#65533;&#65533;"&#65533;Y8BX%&#65533;\&#65533;v&#65533;&#65533;i&#65533;L|Pv&#65533;&#65533;H&#65533;&#65533;0&#65533;&#65533;&#65533;&#65533;hY&#65533;!&#337;d)&#65533;&#65533;&#65533;&#65533;&#65533;K&#65533;&#65533;I&#65533;&#65533;&#65533;&#278;G\&#65533; &#65533;q#&#65533;)&#65533;&#65533;&#65533;r%&#65533;&#65533;qZ0H&#65533;&#65533;&#65533;1&#65533;&#65533;Z&#65533;&#65533;&#65533;&#65533;&#65533;'H5&#65533;_O h &#65533;&#65533;&#65533;&#65533;8&#65533; ( &#1904;&#65533;Z&#65533;&#65533;&#65533;s^L&#65533;&#65533;KxF&#65533;&#65533;&#65533;|&#65533;&#65533;&#65533;&#65533;)(&#65533;&#65533;	2&#65533;&#65533;&#65533;1&#65533;&#65533;~&#65533;7 &#65533;;&#65533;&#65533;=&#65533;&#65533;&#65533;[/|&#65533;(&#65533;&#65533;&#65533;\&#65533;&#65533;&#65533;XX&#65533;&#65533;&#65533;`qC	G&#65533; &#65533;)&#518;&#65533;+&#65533;`&#65533;^A&#65533;g&#65533;h&#65533;&#65533;&#65533;lN7&#65533;&#65533;mp&#65533;sa&#65533;$ &#65533;eVVr&#65533;$&#65533;Q&#65533;Zd&#65533;%&#65533;&#65533;&#34956;6&#65533;&#35024;F&#65533;h	C&#1415;&#65533;#&#65533;p&#65533;nr&#65533;@H
7&#65533;&#65533;Y&#2013;p%',&#65533;&#65533;_D&#65533;)&#39664;&#65533;*&#65533;j&#65533;&#65533;&#65533;um&#65533;&#65533;	&#65533;&#65533;C&#65533;&#65533;+&#65533;}&#65533;z4%XW` &#65533;u7i!&#65533;D%&#65533;&#65533;&#65533;&#65533;]q&#65533;a&#65533;BG&#65533;&#65533;&#65533; &#65533;&#65533;&#65533;&#65533;7U&#65533;@}&#65533;RGH`&#65533;c&#65533;w&#65533;&#65533;&#65533;.f&#65533;&#65533;&#65533;&#65533;: ea&#65533;&#65533;% &#65533;&#65533;&#65533;&&#65533;`&#189;&#65533;hvB
Wl&#65533;&#361;&#65533;B&#1803;&#65533;&#1805;&#65533;(&#65533;&#65533;U&#65533;V&#65533;5<&#65533;d%T&#65533;&#65533;&#65533;&#65533;X&#65533;B	'&#65533;&#65533;&#65533;&#65533;&#65533;&#65533;U&#65533;_<&#65533;	&#65533;&#65533;&#65533;&#65533;&#65533;&#65533;&#65533; s&#65533;&#65533;&#65533;3_&#65533;B
*&#65533;{&#65533;&#65533;_L&#65533;&#65533;&#65533;&#65533;|&#65533;&#65533;&#29450;&#65533;&#65533;&#65533;&#65533;%&#65533;&#65533;&#65533;&#65533;^&#65533;&#65533;0)&#65533;&#65533;]%x&#65533;&#65533;B$&#65533;5o&#65533;V_&#65533;&#65533;&#65533;l&#65533;&#65533;&#65533;&#65533;p&#65533;-&#65533;&#65533;tC&#65533;3i&#65533;v&#65533;v&#65533;|&#65533;&#65533;&#65533;&#65533;'&#65533;&#65533;&#964;n&#65533;&#65533;'&#65533;x&#5265;&#65533;&#65533;9&#65533;&#65533;&#65533;&#65533;2a&#65533;<v!&#65533;&#65533;3&#65533;&#65533;4&#65533;)fm0&#65533;&#418;e&#65533;ez&#65533;K#&#65533;&#65533;KL`&#65533;&#65533;&#65533;(&#65533;&#65533;&#65533;&#65533;V&#65533;r&#65533;b&#65533;Nv&#1482;Q';X&#65533;&#65533;V&#65533;/z&#65533;&#65533;Y&#65533;&#65533;1&#65533;&#65533;&#65533;&#65533;&#65533;&#65533;&#65533;&#65533;"&#65533;7/&#65533;&#65533;&#65533;&#65533;&#65533;Kl&#65533;&#65533;M&#65533;&#65533;r&#65533;&#65533;&#65533;&#65533;&#65533;&#65533;(&&#65533;&Q&#65533;l !&#65533;' K|&#65533;&#65533;&#65533;&#65533;&#65533;z&#65533;&#65533;_&#65533;~n&#65533;s&#65533;&#65533;&#65533;e&#65533;&#65533; .~&#65533;Arg&#65533;u\&#65533;H(&#65533;@t&#65533;&#65533;Ov&#65533;&#65533;&#65533;&#65533;&#65533;(&#65533;e&#65533;&#65533;&#1628;!&#65533;&#65533;@|\&#65533;?&#65533;&#65533;a<&#65533;&#65533;s&#65533;&#65533;`&#65533;XT&#65533;%\!1&#65533;&#65533;A!&#65533; &#65533;z&#65533;,&#65533;#&#65533;&#65533;p&#65533;%&#65533; f&#65533;&#65533;&#65533;&#65533;:hA&#65533;T/lC$O"&#65533;&#65533;C&#65533;&#65533;&#65533;&#65533;&#65533;&#65533;&#65533;FW=Wu&#65533;z,B&#65533;fq&#65533;&#857;&#65533;hL&#65533;&#65533;&#65533;&#65533;6&#65533;&#65533;p&#65533;&#65533;&#65533;H&#65533;8&#65533;&#65533;&#65533;W,bU&#65533;&#65533;&#65533;o$ #7&#1969;&#65533;&#65533;L&#65533;"&#65533;&#65533;;^&#332812;&#65533;$'I&#65533;J&#65533;q&#65533;E&#65533;BWs&#65533;;&#65533;B&#65533;&#65533;&#65533;"&#65533;a&#65533;;V&#65533;(&#65533;(&#65533;&#65533;&#65533;&#65533;&#65533;T&#65533;Rb&#65533;&#65533;%&#65533;&#65533;Jf&#65533;&#65533;&#65533; .g&#65533;&#65533;Z&#65533;&#65533;&#65533;&#65533;0&#65533;I&#65533;b&#65533;&#65533;L&#65533;2&#65533;&#65533;&#65533;f:&#65533;&#1036;&#65533;4&#65533;I&#65533;jZ&#65533;&#65533;&#806;6&#65533;&#65533;&#65533;nz&#65533;&#65533;&#65533;8&#65533;I&#65533;r&#65533;&#65533;&#65533;&#65533;&#65533;&#65533;&#65533;&#65533;u~!&#65533;&#65533;0&#65533;0&#65533;z&#65533;a&#65533;&#65533;'>&#65533;&#65533;&#65533;~&#65533;&#65533;&#65533;&#65533;<&#65533;@&#1026;&#65533;&#65533;M&#65533;B&#65533;&#1030;:&#65533;&#65533;&#65533;&#65533;D'&#65533;Pz&#1310;&#1895;F&#65533;&#1100;v&#65533;&#65533;k(EGJ&#1170;&#65533;&#65533;&#65533;(U(=&#65533;&#65533;&#971;~&#65533;&#65533;&#65533;&#65533;F&#592;&#1178;&#65533;&#65533;&#65533;8&#65533;&#65533;E_
S&#65533;n&#65533;2&#65533;&#65533;Ei&#65533;&#1250;&#65533;&#65533;'%CL&#65533;&#65533;T&#65533;&#65533;&#65533;&#65533;?&#65533;'Q&#65533;J&#1386;Z&#1376;;&#65533;&#65533;&#65533;S&#1320;
u&#65533;S&#65533;&#65533;X&#65533;Z&#1237;&#65533;t&#65533;h&#65533;Z&#65533;J&#1462;&#65533;&#65533;&#65533;J&#65533;*S&#65533;:&#1519;&#1429;&#65533;o&#875;^j&#1460;&#65533;&#65533;&#65533;P&#65533;j@i*N3&#65533;&#65533;k&#871;!&#65533;&#65533;&#1173;&#65533;f'A{&#1487;~&#65533;Y&#65533;(&#65533;&#65533;3&#65533;&#65533;L&#65533;h&#65533;i&#65533;|&#65533;&#65533;&#65533;&#65533;_&#65533;&#65533;Q&#65533;~&#1264;&#65533;&#65533;+N&#65533;&#65533;5&#65533;&#65533;_8n[&#65533;&#698;&#1435;&#65533;]&#65533;Z&#65533;0&#65533;&#65533;V
W&#65533;&#65533;c#&#65533;&#65533;&#65533;&#65533;&#65533;&#65533;8o5&#65533;%&#65533;&#65533;&#65533;&#65533;&#65533;&#65533;&A&#65533;&#65533;&#65533;.&#65533;T&#1525;&#65533;>&#65533;&#65533;&#65533;&#65533;&#65533;6&#65533;\&#65533;&#65533;&#65533;&#65533;&#65533;&#65533;V&#65533;&#65533;&#65533;Uc&#65533;)/(&#1518;c`.p&#65533;z_&#65533;&#65533;De&#65533;&#65533;&#65533;&#65533;^&#65533;&#65533;V&#65533;f&#65533;&#65533;b!0&#65533;j&#65533;.&#65533;O&#65533;&#65533;&#65533;*&#65533;g&#65533;&#1120;`&#950;&#65533;&#65533;&#65533;&#65533;x&#65533;p&#65533;3&#65533;Ag 1|,&#1213;&#65533;&#65533;&#65533;&#65533;&#65533;Eg&#65533;&#65533;z&#65533;&#65533;&#65533;z&#65533;o&#65533;wl&#1935;&#65533;&#65533;@k&#65533;&#65533;Lc&#65533;&#65533;&#65533;d&#65533;&#65533;c&#65533;Q$;Y&#65533;&#65533;2~&#65533;Le&#65533;&#65533;&#65533;Lo&#65533;&#65533;L&#1388;Jy&#65533;-&#27800;&#65533;&#65533;e,y&#65533;&#65533;T&#65533;<&#65533;Y&#65533;6&#65533;&#65533;&#65533;p&#65533;&#65533;&#65533;9&#65533;:&#65533;&#65533;&#65533;x&#947;&#65533;&#65533;&#65533;&#65533;>&#65533;&#65533;&#65533;y !&#65533;   ,:|&#65533; ~  &#65533;&#65533;&#65533;&#65533;&#65533;&#65533;&#65533;&#65533;&#65533;&#65533;&#65533;&#65533;&#65533;&#65533;&#65533;&#65533;&#65533;&#65533;&#65533;&#65533;&#65533;&#65533;&#65533;&#65533;&#65533;&#65533;&#65533;&#65533;&#65533;&#65533;&#65533;&#65533;&#65533; &#65533;&#65533;&#65533;&#65533;&#65533;&#65533;&#65533;&#65533;&#65533;&#65533;&#65533;&#65533;&#65533;&#65533;&#65533;&#65533;&#65533;&#65533;&#65533;&#65533;&#65533;%%&#65533;&#65533;&#65533;&#65533;&#65533;&#65533;&#189;&#65533;&#65533;%&#65533;&#65533;&#65533;&#65533;&#65533;&#65533;&#65533;&#351;&#65533;&#65533;&#65533;&#65533;&#65533;&#65533;&#65533;VH&#1095;&#65533;&#65533;&#65533;&#65533;&#65533;&#1799;&#65533;&#65533;&#65533;&#65533;$$&#65533;#XW&#65533;&#65533;&#65533;&#65533;&!V#&#65533;&#65533;&#65533;%&#65533;x&#65533;G&#65533;`&#65533;%&#65533;R&#65533;&#65533;&#65533;a&#65533;&#65533;&#65533;K&#65533;&#1584;&#65533;F&#65533;&#65533;&#65533;6&#65533;&#65533;&#561;&#65533;&#65533;0ZJ&#1457;d:h"/&#65533;J&#626;&#65533;KF&#1981;l&#65533;r&#65533;&#859;c&#65533;I&#1188;Og(w&jX&#65533;&#65533;a:&#65533;.&#65533;&#65533;&#65533;&#65533;^2&#65533;.j&#65533;&#65533;j&#65533;&#65533;RA&#65533;&#65533;&#65533;V&#1324;&#65533;&#65533;v&#65533;
+&#65533;D1&#618;=&#65533;&#65533;,&#65533;&#65533;k&#65533;&#65533;H&#65533;&#65533;&#65533;!$R&#65533;&#65533;&#65533;ew&#65533;&#65533;z&#65533;r&#65533;&#65533;7,&#65533;&#65533;\K|-lh&#65533;	&#65533;V&#65533;0V&#65533;&#65533;)3:!W&#661;&#65533;6HY&#65533;i&#65533;&#65533;G&#65533;.F4b&#65533;LGV_&#65533;&#65533;C&#65533;&#65533;&#65533;Q&#65533;&#65533;&#65533;h&#65533;&#65533;w&#65533;<m&#65533;&#65533;&#65533;D&#198;L&#65533;&#65533;6x&#65533;&#65533;&#65533;#&#65533;&#65533; &#65533;rCE$[6&#65533;&#65533;b&#65533;&#65533;-&#65533;- Y&#65533;Es"#!G&#65533;&#65533;&#65533;&#65533;I&#65533;~&#65533;&#65533;_n`&#65533;2bC&#65533;/$&#65533;&#65533;&#65533;^&#65533;&#65533; &#65533;Iq&#65533;W&#1075;Yn (&#65533;^:&#65533;&#65533;"H|!&#65533;7 &#65533;&#65533;)&#65533;&#65533;&#65533;3 &#65533;&#65533;W&#65533;&#65533;
'x&#65533;&#65533;Q&#65533;y&#65533;&#65533;&#65533;
U&#65533;da|&#65533;&#65533;&#65533;&#65533;1_,Q&#65533;H&#65533;`&#65533;Y&#65533; &#65533;&#65533;&#65533;&#65533;3&#65533;&#65533;)&#65533;&#65533;&#65533;9h	n&#65533;1&#65533;&#65533;Zv&#65533;&#65533;^&#65533;	&#65533;b&#436;&#65533;jh&#65533;&#65533;&#65533;l&#65533;&#65533;&#65533;&#65533;xaEf$y&#65533;Gd&#389;;Vp&#65533;B
X&#65533;X&#65533;_&#65533;wZ&#65533;&#65533;&#65533;4"&#65533;&#65533;&#65533;&#65533;F*&#39188;Vj&#65533;m&#137;&#65533;iWX1&#65533;E&#65533;&#565;D
&#65533;:&#65533;&#65533;x&#65533;"
RH"vW4z&#65533;b&#65533;&#65533;j&#47992;&#26278;bS&#65533;fn&#65533;&#65533;&#65533;&#65533;q&#65533;:&#65533;m&#65533;Xa&#65533;&#65533;&#362;&#419;  &#65533;&#65533;&#65533;&#65533;V[-&#65533;&#65533;0&#65533;-&#65533;&#65533;l&#65533;&#65533;
&#65533;&#365;R8&#65533;&#65533;{&#65533;k&#65533;jh&#65533;cG&#65533;"&#65533;&#65533;&#65533;&#65533;_&#65533;i&#65533;&#65533;&#65533;&#65533;mB
&#65533;&#1527;&#65533;e&#65533;	W<&#65533;
&#65533;3&#65533;!f&#1675;/&#65533;&&#65533;&#65533;&#65533;&#65533;X&#65533;E&#49083;&#65533;u&#163;&#65533;*&#1452;!'&#65533;&#65533;7&#65533;&#65533;E&#65533;&#65533;D&#65533;&#65533;&#65533;V<&#65533;&#65533;&#65533;,&#65533;&#65533;5&#65533;F&#65533;j"&#65533;ko!(&#65533;0&#65533;,d&#65533;F&#65533;1&#65533;+0&#65533;&#65533;&#778;a&#65533;X&#65533;&#65533;&#65533;k&#65533;?&#65533;]&#65533;
4&#65533;&#65533;u&#65533;&#65533;2;m&#65533;&#65533;bi/&#65533;&#65533;4&#1423;&#65533;&#65533;&#65533;&#65533;&#65533;Y&#65533;&#65533;%&#65533;&#65533;&#65533;&#65533;&#65533;i&#65533;&#65533;&#65533;&#65533;^&#65533;&#65533;&#65533;&#65533;&#65533;f&#65533;&#65533;)&#65533;w:,&#65533;&#65533;B&#65533;&#65533;\s&#65533;1&#65533;&#65533;&#65533;&#65533;5K<&#65533;&#65533;&#65533;!&#941;&#65533;%&#65533;0&#65533;=&&#65533;&#65533;P&#65533;&#65533;k&#65533;l&#65533;&#389;&#65533;&#65533;&#65533;V&#65533;&#65533;&#65533;&#65533;f&#65533;%&#65533;&#65533;6&#65533;&#65533;&#65533;&#65533;B
Uh&#65533;&#65533;&#65533;&#65533;&#65533;&#1220;&#1756;&#65533;&#65533;O&#748;&#65533;c)d&#65533;<&#65533;&#65533;&#65533;

$&#65533;;&#65533;r.&#65533;&#65533;jg&#65533;&#65533;&#65533; s~v&#1740;&#1739;&#20180;o~&#65533;&#8659;&#65533;&#65533;j&#65533;&#65533;&#65533;8&#65533;&#65533;5&#65533;pi&#65533;&#1725;&#1029;8&#1808;&#65533;4&#65533;{&#65533;>f,Z}&#65533;[&#65533;j&#65533;&#65533;&#65533;&#65533;+c&&#65533;]&#65533;V&#65533;?&#65533;&#65533;&#65533;(L&#65533;
W&#65533;&#65533;&#65533;&#65533;&#65533;0&#65533;!&#65533;"&#65533;&#1867;V&#65533;&#65533;\&#65533;&#65533;&#65533;2&#65533;&#65533;{&#65533;&#65533;F@&#65533;&#65533;&#65533;&#65533;HL&#65533;
3&#65533;&#65533;0&#65533;{P&#65533;&#65533;&#65533;H&#65533;*Z1&#65533;$&#65533;&#65533;8&#65533;&#65533;Y=&#65533;&#65533;&#65533;&#65533;&#65533;)&#65533;&#65533;]&#65533;&#65533;&#65533;2&#65533;&#65533;&#65533;w9X&#65533;&#65533;F&#65533;u&#65533;l:&#65533;&#65533;&#65533;n &#65533;F&#65533;7&#65533;&#65533;&#65533;~e&#65533;&#65533;&#65533;i'&#65533;&#65533;@&#65533;&#65533;&#65533;&#65533;&#65533;&#65533;#GF&#65533;!&#65533;ojS&#65533; f&#65533;//&#65533;I&#65533;Z&#65533;,$#)&#584; 	&#65533;&#65533;&#65533;L3&#65533;)&#65533;&#65533;2&#65533;&#65533;&#65533;&#65533;c&#65533;&#65533;?&#65533;BJ&#65533;&#65533;`!&#65533;&#65533;{L&#65533;-~&#844;[k#&#65533;&#65533;&#65533;&#65533;&#16727;&#65533;&#65533;&#65533;&#65533;nK&#65533;&#242;&#65533;6G&#65533;&#1557;j	&#65533;&#65533;r&#65533;&#65533;>B&#65533; &#65533;&#65533;P&#65533;&#65533;R&#65533;/p&#65533;&#65533;&#65533;R0T&#65533;@&#65533;|H&#65533;&#65533;Qao&#65533;j&#65533;&#65533;&#65533;AJv&#65533;&#65533;'>R $&#65533;q&#65533;&#65533;&#65533;&#65533;eCkfsq&#65533;[&#65533;&#65533;YU D&#65533;&#65533;tH&#65533;=Z&#65533;&#65533;tM&#65533;'&#65533;J@&#65533;&#65533;0&#65533;&#65533;LgJ&#1242;&#65533;&#65533;&#65533;8&#873;Nw&#65533;&#1246;&#65533;T&#65533;KA&#65533;&#65533;&#65533;&#65533;|&#65533;&#65533;&#65533;hE &#65533;T&#65533;:&#65533;&#65533;P&#65533;*N&#65533;z&#65533;&#65533;Z&#65533;&#65533;X&#65533;&#874;V&#65533;&#65533;U&#65533;&#65533;GA&#65533;&#65533;V&#888;<&#65533;&#65533;&#65533;V&#65533;&#65533;Z&#65533;
R&#65533;&#65533;&#65533;3H&#65533;c&#65533;(x&#65533;]&#65533;/&#65533;&#65533;N[!s&#687;&#65533;j4K,`&#65533;&#65533;S&#58735;&#65533;&#65533;x&#65533;&#65533;&#65533;J&#65533;&#65533;&#65533;=&#65533;a'K&#65533;&#65533;Z&#65533;&#65533;&#65533;&#876;f7&#65533;&#65533;&#65533;z&#65533;&#65533;&#65533;&#65533;hGK&#65533;&#1178;&#65533;&#65533;&#65533;M&#65533;jW&#65533;&#65533;&#1466;&#65533;&#65533;&#65533;&#65533;&#65533;lgK&#65533;&#65533;&#65533;&#65533;&#65533;&#65533;&#877;nw&#65533;&#65533;&#65533;&#65533;_0p&#65533;&#65533;&#65533;&#65533;&#65533;&#65533;M&#65533;r&#65533;\&#65533;&#65533;&#65533;f &#65533;t&#65533; &#65533;&#65533;Z&#65533;&#65533;&#65533;&#878;u&#65533;&#65533;&#65533;&#65533;z&#65533;&#65533;&#65533;&#65533;x&#65533;K&#65533;&#65533;&#65533;&#65533;&#65533;M&#65533;z&#65533;k]&#44695;&#65533;/|&#65533;+&#65533;&#65533;R&#65533;&#65533;&#879;~&#65533;&#65533;&#65533;&#65533;&#65533;&#1532;&#65533;&#65533;&#65533;&#65533;L&#65533;&#65533;&#65533;&#65533;N&#65533;&#65533;&#65533;_&#65533;&#65533;&#65533;0&#65533;~L&#65533;
[8&#65533;&#1229;0&#65533;7&#65533;&#65533;	_&#65533;&#65533; qx3&#65533;&#65533;w&#65533;&#65533;&#65533;&#65533;&#65533;W|a&#65533;&#65533;&#65533;f&#65533;&#65533;g&#65533;_&#65533;&#65533;&#65533;&&#65533;&#65533;&#65533;wl^&#65533;&#65533;&#65533;@&#65533;.n&#65533;d&#65533;aJ?&#65533;&#65533;&#65533;l&#65533;	&#65533;?v/Lpe-c&#65533;&#65533;&#65533;mK&#65533;(&#65533;ae&#65533;&#65533;o)&#65533;&#65533;&#65533;-&#1238;&#65533;L~/&#65533;&#65533;R&#65533;
 C&#65533;&#65533;k&#65533;&#1634;&#65533;&#485;&#65533;&#65533;&#65533;&#65533;e!&#1526;&#65533;sC&#65533;&#65533;K&#65533;A&#1017;&#946;&#65533;&#65533;!h`/&#65533;&#65533;~>st&#65533;&#65533;-8<}6&#65533;'h/&#65533; FC
&#65533;&#65533;H&#65533;9&#65533;&#65533;&&#65533;Jq7&#65533;:&#1352;&#65533;-w&#65533;l&#65533;#&#65533;AG`t&#65533;&#65533;{[&#65533;j9&#65533;&#65533;9E&#65533;S=SK&#65533;&#65533;i&#65533;n0&#65533;2&#65533;&#65533;&#65533;&#65533;&#65533;&#60361;m&#65533;h[&#65533;&#65533;&#1310;6&#65533;&#65533;&#65533;mg&#65533;&#65533;&#60856;W&#65533;lmy&#65533;&#65533;&&#65533;&#65533;_&#65533;t&#65533;&#65533;&#65533;&#65533;f&#65533;&#65533;&#65533;&#65533;&#43963;&#65533;&#65533;&#65533;&#65533;&#65533;)l&#65533;x&#65533;&#65533;&#65533;v&#65533;*&#65533;&#65533;&#65533;3&#65533;&#65533;&#65533;?&#65533;&#65533;&#1504;&#65533;&#65533;7\&#65533;&#65533;&#1454;&#65533;'N&#65533;[&#65533;&#65533;&#65533;n   !&#65533;   ,{&#65533;   &#65533;&#65533; &#65533;&#65533;&#65533;&#65533;&#65533;&#65533;&#65533;&#65533;&#65533;&#65533;&#65533;&#65533;&#65533;&#65533;&#65533;&#65533;&#65533;&#65533;&#65533;&#65533;&#65533;&#65533;&#65533;&#65533;&#65533;&#65533;&#65533;&#65533;&#65533;&#65533;&#65533;&#65533;&#65533;&#65533;&#65533;&#65533;&#65533;&#65533;&#65533;&#65533;&#65533;&#65533;&#65533;&#65533;&#65533;&#65533;&#65533;&#65533;&#65533;&#65533;&#65533;&#65533;&#65533;&#65533;&#65533;&#65533;&#65533;&#65533;&#65533;&#65533;&#65533;&#65533;&#65533;&#400;&#65533;&#65533;&#65533;&#65533;&#65533;&#65533;&#65533;&#65533;&#1052;'&#65533;&#65533;&#1471;&#65533;&#65533;&#65533;&#65533;&#1796;HZ%&#65533;&#65533;7Z[)&#65533;&#65533;&#65533;7&#65533;&#65533;&#65533;H&#65533;&#65533;&#65533;&#65533;G&#65533;&#65533;&#65533;&#65533;H&#65533;&#65533;
dtB&#277;&#65533;&#65533;C7&#65533;&#65533;&#65533;A76(&#65533;x&#65533;&#65533;{J,1A&#65533;&#65533;&#335;&#65533;|u&#65533;H&#65533;&#65533;g"&#65533;&#65533;Y&#65533;K^"WNl&#65533;&#65533;&#65533;+e&#65533;&#65533;i&#65533;&#65533;'&#65533;:uR&#65533;U&#65533;&#35363;F&#65533;"]&#65533;&#65533;)&#1255;N&#65533;BE:&#65533;&#65533;"&#65533;AG&#65533;h&#65533;+&&#65533;YeR&#65533;*&#65533;,&#1651;f&#65533;>%Q&#65533;[&#65533;p&#65533;&#65533;&#65533;V&#65533;P&#65533;q&#65533;&#65533;&#65533;[i&#65533;&#65533;r&#65533;]&#65533;p&#65533;l&#65533;~H&#65533;+&#65533;
	"@lP<&#65533;&#65533;BQ&#65533;&#65533;]ni&#65533;P&#65533;OFX A&#65533;&#65533;'&#65533;&#65533;&#65533;&#65533;s&#65533;k&#65533;&#65533;L&#65533;&#65533; &#65533;&#65533;k&#65533;&#65533;:&#65533;d!&#295;&#186;&#65533;<&#65533;&#65533;o\&#65533;i&#65533;M&#286;]&#65533;&#65533;r&#65533;&#65533;4/#&#65533;&#1744;&#65533;&#65533;C|&#65533;&#65533;Ua&#65533;&#65533;I&#739;&#65533;&#65533;&#65533;&#65533;\&#65533;&#65533;&#65533;
j&#65533;?&#65533;&#65533;&#65533;&#65533;&#65533;&#65533;&#65533;W/&#65533;=&#65533;,&#65533;	b&#65533; 7pq&#65533;&#65533;&#65533;f&#65533;'VpQ&#65533;&#65533;h&#65533;&#65533;2&#65533;&#65533;G&#65533;k(&#65533;&&#65533;{rX&#133;&#65533;&#65533;t&#65533;&#65533;&#65533;''&#65533;&#65533; &#65533;	&#65533;&#65533;&#65533;&#65533;X1&#512;06&#65533;U&#65533;&#65533;{&#65533;}8&#65533;&#65533;%&#65533;&#65533;&#65533;w0%&#65533;&#1545;&#65533;3
&#65533;&#65533;.&#65533;&#65533;=&#65533;&#65533; &#65533;&#65533;$7&#839;|(&#65533;E:W&#65533;rF&#65533;&#65533;&#65533;\&#65533;g&#65533;P&#65533;&#65533;&#65533;&#65533;&#65533;&#65533;&#1032;&#65533; &#65533;!&#65533;&#65533;'D&#65533;A&#65533; &#65533;&#65533;
&#65533;&#65533;&#65533;
%x&#65533;XD&#65533;&#22131;5&#65533;A&#65533;&#65533;*&#65533;&#65533;+&#65533;8&#65533;&#65533;	&#65533;&&#65533;&#65533;&#65533;&#65533;&s&#65533;&#65533;p&#65533;&#65533;Iat:zyfm&#65533;&#65533;&#65533;&#65533;[j(j)&#65533;m&#65533;&#65533;V&#65533;&#65533;&#65533;q&#65533;&#65533;&#65533;&#65533;&#65533;&#65533;&#65533;&#65533; }&#65533;&#65533;&#65533;&#65533;&#65533;&#65533;W&#152;&#65533;&#65533;h&#65533;;&#65533;&#65533;&#65533;U)D&#31606;&#65533;&#65533;&#65533;&#65533;&#65533;+&#65533;&#65533;&#18347;-&&#1388;s&#65533;&#65533;&#65533;&#65533;&#65533;&#65533;G&#65533;Rp&#65533;&#65533;r)&#65533;&#709;&#65533; &#65533;GHq&#65533;^&#518;&#289;[@&#65533;\s&#65533; nu&#65533;pF&#65533;&#65533;&#65533;&#65533;a<H&#358;&#65533;q!gl&#65533;&#65533;&#65533;I&#65533;&#65533;&#65533;	)&#65533;q&#65533;&#65533;n&#65533;&#65533;&#65533; &#65533;&#65533; @&#65533;H&#65533;pC&#65533;A&#65533;&#65533;\&#65533;p&#65533;U&#65533;&#65533;|&#65533;&#65533;j&#336;p [A&#65533;&#65533;&#1283;Tm"4UG&#65533;u&#65533;V&#65533;&#65533;&#65533;&#65533;cS6&#65533;S&#65533;&#65533;&#65533;e*&#65533;&#65533;&#65533;_&#65533;&#65533;&#65533;R&#65533;&#65533;&#300;&#65533;xq&#65533;_0&#65533;&#65533;;w&#65533;&#65533;& &#65533;&#65533;K &#65533;r&#65533;&#65533;Fr&#1606;&#65533;&#65533;&#1427;K.5W&#65533;&#65533;&#65533;J&#65533;'<&#65533;&#65533;&#65533;m&#65533;E&#65533;2/&#65533;&#65533;`xY0	a&#65533;&#65533;E%pa&#65533;Xt+&#65533;_&#65533;&#65533;&&#65533;&#65533;2&#741;&#1431;&#65533;&#65533;&#65533;O&#65533;&#65533;&#65533;&#65533;6&#65533;W&#65533;^&#65533;&#65533;&#238;&#65533;&#65533;E&#65533;&#65533;&#65533;3&#65533;
&#65533;E	&#65533;&#65533;w&#65533;KL&#65533;&#65533;	%x1^
%H+$&#65533;]jnU	&#65533;&#65533;!&#65533;[&#65533;&#65533;R(&#65533;&#65533;&#65533;w{
?&#65533;	&#65533;3&#65533;%&#65533;C	&#65533;&#65533;&#65533;%p&#65533;G&#65533;&#65533;&#65533;&#65533;&#65533;&#65533;dhq&#65533;M&#65533;,&#65533;&#65533;!g&#65533;&#65533;&#65533;w&#65533;YM&#65533;B&#65533;&#65533;Q&#65533;N&#65533;
&#1412;O&#65533;2&#65533;&#65533;&#65533;U$
&#65533;b&#65533;	= &#65533;&#65533;cb&#65533;|&#388;!&#65533;&#65533;&#65533;&#65533;&#65533;aT&#65533;&#65533;c&#65533;&#65533;&#65533;L@z&#65533;&#65533;p&#65533;-H&#65533;
&#65533;&#1103;&#65533;W&#65533;u)-:&#65533;I&#65533;&#65533;&#65533;&#65533;l&#65533;yba&#65533;A&#65533;}|2S&#65533;A&#65533;(&#65533;&#65533;&#65533;b<&#65533;\&#65533;&#65533;VJ&#65533;Q}&#65533;&#298;&#65533;&#65533;m{ &#65533;n&#65533;&#467;&#65533; WH{&#18657;Zk&#65533;K&#65533;&#65533;	x&#65533;&#65533;E)&#65533;&#65533;>&#65533;&#65533;T&#65533;P&#65533;F6&#65533;"V&#65533;	D:&#65533;&#65533;N]&#65533;U]&#65533;&#65533;&#65533;&#65533;\&#65533;"&#65533;E<&#65533;&#65533;!&X&#65533;V&#65533;9&#65533;&#65533;iJ[b&#65533;&#1313;Z&#65533;	B &#65533;&#65533;&#65533;uC&#65533;&#65533;&#65533;$#&#65533;X$&#65533;&#65533;&#65533;m4!S&K&#65533;&#65533;-&#65533;&#65533;&#65533;@&#65533;&#65533;=c&#65533; &#65533;&#65533;#&#65533;&#65533;&#65533;1&#65533;&#1300;&#65533;a&#65533;&#65533;!b&#65533;l&#65533;;-&#65533;&#65533;h&#65533;{&#65533;&#65533;&#65533;&#65533;N&#65533;&#65533;&#65533;N&#65533;&#65533;&#65533;kbF*Kj1DK&#65533;&#65533;&#65533;&#65533;B8"TJ&#65533;&#65533;&#65533;zP(&#65533;&#65533;$&#65533;'&#65533;>}&#65533;f&#65533;&#65533;&#65533;'&#65533;!&#65533;C(&#65533;G&#65533;&#208;&#65533;##x&#65533;$Y%NcB&#65533;=&#65533;B#&#65533;@$&#65533;&#65533;Lfa&#65533;&#65533;Et&#65533;&#65533;b&#65533;/&#65533;&#65533;&#65533;P&#65533;x&#65533;I&#65533;xnw &#65533;&#65533;N&#65533;
xf3&#65533;&#65533;&#65533;3
B^T69d)7I0V&#65533;*&#65533;xE&#65533;^&#65533;&#65533;&#1534;&#65533;&#65533;&#65533;&#65533;&#65533;`&#65533;9TU&#65533;&#65533;&#65533;&#65533;*&i&#65533;B:1.&#65533;md&#65533;I&#65533;dWL&#65533;&#65533;t '7*Kf&#65533;&#65533;ZCZ&#65533;'g&#65533;&#65533;P&#65533;&#65533;S&#65533;&#65533;&#65533;y&#65533;	&#65533;&#65533;&#65533;&#65533;&#65533;;&#65533;&#65533;&#65533;E&#65533;IR:&#65533;&#65533;&#33762;&#65533;$m6&&#843;rs}&#65533;&#65533;&#65533;iu&#65533;&#65533;&#65533;&#65533;
|M&#65533;&#1670;&#65533;&#65533;IGf&#65533;M=9&#65533;*d&#65533;
ZXBT&#65533;+&#65533;&#65533;
WP&#65533;j&#65533;UhrC[|&#65533;&#65533;!J&#65533;l&#65533;dy?&#65533;&#65533;&#65533;@&#65533;&#65533;m%S&#65533;&#65533;0A0&#65533;&#65533;&#65533;&#65533;~0&#65533;&#65533;~&#65533;&#65533;q&#65533;&#65533;&#65533;&#65533;&#65533;8&#65533;&#65533;q&#65533;P&#65533;&#65533;&#65533;0*&#65533;&#65533;&#65533;&#65533;A&#65533;&#1415;T&.&#65533;&#65533;&#65533;ua&#65533;&#65533;%g.1{{&#65533;+&#65533;&#241;}&#65533;&#65533;@4&#65533;zU&#65533;H0&#65533; Z&#65533;a;&#65533;KXB
&#65533;&#65533;8s&#65533;	 &#65533;&#65533;}V&#65533;&#65533;&#65533;&#65533;6&#65533;r&#65533;&#65533;&#65533;&#65533; &#65533;	9j&#65533;/Z&#65533;&#65533;S&#65533;&#773;&#65533;2&#65533;-&#65533;[$ A
&#65533;&#1373;}&#65533;&#65533;&#65533;&#65533;&#65533;A&#65533;&#65533;&#65533;&#65533;&#65533;"&#65533;&#65533;!-&#65533;&#65533;HP-31&#1274;
(&#65533;&#65533;&#65533;&#65533;&#65533;&#65533;&#65533;&#65533;+sJ&#65533;"&#65533;&#203;&#65533;3&#65533;&#845;&#65533;&#65533;&#65533;Z&#65533;&#65533;EjO&#65533;&#1231;N2&#65533;&#65533;&#65533;&#65533;U&#65533;&#65533;&#1361;~&#65533;&#65533;7&#65533;i%%Y&#1369;^&#65533;&#65533;&#65533;[&#65533;k&&#65533;&#892;&#60783;a&#65533;ja&#65533;&#65533;&#1361;&#65533;&#65533;&#65533;&#65533;&#65533;f;&#65533;&#65533;&#1038;&#65533;&#65533;&#65533;M&#65533;j[&#65533;&#65533;&#65533;&#950;&#65533;&#65533;&#65533;&#65533;n{&#65533;&#65533;&#65533;&#65533;&#65533;&#65533;M&#65533;r&#65533;&#65533;&#65533;&#65533;N&#65533;&#65533;&#65533;&#65533;&#65533;v&#65533;&#65533;_&#65533;&#65533;&#65533;Moy&#65533;&#65533;&#65533;&#65533;&#951;&#65533;&#65533;&#65533;n^&#65533;&#65533;&#65533;d0p&#65533;&#65533;&#65533;&#65533;&#65533;&#65533;m&#65533;~&#65533;&#65533;&#65533;O&#65533;&#65533;^p&#65533;+<&#65533;&#65533;v&#65533;* >q&#65533;G&#65533;&#65533;&#65533;x&#65533;&#65533;qN0\&#65533;G9&#65533;;&#65533;&#65533;_&#65533;&#65533;%&#65533;&#65533;Anp&#65533;&#65533;&#65533;&#65533;5&#65533;x&#65533;1s&#65533;&#65533;&#65533;&#65533;"G&#65533;&#65533;k&#65533;p&#65533;&#65533;|o&#65533;&#65533;Y&#65533;s&#65533;&#65533;&#65533;&#65533;P&#65533;&#65533;&#1319;N&#65533;&#65533;[&#65533;&#65533;X&#1018;&#1463;&#65533;&#65533;&#65533;{&#65533;&#65533;BW:&#65533;&#65533;q&#65533;3&#65533;&#65533;=&#65533;t&#65533;[&#65533;&#65533;g'D&#65533;&#65533;q&#65533;&#65533;&#65533;@W&#65533;Bh&#65533;w&#65533;&#65533;]&#65533;A/{&#65533;WB&#65533;.8]&#65533;C_y&#65533;I&#65533;wA&#65533;&#65533;&#65533;b&#65533; &#65533;`&#65533;&#65533;a!&#65533;@&#65533;{&#65533;{&#65533;&#65533;&#65533;&#65533;&#65533;&#65533;?&#65533;&#65533;&#65533;&#65533;t&#65533;?&#65533;&#65533;&#65533;&#65533;&#65533;.&#65533;+|\U|&#65533;&#65533;&#65533;Q&#65533;&#65533;&#65533;&#65533;&#65533;&#65533;&#65533;&#65533;>p/&#65533;&#65533;t&#65533;9&#65533;&#65533;&#65533;y&#65533;\&#65533;&#65533;&#65533;&#65533;&#65533;&#65533;&#65533;&#65533;&#65533;&#65533;&#65533; &#65533;[1&#65533;n/&#65533;&#65533;w&#65533;&#65533;]g &#65533;~o&#65533;&#65533;&#65533;=&#65533;&#65533;&#65533;&#65533;0&#65533;&#65533;&#65533;x&#65533;Wt&#65533;&#1534;&#65533;/Cn&#65533;&#65533;`&#65533;&#65533;&#65533;|&#65533;}&#65533;G&#65533;7p&#65533;7J&#65533;}&#65533;&#65533;x&#65533;&#65533;hpg~&#65533;&#65533;r/g&#65533;7&#65533;&#65533;&#65533;}_&#65533;&#65533; &#65533;"8&#65533;$&#65533;&#65533;y&#65533;~&#1077325;W|&#65533;&#65533;&#65533;*&#65533;~&#65533;W&#65533;4X&#65533;6x&#65533;8HOu&#65533;&#65533;k&#65533;x&#65533;&#1367;t&#65533;&#65533;|&#65533;&#65533;t&#919;&#65533;H&#65533;&#65533;J&#65533;&#65533;[&#65533;&#65533;2&#1539;&#65533;&#65533;&#65533;&#65533;x&#65533;&#65533;}&#452;X&#65533;&#65533;Z&#65533;&#65533;(&#512;7{?(&#65533;&#65533;`pcP&#65533;fx&#65533;h&#65533;&#65533;gHp&#65533; !&#65533;   ,:z&#65533; &#65533;  &#65533;&#65533;&#65533;&#65533;&#65533;&#65533;&#65533;&#65533;&#65533;&#65533;&#65533;&#65533;&#65533;&#65533;&#65533;&#65533;&#65533;&#65533;&#65533;&#65533;&#65533;&#65533;&#65533;&#65533;&#65533;&#65533;&#65533;&#65533;&#65533;&#65533;&#65533;&#65533;&#65533;&#65533;&#65533;&#65533;&#65533;&#65533;&#65533;&#65533;&#65533;&#65533;&#65533;&#65533;&#65533;&#65533;&#65533;&#65533;&#65533;&#65533;&#65533;&#65533; &#65533;&#65533;&#65533;&#65533;&#65533;&#65533;&#65533;&#65533;&#65533;&#65533;&#65533;&#65533;&#65533;&#65533;&#65533;&#65533;&#565;&#65533;&#65533;&#65533;&#65533;&#65533;&#65533;&#65533;&#65533;&#65533;&#65533;&#681;&#65533;&#65533;&#65533;&#65533;&#65533;&#65533;&#65533;&#65533;&#65533;&#65533;%&#65533;&#65533;&#65533;&#65533;&#65533;&#65533;%&#65533;&#65533;7[$&#65533;&#65533;&#65533;&#65533;&#65533;&#65533;%R"&#65533;&#65533;&#65533;&#65533;ZXJ&#65533;3d&#65533;N+d&#65533;&#65533;C%L&#65533;X&#65533;&#65533;&#65533;Eb7&#65533;=$d&#65533;&#65533;&#335; uY(!p#&#65533;&#65533;7v&#65533;&#626;&#65533;O&mhI&#65533;&#65533;1e&#65533;&#65533;S&#65533;&#65533;Q&#65533;4R&#65533;I&#65533;&#65533;&#65533;o&#65533;&#65533;mX&#65533;&#65533;&#262;K&#65533;Be&#65533;g&#65533;&#65533;E&#65533;JJ&#65533;*T&#65533;R&#65533;>&#65533;u&#65533;T&#65533;&#65533;fj]&#65533;&#65533;&#65533;I&#65533;c&#65533;&#65533;*h&#65533;&#65533;&#65533;&#1832;wQ&#65533;uZwl&#65533;D&#65533;&#65533;
&#65533;&#65533;&#1266;r&#362;&#65533;&#65533;&#65533;&#65533;&#65533;&#65533;&#65533;&#65533;=&#65533;&#65533;&#65533;&#65533;&#65533;}&#65533;&#65533;-,&#65533;w&#65533;&#65533;;W&#65533;&#65533;&#65533;u&#65533;N&#65533;v&#65533;!\;3&#65533;P&#1586;Y&#65533;|O8~,&#65533;1k&#65533;K&#65533;:v&#65533;&#65533;&#65533;&#1625;~PZ&#65533;5&#1914;&#65533;7&#65533;>[&#65533;&#65533;&#293;w&#65533;7>;9&#65533;&#65533;&#65533;RM&#65533;&#1913;&#65533;&#65533;vu&#65533;&#65533;&#65533;&#65533;&#65533;x&#65533;&#65533;&#65533;g&#65533;q&#65533;&#65533;&#65533;&#65533;&#65533;&#65533;*&#65533;&#65533;^&#65533;i&#553;5&#65533;&#65533;]&#65533;D&#65533;&#65533;Y&#65533;%v^1&#65533;`{~(&#65533;mN&#65533;&#65533;&#65533;ax&#65533;8	&#65533;Ev&#65533;u&#65533;&#65533;&#65533;Ui&#65533;&#65533;`X&#65533;&#65533;F&#65533;v&#65533;I&#65533;E&#65533;ZI&#65533;&#65533;b&#65533;M8&#1796;S&#65533;&#65533;n&#65533;&#65533;b&#65533;&#65533;&#65533;8
4&#65533;&#65533;&#65533;&#65533;u&#989;&#65533;bT%&#65533;&#65533;c&#65533;&#65533;&#65533;&#65533;9&#65533;&Y&#65533;&#65533;x&#65533;&#65533;%&#1618;&#65533;z&#65533;F&#65533;S&#65533;H!\&#65533;&#2065;&#65533;}5U	Kx1B&#65533;x&#65533;jH&#65533;&#65533;&#65533;I&#1817;QI&#65533;
N`&#65533;&#65533;&#65533;&#65533;vj&#65533;7	_&#65533;P&#22567;5&#65533;^d&#65533;&#65533;&#65533;&#65533;&#65533;&#65533;E&#65533;$&#65533;&#65533;
%&#65533;w&#65533;
s&#65533;&#65533;.#&#65533;&#65533;v8&#65533;y&#65533;])zR&#1375;&#65533;&#947;&#65533;^xi&#65533;$a&#471;	H\!&#65533;H,5&#65533;Kpq&#65533;S$&#65533;`&#65533;W&#65533;&#65533;S$hq&#65533;R6&#65533;&#65533;P!&#41838;&#65533;&#65533;&#65533;jj&#65533;&#65533;^Dv&#65533;G,&#65533;&#65533;$&#65533;&#65533;&#65533;&#65533;)|&#65533; %q&#65533;#&#65533;aB&#65533;Qr!&#65533;SD&#65533;&#65533;&#65533;	z&#65533;&#65533;&#65533;&#313;&#65533;K1&#65533;l{Sq&#407;Y&#65533;q&#65533;ol&#65533;&#65533;&#65533;?C&#65533;( &#65533;&#65533;V&#65533;K&#65533;A&#65533;TH&#65533;yB\H&#65533;&#65533;&#65533;D&#65533;&#65533;&#65533;&#65533;&#65533;&#65533;A&#65533;H,&#65533;.&#65533;&#65533;e_&#65533;}&#65533;S{&#799;&#1401;R&#65533;&#65533;&#65533;s}&#65533;&#65533;!+&#65533;&#65533;SVJ*&#65533;)x&#65533;E&#65533;)lQ/&#65533;&#65533;z&#65533;&#65533;_&#65533;&#65533;&#65533;A `A&#65533;n&#65533; &#65533;	&#65533;&#65533;'\O&#65533;&#65533;a&#65533;&#65533;&#65533;&#65533;7&#65533;&#65533;&#65533;&#65533;]&#65533;&#65533;K|&#65533;	%&#65533;&#65533;&#65533;`&#65533;p&#65533;G&#65533;k&#65533; \&#65533;K`&#65533;pv&#65533;`&#65533;]&#273;&#65533;&#65533;&#65533;zz,&#65533;RkZ&#65533;9T#d&#65533;)&#65533;&#65533;&#65533;T&#65533;( K&#65533;0&#65533;`&#65533;&#65533;&#65533;&#65533;2&#65533;&#65533;m&#65533;:&#65533;&#65533;&#65533;&#65533;w&#65533;&#65533;&#65533;&#65533;s&#65533;&#65533;R&#65533;&#65533;&#65533;&#65533;T}V&#65533; &#65533;&#65533;\&#65533;"&#65533;
&#65533;U&#65533;L^&#65533;_&#65533;&#65533;&#65533;&#65533;&#65533;&#65533; &#65533;&#65533;B&#65533;	9&#65533;\ja&#65533;p0&#65533;%&#65533;&#65533;&#65533;+&#65533;j&#65533;&#65533;&#65533;&#354;&#65533;&#65533;v!1&#65533;
B&#65533;a&#65533;)1&#65533;&#65533;^/&#65533; &#65533;+4&#65533;).:&#65533;]&#25739;&#65533; &#65533;9&#65533;,u&#65533;&#65533;&#65533;ACKT&#1699;&#65533;&#65533;&#65533;&#65533; X &#65533;&#65533;'&#65533;&#65533;&#65533;&#65533;&#65533;&#65533;EJ&#65533;&#65533;&#65533;&#65533;l&#65533;y&#1059;&#65533;&#65533;&#65533;<Gq&#65533;y&#65533;&#65533;&#65533;&#65533;&#65533;)&#65533;"&#65533;&#65533;B&#65533;S+<&#65533;&R&#65533;pX&#65533;>&#65533;&#325;&#65533;&#65533;8&#65533;&#65533;J&#65533;&#65533;/&#65533;&#65533;C
&#65533;cD&#65533;U&#65533;L
&#65533;#&#65533;NSD+&#65533;#&#65533;cB.&#65533;&#65533;-&#65533;OT4&#65533;d&#65533;&#65533;&#65533;&#65533;@G}lU&(;&#65533;$R&#65533;&#65533;!&#65533;&#65533;\G&&#65533;&#65533;B9&#65533;&#997;&#65533;"3	J@C&#65533;&#65533;'AY&#65533;!&#65533;$%&#65533;Y$&#65533;8&#65533;&#65533;NO&#65533;&#65533;c&#65533;&#65533;&#65533;P?&#65533;#	&#65533;&#65533;GKr( U%&#65533;f.W&#65533;_:g,&#65533;K.@&#65533;*^&#65533;	F&#65533;{&#65533;&#65533;&#65533;Yi&#65533;$&#65533;<&#65533;g&#65533;8&#65533;v&#65533;&#65533;D[b&#65533;WZV&#65533;&#65533;(N&#65533;&#65533;$'BRp'W.&#335;&#65533;Z&#65533;L)"U~0&#65533;#"&#65533;&#65533;&#65533;Y&#65533;&#65533;1&#65533;b&#65533;D&#65533;&#65533;&#65533;h=b&#65533;$&#65533;&#65533;&#965;2T!#&#65533;a{&&#65533;&#65533;UFq,!4&#65533;&#65533;&#65533;7&#65533;i+_&#29481;LgJ&#1242;&#65533;&#65533;&#65533;8&#361;&#65533;v&#65533;(&#65533;&#65533;@&#65533;P&#65533;J&#1314;&#65533;&#65533;#H&#65533;&#65533;pG&#65533;n&#35076;"$z,&#65533;T)&#65533;&#65533;p &#65533;u&#65533;&#65533;RN&#65533;&#65533;z&#65533;&#65533;&#65533;d&#65533;&#65533;3&#65533;M	n@&#65533;A&#65533;&#65533;z&#65533;&#1668;&#65533;9L&#65533;B&#65533;aZA2&#65533;j&#65533;&#65533;>&#65533;&#65533;\)NB&#65533;&#65533;X+&#65533;+Z&#65533;Z&#65533;&#65533;&#65533;?%&#65533;T dP&#65533;&#65533;|&#65533;&#65533;&#65533;G&#65533;$l&#65533;&#65533;!#'&#65533;2&#65533;&#65533;&#65533;&#65533;\e}@&#65533;\&#65533;@&#65533;lE&#65533;&#65533;&#65533;&#752;&#65533;V&#65533;
&#65533;S&#65533;&#65533;&#588;&#65533;f&#65533;&#514;l?r&#65533;,&#65533;&#528;&#65533;&#65533;.&#65533;&#65533;Ql8&&#65533;B&#65533;7\&#65533;,
	$&#65533;&#65533;.-I:&#65533;&#65533;&#65533;R&#65533;&#65533;&#65533;&#65533;+&#65533;@
&#1325;&#65533;?&#65533;0 .&#65533;&#65533;&#65533;&#65533;N&#65533;~&#65533;kZ&#65533;H&#65533;I&#65533;j&#65533;^&#65533;&#65533;L&#65533;&#65533;&#65533;&#65533;F&#65533;'YI;&#65533;&#65533;T&#65533;&#65533;&#65533;&#65533;&#65533;&#65533;&#65533;&#65533;&#65533;&#65533;&#65533;&#65533;'L&#65533;
[&#65533;&#65533;&#944;&#65533;7&#65533;&#65533;{X&#65533;N&#65533;"&#65533;&#65533;&#65533;Nqr&#65533;&#65533;OI4&#65533;%&#65533;&#65533;&#65533;&#65533;E&#65533;&#65533;%Ha&#316;L1&#764;&#65533;&&#65533;&#65533;&#65533;H&#65533;&#65533;L&#65533;&#65533;8$I&#65533;H&#65533;&&#65533;U&#65533;9&#65533;\&#65533;&#65533;#	5&#65533;&#65533;~&#65533;%,#E&#65533;&#65533;6&#65533;2&#65533;&#65533;&#65533;,&#65533;XMj
&#65533;H TTa&#65533;R&#65533;&#65533;&#65533;&#65533;&#65533;&#65533;&#65533;Y6gF&#65533;&#65533;&#65533;,9&#65533;&#65533;&#65533;w&#65533;&#65533;=&#65533;@&#65533;
&#65533;I&#65533;&#65533;~&#65533;&#65533;hC;&#65533;&#1104;&#65533;&#65533;&#65533;'M&#65533;J[&#65533;&#1176;&#948;&#65533;7&#65533;&#65533;N{&#65533;&#1248;&#65533;&#65533;GM&#65533;R&#65533;&#65533;&#1320;N&#65533;&#65533;W&#65533;&#65533;V&#65533;&#65533;&#1392;&#65533;&#65533;&#65533;/&#65533;/x&#65533;&#1463;&#65533;5&#65533;w&#65533;&#65533;^&#65533;z&#65533;&#65533;0&#65533;&#65533;&#65533;&#65533;a&#65533;&#65533;&#65533;&#65533;6&#241;&#65533;&#65533;=&#65533;f;&#65533;&#65533;&#1038;&#65533;&#65533;&#65533;M&#65533;j[&#65533;&#65533;&#65533;&#950;&#65533;&#65533;m&#65533;c/&#65533;&#65533;&#65533;&#901;&#65533;&#65533;mf/&#65533;&#65533;&#65533;N&#65533;&#65533;&#65533;&#65533;&#65533;vg&#65533;&#65533;&#65533;f&#65533;&#65533;&#65533;=od&#65533;&#65533;&#65533;&#65533;&#951;&#65533;&#65533;&#65533;op&#65533;&#65533;&#65533;&#65533;&#65533;&#65533;&#65533;-&#65533;b&#65533;&#65533;&#65533;O&#65533;&#65533;&#65533;]o&#65533;&#65533;&#65533;&#65533;f&#65533;&#65533;N&#65533;[&#65533;&#65533;&#65533;w&#65533;&#65533;&#65533;d&#65533;&#65533;&#65533;&#65533;G>r&#65533;&#65533;;&#65533;&#65533;vx&#65533;&#65533;l&#65533;&#65533;&#65533;&#65533;&#65533;&#65533;&#65533;5&#65533;&#65533;s&#65533;&#65533;&#65533;&#65533;8&#65533;w&#65533;&#65533;m&#65533;|&#65533;G&#65533;&#65533;g&#65533;o&#65533;7&#65533;&#65533;&#65533;&#65533;&#65533;A&#65533;&#65533;z&#65533;At&#65533;&#65533;&#65533;C~s`;&#65533;:/&#65533;&#65533;&#65533;!:&#65533;<&#65533;8&#65533;&#65533;&#65533;&#65533;&#65533;s&#65533;&#65533;&#65533;&#65533;&#65533;l&#62667;=&#65533;&#65533;~8&#1113;-&#65533;r&#737;O_z&#659;&#65533;&#65533;&#65533;]&#65533;8O&#65533;&#1513;>&#65533;&#65533;&#65533;&#65533;]&#65533;y&#65533;z&#1071;~&#65533;&#65533;&#65533;\&#65533;@&#65533;z&#741;^&#65533;&#65533;&#65533;_&#65533;&#65533;&#1001;&#65533;&#65533;&#65533;S&#65533;gW:&#65533;+&#65533;&#65533;&#65533;&#65533;&#65533;&#65533;|&#65533;&#496;&#65533;r&#65533;&#65533;&#65533;&#65533;~&#65533;&#65533;&#65533;&#65533;&#65533;w&#65533;g9&#65533;c&#65533;v&#671;!h@&#65533;&#65533;np&#679;>&#65533;&#65533;;&#65533;y]pA&#65533;@&#65533;|&#65533;%&#65533;t&#65533;3&#65533;&#65533;c&#65533;&#65533;'&#65533;&#65533;&#65533;{&#65533;&#65533;&#1055;z&#64239;&#65533;&#65533;&#65533;&#65533;&#65533;&#65533;~&#487;&#65533;v&#65533;&#65533;&#65533;&#65533;&#65533;'8&#65533;&#65533;&#65533;&#65533;3&#65533;&#65533;&#65533;&#1023;&#65533;]&#65533;&#65533;s&#65533;_&#65533;gp&#65533;7&#65533;&#65533;}&#65533;g&#65533; 7w&#65533;G&#65533;&#65533;s&#65533;&#65533;wDgyG&#1472;&#65533;s&#65533;&#65533;{&#65533;gs&#65533;&#65533;&#65533;l's&#65533;&#65533;&#65533;d@cp&#65533;&#1623;}&X&#65533;)&#65533;&#65533;*X&#65533;0&#65533;28&#65533;4X&#65533;6x&#65533;8&#65533;&#65533;:&#65533;&#65533;d !&#65533;   ,z&#65533; &#65533;  &#65533;&#65533; &#65533;&#65533;&#65533;&#65533;&#65533;&#65533;&#65533;&#65533;&#65533;&#65533;&#65533;&#65533;&#65533;&#65533;&#65533;&#65533;&#65533;&#65533;&#65533;&#65533;&#65533;&#65533;&#65533;&#65533;&#65533;&#65533;&#65533;&#65533;&#65533;&#65533;&#65533;&#65533;&#65533;&#65533;&#65533;&#65533;&#65533;&#65533;&#65533;&#65533;&#65533;&#65533;&#65533;&#65533;&#65533;&#65533;&#65533;&#65533;&#65533;&#65533;&#65533;&#65533;&#65533;&#65533;&#65533;&#65533;&#65533;&#65533;&#65533;&#65533;&#65533;&#65533;&#196;&#65533;&#65533;&#510;&#65533;&#65533;&#65533;&#65533;&#864;&#65533;&#65533;&#65533;&#500;&#65533;&#65533;&#65533;&#1475;&#65533;&#1790;&#65533;&#65533;&#65533;&#65533;&#65533;&#65533;&#65533;K&#65533;&#65533;&#65533;&#65533;&#65533;&#65533;%T&#65533;&#65533;&#65533;&#65533;VH&#65533;&#65533;&#65533;&#65533;&Y&#65533;
&#65533;&#65533;N%c&#65533;Bl01&#65533;&#65533;&#65533;$m&#65533;Hq&#8773;+BC&#65533;&#65533;&#65533;&#207;&#65533;>X8&#1101;&#65533;E&#65533;M&#65533;4&#65533;&#65533;&#65533;&#269;&#65533;R&#65533;&#65533;&#65533;,&#65533;X&#65533;2&#65533;0&#65533;E&#65533;J`T&#65533;&#65533;'&#981;/&#65533;)&#65533;&#65533;&#65533;&#65533;&#65533;(&#376;&#65533;(O&#65533;B&#65533;N&#65533;&#65533;&#65533;+&#1363;/&#65533;!&#65533;&#1332;,&#65533;&#65533; &#65533;Z&#65533;p(W&#65533;B&#65533;O&#701;&#65533;&#1250;&#1130;(&#65533;&&#65533;&#65533;&#1663;&#65533;v==y7+&#1162;@&#1749;&#65533;&#65533;*Q&#65533;S'&#65533;L&#65533;S_&#65533;D&#65533;>&#65533;&#65533;&#65533;J&#65533;W&#65533;:VY&#65533;*O&#65533;&#65533;&#65533;R<&#65533;&#65533;A&#1520;_&#718;M{&#65533;&#65533;&#1720;o&#65533;&#65533;X&#65533;&#65533;&#65533;-w6
&#65533;"Q&#65533;p3N4&#65533;&#65533;&#65533;&#65533;&#65533;w'&#65533;&#65533;ni(&#440;&#65533;6o&#65533;&#65533;gg&#65533;&#65533;/&#65533;J&#65533;&#65533;N"@&#65533;_&#65533;&#65533;=&#65533;&#65533;&#65533;&#65533;&#223;/&#65533;>&#65533;&#65533;&#65533;&#1747;H&#65533;&#65533;C&#65533;&#65533;&#65533;&#65533;&#65533;H&#65533;&#65533;&&#65533;&#65533;&#65533;
r@&#1347;&#65533;&#65533;4&#65533;j&#65533;&#65533;e&#65533;Tu&#65533;eZW&#65533;&#65533;E&#65533;!&#65533;A&#65533; X&#65533;c&#65533;&#65533;]K&#65533;}H&#65533; &#65533;"&#65533; &#65533;i&#65533;&#65533;$&#65533;A&#65533;\&#65533;&#65533;&#65533;@&#65533;&#65533;BI&#65533;!hA&#65533;&#65533;A\&#65533;&#65533;&#65533;$&#65533;jz=&Px}Q&#65533;D&#65533;+A']&#65533;&#65533;&#65533;&#65533;&#65533;',&#65533;&#65533;&#65533;5&#520;&#65533; &#65533;&#65533;Z&#65533;DHd&#65533;i&#65533;&#65533;pYfH&#260;.fy&#65533;#&#65533; &#65533;&#65533;&#65533;qnbr.V<"&#65533;Z&#65533;T!&#65533;4&#65533;v&#65533;Ky&#65533;a&#65533;Y&#65533;&#65533;&#65533;d&#65533;i&#65533;&#65533;l&#65533;EG&#65533;p!&#65533;' 5&#65533;	6&#65533;&#65533;&#65533;&#65533;v&#65533;J>&#65533;TC&#65533;Bd&#65533;E&#65533;i&#65533;y&#65533;	X` &#65533;  &#65533;&#65533;Wd&#65533;&#65533;v&#65533;&#65533;&#65533;&#65533;p&#65533;)P&#65533;&#65533; B9F&#65533;+y&#65533;&#65533;^&#65533;&#65533;jHxm&#65533;&#65533;# &#65533;&#65533;7&#65533;`A&#555;&#65533;(&#65533;&#65533;&Z&#536;&#65533;K&#750;gT)&#65533;&#65533; &#65533;t&#65533; lXd&#65533;	&#65533;&#65533;&#65533;&#65533;;I&#65533;&#65533;&#65533;&#65533;` p&#313;&#65533;6
&#65533;C&#65533;9&#65533;^&#65533;&#65533;J`&#65533;@&#65533;~+\H&#65533;&#65533;ie&#65533;&#65533;&	&#65533;&#65533;f&#65533;
"2&#462;@&#65533;&#65533; &#65533;&#65533;&#504;&#65533;6&#65533;&#1027;Un&#65533;&#1749;p>K;a&#65533;l&#65533;|&#65533;&#65533;7xQ0&#953;&#65533;fPI&#65533;4&#1034;`&#65533;/3&#65533;&#65533;3r&#65533;r&#65533;&#65533;mo&#65533;[&#65533;s^&#65533;I%|q&#65533;&#65533;f=&#65533;&#65533;h&#65533;&#1303;&#65533;W&#65533;&#65533;\	H&#65533;4
&#65533;&#65533;&#65533;&#65533;&#65533;&#65533;&#65533;j&#65533;&#65533;&#65533;&#65533;&#65533;&#65533;B	&#65533;&#65533;6p&#65533;&#65533;&#65533;&#65533; &#65533;&#65533;&#65533;S&#65533;&#65533;&#65533;&#65533;&#44087;&#65533;&#65533;&#65533;N&#65533;&#65533;&#65533;&#1965;&#65533;&:=[l&#65533;&#65533;	RL
 &#65533;&#65533;E*&#65533;0&#65533;Y&#65533;0&#65533;AY!&#65533;&#65533;&#65533;.^B&#606;#&#65533;m&#65533;{&#65533;$&#65533;S~6&#65533;&#65533;&#65533;&#65533;&#65533;&#65533;&#65533;5&#1957;&#65533;EG`&#65533;EK`q&#65533;_l,&#65533;&#65533;$`&#65533;6&#65533;&#65533;"&#65533;
\V^P>Eu&#65533;/-&#65533;y&#65533;$&#65533;&#65533;M&#1026;\J'4AFpp&#65533;&#65533; !D&#65533;A&#65533;&#65533;&#65533;t&#65533;+&#65533;&#65533;X&#65533;&#65533;r&%&#65533;&#65533;&#65533;&#944;&#65533;&#65533;&#65533;&#65533;`	W&#65533;"&#65533;0,&#65533;T%b&#65533;&#65533;F&#65533;&#65533;&#65533;&#65533;_&#65533;B&#2020;&#65533;ZaIg&#65533;&#65533;&#65533;F&#65533;A&#65533;&#1034;)&#65533; )>&#65533;uQ}Z&#65533;K&#65533;)@M	`&#65533;[	$w&#65533;b&#65533;&#65533;&#65533;&#65533;@+$P&#65533;&#65533;&#65533;[
&#65533;@x&#65533;5&#65533;xZ$&#65533;Q&#24893;!&#14720;b&#65533;&#65533;X!?pZ70&#511;&#65533;&#65533;&#65533;&#65533;&#65533;&#65533; /Xa&#65533;!&#65533;+&#65533;&#65533;&#65533;LnXU:&#65533;&#65533;
7&#65533;&#65533;,s&#65533;Lp&#65533;-`!&#65533;R&#65533;%&#65533;&#65533;&#65533;&#65533;%<&#1316;	R &#65533;/HAs[&#65533;&#65533;&#65533;+&#65533;MT&#65533;)
Yi&#65533;A&#65533;1B;&#65533;&#65533;&#65533;#XN%+7&#65533;&#65533;&#65533;&#65533;?&#65533;,%&#65533;&#65533;
&#65533;6&#65533;&#65533;Q$k&#65533;&#65533;>d'a&#65533;&#65533;+&#65533;&#65533;&#65533;'yr&#65533;&#65533; 3&#49820;E2w&#65533;@&#65533;)A;&#65533;&#65533;.&#65533;f*&#65533;]j^y&#65533;OT&#65533;sc*2&#65533;l!&#65533;!% b@&#65533;$8 &#1584;"Sy&#65533;N&#65533;$&#65533;&#65533;U&#65533;&#65533;&#65533;|&#65533;#*&#65533;&#65533;*&#65533;&#65533;O&#65533;m9&#65533;&#65533;JQ&#65533;
!l(&#65533;&#65533;M5,&#65533;&#65533;r&#65533;&#65533;L&#65533;(&#65533;&#65533;E<q&#65533;&#65533;&#65533;&#65533;B&#748;&#65533;l&#65533;&#65533;&#65533;3wU{&#65533;&#65533;+&#65533;&#65533;&#1264;&#65533;(&#65533;o&#65533;&&#65533;X?B$&#65533;&#65533;+&#65533;&#65533;R\&#65533;c+&#65533;&#65533;&#65533;D&#65533;\&#65533;&#65533;&#65533;&#65533;&#65533;&#65533;U &#65533;Op&#65533;:&#65533;&#65533;&#65533;&#65533;-:&#65533;J&#65533;&#65533;]&#65533;#k<&#65533;CH&#65533;&#65533;a&#65533;Mg&#65533;&#65533;&#65533;&#11171;53j&#65533;`&#65533;&#65533;&#65533;	&#65533;&#65533;m&#65533; t( &#65533;b+#&#65533;j&#65533;) &#65533;[&#1669;&#65533;&#65533;:&#65533;w&#65533;$e&#65533;$&#65533;&#65533;&#65533;kD&#65533;&#65533;\Y&#65533;&#65533;j&#65533;bk&#65533;&#65533;m&#65533;&#65533;&#1249;n&#65533;&#65533;&#65533;@&#65533;]&#65533;&#65533;stG&#65533;&#65533;~&#65533;H&#65533;&#65533;&#1526;&#1269;&#65533;&#65533;4&#1531;bj&#65533;&#65533;l,&#65533;&#65533;MM&#65533;&#774;rM&#65533;@r&#65533;+n49&#65533;1D&#65533;&#65533;\IsS&#65533;&#65533;~&#65533;K&#65533; &#65533;&#65533;&#65533;&#65533;J&#65533;&#65533;F&#65533;	oH{&#65533;*&#65533;&#65533;&#65533;&#65533;&#65533;&#65533;&#65533;s &#65533;&#65533;&#65533;R@&#65533;&#65533;&#65533;&#65533;(N&#65533;&#65533;Q<bpUdJu&#65533;V&#65533;S&#65533;O}G&#65533;&#65533;R&#65533;B&#65533;{X	nP&#65533;&#65533;&#65533;K9xZ&#65533; P$&#65533;[&#65533;*<A~<)_*&#65533;&#65533;&#65533;]&#65533;:&#65533;&#65533;k&#65533;SK&#65533;&#65533;Y&#65533;Ke{&#65533;&#65533;}&#65533;q&#65533;tv&#65533;&#65533;&#65533;I*&#65533;&#65533;DK&#65533;L&#65533;&#65533;&#65533;&#65533;&#65533;_&#65533;&#27390;&#65533;&#65533;|&#1235;v&#65533;&#65533;d&#65533;&#65533;x&#65533;F&#65533;h'C&#65533;&#65533;d:&#65533;=&#1129;R&#65533;s&#65533;&#65533;)X!\&#65533;&#1801;&#65533;&#65533;v&#65533;&#65533; &#65533;&#65533;&#65533;]&#65533;UJ &#65533;+pz&&#65533;z&#65533;&#1813;&#65533; U&#65533;^&#65533;fV&#65533;&#16218;&K(&#65533;&#65533;2&#65533;&#65533;s{2&#65533;&#65533;i&#65533;D$,a&#1279;&#65533;&#65533;(&#65533;&#65533;y~&#65533;&#65533;&#65533;W&#65533;d&#48460;&#65533;H&#65533;&#65533;&#65533;g&#65533;`b&#65533;[&#65533;x&#65533;&#65533;&#65533;?T*&#65533;g&#65533;gg&#1629;&#65533;&#65533;&#65533;4&#65533;&#65533;|&#1765;z&#65533;&#65533;&#65533;&#65533;=o3&#65533;&#65533;&#934;&#65533;K&#65533;=&#65533;&#65533;1,&#65533;&#65533;!&#65533;&#65533; &#65533;&#65533;&#65533;&#65533;&#65533;&#65533;&#65533;&#65533;3&#65533;&#65533;#&#65533;&#65533;Z3&#65533;C&#65533;) !&#65533;&#65533;&#65533;&#65533;7&#65533;p&#65533;:K&#65533;&#65533;&#65533;Z&#65533;&#65533;&#65533;&#65533; &#65533;y&#65533;w&#65533;p&#65533;&#65533;&#65533;.]&#65533;&#267;grp&#65533;$&#65533;&#65533;I&#65533;&#65533;K^&#65533;#&#65533;&#65533;9z&#65533;~&#65533;&#713;K&#65533;
? &#65533;&#289;^8&#65533;3&#65533;&#65533;5g&#65533;&#1401;&#65533;Q&#65533;&#65533;&#65533;f';BQ&#65533;&#65533;&#65533;&#65533;}:Y&#65533;f]-&#65533;&#65533;&#65533;&#65533;&#65533;K&#65533;;&#65533;?&#65533;CfH&#65533;?&#1595;5&#65533;&#65533;&#65533;&#65533;&#65533;&#65533;&#65533;;&#65533;ox&#65533;7&#65533;&#65533;&#65533;&#65533;&#65533;&#65533;&#65533;&#65533;w&#65533;#&#65533;&#65533;W&#65533;|&#65533;1o&#65533;&#65533;{&#65533;&#65533;&#65533;&#65533;GO&#65533;&#1179;&#65533;&#65533;&#65533;O&#65533;&#65533;W&#65533;&#65533;&#1467;&#65533;&#65533;&#65533;&#65533;&#65533;&#65533;gO&#65533;&#1703;&#65533;&#65533;&#1021;&#65533;wo&#65533;&#65533;&#65533;&#65533;&#65533;&#65533;}?&#65533;&#65533;&#65533;&#65533;'>0&#65533;&#65533;|&#65533;+&#65533;&#847;>&#65533;&#65533;
&#65533;[?&#65533;&#65533;O&#65533;&#65533;&#65533;&#65533;&#65533;&#65533;{&#65533;&#65533;&#65533;&#65533;&#65533;&#65533;O&#65533;&#65533;g&#65533;&#65533;g&#65533;&#65533;;a&#65533;3!&#65533;G8&#65533;&#65533;&#1535;	&#65533; &#65533;8&#65533;&#65533;&#37833;&#65533;ca`&#65533;}&#65533;"}&#65533;&#65533;&#65533;G.b&#65533;{bp	H&#65533;&#65533;&#65533;g?|tw&#65533;x	 &#65533;'x&#65533;&#65533;&#65533;&#65533;_&#65533;&#65533;#&#1025;&#65533;&#65533;&#449;&#65533;77&#65533;W&#65533;&#65533;&#65533;~&#65533;0&#65533;'&#65533;C&#65533;,&#65533;&#65533;'&#65533;6p| &#65533;kX&#65533;&}c0$&#65533;gP&#65533; &#65533;4&#32964;p}d&#65533;-&#65533;&#65533;&#65533;+&#65533;&#65533;6&#65533;}c&#65533;&#65533;&#65533;'&#65533;S&#65533;~Z&#65533;&#65533;\&#1541;^&#65533;&#65533;_&#65533;&#65533;&#65533; &#65533;dX&#65533;fx&#65533;h&#65533;~b&#65533;i&#1542;n&#65533;&#65533;pX&#65533;kh&#65533;qX&#65533;vx&#65533;x|s&#65533;	d&#1031;~&#65533;&#65533;&#65533;&#65533;? !&#65533;   ,z&#65533; K  &#65533;&#65533;&#65533;&#65533;&#65533;&#65533;&#65533;&#65533;&#65533;&#65533;&#65533;&#65533;&#65533;&#65533;&#65533;&#65533;&#65533;&#65533;&#65533;&#65533; &#65533;&#65533;&#65533;&#65533;&#65533;&#65533;&#65533;&#65533;&#65533;&#65533;&#65533;&#65533;&#65533;&#65533;&#65533;&#65533;&#65533;&#65533;&#65533;&#65533;&#65533;&#65533;&#65533;&#65533;&#65533;&#65533;&#65533;&#65533;&#65533;&#65533;&#65533;&#65533;&#65533;&#65533;&#65533;&#65533;&#65533;&#65533;&#65533;&#65533;&#65533;&#65533;&#65533;&#65533;&#65533;&#65533;&#65533;&#65533;&#65533;&#65533;&#547;&#188;&#65533;&#65533;&#65533;&#1083;&#65533;&#65533;&#65533;&#65533;&#65533;&#1563;&#65533;&#65533;&#1795;&#65533;&#65533;&#65533;&#65533;&#971;&#65533;&#65533;&#65533;&#36297;%%&#65533;&#65533;&#65533;&#65533;V'&#65533;&#65533;&'&#65533;&#65533;&#65533;&#65533;&#65533;&#65533;&#65533;&#23680;$&#65533;&#65533;&#65533;&#65533;&#65533;&#65533;&#65533;v&#65533;&#65533;>&#65533; &#65533;&#65533;_@&#65533;LXA&#561;#'D`&#65533;&#65533;/_>7(&#65533;x&#65533;&#65533;&#65533;PV4&#65533;&#65533;FJx&#65533;&#65533;q&#65533;{,S&#65533;4&#65533;&#65533;D>&#65533;J$5W&#65533;&#1187;&&#65533;!&#65533;&#627;&#65533;8&#65533;&#65533;E&#65533;&#65533;i&#1241;&#65533;.]&#65533;&#65533;&#1625;ol&#65533;&#65533;&#1434;H&#65533;&#65533;-E7t&#40552;&#65533;&#65533;ZjZr%&#1300;&#65533;&#65533;
.6&#65533;&#65533;Kt&#65533;&#65533;ML&#65533;%&&#65533;q&#65533;R&#65533;	s&#65533;&#65533;&#65533;&#65533;RV&#311;O&#65533;&#65533;&#65533;y&#65533;&#148;&#65533;&#65533;&#65533;&#1907;&#65533;-b&#65533;&#65533;u&#65533;&#65533;rO&#65533;&#65533;j&#65533;_&#65533;0QX&#65533;mx&#65533;9&#65533;&#65533;c1&#65533;Z&#65533;p&#65533;G&#65533;&#65533;&#65533;&#65533;&#65533;%p&#65533;&#437;&#65533;&#65533;)&#65533;&#65533;Fc&#65533;J4{&#65533;&#432;&#65533;&#65533;&#65533;t2.q|&#65533;&#1235;&#1717;&#65533;&#65533;&#65533;&#65533;&#65533;&#65533;]I_&#65533;X&#65533;&#65533;&#65533;&#65533;.4&#65533;&#65533; (`&#65533;h`&#65533;&#65533;`&#65533;.&#65533;&#65533;F&#34820;Nha&#65533;Da&#65533;&#65533;s\Y$&#65533;X&#65533;&#65533;V\s&#65533;&#65533;c&#65533;x&#65533;*&#65533;&#65533;&#65533;z &#65533;&#65533;]&&#65533;Vs&#65533;&#65533;PS&#65533;&#65533;@q&#65533;&#65533;eQ`0&#65533;&#65533;&#65533;n&#65533;)5&#65533;S&#65533;&#65533;&#65533;L&#65533;9i&#65533;	Dp'%Y &#65533;X&#65533;%&#65533;F$ #&#65533;&#65533;&#65533;g)&#65533;&#65533;&#65533;&#65533;&#65533;&#65533;R^5@Dl&#65533;Uy%&#65533;&#65533;w&#65533;&#65533;&#65533;!|&#65533;#L&#65533;RYq~&#65533;&#65533;&#65533;}yG&#65533;&#65533;$&#65533;&#65533;[&#65533;%l&#65533;%&#65533;&#65533;&#65533;&#65533;&#65533;&#65533;&#65533;W)%&#65533;U>&#65533;&#885;&#65533;D&#65533;&#65533;&#65533;|'H:&#65533;&#65533;m&#65533;BY&#65533;&#65533;&#65533;&#65533;n&#65533;&#65533;g&#65533;L&#65533;&#65533;&#65533;cC&#65533;j&#65533;&#65533;9&e&#65533;z&#65533;%&#65533;U&#1437;r&#65533;&#65533;&#65533;&#65533;?:%&#65533;=&#65533;&#65533;&#65533;z%X&#65533;f
 kQ
#&#65533;P&#65533;IsP*&#65533;B&#65533;&#65533;S&#65533;BTtM^k&#65533;t&#1161;&#65533;&#65533;WXr$EU+&#65533;&#65533;&#65533;WLtJy&#65533;j&#65533;&#65533;b&#65533;wHB&#65533;&#65533;	)&#65533;&#65533;&#65533;&#65533;V&#65533;&#65533;&#65533;E&#65533;6&#65533;&#65533;K4%z&#1102;HU&#215;&#65533;E&t&#65533;&#65533;d&#65533;&#474;&#65533;T&#65533;B&#65533;&#65533;B
&#65533;%&#334;	^ j	8&#65533;#&#65533;&#65533;n&#65533;&#65533;=&#65533;&#65533;&#65533;O&#65533;&#65533;{&#65533;&#65533;|!&#65533;a&#65533;&#65533;&#65533;%7t@Hpa&#65533;	T]&#65533;E&#65533;;|Q&#65533;%Kp&#65533;&#65533;^&#65533;&#1875;&#65533;&#209;(&#65533;V&#498;y&#65533;&#65533;&#65533;&#65533;$&#65533;$&#65533;`&#632;)&#65533;&#65533;#&#65533;&#65533;ER=o&#65533;&#65533;%H&#65533;EY#&#65533;O&#65533;S9&#1275;!&#65533;y&#65533;&#65533;[&#1977;&#65533;&#65533;_&#65533;*&#65533;&#65533;^&#16778;f&#65533;^`&#65533;W
RH&#65533;&#65533;	G&#65533;}&#65533;
`&#1792;&#65533;&#65533;&#65533;&#65533;&#65533;Z&#65533;&#65533;PB&#65533;/QxR&#65533;&#65533;&#65533;u&#65533;&#65533;N&#65533;&#65533;&#65533;C&#65533;<&#65533;&#65533;W&#65533;&#65533;&#65533;&#65533;c&#65533;&#65533;&#65533;&#65533;&#65533;&#65533;&#635;Q&#65533;&#65533;&#65533;QW&#65533;a>_&#65533;XX&#65533;H&#65533;&#65533;&#65533;X&#65533;z	V &#65533;&#65533;&#65533;f&#65533;sN&#65533;^&#65533;&#65533;&#65533;s<&#65533;&#65533;&#65533;j&#65533;H&#65533;[S&#65533;D&#65533;&#65533;`&#65533;&#65533;@&#65533;&#65533;/&#65533;&#65533;{&#65533;&#65533;<&#1447;&#65533;&#65533;&#65533;u&#65533;&#65533;	:(&#65533;&#65533;&#65533;,=j&#65533;&#65533;h&7&#65533;&#65533;&#65533;&#65533;[&#65533;&#65533;&#65533;&#65533;-h&#65533;R&#65533;&#65533;	&#65533;&#65533;&#65533;&#1557;E[ &#65533;X	&#65533;pA&#65533;Y&#65533;jR&#65533;&#65533;&#65533;&#65533;|p&#65533;5&#65533;	V&#65533;&#65533;&#65533;1&#65533;9&#65533;&#65533;&#65533;&#65533;&#65533;&#65533;nM&#65533;#1F&#65533;g\Y&#896;&#65533;&#65533;&#65533;)&#65533;:&#65533;^&#65533;~m&#65533;&#65533;&#65533;&P&#401;')X&#65533;&#65533;t<>f&#65533;	&#65533;%\D(&#65533;a&#65533;Du&#65533;&#65533;p"&#65533;&#65533;&#65533;&#65533;&#491;*b&	`L&#65533;&#65533;|&#65533; 	$&#65533;JFtX&#65533;&#65533;<&#65533;&#65533;d(&#2001;&#65533;&#65533;%M&#65533;&#65533;&#65533;i&#65533;d&#65533;&#1684;d7&mL&#65533;5K&#65533;&#65533;\&#65533;&#65533;N&#65533;&#65533;&#65533;b~&#65533;Y&#65533;&#65533;&#65533;&#65533;Z&#65533;&#604;-u&#1236;x6p&#65533;#&#65533; &#65533;&#65533;A2&#65533;E&#65533;KTm&#65533;&#1102;&#65533;HRdeg&#65533;/q&#65533;&#65533; V &#65533;	&#65533;h@&#65533;G.R&#65533;P&#65533;&#65533;:&#65533;IbEq&#65533;?=&#65533;<&#65533;-;&#65533;R}Le&#65533;R&#65533;I1&#65533;&#65533;<s&#65533;&#65533;&#65533;&#65533;L&#65533;&#65533; &#65533;&#65533;T%S&#65533;&#65533;s&#65533;f2&#65533;JY&#65533;&#65533;&#65533;q3v&#65533;4&#65533;PP&#65533;&#65533;F&#65533;&#65533;&#65533;&#65533;	*&#65533;&#65533;&#65533;T&#65533;C&#65533;#&#65533;&#152;kn&#65533;&#65533;,&#65533;&#65533;
N#&#65533;&#65533;/v&#452;>]&#65533;&#65533;&#65533;*&#65533;6	uyH&#65533;O&#65533;Z'&#65533;&#65533;&#65533;]&#65533;&#65533;&#65533;&#65533;&#65533;&#65533;&#65533;!G&#65533;&#65533;2&#65533;&#65533;&#65533;&#65533;Dm+[O&#65533;&#65533;k&#65533;`CU&#65533;t&#65533;&#65533;&#65533;G&#65533;K&&#65533;4&&#1604;&#65533;&#65533;&#65533;&#65533;!A&#65533;&#65533;&#65533;r	&#65533;&#65533;&#65533;&#65533;&#65533;Y$)&#1256;&#65533;&#65533;2~&#65533;,f;b&#65533;&#65533;&#65533;&#65533;i&#65533;1&#65533;&#65533;2&#65533;&#65533;&#65533;&#65533;f&#65533;&#65533;1&#65533;	&#65533;&#1693;h&#65533;]t&#65533;~&#65533;#&#65533;&#65533;*&#65533;&#65533;&#65533;&#962;&#894;J&#65533;&#65533;=H&#65533;r&'&#65533;&#65533;&#65533;$&#657;&#65533;BKU&#65533;t&&#65533;&#65533;&#65533;&#65533;p6&#65533;&#65533;+:&#65533;)-S&#65533;&#65533;&#854;6&#65533;7Vx&#65533;R&#65533;&#65533;H&&#65533;&#65533;&#65533;rk&#65533;&#65533;&#65533;
&#65533;&#65533;&#65533;&#65533;&#65533;h&#65533;&#65533;4&#65533;=F&#65533;-&#65533;H&#65533;c&#65533;&#65533;&#65533;>l.,AU&#1929;&#65533;`I2&#65533;60w&#65533;&&#65533;&#1942;"#@&#65533;.3&#787;+$&#65533;.Q&#65533;L&#65533;&#65533;!&#65533;ji3#&#65533;&#65533;&#65533;W&#65533;&#65533;&#65533;@-&#65533;&#949;&#65533;)q&#65533;"&#65533;&#65533;&#65533;F -&#65533;X0[@&#162;&#65533;)&#65533;&#65533;&#65533;&&#65533;&#65533;&#65533;&#65533;&#65533;d&#65533; a	)xR&#65533;&#65533;>&#65533;~6&#65533;&#65533;&#65533;&#65533;%l&#65533;&#65533;VA&#65533;&#65533;fovG&#65533;&#65533;&#65533;&#65533; &#65533;&#65533;&#65533;l&#65533;pfx&#65533;&#65533;/&#65533;&#65533;8D &#65533;m}&#65533;&#65533;&#65533;/#!&#65533;&#65533;t&#65533;M&#65533;&#65533;#&#65533;&#1176;&#948;&#65533;7&#65533;&#65533;K[&#65533; &#65533;]!&#40536;&#65533;)&#65533;1&#65533;&#65533;&#65533;8&#65533;&#65533;I&#65533;&#65533;&#754;e&#65533;&#65533;*';e&#65533;Rp5&#65533;&#65533;l&#65533;&#65533;$&#65533;V&#754;f&#65533;&#65533;&#65533;-&#65533;z&#65533;n&#65533;&#65533;Q&#65533;&#65533;2[&#65533;%&#65533;J&#65533;&#65533;_&#65533;&#65533;Gs&#65533;&#65533;&#65533;&#65533;p&#65533;p&#65533;i&#65533;&#65533;&#65533;&#65533;&#65533;&#65533;&#65533;9&#65533;myqX&#1777;&#65533;&#65533;=&#65533;\&#65533;[n[>7&#65533;7|nG&#65533;&#65533;&#65533;J&#65533;6 @&#65533;&#65533;]&#65533;&#65533;&#65533;&#65533;'&#65533;&#65533;&#65533;&#65533;@  !&#65533;   ,:y&#65533; R  &#65533;&#65533;&#65533;&#65533;&#65533;&#65533;&#65533;&#65533;&#65533;&#65533;&#65533;&#65533;&#65533;&#65533;&#65533; &#65533;&#65533;&#65533;&#65533;&#65533;&#65533;&#65533;&#65533;&#65533;&#65533;&#65533;&#65533;&#65533;&#65533;&#65533;&#65533;&#65533;&#65533;&#65533;&#65533;&#65533;&#65533;&#65533;&#65533;&#65533;&#65533;&#65533;&#65533;&#65533;&#65533;&#65533;&#65533;&#65533;&#65533;&#65533;&#65533;&#65533;&#65533;&#65533;&#65533;&#65533;&#65533;&#65533;&#65533;&#65533;&#65533;&#65533;&#65533;&#65533;&#65533;&#65533;&#65533;&#65533;&#65533;&#65533;&#65533;&#65533;&#65533;&#927;&#65533;&#65533;&#65533;&#65533;&#65533;&#65533;&#65533;&#65533;&#359;&#65533;&#65533;&#65533;&#65533;&#65533;'&&#65533;&#2024;&#65533;&#65533;&#65533;&#65533;&#65533;&#65533;&#65533;&#65533;&#65533;&&#65533;&#65533;&#65533;&#65533;&#65533;&#65533;&#65533;&#65533;&#65533;&#65533;&#65533;&#65533;&#65533;&#65533;&#65533;7&#65533;J&#65533;S&#65533;&#65533;&#65533;8w&#65533;&#65533;I&#65533;H	&#65533;&#65533;&#65533;)&#65533;&#65533;1a&#65533;&#65533;5v)&#65533;&#573;nS&#65533;&#65533;2O9&#65533;;&#65533;SH&#65533;[&#65533;q&#65533;&#65533;,&#65533;&#65533;&#65533;#)6 &#65533;&#65533;Q&#65533;$&#65533;yN&#65533;W&#65533;!&#65533;{!&#65533;&&#65533;&#65533;*&#65533;+=&#65533;lGNa%&#65533;rv&#65533;g&#65533;&#65533;&#1395;&#65533;&#65533;&#65533;&#65533;U&#65533;No.&#65533;&#65533;]&#65533;F)&#1285;&#65533;&#65533;@&#65533;&#65533;&#65533;!&#65533;f&#65533;&#65533;A&#65533;H&#65533;&#65533;&#65533;fp=O&#65533;&#65533;LJD&#65533;y&#65533;&#65533;&#65533;&#65533;&#65533;&#65533;]&#65533;&#65533;Hv7&#612;M&#65533;&#65533;Ss&#65533;w&#65533;4i EO3&#65533;&#65533;7&#65533;&#65533;3&#65533;7&#65533;&#65533;&#65533;5&#65533;S
&#65533;&#65533;K&#1149;CY&#65533;7o&#65533;&#65533;'9&#65533;&#65533;/&#65533;&#65533;&#65533;l	D&#65533;&#65533;u%&#65533;'.&#65533;&#65533;0'&#65533;&#65533;&#65533;N!&#65533;&#65533;&#65533;&#65533;&#65533;&#65533;&#719;O&#65533;&#65533;&#65533;&#65533;&#65533;&#65533;&#65533;&#2046;&#65533;C&#65533;&#65533;]&#65533;&#65533;i&#65533;&#65533;z&#65533;QR`uy&#65533;#&#65533;D(&#4363;&#65533;&#65533;Sd&#65533;@&#65533;[&#65533;17Zk&#65533;&#65533;&#65533;[&#65533;&#65533;F fQ&#65533;&#65533;~,&#65533;&#65533;b&#65533;0&#65533;G&#65533;DhF&#65533;/&#65533;d&#65533;cb(&#65533;&#65533;&#65533;H&#65533;k&#65533;@b&#65533;*H&#65533;d&#65533;&#65533;L.&#65533;d&#65533;P>&#65533;dJ&#65533;m&#65533;LZ&#65533;Wneu&#65533;mY&#65533;s&#65533;rh&#65533;& &#65533;&#65533;_&#65533;&#65533;&#65533;&#65533;K&#65533;&#65533;v&#65533;MG&#65533;3&#65533;&#65533;&#65533;E&#65533;&#65533;&#65533;&#65533;S&#65533;&#65533;&#65533;&#65533;&#65533;&#65533;&#65533; &#65533;y0&#65533;f&#65533;n
&#65533;&#65533;m
&#65533;)&#65533;[&#65533;&#65533;g%"&#65533;&#65533;&#65533;A&#65533;s&#65533;;&#65533;&#65533;&#65533;qs&#65533;&#65533;&#65533;%!&#65533;&#65533;&#65533;Asbu)&&#65533;&#65533;&#65533;&#65533;$&#65533;&#65533;N&#65533;&#65533;l&#65533;&#65533;V8!&Zz&#65533;&#65533;&#65533;!U&#65533;Zr&#65533;&#65533;&#65533;&#65533; &#1703;~&#65533;P&#65533;&#65533;&#65533;&#65533;&#65533;l&#1741;&#65533;&#65533;V&#65533;]?&#65533;&#65533;&^"n&#65533;&#65533;H<&#65533;&#65533;s&#65533;	&#65533;[P&#65533;&#65533;t+a&#65533;eG&#65533;7&#65533;&#65533;CK9&#65533;&#65533;&#65533;&#2020;&#65533;&#65533;&#65533;k(&#65533;;&#65533;&#65533;&#65533;\d&#65533;&#65533;4&#65533;R&#65533;@&#65533;&#65533;&#65533;&#65533;&#65533;tD.5&#65533;Vd&#65533;&&#65533;&#65533;6&#65533;&#1206;]&#65533;&#65533;j8&#65533;&#65533;Z%<&#65533;q&#65533;&#65533;&#65533;xVom&#65533;\s&#65533;&#65533;O@&#65533;&#65533;kW(&#65533;&#65533;G(&#65533;&#65533;&#65533;z&#65533;VB	&#65533;I1Z
u&#65533;l&#65533;l!&#65533;7>[&#65533;A&#65533;&#65533;&#65533;&#65533;z&#65533;5&#65533;7h&#65533;[&#65533; &#65533;x!&#65533;	Y,&#65533;&#65533;S&#65533;&#65533;Q@\w&#65533;&#65533;<&#65533;&#65533;BHlW&#65533;Xmp&#65533;+P[
_\D&#65533;G&#65533;&#65533;&#65533;'\&#65533;C	K &#65533;%D&#65533;m[&#65533;&#65533;~&#65533;&#65533;&#65533;q[&#65533;C&#65533;?Pq&#65533;&#65533;&#65533;~&#65533;^&#65533;&#65533;&#65533;%x&#65533;&#65533;&#1111;o &#65533;#|&#65533;W:6L@&#65533;ym&#65533;	&#65533;t|&#65533;[0&#65533;$_h&#65533;&#65533;q/a&#65533;\&#65533;&#65533;&#129;=&#65533;<:8o>h&#65533;&#65533;p&#65533;s/&#65533;&#65533;&#65533;Eq&&#65533;pD&#65533;&#65533;&#65533;&#65533;&#65533;&#65533;+,f&#65533;rA&#65533;&#65533;&#65533;g&#65533;&#65533;^&#65533;!&#65533;&#65533;&#65533;&#65533;- N
+H&#65533;&Q&#65533;L&#65533;~&#65533;PJP:&#65533;&#65533;%d&#65533;yG&#65533;D&#65533;x&#65533;&#65533; T&#65533;1N]P0&#65533;&#65533;.!.n&#65533;&#65533;fgWR&#65533;<:&#65533;@2CP&#65533;
&#65533;w&#65533;&#65533;FGz&#65533;[&#65533;p&#65533;&#1132;&#65533;+&#65533;&#65533;&#65533;G&#65533;h&#65533;ct&#65533;6&#65533;&#1561;&#65533;&#65533;5&#65533;&#65533;l&#65533;C&#804;&#65533;o&#65533;&#65533;;na&#65533;&~&#65533;&#65533;bGZ&#65533;&#65533;Q&#65533;$&#65533;&#65533;&#65533;n	&#65533;&#149;&#65533;&#1318;&#65533;&#65533;
Hp&&#65533;P&#65533;^&#65533;`(L{&#65533;I&#65533;&#65533;P&#65533;0/)&#65533;&#65533;&#65533;H&#65533;&#65533;&#65533;l&#65533;&#65533;&#65533;j&#65533;1J&#65533;&#65533;*b&#1164;"&#65533;HR&#65533;1&#65533;U&#65533;&#65533;&#65533;&#65533;&#1466;d&#65533;&#65533;#lP&#65533;&#65533;@&#65533;q|&#65533;&#65533;1&#65533;*# &#65533;W&#65533;&#65533;&#65533; &#65533;%%&#65533;&#65533;H&#65533;pyF@i	&#65533;&#65533;&#65533;&#65533;>:}&#65533;&#65533;&#65533;&#65533;*&#65533;&#1320;&#65533;&#65533;D&#65533;&#65533;t D&#65533;b&#65533;&#65533;l&#65533;D::&#1501;&#65533;&#65533;-&#65533;f&#65533;&`V8&#65533;&#65533;&#65533;m&#65533;&#65533;&#65533;gKsK&#65533;J;!9&#65533;w&#65533;<&#65533;i'8(&#1310;.&#1676;&&&#65533;&#65533;a&#65533;r&#65533;&#65533;&#65533;G&#65533;&#1977;&#65533;CO@p&#65533;'0&#65533;Bj&#1038;&#65533;Su&#65533;&#65533;&#65533;&#65533;&#65533;,&#65533;&#65533;&#65533;&#65533;[B&#65533;U&#65533;*|&#65533;)FJu&#65533;&#65533;&#65533;#C	&#65533;&#65533;&#65533;R&#65533;&#65533;&#65533; &#65533;<oJ&#65533;&#65533;&#65533;C&#65533;&#65533;&#65533;H&#65533;&#65533;.&#65533;&#65533;QN&#65533;&#65533;&#65533;&#65533;
&#65533;p1u&#65533;&#65533;&#65533;N&#65533;^&#65533;J~&#65533;&#65533;XS&#65533;P&#65533;&#65533;&#65533;&#65533;n5&#65533;\&#65533;J&#1530;&#65533;&#65533;&#65533;x5&#65533;|&#65533;Nz&#816;&#65533;wZ+^&#65533;&#65533;&#65533;&#65533;&#65533;.&#65533;&#65533;(&#65533;&#65533;&#65533;&#65533;%&#65533;&#65533;&#65533;<&#65533;&#65533;1]1[&#65533;&#65533;R&#65533;Z~&#65533;O&#65533;2c&#65533;j&#65533;.h}&#65533;;&#65533;&#65533;W9&#716;&#65533;&#65533;6&#65533;d&#65533;Jk6"&#34342;&#65533;&#65533;m4I&#65533;Z&#65533;C&#65533;$&#65533;F&#65533;&#65533;@uL`&#65533;&#65533;y)'&#65533;&#65533;b}&#65533;&#65533;,a	H&#65533;XKV&#65533;1&#65533;&#65533;&#65533;x&#65533;&#65533;+&#65533;H]kb	&#65533;&#65533;L&#65533;G&#65533;L&#65533;&#65533;b&#65533;&#366;&#65533;&#65533;&#65533;b&#65533;
&#65533;#&#65533;)&#65533;)&#65533;&#65533;&#65533;$)&#65533;	R &#65533;&#65533;&#65533;&#65533;R&#65533;B&#65533;&#65533;&#1088;&#65533;&#65533;&#65533;Q&#65533;&#65533;&#65533;s&#65533; &#65533;F0t)&#1740;L&#65533;]&"XP&#65533;&#65533;&#65533;&#65533;&#65533;&#880;3.|&#65533;&#65533;q&#65533;y#&#65533;f&#65533;f&#65533;&#65533;\&#65533;&#65533;*&#65533;&#65533;^&#48580;&#65533;l&#65533;&#65533;(\T)&#65533;&#65533;&#65533;&#65533;r&#65533;kw\^%&#65533;&#65533;&#65533;P&#65533;&#65533;&#65533;&#65533;L&#65533;*O&#65533;_&#65533;&#65533;f<&#65533;A&#65533;&#65533;Q&#65533;u&#65533;&#65533;d~&#65533;&#65533;9N &#65533;&#65533;!&#65533;&#65533;4Q!&#65533;&#65533;&#65533;4Sd&#65533;K&#65533;&#65533;clQ&#65533;#&#65533;p&#65533;&#65533;\&#65533;&#65533;&#65533;&#65533;O>&#65533;&#65533;&#65533;hD:R&#65533;4i&#65533; S&#65533;*&#65533;&#65533;&#290;	&#1875;H&#65533; &#65533;d&#65533;BG&#65533;T&#65533;TX&#65533;&#65533;&#65533;&#65533;r:5&#65533;&#65533;&#65533;&#65533;f=&#65533;O#+&#1263;&#65533;&#65533;@g:_&#65533;&#65533;c&#65533;&#65533;&#65533;Bi&#65533;A&#65533;:&#65533;>&#65533;&#65533;`@&#65533;&#65533;+&#65533;Z&#65533;&#710;&#65533;&#65533;:(&#65533;z%&#65533;&#65533;g&#65533;&#65533;&#65533;&#65533;jYc&#65533;&#65533;&#1462;&#65533;W-&#65533;Y&#65533;&#65533;&#1836;6w&#65533;&#65533;=&#65533;t&#65533;[&#1754;&#65533;&#65533;jG&#65533;&#65533;&#65533;&#65533;}	 !&#65533;   ,y&#65533; Z  &#65533;&#65533; &#65533;&#65533;&#65533;&#65533;&#65533;&#65533;&#65533;&#65533;&#65533;&#65533;&#65533;&#65533;&#65533;&#65533;&#65533;&#65533;&#65533;&#65533;&#65533;&#65533;&#65533;&#65533;&#65533;&#65533;&#65533;&#65533;&#65533;&#65533;&#65533;&#65533;&#65533;&#65533;&#65533;&#65533;&#65533;&#65533;&#65533;&#65533;&#65533;&#65533;&#65533;&#65533;&#65533;&#65533;&#65533;&#65533;&#65533;&#65533;&#65533;&#65533;&#65533;&#65533;&#65533;&#65533;&#65533;&#65533;&#65533;&#65533;&#65533;&#65533;'&&#65533;&#65533;&#65533;&#161;&#65533;&#65533;&#65533;&#989;&#65533;&#65533;&#65533;&#65533;&#65533;&#65533;&#65533;&#65533;&#65533;&#65533;&#65533;&#65533;&#65533;&#65533;&#65533;&#65533;&#65533;&#65533;&#65533;&#65533;&#65533;&#65533;
&#65533;&#65533;&#65533;&#1876;&#65533;&#65533;&#65533;&#65533;&#1667;&#65533;(&#65533;&#65533;&#65533;&&#65533;&#65533;&#65533;J&#65533;&#65533;&#65533;&#65533;z~&#65533;v&#65533;&#65533;:r&#65533;&#65533;+t"&#65533;C&#65533;&#65533;&#65533;P&#561;&#65533;&#65533;7&#65533;&#65533;6(5~&#65533;*2&#65533;A Ja&<&#668;9	2lV&#65533;xs&#65533;&#65533;w-&#65533;&#65533;&#65533;&#65533;&#65533;&#65533;H&#65533;a&#65533;"&#65533;g;s&#1650;&#65533;,$&#65533;"&#65533;%&#65533;:n&#65533;lN&#65533;&#65533;&#1616;&#65533;&#65533;b&#65533;&#65533;&#65533;+&#65533;&#1527;&#65533;&#65533;|Z&#65533; &#65533;d1&#65533;&#65533;t&#65533;&#65533;j@d)6&#65533;&#65533;K&#65533;V_u&#65533;&#65533;&#65533;&#65533;	|&#65533;D%&#65533;&#65533;&#65533;&#65533;V`&#65533;&#65533;&#65533;&#65533;=&#65533;&#65533;FV&#65533;F&#65533;g&#373;&#65533;_^&#842;&#65533;&#65533;b&#65533;a2&#65533;&#65533;&#65533;&#65533;b<7&#65533;&#65533;&#65533;&#65533;&#65533;M&#65533;&#1261;k&#539;&#65533;n &#65533; &#65533;&#28122;@&#65533;&#65533;=&#65533;&#65533;M=&#65533;&#563;&#65533;-&#65533;&#65533;&#621;_5}&#65533;:V&#65533;m&#65533;&#65533;c&#65533;L&#65533;G&#65533;&#65533;=&#65533;&#65533;&#65533;&#65533;&#223;/&#65533;>&#65533;&#65533;&#65533;&#65533;UWn&#65533;dp{&}'&#65533;0&#65533;&#65533;&#65533;u&#65533;&#65533;_!&#65533;,&#65533;y#Y&#65533;&#65533;;&#65533;!&#65533;S&#65533;8&#65533;N,&#65533;&#65533;c&#65533;|&#65533;&#65533;$&#65533;hb&#65533;(&#65533;&#65533;b&#65533;,&#65533;&#65533;b&#65533;0&#65533;	%&#65533;&#1997;6&#65533;&#65533;&#65533;&#65533;Oh&#65533;&#417;&#65533;ZCD2&#328;d&#65533;^'&#65533;&#65533;?&#65533;&#65533;&#65533; &#65533;&#65533;-&#1103;:&#65533;7&#65533;&#65533;u&#65533;D&#65533;	&#65533;X&#65533;D&#65533;&#65533;&#65533;&#65533;&#65533;&#65533;&#65533;&#65533;f}V&#65533; &#65533; l&#65533;f|&#65533;VP&#65533; P&#65533;&#65533;YH&#65533;%&#65533;[&#65533;GJ&#65533;&#65533; {&#65533;`0&#65533;&#65533;&#65533;&#65533;
&#65533;(&#65533;Qm&#65533;&#33996;&#65533;&#65533;Bx&#65533;L([&#65533;&#65533;&#65533;&#65533;&#65533;D}&#65533;&#65533;#&#65533;&#65533;&#65533;!xR&#65533;,Y8&#65533;&#65533;dK"HT:&#65533;&#65533;C&oa&#65533;&#65533;SBR&#65533;1K,h	&#65533;|`A&#65533;&#65533;&#65533;&#65533;&#65533;#&#65533;&#65533;&#65533;h&#1096;	Rh$7&#65533;&#65533;&#65533;d&#65533;N#Q&#65533;&#146;&#65533;&#65533;H7`&#65533;{&#65533;&#65533;uXd&#65533;&#65533; 7pq&#65533;Z&#65533;&#2614;&#65533;X&#65533;!
&#65533;Y,%O&#65533;:T&#65533;_I&#65533;0w&#65533;0&#65533;s&#65533;z&#65533;&#65533;&#65533;&#65533;&#65533; &#65533;&#65533;&#65533;&#65533;S&#65533;|`K+&#65533;&#1792;8uW&#65533;&#65533;en&#65533;LSf&#65533;
Sn"A&#65533;|&#65533;&#65533; &#65533; a&#65533;&#65533;&#65533; ^P#&#65533;pC`&#65533;@&#65533;\P-&#65533;
~A&#65533;&#65533;&#65533;&#65533;&#65533;Ie |&#65533;&#65533;&#65533;&#65533;Xp&#65533;$&#65533;'&#65533;&#688;sK&#65533;&#65533;&#65533;&#65533;&#65533;v&#65533;&#65533;$&#65533;&#368;&#65533;9&#65533;&#65533;JZ?b&#65533;&#65533;&#65533;&#65533;&#65533;U&#65533;&#65533;&#65533;G&#65533;0H
W&#65533;&#65533;rA?5&#65533;&#65533; Z&#65533;&#65533;_&#65533;&#65533;mYf&#65533;&#65533;
@w y&#65533;&#305;	&#65533;@&#65533;&#65533;'&#65533;&#65533;&#65533; (&#65533;&#65533;&#65533;G\&#65533;&#65533;&#65533;#&#65533;&#65533;m( &#65533;[`&#65533;x&#65533;Y&#65533;&#65533;&#65533;.&#65533;&#65533;&#65533;_&#65533;&#65533;&#65533;'&#65533;&#65533;&#65533;&#65533;&#65533;>f&#65533;M&#65533;&#65533;#&#65533;&#65533; V$&#65533; &#65533;&#8551;&#65533;[s&#65533;&#65533;7}&#65533;2&#65533;i&#65533;7&#65533;&#65533;&#65533;>&#65533;f&#65533;?&#65533;&#65533;&#65533;_?&#65533;&#65533;&#65533;&#65533;y^&#65533; jB&#65533;7&#65533;IJH&#65533;'-xg&#65533;&#65533;&#65533;Np&#65533; &#65533;&#5314;J&#65533;8p);E&#65533;&#65533;&#2036;&#65533;;&#65533;um}&#65533; !0D&#65533;J&#132;&#65533;&#65533;U&#65533;&#65533;D&#65533;TB&#65533;&#65533;&#65533;v&#65533;&#65533;&#65533;$&#65533;^"Fw&#65533;/&#65533;&#65533;&#65533;&#65533;&#65533;P&#65533;cm&#65533;&#65533;&#65533;i&#65533;&#65533;cp&#65533;&#65533;@
F&#65533;&#65533;%&#65533;P&#65533;(&#65533; &#65533;&#65533;&#65533;&#65533;!l&#65533;H&#65533;	?&#65533;f&#65533;ip}&#65533;#&#65533;(&#65533;:&#65533;&#65533;v&#65533;#&#65533;X&#65533;@7&#65533;K1H&#65533;A&#65533;&#65533;&#65533;&#65533;&#65533;&#65533;&#65533;z&#65533;&#65533;<]zN&#65533;F &#65533;+&#65533;`f&#65533;&#65533;<&#65533;&#311;&#65533;f&#65533;;O9	1A&#65533; ?X&#65533;&#65533;&#65533;r&#65533;AX!)8&#65533;&#65533; p&#65533;4&#65533;$&#65533;&#65533;&#65533;L	&#65533;&#65533;&#65533;!''&#65533;:A[<u&#65533;&#65533;u&#65533;!&#65533;&#65533;&#65533;&#65533;&#65533;E"&#65533;&#65533;&#65533;&#65533;r	&#65533;]&#65533;s.K&#65533;&#828;&#219;	W&#65533;&#65533;1&#65533;`&#65533;&#65533;&#65533;&#65533;f>*5Y&#65533;L&#65533;&#65533;C&#1665;&#65533;@xC&#65533;p&#65533;&#65533;&#65533;U&#65533;&#65533;1Cho&#65533;a&#65533;&#65533;r"&#1600;&#65533;'&#65533;&#65533;&#65533;0&#65533;0&#65533;(&#65533;	&#65533;&#65533;$&#65533;&#65533;i&#65533;N'&#65533;*&#65533;x&#65533;A&#65533;&#65533;&#65533;&#65533;#I&#65533;&#65533;&#65533;&#65533;Q&#65533;&#65533;.&#65533;!SlH&#65533;'&#65533;z&#65533;avB&#65533;l&#65533;"&#65533;&#65533;XK&#65533;2E&AN&#65533;&#65533;&#65533;<&#65533;&#65533;7&#65533;i&#65533;cZ9T&#65533;X!^X&#65533;1&#65533;X&#548;}&#65533;&#65533;J&#65533;YYU&#65533;h&#65533;2]&#65533;+&#65533;gUiB&#65533;]E&#65533;G.qX!&#65533;&#1218; C&#65533;&#65533;&#65533;U&#65533;:g&#65533;&#65533;8&#65533;&#65533;h&#65533;nS&#65533;&#65533;&#65533;K&#65533;
t&#65533;:\&#65533;&#65533;&#65533;&#65533;e&#41257;&#65533;].&#65533;Y&#65533;h`o&#65533;4
&#65533;i8&#65533;Y&#65533;&&#65533;uW&#65533;$c&#65533;&#65533;&#65533;&#65533;&#65533;V&#65533;5A&#65533;@&#65533;a],&#65533;+9&#65533;4(>%&#65533;&#65533;&#65533;&#65533;&#65533;j&#65533;&#65533;&#65533;jj&#65533;&#65533;Q&#65533;&#65533;&#65533;&#65533;&#65533;9&#65533;&#65533;0&&#65533;fK&#65533;&#65533;j&#65533;;&#65533;i
H+m&#65533;V&#65533;&#65533;R&#934;&#65533;')&#65533;.u&#65533;B&#65533;&#65533;&#65533;!&#65533;YY&#738;&#65533;&#65533;LA&#65533;&#597;&#65533;&#65533;2&#65533;&#65533;&#65533;%HA~&#65533;&#65533;&#65533;g`&#65533;/&#65533;&#65533;0&#65533;&#65533;e&#65533;I0v&#65533;&#65533;&#65533;&#65533;^&#190;&#65533; A&#65533;&#65533;&#65533;&#65533;q&#65533;pJ
&#65533;&#65533;&#65533;K&#65533;jra#&#65533;&#65533;&#65533;ib^u&#65533;&#1876;A&#65533;&#65533;&#65533;&#65533;&#65533;&#65533;&#65533;9Fn0b&#65533;&#65533;5&#65533;&#65533;R&#65533;&#65533;bSO&#65533;&#65533;o&#65533;j&#65533;-,&#65533;&#65533;&#1841;py&#65533;9&#65533;&#1797;$&#65533;;&#65533;b1&#65533;+H&#65533;&&#65533;B&#65533;&#65533;6&#65533;X&#65533;P&#65533;\&#65533;&#65533;&#65533;&#65533;a&#65533;7&#65533;&#65533;&#65533;&#65533;&#65533;&#65533;&#65533;.&#65533;&#1676;&#65533;P&#65533;&#65533;N&#65533;&#65533;&#65533;&#65533;&#65533;&#65533;&#65533;&#65533;5s	Z&#65533;&#65533;&#65533;<,&#65533;&#65533;&#65533;&#65533;&#65533;&#65533;,&#65533;GA &#65533;&#65533;2&#65533;!3`l&#65533;&#65533;5g?&#65533;gt&#1591;{&#65533;NJ&#1756;y2&#65533;6M&#65533;&#65533;d&#65533;&#65533;W&#65533;&#65533;H	46&#65533;&#65533;C=&#65533;%}b2,&#65533;&#65533;W&#65533;.&#1460;^M&#65533;&#65533;gH&#65533;&#65533;T&#65533;yG
&#65533;&#65533;&#65533;&#65533;;;&#65533;I&#65533;5 &#65533;@iobdSPSF&#65533;&#65533;T5.iJS&#65533;&#65533;&#65533;&#65533;W[&#65533;8&#65533;&#65533;&#65533;%J&#65533;qk&#65533;&#65533;&#65533;&#65533;&#65533;&#65533;B&#65533;&#65533;&#65533;&#65533;vw/`&#65533;f&#65533;&#65533;&#65533;&#65533;&#65533;x&#65533;&#65533;#	5weO&#65533;&#65533;&#65533;@&#131;&#65533;g&#65533;&#65533;M&#65533;&#65533;`|&#65533;&#65533;&#65533;
&#65533;[&#65533;&#65533;t&#65533;&#65533;))&#65533;7&#65533;&#65533;
&#65533;B&#65533;&#376;&#65533;&#65533;&#65533;$&#65533;&#65533;f&#65533;&#65533;&#65533;&#65533;&#65533;fv&#65533;;&#65533;l&#65533;#&#65533;@&#65533;&#1031;>&#65533;&#65533;&#65533;47zj]&#65533;t-3&#65533;&#65533;P&#65533;&#65533;&#1319;N&#65533;&#65533;;&#65533;&#65533;,&#65533;&#691;&#65533;u&#65533;k=&#65533;,&#65533;&#1529;.v&#65533;K&#65533;&#65533;&#65533;&#65533;&#65533;&#65533;&#65533;&#65533;&#65533;&#65533;&#65533;&#65533;p&#65533;;&#1781;&#65533;&#65533;&#65533;&#65533;&#65533;xG&#65533;&#65533;&#65533;NM&#65533;[A~&#65533;&#65533;&#65533;&#65533;&#65533;^&#65533;&#65533;&#65533;&#65533;&#65533;x&#65533;&#65533;&#65533;&#65533;&#629;&#65533;/&#65533;&#65533;&#65533;<&#65533;&#65533;&#65533;&#65533;s&#65533;&#65533;&#65533;&#65533;&#65533;Nz-&#65533;&#65533;&#65533;&#65533;G}T&#65533;&#65533;&#65533;&#65533;&#65533;&#65533;&#65533;_}&#65533;0&#65533;&#1723;&#65533;&#65533;&#65533;&#65533;}&#65533;i/&#65533;&#1891;&#65533;&#65533;&#65533;}&#65533;&#65533;&#65533;&#65533;&#65533;&#65533;&#65533;&#65533;?&#65533;&#65533;_&#65533;&#65533;&#382;&#65533;>&#65533; @&#65533;&#65533;&#65533;K&#65533;{&#65533;&#573;&#65533;&#65533;O{D&#65533;&#65533;&#65533;&#65533;&#65533;&#65533;&#65533;O&#65533;&#65533;&#65533;&#65533;&#65533;&#65533;&#65533;u&#65533;}&#65533;&#65533;~&#1439;&#65533;&#65533;2&#65533;&#65533;&#65533;&#65533;&#65533;&#65533;&#65533;&#65533;&#65533;&#65533;&#65533;&#65533;_!&#65533;  !&#65533;   ,y&#65533; M  &#65533;&#65533; &#65533;&#65533;&#65533;&#65533;&#65533;&#65533;&#65533;&#65533;&#65533;&#65533;&#65533;&#65533;&#65533;&#65533;&#65533;&#65533;&#65533;&#65533;&#65533;&#65533;&#65533;&#65533;&#65533;&#65533;&#65533;&#65533;&#65533;&#65533;&#65533;&#65533;&#65533; &#65533;&#65533;&#65533;&#65533;&#65533;&#65533;&#65533;&#65533;&#65533;&#65533;&#65533;&#65533;&#65533;&#65533;&#65533;&#65533;&#65533;&#65533;&#65533;&#65533;&#65533;&#65533;&#65533;&#65533;&#65533;&#65533;&#65533;&'&#65533;&#65533;&#65533;&#65533;&#65533;&#65533;&#904;&#65533;&#65533;&#65533;'&#65533;&#65533;&#65533;&#65533;&#65533;&#65533;&#65533;&#65533;&#65533;&#65533;&#65533;&#65533;&#65533;&#65533;&#65533;&#65533;&#65533;&#259;%&#65533;
&#65533;(&#65533;&#65533;&#65533;&#65533;&#65533;&#65533;&#65533;&#65533;&#65533;&#65533;
&#65533;&#65533;&#65533;&#65533;&#65533;&#65533;&#65533;&#65533;&#65533;&#1213;&#65533;&#65533;&#65533;&#65533;s&#65533;4&#65533;&#65533;6&#65533;&#65533;&#557;&#65533;&#260;3&#65533;rg&#65533;&#65533;@n&#65533;&#65533;Qt&#65533;N&#65533;&#595;&#65533;Fh&#1760;&#65533;P?v&#65533;&#65533;#&#65533;o[&#65533;&#65533;&#65533;L&#65533;@&#627;g&#65533;.&#1741;&#65533;q&#65533;&#65533;A?&#65533;&#65533;9&#807;S&#65533;&#65533;2&#65533;9u&#65533;&#65533;&#65533;&#65533;&#466;`0&#65533;&#647853;&#65533;l&#65533;&#65533;&#65533;&#65533;I4*&#65533;&#65533;&#65533;~&#65533;&#65533;h&#65533;&#65533;j&#352;c&#65533;&#65533;.&#65533;|Q&#65533;Q&#65533;(l&#65533;N BMXI&#65533;cf+&#65533;
%Y&#65533;k&#65533;x&#65533;Vv&#65533;FL.&#65533;`&#65533;9<&#65533;
&#65533;[&#65533;0&#65533;&#65533;&#65533;&#1204;&#65533;&#65533;Q&#65533;&#65533;F&#65533;1&#65533;&#1759;&#65533;&#65533;d&#65533;:v&#65533;&#65533;&#65533;iC'W.5&#65533;&#65533;&#65533;T&#65533;&#65533;&#65533;&Kjnc(&#65533;+Q&#65533;&#65533;&#65533;&#65533;&#65533;qe&#65533;`&#65533;&#65533;c&#65533;mS&#65533;`ukn'>&#65533;V&#65533;&#65533;kS&#65533;&#65533;&#65533;&#65533;&#65533;&#65533;&#65533;&#65533;&#65533;&#65533;&#65533; &#65533;'`&#65533;&#65533;&#65533;x&#65533;&#65533;C&#65533;w&#2033;E&#65533;Yp	RS&#65533;}&#65533;&#65533;! \H7&#65533;hg&#65533;&#65533;8&#65533;&#65533;YR&#65533;&#65533;&#65533;&#65533;0&#65533;#`&#65533;1&#65533;A/&#65533;&#65533;2&#65533;H&#65533;6&#65533;&#65533;:&#65533;&#65533;#&#65533;)&#65533;&#65533;&#65533;&#65533;Did&#65533;H&#65533;d&#65533;&#65533;L.&#65533;d&#65533;P>&#65533;&#65533;Y&#65533;L"h&#65533;DTXQ&#65533;&#65533;L&#65533;&#65533;&#65533;!&#65533;]&#65533;&#65533;MX1 {&#65533;&#65533;&#65533; nw&#65533; &#65533;U&#65533;&#65533;v&`0& /&#65533;&#65533;&#65533;k&#65533;|&#65533;bCX
&#65533;T4&#65533;0&#65533;eC&#65533;q&#65533;&#65533;a{ Bf&#65533;g]@2&#65533;u&#65533;4mv$&#65533;n&#65533;&#461;5&#65533;(I-&#65533;q&#65533;&&#330;i&#65533;%&#65533;&#65533;x&#65533;U&#65533;&#65533;h]wY&#65533;&#65533;|&#65533;&#65533;&#65533;I
H&#65533;&#65533;{&#65533;5dh&#65533;Hd&#65533;@&#65533;@&#65533;%[QCB&#65533;&#65533;&#65533;D^&#65533;&#653;&#65533;&#65533;M&#65533;&#65533; &#65533;q&#65533;&#65533; &#65533;f&#65533;S&#65533;"H&#65533;@&#65533;|5&#819;q7&#65533;&#65533;&#65533;ESy- h&#65533;&#65533;&#65533;`&#65533;&#65533;&#65533;&#65533;,ZAU&#65533;&#65533;[&#1725;&#65533;/	&#65533;&#65533;	i&#65533;ts&#65533;&#65533;&#65533;vH' &#65533;&#65533;!X&#65533;i&#65533;&#65533;]K&#65533;?&#65533;&#65533;&#65533;&#65533;&#65533;&#65533;&#65533;&#890;&#65533;&#65533;&#65533;&#65533;{&#65533;&#65533;&#65533;rV&#65533;\Xq&#65533;r	JU&#824;&#65533;e&#65533;&#65533;y&#65533;DN&#65533;&#65533;&#65533; &#65533;&#65533;&#65533;h&#65533;b^reM	S#&#65533;Tl&#65533;(H&#65533;&&#65533; FKC&#65533;f&#65533;p&#65533;&#65533; )lp&#65533;h]!&#65533;G&#65533;&#65533;&#65533;k&#65533;#&#65533;ciY&#65533;h<7&#65533;A&#65533;WHm&#65533;&#65533;9+H&#65533;&#65533;\B&#65533;&#65533;Gd&#65533;&#65533;[&#65533;0&#65533;q;&#65533;&#65533;>6&#65533;&#65533; w&#65533;1$&#65533;!&#195;&#65533;&#65533;&#65533;&#65533;&#65533;(b&#65533;W&#65533;&#65533;goWS&#65533;&#65533;&#65533;&#65533;W@&#65533;6D&#65533;^&#65533;}&#65533;
j#&#65533;&#65533; )8&#65533;&#65533;&#65533;&#65533;&#65533;'X&#65533;<&#65533;z_&#65533;&#65533;&#65533;&#65533;&#65533;E&#65533;k&#65533;&#65533;H&#65533;&#65533;5&#65533;&#65533;3&#65533;&#65533; |A&#65533;aY`&#65533;}&#65533;}	_&#65533;B
P@&#65533;y	&#65533;x&#65533;5&#65533;&&#65533;&#65533;&#65533;
G&#65533;&#65533;&#65533;
&#65533;`&#65533;`d&#65533;&#65533;&#65533;&#65533;AX&#65533;q&#65533;&#65533;&#65533;&#65533;Fl#	|
&#65533;B&#65533;&#256;&#65533;nnCJ&#65533;&#1298;:&#65533;&#65533;&#626;&#903;#]%l)&#65533;	HX&#65533;&#65533;&#547;/&#65533;&#65533;&#1466;&#65533;&#65533;&#65533;feE&#65533;T	&#65533;D&#65533;&#65533; ,&#858;L&#65533;R6&#65533;4P;&#65533;&#65533;B!$&#65533;|el)&#65533;&#65533;!&#65533;W&#65533;z&#65533;&#65533;YS&#65533;&#643;&#65533;/E&#65533;H$&#65533;&#65533;&#65533;&#65533;&#65533;.&#65533;a&#65533;XB&#65533;&#65533;r&#65533;K'D&#65533;&#65533;&#65533;*&#65533;t5&#65533;Y&#65533;)&#608;&#65533;&#65533;&#65533;A&#65533;$lZQ&#65533;A%&#65533;&#65533;h2&#65533; &#1264;&#673;,b&#65533; &#65533;3j&#65533;&#65533;I&#65533;,&#65533;&#329;;[N+y&#65533;&#65533;&#65533;1xraDT&#1619;lGKt&#65533;&#65533;ZDIH&#65533;&#65533;3\&#65533;&#65533;tU&#65533;y&#65533;&#65533;&#65533;&&#65533;rd&#65533;D&#65533;-&#65533;(&#65533;&#65533;Ir&#65533;"&&#65533;L]&#65533;&#65533;I&#65533;&#776;}&#65533;&#65533;&#65533;&#65533;&#65533;&#65533;rI&#65533;&#65533;&#65533;,$a&#65533;&#65533;&#65533;m&#65533;
&#65533;'&#65533;&#65533;v&#1650;\^d&#65533;-_&#65533;Lu&#65533;&#1243;&#65533;=&#65533;2&#65533;&#65533;&#65533;&#65533;&#65533;&#65533;&#65533;r&#65533;&e%&#65533;(&#65533;+&#65533;&#65533;)&#65533;&#65533;&#65533;l](B&#65533;"&#65533;&#65533;&#65533;Oa&#65533;3M&#65533;&#65533;&#65533;!q(&#65533;F&#65533;D&#65533;&#65533;)Nr)&#65533;&#978;&#65533;3&#65533;pf;&#65533;&#65533;:&#65533;IS&#65533;&#65533;c&#65533;jMt<&#65533;&#65533;&#23809;&#65533;BGQ&#65533;&#65533;T&#65533;&#65533;V&#65533;
qI&#65533;&#65533;	&#276;&#65533;2&#65533;5fc&#65533;&#65533;xZ%&#65533;A&#1382;&#65533;&#65533;y:#`&#65533;Ifd&#65533;nc-r<&#65533;LR&#65533;&#65533;U&#65533;&#65533;,&#65533;&#65533;W&#65533;1I| K)&#65533;*&#65533;M&#65533;&#65533;&#65533;&#65533;(a&#65533;&#65533;k&#65533;&#65533;0&#65533;,&#65533;&#65533;&#65533;L&#65533;bg&#65533;&#65533;EH
(f$&#65533;&#65533;&#65533;&#65533;&#1325;&#65533;&#65533;&#1547;&#65533;ver&#1282; &#65533;Z&#65533;&#65533;`	Kx\gf&#65533;R&#65533;$r&#65533;
HW7-&#65533;["&#65533;(T&#65533;&#65533;I&#65533;F&#65533;&#65533;M&#65533;Q@TCF(&#65533;&#1411;@Q&#65533;I&#65533;&#65533;&#65533;*\2l&#65533;&#65533;&#65533;\&#65533;rz&#65533;&#840;o&#65533;&#65533;&#65533;e&#377;&#65533;&&#867;&#65533;a&#65533;(`&#65533;l&#65533;&#65533;&#65533;FvK&#65533;=&#65533;&#65533;XH&#65533;nmH&#65533;n&#65533;&#65533;_&#65533;&#65533;Q&#65533;w&#65533;&#65533;&#65533;za&#65533;&#65533;&#65533;&#65533;$&#65533;&#65533;h&#65533;}&#65533;`&#65533;v&#65533;!>&#65533;&#65533;&#1750;&#65533; ;&#65533;&#65533;%Fp&#65533;&#65533;&#65533;0&#65533;&#65533;&#65533;gL&#65533;&#65533;8&#65533;&#65533;&#65533;&#65533;&#65533;&#65533;}&#65533;T&#65533;&#65533;&#65533;F&#65533;c$&#65533;&#65533;&#65533;*&#65533;'&#65533;&#65533;&#65533;KM&#65533;h&#65533;&#65533;0&#65533;$&#65533;F&#65533;w&#65533;&#65533;]7#&#65533;Py	F&#65533;23^l&#65533;&#65533;&#65533;&#65533;dN&#65533;&#65533;&#65533;l&#65533;6#	T&#65533;&#65533;U&#65533;&#65533;&#65533;&#65533;&#65533;&#65533;&#65533;lf17&#65533;oKPkU&#65533;&#65533;&#65533;&#65533;`)>&#65533;&#65533;$g)\&#65533;~k&#65533;&#65533;!&#65533;*/A&#65533;&#945;&#65533;%m0_:&#65533;)&#65533;4&#65533;&#65533;"&#65533;R&#65533;&#65533;)&#65533;&#65533;k   !&#65533;   ,y&#65533; Z  &#65533;&#65533; &#65533;&#65533;&#65533;&#65533;&#65533;&#65533;&#65533;&#65533;&#65533;&#65533;&#65533;&#65533;&#65533;&#65533;&#65533;&#65533;&#65533;&#65533;&#65533;&#65533;&#65533;&#65533;&#65533;&#65533;&#65533;&#65533;&#65533;&#65533;&#65533;&#65533;&#65533;&#65533;&#65533;&#65533;&#65533;&#65533;&#65533;&#65533;&#65533;&#65533;&#65533;&#65533;&#65533;&#65533;&#65533;&#65533;&#65533;&#65533;&#65533;&#65533;&#65533;&#65533;&#65533;'&#65533;&'&#65533;&#65533;&#65533;&#65533;&#65533;&#65533;&#65533;&#65533;&#65533;&#65533;&#65533;&#840;'&&#65533;&#1091;&#65533;(&#65533;&#65533;&#1538;&#65533;&#386;&#65533;&#65533;&#65533;&#65533;&#65533;&#1584;
&#65533;%&#65533;&#65533;&#65533;&#65533;&#65533;&#65533;&#65533;&#65533;&#65533;&#65533;&#65533;&#65533;&#65533;&#65533;&#65533;&#65533;&#65533;&#65533;&#241;&#65533;&#65533;&#65533;&#65533;&#65533;&#65533;o&#65533;*\&#65533;&#1904;c&#65533;&#65533;&#65533;&#65533;XA&#65533;&#65533;j&#1832;&#664;&#65533;&#65533;&#65533; &#65533;X&#193;7&#65533;@	&#65533;&#65533;&#727;&#65533;&#785;&#65533;&#526;&#65533;I&#65533;$
&#65533;&#65533;&#991;&#65533;H&#65533;&#65533;N&#538;&#65533;&#65533;&#65533;G&#65533;&#65533;?m&#65533;&#65533;*&#65533;&#65533;+@&#65533;&#65533;&#65533;&#65533;eE&#65533;&#65533;&#65533;tXN@&#65533;&#65533;&#65533;Ttu&#65533;&#1463;&#65533;&#65533;&#65533;&#65533;;	&#65533;A&#65533;&#65533;&#1109;ur&#60388;&#1060;&#65533;6&#65533;&#65533;Gd:TXXd&#65533;#&#301;D!&#65533; R&#65533;&#65533;D&#65533;&#962498;b&#65533;t&#65533;v&#65533;&#65533;&#65533;	6&#65533;&#65533;G&#1324;&#662;&#65533;&#65533;&#65533;mT&#65533;&#65533;&#65533;;,o k&#65533;&#65533;@O[M&#65533;&#65533;&#65533;B2&#65533;vl&#65533;&#478;d&#65533;&#65533;#-3,l&#65533;&#65533;A}&#65533;&#65533;@&#65533;s&#65533;&#65533;&#65533;)&#65533;&#590;&#65533;Z&#65533;&#65533;>T&#999;&#65533;&#65533;:&#65533;k)&#65533;c&#65533;&#65533;&#65533;|&#65533;&#65533;&#65533;I&#65533;h&#640;H&#65533;&#65533;&&#65533;&#65533;&#65533;
6&#65533;V{&#65533;`d&#65533;d&#357;DK6 &#65533;-&#65533;&#65533;&#65533;&#65533;p"> )&#65533;&#65533;!O&#65533;&#65533;bXj'&#65533;4&#65533;&#65533;O2hc&#65533;8&#1960;c&#65533;#&#65533;&#65533;&#65533;9	&#65533;&#65533;&#65533;&#65533;S&#65533;J&#65533;&#65533;&#65533;>M=U&#65533;rz1&#65533;hC
ie&#65533;U""{&#65533;&#50575;];}&#65533;&#65533;Z&#65533;&#65533;#&#65533;n&#65533;&#65533;&#65533;s&#65533;l &#136;&#65533; &#65533;&#65533;9l&#65533;&#65533;T1m8To&#65533;A&#65533;ZE&#65533;&#65533;4pr
{&#65533;&#65533;gJ&#65533;#Q4&#65533;E'&J&&#65533;&#65533;z_Q&#65533;&#65533;&#65533;AJb&#65533;&#65533;-&#65533;bH>R&#65533;H&#65533;&#65533;5{&#65533;&#65533;]&#65533;2&#65533;&#65533;`&#65533;|&#65533;&#65533;&#65533;&#461;&#65533;gX&#65533;&#65533;5H~&#65533;Z&#65533;I&#65533;9&#65533;St]&#65533;&#65533;
&#65533;
&#65533;&#65533;&#65533;&#65533;&#65533;&#65533;w&#65533;&#44327;&#65533;&#65533;&#163;&#65533;&#65533;P&#65533;5&#65533; +A$O
=E&#65533;]_5Ulc&#65533;&&#710;&#65533;z&#65533;&#65533;=&#65533;&#65533;.{%&#65533;JL&#65533;~)0&#65533;&#65533;Enp&#65533;Z&#65533;$<&#65533;&#65533;&#65533;&#65533;&#65533;/&#65533;&#65533;&#65533;&#65533;.&#65533;X&#65533;X&#65533;&#65533;N-&#65533;TV&#65533;
\`!&#65533;4&#65533;T&#65533;YM&#65533;&#65533;Q&#65533;Z&#65533; Kp&#65533;&#1565;&#65533;&#65533;&#65533;w&#65533;&#65533;&#357;&#65533;J<&#65533;&#65533;&#930;&#65533;s+%k&#65533;J&#65533;&#65533;&#65533;&#65533;&#65533;&#65533; paEO#&#65533;&#65533;O&#65533;}%sj&#65533;7|&#65533;&#65533;S&#65533;&#65533;&#65533;&#65533;Zr&#65533; $b!Wq&#65533;X&#65533;8;&#65533;&#1476;)&#65533;&#65533;&#65533;&#436;&#65533;6&#65533;&#65533;Bh&#65533;&#65533;&#65533;!7&#65533;&#802;4N&#65533;/&#65533;&#65533;wk4&#65533;&#65533;}&#65533;0&#65533;&#65533;&#65533;&#65533;/G\&#65533;K&#65533;`d&#65533;&#65533;qc9rm&#65533;Z&#65533;Gx&#65533;A&#65533;M\#&#65533;&#65533;kB\&#65533;&#65533;	Zxa&#65533;&#65533;&#65533;&#65533;&#65533;&#65533;y&#65533;to&#65533;&#65533;&#65533;,&#65533;O3!ia&#1456;#q&#65533;&#65533;[&#65533;
&#65533;&#65533;[&#65533;8/K$ &#65533;&#65533; ; s&#65533;R\&#65533;&#65533;o?P!q!&#65533;&#65533;B&#65533;O&#65533;&#65533;&#65533;~uk,P)&#65533;	&#65533;u&y&#65533;F%K"&#65533;&#65533;&#65533;	&#65533;D&#65533;bU&#65533;G&#65533;&#65533;&#65533;&#65533;)&#65533;SSp&#65533;d&#65533;&#301;'&#65533;&#1304;x&#65533;*C&#65533;&#65533; L&#65533;@=&#65533;&#65533;&#930;&#65533;s&#65533;)&#65533;-/z&#65533;uh&#65533;3D,A&#65533;&#65533;&#65533;Z&#65533;c&#65533;]&#65533;Y&#65533;
&#65533;	F &#65533;&#65533;q"i&#65533;GnpD$&#65533;$&#65533;c&#65533;6.&#42507;&#65533;&#65533;s&#65533;&#65533;8&#65533;h&#65533;RU&#65533;bV&#1332;&#65533;&#65533;<&#65533;&&#65533;&#65533;SP&#65533;&#65533;) &#65533;P&#65533;&#65533;&#65533;&#65533;&#329;&#65533;i'&#65533;"&#65533;d&#65533;<=n&#65533;7&#65533;sc&#65533;gBf&#65533;Y&#65533;$&&#65533;%&#65533;&#65533;L)&#65533;P&#65533;&#65533;O&#65533;&#65533;&#65533;Z&#65533;%&#65533;&#617;&#65533;&#531;&#65533;4&#65533;^&#65533;Yj &#65533;(R&#1445;)&#65533;&#65533;)5r&#65533;X&#65533;&#65533;Yh*H`&#65533;jQ&#65533;&#65533;$&#627;Kz&#65533;&#65533;&#65533;T&#65533;&#65533;
&#65533;4-f&#65533;&#65533;&#65533;KRz&#65533;&#65533;&#65533;;OQ~&#65533;Lq&#65533;&#65533;2Du 6D3&#401;&#65533;x&#65533;b
&#143;X&#65533;&#65533;&#65533;&#65533;	&#65533;r$saDe&#65533;t&#65533;Z&#65533;#&#65533;&#65533;&#65533;&#65533;&#65533;&#1776;V>&#65533;&#65533;&#65533;&#65533;Hj^&#65533;&#568;RV&#65533;&#65533;&#65533;&#65533;O[&#65533;&#65533;B}2|P&#65533;&#65533;z&#65533;&#65533;b&#65533;D}SV&#65533;&#65533;(*&#65533;&#65533;7Z5%>F["&#65533;&#65533;GF1&#65533;&#65533;&#65533;T&#65533;F&#65533;(I/&#65533;Sg4YJF&#65533;&#294;&#65533;DM&#65533;ZI&#65533;&#65533;2js-&#65533;B&#65533;&#65533;(x&#65533;B&#65533;&#65533;"&#65533;&#65533;&#65533;&#65533;z&#65533;&#65533;&#65533;&#65533;&#65533;K5J13&#65533;dd&#65533;wU&#65533;xk&#65533;K%&&#65533;J[&&#65533;JY}"&#65533;%&#65533;&#65533;e&#65533;J~&#65533;&#65533;3wXcaP&#65533;&#65533;&#65533;S&#65533;&#65533;&#65533;&#402;EZ&#65533;S&#1105;&#65533;&#65533;']$,P&#65533;&#65533;.N&#65533;Cj&#65533;9&#65533;6&#65533;;&#65533;	V&#65533;&#65533;d&#65533;&#65533;&#65533;H&#65533;e&#65533;M&#65533;&#65533;&#65533;&#65533;&#65533;&#65533;&#65533;V+C&#65533;P&#65533;&#65533;&#65533;&#65533;e#J&#65533;&#65533;Y#&#65533;Z&#65533;&#65533; Y+fn&#65533;&#65533;<&#65533;5]1&#65533;-L&#65533;&#65533;% &#65533;jL&#65533;&#65533;'3&#65533;&#65533;Z&#65533;&#65533;UnVn&#65533;]&#65533;.!u &#65533;&#65533;l&#65533;&#65533;&#603;&#65533;&#65533;&#65533;&#65533;n&#65533;l&#65533;&#65533;&#65533;&#65533;g-&#65533;y&#65533;^&#65533; &#65533;&#65533;U,&#65533;i0&#65533;-7s&#65533;&#65533;/3&#65533;&#65533;]&#65533;&#65533;&#65533;.&#65533;&#65533;&#65533;`&#65533;K&#65533;&#65533;f9&#65533;&#65533;&#65533;`	qp{&#8708;&#65533;&#65533;&#65533;_&#65533;2A&#65533;G_&#65533;&#65533;
RH&#65533;&#65533;S&#65533;&#65533;+&#65533;&#65533;&#65533;k&#65533;w&#65533;&#65533;&#65533;&#65533;&#65533;&#65533;&#837;1&#65533;d<&#65533;&#65533;7&#65533;&#65533;&#65533;,&#65533;&#65533;X#4N&#62553;&#65533;&#65533;%;&#65533;&#65533;P&#65533;&#65533;&#65533;&#65533;Le&#65533;&#65533;Xnq&#65533;&#65533;&#65533;,c&#65533;&#65533;_vq&#65533;&#65533;&#65533;e,7&#65533;&#65533;&#65533;&#65533;&#65533;&#65533;&#65533;&#65533;6&#65533;&#65533;&#65533;p&#65533;&#65533;&#65533;&#65533;\&#65533;B&#65533;&#65533;xV&#65533;T&#65533;<1-da~~&#65533;&#65533;&#65533;hB&#65533;&#1032;&#65533;&#65533;N&#65533;gF/Z&#1102;v&#65533;&#65533;&#1516;&#65533;I[&#65533;&#65533;j&#58138;&#65533;&#65533;&#65533;&#65533;]!Z &#65533;&#65533;CMjQ&#65533;/V@&#65533;&#65533;&#65533;p&#65533;T&#65533;&#65533;WH&#65533;Y&#65533;jZ&#1018;&#1398;&#65533;&#65533;w&#65533;&#65533;&#65533;&#65533;&#1535;&#65533;5&#65533;u-la&#2042;&#1464;Nv&#65533;K!&#65533;A&#65533;Z&#65533;&#65533;&#65533;&#65533;&#65533;qB&#65533;&#65533;z&#1604;d#x&#65533;&#65533;$&#65533;&#65533;&#65533;&#65533;&#65533;M&#65533;r&#65533;&#65533;&#65533;&#65533;N&#65533;&#65533;&#1501;na&#65533;&#1859;&#65533;&#65533;&#65533;O&#65533;Z&#65533;&#65533;&#65533;&#65533;&#65533;*&#65533;`~&#65533;O&#65533;	 !&#65533;   ,y&#65533; Z  &#65533;&#65533; &#65533;&#65533;&#65533;&#65533;&#65533;&#65533;&#65533;&#65533;&#65533;&#65533;&#65533;&#65533;&#65533;&#65533;&#65533;&#65533;&#65533;&#65533;&#65533;&#65533;&#65533;&#65533;&#65533;&#65533;&#65533;&#65533;&#65533;&#65533;&#65533;&#65533;&#65533;&#65533;&#65533;&#65533;&#65533;&#65533;&#65533;&#65533;&#65533;&#65533;'&#65533;&#65533;&#65533;&#65533;&&#65533;&#65533;&#65533;&#65533;&#65533;&#65533;&#65533;&#65533;&#65533;&#65533;&#65533;&&#65533;&#65533;&#65533;&#496;'&#65533;&#65533;&#65533;&#65533;&#906;&#65533;&#65533;
&#65533;&#65533;&#65533;&#65533;&#65533;%&#65533;&#65533;&#65533;&#65533;&#65533;&#1966;&#65533;&#1200;&#65533;&#65533;&#65533;&#65533;&#65533;(&#65533;&#65533;&#65533;&#65533;&#61600;&#65533;&#65533;&#1459;&#1464;&#65533;&#65533;&#1206;&#1648;&#65533;&#65533;&#65533;	&#65533;l&#1912;c&#65533;j&#65533;B7&#65533;&#65533;&#584;&#65533;Hq&#65533;,&#65533;b<V&#65533;&#65533;	&#65533;
X&#65533;&#65533;&#65533;F$&#65533;!6&#65533;&#65533;8q&#65533;&#65533;G-&#65533;&#603;8&#65533;&#65533;(t&#918;F&#65533;&#65533;&#65533;%&#65533;Y&#65533;L&#65533;&#65533;&#65533;)Hb&#65533;P
+h&#65533;I&#65533;&#65533;,*&#65533;=&#65533;&D&#65533;&#65533;&#65533;&&#65533;G&#35549;&#65533;@\!Q&#65533;&#65533;&#65533;&#65533;&#65533;&#65533;#f&#65533;i'&#65533;&#65533;&#363;rdP&#65533;&#65533;&#65533;
&#65533;b&#65533;u&#65533;&#65533;0K-&#65533;&#65533;&#65533;&#1468;&#65533;&#65533; kV&#65533;&#65533;&#65533;C&#65533;k&#65533;&#296;&#65533;8|&#65533;^&#65533;`&#65533;&#65533;Sr/t&#65533;&#65533;cP|&#65533;(6&#65533;X&#65533;D&#65533;&#65533;&#65533;&#65533;&#65533;&#65533;&#65533;&#65533;T&#65533;H&#65533;&#65533;u&#746;&#65533;L&#65533;&#65533;&1c&#65533;[&#65533;[2&#65533;&#65533;q=c<&#65533;&#1488;A&#65533;&#65533;&#65533;[*t&#65533;d&#65533;&#65533;&#65533;&#1869;l&#935;&#65533;<9&#65533;B`&#65533;&#65533;&#65533;&#65533; &#65533;'`&#65533;h`&#65533;&#65533;`&#65533; &#65533;&#65533;&#65533; &#65533; &#65533;^=&#65533;&#65533;&#65533;{&#65533;=w&#65533;4(pg&#65533;v&#65533;$DO]&#65533;&#65533;&#65533;+&#65533;&#65533;C&#65533;c&#65533;X&#65533;1&#65533;&#65533;&&#65533;_.&#65533;Q^X&#65533;A;&#65533;&#65533;&#65533;>	&#65533;BI&#65533;F&&#65533;d&#65533;$&#65533; OF	&#65533;RVI&#65533;Vf&#65533;&#65533;Zv&#65533;&#65533;/&#65533;TK+&#65533;tT>&#65533;&#65533;3&#65533;F&#65533;&#65533;f&#65533; ,('&#65533;s&#65533;I&#65533;&#65533;&#65533;u"&#65533;&#65533;Mt_>60-&#65533;&#65533;&#65533;mB&#65533;&#1361;-&#65533;&#65533;&#65533;*W`&#65533;&#65533;K&#65533;&#65533;	 Zp&#65533;V:&#65533;&#65533;&#65533;&#65533;G&#65533;-):gL_&#65533;6=&#65533;f"!,&#65533;b&#65533;&#65533;&#65533;g'&#65533;&#65533;&#65533;Lri&#65533;&#1479;&#65533;0&#65533;&#65533; -&#65533;WC&#65533;&#65533;&#65533;-&#65533;A&#65533;&#1987;X&#65533;A'&#65533;&#1172;#H@:&#65533;&#65533;6*D&#65533;dS&#65533;O]=GWPo&#65533;&#65533; &#65533;`&#65533;&#65533;p-&p&#65533;&#65533;&#65533;&#65533;p&#65533;&#65533;&Y4R&#65533;8&#65533;&#1544;&#1834;&#65533;&#65533;V &#1426;&#65533;{u50&#65533; X{&#65533;&#65533;	X` &#65533;>Hp&#65533;&#65533;Y&#65533;`&#65533;s&#65533;&#65533;&#65533;L<1&#65533;v+P&#65533;=&#65533;,&#65533;&#65533;	&#65533;&#65533;&#65533;&#65533;J&#65533;%6aA&#575;&#467;&#65533;T&#65533;@&#1552;&#65533;D&#65533;&#1704;C&#65533;&#65533;&#65533;X&#65533;n&#65533;bxd&#65533;&#1799;&#65533;|	&#65533;&#65533;&#65533;&#65533; &#65533;`&#65533;&#65533;&#65533;`z&#65533;&#65533;cL	7r&#65533;&#65533;&#65533;&#65533;&#65533;X&#65533;&#65533;@
o&#65533;&#65533;&#65533;P1i]	&#1666;`p(\&#65533;(&#1606;=Y&#65533;
,&#65533;&#65533; Gp&#65533;U{&#65533;&#65533;@&#65533;&#65533;)&#65533;Ea&#65533;q&#65533;&#65533;s&#65533;&#65533;&#65533;H&#65533;uX6&#65533;J&#65533;	$Ha&#65533;5&#65533;1&#65533;L6&#65533;&#65533;l(&#65533;&#65533;&#65533;&#65533;U&#65533;&#65533;4&#65533;'jO&#65533;Q4 |q&#65533;&#65533;&#484;0&#65533; &#65533;0&#65533;&#65533;d&#65533;&#65533;&#65533;!"&#65533;3&#65533;K&#65533;&#65533;&#65533;	q&#65533;&#65533;&#65533;&#65533;&#65533;/~&#65533;&#65533;&#65533;o&#65533;&#65533;&#30159;&#65533;^&#65533;&#65533;c&#65533;&#65533;d&#65533;SK&#65533;p&#65533;&#65533;\Ah&#65533;pA&#65533;&#65533;&#65533;!&#65533;/R&#65533;b&#65533;&#65533;D&#65533;@50D&#65533;)8AC&#65533;a&#65533;XBR&#65533;`&#65533;l &#65533;&#65533;!Ht$`&#65533;C&#65533;&#65533;&#65533;Zb&#65533;&#65533;&#65533;&#65533;6&#65533;&#65533;8&#65533;&#65533;0R&#65533; EC^&#65533;&#65533;6>&#65533;&#65533;&#65533;&#65533;="&#65533;*&#65533;=<&#65533;&#65533;X&#65533;&#65533;:&#65533;:&#65533; &#65533;&#65533;
&#65533;&#65533;h&#65533; T&#65533;B&#65533;05&#65533;`&#65533;0(&#65533;C$&#65533;&#65533;<tL]X&#65533;VP&#65533;&#65533;!&#65533;&#65533;&#65533;!y&#65533;&#65533;8&#65533;
&#1142;A( _X f &#65533;&#65533;
&#65533;8&#65533;&#65533;&#65533;8&#65533;T:&#65533;&#65533;`Th&#65533;&#65533; &#65533;p&#65533;\&#65533;&#65533;&h!&#65533;`&#65533;`	&#376;$&#65533;,&#65533;
Ec&#65533;&#65533;p&#65533;r&#65533;&#65533;&#65533;\?&#1538;&#65533;H)&#65533;2[&#65533;1&#65533;&#65533;&#65533;9&#65533;&#65533;d{&#65533;&#65533;f&#65533;&#65533;&#65533;&#65533;&#65533;'rb&#65533;&#65533;&#65533;.c(L&#65533;4&#65533;+hs4X4D)&#65533;&#65533;2&#65533;&#65533;&#598;&#65533;&#65533;&#65533;&#65533;&#1313;?&#65533;&#65533;&#65533;~&#65533;|&#65533;&#65533;q&#65533;H&#65533;&#65533;&#65533;&#65533;&#65533;tp&#65533;D&#65533;-&#65533;&#635;/&#65533;&#65533;&R&#65533;B&#65533;&#658;&#65533;&#65533;&#65533;NE&#65533;I&#461;A&#65533;&#65533;E&#65533;&#65533;y&#1078;&#65533;S&#65533;	d2Y&#65533;5&#65533;&#65533;&#65533;(&#65533;jp&#65533;
&#1710;&#65533;mq&#65533;r}&cb&#65533;&#65533;&#403;&#65533;'&#65533;&#65533;D&#65533;9`
N	&#1235;&#65533;&#65533;Qe(&#65533;&#802;&#65533;9sSt@&#65533;l&#65533; lE&#65533;&#65533;H
&#65533;&#65533;}&#65533;7&#1166;J&#65533;&#65533;&&#65533;Y&#65533;r&#65533;y&#65533;KN&#65533;Ur&#65533;FX&#65533;,iP&#65533;C&#65533;6&#65533;&#65533;!&#65533;&#65533;&#334;&#65533;&#65533;#&#65533;&#65533;&#65533;&#65533;&#65533;c&#65533;&#65533;&#65533;&#65533;(&#65533;&#65533;c_2&#65533;&#65533;&#65533;&#65533;&#65533;5eb)G&#65533;&#65533;&#65533;	&#65533;lx&#65533;&#65533;&#65533;9Q&#65533;&#65533; &#65533;&#65533;&#65533;&#65533;&#65533;&#65533;VR&#65533;&#650; (X&#65533;&#65533;d&#65533;~THX-U[veMQ&#65533;&#65533;X&#65533;*#&#65533;$N&#65533;&#65533;LrVt&#65533;&#65533;&#65533;&#335;/&#65533;&#65533;&#65533;&#65533;&#65533;&#65533;d2&#65533;'I	F`&#1116;&#65533;b&#65533;(GBz&#65533;[L45&#65533;&#65533;&#65533;g&#65533;&#65533;&#65533;&#65533;&#65533;&#65533;&#65533;=&#65533;V&#65533;&#65533;&#65533;&#65533;&#65533;&#65533;&#65533;&#65533;u&#65533;&#65533;&#65533;F&#65533;:o7pC&#65533;&#65533;q(&#65533;"&#65533;;&#65533;&#65533;&#555;&#65533;&#65533;.c#&#65533;KL&#65533;LmD1i&#65533;P&#65533;v&#65533;SX&#65533;&#278;&#65533;&y&#65533;~6L&#65533;&#65533;&#65533;&#65533;oI&#65533;&#65533;&#39321;Z)b&#65533;-vCBV&#642;2U&#65533;[r&#840;b&#65533;&#1192;m&#65533;l>qI&#65533;&#1373;&#65533;|&#65533;7|1&#65533;sl&#65533;a&#65533;&#65533;xZ0&#65533;&#65533;+21tfG:6&#65533;&#65533;<&#65533;ze&#65533;&DK.1L35m&#65533;"&#65533;&#65533;&#65533;N:&#65533;Dp4&#65533;!&#65533;Q&#65533;-q&#65533;&#65533;f&#65533;&#65533;I&#65533;&#65533;&#65533;\4&#65533;&#65533;
R&#65533; &#65533;&#65533;a&#65533;&#65533;eb._&#65533;!&#65533;&#65533;&#65533;&#923;I&#65533;&#1324;&#65533;&#65533;r&#65533;M&#65533;&#65533;&#65533;&#65533;&#65533;&#2042;&#65533;&#65533;&#65533;&#65533;&#65533;&#65533;L&#65533;M&#65533;5}&#65533;&#65533;"&#65533;&#65533;&#65533;4,&#65533;"D?&#65533;&#65533;&#65533;`&#65533;&#65533;q&#65533;+&#65533;&#1030;veU0&#289;Y&#65533;Gk&#65533;&#65533;&#65533;(!@&#65533;k&#65533;x&#65533;1&#65533;&#1869;&#65533;I&#65533;\}&#65533; &#65533;.&#65533;3&#65533;p&#65533;P&#65533;&#65533;&#1406;&#65533;&#65533;&#65533;&#65533;mlS&#65533;&#65533;&#65533;&#65533;>C&#65533;T!&#65533; &#65533;&#65533;&#65533;g&#65533;L&#63875;&#65533;&#65533;&#65533;&#65533;&#65533;gDH&#1019;\&#65533;&#65533;M&#65533;% A&#65533;K&#1573;&#65533;&#65533;o}&#65533;	&#65533;&#65533;&#65533;&#65533;&#65533;&#65533;&#65533;+\t&#65533;&#65533;&#65533;V)&#65533;`&#65533;n;3&#65533;&#65533;zs&#65533;&#65533; &#65533;&#65533;{&#65533;&#65533;&#65533;&#65533;&O&#65533;&#65533;W&#65533;&#65533;#"&#65533;A&#65533;&#65533;+X!&#65533;8&#65533;&#65533;&#915;&#65533;+&#1596;&#65533;@&#65533;B&#65533;.&#65533;&#65533;&#65533;&#65533;EGz&#981;n&#65533;#]&#65533;.W&#65533;K&#65533;&#65533;5&#65533;&#65533;O&#65533;:&#1441;&#168;/&#65533;&#65533;Zo&#65533;&#65533;&#65533;Nvmm&#65533;
g/&#65533;D !&#65533;   ,z&#65533; I  &#65533; H&#65533;&#65533;&#65533;&#65533;*\&#560;&#65533;&#193;,l&#65533;q&#65533;@&#65533; 0>&#65533;&#561;&#65533;&#463; C&#65533;&#65533;&#65533;"&#65533;M&#65533;$&#626;&#65533;&#727;0cnL&#65533;&#65533;D&#65533;`&#65533;)&#65533;&#65533;&#991;@&#65533;T&#65533;r&#65533;&#65533;Un(ztQ&#65533;B&#65533;J&#65533;J&#65533;&&#65533;%(&#65533;&#65533;&#65533;&#65533;&#65533;:&#65533;N&#65533;J&#65533;&#65533;Y&#65533;D&#65533;f&#65533;&#65533;&#1449;I&#65533;
.&#65533;x&#65533;u&#65533;&#435;x&#65533;&#65533;&#65533;Re[6i&#65533;&#65533;&#65533;&#65533;[&#65533;^&#65533;*^,&#65533;&#65533;&#65533;|&#65533;&#65533;[&#65533;Q&#65533;&#65533;e&#825;sH&#65533;qZ&#924;y`h s&#330;-&#65533;&#65533;jX&#65533;&#65533;c&#65533;~&#65533;%&#65533;&#65533;V)*5&#65533;&#65533;(J&#65533;S'.qe&#65533;&#65533;&#65533;-p&#618;&#65533;&#65533;I&#65533;n&#65533;\7:&#65533;&#65533;&#65533;.-&#65533;&#65533;{&#65533;au&#65533;V
~w&#1254;&#65533;&#65533;&#65533;x&#65533;u&#65533;h&#65533;&#65533;&#65533;&#65533;5l&#65533;&#65533;&#1891;&#65533;&#1526;&#65533;&#65533;[&#65533;&#1196;&#65533;Yw&#65533;&#65533;(X&#65533;&#65533;&#65533;&#65533;u&#65533;fWu&#65533;9w&#65533;aaa6f(&#65533;U&#65533;&#65533;G&#65533;V&#65533;&#65533;W]Vsi&#65533;Qb[-&#65533;&#65533;&#65533;,
&#65533;&#65533;&#65533;NVZF&#1001;&#65533;&#65533;u&#65533;&#65533;&#65533;&#65533;X-&#65533;&#65533;&#65533;&#65533;#k&#65533;a&#65533;&#65533;I&#65533;i&#65533;Zt*&#65533;&#65533;&#65533;.&#65533;&#65533;&#65533;D&#65533;E&#65533;&#65533;RD\&#65533;S&#65533;&#65533;Ig&#65533;c&#65533;-e&#65533;&#65533;if&#65533;h&#65533;&#65533;f&#65533;l&#65533;&#65533;f&#65533;p&#65533;)g&#65533;h&#65533; &#65533;B1F&#65533;&#65533;D&#65533;)&#1558;&#1521;&#65533;&#5503;&#65533;&#26003;w&&#65533;F&#65533;!H&#65533;F|&#65533;]&#65533;&#65533;Vp&#65533;9h&#65533;i&#65533;D&#30496;~*j&#65533;&#65533;&#65533;y&#65533;c&#1521;&#65533;&#65533;x&#65533;&#65533;i&#65533;I7&#65533;&#65533;&#65533;u&#65533;&#65533;)B$&#65533;&#65533;@$&#23255;n&#65533;&#65533;(&#65533;um)&#65533;S&#65533;!e&#2004;&#65533;ap&#65533;@&#65533;&#65533;b&#65533;&#65533;v]S&#65533;&#65533;&#65533;~Is&#65533;&#65533;&#65533;(&#65533;q&#65533;,&#65533;&#65533;j&#65533;kA'&#65533;&#65533;&#65533;&#65533;%!&#65533; &#65533;j,&#65533;&#65533;&#65533;&#65533;"A&#65533;&#65533;&#65533;&#65533;&#65533;Z&#152;O&&#65533;&#65533;&#65533;v&#65533;(&#1547;&#65533;&#65533;jW&#65533;&#65533;&#65533;t[b&#65533;&#65533;u.&#65533;j&#65533;&#65533;dj&#65533;F&#65533;&#65533;fG&#65533;&#65533;&eJz&#65533;&#65533;t&#65533;@&#65533;&#65533;&#65533;&#65533;@&#65533;&#65533;F&#65533;&#65533;)|cz&#65533;&#65533;Be&#1454;&#65533;&#65533;SM&#65533;&#65533;(d#&#65533;*]&#65533;&#65533;"&#65533;,|&#65533;+&#65533;z&#65533;&#65533;i&#65533;BCY&#65533;&#65533;&#65533;&#922;FvB$&#65533;&#65533;\&#65533;&#65533;&#65533;$&#65533;&#65533;&#65533;&#65533;;i%&#65533;fU?&#65533;&#65533;&#65533;s!t&#65533;v&#19786;&#65533;	%p&#65533;&#381;R&#65533;&#65533;&#65533;&#65533;&#65533;m&#65533;8&#65533;&#65533;o&#65533;	W8&#65533;&#65533;&#65533;&#65533;Zg&#65533;n&#65533;&#65533;&#65533;&#65533;&#65533;H^&#65533;XtBZ&#65533;&#65533;B&#1362;M&#65533;&#65533;%&#65533;&#65533;&#65533;A&#65533;i'&#65533;&#65533;&#390;&&#1112;lW&#65533;%&#65533;sz&#65533;&#65533;&#65533;
&#65533;&#65533;&#65533;HH&#65533;&#65533;&#65533;&#1888;&#65533;&#65533;&#65533;&#65533;&#65533;&#65533;`+W_G&#65533;&#65533;z&#65533;[Y-&#65533;&#65533;&#65533;&#65533;&#65533;&#65533;AT&#65533;l'&#65533;&#65533;J\X&#65533;&#65533;X&#65533;&#65533;u&#65533;&#65533;&#65533;U&#65533;&#65533;&#65533;&#65533;WBa&#65533;&#65533;&#65533;a,QTA^0&#65533;&#65533;l&#65533;&#65533;	&#65533;&#65533;&#65533;n&#65533;5&#65533;L&#65533;7&#65533;k&#1091;&#65533;3&#65533;&#65533;x&#65533;*p&#65533;&#65533;&#65533;&#65533;&#65533;&#65533;&#65533;A~@&#65533;,&#65533;&#65533;
&#65533;&#65533;&#65533;&#65533;r&#65533;&#65533;&#65533;&#901;0|&#65533;cH&#65533;&#1712;&#65533;8&#65533;!;U&#65533;=!&#65533; U   &#65533;&#65533;&#65533;&#65533;&#65533;&#65533; X&#65533;&#65533;lw&#65533;J%$7&#65533;&#65533;\Y$(&#65533;-&#65533; VX	: \a&#65533;D@b&#65533; &#65533;&#65533;&#65533;`j:&#65533;&#65533;&#65533;&#65533;&#65533;&#65533;AnLa&#53810;&#65533;&#65533;&#65533;e&#65533;&#65533;*&#1833;&#65533;&#65533;&#65533;&#65533;dp&#65533;&#65533;R&#65533;Bf&#65533;`A=&#65533;Z&#65533;	^?4BH8&#65533;3&#65533; )&#1360;OA&#65533;	&#65533;&#65533; &#65533;@&#65533; &#65533;KArd&#65533;_&#65533;&#65533;8&#65533;&#65533;&#65533;&#65533;&#65533;I&#65533;@Dl&#65533;&#65533;&#65533;gFHA
H&#65533;&#65533;&#65533;"FG)eKa*&#65533;&#65533;&#65533;"&#65533;(0T[R&#65533;L&#65533;N2&#65533;&#793;&#65533;&#65533;8L&#65533;XK<&#65533;;&#65533;&#65533;z7&#65533;"&#65533;	2n&#65533;&#65533;Zy&#65533;&#65533;&#65533;&#65533;&#65533;&#65533;&#1458;F&#65533;KVl%j&#65533;$&#65533;&#65533;&#65533;MJ&#65533;,&#65533;J&#65533;&#65533;&#65533;t&#65533;&#65533;V&#65533;&#65533;&#65533;&#65533;&#65533;&#65533;<&#65533;&#65533;k&#65533;Q&#65533;h&#65533;&#65533;	&#65533;a+&#65533;^&#65533;&#30237;9&#988;*&#65533;&#65533;&#65533;&#65533;2&#65533;&#1107;&#65533;&#65533;$Z&#65533;R&#65533; &#65533;&#65533;E
&#65533;+&#65533;J&#65533;&#65533;&#65533;&#65533;FJM&#65533;X]07&#65533;U)&#65533;&#65533;`&#522;&#65533;&#65533;&#65533;6&#65533;;AJ2&#65533;%&#65533;*&#65533;!&#65533;z&#65533;&#65533;-Ym&#65533;/K&#65533;ig&#65533;(!&#448;h&#65533;&#65533;!(&#65533;t&#65533;M&#65533;Er$&#65533;&#65533;)U&#996;&#65533;c&#65533;&#65533;&#1963;&#65533;~=&#65533;1&#65533;!\LI&#244;&#65533;v&#65533;F}MS&#65533;E&#65533;&#65533;&#65533;DY&#65533;&#828;,&#65533;*&#1262;&#65533;!A&#65533;49&#65533;&#65533;V7;L&#65533;&#65533;&#65533;&#65533;&#1540; TEl^R&#65533;Qff&#65533;&#65533;&#65533;Z&#65533;&#65533;~)7<3&#65533;S&#65533;Z&#65533;&#65533;="&#65533;&#65533;U&#65533;&#65533;/&#65533;&#65533;U&#65533;vuko\&#65533;&#65533;&#65533;&#65533;Do&#65533;&#65533;&#65533;&#65533;52b=*;&#65533;yTfy&#729;&#65533;&#65533;F4&#65533;&#213;&#65533;}q&#65533;4&#65533;K&#65533;&#65533;&#65533;I&#65533;&#65533;&#65533;&#65533;9,jr&#65533;&#65533;&#65533;&#65533;EG&#65533;*&#65533;f&#65533;&#1185;&#65533;&#65533;&#65533;#H&#65533;&#65533;PN&#65533;.&#65533;
KXB&#65533;&#65533;&#65533; &#65533;|&#65533;1&#65533;&#65533;s&#65533;`&#65533;&#65533;8[&#65533;&#65533;sJ[&#864;$&#65533;{J&#65533;&#65533;;F&#65533;&#65533;z&#65533;&#65533;&#65533;&#65533;f&#65533;[&#1449;.&#65533;2&#65533;F&#65533;HuHD&#65533;&#65533;t&#65533;"&#65533;&#65533;$&#65533;cu&#65533;HY&#65533;n&#301;P&#65533;{T&#65533;	&#65533;&#65533;B&#65533;[&#65533;&#65533;`&#65533;&#65533;r&#65533;&#65533;A.o'5v6&#65533;&#65533;&#65533;ck]&#586;d&#65533;&#65533;o	&#65533;&#526;&#65533;#&#65533;*)&#65533;&#65533;r&#65533;&#65533;p&#17200;&#65533;\M&#65533;n&#1458;"&#65533;ON&#797;&#65533;*wd"&#65533;&#65533;&#65533;q~&#65533;&#65533;	7X2&#65533;U&#946;4,&#65533;	&#65533;@~&#65533;&#65533;A?&#65533;&#65533; `&#65533;-'Mi)$&#1166;V&#65533;&#65533;&#65533;&#65533;J&#65533;!&#65533;&#65533;t&#65533;&#65533;_A&#65533;3  !&#65533;   ,z&#65533; Y  &#65533;&#65533; &#65533;&#65533;&#65533;&#65533;&#65533;&#65533;&#65533;&#65533;&#65533;&#65533;&#65533;&#65533;&#65533;&#65533;&#65533;&#65533;&#65533;&#65533;&#65533;&#65533;&#65533;&#65533;&#65533;&#65533;&#65533;&#65533;&#65533;&#65533;&#65533;&#65533;&#65533;&#65533;&#65533;&#65533;&#65533;&#65533;'&#65533;&#65533;&#65533;&#65533;&#65533;&#65533;&#65533;&#65533;&#65533;&#65533;&#65533;&#65533;&#65533;&#65533;&#65533;&&#65533;&#65533;&#65533;&#65533;&#65533;&#65533;&#65533;&#65533;&#65533;&#65533;&#65533;&#564;&#65533;'&#65533;&#65533;&#65533;&#1086;&#65533;'&#65533;&#65533;&#65533;&#1503;&#65533;&#65533;
&#65533;&#65533;&#65533;&#65533;&#65533;&#65533;&#1149;&#65533;&#65533;&#65533;&#65533;&#65533;&#65533;&#65533;&#65533;&#1796;&#65533;&#1853;
&#65533;&#65533;&#65533;&#65533;&#65533;&#65533;&#1106;&#65533;&#65533;&#65533;&#65533;&#65533;&#65533;&#65533; +Z&#65533;&#65533;&#65533;&#496;!&X%&#65533;&#65533;E1V/V:&#65533;p&#673;&#463;&#65533;&#65533;&#65533;&#65533;&#65533;Eq&#65533;&#65533;&#65533;&#65533;&&#65533;&#65533;F&#65533; c&#65533;4&#65533;e@i&#65533;J&#65533;\)&#65533;&#1083;g&#65533;&#65533;+Tb&#65533;&#803;&#65533;&#65533;*&#65533;&#65533;P&#65533;&#65533;&#65533;&#65533;uQ%J|H&#65533;&#65533;&#65533;&#65533; +z&#65533;&#65533;&#65533;t&#65533;E!&#65533;&#65533;5F&#65533;&#65533;&#65533;&#65533;&#65533;&#65533;&#666;&#65533;r&#65533;`g&#65533;&#1365;b&#65533;&#65533;\c&#65533;&#65533;
&#65533;&#1277;a&#65533;&#65533;s&#65533;&#65533;1&#65533;g:70}&#65533;3e?&#65533;x&#65533;&#65533;"y&#65533;&#65533;&#65533;&#999;f&#65533;<T&#65533;`{&#65533;&#65533;&#65533;&#65533;&#65533;A&#65533;@&#65533;&#65533;T&#65533;&#65533;&#1181;&#65533;&&#65533;KR&#65533;&#65533;&#65533;&#65533;}&#65533;&#338;PY&#65533;&#65533;&#65533;&#837;&#65533;&#65533;&#65533;I&#251;&#65533;K&#65533;4Yg&#65533;l&#65533;N&#65533;=&#65533;&#65533;_&#65533;&#65533;&#65533;&#65533;&#65533;&#65533;&#65533;&#65533;&#65533;&#1003;O&#65533;~&#65533;&#65533;&#65533;&#65533;&#65533;&#711;/&#65533;&#65533;$&#65533;U&#65533;B&#65533;&#65533;&#65533;&#65533;?%g_&#65533;&#65533;&#65533;W&#65533;Qb&#65533;&#65533;&#65533;Yo&#65533;Uf&#1893;&#65533;s&#65533; &#65533;M&#65533;&#65533;Ig&#65533;&#65533;&#65533;&#65533;&#65533;A|$&#65533;&#65533;$&#65533; &#65533;&#65533;&#65533; &#65533;&#65533;@$&#65533;&#65533;&#1346;&#65533;A&#65533;&#65533;&#65533;v&#65533;K&#65533;&#65533;	#X&#65533;&#65533;  v&#65533;&#65533;&#65533;#&#65533;7&#65533;M&#65533;%&#65533;RB9&#65533;U&#65533;&#65533;&#65533;&#65533;M&#65533;&#65533;&#65533;!z&#65533;&#65533;gAZ&#65533;&#65533;&#65533;J&#65533; i&#65533;n&#65533;HI&#65533;w&#65533;i&#65533;e&#65533;8&#65533;&#65533;|&#65533;g&#65533;y&#65533;	\X0&#65533;!X&#65533;&#65533;&#65533;H&#65533;&#65533; #&#65533;'M&#65533;Y&#65533;Q&#65533;1&#65533;&#65533;e&#65533;%`&#65533;&#65533;F&#65533;&#65533;&#65533;&#65533;WhQ&#65533;&#65533;rb&#65533;&#65533;&#65533;#&#65533;&#65533;ae&#65533;&#65533;c04J&#65533;\F&#65533;&#65533;D;ff&#65533;&#65533;K&#65533;b&#65533; &#65533;&#65533;(Vx&#65533;&#65533;N&#65533;&#65533;4&#65533;4&#65533;H&#65533;&#65533;&#65533;&#65533;U*&#65533;^C&#882;&#65533;f&#65533;b"&#65533;&#65533; &#1801;&#672;&#65533;l&#65533;&#65533; )&#65533;&#65533;h&#65533;&#65533;3&#65533;Z%e&#65533;&#65533;&#65533;fB
$8NG*n%&#65533;!&#65533;&#1479;I&#65533;b&#65533;	bQ"&#65533;&#65533;;&#65533;# q&#65533;&#65533;E&#65533;&#65533;&#360;&#65533;&#65533;Vkaf%)5&#65533;%,&#65533;&#986;&#65533;&#65533;&#65533;&#65533;"&#65533;}&#65533;&#65533;
+[XA&#65533;2/Y&#65533;&#65533;YE&#65533;&#65533;*&#65533;}&#65533;c&#65533;^T&#65533;&#65533;N$[&#65533;d$&#65533;0!T&&#65533;PBA0&#65533;&#65533;&#65533;&#65533;&#65533;i&#65533;l)L"&#65533;&#65533;b&#65533;=&#65533;&#65533;d&#65533;mv&#65533;l&#65533;&#65533;&#65533;&#65533;p[&#65533;i&#65533;8y&#65533;a&#65533;V&#65533; &#65533;&#65533;W&#1808;s}WH&#65533;B&#65533;&#65533;&#65533;?&#65533;wr&#65533;&#65533;w&#65533;$&#65533;By&#151;[.&#65533;&#65533;&#65533;&#65533;&#65533;&#65533;&#65533;&#65533;wSH&#1598;&#65533;&#65533;&#65533;Q&!&#65533;P}^&#65533;p7l`&#65533;*&#65533;&#65533;&#65533;&#65533;F#&#65533;F&#65533;:B_&#65533;&#65533;:&#65533;&#65533;(&#65533;&#65533;&#331;.<&#65533;&#65533;R&#65533;2&#65533;lH&#65533;&#65533;P	&#65533;&#65533;c}$&#65533;s&#65533;&#65533;&#65533;&#65533;w&#65533;&#65533;&#65533;&#65533;&#65533;&#65533;&#65533;+U!&#65533;&#65533;B&#65533;{&#65533;\&#65533;&#65533;&#65533;&#65533;@&#65533;Z`&#65533;&#65533;:&#65533;G~&#65533;&#65533;&#65533;y &#65533;s^&#65533;&#65533;@0t&#65533;{`&#65533;&#65533;#%&#729; &#65533;&#65533;!`&#65533;&#65533;$@&#65533;zqOi&#65533;$X&#65533;p&#65533;+&#65533;&#65533;[&#65533;y&#65533;JN&#65533;&#65533;6&#65533;!w&#65533;&#65533;&#65533;&#65533;>&#65533;	&#1532;P,&#65533;&#65533;
^x&#65533;&#65533;L&#65533;&#65533;+&#65533;#k&#65533;&#65533;B&#65533;$&#65533;-l&#65533;u&#65533;&#1597;v1>&#65533;&#65533;E&#65533;!4Hp.X&#65533;} &#65533;0&#65533;pF4n&#65533;V&#65533;&#65533;n&#65533;&#65533;X&#65533;W&#65533;P&#65533;&#65533;&#65533;&#65533;+G&#65533;&#65533;q&#65533;y&#65533;/%hI&#65533;r&#65533;D&#65533;C/&#65533;(&#65533; (&#65533;`&#65533;z&#65533;&#65533;v&#65533;&#65533;C&#65533;&#65533;&#65533;)&#65533;&#65533;&#65533;&#65533;2&#65533;&#65533;XE[&#65533;&#65533;#&#65533;&#65533;&#65533;'P&#65533;'c&#65533;&#65533;x#b&#65533;d$'&#65533;&#65533;t&#65533;N&#65533;a&#65533;f&#65533;6&#65533;&#65533;&#65533;J(tbA&#65533;)E}s&#65533;&#65533;^jF&#65533;>&#65533;&#65533;&#65533;Z!A&#65533;&#65533;g&#65533;D&#65533;&#65533;&#65533;=J&#65533;&#65533;t&#65533;Z	^T&#1269;&#65533;T'&#65533;L&#65533;V)&#65533;&#65533;|CgV2&#65533;$&#65533;)1&#65533;&#65533;&#65533;4 r}j&#65533;Y&#65533;&#65533;+d&#65533;p,&#65533;6&#65533;&#65533;&#65533;m&#65533;&#65533;l=&#65533;$&#65533;&#65533;A&#65533;&#65533;.&#65533;&#65533;&#65533;&#65533;&#18074;&#65533;
^&#65533;;&#1670;@0&#625;pn&#65533;!K&#65533;&#65533;&#65533;i&#65533;&#1168;&#1122;&#65533;
&#65533;&#65533;&#65533;&#65533;s'=&#65533;&#65533;E&#65533;&#65533;&#65533;&#65533;&#65533;a-&#65533;&#65533;V&#65533;}s&#65533;&#65533;&#65533;&#65533;?&#65533;&#1640;&#65533;ye &#65533;I&#65533;Qc&#65533;C\&#65533;7&#65533;\&#1244;&#65533;&#65533;
"$&#65533;R&#65533;!&#65533;	&#65533;&#65533;&#1369;h&#65533;DS&G&#65533;e&#936;&#65533;F*&#65533;&#65533;z1&#65533;&#65533;&#65533;&#65533;&#65533;8&#683;X&#65533;A&#65533;&#65533;lq@[&#65533;
&#65533;&#65533;&#2888;&#65533;&#65533;&#65533; &#65533;&#65533;nRk#&#65533;Y&#65533;/V &#65533;N2&#65533;&#65533;
m	B&#65533;&#65533;&#1178;&#65533;&#65533;&#65533;M&#65533;jW&#65533;&#65533;v&#65533;&#65533;?&#65533;&#65533;f&#65533;&#270;H&#65533;$7&#65533;O}&#65533;&#65533;YGp&#65533;&#65533;&#65533;&#65533;&#65533;nu&#65533;&#65533;&#65533;&#65533;Mo&#65533;Bt&#65533;v2Ua&#65533;T&#65533;
&#65533;&#65533;~'&#1168;&#65533;r&#65533;&#65533;&#65533;&#65533;k"&#65533;\NfY&#286;n&#65533;&#1741;&#65533;@&#42331;u&#65533;w&#65533;!&#65533;&#65533;Q&#65533;&#65533;Ia&#65533;&#65533;&#65533;d3&#65533;n&#65533;7&#65533;&#65533;]LP&#65533;&#65533;&#65533;E&#65533;a&#65533;H|A &#65533;D&#27268;&#65533;&#65533;&#65533;IN&#65533;&#65533;,\&#65533;&#65533;&#1055;&#65533;?&#65533;&#65533;F&#13503;&#65533;F&M&#65533;&#65533;k&#206;Q&#65533;I&#65533;&#65533;]d&#65533;4&#651;N&#65533;a&#65533;E&#65533;\$&#494;&#65533;3&#65533;r&#65533;&#65533;6&#65533;K&#65533;&#65533;QH6y&#65533;C&#65533;&#65533;&#65533;g&#65533; `&#65533;&#65533;^&#65533;KW&&#65533;&#65533;&#65533;&#65533;	&#65533;&#65533;&#65533;.M&#65533;'&#65533;&#65533;_&#65533;&#65533;&#65533;&#65533;;&#65533;&#65533;r]&#65533;) &#65533;bv&#65533;&#65533;&#65533;&#65533;%&#65533;&#65533;&#65533;&#65533;k&#65533;&#65533;&#65533;8c&#65533;H &#65533;&#65533;&#65533;<&#65533;@&#65533;&#1028;4"&#65533;A&#65533;&#65533;&#32201;&#65533;&#65533;ASf"A&#65533;&#65533;V	&#65533;&#65533;&#65533;M&#65533;dp&#65533;&#65533; &#65533;&#65533;&#65533;&#65533;&#65533;y&#65533;&#65533;!&#65533;@gGTzt&#65533;&#65533;&#65533;#&#65533;E&#1049;&#824;&#949;&#65533;w&#65533;k2&#65533;z-&#65533;&#65533;u[&#65533;(&#65533;b8&#65533;>&#65533;FS&#65533;&#65533;l}z&#65533;&#65533;^&#65533;&#65533;}&#65533;&#65533;&#65533;&#65533;&#65533;&u&#7565;mno{&#65533;&#65533;&#65533;&#65533;&#65533;&#65533;&#65533;l3&#65533;&#65533;&#65533; &#65533;&#65533;&#65533;&#65533;&#65533;v&#65533;&#65533;&#65533;&#65533;u&#65533;&#65533;}nt&#65533;&#65533;&#65533;&#65533;&#951;_&#65533;p&#65533;&#65533;&#65533;&#65533;V&#65533;&#65533;&#65533;&#65533;&#65533;&#65533;&#65533;Y&#65533;B&#65533;p&#65533;;&#65533;&#65533;WHB&#65533;>q&#65533;[&#65533;&#65533;&#65533;x&#65533;&#65533;&#65533;K$&#65533;&#65533;0#6n&#65533;&#65533;&#65533;&#65533;?D>;&#65533;&#65533;&#65533;_8&#65533;,&#65533;&#65533;&#781;&#65533;&#65533;&#65533;&#65533;&#65533;#&#65533;  !&#65533;   ,z&#65533; Y  &#65533;&#65533; &#65533;&#65533;&#65533;&#65533;&#65533;&#65533;&#65533;&#65533;&#65533;&#65533;&#65533;&#65533;&#65533;&#65533;&#65533;&#65533;&#65533;&#65533;&#65533;&#65533;&#65533;&#65533;&#65533;&#65533;&#65533;&#65533;&#65533;&#65533;&#65533;&#65533;&#65533;&#65533;&#65533;&#65533;&#65533;&#65533;&#65533;&#65533; &#65533;&#65533;&#65533;&#65533;&#65533;&#65533;&#65533;&#65533;&#65533;&#65533;&#65533;&#65533;&#65533;&#65533;&#65533;&#65533;&#65533;&#65533;&#65533;&#65533;&#65533;&#65533;&#65533;&#65533;&#65533;&#65533;&#65533;&#540;&#65533;&#65533;&#65533;&#65533;&#65533;&#65533;&#65533; &#65533;&#65533;&#65533;&#65533;&#65533;&#65533;&#65533;&#65533;&#1711;%[W[$&#65533;&#65533;&#65533;)&#65533;&#65533;&#65533;&#65533;&#65533;&#65533;&#65533;Z&#65533;&#65533;W&#65533;&#65533;&#65533;X%&#65533;&#65533;&#65533;&#65533;RX&#65533;weD&#65533;&#65533;&#65533;&#65533;)l&#65533;&#65533;&#65533;h&#65533;&#65533;$D&#65533;jT&#65533;c&#65533;z A~&#65533;H&#65533;&#65533;G&#65533;%S&#65533;:&#65533;O&#65533;KT,Q&#65533;&#65533;&#65533;)&#65533;I&#65533;8!&#65533;&#65533;2&#65533;OG<YZ@0&#65533;(&#1123;F&#65533;"]&#65533;&#65533;)&#1255;N&#65533;B%&#65533;sP&#1051;U&#65533;&#65533;&#65533;Q&#65533;V&#65533;=&#65533;&#65533;<&#65533;&#65533;IB&#65533;[&#65533;&#65533;&#65533;&#65533;S&#65533;&#65533;Y&#65533;&#1806;n&#65533;&#65533;2&#65533;&#65533;B&#65533;3-&#65533;&#65533;&#65533;&#65533;oD&#65533;K`h(HYm)F&#65533;(&#65533;&#65533;et&#65533;Z&#65533;(h&#65533;R$&#65533;&#65533;&#65533;&#65533;&#65533;W~&#65533;3&#65533;a&#1158;&#65533;&#65533;$T&#65533;$&#65533;&#65533;&#65533;&#65533;]&#65533;&#65533;&#65533;P&#65533;x&#65533;a&#65533;&#65533;&#65533;Z0&#65533;p&#65533;,&#65533;R&#65533;&#65533;+Kt_^&#65533;BqV&#65533;R&#65533;(&#65533;&#65533;&#65533;&#65533;&#65533;&#65533;&#65533;{O~&#65533;y&#65533;&#65533;&#65533;O&#65533;5b&#65533;&#65533;V'&#65533;&#65533;&#65533;a&#65533;&#1798;H@&#65533;&#65533;&#65533;&#65533;)&#65533;@&#65533;J~Hha&#65533;.&#65533;&#65533;v&#65533;%H\&#65533;&#65533;0&#579;&#65533;R!&#65533;&#65533;P&#34821;&#65533;,3?&#65533;H&#65533;&#65533;HlA&#65533;d&#65533;&#65533;\a&#65533;&&#65533;h&#65533;&#65533;&#65533;]&#65533; &#65533;`v&#65533;a'&#65533;&#65533;oi&#65533;&#65533;=&#65533;&#65533;&#65533;A"&#65533;&#65533;1)`&#65533;W+)&#65533;p&#65533;
*&#65533;&#65533;d&#65533;V&#65533;"&#65533;X&#65533;W
1^&#65533;&#65533;&#65533;X&#65533;p)McE&#65533;&#65533;	'X&#65533;"a&#65533;|XWl&#65533;&#65533;&#65533;&#65533;) ljS&#65533;Q&#65533;&#65533;&#65533;&#65533;&#65533;9%&#65533;E&#65533;+&#65533;&#65533;W&#65533;&#1610;&#65533;&#65533;.&#65533;&#1793;&#65533;&#65533;4%&#65533;&#65533;H&#65533;&#65533;&#65533;KH&#65533;X	R&#65533;&#65533;&#65533;$H&#65533;Etz.&#65533;	&#65533;R&#65533;&#65533;2&#65533;xz\&#65533;UqB{f&#65533;&#13871;&#65533;&#65533;&#65533;o&#65533;
&#992;&#562;&#65533;&#65533;\&#65533;p&#65533;&#65533;%&#65533;&#65533;l:&#65533;X&#65533;&#65533;>&#65533;&#65533;{&#65533;&#65533;Z,<&#65533;&#1742;}&#65533;&#65533;&#65533;n;&#65533;&#65533;&#65533;.<&#65533;&#65533;&#65533;&#65533;&#65533;nco;*&#65533;&#65533;&#65533;&#65533;&#65533;&#65533;&#65533;&#65533;
&#65533;&#65533;8&#65533;&#238;&#65533;&#65533;@&#65533;p9S&#65533;0;G&#65533;&#65533;&#65533;&#65533;&#65533;&#65533;k&#65533;+&#65533;a<Ndo&#65533;&#65533;&#452;dk&#65533;d(&#65533;&#65533;&#65533;&#65533;,&#65533;&#65533;&#65533;&#65533;0&#65533;&#65533;&#65533;&#65533;&#65533;&#65533;	&#65533;&#65533;
&#65533;6c&#243;&#65533;3&#65533;&#65533;&#65533;|&#65533;	&#65533;&#65533;&#65533;X&#65533;&#65533;:$&#65533;0j&#65533;&#65533;.&#65533;N&#65533;&#65533;&#65533;&#65533;&#65533;&#65533;[4\X&#65533;&#65533;[&#65533;&#65533;W&#65533;!&#65533;uPdkt&#65533;UA&#65533;&#1870;&#65533;&#65533;&#65533;&#1136;ns2_&#65533;9&#65533;4&#65533;&#65533;u&#65533;&#65533;&#65533;&#158;&#65533;&#178;&#65533;&#65533;&#65533;&#65533;%/&#65533;&#65533;&#65533;&#65533;&#65533;z&#65533;&#65533;K&#65533;&#65533;W^*"$&#65533;;&#65533;	<&#65533;8&#65533;%!.H&#65533;&#65533;m&#65533;?&#65533;^c&#65533;&#65533;-&#65533;&#65533;I&#65533;&#65533; R&#65533;&#65533;O7&#65533;&#65533;&#2040;&#65533;&#698;&#65533;/&#65533;&#65533;&#65533;&#65533;&#65533;S{&#65533;
&#65533;&#65533;&#65533;&#65533;_3{&#65533;=`R&#65533;&#65533;&#65533;[?}/&#65533;VZ}&#65533;?`/~|&#65533;&#2023;&>&#65533;&#65533;_>&#65533;&#65533;W&#65533;&#65533;&#65533;&#65533;&#65533;&#65533;&#65533;&#65533;&#65533;&#65533;o&#65533;&#65533;&#65533;&#65533;&#65533;=&#65533;&#65533;&#65533;&#65533;&#65533;&#65533;{&#65533;B&#65533;&#65533; @Z&#65533;
V&#65533;B&#65533;&#65533;Z!|&#65533;!H&#65533;V&#65533;&#65533;&#65533;&#1492;AJp&#65533;&#65533; &#65533;A&#65533; &#65533;@`U&#65533;B&#133;#DY&#65533;&#65533;&#65533;&#65533;&#65533;&#65533;&#65533;&#65533;tC"# !&#65533;   ,y&#65533; W  &#65533;&#65533; &#65533;&#65533;&#65533;&#65533;&#65533;&#65533;&#65533;&#65533;&#65533;&#65533;&#65533;&#65533;&#65533;&#65533;&#65533;&#65533;&#65533;&#65533;&#65533;&#65533;&#65533;&#65533;&#65533;&#65533;&#65533;&#65533;&#65533;&#65533;&#65533;&#65533;&#65533;&#65533;&#65533;&#65533;&#65533;&#65533;&#65533;&#65533;&#65533;&#65533;&#65533;&#65533;&#65533;&#65533;&#65533;&#65533;&#65533;&#65533;&#65533;&#65533;&#65533;&#65533;&#65533;&#65533;&#65533;&#65533;&#65533;&#65533;&#65533;&#65533;&#144;&#65533;&#370;&#65533;&#65533;&#65533;&#669;&#65533;&#892;&#65533;&#65533;&#65533;&#1155;&#65533;&#65533;&#65533;&#65533;&#65533;&#1654;&#65533;&#65533;&#65533;&#65533;&#65533;&#65533;V7&#65533;&#65533;&#65533;&#65533;&#65533;8'&#65533;&#65533;%R&#65533;&#65533;&#65533;&#65533;$&#65533;&#65533;%V&#65533;)V&#65533;&#65533;&#65533;l&#200;|&#65533;6$q&#65533;&#65533;&#65533;&#65533;J,&#65533;"2&#65533;#!&#65533; ,&#65533;T&#65533;&#65533;$)&#65533;(&#65533;\&#37467;I&#65533;
Y&#65533;&#65533;&#65533;&#65533;&#65533;&#795;&#65533;,&#65533;&#65533;&#65533;&#65533;OG;y&&#65533;xj&#65533;&#1122;H&#65533;*M&#65533;t&#65533;&#1254;P&#65533;u&#65533;&#65533;ZP&#65533;&#65533;j5t&#65533;;HR&#65533;&#65533;Kv&#65533;Y&#65533;#R&#65533;]{&#65533;-&#1778;&#65533;&#65533;&#65533;&#65533;&#65533;&#65533;[&#65533;g&#65533;&#65533;&#65533;*&#65533;&#65533;VBBT&#65533;+&#65533;/`&#65533;77&#65533;%&#65533;&#65533;&#65533;&#65533;!4&#65533;,&#65533;&#65533;qV&#65533; > 9r&#65533;ek&#65533;[&#65533;&#65533;&#65533;&#65533;&#65533;&#65533;bb&#65533;&#65533;&#65533;&#265;&#1256;&#65533;&#65533;&#65533;`&#65533;A&#65533;R&#65533;HA9&#65533;&#65533;&#1485;U&#966;&#65533;ZP	&#65533;&#65533;x&#65533;&#65533;&#1596;R1z&#65533;@&#65533;&#65533;*&#65533;&#65533;bR&#65533;&#65533;H&#65533;&#65533;&#65533;&#65533;C&#65533;:&#65533;+&#65533;&#65533;&#65533;	&m ._17&#65533;&#65533;C&#1007;&#65533;&#65533;&#65533;.&#65533;&#65533;&#65533;h&#65533;&#65533;&#65533;&#65533;&#65533;
6h&#65533; &#65533;Y0&#65533;x&#65533;&#65533;[{&#65533;&#65533;&#65533;&#65533;DBs&#65533;I8&#65533;n* ^1&#65533;&#65533;7&#65533;&#65533;&#65533;h&#65533;&#65533;X&#65533;&#65533;.b7&#65533;&#65533;5&#65533;#&#65533;&#65533;&#65533;`&#65533;H&#562;&#65533;'&#65533;&#65533;&#65533;4&#65533;x%,&#65533;&#65533;:&#65533;7dw(&#65533; &#65533;a' Z&#65533;%!_Z&#65533;&#65533;&#65533;,&#65533;9&&#65533;eB&#65533;]/$8)&#65533;n n&#65533;Mn&#1052;$&#65533;&#1437;&#65533;O>&#65533;&#65533;w&#65533;w&#65533;y&#65533;&#1483;&#65533;&#65533;A&#65533;r&#65533;x&#65533;&#65533;)&#777;	&#65533;&#65533;&#65533;&#65533;t&#65533;&#65533;&#65533;&T&#65533;&#65533;Z&#65533;
&#43554;&#65533;J&#43622;&#65533;Z

&#65533;D&#65533;&#65533;*&#65533;&#65533;*$&#65533;K&#65533;sC&#65533;"Fi&#1690;&#65533;QD&#65533;E&#65533;&#65533;7&#65533;&#65533;8&#135; Fr&#178;&#65533;h&#1067;&#65533;&#65533;&#65533;&#65533;7t&#65533;&#65533;&#65533;&#65533;>d
&#65533; &#65533;_%;I{TN_&#65533;&#65533;v&#65533;'z&#65533;&#65533;)&#65533;v&#65533;	(&#65533;&#65533;&#65533;&#65533;z&#65533;$e:&#65533;[ &#65533;&#65533;&#65533;&#65533;LX	$&#65533;&#65533;&#65533;;&#65533;&#65533;"&#65533; &#65533;&#65533;&#65533;&#65533;Q'&#65533;X&#65533;f&#65533;:&#65533;&#347;q7&#65533;|l&#65533;[&#65533;<r5H&#65533;&#65533;&#65533;&#65533;&#65533;+K&#65533;&#65533;&#258;&#65533;0&#65533;&#65533;&#65533;.*&#65533;&#65533;Am(&#65533;&#65533;r5W&#65533;&#65533;&#65533;&#65533;&#65533;w&#65533;&#65533;&#65533;&#65533;!&#65533;`B&#65533;&(`B
*$&#65533;&#65533;n&#65533;&#65533; /
V&#65533;&50Zg&#65533;&#65533;U&#65533;1)&#65533;&#65533;&#1911;F&#65533;}&#65533;2P&#65533;&#65533;&#65533;&#1735;.Y5&#65533;jG}&#65533;2&#65533;&#65533;&#65533;K&#65533;&#65533;-&#65533;&#65533;&#65533;&#65533;mx&#65533;i1n&#872;-&#749;&#65533;&#65533;9&#65533;qw&#65533;&#65533;&#30727;.&#65533;&#34214;&#65533;x<i&#65533;y#&#65533;cm&#65533;&#65533;D&#65533;&#65533;&#65533;pHy_&#65533;&#65533;^&#65533;&#65533;&#65533;&#65533;]&#65533;&#65533;&#65533;.N&#65533;#Xaz&#65533;%&#65533;0&#65533;&#65533;&#65533;\A&#65533;&#1782;&#65533;&#828;=?&#65533;&#65533;W4&#65533;@V&#65533;&#65533;&#65533;?&#65533;&#65533;=&#65533;=W(&#65533;&#65533;&#65533;V,!&#65533;7&#65533;OO&#65533; \a&#65533;\' &#65533;&#65533;&#65533;&#65533;&#65533;&#65533;&#65533;&#65533;&#65533;DJ&#65533;&#65533;&#65533;G&#65533;v&#65533;*&#65533;&#65533;&&#65533;jY 	2&#65533;]&#65533; 	K&#65533;&#65533;&#65533;&#65533;%&#65533;&#65533;&#65533;&#197424;&#450;d&#65533;&#65533;&#1335;&#65533;f!&#65533;=R&#65533;&#65533;&#65533;B&#65533;&#65533;&#65533;=pW.&#65533;!g&#65533;&#65533;&#65533;&#65533;&#65533;X&#65533;&#65533;3Ld&#65533;L&#65533;&#65533;&#65533;H&#65533;;&#65533;R	zh&#65533;
q+D&#1816;&#65533;pA&#65533;}&#65533;R@&#65533;X&#65533;&#65533;D&#65533;X&#65533;&#65533;&#65533;&#65533;&#65533;&#65533;&#65533;&#65533;1&#65533;qch&#65533;!&#65533;8&#65533;y&#65533;/&#65533;p&#65533;&#65533;H&#65533;:&#65533;&#65533;l&#65533;&#65533;&#65533;G&#65533;I&#65533;E&#65533;&#65533;&#65533;&#65533;(&#543;&#65533;&#65533;&#65533;&#65533;L&#65533;"&#65533;&#65533;3:&#65533;&#65533;&#65533;\&#65533;#%IH&#65533;&#65533;&#65533;&#65533;&#65533;d%&#65533;wHF"#&#65533;&#65533;&#65533;(GI&#65533;R&#65533;&#65533;&#65533;$)PBz&#65533;&#65533;,&#65533;J+h&#65533;&#65533;&#65533;&#65533;&#65533;-q&#65533;K]&#65533;r&#65533;&#65533;&#65533;^&#65533;yKb3~&#65533;D&#65533;1&#65533;7F-4&#65533;&#780;&#65533;,gI]Z&#65533;
Y&#65533;&#65533;&#65533;&#65533;Mmr3&#65533;&#65533;&#65533;&#65533;7&#65533;&#65533;M]&#65533;&#1244;&#65533;&#65533;&#65533;6&#65533;yHl&A&#65533;&#65533;f!&#65533;&#65533;yR&#65533;"&#65533;&#65533;:&#65533;&#65533;&#65533;A&#65533;&#65533;&#65533;&#65533;&#65533;E   !&#65533;   ,c&#65533; x  &#65533;&#65533; &#65533;&#65533;&#65533;&#65533;&#65533;&#65533;&#65533;&#65533;&#65533;&#65533;&#65533;&#65533;&#65533;&#65533;&#65533;&#65533;&#65533;&#65533;&#65533;&#65533;&#65533;&#65533;&#65533;&#65533;&#65533;&#65533;&#65533;&#65533;&#65533;&#65533;&#65533;&#65533;&#65533;&#65533;&#65533;&#65533;&#65533;&#65533;&#65533;&#65533;&#65533;&#65533;&#65533;&#65533;&#65533;&#65533;&#65533;&#65533;&#65533;&#65533;&#65533;&#65533;&#65533;&#65533;&#65533;&#65533;&#65533;&#65533;&#65533;&#65533;&#65533;&#311;&#65533;&#65533;&#65533;&#65533;&#702;&#65533;&#65533;&#65533;&#1014;&#65533;&#65533;&#65533;&#65533;&#1358;&#65533;&#65533;&#65533;&#65533;&#65533;&#65533;&#65533;&#65533;&#65533;&#65533;&#65533;&#65533;&#65533;&#65533;&#65533;&#65533;&#65533;&#65533;&#65533;&#65533;&#65533;&#65533;&#65533;&#65533;&#65533;&#65533;&#65533;&#65533;&#65533;&#65533;&#65533;&#65533;&#65533;&#65533;&#65533;&#65533;&#65533;&#65533;&#65533;&#65533;&#65533;&#65533;&#65533;&#31712;3w&#h&#65533;a&#65533;I
#"c&#65533;b.&#65533;3&#65533;&#65533;R&#65533;&#65533;&#335;1j&#65533;)&#65533;)A&#65533;&#65533;&#65533;&#65533;KE&
]YIs&#65533;&#535;8)da&#198;&#65533;@&#65533;&#65533;&#65533;(&#65533;Q[%&#65533;%yE&#65533;K&#65533;5:&#138;&#65533;!&#65533;F&#65533;&#65533;j&#65533;WT0hu&#65533;&#65533;+&#1051;c&#65533;&#65533;]&#65533;6m&#65533;&#65533;k&#65533;&#65533;np&#65533;n&#1818;m&#40883;{oK&#65533;&#65533;~&#65533;&#65533;&#65533;p7&#65533;&#65533;k&#65533;5<&#65533;kb&#65533;&#65533;/&#65533;8&#65533;b&#65533;&#65533;WV&#65533;&#65533;&#65533;&#65533;&#65533;7O&#65533;&#1817;&#65533;O&#65533;}/&#65533;&#65533;5MRV#&#65533;&#65533;&#65533;Q&#65533;e&#65533;&#65533;&#182;Y&#65533;&#65533;z&#65533;&#65533;{"&#65533;zO-9,&#65533;&#65533;	&#65533;v&#65533;	zt&#65533;&#65533;w&#65533;~&#65533;,&#65533;&#65533;&#65533;5q&#65533;>U&#65533;&#65533;&#65533;h&#65533;&#462;~;&#65533;&#65533;_i'm&#65533;&#65533;%&#65533;&#65533;&#65533;&#65533;&#65533;&#65533;_&#65533;x&#65533;F&#65533;&#65533;&#65533;&#65533;W=&#65533;&#65533;7&#65533;&#1986;&#65533;H&#65533;i&#407;BB&#65533;d&#65533;&#65533;'T&#65533;
d&#65533;|$&#65533;&#65533;&#65533;z#&#65533;?=&#65533;`&#65533;O%&#65533;h&#65533;\'&#65533;&#65533;E#,&#65533;P&#65533;&#65533;l&#65533;b="&#65533;h&#65533;|cm&#65533;&#65533;A&#65533;
7VTB{&#65533;p&#65533;Q?F&#65533;&#65533;&#65533;&#65533;&#65533;g&#65533;	*4&#65533;&#65533;7 %&W &#65533;&#65533;%xY&#65533;Q&#65533;&#65533;&#65533;JXa&#344;&#65533;&#65533; &#65533;1&#65533;&#65533;Ep&#65533;Jq`&#594;&#65533;&#65533;@ht.&#65533;A&#65533;&#65533;l&#65533;&#65533;&#1032;&#65533;&#65533;&#65533;5&#65533;&#65533;&#65533;&&#65533;&#65533;&#26358;&#65533;&#65533;)
&#65533;&#65533;&#65533;&#65533;W.&#65533;&#65533;&#65533;&#65533;&#65533;4&#65533;j&#65533;&#65533;j&#65533;)&#65533; &#65533;Ahr&#65533;&#65533;&#65533;*h&#65533; &#65533;$&#65533;(c-&#65533;&#65533;&#65533;&#65533;&#65533;&#65533;&p &#65533;&#65533;&#65533;>&#65533;@=&#65533;*m&#65533;&#65533;~g&#65533;&#65533;&#65533;V&#65533;&#65533;&#65533;&#65533;b&#65533;,&#65533;KBz&#65533;l&#65533;&#65533;&#65533;vz&#65533;$&#65533;&#65533;**&#65533;&#65533;&#65533;&#65533;&#65533;&#65533;&#1443;)I	&#65533;o!&#65533;B&#170;S&#65533;&#65533;&#1250;&#65533;,&#65533;&#172;&#65533;p9&#65533;.&#47289;&#191;:l	'&#65533;&#65533;&#65533;&#65533;i&#65533;&#65533;j&#65533;'$&#65533;!&#65533;
^&#516;&#65533;l&#65533;	&#65533;{&#65533;&#65533;&#65533;&#65533;&#65533;&#65533;F&#65533;&#65533;&#65533;{'s&#65533;`1Y&#65533;&#65533;2&#1158;p&#65533;&#1014;zm(&#65533;b&#65533;S&#65533;B	*,&#65533;2&#65533;&#65533;4X]&#65533;.&#65533;V&#65533;&#65533;&#65533;hV|eC&#65533;
&#65533;&#65533;)g&#65533;&#65533;&#65533;8&#65533;L&#65533;&#65533;&#65533;&#65533;g&#65533;&#65533;ZK&#65533;)&#65533;&#10798;&#65533; &#65533;"S&#1523;d
'dM/&#65533;&#65533;J&#65533;g&#65533;E&#65533;h+*!`&#65533;3RM[	&#65533;&#65533;4&#65533;&#65533;{#rB&#65533;&#65533;LRB
q{z1&#65533;~e&#65533;Lz>#* &#65533;&#65533;T&#65533;YB&#65533;&#65533;&#65533;&#65533;i&#25120;&#65533;A&#65533;0&#65533;&#65533;&#65533;&#65533;J&#65533;-&#65533;&#65533;&#605;+/&#65533;&#65533;&#1282;	_&#65533;&#65533;&#65533;&#65533;|=O&#65533;&#65533;&#65533;&#65533;P&#65533;&#65533;&#65533;&#65533;&#65533;&nj&#65533;&#65533;&#65533;&#65533;C&#65533;&#65533;&#65533;&#65533;&#65533;&#65533;f&#65533;yl&#65533;G&#846;>!&#65533;&#65533;_&#65533;&#65533;7b&#65533;&#65533;k%(&#65533;&#65533;&#65533; 0&#65533;
&#65533;&#65533;&#65533;&#65533;}g&#65533;0'&#65533;Q&#41035;&#65533;&#65533;&#65533;&#65533;&#65533;&#65533;&#65533;&#65533;i&#65533;4e*&#65533;&#65533;%Vi&#65533;^(&#65533;Y&#65533;&#65533;&#65533;|&#65533;&#65533;&#65533;&#65533;c&#65533;&#65533;&#65533;&#65533;x&#65533;'"&#65533;M&#65533;&#65533;&#65533;W &#65533;5&#65533;&#65533;y&#65533;G1(&#65533;EG4"&#65533;77}&#65533;G&#65533;&#65533;&#65533;&#65533;#PY&#65533;=&#65533;&#65533;QD&#65533;&#584;nrXQ&#65533;&#65533;&#65533;.&#65533;	&#65533;W!&#65533;H&#65533;b(D&#65533;&#65533;&#65533;&#65533;&#65533;i&#65533;&#1179; &#65533;&#65533;E&#65533;&#65533;&#65533;iB&#65533;&#65533;&#65533;9&#65533;&#65533;&#65533;!8&#65533;&#65533;@1F&#1169;%@&#65533;[&#65533;?B&#65533;&#778;#d$+&#65533;D&#65533;&#65533;R;&#65533;Q&#65533;DH':qT&#65533;`&#65533;&c9&#65533;2&#65533;p&#65533;$+&#65533; Z&#65533;&#194;&#65533;J
.&#65533;	'&#65533;&#65533;Hk!U&#65533;J&#65533;)dl&#65533;%=H&#65533;F`:&#65533;&#65533;|dN&#65533;&#789;l`&#65533;`!&#65533;YM&#65533;&#65533;&#592;Z3&#65533;&#65533;u&#65533;"	*&#65533;&#65533;rr&#59149;A@>&#65533;|&#65533;`&#65533;t	&#65533;MD&#65533;`	P&#65533;';,&#65533;&#65533;,p&#65533;&#65533;&#65533;&#65533;&#65533;l&#65533;&#65533;&#65533;&#65533;&#65533;&#65533;&#65533;m&#65533; W&#65533; 
&#65533;b	&#65533;&#65533;&#65533;:R&#65533;A&#65533;&#65533;&#65533;&#65533;8	EEj&#65533;x&#65533;&#65533;P(K&#65533;&#65533;&#65533;&#65533;&#65533;7@&#65533;Jg
,$&#65533;&#65533;&#65533;&#65533;&#65533;i2:&#65533;j&#65533;#p&#65533;R&#65533;&#65533;&#65533;,&#65533;<%F	|&#65533;T&#65533;"	K&#65533;0&#65533;@-&#65533;&#65533;Z5K@&#65533;P&#65533;&#65533;#&#65533;~&#65533;>&#65533;jH&#65533;&#65533;5)&#65533;&#65533;&#65533;1&#65533;i>7&#65533;&#65533;&#65533;&#65533;UK&#65533;&#65533;Vs&#65533;&#1362;&#65533;&#65533;R&#65533;
Oo&#1599;&#65533;&#65533;&#65533;&#65533;[&#65533;
&#65533;&#65533; &#65533;7&#65533;&#65533;#&#65533;&#65533;&#65533;&#65533;&#65533;3W&#65533;&#65533;aq&#65533;&#65533;0&#65533;'&#65533;&#65533;#2z&#65533;*&#65533;?8&#65533;fE&#65533;&#65533;&#65533;&#1920;&#65533;&#65533;!AFY&#65533;&#65533;+XA&#65533;&#65533;&#65533;&#65533;B&#65533;F&#65533;vV&#65533;&#65533;!-p+\&#65533;&#65533;&#1860;m&#65533; .&#65533;&#65533;&#1400;&#65533;Mn#(&#65533;&#65533;dTV&#65533;*&#65533;J&#65533;&#1804;&#65533;V&#65533;&#65533;&#65533;&#65533;&#65533;&#65533;&#65533;&#65533;&#65533;SN&#65533;&#65533;&#65533;&#65533;&#65533;>&#65533;?&#1538;U&#65533;&#1737;,,WN[&#65533;m&#65533;+_&#65533;&#65533;wNP&#65533;m!&#65533;&#65533;&#65533;*&#430;&#65533;l&#65533;,X&#65533;&#65533;6&#65533;&#65533;&#65533;'&#65533;+$&#65533;&#65533;v0v3&#65533;&#65533;- S4&#65533;Zo;&7&#65533; n&#65533;&#65533;&#65533;ta+$AN&#65533;E&#65533;aL&#65533;&#65533;Z&#65533;i&#65533;&#65533;&#65533;-<Th&#65533;&#65533;&#65533;H&#65533;&#65533;&#65533;&#65533;&#65533;&#65533;&#65533;&#65533;&#65533;&#65533;>f&#65533;nP;&#65533;&#65533;X&#65533;z&#65533;,&#65533;.&#65533;&#65533;&#65533;`&#65533;&#65533;&#65533;L&#65533;2&#65533;&#65533;&#65533;^v&#65533;>&#65533;&#65533;&#65533;&#65533;&#65533;'&#65533;&#65533;s&#65533;&#65533;)l&#65533;Y~&#65533;2&#65533;&#65533;d6&#65533;Y}&#65533;&#65533;&#65533;&#65533;$;s&#65533;z&#65533;&#65533;&#65533;&#65533;&#65533;C&#65533;&#65533;A&#65533;=&#65533;E&#65533; 	Z&#65533;&#163;&#65533;&#65533;&#65533;xZ&#1231;&#386;{&#65533;7F&#65533;F,&#65533;&#65533;&#65533;&#65533;#l&#65533;&#1053;V&#65533;&#65533;gMkW&#65533;&#65533;&#1423;~&#65533;&#65533;&#65533;kYk&#65533;&#1464;&#65533;t&#65533;&#65533;&#65533;&#65533;b;&#65533;&#1599;N&#65533;&#65533;&#65533;0}lB&#65533;&#65533;&#1359;60&#65533;-&#65533;|&#65533;&#1598;v&#65533;&#65533;&#65533;mw{&#65533;&#65533;&#65533;&#65533;&#65533;nr&#65533;{&#65533;&#65533;&#309;&#1229;&#65533;@  !&#65533;   ,(&#65533; &#65533;  &#65533;&#65533; &#65533;&#65533;&#65533;&#65533;&#65533;&#65533;&#65533;&#65533;&#65533;&#65533;&#65533;&#65533;&#65533;@:@&#65533;:&#65533;&#65533;&#65533;&#65533;&#65533;&#65533;&#65533;&#65533;&#65533;&#65533;&#65533;&#65533;&#65533;&#65533;&#65533;&#65533;&#65533;&#65533;,,""!&#65533;!",!&#65533; ,&#65533;&#65533;&#65533;&#499;&#65533;&#65533;&#65533;&#65533;&#65533;&#65533;&#65533;" &#65533;&#763;&#65533;&#65533;&#65533;&#65533;&#65533;&#65533;!&#65533;&#65533;&#65533;&#65533;&#65533;&#65533;&#65533;&#65533;&#65533;&#65533;&#65533;&#65533;&#65533;&#65533;&#65533;&#65533;&#65533;&#65533;&#65533;&#65533;&#65533;&#65533;&#65533;&#65533;&#65533;&#65533;&#65533;&#65533;&#65533; &#65533;&#65533;	x&#1663;&#65533;&#65533;$&#560;!&#65533;c	#Jd&#65533;&#1057;&#331;&#65533;N&#65533;(&#65533;&#399; 3B&#65533;Hr&#65533;&#464;(S"Y&#65533;&#65533;&#65533;&#65533;*c&#65533;d&#65533;f&#65533;Y2s&#65533;&#65533;i&#65533;&#65533;"&#65533;:&#65533;&#924;&#23784;!&#65533;B&#65533;&#65533;&#65533;i&#65533;%R&#65533;P?m&#65533;g&#1323;)&#65533;R&#65533;&#65533;&#65533;&#1483;L&#65533;&#65533;&#65533;&#65533;&#65533;&#65533;Pb&#65533;u5&#65533;&#1441;&#1460;&#65533;&#65533;&#566;&#65533;&#65533;1,\&#65533;&#65533;&#65533;z&#65533;&#65533;&#1853;&#65533;&#1918;&#65533;&#65533;jm&#65533;&#65533;6&#65533;&#65533;c&#65533;&#65533;;j&#65533;&#65533;rb&#65533;&#65533;'&#65533;&#825;a&#65533;&#773;(w&#65533;&#65533;3h&#65533;&#65533;I&#65533;&#1415;&#65533;4!&#1131;c&#65533;k}&#65533;&#65533;&#65533;"k&#65533;&#65533;&#65533;&#65533;!&#65533;&#65533;Z6&#65533;&#65533;M&#65533;&#65533;b)6_>&#65533;&#65533;m&#65533;&#65533;M&#65533;|=&#65533;&#65533;&#1323;[&#65533;&#65533;]&#65533;v&#52989;&#65533;&#65533;%}c&#65533;&#65533;&#65533;&#65533;'<&#65533;&#65533;&#65533;&#65533;&#65533;'&#65533;:&#65533;~&#65533;&#65533;&#65533;&#65533;&#65533;&#65533;?&#65533;~&#65533;&#65533;&#65533;W_|j(&#65533;{&#65533;&#65533;&#1985;&#65533;%h&#898;2&#65533;&#65533;4F&#65533;_&#65533;f&#65533;&#65533;&#65533;&#65533;&#65533;&#65533;&#65533;&#65533;M&#65533;$.7&#65533;*&#677;&#65533;&#4776;&#65533;&#34950;&#65533;&#65533;&#65533;&#140;&#65533;8&#65533;	(&#65533;&#65533;&#65533;{<&#65533;#&#911;~&#65533;A&#65533;Hd&#65533;&#65533;&#65533;&#568;&#65533;&&#65533;&#65533;&#65533;FI&#65533;&#65533;Tfc"Sfy!+Xzi&#65533;G))&#65533;{:&#65533;&#65533;&#65533;9H&#65533;l.&#65533;&#65533;q&#65533;&#65533;&&#65533;u7g#k&#65533;&#65533;&#65533;&#65533;x&#65533;I&#1822;&#65533;&#65533;)&#32854;&#65533;&#34940;&#65533;h(&#65533;&&#65533;&#65533;%&#65533;&#65533;&#65533;&#2197;&#65533;F&#65533;k&#65533;f&#65533;&#65533;z&#65533;z*&#65533;%&#65533;t*j}&#65533;"B&#65533;Pr*&#65533;&#65533;mj	&#65533;4&#65533;*&#65533;c&#407;&#171;&#65533;&#65533;6gr&#65533;&#65533;j&#65533;&#65533;&#65533;:&#65533;&#65533;&#65533;zGj!$&#65533;&#65533;lu&#65533;
B&#179;F&#65533;&#65533;&#65533;&#65533;&#65533;&#1741;&#65533;&#65533;&#65533;#&#65533;zm	&#65533;"j&#65533; &#65533;BK&#65533;&#65533;~Z#&#65533;&#65533;&#65533;&#65533;&#65533;&#65533;*&#65533;&#65533;&#65533;wo&#65533;h&#65533;&#65533;oz&#65533;&#65533;&#65533;o&#65533;&#65533;&#65533; &#65533;&#65533;*Jz0&#65533;z&#176;&#65533;&#65533;,&#65533;0oO&#65533;&#65533;%[&&#65533;H&#65533;ql&#65533;z&#65533;1i&#65533;`,&#65533;&#547;]b&#65533;'&#65533;&#65533;&#65533;%d&#65533;r&#65533;&#65533;&#65533;<se'&#65533;l&#65533;&#840;}`B&#65533;<&#65533;3&#65533;A&#1990;D&#65533;&#65533;;+&#65533;
@;&#65533;&#65533;R&#65533;VB&#65533;Uwv5 Mg&#65533;&#65533;&#65533;]{]&#65533;bsFv&#1615;YP&#65533;I&#65533;&#65533;&#65533;&#65533;X&#65533;&#65533;&#65533;&#65533;&#65533;&#65533;Ja&#65533;&#65533;	m&#65533;&#65533;k&#65533;&#65533;w`&#65533;&#65533;}&#65533;&#65533;:&#65533;&#65533;B&#1800;&#65533;&#65533;B	'&#65533;8]%&#65533;`&#65533;&#17655;&#65533;B&#65533;&#65533;g&#65533;r&#65533;c&#65533;&#65533;W&#65533;&#65533; &#65533;&#65533;Xm&#65533;&#65533;&#38755;&#65533;Q	&#65533;&#65533;&#65533;:T#&#65533;&#65533;&#65533;&#65533;&#65533;&#65533;&#65533;&#65533;c5&#65533;&#65533;&#65533;>&#1786;&#65533;&#65533;&#65533;&#65533;J&#65533;P&#65533;&#65533;)&#65533;&#65533;P)&#65533;&#65533;{&#65533;&#65533;?&#65533;&#65533;&#65533;&#65533;&#65533;&#65533;$&#65533;&#65533;K&#65533;&#65533;}&#65533;&#65533;&#1555; &#65533; &#910;?	&#22271;&#65533;&#554;?&#65533;&#65533;&#65533;&#65533;~&#65533;&#65533;kSw&#65533;&#1599;?B&#65533;(1&#65533;&#65533;&#65533;?$ !} d&#65533; 8&#65533;%0.&#65533;&#65533;G &#65533;&#65533;&#65533;1&#65533;G $&#65533;&#65533;&#65533;t&#65533;n`AJ!|&#65533;ab<H&#65533;&#65533;&#65533;&#65533;&#65533;&#65533;
R&#65533;&#234500;&#65533; &#65533;7C_&#65533;&#65533;&#65533;7&#65533;&#65533;&#65533;&#65533;&#65533;&#65533;cK&#65533; [xB&#1032;&#65533;HA&#65533;&#65533;D$4&#1088;R&#65533;
&#65533;0&#65533;*&#65533;]\&#65533;&#65533;&#1549;\&#1099;H &#65533;&#65533;'&&#65533;&#65533;k&#65533;&#65533;&#65533;&#65533;&#65533;$.A
E$&#65533;&#65533;N&#65533;>.&#65533;&#65533;?&#65533;#&#65533;&#65533;F&#65533;q&#65533;&#65533;&#65533;&#65533;#)&#65533;&#65533;w&#65533;&#65533; &#65533;&#65533;E&#65533;Q&#65533;K&#1059;6Rp&#65533;;2&#65533;&#65533;&#65533;&#65533;&#65533;(&#65533;pM&#65533;&#65533;&#65533;&#65533;Le*&#65533;HU^	&#65533;,UI&#65533;+&#65533;&#1173;&#65533;$c$oI&#65533;Q&#65533;&#65533;R&#65533;%D@FN&#1201;&#65533;&#65533;L&#65533;lL:&#65533;&#1174;% A5&#65533;)&#65533;jR&#65533;&#65533;&#65533;&6&#65533;&#65533;&#65533;nr&#65533;&#65533;'8&#65533;)&#65533;r&#65533;&#65533;&#65533;L':&#65533;&#65533;&#65533;f:&#65533;&#65533;&#65533;&#65533;&#65533;&#65533;L[&#65533;&#65533;
Yh&#65533;5&#65533;&#65533;&#65533;~&#65533;&#65533; &#65533;@J&#1026;&#65533;&#65533;M&#65533;1H&#65533;&#65533;{:&#65533;&#65533;Yx&#65533;=&#65533;`&#65533;])&#65533;&#65533;&#872;F7&#65533;&#1102;^cWh&#65533;D*Rz&#65533;s&#65533;YX&#65533;%,&#65533;&#65533;&#65533;&#65533;&#65533;&#65533;&#65533;&#65533;&#65533;KcJ&#1241;&#65533;T&#65533;8&#65533;iNo&#65533;&#1246;&#65533;&#65533;&#65533;;&#65533;O&#65533;
&#1313;&#65533;&#65533;3&#65533;&#65533;&#65533;Qz&#65533;&#65533;&#65533;&#65533;&#65533;(E&#65533;i+&#65533;t&#65533;V&#65533;&#65533;&#65533;V&#65533;U&#65533;y_&#65533;*X&#65533;*&#1458;&#65533;&#65533;&#65533;dE&#65533;Y&#65533;&#65533;&#1461;&#65533;U&#65533;pmk\&#65533;*&#1530;&#65533;&#1388;%&#65533;jUSz&#1406;Z&#1386;[&#65533;&#65533;^&#65533;U+&#65533;&#65533;&#65533;M&#65533;b&#65533;&#65533;&#65533;:&#65533;&#65533;&#65533;&#65533;&#65533;d'K&#65533;&#65533;Z6&#65533;K&#65533;a7KX&#65533;r&#65533;&#65533;[&#65533;&#65533;.K&#65533;&#1178;&#65533;&#65533;&#65533;M&#65533;jK,&#65533;&#65533;&#65533;&#65533;&#65533;&#65533;fg&#65533;&#65533;&#1030;&#65533;Y&#65533;nw&#65533;&#65533;&#65533;&#65533;&#65533;&#65533;'&#65533;&#65533;kmK\&#1730;&#65533;&#65533;\8&#65533;r&#65533;&#65533;\&#65533;&#65533;h&#65533;&#65533;t&#65533;K&#65533;&#65533;Z&#65533;&#65533;&#65533;&#878;v&#65533;&#65533;&#65533;&#65533;z	WDs&#65533;K&#65533;@  !&#65533;   ,&#65533; &#65533; &#65533;  &#65533; H&#65533;&#65533;&#65533;&#65533;*\&#560;&#65533;C&#65533;&#862;D|H&#65533;&#65533;&#331;3j&#65533;&#529;"&#65533;'L&#65533;@&#65533;vJ&#65533;&#65533;.0&#65533;&#65533;&#65533;&#1159;&#65533;!0|&#65533;&#65533;$DXM&#65533;&#65533;Ly&#65533;Y&#479;@&#65533;
&#65533;J&#65533;(J&#65533;	&#65533;C&#65533;&#65533;J&#65533;J&#65533;&#65533;&#65533;&T&#564;&#65533;&#65533;&#65533;D&#65533;`&#202;&#65533;pX&#65533;$8T&#65533; &#65533;&#170;&#1783;p&#65533;Z&#1536;&#135;&#65533;SP|&#65533;&#65533;&#759;&#65533;C&&#65533;&#65533;&#65533;&#65533;&#65533;&#65533;&#65533;&#65533;q+^\5&#65533;&#65533;!6&#65533;&#65533;&#65533;LY&#65533;0aC\&#65533;`&#825;&#65533;g&#65533;Py&#65533;Y&#65533;&#1256;>&#65533;2&#65533;&#65533;k0^l&#65533;&#65533;&#65533;&#65533;&#1756;Y&#65533;&#65533;I&#65533;&#2023;}<&#65533;&#65533; p+_&#65533;X&#65533;6v&#65533;6&#65533;&&#65533;&#65533;&#65533;&#65533;&#65533;&#65533;&#65533;w&#65533;L&#65533;&#65533;I&#65533;<P!2$|_&#65533;^&#65533;&#65533;S;&#65533;&#65533;&#65533;&#65533;p&#65533;"&#65533;&#65533;&#65533;&#65533;&#65533;&#65533;&#65533;h6q&#1824;&X&#65533;C&#65533;&#65533;&#65533;i&#65533;M5Q&#65533;P&#65533;&#65533;f(&#65533;:!&#65533;&#65533;&#65533;&#65533;&#65533;h&#65533;2 &#65533;d0&#65533; &#65533;&#65533;0&#65533;X&#65533;0P&#65533;H&#65533;9&#65533;&#65533;P[&#65533;<&#65533;hA'&#1704;&#65533;6&#65533;#&#65533;7/&#65533;&#65533;&#65533;&#65533;,&#65533;P&#65533;&#65533;]&#65533;&#65533;&#65533;-i%&#65533;,&#65533;&#65533;D3&#65533;<&#65533;&#65533;`&#65533;%&#65533;i&#65533;b&#65533;W&#65533;y"
o&#65533;&#65533;&#65533;&#65533;&#65533;&#65533;t&#65533;&#65533;
[>#&#65533;_&#65533;2n&#525;@&#65533;0a&#65533;h&#1449;&#65533;&#65533;
0&#65533;A]&#65533;&#65533;&#65533;0$&#65533;&#65533;&&#65533;&#65533;&#65533;&#65533;^&#65533;&#65533;fZ&#65533;&#65533;r&#65533;B0C&#65533;;0&#65533;H&#65533;0&#65533;&#65533;&#65533;&#612;&#65533;&#65533;	s&#170;&#65533;&#65533;&#65533;hy&#5891;&#65533;&#65533;&#136;&#65533;&#65533;&#65533;Y&#65533;&#790;&#65533;&#65533;&#65533;&#65533;&,b&#65533;V&#65533;&#65533;&#65533;&#65533;vN&#65533;&#65533;v["	&#65533;M&#65533;&#65533;&#65533;&#1942;&#65533;&#65533;B&#65533;&&#65533;5&#43555;<&#65533;&#65533;+/&#65533;Y&#65533;;:2&#65533;:&#65533;&#65533;Y P&#51331;&#955;&#65533;&#65533;,&#65533;#&#33021;I&#65533;&#65533;/&#65533;&#65533;&#65533;&#65533;m&#65533;&#65533;&#65533;c&#65533;@&#1720;J&#65533;&#65533;&#65533;&#65533;1&#65533;&#65533;&#65533;&#65533;;&#65533;&#65533;&#65533;&#65533;,&#65533;"&#65533;jq&#65533;4&#65533;&#65533;&#65533;&#65533;As
5&#65533;&#65533;&#65533;	s&#65533;&#65533;Dw&#65533;&#65533;0&#65533;P&#65533;&#65533;&#65533;E7&#65533;&#65533;8/&#65533;&#65533;&#65533;Tw&#65533;&#65533;&#65533;i#C&#65533;\/&#65533;$t&#65533;d&#65533;f&#65533;&#65533;P&#65533;&#1719;&#65533;24o'-&#1029;l&#65533;&#65533;
&#65533;m&#65533;&#1930;&#65533;&#65533;&#65533;Az&#65533;-&#65533;[\&#65533;&#65533;@&#65533;&#65533;8Uh&#65533;N:L$&#65533;&#65533;&#65533;&#65533;`&#65533;&#1812;g&#65533;&#65533;5&#65533;k&#65533;6H&#65533;&#65533;$&#65533;>&#65533;&#2399;&#65533;y&#65533;O&#65533;z&#65533;d&#65533;I&#65533;&#65533;N&#65533;&#65533;&#65533;&#65533;&#65533;&#65533;~&#65533;	&#65533;&#65533;&#65533;&#65533;&#65533;)&#65533;&#65533;&#65533;9&#65533;&#65533;IO&#65533;&#65533;[ &#65533;&#65533;K&#65533;}w&#65533;&#2045;&#65533;&#65533;o|&#65533;&#25807;~&#65533;&#65533;&#1022;&#65533;&#65533;&#65533;|&#65533;&#65533;;&#65533;&#65533;&#65533;&#335;E&#65533;#&#65533;&#65533;C&#65533;&#65533;&#65533;&#65533;&#65533;p?: &#65533;@&#65533;&#65533;&#65533;	*#8&#65533;	R&#65533;7&#65533; j2&#65533;&#65533;&#65533;p&#65533;&#65533;&#65533;&#65533; &#65533;"&#65533;&#59716;&
S(&#65533;:0&#65533;.\ cX@&#1168;=&#65533;a&#65533;&#65533;&#35174;&#65533;&#65533;&#65533;&#65533;H&#65533;!&#65533;p&#65533;F|_&#65533;&#65533;&#65533;0&#65533;&#65533;'|b&#65533;T(&#65533;)&#65533;&#65533;&#65533;P
&#1297;-&#65533;&#65533;^\&#65533;P&#65533;(F-&#65533;&#65533;;A9c&#65533;&#65533;5&#65533;&#65533;&#65533;h&#65533;"&#14865;9&#65533;1v&#65533;&#65533;&#65533;&#65533;G&#65533;&#65533;&#65533;&#65533;&#65533;c)&#65533;,&#65533;&#65533;V\"&#65533;&#65533;E&#65533;&#65533;&#65533;d&#65533;&#65533;")I&#65533;P&#65533;&#65533;&#1531;$&&#65533;&#65533;Mn&#65533;&#65533;&#65533;&#65533;$(C&#65533;&#65533;Q&&#65533;&#65533;&#65533;<bARIJ &#65533;&#65533;&#65533;&#65533;&#65533;,&#65533;&#65533;Y&#65533;&#65533; &#65533;&#65533;&#65533;b&#65533;K]*&#65533;&#65533;T&#65533;+&#65533;&#65533;C&#65533;&#65533;x&#65533;Kf&#65533;&#65533;&#65533;L&#65533;5&#892043;
4&#65533;9@&#65533;Q&#65533;&#65533;&6&#65533;&#65533;@kr&#65533;&#65533;&8&#65533;)Dq&#65533;&#65533;QD&#65533;:&#65533;h&#65533;u&#65533;sw&#65533;|&#65533;<&#65533; &#65533;&#65533;o&#295;>3"&#65533;&#65533;}&#65533;&#65533;&#65533;&#65533;(C&#65533;bO&#65533;T&#65533;&#65533;<&#65533;A&#65533;&#65533;&#1030;&#65533;&#65533;&#65533;'D&#65533;&#65533;N&#65533;&#65533;=&#65533;C3*&#1034;r&#65533;&#65533;&#65533;&#65533;h@=*R&#65533;&#65533;&#65533;&#65533;<)J&#65533;&#1173;&#691;&#65533;.u'Lc&#65533;&#921;&#65533;&#65533;&#65533;6&#65533;)87&#65533;&#1242;&#27943;&#65533;&#65533;)P&#65533;)&#1313;&#65533;&#65533;&#65533;F&#65533;fQ&#65533;T&#65533;2&#65533;&#65533;K}*5&#65533;*UhR&#65533;&#65533;&#796;&#65533;E&#65533;&#65533;&#1323;r&#65533;Z&#65533;&#65533;T&#65533;*V&#53621;&#65533;&#65533;<+Z&#65533;J&#1461;&#65533;&#65533;&#65533;n&#65533;U&#65533;W&#65533;&#65533;&#65533;&#65533;v%h/&#65533;&#65533;&#65533;&#65533;&#65533;&#65533;6~&#65533;&#65533;g+X&#65533;&#65533;&#65533;&#65533;9,b&#65533;&#65533;&#65533;&#65533;&#949;&#65533;&#65533;&#65533;kd&#65533;&#65533;*v&#65533;V&#65533;,f&#65533;&#65533;&#65533;&#65533;F&#65533;&#65533;&#65533;UhC&#65533;&#1106;&#65533;-&#65533;=&#65533;UR&#65533;Z&#65533;z&#1457;&#65533;m&#65533;Tb+[&#65533;&#65533;V&#65533;&#65533;mmnU&#65533;&#65533;&#65533;&#65533;&#65533;&#65533;&#65533;&#65533;&#65533;p0&#65533;&#65533;&#65533;&#65533;&#65533;M.r&#65533;&#65533;&#65533;&#65533;2&#65533;&#65533;&#909;.t&#65533;+&#65533;&#65533;R&#65533;&#65533;&#65533;&#65533;.v&#65533;&#65533;]&#65533;&#65533; &#65533;x&#65533;K&#65533;&#65533;&#65533;&#65533;&#65533;M&#65533;z&#65533;&#65533;&#65533;&#65533;&#65533;&#65533;&#65533;&#65533;&#65533;&#65533;|&#65533;;&#65533;&#65533;&#65533;&#65533;&#65533;&#65533;&#879;~&#65533;&#65533;&#65533;&#65533;&#65533;&#65533;&#65533;# &#65533;\&#65533;;&#65533;[@ .&#65533;&#65533;	&#65533;&#65533;7x&#65533;&#65533;0&#65533;'&#65533;&#65533;
K&#65533;&#65533;&#65533;&#65533;&#65533;3&#65533;a{x&#65533;&#65533;0&#65533;G&#65533; x&#65533;A&#65533;\R&#65533;&#65533;&#65533;X&#65533;0nq&#65533;_,&#65533;&#65533;&#65533;&#65533;3&#945;&#65533;u&#65533;&#65533;&#65533;&#65533;&#65533;@&#27728;<&#65533; &#65533;&#65533;/&#65533;@&#65533;Q&#65533;&#65533;&;&#65533;&#65533;P&#65533;&#65533;&#65533;&#65533;L&#65533;*[&#65533;&#65533;X&#946;&#65533;&#65533;&#65533;&#65533;.{y$&#65533;&#65533;L&#65533;2&#65533;&#65533;&#65533;hN&#65533;&#65533;&#65533;&#65533;&#65533;6&#65533;&#65533;(&#65533;p&#65533;s&#65533;G&#65533;$&#65533;&#65533;&#65533;x&#947;&#65533;&#65533;&#65533;&#65533;>&#65533;&#65533;&#960;&#65533;&#65533;M&#65533;B&#65533;&#1032;F&#65533; !&#65533;   ,&#65533; &#65533; Y  &#65533; H&#65533;&#65533;&#65533;&#65533;*\&#560;&#65533;&#193;&#65533;&#65533;&#65533;&#65533;&#331;3j&#65533;&#561;&#65533;&#65533;aO&#65533;@&#65533;&#333;&#65533;$6~tAr&#65533;&#392;.GTy!&#65533;M&#65533;`&#65533;&#65533;qN[&#65533;k&#65533;N&#65533;b2&#65533;&#483;H&#65533;*]&#65533;&#65533;A&&#65533;l&#65533;&#65533;&#65533;&#65533;
"D &#65533;&#693;&#65533;&#1519;`&#65533;&#65533;&#65533;&#65533;
?l;U&#858;&#65533;l&#65533;&#669;K&#65533;.&#65533;&#132;&#65533;&#65533;&#65533;b &#65533;
L&#65533;0cM&#65533;&#65533;&#65533;;r&#65533;&#65533;&#1373;L&#65533;&#65533;A&#65533;ya&#65533;0a&#65533;&#65533;&#65533;&#992;&#1057;cqcx&#65533;&#65533;Y^&#858;&#65533;h&#65533;|&#65533;&#65533;a&#65533;C&#65533;&#1784;soea&#65533;&#65533;bx&#65533;[N&#1050;@t&#65533;u&#65533;&#65533;&#65533;&#65533;&#65533;s&#65533;,&#65533;&#65533;&#65533;&#65533;&#65533;u&#65533;&#65533;4o&#65533;&#65533;&#65533;&#65533;dh&#65533;&#65533;{&#65533;|&#477;0&#65533;k&#65533;&#958;=n2:&#65533;zb&#65533;~Ct&#65533;&#65533;i^&#61375;&#65533;&#65533;>&#65533;0A&#65533;&#65533;&#65533;&#65533;9&#65533;&#65533;&#65533;&#65533;;&#65533;&#65533;`8&#65533;&#65533;&#65533;&#65533;V(&#65533;p&#65533;&#65533;&#65533;&#65533; &#65533;xc&#65533;z&#65533;hba&#65533;&#65533;&#198;R&#65533;6&#65533;&#65533;&#65533;r&#1117;h&#13122;&#65533; &#437;8&#65533; &#65533;#&#65533;8i&#65533;WD&#65533;&#65533;&#65533;&#65533;Iq&#65533;&#65533;:)&#65533;^}`&#65533;0K2&#65533;&#65533;I&#65533;`" &#65533;&#65533;L1&#65533;S&#65533;&#65533;&#65533;&#65533;]s
:&#65533;@H&#65533;D&#65533;i'&#65533;&#65533; &#65533;&#65533;g&#65533;&#65533;&#65533;@,@'&#65533;w:&#65533;J&#16534;Bt&#65533;7:0g&#65533;_&#65533;!C5Q$&#65533;&#65533;&#65533;&#65533;&#65533;&#65533;j&#65533;&#65533;&#65533;L&#1100;&#65533;4*&#65533;T&#65533;P&#65533;&#65533;0&#65533;&#65533;*&#65533;&#65533;N&#65533;&#65533;&#65533;Z&#65533;e&#65533;&#65533;&#65533;&#65533;&#65533;w&#65533;+&#65533;jl&#65533; &#65533;&#65533;0*{&#65533;`Z&#65533;&#65533;4u&#65533;&#65533;&#172;&#65533;f+&#65533;6P&#65533;T5>8&#65533;&#65533;&#65533;_&#65533;&#65533;&#65533;QH&#65533;"&#65533;&#65533;{&#65533;	QpTLc&#65533;&#65533;&#65533;&#65533;&#578;Ph4&#65533;&#65533;&#65533;Ak&#65533;5/p'&#65533;&#65533;`&#65533;&#65533;FEC&#65533;&#65533;&#65533;&#65533;`&#65533;&#65533;&#65533;3&#864;{&#65533;2P&#65533;q&#65533;&#65533;&#1047;P	&#65533;&#65533;&#65533;&#65533;!D&#65533;&#65533;,K&#65533;y&#65533;&#65533;&#65533;&#65533;8n &#65533;A2&#1260;&#65533;&#65533;!XLP&#65533;;]&#65533;B&#65533;&#65533;B'&#1887;/&#65533;&#65533;&#65533;P&#65533;&#65533;&#65533;&#65533;QW&#65533;	T[&#65533;5nXo&#65533;&#65533;s]-&#65533;ma&#65533;m&#65533;ae&#65533;&#65533;vXi&#65533;&#65533;6Wm&#65533;&#65533;v&#65533;r&#65533;Mw&#65533;f&#1997;&#65533;&#65533;z&#65533;&#65533;u&#65533;~kx&#65533;UN8&#1286;&#65533;t&#65533;&#65533;x&#65533;:?&#65533;&#786;O&#65533;r&#21911;&#65533;y&#65533;o&#65533;&#65533;&#286;&#65533;p&#65533;Lz&#65533;&#65533;&#65533;&#65533;z&#65533;&#65533;&#65533;>n&#65533;g{&#65533;&#65533;&#65533;N&#65533;&#65533;&#65533;&#65533;&#65533;k&#65533;&#65533;&#65533;{&#65533;&#65533;|&#65533;&#65533;?i&#65533;&#65533;&#65533;|&#65533;v.&#65533;<&#65533;&#65533;?Oe&#65533;&#65533;KI}&#65533;F&#65533;&#65533;&#65533;&#65533;&#65533;&#65533;&#65533;&#1863;/~]_&#65533;?&#65533;&#65533;&#65533;&#65533;&#65533;&#65533;&#65533;E]&#65533;&#65533;&#65533;&#65533;&#65533;#w&#65533;&#65533;&#65533;O&#65533;V&#65533;&#65533;&#65533;&#65533; A@  !&#65533;   ,&#65533; &#65533; E  &#65533; H&#65533;&#65533;&#65533;&#65533;*\&#560;&#65533;&#193;&#65533;RCwm &#65533;&#65533;3j&#65533;&#561;&#65533;&#463; B&#65533;.&#65533;w'&#65533;&#65533;;&#65533;.9x&#65533;&#65533;iC'L&#65533;&#65533;&#65533;&#65533;x.&#1851;s!&#65533;
J&#65533;(G(O&#65533;&#65533;&#65533;&#65533;&#17677;0^&#65533;&#1057;C&#65533;&#65533;8&#65533;&#65533;&#65533;&#65533;&#65533;!>&#65533;&#65533;&#65533;A+DX&#65533;AD&#65533;/n&#65533;j&#65533;&#1147;x&#65533;&#65533;&#65533;6&#65533;I&#65533;|&#65533; b&#65533;&#65533;&#200;+^&#824;&#65533;&#65533;Dd&#65533;&#65533;N&#65533;Du+&#65533;j&#65533;&#825;&#65533;&#65533;f&#65533;s&#65533;&#65533;&#65533;_&#65533;^&#890;5&#65533;o&#65533;&#65533;&#1529;&#65533;&#65533;L&#65533;0&&#65533;
"ZN&#65533;5W&#65533;&#65533;T&#65533;cw&#65533;&#65533;s&#65533;&#65533;N	&#65533;&#65533;&#65533;&#65533;&#65533;&#65533;&#65533;`&#65533;]O&#65533;&#1630;&#65533;&#65533;7&#65533;D&#65533;
g_&#1022;&#65533;co&#65533;&#65533;&#65533;&&#65533;&#65533;&#65533;&#65533;&#65533;M&#65533;"&#65533;&#65533;&#65533;&#65533;(&#65533;z X@&#65533;l&#765;&#65533;&#1986;5&#65533;~&#65533;&#65533;&#65533;&#1728;V&#1566;&#65533;y&#65533;&#65533;&#65533; &#65533;&&#65533;+mp`&#65533;$f&#65533;[&#65533;q&#65533;&#65533;n `&#65533;0&#65533;h&#65533;D&#65533;&#65533;&#65533;&#65533;zI'C2&#65533;&#65533;&#65533;u&#65533;&#65533;&#65533;PLD8&#65533;H&)p&&#65533;c&#1488;1&#65533;&#65533;)i&#21868;Y &#65533;6&#65533;p&#65533;&#65533;]&#65533;&#651;X&#65533;i&#65533;b:&#65533;0&#1235;`t&#65533;&#65533;)&#30473;}&#65533;]m2C&#65533;t&#65533;&#65533;a&#65533;&#1896;&#65533;J&#65533;@&#26568;&#65533;&#65533;&#65533;&#65533;&#65533;9&#1548;~]&#65533;&#65533;&#35081;bC6&#65533;8&#65533;&#65533;)/TI&#39369;j&#65533;&g&#860;&#65533;&#65533;&#65533;~&#65533;&#65533;&#65533;zM!&#65533;	&#65533;&#65533;&#65533;&#65533;&#65533;:x&#65533;&#65533;<&#65533;&#1027;&#65533;F&#65533;&#65533;3&#65533;~S@&#65533;&#65533;&#65533;&#65533;j&#65533;:&#65533;3&#65533;<&#65533;h&#65533;4&#65533;&#884;&#65533;c&#65533;&#1538;&#65533;&#65533;J&#65533;>&#65533;&#65533;:&#65533;L+&#65533;&#65533;ek.&#65533;m&#65533;&#65533;5&{&#61129;&#65533;OF&#65533;&#65533; &#65384;&#65533;&#65533;2&#65533;&#65533;&#65480;&#65533;&#65533;9
&#65533; &#65533;&#65533;&#65533;Z&#65533;&#65533;&#65533;&#65533;&#65533;&#212;&&#65533;Ox9&#65533;&#65533;&#65533;&#65533;&#65533;9&#65533;d1&#65533; +*&#65533; |&#65533;&#65533;g&#65533; &#65533;&#65533;%&#65533;&#52380;:&#196;&#65533;/&#65533;l&#65533;4&#1772;&#65533;&#65533;$&#65533;&#65533;&#65533;%&#65533;&#65533;&#65533;1
M&#65533;&#65533;&#65533;&#65533;&#65533;*&#65533;&#65533;&#65533;&#65533;9&#65533;&#65533;&#65533;IM&#65533;&#1387;Y&#65533;&#65533;&#1419;i&#65533;&#65533;&#1478;y6&#65533;b&#65533;&#65533;u&#65533;fS&#65533;v&#65533;P&#65533;&#65533;6&#65533;n&#65533;&#65533;t&#65533;rMw&#65533;@&#1997;&#65533;&#65533;z&#65533;Lms&#65533;~&#65533;x&#65533;(Nx&#518;&#65533;q&#65533;C&#65533;x&#65533;&#65533;&#65533;&#65533;&#65533;&#65533;&#65533;&#65533;g&#65533;9^&#65533;a&#65533;&#65533;&#30723;&#65533;u&#35095;&#65533;&#65533;b&#65533;&#65533;&#65533;&#65533;&#65533;!&#65533;:&#65533;&#65533;~&#65533;&#65533;&#1518;:$ !&#65533;   ,&#65533; &#65533; :  &#65533; H&#65533;&#65533;&#65533;&#65533;*\&#560;&#65533;BvZ&#65533;H&#65533;&#65533;&#331;3j&#65533;&#529; D &#65533;&#1925;;&#65533;&#65533;&#65533;&#65533;0&#1585;&#65533;R&#65533;70^&#260;&#65533;&#65533;&#65533;&#65533;8&#65533;Y&#65533;Y&#65533;d&#479;@&#65533;
&#1680;&#1979;w&#65533;&#65533;$"&#65533;)P-&#65533;&#65533;&#65533;&#65533;&#65533;j&#65533;&#65533;5&#65533;&#65533;&#65533;x&#65533;T&#65533;YhY&#65533;F&#65533;&#65533;&#1783;n&#65533;&#65533;&#65533;&#65533;&#1639;8&#65533; &#1141;&#65533;&#2047;&#65533;&#65533;~`!&#65533;&#65533;&#65533;&#65533;0|&#65533;&#65533;	&#65533;&#65533;&#65533;&#65533;&#1253;&#65533;&#65533;&#65533;&#65533;3k&#65533;&#65533;ykX&#65533;&#65533;`&#65533;&#65533;N [&#552;SW<uM&#65533;7V;&#734;M0d&#65533;T&#891;&#65533;&#65533;u&#65533;&#65533;	KlB&#65533;&#65533;&#531;+&#1994;&#65533;&#65533;&#65533;sK&#65533;&#65533;&#65533;Q&#65533;v0d&#65533;8&#65533;&#65533;&#65533;w&#65533;,&#65533;&#65533;&#65533;&#65533;&#65533;&#65533;i&#65533;&#65533;&#65533;C/&#65533;:&#65533;&#735;/&#65533;T&#65533;&#65533;&#65533;&#65533;&#65533;&#65533;&#65533;&#65533;,&#65533;'&#65533;&#65533;&#65533;&#1895;M5!&#65533;_j&#1616;dwF(aw&#65533;&#194;n&#21709;&#65533;&#65533;&#65533;&#65533;&#65533;&#65533;(brm&#65533;&#65533;&#197;&#65533;7&#65533;&#65533;&#65533;&#65533;}&#65533;L)j&#65533;N;&#65533;&#65533; "&#65533;<&#65533;(2&#65533;&#65533;B0Q#C&#65533;&#65533;h&#65533;&#65533;L69&#65533;T*q&#65533;@&#1068;&#65533;O>&#65533;&#65533;&#65533;&#65533;&#65533;\v)&#65533;	E&#1416;&#65533;@&#1652;&#65533;&#65533;&#65533;h&#65533;&#65533;&#65533;*!&#65533;~&#65533;&#65533;&#65533;a&#65533;j&#65533;i&#65533;_3q
u&#44083;&#1885;&#65533;&#1685;>Tc&#65533;cH&#65533;COv;
&#65533;(&#65533;"&#65533;&#65533;to&#65533;&#65533;"V&#65533;f&#65533;i&#65533;&#65533;y&#65533;RP8&#65533;&#65533;&#39450;~&#65533;&#65533;&#65533;&#65533;&#1101;&#65533;aJ&#43747;Z&#65533;@^;&#65533;&#65533;<,6
&#48002;&#65533;&#65533;E&#65533;&#797628;+(Dx&#65533;)&#65533;&#65533;&#52135;&#65533;&#65533;&#65533;B%<k-&#65533;&#65533;&#65533;*&#65533;&#65533;vKjx&#1936;&#65533;P&#65533;&#1942;&#65533;&#65533;(&#65533;9&#65533;&#65533;&#65533;&#65533;&#65533;&#65533;&#61184;&#698;.&#65533;&#65533;&#1670;7B&#539;&#65533;iV&#65533;/&#65533;;I&#65533;&#65533;'&#65533;&#65533;&#65533;
7&#65533;#&#65533;G&#65533;"&#65533;W,!&#65533;gL&#65533;w&#65533;&#65533;&#65533;\&#65533;"&#65533;&#65533;&#65533;&&#65533;&#65533;*&#65533;&#65533;&#65533;.&#65533;s&#65533;-&#65533;Ls&#65533;6&#65533;\r&#65533;:&#65533;&#65533;s&#65533;&#65533;t&#65533;B]1	S&&#65533;4z!&#65533;&#65533;&#65533;PC&#65533;&#65533;QWm5Q]Q}&#65533;&#65533;\o&#65533;&#65533;&#65533;]&#65533;-vDY&#65533;=&#65533;&#65533;hDB@ !&#65533;   ,&#65533; &#65533; 2  &#65533; H&#65533;&#65533;&#65533;&#65533;*\&#65533;0a&#65533;&#65533;&#65533;&#65533;&#65533;&#65533;m&#1454;	"&#65533;&#596;'&#858;)&#65533;&#65533;&#595;(S&#65533;\&#626;&#65533;&#709;&#65533;&#65533;&#65533;@8&#65533;&#925;&#65533;&&#65533;'":&#65533;&#35872;C&#65533;F&#65533;=j&#65533;&#65533;PQ&#65533;&#65533;&#65533;b&#65533; B&#65533;l&#65533;(&#65533;&#65533;Wv&#65533;$&#65533;K&#65533;&#65533;&#1651;&#65533;$&#65533;&#65533;&#65533;&#65533;"&#65533;E b&#65533;&#1915;x&#65533;&#65533;&#65533;&#65533;&#65533;)&#65533;&#65533;ty&#65533;&#65533;&#65533;7&#65533;&#65533;+^&#65533;"a&#65533;J&#65533;L&#65533;&#65533;&#65533;m&#65533;6&#65533;&#65533;&#65533;&#969;&#65533;&#65533;&#65533;&#1761;&#65533;S&#65533;^&#890;&#65533;&#65533;2&#133;{&#65533;&#65533;&#65533;&#65533;	&#65533;&#65533;&#65533;&#65533;	&#65533;,XN&#65533;rd:zR&#49979;y&#65533;v&#65533;j;&#65533;	&#371;k&#65533;.&#65533;&#647645;&#65533;&#65533;	M&#65533;M&#65533;#s_&#1022;&#65533;&#1830;&#65533;+&#65533;&#65533;o&#65533;&#65533;6&#65533;&#1403;&#65533;&#65533;=f"&#65533;&#65533;'`5&#65533;h&#65533;&#65533;%&#65533;&#65533;{D%'PL*&#65533;&#65533;@&#65533;h&#65533;[q-&#65533;&#65533;&#65533;&#65533;B&#65533;&#65533;E:&#65533;P&#65533;~&#65533;&#65533;bv&#65533; C&#65533;-&#65533;O&#65533;&#65533;&#65533;&#65533;8n&#65533;&#65533;&#65533;&#65533; &#65533;'&#65533;s&#65533;h&#65533;&#65533;&#65533;&#65533;
L
&#65533;&#65533;e&#65533;&#65533;50@&#65533;&#65533;X
&#449;/&#65533;p
&#65533;&#65533;&#65533;O&#65533;2&#65533;&#65533;&#65533;hV&#65533;&#65533;6&#65533;&#65533;&#65533;i&#65533;)ge,l&#65533;&#65533;5 &#65533;&#65533;&#65533;9&#65533;p&#65533;)&#65533;{!&#65533;&#65533;g&#65533;W$&#65533;&#65533;6j&#65533;&#65533;p&#65533;b2X&#65533;&#35160;&#65533;%&#65533;/&#65533;E&#65533;&#65533;f*&#65533;&#65533;}q&#65533;Nt*Y&#65533;&#65533;&#65533;&#65533;&#65533;&#65533;&#65533;&#65533;&#65533;&#65533;aC&#65533;a&#65533;&#43875;&#65533;&#65533;iNUa+&#65533;&#65533;&#65533;&#65533;Al&#65533;&#1300;P	&#65533;&&#65533;*&#65533;&#65533;&#65533;&#65533;&#65533;&#1034;jAl&#65533;
&#65533;l&#65533;&#1554;&#65533;kA&#65533;f&#65533;-&#65533;&#65533;&#394;4&#65533;~k&#65533;&#65533;"&#65533;&#65533;)&#65533;&#65533;n&#65533;"t&#65533;&#65533;&#65533;fI&#188;&#65533;&#65533;k&#65533;&#65533;&#65533;{%&#65533;&#65533;&#65533;#&#65533;&#65533;!&#65533;'&#65533; &#65533;
7&#65533;&#65533;G&#65533;&#65533;W,&#65533;gl&#65533;w&#65533;&#65533;&#65533;l&#65533;"&#65533;L&#65533;(&#65533;&#65533;2A&#65533;&#65533;&#65533;&#65533;&#65533;0G8&#65533;&#65533;1&#65533;lssz&#65533;|&#65533;&#65533;</&#65533;&#65533;&#65533;=-4Y#m&#65533;&#65533;.&#65533;4&#65533;L7&#65533;	 !&#65533;   ,y &#65533; -  &#65533; H&#65533;&#65533;&#65533;&#65533;*\&#560;&#65533;Au&#65533;&#1169;&#65533;;o&#65533;&#65533;h&#1051;&#207; C&#65533;I&#65533;&#65533;&#595;&#65533; &#65533;&#1915;p&#65533;&#1585;{&#65533;]8m0&#65533;&#65533;&#65533;!c&#65533;"@&#65533;
J&#65533;`&#410;(&#65533;*]&#692;&#65533;G&#65533;Peb&#65533;S&#65533;&#65533;&#65533;,@&#65533;@&#65533; &#65533;`&#202;&#1766;&#65533;&#65533;&#65533;m>&#65533;%&#65533;C&#65533;&#65533;5a&#65533;S	 &#65533;pN&#65533;&#65533;&#65533;k&#65533;=&#65533;&#65533;&#65533;&#65533;u&#65533;&#65533;&#200;+&#65533;&#65533;mO9_&#65533;&#65533;K&#65533;&#65533;e|&#65533;2&#65533;{wQ#P&#65533;M&#65533;4XW-&#65533;&#65533;&#65533;&#1138;&#65533;&#65533;!&#65533;U&#65533;]^&#925;"
&#65533;&#65533;&#891;&#65533;&#65533;@a^M&#65533;6&#65533;/P&#65533;&#65533;&#892;&#65533;s&#65533; 8&#65533;	>&#65533;:&#65533;pq_&#65533;&#65533;&#65533;&#65533;&#65533;b&#65533;N&#65533;'&#65533;&#186;y&#65533;1/&#65533;&#65533;"&#65533;&#65533;&#65533;&#65533;_&#65533;!&#65533;&#624;&#65533;&#65533;[&#65533;{7&#65533;9&#65533;:&#65533;&#1984;&#65533;&#450;?D&#65533;&#65533;)&#65533;Y&#65533;&#65533;9&#65533;&#308;&#65533;Vh&#65533;{:&#65533;&#65533;&#65533;P&#65533;&#65533;}*&#65533;M80&#65533;t&#65533;(&#65533;&#65533;&&#65533;&#65533;!&#65533;D,&#65533;&#65533;8z&#65533;J@&#65533;3&#65533;&#65533;M&#65533;	i&#65533;&#65533;O&#65533;&#65533;&#945;&#65533;LC&#65533;A%& &#65533;Xf&#65533;j&&#65533;@&#65533;;&#65533;&#65533;&#900;Z&#65533;i&#65533;o&#65533; Ly&#65533;YT"[&#65533;)&#30502;} R&#65533;&#65533; &#65533;%I&#30656;&#65533;O&#65533;&#65533;e&#65533;&#65533;&&#65533;&#65533;h&#65533;&#65533;v&#65533;-*&#39176;&#65533;&&#65533;;(EJ&#39324;&#65533;e&#65533;&#65533;&#65533;&#65533;Dw&#65533;&#65533;j*"&#65533;&#65533;GU&#65533;x&#43741;~&#65533; &#65533;2&#65533;&#65533;&#65533;&#65533;&#1688;{"TB&#65533;&#65533;&#65533;*&#65533;&#65533;&#65533;k&#65533;&#65533;n&#65533;):&#65533;&&#65533;,&#65533;&#544;&#65533;;&#65533;p&#65533;&#65533;*&#65533;&#65533;	&#65533;@&#885;&#1606;&#65533;&#65533;&#65533;+&#65533;s&#65533;`.&#65533;&#65533;j&#65533;n&#65533;&#65533;&#65533;n&#65533;&#65533;.9o&#65533;&#65533;&#65533;xo&#65533;&#65533;V&#65533;o&#65533; &#65533;&#65533;o&#65533;w7p&#65533;&#65533;vp&#65533;&#65533;F&#148;G,qA&#65533;=<&#65533;&#65533;&#456;&#65533;&#65533;w&#65533;p&#65533;q&#65533;&#65533;&#65533;$&#65533;%&#65533;&#65533;%&#65533;&#65533;&#65533;R`&#65533;&#65533;&#65533;&#65533;0&#65533;&#65533; 	 !&#65533;   ,n &#65533; (  &#65533; H&#65533;&#65533;&#65533;&#65533;*\&#65533;&#1056;&#65533;z&#65533;&#65533;3'P&#65533;&#65533;x&#65533;&#65533;c&#65533;q&#65533;&#463; 5&#65533;&#65533;(&#65533;^EyS&#65533;\&#626;&#65533;&#727;0c|&#65533;&#65533;&#65533;&#65533;&#65533;&#65533;y&#65533;&&#65533;&#65533;&#65533;>E&#65533;&#65533;(]&#692;&#65533;&#65533;&#65533;&&#65533;*&#130;&#65533;&#65533;2d&#65533;&#65533;&&#65533;&#65533;&#1519;`&#65533;2&#65533;VSgO"D,&#65533;p&#694;&#65533;&#1783;p&#65533;&#65533;&#65533;`&#65533;&#1989;&#65533;+&#65533;&#65533;&#2047;.&#65533;	&#65533;&#65533;S&#65533;&#65533;&#65533;q+^&#65533;XiTW&#65533;z&#65533;&#65533;@v&#65533;3k&#65533;&#65533;&#65533; =- 0&#1720;&#65533;&#65533;&#1225;&#65533;&#42028;u&#65533;&#65533;&#65533;	&#65533;&#65533;;&#65533;Eh&#296;s&#65533;&#65533;&#65533;6*Z&#65533;&#65533;&#65533;Z[gmx5nOi&#65533;7&#65533;&#65533;&#1059;/m#&#65533;&#65533;&#65533;&#65533;YVhM&#65533;H&#65533;&#65533;&#65533;O&#65533;U"&#65533;&#65533;#&#65533;v&#65533;&#65533;&#65533;&#65533;&#65533;&#65533;#	&#65533;O&#1339;&#65533;&#65533;&#65533;a&#65533; (&#65533;&&#65533;w_A&#65533;&#65533;&#65533;UD&#65533;%&#65533;&#65533;B&#450;&#65533;0&#65533;&#65533;
&#65533;&#65533;:&#65533;&#65533; ^&#65533; &#65533;&#65533;/qM&#65533;
&#65533;5:&#65533;&#544;&#65533;&#65533;0&#65533;&#65533;	8&#65533; &#65533;&#65533;NV&#65533;&#65533;&#65533;&#13305;Y%&#65533;&#65533;M&#65533;;*&#65533;v&#65533;@&#65533;x&#65533;&#65533;&#65533;@F)&#65533;i&#65533;&#576; 0&#65533;v&#65533;,L&#65533;&#21989;	e&#65533;)&#65533;&#65533;&#65533;&#65533;e1&#65533;&#65533;&#65533;h&#65533;9p&#59907;s`&#65533;i'\(&#65533;&#65533;r_e<&#65533;&#65533;&#65533;]&#65533;i&#65533;q&#65533;&#65533;&#65533;u1&#65533;&#65533;&#65533;P"*&#65533;NQ&#65533;&#65533;K&#65533;&#65533;&#65533;&#65533;v&#1684;\&#65533;$D&#65533;&#65533;&#65533;Zj2&#65533;C>&#65533;&#65533;&#65533;&#65533;&#65533;: &#1811;P&#65533;&#65533;&#65533;&#65533;iT2`&#65533;&#65533;&#65533;&#65533;&#65533;&#65533;
F&#65533;&#65533;&+&#65533;&#65533;&#65533;&#65533;&#65533;&#65533;&#65533;&#65533;@&#65533;Fk&#65533;&#65533;"Q&#65533;&#65533;&#65533;z9	&#1862;&#65533;%&#65533;k&#65533;&#65533;$&#65533;{&#65533;2&#65533;&#65533;&#65533;"&#65533;&#65533;&#65533;K&#65533;&#65533;&#1611;&#65533;&#9280;&#65533; &#65533;&#65533;[&#65533;
l&#65533;&#65533;&#65533;U0&#65533;7&#65533;&#65533;S;,&#65533;&#65533;&#65533;11&#65533;g&#65533;$ !&#65533;   ,n &#65533;   &#65533; H&#65533;<&#65533;&#65533;&#65533;%&#65533;'N&#1980;&#65533;&#65533;1d&#65533;&#923;&#331;3j&#65533;&#561;&#65533;&#463; C&#65533;I&#65533;&#65533;7v&#65533;\&#626;&#65533;&#727;0&#65533;&#65533;&#65533;&#65533;&#65533;p0&#189;&#65533;A&#65533;&#65533;@&#65533;
J&#65533;&#65533;&#1123;H&#65533;*]&#692;&#65533;&#1255;B?&#65533; "#&#65533;&#1387;.&#65533;&#65533;&#746;M&#65533;&#65533;&#65533;?&#65533;&#65533;K&#65533;&#65533;&#1651;O&#65533;R&#65533;&#65533;&#65533;-&#65533;l+&#65533;i&#65533;&#65533;&#65533;x&#65533;&#65533;&#65533;&#65533;&#65533;&#65533;6D&#65533;
.H&#65533;:&#65533;&#1070;&#65533;&#65533;&#65533;#l&#65533;&#464;#KN&#65533;&#65533;o&#65533;&#65533;&#65533;&#65533;+c&#65533;&#65533;&#992;C&#65533;@&#65533;&#65533;V&#65533;/&#65533;&#877;&#65533;&#65533;&#65533;&#1520;c&#65533;&#65533;`AJ&#65533;-&#65533;&#65533;&#65533;)&#65533;&#65533;&#65533;&#65533;Nk&#65533;;7&#65533;&#65533;&#65533;&#65533;&#65533;]&#65533;{&#65533;&#65533;&#65533;&#1033;&#65533;xq&#65533;&#65533;7&#65533;/tp&#65533;&#957;&#65533;s:&#65533;b&#65533;&#65533;&#65533;&#1159;&#65533;&#65533;&#65533;&#65533;hs&#65533;|&#65533;&#65533;&#65533;E&#1534;&#65533;&#65533;}&#65533;&#65533;&#65533;&#65533;@&#65533;|&#65533;&#65533; &#65533;E&#65533;h Yk&#65533;s&#65533;}6&#65533;R"&#65533; &#65533;Vh&#65533;PCPx&#65533;f&#65533;&#65533;z&#65533;&#65533;H&#65533;&#65533;&#65533;&#1738;,&#65533;&#65533;&#65533;0&#65533;x&#65533;R*&#65533;h&#65533;8&#65533;&#65533;J&#1400;&#65533;@)&#65533;&#65533;F&#65533;8&#65533;H&&#65533;$KD&#65533;&#65533;PF&#65533;cPNJi&#65533;X&#65533;&#65533; !&#65533;   ,n &#65533;   &#65533; &#65533;c&#31584;&#65533;&#65533;*\&#560;&#65533;&#199;#J&#65533;H&#65533;&#65533;&#331;&#65533;&#65533;&#331;'&#65533;<y;I&#65533;&#65533;R&#65533;\&#626;&#65533;&#727;0c&#668;I&#65533;&#65533;&#859;8s&#65533;&#1833;&#537474;&#65533;+I&#65533;&#65533;&#65533;H&#65533;*]&#692;&#65533;S&#65533;&#65533;Jt&#65533;&#1127;X&#65533;j&#65533;&#65533;&#65533;&#65533;&#65533;&#65533;v&#65533;j&#1523;h&#1258;&#65533;j&#65533;&#65533;&#65533;j &#538;]K&#65533;&#65533;&#1915;3-&#65533;i&#65533;&#2047;&#65533;&#65533;J07&#65533;&#65533;&#200;&#65533;&#65533;(&#65533;&#65533;&#65533;&#65533;&#65533;.&#65533;0&#65533;L&#65533;&#65533;a&#598;3k&#65533;&#65533;y&#65533;&#65533;&#65533;h;&#65533;M&#65533;&#65533;&#65533;&#1192;S&#65533;<&#65533;&#65533;&#65533;&#65533;&#531;_&#65533;V=$  !&#65533;   ,n &#65533;   i &#65533;yH&#65533;&#65533;&#65533;&#65533;*\&#560;&#65533;&#199;#J&#65533;H&#65533;bEm>h&#65533;&#561;&#65533;&#463; C&#65533;I&#65533;&#65533;&#595;(S&#65533;\&#594;&#21516;-c&#668;I&#65533;&#65533;&#859;89&#65533;&#65533;&#627;&#65533;&#991;@&#65533;&#65533;J&#65533;&#65533;&#1123;F&#65533;"]&#692;&#65533;&#1234;J&#65533;J&#65533;J&#65533;h&#1322;X&#65533;ju !&#65533;   ,a &#65533; &#65533;  &#65533;  0&#65533;o&#65533;&#65533;"\&#65533;&#65533;!&#199;#B&#65533;(&#65533;"&#331;3b&#1832;&#65533;#E} 9&#65533;4(&#65533;d&#65533;&#65533;(S&#65533;\&#626;&#65533;&#727;0c&#668;I&#65533;&K&#65533; &#12380;)p&#65533;&#65533;z&#65533;&#65533;&#65533;&#65533;dI&#65533;D&#65533;*]&#692;&#65533;&#1235;A&#65533;F&#65533;R_=&#65533;X&#65533;j&#65533;&#65533;>&#65533;_&#65533;&#65533;&#1226;&#65533;lA&#65533;	&#1250;]{&#65533;&#65533;Z&#65533;l&#65533;&#653;K&#65533;&#1913;w&#65533;&#65533;&#65533;[v&#65533;@&#65533;x&#65533;=&#65533;w`&#6914;&#65533;&#65533;&#65533;&#65533;&#65533;&#65533;&#464;m^5&#65533;&#65533;(K}:&#65533;&#65533;;\x(&#1581;&#65533;GM&#65533;&#65533;&#65533;&#327;Qk&#54965;`b&#874;&#65533;&#65533;&#65533;&#792;o&#65533;&#1782;s&#65533;&#1869;&#65533;&#65533;&#65533;&#65533;&#65533;&#22412;&#65533;&#65533;p&#65533;&#821;&#65533;+&#65533;`2&#65533;TU&#65533;&#65533;N&#65533;z&#65533;&#1287;&#65533;&#65533;;&#65533;|+oZ&#65533;&#65533;&#65533;&#65533;&#65533;&#65533;&#65533;n&#1254;&#65533;&#65533;&#65533;y&#65533;(&#65533;&#65533;&#65533;p&#65533;&#65533;&#1271;&#65533;&#65533;&#65533;&#65533;h&#65533;&#65533;a%B"&#65533;wm$&#65533;&#65533;>&#65533;&#65533;&#65533;z)&#65533;&#479;J&#65533;G!K&#65533;7a&#65533;v&#65533;R&#65533;n(&#65533;&#65533;&#65533;&#65533;&#65533;&#65533;&#65533;h&#1607;^&#65533;&#65533;.&#65533;X&#65533;&#65533;#jHb&#65533;!&#1960;&#65533;&#65533;X&#65533;0I[{&#65533;&#65533;f&#65533;V&#65533;&#65533;v&#65533;&#65533;H.Yd&#65533;P2)&#65533;S &#65533;|&#65533;&#65533;&#1997;&#65533;&#65533;&#65533;<&#65533;#&#65533;d&#65533;8&#65533;c&#65533;&#65533;&&#65533;h&#65533;&#65533;Ko&#65533;4_&#65533;&#65533;&#65533;&#65533; h&#65533;&#65533;|&#65533;&#65533;&#30656;*(&#65533;&#65533;Am&#65533;&#34889;.&#680;&#65533;&#65533;:&#65533;(&#65533;&#65533;J&#65533;&#34965;bz&#65533;&#65533;&#65533;r&#65533;&#65533;&#65533;&#65533;&#65533;&#65533;i&#65533;&#65533;&#65533;:j&#65533;&#65533;B&#65533;*&#65533;&#65533;&#65533;J&#65533;&#65533;&#65533;&#65533;&#65533;&#43627;&#65533;	T&#1645;&#65533;&#65533;ZY&#65533; &#65533;&#683;&#65533;&#65533;&#65533;Z&#1198;&#65533;&#65533;&#65533;[&#65533;&#65533;&#65533;&#65533;l&#65533;&#65533;:m&#65533;&#65533;6[-&#65533;&#65533;&#65533;&#65533;V&#65533;;&#65533;&#65533;&#65533;v&#65533;%&#65533;0&#65533;&#35243;&#65533;&#65533;&#65533;&#65533;&#65533;&#65533;+/&#65533;&#65533;&#65533;k&#65533;&#65533;&#1963;&#65533;&#65533;&#65533;&#65533;&#65533;&#65533;&#65533;U&#65533;|&#65533;'&#65533;&#65533;&#65533;&#65533;&#65533;+.&#65533;&#65533;&#65533;&#318;&#65533;;&#65533;&#65533;&#65533;&#65533;/&#65533;g&#65533;&#65533;&#65533;l&#65533;!&#65533;l&#65533;&#65533;[|&#65533; &#65533;&#65533;&#65533;&#65533;&#634;,&#65533;&#65533;*&#65533;L2&#832;&#65533;&#65533;s&#65533;0&#2044;&#65533;&#65533;;&#65533;&#65533;&#65533;:&#65533;&#65533;&#65533; &#65533;&#65533;&#65533;>/&#65533;g&#65533;N&#65533;&#65533;t&#65533;ZqP5&#65533;/k55&#65533; `euVPc&#65533;&#65533;&#65533;)&#65533;}u&#65533; |m&#65533;&#65533;B&#65533;&#65533;k&#1493;umT&#65533;k7|&#65533;&#65533;[+-w&#65533;&#65533;&#65533;&#65533;]7&#65533;Y&#65533;=&#65533;&#65533;|&#65533;&#65533;w&#65533;dc&#65533;&#65533;&#65533;V&#65533;&#65533;&#1991;G&#65533;0&#1874;Wn&#65533;&#65533;k&#65533;&#65533;&#65533;&#65533;&#65533;j&#65533;&#65533;&#65533;&#65533;
&#65533;x&#800;&#65533;-zV&#65533;&#65533;&#65533;v&#1701;&#65533;&#65533;&#65533;&#65533;v&#65533;:&#65533;;&#65533;&#65533;&#805;n&#65533;&#1525;3&#65533;&#65533;w&#65533;x&#65533;To&#65533;z&#65533;c&#65533;N|&#65533;&#65533;_.&#65533;&#65533;&#65533;&#65533;&#65533;&#65533;&#65533;/&#65533;&#65533;&#65533;_&#65533;k&#65533;&#65533;~&#65533;`&#65533;&#65533;[Os&#65533;&#65533;&#65533;g&#65533;&#65533;&#65533;&#65533;&#65533;&#65533;&#65533;#&#65533;&#65533;&#65533;V/}&#65533;&#65533;&#65533;O&#65533;&#65533;&#1775;&#65533;&#65533;&#65533;&#65533;&#65533;U&#65533;&#65533;]&#65533;&#65533;@&#65533;&#65533;&#65533;&#65533;{&#65533;&#65533;&#65533;2&#65533;hL{&#65533;&#65533;X0^N~&#65533;&#65533; &#65533;(h&#65533;&#65533;q]&#65533;&#65533;-B&#65533;c&#65533;`&#65533;N&#65533;&#65533;&#65533;e.K&#65533;&#65533;c,&#65533;&#65533;p&#65533;&#65533;B&#65533;&#65533;d&#65533;C&#65533;&#65533;c7&#65533;!&#65533;&#65533;j&#65533;&#65533;&#7019;&#65533;B\`&#65533;&#65533;&#65533;&#65533;$B&#65533;&#65533;,<&#65533;&#65533;&#65533;Dr&#65533;+&#65533;SL&#65533;8&#65533;,&#58379;}&#162;TE&#65533;-q&#65533;C&#1593;&#264;&#65533;lE&#65533;&#65533;(&#65533;&#65533;&#65533;&#65533;F8*&#65533;`&#1314;1&#65533;C@&#65533;q&#65533;f&#65533;!y&#65533;2&#65533;&#17348;&#65533;&#65533;&#65533;&#65533;H&#65533;]&#65533;&#65533;&#65533;#&#65533;&#65533; &#65533;C
d&#65533;w\#%&#65533;&#65533;+JJ&#65533;m&#65533;L"&#65533;VBA9&#65533;&#65533;Qc&#65533;&#65533;&#65533;vBU&#65533;&#65533;<&#65533;+K9IH"M&#65533;&#65533;Be&#65533;5&#671;u&#65533;&#65533;&#65533;&#65533;"*&#65533;FK&#658;&#65533;&#532;&#65533;]&#65533;'&#65533;&#65533;.o&#65533;&#65533;"3&#65533;X&#65533;&#65533;M&#65533;t.&#65533;&#65533;n&#65533;&#65533;fv&#65533;7+&&#65533;t&#65533;Jmbz&#65533;2&#65533;&#65533;&#65533;&#65533;&#65533;Wfu&#11036;&#65533;&#65533;&#65533;&#616;&#65533;P&#65533;&#65533;&#65533;&#65533;&#65533;p&#65533;&#65533;Nun&#65533;&#65533;&#65533;&#65533;&#28087;&#65533;&#65533;&#65533;f)&#65533;&#65533;*&#771;&#65533;&#65533;&#65533;&#65533;@Y&#65533;&#65533;&#65533;~&#65533;&#65533;*/&#65533;C*&#65533;q&#65533;05Z@&#65533;q&#65533;&#65533;&#65533;"&#65533;&#65533;&#65533;PnV&#65533;&#65533;&#65533;&#65533;QV&#65533;J&#65533;&#65533;&#65533;&#65533;&#65533;&#65533;F&#65533;&#65533;&#65533;Z&#65533;X)xX<i&#65533;&#1188;&#65533;&#65533;[C&#65533;b4&#65533;eS#&#65533;&#65533;&#65533;&#65533;K*&#65533;j
-f&#65533;*&#65533; &#65533;>&#1096;T&#65533;&#65533;&#65533;ph;& n::&#65533;r&#1373;&#65533;&#28142;*T&#1673;k&#65533;B&#65533;TwG&#65533;a&#65533;&#65533;&#65533;de;_&#65533;|f5&#65533;&#65533;k[&#65533;V1&#65533;&#949;&#65533;	&#65533;&#65533;a3&#65533;&#65533;[&#65533;&#65533;Ou&#65533;'&#65533;'&#65533;*m&#65533;&#65533;TkU&#65533;&#1471;6\&#65533;&#65533;&#65533;a&#65533;4&#65533;&#65533;&#65533;38-`A&#65533;8&#65533;J6&#65533;&#65533;&#65533;+e&#65533;&#665;&#65533;&#65533;&#65533;&#65533;&#65533;&#65533;C&#65533;&#65533;&#65533;&#65533;U&#65533;0++hO*\&#65533;r&#65533;u&#65533;-&#65533;b&#65533;&#65533;&#65533;&#65533;&#65533;&#65533;)d&#65533;&#65533;&#65533;&#1610;V&#65533;>&#65533;nrIy&#437;n6&#65533; &#65533;o&#65533;&#65533;5&#65533;&#65533;&#65533;&#65533;+&#65533;u&#65533;k\&#65533;&#65533;p]]&#65533;XS&#759;h&#65533;&#894;&#65533;&#65533;^&#65533;4&#65533;Q&#65533;R&#65533;&#65533;&#65533;&#65533;nq&#65533;&#65533;_&#65533;m&#65533;&#65533;&#65533;.&#65533;&#1035;&#65533;&#65533;V&#65533;&#65533;m-AM:.|&#65533;w&#65533;&#65533;5&#65533;J&#65533;&#65533;6&#65533;I+&#65533;&#65533;&#65533;&#65533;&#65533;&#1343;	=1&#65533;>j&#65533;&#65533;8&#65533;&#65533;%0&#65533;&#65533;&#65533;&#65533;&#65533;U&#65533;&#65533;R&#65533;&#65533;J&#65533;c&#65533;6&#172;]1H3c&#65533;&#65533;&#65533;&#65533;}&#65533;l&#65533;&#65533;&#65533;&#65533;&#65533;&#65533;A?=H&#65533;&#65533;E&#65533;&#65533;2~Q&#65533;b&#65533;"w&#65533;&#65533;&#65533;h&#65533;l[d&#65533;2&#65533;}=MK&#65533;
&#65533;&#65533;G&#65533;&#65533;+&#65533;&#65533;&#65533;&#1433;&#65533;+&#65533;1&#65533;$,&#65533;&#65533;&#65533;u&#65533;"qt&#65533;[&#65533;&#65533;6&#65533;,&#65533;c&#65533; &#65533;&#65533;&#65533;9&#65533;&#65533;&#65533;&#65533;,e&#65533;%&#65533;&#65533;&#65533;&#65533;<&#65533;s&#65533;&#65533;&#65533;iA&#65533;&#65533;&#65533;]&#65533;t~l&#65533;&#65533;&#65533;&#1643;*{4&#65533;&#65533;v&#65533;&#693923;v&#65533;t&#65533;&#65533;&#65533;/[&#65533;&#1431;&#65533;&#65533;x&#65533;&#65533;^y&#65533;`&#946;&#65533;&#732;&#65533;i&#65533;&#65533;6&#433;O&#65533;B&#65533;d&#65533;m&#65533;&#900;m&#65533;e-&#65533;a
:&#1529;6&#65533;&#65533;f&#65533;&#65533;&#65533;&#65533;fp&#65533;c&#65533;dc}T&#65533;&#65533;&#65533;l&#1002;u&#65533;&#1378;4&#65533;.t&#65533;g&#65533;-q&#65533;&#65533;&#65533;&#65533;sy&#65533;&#65533;&#65533;n&#65533;&#65533;&#65533;&#65533;&#65533;#&#65533;&#65533;&#65533;z&#65533;&#65533;~&#65533;k&#65533;ho&#1388;&#65533;u&#65533;;&#65533;LCw&#65533;&#65533;&#65533;&#65533;)&#65533;qo&#65533;&#382;&#65533;^&#65533;&#348;&#65533;R&#65533;&#65533;&#1550;&#65533;U#&#65533;py&#65533;Z&#65533;&#65533;s&#65533;{m&#65533;<&#65533;&#65533;&#65533;&#60873;7&#65533;s@c&#65533;;&#65533;A&#65533;&#65533;l&#65533;&#65533;r&#65533;&#65533;d}&#65533;&#65533;\#&#1243;Y[x&#65533;-}&#65533;rz&#65533; &#65533;x&#65533;^`&#65533;&#65533;&#65533;&#65533;6&#65533;&#65533;&#65533;!&#65533;&#65533;\&#65533;U&#65533;IG&#65533;J&#65533;|<j&#1674;>&#65533;u&#65533;&#65533;=w}K&#65533;&#65533;2&#65533;7&#65533;}&#65533;wQ&#65533;&#65533;j&#65533;&#65533;&#65533;&#65533;&#65533;&#65533;&#65533;&#65533;&#65533;I&#65533;&#65533;;&#65533;&#65533;&#65533;>]&#65533;&#65533;:&#485;&#65533;&#65533;m&#65533;&#1292;&#65533;&#65533;&#65533;&#65533;m&#65533;&#65533;&#65533;&#2042;Ni&#65533;vi&#65533;&#65533;&#65533;&#65533;&#65533;&#65533;&#65533;&#65533;&#65533;&#65533;I&#65533;Q&#65533;&#1976;&#65533;&#65533;w&#65533;&#65533;&#65533;`&#65533;&#65533;w/p&#65533;&#65533;&#1779;&#65533;4&#141;&#65533;&#65533;&#65533;'^&#65533;]&#65533;&#65533;}b`&#65533;&#65533;&#65533;&#1662;v&#65533;}&#65533;&#65533;+?&#65533;&#65533;>&#65533;z&#65533;&#65533;}&#65533;?9&#65533;&#65533;M&#65533;&#65533;|&#65533;&#65533;&#65533;&#65533;&#65533;}o&#65533;&#65533;&#65533;&#65533;_j
p&#65533;&#65533;&#65533;&#65533;&#65533;&#65533;&#1534;&#65533;&#65533;&#65533;,&#2015;&#65533; gF&#65533;&#65533;m3&#65533;yx&#65533;2&#65533;N&#65533;f}&#65533;7u&#65533;&y&#65533;&#65533;}&#2023;uX&#65533;&#65533;g&#65533;&#65533;'v&#65533;Gb&#65533;T4&#65533;W1Sy&#65533;v&#65533;w}&#65533;gQ(j{&#65533;~B&#1474;&#65533;gb&#65533;gp&#711;w&#65533;&#65533;s&#65533;&#65533;s48&#65533;h&#65533;&#65533;a&#65533;t(&#65533;wa&#65533;~=&#65533;y&#65533;&#65533;Q&#65533;b&#65533;}&#65533;uVG&#65533;&#65533;&#65533;}6n7n&#1223;u&#65533;}&#65533;W&#65533;;&#65533;Y&#65533;&#65533;&#65533;&#1111;&#65533;Gy&#65533;&#1477;&#65533;&#65533;&#65533;&#65533;'&#65533;&#1735;ov&#65533;&#65533;g&#65533;9X&#65533;_8&#65533;&#65533;G&#65533;&#65533;&#65533;5&#65533;o,&#65533;e&#65533;&#65533;q7&#65533;&#65533;w~x&#65533;&#65533;Wud&#65533;&#65533;&#65533;&#65533;&#65533;&#65533;58rr&#65533;&#65533;Zx&#65533;S&#65533;w&#65533;&#65533;mo&#65533;&#65533;&#65533;k&#65533;&#65533;|<h9&#65533;&#65533;&#65533;&#65533;&#65533;t&#65533;&#65533;&#65533;w&#65533;&#65533;&#65533;{&#65533;&#65533;uGh&#65533;A|'H&#65533;;&#65533;~#(&#65533;&#65533;F&#65533;Y7&#65533;&#65533;&#65533;&#65533;&#448;&#65533;&#1483;N(]&#65533;X&#65533;&#65533;S&#65533;&#65533;|&#65533;&#65533;&#65533;g&#65533;&#65533;&#1538;&#65533;(u&#65533;x}%x&#65533;&#65533;&#65533;&#65533;X{&#65533;(&#65533;i&#65533;ow&#65533;y&#65533;&#65533;&#65533;&#65533;&#65533;&#65533;&#65533;&#1418;&#65533;&#65533;&#65533;@&#65533;X&#65533;&#65533;&#5633;&#65533;&#65533;&#65533;F&#65533;&#65533;e&#65533;~&#65533;&#1536;W&#65533;q?(&#65533;&#65533;W&#65533;&#65533;(&#65533;&#488;&#65533;&#65533;&#65533;vd&#65533;&#65533;uwm&#65533;x&#65533;&#65533;:&#65533;&#65533;&#65533;{.&#65533;&#65533;&#65533;&#65533;&#65533;&#65533;v&#65533;&#65533;&#65533;{&#65533;&#65533;&#65533;&#65533;&#65533;&#424;&#65533;+(&#65533;&#65533;X&#65533;wf&#65533;|&#65533;&#65533;&#65533;&#65533;K&#1553;u&#65533;&#65533;&#65533;&#455;&#65533;&#65533;&#65533;t&#65533;&#65533;3&#65533;&#65533;c&#1550;&#65533;w&#65533;.&#65533;i&#65533;&#65533;X&#65533;&#65533;&#65533;&#65533;&#65533;
	&#65533;&#1552;w&#65533;&#65533;&#65533;&#1485;&#65533;&#65533;&#65533;	&#65533;2&#65533;&#65533;&#65533;&#65533;&#65533;8&#65533;aW&#65533;&#65533;X&#65533;&#65533;&#65533;|&#65533;&#65533;y(&#65533;#&#65533;b&#65533;&#1554;&#65533;&#65533;&#65533;(&#65533;&#65533;&#1551;(&#65533;l(&#65533;5&#65533;&#65533;&#65533;H&#65533;&#65533;&#65533;&#65533;v&#467;&#38140;&#65533;&#65533;*&#65533;&#65533;&#65533;&#65533;&#65533;G&#65533;&#65533;I&#65533;w&#65533;&#65533;~&#65533;X&#65533;/	&#65533;)&#65533;&#65533;&#65533;5&#65533;&#65533;&#65533;h&#65533;&#65533;H&#65533;&#65533;&#65533;&#65533;g&#65533;x&#1621;&#65533;&#65533;&#65533;&#1559;|&#585;&#65533;&#65533;&#65533;&#65533;;i}=i&#65533;?	&#65533;&#65533;(&#65533;&#59927;!i&#65533;&#65533;&#33893;&#65533;&#65533;&#65533;8}&#65533;8	&#65533;;H&#65533;&#65533;X&#65533;&#65533;&#65533;&#65533;&#65533;x&#65533;)	&#65533;\9&#65533;.&#65533;&#65533;&#65533;&#65533;<X&#65533;&#65533;y&#65533;&#65533;i&#65533;h9&#65533;&#65533;&#65533;&#65533;&#65533;&#1622;&#65533;&#65533;&#65533;&#65533;w&#65533;&#65533;I&#65533;C&#65533;&#65533;&#65533;s&#65533;Y&#65533;tz&#65533;g&#65533;#'&#65533;0&#65533;i9&#65533;V&#65533;)}WI&#65533;Ty&#65533;&#65533;&#600;&#65533;H&#65533;R(&#65533;&#65533;&#65533;&#65533;)&#65533;"X&#65533;&#65533;x&#65533;&#65533;)&#65533;>&#598;l&#65533;&#65533;&#65533;&#65533;c&#65533;y&#65533;t9&#65533;&#65533;G-Y&#65533;&#65533;&#1565;L9&#65533;&#65533;&#65533;Q&#65533;&#65533;&#65533;&#65533;&#65533;i&#65533;YI&#65533;[&#65533;&#65533;&#1691;&#65533;h&#65533;&#65533;i&#65533;&#65533;&#605; Y&#65533;y(&#65533;&#65533;&#65533;&#65533;&#65533;&#65533;&#65533;y{&#65533;	&#65533;b(&#65533;&#65533;9&#65533;&#65533;&#65533;&#65533;w&#65533;&#65533;&#535;&#65533;&#1629;P&#1621;&#65533;|J&#65533;&#65533;&#65533;_&#65533;,i&#65533;8&#65533;&#65533; &#65533;&#65533;&#65533;I&#65533;8&#65533;&#65533;&#65533;v&#65533;)&#65533;&#65533;&#65533;&#65533;4:&#65533;x&#1439;H&#65533;&#65533;9&#65533;E)w&#65533;&#65533;&#1577;&#65533;&#1689;&#65533;&#65533;&#65533;&#65533;&#65533;&#65533;&#65533;N&#65533;&#65533;&#65533;&#611;&#65533;&#39160;&#65533;&#65533;&#65533;&#65533;l
&#65533;E&#65533;&#65533;&#65533;&#65533;IZ&#65533;&#65533;&#1636;9&#65533;&#65533;&#65533;&#65533;c	&#65533;(&#65533;&#65533;AY&#65533;,:&#65533;&#65533;&#65533;&#65533;&#65533;i&#65533;&#65533;&#1496;`
&#65533;L&#65533;:&#65533;:&#65533;:z&#65533;M&#65533;&#65533;&#1846;&#65533;Z&#65533;n&#65533;&#65533;p&#65533;r&#65533;}H&#65533;&#65533;vZ&#65533;!&#65533;&#65533;j)w|&#65533;~j&#65533;q)&#65533;D&#65533;&#65533;&#65533;&#545;&#65533;h&#65533;&#65533;&#606;&#65533;&#552;&#65533;&#65533;C
&#65533;h&#65533;&#65533;&#65533;*&#65533;&#65533;J&#65533;&#65533;&#1702;_&#1694;i&#65533;s&#65533;&#65533;4&#602;&#65533;&#65533;&#65533;\&#65533;&#1655;&#65533;&#65533;I{'&#65533;&#65533;&#65533;&#65533;&#65533;&#65533;&#65533;&#667;&#65533;&#43380;&#1690;&#65533;y&#65533;&#1690;&#65533;&#65533;(&#65533;&#65533;V&#65533;O&#65533;&#65533;&#65533;&#65533;z&#65533;i&#65533;W9&#65533;q&#65533;&#65533;k(&#65533;&#602;&#65533;w:&#65533;&#65533;&#65533;&#65533;|}Z&#65533;@&#65533;&#65533;+&#65533;&#65533;j&#65533;&#65533;&#65533;]&#65533;{&#65533;Z&#65533;N&#1640;&#65533;&#65533;&#65533;&#65533;*&#65533;&#65533;Y&#65533;=Z&#65533;&#32364;&#65533;)&#65533;&#65533;	&#65533;qj&#65533;&#65533;*&#65533;&#65533;I&#65533;&#65533;&#65533;&#65533;&#65533;&#65533;&#65533;&#65533;:&#65533;&#65533;j{&#1322;&#65533;W&#1706;&#65533;&#65533;&#65533;&#5786;2&#65533;&#65533;4&#669;&#65533;&#553;&#1712;&#65533;&#65533;&#65533;&#65533;L&#65533;&#65533;&#65533;&#2041;&#65533;o*&#65533;4[&#65533;&#65533;&#689;&#65533;&#65533;&#65533;fi&#65533;e&#65533;&#65533;#&#65533;&#65533;&#65533;&#687;)&#65533;&#65533;
&#65533;&#65533;Y&#65533;w9&#65533;&#65533;&#65533;&#65533;F;&#65533;3&#65533;5&#65533;}&#65533;J&#65533;9}'i&#65533;&#65533;&#65533;>&#65533;&#65533;H&#65533;J&#65533;&#65533;&#65533;&#65533;+&#65533;![&#65533;,&#564;&#65533;h&#65533;&#65533;&#65533;&#65533;&#65533;&#65533;&#65533;
&#65533;Y&#65533;&#65533;&#65533;&#65533;1&#65533;
&#65533;}&#65533;&#65533;:&#65533;&#65533;*&#65533;?
&#65533;&#65533;j&#65533;&#65533;J&#65533;&#65533;{&#65533;C&#1740;K&#65533; 
&#65533;&#65533;*&#65533;&#65533;&#528;&#65533;&#65533;&#65533;&#65533;&#65533;&#65533;y&#65533;&#65533;VJ&#65533;}&#48307;Z&#65533;&#708;{&#629;&#65533;j&#65533;&#65533;&#65533;&#65533;K&#65533;cK&#65533;e&#48653;&#46619;&#698;&#65533;8&#65533;RZ&#65533;[&#65533;x&#65533;&#65533;&#65533;&#65533;&#65533;Z&#65533;	&#65533;{&#65533;y&#65533;U&#1772;&#65533;x&#65533;vZ&#65533;[[&#65533;&#65533;k&#65533;&#65533;ak&#65533;;&#742;&#65533;&#1725;&#65533;&#65533;&#65533;&#65533;&#65533;&#65533;K&#65533;&#65533;k&#65533;&#65533;&#65533;&#65533;;&#65533;K[&#65533;&#65533;&#65533;&#65533;&#523;&#65533;R+&#65533;&#65533;;&#65533;V&#65533;&#65533;&#65533;I&#65533;&#65533;+&#65533;&#65533;&#65533;&#65533;&#65533;$Y&#65533;&#1335;&#65533;i&#65533;&#65533;&#65533;&#65533;H	&#65533;GJ&#65533;&#65533;&#65533;&#65533;&#65533;&#65533;&#65533;&#65533;&#65533;&#48889;n&#65533;U&#65533;&#65533;s)&#65533;&#65533;&#1788;&#65533;j&#65533;&#65533;&#65533;2&#65533;&#65533;&#65533;&#1762;&#65533;&#65533;&#65533;&#65533;&#65533;:&#704;&#1779;&#65533;&#65533;&#65533;@&#65533;&#65533;&#65533;;&#65533;&#65533;&#65533;&#65533;&#65533;&#740;&#65533;&#65533;&#65533;`:&#65533;&#65533;;&#65533;'&#65533;&#65533;z&#65533;YZ&#65533; &#65533;/&#65533;&#65533;)&#65533;/&#65533;&#65533;"&#65533;&#65533;&#65533;K&#65533;&#65533;&#65533;&#65533;&#696;&#65533;&#65533;F&#699;cY&#65533;&#65533;	&#65533;5&#1855;)&#65533;&#65533;9&#65533;w+&#65533;=<&#65533;"&#65533;&#65533;&#65533;&#65533;&#65533;&#1773;M&#65533;&#65533;0
&#65533;I&#65533;&#65533;&#65533;k&#138;&#65533;&#65533;&#65533;&#65533;&#1838;_&#65533;&#65533;	L&#65533;2&#65533;&#65533;&#65533;6w8&#65533;&#65533;`&#65533;&#65533;&#65533;&#65533;&#731;&#65533;&#65533;&#65533;&#65533;]&#65533;Y&#65533;&#65533;&#65533;&#65533;&#65533;#
&#65533;&#65533;*&#65533;&#1675;&#65533;<+&#65533;&#65533;&#65533;&#65533;&#65533;&#65533;&#65533;a&#65533;&#339;Y&#65533;z&#65533;[l&#65533;<&#540;[&#65533;&#65533;+&#418;&#65533;&#65533;T&#65533;&#65533;&#65533;&#65533;&#65533;&#65533;&#65533;&#65533;&#65533;&#65533;[&#65533;y&#65533;%&#65533;&#65533;N&#65533;&#65533;&#65533;&#65533;&#65533;Q|&#65533;&#65533;&#65533;&#65533;k&#65533;&#65533;&#65533;&#65533;&#484;&#65533;&#65533;\&#65533;&#65533;&#65533;&#65533;&#65533;mH&#65533;&#65533;x&#65533;>,&#65533;&#65533;k&#65533;&#65533;&#65533;&#819;&#65533;&#65533;Fl&#65533;&#65533;&#46182;L&#177;k&#637;&#65533;&#65533;&#65533;&#65533;v&#65533;&#65533;-|&#65533;/&#65533;|<&#65533;&#65533;L&#65533;&#65533;&#65533;&#834;&#65533;&#65533;&#65533;<&#65533;&#1068;&#940;&#65533;&#65533;&#65533;*&#65533;&#65533;\&#65533;;&#65533;&#65533;\&#65533;mL&#65533;&#65533;&#65533;&#65533;&#65533;&#65533;&#65533;XI&#65533;&#65533;&#65533;C&#65533;&#65533;!&#65533;&#594;9&#65533;&#59159;&#65533;W&#697;|&#65533;&#65533;l&#65533;&#1020;&#199;<&#65533;&#65533;&#65533;&#65533;&#65533;&#65533;&#65533;&#65533;j&#65533;&#65533;&#65533;&#65533;L&#65533;&#65533;&#65533;&#65533;&#65533;I&#959;&#65533;&#65533;&#65533;&#65533;&#65533;&#65533;&#65533;&#65533;&#65533;Jw&#65533;,&#65533;&#65533;&#65533;&#65533;&#65533;&#65533;K&#65533;&#65533;&#65533;L&#393;&#65533;&#65533;!-&#295;&#65533;&#65533;%=&#65533;4=&#65533;f&#65533;&#65533;&#65533;(Y&#65533;0=&#65533;&#65533;8&#65533;zl&#65533;&#65533;&#65533;&#65533;\&#65533;&#65533;|&#65533;7&#65533;&#65533;&#65533;&#65533;&#1222;&#65533;&#65533;&#65533;k&#65533;&#65533;&#65533;&#65533;&#65533;0&#65533;	{&#65533;&#65533;l&#1428;&#65533;%9&#510;&#65533;&#1079;&#65533;&#65533;&#65533;&#65533;&#316;&#65533;1<&#65533;&#65533;&#65533;&#65533;&#65533;&#65533;[&#65533;am&#65533;M&#65533;BM&#65533; &#1906;1z&#65533;&#65533;&#65533;&#65533;&#65533;&#65533;&#65533;L&#65533;N=&#1495;&#65533;/}&#1499;\&#65533;z}&#65533;0|&#65533;}&#65533;&#65533;:&#65533;<&#65533;&#65533;,&#1451;&#65533;X&#65533;&#65533;D&#65533;&#65533;y&#65533;&#65533;$&#65533;&#65533;$&#65533;&#65533;-&#65533;7&#65533;&#65533;&#65533;=&#920;m&#65533;}&#65533;&#65533;+&#65533;1	&#65533;&#65533;&#65533;&#961;&#65533;&#65533;&#65533;&#1817;&#65533;&#65533;&#65533;@m&#65533;&#65533;&#65533;&#1133;}&#65533;F&#877;&#65533;&#65533;&#65533;&#65533;z&#65533;&#1165;&#1795;&#619;'&#65533;&#1781;&#65533;&#65533;&#65533;w&#65533;&#65533;&#65533;&#1889;(&#65533;P&#65533;&#65533;SK&#65533;&#761;&#65533;N&#65533;&#65533;&#957;&#65533;&#65533;}&#1456;&#65533;&#65533;C|&#65533;I&#65533;&#65533;&#65533;q]&#65533; &#65533;&#65533;u&#65533;&#65533;x&#65533;&#65533;&#65533;&#65533;&#65533;&&#65533;Y&#65533;9&#65533;&#1956;&#65533;&#65533;=}&#1670;&#65533;&#65533;]\&#65533;&#65533;&#818;&#65533;m&#65533;&#1293;&#1330;&#65533;&#65533;&#65533;&#65533;&#65533;^&#65533;&#65533;&#65533;M&#65533;.&#65533;&#65533;&#65533;|&#65533;&#65533;&#1031;&#65533;&#65533;&#940;&#65533;&#65533;&#65533;&#1817;&#65533;&#65533;&#65533;<&#65533;&#65533;CM&#65533;E&#65533;&#7213;&#65533;&#65533;m&#65533;&#65533;&#65533;&#65533;&#65533;&#65533;L\&#65533;PM&#65533;P\&#65533;&#65533;&#65533;KM&#65533;&#65533;Y&#65533;n&#65533;&#65533;]&#65533;_&#65533;&#65533;&#65533;c&#65533;&#65533;&#65533;&#65533;&#65533;8&#65533;&#65533;&#381;&#13309;&#65533;&#880;&#65533;]&#65533;O}&#65533;~&#65533;&#65533;-&#65533;x&#65533;&#65533;QY&#65533;
&#65533;&#65533;K&#65533;&#65533;&#65533;&#65533;&#65533;&#860;&#65533;m&#65533;W&#65533;&#65533;*k&#65533;f&#65533;:>&#65533;<&#65533;&#65533;&#65533;&#65533;&#65533;o|&#65533;8&#65533;&#65533; k>&#65533;&#65533;&#65533;,<&#1246;&#65533;&#65533;&#1718;&#1536;,&#65533;&#65533;&#65533;&#65533;U&#65533;&#65533;y&#65533;{^&#65533;@\&#65533;&#65533;&#65533;&#65533;&#65533;n&#65533;&#65533;&#65533;&#65533;&#1287;&#65533;&#65533;EN&#65533;h>&#65533;?&#65533;&#65533;{&#65533;&#65533;+~&#65533;-~&#65533;&#65533;&#65533;&#65533;1&#65533;&#360;M&#65533;&#65533;&#65533;|&#65533;&#65533;\&#65533;&#65533;^&#65533;&#528;]&#65533;~&#42269;&#65533;,}nP&#65533;P. !&#65533;   ,_ &#65533; &#65533;  &#65533; &#729;&#65533;7&#65533; &#65533;&#65533;"\&#65533;&#65533;!&#199;#B&#65533;(&#65533;"&#331;3b&#1832;&#65533;#&#453;&#1782;9&#65533;&#65533;>&#65533;(K&#65533;<&#65533;2%&#727;.c&#65533;&#65533;	&#65533;&#65533;&#794;8o&#65533;&#65533;3g&#989;>&#65533;&#65533;,W&#65533;8&#65533;HGU&#65533;&#65533;&#65533;R&#65533;MO>&#65533;u&#65533;T&#65533;U&#65533;j&#65533;&#661;&#65533;W&#65533;_&#65533;&#65533;&#65533;:v&#65533;U}&#65533;&#65533;&#65533;r&#65533;Z&#65533;?&#65533;&#157;&#65533;&#65533;&#65533;\&#65533;n&#65533;&#65533;&#65533;O&#2005;M&#65533;&#65533;R_&#65533;&#65533;&#65533;&#65533;.<j&#65533;&#65533;A&#458;&#65533;x&#65533;&#65533;&#407;+c&#1964;&#65533;sd&#65533;X94&#65533;&#1188;O&#65533;&#65533;&#65533;r &#65533;&#65533;|&#65533;&#65533;4(.mC&#200;&#65533;&#65533;<l5oR&#65533;y&#65533;o&#65533;m&#65533;*&#65533;&#65533;&#65533;&#65533;&#65533;&#1027;&#65533;<&#65533;&#65533;6m&#65533;&#65533;J&#65533;&#65533; &#65533;&#65533;b]&#65533;&#65533;&#65533;vX&#65533;&#65533;&#65533;&#65533;&#65533;#&#65533;&#65533;&#65533;>"&#65533;&#65533;y&#65533;a&#65533;h&#65533;&#65533;&#985;&#65533;&#65533;&#65533;?a&#65533;D   7B&#65533;&#65533;E&#65533;H&#1377;W\`&#65533;&#65533;7NZ&#65533;6a<&#65533;&#65533;m,&#65533;&#65533;&#65533;~&#65533;&#65533;(&#65533;x]&#65533;R<eX&#65533;&#65533; {&#65533;&#65533;&#65533;&#832;/&#65533;&#65533;p&#65533;&#65533;T&#65533;&#65533;&#65533;K}&#65533;&#65533;&#1680;&#65533;&#65533;Fdf&#65533;!y&#65533;&#65533;E&#65533;&#65533;d&#65533;I*4&#1153;*y&#65533;"|&#65533;&#65533;TO&#65533;/&#65533;s&#65533;A3&#65533;&#65533;&#65533;&#65533;&#65533;&#65533;Tm&#65533;`)r"&#65533;Gb&#65533;o&#65533;&#65533;r&#65533;MY&#65533;{&#65533;&#18560;&#65533;&#65533;&#65533;p4&#65533;&#65533;z&#65533;&#65533;qD&#65533;&#65533;&#65533;J&#65533;&#65533;)&#65533;qF&#65533;gkR&#65533;^"`&#670;&#65533;&#65533;a&#65533;);T)6!n&#65533;&#65533;ci&#65533;&#65533;&#65533;&#65533;J
&#39216;>&#65533;*%e-&#65533;UkI'%%X&#65533;B&#65533;e&#65533;RM&#65533;&#65533;G&#65533;~T&#65533;&#65533;&&#65533;&#65533;[=9F&#65533;&#1157;*&#65533;&#65533;/q&#65533;&#65533;6A&#65533;I-L&#65533;v&#65533;k&#65533;&#65533;r&#65533;&#65533;&#65533;&#65533;+&#65533;&#65533;&#18347;n&#65533;^&#65533;&#65533;&#65533;n&#65533;&#65533;&#65533;F&#65533;.f&#65533;&#65533;&#65533;V4q&#65533;/N&#65533;"&#65533;/&#65533;lc&#65533;'\o&#65533;&#65533;8&#65533;&#65533;w=&#65533;m&#65533;&#65533;lCz&#65533;&#583;&#65533;&#65533;w&#65533;&#65533;&#65533; &#65533;,&#65533;&#65533;$&#65533;&#65533;q&#65533;({&#65533;&#65533;&#65533;&#241;&#65533;&#65533;&#65533;0&#65533;,s&#65533;1&#65533;&#65533;&#65533;&#65533;,&#2028;3&#65533;9&#65533;<&#65533;&#65533;0D`g4v M&#65533;&#65533;I&#65533;&#65533;t&#65533;M?&#65533;4&#65533;K+=5&#65533;Jc&#65533;5&#65533;WO&#65533;u&#65533;][-u&#65533;K&#65533;-&#65533;&#65533;G'M&#65533;&#65533;l&#65533;mu&#65533;p&#65533;w&#65533;HK 7&#65533;J&#65533;&#65533;&#65533;&#65533;S&#65533;&#65533;&#65533;v'Cm&#1924;n&#65533;&#65533;'&#65533;&#65533;&#65533;m&#65533;&#65533;&#1167;W]&#65533;&#1107;&#65533;]&#65533;&#65533;Wn&#65533;&#65533;c&#65533;&#65533;&#30083;n&#65533;&#65533;=&#65533;&#65533;Z0x&#65533;&#65533;&#65533;&#65533;&#65533;&#65533;&#65533;&#65533;&#65533;&#65533;N&#65533;&#65533;&#65533;&#65533;&#65533;&#65533;&#65533;&#65533;;&#65533;o&#65533;&#65533;&#65533;C~&#65533;&#1131;&#65533;.&#65533;&#65533;&#65533;&#65533;&#65533;&#65533;&#65533;&#65533;3&#65533;z&#65533;U&#65533;&#65533;&#65533;&#65533;&#65533;&#65533;&#65533;&#65533;&#65533;s`&#65533;&#65533;&#65533;&#65533;&#65533;&#65533;&#1931;_~&#65533;&#1020;&#65533;&#29935;~&#65533;&#65533;?&#65533;&#65533;&#65533;&#65533;&#65533;&#65533;&#65533;&#65533;K&#1018;&#65533; &#65533;&#65533;&#65533;'@Fo&#65533;&#65533;{&#65533;&#65533;&#65533;&#65533;yD&#65533;&#65533;2&#65533;&#65533;1&#65533;&#65533;&#65533;c&#65533;&#65533;&#65533;A&#65533;&#65533;v	D&#65533;5B"&#65533;|%T&#65533;&#65533;'&#65533;&#65533;&#65533;&#65533;S&#65533;H&#65533;&#65533;&#65533;6&#801;o(C&#65533;mOz&#65533;c&#65533;&#65533;&#65533;&#65533;'D&#65533;u0&#65533;C&#65533;&#65533;G&#65533;&#65533;&#65533;&#65533;&#65533;v&#65533;7&#65533;&#65533;&#65533;&#65533;&#65533;.^&#65533;z&#65533;&#65533;&#65533;&#65533;5&#1825;&#65533;&#65533;&#65533;.NP&#65533;	&#65533;G&#65533;&#65533;&#65533;y&#65533;&&#65533;&#65533;&#65533;&#65533;>9&#65533;&#65533;|r&#65533;&#65533;&#65533;H&#65533; &#65533;h&#65533;ka&#65533;8&#65533;&#65533;&#65533;&#65533;&#65533;$c"&#65533;&#65533;v&#65533;~Nl#&#65533;&#65533;G&#65533;!&#1423;&#65533;F&#65533; 1D(2&#65533;&#65533;&#65533;|_&#65533;,&#65533;&#65533;&#65533;&#65533;&#65533;&#65533;*	&#65533;JC&#65533;Q&#65533;d&#65533;1x<&#1425;&#65533;w&#65533;ee&#65533;F6f0&#65533;&#65533;&#65533;&#65533;.&#1112;&#65533;=&#65533;Or&#65533;&#65533;A&#65533;6&#65533;An&#65533;&#65533;ddYYFW&#65533;&#65533;&#65533;&#65533;#&#65533;&#65533;&#65533;I&#65533;&#65533;&#65533;&#65533;&#65533;&#65533;5	Go&#65533;&#65533;&#65533;&#65533;&#65533;/&#65533;&#65533;rw&#65533;+&#65533;6@4e&#65533;&#65533;&#65533;&#65533;&#65533;&#65533;5u&#65533;&#65533;&#65533;0&#65533;S&#65533;&#65533;&#65533;&#65533;c)&#770;&#65533;R~&#65533;L&#65533;0&#65533;&#65533;&#388;&#65533;&#65533;&#65533;<^&#65533;)&#65533;(s&#65533;&#65533;#@[	&#65533;&#65533;&#65533;&#65533;&#65533;&#65533;YDP&#65533;3&#65533;&#65533;d:&#233;&#1171;&#65533;&#1188;&#65533;&#65533;
g&#65533;G&#65533;M&#65533;&#65533;&#868;'=&#65533;)&#65533;~&#65533;&#1247;&#65533;("&#65533;&#65533;&#65533;m&#65533;&#65533;e/z&#65533;24&#65533;&#65533;|*S&#65533;&#65533;Q&#65533;&#65533;&#65533;&#65533;Sf3&#65533;HS&#65533;&#65533;&#65533;&#65533;&#65533;&#65533;&PH&#65533;@NO&#65533;&#65533;&#65533;fJW
J&#65533;&#1201;&#65533;&#65533;|)[&#65533;&#65533;&#65533;6&#1198;&#65533;x}&#65533;&#65533;$&#65533;Q&#65533;&#65533;a&#65533;j`C*V&#65533;P&#65533;Dm &#65533;T&#65533;&#65533;&#65533;]*d&#65533;U&#65533;&#65533;&#65533;3&#65533;&#65533;=&#65533;&#65533;@f&#65533;&#1265;&#65533;&#65533;&#65533;"&#65533;&#65533;&#65533;&#1182;&#65533;&#65533;&#65533;&#65533; &#65533;8<&#65533;:&#65533;&#65533;|-;)W&#65533;&#65533;&#65533;&#1234;&#65533;&#65533;+.&#65533;&#65533;&#986;&#65533;p&#65533;~dh&#65533;*&#1585;&#65533;&#65533;&#65533;$&#65533;&#65533;&#65533;&#65533;&#65533;fdwk&#1602;&#65533;&#1111;&#65533;&#65533;o:H&#65533;Y&#65533;rV&#65533;&#65533;p}&#65533;O&#65533;W&#65533;&#65533;&#1378;&#65533;&#65533;&#65533;&#65533;q&#65533;&#65533;u)J&#65533;)&#65533;rVv&#65533;|'g	&#65533;Y&#65533;&#1382;m&#65533;&#65533;xC{\&#1182;7&#65533;&#65533;e&#65533;&#65533;&#65533;&#65533;&#65533;&#65533;&#65533;|(J>	&#65533;O&#65533;F&#65533;+&#65533;&#65533;Ox&#65533;&#65533;})c&#65533;L&#65533;&#65533;&#65533;&#1532;f&#65533;XW&#65533;&#65533;&#65533;&#368;&#65533;1&#65533;_<&#65533;,w&#65533;&#65533;&#65533;'&#1835;F1&#65533;&#65533;p&#65533;'a!&#65533;&#65533;&r&#65533;#&#65533;&#65533;%x&#187;+&#65533;\9&#65533;N&#65533;&#65533;&#65533;&#65533;&#65533;&#65533;;.{&#65533;w&#65533;&#65533;1{&#65533;&#65533;Xb&#65533;&#65533;|~m&#65533;&#65533;a&#65533;&#65533;&#65533;&#65533;m2&#65533;u&#65533;H/&#65533;8w-L&#65533;&#65533;&#65533;&#65533;>w&#65533;&#65533;~&#65533;rz&#65533;&#65533;&#65533;.6&#65533;%E&#65533;9g&#65533;&#65533;!&#65533;&#65533;Mn&#65533;<dIK&#65533;&#385;&#65533;&#65533;i&#65533;&#65533;N&#65533;&#1217;&#65533;&#65533;&#65533;V+&#65533;60&#65533;za&#65533;|a6&#65533;Y&#65533;n&#65533;&#65533;&#65533;&#65533;&#65533;&#65533;&#65533;9&#253;[&#65533;&#65533;A&#65533;i\&#65533;&#65533;&#65533;&#65533;{&#65533;Z%&#65533;&#65533;&#65533;&#65533;&#65533;&#65533;&#65533;&#65533;dI/&#65533;&#1613;V&#65533;}ac+&#65533;&#1478;&#65533;R&#65533;&#65533;&#65533;&#65533;]&#65533;&#1786;&#65533;o&#65533;&#65533;k&#1210;&#65533;&#1332;c&#65533;&#65533;&#65533;&#65533;jY&#65533;&#1456;&#65533;3&#65533;&#65533;\&#65533;&#65533;5&#65533;&#65533;^&#65533;&#65533;_&#65533;o&#65533;&#65533;&#65533;&#65533;&#65533;&#65533;>&#65533;&#65533;&#65533;{&#65533;&#65533;&#65533;&#65533;&#65533;p}7<&#2003;&#65533; &#65533;&#65533;:s&#65533;&#65533;&#65533;d&#65533;&#65533;&#65533;X7&#65533;&#65533;&#65533;&#65533;&#65533;&#65533;&#65533;-m&#65533;Q&#65533;&#65533;&#65533;&#65533;r7m&#65533;j&#65533;&#65533;&#65533;&#65533;&#65533;&#65533;9&#65533;&#65533;I&#65533;w&#65533;&#65533;T&#65533;&#65533;S&#65533;F&#65533;&#65533;&#2038;&#65533;71cMo&#65533;]&#65533;Fow&#65533;&#65533;o&#65533;\&#65533;&#65533;d&#65533;U&#65533;p&#65533;W&#65533;&#65533;X&#65533;z&#65533;&#65533;&#65533;&#65533;o&#65533;&#65533;&#65533;9&#369;#&#65533;!&#65533; &#65533;&#65533;d&#65533;r&#65533;B'&#65533;|&#65533; &#65533;8&#65533;9&#65533;pc;&#65533;&#65533;|9Y~[&#65533;&#65533;O9K&#65533;{&#65533;JVT&#65533;(&#65533;&#909;<&#65533;&#65533;&#65533;&#65533;&#65533;&#65533;&#65533;&#65533;&#65533;Ze&#65533;&#65533;&#65533;&#1908;Vz&#1169;^&#65533;t7&#65533;&#65533;w&#65533;&#65533;'9&#65533;&#65533;&#65533;&#65533;&#65533;O=&#65533;&#65533;&#65533;Uc&#65533;&#65533;&#65533;03&#65533;f4V!hW&#65533;&#65533;Y&#65533;L&#65533;53&#65533;s;&#65533;?|&#65533;S&#65533;&#65533;(&#65533;xJ&#65533;^I&#65533;Q&#65533;U&#65533;w&#65533;+&#65533;&#65533;l&#1263;&#65533;Dx&#65533;&#281;>&#65533;C&#65533;#&#65533;&#65533;&#65533;sa&#65533;&#65533;+&#1262;&#65533;:&#65533;5&#65533;&#65533;&#65533;s&#65533;&#65533;&#65533;&#65533;|&#65533;=xp&#65533;&#65533;&#65533;&#65533;/&#65533;&#34798;k&#65533;&#65533;&#65533;)Wp&#65533;&#65533;Z&#65533;&#65533;S6VA&#65533;$&#65533;'dSTA&#65533;&#65533;{&#65533;&#65533;A&#65533;Id[&#65533;'w&#247;qh|vr&#65533;&#65533;|{&#65533;w&#65533;&#65533;>&#65533;&#65533;|&#65533;&#65533;Mu[&#65533;'E&#65533;&#65533;?9>&#65533;&#1012;&#65533;N&#65533;:&#65533;&#65533;k&#65533;;&#65533;&#65533;:&#65533;&#65533;&#65533;wtD&#65533;yA&#65533;y&#65533;k&#65533;t&#65533;'p&#65533;CaO&#65533;&#65533;&#65533;b16c&#65533;Fu&#65533;p&#65533;&#65533;X&#65533;YW&#65533;S:&#65533;"G&#65533;:7&#65533;vi&#65533;gD&#65533;L*Xi"&#65533;l&#65533;&#65533;t&#65533;rXr&#65533;|&#65533;W?&#65533;&#65533;h0s&#65533;&#65533;?&#65533;nquN&#65533;&#65533;Z&#65533;&#65533;{6&#65533;Z&#65533;&#65533;j&#65533;&#65533;&#65533;T&#65533;&#65533;Ve&#65533;&#65533;{Hi&#65533;&#65533;~A&#65533;~CH&#65533;&#65533;'&#65533;&#65533;&#65533;&#65533;&#65533;&#65533;&#65533;sf&#65533;&#65533;z&#65533;&#65533;~i&#65533;`g&#65533;&#65533;&#65533;&#900;XR&#65533;b2E&#65533;&#65533;&#65533;&#65533;&#65533;F&#65533;V&#65533;&#65533;&#65533;&#65533;&#65533;&#65533;~&#65533;&#65533;qp&#65533;m&#65533;Wx h6y&#1942;&#65533;x&#65533;_&#65533;&#65533;D&#824;D&#65533;d~m&#65533;{K&#65533;A&#65533;t%5&#65533;&#65533;&#65533;&#65533;8k@o&#65533;x&#65533;&#65533;tF&#65533;&#65533;&#65533;&#65533;&#65533;A'Y&#65533;W&#65533;&#65533;(gL&#65533;Tx&#65533;&#65533;&#65533;l&#65533;&#65533;&#65533;&#65533;j&#65533;&#65533;c&#65533;a&#65533;8t&#65533;&#65533;cm&#1547; Ii9mqxr&#65533;H&#65533;5(&#65533;&#65533;x&#65533;&#65533;wI6d&#65533;6[h?P$>9&#65533;N&#65533;&#65533;ImT&#65533;&#65533;&#65533;X&#65533;&#65533;ff&#65533;~&#65533;&#65533;t&#65533;&#65533;~&#65533;K&#65533;&#393;&#65533;&#65533;&#65533;&#65533;&#65533;&#65533;&#65533;xu&#65533;hu&#65533;&#65533;3&#65533;p>x&#65533;&#65533;wW1&#65533;&#65533;&#65533;qu&#65533;&#1351;&#65533;&#65533;m&#65533;l9rH	m&#662;&#65533;Y&#65533;&#65533;&#1424;	&#65533;h	&#65533;TI&#65533;&#65533;&#65533;cHIs&#65533;FvGJ&#65533;&#65533;&#65533;"x&#401;&#65533;yIB$'&#65533;&&#65533;j?H&#65533;&#65533;&#532;&#65533;s&#65533;,&#65533;ouu0&#65533;YW&#65533;&#65533;&#65533;>x&#65533;A&#65533;;&#65533;&#65533;:&#65533;gKa&#1543;&#65533;6&#65533;OfrF&#65533;&#65533;n&#65533;&#65533;&#526;&#65533;&#65533;&#583;&#65533;Z'&#65533;&#65533;&#65533;&#65533;U&#65533;W&#65533;&#65533;&#65533;&#65533;||&#597;&#65533;';&#660;&#65533;.&#65533;:@&#65533;&#65533;xf&#65533;Xw&#65533;&#525;ng&#65533;G&#65533;&#65533;&#65533;&#65533;&#65533;&#65533;V&#65533;&#1476;&#65533;&#65533;4&#603;6izW	a&#65533;&#65533;&#65533;&#65533;T&#65533;h(&#65533;&#65533;i&#65533;H&#409;&#65533;&#65533;&#65533;&#65533;&#65533;&#65533;&#65533;I&#65533;Xi&#65533;OI&#65533;&#65533;lK&#65533;&#65533;(&#65533;?&#1620;y&#65533;&#65533;&#65533;Ii&#65533;&#65533;&#65533;&#65533;:dyu!	o&#65533;y&#65533;m&#65533;~%Y&#65533;'&#65533;y&#65533;(&#65533;&#65533;o-&#65533;{&#65533;&#65533;x&#65533;/&#17305;&#65533;&#65533;&#65533;&#65533;r&#65533;8&#65533;<&#65533;78&#65533;&#65533;h&#65533;&#65533;l&#65533;&#65533;&#65533;H|&#65533;&#596;&#65533;&#65533;&#65533;u&#65533;W&#65533;+&#65533;&#1817;m&#65533;&#65533;&#65533;&#65533;}&#65533;&#65533;&#65533;dmj7&#65533;Z&#65533;=&#65533;	&#65533;&#65533;hap&#1562;&#65533;	&#65533;&#65533;&#1613;(&#65533;y&#65533;$H&#65533;UL/&#65533;&#65533;v&#607;&#65533;&#65533;&#65533;VJe&#590;&#65533;&#65533;&#65533;&#65533;&#65533;&#65533;&#65533;&#65533;FL&#585;_D&#34826;	&#65533;l&#34362;&#513;&#65533;&#65533;&#65533;&#65533;i&#65533;&#65533;&#65533;@&#65533;m&#65533;f}&#65533;DJzgr~(&#65533;J&#65533;&#486;&#65533;g?&#65533;&#65533;T&#65533;G&#65533;&#65533;T&#65533;%UR&#65533;m&#65533;&#65533;<&#65533;eW&#65533;&#65533;Fq&#65533;k&#65533;sX&#65533;&#65533;av&#65533;?&#65533;h&#65533;ne;@&#65533;=Q&#65533;<_&#65533;&#65533;=&#65533;&#65533;;y
T&#65533;g8&#65533;W&#65533;&#232;*&#65533;&#1585;U&#65533;&#65533;{&#65533;&#65533;E&#65533;
&#65533;&#65533;u@&#65533;&#1254;}v&#65533;&#65533;&#65533;i[&#65533;&#65533;Q&#65533;&#65533;&#1448;&#65533;j&#65533;*c&#65533;&#65533;<&#65533;&#426;&#65533;&#65533;&#65533;&#65533;&#1706;&#65533;;M&#65533;&#65533;&#65533;&#65533;e&#65533;&#65533;O&#65533;JPG&#65533;&#65533;&#65533;VL&#65533;jb&#65533;&#65533;k&#65533;uRt&#65533;&#65533;gB&#65533;C8z&#65533;&#65533;&#65533;cW&#65533;@x&#65533;&#65533;A&#65533;JK&#65533;&#65533;>&#65533;3E&#65533;&#65533;6&#65533;&#65533;8&#65533;&#1423;&#65533;7&#65533;&#1710;&#65533;&#65533;&#65533;:&#65533;&#65533;&#676;&#65533;&#65533;&#65533;Y&#65533;&#65533;g&#65533;'Z&#65533;;pQ&#65533;&#65533;&#65533;&#65533;&#65533;f&#65533;&#65533;&#65533;&#65533;&#65533;&#496;+&#65533;S&#65533;&#65533;B'&#65533;&#63777;&#65533;zU&#65533;>m&#656;&#65533;$s&#65533;Is&#65533;&#65533;&#65533;K[!S&#65533;T&#65533;&#65533;$&#65533;9&#65533; }&#65533;&#65533;b|&#65533;w,&#754;&#65533;&#65533;8&#65533;&#65533;t&#65533;QDn&#36463;&#65533;&#65533;&#65533;L(Z&#65533;&#344;n[J&#65533;q&#65533;&#65533;&#65533;N&#65533;&#65533;&#65533;F&#65533;wV&#65533;I&#65533;G&#65533;&#65533;Tl&#65533;&#1318;.&#65533;s&#65533;&#65533;&#65533;&#65533;&#65533;>|&#65533;PAT&#65533;=&#1461;&#65533;:+&#65533;&#65533;&#65533;N.&#65533;&#65533;&#65533;$`'&#65533;V&#65533;tJ&#65533;z>&#65533;&#65533;&#65533;&#65533;&#65533;L&#65533;^&#65533;&#65533;&#65533;W&#65533;|[&#65533;&#65533;&#65533;B&#65533;v]&#65533;&#65533;&#65533;&#65533;&#65533;&#65533;&#65533;&#65533;;&#65533;U4&#65533;&#65533;&#65533;:&#65533;X&#753;\[sj&#65533;P_[&#65533;b&#65533;`&#65533;Rhk&#65533;&#65533;v&#65533;&#65533;v4&#65533;&#65533;&#65533;&#65533;K&#65533;p&#65533;@W&#65533;`&#65533;{l&#65533;&#65533;&#65533;&#65533;&#65533;gy{&#65533;z+&#65533;&#65533;&#65533;;&#65533;tj&#65533;r&#65533;~J&#65533;&#65533;`(X&#65533;&#65533;&#65533;A6k&#65533;Fk&#65533;&#65533;6&#65533;2w&#65533;&#65533;t&#65533;&#65533;&#65533;&#65533;&#65533;&#65533;c&#1785;&#65533;u&#65533;:&#761;&#65533;+&#65533;&#65533;&#65533;&#65533;&#761;8&#65533;&#65533;Yh&#65533;&#1019;&#65533;4&#65533;&#65533;<;&#65533;&#65533;&#65533;&#65533;&#65533;&#1271;&#65533;&#1534;&#65533;K&#65533;&#65533;
&#65533;&#1221;&#65533;Q&#65533;&#65533;&#65533;A&#65533;&#382;&#65533;{K&#65533;$&#65533;&#65533;&#65533;I[>&#65533;x&#907;&#65533;[K&#65533;&#65533;&#65533;
LN{z&#65533;&#65533;u_&#65533;&#65533;&#65533;t{&#65533;&#65533;LD&#65533;&#65533;?&#65533;7b&#65533;D&#65533;&#65533;&#65533;&#65533;&#1780;?&#65533;(&#65533;&#65533;x&#145;5&#65533;&#65533;+l&#65533;x&#65533;S&#65533;&#65533;&#24319;&,&#65533;&#65533;&#65533;8%6b&#65533;K&#65533;lz&#65533;&#1750;&#65533;&#65533;&#65533;&#65533;&#65533;+&#65533;	<&#65533;&#1287;>bW&#65533;&#65533;&#65533;V&#65533;&#65533;a&#753;&#65533;&#65533;&#65533;K&#65533;\&#65533;0LV|D!&#65533;:xK&#138;+&#65533;*L&#65533;&#65533;kn&#675;d&#1943;&#65533;&#65533;&#65533;&#65533;e&#65533;6&#65533;&#65533;C&#65533;`l&#244;he&#65533;*&#65533;&#65533;F&#65533;>|&#65533;&#65533;&#1788;BL&#65533;D&#65533;&#65533;|&#65533;sYY&#65533;&#65533;&#65533;K4n&&#65533;&#1757;&#65533;&#65533;&#65533;&#65533;&#65533;*&#65533;&#17146;K&#65533;K&#65533;&#65533;l\&#65533;&#65533;9&#65533;&#65533;&#65533;&#65533;&#65533;s&#65533;&#65533;&#65533;&#65533;[Go&#1703;1&#65533;gT&#65533;v&#65533;(&#65533;H&#65533; k&#65533;&#65533;de2&#65533;<&#65533;&#65533;yL&#65533;{&#65533;&#65533;k&#313;&#65533;{L&#65533;m &#671;&#798;rW&#1707;&#65533;&#65533;Ku&#65533;&#65533;&#65533;# "@&#65533;&#65533;g&#65533;L&#65533;"&#65533;k&#65533;&#65533;&#65533;A&#65533;&#65533;"&#65533;%&#65533;&#629;&#65533;&#631;;&#65533;Md&#65533;L&#65533;&#65533;&#65533;&#65533;&#65533;bIEY&#65533;&#65533;&#65533;V4&#65533;&#65533;&#65533;"`&#65533;&#65533;|&#65533;&#65533;&#787;&#65533;&#65533;&#65533;&#65533;&#65533;%&#65533;&#65533;&#817;&#65533;&#65533;}LP&#65533;&#65533;&#65533;&#65533;a&#65533;&#65533; `L&#65533;R&#65533;&#65533;&#65533;&#65533;&#65533;e;&#65533;jp&#1090;	>&#1452;&#65533;&#65533;|&#984;"dn&#65533;&#852;&#65533;&#65533;&#65533;&#65533;&#65533;&#65533;&#65533;&#65533;&#65533;F&#65533;L&#65533;#Tw&#65533;&#1797; q&#65533;<&#65533;)&#65533;\K&#65533;Z;&#65533;&#65533;j%r&#65533;<a&#65533;&#65533;&#65533;&#65533;<;&#65533;&#801;&#65533;&#65533;i&#65533;&#65533;&#900472;|&#1081;&#65533;&#65533;&#65533;<&#65533;&#65533;&#65533; 0&#65533;Yxx4&#65533;[&#757;&#65533;&#65533;N&#65533;&#65533;F&#65533;&#65533;&#65533;&#65533;&#65533;&#1035;'&#1441;&#884;&#65533;&#65533;
&#65533;&#65533;&#65533;&#369;&#65533;&#65533;q&#831;5&#65533;&#65533;&#65533;L&#65533;~I&#65533;L &#65533;&#65533;&#65533;&#65533;&#1254;<&#65533;b&#65533;K&#65533;&#65533;W&#65533;&#65533;]^[&#65533;&#65533;&#65533;g&#65533;&#65533;&#65533;W&#65533;z&#65533;&#35016;&#65533;K&#65533;A|sD&#65533;&#65533;%L7&#814;&#65533;s&#65533;#?&#65533;C&#65533;&#65533;&#65533;Z}L&#65533;^!&#65533;F;&#343;=J&#65533;g&#65533;&#65533;N&#65533;&#65533;$ &#65533;o&#65533;&#1181;&#65533;&#65533;:&#65533;&#65533;&#65533;&#65533;&#65533;=@&#65533;&#65533;&#65533;&#1272;&#65533;tX&#65533;&#65533;{5&#65533;&#65533;&#65533;h&#65533;&#65533;c>&#65533;&#65533;)&#65533;&#65533;&#65533;&#65533;&#251;&#65533;&#468;&#65533;&#65533;&#65533;&#65533;&#65533;;4L&#65533;v&#65533;&#758;&#65533;&#65533;U&#756;L&#65533;&#65533;&#65533;&#65533;L7&#65533;&#65533;&#65533;k&#65533;`&#65533;n&#65533;&#65533;J&#19182;&#65533;&#65533;&#2012;&#65533;o&#65533;&#65533;&#65533;=&#65533;&#65533;XZ&#65533;&#65533;s&#835;&#65533;MLk&#65533;&#149;Z&#65533;C&#65533;[J&#65533;kB`&#65533;&#65533;&#65533;&#65533;&#65533;&#1787;^&#65533; &#65533;&#65533;&#65533;&#65533;-&#65533;&#65533;&#65533;&#65533;&#65533;d&#65533;&#65533;)b&#65533;&#65533;&#1649;%Bh&#65533;=}&#65533;A&#65533;&#65533;&#1101;&#65533;&#65533;&#442;&#65533;&#65533;&#65533;&#65533;)&#65533;p&#65533;H&#65533;&#65533;LG&#65533;&#65533;&#65533;E&#65533;&#65533;&#65533;&#65533;&#65533;r&#65533;(&#65533;G&#65533;&#65533;sm&#65533;&#65533;&#1717;7&#65533;P&#51749;<&#65533;&#361;&#65533;&#65533;eV&#65533;#&#65533;1w&#65533;C]&#65533;"-&#1572;&#65533;&#65533;&#65533;)"n&#65533;\&#65533;&#65533;FA&#65533;&#65533;&#65533;&#1868;&#65533;:]&#65533;&#1771;&#65533;v&#65533;&#65533;j};$0&#65533;B&#65533;GO&#65533;&#65533;)d&#65533;&#1927;&#65533;&#65533;tCWX&#65533;>&#65533;&#65533;k&#65533;B&#65533;&#65533;(\&#65533;&#65533;U&#65533;&#65533;&#65533;&#65533;ZP&#1146;&#65533;,&#65533;D&#65533;&#65533;&#1693;&#65533;&#65533;s{&#65533;Z&#65533;&#65533;G'{&#65533;&#65533;=E=&#65533;2m&#1875;&#65533;:>Ji&#65533;<&#65533;&#65533;&#65533;|&#65533;~E
&#65533;;e:&#65533;&#65533;~&#65533;&#65533;3~&#65533;i&#65533;&#65533;&#65533;i&#65533;&#65533;&#65533;&#65533;Z$S&#65533;&#65533;&#65533;&#65533;[AG S&#65533;&#65533;=.&#65533;&#65533;&#65533;e&#65533;%>{&#65533;W&#65533;&#65533;HA[<9&#65533;&#65533;1&#65533;&#65533;&#65533;&#65533;{4&#65533;&#1174;.&#65533;[&#65533;&#65533;&#65533;&#65533;&#65533;&#65533;&#1848;'&#65533;&#65533;f&#65533;z&#65533;&#65533;&#65533;&#65533;&#65533;s&#65533;&#1339;&#884;&#374;&#65533;\&#65533;Qh&#65533;M>&#65533;k&#889;&#65533;&#65533;&#65533;c&#65533;&#65533;<t'u&#65533;u&#65533;&#65533;&#65533;&#65533;&#65533;O)&#65533;e&#65533;<&#65533;&#798;&#65533;(&#65533;{&#65533;&#65533;&#65533;)&#65533;&#65533;ks&#65533;&#65533;Whi&#65533;\&#65533;&#65533;&#1075;&#65533;*]&#65533;7[&#65533;qLx&#65533;&#65533;&#65533;&#65533;B&#65533;5&#65533;M<}&#65533;&#65533;&#65533;)&#65533;&#65533;&#65533;v&#65533;
|&#65533;&&#65533;N&#65533;&#65533;&#65533;
G&#14965;&#20168;&#65533;&#65533;&#765;N&#65533;E&#65533;&#65533;Iq	]E&#65533;'@px"&#65533;&#65533;&#65533;x&#65533;vP&#65533;&#750;seyEbvE&#65533;&#65533;&#65533;&#65533;+&#65533;&#65533;&#65533;&#65533;&#60619;&#2038;&#65533;&#65533;)&#65533;&#65533;iK&#65533;&#65533;&#65533;FwV>0$PQ
&#65533;&#65533;a
&#65533;&#65533;#E2&#65533;&#846;&#65533;@ "&#65533;&#65533;E&#65533;&#65533;&#65533;&#65533;&#65533;Z&#65533;&#65533;&#65533;&#65533;~&#65533;&#65533;&#65533;&#65533;[&#65533;[&#65533;&#65533;&#65533;&#65533;&#65533;eQ&#65533;&#65533;&#65533;&#65533;/D&#65533;&#65533;ZAE<|&#65533; 	XT&#65533;&#65533;&#65533;&#65533;&#65533;e&#65533;&#65533;}0&#777;}&#65533;&#65533;&#861;H&#65533;L&#65533;&#65533;&#65533;	9&#65533;&#65533;&#65533;&#65533;&#65533;&#65533;*o&#65533;&#65533;&#65533;v&#65533;&#65533;9&#65533;&#65533;`&#65533;O&#65533;&#65533;Oa&#65533;&#65533;&#1848;&#65533;s&#65533;&#65533;&#1703;&#65533;&#65533;&#65533;#&#65533;/&#65533;&#1095;L&#65533;&#65533;&#65533;.&#65533;]
&#65533;HGJ&#65533;&#65533;.]&#65533;&#65533;&#65533;&#65533;DUE3h&#65533;=&#65533;&#65533;<U&#65533;&#65533;Z&#65533;9Vm,&#513;&#65533;@&#65533;~&#65533;&#65533;&#65533;&#65533;&#65533;`8PDmD&#65533;&#65533;F&#65533;F&#65533;m&8&#65533; &#579;&-&#65533;4&#65533;R&#65533;&#144;.K*\&#65533;P&#65533;&#788;%x&#65533; &#65533;&#65533;&#725;1_$
T&#65533;&#659;*w&#65533;&#65533;&#65533;&#65533;&#934;&#65533;J&#65533;)u&#65533;&#65533;Y{&#65533;hph&#65533;3&#65533;&#65533;&#65533;&#65533;&#65533;7p@&#65533;&#65533;
&#65533;k&#65533;&#65533;L&#65533;Cg&#65533;%[t/&#466;x	&#65533;&#65533;2&#65533;W&#65533;F	&#65533;&#65533;:r&#65533;&#65533;&#65533;K}&#65533;-L&#65533;2Q&#65533;&{&#65533;&#65533;&bV&#1057;%TI!Z4I&#65533;H/&#65533;&#65533;&#65533;O&#65533;J&#65533;&#1139;)&#65533;X&#660;	>i&#65533;&#834;!&#65533;-&#65533;2&#65533;&#65533;99Z&#65533;)Y&#65533;T&#65533;&#65533;&#65533;~M&#65533;&#65533;&#65533;B&#65533;&#65533;n&#65533;Z&#65533;V&#65533;W#C6}r&#65533;&#397;Q&#65533;&#65533;&#65533;&#65533;`&#65533;0&#65533;{&#65533;=8c&#65533;&#65533;&#65533;&#65533;&#65533;Yw|&#65533;<2&#1017;&#65533;&#65533;&#65533;&#65533;&#65533;&#173;&#65533;&#65533;N&#65533;6FH&#65533;*&#65533;&#65533;#O4&#65533;&#65533;i5&#65533;&#1165;&#65533;&#65533;2T.8&#65533;8&#65533;.&#65533;2&#65533;&#65533;Pz&#65533;'&#65533;&#65533;&#65533;&#65533;&#65533;vK/&#65533;&#65533;
&#65533;N@&#65533;@{N@	#k&#65533;;&#65533;&#65533;&#65533;&#65533;&#65533;0[&#65533;&#65533;&#65533;&#65533;[)&#65533;S&#1067;&#65533;&#65533;S&#65533;0&#65533;&#65533;C&#65533; &#65533;J&#65533;&#65533;[q8&#65533;&#65533;&#996;&#65533;&#65533;<0)M2&#65533;&#65533;&#65533;.2&#65533;&#65533;3'&#65533;&#65533;&#65533;ME&#65533;&#65533;&#65533;2(&#1368;&#65533;-D&#65533;l&#65533;S83&#65533;&#65533;&#65533;J9&#65533;&#65533;&#65533;*&#65533;&#817;&#65533;{pH0{
L6&#859;m@#&#65533;|1&#65533;&#65533;p3&#65533;&#65533;&#65533;\&#65533; &#65533;k&#65533;&#65533;&#65533;&#65533;&#204;1Sc&#65533;&#65533;&#65533;&#65533;&#65533;*&#65533;8&#65533;I&#65533;T&#65533;&#65533;&#648;D&#65533;&#65533;&#65533;&#65533;iWb&#65533;&#65533;0&#65533;T&#65533;&#65533;^&#65533;**&#65533;&#65533;&#65533;=jP&#65533;&#65533;.P&#65533;)JlkR\R&#65533;&#65533;)+N&#65533;TJ(&#65533;+Y!&#65533;uVZ	&#65533;&#65533;r+_&#65533;k&#65533;_KG-u&#65533;&#236;&#65533;@;	&#65533;&#65533;U&#65533;&#65533;)&#65533;&#65533;&#65533;T&#65533;2&#65533;&#65533;7&#65533;iSb&#65533;&#65533;&#65533;&#65533;&#65533;g)&#65533;&#65533;&#65533;F&#65533;&#65533;&#460;/M&#65533;G&#65533;RM&#65533;`&#65533;P&#65533;&#65533;Vq&#65533;&#836;1&#65533;&#65533;0TO&#65533;&#65533;l<&#65533;*Z&#65533;&#65533;S:&#65533;&#65533;@&#65533;u&#65533;&#65533;&#65533;&#65533;i&#65533;&#65533;^&#65533;&#65533;U1s[:&#65533;V&#65533;&#65533;&#65533;(Y+&#65533;U&#65533;&#65533;&#65533;;&#65533;g&#65533;&#65533;&#65533;zL%Q~tjO&#65533;NZi&#65533;!&#65533;3&#65533;&#65533;&#65533;g&#65533;&#65533;&#65533;d&#64165;n&#65533;&#65533;&#65533;&#1070;&#65533;w7&#65533;P8u=&#65533;C&#65533;&#65533;]P&#65533;&#1038;&#65533;:RW&#65533;&#65533;&#65533;&#1103;-&#65533;&#65533;;&#65533;&#65533;&#65533;*&#65533;&#65533;&#65533;K&#65533;&#65533;>&#65533;&#65533;zEFr6&#65533;&#65533;S@&#65533;&#902;&#65533;\&#65533;s&sa?&#65533;&#65533;R[&#65533;!|&#65533;&#65533;E&#65533;s&#1336;&#65533;&#65533;l&#65533;&#65533;&#65533;V&#65533;p&#65533;&#65533;&#65533;d&#169;@WtW&#65533;&#65533;&#65533;-&#65533;"&#65533;&#65533;&#65533;&#65533;&#65533;]oa&#65533;&#65533;&#65533;&#65533;&#65533;%&#65533;&#65533;E"&#983;&#65533;&#65533;F3&#65533;&#65533;f&#65533;~n	&#65533;&#65533;&#65533;&#1609;&#65533;y&#65533;+&#65533;T&#65533;3"&#65533;ups&#65533;vd;x&#65533;&#65533;0*Z&#65533;\*&#65533;&#65533;&#65533;\&#65533;&#65533;`},&#65533;&#65533;&#65533;&#65533;V&#65533;y&#65533;&#65533;&#65533;&#65533;+~-&#65533;y&#65533;{&#65533;f&#65533;&#65533;}+&#65533;&#65533;k&#65533;%&#65533;mp&&#1751;&#65533;&#65533;G;&#65533;&#65533;	UK&#65533;&#65533;:&#209;&#65533;!&#65533;`9b&#65533;V&#65533;&#65533;&#65533;&#65533;	f&#65533;au<GI&#65533;qk^&#65533;\&#65533;&#65533;&#65533;P&#65533;&#65533;&#65533;	\&#65533;&#65533;&#65533;z&#65533;:&#65533;&#65533;V&#65533;&#65533;&#65533;u&#65533;&#65533;'#&#65533;&#65533;&#1235;&#65533;8&#65533;`?&#65533;&#65533;;S;<&#65533;&#65533;zL&#65533;&#1398;&#65533;&#65533;&#65533;2`#&#65533;&#65533;ZwB&#65533;%&#65533;&#65533;&#65533;&#65533;&#65533;(&#65533;&#65533;&#65533;N&#65533;0&#65533;"xC;&#65533;&#65533;~|k]&#65533;>&#65533;CN)&#65533;$&#65533;&#65533;S&#65533;6&#65533;W
&#65533;3&#666;&#65533;&#65533;&#65533;&#65533;(&#65533;Jc&#65533;&#65533;&#1602;J6&#65533;&#65533;%&#65533;~0\&#65533;&#65533;&#65533;&#65533;0N&#1176;@&#65533;
 &#65533;&#65533;&#186;EO&#65533;&#65533;C&#1585;&#65533;&#65533;&#65533;&#65533;&#65533;)&#65533;&#586;&#65533;&#65533;&#65533;&#65533;&#65533;&#65533;)&#65533;&#65533;-y2&#935;&#65533;0&#65533;&#65533;k&#65533;,%1&#65533;&#917;%De&#65533;&#65533;&#65533;b"a&#65533;&#65533;
&#65533;p&#65533;5:S&#65533;`&#65533;&#65533;);J&#65533;&#65533;.&#65533;&#65533;G>&#65533;&#65533;`&#65533;K&#65533;&#65533;b&#65533;6&#65533;&#1515;&&#65533;&#65533;)&#65533;i&#65533;v&#65533;&#65533;I&#65533;&#65533;R&#65533;H;JN&#65533;"&#65533;x8y_&#1016;&#65533;&#65533;&#65533;QT&#65533;C&#65533;&#65533;h8&#65533;&#65533;&#65533;RI&#65533;M7 &#65533;&#65533;&#65533;&#65533;&#65533;'Oo&#65533;&#65533;&#65533;z!dc6&#65533;T&#65533;5'&#65533;&#65533;,&#65533;)DR&#65533;&#65533;M&#65533;E&#65533;&#65533;&#183;&#1373;<&#65533;E&#65533;!&#65533;&#65533;2&#65533;I2&#65533;8h[&#65533;	F&#65533;&#65533;&#1247;&#65533;&#65533;&#65533;&#65533;&#413;&&#65533;gT&#65533;&#65533;:R&#65533;S&#65533;&#65533;&#65533;J)&#65533;8
OT&#65533;&#65533;&#65533;&#65533;6&#65533;&#65533;&#65533; 5&#65533;|&#65533;&#65533;g&#65533;{&#65533;&#65533;E-e&#1234;&#65533;[w&#65533;&#1250;&#65533;zzef]/&#65533;&#65533;c&#65533;5&#65533;
h&#65533;h&#65533;jL&#65533;&#65533;&#65533;DVslh&#65533;&#65533;Z&#65533;&#65533;&#65533;m&#65533;z&#65533;[&#65533;&#65533;H&#65533;&#65533;&#65533;&#65533;V{{&#65533;9B&#65533;T&#65533;&#65533;Z&#65533;
&#866;>3&#65533;x%([&#65533;&#65533;P&#65533;F&#65533;&#65533;R&#65533;j&#65533;&#1242;&#65533;&#65533;&#65533;c&#1277;&#65533;&#65533;&#65533;n
&#65533;&#65533;&#65533;&#65533;fm&#65533;&#65533;ne&#1415;p&#65533;V`&#65533;k&#65533;&#65533;&#951;&#65533;&#65533;Kf@&#65533;J&#65533;&#65533;&#65533;O<r&#65533;bq&#65533;&#65533;~^ t&#65533;&#65533;['9M9Y&#65533;S&#65533;&#65533;d&#65533;&#65533;T:&#65533;&#65533;&#65533;&#65533;&#65533;&#65533;&#65533;&#65533;&#65533;&#65533;&#65533;D&#65533;&#65533;.&#65533;F
&#65533;&#65533;&#65533;&#65533;&#65533;&#65533;k	&#65533;&#65533;|&#65533;&#65533;.?#&#65533;B&#65533;&#65533;&#65533;&#65533;&#65533;B1>&#65533;&#65533;&#65533;v&#65533;fY&#65533;&#65533;&#65533;&#65533;F&#1214;&#65533;&#65533;&#65533;\&#65533;&#65533;bC&#65533;&#65533;&#65533;o&#65533;&#65533;,&#65533;&#65533;y&#65533;&#65533;&#65533;&#65533;&#65533;&#1385;&#65533;oz&#65533;&#65533;98&#65533;av&#65533;1w&#65533;&#65533; &#65533;&#65533;&#1396;&#65533;Z_h&#65533;!Gs&#65533;&#65533;&#65533;&#65533;a&#65533;W&#65533;4&#65533;&#25945;&#65533;Y%&#65533;N&#65533;(4&#65533;&#65533;&#65533;[&#65533;&#713;&#65533;&#65533;l]&#65533;&#65533;&#65533;[&#65533;&#65533;&#65533;_&#65533;&#65533;&#65533;v&#602587;&#65533;&#65533;&#65533;&#65533;GW&#65533;&#65533;sV9&#65533;&#65533;,&#919;&#65533;&#65533;&#65533;&#65533;g=9W&#65533;&#933;4E&#65533;&#65533;N&#65533;&#799;&#65533;&#65533;j&#65533;&#65533;&#65533;&#65533;V&#1112;&#65533;t&#65533;&#65533;h&#65533;&#65533;&#65533;&#65533;7&#821;j&#65533;&#65533;?&#65533;&#65533;&#65533;]&#65533;c&#65533;&#65533;&#65533;j7&#65533;0D&#65533;&#65533;&#65533;k&#65533;&#65533;U&#65533;&#65533;&#65533;_O&#65533;&#65533;G;&#65533;]&#65533;@&&#65533;I&#65533;&#65533;&#65533;&#65533;&#65533;&#580;&#65533;@&#65533;&#65533;&#65533;&#65533;&#65533;&#65533;p&#65533;f&#65533;B&#65533;&#65533;zu&#65533;&#65533;'&#65533;a$pe&#1876;&#65533;e&#65533;P&#65533;&#65533;&#65533;&#65533;&#65533;/&#65533;&#65533;*&#1181;fZ&#65533;&#65533;T&#65533;$s&#65533;&#65533;&#65533;&#65533;&#65533;&#65533;8&#65533;y|]&#1130;V&#65533;&#65533;|&#65533;&#65533;&#65533;&#65533;
&#65533;|&#65533;&#65533;HZ&#65533;&#65533;&#65533;_w&#65533;'&#1314;&#65533;y&#65533;&#65533;cJM&#65533;
i&#65533;:S&#65533;&#65533;&#65533;&#65533;,CKg&#65533;&#65533;&#65533; &#65533;&#65533;&#65533;fh*&#65533;&#65533;}q&#65533;S^&#65533;+wu&#65533;c6&#65533;&#65533;&#65533;Z&#1192;K&#65533;&#65533;&#65533;&#65533;_&#65533;^&#65533;{&#65533;c&#65533;EZ7L+&#65533;&#65533;&#65533;&#65533;_&#571;&#65533;&#2017;&#65533;&#65533;&#65533;&#65533;~v&#397;&#1696;[&#65533;%w&#6213;&#65533;&#65533;&#65533;b&#65533;&#65533;<zM&#65533;LtY&#65533;&#65533;5c&#65533;&#65533;&#65533;i&#65533;s]*&#65533;&#65533;6&#65533;W&#65533;&#65533;.&#65533;&#65533;&#65533;u&#65533;&#65533;&#65533;b&#65533;~&#65533;I&#65533;2&#65533;oF&#65533;&#65533;&#65533;T&#65533;k)&#65533;&#65533;&#65533;&#65533;&#65533;&#65533;&#65533;&#65533;&#1027;|&#65533;&#65533;y&#65533;V&#65533;Z&#65533;]&#65533;&#65533;5&#65533;;&#65533;&#65533;&#65533;;)&#65533;f{&#65533;&#65533;&#65533;&#65533;/&#65533;&#65533;&#65533;C&#65533;&#65533;&#65533;\?&#65533;z&#65533;U&#65533;&#65533;}t&#65533;&#65533;&#65533;x_&#248;&#65533;&#65533;&#65533;&#65533;&#65533;&#65533;z&#65533;g&#65533;&#65533;&#65533;us9&#65533;C&#65533;&#65533;&#65533;&#379;.o&#65533;6&#65533;&#65533;2&#65533;+*S&#65533;&#65533;&#65533;G&#65533;&#65533;5&#65533;&#65533;7O&#65533;&#65533;&#670085;&#65533;.&#65533;&#65533;9&#65533;&#65533;&#65533;C=M&#65533;9\&#65533;&#1654;&#65533;A9&#65533;=	4&#65533;&#65533;R&#65533;7+;s&#65533;&#65533;&#65533;>&#65533;3*&#65533;+&#65533;&#1714;&#65533;"&#65533;&#65533;A:&#65533;&#65533;*&#65533;;95c;7&#65533;&#65533;&#65533;>&#65533;&#65533;:&#65533;S&#65533;&#65533;&#65533;&#65533;x
&#65533;&#65533;~&#65533;>&#65533;X6&#65533;2&#65533;&#65533;&#65533;&#65533;&#65533;&#65533;50T3&#65533;"=i&#65533;;g&#65533;&#65533;&#65533;=&#65533;&#65533;&#65533;&#65533;&#36651;:&#65533;M&#65533;&#65533;&#65533;&#65533;&#65533;&#65533;:*&#65533;&#65533;c&#65533;B[&#65533;&#65533;c&#65533;&#65533;K&#65533;^&#65533;CE#&#65533;&#65533;&#65533;&#65533;&#65533;Z;2&#65533;@&#65533;AT&#65533;&#65533;[#w;A&#65533;:&#65533;A0\K9&#65533;@&#65533;&#65533;&#65533;e&#65533;&#65533;&#65533;&#65533;P&#1329;&#65533;&#65533;e&#696;e&#65533;&#173;C&#65533;&#65533;&#65533;&#65533;L&#65533;2&&#65533;:C3&#65533;&#65533;j&#65533;WL&#65533;&#65533;A&#65533;&#65533;)&#65533;&#65533;Bk<,&#65533;&#65533;U&#65533;&#65533;t6&#65533;&#65533; &#65533;:&#65533;&#65533;&#65533;&#65533;&#65533;f,&#65533;&#65533;&#65533;&#65533;&#65533;>.lAT&#65533;G&#65533;d&#65533;&#1847;,&#65533;]&#65533;5&#65533;&#65533;4#&#445;2#N4&#65533;&#65533;rFg&#65533;&#65533;&#65533;|[&#65533;&#65533;&#65533;14(P-C&#65533;[l&#65533;&#65533;&#65533;&#65533;,&#65533;G&#65533;33&#65533;E&#963;?&#65533;l&#65533;&#65533;&#65533;&#65533;[c&#65533;&#65533;&#65533;e&#65533;/kDDR\4#@&#65533;T&#65533;&#65533;&#65533;&#65533;U&#65533;7&#65533;[&#65533;D&#65533;$Fh.#L-&#65533;4C&#65533;&#65533;8:t:g&#65533;/mDFtAe&#65533;2&#65533;&#65533;&#65533;9&#65533;.&#818;&#65533;"&#603;d9&#65533;&#65533;7'<A>&#65533;$&#65533;@&#65533;k&#329;\&#65533;&#65533;+&#65533;\E&#65533;;&#65533;uD)&#65533;;&#65533;I&#65533;j&#65533;&#65533;&#65533;&#65533;&#1131;&#65533;.<&#65533;&#65533;&#65533;&#65533;E2d@zC-&#65533;{.&#65533;k6&#65533;L&#65533;g"&#65533;~kJ&#65533;c&#65533;4&#65533;GW&#65533;&#503;&#65533;5&#65533;&#1572;hT&#714;&#65533;J&#65533;&#65533;>&#65533;&#65533;&#65533;&#65533;&#65533;I&#65533;&#65533;&#65533;tD|E&#65533;&#65533;:i&#65533;&#65533;&#65533;kF&#65533;S&#65533;1RH5Z;&#65533;&#65533;&#1195;&#65533;&#65533;"&#65533;K&#65533;A&#65533;&#65533;7&#65533;&#65533;&#65533;&#65533;&#65533;N<h&#65533;L&#65533;$&#230;&#65533;&#684;&#65533;>&#65533;{IsEg"Be&#65533;0K&#65533;&#65533;SM&#65533;&#65533;&#65533;*D&#65533;&#65533;J&#65533;&#65533;?&#65533;&#65533;&#310;&#65533;G+&#65533;&#65533;&#65533;&#65533;&#641;*(&#65533;8-&#65533;&#65533;l-G&#65533;K&#65533;+nDLH&#65533;7&#1548;JFJ&#65533;8&#65533;&#65533;1&#65533;\4L&#65533;&#425;&#1778;&#955;8gR&#65533;&#65533;&#65533;&#65533;&#65533;K9&#65533;$&#65533;&#65533;&#640;&#65533;GL&#298;&#1259;&#65533;&#65533;J&#65533;&#65533;uNV&#65533;N&#65533;T&#802;,<&#65533;l&#65533;&#65533;&#65533;c&#65533;K&#65533;
#8cH&#65533;K1&#65533;B&#65533;&#65533;@&#65533;&#65533;&#65533;<J&#65533;b?5&#65533;&#65533;&#65533;O&#65533;&#65533;P&#65533;&#65533;83$&#749;&#65533;&#979;[9&#1833;J&#65533;&#65533;4[&#65533;&#65533;&#65533;&#65533;H&#65533;d&#65533;#&#308;&#65533;&#65533;G&#65533;&#65533;TJ&#65533;&#65533;HF&#65533;::lL&#65533;5&#65533;&#65533;&#65533;A&#65533;KNR&#65533;J`L&#65533;_<&#631;&#65533;&#767;&#65533;A&#65533;1&#65533;&#65533;&#65533;dH&#65533;7&#65533;&#65533;>&#65533;&#317;Q,&#65533;&#65533;&#65533;I&#65533;&#65533;M&#65533;4HzTJ&#65533;|@&#65533;&#65533;N&#65533;&#65533;7)&#785;|Qu6_&#65533;&#65533;&#65533;&#65533;2&#65533;&#65533;51&#65533;E&#65533;l&#65533;&#65533;&#65533;&#65533;~kQ&#65533;@&#65533;&#65533;)D=&#65533;l&#65533;}&#65533;5&#65533;T0 &#65533;&#65533;%M&#65533;&#65533;&#65533;HL9sO6&#65533;1&#65533;&#65533;1&#65533;&#65533;&#65533;&#65533;G4&#65533;&#65533;&&#65533;&#65533;&#65533;&#65533;=Q&#65533;c&#65533;&#65533;FT&#65533;&#65533;&#65533;&#65533;&#65533;&#65533;"&#65533;2ECDM &#65533;Fe&#65533;&#65533;H&#65533;&#65533;7&#65533;&#65533;&#65533;j&#65533;&#65533;,Q#&#65533;&#65533;jM\CN&#65533;&#1845;buB/G&#65533;&#65533;S&#65533;4Oa&#65533;&#65533;&#65533;GK&#65533;&#65533;&#65533;#F0-K&&#65533;T&#65533;&#362; +&#65533;c&#65533;&#965;|N&#65533;&#65533;VVe9Z&#65533;?-T=
&#65533;&#65533;&#65533;&#65533;&#932;R&#65533;k1'&#65533;&#65533;+&#65533;&#1438;&#65533;'&#65533;&#163;&#65533;&#65533;&#65533;R&#65533;U&#267;U&#65533;\&#65533;&#65533;&#65533;&#65533;>5&#65533;&#65533;Q&#65533;aD&#65533;&#65533;&#65533;0z
~&#65533;QtA&#65533;-&#65533;&#1714;&#65533;&#65533;@ht&#65533;Y&#65533;7&#65533;&#65533;&#65533;O&#65533;:&#65533;&#65533;d&#65533;s&#65533;U&#65533;r&#65533;?,&#65533;A.S&#65533;&#65533;&#65533;|&#65533;$=&#65533;9@"Z0&#65533;&#65533;'&#65533;&#65533;&#65533;&#65533;W0&#65533;M&#65533;k-&#65533;k&#359;&#65533;.&#65533;&#65533;&#65533;N2Op&#65533;&#1541;&#65533;&#65533;&#1931;&#65533;e{&#65533;Z&#65533;.&#65533;&#65533;&#65533;&#65533;&#905;Y&#65533;L[GA&#65533;&#65533;4;Q^}&#65533;?&#65533;=&#65533;&#65533;&#65533;S&#65533;&#65533;&#920;&#65533;&#65533;&#65533;&#65533;Z&#65533;Z&#65533;5&#1510;&#1897;&#65533;[Y*&#65533;&#65533;&#65533;&#65533;G&#65533;C&#65533;c&#65533;M:-m&#65533;-D5+&#65533;&&#811;&#65533;&#65533;G&#65533;-&#65533;T&#65533;O&#65533;1&#65533;&#65533;N&#65533;&#65533;Q+&#65533;D=D&#1917;&#65533;&#65533;XS&#65533;]&#462;&#65533;V&#65533;&#65533;Ymd&#1578;<&#65533;&#65533;&#65533;lD&#65533;}X&#65533;K&#65533;
l&#65533;&#65533;&#65533;20SM&#65533;l&#65533;&#65533;&#65533;S(<&#65533;c&#65533;&#65533;j&#65533;V?UK4&#65533;P&#65533;3C;&#65533;&#65533;&#65533;A=E4U&#65533;B}V&#65533;&#65533;P&#65533;&#65533;&#65533;D,&#65533;"DV&#65533;}&#277;&#65533;&#65533;W&#65533;]&#65533;&#65533;$&#65533;:?&#65533;&#65533;[&#65533;U&#65533;&#65533;X&#65533;d&#65533;&#65533;$&#65533;&#820;d<P&#65533;&#65533;&#1658;&#65533;[&#65533;t&#1607;}&#65533;&#65533;&#1326;N;J&#65533;&#65533;&#65533;&#65533;R&#65533;&#65533;&#65533;&#65533;&#65533;&#65533;v&#65533;Q&#65533;&#65533;&#65533;&#65533;mZ&#65533;&#65533;&#65533;K,&#65533;C&#65533;2Ls&#65533;&#65533;Y|Vg]&#1047;&#65533;:&#65533;}Vw&#65533;&#65533;&#65533;&#65533;=W&#65533;&#65533;&#65533;&#65533;D&#34687;=&#65533;6q&#65533;W&#65533;\m&#65533;`v&#65533;&#65533;&#65533;L&#511;s&#65533;&#65533;&#65533;&#65533;<L&#65533;&#65533;u&#65533;x&#65533;&#65533;	d&#65533;s&#65533;A\&#65533;_&#65533;\K(&#65533;k]&#1443;&#65533;&#65533;aD&#65533;[U&#65533;&#65533;&#65533;:1&#65533;3C&#65533;&#65533;&#65533;H&#65533;&#65533;^c46s&#65533;?&#65533;M&#239;C&&#65533;&#65533;1&#65533;A&#65533;&#65533;[7	&#65533;>&#65533;rb &&#65533;&#65533;,&#65533;>Y7&#65533;+D&#65533;E&#65533;&#65533;]#&#65533;H&#65533;5&#65533;F&#65533;&#65533;&#65533;&#65533;&#65533;&#65533;&#65533;&#65533;r=&#65533;Q&#65533;&#65533;t#d&#65533;&#65533;_]&#65533;&#65533;X-&#65533;k]&#65533;1u&#65533;o&#65533;X&#65533;&#65533;;X&#65533;&#65533;&#1149;&#65533;~H2&#65533;&#65533;DS&#65533;I&#65533;m&#65533;&#65533;T&#1847;U&#65533;&#65533;H&#65533;&#65533;T6&#65533;S&#65533;&#1216;&#65533;&#65533;"UK)&#65533;&#65533;&#65533;&#65533;?&#65533;U&#65533;T&#65533;<&#65533;&#65533;>&#65533;Q$}0&#65533;&#65533;&#65533;&#65533;}&#65533;&#65533;&#1658;&#65533;&#65533;Qn#&#65533;=&#65533;&#65533;I&#65533;KL'=NR&#65533;I&#65533;u&#65533;<vC.37TKc&#65533;&#65533;E&#65533;&#65533;a&#65533;]e&#65533;&#65533;_&#65533;&#65533;&#65533;&#65533;&#65533;&#65533;VF=N+&#65533;&#65533;&#65533;eQ_&#65533;&#65533;h&#65533;{S&#65533;&#65533;&#65533;z&#65533;)&#65533;%&#65533;*~0X&#65533;&#65533;`A&#65533;&#65533;_,4Y&#65533;W&#65533;dKgF<xV&#29188;Tg^&#65533;-S&#65533;&#65533;&#1282;m^:Fi&#65533;&#65533;&#65533;&#65533;&#65533;Y&#65533;&#65533;&#65533;&#65533;?&#65533;ZZ&#65533;67x&#65533;&#65533;?&#65533;G&#65533;^f&#1236;}&#65533;}&#65533;\&#65533;L&#65533;n&#65533;&#65533;D%UU&#65533;Gs&#65533;&#65533;rLN
&#65533;[&#65533;&#65533;&#65533;L&#65533;>&#65533;hDE_mg&#65533;[&#65533;'&#65533;`W&#65533;&#65533;\&#65533;&#65533;&#65533;a&#437;5n&#1158;LjL&#65533;&#65533;&#65533;&#65533;G&#65533;v&#65533;b&#65533;&#65533;l&#65533;&#65533;g&#65533;N&#65533;M&#65533;&#65533;F&#65533;&#65533;5&#65533;;&#65533;80,N&#65533;&#65533;&#65533;xQK&#65533;Y&#65533;[&#65533;&#65533;\&#65533;iaS&#65533;.=&#876;c&#2357;A^V6&#65533;3&#1210;&#65533;jX&#65533;&#65533;d&#65533;i&#65533;5&#65533;&#65533;&#65533;\&#65533;&#65533;'MU&#65533;&#65533;|Im&#65533;&#65533;Q&#65533;&#65533;Utf9&#1253;&#65533;&#65533;}J&#65533;.F)&#65533;H&#65533;L&#65533;+-&#65533;&#65533;&#65533;&#65533;6&#65533;|&#65533; &#65533;I&#65533;>&#65533;&#65533;&#65533;.&#65533;;&#65533;64&#65533;&#65533;&#65533;&#65533;&#1708;&#65533;U]&#65533;&#65533;&#65533;4&#65533;&#65533;3KJ&#65533;&#65533;[&#65533;&#65533;&#1658;&#65533;1&#65533;&#65533;A&#65533;^&#65533;&#65533;&#65533;]&#65533;&#65533;4&#65533;c&#65533;`R&#65533;&#65533; &#65533;&#65533;G'u&#65533;&#65533;&&#65533;Q&#65533;t%k&#65533;&#65533;{T>pCQD&#763;&#942;W
&#65533;N&#65533;&#65533;&#65533;l&#65533;K&#65533;&#65533;D&#65533;F^BXm&#65533;G&#65533;n2&#65533;&#65533;&#65533;)4G&#65533;&#65533;#&#65533;J&#65533;+XQ&#65533;e&#65533;&#65533;&#65533;G&#65533;:5&#65533;Eb=FS&#65533;Z~<-&#65533;&#65533;&#65533;&#65533;Q&#65533;&#65533;M.%d&#65533;&#65533;&#667;&#65533;e&#65533;_&#64887;<&#65533;&#65533;O&#65533;
&#65533;&#65533;&#65533;&#65533;&#1729;&#65533;&#65533;&#65533;i&#65533;&#65533;Xf&#65533;5u&#829;u&#65533;&#65533;&#65533;&#65533;Z&#65533;n&#65533;(_6&#65533;]p&#65533;e&#1447;&#65533;&#65533;L&#65533;&#65533;tA&#65533;?[ _&#65533;X&#65533;\&#65533;|\&#65533;R&#65533;&#65533;&#65533;v]&#65533;K&#65533;i&#65533;&#65533;e<^SWL6&#65533;&#65533;&#65533;"W7&#65533;&#65533;&#65533;SQ&#65533;&#65533;b&#65533;n@ &#65533;&#65533;&#65533;]&#65533;4&#65533;&#65533;$g&#65533;&#65533;&#65533;>&#65533;&#65533;I&#65533;Y_&#65533;&#65533;q&#65533;,&#1656;&#65533;o&#65533;i&#65533;&#1978;i&#65533;D&#65533;D&#65533;&#65533;,S+&#65533;r&#65533;e&#1975;&#65533;&#65533;&#65533;&#65533;n&#65533;&#65533;'&#65533;&#1787;&#65533;c]&#65533;GHCvO&#65533;&#65533;&#65533;c&#65533;,R6e\]+&#65533;&#65533;&#425;&#65533;N&&#65533;&#65533;q&#65533;9j&#65533;fB&#65533;d&#65533;&#65533;j&#65533;&#65533;&#36085;&#65533;i&#65533;.&#2013;&#65533;Bu&#830;&#65533;&#1746;&#65533;&#65533;&#65533;2f&#65533;M&#65533;cPnA&#65533;&#65533;&#65533;e
@y^&#65533;?gC&#65533;Pbm&#65533;&#65533;&#65533;&#65533;6&#65533;.&#65533;|&#65533;.&#65533;&#65533;XKC&#65533;(&#65533;@&#65533;&#65533;[U\#&#65533;%c&#65533;&#65533;5&#65533;!M&#65533;&#65533;&#65533;I&#65533;&#65533;n&#65533;k=7U\&#65533;&#65533;&#65533;&#1229;&#65533;x&#65533;Nk&#65533;&#65533;93m&#65533;7LT&#65533;&#341;&#65533;fW&#65533;`3&#65533;&#65533;E&#65533;7$&#65533;t&#65533;&#65533;&#65533;5&#65533;zL&#65533;&#65533;&#65533;||x OM&#65533;&#65533;&#65533;&#65533;&#65533;/&#65533;&#65533;UdZ&#65533;Xe&#65533;F&#65533;&#65533;zx&#65533;&#65533;~]&#65533;e&#65533;&#65533;&#440;xw&#65533;Dii=ZL&#65533;&#65533;&#65533;&#65533;&#65533;&#65533;I&#65533;&#65533;&#65533;&#65533;>&#1214;&#954;E&#65533;&#65533;&#65533;&#65533;&#65533;X&#65533;&#65533;T;F&#65533;h&#65533;&#65533;p&#65533;xDW3H&#65533;\&#1739;ct6a&#65533;&#65533;&#65533;A5y.&#65533;&#65533;6V&#65533;&#65533;L&#65533;=&#65533;U&#65533;^e&#65533;&#65533;@&#65533;&#65533;f&#65533;s&#65533;6&#65533;&#558;bt&#1917;&#65533;Gl&#268;x&#65533;Z&#65533;&#65533;&#65533;&#65533;&#1852;oIH~h&#65533;7&#65533;Sn/kF&#65533;%xs^&#65533;i2&#65533;&#65533;&#65533;&#1325;&#65533;&#65533;&#65533;&#65533;~/\&#65533;&#65533;V&#65533;o&#65533;8&#1295;&#65533;&#65533;&#65533;~[>S&#65533;S&#65533;&#65533;&#65533;^*&#65533;&#1914;&#65533;&#65533;&#65533;Dv&#65533;&#65533;&#65533;&#65533;o\&#65533;>z\NW&#65533;&#65533;YG^&#65533;B&#65533;t&#65533;&#65533;{h&#65533;&#65533; P&#65533;% &#65533; d&#65533;B&#65533;	&#65533;&#65533;aA&#65533;V&#65533;8q!G&#65533;)zT&#65533;Q&#65533;&#325;)&#65533;&#65533;&#65533;&#463;$%lA&#65533;H rT&#65533;&#65533;bN%&#65533;d)&#65533;D&#65533;5&#65533;&#65533;t&#65533;T&#16791;i~T&#65533;%&#1063;?9$&#65533;3g&#1102;Y[^5&#65533;3&#65533;&#749;P&#65533;&#65533;$&#65533;&#65533;#&#1582;(&#450;&#65533;X&#65533;&#65533;Y&#65533;&#65533;f&#65533;&#810;&#65533;&#65533;I&#65533;&#65533;&#65533;T&#65533;0&#65533;_&#65533;N&#65533;Uy&#65533;&#65533;gY&#65533;`&#65533;v&#65533;v(&#65533;&#65533;<+.xv0g&#65533;&#65533;z=&#65533;9/X&#65533;G&#65533;^=&#65533;2&#65533;&#65533;u!&#65533;E&#65533;So&#1377;^&#65533;&#65533;&#65533;K0&#1828;0&#602;-&#65533;i&#23195;	O&#65533;-&#65533;%L&#65533;f&#65533;>&#65533;&#65533;8&#65533;N&#65533;&#65533;/WW.&#65533;&#65533;&#65533;&#65533;&#65533;^&#65533;K&#65533;/_&#65533;C)\&#65533;&#65533;&#65533;&#65533;SM&#65533;&#65533;{0}&#1673;{&#65533;
&#65533;[9o&#65533;&#65533;&#65533;F&#65533;H&#361;vQf&#65533;&#65533;G&#65533;JT&#65533;G`&#65533;&#65533;&#65533;{&#65533;&#65533;&#65533;pJ&#65533;&#65533;R&#65533;o&#65533;eVT&#65533;&#65533;6\N&#65533;r&#65533;&#65533;v&#65533;T&#65533;I&#65533;&#65533;z&#65533;&#65533;d\&#65533;&#65533;&#65533;Xc
&#65533;p&#65533;&#65533;c?&#65533;&#65533;&#65533;H5&#65533;'&#65533;&#1333;&#65533;-%7&#65533;s&#65533;ef?E8P&#65533;	&#1561;h&#65533;&#65533;~^&#421;&#65533;K&#65533;&#65533;&#65533;U{&&#65533;WdU&#65533;&#65533;s m@&#65533;y1e&#65533;&#65533;%&#20884;cPY&#65533;&#65533;a 6&#1607;&#65533;=e&#65533;&#65533;m&#65533;Z
&#65533;y\Ccy&#65533;Wn~UR&#65533;&&#65533;[~&#65533;>&#65533;xt&#1491;&#65533;8`t&#65533;!&#65533;&#65533;&#65533;&#65533;&#65533;&#65533;&#65533;I&#65533;&#65533;&#65533;!r&#65533;&#65533;VI&#65533;Mz&#65533;tV>%XF&#65533;&#65533;g&#65533;&#65533;&#65533;&#65533;&#65533;t&#65533;&#65533;_&#65533;e&#65533;.)&#65533;%|_&#65533;9&#26795;&#65533;&#65533;&#65533;t9zQ&#65533; &#65533;&#65533;&#65533;&#65533;f&#65533;\&#65533;hQ&#65533;S&#65533;&#65533;a)&#65533;.&#65533;&#65533;&#65533;Y&#65533;ZG&#65533;&#65533;:&#65533;&#65533;&#65533;&#442;&#65533;&#65533;a&#40676;m&#1366;yj&#65533;b&#65533;&#65533;Ez-&#65533;H&#65533;&#65533;&#65533;H&#65533;&#65533;X&#65533;E&#1563;&#65533;&#65533;&#65533;&#65533;G&#65533;&#65533;&#65533;&#1321;e&#440;X&#65533;&#65533;&#65533;&#65533;&#65533;=6&#65533;&#65533;&#583;:&#65533;&#1589;#&#65533;g&#65533;&#65533;N&#65533;n&#242;&#65533;&#65533;>&#65533;[&#65533;R&#65533;AyV&#65533;&#65533;]&#65533;&#65533;:&#1839;q	&#65533;`&#65533;&#65533;&#65533;)IK}V&#65533;&#65533;&#65533;&#65533;&#65533;&#65533;T5]&#1580;&h|xZG5&#1160;*{&#65533;&#65533;&#65533;%&#65533;"&#65533;&#65533;]vj(g&#65533;&#65533;:&#65533;&#65533;M&#65533;&#65533;&#65533;&#65533;Z&#65533;I&#65533;&#65533;&#65533;&#1930;;%~;&#65533;W&#65533;[-&#65533;s~}AWbVD&#65533;p~A)&#65533;]JZ&#65533;YJN&#27175;&#65533;U&#65533;&#65533;&#65533;&#65533;g&#65533;96x&#65533;&#65533;;eC&#65533;E&#65533;&#65533;e&#65533;mX&#65533;&#65533;&#65533;&#65533;&#65533;-A&#65533;&#65533;h&#65533;P&#65533;&#65533;&#65533;&#65533;&#65533;;D&#65533;j&#65533;f&#65533;q&#65533;]h&#65533;&#65533;X&#65533;&#65533;-v&#65533;J&#65533;zB&#65533;&#65533;&#65533;u&#65533;&#65533;]&#65533;[&#65533;&#65533;%&#65533;~&#65533;}&#65533;]'n&#65533;T Jt$B&#65533;H&#65533;&#65533;Kk|&#65533;&#65533;q&#65533; &#65533;&#65533;&#65533;Lb&#65533;k&#65533;j&#65533;*&#65533;&#65533;#&#65533;&#65533;&#65533;(j	
H&#65533;&#65533;&#65533;&#65533;6&#65533;X&#65533;\5BKq&#65533;-	&#65533;iNr&#65533;&#65533;&#65533;&#65533;&#65533;&#65533;%&#65533;&#65533;b&#65533;H%;&#65533;&#65533;&#65533;gV&#65533;P&#65533;&#58781;Yo4&#65533;&#65533;P&#65533;4&#1267;&#65533;&#65533;GB&#65533;#&#65533;&#65533;t&#65533;n&#65533;?^+&#813;&#65533;&#65533;0&#65533;&#1392;@k&#65533;(C1Ss&#65533;&#65533;_d|&#65533;&#65533;	&#65533;&#65533;Wz&#65533;&#65533;&#65533;&#65533;-&#65533;'&#65533;&#961;&#65533;N&#65533;#&#65533;)g-&#65533;z&#65533;&#65533;&#1272;&#65533;&#65533;&#65533;|&#65533;&#65533;[&#412;&#537;6&#65533;i&#65533;t(x;&#65533;A&#65533;`#&#65533;&#65533;&#65533;&#65533;5&#65533;&#65533;&#65533;+,PD(&#65533;&#65533;J&#65533;yKt`&#65533;&#65533;4A&#65533;5&#65533;4&#65533;&#65533;_&#65533;s&#65533;&#65533;&#65533;&#65533;X&#65533;&#65533;&&#65533;&#65533;"&#65533;&#65533;;&#65533;cS&#65533;&#65533;W&#65533;&#505;&#65533; &#65533;|&#65533;I^m&#65533;&#972;7,&#65533;#M&#65533;H&#65533;Z&#65533;&#65533;&#65533;5P&#42189;|7&#65533;&#65533;,*&#65533;&#65533;&#65533;&#65533;&#65533;&#65533;<&#65533;&#65533;&#65533;&#65533;#`d&#65533;G&#65533;&#65533;`&#905;&#65533;Z!&#65533;X6-&#65533;&#65533;m&#65533;&#65533;#)&#555;2a&#65533;&#65533;C&#65533;*i'&#65533;J &#65533;tKW&#65533;&#65533;4&#65533;&#65533;g1M&#65533;`&#65533;N&#65533;#C&#65533;I(&#65533;&#1595;&#65533;&#65533;E-q"&#65533;&#65533;&#65533;&#65533;&#65533;P,cc&#906;&#65533;&#65533;mOr&#65533;t&#65533;vn#R&#65533;-&#65533;&#65533;r&#65533;&#65533;&#65533;2&#65533;&#65533;sl&#65533;&#65533;&#65533;&#65533;4&#65533;2&#65533;6&#65533;&#65533;V&#65533;i&#65533;&#65533;]&#65533;&#65533;*s&#65533;(&#65533;&#65533;&#65533;dRO&#65533;&#65533;UHw&#65533;&#65533;&#65533;+&!+dUH.&#65533;&#65533;h-&#65533;&#65533;^&#65533;&#65533;z&#65533;7~K&#65533;&#65533;d&#2038;&#65533;&#65533;BA&#65533;&#65533;8f&#65533;&#65533;,z&#65533;&#65533;&#65533;&#65533;&#65533;^&#65533;e&#65533;@&#65533;&#65533;9&#65533;/&#65533;&#65533;["&#65533;&#65533;'&#65533;a&#65533;&#65533;R&#65533;K&#65533;&#65533; &#65533;&#1780;&#65533;&#65533;c)&#65533;> 	&#65533;&#65533;,&#65533;&#65533;5=&#65533;T&#561;P4&#65533;`&#65533;X-kW&#65533;&#65533;&#65533;&#150;&#65533;!&#65533;-ma&#65533;Z&#65533;&#950;&#65533;&#65533;&#65533;&#65533;js&#65533;Z&#65533;&#65533;V&#65533;&#65533;&#65533;-p&#65533;+&#65533;&#65533;&#65533;v&#65533;&#469;mmUK\&#65533;b &#65533;-l&#65533;K&#65533;&#65533;&#65533;6&#65533;x&#65533;n1`]&#65533;>&#65533;&#65533;!&#65533; D&#65533;&#65533;&#65533;E&#65533;&#65533;&#65533;&#65533;&#65533;Z&#65533;&#14191;|&#65533;_&#65533;&#65533;&#65533;&#65533;&#65533;5&#65533;@&#65533;&#65533;&#1431;&#65533;&#65533;p&#65533;&#65533;"8&#65533;&#65533;&#65533;@{&#65533;&#65533;'&#65533;&#65533;&#65533;&#65533;&#65533;   &#65533;&#65533;%/&#65533;	&#65533;&#65533;&#65533;&#65533;N/&#65533;<`X&#65533;&#65533;&#65533;^&#65533;&#65533;-0&#65533;&#65533;&#65533;V&#65533;{&#65533;_&#65533;%&#65533;0z&#65533;&#65533;9&#65533;B2&#65533;&#65533;l&#65533;##9&#65533;J^2&#65533;&#65533;&#65533;&#65533;'7Y&#65533;P&#65533;2&#65533;&#65533;l&#65533;+c9&#65533;Z&#65533;&#65533;&#1787;&#65533;/&#65533;9&#65533;bs&#65533;I !&#65533;   ,_ &#65533; &#65533;  &#65533; &#65533;&#65533;7&#65533; &#65533;&#65533;"\&#65533;&#65533;!&#199;#B&#65533;(&#65533;"&#331;3b&#1832;&#65533;#&#453;&#65533;&#653;&#65533;7&#65533;$&#595;&S&#65533;\&#65533;&#65533;%&#727;.c&#156;)&#65533;&&#859;6s&#65533;&#1833;&#65533;'&#979;&#65533;&#65533;m&#1766;o&#65533;9&#65533;H&#65533;&&#65533;wT&#65533;S&#65533;K&#65533;B}*&#65533;j&#1323;T&#65533;N&#65533;j5&#65533;W&#65533;Z&#65533;&#65533;&#65533;*&#65533;l&#1184;&#234;}:n(&#1234;pI&#65533;;.&#65533;@&#65533;x&#65533;&#65533;k&#65533;n_&#65533;x&#65533;&#65533;<&#65533;^&#65533;~&#65533;&#65533;&#65533;p&#65533;&#139;&#65533;-O\&#65533;z#&#65533;&#1223;x&#65533;&#65533;x&#65533;BN&#65533;9r&#1040;&#65533;&#65533;&#65533;-&#65533;z4&#65533;&#1418;K&#65533;f&#65533;&#65533;&#65533;j&#65533;&#65533;q&#65533;&#65533;};on&#2043;&#65533;&#65533;N<5&#65533;o&#65533;NK&#65533;v<&#65533;&#65533;&#65533;!G.&#65533;&#65533;&#65533;&#65533;&#65533;&#65533;6&#1627;&#65533;&#65533;&#65533;&#65533;+&#65533;&#65533;7T&#65533;K&#65533;RM&#65533;?5=R&#65533;&#65533;&#1779;&#65533;&#65533;r}|&#65533;&#65533;&#65533;&#65533;&#2010;&#65533;{&#65533;X&#65533;&#65533;m&#65533;A/&#65533;&#65533;&#65533;Rx&#65533;h&#65533;&#65533;&#65533;7&#65533;#&#65533;8&#1928;&#65533;&#65533;u&#65533;!&#1856;\&#65533;\c&#65533;&#65533;&#65533;p$&#65533;&#65533;\&#65533;&#65533;&#614;&#65533;&#65533;-&#65533;&#65533;&#65533;&#65533;1&#65533;Uc&#65533;l&#65533;&#65533;&#65533;|&#65533;h(5&#65533;&#65533;s&#65533;&#65533;O1zC&#65533;&#65533;&#65533;ySWQJVF/L&#65533;&#65533;d^&#65533;&#65533;&#65533;.&#65533;&#65533;L^&#65533;wS&#65533;&#65533;&#65533;9&#65533;f&#65533;9&#65533;$&#65533;&#65533;&#65533;&#65533;\9&#65533;b&#65533;!&#65533;&#65533;7&#905;!&#65533;v&#65533;&#65533;dIU&#65533;&#65533;NnveknYdK@
&#65533;(d&#65533;*&#65533;&#65533;&#65533;Q&#65533;&#65533;&#65533;&#65533;M&#65533;&#10587;fZi&#65533;y1I&#65533;7oz&#65533;Tz&#59940;&#65533;M5&#65533;&#65533;r&#65533;&#65533;%w&#65533;&#65533;&#65533;&#65533;&#13866;&#65533;s&#65533;&#65533;Tg&#65533;&#65533;*&#65533;TU&#65533;Y&#65533;Y"&#65533;&#606;&#65533;,&#65533;&#758;&#65533;&#65533;&#65533;&#1142;&#65533;fK~ &#65533;&#65533;&#65533;&#65533;#rt&#65533;d%&#65533;-]&#65533;&#65533;QZ&#65533;&#65533;&#65533;D&#65533;+C&#65533;D&#65533;&#22946;&#937;h&#65533;&#65533;&#65533;&#65533;&#65533;z&#65533;&#65533;&#65533;&#65533;(n&#65533;&#65533;,&#65533;J+&#65533;&#65533;!B+&#65533;&#65533;&#65533;@1 L&#65533;T&#65533;&#65533;R&#65533;dv&#65533;f&#65533;&#65533;&#65533;&#65533;X}v&#65533;|&#65533;&#583;&#65533;&#65533;2&#65533;[&#65533;r&#65533;)&#65533;\K&#1061;&#65533;&#65533;&#65533;,y&#65533;&#65533;pi&#65533;c&#65533;&#65533;&#65533;&#65533;&#65533;&#65533;&#65533;&#65533;&#65533;=&#65533;4&#65533;P/&#65533;&#65533;&#65533;SW&#65533;h&#1164;&#65533;I/&#65533;wM\d&#65533;&#65533;*&#65533;j?&#65533;T&#65533;*[U&#65533;&#65533;Y&#65533;&#65533;&#65533;&#65533;&#65533;~&#65533;&#52388;&#65533;&#65533;-&#65533;&#65533;f|s&#65533;V&#65533;&#65533;w&#65533;dF[&#65533;&#65533;&#65533;&#65533;
&#65533;&#65533;62f&#65533;&#65533;0&#65533;&#65533;=&#65533;8&#65533;S9+vL_&#65533;	&#65533;xK6sdG=&#65533;%&#65533;&#65533;&#65533;&#65533;&#65533;&#65533;&#65533;&#65533;&#48526;:&#65533;&#65533;&#65533;&#65533;&#52283;{&#65533;&#65533;&#65533;N&#65533;&#65533;&#65533;&#65533;M&#65533;&#65533;&#65533;&#65533;;&#65533;&#65533;O&#65533;&#65533;&#65533;'&#65533;&#65533;&#65533;&#65533;&#65533;P&#65533;&#1015;&#65533;&#65533;R=&#65533;L&#65533;&#65533;&#65533;&#65533;s&#65533;&#65533;&#65533;&#65533;g_}&#65533;&#1987;&#65533;&#65533;&#65533;ko&#65533;&#65533;&#1819;&#65533;>&#65533;&#65533;&#65533;/&#65533;&#65533;&#65533;_ &#65533;&#65533;&#65533;&#65533;/~&#65533;&#65533;&#65533;&#65533;?&#65533;&#65533;&#65533;&#65533;&#65533;@&#65533;0&#65533;&#65533;K`(&#65533;N&#65533;@&#65533;&#65533;'H&#65533;6H&#65533;&#65533;&#288;&#65533;A&#65533;Q&#65533;&#65533;&#65533;&#65533;/h&#65533;ZP&#65533;D!	?x?B&#65533;~D&#65533;&#65533;w&#65533;&#65533;/{4l&#65533;_&#65533;C&#65533;p&#65533;-&#65533;&#65533;&#65533;{h&#65533;&#1967;&#65533;+&#65533;aKX&#65533;"
&#65533;&#65533;O&#65533;a&#65533;x&#65533;N&#65533; &#65533;$P&#65533;&#65533;B&#65533;&#1029;&#65533;&#65533;8&#65533;r1&#65533;,&#1312;c&#65533;\&#65533;&#65533;o&#65533;&#65533;`C7&#65533;p&#65533;F&#65533;c!&#65533;&#65533;%R&#65533;&#65533;?&#65533;!'hD&#65533;&#65533;{,&#65533;!{&#65533;N!&#65533;&#65533;&#65533;&#65533;&#65533;&#65533;Ij&#1106; &#65533;$'	IMf&#65533;&#65533;"')&#65533;&#65533;Q&#65533;&#65533;h&#65533;&#65533;)/&#65533;&#65533;&#65533;&#65533;&#65533;DP@&#65533;XC:&#65533;ol&#65533;&#65533;&#65533;XH	|&#65533;&#65533;"&#65533;&#65533;~&#65533;<$&#65533;Y&#65533;`&#65533;&#65533;&#65533;&#65533;	Sh&#65533;&#65533;1&#65533;&#1340;&Q&#65533;&#65533;Tv&#65533;&#65533;&#65533;&8&#65533;&#65533;K&#65533;&#65533;&#65533;(&#65533;&#65533;&#65533;&#65533;t&#65533;r&#65533;&#65533;&#1315;&#65533;Gf*s&#65533;&#65533;&#65533;g/&#65533;&#65533;&#65533;&#65533;`&#65533;3&#65533;&#65533;&#65533;&#65533;7&#65533;&#65533;qrR&#65533;&#65533;<h]&#65533;&#65533;qV&#65533;&#65533;c&#65533;*&#65533;y&#65533;W&#65533;p&#65533;&#65533;&#65533; 
J&#65533;=&#65533;1&#65533;&#65533;&#65533;%0&#65533;IE?R&#65533;&#65533;\&#65533;&#65533;O@&#65533;&#1252;<&#65533;b&#616;PU&#65533;R&#65533;&#65533;&#65533;'&#65533;&#65533;M5&#65533;&#65533;&#65533;&#65533;i&#65533;B&#65533;J&#1111;tL&#65533;	P@&#65533;&#65533;s&#65533;&#65533;t&#65533;>_zT&#65533;&#65533;q&#65533;&#65533;&#65533;g+C&#65533;&#65533;@2&#65533;&#65533;}&#65533;&#65533;#}&#65533;&#65533;j&#65533;r&#65533;	u&#65533;
k&#65533;Sr&#65533;&#1057;&#65533;L(Z&#65533;&#816;"U&#65533;
X*S7&#65533;|^5&#65533;&#324;*U&#65533;H]
&#65533;&#65533;'&#65533;&#65533;*&#65533;G&#65533;&#65533;kjP&#65533;&#65533;Sl*&#1319;&#65533;m&#65533;&&#65533;*NB&#65533;&#65533;}aR&#65533;J&#510;&#65533;&+<*R&#65533;z&#65533;&#65533;Y]&#65533;&#65533;&#65533;&#65533;8&#65533;&#65533;S]x Z7&#65533;&#65533;j&#65533;&#65533;&#65533;&#65533;&#65533;&#65533;Z&#65533;:SJ7&#65533;5&#65533;&#65533;?&#65533;i&#268;&#65533;&#65533;&#65533;&#65533;&#65533;.]&#65533;Z&#65533;&#65533;&#65533;&#65533;\&#65533;g&#65533;&#65533;&#65533;&#65533;2&#1439;A&#65533;&#65533;"8&#65533;t&#65533;;&#65533;(f)&#65533;S&#570;&#65533;&#65533;f\o[&#65533;)_>&#65533;&#65533;&#65533;5f	L;H&#65533;f&#65533;&#65533;<&#65533;aiVb6&#65533;&#65533;&#65533;*l&#65533;&#65533;&#65533;&#65533;&#65533;W<&#65533;|&#65533;&#65533;S&#65533;&#65533;3&#65533;g&#65533;i$	Z&#65533;&#65533;&#65533;&#1128;7&#65533;&#1912;T&#65533;&#65533;S&#65533;&#65533;&#65533;t_&#65533;&#65533;E&#65533;&#65533;&#65533;&#65533;&#65533;&#65533;&#65533;&#65533;K@&#65533;s&#65533;&#65533;f&#65533;[&#65533;&#494;&#65533;&#65533;&#65533;(p&#65533;;J&#65533;&#65533;P&#65533;ldnIs&#65533;&#65533;&#65533; &#65533;8&#1834;jU
`&#65533;&#65533;&#65533;&#65533;m&#65533;lSkX&#65533;.&#65533;&#65533;&#65533;&#65533;!&#65533;[
Z&#65533;&#65533;@MkY%&#65533;&#65533;k&#65533;9&#65533;&#65533;\&#65533;/`-Z	l@(&#65533;%&#65533;	e&#65533;^&#65533;x&#65533;&#65533;rS\&#65533;kU&#65533;{d0-&#65533;,&#65533;&#65533;N&#65533;&#894;&#65533;p&#65533;{&#65533;&#65533;3&#65533;w&#65533;p&#65533;'x&#65533;-&#65533;( &#65533;m&#65533;L+'&#65533;&#65533;&#65533;&#65533;s?i&#65533;j&#65533;.&#1215;&#65533;c&#65533;)@&#65533;k&#65533;&#65533;&#65533;&#65533;-p&#65533;&#65533;&#65533;^&#65533;Z&#65533;4&#65533;&#65533;eV&#65533;&#65533;b&#65533;&#65533;KA&#65533;&#65533;&#65533;&#65533;t&#65533;&#65533;&#65533;&#65533; &#65533;%&#65533;&#65533;&#65533;,&#65533;&#65533;&#65533;&#65533;6u&#65533;kq[P&#65533;,w&#65533;}m&#65533;2&#65533;&#65533;h&#65533;&#65533;\i&#65533;&#65533;&#65533;2&#65533;&#65533;&#65533;&#65533;B&#65533;&#65533;[&#65533;&#65533;~&#65533;&#65533;&#1737;B&#1912;n&#65533;~&#65533;I &#65533;&#65533;&#65533;'&#65533;na&#65533;[&#65533;&#65533;&#65533;&#65533;&#65533;&#65533;M&#65533;u&#65533;;&#65533;&#65533;8&#65533;%~&#65533;c&#65533;&#65533;&#65533;GwY{*&#65533;&#65533;&#65533;&#65533;&#65533;&#65533;5&#65533;'>&#65533;&#65533;|&#65533;#&#65533;&#65533;&#65533;I.&#65533;&#1842;1/7&#65533;s&#65533;&#65533;:&#65533;&#65533;&#65533;&#65533;&#65533;a~A&#65533;g2&#65533;N':&#65533;s&#65533;&#65533;_&#65533;&#65533;&#65533;&#65533;S&#65533;&#65533;&#65533;&#65533;&#65533;&#65533;&#65533;&#65533;&#1433;.&#65533;&#65533;u&#65533;^O&#65533;&#65533;wt&#65533;G&#65533;&#65533;&#65533;y&#1831;&#65533;&#65533;&#65533;c&#65533;&#65533;=&#65533;&#65533;&#65533;&#65533;&#65533;w&#65533;3&#65533;&#65533;@&#65533;{&#65533;-&#65533;um&#65533;}&#859;&#65533;:&#65533;Ahw&#65533;&#65533;]&#65533;No|&#65533;&#366;&#65533;&#271;&#65533;&#65533;0&#65533;&#65533;&#65533;!&#65533;F&#65533;c^&#65533;&#65533;&#65533;&#65533;'M}&#65533;{&#65533;&#65533;|6&#65533;&#65533;&#65533;&#65533;&#65533;&#65533;g&#65533;&#1965;&#65533;&#65533;k=&#65533;&#65533;&#65533;<&#65533;&#65533;&#65533;&#65533;o&#65533;&#65533;&#65533;&#1083395;&#65533;C&#65533;&#65533;Y&#65533;&#65533;&#65533;&#65533;&#65533;|&#65533;&#65533;&#65533;&#65533;&#65533;&#65533;&#65533;&#65533;&#65533;\&#65533;l&#65533;&#65533;3&#65533;&#65533;&#65533;o&#65533;&#65533;m&#65533;&#65533;&#65533;&#65533;S/&#65533; 86&#65533;&#65533;&#65533;"_u@S&#65533;&#65533;|&#65533;&#65533;'&#65533;&#65533;=&#65533;w&#65533;&#65533;&#65533;&#65533;&#65533;~&#65533;&#65533;&#65533;&#65533;w^&#65533;&#65533;&#65533;p;&#65533;{&#1188;G&#65533;s'&#65533; >&#65533;wefF&#65533;&#65533;o(&#65533;T(&#65533;&#65533;D{v7MWy&#65533;&#65533;q&#65533;&#65533;}&#1287;qGq&#65533;{3&#65533;&#65533;wu&#65533;&#65533;(&#65533;swVy&#448;)dA:&#65533;I&#65533;T &#65533;NX'y&#65533;wM&#65533;&#65533;z&#1367;a&#65533;&#65533;|u7y&#65533;}*&#1283;&#65533;~&#65533;&#65533;U&#65533;E&#65533;U&#65533;K&#65533;&#65533;+&#65533;
%&#65533;{/8o&#65533;E'&#65533;	>&#65533;PXWn&#65533;Axl&#65533;p&#65533;&#65533;Iv&#65533;x&#65533;y&#65533;&#65533;~&#65533;&#65533;x&#65533;'M&#65533;7dega&#1159;ED0&#65533;NAP;&#65533; &#65533;&#65533;7AH&#65533;&#65533;UqD&#65533;&#65533;&#65533;&#65533;y&#65533;n&#65533;&#65533;x&#65533;&#65533;=&#65533;y'&#65533;x&#65533;&#65533;~&#65533;U/'v&#65533;&#65533;&#65533;|g&#65533;QHF34L&#65533;g
p&#65533;&#65533; &#65533;&#65533;&#65533;>&#65533;&#65533;GA#&#65533;
&#65533;vX&#65533;&#65533;&#65533;QY&#65533;&#65533;&#65533;&#65533;~&#65533;&#65533;od7u&#65533;HFyX\&#65533;&#65533;M&#65533;gXxE7uY&#65533;&#65533;&#65533;o&#65533;&#258;&#65533;0ov&#65533;&#65533;a&#65533;EZ&#65533;$@_&#65533;&#65533;Tp(L%&#65533;w&#65533;&#65533;cq&#65533;&#65533;y&#65533;w&#65533;&#65533;&#65533;&#65533;Eu&#65533;6&#65533;n&#65533;x%8&#65533;&#65533;H&#65533;+&#65533;7&#65533;&#65533;&#65533;&#65533;J&#65533;`&#65533;&#984;&#65533;L&#65533;NO&#65533;x&#65533;&#65533;wJ&#65533;&#65533;&#65533;&#65533;[&#65533;&#65533;aw&#65533;&#65533;hr&#65533;{&#65533;T&#65533;&#65533;v&#65533; x&#65533;"Wn&#65533;,8o&#65533;&#65533;[4&#1992;v&#65533;&#65533;BDP&#65533;&#65533;&#65533;&#65533;&#65533;&#65533;&#65533;z&#65533;hA&#65533;F&#65533;&#65533;&#65533;g&#65533;&#65533;(&#65533;wF&#1548;&#65533;BKv&#65533;E8&#65533;&#65533;&#65533;4e{\&#65533;t&#65533;A&#65533;V&#65533;&#65533;&#65533;q	&#65533;t|&#65533;&#65533;U&#65533;k&#65533;zHu&#65533;&#29915;&#65533;p&#65533;&#65533;&#65533;&#65533;(&#65533;&#65533;y&#65533;&#65533;k&#65533;Y&#65533;&#65533;F&#65533;id&#65533;&#65533;&#65533;x&#65533;&#65533;&#65533;k3w&#65533;&#65533;7&#65533;&#65533;{VnX&#65533;wzi&#65533;&#65533;&#65533;&#65533;V&#65533;g&#65533;}&#65533;&#65533;&#65533;B&#322;&#65533;%&#65533;)A>`&#65533;&#65533;&#65533;&#65533;&#65533; &#65533;&#65533;G&#65533;G&#65533;Q&#65533;h(&#65533;&#65533;u&#1301;!&#529;&#474;&#65533;&#65533;w&#65533;X&#65533;&#65533;&#65533;%&#65533;n:@&#65533;
w&#65533;*d&#65533;&#65533;h&#65533;8w&#65533;V&#65533;YI&#65533;Si&#65533;&#65533;&#65533;x&#793;p&#65533;Ww'&#65533;&#65533;{7&#65533;t"&#65533;&#65533;&#65533;h&#65533;&#65533;&#65533;&#65533;-&#1501;B&#65533;EJ	n&#65533;&#65533;Hr&#65533;G&#65533;&#65533;&#65533;&#65533;&#1316;p8E&#65533;&#65533;yB&#65533;&#65533;&#65533;&#65533;&#65533;&#65533;&#600;&#65533;&#65533;hy&#65533;&#65533;&#65533;&#65533;Y&#65533;&#65533;&#65533;s&#65533;&#65533;K&#65533;&#65533;&#65533;&#65533;$&#65533;(i&#65533;&#65533;&#1473;(D&#65533;t8&#65533;&#672;&#65533;&#65533;o&#65533;	&#65533;&#65533;&#65533;(x&#65533;&#65533;s3$&#65533;\&#473;&#65533;Y&#65533;&#65533;p&#65533;&#65533;EJ&#65533;y&#65533;w&#65533;#W&#65533;T&#65533;zjx&#65533;&#65533;&#65533;&#65533;&#65533;&#65533;&#65533;&#65533;r|2&#482;I(&#665;&#65533;&#65533;q2I&#65533;&#65533;&#65533;rXD&#65533;U&#65533;:&#65533;fI&#65533;hI&#65533;&#65533;gM&#65533;xt9&#65533;0&#65533;k&#65533;&#65533;&#65533;&#65533;&#65533;q&#65533;&#65533;&#65533;)r&#65533;T&#65533;i\DZ&#65533;&#65533;&#478;&#65533;H&#65533;&#65533;w&#65533;&#65533;&#65533;a)&#65533;&#65533;&#65533;)&#65533;S&#65533;>Z&#65533;&#65533;)&#65533;3v9:&#65533;'&#65533;B&#65533;&#65533;&#25092;&#65533;&#65533;IE8&#65533;/&#1703;Lw&#65533;&#65533;&#65533;e&#65533;&#65533;&#65533;(l&#65533;ud&#65533;&#65533;<%&#65533;&#1561;&#65533;&#65533;&#65533;j&#65533;c&#1638;d&#65533;c7o~&#65533;&#65533;&#1688;a&#65533;&#65533;oD9&#65533;v&#65533;&#65533;!&#65533;&#65533;!&#65533;7'I&#65533;&#65533;v:i&#65533;z&#65533;&#65533;	|A&#595;I\&#65533;:&#65533;&#65533;&#65533;&#65533;&#65533;#]&#65533;&#65533;`'&#65533;wPJF#&#1707;=is&#65533;&#65533;&#65533;&#65533;&#1621;&#65533;&#65533;&#65533;&#65533;&#65533;&#65533;&#1694;;	l14o&#65533;t&#65533;&#65533;&#65533;'xN&#65533;y&#65533;O&#65533;u&#65533;&#65533;&#65533;D&#65533;u&#65533;K&#1390;&#65533;&#65533;&#65533;&#65533;zZhZ&#65533;&#65533;&#686;&#65533;j&#65533;&#65533;Z&#65533;&#65533;j&#65533;vt&#65533;&#65533;&#65533;&#65533;&#65533;V&#65533;&#65533;&#65533;&#65533;&#65533;F|EGt&#65533;&#65533;&#65533;*&#65533;+&#65533; &#65533;&#65533;;&#65533; [W&#65533;&#65533;A&#65533;)&#65533;&#65533;&#65533;B&#65533;&#1585;&#65533;&#65533;"&#65533;Bp*A&#65533;x&#65533;#&#65533;&#65533;&#65533;N&#186;o&#65533;&F/&#65533;&#65533;:&#65533;fF&#65533;&#65533;&#65533;f&#65533;4&#65533;&#65533;s&#65533;o &#65533;k&#65533;&#1288;&#1395;&#65533;&#65533;8Q34&#65533;&#65533;%&#65533;&#65533;@6a:&#65533;&#65533;<&#65533;&#65533;P&#65533;mA&#65533;&#65533;%&#65533;&#65533; 5&#65533;eA&#65533;&#65533;c&#65533;$Tl&#65533;FDd&#65533;^D&#65533;&#65533;f&#65533;&#65533;j;&#65533;h&#65533;^g&#65533;So&#65533;&#65533;A&#65533;E7uJ&#65533;&#65533;K&#65533;Q:&#65533;&#65533;m&#65533;BH&#65533;V&#65533;gM=&#65533;f&#65533;&#65533;c&#65533;&#65533;tK7&#65533;&#65533;
&#65533;Q&#47436;&#65533;&#65533;/&#285;&#65533;fF&#65533;&#65533;A&#597;\&#65533;o&#65533;&#1781;&#65533;E&#65533;&#65533;%[iE{&#65533;L&#65533;&#65533;&#65533;&#65533;&#65533;&#65533;6&#65533;.&#65533;j&#65533;+dzi&#196;c-kBW+J&#1896;&#65533;&#39547;elE7N&#65533;&#65533;r&#65533;&#65533;&#65533;&#65533;^[&#65533;&#65533;6&#65533;i&#65533;oj&#65533;&#65533;&#65533;u\&#65533;&#65533;ke&#65533;M7&#65533;&#65533;&#65533;&#65533;&#65533;n&#65533;EV&#65533;&#65533;&#65533;&#65533;M>&#65533;&#65533;&#65533;K&#65533;&#65533;kP&#65533;&#65533;o&#65533;iI+&#65533;&#65533;;C(&#65533;k&#65533;A&#65533;&#65533;&#65533;&#65533;[D&#65533;&#65533;&#65533;FV&#65533;&#65533;RkYJ7FgdPB&#65533;[CZI&#65533;&#65533;&#65533;&#65533;&#65533;(ip	&#65533;Am&#65533;&#65533;[r&#65533;&#65533;=&#65533;D&#65533;Kd&#955;k&#65533;&#761;&#65533;Ga&#65533;Xi
&#65533;&#65533;&#65533;W&#65533;4&#65533;&#65533;&#65533;&#65533;&#65533;;&#65533;`wdDp&#65533;4u&#65533;&#65533;&#65533;C{&#65533;i |&#65533;&#65533;&#293;&#763;&#65533;;&#65533;VH&T&#65533;&#65533;&#65533;+&#65533;&#65533;&#520;&#65533;,&#65533;&#65533;,&#65533;&#65533;&#487;a&#65533;&#65533;&#52540;C&#65533;&#65533;
&#65533;&#65533;$&#65533;&#65533;&#65533;&#65533;&#65533;&#65533;=&#65533;f&#65533;Sa&#65533;&#65533;&#2043;a&#65533;&#65533;&#65533;[;i^Z&#199;&#65533;i&#65533;D&#65533; &#65533;&#65533;
_q6G,&#65533;D,&#65533;&#65533;tA#P&&#65533;&#65533;&#65533;&#65533;P&#65533;&&#65533;k&#65533;q&#65533;&#65533;f&#65533;YsK&#65533;wL&#65533;&#28180;&I&+&#65533;nV&#65533;&#65533;[T&#65533;&#65533;&#65533;&#65533;p&#65533;^q&#65533;&#65533;&#65533;{Y&#65533;J&#65533;6&#65533;vK&#65533;&#65533;&#65533;cM~_&#65533;o|qJG&#65533;mfI&#65533;Y_<&#436;&#1800;iTP-&#65533;B>&#65533;&#631;Y&#65533;V&#345;&#65533;&#527;k&#65533;&#65533;;M&#65533;;&#65533;ru&#65533;&#65533;&#65533;&#65533;&#904;&#264;&#65533;&#724;,QS&#65533;&#65533;L&#65533;f|&#65533;F&#65533;&#65533;&#65533;<&#65533;B,&#670;&#65533;&#65533;&#65533;&#65533;&#65533;&#65533;&#65533;&#65533;&#65533;68&#65533;llF0Hi&#65533;fiI&#65533;&#65533;&#65533;A&#65533;&#65533;&#65533;&#65533;,&#65533;&#65533;&#65533;&#65533;CdA&#658;&#65533;&#65533;O&#65533;&#828;&#65533;&#65533;D&#65533;E&#65533;&#65533;	L&#65533;j&#65533;&#65533;b&#65533;l&#65533;l&#65533;v&#65533;&#65533;&#65533;B#@&#65533;%\&#65533;&#65533;&#65533;`\&#65533; &#65533;~&#36613;&#899218;&&#65533;K+&#65533;&#65533;L&#65533;&#65533;&#65533;4&#65533;"&#65533;&#65533;5&#65533;I&#65533;&#65533;w&#65533;&#65533;&#1248;&#65533;&#65533;&#65533;d&#65533;L&#65533;!]&#65533;&#65533;&#65533;&#65533;&#65533;&#65533;&#65533;(yf&#65533;w&#65533;&#726;,ad&#65533;Hif&#65533;G&#65533;&#1740;KHA&#65533;&#65533;D&#65533;=m&#65533;&#65533;7&#65533;&&#65533;&#65533;&#65533; &#65533;&#1083;&#65533;&#745;&#65533;&#65533;W;&#65533;&#65533;E&#65533;*}B&#65533;&#65533;k&#65533;&#65533;&#65533;M&#1797;]]&#65533;F&#65533;:MO&#65533;&#65533;]0&#65533;&#65533;&#65533;&#65533;&#65533;&#65533;H&#65533;.&#65533;&#65533;vl &#65533;L&#297;4\j&#65533;&#65533;&#587;k&#65533;F&#65533;&#65533;&#1185;~&#65533;G&#517;\&#65533;e&#48991;Z&#65533;eA&#65533;&#65533;&#65533;&#65533;>G&#65533;#&#65533;&#65533;&#65533;	&#65533;&#65533;,&#65533;N3[&#65533;&#65533;[&#65533;&#65533;&#65533;&#887;&#65533;3%I&#65533;]=uj3&#65533;&#65533;l&#65533;&#65533;&#65533;&#1521;uP&#65533;&#65533;&#1705;&#65533;&#1727;]&#65533;)&#65533;Np&#65533;&#65533;@&#65533;&#65533;&#827;&#65533;&#65533;&#65533;&#65533;&#275;N&#65533;&#65533;&#837;&#65533;&#65533;k+&#65533;p&#65533;e&#65533;&#65533;&#65533;[&#65533;&#65533;&#65533;eS&#65533;j&#65533;J&#65533;&#65533;&#168;&#778;&#65533;I&#756;eB&#65533;&#65533;L~&#65533;i&#65533;&#65533;&#65533;&#65533;YR&#65533;PM&#65533;&#65533;&#65533;&#65533;&#65533;}M&#65533;&#65533;&#65533;&#1007;[Q&#65533;dN&#65533;jfve&#65533;&#65533;&#65533;Nx&#65533;p&#65533;&#65533;[&#65533;&#65533;&#65533;G&#65533;fI&#65533;I&#65533;&#65533;&#65533;G&#65533;\&#65533;&#65533;B &#65533;&#65533;&#65533;&#65533;&#65533;O&#65533;|&#65533;&#65533;&#65533;&#65533;4dG&#65533;&#65533;V&#65533;K	&#65533;&#1479;&#65533;hQ<&#65533;;&#65533;d[&#65533;V=&#392;wf&#65533;&#65533;&#65533;U&#65533;&#65533;F&#65533;,&#65533;{U|?&#65533;&#65533;LL&#65533;&#65533;C9<G&#65533;C&#65533;4K[F#&#909;& &#65533;&#65533;-&#65533;p&#703;&#65533;&#65533;&#786;&#65533;&#65533;;&#65533;&#65533;T]&#65533;-m&#65533;f?%&#65533;&#65533;j&#65533;&#65533;v&#65533;&#65533;&#65533;&#65533;&#65533;|c&#65533;&#65533;&#65533;&#65533;0&#65533;K&#65533;&#65533;&#65533;z`&#65533;{kv&#65533;^&#65533;&#65533;&#65533;&#65533;&#1469;&#65533;R&#65533;h&#681;,&#65533;,&#1247;LS&#65533;&#65533;&#65533;m6l ^&#65533;C&#65533;=Y&#65533;;&#65533;fj&#65533;&#65533;or&#57601;&#65533;&#65533;e]&#65533;R&#65533;&#65533;&#65533;D&#65533;&#65533;&#65533;<&#65533;r&#65533;&#65533;&#65533;&#65533;&#65533;b&#65533;&#65533;S&#65533;4n&#65533;&#65533;&#65533;(kb&#65533;&#65533;&#65533;&#65533;&#65533;EDguV&#65533;d&#65533;&#883;Bxi^&#65533;l?&#65533;&#65533;F&#65533;;5x&#65533;t&#65533;&#65533;&#65533;&#65533;\&#65533;O3&#65533;p&#65533;&#1629;[]&#65533;&#65533;&#65533;V_&#65533;&#65533;&#65533;&#65533;|&#65533;&#65533;MmQ&#65533;&#65533;&#65533;&#65533;J\&#65533;&#65533;&#65533;&#65533;&#65533;&#65533;&#65533;&#65533;&#65533;&#65533;&#65533;ddD&#65533;U&#65533;f&#65533;&#65533;w&#65533;&#65533;F|&#65533;Gb6&#65533;&#65533;n&#65533;&#65533;|&#65533;&#65533;+&#65533;&#65533;&#65533;k&#65533;i&#65533;&#65533;nI&#65533;S&#65533;\&#65533;V&#65533;&#65533;&#65533;u&#65533;&#65533;i&#65533;&#20484;&#65533;N|&#65533;A[-&#65533;.&#65533;DD&#65533;&#65533;P,&#65533;y&#65533;X&#65533;&#65533;&#65533;h,&#65533;&#65533;^&#9485;&#2031;n&#65533;&#65533;&#65533;V&#65533;uj&#62178;z&#65533;&#65533;0[X&#65533;6j7&#65533;&#65533;&#65533;n&#65533;&#65533;D&#65533;A?A&#65533;jow&#65533;&#65533;&#65533;8&#65533;U&#65533;B&#65533;&#65533;&#65533;n&#65533;"&#65533;&#65533;}&#65533;&#65533;$&#65533;&#65533;&#65533;l{]&#65533;>&#65533;z&#65533;&#65533;+~&#65533;&#65533;V7=t&#65533;5&#65533;1K&#65533;/S(&#65533;\d&#65533;p&#65533;&#65533;E{&#409;*&#65533;i&#65533;&#65533;&#65533;[\&#65533;&#65533;&#65533;E&#65533;&#65533;&#65533;&}&#65533;l/&#65533;&#65533;&#65533;&#65533; &#65533;&#65533;K&#65533;]&#417;T&#65533;&#65533;&#65533;[&#65533;&#65533;&#65533;V&#65533;&#65533;&#1309;&#65533;m&#65533;&#65533;&#65533;cO&#65533;&#33977;.K&#65533;D&#65533;&#65533;&#65533;xsmE/&#65533;&#1786;F&#65533;o&#65533;&#65533;>&#65533;o&#65533;&#65533;&#1243;&#65533;Po+&#65533;v&#65533;&#65533;&#65533;&#65533;\|&#429;&#65533;M&#65533;&#65533;&#65533;/	&#65533;&#65533;&#65533;T&#65533;&#65533;&#65533;&#65533;V&#65533;~&#65533;&#65533;&#65533;&#65533;G&#65533;.&#65533;&#65533;&#65533;&#65533;h&#1611;&#65533;&#65533;&#65533;%&#65533;4&#65533;&#65533;C:&#65533;&#65533;F}\&#65533;&#65533;R&#1653;R7&#65533;.I+@o&#1151;&#65533;&#65533;&#65533;q&#65533;^&#65533;,(&#65533;&#65533;F&#65533;&#65533;$&#65533;Y&#65533;P&#65533;	Dt@t&#65533;&#65533;&#65533;B"&#65533;q&#65533;&#65533;b&#330;7*&#65533;h&#65533;c&#592;O~4&#65533;&#65533;K&#65533;0&#65533;t&#65533;&#65533;"J&#65533;W&#908;&#65533;&#65533;&#65533;B
J&#65533;&#65533;ABP&#65533;#^Pp&#65533;&#65533;
+&#65533;.&#1792;TA	&#65533;.y&#65533;|y&#65533;B&#65533;&#65533;VX&#65533;&#65533;&#65533;MB&#65533;\&#43529;$G&#65533;po^T&#65533;&#65533;'H&#65533;na&#65533;Ti&#65533;k&#1885;&#1866;&#65533;&#65533;%&#2001;&#65533;&#65533;*a&#65533;&#994;D&#65533;Q&#1035;T
SA^&#65533;&#65533;3p&#499;	&#65533;n@&#65533;&#65533;"&#268;Z#N&#65533;&#65533;ScJ&#65533;11".&#65533;&#65533;&#65533;&#65533;&#65533;;mo&#65533;&#65533;&#65533;&#65533;I;&#65533;&#329;Wk]&#65533;&#65533;&#65533;e&#65533;K&#65533;7)&#65533;&#65533;&#65533;&#490;&&#65533;w&#65533;&#842;&#65533;&d;Q"&#65533;6&#65533;&#65533;&#65533;&#65533;&#1069;^&#65533;i&#65533;&#65533;&#65533;&#65533;&#65533;&#65533;"&#65533;^&#65533;&#65533;&#65533;g&#65533;&#65533;d&#65533;K@&#65533;
S&#2528;&#65533;&#65533;&#65533;&#606;;&#65533;&#65533;x&#65533;&#65533;&#65533;x&#65533;&#65533;8b
&#65533;&#65533;&#65533;&#65533;m&#65533;&#65533;&#65533;@*&#65533;&#65533;J&#65533;#"6PM&#65533;(j&#65533;&#65533;&#65533;&#65533;&#1227;&#65533;&#65533;&#65533;SmEq&#65533;&#65533;&#65533;&#65533;~;&#65533;?&#65533;&#65533;1&#65533;&#65533;nP$&#65533;&#65533;b&#65533;@&#65533;j&#65533;I&#65533;&#65533;&#65533;I&#65533;s&#65533;&#65533;&#65533;&#65533;-&#65533;&#65533;
b&#65533;&#65533;&#65533;8&#65533;&#65533;$&#65533;&#65533;&#65533;3&#65533;&#65533;&#65533;&#65533;lh0&#65533;&#65533;&#65533;0+4?<&#65533;8&#65533;&#65533;j?&#65533;[&#65533;&#65533;&#65533;&#65533;C&#65533;&#65533;[&#65533;(Tt&#65533;&#65533;2&#65533;&#65533;&#65533;E#&#65533;&#65533;Q&#65533;
K&#65533;&#65533;&#65533;&#65533;6_3n&#65533;&#65533;k7&#65533;25&#65533;&#1171;&#65533;	&#65533;&#65533;&#65533;&#754;&#65533;L&#65533;&#65533;
Ns&#65533;&#65533;Px&#65533;:&#65533;"&#65533;H&#65533;&#65533;|&#65533;G&#65533;l&#65533;E&#1773;6&#65533;0u&#65533;R&#65533;b&#65533;K&#65533;f&#65533;k&#65533;&#65533;?&#1628;v&#842;&#65533;[&#65533;Xp@&#65533;&#65533;&#65533;&#65533;Z&#65533;V&#65533;&#65533;&#65533;\&#65533;&#65533;@">&#65533;&#65533;&#65533;&#65533;&#65533;&#65533;&#65533;{&#65533;&#65533;/&#65533;&#65533;&#65533;$pP&#65533;R=2T&#65533;r&#65533;&#65533;&#65533;&#65533;x&#65533;&#65533;&#65533;Vt&#65533;(]{M0&#65533;&#65533;&#65533;d&#65533;&#65533;&#65533; -&#65533;&#65533;v&#65533;|&#65533;&#65533;F&#65533;O&#65533;c|&#65533;&#65533;F&#65533;Dy_<&#65533;D&#65533;&#65533;Z	$&#65533;&#65533;&#65533;#Z&#65533;Y&#65533;F&#65533;&#65533;1&#65533;d6`&#65533;&#65533;&#777;?&#65533;&#65533;H &#65533;&#65533;&#65533;?=&#65533;&#65533;^&#65533;'&#65533;&#65533;&#65533;e&#65533;&#65533;&#65533;&#65533;X&#65533;&#65533;e&#65533;G%&#65533;&#546;=T&#65533;&#413;&#65533;b&#65533;&#65533;{u&#1192;&#65533; &#65533;V)&#65533;*\p&#65533;o&#65533;&#65533;&#65533;*&#65533;&#65533;Z&#1105;&#65533;&#65533;&#65533;j&#65533;&#65533;E&#65533;I&#65533;p&#65533;hT&#65533;&#65533;&#65533;_&#65533;&#65533;$&#65533;l!&#65533;o&#65533;&#65533;+&#65533;&#65533;cb&#65533;&7G&#65533;<m&#65533;v&#65533;&#65533;&#65533;U{&#65533;[&#65533;i&#65533;&#65533;nwt>?.}&#1192;!&#65533;3&#65533;5&#1436;&#65533;&#65533;&#65533;&#65533;&#65533;r&#65533;&#65533;&#65533;&#65533;&#65533;\&#1831;H&#65533;Kq&#1015;&#65533;,&#65533;N&#65533;&#65533;m;o&#65533;7&#65533;&#65533;o&&#65533;&#65533;uA&#65533;N&#65533;<&#65533;&#65533;I&#65533;]X&#65533;M&#65533;&#65533;&#1612;U
&#65533;&#65533;Z&#65533;!&#65533;:}&#266;&#988;&#65533;&#65533;fM4&#65533;WV&#65533;&#65533;j&#1133;X&#65533;b&#65533;HW8,QG*R&#65533;&#188;&#65533;&#65533;?&#576;ky&#65533;k&#65533;&#65533;|&#288;&#65533;Q&#65533;j&#65533;&#1433;&#65533;&#65533;&#65533;&#65533;Os&#65533;&#65533;&#65533;n&#65533;U&#65533;j&#65533;gT&#65533;+&#65533;:vA&#65533;u&#65533;EI&#65533;&#65533;&#65533;'&#65533;&#65533;M&#65533;(T&#65533;&#65533;&#1278;&#65533;-&#65533;&#65533;&#65533;X&#65533;,x&#65533;a&#65533;&#1032;R&#65533;&#65533;2&#65533;&#65533;&#65533;-D&#65533;&#65533;+&#65533;&#65533;>&#65533;;&#65533;]'&#65533;I&#65533;:&#65533;1v&#65533;Ln/z&#65533;W@&#65533;1:%&#65533;J&#65533;&#65533;H&#65533; q'&#65533;&#65533;&#65533;(&#65533;D&#65533;y/&#65533;F&#65533;&#1770;R@&#65533;	e?UaTpw&#65533;&#65533;&#65533;&#65533;H"|&#65533;&#65533;t&#65533;3&#65533;l&#65533;&#65533;&#1673;K(&#65533;&#65533;&#65533;&#65533;K&#65533;L&#65533;&#65533;&#65533;%&#65533;`&*&#65533;4#&#65533;Aj&#65533;tK&#65533;&#65533;Q &#65533;&#65533;&#65533;1&#65533;U&#65533;L&#65533;8&#65533;Qj&#65533;8d"!OD@&#65533;L[&#65533;,L&#1118;&#65533;(&#65533;&#65533;~2&#65533;&#65533;&#65533;&#65533;&#65533;f&#65533;(&#65533;&#65533;
T&#65533;xMQ&#65533;R&#65533;&#65533;=&#65533;e!&#65533;&#65533;D&#65533;-B&#65533;&#65533;&#65533;&&#65533;&#65533;&#65533;&#65533;X
&#65533;&#65533;&#65533;HAK&#65533;h&#65533;e&#65533;&#65533;&#65533;&#65533;&#65533;&#65533;&#65533;&#65533;&#65533;	&#65533;&#65533;'4&#65533;>&#65533;&#65533;
&#65533;gMQbF&#65533;Tx&#65533;Z&#65533;Q&#65533;&#960;5&#65533; &#65533;;Mjp&#65533;&#65533;&#65533;&#65533;&#65533;mh:&#65533;cJj*&#65533;@&#65533;Ys&#65533;H&#65533;&#65533;&#65533;&#65533;z&#65533;&#65533;'W9&#65533;)&#65533;Q&#65533;e_u&#65533;H&#65533;&#65533;<T&#65533;&#1972;f&#65533;&#65533;D&#65533;&#65533;S&#65533;&#65533;Kc8e&#65533;T&#65533;Q&#65533;&#65533;-&#65533;cR&#65533;R&#65533;&#65533;TF&#65533;c&#65533;&#65533;&#65533;:y&#65533;R$bI&#65533;&#65533;&#65533;Rj&#65533;&#65533;;&#65533;&#65533;&#65533;v&#65533;&#65533;&#65533;=5&#65533;'&#65533;&#1726;&#65533;&#65533;&#65533;&#65533;&#65533;&#65533;&#65533;&#538;HD&#65533;&#65533;&#65533;p&#65533;&#65533;&#65533;G&#65533;&#65533;VQ&#65533;L1J&#65533;&#1304;&#65533; E&#65533;&#65533;&#65533;qL&#65533;&#65533;&#65533;&#65533;FV&#65533;H!&#65533;&#65533;}&#65533;&#65533;U&#65533;%&#65533;&#65533;I&#65533;"VQ&#65533;A&#65533;]&#65533;&#65533;F&#65533;&#65533;U@%O{W&#65533;&#65533;I&#65533;bmu&#65533;&&#65533;&#65533;UpOS&#65533;&#65533;&#65533;&#65533;&#65533;&#65533;LI&#65533;UG&#65533;&#65533;&#65533;=E9m&#526;r*Bi&#65533;pDS)&#65533;&#65533;&#65533;G&#65533;&#65533;y&#65533;^&#65533;=&#65533;Nc&#65533;A&#65533;&#65533;&#65533;:&#65533;&#65533;k&#65533;^k&#65533;&#65533;&#65533;&#65533;&#65533;&#65533;|k&#65533;I&#65533;&#65533;h&#65533;^&#65533;&#65533;&#65533;&#65533;&#65533;%68*Q&#65533;e/ &#65533;&#65533;&#65533;N&#65533;e&#65533;f&#65533;&#65533; &#65533;F6;&#65533;&#601; &#65533;&#65533;'&#65533;&#65533;M&#65533;/&#65533;+&#65533;|&#65533;^&#65533;&#65533;&#65533;&#65533;&#65533;'&#65533;k&#65533;&#65533;8&#65533;&#65533;&#65533;\&#65533;1HIFol&#65533;.y&#65533;&#249;p&#65533;&#65533;Wm&#65533;&#65533;h&#65533;&#483;&#65533;+(&#65533;bbu&#65533;&#65533;/ib&#65533;&#65533;&#65533;_&#65533;&#65533;I&#469;&#65533;&#65533;&#65533;&#65533;e&#65533;&#1602;8&#752;Mo&#65533;&#65533;&#65533;&#65533;&#65533;V&#65533;&#65533;=&#65533;y&#65533;&#65533;S1c&#65533;G&#65533;SR&#65533;&#65533;&#65533;&#65533;Q&#65533;K&#65533;(p&#65533;>&#65533;&#65533;d#b&#65533;&#65533;
5&#65533;&#65533;&#65533;Udn&#65533;3*&#65533;&#65533;&#65533;&#65533;%&#65533;&#65533;+&#65533;3X&#65533;&#42347;\&#65533;{&#65533;&#1530;X&#65533;\&#436;&#65533;E&#65533;&#65533;$&#65533;i&#65533;2&#65533;&#65533;&#65533;&#65533;&#65533;M&#65533;&#65533;&#65533;&#65533;L&#65533;&#65533;&#65533;&#65533;&#65533;7o&#65533;&#65533;&#65533;&#65533;&m&#628;&#65533;&#65533;Gz&#1826;3i&#65533;&#1422;&#65533;"&&#65533;<i*&#65533;&#65533;&#65533;<mq&#65533;&#65533;&#65533;&#65533;c&#65533;UG&#65533;
&#65533;&#65533;W&#65533;&#65533;5S&#65533;&#65533;&#6865;&#65533;&#65533;jc&#65533;:&#65533;:&#65533;&#65533;z&#65533;g&#65533;&#65533;Ok@joo&#276;>&#65533;&#65533;O<[&#65533;Y&#65533;&#65533;4&#65533;&#65533;]&#65533;&#65533;.&#65533;{e&#65533;&#65533;!&#65533;&#65533;&#65533;G&#65533;4.&#65533;&#65533;TmG&#65533;&#65533;&#65533;M&#65533;&#295;M8P&#65533;\5&#65533;&#65533;w&#65533;&#65533;}p&#65533;&#65533;&#65533;2&#65533;I&#65533;S0&#65533;9&#65533;&#65533;&#65533;&#65533;&#65533;]&#65533;R&#65533;&#65533;&#65533;&#65533;&#65533;|i&#1956;&#65533;h4\&#65533;w&#65533;&#65533;&#65533;&#65533;&#65533;&#65533;&#65533;&#65533;&#65533;&#65533;C&#65533;&#65533;=&#65533;Ry&#65533;K&#65533;&&#65533;&#65533;{{&#65533;%&#65533;&#65533;&#65533;W&#65533;^j&#65533;&#65533;&#65533;T&#65533;&#65533;&#65533;E>r3&#65533;&#65533;
&#65533;(&#65533;T&#65533;&#65533;&#65533;|&#65533;&#65533;&#65533;&#65533;&#65533;&#65533;<&#65533;&#65533;&#65533;&#65533;&#65533;|&#65533;&#65533;:&#65533;7}i&#65533;&#65533;d|uu&#65533;&#65533;&#65533;&#65533;3&#65533;&#65533;&#65533;C&#65533;3&#65533;&#65533;&#65533;t|&#65533;,i&#65533;&#65533;&#65533;&#65533;k&#65533;&#65533;&#65533;?&#65533;+)&#65533;&#65533;e&#65533;E&#65533;&#65533;&#65533;&#65533;)&#65533;D}(&#65533;&#65533;&#65533;$&#1083;YC&#1861;ZO&#65533;r&#65533;&#65533;&#65533;&#65533;=&#65533;&#65533;&#65533;&#65533;&#65533;^I&#65533;&#65533;&#65533;Y&#65533;&#65533;&#65533;G&#65533;l&#65533;&#65533;&&#65533;1/7t&#65533;&#65533;_*{&#65533;&#65533;&#65533;t&#65533;*v&#65533;&#65533;Z&#65533;/&#65533;&#65533;&#65533;N&#65533;&#65533;-O]&#65533;_&#65533;&#65533;O&#65533;fo}&#65533;&#65533;4&#65533;=y&#65533;&#65533;M&#65533;&#65533;v&#1742;K&#65533;D&#65533;+&#1110;	:&#65533;cO&#65533;&#65533;W:&#65533;&#65533;Fl&#65533;&#65533;&#65533;y&#65533;&#65533;&#65533;&#65533;+&#403;&#65533;&#65533;#&#65533;l&#65533;4z3?&#65533;&#65533;&#65533;&#65533;?/&#65533;&#65533;&#65533;&#65533;8g&#65533;&#65533;z&#65533;&#65533;	&#65533;&#65533;&#10865;&#65533;&#65533;&#65533;R&#65533;&#65533;{&#65533;;&#65533;b#&#65533;&#65533;&#65533;>
&#65533;&#65533;|#&#65533;&#65533;&#766;&#65533;7&#65533;&#65533;z39&#65533;>.wY&#65533;&#65533;k\C&#65533;*8K1&#65533;&#65533;-,?&#65533;c&#65533;J@&#65533;&#747;&#65533;*&#65533;&#65533;&#65533;7&#65533;&#65533;&#65533;k&#65533;T1(tB|<T&#65533;&#65533;&#65533;"$&#65533;&#65533;&#65533;&#65533;&#65533;&#65533;&#65533;?&#323;&#65533;&#65533;&&#65533;&#65533;&#65533;&#65533;K,&#65533;&#65533;&#65533;6D%d&#65533;$<sC&#65533;C ,&#65533;&#65533;&#65533;&#65533;z[&#65533;b&#65533;&#189;:&#65533;/&#1170;&#65533;k&#65533;&#65533;&*+|B&#65533;&#65533;+=a&#65533;$3Hl@ &#65533;&#65533;DJ&#65533;B+d&#65533;N&#65533;&#65533;&#1963;B&#65533;:,&#65533;m3&#65533;&#65533;{&#65533;&#65533;cD&#65533;=&#765;&#65533;&#65533;&#65533;&#65533;&#65533;&d/&#65533;&#65533;&#65533;+<&#65533;
&#65533;5&#65533;&4&#65533;&#65533;Y&#65533;&#65533;G&#65533;>&#65533;[&#65533;&#65533;B&#65533;+E[&#65533;CR&#65533;DP$F&#65533;&#65533;,&#65533;&#65533;L&#65533;C<&#65533;f&#65533;Ei&#65533;B)&#65533;DB&#65533;&#65533;H|=L&#65533;D#&#65533;&#65533;&#65533;4{&#65533;Acs&#65533;b$G&#1325;&#24830;}&#65533;&#65533;l&#65533;&#65533;r&#65533;|l&#65533;{&#65533;&#168;&#65533;C%t&#65533;f&#65533;&#339;&#65533;Eq&#65533;-MF?&#65533;&#65533;#D&#65533;(&#65533;&#65533;j&#65533;&#65533;&#65533;t&#65533;DhT&#65533;&#65533;&#65533;&#65533;&#65533;_&#65533;:Y&#270;&#65533;&#65533;&#65533;&#65533;&#65533;q&#65533;&#65533;&#65533;&#65533;&#555;&#65533;&#65533;@&#65533;&#65533;a&#65533;&#65533;&#65533;c&#65533;&#65533;=k4Gi&#65533;&#65533;F&#65533;G&#65533;|H?I&#65533;&#65533;&#65533;&#65533;&#65533;e&#65533;&#65533;u&#65533;Ie&#65533;IO&#65533;&#463;J&#65533;&#65533;&#65533;&#65533;-&#19632;3&#65533;o3j|<&#65533;&#65533;C&#65533;#F&#65533;|F&#65533;&#65533;I&#65533;?l&#1323;&#65533;DJH&#65533;&#65533;^D<gK@N&#65533;&#65533;bK6M&#65533;&#65533;&#65533;&#317;&#65533;T&#65533;W&#65533;}|K,T@&#65533;&#65533;G&#65533;&#65533;,3&#65533;C&#222;
$3&#65533;&#65533;&#766;,9w|&#65533;=&#65533;&#65533;@GKc|&#331;&#65533;&#65533;D&#65533;&#65533;z&#65533;&#65533;&#65533;&&#65533;&#65533;&#65533;&#65533;;&#65533;&#65533;&#360;&#65533;&#65533;&#65533;G&#65533;&#65533;&#65533;&#65533;I]4L&#65533;DA=&#65533;&#747;lB?l&#65533;I+=&#65533;d1&#65533;<D&#65533;&#65533;HM&#65533;L&#65533;,&#829;&#65533;I&#65533;I&#65533;&#65533;4J &#65533;&#65533;g&#65533;&#612;N&#65533;&#65533;&#65533;LTzK&#65533;&#65533;&#65533;d&#65533;&#65533;&#65533;@&#65533;E&#65533;&#65533;&#65533;Qd&#748;&#65533;&#65533;x\M&#65533;&#65533;K&#65533;&#65533;&#65533;1&#65533;;G&#65533;DI&#65533;L/&#65533;l&#65533;{c&#65533;w&#65533;t&#311;&#65533;N&#65533;LN&#65533;t&#65533;&#65533;&#65533;&#684;,&#855;&#65533;Fud&#856;&#65533;N&#65533;dM&#65533;&#944;,1g,&#65533;}t&#65533;&#65533;L&#65533;&#65533;&#65533;<J$&#65533;&#404;&#65533;D&#65533;P|&#65533;NoLL&#65533;&#65533;N&#65533;&#213;&#65533;&#1067;,&#65533;&#65533;&#1343;zlD&#65533;T&#65533;~&#65533;M&#65533;&#991;J&#65533;&#65533;&#65533;e&#65533;&#65533;&#65533;&#65533;H&#65533;&#65533;PMK&#984;&#65533;L&#65533;Q&#65533;&#65533;&#65533;&#65533;&#65533;&#65533;&#65533;&#65533;&#65533;KLN&#65533;DN&#65533;&#65533;GUP"&#65533;&#65533;U&#65533;"&#65533;P&#65533;&#65533;&#65533;$&#65533;&#65533;&#65533;&#65533;#?&#65533;&#65533;&#65533;&#65533;&#65533;R$&#65533;ER+U&#65533;&#65533;&#65533;&#65533;G&#65533;$&#65533;&#65533;&#65533;Q&#65533;dI&#65533;S3&#65533;S&#65533;&#65533;5&#65533;F &#65533; LM'GpL&#65533;==S;U&#65533;=&#65533;&#65533;&#65533;L&#65533;&#65533;&#65533;&#65533;b&#65533;&#65533;C&#65533;G&#65533;4&#65533;B&#65533;&#65533;H&#65533;R&#65533;&#65533;&#65533;&#65533;/-If4&#65533;&#65533;RJU<&#65533;&#65533;*J&#65533;&#65533;(M&#1389;&#65533;&#65533;L&#65533;RR&#65533;TY5&#65533;&#65533;&#65533;&#65533;>&#65533;&#65533;V&#65533;&#1378;,S]&#65533;UJMT&#65533;Q4&#65533;T,&#65533;U1&#65533;&#65533;RMVc&#65533;&#65533;Z&#65533;&#65533;[&#65533;UV$&#65533;X&#65533;ViuU&#65533;w\Vk=&#65533;:&#65533;VnW\&#65533;P>&#65533;&#65533;+&#65533;VRUq]&#65533;p&#65533;S&#65533;JXeWt&#65533;&#65533;&#65533;l&#65533;y&#65533;W&#65533;&#65533;&#65533;Y&#65533;V|&#65533;O^&#65533;W&#65533;&#65533;WgO&#65533;&#65533;~=&#65533;o=X&#65533;&#65533;&#65533;f&#65533;&#65533;Ke&#1413;5?j&#65533;X&#65533;&#65533;&#65533;&#65533;&#65533;&#65533;W&#65533;&#65533;&#65533;X&#65533;&#65533;z&#1546;eX&#65533;&#65533;S&#65533;Y&#65533;&#65533;B&#65533;=Y&#65533;&#65533;X&#65533;&#65533;&#1553;}&#65533;UEY&#65533;&#65533;8&#1623;%&#65533;_&#65533;O&#65533;&#65533;Y"UY)&#65533;Y&#65533;5&#65533;&#65533;&#65533;Y&#65533;&#65533;&#65533;-&#65533;&#1560;e&#1545;=&#1697;e&#65533;&#65533;&#65533;&#1317;eWK&#65533;&#1127;UZ&#65533;&#65533;I5&#65533;Y&#65533;UW&#65533;&#65533;Zb%W&#65533;&#65533;Z&#65533;&#65533;7d&#65533;&#1705;&#65533;&#960;&#65533;&#1328;&#65533;Um2&#1650;Z&#65533;|&#1014;UX&#65533;}&#1588;&#65533;[&#65533;T&#1400;EZ&#65533;%[&#65533;&#65533;x&#65533;&#65533;{&#65533;&#1596;&#1830;&#65533;[&#65533;W&#65533;=&#65533;&#65533;=U&#65533;&#1785;m\&#65533;&#65533;X&#65533;&#65533;Z&#65533;&#65533;\&#741;U&#65533;W*U&#65533;&#65533;&#65533;&#65533;&#65533;5&#65533;/&#65533;[&#65533;&#65533;&#1834;&#65533;\p&#65533;Z&#65533;5&#1918;]&#65533;M\&#65533;]\&#65533;m&#65533;&#65533;}]&#65533;%]&#65533;][&#65533;&#65533;&#65533;^&#65533;&#1895;}\&#65533;&#65533;&#65533;&#65533;q&#65533;&#65533;sM&#65533;&#1589;\&#65533;u[&#65533;^&#65533;]^u&#65533;&#65533;&#65533;&#65533;&#65533;]&#65533;-^&#65533;U&#65533;&#65533;P&#65533;e^&#65533;&#65533;&#65533;&#65533;&#65533;&#65533;&#65533;&#65533;M_&#65533;]&#65533;&#65533;&#65533;M[&#1325;Y&#65533;&#65533;&#65533;&#65533;&#65533;B&#65533;&#65533;&#65533;&#1733;_&#65533;&#65533;^&#65533;m&#65533;F-&#65533;&#65533;_&#65533;&#65533;_&#65533;E&#65533;&#65533;&#65533;&#65533;&#65533;&#65533;&#65533;&#65533;&#65533;] >&#2040;&#65533;&#65533;&#2027;U&#65533;&#65533;5&#65533;L&#65533;&#65533;&#65533;_&#65533;U`&#65533;`&#65533;&#65533;\
&#65533;&#65533;&#65533;&#65533;&#65533;Z&#65533;&#65533;&#65533;&#65533;
&#65533;&#65533;&#65533;%`a
n`Na>V~&#65533;&#65533;&#65533;&#65533;&#65533;_&#65533;V&#65533;&#65533;&#65533;~`&#65533;%&#65533;&#1701;&#65533;&#65533;`K#&#65533;8b$Nb%^b&nb'~b(~b	 &#65533;(&#65533;b+&#65533;b,&#65533;b-&#65533;b.n&#65533;H&#65533;&#65533;c1c2.c3>c4Nc&#65533;5^c6nc7~c8&#65533;c9&#65533;&#65533;/&#65533;c;&#65533;c<&#65533;c=&#65533;c>&#65533;&#65533;1&&#65533;&#65533; dBdC.dD>dENdF^dGndH~dI&#65533;dJ&#65533;dK&#65533;dL&#65533;dM&#65533;dN&#65533;dE&&#65533;@ QeR.eS>eTNeU^eVneW~eX&#65533;eY&#65533;eZ&#65533;e@&#65533;e\&#65533;e]&#65533;e^&#65533;e_&#65533;&#65533;R&#65533;e`fb.fc>fcfd^ffnfgffe~fi&#65533;fj&#65533;fV&&#65533;&#65533;  !&#65533;   ,^ &#65533; &#65533;  &#65533; &#65533;m&#65533;&#65533;d&#2945;&#65533;$haC&#65533;
F&#65533;&#65533;0a&#327;%^&#65533;&#65533;&#65533;&#65533;&#399;Cv&#65533;&#65533;$G&#65533;S&#65533;$y&#65533;&#65533;J&#65533;(W>&#65533;m&#65533;M&#65533;&#65533;n&#65533;&#65533;9.&#65533;N&#65533;7&#65533;&#65533;&#65533;&#65533;Sh&#994;H&#65533;*&#65533;&#65533;&#65533;&#1185;N&#65533;B&#65533;z&#65533;iU&#65533;W&#65533;&#65533;&#65533;Tk&#1516;`}n+'t&#1011;f&#65533;&#65533;L&#65533;&#65533;&&#1782;o&#65533;&#65533;E&#65533;&#65533;&#65533;\&#65533;w&#65533;&#65533;u&#65533;w\^&#65533;}&#65533;&#65533;&#65533;+&#65533;o&#65533;&#65533;g&#65533;&#65533;&#65533;6&#65533;Y&#448;C&#65533;x&#65533;a&#598;!O&#65533;\&#65533;2&#65533;&#980;A&#1964;93_&#1191;Mc&#65533;\&#65533;uj&#1515;&#65533;m&#65533;sc&#65533;c&#65533;&#65533;)t&#65533;T&#65533;Y&#65533;&#65533;v:|h&#65533;&#65533;y/U&#65533;9T&#65533;W&#65533;&#65533;).&#65533;8q&#65533;&#65533;k'N=&#1975;xJ}&#65533;&#65533;&#65533;n&#1837;&#9906;=&#65533;6w{0&#65533;&#535;&#2027;&#65533;&#65533;&#65533;}|&#65533;&#65533;&#65533;3&#65533;&#65533;&#65533;&#65533;&#65533;&#65533;&#65533;&#65533;&#65533;9&#65533;xg&#65533;w&#65533;Ov&#65533;&#65533;t&#65533;u&#65533;&#65533;]N&#65533;x&#65533;&#65533;M&#65533;X&#65533;&#65533;Y&#1957;w&#65533;X&#65533;&#65533;&#65533;\c#&#65533;U&#65533;yP&#65533;&#65533;&#65533;&#65533;+&#65533;x&#65533;&#65533;/&#65533;&#65533;&#65533;@&#65533;X&#65533;&#65533;7&#65533;&#65533;8&#65533;&#65533;FD&#65533;"&#65533;&#65533;am&#65533;T&#65533;&#1872;zYxa<z&#65533;l1&#65533;&#65533;(&#65533;&#65533;Z&#65533;t&#65533;X]&#65533;&#65533;&#65533;%\c&#65533;U&#65533;Sq&#65533;&#65533;l"&#65533;x&#65533;aH&#65533;7&#65533;4O1N&#1449;&#1949;l&#65533;yd<V&#65533;dec&#65533;&#65533;X&#65533;x&#65533;&#65533;&#65533;c&#65533;&#65533;&#65533;[&#65533;&#65533;&#65533;&#1251;z&#65533;&#65533;(S&#65533;*&#65533;Q&#65533;Rv&#65533;&#65533;s)jS<&#65533;&#65533;&#65533;&#65533;&#65533;&#65533;$&#65533;)[&#65533;&#1972;&#65533;&#65533;jTP&#65533;T&#65533;&#65533;&#65533;&#65533;&#65533;&#65533;Y&#65533;&#65533;V&#65533;&#65533;&#65533;U{&#65533;&#65533;7c&#65533;&#65533;&#65533;&#65533;&#65533;&#65533;&#65533;n&&#65533;&#65533;&#65533;	&#65533;&#65533; (}l&#65533;&#65533;j&#65533;pZv&#65533;&#65533;Nvk<&#65533;&#65533;%&#65533;MR
&#65533;&#65533;y9e
lRw&#65533;&#65533;T&#65533;&#65533;&#65533;&#65533;[&#65533;&#65533;&#65533;&#65533;m&#65533;q&#65533;k&#65533;&#65533;&#65533;8&#65533;&#65533;j&#65533;&#65533;&#65533;+&#65533;x&#65533;&#65533;&#837;&#65533;\&#65533;&#65533;w&#65533;&#65533;&#65533;&#65533;4&#1083;&#65533;&#65533;flU&#65533;&#65533;&#65533;P!{,-&#65533;&#65533;&#65533;&#65533;&#65533;x)&#65533;L&#65533;-&#65533;&#65533;-&#65533;S&#65533;u+_&#65533;i&#1734;;#x&#65533;{&#65533;y&#65533;&#65533;&#936;&#405;&#65533;&#29610;&#65533;?&#65533;&#65533;_&#65533;+j&#65533;N&#65533;&#65533;&#65533;&#65533;&#1435;f&#65533;&#65533;n}5&#65533;i&#1712;Q}qY&#65533;u&#65533;&#65533;P&#65533;&#65533;[&#65533;n&#65533;v&#65533;X&#65533;&#65533;&#65533;&#65533;&#65533;E&#1101;w&#65533;w&#65533;&#65533;&#65533;&#65533;&#65533;&#65533;&#65533;5&#65533;Y&#65533;}&#65533;&#65533;3fkS&#65533;z&#65533;&#65533;[&#65533;&#65533;&#65533;&#65533;r&#65533;Ev&#65533;b&#65533;(Zn&#65533;&#65533;&#65533;j&#1961;&#65533;&#65533;O^i&#65533;&#65533;]>y\F&#65533;&#65533;&#65533;oI&#65533;&#65533;&#1827;g%[&#65533; &#65533;L^S&#65533;&#65533;&#65533;/l&#65533;&#65533;;t&#65533;&#65533;<&#65533;(&#65533;&#65533;&#65533;/{&#65533;e&#65533;)&#65533;8hd;&#65533;&#65533;&#65533;&#65533;&#65533;i=&#65533;&#65533;g&#65533;&#65533;&#65533;k&#65533;&#65533;&#65533;&#65533;_&#65533;=&#65533;&#65533;&#65533;&#65533;&#1807;&#65533;&#65533;&#65533;&#65533;&#65533;>&#65533;&#65533;&#65533;/?&#65533;&#65533;&#65533;?&#65533;&#65533;&#65533;&#65533;&#65533;&#65533;&#65533;&#65533;&#65533;{&#65533;7&#65533;&#1535;&#65533;&#65533;ib&#65533;@'.&#65533;&#65533;:&#65533;&#65533;mx&#65533;'H&#65533;J&#65533;&#65533;t&#65533;3&#65533;&#65533;J0&#65533;&#65533;xA&#65533;&#65533;b&#65533;#$	U&#65533;&#65533;&#65533;&#65533;0&#65533;&#65533;gHCvb&#65533;&#65533;a&#65533;B^`&#65533;&#65533;`&#65533;]&#65533;C&#65533;C|!c&#65533;D&#65533;&#65533;&#65533;$&#65533;&#65533;&#65533;(E&#65533;&#65533;X&#65533;&#65533;&#65533;&#65533;Ev&#65533;Xc+&#65533;&#65533;.b&#65533;&#65533;e4c:&#65533;C&#65533;K&#65533;&#65533;&#65533;X&#65533;%1&#65533;u&#65533;&#65533;&#65533;&#65533;<&#65533;&#65533;}&#65533;#&#65533;&#65533;&#65533;Fq&#65533;&#65533;P&#65533;I&#65533;
&#65533;&#65533;&#65533;&#65533;+VPB'>&#65533;\l&#65533;%a&#523;*`&#65533;N4&#65533;&#65533;8&#65533;NfQ&#65533;&#65533;&#65533;$&O&#65533;F:&#65533;r&#65533;t`&#1768;&#65533;X&#65533;&#1159;Dte&#65533;8&#65533;7v&#65533;&#65533;&#65533;,b&#65533;&#65533;&#65533;D&#65533;&#1048;&#65533;&#65533;&#65533;#%&#65533;
HR(&#65533;'y&#65533;i&#65533;&#65533;&#65533;$5&#65533;IMkz&#65533;&#65533;l 6Oh&#65533;+vS&#65533;&#65533;&&#65533;&#65533;&#65533;s~s&#65533;&#65533;&#65533;&#65533;i&#65533;&#65533;@&#145;&#65533;&#65533;&#65533;e&#65533;&#65533;D~&#65533;&#65533;{&#65533;',&#65533;K&#65533;&#65533;`&#65533;&#65533;
&#65533;@&#65533;&#65533;&#65533;&#65533;(&#65533;&#65533;@lb&#1227;&#65533;'/jHP*2&#65533;&g</&#65533;&#65533;l&#65533;&#65533;&#65533;&#65533;g-'&#65533;W&#1683;&#65533;<&#65533;8S&#65533;&#1237;&#1516;&#65533;	sJRF>4&#65533;&#65533;&#65533;+
&#65533;m&#65533;&#65533;`&#65533;I&#65533;&#65533;TZ&#65533;&#65533;&#65533;4':1Y&#1290;&#65533;&#65533;&#65533;&#65533;&#65533;:&#65533;&#65533;&#65533;&#65533;&#1229;&#65533;&#65533;gJ&#65533;O&#65533;&#65533;4&#65533;&#65533;&#65533;Zm&#65533;&#65533;VS&#65533;Z&#65533;*'@&#65533;f&#65533;&#65533;&#65533;(&#65533;$
&#65533;&#65533;&#65533;b&#65533;&#1252;L(%*&#1099;&#65533;&#1200;T&#65533;A?I&#65533;N&#65533;&#65533;B@&#65533;W&#65533;9&#1239;&#65533;&#65533;0&#65533;&#65533;fw&#1240;&&#1112;&#65533;&#65533;6&#65533;j&#65533;&#65533;"/0(&#65533;&#65533;&#65533;qzQ&#65533;,7&#65533;JM&#65533;&#65533;^u&#65533;&#35629;\&#65533;j&#65533;&#65533;"&#65533;&#65533;&#1372;&#65533;&#65533;&#65533;&#65533;L`&#65533;&#65533;U)[&#65533;&#65533;&#1172;&#65533;&#65533;&#65533;k&#65533;.&#65533;&#65533;Ruv&#1172;&#65533;&#65533;R{&#65533;G&#65533;&#65533;&#65533;&#65533;&#65533;&#65533;B5&#65533;B&#1802;&#65533;d);I&#65533;W&#65533;^&#65533;&#65533;,./&#65533;KE6&#65533;h&#65533;-&#65533;&#1648;&#65533;S&#65533;&#65533;m.Y<V#s&#65533;&#65533;M#hG&#65533;&#65533;f&#65533;S&#65533;&#65533;&#65533;"H&#65533;&#65533;&#65533;Fu&#65533;;&#65533;-9si^n&#25992;&#1948;`&#65533;&#65533;&#65533;H&#65533;$V&#65533;q&#1624;\&#65533;&#65533;&#65533;&#65533;&#65533;}.[g,&#565;&#65533;&#65533;V$*;	&#65533;a&#65533;&#65533;&#65533;&#65533;&#65533;f"M&#65533;U&#65533;Z&#65533;&#65533;&#65533;E&#65533;Um&#65533;&#1872;&#65533;&#65533;&#65533;&#41325;&#65533;&#65533;	4&#65533;&#65533;V\]&#65533;vv&#65533;3&#65533;l&#65533;&#65533;*&#65533;Q&#65533;&#65533;Mly&#65533;8M&#65533;&#65533;&#65533;&#65533;(&#65533;+
&#65533;&#65533;WT&#65533;t&#65533;&#65533;&#65533;}{^&#65533;v&#65533;&#65533;F&#65533;&#65533;|&#65533;(@&#65533;&#65533;&#65533;*&#65533;b
&#65533;&#65533;&#344;&#65533;&#65533;r&#65533;,&#65533;&#65533;&#65533;&#65533;&#65533;&#1069;&#65533;&#65533;E&#65533;&#65533;&#65533;w&#65533;y&#65533;"H&#65533;K&#65533;dw&#65533;[M&#65533;T&#65533;&#65533;&#65533;&T&#65533;I&2{&#65533;&#65533;&#65533;[2&#764;&#562;&#65533;s&#65533; &#65533;&#65533;&#65533;M&#65533;r!]&#65533;YY&#65533;2&#65533;c&#65533;&#65533;M&#65533;&#65533;aMn&#1548;&#65533;&#65533;&#65533;y?
&#65533;fZ&#65533;&#65533;&#65533;t&#65533;(&#65533;&#65533;g&#65533;&#65533;&#65533;&#65533;i&#65533;&#65533;R&#326;&#65533;&#12813;[_]+&#65533;&#65533;^q	)&#65533;H&#65533;&#65533;&#65533;&#65533;&#65533;&#65533;&#65533;]o}&#65533;&#65533;&#65533;&#65533;7&#65533;&#65533;&#65533;o&#65533;&#65533;&#65533;&#65533;&#65533;Nx&#65533;~A{&#65533;&#65533;?&#65533;&#65533;&#65533;&#65533;pB&#65533;E&#65533; &#65533;&#65533;%>&#65533;&#65533;&#65533;#&#65533;p&#65533;[|&#65533;&#65533;&#65533;&#65533;&#65533;6&#65533;r9&#65533;|&#65533;#O&#65533;&#65533;ONs&#65533;&#65533;&#65533;,&#65533;&#65533;&#65533;]MD+&#65533;&#65533;R&#65533;&#65533;&#65533;M>t&#65533;&#65533;;&#65533;u&#65533;y&#65533;O~&#65533;&#65533;&#65533;&#65533;&#65533;M8?&#65533;~&#65533;&#65533;&#65533;&#65533;K&#65533;&#65533;&#65533;7&#65533;o&#65533;W&#65533;&#65533;W&#65533;:&#65533;&#65533;&#65533;&#65533;&#65533;7&#65533;&#65533;Z&#65533;&#65533;&#1573;&#65533;o:&#65533;{&#65533;]Mb&#1719;&#65533;u&#65533;&#65533;&#65533;&#65533;f&#65533;&#65533;&#65533;&#65533;v&#65533;&#65533;&#65533;&#65533;&#65533;&#65533;&#65533;7&#65533;w&#65533;'&#65533;&#65533;l&#506;&#65533;O&#65533;&#65533;|&#65533;|&#65533;#&#65533;/&#65533;Rw<&#65533;{&#1865;?&#65533;&#65533;&#65533;&#65533;&#65533;{&#65533;&#65533;~v&#65533;g&#65533;&#65533;z<&#65533;&#65533;^w&#1235;&#65533;&#65533;w&#735;^&#65533;&#65533;K&#65533;&#65533;O;&#65533;&#65533;&#65533;{&#65533;&#65533;0&#65533;Dle!N&#65533;&#65533;&#65533;>&#65533;&#65533;&#65533;&#65533;&#65533;u&#65533;z&#65533;s=&#65533;cW&#65533;&#65533;&#65533;Ou&#65533;3&#65533;&#65533;;&#65533;]&#65533;&#65533;s&#65533;&#535;&#65533;&#65533;&#65533;O&#65533;&#65533;&#65533;&#65533;^=&#65533;u&#65533;&#65533;&#65533;&#65533;&#65533;&#65533;&#65533;&#65533;&#1275;^&#65533;&#65533;&#65533;}&#65533;ox&#65533;&#65533;&#65533;&#65533;&#65533;y&#65533;g&#65533;'u&#65533;7w>Rom&#65533;tH&#65533;B&#65533;&#65533;@&#65533;&#65533;x&#65533;&#65533;{&#65533;wy&#65533;{&#65533;&#65533;&#65533;&#65533;&#65533;&#65533;w&#65533;'y&#65533;W{&#65533;g}7&#65533;~&#65533;G&#65533;&#65533;vH&#65533;&#65533;'&#65533;
`@&#65533;<DA Yx'{/g&#65533;$&#65533;u&#65533;&#450;Pw&#65533;I&#65533;&#65533;~&#65533;{x&#65533;7&#65533;>q"&#65533;tBX}&#65533;u>&#65533;v&#65533;gv?&#65533; %&#65533;`w&#65533;&#65533;q&#65533;&#65533;(&#65533;z(&#65533;w&#65533;w|<X|0&#1476;&#65533;&#65533;{&#65533;&#65533;pIX&#65533;p&#65533;Y7&#65533;&#65533;|&#65533;{\&#65533;|:&#65533;&#65533;P+&#65533;&#65533;&#65533;ytt&#65533;s&#65533;z}&#65533; &#65533;P	&#65533;&#65533;&#65533;&#65533;&#65533;z&#65533;&#65533;&#65533;~&#65533;g&#65533;FWx9xT&#65533;&#65533;gg&#65533;&#65533;'L+WGd&#65533;z&&#65533;&#65533;C&#65533;	&#65533;2&#65533;+&#65533;&#65533;&&#65533;G&#65533;q&#65533;wC&#65533;$sz&#65533;q&#65533;Pq&I	p&#65533;&#65533;'zNX&#65533;H&#65533;&#65533;h}~&#65533;&#65533;&#65533;&#65533;&#65533;&#1751;&#65533;/yHx&#65533;&#65533;rv\7^8F&#65533;&#65533;&#65533;&#65533;&#65533; +0
 ~m&#65533;x&#65533;D&#65533;9&#65533;zD&#65533; &#65533;o@&#65533;z&#65533;h#&#65533;{&#65533;XcS&#65533;{t&#65533;&#65533;H}&#65533;&#65533;r&#65533;&#512;&#65533;&#65533;n2&#65533;y&#65533;v&#65533;&#65533;r&#65533;v%&#65533; $&#65533;&#65533;&#65533;+&#65533;&#65533;Z&#65533;&#65533;&#65533;GG?&#65533;b`&#1548;sT&#65533;7r&#65533;&#65533;&#65533;'&#65533;&#65533;u&#65533;H&#65533;&#65533;&#65533;&#65533;&#65533;Gz&#65533;(L&#65533;&#529;&#65533;G&#65533;*&#65533;t&#65533;8&#65533;&#65533;xz&#65533;MU T1&#1552;&#65533;&#65533;&#65533;2&#65533;()]  &#65533;t{!&#65533;&#65533;6&#65533;hJ&#65533;&#65533;vw&#65533;I&#65533;&#65533;&#65533;&#1478;&#65533;&#65533;&#65533;g&#65533;&#65533;&#65533;~&#65533;&#1491;&#65533;&#65533;&#65533;Ah&#65533;&#65533;&#527;i&#65533;&#65533;&#65533;x&#65533;&#65533;b&#65533;W&#65533;&#65533;~_&#65533;T&#65533;&#65533;D&#65533;OI&#65533;&#65533;o&#65533;&#65533;o&#65533;&#65533;&#65533;U&#65533;P&#585;F&#65533;&#65533;&#65533;&#65533;&#65533;wv &#65533;&#65533;j&#65533;r%	&#65533;&#65533;x"&#65533;&#65533;&#65533;&#65533;b&#65533;(&#65533;&#65533;#K#P&#65533;&#1474;.&#65533;&#65533;y&#65533;BU&#65533;&#65533;'&#65533;v&#65533;&#65533;&#65533;&#65533;H&#65533;&#65533;	~&#65533;9&#65533;&#65533;	zy&#65533;O&#65533;&#65533;&#65533;&#65533;&#65533;d&#65533;~Rh&#65533;&#65533; &#65533;&#65533;&#65533;&#65533; /Yq&#65533;&#65533;8|&#65533;u&#65533;&#65533;&#65533;	 I&#65533;&#1553;s&#65533;&#65533;&#65533;I&#65533;&#65533;h&#65533;&#393;&#65533;h&#65533;&#65533;&#65533;&#65533;&#65533;|/~y~j&#1545;&#65533;6T&#65533;&#65533;+&#65533;&#65533;&#65533;&#65533;{o&#65533;&#65533;&#65533;Y&#65533;&#65533;&#65533;W&#65533;&#65533;&#65533;.&#65533;}9&#65533;H&#65533;&#65533;&#577;T&#65533;&#65533;&#65533;&#65533;&#65533;!&#65533;u&#65533;&#65533;!x&#65533;&#65533;7{&#1603;&#65533;&#65533;o>&#65533;&#65533;&#65533;|&#65533;&#65533;&#65533;H&#65533;y&#65533;&#65533;&#65533;P&#217;{&#65533;&#1603;*&#65533;&#65533;S&#65533;&#65533;l{&#65533;&#65533;hx&#65533;&#65533;&#1602;&#65533;&#65533;}&#65533;&#65533;&#65533;&#65533;	p&#65533;&#65533;P&#65533;&#65533;q:@'zuM$&#65533;)&#65533;&#65533;\yAe&#65533;P&#65533;~&#65533;&#65533;k&#1561;~&#65533;&#65533;iu&#65533;&#65533;&#65533;&#65533;	&#65533;z&#65533;B9&#65533;9&#65533;&#65533;&#477;p&#65533;'&#65533;&#65533;:&#65533;xZ&#65533;&#65533;&#65533;@&#65533;(&#65533;,)y&#65533;&#65533;&#65533;Y&#65533;&#65533;&#65533;&#65533;W&#65533;&#65533;&#65533;&#65533;&#65533;r&#65533;eW|&#65533;&#65533;+&#65533;&#65533;&#65533;q&#65533;p&#65533;&#65533;D7P8f`&#65533;g&#65533;A&#65533;x&#65533;&#462;&#65533;&#65533;&#65533;&#65533;9&#65533;&#65533;G&#65533;r8&#65533;&#65533;'&#65533;&#65533;&#65533;`
&#65533;=&#660;P&#65533;&#65533;W\&#65533;&#65533;&#65533;n&#1508;q&#65533;xQzA/&#65533;o&#65533;(v*&#65533;Q&#65533;z&#65533;"&#65533;&#65533;&#65533;&#65533;&#65533;&#65533;&#65533;U&#65533;&#65533;&#65533;&#65533;Dtg&#65533;\&#65533;&#65533;B&#65533;&#65533;&#65533;&#65533;B&#65533;`&#65533;&#65533;&#17300;&#65533;}&#65533;&#65533;&#65533;&#65533;&#65533;&#1529;&#65533;u&#1695;&#65533;7&#65533;&#65533;&#65533;&#65533;&#1620;&#65533;H&#65533;&#65533;h&#65533;;&#673;g&#65533;@,&#65533;&#65533;/Z&#65533;&#65533;
&#65533;&#65533;&#65533;&#65533;&#1352;&#65533;&#65533;Y&#65533;$&#65533;x<4&#65533;&#329;vZ&#1642;W&#65533;Q	&#65533;&#17900;wi{
J&#65533;&#65533;D&#1645;&#28308;7&#65533;s&#65533;&#65533;&#599; &#1690;&#65533;&#65533;@y&#65533;Q&#54750;&#65533;&#65533;4&#65533;J&#65533;UG	&#65533;&#65533;&#65533;vz&#65533;O&#65533;pt&#65533;&#65533;&#65533;5:&#65533;{&#65533;&#65533;&#65533;&#65533;&#65533;*&#65533;G&#65533;s&#65533;&#65533;\&#65533;&#1639;_&#65533;}gq&#65533;V[6&#65533;}&#777;&#65533;&#360;&#65533;kD&#65533;x"&#65533;&#65533;:&#65533;/J&#65533;&#65533;&#65533;&#65533;&#65533;t&#65533;&#65533;j&#65533;p+&#65533;n9&#65533;z&#65533;&#65533;g(&#65533;[T&#65533;7&#65533;&#65533;8&#65533;&#65533;&#1627;	J&#65533;4&#65533;&#558;&#65533;Xw&#65533;&#65533;&#65533;V;&#65533;X&#65533;&#65533;&#65533;	&#65533;&#65533;&#65533;&#65533;&#65533;	&#65533;&#65533;&#1643;&#297;&#65533;&#65533;&#65533;&#65533;Z&#65533;|&#65533;&#65533;~
p4&#65533;	L[I&#65533;!K&#65533;&#65533;(&#65533;
Z&#65533;&#65533;~B&#65533;&#65533;D&#65533;z&#65533;Z&#65533;&#65533;&#65533;B&#65533;&#65533;u)&#65533;&#65533;&#65533;&#65533;&#65533;&#65533;{L&#65533;	&#65533;c&#65533;|&#65533;&#65533; &#65533;D&#65533;&#65533; &#65533;&#65533;l&#65533;&#65533;C&#65533;&#731;p&#65533;K&#65533;T&#65533;&#65533;&#65533;&#65533;&#1669;&#65533;'&#65533;&#65533;&#708;&#65533;&#761;oD&#65533;L&#558;&#65533;4gs&#65533;&#65533;&#65533;&#65533;&#65533;8&#65533;&#65533;L&#65533;&#65533;&#65533;76H&#65533;+&#65533;&#65533;&#65533;T%&#65533;a&#65533;T&#65533;VL&#1958;N&#65533;vn&#65533;;M&#65533;&#65533;c&#65533;&#764;U&#65533;&#65533;&#65533;uM&#65533;&#1327;&#1067;X&#65533;&#1725;&#65533;&#65533;&#65533;&#65533;&#65533;Z&#65533;Z&#65533;&#65533;tUtu&#65533;&#65533;&#65533;V&#65533;&#65533;&#65533;E&#65533;%&#65533;X&#65533;&#65533;&#48892;&#65533;KG&#65533;&#65533;e7&#65533;Dp&#65533;&#65533;&#65533;$&#65533; &#65533;C&#65533;{S&#65533;
Jw4&#65533;v&#65533;&#65533;&#65533;&#65533;&#65533;&#65533;AlA,K&#65533;&#65533;&#65533;&#65533;KR;o&#65533;&#65533;o&#65533;P&#377;&#65533;&#65533;K&#65533;&#65533;&#65533;kJ&#65533;&#65533;&#65533;&#65533;KD&#65533;[H&#65533;+&#65533;&#65533;&#65533;`&#65533;b&#65533;&#65533;G&#65533;&#65533;i4&#65533;R0HKO.&#65533;i&#65533;&#1363;&#65533;FlZ&#65533;&#65533;&#65533;G&#65533;v&#65533;&#65533;jLH&#65533;&#217;&#65533;&#65533;j&#65533;&#65533;FAb&#65533;Fq&#65533;g5%&#65533;&#65533;&#65533;&#65533;L&#65533;Tf&#65533;&#65533;R&#65533;l&#65533;EK&#65533;G&#65533;t&#65533;&#65533;TfS\Ea&#65533;O&#65533;&#65533;b&#65533;&#65533;	&#65533;&#65533;&#65533;P&#65533;G9&#65533;&#389;(H&#65533;DK5<&#65533;&#65533;&#65533;&#65533;+&#65533;h&#65533;&#424;&#65533;G>{&#65533;&#65533;&#65533;&#65533;7&#65533;C&#65533;&#65533;&#65533;&#65533;T&#65533;&#65533;Hxp&#65533;&#65533;&#65533;0gJ,&#65533;rZM-&#65533;&#65533;&#65533;&#65533;&#301;{i&#65533;&#65533;&#65533;&#65533;&#353;&#65533;l&#65533;{&#223;&#767;f&#65533;S8&#65533;&#65533;&#65533;&#65533;W&#65533;&#65533;&#65533;U&#65533;&#65533;&#65533;cV&#65533;&#65533;V&#65533;&#65533;&#65533;&#65533;&#65533;6lY&#65533;_#&#65533;&#65533;P&#534;r/&#65533;R&#65533;&#65533;r/&#65533;&#65533;&#65533;&#449;&#65533;VofxLY&#65533;&#65533;&#65533;2lV&#65533;G&#65533;&#65533;&#65533;Ha&#65533;S&#65533;t&#585;T&#65533;e%]&#65533;&#65533;B
&#921;&#65533;&#65533;M&#65533;&#65533; &#65533;&#65533;&#65533;K&#65533;T&#65533;`d&#65533;&#65533;iKe&#65533;K&#65533;&#65533;4&#65533;U&#772;Oz&#65533;g&#65533;Y&#1795;&#65533;GTD&#65533;f&#987;&#65533;G&#65533;z&#65533;+U&#65533;u\&#65533;_,&#65533;4&#65533;&#545;,&#578;,&#65533;&#65533;&#65533;&#624;&#65533;&#65533;&#65533;&#65533;|c&#65533;l&#65533;
&#65533;|&#554;{O&#65533;&#65533;Z&#65533;&#65533;&#65533;&#65533;U&#65533;.l&#1145;&#65533;&#65533;&#65533;<&#1174;k&#65533;&#65533;&#65533;_&#65533;[K&#65533;&#65533;&#65533;D`&#65533;&#65533;&#65533;&#65533;L&#65533;&#65533;u&#65533;&#636;&#65533;{&#65533;&#65533;
&#65533;&#65533;A&#65533;&#65533;&#65533;P&#596;]&#220;&#65533;Z|O&#65533;&#1252;&#65533;&#65533;b-&#65533;&#65533;T&#65533;&#65533;&#65533;&#65533;<&#65533;0vY&#65533;k&#65533;&#65533;&#65533;&#65533;,&#65533;Af}G&#65533;\OD&#65533;&#1213;&#65533;&#1301;\O&#65533;&#65533;L)M|<i2&#65533;&#531;&#65533;&#65533;u-&#65533;&#65533;&#65533;&#65533;&#65533;&#65533;&#65533;&#65533;&&#65533;&&#65533;&#65533;
&#65533;&#1049;&#65533;&#65533;,&#65533;4&#65533;\&#65533;{&#65533;\&#65533;&#65533;&#65533;&#65533;4g+&#65533;&#65533;s&#65533;YP&#65533;&#65533;O]DPK&#482;k&#290;|&#65533;x|&#65533;}&#858;&#65533;J&#65533;&#65533;[&#65533;&#65533;&#1075;|&#65533;&#65533;5&#65533;(&#65533;&#65533;x&#65533;&#65533;&#374;&#65533;|&#912;&#65533;EM&#65533;&#1438;&#65533;@z&#65533;.&#65533;&#65533;&#65533;Y&#65533;\&#1734;]&#65533;w&#65533;&#65533;&#65533;]~&#65533;$&#65533;&#65533;&#65533;O&#65533;V&#65533;aEx&#65533;m&#643;D&#65533;&#1914;&#65533;&#65533;&#65533;A&#65533;&#65533;)&#65533;(&#65533;&#65533;&#65533;|K&#65533;9m&#65533;&#65533;|&#65533;}l&#65533;&#65533;&#65533;&#65533;L&#1739;&#65533;euzw&#65533;&#65533;&#65533;&#65533;&#65533;|&#1974;&#65533;&#65533;:&#65533;&#1491;&#2003;&#65533;&#966;&#65533;Hm&#65533;FPKi&#65533;&#65533;=&#65533;+&#65533;&#65533;'-&#65533;y&#65533;@&#65533;&#65533;&#65533;+&#911;c&#65533;|l L&#65533;&#65533;@&#65533;&#65533;{&#65533;o[&#65533;F&#65533;&#65533;&#1550;&#65533;_Jd&#65533;~<o&#65533;&#65533;&#65533;<&#65533;G&#65533;&#1265;c/&#65533;&#65533;&#65533;6&#65533;7&#65533;&#65533;&#65533;&#65533;+&#65533;&#65533;@&#65533;&#65533;&#65533;&#65533;&#65533;&#1714;&#65533;%`&#65533;&#65533;&#65533;B&#2005;&#65533;LS&#65533;&#65533;&#65533;\&#65533;&#65533;&#65533;&#65533;O&#65533;&#65533;&#65533;&#65533;&#65533;*M&#65533;/&#65533;p&#65533;&#65533;&#65533;&#65533;&#65533;NN&#65533;&#65533;&#65533;FD&#65533;"r&#65533;|&#65533;7&#65533;&#65533;~&#65533;|D&$&#65533;&#65533;&#65533;&#65533;&#65533;&#65533;&#65533;&#65533;&#65533;&#65533;#]&#65533;y&#65533;&#65533;&#65533;&#65533;0=&#65533;`Ml&#65533;&#65533;&#65533;&#65533;G&#65533;\&#65533;m&#65533;&#65533;KNo% &#65533;a;&#65533;
&#65533;	&#65533;C
&#65533;n~&#65533;&#65533;&#65533;J&#65533;&#65533;&#65533;&#65533;+w&#65533;(j>&#65533;2 )P\&#65533;.:`&#65533;&#65533;XM.&#65533;&#65533;!&#65533;&#65533;&#65533;\&#65533;&#65533;<Vx~&#65533;&#65533;|&#65533;&#65533;kR&#65533;&#720;m&#65533;+&#65533;" &#65533;&#65533;&#65533;&#65533;]&#65533;p&#65533;&#65533;etd&#65533;Pw&#65533;zss&#65533;^&#65533;&#65533;L&#65533;&#65533;(ztw&#65533;&#65533;&#65533;&#65533;9d&#65533;&#65533;&#65533;e&#65533;&#65533;T&#65533;&#65533;&#1516;&#65533;6U&#1208;&#65533;&#65533;&#65533;A&#1214;%i&#65533;L&#65533;ML&#65533;Y&#65533;&#65533;&#65533;V&#65533;&#1918;&#65533;u&#65533;&#65533;&#65533;&#65533;&#65533;mm&#65533;&#65533;&#65533;&#65533;=&#65533;&}D&#65533;&#65533;&#65533;&#65533;&#65533;&#65533;&#65533;En&#65533;[(~D&#65533;&#65533;t&#65533;,iu&#65533;&#65533; &#65533;&#65533;&#1358;5&#65533;7]&#50060;&#65533;&#65533;&#65533;&#65533;&#65533;&#65533;&#65533;&#65533;V/F&#65533;&#65533;&#65533;&#65533;&#65533;&#65533;&#65533;s&#552;P&#65533;l&#65533;&#65533;&&#65533;&#65533;
 %&#65533;D&#65533;$&#65533;&#65533;&#65533;:&#878;&#65533;5\ uB&#65533;&#65533;qV&#65533;&#1533;i&#65533;&#65533;vM&#65533;&#65533;&&#65533;&#30206;R&#65533;&#65533;an&#65533;&#65533;&#65533;&#65533;k^&#65533;&#65533;&#65533;Dj&#65533;pS&#65533;&#65533;w&#65533;&#65533;&#65533;&#65533;&&#65533;&#65533;&#65533;e&#65533;&#65533;&#1391;PtBmFT'$&#65533;`&#65533;iQml&#65533;&#65533;C&#65533;H&#65533;&#65533;&#65533;&#460;&#65533;[&#65533;D&#65533;I&#65533;&#65533;&#1310;&#65533;&#65533;&#65533;&#65533;&#65533;vtB_&#65533;rYo`<&#65533;W&#65533;&#65533;&#65533;&#65533;\+45m\5_Zg&#65533;&#65533;&#65533;/&#65533;&#65533;+W&#65533;M`@&#65533;Kf&#65533;&#65533;Pl&#65533;35&#65533;]&#65533;u&#65533;&#65533;&#65533;Dm4N&#65533;&#65533;;&#65533;v&#65533;E'&#65533;&#65533;&#65533;&#65533;K5nR&#65533;&#65533;mDQ&#65533;Q&#65533;OG&#65533;I&#65533;&#65533;&#65533;&#1950;&#65533;t&#65533;&#65533;|&#65533;&#65533;<&#65533;&#65533;&#65533;&#65533;&#716;&#231;.&#65533;0&#65533;&#65533;	"$8&#65533;&#194;
JT&#65533;&#65533; /&#65533;
&#65533;X|&#1552;&#65533;&#65533;xm&#65533;P&#65533;#U*$B&#65533;B&#65533;AFd&#65533;&#65533;&#65533;&#65533;&#65533;\]&#65533;&#65533;&#65533;&#65533;O&#65533;P&#65533;&#65533;X&P&#65533;?v&#65533;x&#65533;a&#515;F	&#65533;&#65533;Q&#65533;&#201;j-8&#65533;&#65533;&#65533;&#65533;F&#65533;V%+Uf&#1307;VRk&#65533;&#65533;A&#65533;&#65533;
&#65533;&#65533;aQ&#65533; k:&#65533;a&#65533;&#65533;&#65533;&#65533;&#65533;&#65533;&#65533;&#1660;&#65533;)b&#65533;&#65533;&#345;Hb5:&#65533;Y&#65533;IJ&#65533;&#65533;f&#1541;8n&#65533;&#65533;&#65533;
&#40828;&#65533;&#65533;&#65533;&#65533;bX&#65533;%ln&#65533;&#65533;#&#65533;&#65533;&#65533;r/P&#65533;-&#65533;&#8536;F[.~)&#65533;v&#65533;&#65533;D{f&#65533;&#694;&#65533;U&#65533;';w&#65533;&#65533;&#65533;&#65533;iv.&#65533;&#65533;d^&#65533;Va^&#65533;&#65533;&#65533;&#653;&#65533;u&#65533;}&#65533;&#65533;q&#65533;j&#1728;\&#65533;&#65533;&#65533;q&#65533;}&#65533;{&#65533;&#65533;&#65533;&#65533;Z&#929;&#65533;l.!&#65533;&#65533;"&#65533;&#65533;&#65533;H#K&#65533;&#40635;,&#65533;&#968;`&#65533;lk&#65533;&#65533;(&#65533;&#65533;&#65533;&#65533;&#65533;:&#65533;<&#65533;"RO5&#65533;&#65533;&#65533;&#813;&#65533;j&#194;&#65533;&#65533;&#65533;&#52053;@&#65533;k&#65533;v"&#65533;.g2N@B&#65533;%&#65533;R&#65533;&#65533;#)KlH&#65533;&#65533;s&#65533;&#65533;&#65533;&#658;.+&#65533;&#65533;&#65533;&#65533;&#65533;&#65533;jO&#65533;&#65533;b$	V&#65533;.&#65533;&#65533;RC(7&#65533;&#65533;&#65533;&#65533;+Q<-s&#65533;2yR&#613;&#65533;PR&#65533;&#65533;6p&#65533;&#252;V&#65533;&#65533;1%iH&#65533;\&#65533;&#65533;&#65533;I&#65533;&#65533;&#65533;&#65533;<&#65533;&#1068;&#65533;Q&#65533;l4D&#65533;&#65533;&#65533;<
&#268;M&#65533;&#65533;[&#65533;&#65533;&#65533;\&#65533;q&#65533;60&#65533;H&#324;P&#65533;&#65533;3&#65533;& &#65533;&#65533;2'&#65533;ru&#1402;&#65533;$&#65533;*&#578;(&#65533;((&#65533;&#65533;*k+&#65533;&#65533;&#65533;3&#65533;'ZQ&#1260;&#65533;&#65533;&#65533;NE&#65533;cj&#65533;&#65533;.`&#65533;
<m7:&#65533;kZ&#464;[T&#65533;Sa<&#65533;&#394;R&#65533;&#65533;]&#65533;&#65533;&#65533;&#65533;&#65533;6k&#65533;&#65533;&#65533;&#65533;&#65533;,r&#65533;(&#65533;F&#65533;&#65533;&#65533;]&#65533;R.iZ&#65533;4&#65533;&#65533;+
*H 2&#65533;x	&#65533;bW|&#65533;&#65533;&#65533;&#65533;>j&#65533;Mu?&#65533;&#65533;#&#65533;J@tP&#65533;&#65533;~&#65533;&#65533;X&#65533;%k:?y5w&&#65533;&#65533;&#65533;&#65533;5e&#65533;&#65533;&#65533;[&#65533;&#65533;&#65533;rY&#65533;&&#65533;&#65533;6(a&#259;
*&#65533;+W&&#65533;`'&#65533;&#65533;&#65533;&#65533;&#65533;T&#65533;N]sMu-&#65533;#	HA&#65533;t(7,G&#65533;&#65533;Q&#65533;k[&#65533;&#65533;&#1716;+&#65533;&#65533;,&#65533;z
&#248;%&#65533;Y&#65533; &#65533;-&#65533;&#65533;n&#65533;k&#65533;O`&#65533;&#65533;%&#65533;N &#65533;&#65533;&#65533;0&#65533;&#65533;&#25327;&#65533;&#65533;&#65533;&#65533;we^d&#65533;&#65533;&#479;e&#65533;&#65533;&#65533;&#65533;sOf*	&#171;&#65533;&&#65533;&#65533;&#65533;&#2716;&#65533;x&#65533;(]&#65533;&#65533;#&#65533;&#65533;&#65533;&#65533;!^&#65533;&#65533;&#65533;&#65533;
P&#65533;h&#65533;&#65533;W&#65533;@j&#65533;&#65533;&#65533;&#65533;=$&#579;&#65533;W&#65533;Lp?&#65533;&#65533;AI)&#65533;&#65533;{&#65533;1&#65533;9&#65533;&#250;4D&#65533;&#65533;7[&#65533;]&#65533;7&#65533;&#65533;
&#65533;Pa&#65533; &#65533;&#65533;&#65533;&#1469;&#65533;&#65533;&#65533;%&#65533;V A &#65533;&#65533;&#65533;p&#65533;5&#65533;@-
`&#65533;&#65533;&#65533;&#65533;	&#65533;/&#65533;b	{l&#65533;*;&#65533;[&#65533;&#65533;&#65533;&#65533;)*R&#65533;T&#65533;&&#65533;&#65533;&#65533;&#65533;&#65533;"&#1978; &#65533;&#65533;w$&#65533;Im&#65533;&#65533; #&#65533;7%"P&#65533;&#65533;3]&#65533;&#65533;B&#709;&#65533;
8&#65533;| &#65533;4&#65533;@&#65533;&#65533;Y&#65533;&#65533;*A&#65533;<&#65533;&#65533;d&#65533;=|q.(&#159;&#65533;nfEGm%bR@.&#65533;-x&#65533;Qa]A&#65533;Ooq&#65533;R&#65533;
`/&#65533;'[kSWp@"'@&&#65533;I&#1594;&#65533;&#65533;u[[u$H]&#707;&#65533;J
&#65533;r%H&#65533;&#65533;9/C&#65533;r&#65533;51^\2&#65533;S&#65533;&#65533;&#360;&#65533;&#65533;&#65533;&#65533;Qj?&#1119;!&#65533;&#65533;&#65533;lSE&#65533; &#65533;^t&#65533;&#65533;&#65533;0,	&#65533;&#65533;&#65533;gK&#913;nIp&#853;&#65533;&#65533;+]&#65533;=Ord&#65533;Ts&#65533;)&#65533;&#65533;Y&#65533;&#65533;41&#65533;&#65533;&#65533;*&#65533;d&#65533;&#65533;0&#65533;&#65533;&#65533;&#65533;&#65533;bR#
&#65533;&#65533;&#65533;K&#65533;d&#65533;&#65533;H&#65533;&#65533;&#65533;`>.7p&#65533;YG&#65533;B&#65533;	NH#&#1032764;&#65533;&#65533;&#65533;&#65533;&#65533;<01&#65533;#cJ&#65533;&#65533;5&#65533;&#65533;&#65533;&6&#65533;&#65533;tCUC&#65533;^Xl&#65533;&#65533;+0f&#65533;n&#65533;&#65533;C&#865;&#65533;&#65533;tY&#65533;V&#65533;T&#65533;&#65533;[u$&#65533;K&#65533;jXI+&#65533;&#65533;&#65533;LY&#65533;T&#966;)&#65533;&#65533;0&#65533;&#65533;e\h'}&#65533;S4&#65533;)&#65533;&#65533;$&#65533;4&#65533;e&#65533;&#65533; R &#65533;&#65533;&#65533;&#65533;;lmN&#65533;&#65533;&#65533;&#65533;&#65533;&#65533;&#1240;&#65533;&#65533;C&#65533;C$&#65533;d
*c&#65533;OY\&#24800;&#65533;8&#65533;&#65533;&#65533;N=]&#65533;z>Y&#864;&#65533;&#65533;'&#65533;&#65533;4&#65533;.&#65533;&#65533;&#65533;e&#65533;c:&#65533;&#494;=Q&#65533;En&#219;D&#65533;&#65533;&#65533;Q&#65533;{&#65533;@T#&#65533;&#65533;&#65533;&#65533;D&#65533;&#65533;&#65533;6&#65533;T&#1255;m&#65533;b&#65533;&#65533;&#65533;&#454;5&#65533;s%j&#65533;2&#688;&#65533;=
;&#65533;&#65533; &#65533;&#65533;&#65533;&#1293;&#65533;&#65533;&#65533;d&#65533;k&#65533;W&#65533;&#65533;T&#65533;'j$&#65533;"&#65533;Hw"&N=&#65533;d\&#65533;&#65533;U&#65533;|&#1425;m&#65533;&#65533;Z	&#65533;Y&#65533;&#65533;'dm&#65533;2C&#65533;{&#65533;Ih&#65533;&#1694;&#65533;x&#65533;xr&#1283;"&#65533;c&#65533;V&#65533;&#65533;uap&#65533;kh%&#65533;SA&#65533;&#65533;&#65533;&#65533;@nL&#65533;&#65533;&#65533;w&#65533;&#65533;&#65533;&#65533;DG	&#65533;&#65533;9&#65533;%&#65533;>&#65533;&#65533;e&#65533;9&#65533;Y&#65533;&#65533;&#65533;&#65533;&#65533;&#65533;&#65533;L}&#65533;#I&#65533;&#65533;?&#65533;&#65533;&#65533;L&#65533;=&#65533;>&#65533;&#65533;&#65533;&#65533;&#65533;'WR&#65533;&#65533;&#65533;&#65533;2&#65533;&#65533;&#1356;$f&#65533;&#65533;&#65533;I&#65533;&#65533;&#65533;&#65533;&#65533;&#65533;%&&#1976;c&#65533;&#579;&#65533;YP&#65533;V&#65533;&#65533;Jj&#65533;&#65533;b&#65533;J&#1241;&#65533;]!}El&#65533;'y&#65533;&#65533;JC&#65533;&#65533;&#65533;UV&#65533;%&#65533;&#322;Y&#65533;c&#65533;&#946;&#65533;&#65533;Y8&#65533;&#1762;-Z,&#146;&#65533;lpl&#65533;)&#65533;&#65533;&#65533;&#65533;&#65533;&#65533;&#65533;G&#65533;Z&#1079;&#65533;!&#65533;/h&#65533;\_&#65533;&#65533;">&#65533;&#336;06&#65533;&#65533;&#65533;&#1234;u?g0&#1820;&#65533;&#65533;&#65533;Ep&#65533;
5&#65533;&#65533;&#65533;L&#65533;(l&#65533;S G&#65533;F&#65533; &#65533;\x&#65533;%8Y&#162;q&#65533;&#65533;&#65533;[)w&#65533;&#65533;&#65533;&#65533;L&#65533;;o&#65533;&#995;<+$&#1112;UX&#65533;&#65533;S&#65533;!&#65533;(&#65533;&#65533;d&#65533;&#65533;-&#65533;&#65533;,&#65533;&#65533;Lh&#1396;&#65533;&#65533;K&#243;&#65533;O&#1321;P&#65533;&#621;&#65533;,&#65533;&#65533;&#65533;&#65533;&#65533;jP&#65533;&#65533;@L&#65533;&#65533;\f&#65533;%&#1880;}&#65533;C9z.&#65533;&#65533;u&#65533;&#65533;&#65533;&#65533;<`8&#65533;w&#65533;w&&#65533;&#65533;&#65533;&#65533;SM(&#65533;&#65533;&#65533;&#65533;	&#65533;&#65533;&#65533;]&#65533;&#65533;F:|&#65533;&#65533;w&#65533;&#65533;&#65533;&#65533;&#65533;&#65533;z&#65533;_&&#65533;&#65533;&#65533;&#65533;Dm&#65533;3X&#65533;&#65533;&#65533;&#65533;d,c&#65533;q ~&#317;&#65533;&#65533;v&#65533;}Lsa&#65533;~g&#65533;W&#65533;&#65533;&#65533;&#65533;]n&#65533;?&#65533;&#65533;t~oR8[&7&#901;&#65533;Vp2&#65533;&#65533;&#65533;&#65533;&#65533;?&#65533;&#65533;e&#65533;[&#65533;L&#65533;3O&#65533;&#65533;&#65533;&#65533;)E1&#65533;&#65533;#&#65533;*&#65533;&#65533;&#65533;&#65533;S&#65533;pL[{&#65533;&#65533;V&#65533;&#1881;&#65533;w$xs&#65533;;&#65533;V&#65533;u&#65533;d&#1723;PB&#65533;&#65533;&#65533;*X&#65533;&#65533;<y&#65533;J&#65533;!&#65533;&#65533;LJ&#65533;%&#65533;&#65533;&#65533;d&#65533;iB&#65533;&#65533;	1]&#65533;2/&#65533;$&#65533;&#65533;&#65533;&#65533;&#65533;&#1853;&#65533;&#65533;&#65533;o&#65533;-&#65533;&#65533;&#65533;s&#65533;9&#65533; &#65533;Ho]&#65533;&#65533;w&#273;+s&#65533;
&#65533;_&#65533;z&#65533;a^&#65533;v
l&#65533;"HRH&#65533;~S&#65533;&#65533;9VN&#65533;A&#2000;&#65533;E&#65533;:+&#65533;5:&#65533;&#65533;{w&#65533;!&#65533;=w&#65533;&#65533;V&#65533;%P&#65533;&#65533;&#65533;_&#65533;&#65533;&#65533;o&#65533;&#65533;&#65533;t&#65533;kXg-k&#65533;[&#65533;>&#65533;&#65533;&#65533;'U&#65533;&#65533;&#65533;2"&#65533;&#65533;&#65533;&#65533;&#65533;)&#65533;&#65533;&#65533;&#65533;&#65533;?&#65533;&#65533;?&#65533;&#65533;&#65533;&#65533; &#803;&#65533;X2gc52)5s&#65533;&#65533;C=l;&#65533;S=&#65533;&#65533;@&#65533;=&#65533;c&#65533;&#65533;&#65533;&#65533;&#65533;&#65533;&#65533;&#65533;7&#65533;=&#1683;&#65533;+&#725;&#1743;&#65533;S&#65533;x/&#65533;/&#65533;&#65533;&#65533;&#65533;#&#65533;=1#a&#65533;"!!o&#65533;&#65533;s)&#65533;Q&#65533;&#65533;&#65533;2&#65533;RB&#65533;X&#65533;R&#65533;@&#65533;&#65533;&#65533;#&#65533;&#65533;&#65533;T;&#65533;&#65533;&#65533;&#65533;s&#65533;&#65533;C&#65533;&#65533;&#65533;2&#65533;#-&#65533;z&#65533;lC&#65533;9sA)&#65533;&#65533;	&#65533;1&#65533;q&#145;&#65533;&#65533;T&#65533;&#65533;[KjC&#65533;&#65533;&#65533;k&#65533;&#65533;&#65533;&#65533;&#65533;/&#65533;{B&#65533;S&#65533;BLD)&#65533;&#65533;&#65533;KDG<&#65533;&#65533;$?&#65533;k&#65533;y=@D&#65533;k&#65533;>&#65533;6&#65533;&#65533;6&&#65533;&#65533;&#65533;&#65533;"$BL&#65533;&/:&#65533;&#65533;&#65533;&#65533;&#65533;
&#65533;&#65533;E&#65533;&#65533;&#65533;&#65533;=o&#65533;&#65533;S
&#65533;&#65533;&#65533;YI&#65533;&#65533;)&#65533;&#65533;C&#65533;9,&#52852;&#65533;>ID&#65533;_<&#65533;&#65533;bA&#65533;&#65533;&#1715;8A&#65533;6&#1186;&#65533;&#65533;&#65533;&#65533;&#65533;	&#65533;"E&#65533;&#65533;&#65533;"&#65533;7"&#65533;&#65533;&#65533;&#65533;&#65533;xBh&#65533;&#65533;9S&#65533;&#65533;2&#65533;&#65533;C?Et&#65533;d&#65533;F&#65533;B&#65533;[&#65533;S&#65533;@DF`l&#65533;&#65533;&#65533;B&#65533;{#+;\l&#65533;=KA&#65533;"&#65533;&#65533;K&#65533;D&#65533;&#65533;}sB&#65533;&#65533;&#65533;&#65533;&#65533;&#65533;&#65533;)|&#65533;yT&#65533;,<&#65533;&#65533;|&#267;&#65533;n&#65533;H&#65533;&#65533;&#332;;I&#65533;LG@&#65533;E@&#65533;zA&#65533;&#65533;&#65533;&#65533;+&#608;K2&#1747;&#585;&#65533;@y?&#65533;&#65533;&#65533;ad&#65533;F\&#310;&#65533;&#65533;&#65533;&#65533;&#65533;E&#65533;&#1619;8&#65533;qG:&#386;&#65533;&#65533;&#65533;&#65533;&#65533;l&#65533;\TI&#65533;&#65533;&#65533;&#65533;G &#65533;&#666;$&#282;l&#65533;&#65533; &#65533;&#1387;&#65533;&#65533;&#65533;>&#65533;t&#65533;&#65533;&#65533;@&#65533;&#65533;G&#65533;kKdt&#65533;&#65533;&#65533;	&#65533;"
&#65533;BG&#65533;&#308;&#65533;&#65533;i&#65533;&&#65533;&#65533;$&#65533;J&#65533;&#65533;&#65533;&#65533;D&#65533;/&#65533;&#65533;&#65533;Q&#65533;4&#65533;W&#65533;I&#65533;&#65533;W;Jy&#65533;&#65533;&#65533;&#65533;BGJ&#65533;T&#719;&#65533;&#65533;&#65533;FdF&#332;D.,&#65533;&#65533;&#65533;&#65533;3|L&#65533;&#65533;/O&#65533;&#607;0&#65533;&#65533;;&#65533;&#65533;q&#859;K&#65533;&#65533;J^<.&#65533;G&#65533;&#65533;K&#65533;&#65533;L`K+&#65533;L&#65533;&#65533;&#65533;B&#65533;&#655;&#65533;M&#65533;&#65533;&#464;&#65533;D&#65533;&&#65533;LM?&#65533;J&#65533;&#65533;&#65533;&#65533;M&#1564;&#65533;|T&#65533;&#65533;cM&#65533;&#65533;E&#65533;&#65533;&#65533;Hd&#1124;L&#65533;Y&#65533;&#65533;&#65533;&#65533;&#65533;&#65533;He4J&#65533;|K&#65533;&#65533;M&#65533;<J&#65533;&#65533;&#65533;J&#65533;&#687;4&#65533;c<I&#65533;&#65533;Di&#65533;D&#65533;&#65533; &#65533;K&#65533;&#65533;M&#65533;&#65533;G&#65533;&#65533;&#182;=&#65533;tO\N&#65533;&#799;LN&#65533;P&#65533;&#65533;&#65533;&#65533;&#518;&#65533;&#65533;&#65533;&#65533;&#65533;&#65533;:6S&#65533;&#65533;&#65533;&#65533;c&#65533;k&#65533;&#65533;I&#1708;&#65533;&#65533;&#65533;&#65533;eL&#65533;&#65533;&#65533;&#797;&#65533;H&#65533;$O.N&#65533;<N]N&#65533;&#65533;GD\&#1048;&#65533;3	4&#65533;&#65533;&#65533;/&#65533;&#65533;&#65533;&#65533;D&#65533;G&#65533;&#65533;&#65533;&#65533;&#65533;&#65533;&#65533;u&#65533;E&#65533;&#65533;n&#65533;;&#65533;l&#65533;&#65533;&#65533;&#65533;&#65533;&#65533;Q&#65533;&#65533;&#65533;!&#65533;&#65533;$&#65533;;&#65533;&#65533;{F^&#65533;&#65533;&#65533;&#65533;&#65533;Q&#65533;&#65533;&#65533;&#1072;&#65533;G-&#65533;`&#65533;Q&#65533;<&#65533;OxQ&#65533;&#65533;M1&#65533;&#65533;&#65533;9E&#65533;&#65533;dR&#65533;+&'&#65533;&#65533;&#65533;&#65533;tLBqOj&#65533;)&#65533;P-&#65533;&#65533;&#65533;
&#65533;&#65533;}L js&#65533;&#65533;&#65533;&#65533;?&#65533;L&#65533;%&#65533;&#65533;
5&#1400;N:&#65533;Q0FL&#65533;I]&#65533;k&#65533;&#65533;&#65533;&#65533;R&#65533;QMU&#65533;T&#65533;Se&#65533;&#636;P&#65533;S>&#65533;&#65533;0&#65533;P&#65533;&#65533;SKt&#65533;M;e&#65533;&#65533;&#65533;L&#65533;&#65533;+5B&#65533;>&#65533;M`&#65533;&#65533;cE&#65533;\&#65533;&#65533;k}S&#65533;&#65533;u&#65533;e&#65533;&#65533;m&#65533;&#65533;&#65533;&#1523;&#65533;&#65533;6&#1246;Ww&#65533;&#65533;f&#65533;UAA&#65533;V&#65533;V&#65533;T&#65533;B&#65533;&#1254;a&#65533;C&#65533;L&#65533;@/&#65533;&#65533;=&#65533;&#65533;>-&#65533;&#65533;&#65533;-&#65533;&#65533;T5&#65533;6M&#65533;f&#65533;&#65533;gE&#65533;n&#65533;&#65533;&#65533;&#65533;&#65533;\&#65533;&#65533;c&#65533;&#65533;.5&#65533;*&#65533;&#65533;TPC}&#65533;&#65533;_E&#65533;|&#65533;H&#65533;&#65533;D%&#65533;X&#65533;G&#65533;&#65533;&#1539;&#65533;&#1361;-&#65533;xY&#65533;W&#65533;&#65533;&#65533;J&#65533;&#65533;mU&#65533;&#65533;=&#65533;&#65533;Z&#65533;}V&#65533;&#65533;&#1607;&#65533;&#65533;0&#65533;W$u&#65533;-&#65533;Y8&#65533;&#1652;&#65533;&#1446;&#65533;U&#65533;&#65533;&#65533;l&#65533;@&#65533;<Y&#65533;&#621;]R&#65533;=W&#65533;[&#65533;%T&#1707;&#65533;Y&#65533;&#65533;G%[_E&#65533;[&#1707;&#65533;&#65533;{&#65533;&#1676;E&#1715;&#65533;&#65533;}E[R&#65533;@wL&#65533;&#65533;S&#65533;&#65533;tXK|W&#65533;&#1601;s&#462;&#65533;[v&#65533;D&#65533;&#65533;Xs&#65533;I;&#1596;ENJ%[&#65533;&#65533;&#1843;&#65533;&#1580;-&#1827;&#65533;P&#65533;uZ&#65533;<R&#65533;;8-[&#65533;&#65533;XnV&#557;&#810;-&#65533;}E&#1402;&#65533;&#65533;)&#65533;\+&#65533;Z&#65533;&#65533;&#65533;&#65533;l&#65533;[&#65533;&#65533;ED|tVKL&#65533;&#65533;m&#1588;&#65533;P&#65533;Tx&#1911;&#65533;\&#65533;U]&#65533;&#65533;Z&#65533;&#65533;&#65533;ydY&#65533;&#65533;Y&#65533;M&#65533;&#65533;&#65533;L&#65533;&#65533;&#65533;&#65533;&#65533;&#1762;]&#65533;&#65533;CO&#65533;&#65533;&#65533;&#65533;,^&#65533;&#65533;&#65533;&#65533;%&#1821;&#65533;&#1886;&#65533;T&#65533;&#65533;&#1719;&#65533;>%&#65533;_&#65533;&#65533;&#65533;&#65533;,&#65533;&#65533;&#65533;&#65533;H_&#65533;&#65533;&#65533;&#65533;aO&#65533;&#65533;&#65533;&#65533;&#65533;#M`|&#65533;&#65533;&#65533;%&#1457;&#65533;&#65533;&#65533;u&#65533;N5&#65533;[&#65533;9u&#65533;&#1628;&#65533;SU&#65533;,X&#65533;M&#2044;&#65533;`&#65533;X&#997;Yb=&#65533;i&#65533;`&#65533;&#65533;R&#65533;{&#65533;&#65533;&#65533;&#1856;5\&#65533;&#65533;&#65533;&#65533;&#65533;&#1668;&#65533;&#65533;&#65533;&#65533;R&#65533;u&#65533;~Z&#65533;`]&#65533;[v&#65533;G&#65533;&#65533;W&#65533;&#65533;&#65533;aEb^&#65533;&#413;k&#65533;qE&#1136;&#65533;[6&#1935;=&#65533;`U&#65533;(&#65533;a&#65533;T&#65533;=&#65533;&#65533;&#65533;^&#65533;&#65533;P&#65533;&#65533;&#65533;&#65533;&#65533;b&#65533;&#65533;Bd4K6^a&#65533;YSe;n&#65533;!&#65533;&#1748;&#65533;a
-Q&#65533;&#65533;&#65533;%&#65533;&#65533;&#65533;uSNW&#65533;}D&#65533;&#65533;&#65533;&#65533;&#65533;]&#65533;a&#65533;uJ&#65533;%&#65533;&#65533;&#65533;&#65533;F6X.u&#65533;.&#65533;(&#65533;6&#65533;&#65533;(&#65533;b&#65533;&#65533;bT&#65533;Q&#65533;&#65533;=[&#65533;dxOR&#65533;]&#65533;W&#1717;&#65533;&#65533;&#65533;cL`|}e[&#65533;&#65533;&#65533;&#65533;&#865;&#65533;P&#65533;&#65533;Fc&#65533;]HF^>\x&#65533;&#65533;&#65533;]X!&#65533;T&#65533;T&#65533;&#65533;Qvf3Ve<M&#65533;b&#65533;X)&#65533;W&#65533;e[&#65533;K&#65533;&#65533;&#65533;&#65533;&#65533;MU	&#65533;[&#65533;Me9&#65533;f&#65533;&#65533;^&#65533;=&#65533;&#65533;G&#65533;D&#65533;-e\&#65533;&#65533;`.&#65533;9>&#65533;m&f&#65533;=&#65533;f&#65533;g~['&#65533;c&#65533;&#65533;&#65533;O&#65533;[O&#65533;&#637;f&#65533;&#65533;&#693;Q&#65533;&#65533;e&#65533;I&#65533;&#65533;&#65533;&#65533;d.&#65533;&#65533;u`(&#65533;aVvbf&#65533;x&#65533;a&#65533;&#65533;Y&#65533;&#37916;gs&#65533;&#1031;&#65533;G&#65533;&#65533;S&#65533;}&#65533;6&#65533;e&#65533;h~`ih]&#65533;d&#65533;&#65533;6va&#65533;f&#65533;&#65533;&#65533;P&#65533;`s&#65533;R&#65533;]U&#65533;~V;&#65533;U&#65533;F[k&#65533;\{~&#65533;E&#65533;
&#65533;Rp&#65533;&#65533;&#65533;&#65533;&#65533;&#65533;&#65533;Uiu&&#65533;c&#65533;]m&#65533;&#65533;k&#65533;^&#65533;%&#65533;N&#65533;&#65533;&#65533;d&#65533;&#65533;jB&#65533;&#65533;b&#65533;&#65533;#&#65533;&#65533;?n&#65533;7&#65533;&#65533;5Z6T&#65533;~&#1626;W&#65533;5du6&#65533;&#65533;&#65533;&#65533;LV&#65533;&#65533;O&#65533;&#1382;n&#65533;z&#65533;i&#65533;F&#65533;:F&#1956;&#65533;&#65533;&#65533;&#65533;c&#65533;6&#17333;&#36886;&#65533;&#65533;&#65533;&#65533;&#65533;V&#65533;&#65533;&#65533;*e&#1198;&#65533;&#65533;{&#65533;R&#65533;b&#65533;&#65533;h&#65533;%&#65533;q&#65533;k&#1566;&#65533;&#65533;-`&#65533;f&#65533;&#65533;&#65533;l&#65533;&#65533;fq6l&#65533;b&#65533;vj&#65533;Vk&#1557;&#65533;|&#65533;&#65533;&#65533;lFNj&#65533;&#65533;c&#65533;E&#65533;ne&#862;&#65533;&#65533;&#65533;l&#65533;e&#65533;&#65533;5Y&#65533;&#65533;h&#65533;&#65533;&#65533;&#65533;&#65533;&#65533;-&#65533;&#1702;&#65533;b&#65533;&#65533;S&&#61918;Pm&#65533;&#65533;pF&#65533;^&#65533;&#65533;&#65533;&#65533;r&#1465;^F&#65533;&#65533;vdo6VP%&#1532;E&#65533;@&#65533;]!&#65533;d*ve&#65533;^i&#65533;E&#65533;&#65533;V&#65533;k~Y&#65533;&#65533;w&#65533;&#65533;&#65533;=n&#65533;&#65533;&#65533;&#65533;p&#65533;0&#65533;o&#65533;&#65533;&#65533;F&#2021;&#65533;&#65533;&#65533;kn&#65533;$m&#65533;&#65533;Lm&#65533;k&#65533;d&#65533;&#65533;&#65533;&#65533;&#65533;&#580;&#65533;&&#65533;&#65533;g&#65533;&#65533;&#2024;&#65533;n&#65533;[8.K&#65533;&#65533;&#65533;&#65533;6&#65533;&#1438;D&#65533;&#65533;&#65533;&#65533;&#65533;&#65533;&#65533;u&#65533;}kf<O4&#65533;n&#65533;-p'&#65533;&#65533;dh&#65533;&#65533;&#65533;&#65533;&#65533;F&#65533;&#65533;,k&#65533; &#65533;R&#65533;&#65533;>&#65533;K&#65533;&#65533;fp&#65533;&#65533;I&#65533;_&#65533;hv>eYn&#65533;&#65533;.o&#65533;eg&#65533;lo&#65533;&#65533;Vhv&#65533; O&#65533;&#65533;sOZ&#65533;&#65533;]&#65533;&#65533;p&#65533;&#65533;&#65533;D>b&#65533;&#65533;[L&#65533;v&#65533;&#65533;dt&#65533;qSE&#65533;n&#65533;&#65533;!&#65533;&#65533;8hS&#65533;t&#65533;&#65533;)&#65533;&#65533;&#965;b&#65533;&#65533;&#65533;&#65533;I&#65533;,&#65533;&#65533;&#65533;&#65533;&#65533;&#65533;&#65533;&#65533;&#65533;f&#65533;V&#65533;JgN&#65533;m&#65533;Efpj&#65533;'hPGmc&#65533;&#65533;&#65533;l&#65533;&#65533;&#65533;&u?&#65533;&#65533;&#65533;G&#65533;uu&#65533;^&#65533;&#65533;&#65533;&#65533;&#65533;&#65533;lx&&#65533;'&#65533;&#65533;&#65533;^&#65533;&#65533;&#65533;vWk&#65533;>&#65533;&#65533;&#65533;&#65533;of&#65533;&#65533;&#65533;&#65533;&#65533;&p&#65533;&#65533;W&#65533;&#65533;&#65533;ti&#65533;&#65533;t&#65533;j&#65533;w&#65533;&#65533;tLuPA&#65533;&#2037;e&#65533;&#65533;&#65533;&#65533;*&#65533;s&#65533;&#65533;&#65533;y&#65533;&#65533;&#65533;NZQ&#65533;h&#65533;^pvkW&#1868;&&#65533;hv=_&#65533;&#65533;t&#65533;^M&#65533;&#65533;&#65533;&#65533;&#65533;&#65533;&#65533;Bj&#65533;&#65533;&#65533;&#65533;uO&#65533;^&#65533;&#65533;&#65533;&#65533;&#65533;&#65533;&#65533;&#65533;&#65533;&#65533;w&#65533;&#65533;>&#65533;&#65533;l&#65533;'&#65533;/aGh&#65533;.yI&#65533;l&#65533;j{&#65533;b=v?&#65533;]&#65533;&#65533;&#65533;nk&#65533;.d&#65533;&#65533;gGVbe_&#65533;]&#65533;i&#65533;&#65533;z&#65533;&#65533;q9/Op'&#65533;&#65533;zE&#65533;v&#65533;i&#65533;&#65533;&#65533;&#982;&#65533;&#65533;&#65533;s&#65533;&e&#65533;&#65533;&#65533; &#65533;&#65533;&#65533;V&#65533;=&#65533;Zn&#45246;p&#65533;Dgq&#65533;&#65533;X&#65533;z&#65533;&#65533;&#65533;>bQg&#65533;&#65533;&#65533;&r&#65533;wuT'x&#65533;&#65533;ea_&#65533;/&#65533;e.&#65533;v&#65533;&#65533;r&&#65533;o&#65533;&#65533;m_k<'&#65533;}F&#65533;&#65533;~&#65533;&#65533;&#65533;`&#65533;&#65533;a&#65533;&#65533;&#65533;&#65533;f&#65533;&#65533;&#65533;&#65533;.^&#65533;0Op&#65533;nr+&#65533;b&#65533;&#65533;&#65533;|&#65533;&#65533;&#65533;&#65533;.&#65533;Vt&#158;ma&#65533;~Ig&#65533;[&#65533;\&#407;v&#65533;&#65533;&#65533;&#1758;Q6{a3&#65533;&#65533;&#535;&#65533;&#65533;'&#65533;&#65533;}m&#65533;q&#65533;&#65533;&#65533;W&#65533;&#65533;&#65533;&#65533;&#65533;&#65533;q&#65533;&#65533;d&#65533;&#65533;&#65533;$&#65533;ex&#65533;&#65533;Wzn&#65533;BG&#65533;&#65533;&#65533;ut&#65533;q&#65533;4&#65533;&#65533;&#65533;s&#65533;&#65533;<&#65533;`p&#65533;A	*T(P!B&#65533;%64X&#65533;S&#266;!r&#65533;&#65533;Q&#65533;&#453;C&#65533;&#65533;X2"&#657;(&#65533;&#65533;H&#1125;C&#65533;1!&#65533;&#65533;&#65533;&#65533;&#599;3E&#65533;&#65533;&#1255;&#65533;
	hNT&#65533;&#65533;I&#65533;kQY&#65533;)Q&#65533;&#65533;EX0&#65533;&#747;M"&#1619;$M&#65533;&#65533;N&#65533;:&#65533;&#65533;&#1058;-&#65533;m&#65533;m&#1487;m&#65533;&#65533;6&#65533;&#65533;&#65533;&#65533;J&#65533;C&#65533;&#1883;6lY&#65533;8&#725;&#65533;``&#65533;@&#65533;}&#65533;q&#65533;&#65533;A;M&#65533;U&#65533;&#65533;&#65533;&#65533;#2=+Uk&#367;4A&#65533;ELW&#65533;X&#65533;&#65533;&#65533;\&#65533;2&#65533;&#1129;'&#65533;>}j&#65533;2&#65533;&#65533;[&#65533;&#65533;$&#65533;&#65533;e&#65533;a&#65533;N
&#65533;&#65533;N&#65533;8&#65533;&#65533;&#757;&#65533;d&#65533;s&#65533;6'|&#65533;0&#65533;9m2&#65533;&#65533;a&#1618;O&#65533;&#65533;}&#65533;[&#65533;&#65533;N9&#65533;}A&#1191;s&#65533;M;5&#65533;&#65533;&#65533;k[&#65533;H&#65533;&#65533;k&#65533;&#65533;G&#65533;s&#65533;9E\Qg&#65533;&#65533;&#1600;&#65533;M6X&#65533;)7&#65533;v&#65533;5a&#65533;;YRWx]&#65533;&#65533;j&#65533;&#65533;F&#65533;^&#65533;&#65533;y&#65533;D&#65533;&#65533;&#65533;\C&#65533;&#65533;8n.b&#65533;&#65533;&#65533;&#65533;v&#65533;&#65533;&#1345;&#65533;&#1538;&#65533;&#65533;i!(&#65533;&#65533;&#1176;T&#65533;&#65533;&#65533;&#65533;[K&#65533;&#65533;&#65533;[d?&#65533;B&&#65533;Zf&#65533;&#1545;&#65533;G z%1U&#65533;e&#65533;ii&#65533;Q&#65533;s2VeV&#65533;&#65533;x&#65533;&#65533;u&#65533;|&#65533;1&#65533;&#65533;P&#65533;&#65533;&#65533;p&#65533;7&#65533;&#65533;&#65533;5&#65533;&#65533;)f&#65533;N&#65533;&#1763;&#65533;z\&#65533;9&#1932;&#65533;h]T&#65533; {t&#65533;&\&#65533;W&#65533;&#65533;&#1876;&#65533;Y(Q&#65533;[>&#65533;d{?&#65533;&#65533;&#24790;&#65533;&#21556;&#65533;WA&#65533;&#65533;&#65533;y&#65533;&#65533;Y&#65533;&#65533;%ILr&#65533;lN&#65533;%("P&#65533;~Zi}
;&#65533;{&#65533;H-&#65533;=&#65533;&#65533;\lU&#65533;&#22167;X&#65533;&#65533;nx&#65533;n&#65533;&#65533;&#65533;6&#65533;&#65533;&#65533;&#65533;&#65533;&&#65533;&#65533;e/&#65533;at+&#65533;`2&#65533;\e&#65533;*6&#51070;r*&#65533;&#65533;&#65533;&#65533;&#65533;&#4869;Iz&#65533;jhN*%&#65533;&#65533;&#65533;6%&#2939;&#54763;z&#65533;m9&#65533;&#65533;%wZ1&#65533;
&#65533;&#65533;&#65533;&#65533;&#65533;&#65533;&#65533;&#530;I&#65533;&#65533;&#65533;&#65533;\X&#65533;&#1986;&#65533;%&#65533;5&#65533;yW&#65533;V)&#65533;&#1142;;&#657610;&#65533;&#65533;&#65533;&#8087;4uD{&#65533;&#65533;&#65533;)i&#65533;"&#65533;W7(0&#65533;O5E&#65533;&#65533;&#65533;r&#65533;:&#65533;{'&#65533;;&#65533;hd&#65533;&#65533;&#65533;o&#65533;=&#65533;&#65533;&#52368;:fw&#65533;!&#249;Y&#65533;B#<&#65533;&#65533;&#65533;&#65533;&#65533;&#1814;&#65533;&#65533;PE&#65533;r&#65533;&#65533;&#1714;&#65533;>&#65533;&#65533;&#65533;n&y/&#65533;77&#65533;&#455;&#65533;hce^_^9&#65533;j&#65533;&#65533;&#65533;f|g&#1943;\&#65533;&#65533;jk&#65533;<&#65533;&#40242;&#65533;&#65533;&#65533;&#65533;&#65533;&#830;
&#65533;&#65533;CJ-&#65533;yX&#65533;8s&#65533;"&#65533;Z.&#65533;&#65533;u&#65533;mQ&#65533;&#65533;&#65533;&#65533;&#65533;&#65533;8&#65533;&#65533;<{&#65533;]F&#65533;:&#65533;&#65533;&#65533;&#65533;&#65533;>&#65533;&#65533;:*&#65533;&#65533;&#65533;=&#65533;&#65533;4{&#65533;&#65533;j#;2z&#65533;&#65533;&#65533;&#1452;&#65533;\&#65533;{&#65533;&#65533;L$/&#65533;Ks&#1435;&#65533;b&#65533;&#65533;&#65533;lZ&#65533;%&#65533;}&#65533;ko&#65533;&#1104;&#65533;p&#65533;i&#65533;&#65533;'&#65533;&#65533;&#65533;&#65533;B8+&#65533;&#65533;M&#1808;&#65533;z6?&#65533;&#65533;&#65533;&#65533;&#65533;{&#65533;&#65533;J&#65533;/&#65533;*z&&#65533;&#65533;jr&#65533;&#65533;e&#65533;&#65533;&#65533;!&#65533;qZ&#65533;%&#65533;&#65533;L=&#65533;&#65533;&#65533;&#65533;@yw&#65533;&#65533;\&#65533;&#1378;&#65533;&#65533;t_b&#65533;&#65533;D&#65533;5&#65533;ml&#387;	&#65533;&#278;&#65533;&#65533;&#65533;OQv&#65533;a/&#65533;)+.&#65533;&#65533;&#1411;&#65533;&#65533;&#160;O[&#65533;ZU}&#65533;88*]&#65533;`mL&#65533;&#65533;&#65533;2i
O&#65533;&#65533;R&#65533;&#65533;&#65533;L&#65533;?&#65533;L$&#65533;2&#65533;"&#65533; A0yIMr&#65533;B&#65533;&#65533;$&&#65533;&#65533;&#65533;Q^r(&#65533;&#65533;(7iJOj&#65533;B&#65533;&#65533;$,O&#65533;JS&#65533;r&#65533;&#65533;&#65533;&#65533;+C&#65533;JY&#65533;&#65533;&#65533;&#65533;&#65533;&&#65533;IS&#65533;R&#65533;&#65533;&#65533;$+w&#65533;&#65533;^&#1240;&#65533; &#65533;&#65533;)&#65533;iR&#65533;&#65533;&#1468;&6&#65533;&#65533;&#65533;mr&#65533;&#65533;&#65533;&#65533;&8&#65533;)&#65533;q&#65533;s)&#65533; ,&#65533;``&#65533;&#65533;Dg;- &#65533;x&#65533;s&#65533;&#65533;Tg=&#1657;t&#11487;&#65533;&#65533;g>&#65533;)&#65533;{&#65533;&#65533;&#65533;'@&#65533;)&#65533;&#65533;&#65533;&#65533;&#65533;&#65533;>&#65533;&#65533;&#965;n&#65533;&#65533;=hD&#65533;	Q&#65533;&#65533;&#1248;}gC&#65533;IQt&#58595;&#65533;<&#65533;DQ&#65533;Q&#65533;&&#65533;&#65533;|)H&#65533;&#65533;&#1049;&#1204;&#65533;6&#65533;)Ns&#65533;&#1245;&#65533;>&#65533;)P&#65533;*&#1313;&#65533;&#65533;2&#65533;&#65533;&#65533;:&#1252;&#65533;4&#65533;Lm&#65533;&#65533;ZT&#65533;*U&#65533;R&#65533; &#65533;J&#1344;&#65533;f5&#65533;&#65533;&#65533;W&#65533;zU&#65533;&#65533;t&#65533;c&#65533;&#65533;Ys&#65533;&#1449;z&#65533;&#65533;6%A
 &#1529;&#65533;`&#65533;r&#65533;&#65533;]&#65533; &#65533;&#65533;u&#65533;}&#65533;+`&#65533;&#65533;W&#65533;6&#65533;}&#65533;@`&#65533;ZX&#65533;"&#1455;&#65533;%&#65533;a&#65533;X&#65533;B6&#65533;&#65533;&#65533;&#65533;e1&#65533;Y&#65533;r&#65533;&#65533;$(&#65533;fC+&#65533;&#1106;&#65533;&#65533;&#65533;=-jS&#65533;&#65533;&#65533;~v&#65533;&#65533;}-lc+&#65533;&#65533;&#65533;V&#65533;$ !&#65533;   ,^ &#65533; &#65533;  &#65533; &#65533;&#65533;&#65533;6&#65533; &#65533;&#65533;"\&#65533;&#65533;!&#199;#B&#65533;(&#65533;"&#331;3b&#1832;&#65533;#&#453;&#65533;&#65533;&#65533;I&#65533;&#65533;&#595;(S&#65533;\&#626;&#65533;&#727;0c&#668;I&#65533;f&#65533;m&#65533;l&#65533;&#65533;&#627;&#65533;&#991;@&#65533;&#65533;&#65533;&R&#65533;&#1123;H&#65533;*MJt&#65533;&#1255;P]&#65533;&#65533;mjOp&#65533;i=&#65533;4&#65533;&#1519;N&#65533;j&#65533;&#65533;-&#65533;&#746;)&#65533;f&#65533;'&#65533;&#65533;q&#65533;xy+&#65533;&#65533;&#567;%&#65533;q&#759;o&#65533;x&#1928;&#65533;iC&#65533;&#65533;]&#65533;&#11434;$K&#65533;&#65533;Io&#65533;&#65533;}&#65533;&#65533;&#65533;&#65533;V"&#65533;&#65533;&#65533;&#44531;&#65533;&#65533;&#65533; &#65533;&#65533;&#65533;Y&#65533;*&#65533;&#65533;&#52056;&#42195;&#65533;=&#65533;8qs&#65533;&#65533;&#827;&#65533;JqF&#65533;&#557;R&#65533;h&#65533;&#65533;Oz#&#65533;&#65533;x&#65533;&#65533;w&#65533;&#65533;&#65533;K&#65533;&#65533;&#26430;&#65533;k'&#65533;&#65533;&#65533;/&#65533;&#65533;&#65533;\&#65533;&#22813;&#65533;&#65533;=rzI&#502;&#65533;o&#1981;&#65533;>o"&#65533;=-J^&#809;7R<&#65533;&#65533;v ciUxrf&#1987;~&#65533;&#65533;~&#65533;&#65533;&#65533;i(yc&#65533;&#65533;&#65533;&#65533;&#65533;&#65533;l&#65533;&#65533;&#65533;IzAh&#8828;9&#65533;&#65533;,:&#65533;S&#65533;0&#65533;&#65533;}2&#65533;h#M&#65533; &#65533;&#1358;<&#65533;&#65533;&#65533;@)&#65533;Di&#65533;H&&#65533;&#65533;L2	  D)&#65533;TVi&#65533;Xf&#65533;&#65533;\v%/`&#65533;&#65533;d&0A1$&#65533; &#65533;f&#65533;	&#65533;o&#65533;&#65533;&#65533;s&#65533;I&#65533;v&#65533;Y&#65533;x&#65533;g&#65533;&#65533;&#65533;)(&#65533;&#65533; P'&#65533;&#65533;&#65533;h&#65533;&#65533;.&#65533;h&#65533;&#65533;>*i&#65533;&#65533;N*)/`Jf&#65533;&#65533;&#65533;y&#65533;f&#65533;&#65533;#&#65533;&#65533;&#730;&#65533;&#65533;&#65533;&#43692;&#65533;&#65533;&#43760;&#65533;&#65533;*k&#65533;]@9'&#65533;&#65533;&#1962;&#46588;&#65533;&#65533;&#48062;&#52287;+&#65533;&#65533;&#270;&#65533;&#65533;&#65533;&#65533;&#65533;&#65533;/&#65533;&#65533;&#65533;&#65533;&#1182;9&#65533;&#65533;f&#65533;&#65533;&#65533;&#65533;t&#65533;E&#65533;D(&#65533;h&#65533;&#65533;['&#65533;&#65533;'&#65533;&#65533;&#65533;&#65533;&#65533;&#65533;&#65533;&#65533;&#65533;.&#65533;&#65533;z&#65533;&#40109;&#65533;
#&#65533;&#65533;&#65533;&#65533;&#65533;&#65533;&#65533;&#65533;&#65533;&#65533;'&#65533;j&#65533;`
aha&#65533;&#65533;&#65533;N&#65533;n&#65533;&#65533;&#65533;1&#65533;w&#65533;q&#65533;3&#65533;&#65533;&#65533;&#65533;&#666;&#65533;O[p&#65533;
&#65533;&#52396;	&#65533;,&#65533;&#207;&#65533;li&#65533;8&#2028;s&#916;*@.&#65533;%&#65533;&#690;&#65533;	H{&#65533;&#65533;/'&#65533;4&#65533;&#65533;&#65533;t&#65533;J&#65533;&#65533;&#65533;<)&#65533;&#65533;&#65533;&#65533;&#65533;Zw&#65533;&#65533;&#65533;`#&#65533;&#65533;&#65533;&#65533;-3&#65533;&#65533;&#65533;&#65533;K&#65533;}&#65533;P&#65533;&#65533;4&#65533;1W@&#65533;&#464;&#65533;&#65533;&#65533;&#65533;U&#65533;&#65533;&#65533;&#65533;&#65533;&#65533;&#65533;&#65533;&#65533;&#65533;&#65533;&#65533;&#65533;&#65533;6&#65533;f&#65533;&#65533;&#65533;&#65533;d&#65533;&#65533;&#65533;&#65533;\&#65533;qC}&#65533;&#248;&#65533;[&#65533;&#65533;&#65533;y&#930;&#65533;
z&#65533;&#65533;>&#65533;&#1651;6f&#1676;D&#65533;:&#23863;*wfB}9&#65533;w&#65533;;&#65533;&#65533;"j&#65533;s-&#65533;&#65533;&#65533;&#65533;
<&#65533;ec;;/&#1150; &&#65533;h&#65533;n&#65533;&#65533;8}y&#65533;&#65533;m@&#65533;&#65533;km&#65533;&#65533;^&#65533;*q&#65533;D&#65533;n&#65533;&#65533;&#35583;&#65533;&#65533;	[&#65533;+&#65533;&#65533;s1&#65533;&#65533;&#65533;&#65533;&#65533;	t&#65533;&#65533;H&#65533;&#65533;
G&#65533;Hnx&#65533;:&#65533;&#65533;&#65533;&#65533;&#65533;.[H&#65533;\!&_L&#65533;&#65533;&#65533;&#65533;&#65533;= z&#65533;&#65533;w[&#65533;&#65533;5&#65533;&#937;&#65533;&#65533;&#65533;	WX5&#65533;&#65533;&#65533;oz&#65533;Y&#65533;BFN[kz&#65533;0&#65533;)ji&#65533;&#65533;`J &#65533;&#65533;&#65533;G&#65533; vO
&#1986;&#65533;&#65533;$@&n@L&#65533;"6p&#65533;'61&#65533;Q&#65533;"&#65533;&#65533;E)z1&#65533;P&#65533;&#65533;&#65533;(&#65533;.V&#65533;M&#65533;&#65533;&#65533;&#65533;5&#65533;&#65533;nt&#65533;&#65533;&#65533;6V&#65533;0T&#65533;&#65533;&#65533;&#65533;X&#65533;>&#65533;&#1102;~&#65533;I&#65533;AR&#65533;o&#65533;#/F&#65533;&#65533;F&#65533;iS!&#65533;&#1656;&#65533;4&#65533;1&#65533;l&#65533;$%5&#65533;F*^r&#65533;&#65533;&#65533;b&C&#65533;&#65533;4&#65533;&#1107;&#65533;&#65533;&#65533;%/&#65533;&#65533;X&#65533;&#65533;j&#65533;%&;&#65533;&#65533;M&#65533;1&#65533;&#65533;&#65533;e'uyFLzR&#65533;&#65533;&#1829;/y&#65533;Ka&#65533;&#65533;&#65533;D%&#65533;&#65533;&#65533;q&#65533;p&#540;&#65533;,{i&#65533;O3&#65533;^&#65533;e&#65533;&#65533;&#65533;Ka&#65533;&#65533;&#244;&#65533;6S9&#65533;rj&#65533;&#65533;&#65533;&#65533;&#65533;YJR&#65533;s&#65533;&#65533;de<&#65533;IOs&#403;&#65533;&#65533;t&#65533;R&#65533;&#65533;(&#65533;&#65533;OL%:+)Ox&#65533;&#65533;&#65533;Lh=&#65533;&#65533;D5t&#65533;&#65533;#=&#65533;9M>z&#65533;W&#65533;&#65533;A+&#65533;&#65533;sv4&#65533;e'+&#65533;9P&#65533;n&#65533;&#65533;&#65533;|&#65533;
k&#65533;5Lz&#65533;&#65533;&#65533;&#65533;CM:&#727;&#65533;&#65533;&#65533;&#65533;t&#65533;7)&#65533;Q&#65533;&#65533;t&#65533;&#1260;&#65533;.Kz&#1097;&#65533;&#65533;'&#65533;'*&#65533;&#65533;&#1232;J&#65533;&#65533;&%&#65533; &#65533;&#65533;&#65533;dhLA&#65533;SL~4&#65533;''/&#65533;&#65533;Q&#65533;24&#65533;D&#65533;&#65533;C&#65533;)P&#65533;&#65533;r&#65533;&#65533;,(B&#65533;Z&#65533;|v5&#65533;NEeT&#65533;&#65533;PV&#65533;K&#65533;N&#65533;:&#628;t&#65533;&#65533;&#65533;&#65533;N&#65533;&#65533;P&#65533;&#65533;&#65533;&#65533;&#65533;L&#65533;&#65533;&#65533;&#65533;&#65533;t&#65533;'&#65533;'-{&#65533;Pj&#1310;]&#65533;&#65533;V&#65533;&#178;qND &#65533;&#65533;&#43264;YR&#65533;&#65533;&#65533;}&#65533;aQ&#65533;&#65533;v&#65533;&#65533;[&#65533;-)&#65533;JQz&#65533;&#65533;&#65533;M&#65533;&8zIOB&#65533;&#65533;&#65533;L&#65533;m&#65533;&#65533;x&#65533;b]d&#65533;&#65533;&#65533;-s&#65533;&#65533;&#1876; &#65533;b&#1851;z&#65533;&#65533;&#65533;&#65533;B&#65533;*&#65533;&#65533;v7&#65533;&#65533;E&#65533;m}&#456;&#1381;&#65533;&#65533;&#65533;S&#65533;&#65533;<&#65533;&#65533;,&#65533;
&#1036;
&#65533;&#65533;(`&#65533;&#65533;&#65533;&#65533;D&#65533;&#65533;&#65533;&#65533;&#65533;/yAz^&#65533;&#65533;&#65533;&#65533;&#65533;t&#65533;QU&#65533;3&#65533;&#65533;&#65533;&#65533;&#65533;&#65533;m&#65533;&#65533;&#65533;F&#65533; &#65533; &#65533;Zk&#65533;&#65533;q&#65533;k|&&#65533;&#261;&#1227;N`f&#65533;#Z&#65533;X&#65533;>&#65533;&#65533;&#31081;&#65533;&#65533;&#65533;Q&#65533;&#65533;&#65533;&#65533;9&#65533;m&#65533;\)&#65533;(&#65533;&#65533;&#65533;b&#65533;&#65533;&#65533;;BP&#65533;#h&#65533;
&#65533;&#65533;&#65533;&#65533;&#65533;S@`[9S*2&#65533;(&#65533; #&#65533;&#65533;&#65533;&#65533;J&#65533;&#65533;&#65533;&#65533;M[|f&#65533;.W&#65533;&#151;&#65533;&#65533;&#65533;,kIn"8&#65533;K]&#65533;8&#65533;H&#65533;f&#1503;|&#65533;
&#65533;<&#65533;H`&#65533;"&#65533;&#65533;`&#65533;h&#65533;&#65533;&#65533;V+N&#65533;AQ&#65533;&#65533;&#65533;&#1198;&#65533;kh&#65533;&#65533;V&#65533;b&#65533;&#65533;a=*&#65533;G&#65533;Ufn&#1492;&#65533;&#35317;&#65533;M&#65533;&#695;&#65533;&#65533;&#65533;&#65533;&#65533;O&#65533;&#65533;&#199;^&#65533;&#65533;&#65533;&#65533;W~&#65533;&#65533;&#65533;&#65533;&#65533;&#65533;&#65533;J&#65533;&#65533;e&#65533;&#65533;Hq&#65533;&#65533;&#65533;&#65533;&#65533;&#65533;&#65533;1&#65533;&#65533;G&#65533;&#65533;~u&#65533;&#65533;t'&#65533;*R&#1530;&#65533;
&#65533;&#65533;8&#65533;&#65533;FwaJd&#65533;wy&#65533;&#65533;]&#65533;&#65533;&#65533;&#65533;&#65533;&#39617;&#65533;Vm&#65533;&#65533;&#3959;7&#1000;&#65533;&#65533;&&#65533;&#65533;w&#60158;9&#65533;&#65533;^N&#65533;&#65533;&#65533;&#65533;&#65533;&#65533;a{&#65533;
&#65533;b&#1496;&#65533;/W&#65533;&#65533;p&#65533;<3&#65533;&#65533;[&#65533;+E&#1788;&#65533;e'&#65533;&#65533;&#65533;.&#65533;.&#65533;&#65533;c&#65533;Va&#65533;O&#65533;&#65533;6q=K&#65533;&#65533;&#65533;&#65533;&#65533;&#65533;
&#65533;Q6&`&#65533;5K&#915;K;&#65533;$&#65533;&#601;}&#7666;\&#65533;o&#65533;i&#65533;G&#65533;&#65533;s&#65533;&#65533;D&#65533;8&#65533;&#65533;&#65533;&#65533;]&#65533;_1g9&#65533;&#65533;&#65533;`&#65533;DH@/&#65533;&#65533;\d2&#1878;&#65533;&#65533;,&#65533;&#459;&#1744;&#65533;X&#65533;&#65533;&#65533;mI&#65533;H&#65533;G[&#65533;(&#65533;&#65533;u/&#65533;n"L&#65533;&#65533;&$&#65533;&#65533;&#65533;Z|&#65533;&#65533;F&#65533;X.&#65533;&#65533;&#65533;F&#65533;+&#65533;&#65533;g&#65533;G&#65533;&#65533;(&#65533;&#65533;&#65533;U_&#65533;_Up&#65533;&#65533;^&#65533;&#65533;&#65533;&#65533;&#65533;&#65533;	/ &#65533;w!*&#65533;#&#65533;)/&#65533; bn<&#65533;7&#65533;bS~&#935;>&#65533;&#65533;;&#65533;o&#65533;&#65533;&#65533;V&#65533;&#65533;&#1563;&#65533;&#65533;o'&#65533;g&#65533;o&#65533;&#65533;&#65533;&#65533;x&#65533;&#65533;.&#65533;&#65533;&#1949;&#65533;&#65533;kb&#65533;&#65533;&#65533;nz&#65533;>&#65533;&#65533;&#65533;&#65533;&#65533;&#65533;&#65533;\&#65533;Z&#65533;!&#65533;&#65533;&#65533;D&#65533;&#65533;&#65533;-&#65533;:&#65533;]J&#65533;wa&#276;W&#65533;Fo&#65533;o:u|&#65533;e&#65533;&#65533;r&#65533;&#65533;s&#65533;c&#65533;UO&#65533;&#65533;{NtP&#65533;GU&tk&#65533;&#65533;Z&#65533;d}&#65533;I&#30144;x&#65533;&#65533;g`&#65533;vI&#65533;gu&#65533;F&#65533;&#65533;K&#65533;a65N&#741;LrR{&#65533;&#65533;.qGw6(U&#65533;a&#65533;G&#65533;&#33216;&#65533;FN%&#65533;|}Y&#65533;4o&#65533;&#65533;vq&#65533;trG~OXWytIa.#q&#65533;EuqgP&#65533;wH&#65533;~?&#65533;&#65533;A%]Y&#65533;~F&i&#65533;&#65533;M&#65533;}H&#65533;&#65533; x&#65533;UhF[Uu"&#65533;K&#65533;&#65533;bwt&#65533;&#65533;f&#65533;&#65533;iHK&#65533;&#65533;&#65533;&#65533;H*d5&#65533;7{&#65533;tmX&#65533;&#65533;&#65533;H=&#65533;f&#65533;&#65533;&#65533;&#65533;wr72&#65533;&#65533;&#65533;;_&#65533;nP&#65533;P&#65533;w&#65533;&#448;'|&#65533;yM&&#65533;R&#65533;$.s&#1414;-hVH&#65533;~&#65533;&#65533;L&&#65533;)&#65533;v&#65533;a&#65533;LaB{^&#65533;.&#65533;z&#65533;&#65533;m&#1637;o&#65533;&#65533;[&#65533;5j&#65533;>h&#65533;o&#65533;&#65533;Q&#65533;|v8&#65533;&#65533;&#65533;B&#65533;&#65533;{xJv&#65533;wb&#65533;[#'&#65533;&#65533;e&#65533;&#65533;&#65533;&#792;y&#950;Q%&#65533;I&#65533;K&#65533;ty&#65533;g&#65533;&#65533;&&#65533;&#65533;H	&#65533;Pvy5K&#65533;&#65533;&#41093;,(&#65533;&#65533;&#65533;UV8|c'o&#65533;W&#65533;&#65533;FMY&#65533;&#65533;xm&#65533;&#65533;&#65533;&#65533;&#65533;]e|&#65533;`&#65533;&#329;&#65533;&#65533;{Ra&#65533;B&#65533;&#65533;&#65533;7()&#65533;wd&#65533;%&#1618;&#65533;7,y&#65533;/9&#65533;&#65533;&#65533;&#65533;&#65533;5&#65533;	&#65533;+)899&#65533;;y&#65533;'&#65533;&#65533;@&#65533;&#65533;B&#65533;)&#65533;&#65533;O+Y&#65533;B&#65533;&#65533;h&#65533;&#65533;6)&#65533;%&#65533;&#65533;#&#65533;&#65533;&#65533;(&#65533;&#65533;+&#65533;&#65533;)&#65533;
Zi&#65533;&#65533;=&#65533;&#65533;&#65533;&#65533;&#65533;[)&#65533;&#65533;BA]&#65533;&#65533;&#65533;rv&#65533;b&#65533;i&#1621;mY&#65533;h&#65533;&#65533;iI&#65533;&#1075;&#65533;gi&#65533;h&#65533;k&#65533;&#65533;z&#65533;&#65533;&#65533;&#65533;wI&#65533;_)&#65533;&#65533;&#597;b&#65533;)'&#65533;T&#65533;,1&#65533;&#65533;&#65533;lY&#65533;&#65533;&#65533;&#65533;&#65533;i0r&#65533;&#65533;&#65533;9&#65533;i)&&#65533;q&#65533;4~(~&#65533;*@C&#65533;{:&#65533;&#65533;&#65533;&#65533;*&#65533;&#65533;*&#65533;&#1626;&#65533;&#65533;&#65533;r&#9907;&#65533;'jx&#65533;&#65533;	'&#65533;&#65533;m&#65533;&#65533;2&#65533;:&#65533;&#65533;,1&#65533;&#65533;)]&#65533;	&#65533;&#65533;&#65533;&#65533;&#65533;[&#65533;C>bc% 9> x&#65533;}&#65533;d&#1049;&#65533;&#65533;2%&#65533;i{|s+&#65533;&#65533;yG&#65533;)%&#65533;&#65533;:&#65533;&#65533;7&#65533;)&#65533;&#65533;&#65533;+&#65533;&#65533;B&#65533;sz&#65533;&#65533;'&#65533;Y&#65533;&#65533;,T&#65533;&#65533;Y&#65533;&#65533;&#1629;&#65533;y&#65533;>&#65533;x&#65533;i)&#65533;S)&#65533;)B&#65533;&#65533;@aCk&#65533;&#65533;3w&#65533;'&#672;&#65533;&#65533;1"&#65533;5&#65533;@&#65533;&#65533;0>&#65533;U9#1&#65533;B'&#65533;&#65533;& v&#65533;&#65533;(H&#603;V	&#65533;&#65533;%&#65533;h<&#65533;S<&#65533;y&#65533;3T&#65533;BJ&#65533;a&#65533;c&#65533;&#65533;&#65533;&#65533;$&#65533;3/&#1690;&#65533;B	*&#65533;&#65533;/&#65533;&#65533;4>&#65533;3'dB&#65533;d&#65533;>7Y1@&#65533;D0&#65533;&#65533;E:{*8&#1225;Z&#65533;&#65533;7$d1&#65533;1&#65533;c&#65533;`&#65533;<&#65533;&#65533;Z.:&#65533;&#65533;&#65533;(&#65533;3!&#65533;3&#65533;&#149;g&#65533;
$'Z@`&#14143;&#65533;56C/pzGAI&#65533;&#65533;&#65533;(5&#65533;&#65533;5&#65533;b3&#65533;&#65533;&#65533;(&#65533;&#205;M
&#65533;&#65533;&#65533;&#65533;&#65533;&#65533;
&#65533;'&#65533;.&#162;/{&#65533;5S&#65533;&#65533;&#65533;&#65533;&#65533;&#65533;&#65533;9&#65533;&#65533;y5T&#65533;/&#65533;&#43455;&#65533;&#65533;&#65533;z,&#65533;xC&#65533;&#65533;&#65533;&Ej&#65533;0&#65533;.&#65533;:&#1187;&#65533;&#65533;S&#65533;&#65533;s&&#65533;&#65533;)&#346;&#65533;e:{pR{&#65533;c3&#65533;&#65533;9&#65533;I&#65533;&#65533;z&#65533;&#65533;&#65533;&#65533;&#65533;*2&#65533;@c&#65533;&#65533;-Z&#65533;o&#65533;&#65533;`s&#65533;&#65533;*.&#65533;&#65533;@?J&#65533;&#65533;&#65533;)|&#65533;)K&#65533;+&#65533;#&#65533;&#65533;x&#65533;Y&#65533;&#633467;&#65533;&#65533;a.&#65533;2< &#65533;&#65533;qik&#65533;7&#65533;&#65533;5&#65533;&#65533;<&#1252;&#65533;&#65533;;z&#65533;&#65533;	&#65533;&#65533;&#65533;bA&#65533;)&#65533;&#65533;3&#65533;&#65533;&#8660;z&#65533;
k&#65533;&#65533;:&#65533;&#10917;&#65533;&#65533;3$&#65533;<&#65533;9&#65533;r&#65533;&#65533;&#585;,&#65533;A&#65533;&#65533;&#65533;&#65533;&#65533;&#65533;5V&#65533;&#65533;&#65533;&#65533;)&#65533;0&#65533;k&#44195;9'"&#65533;3T&#65533;+&#65533;&#65533;&#65533;?{&#65533;cJ8&#65533;&#1226;_&#65533;&#65533;&#1762;C;&#65533;&#65533;*&#65533;&#65533;:&#65533;&#65533;&#65533; K&#65533;_&#65533;T&#65533;&#65533;b&#65533;s$)x&#643;*{:Dz&#65533;8&#65533;z&#65533;&#65533;&#65533;-&#65533;&#65533;&#65533;&#65533;F4:&#65533;&#65533;'&#65533;.K&#65533;&#65533;
&#65533;&#228;&#65533;&#65533;'3&#65533;&#65533;_&#65533;&#65533;_z&#65533;sb*b&#65533;Dm&#65533;&#65533;&#65533;&#65533;I&#65533;&#65533;n&#65533;@d&#65533;3Z*,N&#65533;&#65533;b:.&#65533;w&#65533;l+&#65533;[>EK)&#65533;2/&#65533;&#65533;G&#65533;7&#1079;&#65533;&#65533;3K&#65533;&#65533;&#35374;&#65533;&#65533;Q&#65533;&#65533;&#65533;&#65533;h_Z&#65533;`+&#65533;&#65533;z]&#65533;&#65533;F1z)&#65533;&#65533;&#65533;&#65533;&#65533;&#65533;&#65533;Z&#65533;&#65533;@AB&#65533; &#65533;&#65533;c*ik&#65533;s&#65533;(&#65533;&#1157;&#65533;
1&#65533;&#65533;&#65533;K&#65533;~&#14711;+&#65533;&#65533;"&#65533;Z[z&#65533;&#65533;&#65533;&#65533;+&#65533;LZ&#65533;f&#65533;&#65533;&#65533;+V+B&#65533;&#65533;QUK&#65533;&#65533;&#161;5Z&#65533;G&#65533;+W)&#65533;&#1611;7&#65533;{&#65533;&#65533;J&#65533;&#65533;I&#65533;&#781;aF&#65533;&#65533;b&#746;&#65533;&#65533;%&#65533;B&#65533;J'3{+&#65533;&#65533;z&#65533;&#65533;.&#65533;g&#65533;&#65533;& `{&#65533;&#65533;&#65533;&#1642;&#65533;i&#65533;^&#1585;&#65533;
&#65533;.
&#65533;&#65533;k8&#65533;&#65533;i[z~&#1391;,|&#65533;&#65533;3,=8&#65533;xR&#65533;&#65533;&#65533;&#65533;( 2 f&#65533;Z2&#65533;#&#65533;&&#65533;H&#65533;F`R&#65533;&#65533;c&#65533;&#65533;&#65533;(&#65533;>&#65533;&#65533;&#65533;z&#65533;&#20058;h&#65533;&#65533;&#65533;&#1576;&#65533;4K&#65533;&#65533;&#65533;0&#65533;(<&#65533;&#65533;&#65533;&#65533;&#65533;&#65533;&#65533;&#65533;&#65533;&#65533;*gD`UVE8@&#65533;:&#65533;&#65533;@|&#65533;:&#65533;P&#65533;&#65533;_&#65533;5&#65533;&#65533;s_c5&#65533;k&#65533;&#65533;&#65533;5&#65533;&#65533;j&#65533;&#65533;&#65533;vjV&#65533;KD`&#65533;&#65533;&#65533;R1T/%J&#835;&#65533;N&#65533;&#65533;&#65533;'> &#65533;&#65533;J&#65533;&#65533;zU&#65533;iD&#65533;z&#65533;&#65533;&#65533;&#65533;CE&#65533;&#65533;28~&#548;&#65533;&#65533;&#65533;&#65533;k&#65533;*&#65533;&#65533;{&#65533; L&#65533;FS&&(P&#65533;&#65533;&#751;&#65533;k&#65533;*&#65533;g\6&#65533;i&#65533;QR&#65533;oZ&#65533;oHP&#65533;&#65533;/u&#1723;H&#48332;"&#65533;&#65533;&#65533;&#65533;el&#65533;&#746;k&#65533;&#65533;&#44106;BPa&#65533;T&#65533;&#65533;/P&#65533;7|<&#65533;&#65533;&#65533;&#65533;<&#65533;&#65533;/%*&#65533;<<&#65533;&#65533;&#65533;Y&#65533;Ud)&#65533;.&#65533;z&#65533;a&#65533;&#65533;&#65533;&#65533;&#65533;&#65533;&#65533;&#65533;&#65533;>6&#65533;&#65533;&#65533;5&#65533;6&#65533;<&#65533;&#65533;&#65533;J&#65533;F2K?B&#65533;&#65533;v
&#65533;|&#65533;5&#65533;L2drz&#65533;&#65533;I*&#65533;U&#65533;}&#65533;&#65533;&#65533;i&&#65533;+:&#65533;&#65533;$&#65533;([&#65533;>&#65533;5&#65533;k'&#65533;H&#65533;%$%&#65533;P&#65533;&#65533;&#65533;S&#65533;&#65533;/&#65533;&#65533;)&#65533;&#65533;)E&#65533;,&#65533;&#65533;>&#65533;)j)l<"8&#65533;+&#65533;&#65533;&#65533;,>&#18147;7&#65533;Y3&#65533;yR&#1009;&#65533;F&&#65533;&#65533;&#65533;,&#65533;&#65533;Z&#65533;V&#65533;&&#65533;&#65533;A&#65533;3&#65533;AiCF	-PJ5&#65533;l&#65533;&#906;&#65533;&#65533;&#65533;y+&#65533;U&#1221;b6&#65533;|&#65533;&#65533;&#65533;+&#1898;&#65533;&#65533;&#65533;&#65533;&#65533;&#65533;/*&#65533;H&#65533;&#65533;	&#65533;pv(&#65533;&&#65533;&#65533;{&#65533;&#419;&#65533;T4&#65533;&#65533;&#65533;&#65533;&#636;&#65533;&#65533;/0&#65533;&#65533; &#65533;&#65533;&#1914;&#65533;&#65533;&#65533;R-&#65533;v&#65533;1&#65533;&#1202;&#65533;&#65533;&#65533;*&#65533;&#1580;+&#65533;&#65533;&#65533;Z1/&#65533;&#65533;#0B&#65533;>s&#65533;&#65533;l&#65533;&#65533;k&#65533;{&#65533;8&#65533;&#65533;6@3&#978;&#65533;&#65533;&#65533;y&#65533;&#65533;	&#65533;&#65533;&#65533;&#65533;&#65533;&#65533;x0&#65533;&2&#65533;&#65533;&#152;{&#65533;&#1565;(&#65533;LA&#642;)_k&#65533;w,?;'+` &#65533;P&#65533;{&#65533;*&#65533;&#65533;Z&#65533;1t&#65533;&#65533;&#65533;**&#1332;
&#65533;5$'#d1&#65533;&#65533;!C&#65533;&#65533;R&#65533;&#65533;{&#65533;(&#65533;&#65533;T*O&#65533;&#65533;&#65533;#&#65533;l&#65533;)&#65533;&#65533;&#65533;'&#65533;D&#65533;&#1803;&#65533;4&#65533;&#1863;\C#&#65533;&#65533;&#65533;&#65533;-2&#65533;=)&#65533;b&#65533;
l&#65533;&#65533;&#65533;(g&#65533;&#65533;U&#65533;1&#65533;&#65533;|&#65533;D&#65533;&#65533;&#65533;&#65533;&#65533;&#65533;&#1021;/g|&#65533;D&#65533;2&#65533;Z1+&#65533;&#65533;&#65533;;7i"&#65533;&#65533;&#65533;/&#65533;&#65533;:&#65533;&#65533;+&#65533;yC&#65533;M}1L&#65533;&#65533;L&#65533;&#65533;	:&#65533;&#65533;\&#65533;3G|&#65533;_Z&#65533;&#65533;&#65533;&#65533;&&#65533;&#65533;F}(Elx~&#65533;F&#65533;&#65533;&#65533;	'&#65533;&p#&#65533;fj&#65533;B[&#65533;b&#65533;&#65533;&#65533;&#65533;&#65533;T&#65533;]&#65533;x&#65533;&#65533;(O&#65533;2~&#65533;&#65533;&#65533;h&#65533;&#65533;&#65533;&#65533;;&#65533;p&#65533;&#65533;s&#65533;&#65533;F&#65533;(&#65533;,&#65533;1;'&#65533;&#65533;Z&#65533;r=&#65533;&#65533;&#65533;&#65533;-&#565;z&#65533;&#65533;K&#65533;\&#65533;&#65533;&#65533;5;&#65533;&#65533;&#65533;&#65533;'&#1788;@n&#65533;4m]=!l&#65533;,&#65533;aTbR&#65533;&#65533;
&#65533; &#65533;&#65533;e&#65533;&#65533;&#65533;'Y&#65533;&#65533;K&#65533;&#1553;&#65533;&#65533;&#65533;j&#65533;S&#65533;&#65533;&#65533;Dk&#65533;b&#1775;&#32497;&#65533;&#65533; &#65533;=&#65533;R&#65533;&#65533;?&#65533;(V&#65533;@U&#65533;_P&#65533;&#65533;`&#65533;&#65533;&#65533;c&#65533;*&#65533;&#941;;.&&#65533;}3&#65533;@+>&#65533;*&#65533;&#65533;&#65533;&#65533;&#65533;4&#65533;&#65533;)=g&#65533;K&#65533;p &#65533;&#65533;&#65533;&#868;&#65533;&#65533;I&&#65533;&#65533;&#65533;]F=_&#65533;&#65533;(&#65533;b#p&#65533;r&#65533;&#65533;&#65533;&#65533;~&#65533;&#65533;`:6&#65533;2&#65533;&#65533;m&#65533;d-&#65533;&#65533;&#65533;\<&#65533;&#65533;&#1834;
K&#65533;qbB&#65533;R&#65533;:&#65533;`	&#65533;	&#65533;&#1470;&#65533;&#65533;&#65533;&#65533;FbU&#65533;Cg&#65533;nC{&#65533;~&#65533;X&#65533;&#65533;&#65533;&#65533;a&#65533;+&#65533;j&#65533;W&#1907;Z&#65533;&#65533;&#65533;@>M&#65533;z&#65533;&#65533;&#65533;&#65533;&#65533;B&#65533;(&#65533;f	j&#65533;=urAC&#65533;	&#978;&#65533;&#65533;>VfJ$p&#65533;L&#65533;&#65533;&#65533;8&#65533;C&#905;,&#1343;&#65533;n&#65533;&#65533;&#959;j&#65533;<&#736;&#65533;&#1715;&#65533;&#65533;S&#65533;&#65533;O&#65533;~&#65533;&#65533;H&#65533;&#65533;&#65533;ES&#65533;`	=&#65533;&#65533;u&#65533;2 xj&#65533;&#65533;&#65533;&#65533;&#1991;2&#65533;
&#65533;	E&#65533;&#65533;&#65533;r&#65533;R
&#65533;&#65533;&#1900;&#65533;m&#65533;&#65533;&#65533;&#65533;&#65533;&#65533;W&#65533;3&#65533;&#65533;&#65533;&#65533;&#65533;&#65533;9&#65533;>2&#65533;&#65533;&#65533;'&#65533;,&#65533;&#65533;&#65533;j&#65533;~&#1641;y&#65533;x3>&#65533;&#65533;D	`(&#65533;_Q&#65533;%(&#65533;&#65533;}&#65533;{&#461;&#65533;&#65533;&#65533;+&#65533;Q&#65533;&#65533;&#65533;\&#65533;&#65533;&#65533;&#65533;&#65533;gs&#65533;Y&#65533;&#65533;>&#65533;{n &#65533;r `&&#65533;&#65533;&&#65533;&#65533;&#65533;&#65533;&#65533;&#65533;>M&#65533;&#65533;&#65533;&#65533;^>&#65533;:&#65533;&#65533;C&#65533;%B|(&#65533;&#65533;&#65533;QY!&#65533;	
&#65533;&#65533; &#65533;m$&#65533;&#65533;F&#65533;dhP&#65533;K&#65533;e:&#65533;&#65533;&#65533;&#212;'&#65533;&#65533;&#65533;a&#65533;&#65533;g&#65533;)1%&#65533;	I&#65533;N&#65533;h&#1255;N&#65533;3&#65533;EX&#65533;&#65533;&#65533;*0=&#65533;&#65533;@&#65533;&#65533;|&#65533;&#65533;&#65533;&#65533;b$&#65533;&#336;&#65533;'&#65533;B_eHc&#65533;&#65533;&#65533;&#1542;B&#65533;H&#65533;@!&#65533;&#65533;2+*&#65533;&#65533;&#65533;J&#65533;Eu&#65533;j&#65533;m\&#651;5;&#65533;&#65533;Ti&#65533;&#65533;I9s&#65533;H&#65533;&#65533;&#65533;	xY&#65533;5p&#65533;&#65533;	d&#65533;&#65533;*&#65533;&#65533;&#65533;&#65533;/&#65533;&#65533;&#1238;M&#840;1&#1387;r&#65533;f&#65533;&#65533;&#65533;'&#65533;&#65533;&#65533;b&#65533;&#65533;2Cm&#65533;V&#65533;9"&#65533;&#65533;R)&#660;.&#65533;&#65533;t&#65533;&#65533;&#65533;&#1502;4&#65533;	&#65533;&#1630;&#65533;xzr&#65533;&#65533;%&&#65533;:&#65533;@&#44086;&#65533;&#65533;&#26560;J&#65533;&#65533;R+K&#65533;&#65533;&#65533;b&#65533;&#65533;4&#65533;	&#65533;&#65533;&#65533;&#65533;+&#65533;&#65533;4&#65533;b&#680;&#632;&#65533;&#65533;;L,C&#65533;,&#65533;)&&#982;B&#65533;<&#65533;8&#65533;P&#65533;&#65533;tZq&#65533;&#65533;X(&#65533;b&#65533;&#65533;/@&#65533;&#65533;J&#65533;6&#65533;p&#50295;&#65533;&#65533;+&#43594;&&#65533;&#65533;&#65533;&#65533;j2&#65533;jz&#65533;:&#65533;&#65533;&#65533;&#65533;&&#65533;&#65533;0B&#65533;n&#65533;&#65533;&#65533;>K&#65533;&#65533;]&#65533;R&#65533;!o S&#65533;&#65533;vL&#65525;j&#65533;&#65533;M&#65533;p&#19574;&#65533;&#65533;L&#65533;&#65533;&#65533;z&#65533;=(1&#65533;4&#65533;j1'&#65533;J&#65533;)&#65533;&#65533;K&#65533;('K&#65533;&#65533;<&#65533;P<&#65533;&#65533;%tDC(&#65533;&#65533;&#65533;&#65533;JA&#65533;o&#65533;&#65533;&#1458;MN;&#65533;LM&#65533;&#65533;&#65533;&#65533;&#65533;&#65533; &#65533;lI[)&#65533;p&#65533;&#65533;t&#65533;&#65533;&#65533;D&#65533;&#65533;`WN&#65533;&#65533;K&#65533;F&#65533;r&#65533;&#65533;Z&#65533;UV&#1868;&#65533;&#65533;b\1NW&#65533;vN7}&#65533;4&#65533;bU&#65533;&#1090;&#65533;4&#65533;L&#65533;Vh&#65533;!a&#65533;Q	&#65533;&#65533;S&#65533;D|&#65533;&#65533;se&#65533;&#65533;Rj&#65533;&#65533;">&#65533;&#65533;&#65533;bU&#65533;&#947;V&#65533;bN&#65533;&#65533;&#65533;K&#65533;VN&#65533;&#65533;&#65533;e&#65533;&#65533;&#65533;&#65533;s&#65533;&#41237;i&#65533;Fq&#65533;&#65533;	&#65533;&#65533;&#65533;&#65533;&#65533;q^%&#65533;&#65533;X~&#65533;;Q&#65533;1}&#65533;)<&#65533;V&#883;M&#65533;&#65533;Dq&#65533;&#65533;}&#65533;&#65533;8&#65533;&#65533;sN&#65533;&#65533;&#65533;X&#65533;-&#65533;&#65533;`&#65533;&#65533;&#65533;&#65533;P%Gc&#65533;&#65533;&#65533;Nw"s(&#65533;&#65533;f&#65533;Q&#1810;YI&#65533;3U&#65533;4&#65533;&#65533;&#65533;&#65533;&#65533;&#65533;^~&#65533;&#1566;&#65533;&#65533;&#65533;ZT&#65533;&#65533;q=&#65533;\2M&#65533;
,&#65533;&#65533;"O3&#65533;p&#169;[&#65533;&#65533;&#65533;&#65533;&#65533;>?&#65533;X&#65533;&#1070;&#65533;I&#65533;b:&#65533;&#65533;&#65533;(&#65533;0&#65533;&#65533;>&#65533;&#65533;&#65533;&#65533;&#65533;&#65533;X&#65533;&#950;&#65533;}&#65533;&#65533;o=t&#65533;&#65533;&#65533;,Qw&#65533;&#65533;g&#65533;wB|&#65533;^>O_,&#65533;&#65533;&#65533;&#65533;K=&#65533;/X&#65533;4&#65533;&#65533;+&#65533;D&#65533;V&#663;O,&#65533;~{K&#65533;H=&#65533;&#2038;4&#65533;&#65533;-&#65533;o&#65533;&#65533;&#65533;;&#65533;&#65533;W@pK&#65533;&#65533;B&#65533;&#65533;TYII&#65533;&#65533;&#65533;&#65533;{7$&#65533;&#65533;5!&#65533;t&#65533;R&#65533;&#65533;t&#65533;K&#65533;&#65533;Z&#65533;&#65533;&#65533;1&#65533;&#65533;&#65533;z&#65533;&#65533;&#65533;&#65533;&#65533;W&#65533;TU.%&#65533;&#65533;@&#65533;G&#65533;3OG(&#65533;W&#858;&#65533;/&#65533;&#65533;YdJ&#65533;&#65533;6K\M&#13193;&#1319;&#65533;&#65533;	(,`i`&#65533;&#65533;&#65533;&#65533;&#65533;&#65533;t&#65533;P_&#65533;X&#65533;6&#65533;YvxK&#65533;&#918;&#182;&#65533;p/&#65533;&#65533;&#1699;&#1699;&#65533;&#65533;&#65533;&#65533;&#65533;]&#65533;'%&#65533;&#65533;&#65533;&#65533;&#65533;e&#65533;$&#65533;&#65533;Y&#225;&#65533;&#65533;&#65533;&#65533; &#65533;=&#65533;^# &#65533;9Z&#65533;&#65533;&#65533;&#980;&#65533;&#65533;~4&#65533;SJ&#28176;&#65533;&#65533;Q&#65533;&#65533;&#65533;&#65533;d&#65533;&#65533;+"&#65533;&#65533;&#65533;P&#65533;W0&#65533;>fD&#65533;&#65533;JTH7^E&#65533;&#65533;^&#65533;?)&#65533;B{&#65533;&#65533;&#65533;@6&#65533;&#65533;&#65533;rh&#65533;d&#65533;v&#65533;=&#65533;Q&#65533;y&#65533;K&#65533;~s&#65533;&#65533;t-]B&#65533;&#65533;&#65533;8d&#65533;
1&#65533; "&#65533;B&#65533;PF&#65533;Md&#65533;V&#65533;&#65533;&#65533;&#65533;#&#65533;&#65533;'&#65533;l`&#65533;&#65533;&#65533;&#65533;&#65533;5B&#65533;&#1804;&#65533;&#984;H&#65533;!qu&#65533;;&#65533;?&#65533;&#65533;&#65533;H&#65533;0&#65533;T&#65533;B,S]	&#4474;&#65533;&#600;%!@&#65533;2&#65533;|"dw	&#65533;&#65533;&#65533;\r &#65533;&#65533;KF&#65533;#,&#65533;&#1984;2|K&#65533;#&#65533;&#65533;&#65533;M&#65533;&#65533;#M&#65533;H?&#65533;&#65533;=&#65533;r&#65533;!&#65533;x&#65533;6
&#65533;r&#65533;91=&#65533;&#65533;&#65533;B5`&#65533;V&#65533;&#65533;x &#65533;SWl&#65533;&#1245;&#65533;I&#65533;&#65533;&#65533;i	#XTB%&#65533;&#65533;&#1670;A?&#65533;&#65533; &#65533;8&#65533;H&#65533;7R&#65533;
N&#65533;_&#65533;#Y&#65533;R&#65533;
r_&#65533;&#65533;d&#65533;::&#758;&#65533;&#65533;R&#65533;&#65533;&#65533;&#65533;&#364;a&#65533;&#65533;&#65533;S&#65533;x&#660;&#65533;)S4&#65533;_&#65533;&#65533;&#65533;F+W&#65533;&&#65533;&#65533;&#65533;&#65533;^(&#65533;rJU&#65533;ep&#65533;jK&#65533;g&#65533;M&#1026;&#65533;&#65533;a5iIE&#1423;&#65533;V yJ &#65533;&#65533;&#65533;&#65533;&#65533;&#65533;&#65533;U&#65533;&#65533;&#65533;YX&#65533;&#65533;(&#65533;_?&#65533;&#65533;&#65533;tE+F&#65533;
V&#65533; 
L&#65533;*&#65533;mKW&#65533;&#1749;&#65533;&#65533;&#65533;7&#65533;&#65533;&#65533;R&#1872;z/&#65533;jl N&#65533;&#65533;&#1444;&#65533;\8k&#65533;]&#1294;T&#65533;&#65533;=&#65533;/pV&#65533;&#54358;p&#65533;k;&#65533;&#888;J&#65533;L	nR&#65533;&#65533;&#1004;t&#65533;>&#65533;&#65533; l&#65533;#]&#65533;&#65533;F&#65533;&#65533;&#65533;&#65533;X&#65533;&#65533;&#65533;sg-&#873;N&#65533;|&#65533;&#65533;oy&#65533;&#914;&#65533;5&#65533;&&#65533;h&#65533;&#1655;&#1426;&#65533;&#65533;&#65533;&#65533;,q&#65533; &#65533;e!&#1533;&#65533;oE&#65533;`&#65533;F5&#157;@Vr&#65533;&#65533;&5&#65533;e\&#65533;&#65533;&#65533;#&#65533;&#65533;z&#65533;&#65533;|/x5L&#65533;&#65533;&#65533;4&#65533;c&#65533;07K,b&#65533;r6(&#65533;&#65533;U&#65533;&#65533;w&#65533;&#65533;&#545;&#65533;[&#65533;&#1203;_&#1568;i-&#65533;&#65533;B&#65533;s&#65533;g&#65533;&#65533;&#65533;&#65533;&#65533;9_t&#65533;&#65533;<O&-&#65533;7&#65533;&#17430;&#65533;&#65533;r&#65533;Az&#65533;{s&#65533;&#65533;&#47877;E&#65533;&#65533;&#65533;&#65533;m&#65533;r&#65533;5k&#65533;&#65533;?y&#65533;H&#65533;/,&#65533;,&#65533;&#1766;&#65533;s&#65533;-&#65533;&#65533;ZhAW&#65533;&#65533;&#65533;Y&#746;&#65533;w8wNlt!&#65533;s&#65533;Q&#65533;&#65533;N&#65533;&#65533;&#65533;DLgZ&#65533;&#65533;&#65533;&#65533;f&#65533;}D&#65533;&#65533;s&#65533;&2&#65533;&#65533;&#65533;&#65533;lX&#65533;Y&#1028;F&#65533;j&#65533;Wh&#65533;BYpn&#65533;&#65533;Xr&#1959;&#65533;x&#65533;&#65533;9&#65533;&#65533;No&#1488;&#65533;&#65533;]ga'{&#65533;&#65533;&#997324;Z@K&#65533;&#65533;&#65533;M&#65533;z&#65533;e{&#65533;&#65533;&#65533;3&#65533;&#65533;&#65533;&#65533;C&#65533;&K&#65533;&#65533;&#65533;&#65533;`&#65533;:y&#65533;9&#65533;(&#65533;&#65533;&#65533;&#65533;gJw2{&#65533;&#65533;&#279;|&#65533;B:&#65533;&#65533;}&#65533;&#65533;&#65533;&#65533;m&#65533;h&#65533;&#65533;&#65533;Vo&#65533;]&#65533;o&#65533;&#1096;ne&#65533;&#65533;kI&#65533;&#65533;&#65533;&#65533;+&#65533;&#65533;0&#65533;z&#65533;&#65533;&#65533;&#65533;hG&#65533;&#65533;&#65533;&#65533;&#963;>o&#65533;&#65533;&#65533;lW&#65533;&#65533;*&#65533;&#65533;&#65533;&#65533;&#65533;r{&#65533;&#65533;&#65533;4&#65533;|&#65533;s&#65533;h&#65533;&#738;&#65533;&#65533;K&#65533;g|&#65533;\&#65533;!F&#65533;&#65533;S-p&#65533;&#65533;V&#65533;j&#65533;6&#65533;O&#65533;&#65533;j&#65533;&#65533;&#65533;4&#65533;&#65533;~m)G]&#65533;&#65533;a&#65533;=kr&#65533;;&#65533;&#65533;&#10619;X&#1003;&#65533;&#65533;;&#65533;oW&#65533;&#65533;-&#65533;x&#65533;g&#36182;&#65533;&#65533;&#65533;&#65533;_&#65533;1b&#65533;__&#65533;&#65533;&#65533;&#65533;&#1859;#&#65533;f&#65533;w&#65533;&#235735;&#65533;uO|&#65533;_~&#65533;&#65533;&#65533;}&#65533;7&#65533;}2&#65533;&#65533;&#65533;c&#65533;	&#65533;6&#65533;&#65533;;h&#65533;K=~&#65533;`&#65533;&#1742;&#65533;U&#65533;0? &#1751;&#65533;a&#65533;#&#65533;&#65533;o&#65533;&#65533;&#65533;+?{&#65533;l&#65533;&#65533;V&#65533;&#65533;k&#65533;&#509;&#65533;&#65533;W&#65533;&#65533;y&#65533;G&#65533;&#65533;&#65533;+&#65533;&#65533;&#65533;j&#65533;k&#1459;&#65533;&#65533;&#65533;&#65533;/&#65533;z{&#65533;&#65533;;&#65533;&#65533;*&#65533;&#65533;&#65533;0&#65533;i6=J&#65533;&#65533;&#65533;*&#65533;&#1782;&#65533;&#977810;&#65533;&#803;&#65533;&#1278;kb=&#65533;s5&#65533;&#767;&#65533;&#65533;&#65533;&#65533;C&#65533;8&#65533;&#65533;7&#65533;&#1790;&#65533;[&#65533;&#65533;k&#65533;&#65533;&#65533;<t&#65533;&#49135;J&#65533;})8
&#65533;&#65533;SA&#65533;B&#65533;&#65533;&#65533;&#65533;&#65533;[&#65533;&#65533;??c&#65533;&#65533;K<l&#65533;&#65533;$&#65533;%t&#65533;&#65533;k&#65533;&#65533;;&#65533;&#65533;&#65533;:py&#65533;&#65533;@&#23291;&#65533;K:&#65533;&#65533;
8&#65533;,<5&#65533;k;&#459;?&#65533;=&#61679;-&#319;V+&#65533;&#65533;6&#65533;&#65533;&#65533;&#65533;&#65533;&#65533;&#65533;{AYs=74&#65533;&#65533;&#65533;=&#65533;&#65533;&#65533;c&#65533;;&#65533;?&#65533;&#65533;Ah&#65533;;44&#65533;&#65533;&#65533;A&#65533;;&#65533;&#65533;&#1867;&#65533;
&#65533;2S&#65533;D&#65533;K>9&#65533;:&#65533;?&#65533;{&#65533;A#&#65533;<&#65533;CD&#65533;&#65533;B&#65533;<TD&#65533;5&#65533;&#65533;=&#65533;D8&#65533;&#65533;&#65533;GlA?&#65533;5=&#65533;C&#65533;C&#52477;&#65533;?&#65533;&#65533;)&#65533;=S&#65533;?&#65533;;&#65533; &#65533;&#65533;V4&#65533;S&#65533;7%,&#65533;Y&#65533;&#65533;&#65533;&#65533;>P&#65533;B&#65533;&#65533;&#65533;&#65533;Z5e&#830;T&#65533;atFR$&#65533;&#65533;&#65533;&#65533;]&#65533;&#65533;&#65533;&#65533;j&#65533;A&#65533;&#65533;=LFC&#65533;C&#65533;&#65533;E_&#65533;&#65533;&#65533;D&#65533;&#65533;tFH&#65533;i&#65533;C&#830;&#65533;&#65533;>|&#65533;&#65533;u&#65533;&#65533;&#65533;&#65533;&#65533;q&#65533;C&#65533;C&#65533;&#65533;&#65533;&#65533;e&#65533;&#65533;&#65533;&#65533;&#65533;sDG tC!&#65533;?.&#818;&#65533;%D>&#65533;<CI4:&#65533;&#65533;&#65533;j&#65533;&#65533;&#65533;>&#65533;&#65533;&#65533;x&#1343;&#65533;|&#359;K&#65533;&#643;&#65533;c&#65533;?ulD&#65533;;&#65533;&#65533;&#65533;j&#65533;fD5&#65533;&#65533;;&#65533;&#65533;&#65533;8$&#65533;<l&#65533;&#65533;@F&#65533;4&#65533;ZLG.&#65533;G&#65533;&#65533;C5d/1&#65533;J&#65533;TD^l&#65533;+<&#65533;V&#65533;By&#65533;H&#65533;:Ik&#65533;&#65533;&#65533;;:T&#65533;&#65533;|t&#599;LJ&#65533;&#65533;7n,&#65533;S&#65533;&#65533;8|@&&#65533;=3BC&#65533;&#65533;&#276;lH)d&#65533;9<z&#65533;I]l&#677;&#65533;&#65533;&#1699;I(&#65533;&#501;&#65533;&#65533;&#65533;LK&#65533;|&#65533;t&#65533; &#65533;Ap&#65533;&#65533;L&#65533;&#535;D&#65533;N&#65533;F&#65533;&#65533;&#65533;M$Lj&#65533;&#65533;&#65533;&#65533;&#65533;~J&#65533;&#65533;B&#65533;&#65533;_lJ&#65533;&#65533;&#65533;`&#65533;I&#65533;&#65533;Gi&#65533;&#65533;&#65533;F|&#65533;&#65533;4&#65533;,&#65533;.&#65533;\M&#65533;dD&#65533;&#65533;&#65533;_&#65533;&#65533;&#65533;DK'<M&#65533;<&#65533;L4&#65533;T&#65533;KNr&#65533;@&#65533;&#51077;&#65533;K&#65533;LI&#65533;&#65533;&#813;dMt&#65533;&#65533;&#65533;&#852;SL&#65533;=h,&#65533;&#65533;&#65533;&#65533;&#65533;&#65533;&#1916;L&#1723;H4,&#402;4&#65533;&#65533;&#65533;&#65533;&#65533;&#65533;e&#65533;&#710;&#65533;mDIW&#65533;&#714;&#65533;&#65533;&#65533;)&#1188;N&#65533;<&#65533;&#65533;&#65533;&#65533;&#65533;&#65533;&#65533;&#65533;[LE&#65533;|N&#65533;<JP&#1308;C0<&#65533;&#65533;&#1328;&#65533;&#65533;&#65533;&#65533;4A&#65533;TMDI&#65533;&#65533;&#65533;O&#65533;t:A&#65533;&#65533;DP{&#65533;&#65533;&#65533;<;&#65533;&#65533;F&#65533;$P4P&#65533;&#65533;&#65533;d&#65533;&#65533;&#65533;&#65533;<K&#65533;T&#65533;'&#973;$F&#65533;&#65533;&#65533;^t&#65533;"&#65533;&#65533;&#65533;N&#65533;|&#65533; &#65533;&#65533;4&#65533;&#65533;&#65533;&#711;F&#65533;;R}&#65533;&#65533;*]&#317;&#65533;&#65533; &#65533;&#65533;&#500;&#65533;&#65533;&#65533;&#65533;&#65533;&#65533;Q&#65533;&#65533;Q&#65533;N&#1708;&#65533;&#65533;[&#65533;L
&#65533;&#65533;yT&#65533;&#65533;&#65533;$%&#65533;8m&#65533;&UO&#65533;&#65533;E2&#65533;&#930;&#65533;J&#65533;&#65533;6&#65533;Oa&#65533;&#65533;&#65533;&#65533;K/&#65533;&#65533;&#65533;TR&#65533;&#65533;-S5K45F5}N6R&#65533;&#65533;!&#65533;9ER&#65533;T&#65533;eRP&#65533;O&#65533;&#65533;?&#2004;&#65533;1&#65533;&#65533;&#65533;J%T&#65533;&#65533;O&#65533;&#65533;R&#284;O'UP]M&#65533;&#65533;H%&#65533;J]L|&#65533;&#65533;&#65533;&#65533;&#65533;&#65533;T%&#65533;N&#65533;R&#65533;&#1257;&#65533;&#65533;Q5&#65533;'M&#1091;D&#65533;&#65533;S&#65533;@&#65533;S&#65533;&#65533;O-uQD&#65533;&#65533;&#65533;LM[%O\%S&#65533;&#65533;SI&#65533;U&#1956;TMV&#65533;&#65533;Fb]&#65533;&#404;&#65533;b&#65533;S&#65533;\V&#65533;Q&#65533;&#65533;&#65533;&#65533;&#65533;S&#65533;&#65533;~&#65533;&#65533;|&#65533;&#65533;,&#65533;GX&#65533;YW(&#65533;&#65533;]&#65533;&#65533;d&#65533;g=Ss%UEJ~tS&#65533;&#65533;U&#65533;&#65533;,&#65533;c5&#65533;d&#65533;W&#65533;d&#65533;_&#65533;P|&#65533;&#1557;,Q&#65533;&#65533;NEm&#65533;&&#65533;&#65533;&#65533;&#65533;V&#65533;&#65533;Q&#65533;&#65533;&#65533;}&#65533;q5&#65533;=XtM&#65533;t&#65533;Qa&#65533;TuRc5RZM&#1289;lO&#65533;&#65533;T&#65533;Yx%&#65533;L4Qk&#65533;&#1482;&#65533;&#960;&#65533;--X&#65533;&#65533;&#65533;}L&#65533;&#65533;H&#65533;%W^mP&#65533;&#65533;ZK&#65533;=&#65533;-&#65533;
uW&#65533;&#65533;n&#65533;U&#65533;&#65533;&#65533;&#1259;L{&#65533;&#1270;&#65533;&#1412;MF&#65533;m&#65533;&#65533;[&#65533;]U&#65533;&#65533;&#65533;&#65533;&#65533;n&#65533;L&#65533;&#65533;{-&#65533;`&#65533;&#65533;r[&#65533;=Xv&#65533;R&#65533;-O&#65533;&#65533;T&#65533;}&#65533;G][&#65533;e&#65533;<&#1634;&#1658;%&#65533;&#65533;4&#403;&#65533;MWUY&#65533;&#65533;Bu&#1646;&#65533;Y&#65533;&#65533;&#65533;&#157;;&#65533;E&#65533;s&#65533;X?&#65533;&#65533;f&#498;&#65533;wGOeIP&#65533;&#65533;zM\&#65533;c]&#65533;&#65533;&#1637;-Y&#989;O&#65533;&#65533;]&#65533;&#65533;F&#65533;&#65533;Z&#1277;Z&#65533;W&#65533;&#65533;Y&#65533;=]J}]&#65533;&#65533;W&#65533;&#65533;&#65533;7&#65533;;=[x&#65533;&#65533;OU&#1422;&#65533;]&#65533;%N&#65533;V&#65533;R&#65533;Zh&#1300;&#65533;&#1468;$&#65533;i&#65533;&#1240;&#65533;\&#65533;^&#65533;^&#65533;\&#65533;&#65533;MS}&#65533;&#65533;&#65533;&#65533;&#65533;&#65533;&#1869;&#65533;&#1080;['EZB&#65533;\&#65533;&#1339;&#65533;&#1788;eQ&#65533;&#65533;[&#65533;&#65533;E&#65533;V&#65533;&#65533;TPL&#65533;T&#1597;Y&#65533;&#65533;&#405;Hg&#65533;&#65533;F&#65533;SE`&#65533;U`=&#65533;&#1828;UI&#65533;&#65533;Q&#65533;&#65533;0H&#65533;&#65533;I&#65533;-JO&#65533;&#65533;F&#65533;&#65533;&#65533;&#65533;&#65533;&#65533;a&#65533;&#65533;$&#65533; v&#65533;M&#65533;&#65533;&#65533;&#65533;&#65533;&#65533;&#65533;P&#65533;&#65533;&#65533;uuV&#65533;&#65533;&#65533;M&#65533;&#65533;&#65533;&#65533;&#65533;&#65533;al&#1557;&#65533;[n&#65533;Z0&#65533;&#65533;&#65533;&#65533;_z&#65533;&#65533;&#65533;&#65533;M]S&#65533;&#65533;Yv&#65533;&#65533;%&#65533;&#65533;/&#65533;&#65533;(ea&#65533;&#65533;M`&#853;&#65533;&#65533;&#65533;`8&#65533;`]0n&#65533;Iu^2&#65533;^3_4&#65533;[&#65533;}&#65533;f&#65533;$6&#65533;&#65533;e&#65533;&#65533;&#14461;&#65533;;&#65533;&#65533;&#65533;&#65533;f&#65533;&#65533;&#65533;?^&#65533;+uP&#65533;&#65533;&#65533;&#65533;-&#65533;Cc&#65533;-&#65533; n&#1562;5&#65533;&#65533;&#65533;H&#65533;&#65533;I&#65533;b%`&#65533;U&#65533;h&#65533;&#65533;0u&#65533;N&#65533;&#65533;O&#65533;V~=&#65533;Q&#65533;&#65533;R~&#65533;A&#65533;&#65533;Bf&#65533;U&#65533;&#65533;[&#65533;W&#65533;&#65533;&#65533;&#65533;&#65533;fcu&#65533;&#65533;7&#65533;&#65533;&#65533;&#65533;&#332;&#65533;&#65533;:&#65533;b=&#65533;&#65533;&#65533;&#65533;&#65533;c,&#65533;`&#65533;&#65533;d&#65533;ah&#65533;&#65533;T&#65533;&#65533;&#65533;&#65533;t&#65533;E&#65533;&#65533;F&#65533;&#65533;"&#65533;&#65533;#&#65533;&#65533;w&#65533;&#65533;8&#65533;&#65533;]&#65533;d&#661;e[&#65533;&#65533;|&#65533;s&#65533;>6&#65533;u&emv&#65533;&#65533;&#65533;&#65533;fVe&#65533;&#65533;&#65533;"&#65533;&#65533;i&#65533;&#65533;&#65533;M&#65533;&#65533;u&#65533;&#373;&#65533;&#65533;e&#65533;&#65533;&#65533;&~&#65533;'&#65533;Lw%&#65533;&#65533;<&#65533;&#65533;c&#65533;Ng?~hd&#65533;&#65533;W&#65533;&#65533;P0&#65533;&#1804;b&#65533;&#65533;&#65533;&#65533;&#65533;&#65533;&#65533;&#65533;m&#65533;[&#65533;&#65533;\&#65533;&#65533;&#65533;L&#65533;&#1795;~&#1732;~&#65533;a&#65533;&#65533;&#65533;U&#65533;K>^&#65533;bB&#65533;&#65533;9&#65533;&#65533;&#65533;&#65533;dR&#65533;U&#65533;&#65533;ikjl&#65533;Yr&#65533;Cn^V&#65533;&#65533;j&#65533;-h~j&#65533;ui&#65533;&#65533;b &#65533;i&#65533;&#65533;j&#65533;}_&#65533;V&#1930;&#65533;&#32580;f&#65533;&#65533;&#65533;j&#65533;-&#65533;&#65533;=kM&#65533;&#65533;&#65533;&#65533;&#65533;&#851;Ry&#65533;e&#65533;&#65533;&#23086;&#65533;S&#65533;&#65533;b&#65533;[&#65533;&#65533;&#65533;&#65533;&#65533;a&#65533;&#65533;&#65533;&#532;&#65533;&#65533;l&#65533;Z&#65533;>&#65533;^&#65533;&#65533;f`n&#65533;~&#65533;"&#65533;d&#65533;&#65533;&#65533;v&#1785;&#65533;OVE&#2043;&#65533;&#65533;&#65533;&#65533;&#65533;k&#65533;E^&#1086;&#767;&#65533;&#65533;&#65533;&#65533;&#65533;h&l&#65533;&#65533;&#65533;j^&#65533;\V&#65533;&#65533;]m&#65533;.i&#65533;&#65533;&#28102;bMFn&#65533;6&#65533;&#1870;R&#65533;^&#65533;n.&#65533;&#65533;ef&#65533;VT&#65533;&Y&#65533;Ff&#65533;&#1952;Fl&#65533;V&#65533;&#65533;i&#65533;&#65533;S&#65533;6i&#1726;n&#65533;&#65533;]&#65533;n&#65533;R&#65533;b}}&#762;&#65533;&#65533;&#65533;&#65533;.&#65533;[&#65533;>&#65533;4~&#65533;D&#65533;&#26598;f&#65533;v&#65533;^&#65533;&#65533;&#358;o&#65533;`&#65533;vk&#65533;&#65533;n&#65533;&#65533;&#65533;&#65533;&#65533;]&#65533;&#65533;m&#65533;&#65533;&#65533;&#65533;h'&#65533;
6o^&#65533;&#1117;&#65533;&#65533;&#65533;&#65533;&#921;e&#65533;&#65533;&#65533;&#65533;n&#65533;&#65533;~m&#65533;Go&#65533;&#65533;&#65533;&#65533;&#65533;&#65533;&#65533;&#65533;op&#65533;eN&#65533;&#65533;&#65533;&#65533;&#65533;jG&#65533;&#65533;&#65533;&#65533;&#65533;&#65533;UH&#48806;&#65533;	&#65533;]$&#65533;&#65533;&#1910;&#65533;&#65533;&#65533;o&#65533;&#65533;&#54246;&#65533;&#65533;&#65533;&#65533;&#65533;l&#65533;owD&#65533;e&#65533;&#65533;&g&#65533;&#65533;r&#65533;&#65533;)wo&#1398;r&#293;&#65533;&#65533;>&#65533;v&#65533;r&#65533;^&#65533;&#65533;i&#65533;&#65533;&#65533;&#65533; &#65533;&#65533;3&#65533;47&#65533;&#65533;frw&#65533;&#65533;mp&#65533;&#65533;Q&#65533;&#65533;q&#65533;&#65533;pW&#10518;c/pt sC&#65533;.r&#65533;]&#65533;9>q&#65533;-o&#65533;&#65533;uZ&#65533;u[&#65533;u\&#65533;u]&#65533;u^&#65533;u_&#65533;u`vavb/&#65533;b&#65533;&#65533; e_vfovgvh&#65533;vi&#65533;vj&#65533;vk&#65533;vl&#65533;vm&#65533;vn&#65533;&#65533;He&#65533;&#65533;p&#65533;&#65533;r'wsOwt_&#65533;sowuwwvwy&#65533;wz&#65533;w{&#65533;&#65533;{&#65533;w|&#65533;w}&#65533;&#65533;|&#65533;w~xv&#65533;v(x&#65533;?x&#65533;Ox&#65533;_x&#65533;ox&#65533;x&#65533;&#65533;xQ&#65533;&#65533;x&#65533;&#65533;x&#65533;&#65533;&#65533;&#65533;'x&#65533;&#65533;x&#65533;&#65533;x&#65533;&#65533;x&#65533;y&#65533;?x(8y&#65533;Oy&#65533;_y&#65533;oy&#65533;y&#65533;&#65533;y&#65533;&#65533;y&#65533;&#65533;y&#65533;&#65533;y&#65533;&#65533;&#65533;&#65533;/y&#65533;&#65533;y&#65533;&#65533;y&#65533;z&#65533;z&#65533;Wy !&#65533;   ,^ &#65533; &#65533;  &#65533; &#65533;&#65533;6&#65533; &#65533;&#65533;"\&#65533;&#65533;!&#199;#B&#65533;(&#65533;"&#331;3b&#1832;&#65533;#&#453;&#694;&#65533;	n&#19986;$M&#65533;<&#65533;&#65533;e&#663;,a&#65533;&#65533;&#65533;2&#65533;M&#65533;2k&#12073;&#65533;g&#927;<&#65533;&#65533;&#65533;3&#65533;Q&#65533;B}2&#65533;v&#65533;(&#1190;I&#65533;B&#65533;&#65533;&#65533;&#65533;&#1259;R&#65533;f&#65533;J&#65533;+&#65533;m&#65533;P&#65533;&#722;&#65533;&#1650;h&#1002;M&#65533;v&#65533;&#1782;p&#65533;&#653;Kw&#65533;&#1914;x&#65533;&#65533;&#65533;&#65533;mLm
&#65533;ir0&#65533;&#65533;+&&#65533;&#65533;pc&#208;?&#65533;&#65533;r&#65533;&#65533;/&#321;&#65533;&N&#65533;d&#323;&#65533;&#65533;&#65533;F&#65533;2f&#673;&#65533;&#65533;m&#599;lJ&#65533;l_&#65533;}V6M&#65533;hm&#65533;&#65533;&#65533;&#65533;v&#65533;&#1918;&#65533;7I&#65533;x&#65533;Y~&#65533;=&#65533;3&#32027;&#65533;o&#65533;QL&#65533;7W&#65533;K&#65533;&#65533;[0Jc9q&#65533;&#65533;&#65533;&#65533;r&#65533;&#65533;&#65533;&#65533;]&#65533;&#1997;&#65533;|&#65533;&#65533;&#65533;&#1759;&#65533;&#65533;&#65533;XoD&#65533;&#65533;&#639;&#65533;r&#65533;&#65533;&#65533;&#65533;'&#65533;q{&#65533;&#65533;7&#1932;#&#65533;&#65533;x&#65533;Yt&#65533;1&#897;"&#65533;y&#65533;&#65533;&#65533;b&#65533;m8X&#65533;J&#65533;}&#65533;&#65533;&#65533;I#z&#65533;&#65533;&#65533;&#65533;&#65533;x&#65533;H.&#65533;h"&#1288;&#65533;&#1189;&#65533;!ID&#65533;&#65533;r"&#65533;_&#65533;T&#65533;R1&#861;$cI&#65533;4L&#65533;&#65533;"z8&#65533;&#65533;&#65533;U&#65533;w&#65533;&#65533;YR9%}]&#65533;&#65533;&#65533;w[N@&#65533; $&#65533;&#2002;8&#1562;I&#65533;&#65533;&#65533;fM&#65533;&#65533;8&#65533;T8N&#65533;b]&#542;k'&#65533;	&#65533;>&#65533;&#65533;&#65533;[&#674;&#65533;$2&#65533;&#65533;&#65533;&#65533;&#65533;&#65533;&#857;L>Z&#65533;m&#65533;r&#65533;&#65533;#(&#65533;g&#65533;&#65533;&#65533;&#710;`uW&&#65533;YB*`&#65533;*&#65533;&#65533;&#65533;&#65533;&#65533;k&#65533;T&#65533;#a&#65533;a&#65533; i&#65533;&#17244;j&#65533;%&#65533;&#65533;5&#65533;`&#65533;&#65533;&#65533;I&#65533;&#65533;&#65533;I&#65533;V&#65533;vU&#65533;V&#65533;f&#65533;&#65533;&#65533;$Hh&#65533;m&#65533;`&#65533;nU&#65533;"&#65533;&#65533;&#847;F&#65533;`&#65533;&#65533;)&#65533;!&#65533;&#65533;~&#65533;k)Z:N&#65533;&#65533;&#65533;&#65533;&#65533;&#65533;&#65533;/&#65533;dJ_&#65533;0&#65533;nh&#1258;&#65533;Y&#65533;&#65533;I&#65533;&#65533;&#65533;&#180;&#65533;&#204;J&#65533;q&#65533;&#65533;f&#65533;/&#65533;&#688;&#65533; {&#65533;&#137;&#65533;&#65533;&#65533;Y&#65533;&#65533;v/&#65533;&#65533;)&#65533;&#65533;&w&#65533;+&#1900;[&#65533;*&#230;&#65533;&#65533;?&#65533;&#65533;2&#65533;?&#65533;&#65533;&#65533;=e&#65533;b&#65533;}/&#367;zg&#65533;I&#65533;|^&#65533;&#65533;a}5&#65533;r5c5s&#65533;&#65533;[&#65533;p&#65533;&#65533;B#&#65533;ql&#65533;&#65533;&#65533;&#65533;p&#65533;-&#65533;&#65533;t&#65533;w)&#65533;&#65533;w&#65533;|&#65533;&#65533;&#65533;6x&#65533;7&#65533;&#65533;8S&#65533;&#65533;&#205;&#65533;&#1732;'n7&#1991;?&#1974;&#65533;r&#65533;"L&#65533;d&#65533;&#65533;&#65533;w&#65533;&#65533;&#65533;.&#65533;&#35095;nz&#65533;&#65533;&#65533;/&#65533;&#65533;&#65533;z1&#65533;&#65533;&#65533;L/&#65533;&#65533;2&#65533;3&#65533;SA{1&#65533;^/&#65533;&#65533;.&#65533;&#65533;&#65533;O&#65533;K&#65533;O<&#65533;&#65533;<&#65533;&#65533;7}&#65533;&#65533;??</Btr&#65533;&#65533;&#65533;w&#65533;&#65533;&#65533;&#65533;&#65533;&#65533;:&#65533;&#65533;>A&#65533;>&#65533;n{/&#65533;;&#65533;&#65533;&#65533;&#65533;&#65533;&#65533;&#65533;?&#65533;&#65533;&#1231;&#65533;&#65533;?&#65533;&#65533;&#65533;&#65533;&#65533;&#65533; &#65533;g<&#65533;~&#65533;&#65533;&#65533;!!&#65533;&#65533;&#65533;&#65533;&#65533;&#65533;&#65533;&#65533;Y0u&#65533;k_/:1*&#65533;&#65533;&#65533;8^ Gx@&#65533;&#65533;&#65533;&#65533;&#65533;&#65533;&#65533;DXB&#65533;&#65533;p&#65533;`&#65533;&#65533;&#65533;I&#65533;&#65533;8&#65533;&#65533;&#65533;vh&#65533;&#65533;&#65533;&#65533;v&#65533;pF'&#65533;tG&#65533;U&#65533;&#65533;&#65533;`S&#65533;&#65533;p&#65533;&#1235;&#65533;&#65533;&#65533;&#65533;&#65533;&#65533;&#65533;.&#65533;&#65533;3@&#65533;~&#65533;&#65533;z&#65533;&#65533;&#65533;&#65533;&#65533;&#65533;n&#65533;&#65533;&#62648;&#65533;&#65533;&#62335;&#65533;_&#65533;<&#65533;/s-&#65533;&#65533;&#65533;&#65533;<&#65533;&#65533;&#65533; &#65533;c&#65533;&#65533;X&#65533;Ih&#65533;&#65533;L&#65533;&#65533;,&#65533;D&#65533;&#65533;&#1088;&#65533;&#65533;`'&#65533;&#572;&#65533;0x&#65533;&#65533;&#65533;]&#65533;F"&#1097;&#65533;$&#65533;&#65533;&#65533;&#65533;&#65533;	`&#65533;E&#65533;X&#65533;*&#65533;8&#65533;_&#65533;:&#65533;&#65533;x&#65533;&#65533;D/&#65533;&#65533;:&#65533;&#1033;&#65533;&#65533;&#65533;G8&#65533;P
&#65533;1<&#65533;xW&#65533; &#65533;(&#65533;%l&#65533;j&#65533;o&#65533;c\&#65533;&#65533;(&#65533;bT&#65533;vd&#65533;C&#65533;Gbn&#1166;&#65533;&#65533;&#65533;	&#65533;W&#65533;;2&#65533;&#65533;E yJK&#65533;&#1237;&#65533;&#65533;&#65533;&#65533;&#312;&#65533;&#65533;K&#65533;R&#65533;&#65533;D&#65533;&#65533;&#65533;IIb~R&#65533;.L&#65533;9&#65533;y&#898;&#65533;1&#65533;x *-!Mi&#65533;&#65533; &#65533;&#65533;>7&#65533;1&#65533;R&#65533;&#65533;&#65533;}q;t&#65533;&#65533;0I&#65533;RQ&#65533;&#65533;&#65533;lhJ&#65533;iOx&#65533;&#65533;&#65533;&#65533;M-&#65533;&#65533;.r&#65533;&#65533;&#65533;&#65533; Ja&#65533;K^&#65533;&#65533;$&#65533;e&#65533;&#1320;&#65533;6&#65533;P&#65533;0&#65533;&#65533;X
PvB&#65533;&#65533;&#65533;;&#65533;JM	HO$&#2462;0&#65533;=5&#65533;&#65533;O&#65533;h=&#65533;Z&#65533;&#65533;V&#1197;&#1389;m&#65533;[5&#65533;&#65533;&#65533;Q&#65533;&#65533;4"&#65533;&#65533;T&#65533;b&#65533;P&#65533;A&#65533;&#65533;&#65533;E&#65533;&#65533;&#65533;&#65533;+&&#65533;M&#65533;&#65533;&#65533;&#65533;/&#65533;JY&#65533;@>&#65533;&#65533;6{^l&#1459;&#65533;&#65533;&#65533;hCKZ&#65533;z&#65533;&#65533;&#65533;&#65533;&#65533;8+Z&#1314;v&#65533;&#65533;umj/ [&#65533;&#65533;&#65533;v&#65533;D&#65533;@ny&#65533;&#65533;&#65533;&#42423;&#65533;%&#65533;iy&#65533;&#65533;&#65533;&#65533;&#65533;&#65533;( nY&#65533;+&#65533;&#65533;6&#65533;&#65533;&#65533;&#65533;mq&#65533;&#65533;[&#65533;R&#65533;&#65533;&#877;q&#65533;\&#65533;&#65533;&#65533;e&#65533;w&#65533;&#65533;&#65533;&#801;`
0&#65533;
&#65533;&#65533;hJ&#5145;S@n7@	&#65533;&#1470;&#65533;&#65533;&#65533;~&#65533;&#65533;_&#65533;&#65533;w&#65533;@~&#65533;&#65533;&#65533;&#65533;&#65533;p&#65533;&#65533;{`'&#1598;v0 L&#65533;&#65533;:X&#65533;&#65533;}&#65533;&#65533;s&#65533;a &#65533;&#65533;&#65533;&#65533;&#65533;=bk8&#65533;&#65533;&#65533;&#65533;&#65533;&#65533;&#65533;/X&#65533;&#65533;&#65533;&#65533;&#65533;o&#65533;&#65533;&#65533;&#65533;~C&#65533;&#65533;&#65533;V&#65533;&#65533;K1&#65533;&#65533;kb&#65533;&#65533;&#65533;6&#65533;e&#65533;d$&#65533;&#65533;&#65533;J&#65533;2g'&#65533;&#65533;*'&#65533;FV2&#65533;&#65533;&#65533;bsV&#65533;	&#65533;&#65533;-LekW&#65533;".&#65533;&#65533;&#65533;&#65533;&#65533;&X&#65533;&#65533;&#65533;q&#65533;w&#65533;
&#65533;i&#65533;xhF&#65533;&#65533;&#65533;&#65533;&#65533;&#65533;&#65533;&#65533;~&#65533;&#65533;f#&#65533;dS&#65533;&#65533;{>&#65533;v&#65533;{d#8&#65533;&#65533;&#65533;&#65533;&#65533;&#65533;d1'&#65533;&#523;&#65533;&#65533;&#65533;&#65533;N;&#65533;&#65533;y&#65533;&#65533;&#65533;l&#65533;&#65533;&#65533;&#537;&#65533;&#65533;&#65533;&#65533;j'[&#65533;&#65533;&#65533;&#65533;n&#65533;Lj&#65533;z&#65533;N4&#65533;&#1500;&#65533;O&#65533;&#65533;b&#947;&#65533;a<&#65533;D;&#65533;U&#65533;&#65533;v&#65533;i3S&#65533;&#65533;&#65533;v&#65533;U,&#65533;&#65533;&#1881;&#65533;V&#65533;&#65533;9|e[&#65533;&#318;.5&#65533;&#65533;}hN&#65533;&#1435;&#65533;&#65533;&#65533;&#65533;&#65533;C&#65533;&#65533;.t&#65533;[&#65533;h4g:&#734;vw&#65533;&#65533;=&#65533;&#65533;:&#65533;@&#65533;PZ}&#65533;;&#1972;^s&#65533;&#65533;&#65533;c&#65533;[&#65533;1&#65533;W&#65533;mX&#65533;9&#1272;&#65533;8m&#65533;&#65533;gu&#762;&#65533;T&#65533;5&#65533;'&#65533;(&#65533;&#65533;+&#65533;&#65533;&#65533;&#65533;;&#65533;9o\&#65533;&#65533;&#65533;6&#65533;1&#65533;q&#65533;G&#65533;&#65533;&#65533;5&#65533;&#65533;&#65533;s%&#65533;:&#65533;^4&#65533;gL0&#65533;&#65533;&#65533;f5&#65533;K&#65533;c|}&#65533;h&#65533;V@	X&#65533;&#65533;&#65533;&#65533;&#65533;-h|/&#65533;&#65533;&#26039;&#65533;&#65533;&#65533;#Z&#65533;&#65533;&#65533;&#955;>&#65533;F[&#65533;&#65533;&#2037;&#65533;--&#65533;&#65533;6{&#65533;\&#65533;&#65533;&#65533;IP&#65533;&#65533;&#65533;&#65533;c&#65533;&#717;&#65533;\$&#65533;&#65533;H@&#65533;.t&#65533;&#65533;&#65533;&#65533;w&#65533;&#65533;&#65533;&#65533;&#60987;&#65533;&#65533;&#65533;E8&#65533;&#366;b^&#65533;&#65533;&#65533;m&#65533;	&#65533; B&#65533;{&#65533;G&#65533;<&#65533;y&#65533; \&#65533; A&#675;=`&#65533;uv&#65533;L&#65533;4/n@F&#65533;&#65533;&#65533;&#65533;&#65533;&#65533;&#65533;&#65533;y&#65533;&#65533;&#65533;&#65533;)&#65533;&#65533;&#65533;&#65533;&#65533;?&#65533;&#1107;f7&#65533;/_0&#65533;&#65533;&#798;&#65533;&#65533;&#65533;&#65533;q&#65533;y>&#65533;E&#65533;&#65533;nPz&#65533;&#65533;&#65533;&#1150;&#65533;&#65533;&#65533;&#65533;&#65533;&#65533;&#65533;&#65533;j&#65533;&#65533;{&#65533;#&#65533;&#65533;a&#959;&#65533;&#65533;>|&#65533;+&#65533;&#65533;&#65533;`=eqf&#65533;]G_&#65533;7&#65533;&#65533;w&#65533;&#65533;m&#65533;&#65533;}&#597;9	&#65533;&#65533;&#65533;<&#65533;Uu*&#65533;9\&#65533;9ygd(P&#65533;&#65533;_	@D&#65533;|&#65533;&#65533;f&#65533;&#65533;tL&#65533;lOgy&#823;yJ\&#65533;&#65533;q=&#65533;&#65533;Gv&#65533;uh&#65533;l$&#65533;}&#65533;&#65533;z&#65533;WT&#65533;&#65533; 	&#65533;&#65533;&#65533;&#65533;o&#65533;uV&#65533;&#65533;~&#65533;&#65533;k&#65533;
T j0T zgz&#65533;&#65533;ibH&#65533;S&#65533;mO&#65533;{.Xv &#65533;d&#1399;Y&#65533;u&#65533;A&#1538;f&#65533;m&#65533;f&#1334;nQ&#65533;&#65533;v&#65533;PBPUP[&#65533;Fc&#65533;&#65533;&#65533;Z<`(@&#65533; a$&#65533;&#65533;vq&d&#65533;&#65533;&#65533;g&#65533;fnH&#65533;&#1223;d&#65533;m@Gs=8&#65533;&#65533;d&#65533;h&#65533;&#65533;f&#65533;&#65533;
KP&#65533;&#65533;&#65533;&#65533;lo8ah&#65533;=&#65533;@WW(&#65533;&#65533;v&#65533;&#65533;&#65533;&#65533;Y&#65533;`&#65533;&#65533;p&#65533;&}xHryyh&#65533;je&#65533;nd8r&#65533;qGv&#65533;X|^&&#65533;&#65533;V&#65533; &#65533;&#65533; &#65533;&#65533;&#65533;&#65533;

&#65533;
&#65533;wa&#65533;|&#65533;ccR&#65533;&#65533;&#65533;x&#65533;&#65533;&#65533;ew&#65533;&#65533;!&#65533;vPGxMw&#65533;l&#65533;pz7&#65533;I&#65533;dic$G&#65533;&#65533;&#65533;&#65533;&#65533;n_&#65533;&#65533;T@&#65533;&#65533;&#65533;&#65533;P&#65533;T&#65533;&#65533;e&#65533;&#65533;&#65533;&#65533;&#65533;&#192;&#65533;u&#65533;&#65533;xx&#65533;&#65533;
&#65533;&#65533;{
&#65533;JWlg&#65533;&#65533;|&#65533;Xo&#65533;'v&#65533;&#65533;kG&#65533;4H&#65533;&#65533;&#65533;y&#65533;y&#65533;&#65533;Fe	0&#65533;&#65533;^D&#65533;x&#65533;!i7&#65533;9&#65533;&#65533;"xh)&#65533;b&#65533; &#65533;|&#65533;ijh&#65533;&#65533;&#65533;flf&#65533;&#65533;F&#65533;&#65533;oj&#65533;\&#65533;&#65533;
&#65533;j&#65533;&#65533;bm&#65533;u&#65533;&#65533;&#33533;&#65533;
(&#65533; &#65533;#Ai2&&#65533;9i<&#65533;S&#65533;{&#65533;&#65533;s&#65533;&#65533;Y&#65533;&#65533;vf&#65533;&#65533;|&#65533;&#65533;d8&#65533;n&#65533;qrv&#65533;s8&#65533;R&#65533;h&#65533;wzAX&#65533;&#65533;&#65533;&#65533;D&#65533;&#65533;&#65533; D &#65533;&#65533;r F&#65533;F&#65533;9Y&#65533;wA&#65533;`+p&#65533;5(&#65533;&#65533;gwRVc&#65533;h&#65533;.n6)&#65533;&#599;&#65533;&#65533;C&#469;[&#579;&Vt&#65533;&#392;&#65533;&#65533;&#65533;&#65533;E&#65533;&#65533;xa&#65533;E&#65533;&#65533;)BB&#65533;w&#65533;l&#65533;9o&#65533;&#65533;&#65533;$F&#65533;&#65533;f&#65533;&#65533;i^&#65533;T&#65533;&#65533;R&#65533;t&#65533;&#65533;&#65533;&#65533;&#65533;on&#65533;&#65533;&#65533;&#65533;L&#65533;&#65533;Oi[T&#65533;&#65533;&#65533;&#65533;q&#904;a&#65533;7&#65533;~&#579;&#65533;&#65533;9n&#65533;'&#65533;f&#34406;&#65533;&#65533;:&#65533;l;&#1499;DsM&#65533;bL'\&#65533;&#65533;&#65533;>&#65533;v&#65533;&#517;&#65533;&#518;a)&#65533;&#65533;&#65533;&#65533;&#65533;kvX&#65533;&#65533;&#65533;&#65533;Wm&#65533;ip&#65533;&#65533;&#65533;l&#65533;npg&#65533;7&#65533;h&#40476;&#65533;y&#65533;&#65533;&#65533;&#65533;A&#65533;&#65533;H&#65533;4&#65533;&#65533;&#65533;}&#65533;&#65533;&#65533;&#65533;e=&#1420;&#65533;&#65533;&#65533; &#65533;&#65533;&#65533;u&#65533;2&#474;&#65533;l&#65533;f&#65533;&#65533;E&#65533;E&#65533;9&#65533;&#609;0&#65533;y&#65533;&#65533;&#65533;7nC&#65533;}&#65533;p&#65533;3&#65533;8Xt&#65533;%&#65533;3	&#65533;&#65533;&#65533;&#65533;&#65533;Y&#65533;s5&#1481;Jiqy&#65533;+&#65533;9&#65533;&#65533;&#65533;&#65533;&#65533;&#65533;&#65533;tHlu&#65533;Y:*&#65533;&#65533;[x(&#65533; &#65533;jB_cn&#65533;&#1501;&#65533;&#65533;&#1831;e"&#65533;v&#65533;MjV&#65533;&#65533;1&#65533;&#65533;VZ&#65533;R&#65533;&#65533;@h&#65533;&#65533;&#65533;[&#65533;ws&#65533;&#65533;&#65533;&#65533;&#65533;&#65533;&#65533;&#65533;5&#65533;ox&#65533;(:&#65533;&#65533;&#1431;&#65533;&#65533;&#65533;&#65533;&#65533;&#65533;j&#65533;J&#65533;&#65533;&#65533;y&#65533;n&#65533;vf&#65533;`D&#26348;&#65533;r&#65533;	q&#65533;&#65533;&#65533;m&#65533;}d&#1707;&#65533;%&#65533;&#65533;u&#65533;xv&#65533;	&#65533;&#65533;&#65533;&#65533;z<&#65533;(&#65533;&#65533;&#65533;&#65533;QJ&#65533;b:&#65533;&#65533;&#65533;e&#1176;&#65533;&#65533;&#65533;&#65533;&#65533;v&#65533;&#65533;&#1496;4(&#65533;B&#663;&#65533;&#65533;n
7&#65533;r*&#65533;&#65533;&#65533;&#65533;&#65533;Z(&#65533;f&#65533;&#65533;+w&#65533;&#65533;&#65533;&#65533;&#65533;zd&#65533;&#65533;n&#65533;&#65533;}&#65533;&#65533;&#1664;<Zt7t&#65533;&#65533;&#65533;&#65533;&#65533;&#65533;&#65533;&#65533;&#65533;&#65533;&#65533;&#65533;j1f&#65533;J&#65533;zfdC&#65533;&#65533;+&#65533;&#65533;,&#65533;;	&#65533;
	0&#65533;@&#65533;&#65533;0&#65533;%K&#65533;	&#65533;&#65533;,&#65533;%&#65533;*&#65533; &#65533;&#65533;6&#65533;K&#65533;7+&#65533;/[g%[&#65533;1&#755;-&#65533;,&#1778;@&#65533;&{&#65533;.{&#65533;5&#65533;&#65533;=k&#65533;@&#65533;&#65533;3&#65533;&#65533;1;&#65533;>&#754;V{&#65533;CDK&#65533;>&#65533;&#65533;6[&#65533;&#65533; &#65533;A;&#65533;a&#1780;%&#65533; ][&#65533;8&#65533;&#65533;f+&#65533;K[g&#65533;&#65533; T@&#65533;S@"&#65533;Ut{&#65533;vK&#65533;{&#65533;&#65533;z&#1783;&#65533;3&#65533;y[&#65533;;&#65533;&#65533;?&#65533;K&#65533;&#65533;&#65533;~&#65533;&#65533;&#65533;{&#65533;&#65533;&#65533;&#65533;;B ;]&#65533;&#65533;&#65533;k&#65533;&#65533;&#65533;U&#65533;C&#65533;|&#65533;&#65533;&#65533;T&#65533;9&#65533;
T&#65533;{&#65533;:dT&#65533;W7t>&#65533;&#65533;Hr&#65533;&#65533;&#65533;;&#65533;&#1747; &#65533;&#65533;H&#65533;&#65533;G&#65533;t:&#65533;K&#65533;&#65533;&#1786;&#65533;&#65533;
&#65533;&#65533;H&#65533;[&#65533;_&#65533;&#65533;&#65533;&#65533;G&#65533;SC F&#65533;&#65533;&#65533;&#65533;&#65533;C&#65533;&#65533;&#65533;&#65533;&#65533;=&#65533;&#65533;C&#65533;&#65533;&#65533;&#65533;AGu&#65533;,&#65533;z&#65533;&#12027;`&#65533;
&#65533;&#65533;E&#65533;;&#65533;&#779;C&#65533;;&#65533;&#61180;&#65533;&#65533;E&#65533;&#65533;&#65533;&#65533;E&#65533;&#65533;&#65533;&#65533;K&#65533;H&#65533;&#65533;^&#1342;&#65533;&#65533;&#65533;;&#65533;{C&#65533;&#65533;&#65533;8&#65533;9t&#65533;>,&#65533;&#65533;&#65533;&#65533;&#65533;&#65533;+N]&#65533;A &#65533;&#1891;]&#65533;9&#65533;&#65533;^tV&#65533;P&#65533;&#65533;+A&#65533;&#65533;&#65533;C&#65533;(X&#65533;&#65533; &#65533;p&#65533;&#65533;&#65533;(L:&#65533;&#65533;&#65533;&#65533;;&#65533;A&#65533;9&#65533;&#65533;H'<&#225;&#65533;&#65533;_&#65533;&#65533;r&#65533;O0&#65533;&#65533;&#65533;@f,W&#65533;<&#65533;&#65533;$&#65533;@&#65533;9p&#65533;yD&#65533;Qs&#65533;V&#65533;&#65533;NJ_:p:&#65533;e^/&#65533;&#65533;&#65533;{&#65533;&#65533;&#65533;S&#65533;&#65533;q]&#65533;&#65533;fuV&#65533;&#65533;%,&#65533;[*/  &#65533;9/&#65533;*&#65533;92&#65533;&#448;,&#65533;&#65533;&#65533;&#65533;$&#359;k&#65533;9&#1280;&#65533;&#65533;&#65533;Y7&#65533;&#65533;rG&#65533;&#65533;G&#65533;&#65533;&#221;&#65533;y&#65533;&#65533;{&#65533;H&#65533;|&#65533;v&#65533;&#65533;&#65533;&#65533; &#65533;i|:&#65533;5m7zGkBR%&#65533;&#65533;8&#65533;Zll&#65533;&#65533;E:z&#65533;&#65533;&#65533;p&#65533;<&#65533;_d&#65533;3<&#65533;&#65533;:m&#65533;&#65533;/&#65533;pkMk&#65533;FF&#65533;K&#65533;&#65533;&#667;C&#65533;&#65533;&#65533;&#65533;
&#65533;&#65533;5&#197;G&#65533;l&#65533;&#65533;[&#65533;A&#65533;[&#65533;&#65533;&#65533; &#65533;&#65533;/&#65533;Q!t>Fe<X&#595;&#65533;&#65533;T&#65533;&#65533;&#65533;&#65533;&#65533;Um&#65533;L&#65533;&#65533;c&#414;&#65533;>[&#65533;&#65533;&#65533;&#65533; &#65533;H&#65533;&#65533;6mY>&#65533;&#65533;&#65533;&#65533;J&#65533;&#65533;:!&#65533;G
&#65533;9\&#65533;=W&#65533;&#65533;&#1916;&#65533;&#65533;5U&#65533;;W&#65533;<&#1054;&#65533;[&#65533;&#65533;|e%:&#65533;A&#65533;E&#65533;J-&#859;&#65533; &#65533;&#65533;:&#65533;=&#65533;&#65533;&#371;&#65533;&#65533;&#65533;K&#65533;q&#65533;&#65533;;&#65533;ymY7A&#65533;>&#65533;cE&#65533;&#65533;&#65533;&#272;&#65533;&#65533;&#65533;9&#65533;&#65533;>&#65533;&#65533;Ee&#65533;&#2012;&#65533;&#65533;&#65533;R3&#65533;Fe&#65533;V&#65533; &#65533;=:&#65533;&#65533;M3=:&#65533;5&#65533;5&#65533;&#65533;&#65533;F&#65533;&#65533;9&#65533;K;&#65533;&#1445;C&#65533;&#65533;<&#65533;&#65533;3&#1332;&#65533;B&#65533;3Ut&#65533;:&#65533;&#1488;&#65533;s&#65533;VA&#65533;:&#65533;&#65533;z&#65533;&#65533;C&#65533;&#65533;&#65533;&#65533;n&#65533;=?;&#65533;&#65533;&#65533;<&#65533;R&#65533;<&#65533;&#65533;&#65533;&#65533;v&#65533;&#65533;&#214;P &#65533;&#65533;&#65533;&#65533;&#1180;#&#65533;&#65533;]&#65533;mE&#65533;&#65533;m:2l&#65533;&#65533;&#65533;&#65533;&#65533;O&#65533;C&#65533;&#51482;&#65533;92&#65533;&#65533;&#65533;VW&#65533;&#65533;&#1595;&#65533;&#65533;&#65533;&#65533;:&#65533;c&#65533;&#65533;&#65533;9&#65533;&#65533;&#65533;&#65533;X,mE&#65533;&#65533;&#65533;~|&#65533;D&#65533;&#475;&#65533;&#951;-W&#65533;&#65533;&#65533;&#65533;&#65533;QMz&#65533;tU&#65533;&#65533;&#65533;A&#65533;%m&#65533;&#65533;=F=&#65533;i&#65533;&#65533;t&#65533;&#1655;&#65533;
2&#65533;&#1820;&#65533;&#1954;H&#65533;&#65533; &#65533;&#65533;|@&#65533;&#65533;&#65533;&#65533;]&#1817;3&#65533;&#65533;|&#65533;&#65533;&#65533;&#65533;&#8502;&#65533;-&#65533;P>0&#65533;&#65533;9&#65533;
&#65533;&#65533;9Z&#65533;M&#65533;@&#65533;i&#65533;&#620;&#65533;&#65533;&#894;F&#65533;	&#65533;&#65533;&#65533;+A&&#65533;&#65533;&W&#65533;&#65533;Y&#65533;JA&#65533;H&#65533;&#65533;&#65533;?-?&#65533;Pg6&#65533;&#65533;&&#65533;&#65533;&#65533;&#65533;{6&#65533;S&#65533;c&#65533; &#65533;&#1891;m:#>&#65533;f_&#65533;CWT &#65533;&#65533;>|&#65533;&#1257;k&#65533;:^M&#65533;s &#65533;Vt&#65533;&#65533;A&#65533;m&#65533;G.mD&#65533;	j&#65533;&#65533;&#65533;&#18861;H&#65533;]&#65533;Y&#65533;&#65533;q&#65533;	W&#65533;&#65533;j&#65533;&#65533;P A&#65533;&#65533;&#65533;6&#65533;5&#65533;&#65533;&#65533;n&#65533;&#65533;S.&#65533;j&#65533;&#65533;&#65533;;&#65533;^X&#65533;&#65533;P&#65533;&#65533;:-&#65533;P&#65533;@;J&#65533;o&#65533;&#65533;	Q7&#930;Sg&#65533;&#805;&#204;&#65533;&#65533;t&#65533;&#65533;&#65533;Jh<&#65533;@&#65533;&#65533;&#65533;&#65533;&#33616;&#65533;.&#748;&#65533;&#65533;&#65533;F&#65533;c&#65533;&#65533;&#65533;&#65533;&#65533;H&#65533;9f&#65533;&#65533;&#65533;&#65533;&#65533;&#65533;~&#65533;<&#65533;T&#65533;&#65533;;&#65533;$&#65533;&#65533;
 R&#65533;&#41582;&#65533;&#65533;&#65533;&&#65533;&#65533;Z)&#65533;&#65533;&#65533;o&#65533;&#65533;&#1973;=&#65533;&#65533;&#65533;&#65533;&#65533;&#65533;XH&#65533;&#65533;&#65533;`<~ &#65533;J&#65533;B&#65533;^&#65533;&#65533; &#65533;&#1659;&#65533;&#65533;=&#1174;[F&#65533;X&#65533; &#65533;&#65533;&#65533;&#65533;&#65533;&#65533;&#65533;&#65533;&#65533;&#65533;MP&#65533;&#65533;Q&#65533;>&#65533;&#65533;&#65533; -&#65533;&#65533;P;&#65533;&#65533;
&#65533;&#65533;>&#65533;^&#65533;g&#65533;&#65533;&#65533;&#65533;
 &#65533;&#65533;&#65533;&#22115;&#65533;&#65533;=&#65533;x&#65533;&#65533;&#65533;&#65533;&#65533;&#65533;F0&#65533;&#65533;&#65533;&#65533;h[&#65533;&#65533;?&#65533;3&#65533;&#65533;&#65533;A&#65533;P &#65533;&#65533;W&#65533;&#65533;	^&#65533;&#65533;%|&#65533;&#65533;&#65533;&#32405; &#65533;&#65533;i9&#65533;5&#65533;J&#65533;&#65533;&#65533;&#65533;&#65533;E&#65533;c&#65533;&#65533;;&#1136;&#65533; &#65533;&#65533;&#65533;&#65533;&#65533;&#65533;&#65533;&#65533;&#65533;K&#65533;&#65533;3&#65533;/&#1216;&#65533;&#65533;IAi&#65533;&#65533;
&#65533;?koV&#65533;&#65533;foM|Q&#65533;&#1469;&#65533;&#65533;$&#65533;&#65533;&#65533;&#65533;&#65533;&#65533;&#65533;|/&#65533;&#65533;&#65533;&#65533;&#65533;&#65533;&#65533;&#65533;&#65533;&#65533;&#65533;&#65533;&#65533;&#65533;M&#65533;&#65533;P&#65533;&#65533;&#65533;;&#65533;&#65533;&#65533;&#65533;|?&#65533;&#65533;^&#65533;'&#65533;&#65533;T&#65533;&#65533;&#65533;M&#65533;d&#65533;&#65533;&#65533;&#65533;&#65533;&#65533;&#65533;&#65533;&#65533;&#65533;&#65533;&#65533;&#65533;&#65533;&#65533;&#65533;S&#65533;&#65533;K&#65533;{&#65533;&#65533;-N`&#65533;&#65533;&#65533;&#65533;&#65533;&#65533;&#65533;&#65533;&#65533;l:4&#65533;&#65533;&#65533;_&#65533;&#65533;?&#65533;&#65533;K&#65533;U&#65533;&#65533;&#65533;&#65533;&#65533;&#65533;&#65533;&#543;&#65533;&#65533;>&#65533;A&#65533;&#65533;&#65533;&#65533;?&#65533;q&#2045;&#1375;&#65533;&#511;&#65533;&#65533;&#65533;&#65533;&#65533;?&#65533;&#239;&#65533;&#65533;&#65533;&#65533;&#65533;&#1566;P&#65533;&#65533;&#65533;&#65533;/N&#65533;+&#65533;&#65533;&#65533;&#65533;&#65533;_&#65533;&#65533;&#65533;&#65533;&#65533;&#65533;/&#65533;&#65533;&#65533;F&#65533;&#65533;9=&#65533;&#65533; 1&#65533;&#65533;	&#65533;&#65533;U,&#65533;B_>&#65533;Qb&#65533;	
ZT&#65533;&#65533;`F&#65533;
Xz&#132519;R&#65533;\D&#65533;qaF&#65533;*S"&#65533;&#65533;&#65533;&#201;'&#65533;&#65533;&#65533;3AM&#65533;=}&#65533;&#65533;fL&#65533;3&#65533;&#1452;H&#65533;&#65533;R&#65533;+}&#65533;&#65533;Q&#65533;&#65533;&#65533;&&#65533;&#65533;&#65533;T&#65533;&#678;&#65533;,&#65533;l&#65533;4&#65533;Q&#65533;&&#65533;&#65533;&#65533;&#65533;Q&#65533;m&#65533;&#65533;&#65533;&#65533;&#65533;B&#65533;mo&#65533;l&#65533;4&#65533;VK#Mm&#65533;&#65533;&#65533;*a&#65533;&#1416;&#65533;&#65533;K&#65533;(a&#65533;|&#65533;&#65533;&#65533;@K&#65533;Fz&#65533;&#65533;V&#65533;f&#65533;q&#65533;fz31&#1229;Y&#65533;2p&#65533;&#65533;&#23190;&#65533;r&#65533;&#65533;b&#65533;b&#65533;&#65533;&#65533;&#65533;&#65533;U&#65533;&#1452;_~=&#65533;W&#65533;&#65533;R5&#65533;Y&#65533;r&#65533;&#65533;&#65533;&#65533;y&#65533;4&#1941;&#65533;&#65533;&#65533;nd&#65533;&#65533;&#48385;]&#65533;%&#65533;&#65533;&#65533;&#65533;>&#65533;&#65533;;o&#65533;&#65533;{&#65533;R'?u-s&#65533;&#65533;&#65533;_&#65533;&#65533;&#65533;T,1&#65533;o&#65533;&#65533;&#65533;&#65533;&#65533;=&#65533;V&#65533;&#65533;2&#1266;,'&#65533;*&#65533;&#693;&#65533;{@&#65533;&#65533;&#65533;[&#65533;1&#65533;&#65533;+&#880;&#171;e&#65533;&#65533;D&#65533;	2&#65533;"&#65533;&&#65533;N$h&#65533;Q|k&#65533;Z&#65533;&#65533;/&#65533;&#65533;&#65533;;L=&#65533;l&#65533;5&#65533;&#65533;)&#65533;&#65533;&#65533;&#65533;~&#594;&#65533;F&#65533;+&#65533;&#1886;&#65533;0&&#65533;r(&#65533;	DL@&#65533;,o&#65533;R&#65533;&#65533;&#65533;&#65533;&#65533;,y&#65533;K/]d+&#65533;>&#65533;&#65533;F&#65533;t&#1325;8&#65533;&#65533;&#65533;; &#65533;d&#65533;&#65533;&#65533;&#65533;&#65533;1&#65533;Z
&#65533;%&#65533;&#1314;lC&#1944;&#65533;&#65533;C&#65533;f
p&#65533;/&#65533; 0o&#65533;R&#65533;	&#65533;3`&#65533;
&#65533;\QRNy&#65533;/S^<&#65533;&#65533;(&#65533;`&#65533;>7ej&#65533;&#65533;&#65533;
&#65533;OYg&#65533;&#65533;N;&#65533;&#65533;5'Kh&#65533;&#65533;Xyu2C&#65533;&#65533;&#65533;&#65533;Fy!&#65533;&#65533;&#65533;[&#704;&#65533;>&#65533;&#65533;&#65533;&#65533;Xv&#65533;&#65533;U&#65533;h&#65533;M&#65533;-kaS&#65533;7&#65533;s&#65533;&#65533;\&#65533;&#65533;S&#65533;#&#65533;&#65533;&#65533;]&#65533;P&#65533;&#65533;&#1896;vX8&#65533;+t&#65533;&#65533;&#65533;[+&#65533;xy&#65533;&#65533;&#65533;&#65533;l&#65533;-x&#65533;L&#65533;]&#65533;&K
v&#65533;&#65533;&#65533;J&#65533;&#65533;&#65533;&#65533;&#65533;^{x&#65533;]&#65533;s&#65533;&#65533;&#1423;&#65533;][qVcW~&#65533;&#65533;&#65533;* &#704;-)&&#65533;&#65533;4ab&#65533;&#65533;&#65533;&#65533;%S&#65533;	 .&#65533;&#65533;&#65533;&#65533;EE]&#1421;&#65533;&#65533;wdtY&#65533;j&#65533;&#65533;.c&ulu&#65533;&#65533;&#65533;%&#65533;&#65533;P}&#65533;F&#396;&#65533;&#65533;&#65533;&#65533;^BT&#65533;>&#65533;T&#65533;DK*&#65533;C&#65533;N&#65533;&#168;&#65533;&#65533;&#42029;&#65533;z]&#65533;&#65533;-&#65533;i&#65533;&#65533;we&#65533;[&#65533;&#65533;&#65533;^&#65533;\I%%[K&#65533;:/&#65533;&#65533;/
&#65533;kb&#65533;4&#65533;&#65533;b:f&#65533;p&#65533;=&#65533;&#65533;u&#65533;&#65533;i_*&#65533; /=c&#482;&#65533;&#65533;mW&#65533;&#65533;%S">#&#65533;r]&#65533;&#65533;&#65533;&#65533;&#65533;Y&#65533;G&#65533;W&#65533;&#65533;4&#65533; ^9&#957;&#65533;O&#65533;>4&#65533;}3^uC+&#65533;&#65533;&#65533;&#65533;&#65533;:PY&#65533;&#65533;u&#65533;e&#65533;&#65533;&#65533;&#65533;&#65533;&#65533;&#65533;&#65533;9&#65533;3w&#931;&#65533;_W&#65533;&#65533;5&#65533;L&#65533;^I/&#65533;&#65533;/&#65533;&#65533;v&#65533;&#65533;&#65533;<=	N&#65533;}&#65533;&#65533;%
@&#65533;&#1741;l&#65533;]#y&#65533;y&#65533;&#65533;&#1701;&#65533;q&#65533;Y&#65533;x&#65533;&#65533;&#65533;^&#65533;&#65533;AJJ&#65533;&#65533;:&#65533;P/^7&#65533; &#65533;&#65533;Ct&#65533;&#65533;y&#65533;&#2042;*&#65533;&#65533;&#65533;&#65533;\Mb&#65533;&#65533;T&#65533;5(I&#65533;s&#1683;
&#65533;&#65533;&#65533;&#65533;&#65533;yW&#65533;_&#65533;&#65533;?Z&#65533;&#65533;&#65533;&#65533;G&#65533;&#65533;8&#65533;5}:&#65533;w`&#65533;"&#65533;&#65533;c\$&#1849;(&#65533;E:&#65533;	&#65533;x&#65533;&#65533;&#65533;&#65533;sB&#65533;Q/&#65533;&#5051;YE&#65533;&#65533;*P&#65533;;&#65533;&#65533;&#65533;x&#65533;&#65533;&#1361;&#65533;&#65533;&#65533;_"&#65533;&#65533;	&#65533;&#65533;&#65533;&#65533;&#65533;.j&#65533;P&#65533;c&#65533;G &#65533;f&#65533;&#65533;Td&#65533;7&#65533;Ox~&#65533;&#65533;&#65533;&#65533;I\&#65533;pW&#65533;&#65533;&#65533;&#65533;8.6&#65533;u&#65533;#$&#65533;&#65533;&#65533;&#65533;}&#65533;pad&#65533;&#65533;&#65533;&#65533;s@|&#763;&#65533;h)&#65533;9&#65533;&#65533;&#65533;&#65533;&#65533;&#65533;&#65533;wy&#65533;~D&#65533;?\	4&#65533;&#392;s&#65533;&#65533;$&#65533;0bM+f&#65533;&#65533;&#65533;&#65533;%:&#65533;&#65533;Cg ]&#65533;&#65533;J&#65533;&#65533;&#65533;1g*&#65533;u&#65533;{g&#65533;&#65533;&#65533;Ea&#65533;&#65533;]&#65533;&#65533;(&#65533;uK&#65533;&#65533;&#65533;&#65533;&#1780;&#65533;&#65533;
QV&#65533;&#65533;&#65533;B}&#65533;&#65533;&#65533;:&#65533;yT&#65533;&#65533;@&#1145; &#65533;j&#65533;&#65533;od&#65533;;M*G&#65533;&#65533;N&#65533;'eJe&#65533;QTf&#65533;&#65533;&#65533;)a:QQ&#65533;&#65533;t&#65533;&#65533;nJ&#65533;
6&#994;;&#65533;&#65533;P&#65533;&#65533;T&#65533;&#9489;U&#65533;bT&#65533;L&#65533;6&#65533;&#65533;N&#65533;&#65533;&#65533;&#1703;&#65533;J&#65533;Wh&#65533;U&#346;&#65533;kJ&#65533;&#65533;U&#65533;$R,v&#65533;&#65533;T&#65533;X&#65533;&#65533;&#1008;&#65533;&#966;&#65533;&#65533;R&#65533;&#65533;&#1444;"&#65533;&#65533;;&#65533;%:&#1882;&#65533;5&#65533;vk&#65533;jGR&#65533;&#65533;&#65533;`&#1387;&#65533;IS&#65533;&#65533;&#65533;&#65533;&#65533;&#364;&#65533;D&#65533;K&#65533;f&#65533;&#65533;&#65533;g&#65533;&#65533;P &#65533;&#65533;&#65533;lU&#65533;J&#65533;k&#949;&#65533;&#65533;&#65533;/9&#65533;&#65533;&#65533;b&#1461;&#65533;-M/{&#65533;;A6&#65533;X&#65533;&#65533;n&#65533;j&#1577;&#65533;&#65533;&#65533;%&#65533;`Y&#65533;&#65533;&#866;&#65533;&#65533;e,e&#65533;&#65533;&#65533;&#65533;V&#65533;&#65533;u.oq&#65533;]&#65533;z&#180;d]mn;&#65533;Y&#65533;&#65533;&#65533;&#65533;]k^&#65533;+]&#1170;&#65533;&#65533;&#65533;&#65533;&#65533;h&#65533;:&#2027;&#1207;&#65533;&#65533;&#65533;T&#65533;&#65533;U&#65533;&#65533;&#65533;&#65533;&#65533;&#65533;np&#65533;{SwZ&#65533;&#65533;&#65533;E&#65533;&#474;&#65533;[&#65533;&#28146;&#65533;pt&#65533;+a&#65533;Vm&#65533;&#65533;&#65533;&#65533;&#1194;&#65533;&#65533; f&#65533;J&#65533;&#65533;R8ZX&#65533;J&#65533;&#65533;&#65533;&#65533;&#65533;^&#65533;&#65533; ^&#65533;}&#65533;&#65533;&#65533;&#65533;&#65533;&#65533;&#65533;&#65533;.&#65533;Qk&#65533;
&#65533;6&#65533;&#65533;&#65533;&#65533;&#65533; &#65533;W&#251;&#65533;&#65533;&#65533;&#65533;&#65533;aH&#1462;&#65533;4.&#65533;&#65533;{&#65533;&#65533;"y&#617;&#65533;2&#65533;
&#65533;&#65533;~&#65533;&#65533;O&#65533;&#65533;~g&#65533;`&#65533;8&#65533;&#23568;#[&#65533;#&#65533;e&#65533;3&#65533;.&#65533;&#65533;<&#65533;&#65533;7&#65533;U&#65533;p&#65533;a&#65533;^&#65533;&#65533;>&#65533;#&#65533;&#65533;_g&#65533;&#65533;"&#65533;/&#65533;&#65533;&#65533;UCg&#65533;&#65533;&#65533;&#65533;.&#65533;%]d0G:&#401;&#65533;&#65533;&#65533;#&#65533;S8&#65533;&#953;&#65533;2&#65533;/&#65533;&#65533;&#1806;&#65533;&#65533;m&#27870;5&#65533;f&#65533;J9&#65533;gV&#65533;&#65533;q&#65533;&#65533;N&#65533;&#1190;>&#65533;&#65533;Y&#65533;&#65533;\&#65533;&#65533;&#800;-&#65533;&#65533;LkN&#65533;&#65533;.&#65533;xIik&#65533;&#333;&#65533;&#65533;&#65533;m&#65533;&#65533;&#65533;&#65533;&#65533;&#65533;&#65533;A&#65533;&#65533;&#65533;w&#65533;&#65533;&#65533;1}&#65533;+&#65533;&#65533;z&#65533;r&#1461;&#65533;&#65533;&#65533;Z&#65533;=&#1703;P&#65533;&#65533;<W\&#65533;&#65533;&#1229;rU&#65533;&#65533;m&#1946;&#65533;&#65533;>&#65533;l&#65533;{&#65533;&#65533;r&#65533;&#65533;&#1982;f&#65533;&#65533;=,\r&#65533;&#65533;&#65533;&#65533;-pB&#65533;&#65533;l k&#65533;&#65533;&#65533;xZ&#65533;}&#65533;d&#65533;&#65533;&#65533;>&#65533;&#65533;~&#65533;@&#65533;y&#65533;&#65533;m&#65533;&#65533;Wb&#65533;&#65533;:&#65533;3&#65533;&#65533;&#65533;&#65533;i&#65533;W<&#65533;7&#65533;`hA^&#54895;t&#65533;&#65533;1&#65533;	~`&#65533;&#1019;&#65533;6*&#65533;Q&#65533;hRg&#65533;&#65533;&#25018;&#65533;&#65533;g<&#65533;&#65533;&#65533;&#65533;E&#65533;&#65533;M&#65533;&#65533;&#65533;&#65533;&#65533;:r]&#65533;n{&#65533;&#65533;&#65533;s&#65533;-&#65533;&#65533;&#65533;&#65533;&#65533;&#65533;4&#65533;2&#65533;&#65533;.vv&#65533;&#65533;&#65533;l&#65533;/&#65533;&#65533;.&#65533;6&#65533;&#65533;&#65533;&#65533;&#222;v7C5&#65533;Lo&#65533;&#65533;M&#65533;i&#65533;&#65533;&#65533;2&#65533;x&#65533;e&#65533;&#65533;&#65533;&#385;7&#1249;^&#65533;K&#65533;&#65533;&#65533;&&#65533;&#65533;&#65533;nl&#65533;w&#65533;&#28823;&#65533;{&#65533;&#65533;&#65533;&#476;&#65533;{&&#65533;kw&#65533;&#65533;&#65533;&#65533;&#65533;y&#65533;&#65533;nK&#65533;&#65533;&#65533;&#65533;&#1979;=&#65533;&#65533;&#65533;t&#65533;S&#65533;&#65533;N&#65533;=&#65533;O_&#65533;
&#65533;&#65533;&#65533;A&#65533;c^&#65533;,&#65533;&#65533;&#65533;&#65533;c&&#65533;&#65533;&#1882;&#53539;&#65533;&#65533;&#65533;&#65533;&#65533;&#65533;w&#65533;&#65533;&#65533;&#65533;o&#65533;<&#65533;.&#65533;&#65533;;&#65533;&#65533;&#65533;&#65533;&#65533;|&#65533;w&#65533;&#65533;&#65533;x&#65533;?&#65533;&#65533;?~&#65533;&#65533;f&#65533;&#46843;e#@&#65533;&#65533;A&#253;&#65533;K&#65533;&#65533;2;&#65533;C&#65533;&#65533;&#65533;&#65533;&#65533;;&#65533;c&#65533;&#65533;&#65533;:&#65533;&#65533;)&#65533;&#65533;;L&#65533;&#65533;3M&#65533;&#65533;&#65533;&#65533;&#65533;J=&#65533;&#65533;=&#65533;&#65533;1&#65533;&#65533;.&#65533;C><&#65533;&#65533;&#255;,#/&#65533;=&#65533;=&#65533;
&#65533;&#65533;S;&#65533;A&#65533;&#65533;&#65533;&#65533;&#65533;n[&#65533;&#65533;&#65533;&#65533;&#2011;&#65533;&#1411;&#65533;T:s[&#65533;&#65533;@&#65533;&#65533;7&#65533;&#65533;&#65533;&#65533;:b&#750;&#65533;B&#65533;{&#65533;%&#65533;A&#65533;&#65533;BJ@*4&#65533;&#65533;[&#65533;$&#249;s=|{5&#65533;c&#65533;&#65533;_&#65533;
T&#65533;hk&#65533;&#65533;&#65533;&#65533;&#65533;C&#65533;k&#65533;2&#65533;%&#65533;&#65533;@ &#65533;<&#65533;S.&#65533;Z>_&#65533;C	t2&&#65533;C"&#65533;2&#1523;&#65533;&#65533;&#65533;6&#65533;&#65533;&#65533;&#65533;&#65533;Y&#65533;B=:&#65533;&#65533;&#290;&#65533;8&#65533;&#65533;&#65533;K&#65533;&#65533;N&#65533;&#65533;&#65533;&#65533;9&#65533;&#65533;C&#65533;=&#65533;{&#65533;lAP&#65533;;J\&#65533;p&#65533;@N&#65533;7S4&#65533;K&#65533;6uC7W&#65533;>&#65533;y&#65533;]&#65533;@H<8&#65533;7&#65533;&#65533;&#65533;S&#65533;D&#65533;C'/&#65533;u3F)&#65533;;1&#65533;D&#65533;&#65533;&#787;8&#65533;&#65533;B&#65533;&#65533;&#65533;S&#65533;&#65533;F&#2011;F"FG41k4*&#65533;&#65533;5&&#65533;&#65533;&#65533;&#65533;I&#65533;&#65533;&#65533;&#65533;&#65533;=8D%w&#65533;d&#65533;&#173;kG+@	lF&#65533;;M&#825;#&#65533;&#65533;L&#65533;&#65533;&#65533;5%,&#65533;U&#65533;&#65533;&#65533;kH&#65533;#&#65533;&#179;B4&#65533;&#65533;&#65533;&#65533;cdGZ&#65533;:&#65533;C&#65533;&#65533;&#65533;>L&#65533;<<&#65533;|&#65533;TT&#65533;&#65533;9&#65533;b+BKG-TF&#65533;<q&#65533;@&#65533;&#65533;&#459;+G&#65533;&#65533;n&#65533;&#65533;`&#65533;&#65533;&#65533;&#595;&#65533;&#479;&#673;&#65533;&#65533;&#65533;$&#675;D&#65533;

&#676;d&#678;&#65533;&#65533;Jt&#680;&#65533;&#676;&#65533;&#682;&#65533;J`&#65533;&#65533;&#65533;&#65533;O&#65533;&#686;&#65533;&#687;&#65533;&#688;&#753;&#754;$&#755;4&#756;D&#757;T&#758;d&#759;t&#760;&#65533;&#761;&#65533;&#762;&#65533;K&#65533;<&#65533;Z &#65533;&#65533;&#766;&#65533;&#767;&#65533;&#65533;&#65533;&#65533;$&#65533;&#65533;4&#65533;&#65533;D&#65533;&#65533;T&#65533;&#65533;d&#65533;&#65533;tL&#508;&#65533;&#65533;|&#65533;&#612;&#65533;&#692;&#65533;&#65533;&#65533;&#65533;&#65533;&#65533;L&#65533;&#65533;&#65533; &#65533;&#65533;&#65533;M&#65533;&#65533;&#65533;$&#65533;&#65533;&#65533;&#65533;4M&#65533;D&#65533;&#65533;t&#65533;&#1412;M&#1428;&#65533;&#1500;&#65533;&#1572;&#65533;&#1780;&#65533;&#1836;&#65533;&#65533;&#65533;M&#65533;&#65533;&#65533;&#65533;NS&#65533;&#65533;L&#65533;$&#65533;&#65533;4&#65533;&#65533;D&#65533;&#65533;T&#65533;&#65533;d&#65533;&#65533;t&#65533;&#65533;&#65533;&#65533;&#65533;&#65533;&#65533;&#65533;&#65533;&#65533;D &#65533;&#65533;&#65533;&#65533;&#65533;&#65533;&#65533;&#65533;&#65533;&#65533;&#65533;&#65533;&#65533;&#65533;&#65533;&#65533;$&#65533;&#65533;4&#65533;&#65533;D&#65533;&#65533;T&#65533;&#65533;d&#65533;&#65533;t&#65533;&#65533;&#65533;&#65533;&#65533;&#65533;&#65533;&#65533;$&#65533;&#65533;  !&#65533;   ,  ^  &#65533; &#65533; H&#65533;&#65533;&#65533;&#65533;*\&#560;&#65533;&#199;#J&#65533;H&#65533;&#65533;&#331;	&#65533;&#65533;&#65533;K#G&#65533;;n	&#65533;&#527;#M&#65533;<I2%K&#65533;.W&#652;I&#65533;&#854;7a&#65533;|&#65533;s&#65533;N&#65533;8&#65533;&#65533;&#1715;&&#1106;&#65533;*]&#692;&#65533;&#1255;P&#65533;J&#65533;J&#65533;&#65533;&#1387;X/7n&#65533;8p&#65533;&#65533;&#65533;*6,&#1521;]&#986;&#65533;JV- &#65533;m&#65533;&#65533;E[&#65533;&#65533;&#1656;`&#65533;&#65533;M+W/]&#65533;p&#65533;&#65533;\&#65533;0&#3778;&#65533;&#65533;U&#65533;&#65533;&#65533;b&#461;&#65533;&#65533;<&#65533;&#65533;&#65533;&#65533;&#65533;3k&#65533;&#825;&#65533;&#65533;&#992;C&#65533;^&#65533;&#65533;&#65533;^&#65533;{M&#65533;EM&#65533;t&#65533;&#1326;U&#65533;>&#65533;&#65533;&#65533;&#65533;&#1715;&#65533;&#65533;&#1949;[&#65533;n&#2046;{&#454;}&#65533;p&#1780;&#65533;'&#65533;&#65533;&#65533;o&#65533;&#65533;W&#65533;M&#65533;&#65533;&#65533;&#65533;&#1587;k&#1998;&#1910;&#1653;&#65533;&#65533;&#65533;&#65533;o&#65533;&#65533;&#693;&#65533;{%&#65533;&#65533;|e&#65533;&#65533;Y&#65533;O_~&#65533;y&#65533;&#65533;&#65533;&#2039;&#65533;&#65533;&#65533;|&#65533;&#65533;&#65533;&#1502;&#65533;&#65533;&#65533;&#65533;@cA&#65533;&#1858;6&#65533;&#65533;&#65533;F&#65533;k&#65533;&#65533;F\&#65533;}QX&#1733;&#65533;ih&#65533;m&#65533;&#65533;n vX[&#65533;&#65533;7bi_&#65533;&#65533;&#65533;&#65533;"&#65533;8&#65533;|&#65533;l(J&#65533;&#65533;1}&#65533;&#65533;7&#65533;|&#65533;&#65533;-&#65533;&#65533;# &#65533;I&#65533;&#65533;L6&#65533;&#65533;&#1869;5j!&#65533;&#1681;,V9&#1621;/&#65533;&#65533;&#65533;`\&#65533;%oa&#65533;9fpeV&#65533;%&#65533;d&#65533;e&lU&#65533;&#65533;&#14088;&#65533;14&#65533;'e&#65533;@9&#65533;8&#65533;&#65533;&#65533;&#65533;&#65533;[L@&#65533;&#34956;6&#65533;&#65533;%J&#65533;&#65533;d&#65533;N)[&#65533;E&#65533;	b&#65533;b*&#65533;&#65533;lqd&#65533;bR&#65533;j&#65533;&#65533;f&#65533;&#65533;D&#65533;&#65533;&#65533;j&#65533;&#65533;&$&#65533;&#65533;6&#65533;&#65533;}&#65533;*&#65533;&#65533;T&#65533;M1&#65533;&#65533;(&#65533;&#65533;S&#65533;&#65533;&#65533;i=&#65533;&#65533;Vk&#65533;&#65533;&#65533;&#65533;u&#41006;&#65533;]au&#65533;-b&#65533;&#65533;u#^&#65533;&#65533;+l&#65533;&#17291;&#65533;&#65533;&#65533;u&#65533;&#65533;&#65533;&#65533;6w&#65533;}@&#65533;m&#65533;&#65533;&#65533;&#65533;&#65533;&#65533;&#65533;l1&#65533;&#65533;)N1wyS
A&#65533;,;/i$)&#65533;Wl&#65533;&#65533;3dolZ&#65533;&#65533;`}<&#65533;{&#65533;&#1657;&#65533;&#65533;&#65533;&#65533;&#1819;&#699;y&#65533;&#65533;o&#65533;c&#65533;l&#1893;&#65533;}&#65533;&#661;l&#65533;:&#65533;/S&#65533;&#65533;pA&#65533;&#65533;+&#55189;:&#65533;j&#65533;L7&#65533;&#65533;&#1228;&#65533;+&#65533;&#65533;G:&#65533;b&#65533;
&]&#65533;S&#1708;&#65533;&#1358;e&#65533;&#65533;&#65533;&#65533;&#65533;&#65533;&#65533;&#65533;=5&#65533;T&#65533;{&#65533;&#65533;&#65533;i&#65533;&#1299;&#65533;&#65533;7&#65533;@&#65533;&#65533;&#65533;&#65533;&#65533;&#65533;Wk{&#65533;&#65533;n&#65533;31&#1288;'&#65533;&#65533;&#65533;1&#65533;&#65533;we&#65533;
g&#65533;W&#65533;X&#65533;&#65533;7{&#65533;&#65533;&#65533;|b&#65533;a^&#934;&#65533;w.l&#65533;k&#755;r&#65533;v&#65533;&#65533;&#65533;)&#65533;+&#65533;w:8$&#65533;a&#65533;&#65533;&#65533;&#65533;&#65533;&#65533;7&#65533;z&#65533;p&#65533;Vi&#1394;Q9&#65533;&#65533;jB&#65533;|&#65533;EC&#65533;&#65533;&#65533;&#65533;cY}&#65533;cI&#65533;c&#65533;vzs&#65533;g&#65533;&#65533;&#1401;&#65533;~&#65533;&#1972;a&#65533;m&#65533;-WD&#65533;&#65533;+W6:?&#65533;&#65533;&#65533;&#65533;&#65533;&#65533;&#65533;&#65533;&#65533;Z$&#65533;&#65533;zv&#65533;O&#65533;	C&#65533;y&#65533;k&#65533;&#65533;&#65533;&#65533;t&#65533;a&#65533;&#65533;q0&#65533;&#65533;&#65533;&#65533;&#65533;&#65533;&#65533;g&#65533;
&#65533;&#65533;,B&#1680;&#65533;RU<&#65533;&#65533;&#65533;f&#65533;&#65533;V&#65533;&#65533;&#65533;&#65533;&#65533;0&#65533;&#65533;&#65533;f&#65533;&#65533;&#1801;M&#65533;&#65533;&#65533;F&#65533;&#65533;Qo+&#65533;&#65533;a&#65533;&#65533;&#65533;R&#65533;*O&#65533;G4&#65533;&#65533;&#1975;&#65533;4&#65533;J,0!
&#65533;&#1446;&#65533;&#65533;&#65533;mH&#65533;[&#65533;&#65533;D&#65533;o&#65533;`&#65533;&#65533;8&#65533;Me&#65533;&#65533;&#65533;Rv&#65533;&#65533;&#65533;p&#65533;1&#65533;Alg?&#1704;&#65533;p&#65533;#&#65533;&#65533;V&#65533;&#65533;mn5&#65533;p&#65533;E_m&#65533;J&#65533;#]&#65533;g63&#65533;p&#65533;&#65533;&#65533;&#65533;$!&#65533;6&#65533;!&#65533;D&#65533;ZcqP&#65533;G&#65533;&#65533;\tb&#65533;>8&#65533;N&#65533;&#65533;&#65533;Z&#65533;tHi&#65533;&#65533;9r&#65533;&#65533;&#65533;&#65533;)e&#65533;6&#65533;Qm&#65533;&#65533;&#65533;&#65533;&#65533;yM&#65533;&#65533;fvJ&#65533;#b~&#216;&#65533;8&#26388;iLe:&#1240;&#65533;&#65533;Q3&#65533;YLi~#&#65533;&#65533;t&#65533;6&#65533;&#65533;&#65533;m&#65533;i&#65533;&#1412;f)&#65533;9&#65533;&#65533;	d&#65533;&#65533;0F)&#65533;Q
a&#65533;&#65533;&#65533;X':&#65533;i&#65533;y&#65533;&#65533;&#65533;<&#65533;9&#65533;&#65533;&#65533;&#65533;{&#1715;&#65533;&#65533;&#65533;&#65533;@&#65533;&#65533;L|4&#65533; 5hBGaa:&#65533;&#65533;&#65533;&#65533;&#65533;1&#65533;	&#65533;&#65533;h1.ZQ&#65533;f&#65533;&#65533;iF)zQ&#65533;&#65533;T&#65533;=)H9&#65533;Q&#65533;&#65533;t&#65533;&#65533;&#65533;LeJ&#65533;&#65533;&#1318;&#65533;XE'&#65533;&#1099;_t&#65533;=&#65533;BN&#65533;A&#1314;&#65533;&#65533;HM&#65533;R&#65533;&#65533;&#1318;:&#65533;&#65533;K&#65533;&#65533;T&#65533;J&#1355;!&#65533;&#1896;Vy&#65533;&#1197;z&#65533;&#65533;`&#65533;)X&#65533;ZQ&#65533;jt&#65533;h&#65533;&#65533;W&#65533;&#1453;&#65533;&#65533;&#65533;p&#65533;)McJW_&#65533;9&#65533;&#65533;3:&#65533;
!&#65533;&#175;&#65533; TK&#65533;&#65533;&#65533;&#65533;v&#65533;kU&#65533;&#65533;&#65533;*&#65533;&#65533;&#65533;H&#65533;d&#65533;:V&#65533;&#149;&#65533;&#65533;}&#65533;d&#65533;j&#65533;&#878;&#65533;3-&#65533;`&#65533;&#65533;&#65533;c>&#65533;k^&#65533;&#65533;&#65533;&#65533;&#65533;&#65533;R@T&#65533;u&#65533;&#65533;p&#65533;nw+U!\&#65533;&#65533;Z}+L5&#65533;&#65533;&#65533;f&#65533;&#65533;&#65533;m)g&#65533;*&#65533;&#65533;B&#65533;&#65533;fe&#65533;s&#65533;;&#1911;&#65533;U&#65533;&#65533;&#65533;kb&#65533;+&#1699;&#65533;&#65533;&#65533;*KZ&#1626;&#65533;&#65533;Lm&#65533;J[&#65533;&#65533;&#65533;&#65533;&#65533;|&#65533;;I&#65533;&#65533;&#1388;&#65533;&#65533;-g=&#65533;Q&#65533;&#65533;&#65533;&#65533;5kI7&#65533;_&#65533;N&#65533;&#65533;r%-y&#65533;TbPA&#65533;&#65533;Q&#65533;&#65533;&#65533;
[&#65533;x&#65533;&#65533;&#65533;^o&#65533; Z&#65533;&#65533;&#65533;G,&#201;&#65533;o&#65533;o[&#65533;&#65533;&#65533;&#734;&#65533;0&#65533;lX&#65533;&#65533;&#65533;&#65533;2&#65533;&#65533;J&#65533;+&#65533;&#65533;]&#65533;.&#65533;&#65533;@&#65533;&#65533;&#65533;:&#65533;|x&#65533; &#65533;&#65533;&#65533;&#65533;?&#65533;&#65533;W&#65533;&#65533;5&#65533;&#65533;&#65533;v6&#65533;j%&#65533;h&#65533;&#65533;&#65533;B&#65533;Qk&#65533;&#65533; &#65533;&#65533;&#65533;&#65533;&#65533;'
`&#65533;?&#65533;&#65533;&#862;h(&#65533;&#65533;Lg&#65533;&#65533;&#659;%&#65533;e&#65533;&#65533;=&#65533;&#65533;TFp&#65533;&#65533;&#65533;`&#65533;&#65533;&#65533;c&#65533;&#65533;]X_4&#65533;&#65533;&#65533;&#65533;&#65533;&#65533;&#65533;&#1176;&#65533;&#65533;7&#65533;&#65533;W&#65533;&#1247;&#65533;&#65533;&#65533;WC&#62780;&#65533;0&#65533;W&#65533;d&#65533;&#1358;pt&#65533;&#65533;&#65533;Z&#65533;&#65533;Qw&#65533;&#65533;&#65533;A&#65533;&#65533;^g&#65533;&#65533;\&tROk&#65533;. &#65533;&#65533;&#65533;E&#65533;Y&#65533;&#51630;&#65533; &#65533;0&#65533;#&#65533;&#65533;&#65533;&#65533;&#65533;&#65533;&#65533;6&#65533;&#65533;&#65533;&#65533;&#65533;&#65533;&#65533;&#65533;~&#65533;vt&#65533;]Z&#65533;&#65533;&#65533;{&#65533;&#65533;/&#65533;&#65533;f&#65533;[&#65533;&#65533;&#65533;&#65533;&#65533;&#65533;&#65533;&#65533;&#65533;W&#65533;&#65533;&#65533;7wL&#65533;&#65533;&#65533;&#290;&#65533;8&#65533;N&#65533;&#65533;&#65533;&#65533;O&#65533;&#65533;S&#65533;C &#65533;q'4 L<&#65533;&#65533;E/&0&#65533;^&#65533;&#65533;&#65533;pG.&#65533;[&#65533;&#65533;&#65533;&#65533;&#65533;G)*&#622260;&#65533;+w)&#65533;P&#65533;!?&#65533;hs&#65533;&#65533;&#65533;&#65533;[G&#65533;!&#65533;.@&#65533;_&#65533;&#65533;G/:&#1175;&#65533;&#65533;&#65533;;&#65533;&#65533;B&#65533;&#1319;n&#65533;&#65533;+&#65533;&#65533;&#65533;&#65533;&#65533;&#65533;&#65533;&#65533;&#65533;&#65533;[H&#1583;&#65533;&#65533;&#65533;&#65533;&#65533;W&#65533;&#65533;&#1585;&#65533;&#65533;&#65533;=&#65533;a&#65533;z&#65533;	&#65533;&#65533;&#65533;} p&#65533;&#65533;&#65533;&#65533;&#65533;&#65533;&#65533;&#65533;b&#65533;
P@f&#65533;V&#65533;&#65533;&#65533;&#65533;&#65533;&#797;+z&#65533;_`G&#65533;@&#65533;!&#65533;&#65533;&#65533;[~&#65533;W@&#65533;1&#65533;&#65533;h&#65533;&#46703;&#65533;&#65533;&#65533;&#65533;&#715;^&#65533;&#65533;&#65533;&#65533;&#65533;&#65533;&#507;^&#65533;&#65533;&#65533;=&#65533;gy&#65533;G&#65533;&#65533;&#65533;_&#65533;@h&#65533;{&#65533;&#65533;&#65533;&#65533;&#65533;o&#65533;&#65533;&#65533;&#65533;&#65533;&#65533;o=&#17008;&#65533;&#65533;O &#65533;&#65533;&#65533;&#65533;&#65533;&#65533;&#65533;U&#65533;S^E&#65533;&#65533;&#53742;}&#65533;G&#65533;&#65533;&#65533;&#65533;&#65533;&#65533;&#65533;&#65533;O&#65533;&#5855;&#65533;/&#65533;&#65533;&#65533;&#65533;&#65533;&#65533;&#65533;&#65533;&#65533;&#65533;o=&#65533;&#65533;&#65533;~&#65533;&#65533;&#65533;&#65533;&#65533;?;&#65533;&#65533;&#65533;&#65533;&#65533;&#65533;&#65533;&#65533;Wt&#65533;&#65533;~&#65533;&#65533;}er&#1239;&#65533;
&#65533;w&
@y&#65533;z&#65533;gtZ7&#65533;&#65533;x&#65533;&#65533;&#65533;u&#65533;g{&#65533;}&#65533;&#65533;w&#65533;Gt&#65533; B&#65533;y&#65533;Wz&#65533;7z*xz&#65533;wt&#65533;g&#65533;'&#65533;g|&#65533;'{&#65533;w|!H&#65533;W&#65533;{&#65533;w(&#1025;:H{&#65533;7|&#65533;&#65533;&#65533;&#65533;}&#65533;_&#65533;&#65533;P&#65533;Q}&#65533;7t&#65533;~DG&#65533;WHZ&#65533;&#65533; &#1029;H&#65533;ZW&#65533;&#65533;&#65533;z&#65533;&#65533;x&#65533;'vt&#65533;t&#65533;|H&#65533;&#65533;&#65533;&#65533;|ww&#65533;w &#65533;&#65533;J&#65533;&#65533;|&#65533;&#65533;~&#65533;&#65533;t&#1542;nwv&#65533;&#1479;lyJX&#65533;p&#65533;Q\&#65533;%R&#65533;&#65533;&#65533;&#65533;7^8|&#65533;&#65533;zVH|VX&#65533;x&#65533;(~:x&#65533;&#65533;W|&#65533;&#65533;@&#65533;yW&#65533;&#65533;&#65533;yDP&#65533;zH&#65533;&#65533;{Y(t&#65533;w&#65533;&#65533;&#65533;}&#65533;&#65533;&#65533;&#65533;&#65533;&#65533;&#65533;h&#65533;5&#65533;&#65533;"&#65533;vx&#65533;~&#517;&#65533;&#65533;t\&#65533; + &#65533;A\&#65533;&#65533;&#65533;8&#65533;&#65533;x&#65533;V&#65533;'&#65533;ozH&#458;&#65533;&#65533;&#65533;&#65533;z&#65533;'v&#65533;&#65533;&#65533;&#65533;&#65533;&#65533;@&#65533;&#65533;W&#65533;b&#65533;&#65533;&#65533;7&#65533;0&#65533;YG&#65533;8&#65533;&#65533;s&#65533;&#807;~&#65533;&#65533;{&#600;| i&#65533;&#65533;w&#616;&#65533;&#775;t&#65533;Hz&#65533;(|&#711;}&#65533;&#65533;&#65533;) m &#65533;G&#65533;[U&#65533;&#1592;&#65533;P&#65533;x&#65533;&#65533;&#65533;&#65533;&#65533;q&#65533;&#65533;Y&#65533;s&#65533;{o&#65533;&#65533;&#680; &#65533;&#65533;&#65533;Wt&#65533;&#1034;&#65533;&#65533;&#65533;&#65533;<H&#65533;t&#65533;H&#65533;&#65533;X&#65533;k&#1546;&#65533;g~&#65533;'&#65533;&#65533;g&#65533;:)&#65533;s&#65533;'&#65533;&#65533;&#65533;&#65533;&#65533;&#65533;&#65533;x&#65533;&#65533;&#65533;F'y&#65533;&#65533;r&#65533;&#65533;X}&#61897;J&#65533;
0&#65533;u(&#1614;y&#518;tw}r&#65533;&#65533;&#65533;|&#65533;v &#65533;}Ky{&#65533;&#65533;&#1556;&#65533;&#65533;&#596;z&#65533;&#65533;@I&#65533;&#1559;&#65533;&#65533;&#1559;&#65533; &#65533;&#526;z(&#65533;{i&#65533;&#65533;&#65533;&#65533;&#65533;&#65533;&#65533;y$P%&#65533;v&#65533;&#65533;&#45589;Z&#1625;&#65533;&#1472;
y&#65533;&#65533;&#65533;u&#1559; &#65533;&#65533;&#65533;P&#65533;|&#65533;&#65533;&#65533;h~3&#65533;&#65533;&#65533;&#65533;my&#65533;p&#65533;&#65533;&#65533;&#517;F&#65533;&#65533;&#65533;&#65533;&#65533;&#65533;t,&#65533;}&#65533;H&#65533;>&#65533; P&#65533;ItgtvIz&#1783;K&#65533;:	{&#65533; &#65533;%t&#65533;&#65533;#&#65533;@&#65533;&#65533;&#65533;V&#65533;	`&#65533;Y&#65533;&#65533;W}Z&#1479;XK&#65533;q&#65533;&#65533;K`&#65533;&#1161;&#65533;&#65533;h~ &#65533;&#65533;x&#65533;&#65533;&#65533;9&#65533;y&#65533;9&#598;H7&#65533;&#65533;&#65533;&#65533;&#65533;&#65533;&#65533;&#65533;&#65533;&#65533;wi&#65533;&&#65533;gg}&#65533;x&#65533;&#1545;vw&#65533;&#65533;&#65533;&#65533;H7(@(&#65533;&#65533; K&#65533;&#65533;&#65533;<PS&#65533;>&#65533;Q	b&#65533;&#1634;&#65533;&#65533;[Y&#65533;I&#65533;&#65533;X&#65533;0|T@+&#65533;t(uU&#65533;&#65533;x&#65533;&#65533;^&#65533;&#65533;&#65533;&#611;7x&#65533;X&#65533;&#65533;h&#65533;nx&#65533;&#1449;&#65533;A&#65533;z&#65533;Gwh&#65533;&#65533;&#65533; &#65533;t&#64015;5H&#65533;&#215;&#65533;n&#65533;&#65533;&#65533; &#65533; &#65533;R&#65533; PI@\&#65533;&#65533;&#65533;`B&#65533;r&#65533;m&#65533;&#65533;	&#65533;&#183;R&#65533;&#65533;&#65533;&#65533;
&#65533;`&#65533;t(&#65533;&#1674;o9&#65533;m&#65533;&#65533;&#65533;&#65533;(&#65533;&#65533;&#65533;&#65533;&#65533;&#65533;&#65533;&#1550;+I&#65533; Yv&#65533;&#65533;&#65533;v
&#65533;&#65533;&#65533;&#65533;x&#65533;&#1494;t&#65533;&#1543;&#65533;eWv2&#1623;IW&#65533;&#65533;&#65533;R&#65533;
R&#65533;&#65533;x&#65533;&#65533;t&#65533;&#65533;Qsz&#65533;&#65533;&#65533;`&#65533;&#65533;&#65533;9R`&#65533;	&#65533;&#65533;&#449;u&#1504;X&#65533;G&#65533;x&#65533;&#65533;&#65533;7(|&#65533;&#681;(&#65533;&#65533;&#65533;h~&#65533;	&#65533;%&#1644;xj&#65533;V(&#65533;&#65533;&#65533;&#65533;h&#65533;?X&#65533;&#65533;&#65533;&#65533;&#65533;&#2524;GW&#65533;R&#65533;7&#65533;EW&#65533;1&#65533;&#65533;:&#65533;tV&#65533;c&#65533;&#65533;&#65533;)&#65533;&#65533;{8TP&#65533;&#1101;v&#65533;y&#65533;&#65533;uC&#65533;u&#424;&#65533;t&#556;&#65533;w&#65533;&#65533;&#65533;&#65533;&#65533;~&#65533;	{&#65533;i&#65533;&#65533;&#1584;&#65533;&#65533;wH&#65533;&#65533;&#65533;]9&#65533;&#65533;&#65533;G7&#65533;U&#1066;R&#65533;&#65533;&#65533;&#65533;&#65533;@; &#65533;&#65533;&#65533;:&#65533;"&#65533;c&#65533;%&#65533;k~&#65533;&#65533;&#65533;&#65533;+&#65533;&#65533;Pcwt&#969;&#65533;_:&#65533;&#65533;'&#65533;&#65533;
&#65533;&#65533;8&#65533;5&#65533;Y&#65533;&#65533;'&#65533;_z~W&#65533;&#65533;&#65533;&#65533;(z&#65533;X&#65533;&#65533;)y&#1402;t&#65533;hz&#65533;&#65533;&#65533;m(&#65533;QG%l&#65533; &#65533;&#65533;&#65533;`&#65533;{DS&#65533;@&#65533;vK_&#65533;_&#65533;Z&#65533;b&#65533;&#65533;&#65533;T &#65533;	0&#65533;a&#65533;~&#65533;&#65533;&#65533;&#65533;&#65533;|&#65533;&#65533;M&#65533;&#65533;?&#65533;|P:&#65533;&#65533;J|p8&#65533;)&#65533;#&#65533;&#65533;&#65533;	&#65533;&#65533;J&#65533;&#65533;&#65533;&#65533;{c	&#65533;&#65533;G7&#65533;&#65533;p&#65533;&#65533;@t{&#65533;t&#65533;jYw&#65533;&#65533;&#65533;[u&#65533;&#65533;[ku&#65533;&#65533;
&#65533;&#65533;	&#65533;&#65533;(X&#65533;&#65533;~&#65533;&#65533;&#65533;&#65533;n7|"(&#65533;&#503;&#65533;&#65533;~X&#65533;&#65533;&#65533;&#65533;&#65533;R&#65533;{[&#65533;&#65533;&#65533;&#680;&#65533;&#65533;&#39193;&#65533;s&#65533;~^j~&#65533;	&#65533;t&#65533;&#65533;D&#65533;&#65533;(&#65533;6&#65533;\T0&#65533;&#65533;&#65533;X&#65533;PRUv&#65533;&#65533;~,Y&#65533;&#65533;	g{x&#1533;&#65533;I&#65533;&#65533;&#65533;&#65533;&#65533;&#65533;&#65533;z&#65533;&#65533;&#652;l&#65533;&#65533;&#65533;&#65533;&#65533;&#65533;99&#65533;&#65533;&#65533;&#65533;y&#65533;&#65533;:&#65533;$&#65533;&#65533;&#65533;&#65533;&#65533;[H&#65533;D`&#65533;9JKPaTJt&#65533;&#65533;&#65533;&#65533;&#65533;-r&#65533;X&#65533;{&#65533;G&#65533;&#65533;c&#65533;&#65533;&#65533;I&#65533;&#65533;&#508;&#65533;&#65533;&#65533;4&#65533;u&#65533;&#65533;"&#65533;QG&#65533;&#474;&#65533;&#65533;G&#65533;)&#65533;l&#65533;Wj&#65533;&#65533;&#65533;&#65533;&#65533;&#65533;&#65533;&#65533;&#65533;
&#65533;&#65533;&#1377;(&#65533;}&#65533;w&#65533;&#65533;&#65533;&#65533;f&#65533;P&#65533;SU&#65533;&#65533;h&#65533;&#65533;&#1559;Y&#65533;&#65533;J&#65533;2&#65533;+&#65533;&#65533;&#47426;J&#65533;#&#65533;](&#65533;&#65533;z&#65533;&#65533;I&#65533;&#65533;&#65533;K&#65533;,{&#65533;&#65533;&#65533;
&#65533;[&#65533;&#65533;&#65533;&#65533;&#65533;w&#65533;&#65533;W&#65533;|C&#65533;&#46791;&#65533;
Eu&#414;L0Y&#65533;&#65533;&#65533;&#65533;&#65533;&#65533;ZyM&#1749;&#65533;X&#65533;&#65533;~&#249;&#65533;&9&#65533;&#65533;&#65533;&#65533;
&#65533;&#65533;&#65533;\]+&#65533;&#65533;)&#270;&#65533;&#65533;&#65533;
&#65533;&#65533;[u&#65533;&#1500;&#65533;&#65533;&#65533;&#65533;:&#65533;&#65533;7&#65533;dI&#65533;\l&#65533;&#65533;&#65533;&#65533;&#65533;&#65533;&#65533;&#65533;&#65533;I&#65533;[T&#65533;&#65533;&#65533;&#65533;&#580;&#65533;K&#65533;&#49720;&#65533;&#65533;&#65533;&#65533;&#65533;&#65533;T&#65533;&#65533;&#65533;&#65533;&#65533;&#65533;&#65533;&#65533;e&#65533;	&#1613;W;&#65533;&#65533;{L&#65533;&#65533;&#65533;&#1633;:y&#65533;&#65533;y&#65533;y&#65533;.&#65533;&#65533;&#65533;&#1512;&#24113;&#65533;&#65533;&#65533;b&#65533;&#598;u&#65533;-F&#65533;R&#871;&#65533;&#65533;M&#65533;,&#65533;&#65533;i&#65533;&#65533;&#1644;6&#65533;&#65533; &#65533;&#65533;&#65533;:&#65533;&#65533;Y&#65533;)t1&#65533;&#65533;F;&#65533;O&#65533;&#65533;&#65533;&#818;&#1092;&#1692;&#37444;&#65533;&#65533;&#65533;}&#65533;'&#65533;&#21162;4&#65533;&#65533;&#65533;&#65533;&#65533;&#65533;	Y&#65533;&#65533;&#65533;BC&#65533;,V&#65533;&#65533;&#65533;&#65533;&#65533;&#65533;z&#65533;LY&#65533;Y&#65533;wI&#929;&#65533;2y}&#1505;&#65533;&#65533; &#65533;&#65533;1&#65533;&#65533;cy&#65533;[Kw&#65533;&#65533;t1&#65533;w$-&#65533;&#65533;X&#65533;&#65533;g&#65533;&#65533;[wn&#65533;&#65533;@&#65533;&#65533;%U&#65533;C]&#65533;&#65533;S&#65533;&#65533;%&#65533;C&#65533;&#65533;&#16120;O&#736;&#65533;(&#65533;&#65533;&#823;&#65533;?&#65533;&#65533;n&#498;&#65533;&#30807;&#65533;&#65533;&#65533;&#65533;:&#65533;3&#65533;&#65533;&#65533;&#65533;h&#65533;&#65533;&#65533;W&#65533;&#65533;&#65533;&#65533;&#65533;P\&#65533;b&#868;
&#65533;&#65533;l}	&#65533;\v&#65533;&#65533;&#65533;&#65533;q&#65533;W&#65533;^&#65533;&#65533;8&#65533;&#65533;&#1853;#i&#65533;&#65533;m&#65533;q&#65533;&#65533;&#781;&#65533;D'&#65533;&#65533;&#65533;9tC&#65533;&#884;tom&#65533;&#65533;|&#65533;	*&#65533;&#65533;&#65533;}&#65533;&#65533;&#1019;Iv:&#65533;&#65533;&#65533;z&#65533;&#65533;~itAj&#65533;m&#65533;&#65533;&#65533;-'VA&#65533;&#65533;&#65533;8x&#65533;Q&#65533;&#65533;uV&#747;&#65533;&#65533;&#65533;&#65533;&#65533;&#65533;l&#65533;_7&#65533;&#65533;iL&#65533;
&#65533;&#65533;N&#65533;z]&#65533;&#65533;&#65533;=&#65533;&#65533;G&#65533;&#604;&#65533;&#65533;tMh&#1468; &#65533;&#65533;J&#65533;:&#65533;&#65533;&#1229;&#65533;&#65533;&#65533;[k&#65533;t&#65533;}&#65533;P&#65533;&#65533;\e&#65533;&#65533;o&#1477;&#65533;
&#65533;&#65533;&#65533;&#65533;	&#65533;	y&#65533;&#65533;&#65533;&#65533;ey&#65533;	zvH&#65533;&#65533;&#65533;{Bj&#65533;&#65533;&#65533;&#65533;K&#65533;&#65533;&#65533;_&#65533;&#65533;rW&#65533;R&#65533;&#65533;&#65533;h&#65533;L&#65533;")&#65533;&#65533;
V&#65533;&#65533;J&#65533;1&#65533;]Q&#65533;&#65533;&#65533;&#65533;h&#65533;U\&#65533;0&#65533;&#65533;g&#1483;S&#65533;&#65533;&#65533;(&#65533;,&#65533;&#65533;&#65533;&#65533;C&#622;,&#65533;uXy&#65533;&#65533;&#65533;&#65533;|&#65533;&#65533;\&#65533;ihq`I&#65533;&#65533;y&#65533;&#65533;&#65533;9M&#65533;&#65533;7{&#1551;&#65533;|&#181;&#65533;~~1^&#65533;&#65533;
&#65533;U&#65533;&#65533;&#65533;&#65533;&#65533;&#65533;&#65533;&#65533;&#65533;&#65533;&#65533;:+R&#65533;&#65533;&#33294;Q
p&#65533;&#65533;&#65533;
&#65533;&#65533;>&#65533;m&#65533;^&#65533;&#65533;!&#65533;5&#65533;^&#65533;+0&#37118;&#37902;&#65533;~&#65533;N&#65533;0x&#65533;@2&#65533;&#33704;&#65533;^V&#65533;~&#17630; &#65533;.&#65533;>&#65533;&#65533;&#65533;&#65533;&#65533;&#65533;H&#65533;&#65533;&#65533;~-M^	pS3e&#65533;&#65533;^&#65533;wS&#65533;&#65533;&#1518;&#65533;G&#65533;1e&#65533;&#65533;&#65533;&#53543;]&#65533;N&#65533;&#1902;]&#65533;&#65533;&#65533;>x&#65533;&#65533;&#65533;2U&#65533;&#65533;.W&#65533;~S&#65533;>&#65533;&#65533;&#65533;&#65533;&#65533;&#65533;&#65533;^&#65533;&#65533;W&#65533;&#65533;&#65533;&#65533;e&#65533;&#65533;N&#65533;&#65533;&#65533;&#65533;vU&#65533;&#65533;&#65533;&#65533;&#65533;^&#65533;&#65533;&#65533;&#65533;&#65533;&#65533;&#65533;&#65533;O-&#65533;&#65533;_#&#65533;Q5q&#65533;&#65533;?r &#65533;\R1&#65533;&#65533;_&#65533;&#65533;r'\(&#65533;&#65533;!&#65533;*%] &#65533;&#65533;&#65533;ET&#65533;`&#65533;V&#65533;O&#65533;1&#65533;%a$&#65533;)&#65533;&#65533;,&#65533;I>&#65533;F&#65533;(&#65533;&#65533;b&#65533;&V&#65533;]&#65533;YQV\WF]e&#65533;&#65533;g&#65533;&#65533;i&#65533;&#65533;\&#65533;e\6] veN\EW&#65533;r&#1926;\&#65533;&#65533;g&#65533;&#65533;&#65533; XX&#65533;&#65533; 'Y&#65533;&#345;G&#65533;M&#65533;}&#65533;d&#65533;&#65533;mY/nP&#65533;kS&#65533;k6V&#65533;&#65533;b&#65533;i&#65533;0Q&#65533;jF&#65533;1&#65533;&#65533;&#65533;%X&#65533;v`a%&#65533;ZUt&#65533;&#65533;&#65533;/!I&#65533;b(FVxnZ&#65533;&#65533;&#65533;v&#65533;j&#65533;Y]%&#65533;&#65533;&#65533;\k&#65533;|&#65533;&#65533;&#65533;k&#65533;U&#65533;&#65533;d6^&#262;&#65533;TF]J&#65533;&#65533;&#65533;&#65533;$&#65533;&#65533;&#65533;i&#65533;&#65533;&#65533;T&#65533;_&#65533;&n&#65533;&#65533;&#65533;W&#65533;&#65533;]o&#65533;&#501;&#65533;&#581;&#65533;&#65533;&#65533;&#65533;E^&#65533;EVc&#65533;VE&#65533;&#65533;&#65533;&#1983;MN&#65533;&#65533;/&#65533;&#65533;&#65533;&#65533;&#65533;&#65533;bY&#65533;i&#65533;&#65533;m&#65533;&#65533;&#65533;/&#65533;4&#65533;&#65533;p/e&#65533;&#65533;Y&#65533;&#65533;&#65533;&#65533;&#65533;&#65533;&#65533;&#65533;&#65533;&#65533;X&#65533;&#65533;A&#65533;	.T&#65533;p&#65533;@&#65533;&#65533;8&#65533;&#65533;D&#65533;s%d&#65533;&#460;}#I&#65533;&#65533;H_?&#65533;p&#65533;F* d&#932;Y&#65533;&#65533;M&#65533;9u&#65533;&#65533;&#65533;&#65533;&#65533;O&#65533;A&#65533;%Z&#65533;&#65533;Q&#65533;I&#65533;.e&#65533;&#65533;&#65533;S&#65533;Qo&#65533;
	&#65533;jU&#65533;W&#65533;f&#65533;&#65533;!&#1495;}9&#65533;U`1_&#65533;~&#65533;ULf&#65533;&#65533;-&#65533;i&#65533;Z&#65533;&#65533;]&#65533;y&#65533;&#65533;&#65533;&#65533;&#65533;&#65533;_&#65533;&#65533;i&#65533;&#65533;&#65533;&#65533;pY&#263;)Z&#65533;&#65533;Rq&#199;f&#65533;&#65533;&#65533;&#65533;2lb&#65533;&#65533;V&#65533;z&#1355;&#65533;e&#65533;K<&#65533;K&#65533;i&#1321;U&#65533;f&#65533;&#65533;&#65533;&#65533;T1?&#65533;=$&#65533;/&#65533;&#65533;m&#65533;6<a&#65533;&#65533;iMj>W4&#65533;`/g&#65533;&#65533;&#65533;s&#65533;&#1125;&#65533;$&#65533;&#65533;&#65533;&#65533;-q&#65533;&#65533;}&#1658;&#65533;&#65533;&#65533;Ev&#65533;&#65533;&#65533;^&#65533;&#65533;&#65533;B&#65533;.C&#65533;&#65533;LO&#65533;_&#65533;&#65533;}&#65533;&#65533;&#65533;&#980;&#65533;&#65533;&#65533;&#65533;&#65533;&#65533;&#65533;&#65533;8&#65533; &#65533;&#65533; &#65533;&#65533;2P&#65533;&#65533;z&#65533;&#65533;&#65533;j&#65533;oB
+&#65533;&#65533;B&#65533;&#65533;&#65533;@ #&#65533;p;"x&#65533;i&#65533;&#65533;8&#65533;&#65533;&#65533;&#65533;t3&#65533;"&#65533;|&#65533;&#65533;2&#65533;&#65533;)Ck&#65533;&#65533;F&#65533;&#65533;&#65533;D&#65533; &#65533;/&#65533;&#65533;x&#65533;@&#65533;&#65533;&#65533;&#65533;&#65533;&#1614;$H&#65533;&#65533;~CHE&#65533;<&#65533;I&#65533;
&#65533;&#65533;W&#65533;&#65533;*G.&#65533;&#65533;&#65533;K0&#65533;&#65533;&#65533;@&#51244;m &#1798;T&#65533;;&#628;&#701;&#65533;6
&#65533;&#65533;&#65533;B$b&#65533;65&#65533;&#65533;*'&#65533;&#65533;*&#65533;&#867;&#52498;/LDU&#65533;t&#65533;wt&#65533;;&#65533;&#642;(M^q&#65533;*&#65533;z4JM;&#65533;N&#65533;t&#65533;2J&#65533;&#65533;&#65533;&#65533;^&#65533;&#405;&#65533;&P&#65533;&#65533;S&#65533;&#65533;&#65533;D&#65533;&#65533;&#65533;V\s&#65533;nLc&#65533;&#65533;<&#65533;&#65533;&#65533;N"/&#65533;"&#65533;&#65533;]O&#65533;&#65533;B&#65533;&#343;&#65533;&#65533;|&#65533;&#65533;'}&#65533;&#327;f&#65533;&#65533;&#65533;&#65533;&#65533;O`Pd&#1143;.\qs&#65533;&#65533;tu&#65533;]x&#65533;&#65533;&#65533;^&#65533;<1&#65533;&#65533;	B&#65533;M]g&#65533;]HK&#65533;|&#65533;<&#65533;&#65533;B&#65533;-&#65533;dRP&#65533;&#52521;&#65533;*>a&#65533;sM%&#65533;&#65533;&#65533;&#65533;&#65533;&#65533;+&#65533;&#65533;yd&#65533;K&#65533;&#65533;&#65533;M3s%&#65533;X$&#65533;&#65533;,E&#65533;W&#65533;Bu&#65533;K&#65533;&#65533;>&#65533;&#65533;&#65533;&#65533;3&#65533;2&#65533;4&#65533;&#65533;}&#65533;&#65533;&#65533;_&#65533;&#65533;&#1400;bl&#65533;d&#65533;&#65533;&#65533;&#65533;:&#65533;^,&#65533;7I&#65533;r/.LE&#65533;&#65533;	\q&#409;N&#65533;&#65533;zI&#65533;yn&#65533;&#65533;&#65533;ti&#65533;%&#65533;+vM&#65533;&#65533;&#65533;&#65533;&#65533;&#65533;#&#65533;&#65533;&#65533;|&#65533;/	&#65533;&#65533;&#1236;1&#65533;n&#65533;&#65533;&#65533;;%&#65533;`&_`&#65533;&#153;
&#65533;9.&#65533;~&#65533;&#65533;&#65533;&#65533;&#65533;&#65533;&#791;&#65533;>C&#65533;&#65533;&#65533;k&#65533;&#65533;t&#65533;@_&#65533;&#65533;&#65533;H&#65533;&#65533;%&#65533;v&#65533;s&#65533;&#65533;&#1527;&#65533;6&#65533;&#1482;&#65533;&q&#65533;&#65533;&#65533;Zr;&#65533;&#65533;`X^N&#65533;\&#65533;&#65533;N&#65533;t&#842;a&#65533;&#65533;&#65533;V&#65533;E&#65533;/&#65533;j&#65533;&#1859;&#65533;h&#65533;&#65533;&#65533;&#65533;|&#65533;&#65533;o&#65533;&#65533;&#65533;&#65533;6T&#65533;&#982;&#65533;&#65533;&#65533;*]BP.&#65533;&#65533;#&#65533;&#65533;U&#65533;e&#65533;i&#65533;*&#65533;T&#65533;&#65533;0&#65533;&#65533;&#65533;L&#65533;
&#65533;&#65533;&#65533;y&#65533;+SS_-x&#65533;&#65533;&#65533; &#65533;a&#178;&#65533;3&#65533;&#65533;.~H~&#65533;#&#1282;= &#65533;Z8&#65533;A&#65533;&#65533;B>&#65533;&#65533;1V&#65533;_&#65533;d&#65533;a'<c&#65533;a&#65533;E&#1203;eP%&#65533;`P&#65533;Kd&#65533;Rd&#13847;&#65533;7^&#65533;HYr&#65533;&#65533;&#65533;Y&#65533;&#65533;&#65533;J GH&#65533;&#65533;+W&#65533;&#65533;W(&#65533;|F&l	&#65533;r&#65533;$%&#393;T&#65533;G&#65533;&#65533;dm]lb&#65533;&#65533;&#474;Tg&#65533;&#65533;k#&#65533;&#65533;g&#65533;&#65533;&#65533;%&#65533;?c&#65533;&#65533;x&#65533;oh&#65533;!&#65533;
&#65533;2R*&#65533;&#65533;&#65533;&#65533;&#65533;D#&#65533;p<&#65533;&#65533;w&#652;&#65533;&#65533;Sg&#65533;&#1647;HX&#65533;&#1167;;Z]A&#1592;:\&#65533;(&#65533;E+L&#65533;f&#65533;K]&#65533;$&#65533;j&#65533;&#65533;  S.c;&#575;V&#65533;K&#65533;&#65533;e1@1
,&#65533;&#65533;&#65533;2&#65533;&#65533;&#65533;]&#65533;  (p
j&#65533;
&#65533;8&#65533;&#65533;Ma&#65533;2&#65533;&#65533;&#65533;&#65533;9&#1273;M]&&#65533;&#65533;&#65533;&#65533;g=q&#65533;&#65533;I&#65533;t&#65533;c
&#65533;&#65533;:&#65533;&#65533;&#65533;8)&#65533;I&#65533;  &#65533;&#65533;x&#65533;&2&#65533;&#65533;\&#65533;&#65533;&#65533;Rd&#65533;y&#65533;&#65533;&#65533;rYQ&#65533;fT&#65533;&#65533;&#65533;gG=z;&#65533;-S&#65533;<&#65533;F#J&#65533;H@rGa1&#65533;&#1174;&#65533;$%&#65533;y&#65533;LJ&#65533;&#65533;&#65533;B&#65533; &#65533;$@'` &#65533; M3&#65533;I&#65533;&#1123;&#65533;u&#65533;T&#65533;E+2&#65533;&#65533;FU&#65533;"&#65533;J&#65533;&#65533;1&#65533;&#65533;MMMSM&#166;Td&S&#65533;MkvV&#65533;&#65533;&#65533;;&#65533;Z,Q%T&#65533;u&#65533;\%jS&#65533;&#65533;&#1403;&#65533;5!S&#65533;k_uEO<@&#65533;&#65533;]q&#65533;&#65533;&#65533;&#65533;&#65533;y&#65533;&#65533;&#65533;FD&#65533;b>&#65533;&#65533;/&#65533;&#65533;&#65533;X&#386;&#65533;Y&#65533;4@K&&#65533;P  ,&#65533;s5liMk&#1290;&#65533;U&#65533;&#65533;ET/&#65533;&#65533;F&#65533;J&#65533;c&#65533;&#65533; J&#1664;&#65533;K(H0&#65533;S&#745;Y&#65533;&#65533;&#65533;!5&#65533;i&#65533;{\&#65533;&#133;&#65533;&#65533;e&#65533;za	G8b&#65533;&#65533;E&#65533;i4&#65533;&#65533;D;*&#65533;?&#65533;&#65533;U&#65533;$`&&#65533;&#65533;&#65533;&#65533;&#65533;&#65533;&#65533;&#65533;c&#65533;&#65533;&#65533;&#65533;&#65533;\&#65533;&#65533;W?&#65533;&#65533;&#65533;`T&#65533;^l&#65533;&#65533;&#65533;&#65533;"&#65533;/"&#65533;&#65533;~&#65533;I yo&#65533;W&#65533;"W&#65533;fpDYRX&#65533;&#65533;&#65533;x&#65533;o&#65533;-&#796;ZD7&#65533;[&#65533;Y/jQ&#65533;&#65533; 8&#65533;&#65533;S&#776;&#65533;&#65533;&#65533;&#65533;hc&#65533;@NU&#1546;&#65533;&#65533;&#65533;&&#65533;&#65533;qe;&#65533; &#65533;:&#65533;Bw&#65533;&#65533;U&#65533;&#65533;&#65533;C&2l&#65533;&#65533;J8&#65533; &#65533;&#65533;QB&#65533;2&#65533;&#65533;&#65533;&#65533;&#65533;OR&#65533;r&#65533;X&#65533;[&#65533;2n&#65533;[&#65533;&#65533; 7&#65533;7&#65533;&#65533;&#940;&#65533;
Efs&#65533;O&#65533;&#65533;I8&#65533;NfKX|&#65533;&#891;DP&#65533; &#65533;>&#65533;h&#65533;&#65533;1&#65533;&#65533;[&#65533;&#65533;*I&#760;m&#65533;;&#65533;&#65533;	&#65533;&#65533;&#1124;[&#65533;/*&#65533;!&#65533;Y&#1243;&#65533;&#65533;&#1096;8&#65533;&#65533;h&#65533;&#65533;&#65533;+*9&#65533;Z	&#65533;Je&#65533;&#65533;&#65533;BS&#1745;D-jh&#65533;&#65533;&#1396;&#65533;&#65533;jX&#65533;&#65533;b&#65533;&#65533;	&#65533;&#65533;`&#65533;]&#65533;&#65533;&#1173;&#65533;t&#65533;&#65533;&#65533;W&#65533;B&#1711;P&#65533;-Q&#65533;&#65533;J&#65533;&#65533;&#65533;%R|&#65533;&#65533;&#65533;y2&#65533;i&#65533;g&#65533;&#45850;&#1720;
&#65533;*&#65533;j&#65533;&#65533;&#65533; &#65533;&#65533;D&#65533;` K&#65533;&#65533;&#65533;)&#65533;fT&#65533;)<[&#65533;7&#65533;&#65533;+V
&#65533;&#65533;"&#65533;l\&#65533;w) &#65533;FP&#1631;3&#65533;Ye&#65533;2W&#65533;&#65533;[&#65533;}&#65533;&#65533;&#65533;&#36366;s-&#65533;&i&#65533;&#65533;K&#65533;$&#65533;0&#65533;/8i&#65533;&#65533;6&#65533; x&#65533;m&#1939;h'&#65533;V&#65533;&#65533;&#65533;O&#65533;&#65533;&#65533;;&#65533;`DR'&#65533;&#65533;&#65533;&#65533;&#65533;&#65533;G&#875;&#65533;G&#65533;&#65533;&#65533;Q%x&#65533;aG>&#1452;&#65533;&#65533;&#1069;3@&#65533;k&#65533;&#65533;&#65533;&#65533;&#65533;&#65533;I&#65533;k&#219;&#65533;]&#65533;5&#65533;&#65533;&#65533;&#65533;&#65533;$&#65533;@&#65533;&#65533;tsbv&#65533;.*9&#65533;&#65533;;&#65533;+&#65533;7&#65533;&#65533;&#65533;V&#65533;kt&#65533;&#65533;*&#65533;IH&#65533;F&#65533;&#65533;&#65533;&#65533;Y{&#65533;on&#38763;"&#65533;&#65533;&#1852;UGRw6j}&#65533;&#65533;&#65533;&#65533;F&#65533;Q&#65533;.&#65533;&#65533;&#65533;&S&#65533;NrE>/&#65533;E	&#65533;&#65533;F&#65533;&#65533;&#65533;&#65533;}&#65533;&#65533;&#65533;&#65533;&#1763;D&#65533;&#65533;&#65533;&#65533;IHbw&#65533;!&#65533;u!gj^&#65533;&#65533;&#65533;&#65533;&#65533;&#65533;}=I)gx-3K&#65533;$&#65533;|V&#65533;H&#65533;&#1927;&#65533;&#1279;&#65533;L a&#65533;&#1699;&#65533;&#65533;/iQ&#65533;qt??&#65533;t=?&#65533;&#65533;Q&#65533;&#65533;&#65533;&#65533;&#65533;-	1&#65533;,~ d3&#65533;;&#65533;&#65533;&#65533;=&#65533;K&#65533;&#65533;q:&#65533;&#65533;&#65533;&#1787;&#65533;&#65533;>&#65533;&#65533;.&#65533;&#65533;?&#65533;+(&#1832;&#65533;&#65533;-&#65533;#&#65533;@&#65533;&#65533;;&#65533;@&#65533;0&#65533;&#1277;<&#65533;&#65533;k&#65533;s&#65533;&#65533;&#65533;1&#65533;&#65533;&#65533;?t3&#65533;&#65533;?&#65533;?&#65533;k&#65533;&#65533;&#65533;9&#611;&#65533;&#65533;A&#65533;j&#65533;&#65533; @&#65533;@&#65533;;&#65533;4&#65533;&#65533;*hO&#65533;&#65533;\S&#65533;&#65533;&#65533;)&#65533;B&#65533;	&#65533;=&#65533;S&#65533;)&#302;&#65533;+B&#65533;j&#65533;x&#65533;_h&#65533;_8 <C&#65533;Z&#65533;&#65533;"&#65533;@&#65533;&#65533;&#65533;=&#65533;s&#65533;&#65533;z O&#65533;&#65533;C&#65533;&#65533;B&#65533;&#65533;@&#65533;A6$&#65533;&#65533;&#65533;FH28CCC\-!,&#65533;?\&#65533;L&#65533;3^X9'|&#65533;&#65533;[=&#65533;;<&#65533;K&#65533;&#65533;;@&#65533;9F$&#65533;@&#65533;&#65533;O&#65533;39&#706;C<E&#65533;RC&#65533;&#65533;DVT&#65533;8,&#65533;&#65533;* A&#65533;a&#65533;&#65533;(&#65533;&#65533;X&#65533;#d&#65533;:&#65533;A&#65533;/9sSDEb&#65533;&#65533;Dl<_H&#65533;( l&#65533;Vd7Q*6'&#65533;&#65533;&#65533;B&#819;D&#65533;&#65533;K&#65533;[=&#65533;b&#65533;E,&#65533;Pt&#65533;e&#65533;&#65533;O&#65533;	`&#1328;I(Fv&#65533;&#65533;U &#65533;ZG_&#65533;Cg&#65533;GQ&#65533;&#65533;&#65533;&#65533;J&#65533;B&#1457;&#65533;&#65533;-d&#65533;&#65533;&#65533;&#65533;&#65533;v&#65533;@&#65533;&#65533;&#65533;O3GsD&#65533;_&#65533;0alG&#65533;&#65533;%0B2&#65533;j&#65533;&#65533;l&#65533;&#65533;&#65533;&#250;z<Ab&#65533;&#65533;_0&#65533;&#1283;A&#65533;44&#65533;+GZ&#65533;&#65533;&#65533;&#65533;)&#65533;&#65533;&#65533;f&#65533;&#448;J&#65533;F&#65533;&#65533;O&#65533;>&#65533;dE&#65533;4G&#65533;&#65533;&#65533;iTH&#65533;&#65533;H&#65533;&#65533;&#65533;$s&#65533;P3&#65533;{&#65533;G&#65533;&#65533;&#527;\&#275;x@&#65533;k&#65533;30d&#65533;,A&#65533;,^&#65533;&#65533;&#65533;:&#65533;&#65533;d&#65533;&#65533;&#65533;&#65533;Ik&#65533;/rl&#65533;&#65533;t&#65533;@T&#65533;O&#65533;&#65533;:DG&#65533;LG&#65533;,J&#65533;T&#65533;#&#1264;&#65533;<G XH&#65533;&#65533;&#65533;&#65533;c&#65533;&#65533;s&#65533;|&#65533;&#65533;C&#65533;&#65533;J&#65533;&#65533;"&#65533;&#65533;&#65533;&#65533;&#65533;b&#65533;&#65533;&#65533;&#65533;	&#65533;j&#65533;	J$3^x&#65533;&#65533; J-&#65533;J&#795;&#65533;D&#65533;1HNd&#65533;&#479;&#1068612;&#65533;&#1452;&#225;&#65533;K&#1644; &#65533;&#65533;H&#65533;&#65533;&#65533;&#65533;&#65533;&#65533;0< #&#65533;&#65533;&#65533;&#65533;H&#65533;|C&#65533;E&#65533;&&#65533;&#65533;	&#65533;*J&#65533;&#65533;K&#65533;|&#65533;&#65533;&#65533;7&#65533;&#65533;&#65533;&#65533;*&#65533;&#65533;1&#65533;&#65533;&#65533;3#&#65533;F&#65533;&#65533;&#65533;&#143;,&#65533;&#65533;J&#65533;J&#65533;d&#65533;O&#65533;&#65533;u&#65533;M&#65533;&#1309;&#65533;&#65533;&#65533;&#65533;D&#65533;&#65533;&#65533;&#65533;O&#65533;H&#65533;G&#65533;l&#65533;h&#433;&#65533;&#65533;ODH&#65533;h&#65533;G|+&#65533;+&#65533;&#65533;x&#65533;&#65533;&#65533;&#65533;N&#65533;&#247;&#65533;&#65533;|L&#65533;%&#759;bsN&#65533;&#65533;&#65533;N&#65533;&#65533;	&#65533;? &#65533;&#65533;&#65533;C&#65533;$&#65533;&#65533;&#65533;EO&#65533;lO&#349;&#65533;$&#65533;&#65533;O&#65533;&#1849;&#65533;&#574;&#65533;&#65533;O&#65533;9&#65533;&#65533;H&#65533;i	&#65533;&#65533;&#65533;R6&#65533;&#65533;&#65533;z+P&#22327;|&#65533;&#65533;&#65533;Ldb&#65533; &#65533;7&#65533;&#65533;&#65533;^N&#65533;&#65533;u&#65533;5&#65533;&#65533;LOu\Q0&#65533;&#65533;t5O'&#65533;&#65533;3&#65533;&#65533;&#65533;|K&#65533;&#65533;&#65533;?&#65533;&#65533;Q+5&#65533;&#65533;$8l&#65533;&#65533;&#65533;6&#65533;F`&#65533;&#65533;03&#65533;&#65533;&#65533;`&#65533;&#65533;a[&#65533;&#65533;C&#65533;&#65533;\K+&#65533;	&#65533;;&#65533;35&#65533;.&#65533;&#65533;H&#65533;&#65533;JSL&#65533;&#65533;]&#65533;2&#65533;T4}&#864;&#65533;&#65533;8*<+uF&#65533;B&#65533;d&#65533;&#65533;&#65533;&#65533;Fp&#65533;O(&#65533;*&#65533;R&#65533; &#65533;[m&#65533;	&#65533;H&#65533;&#65533;&#65533;F&#65533;>&#65533;&#65533;&#65533;,VJ&#65533;&#65533;.&#65533;&#65533;&#65533;&#65533;Te&#65533;&#65533;O&#65533;&#65533;&#65533;4&#65533;&#65533;bu&#65533;6&#65533;B&#65533;L&#65533;&#65533;q&#65533;REA&#65533;N&#65533;&#65533;&#65533;n&#65533;Hb&#65533;&#65533;N-&#65533;45&#65533;&#65533;&#65533;K]Vw}&#65533;M&#65533;&#1335;&#65533;&#65533;h-V&#65533;&#65533;&#65533;&#65533;&#65533;$):\HA&#65533;&#65533;jW&#65533;=?R&#65533;U&#65533;&#65533;U7M&#65533;&#65533;O.m&#65533;&#65533;W/E&#65533;w&#65533;&#65533;\iV&#65533;&#65533;X&#65533;&#65533;&#65533;N&#65533;&#252;&#65533;@dMfE&#65533;&#65533;Iq&#65533;z<&#65533;_H&#841;&#65533;&#65533;
<&#65533;O&#65533;&#65533;&#65533;0&#65533;z&#65533;R&#65533;5S&#65533;&#65533;X&#65533;e&#65533;f&#65533;W&#1484;T&#65533;&#65533;&#65533;tEO&#65533;KM&#65533;&#65533;>i&#65533;X&#65533;C:C&#65533;+&#807;|=&#65533;qT&#65533;GQ&#65533;X&#65533;x\&#388;&#890;&#65533;%&#65533;=%&#65533;s&#65533;YcZO&#65533;&#65533;v&#65533;Y&#65533;&#65533;xZ&#65533;&#65533;X[&#65533;t&#65533;&#65533;[&#65533;u[5&#65533;&#65533;&#65533;4Y&#65533;&#65533;W&#65533;mY&#65533;E&#65533;4&#65533;p&#712;&#65533;&#979;#&#65533;&#1595;:&#65533;D&#65533;-[.&#65533;V&#65533;=[&#65533;L&#1461;&#65533;&#65533;&#65533;&#1636;}X&#65533;5V&#65533;&#65533;&#1178;&#65533;\PuV&#65533;&#65533;&#1554;&#65533;V_&#65533;*y&#65533;&#65533;{&#65533;&#887;LPlY7l&#65533;&#65533;%]s=&#1505;&#65533;T&#65533;&#65533;\&#65533;&#337;&#65533;&#65533;5W3&#65533;\&#65533;&#65533;W&#65533;=&#1979;%[&#65533;&#65533;O&#65533;&#65533;&#65533;|&#65533;&#65533;VT&#65533;&#65533;&#65533;'&#65533;&#65533;&#65533;&#65533;l&#65533;0LMfQ&#65533;)&#65533;&#1005;&#65533;&#65533;U&#65533;&#1045;&#988;&#65533;]&#65533;&#65533;&#65533;&#65533;O&#65533;m&#65533;&#65533;=^&#65533;%^{&#65533;&#65533;&#65533;&#65533;[&#65533;
&#65533;&#894;MX&#65533;&#65533;&#65533;^&#65533;|&#65533;&#65533;`&#65533;=&#65533;e&#65533;_&#65533;&#65533;&#1905;&#65533;H&#65533;M&#1133;_vM_	&#65533;&#65533;&#65533;&#2011;&#65533;&#65533;&#65533;%&#65533;&#65533;&#65533;&#65533;e&#65533;,=&#65533;&#65533;m\?&#65533;&#65533;&#65533;&#65533;&#65533;&#65533;&#65533;&#65533;&#65533;W&#65533;T&#65533;&#65533;&#65533;&#65533;}M&#65533;N~&#65533;\FO&#65533;&#65533;\&#65533;=&#65533;	&#65533;&#65533;&#65533;&#65533;&#881;&#65533;&#65533;W&#65533;TI&#65533;&#65533;~`I&#65533;OoU&#870;U&#65533;&#65533;&#65533;&#65533;E&#65533;&#65533;[n&#65533;&#65533;&#65533;R&#65533;5 &#65533;`J}&#65533;&#65533;&#65533;A&#65533;a1&#65533;&#65533;1&#65533;Y+~&#65533;+.&#65533;&#65533;&#65533;]S&#65533;&#65533;bnM%G&#57708;&#65533;%Q:&#65533;,_s9}&#65533;=&#65533;_&#65533;&#65533;&#65533;&#65533;&#65533;}&#65533;R&#65533;-_V^&#65533;&#65533;&#65533;1^d&#65533;X_&#65533;&#65533;&#65533;&#65533;&#65533;&#65533;6&#65533;&#65533;-%&#65533;$&#65533;y&#65533;&#65533;&#65533;uQ&#65533;=&#65533;&#65533;&#65533;&#65533;P%&#65533;&#65533;D&#65533;*6c&#65533;u&#65533;&#65533;O&#65533;&#65533;SKF&#65533;&#65533;}&#65533;&#65533;&#65533;]F&#65533;e&#65533;&#65533;&#65533;&#65533;5&#65533;a5&#65533;b@nc4~&#65533;R&Z?&#65533;&#65533;f|\/.&#65533;&#1157;&#65533;&#65533;-&#65533;&#65533;&#65533;&#469;&#65533;&#65533;=&#65533;&#65533;a&#1578;KZ&#65533;f&#1576;`W&#65533;&#65533;&#65533;u[/`6&#65533;M&#65533;&#65533;a&#65533;c&#65533;&#65533;~Mf&#65533;EeD&#65533;3&#65533;`me&#65533;&#65533;u>SY&#65533;f|^&#65533;e7&#65533;&#65533;&#65533;&#65533;ciEc&#65533;Oe&#65533;&#65533;&#65533;fX&#65533;&#65533;i&#65533;d~ah>&#65533;&#65533;&#65533;dS&#65533;K&#65533;&#65533;&#65533;g&#65533;G&&#65533;Svg&#65533;u&#65533;*d&#65533;&#65533;"&&#1441;&#65533;g&#65533;&#65533;&#65533;&#65533;]&#65533;&#65533;Yqiw&#65533;&#13366;&#65533;{&#65533;h&#65533;&#65533;&#65533;}.&#65533;7&#65533;`*&g5fh&#65533;^&#65533;\>i.&#65533;&#65533;&#65533;!&#65533;&#65533;NVf&#65533;&#65533; .S&#65533;&#65533;i&#65533;&#65533;Gff&#65533;n&#65533;u&#65533;&#65533;&#65533;b&#65533;&#65533;&#65533;&#65533;i%iN&#65533;&#65533;i&#65533;&#1144;&#65533;&#65533;&#65533;&#65533;&#26118;MK&#1768;~k&#65533;(c&#65533;v_&#65533;5&#65533;~&#65533;fv&#65533;f&#65533;&#65533;f&#65533;ve&#65533;f&#65533;FW&#65533;u]uFd&#65533;&#65533;&#65533;t5&#65533;n&#52888;&#65533;#V&#37006;f3&#65533;d&#65533;&#65533;jsv&#65533; &#65533;&#65533;n&#65533;&#65533;&#65533;F&#65533;&#65533;&#65533;Y&#65533;&#65533;&#65533;&#65533;g&#65533;T&#65533;^&#65533;&#65533;&#65533;&#1850;^d&#65533;&#65533;&#65533;&#65533;&#286;&#65533;&#65533;&#65533;&#65533;&#1507;&#65533;j&#65533;&#65533;&#65533;&#65533;&#65533;6]!&#65533;l&#65533;F&#1511;fm&#65533;V
&#542;&#65533;E&#1948;&#65533;ln&#65533;]&#65533;&#65533;&#65533;&#65533;Ne&#65533;&#65533;&#2038;a&#65533;F&#65533;&#65533;&#65533;nP&#65533;&#65533;Fm&#65533;U&#65533;&#65533;o&#65533;&#65533;W&#65533;~&#65533;&#65533;gSn&#65533;&#65533;>&#65533;_ff&#65533;-m&#65533;&#65533;n&#65533;vn&#65533;&#65533;gzF&#65533;^&#65533;&o&#65533;&#65533;&#65533;&#65533;&#65533;]&&#65533;>&#65533;&#65533;&#65533;&#65533;&#60398;j&#65533;&#65533;Y&#65533;6&#65533;Wo&#65533;>&#65533;&#65533;T&#65533;&#65533;o&#65533;	&#65533;&#65533;l&#65533;&#65533;&#65533;`&#65533;d&#65533;&#65533;&#65533;&#1502;n+&#65533;&&#65533;	&#65533;JNp&#65533;&#65533;g~>h&#65533;&#65533;p&#1993;&#65533;&#51214;&#65533;o&#65533;7&#65533;&#65533;~&#65533;&#65533;q&#65533;&#65533;&#65533;&#65533;&#65533;"l_&#65533;]
i&#65533;&#65533;&#65533;or&#65533;&#65533;\&#65533;&#65533;$&#65533;&#65533;f&#65533;&#65533;&#65533;$/q+&#65533;&#65533;&#65533;&#65533;e&#65533;m&#65533;N&#65533;wr3&#65533;&#65533;&#65533; &#65533;m&#65533;r&#65533;&#65533;&#65533;&#65533;_&#65533;Vpl&#65533;^s&#65533;fn/&#65533;&#65533;&#65533;s&#65533;&#65533;K&#65533;>&#65533;&#65533;&#65533;(os>'hS6&#65533;n&#65533;,'kog&#65533;&#65533;&#65533;&#45254;hF&#65533;k&#65533;.n@o&#65533;4?jB&#65533;b:&#65533;&#65533;&#65533;m&#65533;&#65533;&#65533;9w&#65533;&#65533;>pq&#65533;&#65533;&#65533;i&#65533;&#65533;t&#65533;X9&#65533;t'&#65533;X&#65533;&#65533;&#65533;mu&#65533;p&#65533;N&#65533;\^t^&#65533;r&#65533;&#65533;&#65533;tu&#65533;6VL&#65533;&#65533;&#65533;tB&#65533;&#65533;=&#65533;&#65533;]&#65533;&#65533;(&#65533;t,n-&#65533;n&#65533;n&#65533;&#65533;^p&#65533;&#65533;I&#65533;i&W&#65533;&#65533;&#65533;f?v&#65533;&#1558;h`&#65533;&#65533;\w&#65533;&#65533;&#65533;f&#65533;ljG&#65533;Cm_&#65533;&#65533;S.sq&#65533;pf&#65533;qWo&#65533;&#65533;&#65533;~>os&#65533;&#65533;i&#65533;v&#65533;N&#65533;o&#65533;"&#65533;&#65533;u/&#65533;p&#65533;&#65533;&#65533;&#65533;&#65533;r&#65533;&#65533;&#65533;x&#65533;&#65533;DxRG&#65533;B?w\'v&#65533;&#65533;&#65533;~/v&#65533;&#65533;&#65533;&#65533;&#65533;x&#65533;pm&#65533;us'&#65533;oot]&#65533;nG&#65533;&#65533;&#65533;mj&#65533;&#65533;k;&#65533;u&#65533;&#65533;o&#65533;y&#65533;&#65533;&#65533;7u&#65533;v&#65533;oxNvN_&#65533;&#65533;&#65533;n&#65533;Wz&#65533;&#1823;&#65533;j~&#65533;yy&#65533;&#65533;z&#65533;&#65533;&#65533;&#65533;vQ&#65533;&#65533;&#65533;&#65533;&#65533;&#65533;G&#65533;&#65533;&#65533;&#65533;&#65533;&#1846;&#65533;z&#65533;&w&#65533;&#65533;&#65533;&#65533;&#65533;x/&#65533;`&#65533;&#65533;z&#65533;mv&#65533;&#65533;HG&#65533;&#65533;&#65533;T&#65533;g&#65533;&#65533;fv&#65533;&#65533;&#65533;&#65533;&#65533;N>f^Wk&#65533;G&#65533;&#65533;&#65533;&#65533;sj&#65533;{vx&#65533;&#65533;k&#65533;&#65533;y&#65533;&#65533;|{_y&#65533;&#65533;&#65533;&#65533;'x&#65533;F&#65533;&#65533;t&#65533;&#65533;{hN&#65533;&#65533;ol&#65533;&#65533;k&#65533;O&#65533;h&#65533;&#65533;&#65533;&#65533;&#65533;&#65533;u&#65533;&#65533;&#143;&#65533;&#65533;G&#65533;&#65533;&#65533;&#65533;&#65533;?_&#65533;&#65533;z5&#65533;}&#65533;&#65533;zcG&#65207;&#65533;&#65533;WtHvsJ&#65533;v&#65533;w&#65533;4U}&#65533;&#65533;&#65533;&#65533;q&#65533;O&#65533;&#65533;&#65533;&#65533;&#65533;gx&#65533;?|&#65533;&#65533;C&#65533;&#65533;&#65533;&#65533;&#65533;&#65533;&#65533;&#65533;~0&#65533;j&#65533;&#65533;w&#65533;&#65533;&#65533;c&#65533;&#65533;1&#65533;&#65533;&#65533;&#65533;&#65533;&#65533;&#65533;}&#65533;7&#65533;&#65533;&#65533;&#65533; ,h&#65533; &#132;
2l&#65533;&#65533;!&#264;'R&#65533;hq&#65533;#G&#65533;26&#65533;&#65533;&#65533;cGO!E~$	&#65533;&#65533;H&#65533;%U&#65533;L&#65533;2eH&#65533;+Y&#65533;&#65533;&#65533;&#65533;f&#851;:=&#65533;&#65533;s&#65533;&#732;<&#65533;&#65533;$J&#65533;&#65533;&#1053;,]n&#65533;&#65533;&#65533;&#360;R&#65533;R&#65533;j&#65533;*&#1452;Z&#65533;r&#65533;&#65533;&#65533;+&#1584; &#65533;r,&#65533;&#65533;(Z&#65533;FO&#65533;T&#65533;4&#65533;O&#65533;og.M;7(\&#65533;$&#65533;&#65533;=&#65533;&#65533;&#65533;]&#65533;}&#65533;j&#65533;$&#65533;0&#65533;&#266;&#65533;3n&#65533;&#65533;1&#65533;&#65533;
9&#65533;&#65533;&#65533;&#65533;&#65533;&#1694;q&#65533;&#65533;,Ts`&#65533;#1ofKp]&#65533;o1&#65533;L&#65533;&#65533;&#65533;&#1586;g&#1262;m&#65533;6n&#65533;d5nf:&#65533;h&#65533;&#65533;&#65533;.]&#65533;u&#48745;&#65533;&#65533;V&#65533;&#65533;8&#65533;&#65533;y:md87&#65533;&#65533;&#1719;s&#65533;&#65533;1e&#65533;&#65533;&#65533;G&#65533;,&#65533;rr&#65533;&#65533;&#619;&#65533;I&#65533;&#65533;z&#65533;&#65533;&#65533;f_7&#65533;&#65533;&#65533;&#65533;&#65533;&#65533;&#65533;&#65533;&#65533;l&#65533;'&#1984;&#65533;A&#65533;W{&#65533;&#65533;w&#65533;o9&#65533;&#65533;&#65533;x&#65533;&#65533;&#65533;&#65533;T&#65533;u j&#65533;!&#65533;z&#65533;&#65533;A&#65533;&#65533;V^&#65533;&#665;&#65533; Rm(at&#65533;wV\:g&#65533;&#65533;&#337;&#65533;&#65533;9&#65533;#&#65533;=2&`&#65533;t&#65533;&#65533;p.Nw&#65533;&#65533;E&#65533;i*y$&#65533;&#65533;HG&#65533;x%&#65533;Yj&#65533;&#65533;dU6&#65533;P#&#65533;&#65533;&#65533;&#65533;`v&#65533;_&#65533;iF&#65533;Y&#65533;R&#65533;&#65533;&&#65533;w&#65533;&#65533;%&#65533;u&#65533;y&#65533;&#65533;&#65533;9&#65533;&#65533;H&#65533;&#65533;"},
&#65533;\&#65533;}&#65533;&#615;&#65533;&#65533;E&#65533;&#65533;T&#65533;'&#65533;&#65533;J:&#65533;d"&#65533;&#65533;&#65533;&#65533;5&#65533;&#65533;&#65533;=&#65533;&#65533;&#701;&#65533;h&#65533;&#65533;Z&#65533;&#65533;&#65533;&#65533;&#65533;*&#65533;UYh&#65533;&#65533;&#65533;&#65533;&#1432;&#65533;&#65533;&#65533;i~&#65533;hb&#65533;&#65533;&#65533;$a&#1461;:,&#65533;&#65533;;&#65533;&#65533;&#65533;&#65533;&#65533;&#65533;Z&#65533;&#65533;&#65533;&#65533;l&#65533;&#65533;&#65533;fz-M&#65533;&#65533;x,&#65533;&#65533;z&#65533;&#65533;&#65533;)&#65533;&#65533;&#30260;&#65533;&#1965;&#65533;ib&#65533;&#1242;&#65533;,&#65533;&#65533;a&#65533;-&#65533;&#65533;&#65533;&#65533;a&#65533;&#65533;&#65533;.&#65533;d
'&#65533;&#65533;:&#65533;n&#65533;h*&#65533;&#65533;&#65533;s&#1979;0&#65533;k&#65533;j&#65533;&#65533;&#65533;+q&#65533;&#65533;:	&#65533;&#65533;3&#65533;-&#65533;&#65533;&#65533;&#1276;&#65533;<2&#590;&#65533;&#65533;,h&#1354;;-&#65533;&#65533;&#65533;&#65533;&#65533;&#65533;&#65533;&#65533;q&#65533;&#65533;j&#65533;9&#48947;V&#65533;b:s&#65533;&#65533;&#65533;&#65533;&#65533;Mb&#65533;8&#65533;k&&#65533;5&#65533;&#65533;&#65533;<K=5&#65533;%K&#65533;&#65533;&#984;&#65533;&#65533;Z{&#65533;&#28602;&#65533;&#65533;&#460;&#65533;&#65533;p&#65533;i&#65533;&#65533;6&#315;.+&#65533;b&#65533;&#65533;5&#1410;&#65533;&#65533;&#704;&#65533;&#65533;4&#65533;!&#65533;&#65533;7&#65533;:&#65533;<&#65533;+).&#65533;a&#65533;&#65533;^pCC&#65533;7&#65533;&#65533;8&#65533;&#65533;&#1782;&#65533;&#65533;]x&#65533;&#1903;&#1973;.y+&#65533;6?&#65533;&#2006;&#65533;&#65533;&#65533;&#65533;&#65533;&#65533;&#65533;f&#65533;Vp&#65533;Ls&#65533;&#267;&#65533;[:&#870;{&#65533;3&#65533;&#65533;&#65533;&#65533;&#65533;&#65533;r&#65533;9&#65533;o&#65533;&#65533;&#65533;&#65533;&#65533;&#65533;&#65533;>&#65533;&#65533;&#65533;=&#65533;\&#65533;7&#65533;&#65533;&#52334;E#&#65533;&#65533;&#65533;&#65533;&#65533;&#65533;;&#65533;&#65533;f&#65533;>&#65533;WB<&#65533;&#65533;&#65533;&#65533;L3&#65533;&#65533;&#65533;[&#65533;&#65533;&#65533;&#65533;O&#65533;=&#65533;U&#65533;&#65533;? &#65533;&#65533;%&#65533;J>&#65533;S&#65533;|xW&#65533;&#1825;&#65533;9KC&#65533;4&#65533; R&#65533;&#65533;&#65533;&#1177;&#65533;&#65533;&#65533;&#65533;i,r&#65533;&#65533;&#65533;&#65533;x&#65533;&#65533;&#65533;A&#65533;o&#65533;;&#65533;&#65533;,&#65533;&#65533;b&#65533;jB&#65533;S&#65533;d8&#65533;&#65533;&#65533;|u&#65533;	&#65533;&#65533;?&#65533;x,&#65533;!#&#65533;*&#65533;&#65533;Rx&#65533;!&#65533;&#65533;E&#65533;&#65533;&#65533;Z&#65533;(&#65533;&#376;&#65533;&#65533;&#65533;c&#65533;&#65533;&#65533;+JG&#65533;N&#65533;&#65533;&#65533;&8&#65533;1&#65533;1+\`&#65533;&#65533;&#573;he&#65533;u`&#65533;Q&#65533;&#46449;&#65533;v&#65533;&#65533;&#1388;&#65533;5P&#65533;	2&#65533;_&#65533;&#65533;7^&#65533;)&#1786;#"&#65533;=5&#65533;&#65533;&#65533;|$$#&#65533;H&#65533;H&#65533;&#65533;&#65533;&#65533;&#65533;%3&#65533;&#65533;Lbr&#65533;&#65533;&#65533;&#65533;'C)&#65533;Q:&#65533;&#65533;&#65533;&#65533;)&#65533;&#65533;F&#65533;&#65533;&#65533;&#65533;$&#65533;&#65533;)&#65533;Y&$&#65533;<z&#65533;%.s&#65533;&#65533;]&#730622;&#65533;%0&#65533;)&#65533;a&#65533;&#65533;&#65533;<$-&#65533;)Kc2&#65533;&#65533;&#65533;|&4&#65533;)&#65533;g&#65533;R&#65533;&#65533;T&#65533;-&#65533;&#65533;&#65533;mr&#65533;&#65533;&#1948;&2&#65533;)&#65533;1~&#65533;&#65533;&#65533;<':&#65533;Y&#65533;q&#65533;s&#65533;&#65533;L'<&#65533;)&#65533;y&#65533;2&#65533;&#65533;&#65533;&#65533;
&#65533;&#65533;}&#65533;S&#65533;Q&#65533;'@+&#65533;&#65533;~&#65533;&#65533;&#65533;=&#65533;&#65533;&#65533;&#65533;&#65533;}(.&#1529;&#1033;2t&#65533;&#65533;(F&#65533;&#65533;P&#65533;rTu&#65533;(H&#65533;)&#1102;&#65533;&#1315;)JS
&#914;&#65533;tu*})L&#65533;&#65533;&#982;&#65533;4m&#65533;)NsZ&#986;&#65533;m:&#65533;)Po9&#1182;Ug<&#65533;&#722;&#65533;&#1317;*&#65533;&#65533;L}&#65533;S&#65533;
&#1385;J&#65533;&#65533;T&#65533;&#65533;U&#65533;J&#1378;l&#65533;&#65533;^]&#65533;NP&#65533;&#65533;u&#65533;f=+Z&#1258;&#1461;&#65533;&#65533;&#65533;n&#65533;}+\&#65533;ZV&#65533;&#65533;u&#65533;v&#65533;+^&#65533;W&#65533;&#65533;u&#65533;}&#65533;&#65533;_&#65533;
&#65533;&#65533;&#65533;&#65533;&#65533;xU&#65533;X&#65533;&#65533;&#65533;&#2766;},d#+&#65533;&#65533;R&#65533;&#65533;?&#65533; f3&#65533;&#65533;&#65533;r&#65533;&#65533;&#65533;&#65533;,hC+&#65533;&#1106;&#65533;&#65533;&#65533;=-jS&#65533;&#65533;&#65533;Z&#65533;&#65533;&#65533;&#65533;	^+&#65533;T&#65533; &#65533;&#65533;-ns&#65533;&#65533;&#65533;&#749054;&#65533;-p&#65533;+&#65533;&#65533;&#65533;&#65533;&#65533;=.r&#65533;;&#65533;&#65533;2&#65533;&#65533;&#65533;}.t&#65533;+&#65533;&#65533;R&#65533;&#65533;&#1469;.v&#65533;&#65533;&#65533;&#65533;r&#65533;&#65533;&#65533;&#65533;.x&#65533;+&#65533;&#339452;&#65533;=/z&#1259;&#65533;&#65533;&#65533;&#65533;&#65533;&#65533;}/|&#65533;+&#65533;&#65533;&#1207;&#65533;&#65533;&#65533;/~&#65533;&#65533;&#65533;&#65533;&#65533;&#65533;/&#65533;,&#65533;&#65533;&#65533;>0&#65533;&#65533;&#65533;3&#65533;&#65533;~0&#65533;#,&#65533;	S&#65533;&#65533;&#65533;0&#65533;3&#65533;&#65533;s&#65533;&#65533;&#65533;0&#65533;C,&#65533;&#65533;&#65533;&#65533;&>1&#65533;&#65533;S&#65533;&#65533;&#65533;&#65533;&#65533;.~1&#65533;c,&#65533;&#1272;&#65533;6&#65533;1&#65533;s&#65533;&#65533;&#65533;&#65533;>&#65533;1&#65533;&#65533;,&#65533;!&#65533;&#65533;F>2&#65533;&#65533;&#65533;&#65533;%3&#65533;&#65533;N~2&#65533;&#65533;,&#65533;)S&#65533;&#65533;V&#65533;2&#65533;&#65533;&#65533;&#65533;-s&#65533;&#65533;^&#65533;2&#65533;&#65533;,&#65533;1&#65533;&#65533;&#65533;f>3&#65533;&#1260;&#65533;5&#65533;&#65533;&#65533;n~3&#65533;&#65533;,&#65533;9&#1273;&#65533;v&#65533;3&#65533;&#65533;&#65533;=&#65533;&#65533;~&#65533;3&#65533;-&#65533;A&#65533;&#1030;>4&#65533;&#65533;&#65533;E3&#65533;&#1102;~4&#65533;#-&#65533;IS&#65533;&#1174;&#65533;4&#65533;3&#65533;&#65533;Ms&#65533;&#1246;&#65533;4&#65533;C-&#65533;Q&#65533;&#65533;&#1318;>5&#65533;S&#65533;&#65533;U&#65533;&#65533;&#1390;~5&#65533;c-&#65533;Y&#1274;&#1462;&#65533;5&#65533;s&#65533;&#65533;]&#65533;&#1534;&#65533;5&#65533;&#65533;-&#65533;a&#65533;&#65533;&#65533;>6&#65533;&#65533;&#65533;&#65533;e3&#65533;&#65533;&#65533;~6&#65533;&#65533;-&#65533;iS&#65533;&#65533;&#1470;6&#65533;&#65533;&#65533;&#65533;ms&#65533;&#65533;&#65533;&#65533;6&#65533;&#65533;&#65533;-&#65533;q&#65533;&#65533;&#65533;&#65533;>7&#65533;&#1261;&#65533;u&#65533;&#65533;&#65533;&#65533;~7&#65533;&#65533;-&#65533;y&#1275;&#65533;&#65533;&#65533;7&#65533;&#65533;&#65533;}&#65533;&#65533;&#65533;&#65533;7&#65533;.&#65533;&#65533;&#65533;&#65533;?8&#65533;&#65533;&#65533;&#65533;3&#65533;&#65533;8&#65533;#.&#65533;S&#65533;&#65533;&#65533;8&#65533;3&#65533;&#65533;s&#65533;&#65533;&#65533;8&#65533;C.&#595196;&#65533;&?9&#65533;S&#65533;&#613628;&#65533;.9&#65533;c.&#65533;&#1276;&#65533;6&#65533;9&#65533;s&#65533;&#65533;&#65533;&#65533;>&#65533;9&#1027;.&#65533;&#65533;&#65533;&#65533;F?:&#1171;&#65533;&#65533;&#65533;3&#65533;&#65533;N:&#1315;.&#65533;&#65533;S&#65533;&#65533;V&#65533;:&#1459;&#65533;&#65533;&#65533;s&#65533;&#65533;^&#65533;:&#65533;&#65533;.&#65533;&#65533;&#65533;&#65533;&#65533;f?;&#65533;&#1262;&#65533;&#65533;&#65533;&#65533;&#65533;n;&#65533;&#65533;.&#65533;&#65533;&#1277;&#65533;v&#65533;;&#65533;&#65533;&#65533;&#65533;&#65533;&#65533;~&#65533;;&#65533;&#65533; &#65533;8&#65533;b&#65533;&#65533;'&#65533;&#65533;&#65533;&#65533;&#65533;&#65533;&#65533;w<&#65533;/&#65533;&#65533;S&#65533;&#65533;&#65533;+&#65533;&#65533;&#65533;&#65533;k&#65533;&#65533;&#65533;<&#65533;A&#65533;&#65533;&#1043;~&#65533;&#65533;=&#65533;K&#65533;&#65533;&#1259;&#65533;&#65533;&#65533;&#65533;&#65533;c&#65533;z&#65533;&#65533;~&#65533;&#65533;&#65533;=&#65533;i&#65533;&#65533;&#65533;&#65533;>&#65533;&#65533;&#65533;&#65533;&#65533;&#65533;&#65533;&#65533;_&#65533;&#65533;8>&#65533;&#65533;&#65533;3&#65533;&#65533;&#65533;>&#65533;&#65533;/&#65533;&#65533;S&#65533;&#65533;&#1471;>&#65533;&#65533;&#65533;&#65533;&#65533;s&#65533;&#65533;&#65533;&#65533;>&#65533;&#65533;/&#65533;&#65533;&#65533;&#65533;??&#65533;&#1263;&#65533;&#65533;&#65533;&#65533;&#65533;&#65533;?&#65533;&#65533;/&#65533;&#65533;&#1279;&#65533;&#65533;&#65533;?&#65533;&#65533;&#65533;&#65533;&#65533;&#65533;&#65533;&#65533;? &#65533;  &#65533; &&#65533;. 6&#65533;> F&#65533;N V&#65533;^ f&#65533;n v&#65533;~ &#65533;&#65533;&#65533; 	&#65533;&#65533;	&#65533; 
&#65533;&#65533;
&#65533; &#65533;&#65533;&#65533; &#416;&#65533; &#1440;&#65533; &#65533;&#65533; &#65533;&#65533;&#65533; &#65533;!&#65533;!&&#65533;.!6&#65533;&#65533;>!F&#65533;N!V&#65533;^!f&#65533;n!v&#65533;~!&#65533;&#65533;&#65533;!&#65533;&#65533;&#65533;!&#65533;&#65533;&#65533;!&#65533;&#65533;&#65533;!&#417;&#65533;!&#1441;&#65533;!&#65533;&#65533;!&#65533;&#65533;&#65533;! &#65533; "!&#65533;!""&&#65533;"."#6&#65533;#>"$F&#65533;$N"%V&#65533;%^"&f&#65533;&n"'v&#65533;'~"(&#65533;&#65533;(&#65533;")&#65533;&#65533;)&#65533;"*&#65533;&#65533;*&#65533;"+&#65533;&#65533;+&#65533;",&#418;,&#65533;"-&#65533;`@  !&#65533;   ,  ^  &#65533; &#65533; H&#65533;&#65533;&#65533;&#65533;*\&#560;&#65533;&#199;#J&#65533;H&#65533;&#65533;&#331;	wi&#65533;&#561;&#65533;&#463; C&#65533;I&#65533;&#65533;&#595;(S&#65533;\&#65533;r%&#407;0c&#668;I&#65533;&#65533;&#859;8s&#65533;&#65533;&#627;&#65533;O&#65533;&#65533;&#65533;7p\&#1057;G&#65533;
4*&#65533;&#65533;&#1058;I&#65533;Bm*ui&#1318;S&#65533;b&#65533;Ju+ &#65533;`&#65533;&#65533;&#65533;&#65533;)&#1649;_&#65533;&#65533;M&#65533;u-&#1578;l&#65533;*&#65533;&#65533;&#65533;&#65533;W&#65533;n&#65533;&#65533;e&#65533;&#2047;&#65533;L&#65533;&#65533;&#65533;&#65533;
&#65533;&#65533;5f&#65533;&#399;3&#65533;yr&#65533;&#726;3W&#65533;L&#65533;3f&#927;=kzt&#65533;&#1254;S&#65533;^M&#65533;5j&#1455;]&#65533;FL&#65533;&#65533;&#65533;&#1784;s&#65533;&#1949;&#65533;&#65533;c&#65533;&#65533;&#65533;&#65533;8&#65533;&#65533;&#211;_n\ys&#65533;&#545;;&#65533;&#65533;&#65533;:&#65533;&#65533;&#1267;K&#65533;n];p&#65533;&#65533;&#65533;&#65533;&#65533;&#65533;&#763;&#65533;&#65533;&#65533;&#65533;&#1259;_&#65533;&#65533;dp&#65533;&#65533;~/&#65533;~&#65533;&#65533;&#65533;&#65533;&#65533;&#65533;9}&#65533;&#65533;P&#65533;~&#65533;&#65533;'&#65533;~&#65533;&#65533;'\&#65533;!h&#65533;&#65533;&#65533;&#65533;M|&#65533;&#65533;&#65533;c&#65533;N)&#65533;`&#65533;&#65533;'&#65533;$&#65533;h&#8829;&#65533;q&#65533;&#65533;&#65533;&#65533;.~a&#65533;4&#65533;X&#65533;6&#65533;&#65533;&#65533;&#65533;&#65533;#&#65533;&#65533;}#&#65533;3)&#65533;7&#65533;	D&#65533;&#65533;&#65533;| |#&#65533;z	&#65533;J|Q&#65533;&#65533;\v&#65533;&#65533;`&#65533;&#65533;&#65533;&#65533;2J&&#65533;&#65533;eN&#65533;"&#65533;R&#65533;&#65533;&#65533;k&#65533;&#65533;f&#65533;o&#65533;&#65533;&#65533;q&#65533;y&#65533;z&#65533;&#65533;&&#65533;&#65533;&#65533;y&#65533;7&#65533;!A&#65533;&#65533;$&#65533;&#65533;&#65533;g~&#65533;8#$&#65533;K&#65533;@&#320;s&#65533;@D*&#65533;&#65533;/h:*&#27172;&#65533;j&#43590;E&#65533;dBA&#65533;&#43662;&#65533;&#65533;&#65533;j&#65533;&#65533;&#698;&#65533;&#65533;&#65533;&#65533;+&#65533;C&#65533;J&#46909;6&#65533;&#48058;;&#65533;&#65533;&#65533;&#1354;&#65533;&#65533;&#65533;!&#65533;&#65533;|&#65533;
&#65533;|&#65533;zS&#65533;+N6&#65533;&#65533;7&#65533;a+&#65533;^&#65533;&#65533;&#65533;&#65533;&#65533;j&#65533;&#35243;&#65533;C&#65533;4Hle&#65533;2&#65533;k&#65533;&#65533;)&#65533;dY&#187;&#65533;&#65533;~&#65533;[&#65533;&#65533;&#65533;2&#65533;&#65533;d&#65533;&#65533;&#751;&#65533;&#65533;&#65533;&#65533;&#65533;&#65533;&#65533;a&#65533;+&#65533;*&#65533;7&#65533;&#65533;'&#65533;A&#65533;
&#65533;&#65533;oC6&#65533;&#65533;&#65533;$&#65533;l&#65533;&#65533;\k&&#65533;&#65533;&#65533;9_&#65533;j&#65533;&#65533;&#1826;&#65533;&#65533;&#65533;&#65533;&#65533;5&#65533;&#65533;&#65533;&#65533;.&#444;&#65533;&#65533;Q&#65533;j&#65533;&#65533;b&#65533;gp: &#65533;&#65533;/&#1662;&#65533;@&#65533;&#65533;
&#65533;z}C5&#65533;W&#65533;&#65533;K}&#1760;&#65533;&#65533;&#65533;`&#65533;M[&#65533;V&#65533;2[&#65533;&#65533;=~&#65533;&#65533;&#65533;&#65533;&#65533;&#65533;&#65533;m&#65533;Y7&#65533;&#65533;aA&#65533;.&#65533;G&#65533;G&#65533;6A&#65533;&#65533;&#65533;&#65533;McDL&#65533;$&#65533;X&#65533;&#65533;ybG.&#65533;&#65533;&#65533;T&#65533;&#65533;	&#1453;&#65533;&#65533;=+W&#65533;s&#65533;&#505;&#65533;&#65533;&#65533;	&#65533;&#65533;&#65533;Wq&#278;&#65533;{&#65533;&#65533;&#65533;`&#65533;&#65533;D=&#65533;';mc&#65533;~S&#670;|"&#65533;j&#1493;o&#65533;&#65533;&#65533;&#65533;X&#1718;&#65533;g+&#65533;&#65533;&#1849;&#65533;&#65533;J&#65533;+&#65533;&#65533;	&#65533;=&#65533;&#65533;/&#65533;&#65533;&#65533;&#65533;&#65533;i}&#65533;&#65533;;N&#65533;&#65533;l?&#65533;&#65533;&#65533;xK&#65533;&#65533;&#65533;&#65533;&#65533;/&#65533;&#65533;%&#218;&#65533;&#65533;+c(&#2928;&#65533;}&#65533;&#65533;&#65533;2&#65533;&#1047;&#65533;&#65533;&#65533;&#65533;WO&#10222;&#1599;&#65533;&#65533;L>&#65533;#&#65533;Z&#1528;F&#65533;&#65533;I&#291;&#65533;7&#65533;A/&#65533;+u&#1232;o&#65533;?&#65533;&#65533;lY'&#65533;&#65533;&#65533;&#65533;&#1433;&#65533;g&#65533;&#65533;XH&#65533;&#65533;&#1863;_&#65533;qT&#65533;&#65533;&#438;*&#65533;&#962;&#65533;kN&#65533;&#65533; &#65533;&#65533;"&#65533;&#65533;i&#65533;&#65533;b&#65533;\&#65533;&#65533;2B&#65533;&#65533;eZ&#65533;:q&#65533;7&#65533;&#65533;&#65533;&#65533;C.&#65533;2Q&#801;r&#65533;&#65533;!&#65533;elN&#65533;&#65533;&#779;&#65533;&#65533;@;&#65533;'&#65533;H&#65533;&#65533;&#65533;8&#65533;&=&#50085;&#547;&#65533;&#65533;&#65533;G&#65533;&#65533;q&#65533;y&#65533;&#65533;&#65533;&#65533;@&#65533; &#65533;L&#65533;!I&#65533;Fr&#65533;&#65533;&#65533;!}7&#65533;<n&#65533;&#65533;&#65533;c&&#65533;GR<&#403;&#65533;icHq&#65533;E&#65533;&#65533;L&#65533;*W&#65533;&#65533;V&#65533;&#65533;Co&#65533;&#65533;,gIK&#65533;&#13752;&#805;.w&#65533;&#65533;^&#65533;&#65533;&#65533;&#65533;0&#65533;b&#65533;&#65533;,&1&#65533;&#65533;&#65533;_&#65533;B&#65533;&#65533;&#65533;&#65533;&#65533;W&#65533;&#65533;&#65533;L&#65533;1&#65533;&#65533;Me"&#1243;&#65533;<&#65533;2&#65533;9Nm&#65533;&#65533;&#65533;&#65533;&#65533;f1&#233;Mn&#65533;3&#65533;&#65533;&#65533;&:&#65533;&#65533;l&#65533;S&#65533;&#296;&#65533;>&#65533;&#65533;&#65533;O&#65533;&#65533; &#65533;@zKd&#65533;&#1240;&#65533;\f1W!
!&#65533;&#65533;6hED_&#65533;
&#65533;&#65533;B&#65533;ug:/Z&#65533;n&#1309;&#65533;h=AJ&#65533;tj&#65533;&#65533;EiFGR&#65533;&#65533;&#65533;&#65533;&#65533;&#65533;&#65533;F[&#65533;&#986;&#65533;&#65533;&#65533;P#&#65533;Nw&#65533;&#65533;`&#65533;&#65533;1AAQi
&#65533;&#65533;&#65533;&#65533;25:&#1190;6U&#65533;O&#65533;*T&#65533;*&#1386;B&#65533;&#65533;%&#65533;&#1209;Unv&#65533;&#65533;8&#65533;Xi&#65533;&#1266;&#65533;U&#65533;J5h6&#65533;&#65533;N&#65533;
&#65533;&#65533;h&#65533;&#65533;)Tb&#65533;&#157;T&#875;U&#65533;&#65533;&#1513;&#65533;&#65533;[&#65533;E:&#65533;&#65533;znucM&#65533;b&#65533;x&#65533;&#65533;:&#65533;&#65533;?]k]&#65533;&#65533;&#65533;&#65533;nT &#65533;&#65533;&#65533;&#65533;	 &#65533;&#65533;&#65533;&#65533;&#65533;&#65533;khG&#65533;WbD&#65533;&#65533;&#65533;} a&#65533;&#65533;,&#65533;&#65533;&#65533;&#65533;&#65533;cg;&#65533;x&#65533;zs&#65533;X&#65533;&#65533;6s&#65533;gLb&#65533; &#65533;/@!&#65533;&#65533;&#1336;&#65533;%&#65533;F#P _8B&#65533;&#65533;&#65533;&#65533;
 &#65533;&#65533;&#65533;&#1549;m&#65533;{&#65533;&#65533;&#65533;&#65533;&#65533;&#65533;F&#65533;&#65533;&#65533;h&5&#65533;&#65533; &#65533;*&#65533;&#65533;&#65533;&#20151;&#65533;Q|&#65533;>W&#65533;hM&#65533;&#65533;&#65533;&#65533;&#65533;&#65533;&#65533; &&#65533;A&#65533;&#65533;&#65533;w&#65533;7&#65533;&#65533;t&#65533;&#65533;&#65533;[l&#65533;"&#65533;&#65533;0|#\&#65533;&#65533;> &#65533;x&#65533;#P_&#65533;&#65533;&#65533;&#65533; 6U&#65533;G&#65533;O&#65533;.&#65533;C-&#65533;;&#843;UQ&#65533;&#65533;&#65533;&#65533;g&#65533;<&#65533;&#65533;1*Q&#65533;&#65533;7&#65533;@r&#65533;HLd_&#65533;&#65533;T]&#65533;/D&#65533;b:&#65533;&#65533;hEg,&#65533;*&#65533;&#65533;&#65533; &#65533;&#65533;&#65533;G&#65533;bB&#65533;&#65533;ET&#65533;2&#15516;1&#65533;gB&#65533;|&#65533;&#65533;&#65533;&#65533;&#65533;&#65533;U&#65533;}&#65533;&#65533;W&#65533;"&#65533;&#65533;&#65533;e5jY=&#65533;&#65533;&#65533;p&#65533;h&#65533;&#65533;B79&#65533;&#764;&#65533;&#65533;&#65533;&#65533;&#65533;U&#65533;x&#784;&#65533;&#65533;ypi^X&#65533;&#1176;&#948;&#65533;7&#65533;&#65533;N{&#65533;&#1248;&#65533;&#65533;2=&#65533;O&#65533;Z&#1251;&#65533;&#65533;&#65533;]aiU&#65533;&#65533;&#1313;&#65533;&#65533;&#65533;gMkTO 	(&#65533;&#65533;&#65533;&#65533;U&#65533;&#65533;&#65533;&#65533;&#65533;Ci &#65533;&#65533;&#65533;&#65533;-d+[ &#65533;N&#65533;&#65533;&#65533;&#65533;&#65533;iG[&#65533;&#814;v&#65533;&#65533;&#65533;mlS&#65533;&#65533;&#65533;&#65533;&#65533;&#65533;&#65533;&#65533;&#65533;$&#65533;&#65533;&#65533;&#65533;&#65533;&#65533;&#65533;&#65533;t&#65533;&#65533;&#65533; &#65533;&#65533;}&#65533;&#65533;(&#65533;&#65533;>Q&#65533;&#65533;}lv&#65533;	0@6=<&#65533;&#65533;/&#65533;&#65533;&#65533;&#65533;&#65533;&#65533;&#65533;~7&#65533;&#65533;&#65533;H&#65533;&#65533;p&#65533;C&#65533;&#65533;&#65533;&#65533;1~&#65533;8|&#65533;&#65533;&7&#65533;r&#49499;\&#65533;&#65533;H&#65533;K&#65533;l&#65533;D&#65533;I&#65533;&#65533; &#65533;&#1308;&#65533;2wv&#913;&#65533;r&#65533;{|&#65533;&#65533;R&#65533;N&#65533;&#65533;&#65533;$&#65533;&#65533;&#65533;&#65533;owG&#65533;&#65533;&#65533;:&#65533;/>&#65533;uW=&#65533;&#65533;.l&#65533;w&#65533; "_7&#1329;&#65533;t&#65533;[=&#65533;f&#2041;&#1577;&#65533;&#65533;x&#65533;&#65533;Vo7&#65533;&#65533;w&#65533;k&#65533;&#65533;(&#65533;{&#1777;N&#65533;&#65533;C[&#65533;&#65533;&#65533;&pK&#65533;&#65533;&#65533;4&#65533;&#65533;/&#65533;N&#65533;w&#65533;&#65533;Pw&#65533;&#65533;#?s&#65533;;&#65533;&#65533;b&#65533;&#65533;&#65533;&#65533;&#65533;&#65533;ts&#65533;&#65533; _&#65533;&#65533;&#65533;v&#65533;[&#65533;&#65533;o&#65533;&#65533;I&#65533;&#65533;W&#65533;'&#65533;<A&#65533;&#65533;rp&#65533;~y&#65533;ix&#65533;o`E&#65533;&#65533;&#65533;?&#65533;\&#65533;&#65533;&#65533; 0}&#1373;&#65533;&#65533;s{&#65533;&#1821;&#65533;&#65533;&#65533;/}&#65533;7&#65533;&#65533;&#65533;6&#65533;&#65533;&#65533;z&#65533;&#65533;&#65533;&#65533;&#65533;f&#65533;&#65533;&#65533;&#65533;~&#65533;&#65533;[&#65533;&#65533;V?w&#65533;w&#65533;&#65533;&#65533;&#65533;&#65533;&#65533;9gv&#65533;&#65533;ol&#65533;_&#65533;&#65533;&#65533; &#65533;+&#65533;n\R&#65533;&#65533; &#65533;	Ql&#65533;&#65533;z&#65533;y&#65533;q&#65533;&#65533;q&#65533;&#65533;bwl&#65533;&#65533;{&#65533;&#65533;&#65533;a~&#65533;ykgs&#65533;qe&#65533;&#65533;&#65533;s&#65533;&#65533;xk&#65533;Nwo:gz8v-gn}&#449;&#65533;&#65533;7&#65533;&#65533;&#65533;wD@xu)&#65533;&#65533;;&#65533;t^&#65533;o&#65533;F&#65533;-&#65533;uC&#65533;|&#65533;w&#65533;&#65533;7r&#65533;&#65533;~l&#65533;v&#65533;r&#65533;&#65533;}&#65533;&#65533;&#65533;|&#65533;ow}N&#65533;}'W&#65533;&#65533;6{*(o&#65533;V&#65533;{G(A&#65533;&#1472;&#65533;&#65533;Q&#65533;&#65533;&#65533;p&#65533;&#65533;&#65533;t&#65533;z&#65533;gvvxz&#65533;&#65533;&#65533;f&#65533;y&#65533;&#65533;)&#65533;p}&#65533;~}&#65533;r8o&#65533;&&#65533;&#65533;&#65533;}&#65533;&#65533;q&#65533;&y&#65533;}&#65533;s&#65533;&#65533;s&#65533;Gy&#65533;Fuhh&#65533;&#65533;w&#65533; o&#65533;&#65533;xx&#65533;&#65533;&#65533;'v
&#65533;
&#65533;&#65533;&#65533;W&#65533;&#65533;&#514;,X&#65533;&#65533;&#65533;&#65533;&#65533;~]&#65533;zAH}&#65533;(&#65533;&#65533;GsIx~Y&#65533;W~,wo
&#65533;&#65533;q&#65533;&#65533;}&#65533;&#65533;&#65533;*&#65533;x&#616; (&#65533;&#65533;	&#65533;&#65533;&#65533; $@ x&#65533;s8&#65533;&#65533;X&#65533;&#65533;Ht	&#65533;w&#65533;x(&#65533;R&#65533;&#65533; C&#65533;&#65533;T&#65533;&#65533;&#65533;vi&#65533;w&#65533;&#65533;(w)&#65533;nNhyxsc8y~&#65533;&#65533;&#459;&#65533;8&#65533;&#65533;H{&#65533;8&#65533;&#65533;Gs&#65533;&#65533;|!{&#65533;&#65533;o&#65533;&#65533;RpK&#65533;&#65533;<&#65533;4(`m&#65533;wKK&#32274;&#65533;&#65533;,XuTP&#65533;&#65533;U &#65533;&#65533;w&#65533;&#65533;7&#65533;&#65533;&#65533;&#65533;&#65533;|&#65533;G&#65533;[H&#65533;&#65533;W&#65533;bX>&#65533;o&#65533;&#65533;&#65533;&#65533;&#65533;&#65533;X}&#65533;Wy&#65533;wrI&#65533;E&#1620;&#65533;&#65533;x&#65533;&#65533;&#65533;&#65533;hi&#65533;XW R&#65533; &#65533; /&#65533;(&#549111;Dp,&#65533;&#65533;bvftXy&#65533;&#65533;
eY&#65533;&#65533;R&#65533;&#65533;&#65533;f&#65533;Cq&#65533;&#65533;a&#65533;p&#65533;&#65533;&#65533;&&#65533;r@w{&#65533;&r&#65533;{f&#65533;u(&#1548;&#65533;M)&#65533;&#65533;I&#65533;&#65533;&#65533;&#65533;&#65533;w&#65533;&#65533;&#65533;v&#65533;s&#1096;q&#65533;&#65533;&#65533;&#65533;&#65533;0	Z0	#&#65533;
&#65533;(&#65533;}&#65533;&m'Y&#65533;pY&#65533;a&#65533;K&#65533;&#65533;&#65533;&#65533;&#65533;
W&#65533;v&#65533;f&#65533;&#65533;&#1609;F&#65533;{&#65533;&#65533;&#65533;`wR&#65533;(u.&#65533;y&#65533;&#65533;rSG&#65533;E&#65533;n&#65533;&#65533;n&#65533;w&#65533;i&#65533;&#65533;&#65533;we8&#65533;E}&#65533;&#65533;}&#65533;&#65533;g&#65533;&#65533;&#65533;&#65533;&#65533;&&#65533;&#65533;p&#65533;&#1044;x&#1473;&#65533;&#534;&#65533;i&#65533;&#65533;&#65533;_HG&#65533;&#65533;7W&#65533;6&#65533;R0&#65533;&#65533;&#65533;l&#65533;glJ&#65533;9&#65533;&#65533;&#65533;&#65533;&#65533;&#65533;&#65533;7&#65533;&#65533;~%G&#65533;{&#518;
&#655;&#65533;W&#65533;&#65533;)qJ&#65533;&#65533;Ym&#65533;&#65533;W&#65533;&#65533;&#65533;&#65533;\&#65533;ll9&#65533;(
b&#65533;h&#65533;&#65533;K&#65533;&#65533;XT@{&#65533;&#65533;&#65533;J'&#65533;W&#65533;&#65533;&#38622;7&#65533;&#65533;&#65533;}&#65533;&#65533;z&#65533;W&#65533;r{&#65533;G&#65533;?&#65533;j7u}hBh&#65533;Swn&#65533;&#1568;&#65533;&#65533;&#65533;&#65533; U&#65533;&#65533;&#65533;0&#65533;&#65533;&#65533;&#65533;+7&#65533;&#65533;d&#65533;X&#65533; &#65533;2G~8&#65533;&#65533;1&#65533;&#65533;&#65533;&#65533;&#65533;&#65533;&#65533;&#65533;3&#65533;r&#646;&#65533;L(mz&#65533;{=i&#65533;&#65533;&#65533;z(&#65533;&#249;&#65533;&#713;&#65533;&#65533;&#1559;A&#65533;z&#65533;&#65533;&#65533;@*&#65533;'&#65533;&#65533;@&#65533;u*&#65533;&#65533;&#65533;&#65533;&#678;z&#65533;&#65533;x&#65533;&#65533;&#65533;
e&#65533;&#65533;&#65533;t&#65533;Zrz:1&#65533;&#65533;&#65533; R@&#65533;P&#65533;JhlurY&#65533;&#807;r&#65533;&#65533;&#65533;wz&#65533;&#65533;&#65533;[X&#65533;F9&#65533;&#65533;&#65533;&#65533;&#65533;&#65533;HJ&#65533;;&#1602;Z&#65533;&#65533;y&#65533;E&#65533;&#65533;p&#65533;&#65533;+pT&#65533;&#65533;>&#65533;&#65533;*&#65533;&#1802;S&#65533;P&#65533;&#65533;&#65533;wl(&#543;T&#65533; &#65533;iqh&#65533;9&#472;&#65533;&#65533;&#65533;&#65533;{&#65533;wm&#65533;7&#65533;{&#65533;&#65533;&#65533;z&#65533;K&#65533;&#65533;&#65533;&#65533;&#65533;&#65533;&#65533;p#&#65533;p&#65533;&#65533;x.J&#65533;&#65533;&#65533;? D`D 3o&#65533;&#65533;&#65533;z&#65533;6E&#65533;Ohn&#65533;w&#65533;&#65533;&#65533;&#65533;&#65533;&#65533;r'&#65533;&#65533;I&#65533; &#623;qW~&#65533;&#65533;&#65533;&#25040;C*&#65533;9&#65533;x&#65533;F&#65533;Ly&#65533;&#42201;&#65533;&#65533;&#65533;&#65533;&#65533;&#65533;T@&#65533;R&#65533;(@6&#65533;{n&#65533;&#65533;&#65533;&#65533;&#65533;4&#65533;x&#65533;y&#65533;&#65533;&#65533;ksjq7u0&#65533;&#65533;3y2&#65533;&#65533;&#65533;&#38860;&#1704;&#65533;&#65533;C&#1561;&#65533;&#65533;fw&#65533;&#1095;&#65533;F&#65533;&#65533;&#65533;&#65533;~&#65533;&#65533;&#65533;7		&#65533;&#65533;&#65533;&#65533;&#65533;p&#65533;
&#65533;d&#65533;J&#65533;&#65533;&#65533;&#65533;&#65533;I&#65533;8&#65533;u&#65533;8q:&#65533;r\&#65533;&#65533;&#65533;i&#65533;:&#65533;&#65533;X&#65533;8&#65533;;Jol&#65533;&#65533;&#65533;&#65533;@&#65533;I&#65533;&#65533;&#65533;&#65533;&#65533;6&#65533;&#618;&#65533;&#65533;z&#65533;AZyR &#65533;&#33228;'yQ&#65533;&#65533;&#65533;&#65533;;G&#65533;}j&#65533;&#65533;
&#65533;pn&#65533;&#482;&#65533;&#65533;&#65533;&#65533;Wqj&#65533;&#65533;]&#1747;@Z&#65533;&#65533;*K&#65533;&#65533;&#65533;z2'z&#65533;:&#65533;$&#65533;r:&#65533;!xo&#65533;&#1447;&#65533;&#65533;&#65533;w&#753;vZ&#65533;&#65533;xz&#1786;&#65533;&#65533;A&#65533;&#65533;Z&#65533;uj&#65533;&#1943;&#65533;&#65533;u&#65533;&#65533;~&#65533;'&#65533;&#65533;&#65533;tgk&#65533;&#65533;Ym&#65533;&#65533;4&#65533;&#65533;X&#65533;wA&#65533;|&#65533;&#65533;8Y&#65533;&#65533;&#65533;^(}&#65533;&#65533;|&#65533;&#65533;s&#65533;&#65533;o!'&#65533;&#65533;&#65533;A&#65533;&#65533;&#65533;&#65533;&#65533;&#65533;Xh&#65533;&#65533;&#65533;&#65533;&#65533;8&#65533;&#65533;&#65533;j&#65533;&#65533;&#65533;&#65533;A&#65533;X&#65533;v&#65533;&#65533;<	&#65533;:v&#65533;l_&#65533;
W&#65533;Kw&#65533;&#65533;&#1585;
&#65533;0&#65533;&#65533;n&#65533;@<?&#65533;:&#65533;%&#65533;&#65533;&#65533;&#65533;&#65533;&#65533;8&#65533;TY&#65533;-&#65533;|:{&#1729;&#65533;&#65533;&#65533;8&#65533;'&#65533;v&#65533;&#65533;&#65533;&#65533;|&&#65533;&#65533;&#65533;o&#65533;&#65533;`&#65533;&#65533;&#65533;*&#65533;PJ&#65533;&#65533;&#65533;&#65533;I&#65533;&#65533;&#65533;&#65533;A&#65533;&#65533;&#65533;&#12512;&#65533;&#65533;&#65533;a&#65533;&#65533;&#65533;&#1511;j&#65533;&#65533;&#65533;p
&#65533;&#65533;&#65533;&#664;&#65533;kly&#65533;#&#65533;}~&#65533;&#1560;&#65533;wm&#65533;l&#65533;L&#534;&#65533;&#65533;z&#65533;&#65533;&#65533;s\K&#65533;&&#518;&#65533;yl&#65533;p&#659;&#65533;t&#65533;&#65533;$&#65533;&#65533;&#65533;&#65533;&#65533;VH&#65533;C&#65533;&#65533;&#65533;&#65533;&#65533;I&#65533;&#65533;&#65533;'&#65533;&#65533;&#65533;&#65533;&#65533;&#65533;&#65533;l&#65533;&#39368;z&#65533;/9&#65533;]Y&#65533;&#65533;)&#65533;&#65533;&#65533;&#65533;&#65533;|:&#65533;u&#379;(&#65533;&#65533;&#65533;&#65533;&#65533;5&#65533;&#65533;&#65533;aK&#65533;&#65533;'&#65533;&#65533;&#65533;&#65533;m&#754;xq&#65533;&#65533;&#65533;F~&#65533;J&#65533;8L&#65533;&#65533;&#65533;G&#65533;&#65533;,&#65533;q&#65533;&#65533;la<&#65533;&#65533;9&#65533;ZLs*&#827;&#65533;w&#65533;&#65533;&#65533;&#65533;&#65533;&#65533;5&#320;&#65533;3&#65533;&#65533;7;&#65533;&#65533;'&#65533;&#65533;G&#65533;&#65533;J\&#65533;&#65533;;&#65533;g&#65533;Im&#65533;,&#65533;&#65533;&#65533;&#65533;&#65533;J&#65533;Q&#65533;&#65533; &#601;&#65533;[&#65533;&#65533;R&#65533;&#65533;&#65533;K&#65533;&#65533;&#65533;&#65533;|&#65533;&&#65533;Ksk&#65533;5&#65533;&#602;&#65533;&#65533;&#25083;o&#65533;&#65533;\&#65533;&#738;&#65533;8&#65533;/&#65533;&#65533;&#20211;u'&#65533;&#65533;:s7&#836;&#65533;fi&#65533;P&#65533;x&#65533;&#65533;&#65533;<&#65533;&#65533;&#65533;&#65533;&#65533;&#65533;J&#65533;&#65533;K&#65533;&#65533;&#65533;T}.&#65533;&#65533;T&#65533;&#65533;X&#65533;&#65533;X&#65533;X&#65533;T\&#65533;^&#65533;&#65533;J5&#65533;f&#65533;&#65533;g&#65533;&#65533;e&#65533;]&#65533;&#65533;c-&#65533;k&#65533;&#65533;q&#65533;&#65533;o&#65533;v]&#65533;im&#65533;m&#65533;&#65533;^&#65533;&#65533;d&#65533;&#65533;a&#65533;&#65533;{&#65533;&#65533;[}M&#65533;&#65533;&#1524;^z&#65533;w-&#1483;&#1533;&#65533;&#65533;i&#1548;M&#65533;o&#65533;KU&#65533;&#65533;&#65533;K&#65533;&#1630;&#65533;&#1632;&#1698;=&#1700;]&#1702;}&#1701;&#65533;X&#65533;^&#65533;&#65533;&#1576;&#65533;&#65533;w&#65533;&#1711;&#65533;&#1402;4&#1370;}&#65533;abf&#65533;&#65533;&#1780;&#65533;
&#65533;&#65533;&#65533;&#65533;&#65533;^&#65533;&#65533;^&#65533;&#65533;&#65533;&#413;&#1788;&#65533;&#65533;&#701;S&#65533;`&#65533;5&#1835;0&#65533;%6L&#65533;]&#65533;C&#65533;&#65533;&#65533;&#65533;X&#65533;&#65533;X&#65533;&#65533;
&#65533;&#65533;&#65533;St&#65533;
&#65533;&#65533;&uV&#65533;k&#65533;&#65533;Mf&#1661;&#65533;&#65533;&#65533;&#1914;&#65533;`&#65533;eL&#65533;
&#65533;&#65533;`&#65533;e&#65533;&#65533;&#65533;&#65533;&#65533;&#65533;&#65533;&#1971;&#65533;&#65533;&#65533;&#65533;<5\&#65533;
w&#65533;X&#65533;&#65533;&#65533;&#65533;&#65533;&#65533;&#65533;&#1981; &#65533;&#65533;&#1085;
&#65533;&#65533;&#65533;
~&#65533;&#65533;&#65533;&#65533;&#1854;&#65533;`&#65533;uL&#65533;&#65533;`e&#65533;^&#11825;&#65533;(&#65533;&#65533;OV[&#65533;&#65533;
&#65533;]&#65533;&&#65533;&#65533;&#65533;)&#65533;X&#65533;Y&#65533;&#65533;&#65533;&#65533;&#1903;0	&#65533;}V2&#16897;&#13141;jD&#65533;&#65533;&#65533;XET&#65533;&#65533;v&#65533;B&#65533;q&#65533;e&#65533;iT~f&#65533;&#1791;&#65533;R&#65533;&#65533;}q&#65533;:u7^&#65533;&#65533;Sc&#65533;K&#65533;-&#65533;<e&#65533;^&#65533;&#65533;G&#65533;&#65533;i9Lj^f&#65533;A&#65533;&#65533;&#65533;&#65533;u&#65533;S&#65533;&#65533;&#24606;xpP&#65533;fiq&#65533;&#65533;&#65533;&#65533;&#65533;'FL&#65533;&#65533;z&#65533;&#65533;zK&#65533;&#65533;&#1843;&#65533;^&#65533;N&#65533;&#65533;&#65533;&#1823;&#65533;K &#65533;2P&#65533;2p&#65533;x&#65533;p2`&#65533;&#65533;>&#65533;Jx&#65533;&#65533;&#65533;>&#65533;0&#65533;&#65533; &#65533;i&#65533;yi&#65533;NdnhR&&#65533;T&#65533;T&#65533;&#65533;	&#65533; &#944;K/&#65533;0&#65533;&#65533;&#65533;&#65533; 0 &#65533;YN[lN&#65533;&#65533;&#65533;&#65533;&#65533;g&#65533;iyni]`f&#65533;&#65533;Q2&#65533;QxU&#65533;I&#65533;&#65533;&#28457;&#65533;&#65533;&#65533;0Y &#65533;20&#65533;&#65533;.&#65533;&#65533;N&#65533;&#65533;~&#65533;&#65533;&#65533;a&#65533;&#65533;ti&#65533;\e&#65533;&#65533;E&#65533;xu&#65533;&#65533;}K&#65533;&#65533;TkF&#65533;2&#65533;&#65533;&#65533;d&#65533;&#65533;j.&#65533;&#65533;?L&#65533;F&#65533;&#65533;Y&#65533;&#65533;Nb&#65533;N&#301;&#65533;&#65533;K&#1834;&#65533;Vk&#65533;&#65533;K&#65533;&#65533;&#65533;&#65533;:&#65533;&#65533;4&#65533;&#65533;u&#65533;&#65533;
&&#65533;`&#65533;@&#65533;IOn&#65533;'&#65533;K&#65533;K3ojg&#65533;M&#65533;L8&#65533;K;&#65533;&#65533;Ak&#65533;T&#65533;&#65533;&#2042;&#1880;6m&#65533; &#478;&#65533;&#65533;`&#65533;5\&#65533;&#65533;L&#65533;e&#2047;&#65533;&#65533;&#65533;&#65533;Dxx?Ln&#65533;f&#65533;&#65533;~&#65533;Y	%- 0k&#65533;V&#65533;&#65533;v&#65533;&#65533;&#65533;&#65533;&#65533;&#65533;&#65533;&#65533;&#65533;&#65533;?8  &#65533;&#65533;F&#65533;&#65533;&#65533;j&#65533;o&#65533;el&#65533;V&#65533;6&#65533;&#65533;&#65533;&#65533;6jJ&#65533;&#65533;/&#65533;&#65533;P&#65533;&#65533;&#1382;Fk&#65533;U&#65533;j&#65533;&#65533;&#65533;&#65533; u&#65533;&#65533;&#65533;&#65533;4&#65533;&#65533;&#65533;6&#65533;&#65533;&#65533;&#65533;hi&#65533;&#65533;&#31686;&#65533;&
&#1045;&#65533;Fx	&#65533;&#65533;&#65533;?&#65533;&#65533;&#65533;`=J&#65533;&#65533;&#65533;T&#65533;&#65533;&#1349;&#65533;&#65533;&#65533;&#65533;&#65533;&#65533;&#65533;&#65533;
C&#65533;&#65533;4&#65533;&#1011;&#65533;&#65533;dk&#65533;&#65533;&#65533;&#65533;&&#65533;&#65533;O&#65533;&#65533;?j&#65533;&#65533;&#65533;&#65533;&#65533;&#65533;&#65533;&#65533;F&#65533;&#65533;&#65533;e&#65533;&#65533;&#65533;_&#65533;&#65533;&#65533;&&#65533;"X&#65533;&#65533;&#65533;&#65533;	,&#65533;j&#170;b&#65533;|&#65533;"q"1^&#65533;&#65533;%q&#65533;&#65533;b*DH2&#65533;HW&#65533;DTh&#65533;&#581;&#65533;dP&#65533;&#65533;M&#65533;9u&#65533;&#65533;&#65533;&#65533;&#65533;O&#65533;A&#65533;%Z&#65533;&#65533;Q&#65533;I&#65533;.e&#65533;&#65533;&#65533;S&#65533;Q&#65533;N&#65533;&#65533;sf1&#65533;d&,&#65533;&#65533;&#65533;&#663;^&#65533;&#65533;4&#65533;5cH_gk&#65533;E(&#65533;&#65533;&#65533;&#65533;F&#65533;|&#65533;j&#65533;Z&#65533;c&#65533;r&#65533;&#65533;&#1519;V&#65533;X&#65533;&&#65533;&#1392;&#2010;.&#65533;&#65533;&#65533;w&#65533;`&#65533;&#65533;&#65533;}y&#65533;fU&#793;5o&#65533;&#65533;&#65533;&#65533;g&#1057;E&#65533;&]&#1266;&#65533;x&#238;&#65533;L&#65533;k&#65533;
&#65533;NH&#65533;V&&#65533;m^[&#65533;.&#65533;&#667;&#65533;&#65533;X'&#65533;U&#65533;R&#65533;&#65533;&#65533;&#1368;&#65533;y&#65533;&#65533;:&#65178;&#65533;&#65533;&#65533;sY&#65533;&#65533;:&#65533;Vi&#65533;&#65533;&#335;'_&#65533;&#65533;y&#65533;&#65533;g&#65533;$&#65533;&#65533;$&#65533;&#65533;&#65533;&#65533;&#65533;&#65533;z&#65533;k&#65533;&#65533;%G&#65533;lSk&#65533;&#65533;Hr&#65533;&"&#65533;q&#65533;&#65533;&#65533;&#65533;F&#65533;&#65533;&#65533;+F&#65533;&#638;&#65533;&#65533;=&#65533;(c&#65533;9&#65533;&#65533;R,&#65533;&#65533;N&#65533;+2W&#65533;*=K4&#65533;DSTq&#352;&#65533;2&#65533;&#65533;&#65533;&#65533;z&#65533;&#65533;y&#65533;&#65533;&&#65533;&#65533;c'_n&#65533;1&#65533;d&#65533;&#411;n8&#65533;2 $_&#65533;[n&#65533;$&#65533;&#65533;!&#65533;&#65533;j&#65533;I)?<&#65533;;&#65533;&#65533;&#65533;K0&#65533;sL&#65533;`&#65533;O&#65533;A&#65533;Q&#65533;&#65533;6&#65533;&#65533;M"Z&#65533;r!&#65533;R&#65533;iG^\&#65533;&#65533;&#65533;'&#65533;&#65533;@0&#65533;?K&#65533;J$&#65533;&#65533;3&#65533;
%&#65533;q&#65533;)&#65533;_&#564;&#65533;RL3&#65533;tS&#65533;&#65533;i&#65533;3e&#65533;Q&#65533;;&#65533;+)'	&#65533;&#65533;i&#236;2r&#65533;&#65533;b&#65533;)&#65533;&#65533;|&#65533;H&#65533;<&#65533;+B&#65533;&#65533;*&#65533;/Wn&#65533;u6I&#65533;5&#65533;&#65533;&#65533;&#687;&#65533; &#65533;Q&#65533;&#65533;~&#65533;tZj&#65533;&#65533;&#65533;&#65533;&#65533;$&#65533;&#65533;&#65533;&#65533;3u,&#65533;n&#65533;)&#65533;7/&#65533;1*&#65533;&#65533;&#65533;&#65533; &#65533;&#65533;Y&#65533;J
&#65533;1&#65533;&#65533;&#65533;&#65533;+q&#65533;&#1391;&#65533;+&#581;&#65533;IH#&#845;RlVxa&#65533;n&#65533;J*1 $&#65533;(&#65533;&#65533;&#65533;nY&#65533;7,".H&#65533;M	<	+&#65533;&#65533;&#65533;&#65533;C|&#65533;&#65533;&#65533;:&#65533;&#718;&#65533;&#65533;=v_E&#65533;&#65533;&#65533;F]&#65533;*&#65533;&#65533;&#65533;g&#65533;&#65533;&#65533;&#1425;&#65533;&#65533;&#65533;&#65533;Uz!&&#65533;&#65533;
&#65533;&#65533;&"&#65533;&#16983;O&#65533;p&#1347;&#65533;
&#65533;Q&#65533;&h&#65533;&#65533;&#65533;&#65533;Y`&#65533;&#65533;&#65533;peF&#65533;&#65533;&#65533;1&#65533;&#65533;&#65533;&#65533;R&#65533;&#65533;{n&#65533;O&#65533;%&#65533;J&#65533;&#65533;&#65533;U~19&#65533;	&#65533;`&#65533;n&#65533;`&#65533;&#65533;&&#65533;&#65533;)1Y&#65533;&#478;9&#65533;&#1824;&#65533;&#65533;M&#65533;&#65533;xe&#65533;&#65533;x&#65533;&#65533;&(&#65533;&#65533;](Zb&#65533;&#65533;{u&#65533;[w}&#65533;I&#65533;&#65533;DF&#1682;&#65533;&#294;&#65533;;&#65533;&#1702;&#65533;&#65533;E*&#65533;Dw5&#65533;&#65533;&#65533;&#65533;@,&#65533;6m&#65533;iV&#65533;r&#65533;&#65533;L&#65533;>)&#65533;&#65533;&#65533;&#65533;	H&#65533; q&#65533;Q &#65533;Vy&#65533;I^7&#65533;|&#65533;&#65533;*&#65533;I2&#65533;&#65533;C%*&#65533;Zh&#216;&#65533;&#65533;&#65533;N&#65533;&#65533;jQ@&#65533;&#65533;y&#65533;F&#65533;&#65533;d6&#65533;E.y&#65533;&#802;&#65533;E&#65533;C=	&#65533;HW&#65533;&#65533;e&#65533;&	&#65533;&#65533;&#65533;&#65533;&#65533;&#65533;V&#65533;O&#65533;#$!&#65533;b&#457;Jp&#65533;&#65533;W&#65533;:w!8]@&#65533;&#65533;&#65533;&#65533;u&#65533;"&#65533;D-&#65533;&#65533;.&#65533;2d&#65533;Mr?d&#65533;&#65533;&#65533; ky&#699;&#65533;n&#65533;B=&#65533;/&#65533;&#65533;&#65533;&#1364;&#65533;&#65533;W&#65533;"&#65533;&#65533;+a&#65533;&#65533;&#324;9&#65533;h&#65533;$&#65533;&#65533;(&#65533;&#65533;E#>!5&#65533;&#65533;C&#65533;&#777;\vT*&#65533;&#65533;nY&#65533;J&#65533;8&#65533;&#65533;&#65533;IM&#65533;&#65533;&#65533;B$&#65533;	H&#65533;L{&#65533;DVQ&#65533;&#65533;&#65533;"&#65533;!-yIL&#65533;&#65533;X&#65533;(<r&#65533;&#65533;&#65533;p'QcL-&#65533;&#65533;<&#65533;B&#65533;&#65533;x&#65533;Fl"&#65533;0&#65533;z?&#65533;&#1934;&#65533;b&#65533;)&#65533;&#65533;	&#65533; ?r&#65533;"&#65533;D&#65533;+&#65533;&#65533;&#65533;&#65533;!&#65533;*|&#65533;
b&#65533;B&#65533;&#65533;f%3yMl&#65533;f=Y&#65533;&#65533;/&#65533;	Ib&#65533;b&#65533;&#65533;J&#65533;48&#65533;&#65533;B&#65533;&#65533;&#65533;&#65533;&#65533;r&#65533;&#65533;&#65533;&#65533;A&#65533;kLe&#65533;&#65533;&#65533;;&#65533;&#65533;,&#65533;&#65533;U^v%&#65533;&#65533;k&#65533;&#65533;PV&#65533;&#65533; &#65533;<@"(&#65533;/
&#65533;gR&#65533;&#65533;&#65533;6-zQ&#65533;v&#65533;&#65533;&#65533;#&#65533;&g&&#65533;H|&#65533;R&&#65533;.D K&#65533;&#158;&#65533;&#65533;&#65533;^B|W&#65533;&#65533; &#65533;J&#65533;;]&#65533;W&#1032;&#65533; &#65533;&#65533;H&#65533;~&#65533;&#65533;fT&#65533;Ke&#65533;S^&#309442;&#65533;&#65533;&#65533;P&#65533;a g&#65533;cH&#65533;,5&#65533;l&#555;7&#65533;P&#65533;&#65533;&#65533;&#1852; &#10857;r&#65533;&#65533;&#65533;"&#65533;&#65533;&#65533;&Pf*\&#65533;&#65533;&#65533;*&:&#1098;6U&#65533;&#65533;%lN&#65533;&#65533;&#65533;_8&#1249;D&#65533;+&#65533;$B&#65533;&#65533;&#65533;&#65533;P
&#65533;&#65533;7&#65533;@&#65533;:&#45082;MV&#65533;f&#65533;&#65533;&#65533;*Fd=&#65533;.c&#65533;&#65533;&#65533;&#65533;5M~e&#65533;+
&#65533;Z&#65533;
v&#65533;Q&#65533;j&#65533;p&#65533;1&#65533;^&#65533;&&#65533;&#65533;&#65533;r&#65533;$&#65533;&#435;&#65533;,KXVq&#65533;&#65533;&#65533;&#65533;&#65533;MA2&#1651;76&#65533;EP&#65533;&#65533;&#65533;&#1330;&#65533;&#65533;&#65533;nw&#65533;&#65533;
&#65533;z3M&#65533;&#65533;jKT&#65533;>Wr)&#1381;&#65533;&#65533;YW&#65533;T&#65533;&#65533;AwlB&#65533;&#65533;j&#65533;&#65533;&#1603;du&#65533;3'G&#65533;&#65533;k&#65533;{`{&#65533;RE&#65533;b&#65533;&#65533;&#65533;&#65533;~w[&#65533;M&#65533;&#65533;O&#65533;N&#65533;&#65533;5&#65533;&#65533;&#65533;%&#65533;&#65533;&#65533;&#65533;,&#65533;&#65533;&#1946;_$&#65533;&#65533;Mp&#65533;]&#65533;:&#65533;Ju&#65533;)oy/&#65533;$p&#65533;v&#65533;&#65533;A&#65533;	&#65533;q&#65533;&#65533;&#65533;f&#65533;l&#65533;=&#65533;&#65533;"&#65533;&#65533;&#65533;i&#1540;&#65533;(4&#65533;&#65533;).&#65533;Q 
&#1405;X&#65533;[&#65533;[&#65533;YK&#65533;)&#65533;&#65533;&#65533;IoA)&#65533;&#65533;&#65533;F%-&#65533;S8&#759;&#65533;&#65533;&#65533;3&#65533;&#2037;&#65533;&#65533;&#65533;&#65533;y&#65533;VqL&#65533;<&#65533;&#65533;p&#65533;&#65533;|hD;&#65533;&#65533;&#65533;k&#65533;&#65533;&#65533;&#65533;&#65533;5&#65533;&#65533;&#65533;&#65533;&#65533;&#65533;&#65533;&#65533;&#65533;&#65533;&#65533;-&#65533;&#65533;&#65533;x&#65533;&#65533;l&#65533;&#65533;D&#65533;&#65533;&#65533;&#65533;`u%N&#65533;N$Z&#1459;&#65533;&#65533;&#65533;
&#65533;&#65533;&#65533;&#65533;&#65533;TM&#65533;KT Hql&#65533;%&#65533;Xgf&#65533;&#65533;&#1132;&#911;&#65533;S&#65533;&eTCx&#65533;h#&#65533;#&#65533;&#65533;Z&#65533;&#1782;&#65533;FY&#65533;`8:&#65533;&#16297;`&":K4&#65533;&#65533;	&#65533;&#65533;KJ&#65533;=qsyd}mr;&#65533;&#65533;&#65533;&#338;V&#65533;j&#65533;;&#65533;&#65533;5&#65533;&#65533;~p&#65533;&#65533;&#65533;&#65533;&#65533;2@&#65533;F&#65533;6&#65533;&#65533;&#41163;QmV&#65533;&#65533;U&#65533;c&#65533;&#1768;w&#65533;0&#65533;. v&#65533;3|&#1496;&#65533;&#65533;8&#65533;-&#65533;&#65533;&#65533;&#65533;y&#65533;I&#65533;
G&#65533;&#65533;}gu-&#65533;Lq&#65533;R&#65533;5ic&#65533;H]&#65533;&#65533;m&#65533;&#65533;&#65533;&#65533;&#65533;s&#484;$&#65533;O6H&#65533;jQ&#65533;&#65533;&#65533;ETL>5&#65533;p&#65533;&#65533;|&#65533;k&Z%&#65533;Wp&#65533;&#65533;]&#65533;&#65533;&#65533;]&#65533;m&#65533;s&#65533;S&#65533;&#65533;&#65533;GV!h\q&#65533;&#636; ]b&#65533;{5 8	&#65533;N"V_&#1565;&#65533;&#65533;1&#65533;&#65533;4&#840;#&#65533;@&#65533;&#65533;5&#65533;;&#65533;=qK&#65533;&#65533;&#65533;_{&#65533;=&#65533;l&#65533;&#65533;awy#T&#65533;_&#65533;N&#65533;&#65533;%Y&#65533;9|&#65533;&#65533;>&#65533;&#65533;&#65533;%&#65533;a&#65533;t&#384;&#65533; &#65533;|&#352;&#65533;&#65533;&#733;&#65533;lc3I&#65533;&#65533;-&#3179;&#65533;&#65533;:&#65533;'6?&#65533;&#65533;G_&#65533;Rx&#65533;&#65533;f&#65533;&#65533;&#65533;&#65533;%&#65533;&#65533;$<@&#65533;u.ta&#65533;q^X&#65533;/&#65533;&#65533;&#65533;&#1372;X&#65533;B5&#65533;&&#65533;&#65533;~U&#65533;&#65533;&#65533;/&#65533;&#65533;=&#65533;R8&#65533;|3>T+&#65533;h>&#65533;K&#65533;&#65533;&#65533;&#65533;{>&#65533;&#65533;>&#65533;@&#65533;&#65533;&#65533;&#65533;&#65533;<&#65533;P>\&#65533;&#65533;&#65533;&#65533;}&#1783;&#65533;"&#65533;_&#65533;&#65533;+7&#65533;`&#65533;&#65533;C$** v3&#65533;L&#65533;&#65533;=AI&#65533;&#65533;`&#65533;&#65533;?^6&#65533;&#65533;	&#65533;&#65533;&#65533;h&#65533;O0&#65533;&#65533;&#65533;&#65533;&#65533;J&#65533;&#19657;LBuk&#65533;&#65533;>	|B(&#65533;&#65533;&#731;&#65533; &#65533;&#65533;H>&#65533;&#65533;2&#65533;&#65533;c&#65533;eZ&#65533;&#65533;@&#65533;&#65533;&#65533;)"T&#65533;&#65533;2&#65533;)J E&#65533;&#65533;)B&#65533;H &#65533;C6&#65533;&#65533;	A&#65533;&#65533;8&#65533; OH$&#65533;y &#65533;:&#65533;0&#65533;&#65533;&#65533;1r-AR&#65533;&#65533;S7&#65533;&#65533;B X&#177;s&#65533;(&#65533;DJ&#65533;	
&#65533;$4B&#65533;;&#65533;G<&#65533;&#65533;B&#65533;@2&#65533;	_*&#65533;&#65533;&#233;&#65533;&#65533;:3&#65533;&#65533;&#65533;&#65533;^&#65533;&#65533;&#65533;0 r&#65533;&#65533;8<&#65533;_&#65533;&#65533;&#65533;O(Kh&#65533;64 &#65533;&#65533;h1E&#65533;&#65533;%1&#65533;&#65533;&#65533;SB&#316;*&#65533;&#65533;&&#65533;Dh&#65533;&#65533;K&#65533;BG &#65533;&#65533;&#65533;&#819;4&#65533;&#65533;91&#65533;&#65533;&#65533;&#65533;&#65533;*&#65533;&#65533;&#65533;_H$&#65533;&#65533;&#65533;	h&#65533;&#65533;&#65533; &#65533;&#65533;v&#65533;+&#65533;&#65533;`&#65533;erE1&#65533;&#65533;h6&#872;8OL&#65533;%d&#283;pD&#65533;&#65533;	I&#65533;F&#65533;&#65533;&#65533;Kl&#410;P&#65533;EH|&#257;&#65533;&#65533;o&#65533;0&#65533;bx &#62712;b,@;s&#65533;-4Pq&#65533;~&#65533;T&#65533;&#544;#&#65533;F&#65533;H&#65533;CB&#65533;&#65533;gLH&#65533;&#65533;&#65533;&#65533;\D&#65533;{H&#65533;&#439;&#65533;F&#65533;	&#65533;0&#65533;&#65533;&#65533;)&#65533;&#65533;9&#65533;DI13&#65533;q#&#65533;q&#247;z5&#65533;&#542; H&#65533;<&#537;&#65533;&#692;&#65533;&#65533;M&#65533;F&#65533;&#1801;j&#65533;&#65533;j,&#65533;&#65533;	&#65533;3&#65533;PS&#65533;&#65533;6&#65533;L&#65533;h3Az&#65533;2A&#65533;&#65533;&#457;X&#65533;&#65533;R&#65533;dl&#577;d&#65533;FtF&#65533;&#65533;J&#65533;&#65533;&#65533;K&#65533;I&#65533;&#65533;&#65533;&#65533;J&#65533;Ho&#65533;&#65533;&#65533;@u&#65533;&#65533;&#1195;&#65533;&#65533;5&#65533;&#65533;&#65533;&#65533;&#65533;&#65533;&#65533;d&#65533;ps(&#65533;&#65533;&#522;#&#65533;&#65533;&#65533;+&#65533;&#65533;)&#65533;K&#65533;d&#622;&#65533;D&#65533;&#65533;I&#65533;{&#65533;&#65533;|MZ&#65533;&#424;<&#789;D&#65533;&#65533;K&#65533;&#65533;&#65533;&#64234;&#65533;&#648;,H&#65533;&#65533;&#65533;&#65533;&#65533;&#140;&#65533;<F&#65533;&#65533;&#65533;&#65533;&#65533;&#65533;&#65533;&#65533;:&#65533;&#65533;&#65533;h&#65533;&#65533;0&#65533;&#65533;&#65533;&#65533;d&#65533;&#65533;&#65533;H|>&#65533;&#65533;Nm&#65533;&#65533;&#65533;&#65533;&#65533;&#65533;4&#65533;j<M&#65533;&#65533;B#&#65533;I&#65533; O&#65533;+&#65533;&#65533;&#65533;&#65533;R|&#65533;^J&#65533;&#65533;kH&#65533;k&#65533;&#65533;&#752;X&#585;&#65533;TJ&#65533;&#65533;I&#65533;&#65533;&#65533;*&#65533;&#65533;&#65533;H&lM&#65533;<PD&#65533;l&#65533;JP,L&#65533;&#65533;I&#65533;<&#65533;&#65533;t&#65533;&#65533;@&#65533;0p&#65533;&#65533;&#65533;
G&#233;&#65533;&#65533;B&#65533;&#65533;6nl&#65533;&#65533;&#65533;&#65533;3&#65533;&#65533;&#65533;N&#1244;P&#65533;&#65533;&#65533;&#65533;&#958;DP&#65533;2&#65533;<&#735;&#65533;K&#65533;&#65533; &#65533;H&#65533;D&#65533;L&#65533;&#65533;SE&#65533;d&#65533;&#65533;&#65533;L&#65533;&#65533;&#65533;T&#65533;O&#65533;L&#65533;O|&#65533;&#65533;&#65533;&#65533;&#65533;&#65533;<&#399;0K&#65533;&#65533;GD&#65533;&#65533;&#65533;R]@&#65533;&#65533;Q1&#65533;.H&#65533;&#65533;/}Q&#65533;P&#65533;&#65533;l&#65533;=L&#65533;F&#65533;GJ&#65533;X&#65533;;L%&#65533;&#65533;&#65533;&#65533;&#65533;&#65533;f&#65533;&#65533;6&#65533;O&#65533;S&#65533;&#65533;&#65533;F&#65533;&#65533;1]&#65533;&#65533;&#65533;e$L&#65533;&#1801;&#894;,&#65533;DMTFe&#65533;Q&#65533;&#65533;&#65533;4&#65533;&#65533;K*&#841;&#65533;R&#65533;4&#65533;:KC&#172;4T&#65533;lP M&#65533;&#65533;z+U#&#65533; &#65533;J&#65533;t9-m&#65533;&#65533;F&#65533;&#65533;&#65533;*&#65533;G&#65533;&#65533;&#65533;&#65533;_&#65533;R6&#65533;&#1339;&#65533;D&#65533;&#65533;V]&#65533;N&#65533;K#&#65533;&#65533;&#65533;&#65533;>@5FL&#65533;&#65533;&#65533;.&#841;O	&#65533;&#65533;r&#65533;&#65533;&#65533;&#1469;&#65533;&#65533;%&#65533;&#65533;D&#65533;Q^M&#1510;rT&#65533;&#65533;Ql&#65533;Tr&#65533;&#1000;&#65533;N3&#65533;&#65533;c]&#65533;&#65533;&#65533;>O&#65533;&#65533;&#65533;&#65533;>&#65533;x&#65533;KU7&#65533;&#65533;&#65533;4y8(&#65533;&#1158;&#65533;T]Ml&#65533;<&#65533;D&#65533;q&#65533;&#65533;{u&#65533;5U&#65533;&#65533;/Su&#65533;X&#65533;&#65533;IVV&#65533;V&#65533;&#65533;Fd&#65533;Ts&#65533;n&#65533;&#65533;z&#65533;&#65533;d&#65533;A&#65533;M&#65533;fu&#65533;&#65533;l&#65533;V&#65533;&#65533;7&#65533;&#65533;&#1332;Y&#65533;M&#65533;&#65533;WmQT&#65533;}QE&#65533;X&#65533;&#65533;&&#65533;&#65533;F&#65533;&#65533;VL&#65533;]&#65533;T-=5&#65533;&#1502;&#65533;&#65533;&#65533;lWK&#65533;&#144;&#65533;P mYdE&#65533; mY&#65533;&#65533;l&#65533;.X&#65533;}S&#65533;-Z&#65533;#&#65533;&#65533;&#65533;U%V&#65533;&#65533;Ym&#65533;Md&#65533;&#65533;&#65533;ScVn&#65533;&#1325;&#65533;,&#65533;[&#65533;&#65533;&#65533;Y]Z&#65533;\&#65533;&#65533;TH|H&#65533;&#53843;Zt][&#65533;&#65533;&#65533;&#65533;&#65533;&#65533;w%\&#65533;&#65533;V=mI&#65533;&#65533;a&#65533;&#65533;&#65533;T&#65533;&#65533;&#1838;&#65533;&#65533;&#65533;+Y
&#65533;-L&#65533;&#65533;&#65533;E&#1836;]S&#65533;X&#65533;\&#65533;-!
\&#65533;`&#65533;\&#65533;&#65533;8&#65533;&#65533;&#65533;&#65533;\&#65533;&#65533;&#1161;&#65533;Q&#65533;l&#1642;^BM^&#65533;&#65533;&#1431;&#65533;&#65533;&#65533;&#591;%^&#65533;h&#65533;l&#65533;&#1725;&#65533;&#65533;&#65533;\H&#65533;\LR&#65533;EMy&#65533;&#65533;&#65533;&#65533;&#1651;&#65533;&#1924;u&#65533;&#65533;RT&#65533;&#65533;6E&#65533;&#65533;&#65533;Z&#65533;&#65533;&#65533;a&#65533;&#1493;&#1702;&#65533;&#65533;&#65533;&#65533;^&#65533;]&#65533;&#65533;&#65533;S&#65533;MS&#65533;&#65533;\&#65533;\&#2001;&#65533;&#65533;u_8&#65533;&#65533;J=&#65533;&#65533;&#65533;L%&#65533;[=_&#65533;&#65533;B`#&#65533;

#LO&#65533;&#65533;_&#65533;vEZ&#65533;&#65533;&#3597;&#65533;&#65533;WD&#65533;&#1897;T&#65533;&#65533;&#65533;&#65533;&#65533;&#65533;Z&#65533;X&#65533;&#1960;}&#65533;&#65533;V&#65533;&#65533;I&#65533;&#65533;&#65533;&#65533;_0&#65533;&#65533;&#65533;a&#65533;i[&#65533;[ fP&#65533;&#65533;&#65533;V-`6Y&#65533;E&#65533;&#65533;&#65533;&#65533;-]lRB&#65533;W&#65533;&#65533;J]a	&#65533;&#65533;m&#65533;&#65533;}\ &#65533;&#65533;&#65533;&#65533;^%&#65533;V&#65533;E&#65533;&#65533;&#65533;=a&#65533;&#65533;]&#65533;-L!&#65533;&#1709;&#65533;&#1283;u&#65533;.U&#65533;x6&#65533;&#65533;&#65533;(&#65533;V&#65533;@Y&#65533;u>cBf!&#65533;M&#65533;&#65533;]&#65533;-H&#65533;&#65533;Y6&#65533;&#65533;8&#65533;&#65533;&#65533;c&#65533;&#65533;MM,
4&#65533;&#65533;C&#65533;&#65533;&#65533;&#65533;B&#65533;k&#65533;&#65533;:&#65533;aZU&#65533;7%b&#65533;&#65533;&#65533;*&#65533;&#65533;&#65533;N&#65533;&#65533;&#65533;S&#65533;`&#65533;&#65533;&#65533;&#65533;&#65533;KE
.Fd7&#65533;a]e`&#65533;_}S7NVEv&#65533;+&#65533;ec&`&#65533;d&#65533;I&#65533;=&#65533;k,&#65533;xR>e&#65533;I&#65533;&#65533;e&#65533;&#65533;,&#65533;&#65533;O&#65533;`&#65533;L!&#65533;&#65533;m&#65533;Y>&#65533;&#65533;&#65533;2&#65533;r&#65533;Zc&#65533;&#65533;&#65533;T&#65533;-bs&#65533;&#65533;&#65533;&#65533;ae&#65533;&#65533;J_&#65533;<q&#65533;gL&#65533;4e_&#65533;&#65533;&#65533;UF&#65533;&#65533;&#65533;&#65533;&#65533;Z%l`bN&#65533;&#65533;&#65533;&#65533;8&#65533;I&#65533;}.&#65533;:VcZ&#65533;&#65533;&#65533;&#65533;	&#65533;~&#65533;s&#65533;&#65533;iK&#65533;Meu&#65533;&#65533;&#65533;[>[&#65533;&#65533;c&#65533;[&#65533;%&#65533;&#65533;cJMhmM`)&#65533;J&#65533;&#65533;hU&#65533;&#65533;T&#65533;Ui&#65533;&#65533;&#65533;avWY&#65533;E&#65533;&#65533;&#65533;=&#65533;N&#65533;~&#65533;&#65533;&#1898;&#65533;&#65533;w&#65533;b$&#65533;&#65533;&#65533;&#18318;&#65533;}v\&#65533;j&#65533;fr&#65533;gAe&#65533;=&#65533;_U6&#65533;&#65533;&#65533;&#65533;&#2014;&#65533;&#1242;&f&#65533;&#1946;>]?=&#65533;&#65533;&#65533;&#65533;&#65533;l&#65533;j&#65533;>&#65533;&#65533;&#65533;&#65533;&#65533;&#65533;j&#65533;dek&#65533;U&#1556;h&#65533;-&#65533;^&#65533;]^bz&#65533;l&#65533;&#65533;j&#65533;&#65533;&#65533;&#65533;&#65533;&#65533;kWv&#65533;Y&#65533;d&#65533;Vg=MO&#65533;6_nn&#65533;bmi&#65533;%&#65533;2&#65533;g&#65533;&#65533;&#31518;_b&#65533;]&#65533;&#65533;_&#894;&#65533;&#65533;j&#65533;&#65533;&#65533;e&#65533;&#65533;&#65533;&#65533;&#65533;vkIm&#65533;&#65533;m=ci&#65533;k{&#65533;&#65533;&#65533;um&#65533;&#65533;Vo&#65533;&#1134;&#65533;m&#65533;&#65533;&#65533;b&#65533;^X+Vi|&#65533;X:N&#65533;&#65533;~&#65533;&#65533;&#65533;k>S&#65533;&#65533;&#65533;&#65533;&#65533;N&#65533;&#65533;tP&#65533;&#65533;n&#65533;&#65533;&#65533;&#65533;o&#65533;&#65533;&#65533; &#65533;&#65533;&#65533;&#65533;T&#65533;Fh&#65533;&#65533;&#65533;^&#65533;&#65533;m&#65533;&#65533;]&#65533;&#65533;l&#65533;&#65533;&#65533;<&#65533;&#65533;&#65533;&#37941;lD&#65533;l&#65533;&#65533;p&#65533;&#65533;l&#65533;&#2446;&#65533;&#65533;&#65533;a&#65533;Ua&#65533;&#65533;&#65533;v&#65533;&#358;&#1380;&#65533;&#58557;o&#65533;&#65533;&#65533;&#1708;&#65533;&#65533;d	q&#816;o&#65533;&#65533;&#65533;&#65533;\&#65533;Fq&#65533;U&#65533;%&#65533;&#65533;Q&#65533;V&#65533;&#65533;N&#65533;&#65533;&#65533;&#65533;%Ne>&#65533;g_&#65533;8Z.l&#65533;&#65533;c&#65533;&#65533;j&#65533;&#65533;`W>p&#65533;&#65533;6&#65533;'.q&#65533;&#65533;pWp&#65533;&#65533;&#65533;&#65533;&#65533;fr&#65533;4
&#65533;p&#65533;&#65533;p&#65533;&#65533;&#65533;&#65533;&#65533;f&#65533;Nhn&#65533;^&#65533;J5&#65533;&#65533;&#65533;&#65533;&#65533;t&#65533;&#65533; &#65533;&#65533;IsBWs&#65533;&#65533;D&#65533;nd&#65533;&#65533;&#65533;N&#65533;&#65533;&#1779;&#65533;&#65533;w&#65533;x}`&#65533;U`0&#65533;m&#65533;&#65533;1&#65533;&#65533;2&#65533;&#65533;Bu&#65533;&#65533;&#65533;&#65533;&#65533;&#65533;LO&#65533;&#65533;6&#30510;p&#65533;vj;?&#65533;&#65533;&#65533;&#65533;&p&#65533;&#65533;n?&#65533;!nDu^&#65533;	
&#65533;&#65533;E&#65533;wf&#65533;&#65533;&#65533;v.&#65533;-f&#65533;&#65533;q&#65533;&#65533;&#65533;&#65533;j,&#65533;i&#65533;.eb&#65533;^&#65533;&#65533;&#65533;&#65533;&#65533;{V&#65533;S&#65533;mI&#65533;r@^&#65533;&#65533;v&#65533;&#65533;&#65533;&#65533;]l&#65533;&#65533;/&#65533;@&#65533;&#65533;&#65533;&#65533;&#65533;nl&#65533;w&#65533;prVVf&#65533;&#65533;&#65533;R&#65533;&#65533;&#1942;&#65533;d_&#65533;&#65533;Vcd&#65533;f&#65533;n&#65533;m&#65533;&#65533;'&#65533;M&#65533;&#65533;&#65533;&#65533;3&#65533;w&#65533;&#65533;&#65533;&#65533;C&#65533;c&#1678;&#65533;&#65533;
&#65533;VkH&#65533;j&#65533;&#65533;8&#65533;&#65533;V&#65533;l&#65533;V&#65533;&#65533;][/&#65533;$&#65533;&#65533;&#65533;_y&#65533;&&#65533;?K&#65533;&#65533;`&#65533;&#65533;&#65533;Oa}&#65533;&#65533;&#65533;&#65533;.b&#65533;2&#65533;no&#65533;i&#65533;&#65533;m&#1716;&#65533;&#65533;&#65533;&#65533;5&#65533;&#1853;&#65533;&#65533;oWu|v6&#65533;iVw&#65533;QZ&#65533;v&#65533;&#65533;&#65533;&w&#65533;&#65533;&#65533;&#65533;?&#65533;_&#65533;O&#65533;?/q&#65533;oUec&#65533;/j&#65533;x&#65533;&#65533;ZD&#65533;&#65533;g{&#65533;p&#65533;&#65533;&#48135;&#65533;5&#65533;yz&#65533;&#65533;&#65533;&#65533;U&#65533;z&#65533;/n;&#65533;&#65533;&]0yk&#65533;&#167;&#65533;&#65533;&#65533;j&#65533;&#65533;{&#65533;?t&#65533;}&#65533;&#65533;U&#65533;&#65533;k&#65533;gg&#766;&#65533;D7&#65533;U&#65533;&#65533;/&#65533;&#65533;Y7&#65533;vO&#65533;/z&#65533;&#65533;^/&#65533;}&#65533;&#65533;	&#65533;&#65533;fN&#65533;Dh&#65533;&#65533;nh?&#65533;&#65533;&#65533;&#65533;i&#65533;6&#65533;u'w&#65533;&#65533;p&#65533;|'t}lo&#65533;&#65533;Wt&#65533;&#65533;"&#65533;&#65533;&#951;&#65533;N}_&#65533;&#65533;e&#65533;K&#65533;&#65533;&#65533;j&#65533;&#65533;d&#65533;&#65533;x&#65533;&#65533;o&#65533;}&#767;&#65533;.{&#65533;Dj&#65533;om9%&#65533;&#65533;k&#65533;&#65533;&#65533;&#65533;&#65533;&#65533;g&#65533;&#65533;7r&#65533;/&#65533;/V&#65533;&#65533; ,h&#65533; &#132;
2l&#65533;&#65533;!&#264;'R&#65533;h&#65533;b&#65533;&#65533;5&#65533;&#65533;&#65533;G&#65533; =&#65533;&#65533;&#65533;&#65533;$&#595; ;6R&#65533;2&#65533;&#533;0S&#65533;&#65533;&#65533; &#661;"s&#65533;&#49747;fL&#65533;5&#65533;
&#65533;r'P&#65533;Iy&#65533;TjR'AG+q&#65533;h&#65533;*&#1452;Z&#65533;r&#65533;&#65533;&#65533;+&#1584;b&#466;-k&#65533;&#65533;J&#65533;
&#65533;T&#65533;&#65533;$A&#65533;nk2&#65533;[&#65533;#&#1761;3&#65533;$&#65533;Vo&#1147;n&#65533;&#65533;&#65533;)&#65533;-&#1179;	&#65533;?%&#65533;&#65533;&#65533;_&#65533;&#65533;sJ&#65533;x&#65533;2&#65533;&#794;7s&#65533;&#65533;&#65533;3&#65533;&#65533;&#65533;r\&#65533;r&#65533;R&#65533;&#65533;&#65533;&#65533;&#65533;&#65533;h_&#65533;%a"t&#65533;&#65533;&#65533;m&#542;~&#65533;&#65533;Wn&#3665;&#65533;&#65533;&#65533;vro&#65533;+g&#65533;*&#65533;9&#65533;&#65533;&#1191;S&#65533;n&#65533;9&#65533;&#65533;z%&#65533;F=&#65533;7r&#65533;|&#65533;&#65533;&#65533;&#65533;&#65533;&#65533;&#65533;rxc&#65533;&#65533;u&#65533;f&#65533;&#65533;i&#65533;&#65533;+]&#65533;&#65533;&#65533;?&#65533;
8&#65533;f&#65533;g&#65533;S&#65533;&#65533;&#1921;&#65533;&#65533;Sz&#65533;&#886;&#65533;}O&#65533;&#65533;`&#65533;&#65533;&#65533;&#65533;&#65533;BP5&#65533;^]&#65533;&#65533;&#65533;9G &#65533;)&#65533;&#65533;"&#65533;-B&#65533;]n&#65533;&#65533;&#65533;c(e&#65533;&#65533;&#65533;&#65533;6&#65533;@&#65533;&#1109;\`&#65533;&#65533;&#65533;&#65533;&#65533;Vk&#65533;&#65533;&#65533;K&#65533;&#65533;~.J9%&#65533;UZyeB0V&#65533; `&#65533;&#65533;8#}&#65533;&#65533;8&#65533;&#65533;>H&#65533;&#65533;I&#65533;'bq&#1192;&#65533;y&#65533;%4&#65533;q&" &b&#65533;'&#65533;}&#65533;&#65533;&#65533;gZ&#65533;&#65533;&#65533;&#65533;&#65533;&#65533;q&#65533;!i&#65533;&#65533;&#65533;&#65533;&#1864;<&#65533;&#65533;}&#65533;i&#65533;&#65533;n&#65533;g&#65533;&#65533;=y\&#65533;&#65533;&#65533;:*&#65533;&#65533;&#65533;&#1680;&#65533;gN&#65533;&#65533;&#65533;&#65533;&#65533;v&#65533;r&#65533;&#65533;&#65533;&#65533;&#65533;&#65533;&#65533;&#65533;k:&#65533;&#1180;w&#65533;&#65533;&#65533;&#65533;&#65533;z'&#65533;z&#65533;z,&#65533;&#65533;*&#47264;&#65533;&#65533;&#65533;|6&#438;c&#65533;&#65533;::&#65533;@&#65533;=&#65533;c&#65533;z%f&#65533;{&#65533;&#65533;&#65533;r&#65533;&W+&#65533;S-&#65533;.&#65533;&#65533;&#65533;&#65533;&#65533;Tke&#65533;[&#65533;&#65533;*&#65533;&#65533;&#65533;Z&#65533;lE&#65533;&#424;&#65533;m&#65533;iC&#65533;
&#29887;R&#65533;&#65533;vm&#65533;.&#65533;K<1V&#65533;)&#65533;&#65533;[G&#65533;a&#65533;&#65533;'&&#65533;&#65533;r&#65533;&#65533;A/j&#65533;	&#714;&#65533;q&#65533;y&#65533;)`+&#65533;J1&#65533;5&#65533;|&#65533;@&#65533;&#65533;&#65533;qL_&#65533;
&#65533;&#65533;a&#65533;*&#65533;@3\&#65533;&#65533;p&#65533;&#65533;&#65533;M&#65533;&#65533;&#65533;2&#65533;8&#1353;8[}5&#1446;6)&#65533;=k,&#65533;@r7Y&#65533;m&#65533;;,a&#65533;iZ&#65533;&#575;b&#65533;&#65533;1&#65533;4s&#65533;u&#65533;}7&#65533;:&#65533;M&#65533;&#65533;k;&#65533;&#65533;&#982;\&&#65533;;&#65533;Y&#65533;&#65533;9&#52809;&#65533;,v&#65533;$.G5&#1941;[~9&#65533;[K&#65533;],S&#65533;jclh&#65533;&#65533;=-w&#65533;^&#65533;X&#65533;&#65533;&#65533;&#65533;qkp&#65533;L&#65533;~&#65533;b~;&#65533;&#65533;&#65533;&#65533;|#&#65533;1&#65533;&#65533;&#65533;&#65533;1&#65533;I&#65533;&&#65533;&#65533;&#65533;&#65533;&#65533;&#65533;&#65533;=&#65533;&#65533;P;+yT&#65533;&#65533;~=&#65533;&#65533;&#65533;y&#65533;&#65533;&#65533;&#65533;&#65533;A&#65533;ht&#65533;~&#65533;o&#65533;&#65533;e&#1571;&#65533;"&#65533;d&#65533;i&#65533;&#65533;`&#65533;&#65533;i?&#65533;&#65533;Kd&#65533; &#65533;8F;&#65533;&#65533;f2<H5&#65533;=&#65533;&#65533;&#65533;&#65533;&#1210;^&#65533;&#65533;}&#65533;y&#65533;&#65533;&&#65533;&#65533;i&#65533;j&#65533;&#65533; /h1<5	>&#65533;A]&#65533;&#65533;&#65533;&&#65533;}&#65533;&#65533;&#65533;s^&#65533;&#65533;E)&#65533;]n&#65533;c!&#65533;&#42449;&#1200;&#65533;&#65533;&#65533;&#65533;&#65533;5&#65533;k&#65533;'z&#65533;{Y&#65533;&#65533;<&#65533;&#65533;g:lY&#65533;H@&#65533;u&#645;&#65533;&#65533;&#65533;&#65533;&#65533;0R&#65533;&#65533;xK&#65533;&#65533;&#65533;-r&#65533;&#65533;^&#65533;"&#65533;(&#65533;1&#65533;&#65533;&#65533;f<#&#65533;&#65533;&#65533;5b&#65533;n|#&#65533;(&#65533;9&#65533;Q&#65533;d#&#65533;&#1582;:&#65533;~&#65533;# &#65533;&#65533;ArY&#65533;<$"&#65533;&#65533;E&#1969;&#65533;&#65533;|&#65533;)&#65533;IR&#65533;&#65533;b&#65533;$&3y%Kr&#65533;&#65533;&#65533;d&#65533;&C)J}&#65533;&#65533;&#65533;<%G&#65533;&#65533;U&#65533;&#65533;&#65533;|%,&#65533;&#65533;HV&#1202;&#65533;&#65533;&#65533;&#65533;%.s&#65533;J[&#730588;&#65533;%0&#65533;Y&#65533;Y&#65533;&#65533;&#65533;&#65533;&#1802;0&#65533;&#65533;LA&#65533;&#65533;&#65533;&#65533;&#65533;2&#65533;)M;>&#65533;&#65533;&#1436;&#65533;4&#65533;&#65533;M2^&#65533;&#65533;&#65533;&#65533;6&#65533;)N-&#65533;&#65533;|&#65533;8&#1257;&#65533;s&#65533;&#65533;&#65533;|g8&#65533;&#65533;&#65533;y&#65533;&#65533;&#65533;&#65533;&=&#65533;&#65533;&#65533;{&#65533;S&#65533;&#65533;&#65533;'@5&#65533;&#961;3&#65533;&#65533;%A&#65533;&#65533;&#65533;z&#65533;&#65533;'P&#65533;&#65533;R&#65533; &#65533;&#65533;E3&#65533;&#1101;j&#65533;&#65533;&#65533;&#65533;GC
&#1169;&#65533;&#65533;&#65533;$=&#65533;IS&#65533;&#1173;&#65533;&#65533;&#65533;,&#65533;D-*&#65533;L&#65533;&#65533;&8
l&#65533;&#1243;&#65533;t&#65533;>&#65533;)P*&#1312;u&#65533;F-*R&#65533;&#65533;&#1316;2u&#65533;Nm*T&#65533;*&#1384;&#65533;`&#65533;V&#65533;&#65533;&#65533;&#65533;&#1389;3\&#65533;*X&#65533;*&#1457;&#65533;&#65533;f%&#65533; &#1066;&#1460;&#65533;u&#65533;n&#65533;m+\&#65533;*&#1528;&#65533;u&#65533;v&#65533;+^&#65533;&#1532;&#65533;u&#65533;~&#65533;+`&#65533;*&#65533;&#65533;&#181;&#65533;&#65533;&#65533;&#65533;&#65533;&#65533;&#65533;2&#65533;&#65533;&#65533;},d#+&#65533;&#65533;R&#65533;&#65533;&#65533;&#65533;,f3&#65533;&#65533;&#65533;r&#65533;&#65533;&#65533;&#65533;,hC+&#65533;&#1106;&#65533;&#65533;&#65533;=-jS&#65533;&#65533;&#1394;&#65533;&#65533;&#65533;}-lc+&#65533;&#65533;&#1206;&#65533;&#65533;&#65533;-ns&#65533;&#65533;&#65533;&#749054;&#65533;-p&#65533;+&#65533;&#65533;&#65533;&#65533;&#65533;=.r&#65533;&#65533;&#65533;&#65533;2&#65533;&#65533;&#65533;}.t&#65533;+&#65533;&#65533;R&#65533;&#65533;&#1469;.v&#65533;&#65533;&#65533;&#65533;r&#65533;&#65533;&#65533;&#65533;.x&#65533;+&#65533;&#339452;&#65533;=/z&#1259;&#65533;&#65533;&#65533;&#65533;&#65533;&#65533;}/|&#65533;+&#65533;&#65533;&#1207;&#65533;&#65533;&#65533;/~&#65533;&#65533;&#65533;&#65533;&#65533;&#65533;/&#65533;,&#65533;&#65533;&#65533;>0&#65533;&#65533;&#65533;3&#65533;&#65533;~0&#65533;#,&#65533;	S&#65533;&#65533;&#65533;0&#65533;3&#65533;&#65533;s&#65533;&#65533;&#65533;0&#65533;C,&#65533;&#65533;&#65533;&#65533;&>1&#65533;&#65533;S&#65533;&#65533;&#65533;&#65533;&#65533;.~1&#65533;c,&#65533;&#1272;&#65533;6&#65533;1&#65533;s&#65533;&#65533;&#65533;&#65533;>&#65533;1&#65533;&#65533;,&#65533;!&#65533;&#65533;F>2&#65533;&#65533;&#65533;&#65533;%3&#65533;&#65533;N~2&#65533;&#65533;,&#65533;)S&#65533;&#65533;V&#65533;2&#65533;&#65533;&#65533;&#65533;-s&#65533;&#65533;^&#65533;2&#65533;&#65533;,&#65533;1&#65533;&#65533;&#65533;f>3&#65533;&#1260;&#65533;5&#65533;&#65533;&#65533;n~3&#65533;&#65533;,&#65533;9&#1273;&#65533;v&#65533;3&#65533;&#65533;&#65533;=&#65533;&#65533;~&#65533;3&#65533;-&#65533;A&#65533;&#1030;>4&#65533;&#65533;&#65533;E3&#65533;&#1102;~4&#65533;#-&#65533;*i"&#65533;&#65533;&#65533;&#65533;3&#65533;&#65533;Mk&#65533;&#1244;&#65533;&#65533;&#65533;C&#65533;Q&#65533;&#65533;&#1316;>&#65533;&#65533;S&#65533;&#65533;U&#65533;&#65533;&#1388;~&#65533;&#65533;ckX&#65533;B&#65533;h&#65533;&#65533;0kY&#65533;z&#1534;&#65533;5&#65533;-&#65533;`{&#65533;&#65533;&&#65533;"&#65533;&#65533;&#65533;e3&#65533;&#65533;&#65533;~6&#65533;&#65533;-&#65533;iS&#65533;&#65533;&#1470;6&#65533;&#65533;&#65533;&#65533;ms&#65533;&#65533;&#65533;~X&#65533;&#65533;o&#65533;&#65533;&#65533;&#65533;>7&#65533;&#1261;&#65533;u&#65533;&#65533;&#65533;&#65533;~7&#65533;&#65533;-&#65533;yc&#65533;bH&#65533;&#65533;&#65533;0nz&#65533;&#65533;&#65533;&#65533;7&#65533;.&#65533;&#65533;&#65533;&#65533;&#65533;&#65533;m&#65533;&#65533;3&#65533;&#65533;8&#65533;#.q&#65533;&#65533;&#2040;&#65533;&#65533;&#65533;3&#65533;&#65533;s&#65533;&#65533;&#65533;&#65533;&#65533;&#65533;Z&#65533;&#65533;&#65533;&#65533;&?9&#65533;S&#65533;&#65533;&#65533;&#65533;&#1960;&#65533;&#65533;H&#65533;&#65533;&#1276;&#65533;6&#65533;&#65533;&#65533;E&#65533;p&#65533;&#65533;&#65533;>&#65533;9&#65533;&#65533;]&#65533;_<&#65533;F?:&#1171;&#65533;tg#&#65533;&#65533;&#65533;X:&#1315;.&#65533;&#65533;&#65533;|&#65533;&#887;&#809;&#65533;&#65533;&#65533;s&#65533;&#65533;&#65533;w&#65533;U&#65533;u&#65533;&#65533;&#65533;&#65533;f?;&#65533;[nq}&#65533;&#65533;&#65533;n&#65533;&#65533;u&#65533;&#1713;&#253;&#65533;v&#65533;{&#65533;&#65533;N&#65533;&#65533;&#65533;&#65533;~&#65533;&#65533;&#65533;&#65533;.v&#65533;&#65533;&#65533;&#65533;&#65533;&#65533;&#65533;M&#65533;&#65533;&#65533;3&#65533;&#65533;z&#65533;U&#65533;&#65533;&#65533;S&#65533;&#65533;/w&#65533;K&#65533;&#65533;&#65533;&#65533;s&#65533;&#909814;&#65533;SK&#65533;&#979;&#65533;&#65533;&#65533;&#65533;&#1355;n&#65533;&#1395;&#65533;&#65533;G&#65533;&#65533;[/&#65533;&#65533;&#65533;&#65533;&#65533;&#65533;;&#65533;s&#65533;&#65533;&#65533;7}&#65533;&#65533;=&#65533;y&#65533;n>&#65533;&#65533;?>&#65533;&#65533;&#65533;&#65533;&#65533;#&#65533;&#65533;&#935;9&#65533;&#65533;&#65533;&#65533;S&#65533;&#65533; &#65533;ico&#65533;&#65533;s&#65533;&#65533;&#65533;&#65533;&#65533;&#65533;&#65533;/&#65533;&#65533;S|&#65533;&#65533;??&#65533;&#65533;=&#65533;&#65533;&#65533;\&#65533;&#65533;?&#65533;&#65533;&#65533;&#65533;&#65533;&#511;&#65533;&#65533;'&#65533;&#65533;E[&#65533;&#65533;&#65533;&#65533;&#65533;&#446;i1&#65533;&#65533; .&#65533;&#65533;_&#65533;&#65533;&#65533; &#65533;&#65533;&#65533;- &#65533;_&#65533;&#65533;&#65533;&#65533;E&#65533;&#65533;&#65533;&#65533;&#65533;&#65533;n &#1694;&#65533;&#65533;&#65533;`&#65533;)&#65533;&#65533;&#65533;	V&#65533;&#65533;_&#65533; _&#65533;&#65533; &#65533;&#65533;&#65533;^
&#65533;&#65533;
&#65533; &#65533;&#65533;&#65533;&#65533;&#65533;^&#65533;&#65533;V&#65533; ~^&#65533;^&!&#65533;&#65533;g&#65533;&#65533;&#65533;>!&#65533;&#65533;&#65533;h&#65533; V&#65533;&#65533;&#65533; &#1952;n&#65533;&#65533;Iah&#65533; &#65533;!&#65533;1&#65533;g&#65533;&#65533;&#65533;&#65533;a&#65533;&#65533;!&#65533;v&#65533;&#65533;&#65533;v	j&#65533;&#65533;!&#65533;a&#65533;&#65533;&#65533;R&#65533;&#65533;&#65533;!!&#65533;6&#65533;&#65533;"&#65533;\ ~."$&#65533;&#65533;rVF&#65533;%&#1180;&#65533;&#65533; ^"'v&#65533;$nV%v&#65533;(^&#65533;&#65533;&#65533;&#65533;)&#65533;&#65533;!&#65533;!n&#65533;)&#65533;&#65533;&#65533;5&#65533;g&#65533;&#65533;+&#930;&#65533;}&#65533;f&#65533;"-&#65533;&#65533;ebi=&#65533;.&#65533;b&#65533;&#65533;bf&#65533;"0&#65533;&#65533;&#65533;&#65533;&#65533;2\*
&#65533;2>#&#65533;&#65533;bg&#65533;"4Vc&#65533;	&#65533;fQ&#65533;5nc&#65533;&#65533;"7~#&#65533;y j&#65533;#9&#65533;[k&#65533;#:&#65533;[&#65533;&#65533;&#65533;&#65533;;z3&#65533;3&#65533;#=j&#65533;.&#65533;&#65533;&#65533;b=&#65533;#&#65533;&#65533;Z&#65533;V"&#65533;@&&#65533;4^1&#65533;>&#65533;&#65533;i&#65533;A;"&#65533;C6&#65533;.&#65533;#>$E*&#65533;&#65533;&#65533;Z&#65533;6V&#65533;6*$i5$GR&#65533;=`Hr$i&#65533;&#65533;&#65533;$G2&#65533;8~&#65533;<&#65533;$E^$2vJ&#65533;LR$K&#65533;&#65533;&#65533;Mr$H&#65533;f&#65533;dOrd&#713;&#65533;NrV>&#65533;J&#65533;RV$&#65533;q&#65533;&#65533;dS&#65533;&#65533;Lf&#65533;FN&#65533;6&#65533;$f&#65533;&#65533;>b&#65533;@2&#65533;GRVWz&#65533;W&#65533;&#65533;c&#65533;&#65533;K&#65533;eI&#65533;&#65533;d%&#65533;Z&#164;VB&#65533;X&#65533;%B&#65533;P&#65533;&#65533;$]&#65533;&#65533;#&#65533;&#65533;b&#65533;3\&#65533;^&#65533;&#65533;.&#65533;&#65533;X&#65533;&#65533;`:%[&#65533;Z
fb&#65533;#&#65533;U&#65533;L%C&#65533;&#65533;c>&#65533;>&#65533;&#65533;N&#65533;%=&#65533;d`bfb&#65533;&#2021;a&#65533;e&#65533;&#65533;g&#65533;&h&#65533;&#65533;?&#915;i^&j&#65533;&#65533;#&#65533;X~&#65533;i&#65533;k&#65533;&#65533;R>Bl&#65533;&X&#65533;df&#65533;&3&#65533;m&#65533;&nb&#65533;n&#65533;&q2s&#65533;fpj&#65533;o'X6'q&#65533;q'v&#65533;&#65533;"$gl&#65533;&o6&#65533;t&#65533;xF&#65533;&#65533;&#65533;&#65533;x&#65533;&#65533;pRguZ&#65533;nngv&#65533;'#&#65533;'w&#935;rv&#65533;z&#65533;'~&#65533;~&#65533;&#65533;z&#65533;'}r&#65533;|&#167;&#65533;(&#65533;&#65533;&#65533;(&#65533;&&#65533;&#65533;.(&#65533;6&#65533;&#65533;>(&#65533;F&#65533;&#65533;N(&#65533;V&#65533;&#65533;^(&#65533;f&#65533;&#65533;n(&#65533;v&#65533;&#65533;~(&#65533;&#65533;&#65533;&#65533;&#65533;(&#65533;&#65533;&#65533;&#65533;&#65533;(&#65533;&#65533;&#65533;&#65533;&#65533;(&#65533;&#65533;&#65533;&#65533;&#65533;(&#65533;&#424;&#65533;&#936;&#65533; !&#65533;   ,  ^  &#65533; &#65533; H&#65533;&#65533;&#65533;&#65533;*\&#560;&#65533;&#199;#J&#65533;H&#65533;&#65533;&#331;&#65533;&#65533;&#1704;&#65533;&#65533;&#65533;]A~Ir&#65533;I&#65533;(E&#65533;,&#65533;&#65533;&#663;,a&#65533;&#65533;Is&#65533;&#854;8e&#27449;&#65533;&#927;$1
J&#65533;&#65533;&#1123;H&#65533;*]&#692;&#65533;&#1255;P&#65533;&#65533;&#920;&#65533;&#65533;V&#65533;^&#65533;&#65533;5+W&#65533;`&#65533;&#65533;&#65533;J&#65533;&#65533;&#1648;e&#1118;&#65533;6-[&#65533;p&#65533;&#65533;uK&#65533;&#65533;&#1912;u&#65533;&#1949;&#65533;K&#65533;&#2047;&#65533;L&#65533;&#65533;&#65533;&#200;r]&#824;&#65533;&#65533;&#464;#K&#65533;L&#65533;&#65533;&#65533;&#728;3k&#65533;&#65533;&#65533;X&#65533;&#992;C&#65533;M&#65533;&#65533;i&#1127;v^&#890;&#65533;&#65533;&#1520;c&#65533;&#65533;{&#65533;&#65533;&#65533;&#1784;s&#65533;&#65533;&#65533;w&#65533;&#65533;&#65533;&#65533;&#65533;&#65533;Z&#65533;&#65533;&#65533;&#65533;&#65533;J&#65533;&#452;&#65533;&#65533;&#65533;&#1059;K&#65533;.z&#65533;&#65533;&#65533;&#1587;[.&#65533;&#65533;[&#65533;&#65533;&#65533;)&#65533;&#65533;w\&#699;&#65533;&#65533;[%&#65533;&#727;&#65533;b&#65533;&#65533;Y-&#984;&#65533;&#65533;&#65533;&#65533;&#65533;&#65533;&#2031;&#1079;&#65533;&#65533; &#65533;W
AD&#65533;7w&#65533;=V^y&#65533;h&#65533;&#65533;/&#65533;cL)&#1920;S&#65533;3V}#&#65533;&#65533;&#65533;8&#65533;&#65533;'&#65533;$&#65533;h&#65533;`&#65533;&#65533;&#65533;&#65533;&#65533; &#65533;&#65533;&#65533;C&#65533;@&#65533;-V&#65533;+&#65533;&#65533;&#65533;b&#65533;&#65533;# &#65533;Y&#65533;c)24&#65533;&#841;H&&#65533;&#65533;L6d&#65533;PF&#65533;ZAJ&&#65533;&#65533;&#65533;&#65533;@U2&#65533;&#65533;+\}&#65533;&#65533;2&#65533;)&#65533;&#65533;&#65533;5&#65533;&#65533;l&#65533;&#65533;&#65533;&#65533;p&#65533;iY1"&#65533;&#65533;iiU15V&#65533;{&#65533;2&#65533;U&#65533;&#65533;X$c!&#65533;&#65533;&#34956;6jX&#65533;rF*ic!&#65533;&#65533;bW"&#65533;&#65533;70:&&#65533;&#65533;&#65533;&#65533;&#65533;&#1559;V&#65533;Kr&#65533;M&#65533;#8&#65533;&#35568;&#65533;&#65533;*kQTMj&#65533;J&#65533;! X&#65533;&#65533;&#65533;&#65533;&#65533;&#65533;+Ai&#65533;&#65533;@\&#1111;lc&#65533;&#65533;&#65533;&#65533;&#65533;B&#65533;&#2029;&#65533;V&#65533;&#65533;&#65533;&#65533;&#65533;s&#65533;v&#65533;&#65533;&#65533;&#65533;Bj&#65533;&#65533;&#65533;J&#65533;,&#65533;&#35243;n~O&#65533;&#65533;&#65533;&#65533;&#65533;&#65533;&#65533;&#1467;&#65533;)&#65533;&#171;&#65453;&#65533;k&#65533; L&#65533;)&#65533;l&#65533;&#65533;'&#65533;&#65533;&#65533;7&#65533;&#65533;&#65533;&#65533;R
)S<&#65533;&#65533;&#1290;1w&#817;1&#65533;L,2&#65533;#&#65533;L&#65533;&#65533;&&#65533;\r&#65533;&#65533;&#65533;r&#65533;C&#65533;r&#425;	l&#65533;&#65533;8G&#65533;&#65533;&#65533;&#65533;&#65533;s&#65533;@&#65533;,t&#65533;Dmt&#65533;H&#65533;t&#65533;&#65533;&#65533;*&#65533;&#65533;&#65533;
1RO&#65533;&#65533;&#65533;N&#65533;&#1162;&#65533;l&#65533;F+Z&#65533;&#65533;(M&#65533;m&#65533;&#65533;h&#65533;&#65533;&#65533;&#65533;f[M&#65533;l&#65533;]&#65533;&#65533;t&#65533;&#65533;4&#65533;f&#65533;&#65533;&#65533;&#65533;|&#65533;&#65533;mQ+&#65533;&#65533;&#65533;&#65533;G&#65533;&#65533;^&#65533;&#65533;7&#65533;&#65533;&#65533;G&#65533;8&#65533;K&#65533;&#20799;&#65533;*U&#65533;&#65533;&#65533;(&#65533;&#65533;"&#65533;$o&#65533;&#65533;&#65533;+x&#749;&#65533;&#43831;&#65533;zM?P&#65533;&#65533;&#65533;L&#65533;&#65533;&#65533;&#65533;&#65533;~&#65533;&#65533;S~y&#65533;&#65533;&#65533;.&#65533;&#65533;&#65533;cn|&#24508;}&#65533;&#65533;v7&#65533;&#1633;w&#65533;u&#1506;`m&#65533;&#65533;&#65533;g&#65533;&#65533;&#65533;4&#65533;&#65533;&#65533;{O&#65533;&#65533;&#65533;&#1015;0&#65533;&#65533;y&#65533;&#65533;&#65533;~&#65533;&#65533;&#65533;&#65533;&#65533;&#65533;&#65533;&#65533;&#65533;&#65533;&#65533;o&#65533;&#65533;K-&#65533;&#1897;&#65533;Z&#65533;&#65533;7&#65533;bms&#65533;&#65533;&#65533;@&#1473;Bv&#65533;&#65533; 1"&#65533;=UH&#65533;&#736;&#65533;&#65533;&#65533;uP}$&#65533;&#65533;D(&#65533;&#65533;&#65533;&#65533;&#65533;&#65533;;a&#65533;F&#65533;B&#65533;p&#65533;&#65533;&#65533;&#65533;&#65533;&#65533;9&#65533;&#65533;bm&#65533;&#65533;&#65533;&#65533;nx&#65533;&#65533;&#65533;&#65533;kk &#65533;+&#65533;&#65533;&#65533;&#904;&#296;&#65533;&#65533;6&#65533;&#65533;&zp)&#65533;&#65533;(&#65533;)"oq&#65533;&#65533;&#65533;&#65533;9-op&#65533;k&#65533;R&#65533;&#65533;-&#65533;6&#65533;1&#65533;&#65533;6&#65533;&#65533;&#65533;x&#65533;+*AD&#65533;p&#65533;&#65533;8+/&#65533;\d G&#65533;&#65533;&#65533;w&#65533;4a&#65533;<&#65533;]&#65533;mlT&#65533;+&#65533;f6P&#65533;b&#65533;t&#65533;&&#65533;:B p@# &#65533;&#1536;&#65533;&#65533;Le&#65533;&#1047;&#65533;"&#65533;q&#65533;4&#65533;"e9KY&#65533;&#65533;&#65533;&#65533;&#287;&#65533;<GF&#65533;&#65533;"&#65533;g&#65533;X&#61882;&#65533;m&#65533;&#65533;D"&#65533;#&#65533;&#65533;&#65533;&#65533;&#65533;jZSI&#65533;&#65533;"!&#65533;w&#65533;Ev&#65533;&#65533;g&#65533;XHr&#65533;&#65533;&#65533;&#65533;+&#65533;6Ic&#65533;M&#65533;&#65533;%2&#65533;)&#65533;&#65533;(@P&#65533;&#65533;h&#65533; &#65533;~&#65533;&#65533;M&#65533;&#911;&#65533;C&#65533;+s&#65533;P&#1458;&#65533;&#65533;s^&#65533;ZL&#65533;	&#65533;l&#65533;hEF&#65533;I&#974;&#65533;&#65533;x&#65533;>G&#65533;&#65533;D@&#65533;(M&#65533;t&#65533;3B&#65533;&#65533;&#65533;&#65533;YASz&#65533;g2&#65533;)Msz&#1242;v&#65533;&#65533;&#65533;&#65533;&#65533;/&#792;&#65533;_$kF@&#65533;B&#65533;#yOm&#65533;R&#65533;JU&#65533;&&#65533;&#65533;XUjV&#65533;&#65533;&#1389;zU&#65533;`m&#65533;U&#65533;:&#1394;E&#65533;&#65533;\E&#65533;	&#65533;W&#65533;&#65533;&#65533;p&#65533;!r^&#65533;&#65533;&#65533;v&#65533;+^&#65533;&#65533;&#1534;&#65533;&#65533;&#65533;~,`k&#1530;*&#65533;
&#65533;&#65533;a&#65533;&#65533;&#65533;2&#65533;&#65533;uU&#65533;c&#715;&#65533;Z6&#65533;&#65533;&#65533;lb&#65533;&#65533;Y&#65533;vv&#65533;&#65533;&#65533;h	&#65533;&#65533;&#65533;
6&#65533;&#65533;]/&&#65533;&#1719;&#65533;"jK&#65533;&#65533;lg&#65533;&#65533;N&#65533; &#65533;.&#65533;&#65533; &#65533;&#65533;&#65533;&#65533;nu&#65533;[&#65533;w8&#65533;q&#65533;&#65533;&#1793;&#65533;@&#65533;].o&#65533;]&#65533;&#65533;&#65533;&#65533;&#1389;@&#65533;K&#65533;z7&#65533;&#1749; r&#65533;&#65533;]&#65533;w&#65533;&#65533;-.p&#65533;{^&#65533;w&#65533;&#65533;}&#65533;z&#24257;&#65533;&#28094;&#65533;]&#65533;}&#65533;&#65533;[&#65533;&#65533;&#65533;&#65533;&#65533;&#65533;tw&#65533;&#65533;,&#65533;&#65533;Npa&#65533;*&#65533;&#65533;&#65533;V &#65533;%n&#65533;;&#65533;3&#65533;&#65533;&#65533;.&#65533;&#65533;\&#65533;&#65533;&#65533;e.&#65533;,a&#65533;~&#65533;&#65533;&#65533;&#65533;&#65533;;a&#65533;/&#65533;&#65533;&#65533;s[a&#65533;&#1464;&#65533;&#65533;&#65533;-&#65533;i|b&#65533;N&#65533;&#65533;&#65533;q&#65533;),&#65533;&#65533;&#65533;D&#65533;1q&#65533;`&#65533;^ &#635;&#65533;&#65533;&#65533;L&#65533;d&#65533;2&#65533;q&#65533;<`&#65533;&#65533;&#65533;&#65533;1&#65533;&#65533;{c&#760; f&#65533;ui&#65533;^_7&#65533;&#65533;&#65533;&#65533;&#65533;&#65533;&#65533;&#65533;N/&#65533;&#65533;&#65533;7x&#896;&#65533;3&#65533;7p&#65533;A#&#65533;&#65533;&#65533;%&#65533;&#65533;&#65533;g&#65533;&#65533;7&#65533;?&#65533;&#65533;&#65533;NY&#65533;J[&#65533;(&#65533;k&#65533;&#65533;&#65533;_&#65533;fY&#65533;9&#65533;&#65533;&#65533;P&#65533;&#481;&#65533;4&#65533;0&#65533;Bg9&#65533;A^q&#65533;K&#65533;&#65533;&#65533;z&#65533;&#65533;&#65533;&#65533;2]W}&#65533;wx&#1503;fs&#65533;E&#65533;j 7&#65533;K&#65533;.Az&#65533;f/&#65533;9&#65533;&#540;0.M&#65533;jW&#65533;&#65533; &#65533;0&#65533;+Lk_&#65533;&#65533; &#65533;&#65533;uG,g	&#65533;;&#65533;;&#1462;&#65533;&#65533;&#65533;`o7&#1119;&#1453;t&#65533;&#65533;]98&#65533;J&#65533;6&#65533;&#65533;&#65533;nx&#65533;&#65533;&#65533;&#65533;&#65533;&#65533;]&#65533;&#65533;Z&#65533;&#65533;&#65533;q&#65533;qkg3K &#65533;&#65533;c&#65533;&#65533;'N&#65533; n&#65533;&#65533;&#65533;&#65533;&#65533;fH&#65533;&#1245;8&#65533;as9&#65533;|&#65533;N&#65533;&#65533;	&#65533;&#65533;5S&#65533;&#65533;&#65533;4zsM&#65533;&#65533;Z&#65533;&#65533; &#65533;u&#65533;E&#65533;f`&#65533;8&#65533;&#65533;&#65533;&#65533;w&#65533;&#65533;V`7X}Q&#65533;&#65533;;&#65533;&#65533;?&#65533;&#65533;&#65533;S&#65533;&#65533;y&#65533;-&#65533;&#65533;&#65533;<px&#1529;&#65533;O&#65533;&#65533;-&#65533;&#65533;U&#65533; &#65533;6&#65533;&#631;&#65533;&#65533;}sZ&#65533;F{&#65533;&#65533;f&#65533;6&#65533;&#65533;m&#65533;&#65533;&#65533;x&#65533;&#65533;&#65533;u&#65533;&#65533;Nx&#163;op&#65533;&#65533;&#65533;;&#65533;&#65533;]&#65533;y&#65533;k/:&#65533;u&#65533;c&#65533;&#65533;&#65533;F4&#65533;W&#65533;ob?&#65533;&#1368;&#2034;&#65533;&#65533;K&#65533;m&#65533;9&#65533;g&#65533;so&#65533;\&#65533;+@&#65533;&#869;;&#65533;-OW&#65533;&#65533;&#65533;!&#65533;&#65533;&#65533;&#65533;&#65533;	@H &#65533;.&#65533;&#65533;/&#65533;&#65533;&#1730;]&#65533;g&#65533;&#65533;j1^&#65533;&#65533;&#65533;&#65533;&#65533;}&#65533;w&#65533;&#65533;=&#65533;&#65533;&#65533;&#65533;A&#65533;g&#65533;;7&#65533;&#65533;&#65533;~&#65533;&#65533;&#65533;Nk2&#65533;&#65533;&#65533;&#65533;5]%&#65533;&#65533;&#65533;&#65533;&#65533;&#65533;:&#65533;&#65533;lw&#65533;v&#65533;	&#65533;&#65533;+ &#65533;@`&#65533;&#65533;{;CM&#65533;w&#65533;U&#65533;3	&#65533;pk6W&#65533;T@W&#65533;&#65533;&#65533;xG&#65533;[#Wt&#65533;fw&#342;~&#65533;&#65533;pDva+&#65533;zdWlHf&#65533;l&#357;&#65533;&#1189;j&#65533;h0&#65533; D &#65533; by&#65533;n&#65533;V_&#65533;UYPY&#65533;&#65533;Zp&#65533;$&#65533;t&#65533;&#65533;VE&#65533;&#65533;&#1540;
FHRUs&#65533;&#65533; RP&#65533;&#65533;
R&#65533;#j&#65533;}&#65533;iyWf&#65533;fgw&#65533;fH&#65533;hm&s&#65533;G&#65533;&#65533;&#65533;e2&#65533;&#65533;&#1367;l&#65533;Fj$6a&#65533;a$g\Xo3X o8&#65533;&#65533;Yp&#65533;&#65533;+@&#65533;&#65533;g&#65533;&#65533;
&#65533;&#65533;&#33040;&#65533;V&#65533;Vw%&#65533;w&#65533;X&#65533;W0o&#65533;&nqVs&#65533;X{-&#65533;d*&#65533;^&#65533;w&#65533;&#65533;&#1473;&#65533;g&#65533;&fw&#65533;j&#65533;g{&#1095;ok&#65533;f&#65533;iVb&#65533;&#65533;j&#65533;y~%&#65533;Y&#65533;V&#65533;P&#65533;Ek&#65533;m;&#65533;&#65533;WP&#65533;*&#1159;)0	&#65533; W&#65533;&#65533;&#65533;]&#65533;&#65533;&#65533;&#65533;&#65533;y_'v&#65533;v&#65533;&#65533;&#65533;m`hc&#65533;Wo$&#65533;&#65533;g}&#65533;\4&#65533;^&#65533;Xj&#664;o&#65533;&#65533;&#65533;j&#65533;e&#65533;Wu&#65533;6o{&#65533;[&#65533;&#65533;&#65533;P&#65533;&#65533;k7&#65533;&#65533;78&#65533;&#65533;&#65533;yM
&#65533;e&#65533;&#65533;g&#65533;p	 {&#65533;p&#65533;gj*WcEWj&#65533;'&#65533;&#65533;&#65533;&#246;e&#65533;vpu&#65533;&#65533;&#65533;7sF&#65533;j:&#65533;g&#65533;&#399;7&#1545;&#65533;&#65533;d&#65533;&#65533;\A&#65533;&&#65533;&#65533;b&#134;c&#65533;`&#65533;m&#65533;&#65533;md&#1360;FiMW&#65533;&#65533;&#65533;8aK &#65533;GW`&#65533;&#65533;fVl&#65533;fw&#65533;&#65533;f&#1879;a|hu&#65533;F&#65533;?Wu&#65533;&#65533;&#65533;&#65533;'&#65533;&#65533;&#65533;uy&#1014;xrVf&#65533;nU&#65533;&#65533;c&#65533;a&#65533;e3&#65533;!&#65533;V&#65533;
&#65533;_9&#65533;=Ry&#65533;&#65533;&#65533;D&#65533;8&#65533;w&#65533; &#65533; &#65533;&#65533; K&#65533; &#65533;&#65533;t&#65533;&#65533;s[~^&#65533;b!^D&#466;&#65533;&#65533;z&#65533;d&#65533;&#65533;w&#65533;t&#65533;wWt&#65533;Xu!&#65533;&#65533;(b$X~&#65533;Y&#65533;R&#65533;I&#65533;&#65533;f&#65533;WEBP&#65533;&#65533;&#65533;D&#65533;&#65533;B'c&#65533;d&#65533;&#65533;&#65533;&#65533;W v&#65533;&#65533;&#65533;&#65533;&#65533;#&#65533;d&#65533;H&#65533;&#19858;&#65533;w&#65533;&#65533;&#65533;&#65533;&#65533;&#65533;&#65533;&#65533;&#65533;&#65533;go&#65533;&#65533;p=&#462;y&#65533;s&#65533;&#65533;s>gt&#65533;	y;6&#1193; &#65533;I&#65533;&#65533;&#65533;&#65533;D`Hf`&#65533;&#65533;T&#65533;&#65533;&#65533;
S$uz&#1421;99a&#65533;R &#65533;~&#65533;&#65533;xp&#65533;&#65533;&#65533;&#65533;fw(l[9z+&#65533;kv&#65533;e&#65533;&#65533;a>fkt(&#65533;&#65533;&#65533;&#65533;&#65533;&#65533;&#65533;X&#65533;&#65533;&#65533;z W?&#65533;	&#65533;R (@:&#65533;&#65533;&#65533;&#65533;
U$&#65533;>Z>&#65533;8&#65533;&#65533;&#65533;&#65533;&#1601;&#65533;GaP&#65533;$&#65533;}&#65533;8&#65533;N&#65533;q&#65533;\_&#65533;j&#65533;9z&#65533;Fo/yyz&#65533;&#65533;&#65533;n\&#65533;r&y&#65533;y~&#65533;&#65533;i&#65533;v&#65533;&#65533;G&#65533;&#65533;&#65533;
p&#65533;&#65533;&#461;&#65533;> &#65533;&#65533;v&#65533;7&#65533;xti&#65533;a&#65533;i&#65533;~&#65533;&#65533;&#65533;&#65533;&#65533;&#65533;9p&#65533;&#65533;ss)&#65533;pIg&#65533;&#65533;&#65533;b&#65533;g&#65533;w&#65533;j&#65533;&#65533;j+&#397;fV&#65533;&#65533;i&#65533;Jlh&#65533;&#65533;&#65533;&#65533;&#65533;u&#65533;+&#1031;2&#65533;(pzDSnu&#65533;&#65533;&#65533;3A&#65533;T&#65533;G&#65533;'&#517;&#65533;&#65533;c&#65533;&#65533;&#65533;y&#65533;&#65533;&#65533;&#65533;&#1422;&#65533;&#65533;f&#65533;
&#65533;&#65533;&&#65533;&#65533;xh&#425;dX&#65533;&#65533;Jy&#65533;7
g&#65533;&#65533;&#65533;a#&u&#486;d&#65533;f`QV&#65533;&#65533;&#65533;&#65533;&#65533;&#65533;1%&#65533;,&#65533;&#65533;&#65533;&#65533;&#65533;:~i(]8y&#65533;&#65533;Z_&#65533;&#65533;_%&#65533;g]&#65533;Xn!V&#65533;o&#65533;&#65533;&#65533;&&#65533;Z&#65533;u&#65533;EW}&#65533;&#65533;&#65533;	&#65533;&#65533;%&#65533;L&#65533;S&#65533;&#685;
K/&#489;i&#65533;&&#65533;&#65533;&#1483;&#1638;oxbT9&#65533;Yyc&#65533;i&#65533;&#65533;&#65533;&#65533;&#664;8&#65533;&#65533;&#65533;&#65533;jo]&#65533;&#65533;&#65533;9&#65533;&#1511;h&#65533; &#65533;1&#65533;}&#65533;&#65533;&#65533;&#65533;&#1447;&#65533;vh&#65533;jj&#65533;XS&#288;&#65533;&#1779;&#65533;&#65533;C&#65533;&#65533;&#65533;&#65533;9&#494;&#65533;&#65533;&#65533;J&#65533;JWz&#65533;&#65533;v&#65533;Z&#65533;\v&#65533;&#65533;E&#65533;&#65533;z&#39361;&#65533;&#65533;}&#65533;&#65533;S&#1778;&#65533;b&#65533;&#65533;%&#65533;dF[&#65533;'&#65533;&#65533;6&#65533;TR>&#1782;&#65533;r&#65533;&#65533;D&#65533;hHz&#65533;9&#65533;Wy&#65533;z&#65533;2&#65533;&#65533;|c]&#65533;&#65533;z&#65533;v-k&#65533;&#65533;&#1351;2&#65533;z&#65533;&#65533;h&#65533;&#1565;&#65533;~&#65533;&#65533;&#65533;&#65533;5&#65533;&#65533;:l&#65533;h7&#65533;c)&#65533;vn&#481;&#65533;T+&#65533;&#65533;n&#65533;&#65533;&#65533;&#65533;5&#65533;\&#65533;&#65533;,&#65533;&#65533;_Y&#65533;;nI;{&#36357;&#65533;Vpv&#65533;&#65533;&#65533;z%&#65533;&#65533;&#65533;&#65533;F&#1697;7&#1502;.&#65533;&#65533;J&#65533;&#65533;^'z&#65533;&#1528;&#65533;&#65533;&#65533;+&#65533;&#65533;&#65533;&#65533;&#65533;r&#65533;&#25165;&#563;&#65533;[&#65533;&#65533;&#65533;>C&#65533;&#65533;!z&#65533;&#65533;&#65533;o`&#65533;&#65533;'&#65533;&#65533;&#65533;&#65533;&#65533;&#65533;&#65533;p&#65533;{&#65533;&#65533;p&#65533;]3{ny&#65533;&#65533;&#65533;&#65533;&#65533;&#65533;6&#65533;&#65533;&#65533;dJuZ&#65533;&#65533;g&#65533;&#65533;&#65533;&#65533;&#65533;&#65533;&#65533;p&#65533;&#65533;&#65533;;&#65533;&#65533;&#65533;&#65533;&#65533;eN&#65533;&#65533;}&#65533;f&#65533;&#65533;p7&#65533;m&#65533;ot&#65533;kqz/;s&#65533;ks+&#65533;&#65533;io&#65533;)j;w&#65533;&#65533;&#1778;&#65533;&#65533;x9&#65533;&#65533;&#65533;&#65533;&#65533;f&#65533;&#65533;&&#65533;)&#419;+&#310;<&#202;&#1200;&#65533;C&#65533;h&#65533;v&#65533;I]&#65533;(&#65533;&#65533;c$&#65533;u"y^'&#418;+;g&#65533;
&#65533;&#65533;[&#65533;y&#65533;v&}'&#65533;&#65533;n&#65533;&#65533;2&#65533;&#65533;&#65533;fS&#65533;o&#65533;&#65533;&#65533;&#65533;&#65533;m&#65533;&#39547;?L&#65533;d&#65533;$&#65533;&#65533;So&#65533;X&#65533;&#65533;&#65533;p&#65533;&#65533;&#65533;&#65533;&#65533;j&#65533;&#65533;m&#65533;&#65533;3&#65533;p<&#65533;i,&#65533;w&#65533;|&#65533;&#65533;t&#65533;&#65533;&#65533;z&#65533;X&#65533;ZW=&#65533;&#65533; &#65533;&#65533;	&#65533;&#65533;&#65533;&#397;,&#525;&#65533;~&#65533;<&#65533;|&#65533;e&#65533;&#65533;j2E&#65533;&#65533;
&#65533;&#65533;&#65533;&#674;<&#671;&#65533;&#608;L&#674;|&#681;\&#675;&#65533;&#678;&#65533;&#687;&#737;&#65533;&#672;&#65533;&#691;&#65533;&#692;&#65533;&#690;&#65533;&#752;&#65533;&#695;,&#743;\&#747;&#65533;b&#65533;
&#65533;&#65533;5&#65533;&#65533;&#65533;,&#811;&#65533;&#740;&#687;&#65533;&#816;l&#765;&#65533;&#637;PE&#65533;3&#410;&#65533;&#65533;"&#65533;+SQe&#65533;&#65533;TQ&&#65533;&#65533;\&#65533;&#65533;&#65533;c&#65533;&#65533;&#65533;&#65533;&#65533;&#65533;&#65533;&#65533;&#65533;&#65533;&#65533;\&#65533;&#65533;&#65533;&#65533;|&#65533;&#65533;&#65533;&#65533;\U&#65533;L5&#65533;&#65533;
&#65533;&#65533;&#65533;&#65533;\&#65533;&#65533;&#65533;&#65533;k&#65533;
&#65533; &#65533;&#65533;l&#65533;&#65533;B&#65533;&#65533;&bEK&#65533;4>&#65533;4]&#65533;&#65533;&#65533;&#65533;&#65533;M4&#65533;&#65533;&#65533;Bs&#1151;&#65533;!}&#65533;"M4&#65533;06d&#65533;&#65533;!M4&#65533;#&#65533;2&#65533;&#65533;&#65533;\K&#65533;E6K7&#65533;&#65533;<&#65533;&#65533;>&#65533;&#65533;&#65533;&#65533;A&#65533;&#65533;P&#65533;TE&#65533;0	8&#65533;&#1217;&#65533;&#65533;&#65533;&#1184;&#65533;&#65533;&#65533;B&#65533;!&#65533;<&#65533;V&#65533;&#1282;&#65533;=&#65533;&#65533;Z&#65533;&#65533;`KZ&#65533;&#65533;\dH&#65533;
HN&#65533;&#1279;:&#65533;&#65533;O&#65533;&#65533;,eBT&#65533;W}&#1529;Q&#65533;)&#65533;E&#65533;&#65533;|&#65533;&#65533;&#65533;P&#65533;&#65533;&#65533;T&#65533;	e&#65533;{&#65533;E&#65533;&#65533;T&#65533;4:&#65533;6&#65533;&#65533;3&#65533; C-9r&#65533;3:&#65533;pCL&#65533;M&#65533;M&#65533;&#65533;&#65533;x=&#65533;&#65533;Q-&#65533;:u&#1538;$&#1283;&#65533;&#65533;f&#65533;M*&#65533;&#1711;&#65533;P&#65533;&#65533;S&#65533;-&#1770;!Sc&#65533;&#65533;?&#65533;&#1729;&#65533;
it&#65533;&#65533;&#65533;J&#65533;&#65533;>m&#65533;&#1420;&#65533;?&#65533;8&#65533;&#65533;&#868;&#65533;y=K&#65533;9&#65533;&#65533;&#65533;B&#65533;?&#65533;}P&#65533;s&#1867;&#65533;K&#65533;&#65533;&#1870;&#65533;&#65533;&#65533;8X&#1696;&#65533;&#1168;&#65533;&#65533;e&#65533;K&#65533;&#65533;&#65533;&#65533;&#65533;M&#1105;&#65533;&#65533;&#1732;Io:p&#65533;
&#65533;mP&#65533;H-&#65533;n-H&B&#65533;&#65533;8&#65533;-9	>&#1493;&#65533;Q&#65533;B&#65533;&#65533;H&#65533;&#65533;&#65533;&#65533;&#65533;&#65533;&#65533; m&#65533;TCi&#65533;&#65533;&#65533;e8S&#65533;4&#65533;&#65533;X&#65533;&#1920;&#65533;B&#65533;d&#65533;&#65533;&#65533;Q&#65533;.N&#65533;&#65533;&#65533;CTt98=&#65533;&#65533;dPk}S8nK&#65533;&#65533;j&#65533;G&#65533;M8&#65533;&#65533;NF&#65533;G)&#65533;&#65533;'&#65533;N&#65533;&#65533;&#65533;&#65533;}E2N&#65533; &#65533;.&#65533;&#65533;q&#65533;$?N~?B~K1&#65533;G5&#65533;&#65533;&#65533;&#65533;&#65533;]&#1335;&#65533;&#1909;&#65533;VN&#65533;&#65533;m&#1987;&#65533;&#65533;&#65533;f.&#65533;
8k&#65533;N&#65533; &#65533;7&#65533;&#65533;&#65533;&#1927;&#65533;&#65533;Z^&#65533;R&#65533;&#65533;&#65533;&#65533;}H	N&#65533;3&#1937;&#65533;&#65533;S&#65533;&#65533;]&#65533;`9&#1597;&#1218;&#65533;&#65533;&#65533;t&#65533;&#65533;&#65533;&#65533;&#65533;]&#65533;(&#65533; &#65533;@;&#65533;R&#65533;&#1989;&#65533;&#1769;-B&#65533;&#65533;&#65533;q&#65533;1&#65533;&#65533;&#65533;&#65533;&#1781;&#65533;M*~&#65533;&#65533;K&#65533;Q&#65533;&#65533;&#44318;&#32398;&#65533;K&#65533;&#65533;"$&#65533;&#65533;&#65533;T9:!&#65533;@<#<&#65533;m&#65533;M&#65533;~&#65533;IQ&#65533;L&#65533;&#1837;&#65533;&#65533;B~&#65533;xn&#65533;M&#1439;m8&#65533;eY&#65533;-&#1943;<&#65533;&#65533;=&#65533;3&#65533;&#65533;0]E&#65533;@&#65533;&#65533;^&#65533;&#65533;&#65533;%&#65533;&#65533;&#65533;&#65533;<&#65533;&#65533;&#65533;&#65533;&#65533;:&#65533;&#65533;&#65533;&#65533;&#65533;mn&#1933;&#65533;&#65533;&#65533;&#1822;8&#65533;&#65533;Z&#65533;&#65533;&#65533;n&#65533; >&#65533;S&#65533;&#65533;&#1725;&#65533;
:+&#65533;.&#65533;&#65533;&#1672;8&#65533;s&#65533;@NB&#1342;&#65533;&#65533;&#65533;(&#65533;&#65533;&#65533;t&#65533;&#65533;E>&#65533;&#65533;&#65533;&#65533;h&#65533;&#65533;&#65533;;&#65533;u&#58725;&#1725;]&#65533;	&#65533;&#65533;&#65533;M&#65533;P&#65533;?A/Ht&#65533;&#65533;&#65533;&#65533;Z&#65533;+&#65533;&#65533;%6&#1032;&#65533;&#65533;&#65533;N&#65533;)_&#65533;IA&#65533;&#65533;&#65533;1&#65533;&#65533;p^<&#65533;&#65533;&#65533;U>&#65533;6_&#65533;? &#65533;&#65533;^&#65533;<&#65533;&#65533;&#65533;H&#65533;T`&#65533;&#65533;'DB&#65533;&#65533;&#65533;<&#65533;&#65533;&#65533;/&#65533;&#1666;&#65533;0&#65533;30&#65533;&#65533;xU&#65533;Bh&#65533;&#885;&#65533;&#65533;d&#65533;V&#65533;&#65533;&#65533;&#1484;&#65533;&#65533;&#65533;3~<z^&#65533;&#65533;&#65533;PG!d&#65533;&#65533;5&#65533;&#65533;&#65533;/&#65533;&#65533;&#65533;s8&#65533;&#65533;3&#65533;&#65533;4r&#65533;&#1860;&#65533;
&#65533;NS1&#65533;&#65533;&#65533;;0&#65533;90	&#65533;$&#65533;0P&#65533;&#65533;!&#65533; &#65533;&#65533;M&#65533;S&#65533;&#65533;&#65533;&#65533;N&#65533;&#65533;>&#2001;&#65533;&#65533;[-V&#65533;&#65533;8%&#65533;&#65533;&#65533;r&#65533;p&#65533;&#65533;>&#65533;D&#65533;&#65533;&#65533;L-8&#65533;&#65533;&#65533; 
PE%&#65533;mP&#65533;&#65533;&#65533;&#65533;&#65533;&#65533;	&#65533;&#65533;> 2 &#65533;&#65533; 2\&#65533;*V&#65533;Y+_&#65533;+&#33505;&#134;&#65533;>,&#65533;&#1058;D 5n&#65533;&#65533;&#65533;&#65533;G&#65533;!E&#65533;$Y&#65533;&#65533;I&#65533;)U&#65533;d&#65533;&#65533;&#65533;K&#65533;1e&#932;Y&#65533;&#65533;M&#65533;E\(&#65533;'&#65533;&#65533;'V&#65533;X4&#65533;O&#65533;E&#65533;&\&#65533;4&#65533;&#223;K&#65533;&#65533;xt&#65533;&#65533;&#65533;xM&#65533;&#65533;&#65533;Y/&#65533;&#65533;.2<
4&#65533;&#1257;A&#65533;&#65533;R&#65533;p&#65533;*_&#65533;&#65533;&#65533;*&#663;/P>:&#65533;A&#65533;&#65533;&#65533;b&#65533;&#65533;$&#65533;&#65533;&#65533;&#65533;7&#65533;&#65533;&#65533;i&#1000;P&#65533;B\&#65533;&#65533;&#65533;e&#793;5o&#65533;&#65533;&#65533;&#65533;g&#1057;Ew&#65533;9&#65533;&#65533;a&#65533;\&#65533;^&#65533;&#65533;&#65533;&#65533;&#65533;\_&#230;&#65533;Z&#65533;&#65533;&#65533;&#1512;&#65533;&#1965;u^&#65533;%H&#65533;u&#65533;3W]T&#65533;{&#65533;s&#65533;}&#65533;&#65533;+&#65533;b&#65533;	N&#1530;&#65533;&#65533;&#65533;&#65533;&#65533;&#65533;&#65533;<y&#65533;&#65533;&#65533;6]7b&#65533;&#65533;s+&#65533;8&#65533;&#65533;}&#65533;&#65533;&#65533;&#65533;&#65533;&#65533;&#65533;?h&#65533;&#298;N=4&#65533;@T&#65533;@&#1402;&#65533;&#65533;&#65533;.&#65533;&#65533;&#65533;&#65533;$&#65533;&#65533;&#65533;&#567;;T&#65533;&#65533;	&#65533;&#65533;.D&#65533;K&#65533;@W&#65533;&#65533;PB^X&#65533;0&#65533;S&#65533;&#65533;&#65533;&#65533;&#65533;r&#65533;qG{&#65533;&#65533;G C&#65533;E,U2B&#65533;C$&#65533;LR&#65533;&#227;&#65533;E^&#65533;p&#65533;$&#65533;E W6&#65533;&#65533;&#65533;'&#65533;&#65533;&#65533;&#65533;&#65533;&#65533;&#65533;	,f&#65533;&#65533;&#65533;&#65533;L4&#65533;4&#65533;>&#65533;&#65533;&#65533;sN:&#65533;&#65533;N<;
.^Rr&#65533;M&#65533;|4P&#182;
,P&#65533;&#65533;&#65533;H&#65533;6
T)&#589;&#65533;&#1224;&#65533;&#65533;(&#65533;;R&#65533;&#65533;3&#65533;$	&#65533;<CuTRK5&#1381;_2&#65533;&#65533;?[M&#65533;&#65533;&#65533;&#65533;&#65533;h&#65533;&#65533;&#65533;h&#65533;&#65533;dS&#65533;.P&#65533;Wa&#65533;L&#65533;J&#65533;&#65533;#gdj&#65533;!Ou&#65533;Yh&#65533;&#65533;V&#477;&#65533;&#65533;HW&#65533;U&#65533;&#1421;V&#65533;[3&#65533;u&#65533;ZP&#65533;&#65533;&#65533;]&#65533;&#65533;&#65533;+&#65533;^&#65533;I&#65533;&#65533;&#65533;&#65533;C;R&#65533;&#65533;b&#65533;&#65533;6&#65533;R&#65533;v`&#65533;6&#65533;`&#65533;&#65533;RW&#65533;&#65533;E&#634;&#65533;&#65533;N&#65533;*~!&#65533;za&#65533; &#65533;u&#65533;&#65533;&#65533;y&#1771;@&#65533;&#65533;Ac&#65533;J#&c&#65533;&#145306;Exf&#65533;k&#65533;9&#65533;j&#65533;`[&#65533;&#1323;&#65533;&#1359;&#65533;u$"`&#65533;&#65533;&#65533;&#65533;&#65533; v&#65533;&#65533;c&#65533;&#65533;&#65533;&#65533;&#65533;&#65533;xb&#65533;_&#65533;f&#65533;&#65533;&#65533;&#65533;k&#65533;i$&#65533;&#570;&#205;,&#65533;&#65533;#o3&#65533;A#&#65533;&#65533;sEb.>0&#1910;&#65533;n8j&#65533;w&#65533;[I&#65533;)f&#65533;7&#65533;p&#65533;3+Mg&#65533;&#65533;&#65533;&#65533;E&#65533;&#65533;&#65533;&#1423; &#65533;i&#65533;;&#65533;a&#65533;&#65533;&#65533;bhio&#65533;K&#65533;&#65533;&#65533;SW}u&#65533;K&#65533;&#65533;}A_5&#65533;&#65533;&#65533;1&#65533;rWXq&#65533;&#65533;&#1173;b&#65533;&#65533;;n[=J&#2742;&#65533;&#65533;
&#65533;&#65533;Mw&#65533;&#65533;a&#65533;m}z&#65533;7|_*&#65533;&#65533;&#65533;&#65533;4%;A&#8611;&#65533;J&#65533;&#65533;&#65533;0!&#65533;LW|&#65533;&#65533;.t52x};&#65533;Ad&#65533;&#65533;&#65533;}&#1106;&#65533;&#65533;&#65533;UJ&#65533;&#65533;&#65533;w@&pZ&#65533;(@*&#65533;&#65533;(&#65533;r&#65533;p6P!&#65533;d&#65533;$2 &#65533;&#65533;J&#65533;&#65533;&#65533;&#65533;&#65533;MI &#65533;&#65533;&#65533;&#65533;&@h}E&#65533;&#65533;]&#65533;B&#65533;	&#65533;&#65533;&#65533;X&#65533;o&#65533;&#65533;#&#65533;&#65533;08&#65533;&#65533;&#65533;p#H&#65533;`&#65533;&#65533;}oI&#65533;&#65533;\
&#65533;&#65533;&#65533;&#65533;4&#65533;qy&#65533;a&#65533;xE&#65533;&#65533;&#65533;&#65533;&#65533;#&#65533;tb&#65533;b&#65533;Rb&#65533;&#65533;tFa=Za&#65533;&#65533;B&#65533;&#65533;'&#65533;Q&#65533;&#65533;&#65533;  &#65533;n&#65533;&#65533;{&#65533;c;s&#65533;&#1040;_&#65533;E/j&#65533;	1&#65533;&#65533;@S&#65533;&#65533;&#65533;&#396;( D&#65533;'&#189;)'&#65533;B&#712;&#65533;GQL&#143;&#65533;$e)e	Hp&#65533;&#65533;H/&#65533;&#65533;&#65533;^&#65533;&#65533;yX&#65533;&#65533;&#65533;&#65533;(&#65533;|&#65533;+:&#65533;&#65533;YR&#65533;(T&#65533;V&#65533;&#459;\&#65533; ZI&#65533;&#65533;&#587;&#65533;c&#65533;hE+LyMl&#65533;fS$&#65533;d}nJ]&#65533;&#65533;&#65533;e&#65533;&#65533;x&#65533;#&#65533;&#65533;&#65533;0&#65533;&#1661;;
&#65533;KM&#65533;H&#65533;,&#65533;K@3&#65533;&#65533;/&#65533;&#1610;T&#65533;R&#65533;%&#65533;53&#65533;&#65533;TNB&#65533;T&#65533;G&#65533;w&#65533;O&#65533;!,gG&#65533;&#65533;&#65533;]	&#65533;}g&#1638;&#65533;q6&#65533;#&#65533;E&#65533;y&#65533;	<&#65533;&#65533;8^!&#65533;&#65533;V4&#65533;-,hMmZ&#65533;j&#65533;&#1306;w&#65533;&#65533;&#65533;*X!x&#65533;Js&#1736;&#65533;|&#65533;&#1102;
fw&#65533;&#65533;H\R&#65533;j&#65533;&#65533;&#65533;%( _&#65533;&#65533;&#65533;(vzS&#65533;&#65533;5&#65533;3&#65533;fF&#65533;&#65533;&#65533;|&#65533;&#65533;&#65533;&#65533;&#65533;&#65533;&#65533;&#65533;s#/`D&#65533;&#65533;&#65533;&#65533;&#65533;3&#65533;&#65533;1&#65533;`&#664; &#65533;P&#65533;)wi&#65533; P &#65533;X&#65533; &#65533;Y&#65533;Uv5&#65533;&#65533;b&#65533;leW&#65533;
&#65533;&#171;&#65533;&#65533;&#65533;V&#1977;I[&#65533;X&#1363;&#65533;&#65533;5p4j&#65533;&#65533;
&#1761;&#65533;&#65533;0&#65533;i&#65533;&#65533;&#65533;T&#65533;J&#65533;&#65533;&#65533;g/&#65533;=&#65533;H&#65533;&#65533;&#65533;&#65533;e&#65533;{&#1819;&#65533;T&#65533;H&#65533;/|Q&#65533;&#65533;>&#65533;!`&#65533;Y&#65533;&#65533;&#65533;&#65533;l&#65533;!e&#65533;&#65533;x&#668;&#65533;\&#65533;&#65533;x&#65533;&#65533;ZI7&#65533;Z&#65533;
w&#65533;&#65533;&#65533;Q@&#65533;&#65533;En}&#65533;{&#65533;&#65533;&#65533;B&#65533;&#65533;-P&]&#65533;V&#65533;*#\&#65533;&#65533;:&#65533;&#65533;X&#65533;
&#65533;`&#65533;&#65533;&#65533;&#65533; &#65533;$&#65533;&#65533;cq&#65533;&#1292;&#65533;W&#65533;&#65533;p&#65533;&#65533;&#65533;&#1838;&#65533;&#65533;. &#65533;o%ZMX&#320;E&#579;s&#65533;[&#65533;&#65533;k&#65533;&#65533;&#65533;r&#65533;&#65533;U&#65533;X&#65533;x".(.&#65533;c&#1810;8&#65533; }&#65533;&#65533;z&#65533;&#65533;&#65533;&#65533;%&#65533;&#65533;&#65533;&#65533;&#65533;] v#&#65533;&#65533;&#65533;|&#65533;9&#65533;X&#65533;&#65533;&#65533;]0&#65533;3&#65533;wIq&#65533;&#1947;&#65533;&#5161;.^3wJ', &#65533;&#65533;Y&#65533;&#65533;f&#65533;|g<&#65533;&#65533;&#65533;&#65533;QB9&#65533;&#512;b(&#65533;&#65533;&#65533;6&#65533;&#65533;&&#65533;&#540;&#65533;&#65533;U&#65533;&#65533;&#65533;y&#65533;t&#65533;&#65533;Sg.w&#65533;&#846;&#65533;&#65533;_=&#65533;	CC&#65533;e&#65533;>J&#65533;6Mj&#65533;2&#65533;&#65533;kiX&#65533;3&#65533;&#65533;q&#65533;WA\&#65533;&#65533;]&#65533;3nM2hO&#65533;|&#65533;&#65533;^+&#460;[&&#65533;vI&#65533;r&#65533;]\&#65533;Z4&#65533;&#65533;&#65533;&#65533;&#65533;&#65533;}&#65533;&#65533;Y&#65533;&#65533;&#65533;2&#65533;&#65533;&#65533;kd&#65533;&#65533;&#542;X4&#65533;?V&#65533;&#65533;{&#65533;&#65533;F6&#65533;&#65533;&#1864;F&#1314;&#65533;&#65533;&#65533;&#65533;}o|&#65533;D&#65533;&#65533;&#65533;&#65533;&#65533;&#65533;&#65533;k?&#65533;&#1892;&#65533;&#65533;?&#65533;7&#65533;;I&#65533;ue&#65533;&#65533;K[&#65533;v&#1483;m&#65533;%&#65533;mi&#65533;[&#65533;&#65533;&#65533;x&#65533;M&#65533;&#65533;I&#65533;r&#65533;w&#65533;'&#65533;&#65533;k&#65533;&#65533;&#65533;&#65533;D&#65533;&#65533;]h&#65533;w(DhE&#65533;&#65533;&#65533;5&#65533;)&#65533;&#65533;&#65533;&#65533;h&#65533;'&#65533;XO4&#65533;&#65533;&#65533;&#65533;&#316;i	&#65533;']&#65533;&#65533;o%&&#65533;G@[#&#65533;(&#65533;&#65533;O~&#4151;;&#65533;&#65533;&#65533;rFj&#65533;&#65533;M&#65533;&#157;B
 &#65533;A&#65533;&#65533;&#65533;7&#65533;]&#65533;&#65533;x&#65533;&#65533;D&#65533;3&#549;&#65533;&#65533;&#65533;O&#65533;&#65533;&#65533;m&#65533;&#65533;\&#65533;(&#65533;&#65533;&#65533;&#65533;&#65533;hU2&#65533;0w&#65533;I&#65533;&#65533;$Zr&#65533;|:&#65533;&#65533;$&#65533;FPaF&#65533;Au&#65533;q&#65533;&#65533;&#65533;&#65533;	v&#65533;&#65533;&#65533;&#65533;&#65533;&#65533;&#65533;b%&#65533;t&#65533;&#65533;&#65533;!9&#65533;&#65533;&#65533;8&#65533;&#65533;&#65533;&#65533;`)&#65533;&#65533;&#65533;&#65533;&#65533;[ &#65533;&#65533;&#65533;< :&#65533;	&#65533;[&#65533;&#65533;&#65533;9&#65533;)|b_&#65533;:&#65533;kq&#65533;&#65533;B'&#65533;&#1063;}w&#1323;^&#65533;&#1446;a &#65533;&#65533;r&#65533;&#475;&#65533; o&#65533;&#65533;&#65533;kM&#65533;9&#65533;&#65533;&#919;H|L&#65533;,&#65533;iW&#1639;j&#65533;&#65533;&#65533;g:&#65533;&#65533;x&#65533;&#65533;#@&#763;&#65533;&#65533;#&#65533;oz4Nc&#65533;&#65533;+&#65533;`&#65533;&#65533;= 6&#65533;&#65533;&#65533;@&#187;&#65533;&#65533;&#65533;J&#65533;&#65533;@&#65533;&#65533;&#65533;@&#1075;&#65533;(&#65533;&#65533;&#65533;8&#65533;:&#65533;<vK&#65533;wI;1 s&#65533;&#65533;&#65533;&#1162;|&#65533;&#65533;&#65533;{&#65533;-&#65533;&#65533;&#65533;&#65533;&#65533;H 4>#&#65533;8&#65533;$&#65533;k@&#65533;c?&#65533;2&#65533;`&#65533;&#65533;{&#65533;
&#65533;&#1171;BH ?&#65533;&#65533;<+?"=&#65533;B*&#65533;>&#65533;;$&#65533;x&#65533;&#65533;&#65533;&#65533;&#749;n{1&#65533;U&#65533;&#65533;|&#65533;&#65533;&#65533;&#65533;e:&#65533;&#65533;P)K&#65533;K&#2517;&#65533;&#65533;J!)!&#65533;&#65533;|J&#65533;&#65533;J)^( s&#65533;'/I&#65533;C&#65533;&#65533;8&#1667;B&#1163;&#141;&#1086;*&#65533;-::N&#65533;BN&#65533;&#65533;&#65275;J&#65533;B0&#65533;
&#65533;7*&#65533;
;&#65533;0:&#65533;[&#65533;&#65533;2&#65533;y&#65533;&#65533;s&#65533;&#65533;&#65533;&#5545;j&#65533;&#65533;C&#65533;&#65533;&#65533;&#65533;&#65533;&#65533;A&#16939;&#551;Y&#65533;&#65533;{&#65533;d&#65533;&,&#65533;K|Fh&#65533;&#268; &#65533;&#65533;&#65533;Dk&#65533;0.&#65533;&#65533;&#65533;&#1203;DK&#65533;BQ&#65533;;&#65533;&#65533;Y$&#65533;6&#65533;>&#65533;c&#65533;{&#65533;wa&#65533;_&#65533;&#65533;OP&#65533;&#65533;&#1224;&#1557;w&#65533;&LI/&#65533;&#65533;&#65533;&#65533;&#65533;&#65533;&#65533;s&#1338;t&#65533;=6s&#65533;h<&#65533;h&#65533;&#315;&#65533;&#65533;kl&#65533;&#65533;&#65533;-E&#65533; E&#65533;&#65533;&#137;|&#65533;&#65533;I&#65533;&#65533;Xt&#65533;$&#65533;8&#65533;k;&#65533;&#65533;Ep&#1789;	`% @&#65533;&#65533;)O(&#65533;r&#65533;&#65533;&#65533;G &#65533;&#65533;^P&#65533;P&#65533;	(Cd,&#65533;&#65533;&#762;&#235;=|&#65533;*&#65533;&#394;&#65533;H&#65533;&#65533;&#65533;+tH&#65533;D&#65533;+&#65533;&#65533;P&#65533;9R&#1800;&#65533;J&#65533;A&#65533;C&#65533;F&#65533;&#65533;R&#65533;h{&#65533;&#65533;&#607;&#65533;&#65533;G&#65533;9wIG8$H&#65533;&#1780;&#65533;\&#65533;&#65533;3&#545;lKG&#65533;&#65533;-&#65533;&#65533;&#65533;&#65533;K&#65533;&#65533;&#517;A&#65533;&#65533;&#65533;C&#65533;&#65533;F&#65533;F&#65533;|&#65533;D&#65533;&#65533;&#65533;8~&#65533;'&#65533;&#65533;;&#65533;&#65533;&#65533;&#65533;&#65533;&#65533;{&#65533;&#65533;l&#65533;6$<r&#65533;:&#251;:&#65533;&#65533;Y&#438;&#696;<J&#65533;&#65533;&#795;j="J&#65533;,&#65533;&#65533;Lh&#65533;0&#65533;&#65533;&#65533;&#65533;&#65533;9O&#65533;&#65533;&#65533;&#737;s9&#65533;&#1850;&#1396;&#879;d?&#65533;&#65533;&#65533;&<&#65533;&#65533;&#65533;&#65533;&#65533;&#65533;'&#65533;!&#65533;*&#65533;&#65533;&#772;&#65533;( KPN&#65533;@&#65533;h|KPdH&#1052;&#65533;lb&#65533;+l&#65533;m4M0D&#65533;&#65533;6;,&#65533;,&#65533;&#65533;&#65533;&#65533;+&#65533;CB&#65533;2&#65533;&#65533;&#1668;L&#65533;DK8&#52919;CLO&#65533;E&#65533;DC&#65533;j&#65533;&#65533;d&#65533;&#65533;&#65533;&#65533;&#65533;@&#65533;&#65533;LK&#65533;&#65533;j&#65533;N5&#65533;&#65533;&#65533;&#65533;&#65533;&#65533;(&#65533;&#65533;g, g&#65533;&#65533;I/&#65533;&#65533;&#65533;&#65533;B&#65533;C&#65533;KO&#628;&#65533;&#65533;&#65533;M&#65533;&#65533;:&#65533;r&#65533;&#65533;&#65533;	&#65533;F&#65533;&#65533;hs9&#65533;t&#65533;&#65533;|1 &#65533;O&#65533;&#1015;&#65533;H&#65533;,P&#65533;#&#65533;t&#65533;P<8Q&#65533;&#65533;hJ
&#65533;F&#65533;&#65533;P&#65533;&#65533;P&#65533;&#820;&#65533;&#65533;&#65533;&#65533;&#65533;&#1473;;
&#65533;Jq&#65533;m&#65533;&#65533;<yy&#1056;&#65533;Q&#65533;&#65533;&#65533;y&#65533;&#65533;&#65533;&#65533;>:&#65533;}F1&#65533;&#65533;&#65533;&#65533;O &#65533;H&#65533;T&#65533;&#65533;&#65533;4N=K5&#65533;&#65533;&#65533;3 &#65533;s&#65533;&#65533;;&#65533;&#65533;&#239;S&#65533;&#65533;<,X&#65533;&#65533;&&#65533;&#65533;&#65533;&#65533;D&#65533;&#65533;TSD&#65533;"&#65533;E&#65533;LS-}&#65533;
&#65533;&#65533;
$&#65533;&#65533;&#65533;&#65533;&#65533;|EKI/&#65533;&#1497;&#65533;(,&#65533;"-&#65533;1&#65533;&#65533;J&#65533;5Au&#65533;"&#65533;&#900;&#65533;&#65533;MTWM 1&#65533;&#65533;,UUH&#65533;U&#31032;&#65533;&#1844;&#65533;"K&#65533;LC&#65533;=<&#65533;&#65533;R&#1462;&#65533;P&#65533;&#65533;Q&#65533;&#65533;&#1220;&#65533;&#65533;}Uh&#65533;U&#65533;H&#65533;Uk&#65533;&#65533;&#65533;&#65533;C&#65533;&#1786;&#65533;$&#65533;&#65533;3&#65533;y&#65533;T&#65533;U|JJ&#65533;&#65533;u&#65533;o&#65533;&#65533;A&#65533;:`e&#65533;g&#65533;&#65533;+l&#65533;h&#65533;&#65533;&#65533;q &#65533;&#65533;VlmKo,&#65533;GM&#65533;T|&#65533;&#65533;0U$&#672;T&#65533;&#65533;&#65533;&#65533;&#48767;$O J &#65533;&#65533;S&#65533;&#399;&#65533;S&#65533;b&#65533;&#65533;`&#65533;Q&#65533;W&#65533;U&#65533;&#65533;&#65533;"G&#65533;W}&#65533;&#65533;<&#65533;&#65533;Y&#65533;&#65533;3&#65533;&#65533;Pp19;C&#65533;&#65533;F2EY&#65533;&#65533;&#1164;&#65533;B~u&#65533;&#1486;&#65533;&#1647;&#65533;@.&#65533;&#65533;&#65533;J&#65533;4&#65533;3&#65533;*DV&#65533;&#65533;03Gt&#65533;&#65533;G&#65533;&#65533;h&#65533;&#65533;&#65533;&#65533;O[PZ&#65533;R&#65533;E:&#65533;&#65533;Z&#65533;Y&#65533;&#65533;YO]P&#65533;tXY&#65533;Zv&#65533;Z&#65533;&#65533;&#65533;uR&#65533;E&#65533;b&#65533;X&#65533;&#65533;&#679;&#65533;L&#65533;R&#65533;&#65533;[&#65533;&#65533;&#65533;|&#65533;UvM&#65533;~&#1836;&#65533;&#65533;2&#65533;Vg&#65533;W&#65533;&#65533;V&#65533;uT&#65533;&#65533;>&#65533;&#65533;@&#65533;&#65533;&#1795;&#65533;&#65533;y&#1625;&#65533;QQ&#65533;&#65533;/&#65533;&#65533;&#65533;=&#65533;&#65533;E&#65533; M\&#429;&#1349;&#65533;R.&#65533;B&#65533;M]&#65533;&#65533;KF&#65533;VIVd&#65533;&#65533;&#65533;W&#65533;&#65533;\&#65533;&#65533;N&#65533;&#1459;=H&#65533;H&#65533;U]&#65533;&#65533;&#65533;.&#65533;&#65533;k&#65533;&#1613;&#1716;&#65533;]&#65533;&#65533;&#65533;&#840;&#65533;%&#65533;&#65533;<^&#65533;t &#65533;^&#65533;u&#65533;W&#65533;=Z&#65533;J&#65533;&#65533;^H-&#65533;*&#65533;&#65533;&#65533;E\&#65533;K&#65533;|&#65533;&#65533;]_<&#65533;&#928;&#65533;&#65533;&#65533;_&#65533;&#65533;&#1639;&#65533;&#1522;-&#65533;&#65533;&#65533;`&#65533;&#65533;\&#1352;y&#65533;Y&#65533;`:?&#65533;&#65533;&#65533;&#65533;&#65533;^~&#65533;]P:&#1869;^&#65533;&#1755;&#65533;&#535;&#65533;&#65533;	&#65533;&#177;&#65533;H.&#65533;&#65533;$&#65533;&#65533;:9=&#65533;E`k%&#65533;v&#65533;]
&#65533;DU&#65533;e&#65533;t&#65533;]&#65533;]&#65533;&#893;&#65533;o&#65533;]&#65533;&#65533; a&#65533;&#65533;N&#65533;a2&#65533;Q~&#65533;&#65533;&#65533;&#65533;&#65533;_p\["6&#65533;sVs&#65533;Y&#65533;&#65533;`&#65533;&#65533;a*&#1937;&#65533;&#65533;^ &#65533;&#65533;t]YY&#65533;&#65533;
4&#65533;&#65533;|&#65533;&R6X&#65533;&#65533;&#65533;&#65533;&#65533;&#65533;&#65533;*n&#65533;&#65533;(?&#65533;Dc-&#65533;4&#65533;&#65533;<&#65533;&#65533;Y&#65533;uX&#65533;5&#65533;isc@&#65533;&#65533;m&#65533;&#65533;cC&#65533;&#65533;C:c9>&#65533;&#1288;dH&#65533;4_F&#65533;d!}&#65533;E&#65533;d&#65533;c&#65533;&#65533;dO&#65533;E=`M&#65533;&#65533;9>&#65533;&#65533;&#65533;FV&#65533;&#65533;dV&#65533;&#65533;&#65533;dT&#65533;d&#65533;&#65533;&#65533;kU&#65533;Cme\&#908;ieJZN`&#65533;&#65533;&#65533;^>aj&#65533;eb&#65533;&#65533;&#65533;&#65533;`n&#65533;d&#65533;&#1797;&#65533;&#65533;&#65533;&#65533;b&#65533;f&#65533;&#65533;B&#65533;]fk&#65533;f&#65533;Q6&#65533;fnV	8[lgq&#65533;H&#65533;&#65533;&#65533;n>g&#65533;&#65533;Bmg--dkv&#65533;Z&#65533;&#65533;&#65533;EgzF&#65533;P&#65533;ev&#65533;&#65533;;&#65533;>&#65533;&#65533;?&#65533;g&#65533;.	nf}.hZ&#1024;Nh&#65533;0`|6h&#65533;fd&#65533;&#65533;D&#65533;&#65533;h&#65533;&#65533;&#65533;&#65533;&#65533;}h&#65533;F&#65533;&#65533;R&#65533;&#65533;h&#65533;&#65533;&#65533;&#65533;&#65533;h&#65533;f&#65533; Zh&#65533;&#65533;zf&#65533;&#65533;i&#65533;&#65533;d&#65533;&#65533;f&#65533;&#65533;&#65533;&#65533;C&#26030;i&#65533;-g|&#65533;i&#65533;&#65533;hp&#65533;i&#65533;&#65533;&#1992;&#65533;g&#65533;Nh&#65533;&#65533;&#65533;>j&#65533;u&#65533;<&#65533;&#65533;f&#65533;^g&#65533;&#65533;&#65533;&#981;W&#65533;nj&#65533;&#65533;&#65533;L&#65533;j&#65533;~Tmfj&#65533;&#65533;&#65533;E5&#65533;&#65533;&#65533;U&#65533;j&#65533;.&#65533;&#65533;%k&#65533;&#65533;&#65533;&#65533;M_&#65533;Ni&#65533;&#65533;&#40366;&#65533;^&#65533;&#65533;&#65533;a&#65533;&#65533;k&#65533;&#65533;&#65533;F&#65533;&#65533;k&#65533;.l&#65533;&#65533;&#65533;lz&#65533;&#65533;&#65533;5l&#65533;>H&#65533;Vl&#65533;Z&#65533;~&#65533;6&#47766;lb&#65533;&#65533;&#438;l&#65533;&#65533;&#65533;-&#65533;k&#65533;k&#1132;&#65533;&#65533;fk&#774;&#65533;&#1102;d&#65533;n&#65533;&#65533;&kN^&#65533;b&#65533;&#1461;~m&#494;&#65533;&#65533;&#65533;hf&#35638;&#65533;&#65533;&#65533;&#65533;&#65533;[&#65533;m\&#65533;Q&#65533;&#65533;m&#65533;&#65533;;&#65533;&#65533;\V&#65533;6&#65533;&#65533;~f&#65533;ne&#65533;-n&#65533;>j&#65533;&#65533;&#65533;n&#65533;v&#65533;&#65533;>&#65533;O&#65533;&#65533;&#65533;&#65533;&#65533;&#65533;&#65533;&#65533;i&#1826;&#65533;fe&#65533;&#65533;&#65533;&#65533;i[&#65533;&#65533;&#65533;&#65533;&#65533;&#65533;k&#65533;&#65533;fkjU&#65533;&#65533;&#65533;&#65533;&#65533;&#65533;&#65533;&#65533;&#65533;&#65533;]&#65533;&#65533;&#65533;&#65533;&#65533;o&#65533;&#904;EpH&#65533;o(&p&#65533;&#65533;@ G&#65533;6&#65533;m&#65533;fp&#65533;&#65533;>&#65533;p7&#65533;&#65533;&#65533;p&#65533;^H&#65533;&#65533;p&n&#65533;jGF]&#65533;a&#65533;&&#65533;/&#65533;4T&#65533;>q&#1381;&#1817;&#65533;R&#65533;q&#65533;q&#65533;q&#65533;q&#65533;q&#65533;q r!r"/rG&#65533;&#774;q&#65533;=&#65533;.U&#65533;&#65533;'O%&#65533;&#65533;r'&#65533;&#65533;(&#65533;r+&#65533;&#65533;*&#65533;r(&#65533;&#65533;.&#65533;r*&#65533;r1s2&#65533;r07&#65533;&#65533;1G&#65533;2&#65533;&#65533;5?s6Ws8&#65533;rj4:%&#65533;v&#1437;&#65533;X&#65533;p&#65533;s?&#65533;s@&#65533;sA&#65533;sB&#65533;sC&#65533;&#65533;A?&#65533;@/tDg&#65533;EW&#65533;DotHw&#65533;HtIG&#65533;y&#65533;&#65533;&#1838;sfr&#65533;UHmuu&#65533;uS/uT[U&#65533;&#65533;U'&#65533;V?&#65533;WOuV&#65533;uW&#65533;uX&#65533;uY&#65533;u]&#65533;&#65533;]&#65533;&#65533;5&#65533;&#65533;&#65533;&#65533;&#65533;&#65533;&<&#65533;&#65533;Q_J|&#65533;Ze&#65533;&#65533;eOvfvg&#65533;vM&#65533;vd&#65533;vk&#65533;vlo&#65533;k&#65533;&#65533;l&#65533;&#65533;m&#65533;&#65533;n&#65533;vnwp'w&#65533;&#65533;t&#65533;&#65533;oa&#65533;&#65533;dg]&#65533;]&#65533;;&#65533;&#65533;&#65533;&#65533;&#65533;&#65533;&#65533;w{&#65533;w|?&#65533;|&#65533;F}&#65533;w~&#65533;wz&#65533;&#65533;&#65533;&#65533;{&#65533;&#65533;'&#65533;}x&#65533;?&#65533;&#65533;&#65533;w$&#65533;&#65533;`_&#65533;&#65533;&#1341;&#65533;z&#65533;&#65533;&#65533;tuFw&#65533;xO&#65533;x&#65533;&#65533;&#65533;&#65533;&#65533;x&#65533;y$&#65533;&#65533;y$'&#65533;&&#65533;&#65533;/y&#65533;&#65533;x&#65533;&#65533;&#65533;&#65533;&#65533;&#65533;&#65533;&#65533;&#65533;&#65533;GyVm&#65533;&#65533;&#65533;sx&#65533;&#65533;&#65533;@lm`&#65533;ky&#65533;&#65533;O&#65533;&#65533;&#65533;N_~/z&#65533;&#65533;&#65533;s&#65533;F&#65533;'z&#65533;&#65533;z&#65533;&#65533;&#65533;&#65533;&#65533;s&#65533;wz&#65533;o=&#65533;&#65533;&#65533;&#65533;z&#65533;&#65533;&#65533;&#65533;&#65533;&#65533;&#65533;&#65533;z&#65533;&#65533;&#65533;i&#65533;&#65533;&#65533;Lq&#65533;&#65533;Y=&#65533;&#65533;t&#65533;&#65533;'?yC&#65533;vd&#65533;u$&#65533;{&#65533;T&#65533;&#65533;&#65533;&#65533;&#65533;{&#65533;&#65533;{&#65533;&#65533;{&#65533;|&#65533;&#65533;;&#65533;'|&#65533;&#65533;&#65533;&#65533;&#65533;{j&#65533;&#65533;&#65533;7|&#65533;_&#65533;&#65533;G|&#65533;&#65533;&#65533;&#65533;7&#65533;&#1981;&#65533;&#763;w&#65533;&#65533;_c&#65533;}m6|&#65533;&#65533;&#65533;&#65533;&#65533;&#65533;g{&#65533;O}&#65533;}&#65533;&#65533;&#65533;&#65533;o&#65533;&#1319;&#65533;&#1783;&#65533;&#65533;G&#65533;&#65533;&#1871;&#65533;&#1687;&#65533;&#65533;&#65533;&#65533;&#65533;&#927;xyf&#65533;GvAw&#65533;=&#65533;X&#65533;w~@j&#65533;&#65533;s&#65533;&#65533;&#65533;&#65533;&#65533;&#65533;&#65533;&#65533;~&#65533;&#65533;&#65533;&#65533;_&#65533;&#65533;&#65533;&#65533;&#65533;&#65533;;&#65533;&#65533;+~xxO|&#65533;-~&#65533;M&#65533;;vx&#65533;&#65533;i&#65533;&#65533;&#65533;s`&#65533;&#65533;&#65533;&#65533;h&#65533;&#65533;cH8e(X	R&#65533;&#65533;3Th&#65533;C&#65533;	>LHQb&#259;6&#65533;&#65533;1&#65533;D&#65533;=&#65533;&#65533;&#65533;F&#65533;1j&#65533;0&#65533;CN f&#1196;i&#65533;&&#924;:w&#65533;&#65533;&#65533;&#65533;'&#1056;B&#65533;-j&#65533;(&#1188;J&#65533;2m&#65533;&#65533;)&#1320;RqRl&#65533;&#65533;&#65533;&#65533;Z!~&#65533;
&#65533;&#683;	&#65533;6$&#65533;Y&#65533;Y&#65533;&#65533;e&#65533;6&#65533;W&#65533;e&#1630;&#65533;+&#65533;&#65533;[&#65533;x&#65533;&#65533;M&#46511;Z&#65533;zVuY&#65533;&#65533;S&#65533;3n&#65533;&#65533;1&#65533;&#530;'S&#65533;l&#65533;2M&#65533;cU&#65533;&#65533;:&#65533;&#65533;&#1392;&#1474;&#65533;Q&#65533;&#37288;&#65533;&#65533;^&#65533;&#65533;0&#65533;&#1127;]&#65533;&#65533;&#65533;u&#65533;&#1721;&#65533;&#65533;&#65533;y&#65533;@&#65533;0&#244;jP&&#65533;&#65533;&#663;3o&#65533;&#65533;9&#65533;&#33929;&#65533;dH&#65533;vk&#65533;/&#65533;Xx!B&#65533;&#65533;&#65533;&#65533;&#65533;|&#65533;&#65533;&#65533;&#615;&#65533;&#65533;^&#65533;&#65533;&#65533;&#65533;&#1375;&#65533;o&#65533;&#65533;|&#65533;&#65533;&#1767;Wm&#65533;~K&#65533;&#65533;e&#65533;]&#65533;Y%&#65533;	*&#65533; &#65533;:&#65533;`Oq&#65533;&#65533;g#M&#65533;&#65533;@&#65533;)&#65533;&#65533;u&#65533;&#65533;KD&#65533;&#65533;b&#65533;&#65533;&#65533;xb&#65533;&#65533;&#65533;&#65533;/&#65533;&#65533;!&#65533;3&#65533;&#65533;&#65533;(&#65533;H&#65533;&#65533;&#65533;&#529;f&#65533;T&#1352;y$&#65533;I*&#65533;$&#65533;5]&#65533;&#65533;E&#65533;i&#65533;j&#65533;&#65533;&#65533;J)1&#65533;e&#65533;qi&#65533;&#65533;m&#65533;&#65533;hZb	&#65533;G_&#65533;&#65533;&#65533;&#65533;&#65533;&#65533;Y&&#65533;]&#65533;9!ohX&#65533;)&#65533;$&#65533;}&#65533;&#65533;'&#65533;&#65533;"eg%&#65533;z(&#65533;&#65533;*&#65533;(&#65533;&#65533;:&#65533;(&#65533;&#65533;J:)&#65533;&#65533;Zzi&#65533;&#65533;	&#65533;)&#65533;&#65533;z&#65533;&#65533;&#65533;&#65533;&#65533;)&#65533;&#65533;&#65533;z*&#65533;&#65533;&#65533;z&#65533;E&#65533;&#65533;&#65533;*&#65533;&#65533;&#65533;&#660;&#65533;&#65533;&#65533;z+&#65533;&#65533;&#65533;+{&#65533;&#65533;&#65533;+&#65533;&#65533;
&#47701;&#65533;z,&#65533;&#65533;*&#65533;&#65533;v&#65533;:&#65533;,&#65533;&#65533;:&#65533;&#1202;&#65533;Z{-&#65533;&#65533;&#65533;&#31476;&#65533;z&#65533;-&#65533;&#65533;q&#65533;-&#65533;&#65533;{,D&#6843;.&#65533;&#65533;&#65533;t&#65533;&#65533;&#65533;&#65533;&#65533;
;&#1323;@&#65533;+&#65533;k&#65533;&#65533;&#65533;&#65533;/&#65533;&#65533;
&#65533;&#65533;&#65533;&#65533;|&#65533;&#65533;	&#65533;&#65533;&#65533;
&#65533;0&#65533;K&#65533;&#65533;&#65533;S|&#65533;&#65533;Cl&#65533;&#65533;&#753;<x0	&#65533;|2&#65533;&#65533;&#65533;P&#65533;&#65533;+&#65533;P&#65533;&#65533;0&#65533;3&#65533;3&#65533;\3&#65533;7&#65533;3&#65533;;&#65533;&#65533;3&#65533;?4&#65533;C]4&#65533;G+&#65533;&#65533;&#65533;%&#65533;&#65533;2)K=5&#1392;*p&#65533;'l&#65533;u	[{&#65533;5&#65533;_&#65533;6&#65533;c&#65533;]6&#65533;g&#65533;&#65533;6&#65533;k&#65533;&#65533;6&#65533;o&#65533;7&#65533;so&#65533;5&#65533;r+&#65533;u&#65533;0W&#65533;7&#65533;&#65533;7I&#65533;lpx&#65533;&#65533;8&#65533;;&#65533;8&#65533;K>9&#65533;[~9&#65533;k&#65533;9&#65533;'&#65533;9&#65533;~&#65533;&#2395;~&#65533;t$,n&#65533;&#65533;l&#65533;:&#65533;.&#65533;&#65533;&#65533;>;&#65533;&#65533;~&#65533;&#65533;&#65533;&#65533;&#65533;&#65533;&#65533;&#65533;.<&#65533;&#65533;_<&#65533;&#65533;+&#65533;&#65533;&#65533;&#65533;&#65533;3&#65533;&#65533;&#31523;~=&#65533;&#65533;O&#65533;&#65533;wo&#65533;&#65533;>&#65533;&#65533;_>&#65533;&#31455;>&#65533;&#65533;&#65533;>&#65533;&#65533;&#65533;?&#65533;&#65533;&#65533;_?&#65533;&#65533;&#65533;&#65533;&#65533;&#65533;&#1871;&#65533;= (&#65533;&#65533;p&#65533;|8 &#65533;&#65533;2&#65533;&#65533;| #(&#65533;	R&#65533;&#65533;&#65533; 3&#65533;&#65533;&#65533;&#65533;&#65533;&#65533; O
x&#65533;&#65533;q&#65533;%<&#65533;	S&#65533;&#65533;&#65533;&#65533;&#65533;,|&#65533;c&#65533;&#688;&#65533;4&#65533;&#65533;s&#65533;&#65533;&#44039;<&#65533;a&#65533;&#65533;&#65533;&#65533;&#65533;&#65533;F&#65533;I&#65533;&#65533;%&#65533;&#65533;L|&#65533;&#65533;&#65533;)J&#65533;&#65533;54&#65533;&#65533;&#65533;&#65533;&#65533;&#65533;|&#65533;"&#65533;(&#65533;1&#65533;&#65533;&#65533;a"&#65533;&#65533;E&#65533;&#65533;"m|&#65533;&#65533;&#65533;9&#689;&#65533;t&#65533;&#65533;&#65533;&#65533;=&#44111;|&#65533;&#65533;	&#65533;A
&#65533;&#65533;&#65533;<&#65533;!&#65533;&#65533;E&#65533;a'I&#65533;"$&#65533;(&#65533;HRr&#65533;&#65533;&#65533;&#65533;&#65533;&#531;[,R&#65533;&#65533;&#65533;$(?)&#65533;P&#65533;r&#65533;&#65533;,%*M&#65533;&#65533;U&#65533;&#65533;&#65533;&#65533;|%,c)&#65533;Y&#1202;&#65533;&#65533;&#65533;&#65533;%.s&#65533;&#65533;]&#730622;&#65533;%/u!G&#65533;O|&#65533;<&&&#65533;&#65533;&#65533;d2s&#65533;%"&#65533;h4&#65533;A&#65533; &6&#65533;&#65533;&#65533;mr&#65533;&#65533;&#65533;&#65533;&8&#65533;)&#65533;q&#65533;&#65533;&#65533;&#65533;<&#65533;.Bh&#65533;&#65533;&#65533;&#65533;|'<&#65533;	O&#65533;D&#65533;D'>&#65533;&#65533;}&#65533;&#65533;&#65533;'@&#65533;&#65533;GS']4f3&#65533;L&#65533;2t&#65533;m!&#65533;YjZS&#65533;&#65533;(F3&#65533;&#1101;r&#65533;&#65533; }D#&#65533;&#903;&#65533;&#65533;&#65533;&-)J{&#65533;&#605;&#65533;&#1251;.})Lc*&#1241;&#65533;T&#65533;%&;&#65533;&#1245;&#65533;&#65533;Di&#65533;1&#1587;&#65533;F=*R&#65533;&#65533;&#1317;&#65533;S&#65533;&#65533;&#65533;I&#65533;&#65533;&#1193;J&#65533;&#65533;+&#65533;IK&#65533;&#65533;&#1389;r&#65533;&#65533;^&#1386;0&#65533;j>&#65533;&#65533;&#65533;&#65533;e=&#65533;#&#65533;&#65533;f&#65533;&#65533;n&#65533;}+\&#65533;*&#65533;s:U&#65533;#&#65533;)^&#65533;&#1533;F&#65533;&#65533;;&#65533;&#65533;\+&#65533;&#65533;&#65533;&#65533;&#65533;&#65533;&#65533;A&#65533;&#65533;D&#65533;2&#1452;&#65533;m,&#65533;&#65533;&#65533;j&#65533;&#1392;&#65533;&#65533;,f3S&#65533;&#65533;&#65533;&#65533;},h?[&#1451;&#26930;&#65533;=-jS&#65533;Zs"6'"_c+&#65533;&#65533;&#65533;&#65533;i&#65533;lEW&#65533;&#65533;&#65533;&#749051;$hHq&#65533;H&#1094;&#65533;&#65533;&#65533;-)iqbZ&#65533;2&#65533;&#65533;&#65533;=mX&#65533;&#65533;&#65533;&#65533;&#1341;&#65533;dqB&#866;>&#65533;&#65533;&#65533;&#65533;&#65533;`&#65533;&#65533;&#1692;&#1206;&#65533;&#65533;=&#65533;&#65533;&#65533;U&#208381;&#65533;]jt&#65533;;V&#65533;&#65533;&#65533;&#65533;&#65533;&#356;Z&#65533;K&#65533;&#65533;&#65533;&#65533;&#65533;x&#65533;;&#65533;&#65533;&#1719;&#65533;&#65533;&#65533;zs&#65533;&#65533;2&#65533;&#65533;&#65533;gk&#65533;&#65533;X&#65533;R&#65533;&#65533;F`vo&#65533;&#65533;s&#65533;&#65533;&#65533;&g&#65533;&#65533;&#65533;&#65533;&#65533;$&#65533;k&#65533;&#65533;z&#65533;&#65533;&#65533;&#65533;&#65533;.^e&#65533;o&#65533;&#65533;&#65533;&#65533;&#65533;&#943;&#65533;&#65533;&#65533;&#65533;&#65533;&#65533;&#65533;&#65533;1y/,&#65533;!&#65533;5&#65533;&#65533;&#65533;1&#65533;&#65533;&#65533;&#65533;&#65533;Jx&#65533;6~2&#65533;A&#65533;&#65533;iu&#65533;J&#65533;2&#65533;y&#65533;c&#65533;7&#65533;P&#65533;&#65533;c&#65533;{+g&#65533;&#65533;f&#65533;l&#65533;&#65533;&#65533;>"&#65533;&#65533;&#65533;;&#65533;1&#65533;s{&#65533;9&#65533;&#65533;&#65533;!&#65533;&#65533;&#65533;&#65533;g/3T&#65533;6Yp&#65533;-h&#65533;&#65533;&#65533;&)&#65533;&#65533;&#65533;&#65533;eNy&#65533;:4&#65533;#&#65533;U&#65533;&#65533;&#65533;n&#65533;4&#65533;&#65533;h&#65533;1K&#65533;&#1246;>*&#65533;&#65533;<_E&#65533;z&#1108;&#65533;&#65533;&#65533;&#65533;&#65533;&#65533;U&#65533;&#65533;&#65533;k&#65533;cmj)&#65533;&#65533;&dn5&#65533;s&#65533;&#65533;Psy&#153;&#65533;5&#65533;1&#65533;h&#65533;l&#65533;&#1466;>6&#65533;&#65533;&#65533;eC;y&#65533;&#918;&#65533;kMc'&#65533;&#65533;&#65533;&#65533;e&#65533;i2ch?&#65533;&#65533;VD5&#65533;&#65533;}&#65533;q&#65533;&#65533;&#65533;w&#65533;]&#65533;&#65533;&#65533;uCp&#65533;.7&#65533;&#65533;&#65533;l&#65533;&#65533;&#65533;&#65533;&#65533;6&#65533;&#65533;&#65533;&#1568;&#65533;d&#65533;&#65533;&#65533;7&#65533;_&#65533;lm&#65533;[&#65533;&#65533;&#65533;&#65533;&#65533;gB&#65533;3&#65533;&#1596;f&#65533;&#65533;-&#299259;&#65533;&#65533;n8&#65533;&#65533;=&#65533;z&#65533;&#65533;&#65533;x	&#65533;&#65533;g&#65533;&#18278;7 &#65533;k&#65533;&#65533;&#65533;&#65533;(&#65533;&#377;k&#65533;&#65533;&#1826;.&#65533;&#65533;s&#65533;nw&#1754;&#65533;>&#65533;5&#695;&#65533;&#65533;{&#65533;&#65533; &#65533;&#65533;&#979;&#65533;iJ&#65533;y&#65533;D:&#65533;yN@+&#65533;&#65533;~&#65533;&#65533;}&#65533;&#65533;g&#65533;G&#65533;&#65533;&#65533;&#65533;~&#25447;&#65533;&#65533;P?;&#65533;ENr&#65533;&#65533;&#65533;&#65533;X&#65533;&#65533;&#65533;&#65533;.w0&#65533;m&#65533;&#65533;&#65533;&#65533;&#65533;H&#65533;&#65533;&#65533;&#65533;RW8&#65533;&#65533;&#65533;#z&#57735;&#65533;&#1483;-&#65533;&#65533;&#65533;&#65533;&#65533;j^&#65533;&#65533;oj&#65533;3&#65533;&#65533;,&#65533;&#65533;&#65533;&#65533;y&#65533;!&#65533;&#65533;&#65533;&#65533;&#65533;n&#65533;&#531;&#65533;&#65533;"&#65533;:&#65533;S&#65533;&#2039;&#65533;&#65533;&#65533;&#65533;&#65533;&#65533;y&#65533;&#65533;&#1979;&#65533;O&#65533;&#65533;s_&#8143;&#65533;&#65533;&#65533;g/&#65533;&#65533;&#65533;&#65533;&#1271;&#65533;&#65533;=&#65533;&#65533;x&#65533;&#65533;Y&#65533;&#65533;&#65533;,&#65533;/}&#65533;>&#570;&#65533;&#65533;le/&#65533;&#65533;s_&#65533;LGw&#65533;&#65533;&#65533;&#65533;F&#65533;&#65533;&#65533;nA&#65533;[>&#475128;&#65533;_&#65533;&#65533;&#65533;&#65533;&#65533;&#65533;&#65533;&#65533;&#65533;&#65533;-&#65533;Q/&#65533;&#65533;&#65533;&#65533;*&#65533;&#65533;&#65533;U&#65533;&#65533;&#65533;&#65533;&#65533;&#65533;9&#65533;  h&#65533;&#65533;>&#65533;[&#65533;&#65533;&#65533;&#65533;&#65533;A ~&#65533;&#65533;&#65533;1&#65533;R&#65533;f&#65533;*U&#65533;u&#65533;z`Ui&#65533;&#65533; fTV &#65533;&#65533;`&#65533;`@&#65533;_&#65533;&#65533;&#65533;2&#65533;&#1696;n&#1451;&#65533;&#65533;&#65533;&#65533;&#65533;K&#65533;`&#65533;&#65533; &#65533;&#65533;&#65533; Fa9m &#65533;	!
&#65533;%&#65533;&#65533;n&#65533;@&#65533;&#65533;&#65533;&#65533;&#65533;aY&#65533; &#65533;aSU&#65533;5&#65533;&#65533;V&#65533;&#65533;&#65533;!b&#65533;&#65533;&#65533;&#65533;&#65533;aI&#65533;`&#65533;!&#65533;&#65533;&#1697;.&#65533;&#65533; ~F&#65533;&#65533;&#65533;&#65533; .&#65533;7&#65533; &#65533;!3!#N"7)a>"&&#65533;&#65533;R"'f&#65533;&#65533;!&#65533;(~&#65533;v&#65533;)b&#65533;&#65533;f"+j&#65533;m&#65533;&#65533;&#65533;&#65533;)&#65533;"-9"$&#65533;"&#65533;&#65533;"-&#65533;b-&#865;&#65533;&#65533;"0R&#65533;"1&#402;-&#65533;&#65533;-f&#65533;.#3&#65533;&#65533;Z!2&#65533;&#65533;"6c1~&#65533;&#65533;#6
&#65533;&#65533;&#65533;&#65533;Q&#65533;.Zb2FcZ&#65533;,&#1693;7&#65533;&#65533;&#65533;&#65533;&#65533;%&#65533;#;Q &#65533;&#65533;)&#65533;f#=:&#65533;4&#65533;&#65533;&#65533;,c;&#65533;;.#>&#1186;/&#65533; ?$&#65533;?&#65533;&#65533;&#1443;B6&#65533;?&#65533;)>&#65533;:&#65533;&#65533;4&#65533;"n&#65533;&#65533;C"&#65533;5&#65533;An&#65533;$^&#65533;C&#65533;b&#65533;&#65533;&#65533;B*&#65533;&z&#65533;C&#65533;&#65533;FJd&#65533;&#65533;I
&#65533;<BcJ&#65533;=&#65533;&#65533; &&#65533;H&#65533;$K&#65533;d&#65533;&#65533;J&#65533;&#65533;A&#65533;&#65533;"f&#65533;@&#65533;&#65533;@&#65533;$P&#65533;!D&#65533;&#65533;M&#65533;&#65533;Q&#65533;a:>&#65533;&#65533;8&#65533;76&#65533;"&#65533;$&#65533;&#65533;Vn%Wv&#65533;W~%X&#65533;&#65533;X&#65533;%Y&#65533;&#65533;Y&#65533;%Z&#65533;&#65533;X&#65533;\4U&#65533;U&#65533;d&#65533;&#65533;X&#65533;\&#65533;%]&#1957;]&#65533;%^&#65533;^&#65533;%_&#65533;&#65533;_&`&#65533;`&a&#65533;a&&b.&#65533;b6&#65533;^&#65533;&#65533;&#65533;&#65533;&#65533;K&#65533;$&#65533;Y&#65533;R&#1187;&#65533;&#1878;~&#610;dn!&#65533;&#65533;h&#65533;&#65533;&#65533;h&#65533;&i&#65533;&#65533;i&#65533;&j&#65533;&#65533;j&#65533;&#65533;Y@dv&#65533;NR&Z&#65533;eb&#65533;&#65533;&#65533;&#65533;~mlr&#65533;P&#65533;&#65533;j&#65533;fj'p&#65533;p'q&#65533;Ok&#65533;&#65533;n"&#65533;l&#65533;m&#65533;&0ff9&#65533;&#65533;r&#65533;&#65533;g&#65533;qf'vn&#65533;vv'wN`&#65533;Ugb%tf&#65533;mN'g&#65533;&#65533;^&#65533;w&#65533;&#65533;w&#65533;'|&#65533;&#65533;|&#65533;&#65533;6&#65533;&#65533;zzfs&#65533;&#65533;s&#65533;'"J&#65533;[&#65533;g&#65533;f|&#65533;|(&#65533;h&#65533;$&#65533;}(F&#65533;&#65533;A&#65533;m&n&#65533;n2h>%&#65533;!&#65533;&#65533;(&#65533;n&#65533;*(KY&#65533;&#65533;'&#65533;&#65533;&#65533;n&#65533;E&#65533;&#65533;&#65533;&#65533;g&#65533;&#65533;&#65533;&#65533;&#65533;(&#65533;f'&#65533;&#65533;D7&#65533;h&#65533;h&#65533;&#65533;&#65533;&#65533;&#65533;&#65533;Q&#65533;&#65533;&#65533;&#65533;V&#65533;&#65533;)&#65533;"&#65533;&#65533;&#65533;&#65533;&#65533;.&#65533;&#65533;&#65533;<h&#65533;&#65533;&#65533;2&#65533;&#65533;Ni&#65533;
&#65533;&#65533;^&#65533;b&#65533;&#65533;&#65533;(&#65533;v&#65533;&#65533;&#906;&#65533;>&#65533;!&#65533;g=}&#65533;&#65533;&#65533;i&#65533;&#65533;&#65533;&#65533;f)&#65533;&#65533;&#65533;r)&#65533;&#425;&#65533;6I&#65533;&#65533;&#65533;F)N&#65533;&#65533;&#65533;)&#65533;&&#65533;&#65533;&#65533;)&#65533;&#65533;i&#65533;&#65533;'&#65533;&#1924;.&#65533;)&#65533;&&#65533;&#65533;&#931;&#65533;6!&#65533;**&#65533;F&#65533;r&#65533;&#65533;&#65533;V&#65533;Z*h&#65533;M&#65533;&#65533;&#65533;v&#65533;&#65533;E&#65533;6j&#65533;&#39382;&#65533;&#65533;>&#65533;^&#65533;&#65533;b&#65533;")&#65533;*&#65533;&#65533;&#65533;O&#65533;&#65533;&#65533;V&#65533;&#65533;Dp&#618;&#65533;&#65533;j&#65533;&#65533;&#65533;&#65533;&#65533;&#65533;g&#65533;*&#65533;&#65533;*&#65533;&#65533;&&#65533;f&#24862;&#65533;&#65533;&#65533;i&#65533;+&#65533;Nk&#65533;jjM&#65533;f+&#65533;&#65533;*&#65533;&#65533;&#2029;j+&#65533;&#65533;j&#65533;R+&#65533;J&#65533;Z&#48389;&#65533;&#65533;&#65533;)&#65533;v&#65533;&#65533;&#65533;&#65533;&#65533;k&#65533;&#65533;&#65533;&#65533;&#65533;&#65533;&#65533;&#65533;jhk&#65533;&#65533;&#65533;&#65533;&#48902;&#65533;&#65533;&#65533;&#65533;m&#65533;+&#65533;&#65533;+&#65533;Ji
&#65533;\&#65533;&&#65533;&#65533;h&#65533;&#65533;&#222;&#65533;q&#65533;~&#65533;k&#65533;&#65533;N4&#65533;&#65533;f&#65533;&#65533;&#65533;)&#65533;&#65533;.,|6&#65533;_i,&#65533;~&#65533;&#65533;&#65533;&#65533;R&#65533;&#342;,&#65533;nQ&#258;,&#65533;~l&#538;&#65533;&#65533;&#65533;V&#65533;&#65533;l&#65533;&#65533;, l&#702;&#65533;&#65533;&#65533;,&#65533;&#65533; E&#65533;o&#65533;l&#65533;-j&#65533;&#65533;&#65533;.- &#65533;,&#65533;&#65533;&#65533;&#65533;&#65533;&#65533;2-&#65533;R&#65533;-&#65533;"-p*m&#65533;v&#65533;&#65533;8&#65533;&#65533;B&#65533;&#65533;Im&#65533;z&#65533;&#1658;&#65533;&#65533;jm&#1454;&#65533;hr-N`&#65533;&#65533;&#65533;&#65533;&#65533;&#65533;m&#1546;-&#1489;&#65533;&#65533;&#65533;m&#65533;&#792;&#65533;&#65533;-&#1730;&#65533;&#65533;&#65533;&#65533;>K&#65533;&#65533;&#65533;.&#65533;&&#65533;&#65533;..&#65533;6&#65533;&#65533;.&#19083;&#65533;L&#65533;&#65533;T.&#65533;^&#65533;&#65533;f.&#65533;n&#65533;&#65533;v.&#65533;~&#65533;&#65533;&#65533;.&#33710;&#65533;.&#38830;&#65533;n&#65533;&#65533;h&#65533;.&#65533;&#65533;&#65533;&#302;&#65533;&#65533;.&#65533;&#1454;&#65533;&#65533;.&#65533;VO&#65533;&#65533;&#65533;&#65533;&#65533;&#65533;&#10286;&#65533;.&#65533;&#65533;&#65533;/&#65533;&#65533;&#65533;&/&#65533;~&#65533;&#65533;>&#65533;&#65533; &#65533;&#65533;&#65533;&#65533;P&#65533;X/&#65533;N&#65533;&#65533;V&#65533;&#65533;^o&#65533;f/&#65533;&#65533;&#65533;&#65533;&#65533;/&#65533;&#65533;&#65533;&#65533;&#65533;/&#65533;~&#65533;&#65533;&#65533;&#65533;&#65533;&#65533;o&#65533;&#65533;/&#65533;&#431;&#65533;&#65533;/&#65533;&#943;&#65533;* O`,&#65533;&#65533;&#62544;&#65533;&#65533;&#65533;M&#65533; &#65533;&#65533;&#65533;&#65533;&#65533;0p0&#65533;?p/&#65533;G0O&#65533;K0WpS0_&#65533;po&#65533;&#65533;&#65533;O&#65533;-&#65533;&#65533;p&#65533;&#65533;
&#65533;&#65533;&#65533;@&#65533;0&#65533;&#65533;o&#65533;
&#65533;&#65533;&#1520;&#240;&#65533;p&#65533;p&#65533;&#65533;&#65533;p&#65533;0q&#65533;&#65533;#&#65533;&#65533;1q7&#65533;&#65533;&#65533;/&#65533;31GqK&#65533;wq	&#65533;
&#65533;1&#65533;&#65533; &#65533;&#65533;&#65533;&#65533;&#65533;&#65533;p&#65533;&#65533;&#65533;p&#65533;&#65533;&#752;q&#65533;&#65533;&#65533;q&#65533;q&#65533;&#65533;_M&#65533;&#65533;&#65533;&#65533;&#65533;&#65533;&#65533;1 &#65533;&#65533; 2&#65533;"#&#65533;3r 'rwc&#65533;W&#65533;H &#65533;h2'g&#65533;&/&#65533;'{&#65533;&&#65533;2'&#65533;r'2)&#65533;&#65533;)&#65533;&#65533;*&#65533;&#65533;&&#65533;r*&#65533;&#65533;+&#65533;&#65533;,&#754;(&#65533;&#65533;-&#65533;2.&#65533;r+&#65533;/&#65533;20&#65533;&#65533;.&#65533;r.s1&#65533;/&#65533;r-h&#65533;X&#65533;3?34G&#65533;4&#65533;N&#65533;5_36g&#65533;6/&#65533;&#65533;n&#65533;737&#65533;&#65533;8&#65533;39&#65533;&#65533;9'&#65533;&#65533;&#65533;:&#65533;3;&#65533;&#65533;;&#65533;3<Cn5&#65533;U3=&#1523;=&#65533;3&#65533;v3>&#65533;s&#1946;0?&#65533;3@&#65533;@&#65533;j:&#65533;A4B'&#65533;B/4C&#65533;<74DG&#65533;DO4&#65533;&#65533;3E_&#65533;&#65533;&#65533;3Fo4Gw&#65533;G&#65533;IA&#65533;H&#65533;4I&#65533;&#65533;I&#65533;&#65533;&#65533;>&#65533;9 !&#65533;   ,  ^  &#65533; &#65533; H&#65533;&#65533;&#65533;&#65533;*\&#560;&#65533;&#199;#J&#65533;H&#65533;&#65533;&#331;wi&#65533;&#561;&#65533;&#463; C&#65533;I&#65533;&#65533;&#595;(S&#65533;\&#65533;&#65533;$&#407;0c&#668;I&#65533;&#65533;&#859;8s&#65533;&#65533;&#627;&#65533;O&#65533;&#386;
J&#65533;&#65533;&#1123;H&#65533;*]&#692;&#65533;&#1255;P&#65533;J&#65533;&#65533;&#65533;&#1387;X&#65533;j&#65533;&#693;&#65533;&#1519;`&#65533;
:&#65533;&#65533;1&#65533;h&#1002;M&#65533;v&#65533;&#1782;p&#65533;&#653;Kw&#65533;&#1914;x&#65533;&#65533;&#65533;&#65533;w&#65533;&#2046;&#65533;v&#65533;L&#65533;&#65533;&#65533;&#200;+&,&#65533;X&#65533;&#65533;#K&#65533;L&#65533;&#65533;&#65533;&#749;&#65533;,&#65533;&#825;&#65533;&#65533;&#992;Cg}L&#65533;&#65533;&#40872;O&#65533;N&#65533;z&#65533;&#65533;W&#65533;`&#65533;f[j&#65533;3&#65533;&#65533;&#65533;&#891;&#65533;&#65533;&#65533;&#65533;&#65533;'.+&#65533;&#65533;@g&#529;&#65533;&#65533;rRFWt&#65533;k&#65533;/^&#65533;&#65533;&#65533;&#696;&#65533;&#65533;&#65533;&#203;&#65533;&#65533;&#65533;&#65533;h&#65533;&#65533;&#1131;O&#1022;;&#186;&#65533;&#65533;&#65533;&#65533;+&#65533;9r&#65533;&#65533;&#65533;teL t_&#65533;&#65533;nj5&#1921;&&#65533;&#65533;&#65533;Z&#65533;%&#65533;c&#65533;V`&#65533;JH&#65533;fX&#65533;r&#65533;a&#65533; ~(&#65533;&#65533;$>&#65533;&#65533;jI `A&#65533;9&#65533;_1&#65533;&#65533;bT)&#65533;&#65533;A(&#65533;&#65533;&#65533;<&#65533;&#65533;&#65533;@.&#65533;`&#65533;$i&#65533;G&#65533;&#65533;J6&#65533;&#65533;Z!0&#65533;&#65533;&#65533;Vi&#65533;&#65533;&#65533;&#65533;j&#65533;&#65533;&#65533;Y&#65533;2&#65533;c&#65533;&#65533;h&#65533;&#65533;fpL&#65533;J&#65533;>h&#1948;&#65533;&#65533;)g&#65533;x&#1961;g&#65533;|&#65533;&#65533;'i&#65533;h&#65533;&#65533;&#65533;&#65533;&#65533;&#65533;&#65533;HI&#65533;&#65533;&#65533;&#65533;&#65533;A&#1045;V&#65533;t&#65533;&#1311;@dM'&#65533;+,&#65533;&#65533;&#39392;&#65533;&#65533;Uyr&#65533;6&#1441;j&#65533;z&#65533;&#65533;&#65533;&#65533;&#65533;&#43749;&#65533;&#65533;*+&#65533;&#65533;&#1210;j&#65533;&#65533;&#65533;&#65533;&#48053;&#65533;zk&#65533;&#65533;&#65533;&#65533;&#65533;@8sg&#65533;D &#65533;&#65533;/S&#1433;%A&#65533;L1&#65533;p
@s&#65533;87&#65533;3&#65533;&#65533;lP&#65533;&#65533;*&#65533;&#65533;[Q&#65533;&#65533;&#65533;*&#65533;&#1142;&#65533;&#65533;&#65533;&#65533;[&#44818;&#65533;{&#65533;&#65533;&#1691;o&#65533;&#65533;&#65533;&#65533;'&#65533;&#65533;e7dA!dl&#65533;&#65533;&#65533;"&#65533;&#65533;&#65533;&#65533;"&#65533; Xk,&#65533;&#65533;Nj&#65533;&#65533;gl.&#65533;r&#65533;&#65533;&#65533;&#65533;&#65533;,(&#65533;#&#65533;L(&#65533;'&#65533;&#65533;'&#65533;+&#65533;&#65533;n&#65533;{F[T&#65533;F&#65533;&#65533;g&#65533;(&#65533;&#65533;&#65533;&#65533;<&#65533;&#65533;c&#65533;&#65533;j8/&#65533;&#65533;&#65533;&#65533;W"&#65533;t&#65533;&#65533;&#65533;&#65533;&#65533;&#65533;D&#65533;&#65533;&#65533;F?&#65533;&#65533;&#65533;X_&#65533;&#65533;Lk&#65533;&#65533;`&#65533;-v&#65533;^&#65533;;&#65533;&#65533;J&#65533;&#836;&#65533;&#65533;6&#65533;1&#65533;&#65533;r&#65533;)&#65533;\&#65533;&#65533;G&#65533;(w&#65533;4&#65533;&#65533;&#65533;&#65533;&#1536;.&#65533;gv&#65533;&#65533;&#65533;S&#65533;&#65533;&#65533;&#65533;~k&#65533;G+&#65533;4&#65533;;.9&#65533;f&#65533;\u&#65533;N&#65533;&#65533;&#65533;&#65533;~=&#65533;&#35095;&#65533;&#65533;$&#1610;&#65533;-)&#65533;&#65533;&#65533;(&#65533;&#65533;&#65533;z)&#65533;&#65533;>&#65533;&#65533;&#65533;gJ&#65533;&#65533;>&#65533;&#65533;&#65533;&#65533;;&#65533;&#65533;N&#65533;&#65533;&#65533;/{&#65533;&#65533;N&#65533;&#65533;&#65533;G=&#334;3&#65533;1&#65533;&#65533;&#65533;J+&#65533;w&#65533;&#65533;&#65533;&#65533;C/
)&#65533;O&#65533;&#65533;&#65533;~&#65533;&#1895;&#65533;&#65533;&#65533;&#65533;/&#65533;&#65533;9	C&#65533;&#65533;&#65533;&#65533;&#65533;&#65533;&#65533;&#65533;&#65533;&#65533; &#65533;&#65533;&#65533;&#65533;?&#65533;0&#65533;<&#65533;&#65533;&#65533;@6&#65533;&#65533;&#65533;&#65533;U
QXv&#65533; (j&#65533;A&#65533;b{&#65533;h&#65533;.&#1968;&#65533;I&#65533;P{&#65533;P&#65533;
W&#65533;&#65533;&#65533;&#65533;&#65533;0&#65533;&#65533;gH&#65533;&#65533;B&#65533;7T&#65533;*nH&#65533;&#65533;&#65533;&#65533;!F1&#65533;&#65533;!! &#65533;&#65533;&#65533;&#65533;&#65533;%:&#65533;&#65533;i&#65533;&#65533;&#65533;D*F&#65533;&#65533;H<b&#65533;hE*r&#65533;C&#65533;-&#65533;&#65533;2&#65533;q&#65533;&#65533;hE+&q&#65533;&#65533;&#65533;5&#65533;&#65533;&#65533;H&#65533;9B@&#65533;w&#291;
&#65533;&#65533;&#65533;>&#65533;&#65533; \&#65533;&#65533;H%&#65533;&#65533;&#65533;t&#65533;&#65533;GH'*&#65533;~T|&#65533;#&#65533;
&#65533;&#65533;&#65533;&#65533;aW(&#65533;Y&#65533;&#65533;j&#65533;&#65533;&5X&#65533;R&#65533;&#65533;,&#65533;&#65533;# 
U@&#65533;&#65533;&#65533;h&#65533;*^&#65533;&#65533;?&#65533;&#65533;&#65533;&#65533;!&#65533;X&#65533;+&#1104;E\&#65533; &#65533;&#65533;&#65533;-&#65533;&#65533;4$2&#65533;&#65533;&#65533;G6&#65533;&#65533;&#65533;&#65533;7&#65533;&#65533;&#65533;B &#65533;&#65533;&#65533;&U&#65533;JTz&#65533;5&#65533;,&#65533;&#65533;U4 &#65533;&#65533;&#65533;,&#65533;&#65533;v&#65533;p6d0&#65533;&#65533;cJ&#65533;&#65533;&#65533;&#65533;1&#65533;&#65533;O)&#65533;S&#65533;&#65533;l&#65533;?&#65533;&#65533;&#65533;h^2&#65533;+&#65533;`[&#65533;]&#65533;&#65533;&#65533;&8'JQVB&#65533;&#65533;@d	&#65533;"&#65533;&#65533;Hw&#65533;&#65533;D&#65533;&#65533;H&#65533;"&#65533;(&#65533;,&#65533;t&#65533;,&#65533;&#65533;K&#65533;&#65533;&#65533;}>&#65533;&#65533;&#65533;&#289;%&#65533;&#65533;V&#65533;b,|&#65533;B+JT&#65533;B@&#65533;x.:	D &#65533;T&#65533;&#65533;&#65533;&#65533;&#65533;r&#65533;&&#65533;j3&#65533;YL~&#65533;&#1323;&#65533;&#65533;"WaH
4&#65533;&#65533;d!(D	&#65533;W&#65533;&#65533;+&#65533; O&#65533;J&#65533;R&#65533;"&#27396;(2p&#1507;V&#65533;T&#65533;`&#65533;TR&#65533;FR&#65533;&#65533;4&#65533;"&#65533;&#1201;v&#1352;&#65533;Lfcw&#65533;Qb&#65533;1&#65533;&#65533;}&#65533;&#65533;&#65533;&#65533;&#65533;hE7&#65533;J&#65533;:&#65533;"&#65533;D-$@&#65533;Wd&#65533;&#65533;&#65533;&#65533;lTHG&#65533;"S&#65533;&Uln&#65533;&#65533;&#1008;&#65533;&#65533;&#65533;&#65533;&#65533;'NJCQ&#65533;&#65533;&#65533;&#65533;8E+RH&#65533;Y&#65533;bi-&#65533;tk&#65533;J@@&#65533;&#65533;&#65533;S1&#65533;&#65533;z&#65533;&#65533;&#433;Xom&#65533;R&#65533;&#65533;3&#65533;&#65533;5&#65533;c&#65533;S&#65533;>&#1196;&#65533;&#65533;&#65533;ZS&#65533;Q&#65533;"&#65533;+|&#65533;,&#65533;&#65533;&#65533;&#65533;&#65533;&#65533;&#65533;t  !
&#65533;B&#65533;&#65533;x&#65533;`&#65533;&#65533;&#65533;(&#65533;/&#65533;A@&#65533;	&#65533;&#65533;_&#65533;-,&#65533;0&#65533;/&#65533;&#65533;&#65533;&#65533;9<a&#65533;&#65533;&#65533;%&#65533;0&#65533;a"&#65533;8&#65533;&#65533;*^&#65533;&#65533;&#65533;&#65533;&#65533;&#65533;8&#945;&#65533;w|&#65533;U&#65533;&#65533;P&#65533;/&#65533;)Z&#65533;6&#65533;&#65533;H^&#65533;&#65533;8&#65533;&#65533;x&#65533;&#65533;&#65533;'SY&#65533;X&#65533;&#609404;e+sY&#65533;Z&#65533;&#65533;&#65533;&#65533;|&#65533;\&#65533;eN&#65533;&#65533;&#65533;&#65533;d6&#65533;&#65533;&#65533;&#65533;h~&#65533;@&#65533;&#65533;v&#65533;&#65533;&#65533;&#1772;&#65533;>&#65533;&#65533;&#65533;~4&#65533;-&#65533;B&#65533;&#65533;1s&#65533;y&#65533; &#65533;bXE&#65533;L&#65533;J&#65533;&#65533;&#65533;7&#65533;i	<J H&#65533;&#65533;=&#65533;iR&#65533;&#65533;&#1244;&&#65533;;&#65533;&#65533;M&#65533;&#65533;&#1387;&#65533;&#65533;&#65533;I&#65533;jY&#65533;&#65533;&#1443;&#65533;&#65533;&#65533;&#65533;&#65533;&#65533;)&#65533;Z&#65533;&#65533;&#65533;{&#65533;(&#65533;:&#1515;N&#65533;&#65533;"&#65533;`&#65533;&#65533;&#65533;&#65533;&#65533;&#65533;&#65533;&#65533;li[{&#65533;&#65533;&#950;&#65533;&#65533;=e3&#65533;z&#65533;&#65533;@@&#65533;&#65533;Ut&#65533;&#65533;&#65533;N&#65533;UZ&#65533;&#65533;h&#65533;&#65533;&#65533;6&#65533;Aoj;&#65533;&#65533;&#65533;w&#65533;&#65533;}&#65533;}&#65533;&#65533;&#65533;&#65533;&#65533;t&#65533;&#65533;&#65533;&#65533;}&#65533;&#65533;&#65533;@&#65533;-&#65533;&#65533;;&#65533;e&#65533;&#65533;&#65533;gM&#65533;[\&#65533;&#65533;&#163;&#65533;o&#65533;G{&#65533;&#65533;8&#65533;&#65533;&#65533;RU,Y&#65533;(&#65533;OyN&#65533;8&#65533;|c{&#65533;&#65533;&#65533;x&#65533;a^p;<&#65533;&#65533;&#65533;&#65533;G&#65533;l&#65533;&#65533;|&#65533;7&#65533;&#65533;&#65533;o&#65533;sNG&#65533;&#65533;&#65533;>8&#65533;`&#65533;;&#65533;&#65533;&#65533;&#65533;&#65533;&#65533;&#65533;m[=&#65533;m&#65533;&#65533;&#65533;'&#65533;&#65533;&#65533;&#65533;&#65533;&#65533;`&#65533;H+&#65533;&#65533;&#65533;&#65533;|&#65533;C8&#65533;=&#65533;&#65533;P3=&#65533;j&#1017;&#65533;]&#65533;&#65533;#]&#65533;J&#65533;&#65533;&#65533;Nt&#65533;&#65533;&#65533;&#65533;}&#65533;4&#65533;q&#65533;m&#65533;&#65533;;&#65533;>&#65533;&#65533;@,p&#65533;&#65533;b&#65533;&#65533; l&#65533;'Oy&#65533;h1&#65533;4o:&#157;~&#65533;&#65533;&#65533;&#65533;|&#65533;{&#65533;&#65533;>w&#65533;<&#65533;|&#65533;&#65533;&#65533;\&#65533;&#65533;&#65533;{&#65533;5&#65533;q_&#65533;&#65533;:Gv&#65533;K`&#65533;H&#65533;&#65533;&#65533;&#65533;>B&#65533;a&#562;&#65533;|&#65533;&#65533;&#65533;gx&#65533;&#65533;&#65533;9o8&#65533;&#65533;|&#65533;C&#1248;&#65533;&#65533;&#65533;;&#65533;&#65533;`O&#65533;&#1790;&#65533;&#65533;&#65533;&#43006;v&#65533;k?&#1528;&#65533;&#65533;&#65533;s/&#65533;&#65533;+&#65533;&#65533;:&#65533;&#65533;&#65533;a&#65533;&#65533;?&#65533;&#65533;&#65533;&#65533;&#65533;&#65533;}&#65533;&#65533;&#65533;&#65533;&#65533;xWw&#65533;&#65533;&#65533;&#65533;p&#65533;z&#65533;&#65533;n&#65533;&#65533;o&#65533;&#65533;p8xg&#65533;s&#65533;&#65533;t&#65533;&#65533;~r'~&#65533;f&#65533;&#790;t	E'w$v&#65533;&#65533;D	&#65533;~(xv&#65533;|+&#65533;v&#65533;t&#65533;v	&#65533;p&#887;&#65533;&#65533;&#65533;vN&#65533;&#65533;&#65533;&#65533;&#65533;Wp&#65533;i&#65533;&#65533;f&#65533;&#65533;m?&#65533;{~G&#65533;&oe&3&#65533;&#65533;&#65533;x&#65533;&#65533;u&#65533;&#65533;^W&#65533;Xhi&#65533;i8&#65533;t&#65533;&#65533;W T&#65533;GwZws&#65533;vw&#65533;&#65533;~k&#65533;t&#65533;&#65533;e&#65533;lo&#65533;|&#65533;w|&#65533;v&#65533;f&#65533;'
`f&#65533;&#65533;g0&#65533;&#65533;&#65533;&#65533;dv&jD&#65533;	RP&#65533;&#65533; +&#65533;&#65533;&#65533;!&#65533;&#65533; &#65533;&#65533;
o&#65533;&#65533;&#65533;&#65533;n&#65533;&#65533;n58jU0	R&#65533;&#65533;pW@gz&#65533;}1&#65533;&#65533;7t&#65533;&#65533;|&#65533;&#65533;wT&#65533;pHm&#65533;&#65533;l&#65533;W}&#65533;&#65533;&#65533;&#65533;fl}&#65533;u8&#65533;&#65533;&#65533;gu&#65533;g&#65533;`[&#65533;) %0&#65533;&#65533;i&#65533;HE&#65533;&#65533;`&#65533;&#65533;&#65533;&#65533;&#352;
&#65533;&#65533;o&#65533;&WP&#65533;&#65533; ?&#65533;&#65533;&#470;z]&#65533;r*&#65533;&#65533;GqQ&#65533;v&#65533;&#65533;&#65533;9H{g&#65533; &#65533;&#65533;}&#65533;&#65533;z&#65533;&#65533;yj&#65533;oF&#65533;x&#65533;'&#65533;v&#65533;&#65533;iv&#65533;[&#65533;V0&#65533;&#520;&#65533;&#65533;&#65533;[&#65533;?&#1208;&#65533;H&#65533;
&#65533;g&#65533;7&#65533;
Y@&#65533;j&#65533;ih&#65533; &#522;&#65533;w&#65533;y&#65533;Xs<HzGXu&#65533;6e&#65533;8l&#65533;&#65533;h&#65533;&#65533;|&#65533;&&#65533;&#65533;~fH{&#65533;t&#1974;&#65533;&#65533;&#65533;&#65533;&#65533;T&#65533;&#65533;&#65533;k&#65533;&#65533;D#&#528;B&#65533;]&#65533;&#1472;&#65533;&#65533;
[&#65533;&#65533;	&#65533;&#65533;Pu	&#65533;~	w&#65533;=wz&#65533;8~+&#65533;ygw&#65533;H&#65533;kj&#65533;&#65533;t&#65533;Vo&#65533;w~&#65533;&#65533;&#65533;&#65533;v#&#65533;[0&#65533;&#65533;i\&#65533;DC&#65533;&#1957;&#65533;&#65533;Y&#65533;&#65533;FW &#65533;YY&#65533;&#65533;&#65533;&#65533;&#65533;v&#65533;&#65533;h}&#65533;g&#65533;&#65533;i&#65533;F&#65533;&#65533;:&#65533;D&#65533;~&#65533;woa&#65533;|J&#65533;~ jIqG&#65533;&#65533;w?A)&#65533;&#65533;9R[x?&#65533;&#65533;QZ&#65533; (&#65533; &#65533;&#65533;&#65533;&#65533;&#65533;O&#65533;n&#65533;&#65533;&#65533;&#65533;&#65533;&#65533;r&#65533;&#65533;&#65533;7+i&#65533;&#65533;i&#65533;UY&#65533;&#27089;&#65533; &#65533;`&#65533;&#65533;p&#65533;&#65533;P9&#65533;&#65533;&&#65533;&#65533;&#65533;&#65533;9U&#65533;mwK0	?pZ W&#65533;G&#65533;e&#65533;&#65533;&#65533;|W&#65533;&#65533;8&#65533;g&#65533;&#65533;&#1563;wg&#65533;&#65533;9}&#65533;&#65533;&#65533;gw&#65533;&#65533;p&#65533;}&#65533;&#65533;@&#65533;&#65533;K&#65533; U&#65533;l&#65533;w?y[&#65533;y&#65533;&#65533;&#65533;?S&#65533;&#65533;&#65533;&#65533;&#65533;pR&#65533;&#65533;is&#65533; Z&#65533;v3wp&#663;&#65533;&#1569;&#65533;8&#65533;4&#65533;}&#65533;X&#65533;&#65533;(&#65533;&#65533;)&#65533;B&#65533;
&#65533;v&#65533;&#65533;+PgD&#65533;Z@&#65533;D&#65533;&#65533;&#38314;&#65533;D&#1410;&#65533;@&#65533;G&#65533;F&#272;&#65533;&#65533;&#65533;&#65533;&#65533;
&#65533;&#65533;,&#65533;&#65533;Vy&#65533;&#65533;&#65533;&#65533;'&#65533;&#65533;H&#65533;&#65533;&#65533;&#65533;g&#65533;&#65533;'&#65533;$sg&#65533;~&#65533;&#65533;k@ZP7&#65533;&#65533;&#65533;`&#65533;&#65533;&#65533;&&#65533;&#65533;&#65533;A:&#65533;?&#65533;D&#65533;&#65533;_w9b&#65533;&#65533;&j+&#65533;&#65533;&#65533;&#65533;&#65533;&#65533;|w&#65533;?&#65533;&#65533;z&#65533;&#65533;&#65533;&#65533;
&#65533;X&#65533;&#65533;v&#65533;&#65533;&#65533;i	&#65533;[P&#65533;&#65533;g&&#65533; &&#65533;|o&#65533;?rJ&#65533;&#65533;*?&#65533;c&#65533;&#65533;G&#65533;&#65533;)l&#65533;&#65533;z&#65533;I&#65533;Y&#65533;&#65533;GH}&#65533;&#1610;&#65533;&#65533;&#65533;Tz&#1623;&#65533;;&#65533;|&#65533;z&#65533;Zz68u(&#65533;
&#65533;&#65533;&#65533;&#65533;&#65533; 5f&#65533;&#65533;&#65533;&#65533;&#65533;&#65533;@oX&#65533;X&#65533;&#65533;&#44577;~Y&#65533;&#65533;&#1411;M&#65533;&#65533;&#65533;&#65533;&#65533;w&#65533;&#65533;&#1541;&#65533;7&#65533;&#65533;x&#65533;&#65533;&#65533;&#557;&#65533;&#65533;i&#65533;&#65533;jlv'=z?&#65533;&#684;&#65533;8 d|&#65533;}&#65533;&#65533;&#65533;&#65533;h&#65533;&#65533;&#65533;&#65533;&#65533;pHu&#65533;W&#65533;&#65533;w&#65533;&#65533;&#65533;&#65533;Gg&#65533;s&#65533;&#65533;X&#65533;&#65533;&#65533;~&#65533;&#65533;Z&#65533;6&#65533;$&#65533;z&#559;1&#65533;e&#65533;&#65533;&#65533;&#65533;v&#65533;Imi&#1428;&#65533; &#65533;&#65533;&#1429;y&#65533;6&#65533;&#65533;&#65533;&#65533;&#65533;&#65533;&#65533;J&#65533;&#65533;&#65533;Z&#1627;&#65533;*o&#65533;?&#65533;&#65533;&#65533;@6&#65533;z?&#65533;&#687;&#65533;*~;&#65533;&#65533;&#65533;Z&#65533;&#65533;&#493;'&#640; @&#65533;yVerF&#65533;&#65533;&#65533;&#65533;F&#65533;&#65533;Re&#65533;v&#65533;&#65533;&#1688;&#65533;&#65533;X&#65533;&#65533;0&#65533;A{&#65533;&#65533;Rb&#65533;v&#65533;&#65533;|&#1701;{&#65533;&#65533;&#65533;&#65533; us&&#65533;4Z&#65533;~&#1557;>&#544;&#65533;&#1536;F&#65533;hRK&#65533;&#65533;&#65533;&#65533;&#65533;Wld9&#65533;7X&#65533;W&#65533;&#65533;&#65533;&#65533;1C[&#65533;m7&#65533;3H~s8&#65533;{&#65533;G&#65533;&#65533;W&#65533;&#65533;&#65533;q$&#65533;&#65533;&#65533;m&#65533;&#65533;9m&#65533;qQKg&#65533;&#65533;&#65533;&#65533;Ip&#65533;)&#65533;&#65533;)o&#1049;&#65533;`&#65533;&#65533;&#65533;&#65533;k&#65533;&#65533;3D-Wjx~W&#65533;&#65533;G&#65533;&#65533;{&#65533;Z&#65533;t&#65533;&#65533;&#65533;&#65533;q&#65533;&#65533;&#65533;Y&#65533;y&#65533;&#65533;&#65533;g&#65533;&#65533;}W&#65533;&#65533;&#65533;&#33411;Zw&#65533;I&#65533;&#65533;&#65533;&#65533;?e&#65533;&#65533;&#65533;&#65533;l&#65533;
x+&#65533;&#65533;h&#65533;.&#65533;qw}$&#65533;}&#65533;&#65533;qd	&#65533;&#65533;&#65533;&#65533;HMy(&#1730;&#65533;)&#65533;&#26251;&#65533;&#1534;5&#65533;Ht&#65533;&#65533;&#65533;U&#65533;&#65533; &#65533;&#65533;&#65533;&#65533;/&#65533;&#65533;R&#65533;&#65533;PZ&#65533;&#65533;X&#65533;&#65533;x&#65533;&#65533;i&#65533;l&#65533;&#65533;f&#65533;&#65533;qV&#65533;&#65533;&#65533;"7&#65533;&#65533;&#65533;&#65533;&#65533;E&#65533;&#65533;hH&#65533;&#65533;(&#65533;&#65533;&&#65533;4&#65533;h3\&#65533;6&#65533;6\&#65533;9&#65533;&#65533;;&#65533;&#65533;8|&#65533;B&#65533;9|&#65533;4L&#65533;3<&#65533;>&#65533;&#65533;N&#65533;&#65533;9&#65533;&#65533;L\&#65533;@,&#65533;D&#65533;&#65533;6&#65533;&#65533;I<&#65533;Z\&#65533;	&#65533;&#65533;C&#65533;&#366;0F&#65533;&#65533;D\&#65533;K&#65533;0&#65533;h|&#65533;n&#65533;&#65533;1&#65533;q&#65533;&#65533;t&#65533;#&#65533;@&#304;
&#65533;&#65533;z&#65533;&#65533;|&#65533;&#65533;&#65533;}&#65533;&#451;&#518;&#65533;&#65533;z<&#517;&#65533;&#65533;&#65533;{&#65533;&#525;l&#519;L&#513;&#65533;&#530;\&#591;|&#598;&#65533;&#578;&#65533;&#532;&#65533;&#535;L&#65533;{J&#65533; &#65533;&#65533;
&#65533;|&#640;&#590;<&#65533;jDc&#65533;&#65533;&#534;&#65533;&#65533;|&#65533;&#65533;U&#502;&#65533; &#65533;&#65533;c&#65533;&#65533;&#764;&#65533;&#766;&#65533;&#65533;&&#65533;&#65533;\@&#65533;F&#65533;\c&#65533;&#65533;O&#220;&#782;1&#65533;2&#65533;?&#65533;{&#65533;&#65533;,&#65533;&#65533;b&#65533;@&#65533;?&#1532;@H&#65533;|&#65533;7&#65533;&#65533;&#65533;&#65533;$&#65533;&#65533;,A&#1772;&#65533;&#65533;&#65533;&#65533;L&#65533;t_&#65533;&#65533;&#65533;&#65533;&#833;d\&#65533;`A&#65533;@56&#65533;&D&#65533;<&#65533; &#708;R]&#65533;&#65533;)&#65533;&#65533;K&#65533;&#65533;E9L&#65533;r&#1043;t&#65533;}aD&#65533;MYD&#65533;&#1452;&#65533;&#65533;&#65533;?J&#65533;D&#65533;Scx&#65533;&#65533;&#65533;?&#65533;+@&#65533;E&#65533;F&#65533;&#65533;&#65533;&#65533;?&#65533;
&#65533;&#65533;JR&#65533;&#65533;&#65533;&#65533;<O&#65533;&#65533;:&#65533; Y&#65533;&#65533;?&#65533;&#65533;bE&#1032;SD=&#65533;&#65533;D&#65533;&#65533;D&#65533;&#972;US&#65533;UL&#65533;&#65533;R&#65533;&#1340;&#1336;&#1891;&#65533;I&#65533;&#65533;&#65533;,&#65533;UG&#65533;O4&#65533;2&#65533;
&#65533;&#65533;&#65533;S}&#65533;]V;&#65533;&#1470;&#65533;L&#65533;U&#65533;5O_&#65533;^]&#65533;&#788;dS%EH&#65533;&#65533;&#65533;&#65533;R8&#65533;HRML&#65533; &#1528;&#65533;OY&#65533;H&#65533;&#65533;&#65533;&#65533;&#1286;&#65533;?c&#65533;
&#65533;%
&#1547;&#65533;&#65533; &#65533;&#65533;l&#65533;&#1608;q&#65533;W&#65533;&#1567;&#65533;X&#65533;&#65533;[&#65533;E&#65533;B&#65533;H[%Lpm[j}^&#308;U&&#65533;&#65533;&#484;&#1477;%&#65533;&#65533;O&#65533;U[&#65533;&#65533;L&#65533;
&#65533; &#1236;mU&#65533;&#65533;H~&#65533;&#65533;&#65533;&#65533;&#65533;&#65533;X&#65533;&#65533;&#65533;Z$V&#65533;&#65533;&#65533;&#65533;&#1768;&#65533;U&#65533;&#65533;^>&#65533;L&#65533;\o&#65533;&#65533;&#1021;R&#65533;&#65533;H&#684;[&#65533;p
&#65533;&#65533;&#1670;PE$W3=i8&#65533;&#65533;\&#65533;OJ&#65533;&#65533;&#65533;=&#65533;^Q&#65533;4E&#65533;&#65533;&#65533;&#189;&#65533;&#65533;&#65533;&#65533;&#65533;&#65533;&#740;[&#65533;&#65533;2uU&#65533;S&#1309;H&#65533;[Gt&#65533;&#65533;&#65533;R&#65533;%&#65533;&#421;=&#65533;&#65533;&#65533;k&#1476;M&#65533;&#65533;	>&#65533;&#65533;H&#65533;&#65533;&#65533;&#65533;c&#65533;]^&#65533;4L&#65533;=E&#65533;&#65533;&#65533;&#65533;&#65533;&#65533;&#1524;&#65533;D&#65533;][&#65533;5&#65533;&#1234;&#65533;&#65533;U&#65533;%]S&#65533;UOT$&#65533;>&#65533;?&#65533;&#65533;&#65533;&#65533;&#65533;&#65533;&#65533;&#65533;c%~&#65533;:f&#65533;&#65533;&#65533;.&#65533;%>&#1862;&#65533;[d&#65533;L&#65533;dn&#65533;&#65533;&#65533;&#65533;H&#65533;&#65533;
&#65533;&#65533;!&#65533;N&#65533;&#65533;}&#65533;D&#65533;&#65533;Z&#65533;&#65533;]&#65533;X>&#65533;!n&#65533;&#65533;&#65533;M~&#65533;^P&#65533;-&#65533;N~&#65533; ~&#65533;&#65533;&#65533;cUD3&#65533;&#65533;&#65533;&#65533;}&#65533;i~Ce&#65533;&#1699;Q&#65533;&#11037;&#65533;l^&#65533;YQ&#832;&#65533;&#65533;l&#65533;q~c&#65533;&#65533;,ncQ&#65533;&#65533;z&#65533;&#65533;&#65533;=^&#65533;&#65533;V&#65533;&#1323;&#65533;&#65533;&#65533;&#65533;&#65533;n&#65533;&#845;[&#65533;s_&#65533;&#65533;&#65533;&#65533;&#65533;&#1824;m&#40718;&#65533;^[&#65533;&#65533;&#65533;"&#65533;&#65533;6v&#65533;HV{&#65533;&#65533;`&#41566;&#65533;L&#65533;&#65533;J&#41413;&#65533; t&#65533;&#65533;&#1861;&#65533;&#65533;+]&#65533;\&#65533; &#65533;&#65533;%&#65533;&#65533;>&#65533;;&#65533;&#65533;&#65533;^X&#65533;Hu.&#65533;&#65533;&#65533;:&#65533;&#39358;&#65533;&#65533;&#65533;&#65533;&#65533;&#65533;:&#65533;'~&#43293;D&#65533;&#65533;&#1135;&#65533;&#65533;U&#65533;&#65533;=S&#65533;&#65533;&#65533;&#1004;&#65533;&#43758;E?K&#65533;&#65533;&#65533;&#65533;[O.&#65533;&#65533;~D&#65533;&#65533;&#65533;&#65533;m&#65533;-&#65533;&#65533;&#622;&#65533;&#65533;&#29358;&#65533;s&#65533;?=ZY&#65533;<D&#65533;&#65533;&#65533;&#65533;3&#65533;D:&#65533;m&#65533;
&#65533;&#65533;&#65533;B&#65533;F&#65533;&#1550;d&#65533;t&#65533;&#65533;&#65533;&#65533;>/&#65533;&#38142;&#65533;!&#65533;c&#65533;&#65533;<&#65533;&#2021;N&#65533;&#65533;&#65533;&#65533;K?&#65533;,&#65533;B&#65533;&#1241;u?&#65533;&#1727; &#65533;C&#65533;0&#65533;&#65533;&#928;&#65533;&#65533;p&#65533;&#65533;?0/&#65533;0&#65533;/@a&#256;&#65533;rNVx&#65533;[&#65533;&#65533;v5&&#65533;&#65533;&#65533;N&#65533;&#65533;U=*&#65533;u?&#65533;&#65533;<a&#368;&#65533;4|&#65533;z&#65533;i&#65533;&#65533;&#65533;&#65533;`W&#65533;D&#65533;&#65533;c&#65533;pC&#65533;&#65533;&#65533;Jt&#65533;].&#65533;&#65533;&#65533;P&#144;&#65533;&#65533;
i_5&#65533;5 /&#65533;&#65533;&#65533;&#65533;&#65533;&#65533;&#65533;:R&#349;E
|&#65533;&#65533;O&#65533;&#65533;K&#65533;&#65533;&#65533;&#65533;&#65533;K&#65533;&#65533;{&#65533;&#65533;&#65533;?&#65533;&#65533;&#65533;&#65533;n&#65533;&#65533;O&#65533;&#65533;o&#65533;|&#65533;&#65533;);4&#65533;&#65533;&#65533;_&#65533;&#65533;&#65533;&#65533;&#65533;&#65533;&#65533;?&#65533;&#65533;D&#65533;&#65533;&#65533;/D&#368;
|&#65533;a&#65533;~&#65533;&#65533;&#65533;
z&#65533;&#65533;I&#65533;&#65533;b&#65533;&#65533;&#65533;2&#65533;&#65533;&#65533;	&#65533; &#65533;@&#65533;20&#65533;3<P&#65533;&#65533;&#65533;&,V&#65533;&#65533;@&#65533;,F&#65533; &#65533;&#65533; N&#65533;X&#65533;&#65533;E&#65533;5n&#65533;&#65533;&#65533;&#65533;G&#65533;!E&#65533;$Y&#65533;&#65533;I&#65533;)U&#65533;d&#65533;&#65533;&#65533;K&#65533;11&#65533;"&#1456;&/&#65533;9u&#65533;&#65533;&#65533;&#65533;&#65533;O&#65533;A&#65533;&#65533;@&#65533;&#65533;&#65533;D6&#65533;z&#65533;&#65533;&#1348;&#65533;Q&#65533;N&#65533;J&#65533;W&#65533;&#65533;p&#65533;	U&#65533;W>v^ k&#65533;,Y&#65533;i&#65533;&#65533;&#65533;j&#65533;T&#65533;&#65533;&#65533;(&#65533;&#65533;]&#65533;y&#65533;&#65533;&#65533;&#65533;&#65533;&#65533;_&#65533;&#65533;p&#65533; \&#265;%&#65533;&#65533;&#65533;&#65533;P&#65533;&#65533;&#65533;&#65533;&#65533;&#65533;&#65533;\&#65533;&#537;&#65533;&#65533;&#65533;;]&#65533;&#65533;&#65533;8&#65533;Y&#65533;E@&#65533;&#65533;s4f&#65533;'&#65533;\&#65533;&#65533;&#65533;m&#1849;u&#65533;&#65533;&#1883;&#65533;/U&#65533;@&#65533;r&#65533;&#65533;hN&#65533;8['N&#65533;&#65533;&#65533;N&#489;&#65533;n&#65533;&#65533;&#65533;&#65533;&#65533;+&#65533;&#65533;@&#65533;	'\&#65533;(6&#65533;q&#508;&#65533;'&#1486;&#1148;&#65533;&#65533;&#65533;&#65533;]&#65533;&#65533;}&#65533;&#65533;&#65533;&#65533;&#65533;&#65533;&#65533;*&#65533;@&#65533;&#65533;+&#65533;&#233;&#65533;&#65533;xI&#65533;&#65533;&#65533;,P9&#65533;&#515;&#65533;&#65533;&#65533;.2&#65533;&#65533;&#65533;x&#65533;&#65533;A&#65533;&#65533;JpA{oB&#65533;&&#65533;h&#65533;^&#65533;I&#65533;&#1504;J&#139;&#65533;&#65533;&#65533;!&#65533;&#65533;&#65533;&#65533;Fs&#65533;qGx%&#65533;U$6"&#65533;/'&#65533;&#65533;j&#65533;
-&#65533;&#65533;&#65533;&#65533;&#65533;&#65533;&#65533;b&#65533;&#65533;o&#65533;}&#65533;&#65533;&#65533;d&#65533;=!To&#65533;&#65533;&#65533;&#65533;G4&#65533;TsM6&#65533;$&#65533;0&#65533;&#65533;)&#65533;&#65533;J&#65533;+<?&#65533;(>&#65533;&#65533;#&#65533;&#65533;1qZ&#65533;^&&#65533;&#65533;&#343;&#65533;#E}&#65533;AK-)&#65533;&#65533;H
F&#65533;3&#65533;MPCuTR&#65533;&#65533;S&#65533;&#65533;Q&#65533;1&#65533;$t&#1373;&#259;&#65533;&#65533;&#65533;&&#65533;S'As&#65533;&#65533;&#65533;O&#65533;&#65533;p9L3b&#65533;&#1373;&#65533;&#65533;*&#65533;& OY]&#65533;sE cU-&#65533;&#65533;&#65533;Z&#65533;&#65533;&#65533;,u[n&#65533;&#65533;&#65533;[&#65533;~qH6&#65533;Bk&#65533;&#65533;&#65533;z*&#65533;&#65533;,&#65533;n&#65533;&#65533;r&#65533;&#65533;&#65533;&#65533;i&#65533;	&#65533;&#65533;&#65533;Zl]&#65533;&rn;$&#65533;&#65533;&#65533;&#65533;i&#65533;&#65533;&#65533;&#65533;d&#65533;a&#65533;#&#65533;&#65533;[8-&#65533;rH&#65533;&#65533;'"&#65533;1&#65533;&#65533;Z-&#65533;&#65533;&#65533;z;&#65533;S&#1092;[^&#65533;@&#65533;Z[&#65533;E&#65533;fV&#65533;ab&#65533;&#65533;xg&#65533;{&#65533;&#65533;7qkB&#65533;&#65533;b,&#65533;u&#15464;&#65533;@&#65533;CD&#65533;+&#65533;&#65533;&#65533;d &#65533;&#65533;d&#65533;I&#65533;&#65533;&#65533;,&#65533;i&#65533;&#65533;b&#65533;lW&#65533;h&#65533;&#65533;&#65533;v&#65533;m&#65533;&#65533;&#65533;&#65533; &#65533;&#1709;&#65533;h&#65533;&#65533;&&#65533;&#65533;&#65533;$&#65533;&#65533;l&#65533;&#65533;e@Y)2&#65533;k&#65533;&#65533;8o&#65533;s&#65533;&#65533;&#1131;* ;c&#65533;`&#65533;&#65533;fuK&#65533;Q&#65533;;&#65533;&#65533;s&#65533;-&#65533;&#343;" &#65533;_&#65533;&#65533;&#65533;RE&#786;&#65533;@&#65533;P&#65533;ppE/f&#65533;&#65533;&#65533;&#65533;&#65533;j}&#65533;3&#65533;!&#65533;&#65533;)W@"&#65533;l&#65533;b&#65533;N&#65533;[e&#65533;&#65533;&#134;}z&#65533;&#65533;Y&#65533;*A&#65533;d&#65533;?.-&#65533;&#530;Bj&#65533;syb&#65533;&#65533;&#65533;N &#131446;&#65533;g&#65533;/8&#65533;%&#65533;&#65533;_&#65533;y&#65533;&#65533;&#429;M>ByO1&#65533;+&#65533;F6g=&P&#65533;&#65533;z $ &#65533;
wAdQ&#65533;&#65533;X&#65533;&#65533;&#65533;&#65533;&#65533;I&#65533;&#65533;&#65533;z&@&#65533;&#65533;&#65533;&#1881;_U&#65533;v&#65533;eh+&#65533;&#65533;,&#65533;4&#65533;L&#65533;L&#65533;[`mx&#65533;&#65533;&#65533;&#65533;@&#65533;&&#65533;&#65533;&#65533;af|&#65533;/&#65533;&#1452;&#65533;
Y&#65533;Z
e(&#65533;&#65533;o4K&#65533;&#65533;&#65533;&#65533;BM`k&#65533;Q&#65533;p&#65533;E0&#65533;&#65533;7&#65533;p $2&#65533;&#65533;&#65533;&#65533;&#65533;&#65533;8]t&#65533;&#65533;&#65533;c$&#65533;&#65533;&#65533;&#65533;|B(&#65533;&#65533;[&#65533;&#65533;&#65533;UQ*&#65533;&#65533;&#65533;
&#65533; &#65533; &#65533;;&#65533;&#65533;&#65533;HH&#65533;ee&#65533;DEzA?&#65533;Q&#65533;&#65533;&#65533;&#65533;"&#65533;&#65533;0b|q4&#65533;&#562;V&#65533;U&#65533;HN&#65533;&#65533; [&#65533;6&#65533;&#65533;&#65533;L&#1001;&#65533;&#65533;*"&#65533;&#65533;&#65533;&#65533;&#65533;&#65533;e/}&#65533;ND&#65533;&#65533;&#287;2&#65533;&#65533;OX"&#65533;&#65533;&#65533;b&#65533;w&#65533;&#65533;&#65533;{&&#65533;t&#65533;&#65533;&#65533;&#65533;k&#65533;:&#1252;&#65533;&#671;H&#65533;e&#65533;'O$&#65533;&#65533; &#65533;;y!9_&#65533;&#65533;&#65533;p&#65533;.~yO|&#65533;S#&#65533;&#65533;&r&#65533;J&#65533;W{&#65533;&#65533;G6`@&#65533;&#65533;&#65533;&#65533;&#65533;&#65533;P&#65533;&#65533;&#65533;&#65533;&#65533;_YH&#65533;H+f&#65533;"R&#65533; &#65533;,&#65533;;y&#65533;<&#65533;O&#65533;&#65533;4&#65533;&#65533;D$$&#65533;&#65533;&#65533;Pa]&#65533;&#65533;&E&#65533;&#65533;4"C&#65533;
^p&#65533;SR&#65533;^E&#65533;&#1980;&#65533;*&#721;iUvca&#65533;&#65533;t&#65533;X&#65533;%&#65533;&#65533;(5&#65533;&#65533;&#65533;&#1829;J&#65533;&#65533;U1N&#65533;&#65533;&#65533;U&#65533;&#65533;&#65533;ON&#65533;&#65533;T&#65533;&#65533; &#65533;&#285;d&#65533;_&#65533; &#65533;:&#65533;&#65533;&#65533;&#65533;&#65533;k^&#65533;&#65533;E '@b&#65533;&#65533;&#65533;&#65533;%&#65533;&#65533;&#65533;C`&#65533;&#65533;}E*&#26186;I&#65533;U&#65533;&#65533;&#65533;]&#65533;,L&#65533;
fbI_&#65533;&#65533;% &#65533;&#65533;Z4!|7 #&&#65533;&#65533;&#65533;h&#65533;w&#65533;I!&#65533;&#65533;f&#65533;*lo!Q&#65533;&#65533;<&#65533;!&#65533;":&#65533;&#65533;&#65533;&#65533;&#65533;&#65533;&#65533;J&#65533;
&#65533;RV&#65533;&#65533;&#65533;X&#1738;WW&#65533;$O&#65533;&#236;&#65533;&#65533;&#65533;<*&#65533;+E'&#65533;&#1130;&#65533;7Z&#65533;+&#65533;&#65533;&#795; &#65533;&#65533;v&#65533;&#65533;/,Q&#65533;OH&#65533;&#65533;&#65533;&#65533;j*&#65533;{_&#65533;&#65533;&#881;&#65533;&#65533;p&#65533;;\&#65533;.&#745;S&#65533;_&#65533;v{&#65533;&#65533;(wj&#65533;&#65533;&#65533;?O*&#65533;&#65533;&#65533;&#65533;"&#1553;&#65533;&#65533;6#(&#65533;oq&#65533;\Q&#65533;7&#65533;#&1&#65533;Z&#65533;V&#65533;&#65533;"&#65533;&#65533;H&#65533;r&#65533;&#65533;N&#750;FJ&#65533;&#65533;*L&#65533;&#65533;6sl&#65533;%&#610;&#65533;&#65533;&#65533;w&#65533;&#65533;C&&#65533;R&#65533;&#714;&#65533;X&#633;&#65533;e!&#630;&#65533;&#65533;6&#65533;A&#65533;T&#65533;'R&#65533;&#65533;&#65533;&#65533;&#65533;j &#65533;k^_&#65533;"!Ed&#65533;|f4&#65533;(&#333;M&#65533;*TG)%+&#65533;&#65533; &#65533;&#65533;&#65533;` X&#65533;&#555;&#65533;V&#65533;&#65533;([&#65533;01c&#599;&#65533;&#65533;(&#65533;&#65533;8&#65533;ift&#65533;q4&#65533;V&#65533;R&#65533;&#65533;Y&#65533;&#65533;b&#65533;&#65533;Q&#65533;&#65533;&#65533;L&#1146;&#65533;J&#65533;
^&#65533;m|&#65533;&#65533;9&#65533;&#65533;?s&#65533;&#65533;%1&#65533;&#65533;fvt&#65533;m&#859;#&#65533;&#65533;&#853;z&#65533;&#65533;&#65533;liI&#65533;X&#65533;&#891;3F&#65533;*&#65533;";&#65533;&#65533;Fp&#65533;0Bj&#65533;&#65533;&#65533;&#65533;m+uc&#65533;B&#1128;&#65533;u&#65533;&#65533;m&#65533;. &#65533;&#433;&#65533;*&#808;I&#65533;&#65533;&#65533;&#65533;lwwRO&#65533;&#1349; :p&#65533;?&#65533;&#65533;S&#65533;&#65533;b8&#65533;B&#65533;?[&#65533;&#65533;&#65533;5&#65533;&#65533;&#65533;&#65533;p&#158;&#65533;fx&#65533;&#65533;"
T4v&#65533;&#65533;v&#65533;U4+~&#65533;&#65533;&#1832;&#65533;&#65533;&#186;l	&#65533;&#65533;d&#65533;&#65533;&#65533;(&#65533;&#65533;,"&#65533;&#65533;&#65533;"-&#609;'&#65533;&#65533;W&#65533; T&#65533;D-&&#65533;&#982;B&#65533;&#65533;;&#65533;&#65533;K-&#65533;&#65533;&#65533;&#65533;N&#1071;]&#65533;`O&#65533;&#65533;&#65533;3 <Rumj&#65533;/f&#65533;&#65533; &#65533;&#65533;!}SA&#65533;8&#65533;[&#65533;&#65533;X&#65533;5&#65533;D%$AL~&#65533;\&#65533;k7&#585;S!qA&#1014;&#65533;&#65533;&#65533;&#65533;-Nj&#65533;&#65533;z&#65533;&#65533;&#65533;#<&#65533;wO&#65533;&#65533;&#65533;&#65533;q&#65533;>&#65533;]$&#65533;&#65533;9$q&#65533;&#65533;&#65533;&#65533;&#65533; &#65533;&#65533;'qvH&#65533;&#65533;&#65533;|GN&#65533;V4&#65533;UJ&#65533;%&#65533;hwW&#65533;r&#65533;x&#65533;}7}&#65533;S%;[?r&#65533;7&#65533;aN&#65533;&#65533;&#65533;&#65533;&#65533;l&#65533;S&#65533;&#65533;&#65533;-&#65533;&#65533;&#65533;&#65533;&#65533;&#65533;&#65533;&#65533;x&#65533;&#65533;1&#65533;&#65533;~&#65533;)&#65533;]&#65533;&#65533;b&#65533;&#65533;&#65533;?1&#65533;&#1347;&#65533;|w&#65533;mY&#65533;&#65533;&#65533;&#65533;&#23887;&#65533;l9&#65533;`&#268;'&#65533;&#65533;w&#65533;;&#65533;&#65533;&#65533;V&#65533;&#65533;#&#65533;0V&#65533;_t&#65533;&#65533;4K`&#65533;&#65533;&#65533;&#28872;a&&#65533;&#65533;>&#65533;&#65533;#&#65533;,&#65533;&#65533;&#65533;;&#65533;3&#65533;+3&#65533;r:&#65533;0&#65533;r&#65533;7&#65533;5&#65533;&#65533;2&#65533;q&#65533;&#65533;`&#65533;&#65533;&#65533;&#65533;0$&)	&#65533;>&#65533;&#65533;2&#65533;C&#65533;&#65533;&#65533;7&#65533;<&#65533;&#65533;AO&#65533;&#65533;2J&#65533;B&#65533;&#65533;2&#132;J&#65533;&#65533;&#65533;; Dc&#65533;&#65533;&#65533;&#65533;&#65533;b&#65533;&#65533;;&#65533;&#65533;;&#65533;&#65533;&#65533;(&#65533;	&#65533;e&#65533;\&#65533;8&#65533;&#65533;&#65533;&#65533;&#65533;8'K&#65533;&#65533;&#65533;h&#65533; ,$&#65533;&#65533;k&#65533;&#65533;&#65533;@^&#65533;&#65533;&#65533;&#65533;&#65533;&#65533;&#65533;7&#65533;&#65533;&#65533;B?t&#65533;H(&#65533;Jx>&#65533;O&#65533;&#65533;&#65533;+&#65533;&#65533;#?&#1531;&#65533;J?&#65533;@$&#65533;&#65533;w:'- &#65533;B&#625;&#65533;Z&#65533;9K&#65533;E&#65533;&#265; &#65533;s&#65533;&#65533;&#65533;A
&#65533;:uk&#65533;&#65533;b( &#65533;&#65533;&#65533;&#65533;&#65533;&#65533;x&#65533;&#65533;<&#65533;&#65533;J&#65533;&#65533;?&#65533;&#65533;o#&#65533;2&#65533;&#65533;\&#65533;E:&#65533;&#65533;PB0K &#65533;&#65533;&#65533;&#65533;C&#65533;&#65533;E:&#1291;&#65533;T&#1140;&#65533;8&#65533;&#65533;&#65533;t&#65533;Rl&#65533;N&#65533;&#65533;L;&#65533;l|*j5&#65533;&#65533;&#65533;07&#65533;&#65533;&#65533;2E?K&#65533;&#65533;a&#65533;&#65533;Z&#65533;&#65533;y&#65533;&#65533;&#65533;E}&#65533;5J&#65533;&#65533;B&#65533;d&#65533;&#65533;&#65533;$&#65533;&#65533;6i&#65533;&#65533;vT&#65533;	;/&#65533;K&#65533;&#30762;&#65533;r/&#65533;9&#65533;b&#65533;&#65533;&#65533;j&#65533;9&#65533;&#65533;&#65533;2&#65533;&#65533;&#820;p&#65533;&#65533;&#65533;/&#65533;&#65533;&#65533; 4&#65533;H,&#65533;z&#65533;&#65533;y&#65533;G&#65533;&#65533;&#65533;`&#65533;G&#65533;l4>&#1854;[&#65533;C{&#65533;&#65533;z&#65533;Y&#65533;@|&#65533;CdD&#65533;&#65533;&#225;S&#65533;q&#65533;@~&#251;
&#65533;&#65533;&#65533;&#65533;
&#65533;8L'&#65533;&#47937;4&#65533;L&#65533;&#65533;~&#65533;&#65533;	(&#65533;&#65533;)o&#1672;&#65533;S&#65533;&&#65533;&#65533;&#65533;"&#65533;t&#598;&#65533;&#605;&#65533;&#473;&#65533;I&#65533;$&#65533;<B&#65533;L&#756;TK&#65533;>&#65533;&#1764;w|&#65533;q{&#65533;&#65533;s&#511;&#817;&#65533;@&#65533;C&#65533;&#65533;&#65533;&#65533;h/%&#65533;&#560;&#973378;&#65533;t2+&#65533;&#65533;_@&#65533;&#65533;S&#65533;@&#65533;&#65533;&#65533;S&#65533;&#65533;c&#65533;h&#65533;1KM&#65533;;&#65533;&#65533;&#65533;K[&#65533;&#464; ^&#65533;K&#65533;&#65533;&#65533;&#757;&#65533;I&#1844;E&#65533;&#65533;I&#65533;&#46585;&#65533;2&#65533;CM&#65533;G$&#65533;&#65533;C&#65533;&#65533;3&#65533;W&#65533;A03&#65533;`85*&#65533;&#65533;&#65533;N&#65533;&#65533;&#65533;&#65533;&#65533;N&#65533;+ FP&#65533;&#564;B&<&#65533;&#65533;&#65533;&#65533;8&#65533;&#65533;&#65533;#&#65533;I<&#65533;&#65533;&#854;&#65533;&#65533;&#65533;&#65533;&#65533;=&#65533;&#65533;&#65533;|O&#65533;F&#65533;E&#27388;alM&#65533;&#65533;&#892;&#65533;&#65533;@&#65533;sG
&#65533;A&#65533;c>l&#65533;-&#65533;l&#65533;@&#65533;;K&#65533;&#65533;	2/WCNh,&#65533;&#65533;k&#65533;Ll&#65533;&#65533;&#65533;?Sc&#65533;x{I&#65533;&#65533;O<tK&#65533;&#65533;O&#65533;&#1692;I&#65533;&#65533;&#65533;&#65533;&#733;&#65533;K&#65533;&#65533;P&#65533;&#65533;&#65533;&#65533;&#65533;<$D&#65533;+L&#65533;QMNh&#760;&#65533;&#65533;&&#65533;&#65533;:m&#65533;&#65533;REDXK&#65533;&#65533;&#1082;&#65533;&#65533;&#65533;,Q)U)&#65533;tO&#1916;R&#65533;l&#65533;&#65533;&#65533;&#65533;
&#65533;5&#65533;l&#65533;&#65533;E_&#65533;&#65533;t:	.&#65533;L&#292;&#65533;K&#65533;&#65533;QG&#65533;-I<&#65533;k+=&#65533;\&#65533;h&#65533;&#65533;&#65533;Rl&#65533;&#65533;&#65533;9Y&#65533;,UO&#1980;R&#65533;RCM):Q&#65533;&#65533;&#65533;-&#65533;MMO&#65533;4&#65533;Xl>&#26900;&#65533;&#65533;@e&#1212;l&#65533;&#65533;&#65533;@S&#65533;/-J&#65533;c&#1223;P47&#65533;&#65533;GK&#564;&#65533;&#65533;N&#65533;|G&#65533;&#65533;&#65533;&#65533;d&#65533;m&#65533;=<&#65533;=T^&#65533;&#65533;*&#65533;&#732;dT.m&#65533;&#65533;T&#65533;&#65533;E{\&#65533;1&#65533;MM&#65533;&#65533;Z&#65533;&#65533;PW&#65533;7P&#65533;N=&#65533;0&#65533;D&#65533;,@	&#65533;V4&#65533;&#65533;D&#933;<PUKA%VbmT&#65533;&#65533;^m&#65533;0&#65533;UH&#65533;I&#65533;LWa&#65533;Ps&#65533;&#65533;&#65533;&#65533;&#65533;S[&#65533;=&#65533;Oj&#65533;	&#65533;h4&#65533;F,&#65533;&#65533;&#65533;n]&#1596;tFX&#65533;&#65533;&#65533;4&#65533;&#65533;O&#65533;&#65533;T&#65533;cUO&#65533;&#65533;Gw&#65533;X1&#65533;U&#65533;&#65533;&#65533;d&#65533;W&#65533;&#65533;&#65533;|}&#65533;{mV<&#65533;R &#65533;&#65533;&#65533;X&#65533;&#65533;4&#65533;%%@$,Dt&#65533;U%&#65533;&#65533;&#65533;@_&#65533;K.&#65533;Xa&#65533;&#65533;\tK&#65533;-&#65533;w5#&#65533;W&#65533;MWGe&#65533;&#65533;dZz=&#65533;-%&#65533;xK&#65533;&#65533;&#65533;Pj&#65533;&#65533;&#1092;&#65533;&#65533;&#65533;d
A4&#65533;&#65533;&#65533;O|Y4UH&#65533;Tz&#65533;&#1631;&#65533;W(&#65533;U&#65533;&#65533;&#65533;&#65533;&#65533;&#65533;&#1617;E&#980;&#65533;&#65533;,&#65533;Z&#65533;&#65533;[.&#65533;&#65533;&#65533;B&#65533;-&#65533;&#65533;t=9&#65533;U&#65533;&#65533;U&#65533;&#65533;U&#65533;&#65533;V&#65533;s&#65533;Zm&#65533;&#65533;&#65533;U&#65533;&#65533;X&#65533;&#65533;&#65533;&#65533;WG&#65533;\&#65533;EW}&#65533;&#65533;G&#65533;Z&#65533;&#1725;}&#65533;%<Kw&#65533;&#65533;&&#65533;Q&#65533;M&#65533;P&#65533;P&#65533;}&#65533;&#65533;F%Y&#65533;&#65533;&#65533;&#65533;[&#1682;u&#65533;;&#1129;]W&#65533;&#65533;&#65533;&#65533;R&#65533;&#65533;&#1851;dT,&#65533;&#65533;&#65533;Y&#65533;U&#1831;&#65533;E&#65533;&#65533;YN&#65533;&#261;&#65533;0Nl-&#65533;&#65533;%&#65533;&#65533;&#65533;&#65533;&#65533;5W&#65533;]V&#1701;Z	&#65533;[&#65533;&#65533;E&#65533;&#65533;]_&#1001;ME&#65533;&#890;T&#65533;|I&#65533;m&#65533;2U>&#65533;&#65533;Y&#65533;=&#65533;&#65533;]'&#2029;Gd<7&#65533;e&#65533;&#65533;u&#65533;&#65533;&#65533;&#65533;&#65533;N  _&#65533;&#65533;&#65533;`U&#65533;x&#65533;E&#65533;e_
v&#65533;*&#65533;&#65533;\]&#65533;`&#65533;=&#65533;&#65533;_&#65533;-`&#65533;R@&#65533;X<47&#1356;&#2037;eVfZ&#65533;m&#65533;&#65533;&#65533;^&#65533;HB&#65533;&#65533;&#65533;&#65533;&#749;`&#65533;x&#65533;&#65533;mZ&#65533;Z&#65533;H>Y&#65533;5a&#65533;&#65533;&#65533; .&#65533;&#65533;&#65533;&#65533;&#65533;&#1534;&#65533;`%&#65533;&#65533;L&#65533;bZ&#1612;}&#65533;&#65533;b&#65533;&#65533;U&#65533;&&#65533;&#65533;&#65533;H&#65533;&#65533;]-&#65533;&#65533;Y&#65533;&#65533;&#65533;6`7&#65533;&#1909;&#65533;&#65533;&#65533;=cVc&#65533;l&#65533;&#65533;&#65533;b=~&#65533;M&#65533;&#65533;&#65533;^&#65533;M&#1951;m&#1419;m[f&#65533;&#65533;M&#65533;&#65533;U&#65533;7.&#65533;]&#65533;5&#65533;&#65533;R&#65533;W&#65533;&#65533;`-&#65533;cM&&#65533;6d+&#65533;&#65533;&#65533;&#1551;5_&#65533;]d@e&#65533;UaT&#65533;&#65533;(f&#65533;&#65533;&#65533;&#65533;&#65533;&#65533;\&#65533;&#65533;&#65533;#&#65533;&#65533;<,&#65533;M&#65533;eRA&#1700;&#65533;`K&#65533;&#65533;&#65533;]b7&#65533;&#65533;b&#65533;dOn`~=&#65533;1&#65533;WH&#65533;`&#65533;b&#65533;5&#65533;?.dfM&#65533;&#65533;elv`&#65533;&#65533;&#65533;-f&#65533;&#65533;]`naM-e&#65533;&#65533;ci.&#65533;4&#65533;&#65533;FgG^g&#65533;&#65533;&#65533;]^'&#65533;;|&#65533;&#65533;l&#65533;&#65533;5&#65533;&#65533;dP&#65533;&#65533;U~&#65533;v&#65533;&#65533;(&#65533;gt.ec^&#65533;qg&#65533;-&#65533;#&#65533;&#65533;_f&#65533;`&#65533;&#65533;&#65533;f|&#65533;&#65533;&#65533;b&#65533;ed&#36685;d#&#65533;&#65533;!6&#65533;%&#65533;w&#65533;M!&#65533;WB&#65533;e&#65533;-g&#65533;Ub&#65533;&#65533;h&#65533;&#65533;&#65533;&#65533;&#65533;E&#65533;&#65533;nc'&#65533;&#65533;b&#65533;&#65533;+aW&#65533;V&#65533;+&#65533;IB&#65533;&#65533;&#65533;vf&#65533;&#65533;<&#65533;i&#65533;&#65533;x&#65533;x6h0&#65533;_F&#1618;>&#65533;f&#65533;W6&#65533;ANcF&#65533;&#65533;&#65533;j&#65533;&#65533;g&#65533;&#65533;&#65533;j&#65533;&#65533;&#65533;&#65533;`DF&#65533;"i_&#65533;&#65533;5f&#1796;&#65533;h6ctJ&#65533;&#65533;x&#65533;e>js&#65533;&#65533;u&#65533;&#65533;^l&#65533; &#65533;=BV~bo&#65533;Zn^&#65533;l&#65533;~d&#65533;E&#65533;~T&#65533;&#65533;j&#65533;&#1744;Fl&#65533;j&#65533;&#65533;G&#65533;R&#65533;^&#65533;&#1816;K3v&#65533;*&#65533;_qk,m&#65533;h&#65533;&#65533;&#65533;be&#65533;nN&#65533;&#65533;&#65533;&#65533;&#65533;&#65533;&#65533;kF&#65533;h&#65533;&#65533;WLfW&#65533;Nn&#65533;&#65533;&#65533;&#65533;&#65533;&g&#65533;&#65533;e&#65533;&i&#65533;eE&#65533;&#65533;5&#65533;&#1902;W&#65533;6&#65533;&#65533;&#65533;&#65533;&#65533;&#65533;&#1596;&#65533;_=&#65533;&#65533;LVn&#65533;&#65533;&#65533;&#65533;k&#65533;&#65533;&#670;&#65533;&#65533;f&#65533;&#65533;nf`&#65533;&#65533;Y&#65533;&#65533;2&#65533;h&#65533;&&#65533;&#65533;jc&#65533;W&#65533;No&#65533;&#65533;&#65533;l$&#65533;&#35254;&#65533;&#65533;&#65533;va&#65533;oI&#65533;e1F&#23726;&#65533;&#65533;&#65533;&#65533;V&#65533;&#65533;.&#65533;&#65533;&#65533;`&#65533;[ qqq/q?qOq_qoqq&#65533;q&#65533;q&#65533;q&#65533;q&#65533;q&#65533;&#65533;&#65533;&#65533;&#65533;&#65533;&#1813;&#65533;oE~&#65533;&#65533;&d!FlUVc1&k
&#65533;&#65533;&#65533;&#65533;&#65533;p&#65533;&#65533;np &#65533;&#65533; &#65533;41&#65533;&#65533;&#65533;rs1s2s3/s&#65533;4?s5G&#65533;Ehs7s8&#65533;s9&#65533;s:&#65533;s;&#65533;s<&#65533;s=&#65533;s>&#65533;s?&#65533;s@t?5&#65533;"<Q&#65533;p&#65533;&#65533;&#65533;&#65533;&#65533;N&#65533;&#65533;ft&#1110;g&#65533;vt&#65533;&#65533;o&#65533;&l&#65533;>&#65533;&#65533;l&#65533;n&#65533;P&#65533;GtR/uS?uTOuU_uVouWuX&#65533;uY&#65533;u>1&#1032;&#65533;&#65533;&#65533;J&#65533;i&#65533;f&#65533;&#65533;i;n(g&#65533;H&#65533;l@&#65533;&#65533;Fj&#65533;F&#65533;p^F&#65533;-&#65533;Q&#65533;uj&#65533;vk&#65533;vl&#65533;vm&#65533;vn&#65533;&#65533;m&#65533;H&#65533;x&#65533;&#65533;&#65533;&#65533;&#65533;&#1979;>_A&#65533;jL&#65533;h&#65533;vo&#65533;d&#65533;&#65533;&#65533;&#65533;&#65533;&#65533;o&#65533;&#65533;E\&#1416;i&#65533;v~&#65533;w&#65533;w&#65533;x&#65533;xm&#1477;[&#968;&#65533;&#65533;&#65533;'&#65533;h&#65533;6^&#65533;&#65533;sOi&#65533;&#65533;n?h&#65533;&&#65533;9&#65533;o^E&#65533;d<&#65533;c&#65533;P1u&#65533;/y&#65533;?y&#65533;Oy&#65533;_yX&#65533;&#65533;&#65533;M&#65533;&#65533;&#65533;&#65533;&#65533;pen`k(&#65533;ko6&#65533;&#910;pM&#65533;&#65533;&#65533;V&#65533;`&#65533;y^&#65533;&#65533;&#65533;\@&#65533;&#456;}gy&#65533;oz&#65533;z&#65533;&#65533;&#65533;k&#65533;&#65533;&#65533;?&#65533;&#861;&#28278;&#65533;&#65533;&&#65533;g&#29495;w&#65533;t&#65533;&#65533;zv&#65533;ma&#65533;p&#65533;~i&#65533;&#65533;&#65533;&#65533;&#65533;&#65533;&#65533;z&#65533;&#65533;{&#65533;&#65533;{&#65533;&#65533;zB&#65533;u&#65533;'vK&&#65533;h&#65533;&#65533;v?l&#65533;&#65533;&#65533;&#65533;ck&#65533;&#65533;c9&#65533;&#65533;&#65533;m&#65533;~j&#1406;]&#65533;{&#607;|&#687;|&#759;v&#65533;&#65533;<&#65533;&#65533;/br&#65533;m&#65533;_j&#65533;o&#65533;&#65533;H&#65533;&#65533;Fb&#65533;z&#65533;6v&#65533;=nh&#65533;&#65533;|&#1711;}&#1791;}&#65533;os[/t&#65533;&#65533;`&#65533;&#478;&#65533;#&#65533;&#65533;&#65533;&#65533;7&#65533;h&#65533;r&#65533;'h&#65533;t&#65533;&#65533;&#65533;&#65533;&#65533;&#65533;&#65533;&#65533;o&#65533;&#65533;&#65533;&#65533;&#65533;&#1855;~&#65533;&#65533;~&#65533;?y&#65533;w&#65533;&#65533;&#65533;&#65533;Vre&#65533;x&#65533;.w&#65533;&#65533;yxn&#65533;&#65533;&#65533;&#65533;&#65533;n&#65533;&#65533;H&#65533;aP&#65533;r&#65533;&#65533;~&#65533;&#65533;&#65533;&#65533;&#65533;&#65533; &#65533;i &#65533;&#65533;&#65533;,yb&#560;!DON&#65533;h&#65533;"E&#65533;#n&#65533;&#65533;1&#65533;&#271;!1&#65533;&#65533;h&#65533;"&#593;7&#65533;)R&#65533;&#519;2M&#65533;&#65533;i&#65533;%&#404;a&#65533;&#65533;H&#65533;R&#65533;&#65533;
&#65533;h&#1188;J&#65533;2m&#65533;&#65533;)&#1320;R&#65533;R&#65533;j&#65533;*&#1452;Z&#65533;r&#65533;&#65533;&#65533;+&#1584;b&#466;-k&#1450;.1E&&#65533;&#65533;&#65533;d&#470;Kr&#65533;9qfF&#65533;y&#65533;&#1196;&#65533;S&#65533;&#954;3&#65533;&#65533;Eixp&#651;+O&#65533;&#65533;&#65533;w.K&#65533;&#65533;&#65533;2&#65533;v- 4b&#65533;=&#65533;&#65533;3&#65533;&#1058;G&#65533;.m&#65533;4&#65533;&#1312;a&#65533;	&#65533;&#1057; &#65533;&#65533;EL[0]&#65533;.Y&#65533;&#65533;&#65533;wOK{&#65533;&#65533;&#1915;&#65533;I&#65533;&#65533;&#65533;&#65533;K&#65533;&#65533;&#65533;&#65533;"-_n&#65533;K5&#65533;&#65533;&#1719;s&#65533;&#65533;&#65533;;&#65533;&#1103;&#65533;b&#65533;-{&#65533;&#65533;&#65533;&#65533;!&#65533;&#1885;|qt&#65533;6&#65533;&#65533;l&#65533;1c&#65533;&#65533;&#999;&#65533;&#65533;&#65533;}&#65533;&#65533;&#65533;&#65533;^ze^k &#65533;&#65533;Fx:&#65533; &#65533;J8!&#65533;I=&#65533;Fk&#65533;&#65533;V&#65533;o&#65533;t&#65533;z&#65533;w&#65533;b&#65533;(pt&#65533;&#65533;&#65533;c&#65533;&#1095;\b&#1061;&#65533;n|&#65533;Qm&#65533;&#65533;y&#65533;U&#65533;#&#65533;A
9$&#65533;&#65533;&#1498;y&#65533;&#65533;&#65533;&#65533;0&#65533;g&#65533;_&#501;&#65533;&#65533;M#&#65533;z&#65533;&#65533;&#65533;X(
&#549;&#65533;'&#65533;&#65533;&#65533;F&#65533;%&#65533;&#65533;@>&#65533;&&#65533;m&#65533;&#65533;&&#65533;U&#65533;&#65533;&#65533;&#65533;o&#65533;>}I&#1802;<I6&#2008;&#65533;c&#65533;y6&#65533;[&#65533;&#65533;&#65533;I&#1611;V*&#65533;@A&#65533;&#65533;i&#65533;y)&#65533;&#65533;j&#65533;&#65533;wi&#65533;&#65533;@r%:&#1160;/&#65533;h&#1804;&#65533;&#65533;&#65533;_|&#65533;&#65533;Z`&#65533;&#1077;&#65533;&#65533;~&#65533;&#65533;G&#46339;&#65533;8&#65533;&#65533;hZ&#65533;)&#65533;&#65533;
;,&#65533;V&#65533;Y^&#65533;&#65533;&#65533;&#&#65533;&#65533;k&#65533;&#65533;&#65533;&#65533;"&#65533;&#65533;&#65533;(&#65533;|&#65533;&**&#65533;&#65533;vY%&#65533;6:&#65533;&#65533;&#65533;&#65533;X,&#65533;&#39611;&#65533;G&#65533;V&#65533;l&#65533;&#65533;I\Nc&#65533;)&#65533;b&#65533;&#65533;v&#65533;&#65533;&#65533;&#65533;x&#65533;&#1138;: &#65533;55&#65533;&#65533;&#65533;Jy`u	&#65533;&#65533;.&#65533;K<&#65533;vf&#65533;&#65533;Pv*z&#65533;&#65533;YJ{"&#65533;7&#65533;p&#65533;&#65533;&#9823;&#65533;&#65533;&#65533;&#65533;&#65533;&#65533;&#65533;&#65533;&#65533;&#65533;&#65533;&#65533;NJ&#65533;&#65533;|3&#65533;9&#65533;.f&#65533;&#65533;+&#65533;*2:k&#65533;&#65533;*&#65533;&#65533;$&#65533;&#65533;+C&#65533;&#65533;{6&#65533;gr&#65533;&#65533;W&#65533;&#65533;;b&#65533;&#65533;&#65533;]{&#65533;&#65533;&#65533;&#65533;a&#65533;&#65533;Am&#65533;&#65533;m&#65533;&#65533;2&#65533;&#2017;&#65533;*&#65533;&#65533;&#65533;J&#65533;(&#65533;0&#65533;&#65533;&#65533;&#65533;&&#65533;.&#65533;2&#65533;T&#65533;&#65533;Zt.&#1541;~&#65533;&#65533;&#65533;&#65533;&#65533;!&#65533;V&#65533;
e&#65533;i;]5&#65533;/(&#65533;&#65533;&#65533;&#602;&#65533;&#65533;&#65533;&#15095;&#1114;&#65533;}o&#65533;&#65533;r&#65533;8&#43627;&#65533;&#65533;d&#65533;)0&#65533;N&#65533;%y&#65533;*&#65533;h&#65533;pO)]&#65533;&#65533;J&#65533;%&#65533;P&#65533;&#65533;&#65533;&#65533;p&#65533;<sQ&#65533;p&#65533;&#65533;&#65533;;&#65533;&#65533;&#65533;&#65533;&#65533;&#65533;&#65533;&#65533;&#65533;&#65533;&#65533;&#65533;&#65533;2|&#65533;{&#65533;9&#65533;&#65533;2&#65533;&#65533;7&#65533;v&#65533;1&#65533;&#65533;&#65533;&#1083;&#65533;>&#65533;&#1653;^&#65533;&#65533;
6&#65533;&#65533;&#65533;&#65533;J&#65533;{&#65533;&#65533;>&#65533;y&#65533;&#65533;&#1336;&#65533;9I{&#1058;&#65533; &#65533;U&#65533;&#65533;&#65533;&#65533;!2C&#65533;&#65533;'&#65533;	R&#65533;,<+
&#65533;&#65533;7m&#65533;&#65533;O3r&#65533;&#65533;hU&#65533;&#65533;mkT}&#65533; J&#65533;&#1393;&#65533;-&#65533;s&#65533;j&#65533;&#65533;W&#65533;U&#65533;&#65533;6&#65533;&#65533;S,&#65533;.&#1564;&#65533;nK#&#65533;&#1148;W2&#65533;&#65533;dAc&#65533;&#65533;N84&#65533;&#65533;Nv&#65533;&#65533;Y#&#65533;&#65533;P&#65533;Qq&#65533;&#65533;-R&#65533;&#65533;DI&#65533;#0@&#65533;&#65533;-&#65533;&#65533;3&#1719;&#65533;64&#65533;&#65533;Z&#65533;&#65533;U&#65533;8&#65533;&#65533;&#65533;&#65533;z&#65533;Q&#65533;&#1044;E.&#65533;&#859;Q^c61&#65533;&#65533;n%\[&#65533;&#65533;DB&#65533;-1|&#65533;3&#65533;&#65533; &#65533;(&#65533;=R|4$&#65533;Fr<+
$&#65533;~&#65533;$(S'=&#65533;U&#65533;lLa&#1170;&#65533;&#65533;;&#65533;a&#65533;c&#65533;	q&#65533;-L&#65533;&#65533;&#65533;.N$&#65533;&#65533;&#1597;&#65533;&#65533;&#65533;U&#65533;$A&#65533;&#65533;asb&#65533;,&#65533; ":!&#65533;&#65533;+&#65533;&#1991;&#65533;&#65533;&#65533;Q2&#65533;&#65533;d&#65533;&#494;%&#65533;&#65533;1Pa-&#65533;#d&#65533; ,&#65533;&#65533;&#26904;"P&#331;w?&#65533;e&#65533;&#791;M&#65533;&#65533;(&#65533;'/o&#65533;@&#65533;-*e&#65533;&#731;r&#65533;&#65533;&#65533;&#65533;=(&#65533;t&#65533;:&#65533;&#65533;D&#65533;&#65533;"&#65533;@gOe&#1102;0&#65533;&#65533;4&#456;&#65533;Tr|&#65533;L7Kbv&#65533;f=)J/&#65533;N&#65533;d&#65533;&#65533;&#65533;b&#65533;&#65533;*&#65533;&#65533;LJ&#65533;z&#65533;&#65533;LG(&#65533;&#65533;A&#65533;V!+&#65533;&#65533;G&#65533;&#65533;&#65533;&#65533;Fe&#65533;&#65533;0S?&#65533;&#1031;&#65533;2BN&#65533;4&#65533;SRt&#65533;n&#65533;)&#65533;&#65533;s;&#65533;-p&#65533;&#65533;&#65533;DJ&#65533;&#65533;&#65533;&#65533;f&#65533;&#65533;(&#65533;&#65533;&#65533;0&#65533;m&#65533;&#65533;&#65533;t&#65533;&#65533;&#65533;(&#65533;&#65533;j&#65533;&#65533;Q-&#65533;&#65533;8&#65533;&#65533;&#65533;&#65533;l&#65533;&#65533;&#65533;9a&#65533;&#65533;&#65533;&#65533;M&#65533;1	&#65533;L&#65533;&#65533;M&#65533;&#65533;JZ4&#1866;&#65533;&#574;q&#65533;&#65533;d&#1613;&#65533;&#65533;&#65533;2v<e&#65533;&#65533;&#65533;&#65533; O&#65533;&#65533;&#65533;=MZ&#65533;&#65533;&#65533;J&#65533;&#65533;&#65533;&#65533;&#65533;k]&#65533;&#65533;&#65533;&#65533;v&#65533;&#65533;&#65533;-mm&#65533;&#65533;&#65533;&#65533;&#65533;&#65533;&#65533;ny&#65533;[&#65533;&#1942;&#65533;&#65533;=&#65533;q{[&#65533;&#65533;*&#1528;&#65533;m&#65533;m&#65533;&#65533;&#65533;&#65533;&&#65533;&#65533;u&#65533;s&#65533;&#65533;&#65533;&#65533;&#65533;&#65533;Y&#65533;IO+&#65533;&#65533;z&&#65533;I&#65533;w&#1259;&#65533;&#65533;&#65533;&#65533;&#65533;&#65533;}/|&#65533;+&#65533;&#65533;&#1207;&#65533;&#65533;&#65533;oz4V&#146;&#65533;&#65533;&#65533;&#65533;&#65533;J	8&#65533;&#65533;&#65533;>0&#65533;&#65533;&#65533;&#65533;&#65533;&#65533;&#65533;&#65533;}0&#65533;&#65533;&#65533;P&#65533;!d&#65533;&#65533;0&#65533;3&#65533;&#65533;&#65533;&#65533;\&#65533;0&#65533;C&#788; &#65533;&#65533;&#65533;0&#65533;&#65533;S&#65533;&#65533;&#65533;7I&#65533;%&#65533;&#65533;c,&#65533;E&#65533;&#65533;5Folr8W&#65533;&#65533;>&#65533;1&#65533;{&#65533;&#65533;&#65533;D>&#65533;ld%#y&#65533;Nn2&#65533;&#65533;d&#65533;&#65533;&#65533;&#65533;3&#65533;rS&#726;&#65533;&#65533;&#65533;^&#65533;2&#65533;&#65533;&#65533;G,&#65533;&#65533;&#65533;56H&#1464;&#65533;5&#65533;&#65533;&#65533;&#65533;&#65533;q=&#65533;&#65533;2&#65533;&#65533;&#65533;$&#65533;&#65533;&#65533;)&#65533;&#65533;&#65533;&#65533; &#65533;&#65533;,@&#65533;&#65533;&#65533;~&&#65533;y&#65533;&#65533;AZ&#1096;4&#65533;&#65533;&#65533;&#65533;C3z&#1155;&#65533;4&#65533;-&#65533;L?z&#1242;6&#65533;&#65533;#jNWz&#65533;&#65533;-h&#65533;S}&#65533;	&#65533;v3&#65533;c-k&#65533;&#65533;sV5&#65533;&#65533;zg&#65533;&#1082;-&#65533;&#65533;&#65533;&#65533;&#65533;ka&#65533;Z&#65533;&#254;&#65533;]|&#65533;d&#65533;&#1025;;^&#65533;&#65533;&#65533;&#65533;b&#65533;&#65533;&#65533;^&#65533;/&#65533;&#65533;jc?{&#65533;&#65533;&#65533;6&#65533;&#65533;&#65533;&#65533;&#65533;\&#65533;;&#65533;I]&#65533;&#65533;&#65533;mjb&#65533;;&#65533;&#65533;U3&#65533;&#65533;-ow&#1275;&#65533;&#65533;N&#65533;&#65533;&#65533;n|&#1499;&#65533;&#65533;&#65533;v&#65533;&#65533;4Z+&#65533;&#65533;&#65533;&#65533;&#1330;&#65533;&#65533;&#65533;&#65533;&#65533;[&#65533;&#65533;&#65533;&#65533;&#65533;#&#65533;&#65533;|&#65533;&#65533;&#65533;o8&#65533;_=q&#65533;+&#65533;&#65533;&#65533;n0.&#65533;-&#65533;Y&#65533;&#65533;^gP&#65533;&#212;&#65533;&#65533;-&#65533;M&#65533;a&#65533;&#65533;&#65533;&#65533;/g&#65533;&#65533;]&#65533;s&#65533;&#65533;&#65533;5&#65533;&#65533;:y&#65533;s&#65533;&#65533;3&#65533;9&#1103;&#65533;&#65533;&#65533;|&#65533;H&#65533;&#65533;]&#65533;&#65533;&#65533;5&#65533;9&#1415;&#65533;p&#65533;&#65533;&#65533;&#65533;&#65533;&#65533;&#65533;&#65533;k&#65533;&#65533;g&#65533;&#65533;&#65533;-;&#1571;Kv&#65533;&#65533;&#65533;&#65533;l7;q&#65533;&#65533;&#65533;&#65533;}&#65533;v&#65533;;&#65533;&#65533;&#65533;&#65533;&#65533;&#65533;&#65533;s&#65533;&#65533;&#466;&#65533;&#65533;&#65533;t&#65533;&#65533;v&#65533;&#65533;&#283;]&#65533;cg<&#65533;&#65533;&#65533;x&#65533;K&#65533;&#65533;&#65533;&#65533;+&#65533;&#65533;&#65533;s~&#65533;&#65533;|&#65533;&#65533;&#65533;&#65533;&#65533;Z&#65533;&#7083;S\&#65533;&#65533;&#65533;^w}&#65533;_/&#65533;&#65533;&#65533;&#65533;&#65533;&#65533;&#65533;&#65533;k&#65533;&#65533;&#65533;&#65533;&#65533;&#65533;&#65533;=&#65533;+O\&#65533;&#65533;&#65533;&#431;!&#65533;U&#65533;k&#65533;&#65533;&#65533;&#65533;&#65533;&#65533;&#65533;&#65533;&#65533;C&#65533;&#65533;&#1199;>&#65533;i&#65533;&#65533;&#65533;&#65533;&#65533;&#65533;&#65533;&#65533;&#65533;&#65533;c&#65533;[&#65533;&#65533;&#65533;7&#65533;&#65533;&#1231;&#65533;&#65533;&#65533;&#65533;&#65533;&#65533;o&#65533;k3 N&#65533;&#65533;&#65533;&#65533;#&#65533;&#65533;&#65533;o&#65533;&#65533;;&#65533;&#65533;&#65533;?&#65533;&#65533;&#65533;  &#65533;^&#65533;&#65533;.&#65533;6&#65533;&#65533;=&#65533;&#65533;-W&#65533;p&#65533;&#65533;&#65533;&#65533;&#65533;]`&#65533;l&#65533;&#65533;1&#65533;&#65533;&#65533;&#65533;&#65533;&#65533;&#65533;&#65533;&#65533;&#1821;&#65533;&#1981;
&#65533;`
&#1949;&#65533; &#65533; &#12126;X&#65533;&#65533; &#65533;&@&#65533;f&#65533;u&#65533; &#65533;!&#65533;!&&#65533;.&#65533;&&#65533;&#65533;&#65533;&#65533;Na&#904;^!f&#65533;n!v&#65533;~&#65533;
&#65533;&#65533;W&#65533;Q&#65533;&#65533;L&#65533;)&<&#65533;
a&#65533;&#65533;V&#65533;&#65533;&#65533;V&#65533;&#65533;VB&#65533;u&#65533;!r&#65533;!&#65533;&#65533; &#65533;&#65533; "!&#65533;!&#673;&#65533;&#65533;&#65533;!0&#65533;&#65533;F&#65533;1&#65533;G&#65533;9&#65533;%^"&f&#65533;&n"'v&#65533;'~"(&#65533;&#65533;(&#65533;")&#65533;&#65533;)&#65533;"*z&#65533;*Z&#65533;I&#65533;+F&#825;E-&#1282;&#1282;%|.V@.&#65533;.V #&#65533;&#65533;|B/&#65533;&#65533;0&#65533;0&#65533;0
#1V&#65533;1*#2c1&&#65533;/>&#65533;3F#42&#65533;4.c3N&#65533;5V#6^&#65533;6jc6R#7~&#65533;7&#65533;#9&#65533;#8&#65533;c7&#65533;&#65533;.2B2&#163;.&&#65533;-&#65533;%\&#65533;A&#65533;&#65533;+&#65533;c&#65533;h`-|&#65533;p&#1826;T 	T&#65533;@z #dA&#65533;&#65533;B"&#65533;@2&#65533;/:&#65533;46dBNdDV$D&$F&#65533;E>$Gj&#65533;GRdHv&#65533;E&#65533;dIJdF&#65533;&#65533;G&#65533;&#65533;H&#65533;&#65533;F&#65533;dJ&#65533;$I&#65533;&#65533;H&#65533;dJ*&#65533;E&#65533;NF&#65533;@~&#1826;%H&#65533;&#65533;&#65533;#Q&#729;&#65533;c0~BBz S6&#65533;S>%TF&#65533;TN%UV&#65533;U^%Vf&#65533;Vn%Wv&#65533;WN%#$&#65533;&#65533;B&#65533;Y&#65533;R&#65533;/&#65533;bS&#65533;&#65533;&#65533;%\&#65533;&#65533;\&#65533;%]&#933;]&#65533;%^&#1957;^&#65533;%_&#65533;_&#65533;%`&#65533;&#65533;`&a&#65533;a&b&#65533;ep#Y&#65533;&#65533;Y>&&#65533;&#65533;&#65533;b&#65533;%&#65533; \ffbffv&#65533;g~&h&#65533;&#65533;&#65533;h&#65533;&i&#65533;&#65533;i&#65533;&j&#65533;&#65533;j&#65533;&k&#65533;&g&#65533;&#65533;f&#422;f&#65533;&#65533;l&#65533;bV@c&#65533;&#65533;td&#65533;f&#65533;&#65533;&#65533;'&#65533;A*&#65533;P&#65533;q"&#65533;q*&#65533;
0&#65533;q6't:gtN&#65533;tV'u^&#65533;uf'vn&#65533;vv'w~&#65533;w&#65533;'x&#65533;&#65533;x&#65533;gs*'z&&#65533;z.&#65533;r&#65533;'s2&#65533;Az@n&#65533;&#65533;&#65533;}RH&#65533;0&#65533;'f&#65533;gz.&#65533;&#65533;({
h&#65533;&#65533;&#65533;&(&#65533;.&#65533;6&#65533;&#65533;:(&#65533;>&#65533;&#65533;F(&#65533;B&#65533;&#65533;*&#65533;q>&#65533;|&#65533;o&#1959;&#65533;&#65533;p>e&#65533;^h&#65533;N(&#65533;&#65533;&#65533;&#65533;&#65533;h&#65533;&#65533;(&#65533;&#65533;&#65533;&#65533;&#65533;&#65533;&#65533;6&#65533;
T&#65533;|&H&#65533;~(&#65533;&#601;&#65533;Az &#65533;&#65533;&#65533;&#65533;&#65533;)&#65533;&#65533;&#65533;)&#65533;
i&#65533;&#65533;&#65533;hk&#65533;h&#65533;>&#65533;&#65533;h&#65533;0R&#65533;A2h&#65533;)&#65533;^&#65533;&#65533;)&#65533;fi&#65533;&#65533;&#65533;&#65533;6&#65533;An&#65533;m&#65533;&#65533;B)&#65533;6H&#65533;&#65533;(&#65533;n&#65533;&#65533;&#65533;&#65533;&#65533;&#65533;&#65533;&#65533;)&#65533;&#65533;&#29842;iA&#65533;i&#65533;&#65533;iw&#51736;&#65533;h&#65533;&#65533;i&#65533;&#65533;&#65533;*&#65533;&#65533;&#65533;&#65533;&#65533;A&#65533;i&#65533;5&#65533;&#65533;>*&#65533;F&#65533;&#65533;N*&#65533;V&#65533;&#65533;^*&#65533;f&#65533;&#65533;n*&#65533;v&#65533;&#65533;~*&#65533;&#65533;j&#65533;&#65533;&#65533;ZgP@&#65533;'&#65533;"*&#65533;&#65533;&#65533;&#43770;iS& &#65533;&#65533;.&#65533;*&#65533;&#27310;&#65533;*&#65533;&#65533;&#65533;&#65533;&#65533;*&#65533;&#65533;&#65533;kkP&#65533;6&#65533;z&#65533;*&#65533;.&#65533;&#65533;6k&#65533;~&#65533;&#65533;)&#65533;N+&#65533;V&#65533;&#65533;^+&#65533;f&#65533;&#65533;n+&#65533;nf&#65533;j&#65533;B&#65533;2&#65533;:+&#65533;.&#65533;&#65533;r&#65533;&#65533;&#65533;+&#65533;&#65533;&#65533;&#65533;&#65533;+&#65533;f&#47990;&#65533;p&#65533;+&#65533;&#65533;+&#65533;&#65533;&#65533;&#65533;&#65533;k&#65533;&#65533;&#65533;&#65533;'&#65533;j%&#65533;+&#65533;&#65533;&#65533;,&#65533;&&#65533;&#65533;&#65533;kqj&#65533;>&#65533;B,&#65533;"&#65533;S&#65533;&#65533;^,&#65533;f&#65533;&#65533;n,&#65533;n*&#65533;6e&#262;&#65533;&#270;&#65533;&#306;j&#65533;&#65533;*S2&#65533;@&#65533;j&#502;&#65533;&#766;,&#65533;&#428;&#65533;&#65533;*&#65533;6g&#586;&#65533;&#850;,&#938;(|&#65533;&#65533;&#65533;&#65533;,&#65533;&#65533;&#65533;-&#65533;F&#65533;&#65533;:&#65533;&#65533;&#65533;&#65533;&#65533;,&#65533;&#65533;'{&#65533;l&#65533;&#65533;&#65533;N-&#65533;V&#65533;&#65533;2l&#65533;6&#65533;&#65533;f-&#65533;h&#65533;Z&#65533;uX&#65533;&#1550;-&#1622;m&#65533;&#65533;+&#65533;n&#65533;&#65533;j-&#1734;&#65533;&#65533;&#666;&#65533;&#65533;&#65533;-&#65533;&#1453;&#65533;lA0&#65533;&#65533;vm&#1774;-&#65533;&#65533;+&#65533;&#429;&#65533;.&#65533;&#65533;&#65533;*&#65533;&#65533;&#65533;&#65533;.n&#2010;l&#65533;&#65533;&#65533;&#65533;F&#65533;&#65533;Nn&#65533;~&#65533;2&#65533;&#65533;6n&#65533;&#65533;&#65533;&#65533;
.&#65533;~&#65533;.&#65533;&#65533;&#65533;&#65533;(&#65533;2&#65533;&#65533;b.&#65533;jn&#65533;&#65533;n&#1842;&#65533;&#65533;.&#65533;&#65533;n&#65533;&#65533;n&#65533;&#65533;'&#65533;&#65533;&#65533;&#39598;&#65533;*&#65533;&#65533;6&#65533;&#65533;&#65533;.&#65533;&#65533;~&#65533;&#65533;&#65533;&#65533;&#65533;&#65533;&#65533;:m&#65533;
/&#65533;6&#65533;&#65533;~&#65533;&#65533;".e&#65533;.&#65533;&&#65533;&#65533;Bh&#65533;&#65533; &#65533;n/w&#65533;&#65533;z&#65533;&#65533;V/&#65533;/&#65533;&#65533;&#65533;&#65533;>/&#65533;&#65533;&#65533;&#65533;z,q&#65533;&#65533;&#65533;&#65533;/&#65533;&#65533;&#65533;/&#65533;&#1455;&#65533;&&#65533;&#65533;g&#65533;&#65533;&#65533;&#65533;2n&#65533;&#65533;h&#65533;&#65533;&#65533;&#65533;0&#65533;&#65533;&#65533;&#65533;/&#65533;&#65533;&#65533;fo7&#65533;;&#62758;-&#65533;Np&#65533;&#65533;F-Q&#65533;&#65533;o0&#65533;m&#65533;&#65533;.+p&#65533;&#65533;&#65533;rh&#65533;0
&#65533;-&#65533;&#65533;p7&#65533;&#65533;l
&#65533;0S&#65533; &#65533;'q&#65533;&#65533;&#48185;2&#65533;&#65533;&#65533;01&#802;m&#65533;0q&#65533;^&#65533;&#65533;&#65533;
171&#65533;&#65533;&#65533;G&#65533;j	;&#65533;_1&#65533;&#65533;i&#65533;"&#65533;w&#65533;&#65533;&#65533;&#65533;&#65533;&#65533;1&#65533;&#65533;0|r&#65533;Kq&#65533;&#65533;p&#65533;1ok&#65533;{1&#65533;&#65533;&#65533;&#65533;&#65533;1&#65533;q&#65533;&#65533;&#65533;j&#65533;&#65533;h&#65533;)&#65533;&r&#65533;&#65533;&#65533;S&#65533;?&#65533;&#65533;&#65533;1&#65533;1%Wr&#65533;bm!;&#65533;&{m|&#65533;&#65533;[2(&#65533;&#65533;1Cr&&#65533;&#65533;&#65533;&#65533;(&#65533;2+[*&#65533;2,o&#65533;!&#65533;2-&#65533;&#65533;&#65533;n1*o2,Kr &#1778;/&#65533;&#65533;&#65533;0&#65533;&#65533;&#65533;&#65533;&#65533;&#65533;22&#65533;&#65533;&#65533;&#65533;.73&#65533;&#65533;Z&#65533;q2O3&#2032;@&#65533;0;&#65533;&#65533;&#65533;@&#65533;53&#65533;&#65533;6&#65533;&#65533;&#65533;28&#65533;s(c21&#65533;&#65533;&#65533;&#65533;)2<c&#65533;&#65533;&#65533;&#65533;o6&#1523;C3:&#65533;sK&#65533;+&#65533;3;&#65533;07&#65533;@;q&#65533;&#1201;=&#65533;&#65533;&#65533;&#65533;3fX&#65533;@7&#65533;&#65533;FoQ&#65533;?O&#65533;&#65533;&#65533;C_&#65533;{o&#65533;&#65533;.3&#65533;G&#65533;/>g0F&#65533;&#65533;c3Et&#65533;Q&#65533;4K&#65533;8&#65533;4L&#65533;B&#65533;4Ms&#65533;:#tLW&#65533;E&#65533;F&#1524;O7/)&#65533;&#65533;I&#65533;nH&#65533;&#65533;Q&#65533;o?&#65533;R/0 &#65533;S&#65533;oAw&#65533;Pu&#65533;&#65533;tQ0&#65533;Sg&#65533;&#65533;2&#65533;DS&#65533;R+&#65533;Nk&#65533;X&#65533;&#65533;2{&#65533;T&#65533;nQ&#65533;4&#65533;5[&#1261;I&#65533;5\&#65533;&#65533;J&#65533;i<&#65533;&#65533;gh&#65533;&#65533;&#65533;Y&#65533;&#65533;U&#65533;&#65533;_&#65533;-?&#65533;&#65533;Wv&#902;&#65533;`&#65533;5b{0&#65533;&#65533;5a&#65533;&#1778;nbG&#65533;&#65533;B4Q$&#65533;^;&#65533;&#1194;&#65533;do6&#65533;&#65533;&#65533;te'nc&#65533;6&#65533;&#65533;&#65533;&#65533;p&#65533;iSmW&#65533;6f+&#65533;a&#65533;&#65533;kKmY&#65533;&#65533;l&#65533;jZ&#65533;Z&#65533;6ng&#65533;[&#65533;&#65533;j&#65533;&#65533;\&#65533;6p&#65533;&#65533;K_6o&#65533;+i7r&#65533;`7swmk/OrG&#65533;&#65533;uq77&#65533;&#1462;tg&#65533;&#65533;ru&#65533;VwoSqSk&#65533;xklT&#65533;u&#65533;p@c&#65533;x&#65533;&#65533;&#65533;&#65533;&#65533;y&#65533;&#65533;ow&#65533;1&#65533;7}+&#65533;&#65533;&#65533;{{wC6f&#65533;v}&#65533;&#65533;&#65533;&#65533;@&#65533;0|&#65533;&#65533;&#65533;&#65533;6&#65533;'&#65533;&#65533;6&#65533;&#65533;x&#65533;j&#65533;&#65533;G&#65533;&#65533;Rv&#65533;No&#65533;_x&#65533;>w}&#65533;5&#65533;w&#65533;g&#65533;.~;&#65533;&#65533;&#65533;(vK&#65533;&#65533;&#65533;e&#65533;x~xx&#65533;&#65533;&#65533;kyc&#65533;&#65533;?&#65533;q&#65533;z&#65533;8&#65533;_&#65533;{&#1016;&#65533;s&#65533;1&#65533;8&#65533;&#65533;jl&#65533;8&#65533;'i&#65533;&#65533;&#65533;w&#65533;'y&#65533;&#65533;6&#65533;&#65533;x&#65533;&#65533;&#65533;Zx&#65533;&#65533;O9##&#65533;&#65533;&#65533;&#65533;B9&#65533;o&#65533;&#65533;r&#65533;&#65533;79&#65533;s&#65533;|;&#65533;&#65533;&#65533;&#65533;/&#65533;A&#65533;&#65533;&#65533;#h&#65533;&#65533;&#65533;&#65533;&#65533;J&#65533;&#65533;&#65533;&#65533;(&#65533;&#65533;&#65533;&#65533;k&#65533;&#65533;&#65533;9&#65533;g&#65533;w&#65533;&#65533;&#65533;&#65533;&#65533;&#65533;&#65533;&#65533;&#65533;>&#65533;&#65533;:A&#65533;&#65533;/&#65533;&#65533;#:&#65533;Sx&#65533;&#1774; &#65533;y&#65533;&#65533;u&#65533;_&#65533;g|x&#65533;[9&#65533;S:&#65533;&#1465;&#65533;&#65533;&#65533;M{:&#65533;3e&#65533;&#65533;&#65533;jz&#65533;Sy&#65533;&#65533;fb&&#65533;k&#65533;q&#65533;:&#65533;#&#65533;&#65533;z&#65533;&#65533;&#65533;&#1018;&#65533;&#65533;z&#65533;&#65533;:&#65533;&#65533;&#65533;&#65533;&#65533;&#65533;&#65533;&#65533;&#65533;{&#65533;&#65533;z&#65533;&#65533;&#65533;&#65533;&#65201;&#65533;&#65533;7;&#65533;?&#65533;&#65533;&#65533;&#65533;&#65533;&#65533;&#65533;&#65533;9&#65533;&#65533;&#65533;mVf&#65533;{&#65533;mr;e&#65533;&#65533;&#65533;&#65533;&#65533;4&#65533;&#65533;&#65533;&#65533;;e&#65533;&#65533;&#65533;&#65533;&#65533;&#65533;&#65533;;&#65533;&#65533;&#65533;&#65533;&#65533;&#65533;&#65533;&#65533;&#65533;;&#65533;&#65533;&#65533;&#65533;&#65533;{&#65533;&#65533;&#65533;&#65533;&#65533;{&#65533;&#65533;{&#65533;&#65533;&#65533;&#65533;&#65533;&#65533;&#65533;<&#65533;Kk&#65533;'&#65533;5&#65533;)&#65533;Sf&#65533;:<q>&#65533;&#65533;N<&#65533;W|&#65533;_&#65533;&#65533;w2&#65533;o|&#65533;k&#65533;&#65533;s|&#65533;K|&#459;|&#65533;c&#65533;&#65533;&#65533;&#463;&#65533;&#579;&#65533;&#683;&#65533;&#65533;k|S&#65533;&#65533;&#65533;k{&#65533;&#65533;j|.)&#65533;C&#65533;&#65533;3&#65533;&#65533;&#65533;&#65533;&#65533;&#65533;|&#65533;&#65533;&#65533;&#65533;&#65533;<T&#65533;&#65533;&#65533;}&#65533;Wl&#65533;=&#65533;?&#65533;&#65533;/}&#65533;#&#65533;&#65533;+&#65533;&#65533;3&#65533;&#65533;C-e&#65533;&#65533;&#819;&#65533;&#65533;+}&#663;&#65533;&#755;|&#1595;&#65533;&#65533;}&#707;}&#1619;&#65533;&#1647;&#65533;&#1571;=&#683;}&#1779;&#65533;&#65533;&#65533;}&#65533;O&#65533;Zo=&#65533;s&#65533;A&#65533;&#43802;:&#65533;&#65533;*&#65533;>&#65533;{&#65533;&#65533;&#65533;&#65533;&#65533;~&#65533;#~&#65533;&#65533;&#65533;&#65533;&#65533;?~&#65533;&#65533;&#65533;&#65533;&#1532;&#65533;+&#65533;&#65533;&#65533;&#65533;&#65533;K~&#65533;+&#65533;>&#65533;C~&#65533;g>&#65533;c~&#65533;;~&#65533;w&#65533;&#65533;k9QH9&#65533;Kx&#65533;&#1724;&#65533;&#65533;&#65533;&#65533;&#65533;&#65533;&#65533;c&#65533;&#65533;&#65533;&#65533;&#65533;&#65533;~&#65533;&#65533;>&#65533;&#2046;&#65533;&#65533;&#65533;&#65533;&#65533;>&#65533;&#65533;&#65533;&#65533;&#766;&#65533;&#65533;&#65533;&#65533;'?&#65533;w&#65533;&#1455;~&#65533;&#65533;&#57583;&#65533;&#65533;>&#65533;o&#65533;&#65533;3|&#65533;&#65533;&#65533;&#65533;'.&#65533;g&#65533;&#65533;k?&#65533;&#65533;>&#65533;w&#65533;&#65533;[&#65533;&#65533;&#65533;&#65533;&#65533;?&#807;&#65533;&#65533;&#65533;&#65533;&#65533;&#65533;>&#2023;:&#65533;&#65533;Y&#65533;&#65533;&#65533;&#65533;<&#65533;&#65533;~&#65533;N&#65533;&#65533;<,H&#65533;&#65533;@&#65533;	H&#65533;!B&#65533;|x#&#197;F&#65533;8&#65533;bE&#65533;I&#65533;&#65533;(&#65533;cI&#65533;!&#65533;,y&#65533;d&#721;anL&#1073;`&#65533;Z x&#65533;&#65533;&#65533;hP&#65533;C&#65533;5ziR&#65533;K&#65533;6u&#65533;jT&#65533;S&#65533;V&#65533;zkV&#65533;W&#65533;&#65533;&#65533;&#65533;&#65533;&#65533;B&#65533;=&#65533;)&#65533; &#1623;&#65533;"&#296;&#65533;&&#1740;oE&#65533;&#65533;&#65533;vl]&#65533;xK&#65533;&#65533;;7&#65533;&#1938;|&#65533;&#692;K8&#65533;&#278;s[&#65533;&#65533;&#65533;rd&#595;)W&#65533;|sf&#859;&#65533;~J&#65533;&#65533;a&#65533;&#65533;&#65533;v9Z&#65533;H&#1258;i&#65533;^&#65533;&#65533;&#65533;[&#1459;Q&#710;&#890;.&#65533;&#1781;c&#65533;&#65533;&#65533;&#65533;I&#65533;&#65533;)&#65533;&#1078;&#65533;&#65533;B&#65533;pv&#65533;zt&#65533;&#1257;W&#65533;&#65533;ULW&#65533;_&#65533;&)&#65533;{&#65533;&#65533;k&#65533;&#65533;&#65533;&#65533;&#65533;&#1778;}o&#65533;owl{&#65533;&#65533;&#1535;&#65533;_&#65533;>&#65533;&#65533;&#65533;&#65533;&#1487;&#2047;?&#65533;&#65533;0?&#65533;&#65533;&#65533;/9&#65533;&#65533;&#65533;h&#65533;&#65533;|&#65533;%&#65533;&#65533;&#65533;
}&#1189;&#65533;&#65533;&#65533;k&#65533;&#65533;&#65533;&#65533;R@&#65533;&#65533;&#65533;&#65533;/&#65533;R:&#65533;&#311;L\/&#372;V\&#65533;E&#65533;^&#65533;&#65533;:q&#65533;C&#65533;)&#65533;"A&#376;BK9&#65533;&#65533;&#65533;&#65533;$&#65533;\&#65533;&#65533;&&#65533;&#19390;&#65533;&#65533;K&#65533;&#65533;&#65533;&#65533;&#65533;-&#65533;&#65533;H&#65533;&#65533;&#65533;&#65533;K&#65533;&#65533;&#65533;&#65533;F0&#65533;&#65533;&#65533;.&#65533;&#65533;&#65533;3&#65533;s&#65533;)&#65533;D&#65533; 5&#65533;l3A:&#65202;L<&#196;&#65533;N&#65533;,&#65533;&#65533;=&#65533;&#65533;k0&#65533;G&#65533;\&#65533;&#65533;F}R&#65533;<S&#65533;<&#65533;&#65533;&#65533;&#65533;&#65533;h&=_&#65533;&#65533;"O&#65533;I&#1266;@G&#65533;HU0YUU1Zs>&#65533;n&#65533;&#65533;Hu&#1877;&#65533;^}M&#65533;;&#65533;j&#65533;&#65533;7-C&#65533;,&#65533;QV&#65533;&#65533;&#65533;&#65533;c&#65533;V&#65533;&#65533;5LUh&#65533;]&#65533;&#1687;&#65533;-&#1689;&#65533;&#65533;&#65533;\&#65533;&#65533;&#65533;t&#65533;]&#65533;&#65533;v%&#65533;	&#65533;&#65533;&#65533;&#65533;.q&#65533;&#65533;&#65533;:a&#759;&#65533;4&#65533;&#375;&#65533;&#65533;88~&#65533;2T&#65533;&#65533;<&#65533;%7&#65533;S&#65533;H&#65533;&#65533;&#65533;r&#65533;,&#65533;&#65533;u&#65533;5&#1976;&#65533;`:0c&#65533;&#65533;&#65533;&#65533;&#1303;&#65533;&#65533;1:&#65533;&#65533;&#65533;T&#65533;&#65533;Lz&#65533;DK&#65533;&#65533;]&#65533;S&#441;f&#65533;&#65533;&#65533;te&#65533;\|K&#65533;&#65533;&#14613;^&#65533;&#65533;
={s%KOf&#65533;&#65533;&#65533;&#65533;&#65533;&#43777;&#65533;&#65533;Y&#65533;>&#65533;&#1700;&#65533;&#65533;&#65533;:&#52161;&#65533;Z8 ou&#65533;?&#1056;^&#65533;&#65533;!.&#65533;1&#65533;&#65533;k&#65533;&#65533;&#1947;&#65533;&#65533;&#65533;&#65533;&#65533;&#796;p&#65533;&#65533;?&#65533;Z&#65533;&#65533;h-;&#65533;&#65533;;r!G&#65533;m&#65533;&#65533;&#65533;&#65533;1&#65533;H&#65533;f&#65533;-&#65533;X2kVXKw&#65533;i&#65533;U_&#65533;&#65533;&#1425;&#65533;&#180;&#65533;&#65533;;&#65533;G&#65533;&#65533;
&#65533;`&#65533;nw&#65533;l&#65533;v&#65533;&#65533;k&#65533;~H&#1735;G&#65533;qo&#65533;m&#65533;&#65533;&#65533;GL&#65533;&&#65533;&#65533;&#65533;^2J&#65533;H&#1525;&#2014;&#65533;&#65533;&#65533;&#1327;&#65533;+g'&#65533;KXnm&#65533;F&#65533;UMYK&#65533;&#65533;PM&#65533;&#65533;&#65533;z3&#65533;&#65533;S.&#65533;DJ&#65533;&#65533;Rp&#65533;QP&#65533; &#65533;&#65533;E&#65533;	T&#65533;&#65533;@>&#65533;&#65533;&#65533;)XA^&#65533;&#65533;&#65533;9&#65533;A~&#65533;!&#65533;IX&#65533;
*&#65533;+&#65533;&#65533;H&#65533;&#65533;&#65533;&#65533;&#65533;ED/C&#65533;&#65533;&#65533;3&#65533;&#65533;&#65533;g3TX9&#65533;&#65533;Am&#65533;q!&#65533;&#65533;&#65533;b&#65533;x&#65533;&#65533;f8&#65533;Z&#65533;\v&#65533;Q&#65533;b&#65533;&#65533;&#65533;&#65533;&#65533;b&#65533;&#65533;&#65533;&#65533;W&#65533;&#65533;&#65533;<i&#65533;&#65533;b&#65533;E&#65533;&#65533;(<@&#65533;}@&#65533;&#65533;&#65533;&#65533;&#65533;R&#65533;&#65533;&#65533;&#65533;v&#65533;&#65533;au&#65533;LS&#65533;IQ&#65533;5E?&#65533;&#65533;&#65533;&#65533;&#65533;E&#65533;h&#65533;&#65533;9a9&#65533;Xi&#65533;&#65533;&#65533; &#65533;b^&#65533;&#65533;&#65533;N&#65533;&#65533;&#385;?&#513;&#65533;&#65533;8&#65533;&#65533;X&#65533;R[Y&#65533;&#65533;&#65533;&#65533;&#65533;&#65533;$&#65533;D7&#65533;V)&#65533;&#65533;&#65533;&#65533;,&#65533;&#65533;&#65533;&#65533; &#65533;MW&#65533;&#65533;&#65533;&#65533;0rH&#65533;&#65533;_.?&#65533;KVVO &#596;X0&#65533;&#65533;KR&#65533;8&#65533;&#65533;e.9&#65533;i&#65533;.&#65533;&#65533;	&#26386;&#65533;%&#65533;]&#65533;R |S6&#65533;INmf<&#65533;&#65533;&#65533;8&#1625;&#65533;'&#65533;&#65533;&#65533;'U&#65533;&#65533;4&#65533;7&#65533;<O{&#65533;D&#65533;&#65533;i&#65533;&#65533;&#51680;J&#65533;B&#65533;SP&#65533;L&#65533;{jPA&#65533;&#65533;X&#65533;d&#65533;
5 &#65533;3&#65533;&#65533;&#65533;&#65533;x*&#65533;&#65533;x&#65533;&#65533;&#65533;&#65533;&#65533;&#65533;&#1939;:&#65533;&#65533;&#65533;)U&#65533;S&#65533;&#65533;&#65533;k&#65533;iK&#65533;&#65533;\L&#65533;&#65533;&#1049;
&#65533;OU&#1428;&#65533;)&&#65533;&#65533;-Eq&#65533;&#65533;t&#65533;&#65533;M&#65533;r&#65533; &#65533;iM&#65533;&#65533;&#65533;U^RY	&#65533;w&#65533;&#65533;Y&#65533;&#65533;O`G&#65533;&#65533;G&#65533;&#65533;&#65533;?&#65533;&#65533;&#963;&#65533;&#65533;&#65533;&#65533;&#65533;&#65533;B&#65533;&#65533;Hm^&#65533;&#65533;=P4&#65533;J&#65533;&#65533;b&#65533;&#65533;5j&#65533;&#65533;Y#&#65533;&#65533;&#65533;i\y&#65533;6%*{[U&#65533;bS&#65533;&#65533;Y&#65533;M&#65533;2bP1Re2&#65533;#&#65533;Q&#65533;&#65533;8&#65533;6&#65533;&#65533;-&#52776;&#65533;&#65533;t&#65533;_c(U#&#65533;&#1241;&#65533;&#1439;z&#65533;Y&#65533;&#65533;T&#65533;V&#65533;CA!cy&#65533;&#65533;?v&#65533;]_0	&#65533;!&#65533;j&#65533;&#65533;x&#65533;)F&#65533;&#65533;&#65533;&#1686;&#65533;&#65533;&#65533;&#65533;ma&#1610;Y&#65533;z&#65533;&#65533;&#65533;&#65533;]i&#65533;X&#65533;&#65533;&#65533;&#65533;&#65533;51&#65533;&#65533;&#65533;&#65533;&#65533;&#65533;&#65533;&#65533;n&#65533;<q&#65533;&#1317;[&#65533;&#65533;2&#65533;{&l&#65533;&#65533;&#65533;&#65533;4*E{&#65533;QR&#65533;&#65533;j&#65533;&#65533;oU!&#65533;&#65533;&#995;d&#65533;5&#65533;Hiz`&#65533;&#65533;&#65533;&#65533;&#65533; &#65533;^_&#65533;i_Q&#65533;f](&#1064;&#65533;&#65533;&#65533;&#65533;&#65533;vG&#65533;\&#65533;&#1109;&#65533;&#65533;&#65533;.e&#65533;V&#65533;Z&#312;&#65533;&#65533;nk5~&#65533;&#65533;x&#65533;&#65533;&#65533;cJ[&#65533;&#65533;&#65533;5v&#1183;p&#65533;0]0[&#65533;H]&#65533;JX_&#65533;(y&#65533;F&#65533;;&#65533;K&#65533;&#65533;&#65533;w&#65533;&#65533;&#65533;,/&#65533;=&#65533;&#58701;ee1&#65533;5&#65533;&#65533;4,X	&#65533;&#65533;&#65533;q&#65533;&#65533;W&#65533;&#65533;&,&#65533;&#65533;?&#65533;&#65533;&#65533;&#65533;&#65533;&#65533;*;&#65533;&#65533;1$u&#65533;&#1872;2&#65533;&#65533;8I-&#65533;&#65533;&#65533;6;4&#65533;7&#422;&#65533;-c&#65533; &&#65533;&#65533;9)W&#65533;&#65533;4&#65533;l&#65533;K6&#65533;&#65533;-&#65533;&#65533;T&#65533;I&#65533;&#65533;B&#65533;O&#65533;$w&#65533;d&#65533;&#65533;:&#65533;&#65533;&#65533;h&#65533;&#65533;&#65533;&#65533;&#65533;&#65533;&#65533;x&#65533;wY&#65533;;]lcWh&#65533;&#65533;	&#65533;&#65533;h&#65533;&#65533;&#65533;Z&#65533;&#65533;u&#65533;&#194;&#65533;&#65533;&#65533;&#65533;ir&#65533;K&#65533;]&#65533;&#65533;"o.&#65533;l&#65533;8&#65533;!J&#65533;&#65533;&#65533;n&#65533;T&#65533;&#65533;&#65533;&#65533;&#65533;S&#65533;&#65533;&#65533;Y&#65533;g&#65533;^&#65533;6&#65533;&#65533;>p!f&#65533;&#65533;6&#65533;&#65533;v&#65533;5&#65533;&#65533;&#65533;z&#1529;&#65533;&#65533;-&#65533;&#65533;u&#65533;&&#65533;&#65533;&#1528;sK%j&#65533;I&#65533;&#65533;ve&#65533;
b{&#65533;U&#65533;
&#65533;&#65533;&#65533;&#65533;&#65533;t&#65533;&#65533;&#65533;PUMX>&#65533;d&#1534;&#65533;&#65533;l6m&#65533;m&#65533;7o&#65533;A&#65533;&#65533;-&#65533;&#65533;&#65533;&#470;&#65533;&#65533;f&#65533;&#65533;K/&#65533;)&#65533;4&#65533;&#65533;9&#65533;P?l&#65533;&#65533;&#65533;&#65533;&#65533;R,&#65533;&#65533;&#65533;&#65533;6&#65533;G&#65533;&#65533;S[&#65533;&#65533;&T&#65533;&#65533;&#65533;&#65533;v&#65533;&#65533;&#65533;q&#65533;&#65533;&#65533;&#65533;^&#65533;&#65533;W&#65533;&#1546;"&#65533;&#65533;L]}&#65533;&#65533;&#65533;78;wi&#65533;[q&#65533;&#65533;&#65533;u&#65533;&#787;&#65533;o&#178;:vyN&#65533;R+;&#65533;rO~&#481;&#65533;&#65533;&#65533;9&#65533;y&#65533;|&#654;&#65533;fA-[&#65533;3&#65533;&#65533;&#65533;&#65533;,&#65533;y&#65533;]Y&#65533;&#1944;lb4&#1273;&#65533;&#447;&#1568;&&#65533;jK&#65533;&#1132;&#65533;D&#65533;&#65533;&#65533;&#65533;&#65533;&#65533;R&#65533;Z&#65533;z&#65533;&#65533;l&#65533;+y&#65533;s&#65533;&#65533;&#65533;'&#65533;&#65533;&#65533;&#65533;&#65533;&#65533;&#65533;&#65533;&#65533;U&#65533;?&#65533;B&#65533;5&#65533;9>~F&#65533;o&#65533;&#65533;CD&#65533;&#65533;W&#65533;&#65533;&#65533;&#65533;i&#65533;&#65533;&#65533;-Fj&#65533;&#65533;Y&#65533;3&#65533;&#65533;&#65533;f&#65533;&#65533;t;d&#65533;&#65533;&#65533; &#879;&#65533;o&#65533;-1&#65533;&#65533;&#65533;M&#65533;&#65533;i&#65533;&#65533;g &#65533;&#65533;&#65533;&&#65533;&#65533;&#65533;&#65533;&#65533;
&#65533;&#65533;*&#43055;&#65533;&#1827;&#65533;&#65533;l&#65533;K&#65533;&#65533;&#65533;J&#65533;&#65533;O&#65533;&#813;&#65533;&#1321;&#65533;&#65533;(n&#602;&#65533;&#65533;T&#65533;!&#65533;&#65533;"n&#65533;&#65533;h(&#65533;wP&#65533;<&&#65533;h&#65533;&#65533;&#65533;&#65533;,&#65533;ho&#65533;&#65533;&#65533;&#65533; &#65533;&#65533;&#65533;&#65533;dO&#65533;&#65533;&#65533;&#1418;&#65533;&#65533;&#65533;&#65533;&#65533;H&#65533;&#726;&#65533;h&#65533;&#65533; &#65533;&#65533;x&#65533;oR&#65533;K&#1440;O&#65533;&#65533;&#65533;&#65533;	i&#65533;&#65533;&#65533;v&#65533;P&#65533; &#65533;&#65533;&#1574;s.0&#65533;&#65533;&#65533;&#65533;&#65533;en&#65533;P&#65533;D0&#65533;l.&#65533;&#65533;D&#65533;&#65533;&#65533;;&#65533;&#65533;|&#65533;z&#65533;&#766;&#65533;&#65533;H&#628;Rm L	&#65533;k&#988;J&#65533;dK&#65533;n&#65533;N`&#65533;&#65533;&#65533;&#65533;&#65533;:&#65533;&#65533;@&#65533;O&#65368;&#65533;&#65533;~AdD&#65533;&#65533;&#65533;&#65533;m&#65533;&#65533;P&#65533;&#65533;&#65533;&#65533;P&#65533;&#65533;0&#65533;&#466;&#65533;o&#65533;~&#457;&#65533;&#65533;)&#65533;&#65533;&#65533;&#65533;5&#65533;&#65533;&#65533;&#65533;&#65533;/m&#65533;&#65533;/&#65533;Q&#65533;&#65533;&#65533;&#65533;&#65533;q&#65533;&#65533;&#65533;&#65533;E&#65533;&#65533;&#65533; &#65533;&#65533;&#65533;,&#65533;&#65533;J 5&#65533;&#65533;r&#65533;&#65533;&#65533;J[&#65533;&#65533;j&#65533;&#65533;O&#65533;&#774;&#1580;Q7&#65533;h&#65533;"&#65533;2&#65533;&#65533;&#65533;&#65533;"1&#65533;&#65533;!wq&#65533;&#65533;&#65533;&#65533;&#65533;m&#65533;&#65533;m&#65533;&#65533;p&#65533;&#65533;	&#65533;&#65533;q&#65533;&#1712;&#65533;o&#65533;v&#65533;&#65533;fC&#65533;&#65533;t&#65533;'&#65533;$&#65533;&#65533;&#65533;O&#65533;&#307;h/&#65533;&#1520;m&#65533;&#878;&#65533;)&#65533;n&#65533;*&#65533;&#65533;-&#65533;&#65533;&#1376;J&#65533;l&#65533;&#65533;&&#65533;h&#65533;&#65533;&#65533;E)-&#65533;&#65533;,&#65533;b&#65533;&#65533;&#65533;&#1194;&#65533;&#65533;&#65533;q'&#65533;&#65533;!p&#65533;
N&#65533;,q?&#65533;(2&#65533;fJ&#65533;r-&#65533;&#65533;0&#65533;&#65533;nr0)&#1490;&#65533;&#65533;&#65533;o&#65533;&#65533;&#65533;&#65533;&#2000;NKG&#65533;hm&#65533;&#1328;&#65533;&#65533;q&#65533;&#65533;Qx^*&#65533;&#65533;jq2&&#65533;&#65533;Kdo&#65533;6&#65533;T&#65533;&#65533;8ZQ&#65533;&#65533;N2'&#65533;2+&#65533;2/33S3&#65533;&#65533;q&#65533;&#65533;j&#65533;&#65533;&#65533;r9&#65533;&#23723;o
&#65533; n&#65533;@)0rAH&#65533;Wl&#65533;,&#648;&#65533;&#65533;M&#65533;&#65533;&#65533;&#65533;M&#65533;p&#65533;-&#65533;s&#65533;@&#65533;
&#65533;ZbMF	&#65533;&#65533;d*9?)&#65533;&#65533;&#1237;&#65533;9&#65533;E:&#65533;Dp&#65533;3<&#65533;f&#65533;%s&#65533;P.(jT&#65533;#dFeV&#65533;3&#65533;I,(L8&#1779;&#65533;|&#1030;&#65533;$5&#65533;D&&#65533;&#65533;%PIX&#65533;S=;&#65533;3<_&#65533;s&#65533;&#65533;0*`&#65533;lH?&#65533;'@&#65533;3&#65533;LF&tm&#65533;\&#65533;g!N)h&#65533;s|&#65533;(&#65533;SCQ&#65533;
&#65533;&#65533;Mn%&#65533;<&#65533;<	t &#65533;&#65533;ctDTE&#65533;s$Gf%D[TDK&#65533;Dg&#65533;>&#65533;D&#65533;EQ&#65533;Dk&#65533;V&#65533;G=TF_tDg&#65533;Fc&#65533;L&#65533;&#65533;HeG{&#65533;hvtBo&#65533;FYtF[45B&#65533;G&#65533;4G&#65533;$C7&#65533;Ki&#65533;
&#65533;BJmTL_4L&#372;D&#65533;&#65533;L&#65533;kM&#65533;4JE&#65533;D&#65533;&#65533;M&#65533;&#65533;J&#65533;THm&#65533;L&#65533;&#65533;N&#65533;TF?tN&#65533;&#65533;LUN&#65533;&#65533;G&#65533;P&#65533;PuN&#65533;Pa&#65533;N&#65533;&#65533;L&#1263;K'u&#65533;:4L/&#65533;R+&#65533;0US3&#65533;L/&#65533;:UT?US&#65533;tT9uSK5UWU[UU=UKuTC&#65533;UOuT_&#65533;VkUW]UWs5VquUi&#65533;W&#65533;&#65533;Ww&#65533;V?aK)UY&#65533;&#65533;C+&#65533;3<CUM5Z=UV&#65533;&#65533;&#65533;T&#65533;5Se&#65533;T&#65533;U[&#65533;u[&#65533;&#65533;[&#65533;W&#65533;&#65533;Y&#65533;&#65533;\&#65533;u[&#65533;&#65533;\&#65533;U]&#65533;uZ&#65533;U\&#65533;U^&#65533;u]&#65533;&#65533;Y5u&#1878;U_&#65533;'{&#65533;&#65533;Y&#65533;``?&#65533;`&#65533;Y&#65533;Ua&#65533;&#65533;^?Aa&#65533;a6a&#65533;a!&#65533;a&#65533;b&#65533; vc56`;&#65533;a&#65533;^7&#65533;`I6a6cCVb/6bCc[Vec&#65533;b	f&#65533;ei&#65533;bO&#65533;c!&#65533;d9&#65533;g&#65533;a1&#65533; &#65533;&#65533;ey&#65533;``	&#65533;&#65533;&#65533;&#65533;i&#65533;&#65533;	d&#65533;&#65533;f&#65533; a&#65533;@a&#65533;&#65533;bC6bSea&#65533;@6bqg&#65533;&#65533;j&#342;&#65533;&#65533;`?ah5&#65533;a&#65533;f+&#65533;&#65533;&#65533;&#1846;f&#65533;6g&#65533;&#65533;h&#65533;Vg&#65533;`&#65533;\&#65533;[jVo&#65533;vf&#65533;Vn&#65533;k&#65533;&#65533;m&#65533;&#65533;owek&#65533;a7vc&#65533;&#65533;i+&#65533;j!r&#65533;6d'Ws&#65533;&#65533;s;&#65533;s7&#65533;sG7s&#65533;6t#&#65533;j&#1366;tW&#65533;uO&#65533;sYv[Ws&#65533;6vSwuOVu+&#65533;v37w]7vEw&#65533;6&#65533;6&#65533;x&#65533;&#65533;x&#65533;y&#65533;Wy&#65533;&#65533;&#65533;&#65533;'&#65533;&#65533;&#65533;@z&#65533;z&#65533;7z&#65533;Wz&#65533;&#65533;w{&#65533;&#65533;z&#65533;w{&#65533;&#65533;z&#65533;W{&#65533;&#65533;{&#65533;&#65533;|&#65533;}&#343;|&#65533;7{&#1911;{&#65533;wz&#65533;W~&#65533;&#65533;}&#65533;&#65533;
&#65533;7&#65533;&#65533;&#65533;&#65533;|&#65533;&#65533;&#65533;&#65533;~&#1527;x|&#65533;&#65533;{&#65533;&#65533;}&#65533;&#65533;{&#65533; &#65533;&#65533;r#x{HR&#65533;+&#1538;/&#1591;&#65533;&#65533;7&#65533;W&#1810;&#65533;?&#65533;&#65533;3C&#65533;((&#65533;&#65533;O&#65533;&#65533;&#65533;&#65533;yS&#65533;&#65533;[&#1541;_&#65533;9m&#65533;c&#65533;&#65533;k&#1542;o&#65533;sX&#65533;w&#65533;&#65533;4&#65533;&#65533;82|&#65533;&#65533;&#65533;&#65533;&#65533;X*L&#1544;&#65533;X&#65533;&#65533;&#128;&#65533;&#1481;&#65533;&#65533;&#65533;X&#65533;&#65533;&#65533;&#65533;Wx&#65533;&#65533;&#65533;&#65533;&#65533;cx&#65533;&#65533;&#1547;&#65533;&#65533;&#65533;&#65533;n&#65533;X&#65533;&#65533;8&#65533;&#65533;8&#65533;&#65533;&#1548;&#1496;&#65533;&#65533;&#1549;9&#65533;&#65533;&#65533;X&#65533;S&#1546;&#65533;&#1550;&#65533;&#65533;&#65533;&#65533;X&#65533;&#65533;&#1551;&#65533;)&#65533;&#65533;&#65533;&#65533;&#65533;O&#65533;&#65533;8   !&#65533;   ,  ^  &#65533; &#65533; H&#65533;&#65533;&#65533;&#65533;*\&#560;&#65533;&#199;#J&#65533;H&#65533;&#65533;&#331;Y&#65533;&#65533;&#65533;#&#463;C&#65533;)&#65533;$&#595;&S&#65533;\&#65533;&#65533;%&#727;.c&#156;)&#65533;&&#849;&#65533;0&#65533;&#65533;&#627;&#65533;&#991;@&#65533;
J&#65533;&#65533;&#1123;H&#65533;&#65533;le&#65533;&#65533;&#1254;P&#65533;J&#65533;Ju&#65533;&#1386;X&#65533;j&#65533;&#65533;u&#65533;&#1518;`&#65533;&#65533;Kv&#65533;&#1650;Q&#65533;&#65533;]&#758;&#65533;&#1783;p&#65533;&#669;Kw&#7078;&#65533;&#1307;o&#65533;V{&#65533;&#65533;;X0&#65533;&#198;&#65533;xqa&#456;!+nL&#65533;&#65533;&#65533;&#469;1_&#65533;&#65533;&#65533;&#65533;&#65533;&#607;%;&#65533;K&#65533;&#65533;&#65533;&#1256;S&#65533;^]&#65533;&#65533;&#1518;c&#222;-&#65533;6&#65533;&#1782;&#65533;2&#65533;&#378;&#65533;&#65533;&#65533;&#65533;&#65533;&#65533;&#65533;T&#65533;&#350;5+O&#65533;&#65533;r&#65533;&#65533;Ew&#65533;N]zh&#65533;&#65533;^&#65533;zE*zc&#65533; &#65533;&#65533;&#65533;*&#65533;&#65533;/x&#65533;&#65533;&#1259;_&#1022;&#65533;{&#1315;q&#65533;&#65533;=&#65533;>}&#1486;W9&#1791;&#2025;&#65533;&#65533;&#65533;E&#65533;&#65533;x&#65533;&#65533;bU^&#65533;&#65533;T1&#65533;&#65533;&#1172;3&#65533;&#65533;&#1924;Vh&#65533;*t`h&#65533;Y&#65533;&#65533;&#65533;&#65533;}&#65533;&#65533;&#65533;(&#65533;uN&#65533;2&#65533;&#65533;&#65533;T&#65533;&#65533;&#65533;_U&#65533;&#65533;+iTL+&#65533;$`L&#65533;&#65533;&#65533;&#65533;&#65533;&#65533;h&&#65533;&#65533;L6&#65533;o$&#65533;(e&#65533;TVe&#65533; Z&#65533;W&#65533;$&#65533;3
"(&)D&#65533;]b&#65533;0h&#65533;cM-&#65533;J&#65533;?
&#65533;S&#65533;&#65533;&#148;&#65533;l"&#65533;&#65533;|&#65533;&#65533;&#65533;&#65533;8&#65533;&#65533;&#65533;j&#34824;&#65533;&#34890;6&#65533;&#35019;F&#43556;&#65533;Nj)&#65533;{9&#65533;&#65533;&#65533;&#65533;&#65533;&#65533;@8"'! k
&#65533;3>:U&#65533;+o&#65533;B&#65533;Q&#65533;&#65533;	&#35636;&#65533;j+{w)&#65533;&#65533;Z&#65533;&#65533;W&#65533;&#65533;e&#65533;&#65533;&#65533;+AVq9&#65533;3&#65533;&#65533;J&#65533;&#65533;&#65533;e&#65533;b&#65533;&#65533;b&#65533;1(&#65533;:&#65533;&#65533;v&#65533;&#65533;&#65533;q&#65533;&#151;[&#65533;&#65533;rm&#65533;K&#65533;&#65533;&#65533;&#65533;&#65533;&#65533;&#48060;a&#65533;;&#65533;&#65533;&#1163;n&#65533;p
:&#65533;h&#65533;&#65533;&#65533;%A&#65533;nk&#65533;&#65533;
$A/9S&#65533;/&#65533;8C&#285;&#65533;&#65533;k&#65533;&#65533;g&#65533;&#65533;ZAk&#65533;&#65533;&#65533;&#65533;,&#65533;nY&#65533;1&#65533;&#65533;P)&#65533;&#65533;&#65533;&#65533;&#65533;&#65533;G&#65533;3&#65533;&#65533;*&#65533;&#65533;8&#65533;&#65533;&#65533;&#65533;&#65533;od&#65533;&#65533;.&#65533;Dmo&#65533;C&#65533;o&#65533;L=.&#65533;&#65533;&#65533;Z&#65533;y&#65533;[&#65533;&#65533;&#65533;&#65533;j&#65533;&#65533;<w&#65533;&#65533;&#1524;&#65533;&#1711;&#65533;&#65533;Q&#65533;s&#65533;&#65533;&#65533;&#65533;/&#65533;h&#65533;}p&#65533;y&#65533;m&#65533;&#65533;i&#65533;h&#65533;&#65533;~%&#65533;6&#65533;&#65533;B&#65533;vs&#65533;7#
&#65533;&#65533;&#65533;&#65533;&#65533;&#65533;V&#65533;6n&#65533;y3.&#42381;C&#65533;x&#65533;&#65533;I^9&#65533;&#65533;Z&#65533;9&#65533;E7&#65533;wW/;&#65533;&#65533;&#991;&#65533;mj&#65533;c?-&#65533;&#6967;&#65533;:p&#65533;&#65533;&#65533;&#65533;s&#65533;M&#65533;&#65533;&#65533;7&#65533;&#65533;&#2046;{&#65533;Q&#65533;zVz&#65533;.a&#65533;&#65533;&#65533;&#65533;&#65533;7&#65533;&#65533;\&#65533;&#65533;&#65533;(&#65533;&#65533;"
)&#65533;c}&#65533;&#65533;o&#65533;&#65533;&#65533;w&#65533;&#65533;&#65533;O&#65533;&#65533;&#65533;o~&#65533;&#1893;&#65533;&#65533;&#65533;&#65533;&#65533;*&#65533;w7K+&#65533;&#2047;&#65533;P&#65533;O&#65533;&#65533; &#65533; H&#65533;&#65533;&#65533;L&#65533;	&#65533;&#65533;&#65533;9&#65533;&#65533;J+&#65533;AA
&#65533;&#65533;&#65533;&#800;7&#65533;&#65533;z&#65533;&#65533; &#65533;U&#65533;&#65533;i&#65533;z&#65533;&#65533;,&#65533;7&#65533;P&#65533;oL&#65533;&#65533;.b&#65533;&#65533;&#65533;P&#65533;(a(J&#65533;CQ&#65533;&#65533;:"&#65533;}&#65533;C!&#65533;&#65533;&#65533;=Lb&#65533;&#65533;D&.&#65533;&#65533;P&#65533;a}H=PP&#1095;&#802;&#65533;8&#65533;&#65533;&#65533;`&#65533;ExA&#65533;P&#65533;&#65533;&#65533;
e&#65533;C6&#65533;&#65533;&#65533;&#65533;&#65533;9"&#65533;&#65533;&#65533;&#65533;&#65533;R&#65533;c&#65533;&#65533;G=&#65533;q&#65533;~&#65533;c9&#65533;;2&#65533;&#65533;&#65533;c()H)&#65533;p&#65533; (&#65533;&#65533;P4&#65533;&#65533;P&#65533;&7&#65533;I\&#65533;&#65533; &#65533;(CI&#65533;Q&#65533;&#65533;&#65533;&#65533;<&#65533;*S&#65533;&#65533;U&#65533;&#1154;$&#65533;^&#1368;BY&#65533;1&#65533;x&#65533;&#65533;&#65533;8\&#65533;&#65533;}T$ i&#65533;?&#65533;,f"&#65533;Y&#65533;`s&#65533;8l %&#65533;CYD&#65533;&#65533;6&#65533;&#65533;	Z0&#65533;e$&#65533;7&#65533;)&#65533;r&#65533;&#65533;D'9&#65533;i&#65533;t&#65533;s&#65533;&#64800;g&#65533;&#65533;z&#65533;2&#65533;k4&#65533;,N&#65533;7&#65533;"&#65533;(lf&#65533;&#65533;Gc4&#65533;%&#65533;BZPa"R(a@&#65533; JB &#65533;&#65533;F7&#65533;&#65533;2&#65533;&#65533;&#65533;)<G&#65533;N&#65533;&#65533;&#1308;V&#65533;&#65533;&#65533;\&#65533;&#153;&#65533;hGJ&#65533;&#65533;P&#65533;&#166;&#65533;T&#65533;A&#65533;&#65533;C6t&#65533;m$3&#65533;I&#65533;&#65533;&#65533;h@F&#65533; jB&#65533;&#65533;P&#65533;*&#65533;<j&#1168;Z&#65533;&#65533;X-&#65533;VOzNU&#65533;&#1118;&#65533;tcM&#65533;
&#65533;1$b	&#65533;&#1674;g&#65533;&#65533;&#65533;l&#65533;[&#65533;I&#65533;J&#65533;U&#65533;0&#65533;RG&#65533;&#65533;&#65533;5&#65533;\&#65533;$&#65533;J&#65533;&#65533;b&#779;&#65533;&#65533;U&#65533;&#65533;X&#65533;fU&#65533;&#65533;&#65533;&#65533;=&#65533;
&#65533;`&#65533;&#65533;&#65533;o<f+vq
<&#65533;&#65533;&#65533;&#65533;[&#65533;W&#65533;&#65533;&#65533;&#65533;jiZ&#515;&#65533;&#65533;&#65533;@+&#65533;
	&#65533;&#65533;f&#65533;&#65533;&#65533;&#65533;&#65533;&#65533;ZA&#65533;&#65533;6&#65533;&#65533;&#65533;&#65533;VS&#65533;R6&#65533;&#1369;&#65533;&#65533;PAa6s&#65533;U&#65533;\&#65533;&#65533;&#65533;c&#65533;&#65533;&#65533;&#65533;)#O&#65533;&#1245;&#65533;/&d&#65533;&#65533;T@&#65533;&#65533;&#1389;z&#65533;&#65533;$&#266;&#1265;&#65533;.|&#65533;+&#65533;&#65533;&#65533;T&#65533;&#1293;&#65533;,&#65533;S&#65533;&#65533;Q&#65533; &#65533;&#65533;@&#65533;J]&#65533;&#65533;5&#65533;y&#65533;.\&#65533;&#65533;D&#65533;&#65533;pj&#65533;I&#65533;Z&#65533;&#65533;
&#65533;7&#65533;&#65533;&#65533;&#65533;z&#65533;&#65533;de&#65533;G9&#65533;w&#1571;&#65533;|&#65533;Y&#65533;&#65533;_&#65533;&#1713;&#65533;&#65533;E+N&#65533;&#65533;J&#65533;&#65533;7Vk&#65533;&#65533;)&#65533;&#65533;r&#65533;&#65533;&#65533;&#65533;1Q&#65533;&#65533;]&#65533;&#65533;X&#65533;;djm#&#65533; L8x&#65533;&#65533;&#65533;&#65533;&#65533;&#65533;&#65533;F&#65533;&#65533;1&#65533;&#65533;e-d&#65533;`&#946;&#65533; f,&#65533;y &#65533;r&#65533;&#65533;L&#65533;2&#65533;&#65533;&#65533;n>&#65533;&#65533;&#65533;&#65533;Wp&#65533;X&#65533;*&#65533;&#65533;gU&#65533;B&#65533;&#65533;&#65533;&#65533;&#65533;H&#65533;B&#65533;q~&#65533;+"0&#65533;&#65533;}E&#65533;&#65533;L&#65533;J&#65533;&#65533;&#65533;T&#65533;6&#65533;&#65533;N{&#65533;&#1248;&#65533;&#65533;GM&#65533;Rsz&#65533;F&#65533;T&#65533;&#65533;P&#65533;&#65533;&#1308;&&#169;W&#65533;Z&#65533;&#65533;&#1463;F5&#65533;e&#65533;&#65533;l`&#65533;(&#65533;&#65533;&#65533;&#65533;m+' &#65533;&#65533;N&#65533;&#65533;?U&#65533;R&#65533;&#65533;&#1449;&#65533;&#65533;&#65533;&#65533;&#65533;j[&#65533;&#1704;&#65533;&#65533;$qH&#65533;n{;.&#65533;&#65533;&#65533;&#65533;&#65533;M&#65533;r&#65533;&#65533;&#65533;&#65533;V&#65533;&#65533;&#65533;&#65533;O' &#65533;&#65533;Ez&#65533;M&#65533;z&#381;&#65533;86&#65533;&#65533;-~&#65533;&#65533;&#65533; &#65533;&#65533;&#65533;N&#65533;&#65533;&#65533;&#65533;?&#65533;&#65533;&#65533;&#65533;&#65533;o&#65533;&#1886;^&#65533;&#65533;N&#65533;&#65533;&#65533;&#65533;&#65533;8&#65533;C&#65533;&#65533;&#65533;R&#65533;&#65533;&#65533;&#65533;}&#65533;&#65533;&#65533;&#65533;"&#65533;(&#65533;Oy&#65533;&#65533;&#65533;&#65533;d&#65533;a&#65533;,b&#65533;&#65533;&#65533;&#65533;&#29839;&#65533;&#65533;8&#65533;&#65533;&#65533;&#65533;&#65533;&#65533;&#65533;:&#65533;&#65533;&#65533;&#65533;&#65533;&#65533;H&#65533;&#65533;&#1161;&#65533;&#65533;&#65533;7=&#65533;L5&#65533;;&#65533;&#65533;&#65533;;&#65533;&#65533;I&#65533;&#65533;&#1359;n&#65533;&#65533;&#65533;&#65533;&#65533;&#65533;&#65533;&#65533;&#65533;=!&#65533;&#65533;s1Z&#65533;&#65533;&#65533;&#65533;:&#65533;&#65533;&#65533;&#65533;A&#65533;o&#65533;&#65533;:&#65533;
Xw&#65533;%&#65533;q&#65533;&#65533;&#65533;b#&#65533; &#65533;?&#65533;&#65533;&#65533;O&#65533;&#1461;&#65533;x&#65533;/&#65533;&#65533;&#65533;&#65533;%/&#65533;M&#65533;A/&#65533;&#65533;&#65533;=M&#65533;&#65533;s&#65533;&#65533;V&#65533;&#65533;&#1533;&#65533;`&#65533;{&#65533;&#65533;&#65533;
_&#65533;)&#65533;&#1017;7&#65533;&#65533;&#65533;&#65533;DP&#65533;&#65533;w?n&#643;&#65533;&#65533;r&#65533;d]j&#65533;&#65533;&#65533;&#65533;&#65533;&#65533;Id&#65533;&#65533;{1&#65533;&#65533;&#65533;&#1827;<&#65533;&#65533;&#65533;}/&#65533;*&#65533; Y&#65533;&#65533;
.&#65533;y&#65533;o&#65533;&#65533;?&#65533;&#65533;&#65533;&#65533;&#65533;&#65533;&#65533;&#65533;&#65533;?&#65533;&#65533;_&#65533;C&#65533;&#65533;&#65533;&#2036;&#65533;;&#65533;j&#65533;g&#65533;&#1919;&#65533;y&#65533;wqD&#65533;k&#65533;FW@&#65533;Wz%&#65533;w&#65533;n,Bs&#65533;&#65533;f}8ltA&#65533;gj&#65533;~U&#65533;W&#65533;(&#65533;{$Xk&#65533;wv&#65533;so'j&#65533;V&#65533;&#65533;&#65533;&#65533;j&#65533;6|&#1911;X&#65533;$ 
p&#65533;&#65533;n&#65533;&#65533; &#65533;`A[p&#65533;D&#65533;m&#65533;&#65533;}S&#65533;iD&#65533;&#65533;&#65533;ipR&#65533;&#65533;%8&#65533;&#65533;&#65533;i&#65533;qX(&#65533;&#65533;v&#65533;&#65533;&#65533;y&#65533;&#65533;{&#65533;vX0&#65533;T`&#65533;&#65533;&#65533;&#65533;ohsE&#1542;&#65533;FJ&#65533;i&#65533;&#65533;"+&#65533;&&#65533;i&#65533;`&#65533;'&#65533;&#65533;&#65533;&#65533;}&#65533;&#65533;&#65533;&#65533;&#65533;&#65533;&#65533;T7j&#65533;H~&#65533;'&#65533;&#65533;}&#65533;&#65533;&#65533;i&#65533;&#65533;i&#65533;&#65533;&#65533;
&#65533;j&#65533;}&#20892;8e&#65533;&#65533;t&#65533;&#65533;l,BV&#65533; )H&#65533;T&#1544;&#65533;&#65533;&#65533;G&#65533;&#65533;&#359;&#65533;&#65533;&#519;&#65533;6c&#65533;T0k&#65533;(kH}&#65533;&#1547;&#65533;&#65533;&#65533;&#65533;g{&#65533;p
&#65533;#`&#65533;&#65533;&#65533;&#65533;&#25256;&#65533;r&#65533;&#517;&#65533;&#65533;&#65533;&#65533;x^&#65533;i&#65533;wt&#65533;&#65533;&#65533;&#65533;70j]7gl&#65533;&#65533;^&#65533;&#65533;}&#1400;iH&#65533;&#65533;`
@[&#65533;*&#65533;&#65533;8&#65533;&#65533;H&#65533;&#65533;&#65533;~r&#65533;i0(&#65533;&#65533;s&#65533;&#65533;&#65533;&#65533;&#65533;&#65533; Iw&#65533;}&#65533;j&#65533; &#65533;&#65533;
&#65533;&#65533;6&#65533;&#65533;&#65533;4&#65533;&#65533;[(&#65533;&#65533;HT`Y&#65533;&#65533;R&#65533;U&#1036;&#65533;8&#65533;9&#65533;&#65533;x&#65533;&#65533;&#65533;y'&#65533;&#65533;z	&#65533;T&#65533;&#65533;@&#65533;&#65533;&#65533;&w&#65533;&#65533;w$+&#1619;&#65533;&#65533;
&#65533;d&#65533;U&#65533;s&#65533;&#65533;&#65533;
&#65533;(V&#65533; &#65533;&#65533;"&#1612;&#65533;h&#65533;'&#65533;&#65533;C&#1605;&#65533;&#65533;&#65533;&#65533;VYpr&#65533;&#65533;V  &#65533;|&#65533;&#65533;&#65533;f&#65533;Qw&#65533;vh&#65533;a&#65533;x&#65533;&#65533;&#65533;(&#65533;&#65533;(&#65533;R)&#65533;S	js&#65533;&#65533;Hj&#65533;X&#65533;&#65533;&#65533;R&#65533;JI&#65533;&#65533;rG~wA&#65533;p&#65533;&#65533;&#65533;M&#65533;o&#65533;X&#65533;FgDP&#65533;O&#65533;&#65533;&#65533;g&#65533;}&#65533;&#65533;&#65533;&#65533;&#65533;&#65533;x&#65533;&#65533;&#65533;yU&#65533;i(P&#65533;xr&#1562;&#60809;&#65533;&#65533;Y&#65533;&#65533;&&#65533;z{&#65533;j&#65533;s&#824;&#65533;&#65533;&#1435;&#65533;&#65533;&#65533;q&#65533;y&#65533;}&#65533;&#65533;&#65533;&#65533;nmP&#65533;&#65533;j&#65533;&#65533;n&#65533;Y&#65533;)&#65533;&#65533;&#65533;@&#65533;&#65533;S&#65533;&#65533;X&#1602;&#65533;9&#65533;&#65533;Y&#65533;&#65533;i&#65533;&#65533;&#65533;&#599;Ti&#65533;&#65533;&#65533;&#65533;h&#65533;&#65533;&#65533;u&#65533;'K`&#65533;&#65533;x&#65533;&#65533;&#65533;&#65533;&#65533;h&#65533;&#65533;&#65533;&#1369;&#65533;&#65533;&#65533;&#65533;'	&#65533;%I&#65533;&#65533;&#65533;{&#65533;&&#65533;RYj&#65533;&#65533;&#65533;y)&#65533;y&#65533;*&#65533;&#65533;fk&#65533;&#65533;&#65533;:eD&#65533;&#65533;&#65533;&#65533;&#65533;	&#65533;j&#65533;&#65533;Y&#65533;&#65533;&#65533;
&#65533;
j&#65533;&#65533;k&#279;&#65533;	*&#65533;V&#606;B&#1496;&#65533;'&#65533;_&#65533;&#65533;tr&#824;&#65533;X&#65533;&#65533;&#3683;t9&#65533;3(k&#65533;wy&#65533;V&#65533;Z&#65533;7Z&#65533;&#65533;k&#65533;I&#65533;*&#65533;py&#65533;
j&#65533;g2Z&#65533;_s&#65533;&#65533;&#65533;&#65533;&#65533;hj&#65533;&#65533;&#65533;&#65533;&#477;&#65533;&#65533;&#65533;&#65533;9&#65533;&#65533;&#65533;&#65533;-z&#169;&#65533;&#65533;&#65533;&#30908;h&#65533;r&#65533;14jA&#168;&#65533;&#65533;I&#65533;jjb&#65533;&#1865;&#65533;y&#65533;(&#65533;`&#65533;&#65533;zJ!&#65533;&#65533;Uh&#65533;S&#65533;&#65533;s&#65533;&#65533;S&#65533;<G&#65533;S	&#65533;<&#65533;&#65533;&#65533;I&#541;&#65533;"&#65533;&#65533;&#65533;&#65533;&#65533;I&#65533;&#65533;)&#65533;e&#65533;l&#65533;&#65533;&#65533;&#65533;q&#65533;&#1706;S&#65533;-&#65533;{zk]&#1701;&#65533;H&#65533;S&#65533;&#65533;&#65533;&#65533;u4(&#65533;&#65533;&#65533;&#65533;j&#65533;&#65533;9&#65533;&#65533;&#65533;&#65533;&#65533;-&#65533;)&#65533;&#65533;&#647;&#65533;:&#65533;x&#65533;x&#65533;&#65533;f&#65533;&#65533;&#65533;wq&#65533;&#427; &#65533;{*J&#65533;+&#39230; &#65533;&#65533;&#65533;&#65533;R&#65533;&#65533;&#65533;
&#65533;
&#65533;&#65533;
&#30382;&#40622;&#41646;&#65533;&#686;&#65533;&#65533;&#65533;Z&#65533;&#65533;j&#65533;&#65533;z&#65533;&#65533;&#65533;&#65533;&#65533;&#65533;&#65533;&#65533;:&#65533; {&#65533;&#65533;+&#65533;&#65533;z&#65533;&#65533;&#65533;&#65533;&#65533;&#65533;	{&#65533;&#65533;&#65533;&#65533;T&#65533;	 &#65533;{&#65533;K&#65533;	&#65533; &#1777;&#65533;j&#65533;k&#65533;&#65533;:&#65533;&#65533;&#65533;Q&#65533;&#65533;h&#65533;&#65533;&#65533;&#65533;&#65533;)&#65533;
+&#65533;&#65533;,&#65533;&#65533;*&#65533;
&#65533;&#65533;-&#65533;{&#65533;8&#65533;&#65533;:&#65533;&#65533;<&#1779;<&#65533;&#65533;+k&#65533;A&#65533;5&#65533;-k&#65533;E{&#65533;2&#65533;&#65533;1&#65533;G&#1780;GK&#65533;6K&#65533;
&#65533;
&#65533;&#65533;
r?B&#65533;3&#65533;&#65533;\&#65533;&#65533;&#65533;u?Q&#65533;&#65533;C;&#65533;8k&#65533;'&#65533;N$&#65533;&#65533;NB&#65533;&#65533;Y&#65533;	&#65533;q;&#65533;~&&#65533;uk&#65533;x&#65533;&#65533;z&#65533;&#65533;|&#1783;x&#65533;h&#65533;y&#65533;&#65533;&#65533;&#65533;y&#65533;&#65533;&#65533;&#65533;+&#65533;&#65533;&#65533;&#65533;&#65533;&#65533;C&#65533;&#65533;
&#65533; 
z&I~[&#65533;&#65533;uY
b&#65533;&#65533;k&#65533; &#438;&#65533;&#65533;$fh&#65533;;&#65533;&#65533;{RaDb&#65533;J&#65533;[s&#65533;{&#65533;&#65533;Z&#65533;SN&#65533;
AB&#65533;&#65533;&#65533;&#65533;;!&#65533;&#65533;N &#65533;[$&#65533;&#65533;&#65533;&#65533;&#65533;&#65533;X&#65533;;B&#65533;&#65533;&#65533;aJ&#65533;[A&#65533; &#35132;&#1467;&#65533;&#65533;&#65533;&#65533; &#65533;&#1084;&#65533;&#65533;q&#18742;&#65533;&#65533;&#65533;&#65533;&#65533;&#65533;&#65533;&#763;&#65533;&#65533;&#65533;t&#65533;&#65533;&#65533;&#65533;&#65533;$&#65533;&#65533;O&#65533;b&#65533;&#1790;&#65533;&#65533;^&#65533;&#49066; i&#65533;&#65533;&#65533;AZ&#65533;&#65533;>&#65533;&#65533;&#65533;&#65533;+&#65533;&#65533;{&#65533;&#65533;{&#65533;&#65533;&#7613;&#65533;&#65533;&#65533;&#65533;&#65533;&#65533;&#65533;LR&#65533;N$I&#65533;&#65533;&#65533;&#65533;Y&#65533;&#65533;&#65533;[&#65533;#&#65533;&#65533;l&#65533;&#65533;&#65533;&#65533;&#65533;&#65533;&#65533;&#65533;kg&#65533;&#65533;*&#65533;&#65533;;&#65533;&#65533;&#65533;&#65533;&#65533;&#65533;2&#65533;&#65533;4|&#65533;&#65533;&#65533;7&#65533;M&#65533;&#1789;&#891;X&#65533;$iW&#65533;&#65533;=
&#65533;k&#65533;&#1643;N.&#137;&#65533;&#65533;L
&#65533;&#65533;<&#65533;&#65533;&#65533;&#65533;/&#65533;&#65533;H&#1854;.L&#65533;&#65533;
&#65533;&#65533;&#65533;&#65533;T&#65533;&#65533;J&#65533;&#65533;>&#65533;U&#65533;&#65533;K&#65533;0|&#65533;M&#65533;&#447;&#65533;&#65533;&#65533;&#65533;[&#65533;t<&#65533;v|&#65533;\&#65533;&#65533;&#65533;&#65533;\U&#65533;p
J&#65533;&#65533;&#65533;Y&#65533;&#65533;c&#65533;&#65533;&#65533;[,&#65533;&#65533;&#65533;&#396;L>&#65533;W<&#65533;T|&#65533;Q&#65533;&#277;,&#465;|&#65533;Q\N&#65533;&#65533;&#65533;q&#65533;S&#65533;&#65533;&#65533;&#65533;
gb]l&#65533;&#65533;&#65533;&#680;A&#65533;&#65533;&#65533;&#470;\&#496;l&#65533;) &#65533;f&#65533;}\RY&#65533;&#65533;9&#65533;M&#65533;&#65533;x&#65533;&#469;|Y&#65533;&#65533;&#65533;&#65533;\a&#65533;&#554;&#65533;&#65533;jA&#65533;&#65533;&#65533;&#65533;&#65533;;&#581;V&#1340;&#759;\&#731;&#65533;&#514;&#827;l&#736;&#65533;&#65533;{&#65533;p+&#65533;&#65533;&#65533;&#435;&#65533;&#65533;&#65533;&#65533;&#65533;&#65533;&#799;,&#65533;&#65533;\&#228;&#65533;&#65533;l&#65533;l&#65533;B&#65533;&#940;<&#65533;@l&#65533;&#1772;&#65533;$S&#1548;U&#604;&#65533;&#65533;A\&#65533;&#65533;,&#65533;`$&#65533;&#65533;&#65533;&#65533;&#1271;&#929;&#65533;(&#65533;&#505;&#65533;&#763;&#65533;
&#65533;l&#65533;&#65533;&#65533;A_&#28497;&#65533;&#144;&#65533;&#65533;=&#65533;j1&#65533;&#65533;<&#65533;&#65533;&#65533;&#65533;&#65533;uA&#65533;&#65533;&#65533;&#65533;a&#65533;&#65533;Z&#65533;N&#65533;&#65533;&#65533;&#244;GJ}A&#65533;N&#65533;R&#65533;&#65533;&#272;&#65533;e&#65533;Y&#394;&#65533;$&#65533;&#65533;@1&#65533;&#65533;&#65533;&#1298;BV|&#65533;&#65533;&#65533;&#65533;&#65533;k&#65533;&#65533;Y&#65533;K&#65533;&#65533;b&#65533;&#65533;&#65533; 2&#65533;
f&#65533;&#65533;iF&#65533;@&#65533;&#65533;B0	&#65533;\&#65533;6&#1112;<&#65533;J}&#65533;Bqb&#65533;&#65533;&#65533;&#65533;&#65533;&#65533;~&#65533;I&#65533;&#65533;&#1537;=&#1542;-&#1544;&#65533;&#65533;e=-h&#65533;&#65533;}&#65533;&#1491;&#65533;{-&#65533;VD{L&#65533;&#1113;&#1652;b&#65533;6
&#65533;&#65533;&#160;&#65533;&#65533;
&#65533;&#65533;B&#65533;q&#65533;p0 &#65533;P&#65533;0/&#65533;&#65533; &#1426;&#65533;&#1768;Jx&#65533;&#65533;;&#65533;&#65533;PP&#65533;&#65533;}&#65533;&#541;&#65533;&#701;&#65533;&#781;&#65533;&#65533;&#65533;&#65533;m&#65533;&#65533;=&#65533;P&#1916;pD@&#65533;]&#65533;&#65533;&#65533;&#65533;&#65533;&#65533;&#65533;\&#1854; &#65533;&#65533;=&#65533;&#65533;&#65533;&#65533;&#65533;]&#1373;0&#1916;P&#1836;&#65533;/&#65533;&#1870;&#65533;
/&#65533;WP&#65533; 2 &#65533;]&#65533;2&#65533;&#65533;&#65533;&#65533;P&#65533;&#65533;&#65533;&#65533;&#685;ee&#65533;
~&#65533;T&#65533;]&#65533; &#65533;&#65533;&#65533;&#65533;.&#65533;&#65533;&#65533;&#65533;&#65533;&#65533;&#65533;~&#65533;&#65533;&#1057;&#1078;&#65533;%*.&#65533;&#65533;+&#65533;&#65533;N&#65533;@&#65533;&#65533;}&#65533;0.&#65533;&#65533;&#65533;&#65533;>&#65533;D&#65533;&#65533;#&#65533;&#65533;&#1565;&#65533;I&#65533; &#1597;:p&#20039;&#65533;&#65533;;&#65533;&#65533;,&#65533;&#65533;"&#65533;&#65533;~&#65533;&#65533;T&#924; M&#65533;&#65533;-&#65533;&#65533;O&#65533;&#65533;7.&#65533;*&#65533;&#65533;Z&#65533;&#65533;&#65533;&#65533;&#65533;F&#65533;&#65533;&#65533;[.&#65533;cn&#65533;&#65533;&#65533;-&#65533;o>.U&#65533;&#65533;D@&#65533;(N&#65533;&#295;&#65533;J&#1953;?>0*>/&#65533; =>&#65533;*&#65533;&#65533;&#65533;&#1485;f	^&#65533;&#65533;&#65533;&#65533;"n&#65533;&#65533;M&#65533;&#65533;&#26078;&#65533;#&#65533;&#13886;&#65533;&#65533;^&#65533;Pn&#65533;&#65533;&#38526;&#65533;N&#65533;&#65533;&#65533;&#65533;&#65533;/P/&#65533;
)&#65533;&#40238;&#65533;&#65533;&#65533;.&#65533;3&#65533;&#65533;!&#65533;a.:&#22014;&#65533;#&#65533;l{>&#65533;J~&#65533;&#65533;:&#65533;n&#1912;&#28448;&#65533;&#65533;&#65533;&#65533;&#65533; &#65533;0Ee&#65533;&#65533;&#65533;&#65533;&#65533;&#65533;N&#65533;&#65533;&#65533;N&#65533;&#65533;&#65533;&#2030;&#65533;8n&#65533;&#1886;&#65533;&#65533; &#65533;&#65533;&#65533;-&#65533;J&#65533;i&#65533;&#65533;&#65533;&#65533;&#65533;.&#65533;&#65533;&#65533;&#65533;&#65533;&#65533;&#65533;M&#65533;&#65533;&#65533;&#65533;.&#65533;&#65533;n&#65533;w&#65533;&#65533;&#25918;&#65533;&#65533;&#65533;&#65533;D0&#65533;:&#65533;&#65533;&#1373;&#65533;&#65533;&#65533;O&#717;~&#65533;_WD&#65533;&#65533;&#65533;&#30894;&#65533;0&#65533;&#65533;&#65533;'_&#65533;&#65533;n&#65533;&#65533;~&#65533;&#65533;&#65533;&#65533;&#65533;&#65533;&#65533;&#65533;&#65533;&#1549;&#12032;&#65533;&#65533;&#65533;&#65533;&#65533;~&#65533;&#65533;&#65533;%&#65533;*&#65533;/N&#65533;X^&#1852; @ X&#65533;&#65533;&#65533;
>P&#65533;tN&#65533;/&#43086;&#65533;C_& &#65533;&#65533;&#65533;&#65533;D&#65533;&#65533;&#65533;| &#65533;&#65533;Q&#65533;&#65533; &#65533;c1&#65533;&#65533;&#65533;&#65533;&#65533;&#65533;o&#65533;&#65533;8&#65533;&#142;&#65533;&#65533;>&#65533;&#1453;&#65533;tn&#65533;&#65533;&#65533;&#65533;l&#65533;r&#65533;&#65533;~&#65533;?&#65533;1/&#65533;.&#65533;&#65533;E&#65533;&#65533;	@&#65533;X&#65533;I?&#65533;d f&#65533;&#65533;R/&?&#65533;^&#65533;&#65533;&#65533;&#65533;&#65533;&#65533;&#65533;u_&#65533;V&#65533;V&#65533;ih&#65533;&#65533;$&#65533;w&#65533;&#65533;YO&#65533;&#65533;D&#65533;&#65533;&#65533;~&#65533;.&#65533;&#65533;&#65533;&#65533;>&#65533;&#65533;&#65533;&#65533;`o~&#65533;`N0^&#65533;M.&#65533;"O&#13503;&&#65533;&#65533;&#65533; M&#65533;&#65533;&#65533;&#65533;&#65533;O&#65533;&#174;&#65533;&#65533;&#65533;&#65533;&#65533;_&#65533;&#65533;}&#65533;&#65533;N&#65533;_/&#65533;+O&#65533;&#65533;&#65533;&#65533;$&#65533;&#65533;&#65533;&#65533;M&#65533;&#1774;&#65533;&#65533;&#65533;&#65533;P&#65533;&#65533;o&#65533;$o&#65533;&#65533;&#65533; N&#65533;uA&#65533;^
.!&#65533;&#65533;&#65533;^&#65533;F0b$C!/""&#65533;%C /&#65533;!:L&#65533;&#1121;@ D.r&#65533;2$A&#65533;&#65533;&#65533;1$/&#65533;#Gn&#65533;y1&#65533;&#392;k&#65533;D&#65533;&#65533;&#1114;+1&#65533;EL1b(&#65533;N&#65533;Z&#65533;&#65533;U&#65533;Y&#65533;n&#65533;&#65533;&#65533;&#65533;W&#65533;a&#334;%[&#65533;&#65533;Y&#65533;i&#1390;e&#65533;&#65533;&#65533;[&#65533;OU&#65533;&#65533;u%A&#65533;{j|x&#65533;&#65533;^&#65533;|7&#65533;Dh&#65533; I&#65533;&#65533;[&#65533;&#65533;&#65533;&#65533;&#65533;	&#65533;&#65533;&#65533;D*&#242;@&#65533;;3*`T&#65533;s&#65533;H&#65533;&#65533;LX&#65533;P&#65533;Dw&#65533;&#65533;&#65533;"(Q&#1158;e"&#65533;&#65533;&#65533;&#65533;&#1189;H>&#65533;&#65533;&#65533;\&#65533;&#65533;&#65533;'^&#65533;&#65533;q&#65533;&#597;/g&#65533;%T&#65533;&#65533;&#65533;&#65533;*6&#65533;&#65533;&#65533;*Y&#65533;&#65533;&#65533;&#65533;&#65533;&#65533;|&#65533;+5&#65533;&#65533;%&#527;&#65533; &#65533;&#560;<
D<&#65533;&#65533;M&#65533;$5%&#65533;&#65533;&#65533;&#65533;&#65533;&#782;4&#65533;&#65533;BM&#65533;&#65533;&#65533;&#65533;$&#65533;&#65533;p?&#65533;rc&#65533;)&#65533;*&#65533;&#65533;B3&#65533;pC;l&#65533;)&#65533;&#65533;j&#65533;	&#65533;S&#65533;&#65533;",m6	Z,&#65533;&#65533;&#65533;&#65533;H&#65533;&#65533;p)&#65533;&#65533;&#65533;&#65533;#&#65533;BA*wZ&#65533;&#65533;	&#65533;&#65533;0&#65533;HbP &#65533;
&#65533;)&#65533;y&#65533;mJ&#1192;&#65533;M&#65533;&#65533;v&#65533;o&#65533;*g&#65533;;&#65533;4J DU<4&#65533;L4&#65533;TsM6&#65533;&#65533;&#65533;b &#65533;_F&#65533;&#65533;&#65533;&#46132; &#65533;DS&#65533;E	&#65533;&#65533;&#65533;=&#65533;&#65533;&#65533;0y&#65533;&#65533;&#65533;H&#895;&#65533;&#65533;&#65533;!&#65533;$&#65533;/<&#65533;&#579;&#65533;&#65533;S&#65533;&#65533;&#65533;2I2TI&#65533;&#65533;&#65533;?&#65533;X]&#65533;&#65533;&#65533;&#65533;&#65533;&#624;&#65533;&#65533;h.&#65533;&#65533;&#65533;uW^{&#65533;&#65533;W`&#65533;"&&#65533;V)&#65533;F &#65533;&#65533;)wZ&#65533;S%&#65533;&#65533;&#65533;E&#65533;&#65533;'&#65533;2&#65533;O })&#65533;WH&#65533;1VW&#65533;u&#65533;:8JW<&#65533;<8$P2&#65533;&#65533;.&#65533;+&#65533;&#65533;I&#65533;&#65533;K&#65533;"&#65533;Sl&#65533;&#65533;HI)&#65533;&#65533;2&#65533;Uxa&#65533;v&#65533;&#65533;@&#65533;$&#65533;d&#65533;&#65533;b&#65533;&#65533;&#65533;&#65533;&#178;[&#39051;Z&#1313;&#65533;I&#65533;&#65533;4^H&#65533;&#65533;V&#65533;bZ&#65533;;&#65533;"rf&#65533;&#65533;C-&#65533;	|j&#65533;S&#65533;&#65533;&#132;&#65533;&#65533;{&#65533;shK&#1218;Lz&#65533;&#65533;&#65533;&#65533;\&#65533;&#65533;xj&#65533;&#65533;&#65533;&#65533;&#65533;&#65533;4!&#65533;$&#65533;D&#65533;`W|I&#65533;&#65533;&#65533;&#65533;&#65533;&#63949;|6&#65533;6&#65533;",O>&#65533;&#65533;&#65533;$X<&#65533;>&#65533;M&#65533;&#1478;&#65533;.&#65533;&#65533;&#65533;-&#65533;XW&#1755;cg&#65533;&#65533;&#65533;g&#65533;&#65533;.&#65533;$B&#65533;&#65533;&#65533;&#65533;&#65533;&#65533;r&#65533;3&#65533;&#1836;W2&#65533;D&#65533;J|&#65533;&#65533;De&#65533;&&#65533;1)&#65533;&#65533;6"&#65533;&#65533;&#65533;d	&#65533;h(G&#65533;L	&#65533;&#1453;n&#65533;&#65533;"&#65533;&#65533;{u&#65533;&#65533;&#36704;4t&#65533; &#65533;$&#65533;&#65533;&#65533;L2&#65533;/&#65533;&#65533;eE&#65533;K&#65533;@>j&#65533;7&#65533;&#65533;{&#65533;&#247;&#65533;I&#647;&#65533;k&#65533;|&#65533;&#65533;[&#171;&#1305;$@['b&#65533;@7&#65533;&#65533;A	&&#65533;&#573;&#65533;pi{ef&I&#65533;&#65533;&#65533;&#65533;U&#65533;&#65533;H&#65533;^&#65533;&#65533;&#65533; &#65533;U&#65533;&#65533;&#65533;op&#65533;r&#1162;@r&#65533;&#65533;"&#65533;&#65533;\@1&#65533;	&#65533;P&#65533;#$&#65533;&#65533;8Q&#65533;&#65533;&#65533;B&&#65533;&#65533;/>&#65533;&#65533;&#65533;x&#65533;S&#65533;F u	\ lL&#65533;.&#65533;&#65533;&#65533;&#65533;&#65533;C&#65533;&#65533;/}&#65533;&#65533;V&#65533;I&#65533;&#65533;w&#65533;&#65533;H&#65533;P0&#65533;&#65533;b&#275;&#65533;1i?&#65533;#&#65533;&#65533;&#65533; )*4	PH!R&#65533;U&#546;&#65533;&#65533;E	&#65533;&#65533;F8&#401;8&#65533;&#516;$2&#65533;	G&#65533;&lFJ&#65533;'&#65533;&#65533;&#65533;e&#65533;]&#65533;k&#65533;&#65533;.P&#65533;&#65533;&#65533;4&#65533;&#65533;l&#65533;3&#65533;&#65533;&#65533;&#65533;&#65533;vc8&#65533;Q	"&#65533;&#65533;&#65533;5&#65533;
&#65533;&#65533;h&#65533;4&#65533;&#65533;J&#1252;&#381;h2&#65533;&#65533;R&#552;(&#65533;T "	Hb&#65533;U&#65533;b&#65533;&#65533;&#65533;}&#65533;K`&#65533;+&#65533;&#65533;&#65533;'&#65533;&#65533;}&#65533;h&#65533;&#65533;M&#1252;%*&#65533; w &#65533;V{&#65533;&#65533;&#65533;&#65533;R&#65533;&#65533;&#65533;'&#65533;&#65533;&#65533;&#65533;&#283;&#65533;&#65533;&#65533;e&#65533;&#65533;sh?Ri	&#65533;4&#65533; (>Q&#65533;&#65533;@c &#65533;R&#65533;@@&#65533; &#65533;&#65533;b&#65533;&#65533;0&#673;E$T&#65533;ehC&#65533;P&#65533;FT&#65533;&#65533;hE-zQ&#65533;fT&#65533;&#65533;hG5&#65533;&#65533;&#65533;"&#65533;`E%V&#65533;&#65533;|e&#65533;&#65533;&#65533;h.@?&#65533;}&#65533;&#65533;&#65533;&#65533;#P&#65533;2&#65533;&#65533;&#65533;'Q&#65533;1O	,&#65533;|2&#65533; 	&#65533;M&#65533;&#65533;&#65533;&#65533;&#65533;&#65533;%9&#1192;F&#65533;&#485;`&#65533;&#65533;JE&#65533;1&#1637;D&#65533;&#65533;x&#65533;&#65533;&#65533;R&#65533;&#65533;+x&#65533;&#65533;6b&#65533;ek[&#65533;&#65533;V&#65533;&#65533;U&#65533;s&#65533;k]&#65533;zW&#65533;&#65533;U&#65533;{&#360;.&#272;]&#65533;SyHAf4w&#65533;R!&#65533;D&#65533;'j&#65533;&#65533;&#65533;&#65533;!;&#65533;&#65533;u$&#65533;&#65533;&#65533;&#65533;&#65533;T&#65533;&#65533;u&#65533;I Z5?|&#13828;"9&#65533;&#65533;H%b-&#65533;&#65533;#&#65533;&#65533;&#65533;hz&#65533;&#65533;L&#65533;&#65533; Ny&#1359;0&#65533;&#65533;FK &#65533;q&#65533;ZY+_&#65533;{\&#65533;&W&#65533;&#65533;ens&#65533;&#65533;&#65533;&#65533;+&#65533;+&#65533;&#65533;&#65533;&#65533;2&#65533;P`&#65533;&#65533;9&#65533;&#65533;&#65533;&#65533;&#65533;H@&#65533;&#65533;e3d&#65533;&#65533;&#65533;&#65533;&#1819;&#65533;&#65533;&#65533;4&#65533;&#65533;fc&#65533;)O&#13480;&#1897;&#65533;&#65533;&#65533;Ng&#65533;S[	&#65533;I&#65533;&#65533;nP&#65533;&#65533;&#65533;&#65533;,&#65533;&#65533;]@W&#65533;&#65533;p&#65533;-|ag&#1593;&#65533;&#65533;&#65533;U&#65533;&#65533;W&#65533;&#65533;&#65533;&#65533;(A0&#65533;&#65533;V&#65533;&#459;&#65533;a&#65533;&#65533;*&#65533;&#65533;&#65533;&#65533;h&#65533;]&#65533;&#65533;&#602;&#65533;&#65533;&#65533;&#65533;,&#65533;B:&#65533;&#65533;:&#65533;&#205;&#65533;gZ,&#65533;n&#65533;&#65533;&#65533;#&#65533;&#342;1(&#65533;b&#65533;&#65533;H&#1386;a,gY&#65533;[&#65533;r&#65533;&#65533;&#65533;&#65533;G&#65533;a&#65533;&#65533;E&#65533;&#65533;&#65533;d'&#65533;x*z&#65533;&#65533;x&#65533;%F2np?&#65533;&#65533;&#65533;&#65533;&#65533;|&#65533;6&#65533;of&#65533;H0;#&#65533;%&#65533;F&#65533;&#344;&#65533;&#65533;&#364;&#65533;&#65533;&#65533;&#65533;ji&#65533;&#65533;&#1777;A&#65533;t&#65533;&#65533;&#65533;,&#65533;\&#65533;+Y&#1243;&#65533;t&#65533;=&#65533;&#65533;&#65533;r&#65533;&#65533;&#65533;/&=i(?Y&#65533;&#65533;&#65533;S&#65533;&#65533;&#1388;H&#65533;3&#65533;U&#65533;&#65533;&#65533;&#65533;^&#65533;=&#65533;R&#65533;a&#65533;&#65533;Pu&#65533;&#65533;&#65533;$&#65533;k&#65533;&#65533;h&#65533;&#65533;&#65533;&#65533;&#65533;&#65533;&#65533;,&#65533;&#65533;Z&#65533;E+Ram+_&#65533;&#65533;&#65533;&#65533;v&#65533;&#65533;&#65533;mpw[&#65533;Zq0(&#65533;&#65533;-i&#65533;&#65533;[d&#65533;-@Y=Uo~&#65533;o&#65533;&#65533;m&#65533;&#65533;&#65533;&#65533;&#65533;!on&#65533;&#65533;H&#65533;"&#65533;&#65533;x/&#65533;QV&#65533;&#65533;&#65533;&#65533;&#65533;&#1446;W&#65533;&#65533;ko&#65533;&#65533;i+&#676;&#65533;E*,m&#65533;l;&#65533;&#65533;x&#65533;=&#65533;q&#65533;&#65533;u&#65533;&#1526;&#65533;/&#65533;]&#65533;iKZcd[7@	&#65533;&#290;&#65533;&#65533;&#65533;G&#65533;&#65533;&#1504;+~&#38105;&#65533;yi&#65533;V&#65533;dk&#65533;@&#1809;y&#58034;&#65533;&#65533;&#294;&#65533;&#65533;T&#65533;es&#65533; 4&#65533;w2R&#65533;' 
kc+j&#65533;8&#573;&#65533;u&#65533;&#65533;]&#65533;
&#65533;U&#65533;&#65533;&#65533;&#65533;&#65533;Vc&#65533;:8&#65533;&#65533;&#65533;no&#65533;&#65533;A&#65533;"&#65533;&#65533;"&#65533;
li&#65533;&#65533;&#65533;H&#65533;>&#65533;&#65533;|b&#65533;&#1019;&#65533;&#65533;y&#65533;&#65533;&#65533;U&#65533;&#65533;`^S R&#65533;&#65533;&#65533;5&#65533;_VS&#65533;&#65533;{&#65533;=&#65533;y&#65533;kZ&#65533;Y9&#65533;/L&#65533;!&#65533;B&#65533;z&#65533;&#65533;j&#643;&#65533; &#65533;&#65533;m&#65533;&#65533;]K&#65533;&#65533;&#65533;&#65533;&#65533;!&#65533;&#65533;j&#184;&#65533;'w&#65533;{Qf&#65533;&#65533;&#65533;K&#65533;_V&#65533;$&#65533;&#65533;&#65533; &#65533;A&#65533;\>&#65533;&#1774;&#65533;;&#65533;c&#65533;&#65533;&#65533;&#65533;&#65533;&#65533;&#1031;_&#65533;&#65533;'r&#220;&#65533;B&#65533;7&#65533;k1_&#65533;k,&#65533;+~&#65533;&#65533;'&#65533;>&#65533;&#65533;&#65533;&#65533;&#65533;Ef&#1698;Pq&#65533;&#523;3	&#65533;&#65533;&#65533;&#1186;&#65533;&#65533;&#65533;HC5&#65533;&#65533;>&#65533;&#65533;QA2&#65533;X-&#65533;[&#65533;&#65533;{?&#65533;J &#65533;&#65533;&#65533;\&#65533;&#65533;&#65533;A,A&#65533;&#65533;3&#65533;&#65533;+ &#65533;&#65533;8&#65533;&#65533;/L:&#65533;s&#65533;&#65533;5hi1&#65533;8 K&#65533;&#65533;&#65533;&#65533;"&#65533;+&#65533; &#1295;S&#65533;&#65533;,&#65533;&#65533;&#65533;R&#65533;&#65533;&#536;&#65533;&#65533;aA&#65533;&#761;&#65533;&#65533;&#65533;&#65533;`>FyAtAq&#65533;&#65533;&#65533;I&#65533;&#65533;;&#65533;&#65533;;A3<C4$A&#65533;&#65533;H?&#65533;P&#65533;&#65533;&#65533;&#65533;>B&#65533;>&#65533;&#65533;&#65533;&#65533;;=&#65533;&#65533;?|&#65533;&#65533;&#65533;&#65533;B&#65533;&#65533;&#65533;&#65533;&#65533;" &#65533;&#65533;&#65533;&#65533; (&#65533;7=&#65533;&#65533;&#65533;&#65533;&#65533;k1&#65533;@(d&#65533;%&#65533;&#65533;
&#65533;&#65533;&#65533;&#65533;&#65533;&#65533;&#65533;C|&#65533;&#65533;&#65533;K&#65533;&#65533;1&#65533;V(&#65533;4\EVlE&#65533;9&#65533; &#65533;T0&#65533;&#65533;{=[D8C&#65533;C!&#65533;E&#1491;4M&#65533;
&#65533;&#65533;O&#65533;&#65533;&#65533;&#65533;&#65533;&#65533;&#65533;&#65533;S&#65533;&#65533;/y&#65533;<&#65533;Uj&#65533;&#1683;&#65533;&#65533;&#65533;&#65533;U&#65533;E&#65533;&#65533; &#11337;F&#65533;C&#65533;sB&#65533;&#65533;&#65533;&#65533;&#65533;&#65533;SD!2&#65533;4WlGw|&#65533;N+;&#65533;&#65533;2X&#65533;W&#536;&#65533;8&#65533;>&#65533;&#65533;&#65533;&#1227;A&#65533;&#65533;:&#1839;&#723;?&#65533;9&#65533;0GK&#65533;&#65533;*q&#65533;B&#65533;*1&#163;8&#65533;V&#1700;(&#1106;&#65533;Y&#65533;&#65533;(&#65533;S&#65533;&#65533;&#241;&#65533;&#65533;[;&#65533;&#65533;B"q!&#65533;&#65533;P&#65533;LGREx&#65533;I&#65533;&#65533;&#65533;
&#65533;&#363;X ;&#644;I`I}44.&#65533;I&#65533;&#65533;pdAoL&#65533;p<&#65533;>&#65533;R&#65533;er&#65533;&#65533;+	&#65533;h5&#65533;I&#65533;&#31309;&#65533;&#65533;&#65533;&#65533;9&#65533;&#65533;=R&#65533;7&#65533;`}&#65533;&#65533;U&#65533;7&#65533;&#65533;&#65533;&#65533;&#65533;j>DI&#65533;l&#65533;RT&#65533;u&#65533;
&#65533;&#65533;I&#65533;&#65533;K&#65533;<.y&#65533;
N&#65533;#;&#65533;&#65533;&#65533;&#65533;&#65533;4J\&#65533;c2L&#65533;C KKx&#65533;K&#1811;&#65533;r&#65533;&#65533;&#65533;&#65533;&#1568;&#65533;8&#65533;-dl&#65533;&#65533;&#65533;wy&#65533;&#65533;*x,s&#65533;&#65533;&#65533;&#65533;&#65533;$&#65533;,&#65533;&#65533;&#65533;:E&#65533;lK&#65533;&#65533;&#65533;&#65533;
f&#65533;K&#65533;&#65533;M&#65533;t&#65533;&#1139;
H@&#65533;L&#65533;&#65533;&#65533;&#65533;t&#65533;-,I&#65533;D8F&#65533;1&#65533;k&#65533;&#65533;&#65533;@&#65533;&#65533;B#&#65533;&#65533;e&#65533;&#65533;&#65533;YY1*&#65533;&#65533;&#65533; N&#65533;N&#65533;&#544;&#65533;&#65533;&#154;&#65533;&#432;L&#65533;{&#65533;&#65533;0#&#65533;._K&#65533;iLot&#65533;&#65533;&#65533;&#65533;&#65533;/&#65533;A&#65533;&#65533;&#65533;&#65533;
5@&#65533;&#65533;&#65533;MP%;6&#65533;Mu&#950;L&#65533;v&#65533;G&#65533;;&#65533;&#65533;D&#735;&#65533;C&#65533;D&#65533;&#65533;`?>&#1688;&#65533;;E)}&#65533;%&#65533;"I2&#162; &#65533;&#65533;&#65533;%&#65533;&#65533;*w&#65533;&#65533;&#65533;1*&#65533;&#65533;&#65533;&#65533;BN&#65533;<&#65533;C&#65533;];&#65533;x&#65533;&#65533;d&#65533;&#65533;&#65533;&#65533;/L(&#65533;&#65533;&#65533;MR%&#65533;&#65533;&#1964;
H&#65533;M&#65533;&#65533;&#1014;< 8&#65533;@_8 FpPB&#65533;&#65533;~&#65533;&#1078;#N&#65533;I&#65533;Y#&#65533;&#65533;&#65533; n&#65533; e&#65533; &#65533;&#65533;&#65533;&#65533;?Y*/&#65533;-&#65533;&#65533;#/&#65533;%&#65533;; &#65533;0S&#65533;&#65533;)	&#65533;&#1880; KhO&#65533;1K&#1410;A&#65533;H&#65533;&#65533;&#332;	&#65533;&#65533;&#65533;A!&#65533;?s&#65533;J0&#1208;D&#65533;%&#65533;TL&#65533;&#508;&#65533;&#65533;&#65533;&#65533;&#65533;(&#65533;&#65533;&#65533;&#65533;)m&#65533;&#65533;d&#65533;&#65533;b&#65533;&#65533;&#65533;&#65533;&#65533;&#65533;&#65533;&#65533;@&#10040;&#65533;&#65533;&#65533;&#65533;&#1703;&#65533;J&#65533;&#65533;}*&#65533;H0
0 &#65533;%&#65533; #&#65533;&#65533;*4&#65533;&#65533;&#65533;Uh&#65533;X&#65533;&#65533;&#65533;R&#65533;&#65533;&#65533;&#707;?T&#65533;-mSG&#65533;?F&#65533;&#65533;l&#65533;Q"&#65533;&#1325;&#65533;&#65533;LWrMC&#65533;&#65533;
J&#65533;&#65533;m&#65533;l&#65533;&#65533;/d&#65533;R&#65533;&#65533;&#65533;R&#65533;$N&#65533;CU&#65533;&#65533;	m&#65533;`d&#65533;`&#65533;"&#65533;.KPQ&Z&#65533;&#65533;*&#65533;e&#65533;&#65533;~*&#1540;EX&#65533;&#65533;&#65533;&#65533;$M&#65533;&#65533;&#65533;&#65533;&#65533;EJ&#65533;E&#65533;e-&#65533;x&#65533;v&#65533;n&#65533;I-&#65533;J&#65533;
q-W&#65533;MY&#65533;&#65533;T&#65533;xR#U&#1040;]&#65533;FUHQ%&#424;&#65533;;&#65533;-&#65533;&#65533;&#65533;+L
=&#65533;&#65533;o&#65533;:U&#65533;&#65533;&#65533;6T^&#65533;,]Z&#65533;+&#65533;&#65533;PZ&#65533;j1n|&#65533;k&#65533;&#65533;LKPl&#65533;&#65533;\I!}&#1306;e&#1328;Y&#65533;W&#65533;M[&#65533;&#65533;&#65533;&&#65533;
&#65533;&#65533;&#65533;&#1167;[wY@DKN<&#65533;&#65533;&#65533;&#65533;&#65533;&#65533;l&#65533;&#65533;&#65533;&#65533;&#65533;&#65533;?&#65533;&#65533;&#498;a&#65533;&#65533;?J&#65533;&#1247;&#65533;&#65533;&#397;6&#1930;U&#65533;&#65533;&#65533;.5I&#65533;&#65533;Q<&#65533;&#65533;&#65533;&#65533;&#1008;Y&#65533;]G&#65533;&#65533;#&#65533;&#1333;=]&#65533;&#65533;&#1028791;&#65533;&#65533;&#65533;dWn&#65533;&#65533;&#65533;=UT&#65533;\&#65533;C&#65533;x&#65533;A&#65533;*&#65533;&#65533;&#65533;&#65533;&#65533;&#65533;,N&#65533;c&#65533;&#65533;&#65533;&#65533;c&#65533;&#65533;jU&#65533;&#65533;48|&#65533;W&#65533;&#65533;&#65533;-&#65533;\&#65533;sW&#65533;&#65533;\&#65533;&#65533;?&#65533;-&#1899;8&#65533;&#65533;&#65533;^&#65533;&#65533;&#65533;&#65533;&#65533;&#65533;t&#65533;&#65533;)&#65533;Y&#65533;&#65533;\w&#65533;&#65533;eQK&#65533;R&#65533;b&#65533;&#65533;';&#65533;=&#65533;&#65533;&#65533;DT\tMBS&#65533;&#65533;,N&#65533;&#65533;_z&#65533;&#65533;&#65533;&#65533;V&#65533;2 [m]&#1109;TpE&#65533;&#65533;m`&#65533;&#65533;5d]#&#65533;&#65533;&#65533;&#1616;E`&#65533;mW$&#686;%Q=&#65533;&#65533;&#886;d_T&#65533;&#65533;&#65533;&#65533;ET,&#541;&#65533;_&#403;&#65533;|&#65533;_&#65533;&#65533;Bp&#65533;&#65533;`q&#65533;&#65533;&#65533;&#65533;&#65533;&#65533;&#65533;&#1938;&#65533;
&#65533;}`".&#65533;LAt5R&#65533;&#65533;&#1978;mTF`P&#65533;&#1678;&#65533;&#65533;&#65533;^)M&#65533;&#65533;&#65533;&#65533;;4a&#65533;B1&#65533;&#65533;U&#65533;@6G&#65533;&#65533;:K&#65533;-&#65533;&#65533;4F&#65533;&#65533;&#65533;(&#65533;a8]&#65533;b!6b;&#65533;&#65533;&#65533;bY&#65533;h]&#65533;&#65533;&#1423;5_&#65533;[m[&#65533;L&#65533;&#65533;&#65533;C&#65533;Y0u&#65533;kUT&#65533;U&#65533;&#65533;EU/&#65533;bS&#65533;PH^&#65533;Ce!7&#65533;a'N`O&#65533;\&#65533;&#65533;&#65533;:&#65533;cR.&#65533;Cb&#65533;&#65533;&#65533;%6&#65533;&&#65533;&#65533;]F_O&#65533;&#65533;n&#65533;D&#65533;&#65533;0HnaF.&#65533;1^JJ&#65533;&#65533;&#65533;c&#65533;]&#65533;&#65533;&#65533;O~&#65533;&]:&#65533;&#65533;!6eh&#65533;&#65533;&#65533;c&#65533;x[
fb&#65533;&#65533;&#65533;X&#65533;b&#65533;&#65533;NvcZ&#65533;&#65533;&#65533;u^kL]&#65533;&#65533;L&#65533;C\dJ~]&#65533;=&#65533;D&#65533;&#65533;eY&#65533;+m&#65533;d>&#65533;XU f`i&#65533;g&#65533;&#65533;m&#65533;	VW&&#65533;&#65533;nE_&#65533;u&#65533;M[&#65533;&#65533;Y&#1193;-&#65533;	-&#65533;&#65533;&#65533;c&#65533;LJ&#65533;.x&#65533;f)&#65533;&#65533;n&#65533;&#65533;&#65533;:p&#65533;&#65533;'&#65533;&#65533;8&#65533;c&#65533;x&#65533;^i&#65533;~&#65533;&#65533;&#65533;&#833;~e{>&#65533;&#65533;&#65533;Y]Xgq&#65533;T&#65533;&#65533;&#65533;&#65533;S:&#65533;&#65533;a&#65533;&#65533;n4&#65533;1&#65533;Y&#65533;&#65533;bD6_a6&#65533;b&#37022;e&#65533;fjH&#65533;f&#65533;
&#65533;ni&#65533;n&#65533;&#65533;&#65533;~b&#65533;&#65533;&#65533;|&#65533;de&#65533;&#27750;&#65533;>_6N&#65533;&#65533;@&#65533;&#65533;0f&#65533;fg&#65533;^j&#65533;&#65533;Y&#65533;&#65533;&#65533;&#65533;jNl&#65533;&#65533;8._q&#65533;OfN&#65533;.&#65533;&#166;f &#65533;&#65533;>&#65533;&#65533;(&#65533;j&#65533;&#65533;&#65533;&#446;&#65533;V&#65533;@.&#65533;6&#65533;a&#65533;&#65533;h/&#65533;tU&#65533; &#1901;kll&#65533;&#65533;&#65533;A&#65533;*vl&#65533;&#65533;8> &#65533;&#65533;g&#206;m>&#65533;T~&#65533;{&#65533;&#65533;&#65533;d&#65533;&#65533;l&#65533;.&#65533;&#65533;l&#65533;&#65533;&#65533;&#65533;y&#65533;OF&#65533;&#65533;.&#65533;&#65533;&#65533;kp>&#65533;y&#65533;V&#1822;&#65533;^f X`&#65533;&#65533;j&#1662;&#65533;;Fl&#65533;~&#65533;&#65533;N&#65533;Nf&#65533;&#65533;nB&#65533;&#35901;<&#65533;&#65533;v&#65533;&#65533;&#65533;f*nc&#65533;F&#65533;&#65533;&#65533;&#65533;&#1518;n&#65533;oS&#65533;&#65533;j&#65533;&#65533;&#65533;~n&#65533;~&#65533;&#65533;&m&#65533;f&#65533;&#65533;&#65533;&#65533;F5dA&#65533;&#40166;&#65533;&#65533;&#65533;&#65533;f&#24518;&#65533;&#65533;l&#1590;o
'&#65533;vRU&#65533;&#65533;&#65533;&#65533;n6n&#65533;Vp&#65533;.k&#65533;nb&#65533;>nA&#65533;&#65533;&#65533;&#65533;&#65533;[O&#65533;&#65533;6&#65533;
&#65533;&#65533;&#65533;&#65533;&#65533;&#65533;&#65533;&#65533;?p&#65533;edn&#65533;&#65533;m'k&#1589;&#65533;&#65533;&#65533;&#65533;m&#65533;&#65533;{&#65533;^&#150;q&&#65533;&#65533;&#65533;i&#65533;r(&#65533;&#65533;?Fnd&#65533;r,&#65533;&#65533;&#65533;&#65533;r.G&#65533;&#65533;^m&#65533;&#65533;&#65533;{~q&#65533;mr3G]&#65533;&#1702;&#65533;&#65533;&#65533;q*&#65533;j&#65533;o&#65533;&#65533;&#65533;,gs:&#65533;&#65533;*'&#65533;?&#65533;i8&#65533;p&#65533;>s?WY&#65533;&#65533;&#65533;.o&#65533;&#65533;u&#65533;g&#65533;:&#65533;&#65533;7&#65533;D'&#65533;fl@r2&#65533;&#65533;?&#65533;&#65533;rMs&#65533;~Y9&#65533;&#65533;&#65533;&#65533;O&#65533;&#65533;Fk'q q&#65533;&#65533;v&#65533;&#65533;*&#65533;r%&#65533;
6PK&#65533;ut%&#65533;&#65533;Mg&#65533;P&#65533;u&#65533;&#65533;&#65533;~&#65533;#'&#65533;SOu&#65533;}&#65533;/_&#65533;I&#65533;
6&#65533;nY_v&Ee&#65533;&#65533;&#65533;\&#65533;v]&#65533;lvl;l_sam`7&#65533;&#65533;Fi&#65533;dvq&#65533;&#65533;&#65533;&#65533;"]&#65533;i&#65533;vuo&#65533;&#65533;&#65533;&#65533;d&#65533;uP&#65533;f\sv&#65533;&#65533;c&#65533;
Xw}&#65533;I&#65533;&#65533;]w&#65533;Ow&#65533;&#65533;&#65533;_'o!&#65533;v&#65533;G&#65533;B/&#65533;&#65533;&#65533;@1&#65533;&#65533;&#65533;}&#65533;&#65533;&#65533;&#65533;&#65533;sx&#65533;OwF&#65533;&#65533;&#65533;.&#65533;n&#65533;r&#65533;Vmb&#65533;&#65533;{&#65533;&#65533;|&#65533;x&#65533;oEL&#65533;jh&#65533;&#65533;&#65533;v=7t&#1230;T&#65533;&#65533;l&#65533;&#65533;nTW&#65533;+O&#65533;9&#65533;&#65533;&#65533;x18&#65533;&#65533;&#65533;3&#65533;&#65533;kvy&#65533;&#65533;F'_&#65533;&iH&#65533;&#65533;)&#65533;^&#65533;/y&#65533;Pv&#65533;&#65533;z5t&#65533;L?&#65533;&#65533;&#65533;z&#65533;&#65533;&#65533;&#65533;x&#65533;&#65533;tE&#65533;&#65533;V&#65533;
&#65533;z&#65533;_&#65533;&#65533;+&#65533;g&#65533;x&#65533;&#65533;&#65533;DW&#65533;&#65533;/&#65533;wwz&#534;{&#65533;&#65533;z&#65533;P{&#65533;&#65533;&#65533;&#65533;&#65533;&#65533;5&#65533;&#65533;&#65533;&#65533;r&#65533;&#65533;&#65533;&#65533;O|&#65533;&#65533;&#65533;w&#65533;g&#65533;&#65533;&#65533;|&#65533;x	&#65533;r&#383;|&#65533;x&#65533;&#65533;&#65533;&#351;&#65533; &#65533;&#65533;|&#65533;}&#65533;?]&#65533;
&#65533;&|&#65533;&#65533;|&#65533;^}&#65533;/&#65533;&#65533;&#65533;-}&#1711;}&#65533;?&#65533;u&#65533;}&#65533;&#65533;u&#65533;&#65533;x&#65533;&#65533;}&#65533;~&#65533;w&#65533;&#65533;&#65533;}&#65533;{P&#65533;}]w&#65533;&#65533;&#65533;/~&#65533;~&#65533;/&#65533;&#65533;f&#65533;&#65533;&#65533;x&#65533;&#65533;&#65533;&#65533;&#65533;|&#65533;~&#65533;&#65533;&#65533;&#65533;&#65533;~&#65533;_&#65533;&#65533;&#65533;~:e&#65533;&#65533;&#65533;&#65533;|&#65533;W&#65533;&#65533;&#65533;&#65533;&#65533;&#65533;&#65533;&#65533;~&#65533;&#65533;&#65533; ,h&#65533; &#132;
2l&#65533;&#65533;!&#264;'R&#65533;hQ"$L1U:`&#65533;#&#527;"C&#65533;i&#65533;$&#659;*S&#65533;\&#65533;%&#791;/=&#652;i&#65533;&&#923;0n&#65533;t&#65533;'&#1056;B&#65533;-j&#65533;(&#1188;J&#65533;2m&#65533;&#65533;&#65533;&#65533;&#65533;7
&#1305;&#65533;&#1388;X&#65533;j&#65533;y&#65533;+&#1520;`aV&#1672;&#65533;&#65533;&#1268;j&#1522;m&#65533;&#65533;-&#1848;r&#65533;V&#65533;&#65533;&#65533;&#65533;&#1596;c&#65533;&#65533;&#65533;&#65533;&#65533;R&#65533;&#65533;~&#65533;&#65533;&#65533;&#65533;P&#65533;&#266;&#65533;3n&#65533;&#65533;1&#65533;&#65533;v1Uly0f&#65533;3s&#65533;|&#65533;&#65533;F&#65533;&#65533;G&#65533;.m&#65533;4&#65533;&#65533;M-&#65533;&#65533;&#65533;3l&#1009;mz&#65533;m&#65533;/&#65533;&#1040;FU&#65533;&#65533;7&#65533;&#65533;&#135;&#65533;E,&#65533;l&#65533;&#65533;&#65533;g/&#65533;&#65533;9t&#65533;&#65533;&#65533;&#65533;n&#65533;:&#65533;&#65533;&#65533;&#65533;&#65533;&#65533;9&#65533;&#65533;&#65533;&#511;&#813;q;&#65533;&#65533;&#65533;&#1523;o+&#65533;&#65533;A&#65533;&#65533;&#65533;&#65533;&#65533;>~&#65533;&#65533;E&#65533;&#65533;&#65533;?&#65533;
&#65533;&#65533;.&#65533;!W_~	&#65533;$&#65533;&#65533;&#65533;&#65533;&#65533;&#1984;J8!&#65533;&#65533;MV&#65533;6&#65533;}z&#65533;_&#65533;!&#65533;8"&#65533;&#65533;u&#65533;!&#65533;2&#65533;!}&#65533;a&#65533;[&#65533;1&#65533;8#&#65533;L] &#65533;9&&#65533;a&#65533;&#65533;X#&#65533;A
9$C'&#65533;x$x+&#65533;&#1859;D:&#65533;$&#65533;3&#1928;$&#65533;&#65533;&#65533;X%t?F&#65533;%&#65533;]&#65533;g&#65533;a&#934;&#65533;$&#65533;&#65533;&#65533;&#65533;%&#65533;i&#65533;iZo&#364897;&#65533;qfv&#65533;&#65533;&#65533;i&#65533;&&#65533;y&#65533;&#65533;e&#65533;&#65533;&#65533;ub&#65533; &#65533;{z(&#65533;O&#65533;&#65533;'&#65533;y&#65533;&#65533;(fw&:)&#65533;&#65533;*&#282;B}
&#65533;iV&#65533;B*&#1433;&#65533;&#65533;:&#65533;&#65533;&#65533;(&#65533;&#65533;Z&#65533;&#65533;&#65533;zIJ*&#65533;&#65533;V&#65533;&#39413;&#65533;&#65533;i&#65533;Y5)+&#65533;&#65533;z&#65533;&#65533;q%g+&#65533;.&#65533;ZlV&#65533;&#65533;&#65533;,&#65533;2&#65533;&#36985;J&#65533;&#65533;&#65533;&#65533;&#65533;b&#65533;&#65533;j&#65533;&#65533;&#65533;&#65533;Zk&#65533;&#65533;&#65533;b&#65533;,&#65533;&#65533;b&#65533;&#1994;&#65533;&#1530;z&#65533;z.&#65533;&#65533;J8e&#65533;&#65533;>W/W&#65533;&#699;/&#65533;&#65533;&#1098;/&#65533;&#65533;|R&#65533;&#65533;|&#65533;u&#65533;&#65533;[l&#65533;&#65533;&#65533;/&#65533;K&#1663;3*&#65533;&#65533;#:1&#65533;&#65533;&#65533;&#65533;&#65533;&#65533;&#65533;&#65533;&#65533;&#65533;)&#65533;&#65533;&#65533;d&#65533;&#65533;&#65533;+&#65533;#&#65533;&#65533;&#65533;&#65533;+&#65533;|&#65533;Z&#65533;a&#65533;A%<&#65533;&#65533;3&#65533;?4&#65533;C]4&#65533;G+&#65533;4&#65533;K;&#65533;4&#65533;OK5&#65533;S[&#65533;4&#65533;fA&#65533;3&#65533;]G&#65533;i&#65533;=I26&#65533;e&#65533;}6&#65533;i&#65533;&#65533;6&#65533;m&#65533;&#65533;6&#65533;q&#65533;=7&#65533;u&#65533;&#65533;&#65533;&#65533;y&#65533;&#65533;&#65533;&#65533;&#65533;l&#65533;&#65533;>8&#65533;~8&#65533;+&#65533;8&#65533;;&#65533;8&#65533;[&#65533;=9&#65533;&#65533;B~9&#65533;k&#65533;9&#65533;{nV&#65533;&#65533;&#65533;&#65533;5&#65533;&#65533;&#65533;9&#43627;&#65533;:&#65533;K>:&#65533;)?v&#65533;&#65533;~;&#60287;;&#65533;^&#65533;&#65533;;&#65533;&#65533;?&#65533;&#65533;&#65533;~&#65533;&#703;&#65533;<&#65533;&#871;&#65533;<&#65533;&#65533;;?=&#65533;&#65533;gn|&#65533;&#65533;#&#65533;&#65533;&#65533;&#65533;{&#65533;=&#65533;&#1675;&#65533;/&#65533;&#2011;>&#65533;&#5119;&#65533;&#65533;O&#65533;&#65533;F&#65533;?&#65533;&#65533;&#65533;/?&#65533;&#65533;&#65533;&#65533;&#65533;&#65533;&#65533;&#65533;&#65533;&#65533;&#65533;&#65533;?p&#65533;, 	&#65533;&#65533;p&#65533;{`&#65533;@&#65533;7&#65533;U&#65533;&#65533;&#65533;#0&#65533;&#65533;r0&#65533;&#1824;C&#65533;~&#65533;&#65533;"4!	O&#65533;&#65533;&#65533;&#65533;.\&#65533;[&#65533;&#688;&#65533;&#65533;&#65533;d&#65533;&#65533;&#65533;&#65533;,&#65533; &#65533;(&#65533;!&#65533;&#65533;F<"&#65533;&#65533;&#65533;%2&#65533;&#65533;N|"&#65533;X&#65533;f&#65533;,&#65533;&#65533;!&#65533;&#65533;2&#432;&#65533;\&#65533;&#65533;&#65533;&#65533;&#65533;0&#65533;q&#65533;f#&#65533;H&#65533;*R'&#65533;n&#65533;&#65533;L&#65533;&#65533;
&#65533;u&#65533;`&#65533;&#65533;<@&#65533;|&#65533;c&#65533;h&#65533;@&#65533;&#65533;&#65533;&#65533; )&#65533;?2&#65533;&#65533;\&#65533;!Y&#65533;=F&#65533;&#65533;&#65533;&#65533;$$/&#65533;&#65533;Lrr&#65533;&#65533;&#65533;&#65533; ;HG&#65533;&#33638;&#65533;T&#65533;2HH&#65533;&#65533;&#65533;|%,c)&#65533;Y&#65533;r&#65533; x;%.a&#65533;ED&#65533;Q&#65533;&#65533;&#65533;%0&#65533;&#65533;_
&#65533;&#65533;a&#65533;&#65533;QE&#27801;N*&#65533;&#65533;6&#65533;JJN&#65533;&#65533;<&#65533;5?&#65533;&#65533;lr&#65533;&#65533;&#65533;&#65533;7&#65533;	&#65533;q&#65533;&#65533;&#65533;&#65533;<'9&#65533;i&#65533; ^0&#65533;&#609;3&#12902;&#65533;%&#65533;fu&#65533;%>&#65533;&#65533;}&#65533;s&#65533;&#65533;L&#65533;&#65533;(&#961;j&#65533;d(
&#131;&#65533;2&#65533;u&#65533;C#&#65533;&#65533;
>&#65533;&#65533;&#65533;D&#65533;&#1094;NT&#65533;&#65533;hG/&#65533;Q&#65533;&#65533;4&#65533;&#65533;<i;&#65533;I&#1045;&#65533;	tA&#65533;gCUx&#984;jT&#65533;}&#65533;)Ni&#65533;S&#65533;&#1716;&#65533;9&#65533;&#65533;O-z&#1245;
&#1383;D&#65533;hOa*D*&#65533;&#65533;&#65533;NM$&#65533;&#65533;&#65533;X&#65533;V&#65533;*V&#65533;&#65533;&#65533;
n5&#65533;\&#65533;&#65533;W&#65533;&#65533;&#1393;&#65533;&#65533;&#65533;b-+Z&#1002;V&#65533;&#65533;5&#65533;m&#65533;]&#65533;[&#65533;
&#1523;n&#65533;&#65533;&#65533; %0&#65533;&#65533;&#65533;&#65533;K&#65533;&#65533;$(&#65533;P&#65533;&#65533;&#65533;&#65533;&#65533;&#65533;&#65533;a&#65533;&#65533;&#65533;*&#65533;&#65533;&#65533;},c!&#65533;&#1402;~&#65533;&#65533;&#65533;&#65533;&#65533;_&#65533;&#65533;&#65533;&#65533;:	x&#65533;&#65533;C&#65533;*&#65533;&#1106;&#65533;&#65533;&#65533;=-jS&#65533;&#65533;&#1394;&#65533;&#65533;&#65533;}-lc+[&#65533;V&#65533;&#65533; ^5&#65533;&#65533;&#65533;	&#65533;H#&#65533;+\&#65533;F`&#65533;&#65533;(&#65533;p&#65533;K\&#65533;*7&#65533;&#65533;=.s&#65533;&#65533;\&#65533;.w&#65533;&#1453;.v&#65533;K]&#65533;^&#65533;&#65533;&#1605;nw&#65533;&#65533;&#65533;&#65533;w&#65533;&#65533;&#65533;.za\&#65533;
&#65533;&#65533;&#65533;&#65533;&#65533;y+_I&#65533; &#65533;&#65533;`%&#65533;&#65533; &#65533;&#65533;&#65533;&#65533;&#65533;E&#65533;_&#65533;&#65533;&#65533; >&#65533;&#65533;&#65533;_8&#65533;^&#65533;&#65533;#&#65533;&#65533;	C&#65533;&#65533;&#65533;0&#65533;/&#65533;ao&#65533;&#128;i&#65533;V'1&#65533;&#65533;&#65533;
Al&#65533;&#65533;'&#65533;&#65533;&#65533;Ox&#65533;*nq&#65533;]&#65533;&#65533;8&#65533;6&#65533;1&#65533;k&#65533;c&#65533;x&#65533;>&#65533;1&#65533;o&#65533;&#65533;!&#65533;8&#65533;;&#65533;&#65533;&#65533;&#65533;&#65533;d&#65533;&#65533;&#65533;$&#65533;&#65533;&#65533;I,e
e&#65533;&#65533;&#65533;*&#65533;&#65533;OT&#65533; ,&#65533;r&#65533;&#65533;&#65533;&#65533;0&#65533;&#65533;c&#65533;r&#65533;&#348;&#65533;4ky&#65533;\6&#65533;&#65533;&#65533;&#65533;&#65533;7&#65533;Y&#65533;tfs&#65533;&#65533;g8&#2009;&#65533;s&&#65533;&#65533;&#65533;&#65533;=&#65533;&#65533;r&#65533;&#65533;	=g4&#65533;&#65533; &#65533; b#&#65533;0&#65533;Io'&#65533;&#65533;&#65533;p-&#65533;&#65533;
tY&#732;s&#65533;&#65533;&#65533;i.{:&#738;u&#65533;;=&#65533;O&#65533;&#65533;&#1380;~&#65533;&#65533;Q&#65533;S{:&#1396;~u&#65533;WmkW&#65533;&#65533;&#1340;&#1973;&#65533;g&#65533;ka;&#1522;6v&#65533;&#65533;&#65533;&#65533;,&#65533;&#65533;&#1629;&5&#65533;+P&#65533;&#65533;V&#65533;&#65533;&#65533;&#65533;N*&#65533;O&#65533;&#65533;f&#65533;k&#65533;&#65533;ipC&#65533;&#65533; &#65533;&#65533;k&#65533;&#65533;r&#65533;z&#65533;&#65533;V&#65533;&#65533;&#65533;&#65533;&#65533;p&#65533;;&#65533;&#65533;F&#65533;&#65533;&#65533;]o|&#65533;;&#65533;&#65533;&#65533;7&#65533;&#65533;o~&#65533;&#65533;&#65533;&#65533;&#65533;2&#65533;&#65533;m&#57723;&#65533;&#65533;&#189;&#181;#&#65533;&#65533;m{&#65533;&#65533;&#65533;~w&#65533;1&#65533;l&#65533;c&#65533;&#65533;&#65533;&#65533;&#65533;A&#65533;q&#65533;&#65533;&#65533;&#65533;6&#65533;&#65533;I.&#65533;|&#65533;'o9&#65533;3r&#65533;&#65533;\&#65533;"&#65533;&#65533;=Qm&#65533;&#65533;&#65533;7&#65533;4Hp+&#65533;&#2010;&#65533;<&#65533;&7:&#593;&#65533;q&#65533;k&#65533;&#65533;w&#65533;&#65533;&#65533;n&#65533;<&#65533;T?&#65533;&#1395;&#65533;&#65533;&#65533;&#65533;&#65533;D&#65533; &#65533;+&#65533;	&#65533;&#65533;&#65533;&#51681;&#65533;Ar>&#65533;&#65533;/&#65533;&#65533;l?&#65533;&#65533;&#65533;&#65533;&#65533;'&#65533;&#65533;m&#65533;;&#65533;&#65533;&#65533;&#65533;&#65533;&#65533;&#65533;	&#65533;&#65533;&#1581;l&#65533;&#65533;'&#65533;&#65533;&#65533;&#1251;&#65533;&#65533;&#65533;+&#65533;&#65533;Sg&#65533;&#65533;&#65533;&#65533;&#65533;c]&#65533;<&#65533;)&#65533;&#65533;&#65533;&#65533;C^&#909308;&#65533;-ot&#65533;&#65533;>&#65533;`&#65533;y&#65533;	&#65533;z&#1384;&#65533;&#65533;&#65533;;&#65533;&#65533;&#65533;&#65533;&#65533;/&#65533;&#65533;&#65533;|&#65533;e&#65533;&#65533;&#65533;&#65533;&#65533;&#63919;&#65533;%&#65533;&#65533;&#65533;&#65533;5&#65533;_;&#65533;;&#65533;&#65533;&#65533;}&#65533;&#65533;&#65533;&#65533;&#65533;&#65533;&#65533;C&#65533;&#65533;&#65533;&#65533;>&#65533;&#65533;&#65533;&#65533;K&#65533;&#65533;&#65533;M&#65533;_&#65533;&#65533;s^&#65533;&#65533;?&#65533;&#65533;&#65533;o&#65533;&#65533;&#65533;&#65533;W&#65533;1Oz&#65533;c&#65533;&#65533;&#65533;&#65533;&#65533;&#65533;&#65533;~&#65533;H&#65533;~&#65533;&#65533;&#65533;U&#65533;R&#65533; "&#65533;&#65533;)`&#65533; r&#65533;&#65533;yB&#65533;&#65533;&#65533;E&#65533;1 &#1393;_&#65533;%` .`6&#65533;`2&#65533;2&#65533;&#65533;
&#65533;mU 2E}&#65533;=&#65533;&#65533;i`&#65533;&#1120;&#65533;_&#65533;&#65533;`&#65533;&#65533;&#65533;_&#65533;&#65533;&#65533;&#65533;)]v_a[\&#65533;&#65533;&#65533;]	6&#65533;&#65533;&#65533;&#65533;&#65533;=&#65533;&#65533; &#65533;]&#65533;&#65533;]&#65533;&#65533;&#65533;
"!6E&#65533; &#65533;9]&#65533; 	&#65533;&#65533;&#65533;&#65533;r`J&#65533;	]&#65533;E&#65533;v&#65533;^&#65533;&#65533;]&#65533;&#65533;&#65533;&#65533;!&#1952;&#65533;!&#65533;&#65533;&#65533;&#65533;	&#65533;&#65533;1]n&#65533;&#65533;!#JD&#65533;&#65533;!&#65533;2!Na&#1694;Zbj&#65533;"&#65533;&#65533;&#65533;&#65533;a#&#65533;&#65533;P(a&#65533;&#65533;R!'&#65533;&#65533;%F&#65533;*b"&#65533;Qb&#65533;%"&#65533;&#65533;&#65533;-:&#65533;&#65533;&#65533;&#65533;!!&#65533;&#65533;
b&#65533;"0&#65533;b &#65533;&#65533;&#65533;&#65533;&#65533;"3.&#65533;&#1633;&#65533;&#65533;!&#65533;}&#65533;&&#65533;&#65533;+&#65533;b+&#65533;a6&#65533;a'&#65533;5&#65533;&#65533;"6&#65533;82&#65533;.J&#65533;)f&#65533;5n#:bc5&#65533;c%&#65533;#5&#65533;b&#905;&#65533;8&#65533;&#65533;B(&#65533;&#65533;:c1&#65533;0&#65533;c?&#65533;c0d'&#"&#65533;&#65533;=&#65533;=F&#65533;4&#65533; 
&#65533;#+&#65533;&#65533;6B$7>d7B&#65533;'.#Bf$4&#65533;D&#65533;&#65533;:F&#65533;;:&#65533;*&#65533;d:&#65533;&#65533;,&#65533;8j&#65533;J&#160;BN&#65533;&#65533;#L
&#65533;0&#932;?&#65533;dM&#65533;_&#65533;%#&#65533;&#65533;J&#65533;$>z`C&#65533;$E%I&#65533;dIVd!2aJ&#65533;&#65533;-&#65533; $F&#65533;cG&#65533;PeU%Q&#65533;&#65533;&#65533;a$S"&#65533;O&#1956;M$1&#65533;&#65533;X&#65533;%Y#2&#65533;&#65533;Rv&#65533;A&#65533;"7&#65533;DZe\b&#65533;\~dC^$O&#65533;%#&#1441;.&#65533;a>&#1184;]&U&#933;Q&#65533;6&#65533;&#65533;,&#65533;^2&#65533;#&#65533;[&#65533;&#65533;Y&#65533;&#65533;d&#65533;%MR&#65533;d&#65533;bZRW.&#65533;8~eT&#65533;a]&#65533;&#65533;`^&#65533;U&#65533;]*&#65533;brf&#65533;"A&#65533;&#65533;&#65533;U_V&#65533;&#65533;h&#65533;#i&#65533;a&#65533;&#65533;&#65533;j"&#65533;3&#65533;%T&#65533;ceF&#65533;e&#65533;pgR&#65533;Z&#65533;&#65533;n&#65533;&#65533;c%h&#65533;%t&#678;hNgm>'R&#65533;b&#65533;&#65533;&#65533;r&#65533;&#65533;):!`R'm&#65533;&#65533;TV'x&#65533;$n&#65533;&#65533;n'36&#65533;d&#65533;Y&#65533;'d&#65533;g|^&#65533;&#65533;ef&#65533;&#65533;z2&#65533;_j&#65533;u&#65533;&#65533;&#65533;&&#65533;&#65533;&#65533;x&#65533;&#65533;7*g~2&#65533;k&#1693;F&#65533;
hH6hy&#65533; bV&#65533;f&#65533;~e1&#679;&#65533;&#65533;&#65533;|'|&#679;}dzZh:&#65533;c&#65533;&#65533;;&#165;&#65533;&#65533;&&#65533;&#65533;&#65533;&#65533;~&#65533;Eb&#65533;n&#65533;&#65533;v',~&#65533;&#65533;&#65533;>h&#65533;F&#65533;9&#65533;$&#65533;(&#65533;"!{f(&#65533;n&#65533;&#65533;v&#65533;q*&#65533;i}&#65533;&#65533;!b\&#65533;&#65533;&#65533;&#65533;ek&#65533;&#65533;[&#65533;g&#65533;&#65533;(&#65533;&#65533;hh2&#65533;7&#65533;&#65533;Ji&#65533;5f&#65533;&#65533;b&#65533;&#65533;&#65533;&#65533;h&#65533;&#65533;&#65533;&#65533;bn&#65533;&#65533;&#65533;v!&#65533;&#65533; &#65533;.i&#65533;~&#65533;&#65533;N&#65533;&#1950;&#65533;&#65533;&#65533;&#425;&#1649;&K&#65533;&:i&#65533;&#65533;&#65533;&#65533;(&#65533;&#65533;&#65533;&#65533;E)&#65533;&#65533;\oV)&#65533;&#65533;!&#65533;"*&#65533;&#65533;&#65533;&#65533;&&#65533;&#65533;&#65533;&#65533;&#65533;~_&#65533;&#1193;&#65533;&#65533;&#65533;&#65533;i&#65533;&#65533;&#65533;&#65533;&#65533;)~~*z&#65533;&#65533;&#65533;&#65533;^*&#65533;&#65533;j&#65533;z"&#65533;*"&#65533;&#65533;*&#65533;&#65533;&#65533;-&#65533;J&#65533;&#65533;&#65533;j,&#65533;&#65533;N&#65533;&#65533;v&#65533;j&#65533;&#873;&#65533;)&#65533;6+&#65533;>k&#65533;&#65533;&#65533;j&#65533;Z"+&#65533;&#65533;&#65533;*&#65533;&#65533;i&#65533;j&#65533;&#65533;"g&#65533;&#936;&#65533;&&#65533;&#65533;Rj&#65533;&#65533;&#65533;&#65533;k&#65533;&#65533;#&#65533;&#65533;'&#65533;&#65533;k&#985;h&#65533;.k&#65533;B&#65533;&#65533;&#65533;+&#65533;&#65533;a&#65533;B)&#65533;&#65533;+&#65533;Z)&#65533;j&#65533;&#65533;&#65533;&#65533;&#65533;+&#65533;&#65533;&#1442;&#65533;&#65533;^&#65533;&#65533;&#1922;&#52710;&#47214;k&#65533;&#65533;&#1962;.,&#65533;Q),M&#65533;+&#65533;&#65533;+&#65533;~lT$&#65533;z*&#65533;&#65533;&#65533;bk&#65533;b&#65533;N&#65533;&#65533;R&#65533;&#65533;&#65533;j&#65533;&#65533;&#65533;2l&#65533;z&#32378;l&#65533;&#65533;&#52662;)&#65533;&#65533;i&#65533;&#1452;&#65533;	&#65533;Sr$p&#65533;&#538;j&#65533;:&#46274;&#65533;}&#65533;&#65533;&#65533;&#65533;W&#65533;n,&#65533;&#65533;&#65533;&#65533;&#65533;l&#65533;z&#65533;&#65533;2a&#65533;&#65533;\&#65533;F-&#65533;5l&#65533;=&#65533;&#65533;n-&#282;&#65533;m&#65533;&#65533;&#65533;&#65533;&#65533;&#65533;)&#65533;/z&#65533;&#65533;&#65533;-&#1222;l&#65533;:&#65533;&#65533;&#65533;+&#1734;&#65533;&#65533;:&#65533;&#65533;&#65533;l&#65533;&#65533;&#65533;V,N~&#65533;&#65533;&#65533;m&#65533;&#65533;hV*&#65533;b-&#65533;&#65533;&#65533; Nh&#65533;&#65533;&#65533;&#65533;&#1974;'&#65533;&#65533;-&#65533;&#65533;&#65533;&#65533;&#65533;&#48877;&#65533;&#65533;&#65533;&#65533;&#65533;^&#65533;&#65533;&#65533;&#65533;:n&#65533;~)&#65533;&#65533;&#31892;&#65533;&#65533;!*&#65533;&#958;&#65533;&#65533;&#65533;.&#65533;&#65533;&#65533;&#65533;A&#65533;&#65533;.&#65533;Z.&#65533;j.&#65533;^&#65533;&#65533;&#65533;&&#65533;&#65533;&#65533;.&#65533;V.&#65533;&#65533;&#65533;&#1998;.&#65533;&#65533;qn&#65533;/_i,p&#65533;&#50010;n&#65533;&#65533;-&#65533;&#942;&#65533;j&#65533;&#65533;J&#65533;3&#65533;l&#65533;&#65533;g&#65533;/&#65533;Xr&#65533;2&#65533;.&#65533;&#65533;V&#65533;Bn&#65533;.&#65533;&#65533;6&#65533;&#65533;Nk&#65533;o&#65533;&#65533;&#1118;&#65533;j+&#65533;&#65533;/ 7n&#65533;>&#65533;yb&#65533;&#65533;/KMm&#65533;&#65533;/&#65533;.-&#65533;:&#65533;&#65533;c&#65533;/&#65533;"0o&#65533;g&#65533;no&#65533;j&#65533;&#65533;Z&#65533;&#65533;]&#65533;Z0g!&#65533;	*.&#65533;r0
&#65533;/&#65533;&#1482;p_&#65533;&#65533;&#65533;Fp&#65533;>&#65533;&#65533;&#65533;kf&#65533;&#65533;&#65533;&#65533;n&#65533;0&#65533;&#65533; &#65533;p&#65533;6&#65533;&#65533;&#65533;<&#65533;&#65533;K&#65533;&#65533;&#65533;&#65533;&#65533;&#33086;)&#65533;&#65533;3&#65533;&#65533;&#944;C&#65533;&#65533;&#65533;`K&#65533;)&#65533;.{i&#65533;61/&#65533;	&#65533;]&#1498;&#65533;&#65533;zq<&#65533;&#65533;&#65533;&#65533;&#65533;03&#65533;&#65533;6^&#65533;&#65533;Wnc1&#65533;pK&#65533;k&#65533;)Q&#65533;c&#65533;&#179372;&#65533;&#65533;&#65533;&#65533;,&#65533;1&#65533;&#65533;&#65533;&#65533;&#1150;n2r /r1J&#65533;$&#65533;&#65533;z&#65533;&#65533;1)/&#65533;&#65533;m&#65533;F&#65533;'&#65533;&#65533;&#65533;bp"&#65533;q&#65533;&#65533;72&#65533;B/&#65533;&#65533;2)&#65533;!&#65533;&#65533;&#65533;&#65533;2&1&#65533;&#65533;&#65533;1.c&#65533;r&#65533;1&#65533;&#65533;&#65533;r&#65533;zr1&#65533;&#65533;&#65533;&#65533;/or5o&#65533;&#65533;BrG3.!&#65533;&#65533;&#65533;/0&#65533;r&_s&#65533;&#65533;&#65533;-s&#65533;4&#65533;&#65533;&#65533;&#65533;2&#65533;&#65533;(r&#65533;&#65533;1:&#65533;3&#65533;5&#65533;2>s&#65533;1&#621;&#65533;<C&#65533;K&#2035;>&#65533;2xBn&#65533;&#65533;&#65533;?#&#2015;&#65533;m\&#65533;&#65533;&#65533;E&#65533;&#65533;a&#65533;DW&#65533;D&#65533;F&#474;&#65533;Q&#65533;EwZF&#65533;Hs&#65533;&#65533;y&#65533;F&#65533;&#65533;G&#65533;&#65533;H&#65533;4&#65533;&#65533;&#65533;I&#65533;tG[&#65533;K&#65533;t&#65533;&#65533;&#65533;Fg4&#65533;QtKw&#65533;&#65533;&#65533;B&#65533;&#65533;&#65533;9&#65533;q5Q&#65533;Q5R'&#65533;R/5S7&#65533;S?5TG5T&#65533;Ok&#65533;&#65533;	&#2038;&#65533;V;Wg&#65533;WwuV&#65533;&#65533;WouXkuY&#65533;&#65533;X&#65533;5X&#65533;&#65533;X&#65533;u[&#65533;&#65533;Z&#65533;uZ&#65533;&#65533;\&#65533;uW&#65533;u]&#65533;&#65533;\&#2037;Y&#65533;u^&#65533;uO&#65533;lUg&#65533;!GbO&#65533;&#65533;vb#vb7&#65533;a;&#65533;&#65533;)&#65533;bG&#65533;c6d[veSvcc&#65533;fk&#65533;&#65533;dKv&#65533;yvh&#65533;vd3&#65533;h&#65533;6i&#65533;&#65533;g#6j+&#65533;`&#65533;%g&#65533;e&#65533;&#65533;c&#65533;5i&#65533;&#65533;l&#2038;Z&#65533;6j&#65533;vg&#65533;&#65533;o&#65533;6pO&#65533;p&#65533;vqc&#65533;p'wm?6r_6q6=&#65533;&#65533;1&#65533;qC&#65533;u[&#65533;o?wo&#65533;vpowug&#65533;q'&#65533;w&#65533;&#65533;s7wk&#65533;u&#65533;wg&#65533;&#65533;v&#65533;&#65533;t&#65533;N+svi&#65533;&#65533;l&#65533;&#65533;u&#65533;&#65533;ic&#65533;h&#65533;wf&#65533;6~&#65533;&#65533;z&#65533;&#65533;3w&#65533;~3w}&#65533;6k&#65533;&#65533;h&#65533;{&#65533;&#65533;.S7&#65533;&#65533;&#65533;g&#1783;&#65533;&#65533;&#65533;&#65533;g&#65533;&#65533;jo&#65533;&#65533;sx~K6&#65533;gx&#65533;&#65533;&#65533;&#65533;3&#65533;s&#65533;&#65533;&#65533;o&#65533;&#65533;V&#65533;&#65533;hs&#65533;&#65533;W&#65533;v&#65533;wP&#65533;7&#65533;&#65533;x&#65533;&#65533;x&#65533;&#65533;8&#65533;&#65533;x&#65533;&#65533;&#65533;&#65533;&#65533;&#65533;W&#65533;O&#65533;&#65533;&#65533;&#65533;,8&#65533;S&#65533;&#65533;3&#65533;&#65533;8&#65533;?&#65533;&#65533;&#65533;&#65533;&#65533;8&#65533;_&#65533;&#65533;g&#65533;~&#65533;&#65533;&#65533;&#65533;x}&#65533;7&#65533;#&#65533;UO&#65533;&#65533;7y&#65533;&#65533;7&#65533;&#65533;&#65533;&#65533;c8&#65533;k&#65533;&#65533;&#65533;&#65533;&#65533;&#65533;&#65533;&#65533;&#65533;9&#65533;&#65533;&#65533;&#65533;&#65533;&#65533;&#65533;y&#65533;yx+&#65533;&#65533;&#65533;&#65533;&#65533;38&#65533;&#65533;&#65533;&#65533;&#65533;8&#65533;&#65533;&#65533;'&#65533;&#65533;#&#65533;&#65533;Gy&#65533;&#65533;&#65533;'y&#65533;&#65533;x&#65533;&#65533;x&#65533;9&#65533;&#65533;6&#65533;&#15810;&#65533;6hwzpz&#65533;&#65533;&#65533;s&#65533;:&#65533;&#761;&#65533;W&#65533;uGw&#65533;&#65533;&#65533;z&#65533;&#65533;f&#65533;x&#65533;&#65533;&#65533;}&#65533;yu77&#65533;oy&#65533;&#65533;&#65533;y&#65533;z&#65533;&#65533;&#65533;&#65533;&#65533;8&#65533;?:r&#65533;x&#65533;&#65533;O&#65533;&#65533;&#506;&#65533;z&#65533;&#65533;&#65533;{&#65533;&#1273;&#65533;&#65533;9&#65533;_&#65533;&#65533;g;&#65533;&#65533;&#65533;&#65533;[&#65533;&#65533;{&#65533;`&#65533;~{9&#65533;c&#65533;&#65533;G9&#65533;&#65533;&#65533;&#65533;&#65533;&#65533;&#65533;&#65533;;&#65533;&#65533;{&#65533;&#65533;&#65533;&#65533;&#65533;&#32217;C:&#65533;G&#65533;&#65533;5&#65533;j&#65533;y&#65533;&#65533;&#65533;&#65533;&#65533;:&#65533;&#65533;{&#65533;&#65533;&#65533;&#65533;<&#65533;&#65533;&#65533;&#65533;&#65533;&#65533;:&#65533;&#65533;4&#65533;&#65533;;&#65533;6&#65533;&#65533;zz&#65533;;&#65533;_<&#65533;g&#65533;&#65533;o<&#65533;w&#65533;&#65533;W&#65533;&#65533;&#65533;&#65533;&#65533;C<&#65533;&#65533;v&#65533;&#65533;{B&#65533;g!&#747;&#65533;&#635;&#65533;&#743;|&#65533;&#252;&#65533;&#65533;&#65533;&#751;&#65533;&#65533;&#1020;&#65533;&#65533;<&#65533;&#65533;&#65533;&#65533;&#65533;<&#65533;&#65533;&#1015;|&#65533;&#65533;&#65533;&#65533;&#65533;&#65533;&#65533;|&#65533;&#65533;&#65533;&#65533;+=&#65533;&#65533;&#65533;/&#65533;`&#65533;|&#65533;X6&#65533;&#65533;&#65533;&#1496;&#65533;o=&#65533;w&#65533;&#65533;=&#1543;&#65533;&#1551;=&#1623;&#65533;&#1631;}&#65533;g}&#1643;5&#65533;S}&#65533;&#65533;wb&#65533;&#65533;&#65533;3=&#65533;;&#65533;&#65533;&#65533;=&#65533;&#2045;&#65533;&#65533;=&#65533;&#65533;&#65533;&#65533;=&#65533;&#65533;&#65533;&#65533;&#65533;&#65533;&#65533;&#65533;&#65533;9&#65533;=&#65533;Dxc_}&#65533;3&#65533;&#65533;c=&#65533;_&#65533;&#65533;O&#65533;&#65533;G>&#65533;G~&#65533;g>&#65533;o&#65533;&#65533;&#65533;w&#65533;&#65533;{>&#65533;&#65533;&#65533;>&#37118;&#65533;W>&#33790;&#65533;S5&#65533;&#65533;&#792;&#65533;&#65533;&#65533;&#65533;&#65533;&#766;&#65533;&#65533;>&#65533;&#2046;&#65533;&#65533;&#65533;&#65533;>&#65533;&#65533;&#65533;&#65533;>&#65533;G&#65533;&#65533;&#65533;~&#65533;`&#65533;&#65533;~&#65533;#?&#65533;&#65533;&#65533;&#65533;&#65533;&#65533;7?&#65533;&#65533;&#65533;K&#65533;&#540579;Q?&#65533;&#65533;&#700;&#65533;&#65533;&#65533;~&#65533;O&#65533;&#65533;&#65533;?&#65533;&#65533;&#65533;&#65533;&#65533;~&#65533;b?&#65533;&#65533;{c;~&#65533;3&#65533;&#65533;&#65533;?&#65533;&#65533;&#65533;&#65533;&#65533;&#65533;&#65533;&#65533;?&#65533;&#65533;&#65533;g&#65533;{&#65533;&#65533;}&#65533;w&#65533;&#65533;&#1791;&#65533;&#65533;&#65533;&#65533;?&#65533;&#65533;?&#65533;3b&#65533;&#65533;&#1996;&#65533;k>&#65533;&#65533;&#65533;&#1791;&#65533;&#65533;&#65533;&#65533;?&#65533;_&#65533;&#65533;CX&#65533;&#65533;&#65533;#LC&#65533;&#65533;&#65533;O?&#65533;&#511;&#65533;&#65533;&#65533;&#65533;?&#65533;&#65533;?&#65533;&#65533;&#65533;76&#65533;&#65533;&#65533;&#65533;/>&#65533;G&#65533;&#1683;?&#65533;&#1791;&#65533;&#65533;&#65533;&#65533;&#65533;{&#65533;&#65533;]&#65533;&#65533;&#65533;&#65533;&#65533;&#65533;&#779;&#65533;>&#65533;&#65533;&#65533;&#65533;&#65533;&#65533;&#65533;&#1791;&#65533;&#65533;&#65533;&#65533;&#65533;&#65533;&#65533;&#65533;7&#65533;&#65533;&#65533;&#65533;&#65533;H&#65533;&#65533;&#65533;&#65533;&#65533;_&#65533;]&#65533;&#65533;&#65533;&#65533;&#65533;_&#65533;&#65533;&#65533;?&#65533;&#1791;&#65533;&#65533;?&#65533;&#65533;&#65533;&#65533;&#65533;&#65533;&#65533;&#65533;&#65533;&#65533;&#65533;&#65533;&#65533;/&#65533;&#65533;c&#65533;&#65533;&#1791;&#65533;&#65533;&#65533;&#65533;?&#65533;&#65533;>&#65533;G6&#65533;&#65533;&#65533;&#65533;/>&#65533;&#65533;?&#65533;&#65533;>&#65533;&#65533;&#65533;&#1791;&#65533;&#65533;&#65533;&#65533;?&#65533;&#65533;~&#65533;&#65533;&#65533;&#65533;&#65533;&#65533;S&#65533;&#65533;&#65533;&#65533;&#65533;&#65533;?&#65533;&#65533;&#65533;&#65533;?&#65533;&#1791;&#65533;C?&#65533;Q~c&#65533;&#65533;&#65533;&#65533;/&#65533;&#65533;&#65533;&#65533;&#65533;/&#65533;_&#65533;&#65533;&#65533;?&#65533;&#1791;&#65533;&#65533;&#65533;&#65533;&#65533;]?&#65533;&#65533;&#65533;&#65533;s&#65533;&#65533;&#65533;{&#65533;&#65533;&#65533;}&#31740;&#65533;&#65533;?&#65533;&#1791;&#65533;&#65533;&#65533;?&#65533;76&#65533;&#65533;&#65533;&#65533;/>&#65533;&#65533;&#65533;&#65533;g&#65533;&#65533;&#65533;&#65533;&#65533;&#65533;&#767;&#65533;&#65533;&#65533;&#65533;?&#65533;&#65533;&#65533;&#65533;k&#65533;>&#65533;v&#65533;&#65533;&#65533;&#892;8&#65533;&#65533;&#65533;&#65533;&#65533;}&#65533;&#65533;?&#65533;&#1791;&#65533;&#65533;&#65533;&#65533;?&#65533;/O&#65533;&#65533;&#1996;i&#65533;&#65533;&#65533;_&#65533;&#65533;S&#65533;&#65533;&#65533;&#65533;&#65533;&#65533;&#65533;&#65533;?&#65533;&#1791;&#65533;&#65533;&#65533;_&#65533;&#65533;&#65533;&#65533;&#65533;&#65533;&#1279;&#65533;3&#65533;&#65533;&#65533;&#65533;&#65533;/&#65533;&#65533;&#65533;&#65533;&#65533;?&#65533;&#65533;?&#65533;g>&#65533;a}c&#65533;&#65533;&#65533;&#65533;&#65533;&#65533;>&#65533;_&#65533;G&#65533;'\&#65533;&#65533;&#65533;?&#65533;&#1791;&#65533;&#65533;&#65533;/?&#65533;&#65533;&#65533;&#65533;&#65533;K&#65533;&#65533;&#65533;&#671;>&#65533;-?&#65533;_&#65533;&#65533;&#65533;&#65533;&#65533;&#65533;?&#65533;&#1791;&#65533;&#65533;&#65533;c&#65533;&#65533;&#65533;&#65533;&#65533;&#65533;&#65533;&#65533;&#65533;&#65533;&#1944;&#65533;&#65533;&#65533;&#65533;&#65533;&#65533;&#65533;&#65533;_&#65533;&#65533;_&#65533;&#65533;&#65533;?&#65533;&#1791;&#65533;&#65533;&#65533;&#65533;_&#65533;&#65533;u&#65533;&#65533;&#65533;&#892;&#65533;&#65533;s>&#65533;&#65533;&#65533;O?&#65533;&#1791;&#65533;&#65533;&#65533;&#65533;&#65533;_&#65533;&#65533;K&#65533;c&#65533;&#65533;&#65533;#&#65533;!O[`&#65533;&#65533;'\&#65533;]?&#65533;/&#65533;_&#65533;&#65533;&#65533;&#65533;?&#65533;&#1791;&#65533;&#65533;?&#65533;_&#65533;&#647;&#65533;&#65533;&#65533;&#65533;&#65533;&#65533;&#65533;;?&#65533;_?&#65533;&#65533;~&#65533;&#65533;<&#65533;&#65533;?&#65533;&#1791;&#65533;&#65533;&#65533;_&#65533;&#65533;?&#65533;'6&#65533;&#65533;&#65533;&#65533;v&#65533;g&#65533;&#65533;&#65533;&#65533;&#65533;&#65533;&#65533;&#65533;&#65533;?&#65533;&#1791;&#65533;&#65533;&#65533;&#765;X&#65533;&#65533;&#65533;L+v&#65533;g>&#65533;q~&#65533;]&#65533;&#65533;&#65533;&#65533;&#65533;?&#65533;&#1791;&#65533;W&#65533;&#65533;&#65533;c&#65533;&#65533;&#65533;&#65533;&#65533;/>&#65533;>&#65533;S&#65533;&#65533;_&#65533;&#65533;&#65533;?&#65533;&#1791;&#65533;&#65533;&#65533;&#65533;&#65533;g~b&#65533;&#65533;&#65533;ON#&#1282;&#65533;&#65533;&#65533;_&#65533;'\&#65533;]&#65533;&#65533;&#1791;&#65533;&#65533;&#65533;&#65533;?&#65533;_&#65533;'&#1028;&#65533;Gv&#65533;&#65533;&#65533;&#892;>&#65533;{&#65533;&#65533;g&#65533;&#65533;&#65533;&#65533;&#65533;&#65533;&#65533;&#65533;&#65533;?&#65533;&#1791;&#65533;&#65533;&#65533;^&#65533;&#65533;&#65533;&#65533;X=&#65533;{&#65533;&#65533;&#65533;&#65533;&#65533;&#65533;&#65533;_?&#65533;&#1791;&#65533;&#65533;&#65533;&#65533;&#65533;&#60412;&#65533;O6&#65533;&#65533;&#65533;&#65533;6&#65533;{&#65533;&#65533;&#65533;&#65533;&#65533;&#65533;_&#65533;&#65533;_&#65533;&#65533;_&#65533;&#65533;&#65533;&#65533;&#65533;?&#65533;&#1791;&#65533;&#65533;&#65533;&#65533;c}b&#65533;&#65533;&#65533;&#65533;p&#65533;&#65533;&#65533;c&#65533;&#65533;&#1789;&#65533;_&#65533;&#65533;_&#65533;&#65533;&#65533;?&#65533;&#1791;&#65533;&#65533;&#65533;&#65533;g>V&#65533;&#65533;&#65533;&#1740;i&#65533;>&#65533;{&#65533;&#65533;s&#65533;G&#65533;<&#65533;&#65533;&#65533;&#65533;?&#65533;&#1791;&#65533;G&#65533;&#65533;'6&#65533;&#65533;&#65533;&#65533;&#65533;k-&#65533;&#65533;&#65533;?&#65533;+&#65533;&#65533;&#65533;?&#65533;&#1791;&#65533;&#65533;&#65533;&#65533;&#65533;d&#65533;&#65533;&#65533;&#65533;&#65533;&#65533;&#65533;&#65533;&#65533;&#1022;&#65533;_?&#65533;_&#65533;&#65533;_&#65533;&#65533;&#1791;&#65533;&#65533;&#65533;&#65533;?&#65533;&#65533;&#65533;&#65533;3~&#65533;&#65533;&#65533;&#65533;&#65533;Y&#65533;>&#65533;&#65533;&#65533;&#65533;k>&#65533;&#65533;&#65533;&#65533;?&#65533;&#1791;&#65533;G&#65533;&#65533;G6&#65533;&#65533;&#65533;&#65533;	_&#65533;~&#65533;~&#65533;~&#65533;~&#65533;~&#65533;~&#65533;&#65533;=V&#65533;&#65533;&#65533;L&#65533;D&#65533;F&#65533;&#65533;T&#65533;&#65533;&#65533;&#65533;*\&#65533;&#65533;&#199;:&#65533;1bC&#65533;&#65533;5v&#65533;&#65533;&#65533;&#327;#'v&#776;&#65533;$J&#65533;*C&#65533;)&#65533;G&#65533;=5&#65533; gN&#65533;;y&#65533;&#65533;&#65533;hP&#65533;C&#65533;5ziR&#65533;K&#65533;6u&#65533;jT&#65533;S&#65533;V&#65533;z&#65533;&#65533;@&#65533;Mr&#65533;&#65533;&#65533;&#302;_&#354;$v&#65533;&#1522;\&#1530;D&#65533;6-[&#65533;f&#65533;&#65533;%y&#65533;nA&#65533;&#65533;*a&#65533;&#65533;p`&#65533;&#65533;	6|qb&#65533;b&#65533;&#65533;&#65533;K&#65533;&#65533;&#65533;&#529;%W&#65533;&#65533;&#65533;&#65533;&#65533;&#662;9s&#65533;&#65533;Y&#65533;f&#855;?&#65533;}z4j&#1374;	&#65533;v&#65533;&#65533;j&#1260;c&#65533;&#65533;&#65533;z6i&#1589;&#65533;T&#65533;xp&#65533;&#201;7~|&#65533;&#65533;&#65533;R&#65533;RF&#65533;&#65533;&#65533;&#65533;&#65533;`&#65533;&#222;^P&#65533;&#65533;&#65533;&#1785;B&#65533;&#65533;Y;v&#65533;&#65533;&#65533;&#65533;7O&#65533;&#65533;&#65533;&#65533;&#65533;&#231;'&#65533;~}&#893;}&#65533;&#1527;~&#65533;&#65533;&#65533;#&#65533;u&#65533;&#65533;?&#65533;&&#65533;&#65533;%#&#65533;&#65533;L&#65533;7#k&#65533;&#65533;uk&#65533;2+&#65533;&#65533;41&#65533;L&#65533;	;&#65533;&#65533;&#65533;/&#65533;pDK&#65533;AS4qEkR&#65533;E|,&#65533;&#65533;l&#65533;&#65533;u&#1809;G&#65533;&#65533;h&#20461;*p &#65533;<&#65533;H"&#65533;$&#65533;&#65533;%	4&#65533;I(&#65533;&#65533;&#65533;&#65533;*)<&#65533;&#65533;,&#65533;T&#65533;&#65533;+&#65533;&#65533;RK$&#65533;&#1298;&#65533;!&#65533;&#65533;&#65533;L+&#65533;&#65533;&#65533;4&#65533;dSM5y&#65533;&#65533;?&#65533;z&#65533;&#65533;<&#65533;&#1811;&#1000;&#65533;&#65533;?%&#65533;4&#65533;9&#65533;&#65533;&#65533;Q*&#65533;<&#65533;FURB&#65533;&#65533;&#65533;D5SI&#65533;&#65533;RK;&#65533;TSP9&#65533;T#&#65533;&#65533;&#65533;&#65533;>U]&#65533;&#65533;V]&#65533;oNd&#322;&#65533;,8&#65533;&#65533;&#65533;\q&#65533;uW]s&#65533;&#65533;W`&#65533;&#65533;5Xbm&#65533;&#65533;]&#65533;-&#65533;&#65533;c&#65533;}6&#65533;b&#65533;&#65533;v&#65533;a&#65533;e[g&#65533;&#65533;V&#65533;l&#65533;&#65533;&#65533;&#65533;hi&#65533;&#65533;&#65533;W&#65533;=&#65533;t&#65533;]&#65533;&#65533;v&#65533;}&#65533;x&#22359;&#65533;z&#65533;&#65533;&#65533;|&#65533;J&#65533;}&#65533;&#65533;&#65533;&#65533;&#65533;&#65533;&#65533;>&#65533;^&#65533;&#65533;~&#65533;&#65533;&#65533;&#65533;-&#65533;&#65533;&#728;&#65533;=&#65533;&#65533;E&#65533;&#65533;&#65533;c&#65533;&#65533;U^&#65533;e&#65533;k&#65533;e&#65533;&#65533;&#65533;m&#65533;&#65533;u&#1945;&#65533;}&#65533;&#34821;&#65533;&#34957;>&#39189;^&#65533;&#39325;~&#65533;&#65533;~&#65533;&#65533;&#65533;&#43693;&#65533;&#47925;&#1946;&#65533;&#65533;&#65533;&#65533;&#65533;&#65533;&#65533;&#65533;&#65533;>&#65533;&#65533;&#65533;^&#65533;m&#65533;Qn&#60937;~Y&#65533;&#65533;&#65533;&#65533;&#65533;&#65533;&#65533;&#65533;&#65533;&#65533;d&#65533;\&#1344;  !&#65533;   ,  ^  } &#65533; H&#65533;&#65533;&#65533;&#65533;*\&#560;&#65533;&#199;#J&#65533;H&#65533;&#65533;&#331;	&#65533;i&#65533;&#561;&#65533;&#463; C&#65533;I&#65533;&#65533;&#595;(S&#65533;\&#65533;r%&#407;0c&#668;I&#65533;&#65533;&#859;8s&#65533;&#65533;&#627;&#65533;&#984;&#65533;&#65533;
J&#65533;&#65533;&#1123;H&#65533;*]&#692;&#65533;&#1255;P&#65533;J&#65533;*&#65533;&#65533;&#1387;X&#65533;j&#65533;&#693;&#65533;&#1519;`RK&#65533;&#65533;&#1651;h&#1258;%&#65533;&#65533;&#1783;p&#65533;&#669;KW&#65533;&#1723;x&#65533;&#65533;&#65533;kLo&#1919;&#65533;L&#65533;p&#65533;]{+^&#65533;&#65533;@Q&#65533;&#65533;.-8T&#65533;U&#65533;~IVk&#65533;&#65533;&#65533;&#992;C&#65533;&#65533;&#65533;&#689;&#65533;&#1197;&#65533;Vm&#65533;&#65533;&#1261;_&#65533;&#65533;M;5l&#1779;q&#65533;&#65533;]&#65533;&#65533;&#65533;&#1975;}N<&#65533;p&#65533;B_&#65533;r&#65533;l&#65533;&#65533;_Bk5&#65533;&#65533;P&#65533;&#65533;T&#65533;VML&#65533;/&#1325;\&#65533;&#65533;r&#65533;;w&#65533;&#65533;&#65533;&#1259;_&#1022;}B&&#65533;&#65533;&#65533;O&#65533;&#65533;&#65533;0$&#65533;T&#65533;i&#65533;&#65533;e&#65533;&#65533;+E	&#65533;@&#65533;&#65533;&#65533;JP&#272;GD+&#65533;&#65533;&#65533; [&#65533;Uh&#65533;f&#65533;&#65533;|v&#65533;-&#65533;v^w&#65533;3T&#65533;+ULs&#65533;&#65533;r&#65533;D&#65533;&#65533;8&#65533;&#65533;Q&#65533;x&#1245;&#65533;"&#65533;&#65533;QF&#65533;dFnV&#65533;J"&#65533;deB&#65533;&#65533;d&#65533;&#65533;MYrV&	&#65533;Q&#65533;9&#65533;&#65533;C5eJ
TL&#65533;C&#65533;&#65533;&#708;j&#65533;&#65533;p&#65533;)'{Dzh&#65533;I)&#65533;&#65533;[E
&#65533;&#65533;&#65533;% &#65533;w?U&#65533;+&#65533;&#65533;&#1692;&#65533;F*&#65533;`!&#65533;f&#65533;}&#65533;'&#65533;&#65533;&#1352;&#1318;W&#65533;>&#65533;&#65533;&#65533;Q&#65533;z&#65533;&#65533;K]`&#65533;&#65533;&#65533;&#65533;&#65533;&#65533;&#65533;&#65533;D&#65533;&#65533;eP&#65533;$&#65533;&#65533;&#65533;&#65533;R&#65533;+&#65533;&#65533;Jv&#65533;&#65533;&#65533;)&#65533;&#65533;&&#65533;&#65533;/55j&#65533;&#65533;F&#1895;&#1314;Z&#65533;&#65533;&#65533;j&#65533;-&#65533;&#65533;NKhRD&#65533;:&#65533;/%N{&#65533;Q'^&#65533;J&#65533;&#869;y)&#65533;&#65533;&#65533;+&#65533; &#65533;'%&#65533;&#65533;&#65533;&#65533;&#65533;&#65533;&#65533;I&#65533; gR&#65533;&&#65533;g&#65533;&#65533;l&#65533;&#65533;&#65533;~+&#65533;&#65533;=&#65533;p&#65533;
_&#65533;&#65533;&#65533;&#65533;&#65533;S	&#65533;&#65533;&#65533; _&#65533;&#1523;yBE&#65533;R$s&#65533;&#65533;&#65533;&#65533;&#65533;&#65533;0&#65533;q&#65533;&#65533;l&#65533;&#65533;8&#65533;&#65533;&#65533;&#65533;&#65533;r&#65533;JUt&#65533;&#65533;JK&#65533;&#65533;&#65533;&#65533;p&#698;&#65533;&#65533;&#65533;&#411;&#65533;&#65533;3&#65533;_&#65533;&#65533;&#65533;&#65533;Xg&#65533;&#65533;&#65533;&#65533;BJ&#1508;&#65533;&#65533;X&#65533;c&#65533;m&#65533;&#65533;^&#65533;&#65533;&#65533;&#65533;]&#65533;&#65533;&#65533;&#65533;k&#65533;-P&#65533;e&#65533;&#65533;(&#1885;&#65533;&#65533;h&#65533;&#65533;&#65533;&#65533;&#2025;&#65533;&#65533;&#65533;4&#65533;.&#65533;&#65533;&#65533;&#65533;&#65533;&#65533;7)&#65533;@.y&#65533;On9&#65533;L^9&#65533;g^&#65533;&#29923;&#65533;&#65533;&#65533;k~&#65533;&#38915;&#65533;x&#65533; &#65533;&#65533;&#65533;&#462;&#65533;(&#65533;&#65533;J&#65533;&#65533;&#65533;~{&#65533;&#65533;&#65533;&#65533;&#65533;&#65533;&#65533;&#65533;&#65533;&#65533;.&#65533;&#65533;&#65533;&#65533;&#65533;&#65533;&#65533;&#65533;&#65533;&#225730;&#65533;&#65533;&#65533;&#65533;y&#1832;&#65533;rx0&#65533;&#65533;K0&#65533;DJ(q&#65533;"&#65533;&#65533;&#65533;&#65533;&#65533;&#65533;&#65533;&#65533;,&#65533;w}>&#65533;j&#65533;&#65533;&#65533;&#65533;_&#65533;&#65533;&#65533;i&#65533;&#65533;&#65533;&#65533;h&#65533;&#65533;R&#65533;5&#65533;&#65533;&#65533;&#65533;&#65533;&#65533;&#65533;&#65533;&#65533;N&#65533;y&#65533;&#65533;'H&#65533;
ZPx&#65533;&#65533;9&#65533;&#1391;}&#65533;&#65533;@&#65533;&#65533;=Z&#1058;&#65533;[&#65533;&#65533;&#65533;&#65533;&#65533;&#65533;&#65533;&#65533;&#65533;!W(C&#65533;0&#65533;7&#65533;a&#1751;&#65533;&#65533;&#65533;s&#65533;&#65533;&#65533;&#65533;?!&#65533;&#129;HL&#65533;UC&#65533;:&#65533;P&#65533;"&#65533;&#65533;W=&#65533;&#65533;?&#65533;&#65533;,P&#65533;
&#65533;&#65533;/{&#65533;&#65533;^0h1&#65533;V&#65533;r&#65533; `m&#65533;&#65533;&#65533;&#65533;&#1030;n&#65533;&#65533;m&#65533;&#65533;&#65533;&#65533;&#65533;0d&#65533; Dq]C&#65533;d&#65533;%&#592947;&#65533;&#65533;&#65533;F&#65533;.&#65533;\&#65533;=x=7&#65533;&#65533;)&#65533;_&#65533;&#65533;W&#65533;&#65533;k&#65533;&#65533;&#65533;'c&#65533;FR&#65533;0&#65533;y&#65533;&#65533;&#65533;xGS&#65533;&#65533;&#65533;xL&#65533;)&#65533;HTDB~&#65533;E 9 &#65533;!&#65533;&#65533;&#65533;X+&#65533;&#65533;&#65533;bS&#65533;&#65533;&#65533;&#65533;%/&#65533;CR&#65533;.&#65533;&#65533;&#65533;&#65533;V&#65533;&#65533;Ip&#62352;&#65533;&#65533;&#65533;&#65533;&#65533;&#65533;P&#65533;<&#65533;&#65533;&#65533;&#65533;&#65533;o&#1425;&#65533;&#65533;l&#65533;&#65533;&#65533; Q\&#65533; &#65533; &#65533;H&#65533;&#65533;&#65533;&#65533;"&#65533;&#65533;&#65533;&#65533;~&#65533;~|&#65533;&#65533;4I?&#65533;1s&#65533;&#65533;kE0r&#65533;T&#65533;"{&#65533;4'&#65533;&#65533;Pu&#65533;&#65533;&#65533;&#65533;&#65533;%:&#65533;&#65533;x&#65533;b&#49924;,"&#65533;GX&#65533;&#65533;(E&#65533;0&#65533;&#65533;RGR&#65533;z&#65533;&#65533;ZA&#65533;&#65533;&#65533;&#65533;e&#65533;&#65533;&#65533;P&#65533;.T&#65533;8&#65533;&#65533;&#65533;&#65533;i,_IGs&#65533;Q&#65533;&#65533;j:&#65533;(	Q, &#65533;h*&&#65533; &#65533;&#65533;&#65533;X&#65533;&#65533;>[&#65533;&#65533;'&#65533;&#65533;&#65533;&#65533;bLS&#65533;&#65533;8Bn-k+&#65533;&#65533;&#65533;&#65533;"{]&#65533;&#65533;F&#65533;(Q&#65533;U&#65533;&#65533;&#65533;]&#65533;&#65533;B&#65533;]&#143;&#65533; *(&#1088;&#65533;&#65533;2&#65533;&#65533;Ml&#65533;V&#65533;&#65533;&#65533;N0&#65533;V&#65533;b_U	C7j&#987;&#21765;NS&#65533;&#65533;&#65533;&#65533;&#65533;/&#65533;&#65533;R&#65533;T&#65533;NT&#65533;&#65533;MeZaiC&#65533;:&#65533;&#65533;&#65533;u&#65533;$
&#65533;&#65533;&#65533;&#65533;&#65533;6=[u&#65533;n1&#65533;E,b&#65533;&#65533;+&#65533;d&#230;&#65533;8&#65533;/l&#65533;&#65533;F[&#65533;'B &#1528; ma&QI&#1864;z&#65533;&#65533;&#65533;M&#65533;+J&#65533;zs&#65533; &#65533;lgK	&#65533;: &#65533;M&#65533;z&#65533;&#65533;&#65533;&#65533;&#65533;&#65533;&#65533;|&#65533;K&#65533;&#65533;&#65533;&#65533;&#65533;&#65533;&#65533;/1V&#65533;&#65533;&#65533;&#65533;&#65533;&#65533;]&#65533;&#65533; ;&#65533;p&#65533;&#65533;K&#65533;_&#65533;b&#65533;&#65533;[&#65533;&#65533;&#65533;_[&#65533;&#65533;&#65533;o&#65533;)<&#65533;&#65533;*&#65533;&#65533;&#65533;&#65533;0&#65533;G&#65533;`&#65533;x&#65533;(&#65533;&#65533;&#65533;&#65533;h<S&#65533;&#65533;&#1784;.[&#65533;0 ,&#65533;&#65533;&#65533;&#65533;&#65533;@&#65533;&#65533;&#65533;L&#65533;"&#65533;&#65533;&#65533;1,&#65533;&#65533;&3&#65533;&#65533;h&#210;&#65533;,&#65533;6&#65533;&#65533;&#65533;>^2&#65533;&#65533;&#65533;&#65533;*;&#65533;&#65533;I&#65533;&#65533;&#65533;7&#65533;&#65533;Xy&#65533;gF2&#65533;&#65533;&#65533;f,Oy&#65533;&#65533;a&#65533;&#65533;,e9[`v63&#65533;&#65533;&#65533;&#65533;$$r?&#65533;&#65533;&#65533;&#386;b<&#434;&#65533;&#65533;&#65533;(7z&#1102;&#65533;4&#65533;'&#65533;&#65533;JK&#65533;&#1172;&#65533;&#65533;&#65533;&#65533;l&#65533;Hk&#65533;>&#948;&#65533;CM&#65533;+&#65533;z&#1255;5&#65533;WmjG&#65533;&#65533;m&#65533;8,&#65533;gM&#65533;l5	5&#65533;w&#65533;&#65533;^&#65533;&#65533;&#1532;nt&#65533;Y&#65533;&#65533;]&#65533;:&#65533;&#65533;&#65533;t&#65533;&#65533;id&#65533;&#65533;	p&#65533;&#65533;kM&#65533;j&#12593;96&#65533;&#65533;&#65533;ns&#65533;&#65533;&&#65533;&#65533;3&#65533;&#65533;g&#65533;&#65533;&#65533;&#65533;F&#65533;&#65533;&#65533;&#65533;&#65533;&#65533;bw&#65533;&#65533;&#65533;&#65533;&#65533;&#65533;&#65533;[&#65533;&#65533;&#65533;&#65533;7&#65533;&#65533;&#65533;la&#65533;{&#65533;&#65533;&#65533;v&#65533;[&#65533;o]&#65533;&#65533;	&#1053;8&#65533;&#65533;&#65533;&#65533;G&#65533;;&#65533;&#65533;%^&#65533;&#65533;&#65533;&#65533;&#65533;&#65533;&#65533;&#65533;&#65533;&#65533;-&#65533;O&#65533;&#65533;/&#65533;&#65533;-&#65533;&#65533;&#65533;L&#65533;p&#65533;&#65533;W~{&#65533;&#65533;/&#65533;8&#65533;&#65533;=&#65533;&#65533;&#65533;I6&#65533;&#65533;a&#65533;q`&#65533;&#65533;Ox&#65533;XN&#65533;&#65533;:&#65533;1O:&#65533;e~s&#65533;&#65533;&#65533;&#65533;L/u&#469;&#65533;q&#65533;&#2009;&#65533;?&#65533;r&#65533;}`-&#65533;&#65533;w&#65533;&#65533;7&#65533; p&#65533;&#65533;h?&#65533;&#65533;&#65533;ms&#65533;k{&#65533;}&#65533; &#65533;&#65533;u&#65533;&#65533;}&#65533;J&#65533; &#1413;=&#65533;@`&#65533;&#65533;&#65533; mWA[&#65533;&#65533;V&#65533;&#65533;&#65533;S}&#65533;5&#65533;&#65533;q.w5&#65533;&#65533;&#65533;Fr&#65533;%&#65533;&#65533;;/&#65533;
K&#65533;&#65533;tS&#65533;&#65533;v&#65533;&#65533;&#65533;&#65533;W_k&#65533;&#65533;z[&#65533;B
p&#65533;-&#65533;&#65533;&#65533;&#65533;&#65533;#&#65533;k?&#65533;8&#65533;&#65533;&#65533;&#65533;e&#65533;&#65533;&#65533;&#65533;]&#65533;&#65533;P&#65533;&#65533;&#65533;&#65533;&#65533;(d&#65533;&#65533;&#43991;&#65533;&#65533;&#65533;&#65533;&#65533;&#65533;&#65533;&#65533;
K&#65533;=&#65533;&#65533;w&#65533;&#65533;D&#65533;Y&#65533;?v&#919;^&#65533;&#65533;[&#65533;&#65533;&#65533;&#65533;0&#65533;&#65533;&#65533;&#65533;>&#65533;&#65533;&#65533;&#65533;&#65533;&#65533;^&#65533;gzX&#65533;gX&#65533;[ t&#65533;w&#65533;p&#65533;il&#65533;q&#439;~&#65533;v&#65533;GiV&#Wl&#65533;'t&#65533;s%&#65533;&#1473;&#65533;&#65533;}&#65533;&#65533;xv$P&#65533;U~(8~4W~&#65533;&#65533;l&#65533;s&#65533;S&#65533;&#65533;{qgj%&#65533;;&#65533;&#65533;<&#65533;U&#65533;giq&#65533;&Y&#65533;v&#65533;&#65533;&#65533;0&#65533;o&#65533;&#65533;&#65533;/(y&#65533;&&#65533;&#65533;&#65533;x&#65533;&#65533;'&#65533;&#65533;&#1090;Q&#65533;mX
&#1539;^xO 8jH&#65533;&#65533;`%&#65533;X&#65533;
&#65533;&#65533;l8sJ&#514;|1&#65533;~&#65533;&#65533;W&#65533;)&#65533;&#65533;Zp~&#65533;&#65533;&#65533;&#65533;&#65533;u_8&#65533;&#65533;&#65533;
&#65533;&#65533;k'c&#65533;x&#65533;&#65533;&#65533;&#65533;w&#65533;&#65533;s&#65533;&#65533;&#65533;'&#65533;&#65533;&#65533;&#65533;&#65533;&#65533;pHt&#65533;3
&#65533;8&#65533;&#65533;&#65533;;&#65533;&#65533;k@&#65533;0+ &#65533;&#65533;F&#65533;&#65533;&#65533;&#65533;nkXu&#65533;&#65533;s&#65533;&#65533;=&#65533;[@<&&#65533;&#65533;c:&#65533;&#65533;&#65533;C&#65533;&#65533;xH&#65533;p&#65533;&#65533;&#65533;mp&&#65533;&#65533;&#65533;8&#65533;7&#65533;M&#65533;O&#65533;v&#65533;Wl&#65533;&&#65533;RP{7&#65533;~&#65533;&#65533;&#65533;&#65533;&#1029;&#65533;X&#65533;&#65533;s&#65533;Cq&#65533;&#65533;|&#65533;&#1542;&#65533;(&#65533;H~&#65533;us&#65533;&#65533;H (Py:`|&#65533;Vr&#65533;c&#65533;&#65533;@&#536;y[&#65533;&#58896;&#65533;&#65533;&#65533;o8&#65533;&#65533;&#65533;~&#65533;Xn&#1112;|%&#65533;&#65533; &#65533; 
&#65533; &#1617;&#65533;&#65533;&#65533;&#65533;Sx&#65533;&#65533;t&#65533;X&#65533;I8&#65533;&#65533;&#65533;ig&#1488;&#65533;q&#65533;&#528;&#65533;&#65533;b&#65533;&#65533;6y5 &#65533;&#65533;&#65533;I&#65533;&#65533;X&#65533;Q&#1426;.&#65533;&#65533;&#1192;{&#65533;&#65533;yCYwI&#65533;&#65533;;&#65533;@&#65533;7&#65533;&#65533;&#65533;&#65533;&#65533;6&#65533;ng&#65533;&#65533;df&#65533;&#65533;&#65533;'u&#65533;&#65533;&#65533;&#65533;G&#65533;~OW&#65533;&#65533;H<Py&#65533;&#65533;&#65533;&#65533;&#65533;s<&#65533;&#65533;&#65533;&#65533;sYIwr	&#65533;Ay&#65533;F&#65533;y&#65533;&#65533;&#65533;&#65533;&#65533;&#65533;&#65533;h&#65533;&#65533;&#65533;"&#65533;&#65533;&#65533;&#65533;mi&#65533;V&#1600;&#65533;&#65533;cyy&#65533;u&#65533;ls)wI&#65533;	(y&#65533;x&#65533;y&#65533;&#65533;Y&#65533;=	|v&#65533;u;&#1624;&#65533;&&#65533;&#65533;y~>9&#65533;F(l8m&#65533;&#1626;&#65533;"&#65533;W&#65533;&#65533;&#65533;o@9&#65533;&#65533;&#580;^&#65533;i&#65533;)&#65533;&#65533;&#65533;snX&#65533;~&#65533;Wq&#65533;@&#65533;&#65533;Y&#65533;&#65533;y&#65533;&#665;&#65533;&#825;&#65533;&#65533;&#1628;&#65533;&#65533;&#65533;&#65533;&#65533;&#65533;9&#65533;&#65533;Y&#65533;&#65533;y&#65533;&#1689;&#65533;&#1849;&#65533;&#65533;&#1629;&#65533;&#65533;&#65533;&#65533;&#65533;&#65533;&#65533;&#65533;&#65533;&#38291;W&#65533;&#539;&#65533;&#65533;&#65533;&#65533;&#65533;&#65533;	&#65533;&#65533;K&#65533;;q&#65533;&#65533;&#65533;y&#65533;&#65533;&#65533;&#65533;&#65533;&#65533;&#65533;&#65533;&#1631; &#65533;&#65533;
&#65533;&#65533;P&#65533;z&#65533;&#65533;&#65533;
&#65533;&#65533;&#1696;&#65533;&#65533;&#65533;:&#65533;Z&#65533;z&#65533;&#65533;&#65533;&#65533;&#65533;9<&#65533;&#65533;&#65533;&#65533;&#65533;HY&#65533;&#65533;&#65533;&#1814;&#65533;&#65533;'&#65533;&#65533;p&#65533;&&#65533;&#65533;&#65533;&#65533;&#65533;2:&#65533;4Z&#65533;6z&#65533;8&#65533;&#65533;:&#65533;&#65533;<&#1699;>&#65533;&#65533;@&#65533;&#65533;b&#65533; &#65533;b	&#65533; &#65533;0&#65533;&#65533;&#65533;J&#676;N&#65533;&#65533;N
&#65533;M*QJ&#65533;O&#1700;Z&#65533;&#65533;K&#65533;&#65533;Yz&#65533;^&#1701;`:&#65533;[&#65533;X&#677;0&#65533;f&#65533;&#65533;d&#65533;&#65533;M&#65533;&#65533;l&#65533;&#65533;N&#65533; &#65533;&#65533;IJ&#65533;pJ&#65533;_&#43390;&#65533;j&#65533;V*&#65533;&#65533;m&#248;&#65533; &#65533;&#65533;&#65533;&#65533;&#65533;&#65533;&#1704;&#65533;&#65533;&#65533;&#65533;&#65533;&#65533;:&#65533;&#65533;&#65533;j`&#65533;&#65533;&#65533;&#65533;
&#65533;!a&#65533;&#65533;&#65533;&#65533;&#169;&#65533;"a&#65533;
&#65533;&#65533;*&#65533;&#65533;*&#65533;&#65533;&#65533;&#65533;&#65533;
&#65533;&#65533;.&#65533;J &#65533;&#65533;&#65533;&#65533;&#65533;&#65533;&#65533;&#65533;&#65533;&#65533;j&#65533;&#65533;&#65533;b&#65533;*# &#1065;&#65533;1&#65533;&#65533;&#65533;&#65533;6&#65533;&#65533;&#681;!TF&#65533;&#65533;!4#&#65533;:&#65533;&#65533;
&#65533;&#65533;
 &#65533;&#65533;&#65533;&#65533;&#65533;&#65533;&#65533;&#682;&#65533;&#65533;n&#65533;&#65533;&#65533;J&#65533;&#65533;&#65533;&#65533;:&#65533;&#65533;Z&#65533;&#65533;z&#65533;&#65533;J&#65533;&#65533;&#65533;;*&#65533;&#65533;_&#65533;b&#65533;b&#65533;0&#65533;&#65533;@&#65533;&#65533;F&#65533;&#65533;&#65533;&#65533;&#65533;&#60079;&#65533;&#1711;&#65533;&#687;&#65533;&#1710;[&#65533;&#65533;&#65533;n&#65533;&#65533;&#65533;&#65533;:&#65533;;&#65533;I&#65533;&#65533;&#65533;&#65533;J&#65533;&#65533;&#65533;n&#65533;&#65533;~&#65533;&#65533;&#65533;
]&#65533;&#65533;Z&#65533;&#65533;&#688;_%
&#1667;V&#65533;j&#65533;&#65533;&#65533;&#65533;;&#65533;_&#370;&#65533;&#65533;j b&#65533;&#65533;&#65533;z&#65533;8&#65533;&#65533;:&#65533;&#65533;<&#1779;<&#65533;
A&#65533;&#65533;<&#65533;C<E[<Hk<D&#65533;&#65533;K&#65533;;&#595;<C&#65533;<L&#65533;<J=N{&#65533;Ck&#65533;O+&#65533;&#65533;&#65533;<&#65533;#&#65533;&#65533;<&#275;&#65533;Q&#65533;<&#65533;B!&#65533;
*V&#65533;Q[&#65533;&#65533;&#65533;&#65533;&#65533;&#65533;>;&#65533;t[&#65533;v{&#65533;x&#65533;&#65533;P&#65533;	&#65533;&#65533;&#65533;&#65533;&#65533;<YL&#739;P&#65533;G&#65533;&#65533;
&#65533;=i&#65533;&#65533;&#65533;&#1075;j`&#65533;y[&#65533;&#65533;{&#65533;&#65533;&#65533;&#65533;&#65533;&#65533;&#65533;&#65533;&#65533;&#65533;&#65533;N&#65533;U&#65533;P&#65533;E&#65533; 8&#65533;&#65533;=&#65533;&#65533;
&#65533;&#65533;DA&#65533;&#65533;&#65533;&#65533;;&#65533;&#65533;[&#65533;A&#65533;&#65533;}&#65533;&#65533;&#65533;[&#65533;sA&#65533;S&#65533;&#65533;&#65533;
&#65533;&#1082;^E>&#65533;&#65533;8&#65533;jLrk&#65533;&#65533;&#1788;&#65533;&#65533;&#65533;&#1051;&#65533;&#65533;&#1721;&#65533;[&#65533;&#65533;t&#65533;&#65533;[;&#432;&#65533;&#65533;O&#65533;&#376;&#65533;&#65533;&#65533;&#65533;&#65533;&#65533;1&#65533;&#65533;{&#65533;&#34558;>&#65533;&#65533;&#65533;&#65533;&#65533;&#65533;&#65533;{<&#65533;;&#65533;&#65533;t&#65533;&#65533;&#312;&#65533;cL&#65533;&#65533;&#65533;&#65533;&#65533;&#65533;&#65533;&#65533; &#65533;&#65533;+&#65533;&#1726;&#65533;{&#65533;&#65533;zL&#65533;&#65533;&#65533;
"&#65533;8&#65533;&#65533;D&#65533;+&#65533;\&#65533;|&#65533;&#65533;&#65533;&#1307;&#65533;&#65533;&#65533;&#65533;&#65533;&#65533;&#65533;&#65533;&#65533;{L&#1151;&#65533;&#65533;*&#65533;&#65533;&#65533;&#761;&#65533;&#65533;&#65533;&#65533;&#65533;;&#65533;&#65533;0<&#65533;&#1819;&#65533;R
4&&#65533;0&#65533;&#65533;&#65533;&#65533;&#65533;&#65533;B<&#65533;D&#65533;&#65533;&#65533;5l&#65533;`I,< &#65533;&#65533;7	&#65533;p&#65533;&#65533;&#65533;H&#65533;k&#65533;[&#65533;Z&#65533;&#65533;\&#65533;&#65533;.l&#65533;M\L&#65533;P&#65533;&#65533;&#65533;&#65533;&#65533;a&#1837;7&#65533;P&#65533;;&#65533;&#65533;&#65533;&#65533;&#65533;&#65533;]<&#65533;t\&#65533;&#65533;&#702;&#65533;iEcl&#65533;e\&#65533;&#65533;&#65533;,E&#65533;&#65533;&#65533;;O|&#65533;}&#65533;&#65533;&#65533;&#65533;4&#65533;v&#65533;&#528;&#631;[&#65533;`&#65533;&#65533;^e~&#65533;u&#65533;&#65533;&#65533;&#65533;&#65533; &#65533;&#65533;&#65533;&#65533;_ &#65533; <&#65533;EA&#65533;` h&#65533;&#65533;\L&#65533;+&#626;<&#756;L&#65533;xlz&#65533;&#65533;,&#65533;&#65533;
3!d&#65533;&#65533;&#65533;&#700;&#65533;&#65533;^&#65533;;&#65533;&#65533;&#65533;&#65533;&#65533;&#65533;*}&#65533;&#65533;&#315;#!/ &#304;&#65533;&#65533;+&#65533;2&#65533;"&#65533; 60	&#65533;&#65533;&#65533;F&#65533;&#65533;V&#959;s&#181;|&#65533;&#65533;&#65533;&#65533;&#65533;y<&#65533;&#65533;&#65533;&#65533;&#65533;<&#65533;&#65533;\&#65533;&#65533;\&#65533;fl&#65533;&#65533;&#65533;&#65533;3<&#65533;&#65533;&#65533;kR&#65533;0\&#65533;&#65533;}&#65533;&#65533;u3&#65533;^&#65533;&#65533;&#65533;&#65533;&#65533;
60&#65533;&#65533;&#65533;0p&#65533;(&#65533;e|00&#65533;|&#65533;/&#65533;-P&#65533;&#65533;0&#65533;&#65533;&#65533;&#65533;&#65533;&#65533;<&#65533;&#65533;&#65533;.&#65533;&#1202;|&#277;&#65533;
&#65533;&#65533;p6}&#65533;8&#65533;&#65533;:&#65533;&#65533;<&#65533;&#65533;:&#65533; &#65533;>=&#65533;9-D`&#65533;U&#65533;y )@&#65533;N&#65533;&#65533;6-&#65533;A&#65533;7&#65533; Am&#65533;S}&#65533;&#65533;&@6&#65533;&#65533;&#65533;]&#65533;&#65533;D 2&#65533;&#65533;PD&#65533;:`&#65533;&&#65533;&#65533;G&#65533;yk&#65533;P&#65533;&#1237;i&#65533;0&#65533;&#65533;z]&#65533;&#65533;&#65533;Z&#1472;&#65533;_-&#65533;;&#1500;&#65533;&#65533;w&#1570;G&#1538;&#65533;&#65533;6&#65533;6=&#65533;M&#65533;Y&#65533;&#65533;&#65533;&#1390;&#65533;K&#65533;&#1563;&#65533;&#1566;&#1871;&#65533;'&#1417;-&#65533;&#65533;&#65533;(&#65533;&#65533;F&#65533;&#65533;6&#65533;&#65533;&#65533;&#65533;{&#65533;&#1712;=&#311;\G&#65533;^-&#65533;c&#65533;&#65533;`-&#1467;&#65533;&#1788;m&#1279;&#65533;&#65533;&#65533;&#65533;&#65533;&#65533;M&#65533;&#65533;}&#65533;&#65533;=&#1852;&#65533;&#65533;6&#65533;&#65533;V&#65533;&#65533;
&#65533;&#65533;8&#65533;&#1853;}&#65533;&#205;&#65533;&#173; @&#65533;V&#65533;-&#65533;@&#65533;m&#1690;=&#65533;
&#65533;:m&#1564;&#65533;&#1570;W&#1673;M&#65533;A&#65533;&#65533;&#65533;m&#65533;&#65533;]&#2040;&#65533;W\Y&#65533;&#65533;&#65533;&#65533;<&#65533;&#65533;;&#65533;~w&#65533;G&#65533; &#65533;}&#65533;&#65533;]&#65533;&#205;&#65533;&#65533;&#65533;&#65533;&#65533;&#65533;&#65533;&#65533;&#65533;&#65533;&#65533;&#846;Qe( &#65533; &#65533;6m&#65533;&#65533;&#65533; &#65533;&#65533;&#65533;&#65533;&#65533;&#65533;&#1872;]&#65533;W&#65533;&#1255;&#65533;&#65533;#~&#65533;&#65533;&#65533;&#65533;/&#65533;&#65533;+&#65533;&#65533;>&#65533;&#65533;&#65533;!&#65533;&#65533;4&#65533;&#65533;&#65533;&#65533;&#65533;>&#65533;&#65533;&#65533;;&#65533;&#65533;E&#65533;@.&#65533;6&#65533;&#65533;H&#65533;&#65533;J&#65533;&#65533;Bm&#65533;^&#65533;( &#65533;&#65533;-z&#65533;We
&#65533;&#65533;20&#21757;&#65533;^&#65533;&#65533; &#65533;&#65533;}&#65533;&#65533;&#65533; )&#65533;&#65533;_&#65533;&#65533;sm&#65533;&#65533;M&#65533;p>&#65533;&#65533;&#65533;&#1277;&#65533;&#65533;&#65533;	&#65533;yn&#65533;&#65533;&#65533;&#65533;@&#65533;&#65533;N&#65533;DJ&#65533;&#65533;?&#65533;
&#65533;&#65533; &#65533;k~&#65533;&#65533;M&#65533;&#65533;&#65533;&#65533;&#65533;qN&#65533;7.&#65533;8]&#65533;&#65533;&#65533;7&#65533;&#65533;&#65533;&#65533;&#65533; a&#65533;&#1559;&#65533;&#1240;&#65533;&#65533;
0T>&#1556;^&#65533;o~&#65533;fN&#65533;&#1872;-&#65533;&#65533;A&#65533;]&#65533;&#65533;&#65533; &#65533;=f&#65533;&#65533;>&#65533;t>&#65533;b&#65533;&#65533;3>&#2041;&#65533;&#65533;&#65533;&#65533;&#1644;m&#65533;Q&#65533;&#65533;&#65533;&#65533;&#65533;n&#65533;2&#65533;&#65533; d&#65533;V]&#65533;=&#65533;&#65533;&#65533;&#65533;&#65533;a&#65533;&#65533;&#65533;&#1806;&#65533;a&#65533;&#1358;n&#65533;Xm&#1358;&#65533;&#65533;D &#65533;@&#65533;&#1877;n&#65533;&#1638;&#1343;&#65533;&#1897;=&#65533;9&#65533;&#65533;&#510;&#65533;9&#65533;&#65533;>&#65533; &#65533;&#65533;&#1874;&#65533;&#65533;Q&#65533;&&#65533;.&#65533;q&#65533;&#65533;=&#65533;&#65533;.&#65533;&#65533;*&#65533;&#1834;&#65533;&#65533;a&#65533; &#65533;-&#65533;	.&#65533;&#65533;&#65533;&#65533;&#65533;"&#65533;&#65533;Ak;h&#65533;&#65533;n&#65533;&#65533;&#65533;-&#65533;&#65533;&#65533;&#65533;&#65533;&#65533;&#65533;]&#65533;&#65533;&#65533;&#65533;M&#65533;
@&#65533;&#65533;	X-&#65533;a&#65533;&#65533;~&#65533;~&#65533;y&#65533;&#1852;&#65533; &#65533; ?&#65533;k&#65533;&#65533;&#65533;&#65533;&#65533;&#65533;g&#65533;#&#65533;&#65533;?&#65533;b&#65533;&#65533;9m&#65533;&#65533;&#65533;N}&#65533;(<&#65533;f&#65533;&#65533;:&#65533;~&#65533;;5&#65533;&#65533;&#65533;&#65533;&#65533;.&#65533;&#65533;&#65533;&#65533;L~&#65533;&#65533;[}&#65533;[m&#65533;4&#65533;a&#65533;6&#65533;)&#65533;&#65533;&#65533;&#65533;&#65533;2`)N&#65533;C&#65533;&#65533;>&#65533;c&#65533;&#65533;6_&#65533;&#65533;&#65533;&#1837;&#65533;&#65533;&#65533;#>&#65533;T~&#65533; &#65533;&#65533;&#65533;>&#65533;&#65533;&#65533;&#65533;=&#65533;&#65533;&#65533;&#65533;	Q&#65533;h&#65533;&#65533;&#65533;&#2024;}M&#65533;&#65533;s&#65533;b&#65533;&#65533;&#65533;}&#65533;&#65533;>&#65533;&#65533;&#65533;&#65533;~&#65533;D&#65533;&#65533;&#65533;&#2003;&#65533;A&#65533;&#1298;N&#65533;&#65533;&#65533;em&#65533;O&#65533;K=&#65533;
&#65533; &#65533;&#65533;&#65533; &#65533;&#65533;&#65533;&#65533;&#65533;&#65533;&#65533;.&#65533;&#65533;~&#65533;*&#65533;&#65533;&#65533;&#65533;?&#65533;&#5534;&#1709;.&#65533;d&#65533;&#65533;&#65533;&#65533;/&#65533;&#65533;&#65533;&#1197;&#65533;&#65533;&#65533;BN&#65533;
5&#65533;&#65533;N&#65533;&#1742;.(&#65533;	&#65533;`&#65533;&#65533;	2T&#65533;&#65533;&#65533;&#65533;5^@&#65533;&#65533;&#516;&#65533;B&#65533;R&#65533;Q  &#65533;&#65533;d&#65533;% 3&#65533;9R&#65533;F&#65533;1t&#531;`C&#65533;&#65533;&#65533;&#65533;&#65533;&#65533;&#65533;&#131;&#65533;Tl&#65533;q&#65533;O&#65533;P12&#65533;&#65533;&#65533;O&#65533;P&#65533;R&#65533;
&#65533;K&#65533;`&#65533;<ZT&#65533;&#65533;Y&#65533;i&#1390;e&#65533;&#65533;&#65533;[&#65533;q&#65533;&#933;[&#65533;&#65533;]&#65533;y&#65533;&#65533;&#65533;&#65533;&#65533;&#65533;_&#65533;&#65533;&#65533;&#65533;HM&#1584;&#65533;&#65533;zEI&#65533;&#65533;	&#65533;&#65533;.u&#65533;R&#65533;O&#65533;7Hh+M&#65533;X>&#65533;0&#65533;c&#594;"M$&#65533;O&#65533;&#65533;&#65533; 2&#65533;/
{&#65533;&#65533;7&#65533;%&#65533;N5&#65533;O"U&#65533;&#954;{)m&#65533;&#65533;}-F\&#65533;,a&#65533;&#1653;o&#65533;&#65533;&#65533;&#65533;w&#65533;&#65533;&#335;&#65533;&#65533;HL&#65533;&#65533;&#65533;#&#65533;&#65533;ka&#65533;&#567;_o&#65533;&#65533;t&#65533;O&#65533;,t&#65533;&#65533;&#989;&#65533;&#65533;`&#65533;&#65533;J{&#65533;1W
T&#65533;"l&#1064;&#65533;&#65533;&#36368;R&#65533;@&#65533;&#65533;&#65533;)&#65533;dR&#65533;?
&#65533;&#65533;&#65533;8{&#65533;&#65533;&#65533;&#782;&#65533;:&#1948;&#65533;&#65533;2&#65533;vjl _&#65533;&#65533;&#65533;^&#65533;&#65533;<{&#65533;&#65533;G &#65533;rH"&#65533;{$G&#65533;[&#65533;&#65533;U&#65533;[&#65533;&#65533;&#65533;LhC&#65533;@&#65533;M&#65533;&#65533;8&#65533;&#770;)&#65533;&#65533;8&#65533; &#65533;
 Wx)&#65533;cD&#65533;6&#65533;,&#65533;1n&#65533;R&#65533;&#65533;R &#65533;&#65533;&#65533;Da&#65533;2$h&#669;&#65533;&#65533;&#51671;&#65533;2&#946;&#65533;&#65533;+&#65533;&#65533;D5R&#65533;N&#65533;&#65533;&#266;&#65533;&#65533;B&#65533;%]&#65533;&#65533;tSN;&#65533;&#65533;SPC=K&#65533;&#65533;r|&#65533;I i&#65533;'&#1140;&#65533;8&#65533;&#65533;
&#65533;&#65533;,xiJ/JA&#65533;&#65533;&#65533;N&#65533;*J&#65533;&#65533;&#65533;&#65533;&#65533;&#65533;&#65533;&#65533;&#65533;&#65533;&#65533;&#65533;#&#65533;*&#65533;0:&#65533;&#65533;PZ&#65533;&#65533;&#65533; D&#65533;<&#65533;&#65533;&#1030;&#65533;&#65533;&#65533;&#65533;,&#65533; &#65533;&#65533;F&#65533;&#65533;QTx&#65533;w^z&#65533;&#65533;H$_i`ID&#65533;6&#65533;	&#65533;&#65533;&#65533;&#65533;0&#65533;&#65533;@&#65533;&#65533;&#65533;6&#65533;&#65533;a+&#65533;&#65533;h&#65533;*L0A&#65533;&#2003;&#1599;rC&#65533;&#65533;)C&#65533;&#65533;Pj&#65533;&#65533;&#65533;/dj&#65533;&#65533;*m%&#65533;T8^$&#65533;&#65533;*U&#65533;R&#65533;&#1973;&#65533;g&#65533;&#65533;zh&#65533;&#65533;2&#65533;&#65533;H2Y$&#65533;B&#65533;&#65533;&#65533;;2YcyS&#65533;&#65533;&#65533;&#65533;C&#65533;&#65533;&#65533;\&#65533;&#229;&#65533;&#65533;A&#65533;p&#65533;&#65533; 9&#65533;E&#65533;&#65533;s&#65533;S6+&#65533;R&#65533;&#65533;)&#65533;)({&#65533;&#65533;&#65533;&#65533;&#65533;~&#65533;j&#65533;&#65533;&#65533;"H&#65533;&#65533;Y&#65533;vs&#65533;&#65533;h&#65533;w&#65533;q&#65533;4IG(Y$If)&#65533;>[o&#65533;y&#65533;&#65533;&#65533;l&#65533;&#65533;&#65533;&#65533;$P`u&#65533;&#65533;&#65533;&#1692;Z&#65533;&#62048;&#65533;r&#65533;&#764;&#65533;i&#65533;&#35333;
&#65533;4&#2016;&#65533;&#65533;}&#65533;&#65533;&#65533;&#65533;&#65533;&#65533;i&#65533;:-I&#65533;&#406;&#65533;&#65533;&#65533;K&#65533;&#65533;z&#65533;&#65533;~{&#65533;&#65533;FR&#65533;L4y&#65533; ^87?&#65533;=&#65533;u-SO&#65533;a&#65533;&#65533;&#65533;Dd{Y&#65533;&#65533;&#65533;='Xq&#65533;=D&#65533;x/&#65533;&#65533;&#65533;<&#65533;&#65533;'&#65533;&#65533;N`d&#65533;&#65533;1d)L&#65533;&#65533;R0t \0g&#65533;H&#65533;,hq&#65533;&#65533;&#65533;pO&#65533;#$a	&#65533;f&#65533;&#224;G&#65533;&#65533;&#65533;"&#65533;&#65533;&#65533;/2+`DI&#65533;d0&#65533;=%~Q 	&#65533;T&#65533;m&#65533;lL01&#65533;F&#65533;b&#65533;&#65533;=&#65533;d$Z&#65533;&#65533;Ft&#65533;&#65533;&#65533;Dy&#65533;&#65533;&#65533;&#65533;H&#65533;&#65533;	W&#65533;&#65533;&#1984;&#65533;x` b&#65533;&#65533;E@&#65533;
Z&#65533;&#65533;&#65533;3a&#65533;&#65533;F8&#65533;T&#65533;{&#65533;&1&#65533;G%&#65533;$&#65533;&#65533;&#1292;&#1585;="4,&#65533;&#65533;0 7&#65533;$&!&#65533;b3.&#65533;&#65533;c&#65533;j&#65533;&#65533;&#65533;+&#65533;I~(&#65533;&#65533;&#65533;&#65533;&#65533; f3&#65533;L&#65533;&#65533;&#65533;&#65533;&#65533;K&#65533;iJ@E*0&#65533;&#65533;L`(&#65533;&#65533;a&#65533;6&#65533;Q&#65533;&#65533;&#65533;Y/}&#65533;K`S&#65533;&#65533;$f1&#65533;yLd&3&#65533;&#65533;&#65533;D&#65533;4&#65533;G&#65533;&#65533;&#65533;&#65533;&#65533;U&#65533;2&#321;&#65533;` %:&#65533;&#65533;>&#65533;&#65533;&#65533;&#65533;'9c{&#65533;J*&#65533; &#65533;u&#65533;m&#65533;&#65533;&#57986;&#65533;&#65533;1d&#65533;&#65533;&#65533; gc&#65533;&#1628;l\:&#65533;&#65533;&#65533;&#65533;&#65533;=e7]&#65533;@Z&#65533;&#65533;WV&#65533;$xR&#65533;&#65533;&&#65533;X&#65533;&#131;&#65533;&#1157;2-zQ&#65533;fT&#65533;&#65533;hG=&#65533;Q&#65533;&#65533;T&#65533;#%i1&#65533;H&#65533;W&#65533;$&#1635;F&#65533;u&#65533;.&#65533;&#65533;2&#65533;&#65533;L?&#65533;&#65533;&#65533;yRde&#65533;H.p~&#65533;&#65533;b&#65533;\f&#65533;Q&#65533;yE&#65533;&#65533;&#65533;&#65533;&#65533;&#65533;)J&#65533;&#65533;&#65533;&#65533;b&#65533;-&UP &#65533;B=p&#65533;&#65533;&#65533;o&#65533;K&#65533;+$*Q\&#65533;T&#65533;kek[&#65533;&#65533;V&#65533;&#65533;U&#65533;s&#65533;&#65533;%&#65533;&#1201;L&#65533;&#65533;&#65533;[&#65533;&#65533;&#65533;&#65533;&#65533;N$&#65533; b&#65533;&&#65533;&#1452;8Sb	w&#65533;&#65533;&#65533;&#65533;c&#65533;<&#65533;Jz&#65533;&#65533;?&#65533;&#65533;[S#E&#65533;&#65533;&#65533;F&#65533;h&#65533;&#65533;D&#65533;&#65533;9(b&#65533;&#65533;S&#65533;5&#65533;&#65533;(Ak&#65533;&#65533;z[&#65533;&#65533;V&#65533;&#65533;&#65533;mo}&#65533;&#65533;I&#65533;%u(&#65533;&#65533;D&#65533;&#65533;.&#65533;8v#If&#65533;&#65533;&#1598;"&#65533;"&#65533;&#65533;&#65533;jWk&#65533;ckd&#65533;&#65533;J'c&#65533;\&#65533;I&#65533;&#65533;QRj@)&#65533;&#65533;&#12875;'1t&#65533;,&#65533;0&#65533;A&#65533;&#65533;&#65533;&#65533;o&#65533;{_&#65533;&#65533;W&#65533;&#65533;&#65533;/[&#65533;&#65533;&#65533;&#65533;&#65533;z%&#65533;&#65533;&#65533;&#65533;&#65533;qFycjA3&#1243;%&#65533;&#65533;&#65533;&#65533;&#65533;nb&#65533;&#65533;lB
s^h=,^WQ&#65533;k&#65533;0Q&#65533; F&#65533;V&#65533;P&#65533;m&#65533;&#65533;_&#65533;X&#65533;3&#65533;q&#65533;s&#65533;&#65533;@&#65533;e
&#65533;&#65533;&#65533;&#65533;&#65533;B9B&#65533;&#65533;&#670;&#65533;&#65533;&#65533;&#65533;u&#65533;&#65533;&#65533;D-&#65533;&#65533;B&#65533;&#65533; &#65533;nz&#65533;j7$&#65533;&#65533;&#65533;3J&#65533;mz[6I&#65533;&#65533;D&#65533;
Y&#65533;&#65533;&#65533;&#65533;v&#65533;6fs&#65533;&#65533;&#65533;f8&#65533;&#65533;&#65533;&#65533;&#65533;&#65533;&#65533;&#65533;7&#65533;&#65533;)&#65533;&#65533;&#65533;`1&#65533;&#65533;&#65533;&#65533;Ub&#65533;&#65533;&#65533;.&#784;]&#2018;&#65533;&#65533;&#65533;&#65533;NU&#1188;)&#65533;s-&#65533;Y&#65533;$&#65533;$&#65533;E&#65533;&#65533;&#65533;a4&#65533;bq&u&#65533;M}jT&#65533;V&#1314;~&#605;&#65533;,&#65533;W&#65533;T&#65533;-&#65533;R&#65533;&#65533;`&#65533;`2&#65533;&#65533;'9&#65533;(VMw
<&#65533;(&#65533;&#65533;D0}z&#65533;&/;!M&#65533;&#65533;	
`&#65533;f&#65533;&#65533;&#65290;Ytp&#65533;H*U&#65533;&#65533;&#65533;mp&#65533;[&#1800;	&#65533;&#65533;W!^OW&#65533;&#1358;&#65533;J&#65533;&#65533;&#65533;tB&#65533;&#65533;W&#65533;&#65533;&#65533;&#65533;&#1021797;&#65533;z&#65533;&#65533;&#65533;#+&#65533;!,&#65533;&#65533;&#65533;G;&#65533;&#65533;&#65533;&#65533;&#65533;&#65533;&#65533;&#65533;&#65533;e&#65533;9&#65533;&#65533;FRE&#65533;}q&#65533;g\&#65533;1&#65533;&#65533;/@&#65533;&#65533;@&#65533;;&o&#400;M"&#65533; &#65533;b4&#65533;&#65533;R&#65533;M&#65533;=&#65533;&#65533;}]&#65533;&#65533;&#65533;Y&#65533;j*j&#65533;u&#65533;&#65533;y&#65533;&#65533;&#65533;J&#65533;>x&#65533;C&#65533;&#65533;&#65533;z&#65533;Kgz&#1245;&#65533;&#65533;4&#65533;&#65533;&#65533;&#65533;&#65533;&#65533;xEk{&#562;&#161;&#65533;,&#65533;
T&#65533;9&#65533;&#65533;&#65533;g&#65533;xTBqy'&#65533;&#65533;>f&#65533;y&#65533;&#65533;jT<&#65533;CwVM&#65533;&#65533;&&#65533;&#65533;&#953;J&#65533;0|&#65533;&#65533;&#65533;&#65533;x&#65533;'&#65533;&#65533;&#65533;:&#1389;&#65533;W?|&#65533;y&#65533;4Q&#65533;!!&#65533;a&#65533;&#65533;&#65533;*&#65533;&#65533;&#65533;{646&#1876;s&#65533;@&#65533;<&#65533;&#65533;zh&#65533;&#65533;&#65533;&#65533;&#65533;{&#65533;&#65533;l&#65533;&#65533;&#65533;&#65533;#2&#65533;&#65533;	&#65533;_&#65533;&#65533;'~&#65533;&>&#65533;&#459;&#65533;V&#65533;&#65533;&#65533;&#65533;,&#65533;&#65533;&#65533;a&#65533; #XN&#65533;g+n&#65533;&#65533;c&#65533;&#65533;e&#65533;N&#65533;(ZA&#65533;>?&#65533;&#65533;4&#65533;m&#65533;&#65533;%&#65533;$&#65533;&#65533;#x&#65533;4M &#65533;&#65533;&#65533;&#65533;&#65533;&#65533;>&#65533;&#43049;S&#65533;&#65533;&#65533;0&#65533;s&#65533;&#65533;;@&#65533;c1P&#65533;&#65533;&#65533;;&#65533;&#65533;'&#65533;&#65533;&#65533;&#65533;&#65533;&#65533;&#65533;&#65533;p
&#65533;y&#65533;&#65533;;&#65533;&#65533;&#65533;-N&#65533;&#65533;b&#65533;&#65533;a&#65533;I{&#65533;&#65533;&#65533;&#65533;K&#65533;&#65533;+&#65533;&#65533;>&#65533;&#65533;&#65533;&#65533;&#65533;?&#65533;H!&#65533;&#65533;A&#65533;&#65533;&#65533;&#65533;&#65533;&#65533;W(&#65533;&#65533;&#65533;&#65533;:\A&#19626;K&#65533;&#65533;!	&#1899;>
h2D&#65533;&#65533;&#65533;9H&#65533;A&#65533;z&#65533;&#65533;&#65533;q&#65533;&#65533;&#65533;&#65533;&#65533;B&#65533;hAu&#65533;&#65533;&#65533;&#65533;>&#65533;F&#65533;&#65533;&#65533;&#65533;&#65533;&#65533;&#65533;&#65533;&#65533;&#65533;&#65533;&#65533;A<&#65533;C=&#65533;I&#65533;&#65533;&#65533;&#65533;&#65533;=Fx-&#65533;&#65533;4&#491;:&#65533;&#65533;:O&#65533;C&#65533;b&#65533;&#65533;0&#65533;^&#65533;&#65533;&#65533;&#65533;&#65533;&#65533;&#65533;&#65533;'&#65533;z&#65533;&#65533;Z&#1091;&#65533;&#65533;a&#65533;&#65533;&#65533;z	&#65533;&#65533;&#65533;&#65533;*@$&#65533;&#65533;&#843;B9&#65533;&#65533;\&#65533;&#65533;=n&#65533;CZ&#65533;E[T+g&#644;G&#65533;	&#65533;&#65533;&#875;  &#65533;:1Ef[&#65533;C,&#418;&#65533;&#65533;8&#65533;&#65533;&#65533;&#65533;&#65533;&#65533;fA&#65533;	&#65533;&#65533;&#65533;&#65533;&#65533;!&#65533;&#65533;&#65533;<E&#65533;&#65533;O&#65533;&#65533;9&#65533;
;&#65533;3Q@&#65533;Z&#65533;6&#65533;AW;w&#1852;J J&#65533;A&#377;E{&#65533;G|L&I&#65533;&#65533;]&#65533;&#65533;V&#65533;T&#65533;b$&#65533;4@&#65533;DDu#&#65533;w&#65533;4+&#65533;&#65533; &#65533;wC.&#65533;&#65533;E0&#65533;B&#65533;&#65533;&#65533;"&#65533;&#65533;a&#65533;&#65533;A&#65533;&#65533;&#65533;O&#65533;&#65533;i:&#65533;3&#65533;X{?cD&#65533;&#65533;?W&#65533;C&#65533;&#65533;
8&#65533;J&#65533;&#65533; &#65533;&#65533;&#65533;&#65533;G&#65533;&#65533;I&#65533;DI &#65533;L&#65533;&#65533;&#65533;&#65533;>&#65533;?&#65533;&#65533;&#65533;4&#258;&#65533; TD&#65533;$<Hd<&#65533;&#65533;&#65533;&#65533;X&#65533;&#65533;4#&#65533;#X&#65533;J &#65533;&#65533;&#65533;d&#65533;&#65533;d99y&#65533;+&#65533;&#65533;#4&#65533;5t&#65533;&#65533;&#1635; &#65533;qG&#65533;&#65533;I&#65533;t&#496;&#65533;&#65533;&#753;IzD&#65533;&#65533;&#65533;I&#65533;&#65533;{&#260;L&#65533;&#65533;E &#65533;_dG&#65533;,JwLJf+?#&#65533;&#824;&#65533;J&#65533;H&#65533;&#65533;&#65533;a&#65533;B&#65533;HY&#65533; &#65533;&#65533;&#65533;&#850;&#65533;&#65533;)d&#65533;V&#65533;H&#65533;W&#65533;&#65533;)&#1339;%[cC&#65533;OH&#65533;&#65533;&#65533;\&#65533;&#65533;K &#65533;&#65533;&#65533;&#65533;\L&#65533;;&#65533;x&#65533;&#65533;M&#65533;&#65533;&#65533;!L&#65533;LN&#65533;4L&#65533;&#65533;9&#65533;M&#65533;dG&#65533;T&#65533;&#65533;&#65533;&#65533;9<B&#65533;T&#65533;BT>;&#65533;&#65533;&#292;;a&#65533;&#65533; &#65533;`(&#65533;h%&#65533;&#65533;&#65533;zk&#65533;&#65533;T&#65533;)<&#65533;W"M{k&#65533;&#65533;p&#65533;&#65533;,?&#65533;s7&#65533;4Hc&#65533; &#65533;&#65533;&#65533;&#65533;&#65533;O u&#65533;x&#65533;I&#65533;&#65533;TN]P=&#65533;I&#65533;!Jw&#65533;&#65533;&#65533;&#944;&#65533;Ml&#65533;^l&#65533;&#65533;&#65533;N&#65533;&#65533;=&#65533;[7&#65533;<&#1068;&#1522;&#65533;Vz%&#65533;&#65533;&#65533;&#65533;&#65533;&#65533;&#65533;1&#65533;+&#65533;Q&#1083;#<(<q&#65533;&#65533;x&#65533;&#65533;T&#65533;&#65533;<F&#579;&#65533;_lLl&#65533;&#65533;&#65533;&#65533; &#65533;&#65533;dP&mRJ&#65533;L&#803;&#1048;|&#65533;&#65533;&#1084;|-5dJ&#65533;F%&#65533;&#65533;&#65533;&#65533;:&#65533;2F&#65533;+C&#65533;&#65533;2&#65533;&#65533;B&#65533;&#65533;*&#65533;&#65533;k&#65533;2M&#65533;)&#65533;&#65533;a&#65533;&#1126;T>&#65533;&#65533;&#65533;;*&#65533;&#65533;?&#65533;J(&#65533;$MP'=TD=&#65533;&#65533;&#65533;G&#65533;&#65533;P#&#65533;&#65533;)&#65533;&#65533;&#65533;&#65533;@C&#65533;:&#65533;zA&#65533;&#65533;M=DZ&#65533;&#65533;&#65533;Q&#1760;&#65533;&#1128;Q&#65533;
&#65533;$&#65533;a$&#65533;c&#65533;TW&#65533;&#65533;TdCH&#65533;U*&#65533;I &#65533;&#65533;LT]&#65533;&#1381;&#65533;ML&#65533;l&#508;|T&#65533;|N=&#65533;X]I4&#65533;&#65533;7&#65533;A-uJX}&#65533;d]@&#65533;&#65533;&#1218;d>5|&#65533;&#65533;D&#65533;&#65533;<@Ym&#65533; Tb&#65533;&#65533;EH&#65533; &#65533;UtM&#65533;q&#65533;&#65533;(m&#1328;&#65533;C&#65533;&#65533;w&#65533;R*&#65533;$H&#1154;&#65533;(&#65533;&#65533;&#65533;"&#65533;&#495;&#65533;&#65533;&#65533;&#65533;I&#65533;&#65533;&#65533;l&#65533;-&#65533;P>&#552;&#65533;&#65533;bUZ&#65533;&#65533;&#65533;\&#65533;A&#65533;&#65533;&#65533;%UW&#65533;&#65533;&#65533;R&#708;$&#65533;&#65533;yuE&#65533;&#65533;&#65533;+&#65533;Ww&#65533;2&#65533;&#65533;W&#65533;&#65533;Pz&#65533;G8&#65533;O&#65533;%Fn&#65533;L&#65533;5:"&#65533;<&#65533;&#65533;&#65533;Q&#65533;9&#65533;&#65533;iE@&#600; ?Y&#65533;&#65533;xtPC&#65533;X&#65533;MZ&#65533;&#65533;&#65533;B&#65533;&#1033;eG&#65533;ZIMJ&#65533;&#65533;&#65533;&#65533;&#65533;p%Y+&#65533;T&#65533;n&#65533;&#1604;e&#65533;-c&#65533;&#65533;&#65533;?&#65533;&#65533;8tV&#65533;[euJeY&#65533;&#1080;&#65533;&#65533;A5&#65533;\UZ&#65533;&#65533;[&#65533;&#65533;&#347;TL&#65533;&#65533;	&#65533;[&#65533;&#65533;&#65533;o&#65533;&#1295;eGx&#65533;R &#65533;&#1310;&#65533;&#65533;m&#65533;&#65533;	`E7t&#65533;&#65533;W:&#65533;Z.&#65533;&#65533;&#65533;W&#65533;&#65533;&#65533;uE$U&#1187;&#65533;[&#65533;-&#1912;bZF&#1305;&#65533;z&#65533;&#65533;u&#65533;b}&#65533;&#65533;F&#1557;|&#1368;eX_&#65533;RV&#65533;W&#65533;&#65533;&#65533;Q&#65533;&#65533;N%&#65533;&#65533;e&#65533;&#65533;&#65533;&#1242;&#65533;U&#65533;]^&#25451;L T&#65533;&#65533;&#65533;?&#65533;&#65533;&#65533;m]&#65533;&#65533;&#65533; 5V&#1637;&#65533;U&#65533;&#65533;/&#65533;&#65533;~b\&#65533;UX&#65533;lE&#65533;&#65533;`&#65533;K&#65533;L&#65533;e&#65533;&#65533;\!&#65533;\&#65533;&#65533;&#65533;J0WJh^&#65533;&#65533;&#2002;&#65533;L(N&#65533;E&#65533;*&#65533;&#1569;&#65533;^&#65533;&#65533;&#65533;9&#65533;^&#65533;&#1104;&#65533;&#65533;c&#65533;&#65533;&#65533;&#1363;eC&#65533;P5V"&#65533;W&#65533;m_&#1138;Tut]&#65533;&#65533;&#65533;&#65533;&#1930;&#65533;&#635;&#65533;_>a&#65533;2Ls&#65533;_HY&#65533;^&#65533;&#65533;&#65533;&#65533;&#65533;&#65533;?N&#65533;&#65533;RDX&#65533;&#65533;Ok&#65533;V&#65533;,&#65533;&#65533;&#65533;&#65533;"&#65533;\&#65533;&#65533;&#65533;q&#65533;&#65533;5<&#65533;&#1549;N&#65533;&#65533;&#65533;MR&#65533;b)F&#65533;_ean&#65533;&#65533;]#&#65533;^&#65533;`&#65533;}L&#65533;&#65533;&#65533;&#65533;K&#65533;&#65533;&#65533;T&#65533;&#65533;&#588;Z&#65533;b&#65533;&#65533;&#65533;b&#65533;l_4&#65533;=&&#65533;"E&#65533;6&#65533;&#65533;$&#65533;&#65533;&#65533;b>&#65533;c&#65533;@&#65533; &#65533;Py&#65533;b&#65533;&#65533;&#65533;W%naw&#65533;??5&#65533;(	Z&#65533; &#65533;&#65533;&#65533;&#65533;uaW.&#65533;&#65533;{-&#65533;.V&#65533;	&#65533;aqM&#65533;B&#65533;cS>&#65533;HR&#65533;&#65533;,6&#65533;+&#1623;`&#65533;M&#65533;&#65533;&#65533;&#65533;P&#65533;bLGUc&#65533;b-&#65533;^H&#65533;`C&#65533;&#65533;!.f:4P=Fef&#65533;c@&#65533;&#65533;Vf&#65533; &#65533;H&#65533;&#65533;_&#65533;U,&#65533;&#65533;Y&#65533;&#65533;&#65533;&#65533;&#65533;;1&#65533;&#65533;gV&#65533;&#65533;&#65533;&#65533;pZ&#65533;&#65533;\j&#65533;`#~&#65533;x\&#65533;f&#65533;g>6&#65533;U&#65533;&#65533;6&#65533;&#65533;&#65533;&#1936;&#65533;&#767;%&#65533;q&#65533;V&#65533;&#65533;A&#65533;&#65533;r&#65533;&#65533;D&#65533;u&#65533;&#65533;i&#65533;&#65533;AU&#65533; &#65533;cy&#65533;&#65533;&#65533;&#324;&#65533;&#65533;I&#65533;&#65533;&#65533;&#1592;%&#65533;u&h"~&#65533;W.&#65533;t&#65533;]
NMf`&#65533;f&#65533;&#65533;U&#65533;`@E&#65533;R&#65533;h&#65533;f^&#65533;]&#65533;;&#65533;g`&#65533;&#1486;&#65533;P&#65533;&#65533;&#65533;B&#65533;i&#65533;Ff*&#65533;&#65533;&#65533;&#65533;i&#65533;&#65533;&#65533;~&#65533;	&#65533;g&#65533;>RU&#65533;&#65533;&#65533;i&#65533;N&#65533;&#244;&#65533;6&#65533;H&#65533;&#65533;6&#37118;gEi&#981;&#1669;N&#65533;Fh&#65533;Nj&#65533;&#65533;&#65533;=&#1513;nk&#65533;&#65533;&#65533;$&#65533;h&#65533;k&#65533;n&#65533;N&#65533;-&#65533;~&#65533;&#65533;Uh&#65533;N&#65533;b&#65533;&#65533;&#65533;E&#65533;p&#65533;\q&#65533;{N&#65533;y&#65533;j&#65533;n&#65533;]&#65533;b&#65533;&#65533;&#65533;k&#65533;g&#65533;&#65533;&#65533;&#65533;>huFii&#65533;&#65533;&#65533;&#65533;R&#65533;&#65533;&#65533;&#662;&#65533;Z&#65533;X&#65533;tl&#65533;VWvE&#65533;J&#65533;d&#65533;&#65533;v&#65533;&#65533;&#30030;mb&#65533;_ &#65533;&#65533;!&#65533;&#65533;&#65533;j&#65533;&#65533;miK&#65533;l&#65533;in&#65533;$e&#65533;&#65533;N&#65533;5&#65533;M&#65533;&#65533;&&#65533;/~e&#65533;~&#65533;f&#65533;&#926;&#65533;&#65533;&#65533;&#65533;&#65533;h&#65533;@ve5^&#65533;V&#65533;j#-Z]&#65533;No&#65533;$TJ&#65533;_&#774;&#65533;&#65533;hZ&#65533;&#65533;&#65533;&#65533;&#65533;&#65533;n&#65533;&#65533;g&&#65533;&#65533;_>&#65533;GmnN&#1810;&#65533;&#65533;&#65533;&#65533;#u&#1031;Vo_P&#65533;&#65533;X&#65533;Fk&#65533;6&#65533;&#65533;&#65533;njK&#65533;m&#65533;&#65533;I&#65533;uT&#65533;&#65533;cN&#65533;&#65533;.&#65533;&#65533;&#65533;b&#65533;&#65533;^&#65533;&#65533;c&#65533;^p/L&#65533;J&#65533;&#65533;&#65533;9&#65533;l@&#65533;&#65533;&#65533;&#65533;&#65533;ob&#65533;i&#65533;.&#65533;&#65533;&#65533; &#65533;`#u&#65533;&#65533;&#65533;&#65533;F&#65533;?r[dn&#65533;i&#65533;&#65533;pwr&#65533;~&#65533;&#65533;%V].F&#65533;&#65533;o&#65533;n&#65533;P&#65533;m,.&#65533;&#65533;Fr1&#65533;G&#65533;uqs&#65533;p&#65533;
&#65533;n&#1734;&#65533;66&#65533;&#65533;&#65533;H&#65533;&#65533;6n&#65533;&#1134;&#65533;&#65533;e&#65533;5&#65533;1&#65533;s|^&#65533;~&#65533;r&#65533;&#65533;h&#65533;tGl&#65533;n_.d&#65533;q&#65533;^&#65533;tP>&#65533;tZ&#65533;&#65533;&#65533;m&#65533;'7&#65533;&#65533;&#65533;&#65533;&#65533;&#65533;&#65533;&dZ&#65533;t-&#65533;&#65533;&#65533;^G'&#65533;`&#65533;W[U^Jou&#65533;&#65533;&#65533;&#65533;lWbS'&#65533;N&#65533;&#65533;]&#65533;t&#65533;&#65533;&#26072;vub&#65533;?I0N&#65533;&#65533;k&#65533;&#65533;T&#65533;t4&#65533;,&#65533;&#65533;&#65533;rZ&#65533;b&#65533;Fu('&#1063;&#65533;&#65533;b&#65533;v&#65533;&#65533;_h&#65533;o
'gC&#65533;j'&#65533;	&#65533;&#65533;tGw&#65533;tE&#65533;]R&#65533;Go&#65533;&#65533;&#65533;C]&#65533;&#65533;&#65533;A&#65533;&#65533;lWs6&#65533;l&#65533;&#65533;&#65533;&#65533;4&#65533;vf&#65533;&#65533;&#65533;&#65533;U&#65533;&#65533;w&#65533;?<&#65533;v&#65533;_&#65533;v&#65533;n&#65533;&#65533;6w&#65533;&#65533;o@&#65533;&#65533;&#65533;&#65533;&#65533;(_&#65533;BN&#65533;]x&#65533;w:L&#65533;u&#65533;&#65533;&#65533;RWw\?yw?&#65533;qGy&#65533;&#65533;k&#65533;&#65533;&#65533;h&#65533;&#65533;[&#65533;&#592;&#65533;y&#65533;;&#824;V&#65533;&#65533;&#65533;v&#65533;w&#65533;&#65533;ue'&#65533;;&#65533;&#65533;&#65533;&#65533;uNs&#65533;y&#65533;&#65533;8{&#65533;&#65533;G_&#65533;&&#65533;yjwy&#65533;w&#65533;l&#65533;&#65533;&#65533;&#65533;&#65533;wxZ&#65533;&#65533;&#65533;nz&#65533;&#65533;6&#65533;6&#65533;@.x&#65533;?&#65533;&#65533;N&#65533;&#65533;?z&#65533;&#65533;&#65533;/w&#65533;/o&#1238;&#65533;&#65533;&#65533;{Sy&#65533;un&#65533;&#65533;5&#65533;z&#65533;x&#65533;&#65533;&#65533;&#65533;Gz&#65533;&#65533;rl&#65533;^f&#65533;o&#65533;8{&#65533;}&#65533;&#65533;&#65533;&#65533;&#65533;&#319;u&#65533;&#65533;z&#65533;G&#65533;&#65533;x&#65533;GzW&#65533;&#1413;&#65533;&#65533;u|&#65533;o&#65533;Hxh&#65533;to&#65533;F|`7&#65533;&#65533;&#65533;&#65533;&#65533;&#65533;&#65533;&#65533;o&#65533;egr<&#65533;.}&#1903;1&#65533;&#1807;&#65533;&#65533;W7&#65533;x&#65533;_}&#65533;|&#65533;.&#65533;&#65533;&#65533;o&#65533;&#65533;&#65533;&#65533;}&#65533;1&#65533;&#65533;g&#65533;z&#65533;&#65533;&#65533;F&#65533;&#65533;~&#65533;&#65533;y5&#65533;q|{I&#65533;&#65533;}~&#65533;&#495;&#65533;&#65533;&#65533;&#65533;7&#65533;&#65533;w}&#65533;'x&#65533;o&#65533;_{&#65533;&#65533;q&#65533;&#65533;&#65533;/&#65533;&#65533;&#65533;&#65533;&#65533;z&#65533;&#65533;
+0Hp`A&#65533;d&#65533;&#65533;!&#264;&#65533;H&#65533;B&#65533;%>&#65533;&#65533;&#65533;"&#400;E&#65533;&#65533;X&#65533;R &#65533;&#65533; &#65533;l&#65533;&#65533;%&#792;2g&#1196;i&#65533;&&#924;:w&#65533;&#65533;&#65533;&#65533;'&#1056;B&#65533;-j&#65533;(&#1188;J&#65533;&#65533;&#820;IR&#65533;J?NY&#65533;j&#492;S&#65533;&#65533;Z&#65533;j&#1520;[GR&#65533;&#65533;&#65533;&#65533;U&#65533;f&#65533;:,[&#65533;&#1186;&#65533;&#65533;21&#65533;k&#65533;.&#1980;z&#65533;&#65533;&#65533;&#65533;&#65533;/&#65533;&#65533; &#65533;J&#65533;DI&#65533;&#1588;Z&#65533;&#65533;*N&#65533;&#65533;c&#65533;X&#65533;-&#65533;+X&#409;&#65533;^&#65533;xR&#65533;J&#65533;&#65533;G&#65533;.m&#65533;4&#65533;&#1322;&#65533;Rz&#65533;&#65533;&#309;&#65533;g&#65533;u&#65533;&#65533;&#65533;&#65533;&#884;1W&#65533;&#65533;&#65533;&#65533;&#1983;oWX)&#65533;&#65533; tW3o&#65533;&#65533;9&#65533;&#65533;&#1191;&#65533;&#276;R&#65533;T&#65533;&#65533;&#65533;&#65533;M[&#65533;l&#65533;&#65533;&#65533;&#1981;9&#65533;&#65533;&#65533;&#235;m&#65533;&#65533;JJ&#65533;&#65533;&#1263;o&#65533;>&#65533;&#65533;&#65533;[f&#65533;&#65533;<e&#65533;8 &#65533;&#65533;=&#1437;{lw^l&#65533;-&#65533;u&#65533;&#65533;7!&#65533;Zx!&#65533;>a&#65533;k	&#65533;&#65533;d
hy&#65533;X&#65533;Z(&#65533;ng&#65533;g)&#855;!&#65533;5&#65533;x#&#65533;&#65533;aRJ&#65533;&#65533;(\&#65533;&#65533;x&#65533;b&#65533;&#65533;&#65533;&#65533;I&#65533;e&#213;&#65533;&#65533;q&#65533;&#853;#&#65533;UZy%&#65533;CY&#65533;&#65533;M2I&#65533;&#65533;B&#65533;&#65533;&#65533;&#1880;*I&#65533;oJ&#65533;9&#65533;I&#65533;&#856;%&#65533;q&#65533;9&#65533;&#65533;&#65533;&#65533;&#65533;&#65533;x&#65533;&#65533;7&#1425;&#65533;&#65533;&#38737;.&#65533;b%&#65533;&#65533;d&#65533;O2W|t:&#65533;(&#65533;&#65533;F&#65533;aJ.	&#65533;a
&#65533;&#65533;&
&#65533;&#65533;&#65533;]&#65533;&#65533;d&#65533;&#65533;9&#1499;&#65533;&#65533;&#65533;*&#65533;&#65533;2&#65533;Tx&#65533;&#65533;d&#65533;&#65533;:*&#65533;e&#65533;'I&#65533;&#65533;&#65533;\&#65533;&#65533;*&#65533;&#65533;{,N&#65533;&#65533;g&#65533;a&#65533;Ijyh&#65533;&#65533;&#65533;(&#65533;d&#65533;&#65533;&#65533;&#65533;*&#65533;G&#65533;&#343;*&#65533;&#65533;;&#65533;&#65533;&#1897;&#65533;&#65533;&#65533;f
(&#65533;&#65533;~W&#65533;&#65533;&#65533;&#65533;&#65533;+c&#65533;n{&#65533;SS&#65533;&#65533;/&#65533;&#65533;RI)%&#65533;o&#65533;&#65533;\&#65533;&#65533;&#65533;&#65533;&#1749;&#65533;&#65533;&#65533;V&n&#65533;;1&#65533;&#65533;kT_&#65533;X&#65533;sl&#65533;&#65533;&#65533;&#65533;{-&#65533;#&#65533;(j&#65533;&#65533;U&#65533;&#65533;&#65533;&#65533;&#65533;&#65533;2&#809;Y&#65533;cv&#65533;&#938;&#65533;&#65533;^r&#65533;i&#65533;&#65533;r&#65533;&#65533;&#904;&#65533;&&#65533;&#65533;O&#65533;3&#65533;I+]&#1486;&#65533;&#65533;&#65533;r&#65533;P&#65533;*2&#65533;T/&#65533;&#65533;&#65533;d&#65533;&#65533;)D&#65533;&#65533;4&#65533;a&#65533;MT$2
&#65533;&#65533;Z&#65533;&#65533;3&#65533;&#65533;&#65533;&#65533;i&#65533;&#65533;2x&#65533;&#65533;&#65533;&#65533;i&#65533;&#65533;&#65533;&#65533;&#65533;c&#65533;&#65533;7&#65533;&#65533;q&#65533;q&#65533;t&#65533;k8&#65533;wOw&#65533;&#65533;&#65533;5&#65533;&#65533;\&#65533;&#65533;[&#65533;7&#65533;g'&#65533;&#65533;&#65533;&#65533;Z=&#65533;&#65533;
&#65533;<w&#1764;&#65533;L4r&#65533;&#65533;}9&#65533;&#65533;&#65533;1&#65533;&#65533;&#65533;&#65533;&#65533;C&#65533;Mb&#65533; ;&#65533;&#65533;&#1736;&#65533;&#65533;g&#65533;v&#65533;&#65533;:&#65533;&#339;&#65533;&#65533;a&#65533;,&#65533;&#65533;&#65533;&#65533;&#65533;&#65533;&#65533;>&#65533;,&#65533;&#65533;&#65533;g&#65533;&#65533;&#65533;&#65533;k&#65533;}&#65533;&#65533;&o=&#65533;&#65533;&#65533;^&#65533;&#65533;&#65533;^=&#65533;"&#65533;&#65533;&#65533;OI&#65533;=&#65533;&#65533;;&#65533;e &#65533;H&#65533;H#&#65533;&#65533;&#65533;?&#65533;&#65533;&#65533;&#65533;? (&#65533;&#65533;&#65533;< &#65533;&#65533;&#65533;&#65533;&#65533;&#65533;O &#65533;'&#65533;	R&#65533;F;jT2&#65533;rp&#65533;&#65533; ?(&#65533;&#65533;p&#65533;&,!
O&#65533;&#65533;&#65533;p&#65533;.l!_(&#65533;&#65533;p&#65533;&#1505;Ds&#65533;&#65533;&#65533;&#65533;&#65533;&#65533;&#65533;S\#	&#65533;&#65533;/&#65533;C,&#65533;X&#65533;$2&#65533;&#65533;M<&#65533;&#65533;&#65533;#.&#65533;L4"&#65533;E-f&#65533;&#65533;\&#65533;"&#65533;/&#65533;&#65533;B#J&#65533;X&#65533;!Z&#65533;&#65533;Y&#65533;"&#65533;&#65533;M&#65533;m&#65533;v&#65533;#&#65533;&#65533;w&#65533;1&#65533;&#65533;~&#65533;# &#65533;(&#65533;@r&#65533;&#65533;,$"&#65533;&#65533;D2r&#65533;&#65533;&#65533;#&#65533;)IA:&#65533;5&#65533;&#65533;#&3I&#65533;&#65533;,&#65533;&#65533;JN'y&#65533;:&#65533;&#65533;&#65533;mDI(MI&#65533;T&#65533;&#65533;&#65533;c&#65533;&#65533;+Y&#65533;&#65533;O&#65533;r&#65533;&#65533;&#65533;&#65533;e)g&#65533;Y&#65533;&#65533;&#65533;&#65533;*w&#65533;&#65533;_&#65533;&#65533;&#65533;&#65533;&0U&#65533;JRzO&#65533;&#65533;|&4&#65533;1K&#65533;&#65533;&#65533;@&#65533;&#65533;5&#65533;W&#871;`&#1238;&#1892;f6&#65533;YMq&#65533;q&#65533;&#812;d &#65533;i&#65533;r&#65533;&#65533;7&#65533;&#65533;:&#65533;&#65533;&#65533;v&#65533;&#65533;{&#65533;&#65533;c<&#65533;y&#65533;B&#65533;}&#65533;&#65533;'@&#65533;&#65533;o&#1232;&#65533;&#65533;&#65533;=yU&#1715;&#65533;{4&#65533;B9&#65533;Y>t&#65533;DhE&#65533;&#65533;&#780;&#65533;S&#65533;&#65533;&#65533;1(&#65533;&#65533;Q&#65533;&#65533;La&#65533;&#1173;&#65533;?&#65533;gk,&#65533;Q]z3&#65533;&#65533;'AjE?&#65533;&#65533;&#65533;&#65533;F&#65533;iQb&#65533;&#65533;&#65533;&#65533;)r&#65533;&#65533;J&#65533;&#65533;&#65533;&#65533;&#1321;Qz&#65533;N&#135;&#65533;V&#65533;&#65533;R&#65533;Q&#65533;&#65533;&#65533;(-z&#65533;b&T%&#65533;&#65533;&#65533;/&#65533;LA&#1426;&#65533;&#65533;&#65533;iX#&#1520;&#65533;&#65533;X&#65533;*^/jV&#65533;&#65533;5 &#65533;*`&#65533;&#65533;3&#65533;2R&#65533;;&#65533;YI&#65533;&#65533;&#1223;&#65533;&#65533;&#65533;X&#65533;A&#65533;fs&#65533;Ajc#&#65533;&#65533;|&#65533;&#65533;E'5&#2025;&#1342;2&#65533;&#65533;(c9&#65533;&#65533;M&#65533;&#65533;&#65533;&#65533;&#65533;@&#65533;i&#1207;&#65533;&#65533;M&#65533;$&#65533;#&#65533;&#1468;F&#1063;$jC&#65533;T&#65533;*&#65533;\&#65533;&#65533;p&#65533;[&#65533;|M&#65533;(&#65533;&#65533;k&#65533;+]&#65533;8>&#65533;&#65533;&#65533;#&#65533;&#65533;&#65533;j7&#65533;&#65533;&#65533;.w&#65533;&#65533;&#65533;&#65533;zw&#65533;&#65533;=ov&#65533;&#65533;&#65533;&#65533;&#65533;&#65533;&#65533;-/z&#65533;&#65533;&#65533;&#65533;&#65533;7&#65533;&#65533;}&#65533;{&#203;_&#65533;&#65533;&#1534;&#65533;Mo{&#65533;&#65533;_&#65533;&#1598;&#65533;o% &#65533;&#65533;&#65533;28&#65533;&#65533;&#65533;&#65533;&#65533;2&#65533;&#65533;Qx&#65533;&#65533;0&#65533;&#65533;G&#65533;O8&#65533;&#65533;&#65533;&#65533;/&#65533;&#65533;&#65533;V8&#65533;&#65533;&#65533;&#65533;K&#65533;&#65533;&#65533;&#65533;&#65533;"&#65533;p&#65533;A,&#65533;g&#65533;&#65533;&#65533;s1&#65533;s,&#65533;&#65533;&#65533;&#65533;!&#26567;m&#65533;c&#65533;&#65533;-&#65533;1$&#65533;&#65533;&#65533;3&#65533;&#65533;&#65533;[J &#65533;&#65533;h&#65533;&#65533;r#&#65533;<a+;&#65533;^&#65533;&#65533;&#65533;&#65533;&#65533;09&#65533;U&#65533;.&#65533;&#65533;|e&#65533;&#65533;9&#65533;[f&#65533;&#65533;|f3&#65533;&#65533;n&#65533;p&#65533;&#65533;&#65533;5&#65533;Y&#65533;b&#65533;&#65533;&#65533;|&#65533;&#65533;E@&#900;&#1439;&#65533;&#65533;&#65533;&#65533;B_8&#65533;7&#65533;&#65533;&#65533;g;&#65533;&#1028;&#65533;&#65533;+&#65533;&#65533;i&#65533;&#65533;&#65533;%&#65533;v&#65533;&#65533;&#65533;h.s&#65533;z>&#65533;&#65533;&#65533;&#65533;gU&#65533;y&#65533;k&&#65533;&#65533;&#65533;&#65533;aD&#65533;Y&#1325;.u&#65533;c&#65533;S&#65533;&#65533;&#65533;&#65533;s&#65533;,&#65533;O8&#65533;g&#65533;&#65533;&#65533;ecW&#65533;&#65533;&#973;&#65533;D&#65533;&#65533;&#65533;&#65533;i&#65533;&#65533;&#65533;A&#65533;&#65533;&#65533;S\&#65533;&#65533;Y&#1142;f&#65533;&#65533;&#65533;&#65533;i&#65533;#&#65533;&#65533;&#65533;wl&#65533;m&#65533;&#708;&#65533;&#65533;;&#65533;&#65533;ox&#65533;V&#65533;&#65533;D&#65533;&#65533;&#65533;&#65533;&#65533;&#65533;&#65533;l&#65533;x&#65533;y&#65533;,&#65533;%&#65533;&#882;&#65533;D&#65533;@&#65533;&#65533;&#65533;&#65533;a5w{&#65533;D6s&#65533;&#65533;&#65533;{#&#65533;&#65533;a&#65533;t&#65533;&#65533;]p={B&#65533;&#65533;1&#65533;=&#65533;o&#65533;&#873;6r&#65533;^&#65533;:&#65533;&#1571;&#65533;&#65533;O&#65533;&#65533;*&#65533;&#65533;&#65533;&#65533;&#65533;@r&#65533;&#65533;&#65533;&#65533;Q&#65533;&#65533;&#65533;{h&#65533;&#65533;z&#16006;s&#65533;&#65533;]b&#65533;8&#65533;&#65533;f&#65533;&#65533;m&#65533;n g&#65533;&#65533;&&#65533;&#65533;Q&#65533;B&#65533;&#65533;&#65533; &#65533;&#65533;&#65533;&#65533;t~;;&#65533;:&#65533;1&#65533;&#65533;-&#65533;&#65533;&#65533;;Lm &#65533;^v[&#65533;&#65533;z&#65533;e&#65533;&#65533;&#65533;&#65533;&#65533;&#65533;&#65533;&#65533;&#65533;&#65533;&#65533;9&#1107;&#65533;&#65533;&#1389;&#65533;x;]&#65533;&#65533;&#65533;&#65533;)&#65533;i&#65533;Z7]&#65533;*&#65533;&#65533;&#65533;&#65533;NgL?W&#65533;v?=&#45080;&#65533;C&#65533;&#2041;>&#65533;&#65533;mi&#65533;&#65533;&#65533;/u&#65533;&#65533;n &#65533;y&#65533;.&#65533;&#65533;3&#65533;k&#65533;~&#65533;x>&#65533;&#65533;&#750;&#65533;&#65533;&#65533;&#65533;&&#65533;;&#65533;&#65533;&#65533;Fd&#65533;&#65533;F=&#65533;&#65533;&#65533;&#65533;&#65533;&#65533;&#65533;2>&#65533;&#1749;=&#65533;&#65533;3&#65533;&#1804;&#65533;u&#65533;M|&#65533;&#1511;<&#506;';&#65533;U.&#65533;K_&#65533;n&#65533;k&#65533;h&#65533;&#65533;&#65533;&#65533;6{&#65533;&#65533;%&#65533;&#65533;d&#65533;O&#308;&#65533;&#65533;&#65533;&#65533;Y&#65533;&#65533;e&#65533;&#65533;&#65533;&#65533;]^&#65533;&#65533;&#1582;&#65533;&#65533;&#860;&#65533;&#65533;]&#65533;&#1881;&#65533;&#65533;E`&#65533;&#65533;[&#65533;&#1943;&#65533;&#65533;b&#65533;&#65533;&#65533;&#7258;&#65533;&#65533;`&#65533;8&#65533;&#65533;&#1440;&#65533;&#65533;&#65533;e&#65533;&#65533;9&#1904;y&#65533;&#65533;a&#569;&#1838;&#65533;&#65533;&#65533;&#65533;}&#65533;B&#65533;&#65533;&#65533;Z&#65533;]&#65533;&#65533;&#473;&#65533;&#65533;=&#65533;1&#65533;&#65533;M&#1900;&#65533;XB\&#65533;&#65533;*&#65533;&#65533;y&#65533;&#65533;&#65533;a&#65533;@&#65533;&l&#65533;"H&#65533;e^&#65533;&#65533;&#65533;&#65533;_&#65533;a&#65533;&#65533;&#65533;&#65533;!&#65533;&#65533;&#65533;&#1547;&#65533;a&#65533;&#65533;&#65533;&#65533; &#65533;&#65533;&#65533;!&#65533;&#65533;."!*b#"&#65533;&#65533;!&#1881;!%&#65533;&T&#65533;"&#65533;&#65533; &#65533;&#1996;%"&#65533;&#65533;&#65533;"&#65533;(f^&#65533;a):&#65533;&#65533;"!2&#65533;r&#65533;*&#65533;&#65533;&#65533;b"&#65533;&#65533;'&#418;!&#65533;&#65533;U_\O%&#65533;"&#65533;H&#65533;S&#65533;&#65533;&#65533;'&#65533;b-b(&#65533;"(&#65533;&#65533;#&#65533;"3>c!&#65533;&#1185;-&#65533;a1&#65533;&#65533;(&#65533;"3RcB&#65533;&#65533;&#65533;?&#65533;&#65533;8Z$`&#65533;9JB%x&#65533;:&#65533;#;&#65533;&#65533;;&#65533;#<&#419;<&#65533;#=&#1443;=&#65533;&#65533;#>&#65533;>&#65533;#?&#65533;#K&#65533;&#65533;9B&#65533;8&#65533;&#65533;p$d $@B&#65533;Y&#65533;'XC>$D6dDNdCV&#65533;CZ&#65533;E>$Fj$GrdFn&#65533;Dn&#65533;GN$E&#65533;$H&#65533;&#65533;H~dJ^dG&#65533;$K&#65533;$J&#65533;&#65533;L&#65533;&#65533;L&#65533;dM:&#65533;CVBBB'pA&#65533;&#65533;&#65533;pB%'8N%R&&#65533;R.%S6&#65533;S>%TF&#65533;TN%UV&#65533;U^eSJ&#65533;#%B&#65533;$P~%&#65533;p%B%V&#65533;&#65533;Y&#65533;%Z&#65533;&#65533;Z&#65533;&#65533;Y&#65533; Wz%X&#65533;&#65533;pB%&#65533;&#65533;&#65533;Y&#65533; ["e^&#65533;%^&#65533;&#65533;^&#65533;^&#65533;`:d`fa&#65533;&#65533;a&#65533;eS&&#65533;a&b*%c
&N2&SZ&#65533;Sb&#65533;Y.&dZ&g&#65533;&#65533;&#65533;P&#65533;%iK%d@&#65533;f# f^&#65533;&#65533;k&#65533;&l&#65533;&#65533;k&#65533;&#65533;l~&k&#65533;fg&#65533;fl&#65533;l&#65533;f_&#65533;&nR&#65533;`go&#65533;o&#65533;&#65533;q&gm&#65533;q2&#65533;hWj&#65533;fiN&#65533;&#65533;&#65533;i&#65533;rfgp"&#65533;qgkv&#65533;v~&#65533;w&#65533;nv'l6&#65533;kvgy&#65533;&#65533;y&#65533;&rjgxzg{&#65533;&#65533;VF'\R'~:J%&#65533;&#65533;~:|&#65533;'&#65533;&#65533;&#65533;(&#65533;&#65533;&#65533;&#65533;vR&#65533;~Jg~6&#65533;&#65533;&#1573;j"&#65533;&#65533;N(&#65533;V&#65533;&#65533;^&#65533;*hj&#1959;&#65533;v&#65533;&#65533;&#65533;g&#65533;b&#65533;&#65533;&#65533;(&#65533;&#65533;&#65533;&#65533;&#65533;&t^&#65533;&#65533;&#65533;&#65533;&#65533;Xgj&#65533;&#65533;&#424;&#65533;&#65533;(&#65533;f&#65533;&#65533;&#65533;%&#65533;&#65533;(&#65533;&#65533;&#65533;P&#65533;h&#65533;&#65533;(&#65533;)&#65533;jr&#65533;&#65533;i&#65533;&#65533;'6&#65533;&#65533;&#65533;6&#65533;&#65533;>)&#65533;&#65533;(&#65533;")&#65533;N&#65533;$D'vA&#65533;&#65533;n)&#65533;&#65533;(&#65533;i&#65533;&#65533;i}&#65533;h&#65533;v&#65533;&#65533;&#65533;&#65533;&#65533;>&#1730;&#65533;&#65533;&#65533;&#65533;it,&#65533;N2)&#65533;&#65533;)&#65533;&#65533;h#&#65533;)&#65533;&#65533;&#65533;&#65533;2&#65533;V&#65533;&#65533;&#65533;)&#65533;*&#65533;Ji&#65533;&#60001;&#65533;&#65533;&#65533;&#65533;&#65533;.*&#65533;F&#65533;*&#65533;&#65533;)&#65533;&#65533;i&#65533;V&#65533;&#65533;&#65533;&#65533;&#65533;&#65533;h&#65533;n*&#65533;&#1703;&#65533;^*&#65533;&#65533;&#65533;&#1833;}r&#65533;&#65533;&#65533;&#65533;J&#65533;&#65533;&#65533;&#65533;ne&#65533;&#65533;*&#65533;&#65533;~*&#65533;&#65533;*&#65533;&#65533;h&#65533;&#426;&#65533;.E&#65533;R&#65533;&#65533;&#65533;*&#65533;&#65533;k^$&#65533;&#65533;+&#65533;n)&#65533;+&#65533;&#65533;&#364;&+&#65533;ri&#65533;Ni&#65533;VkQ&#65533;(vF&#65533;&#65533;:&#65533;&#65533;Z&#65533;&#65533;E&#65533;&#48526;&#65533;&#65533;&#65533;&#65533;~+&#65533;&#65533;&#65533;&#65533;&&#65533;&#65533;&#65533;&#65533;&#65533;&#36006;&#65533;&#65533;&#65533;D&#65533;&#65533;&#65533;&#65533;&#65533;&#65533;h&#65533;&#939;&#65533;&#65533;&#65533;&#65533;&#65533;&#65533;+&#65533;&#65533;&#65533;&#65533;LX&#65533;i&#65533;+&#65533;&&#65533;Nk&#65533;&#65533;&#65533;b&#65533;&#65533;*&#65533;&#65533;
h&#65533;:&#65533;&#370;D&#65533;N&#65533;&#65533;&#65533;&#65533;&#65533;&#65533;&#65533;~&#65533;n&#65533;&#65533;&#65533;&#65533;~&#65533;&#65533;&#65533;&#550;&#65533;vV&#65533;&#65533;l&#65533;"&#65533;&#65533;&#428;k&#65533;l&#65533;&#65533;&#65533;&#65533;&#65533;&#65533;&#65533;,l2l&#862;&#65533;}F&#65533;&#938;,&#65533;&#65533;&#65533;&#65533;&#65533;l&#65533;m&#65533;6,&#65533;2&#65533;&#65533;&#65533;&#65533;&#65533;&#65533;&#1186;+&#65533;&#65533;&#65533;&#65533;&#65533;&#65533;F&#65533;&#65533;&#65533;&#65533;&#65533;Vm&#65533;B-&#65533;Z&#65533;&#65533;-&#65533;N,&#65533;~m&#65533;&#65533;&#65533;&#65533;&#65533;&#65533;&#65533;^&#65533;&#65533;2k&#65533;&#65533;&#65533;&#65533;B&#65533;&#1206;&#65533;&#65533;&*&#65533;&#173;&#65533;z-&#65533;+&#65533;&#65533;-&#65533;&#65533;+&#65533;&#60270;b&#65533;&#65533;&#65533;&#65533;&#65533;&#65533;&#65533;&#65533;j&#65533;&#65533;&#406;m&#65533;-&#65533;.&#65533;k&#65533;>&#65533;&#65533;.&#65533;&#65533;Jl&#65533;Z.&#65533;&#65533;&#65533;f&#65533;&#65533;".&#65533;n&#65533;&#1090;.&#65533;V&#65533;&#65533;B*&#65533;n&#65533;>j&#65533;&#65533;&#65533;&#1778;&#65533;&#6566;&#65533;&#65533;.&#65533;&#65533;&#65533;&#65533;&#65533;.&#65533;b&#65533;&#65533;&#65533;j&#65533;&#65533;.&#65533;&#65533;m&#65533;&#65533;.&#65533;J.&#65533;"&#65533;&#65533;&#65533;&#65533;&#1964;&#65533;&#64482;&#65533;&#65533;)&#65533;:&#65533;&o&#65533;)&#65533;R&#65533;:&#65533;&#65533;j&#65533;jo&#65533;Bo&#65533;")&#642;&#65533;n&#65533;&#65533;j&#1242;&#65533;&#65533;Zo&#65533;&#65533;&#65533;&#65533;~.&#65533;&#65533;&#65533;&#65533;&#65533;/&#65533;N&#65533;&#65533;B&#65533;&#65533;&#65533;&#65533;~o&#65533;&#65533;*&#65533;&#65533;/&#65533;&#65533;&#65533;&k&#65533;
&#65533;&#65533;&#65533;m#+&#65533;"0&#65533;F&#65533;&#65533;&#65533;:p~*p&#65533;&#65533;S0u&#65533;&#65533;&#65533;^&#65533;&#65533;N&#65533;O&#65533;&#65533;zp&#65533;p&#65533;/&#65533;6/	j&#65533;&#65533;\&#65533;&#65533;
&#65533;j&#65533;&#65533;&#65533;zj&#65533;*&#65533;0Xf&#65533;Wj&#65533;0P&#65533;o/j&#65533;O&#65533;&#65533;&#65533;1&#65533;R&#65533;&#65533;g&#65533;&q&#65533;&#65533;p&#65533;&#65533;Cq&#65533;&#65533;&#65533;&#65533;&#65533;&#65533;Z1&#65533;q&#65533;&#65533;s&#65533;&#65533;&#65533;;&#65533;&#65533;&#65533;&#65533;1%&#65533;q&#65533;&#65533;	&#65533;q\&#65533;&#65533;&#65533;q&#65533;&#689;&#65533;&#65533;
&#65533;q&#65533;b1&#65533;&#65533;&#65533;&#65533;q&#65533;&#65533;&#65533; 2&#65533;Jq!`#2&#65533;&#65533;"c&#65533;;r&#65533;&#65533;q$&#65533;#Sr"&#65533;&#65533;%&#65533;v&#65533;&&#1256;w&#65533;8&#65533;o(+&#65533;&#65533;2A6&#65533;)&#65533;"&#65533;r&#65533;er+;)$&#242;&#65533;Y&#65533;,?&#65533;%&#65533;rjm%&#65533;&#65533;Z&#65533;+&#65533;r&#65533;M&#65533;&#65533;32'&#65533;2/337&#65533;3?34G&#65533;4O35W&#65533;5_s4&#65533;&#65533;/&#65533;*Qn(jj&#65533;[&#65533;&#65533;h&#65533;e8&#65533;&#65533;8&#65533;&#65533;9&#65533;&#65533;8&#65533;s:&#65533;&#65533;:&#65533;&#65533;<&#65533;&#65533;3=&#243;=&#65533;3>&#65533;&#65533;>&#65533;&#65533;>&#65533;&#65533;=&#65533;s=&#65533;3?&#65533;?4&#65533;217&#65533; &#65533;.q&#65533;&#65533;&&#65533;&#65533;&#65533;?&#65533;A&#65533;&#65533;&#65533;b&#65533;CWt&#65533;JtC&#65533;&FGtGSt&#65533;f&#65533;G_tH{tI&#65533;4D&#65533;&#65533;D&#65533;tJ&#65533;&#65533;Js&#65533;I&#65533;&#65533;Fk4C&#65533;mB&#498;E&#65533;&#65533;H34O&#65533;&#65533;O&#65533;&#65533;OuK5Q&#65533;tQ&#65533;&#65533;P5R&#65533;tO/&#65533;F+uH'uSG5S&#65533;t*&#65533;t/3tJO&#65533;Ts&#65533;V&#65533;W&#65533;5X&#65533;&#65533;X&#65533;5Y&#65533;&#65533;Y&#65533;5Z&#65533;&#65533;Z&#65533;5Y&#65533;4V&#65533;r&#65533;&#65533;&#65533;[&#65533;5[&#2037;]&#65533;5^&#65533;^&#65533;5_&#65533;&#65533;6&#501;Z5&#65533;6`k5bvb&#65533;b76c?&#65533;bG&#65533;cK6dO&#65533;eW6fS&#65533;fg6D&#65533;&#65533;&#65533;`O[C&#65533;&#65533;AGgX&#65533;&#65533;V&#65533;6W&#65533;6D&#65533;&#65533;h_tj&#65533;&#65533;j&#65533;vks&#65533;k&#65533;vl&#65533;&#65533;l&#65533;&#65533;l&#65533;(k&#65533;&#65533;nw&#65533;oO&#65533;g&#65533;&#65533;-4p&#65533;5&#65533;&#65533;1&#65533;&#65533;H?tR7&#65533;r?5tO&#65533;rS&#65533;sW7v?&#65533;qk7'w&#65533;Q5gCujB&#65533;P&#65533;wy&#65533;&#65533;y&#65533;&#65533;S&#65533;7x&#65533;&#65533;S&#65533;7P&#247;O&#65533;7C&#65533;7&#65533;&#65533;7&#65533;y&#65533;&#65533;y?&#65533;d&#65533;.y&#65533;&#65533;p{w&#65533;-tJ&#65533;&#65533;W&#65533;+&#65533;T&#65533;&#65533;y&#65533;T3&#65533;&#65533;G8&#65533;Wu&#65533;;&#65533;&#65533;&#65533;6&#65533;&#65533;&#65533;Ww6&#65533;&#65533;t[tc&#65533;&#65533;&#65533;&#65533;&#65533;6&#65533;&#65533;&#65533;&#65533;&#65533;&#65533;t&#65533;&#65533;&#65533;g&#65533;&#65533;&#65533;wU&#65533;t&#65533;;5&#65533;[&#65533;&#65533;c&#65533;&#65533;&#65533;8&#65533;&#65533;&#65533;&#65533;&#65533;&#65533;&#65533;Q&#65533;&#65533;j&#65533;yc#t&#65533;+\T&#65533;{&#65533;&#65533;?&#65533;&#65533;o&#65533;#&#1556;&#65533;&#65533;&#65533;&#65533;Sy&#65533;W9xy9&#65533;o9&#65533;&#65533;&#65533;&#65533;&#65533;&#65533;&#65533;9&#65533;&#65533;y&#65533;&#65533;~&#65533;&#65533;b&#65533;&#65533;&#65533;&#65533;&#65533;)&#1401;&#65533;&#65533;9&#65533;&#32350;&#65533;9-&#1885;^4&#65533;&#65533;yk&#65533;t&#65533;	&#65533;&#65533;&#1825;s&#65533;h&#65533;&#65533;&#65533;D&#65533;(&#65533;&#65533;@&#65533;&#65533;&#65533;Z&#65533;S&#65533;&#65533;+:&#65533;Hz&#65533;[&#65533;&#65533;c&#65533;&#65533;h&#65533;&#65533;sz&#65533;{&#65533;&#65533;&#65533;&#65533; !:&#65533;&#65533;&#65533;r&#65533;&#65533;&#65533;6&#65533;h&#65533;S&#65533;&#65533;&#65533;z&#65533;:&#65533;!:&#65533;&#65533;:&#65533;A&#65533;&#65533;&#65533;&#65533;q\&#65533;C&#2031;wa&#65533;_&#65533;&#65533;&#1850;&#65533;:&#65533;{&#65533;&#65533; &#65533;\&#65533;w&#65533;&#65533;&#65533;v&#65533;3yaY&#65533;Q&#65533;&#65533;G&#65533;&#65533;i&#10005;&#65533;&#65533;zK&#65533;&#65533;&#21491;&#65533;Y&#65533;&#65533;;&#65533;?&#65533;&#65533;&#65533;{&#65533;&#65533;z&#65533;&#65533;&#1658;&#65533;{&#65533;/&#65533;&#65533;;&#65533;&#65533;;&#65533;&#48891;9{&#65533;1&#65533;&#65533;Q&#1687;qYw_;&#65533;i&#65533;&#65533;`&#65533;&#1710;&#65533;&#65533;!{&#65533;&#65533;&#65533;&#1656;Q<&#65533;Y|&#65533;&#40620;&#65533;&#1843;&#65533;Z&#65533;O|&#65533;W|&#65533;m< &#698;'\<&#65533;G&#65533;2&#65533;Z&#65533;&#65533;:&#65533;[H&#65533;\&#65533;&#65533;;&#65533;&#65533;&#65533;Z&#65533;G&#1891;&#65533;<&#65533;?^&#65533;=&#65533;&#65533;&#65533;<&#65533;=&#65533;S&#65533;&#65533;#}6=&#65533;&#504157;&#65533;&#65533;C_&#65533;&#65533;&#65533;&#1262;&#65533;&#65533;&#65533;J1&#65533;&#65533;&#65533;&#65533;&#877;&#65533;&#65533;&#65533;{&#65533;&#65533;&#65533;&#65533;a&#65533;&#65533;!&#65533;&#65533;&#65533;&#65533;&#65533;C{&#65533;}&#65533;&#65533;a&#65533;&#65533;&#65533;&#65533;&#65533;&#65533;&#703;&#65533;&#65533;&#381;&#65533;=&#65533;G&#65533;&#65533;&#65533;>&#65533;&#65533;&#65533;&#65533;&#65533;&#65533;W{8s}&#65533;54F&#65533;&#65533;}&#65533;#&#65533;&#65533;&#65533;&#65533;&#65533;}]&#65533;&#65533;	;&#65533;i&#65533;&#24061;&#65533;&#65533;&#65533;g&#65533;&#65533;-&#65533;&#65533;?}&#65533;K&#65533;&#65533;&#65533;i>&#65533;&#65533;&#1979;&#65533;oY&#65533;	;&#65533;y&#65533;&#65533;n&#65533;&#65533;&#1308;&#65533;[&#65533;&#65533;&#1311;X&#65533;:Z&#65533;&#65533;&#65533;&#65533;&#350;&#65533;~&#65533;I<&#65533;&#65533;&#65533;&#465;&#65533;&#65533;'?&#65533;/?&#65533;&#65533;&#65533;&#65533;&#1279;&#65533;&#48126;&#1357;&#65533;&#65533;O&#65533;5Z&#65533;&#1743;az&#65533;&#65533;~&#65533;GSH&#65533;O&#65533;z&#65533;Y>&#65533;&#65533;&#65533;Z&#65533;&#65533;&#65533;=\&#741;&#65533;&#65533;[&#65533;&#65533;&#65533;&#65533;F9&#65533;$&#65533;&#65533;&#65533;
$&#65533;&#1057;&#65533;F&#65533;Hp&#65533;A&#65533;Z&#65533;X&#65533;&#322;I:\x&#65533;&#65533;&#65533;F&#65533;,Xq&#65533;&#471;&#65533;e&#65533;d&#65533; &#65533;;y&#65533;&#65533;&#65533;hP&#65533;C&#65533;5ziR&#65533;K&#65533;6u&#65533;jT&#65533;S&#65533;V&#65533;zk&#1439;&#65533;*&#1900;$p&#65533;&#65533;&#65533;GJl&#65533;&#65533;&#65533;D&#65533;0E&#65533;u[V&#65533;LO"&#65533;k&#65533;l&#136;&#65533;^4&#65533;&#65533;&#368;&#65533;v&#65533;r&#65533;&#1879;&#65533;&#65533;&#65533;&#1915;X%_&#65533;*#&#65533;]9ydaO]mf&#553;th&#1123;I&#65533;6}uj&#1387;Y{&#65533;Y	&#65533;e&#1606;Kb&#65533;1E&#65533; &#65533;j6&#65533;RvK&#65533;&#65533;c&#65533;&#65533;&#65533;&#65533;&#65533;&#65533;&#65533;}ez&#65533;HYx\&#65533;&#143;&#65533;^&#65533;&#65533;&#65533;&#65533;2	&#65533;&#65533;]lp&#65533;.?r&#65533;&#65533;&#65533;uz&#65533;&#65533;&#1655;w&#65533;~|&#65533;&#65533;^g&#65533;&#1655;a&#65533;&#65533;p&#65533;&#65533;&#65533;,&#65533;,#H&#65533;&#65533;$&#65533;;&#65533;
/2&#65533;~&#65533;l2&#65533;"n&#65533;&#65533;&#65533;R&#65533;&#65533;&#65533;Z&#65533;&#65533;&#65533;K2&#65533;&#65533;&#9249;&#65533;0&#65533;&#65533;\&#65533;L&#65533;]|&#65533;e&#65533;&#65533;&#421;&#65533;&#65533;
&#65533;&#65533;&#65533;&#65533;&#65533;2&#65533;k&#65533;	&#65533;&#65533;&#65533;&#65533;&#65533;&#65533;&#65533;&#532;&#65533;&#65533;h&#65533;&#65533;&#65533;&#65533;&#65533;&#65533;&#65533;JqG(&#65533;9&#65533;n&#65533;&#65533;8&#65533;&#65533;lH&#65533;-&#65533;&#65533;&#65533;&#65533;|&#65533;8&#22291;&#928;&#65533;&#65533;&#831;&#65533;2&#65533;0&#65533;&#65533;&#65533;L&#65533;&#65533;&#1082;&#65533;&#65533;&#65533;&#65533;O&#65533;&#65533;#&#65533;"&#65533;&#65533;B&#65533;&#65533;x|,&#65533;&#65533;&#65533;%&#65533;&#65533;c&#65533;&#65533;&#65533;&#65533;1&#65533;&#65533;J&#65533;&#65533;<&#65533;<&#65533;TU]&#65533;U&#65533;J&#65533;12&#65533;&#1180;R&#65533;!!&#65533;n&#65533;*c&#65533;I%&#65533;(&#65533;(&#1159;&#65533;$&#65533;&#65533;&#65533;&#65533;H&#65533;^&#65533;&#65533;m&#65533;A&#65533;&#65533;&#1168;U3&#594;$&#65533;&#65533;J&#65533;l&#65533;p&#65533;&#65533;\&#65533;&#65533;&#65533;H&#65533;&#65533;&#65533;&#65533;KB5&#65533;S&#65533;&#65533;&#65533;*Bq^Oc&#65533;0P&#65533;&#65533;RL&#65533;&#65533;&#65533;U%)k&#65533;&#65533;-hb&#65533;&#65533;Pk&#65533;&#65533;AM-&#65533;&#65533;-&#65533;&#65533;\&#65533;*&#65533;D&#65533;&#65533;MP1&#65533;&#65533;&#65533;&#65533; 5&#65533;Rd&#65533;&#65533;&#65533;$&#65533;&#65533;L&#65533;&#1622;!&#1771;I&#65533; ml1u&#65533;&#1078;&#65533;&#65533;0&#65533;&#65533;&#65533;&#65533;&#65533;&#65533;&#65533;n&#65533;)&#14613;^&#65533;&#65533;&#65533;&#65533;&#65533;0&#65533;(&#65533;,&#65533;&#65533;l&#65533;W&#65533;s&#65533;W&#65533;&#65533;:Zbe&#65533;A&#65533;&#65533;&#65533;5-&#65533;;0H&#65533;N[&#65533;Rf&#65533;B&#65533;&#65533;&#65533;&#181;$&#65533;&#65533;&#65533;&#65533;&#65533;p7&#65533;UI&#65533; &#65533;-!&#65533;&#65533;&#65533;Q&#65533;_	&#65533;&#65533;&#65533;T8&#824;&#65533;<&#65533;2x/u&#65533;&#65533;Le&#65533;&#65533;&#65533;/&#65533;M&#65533;&#65533;&#65533;,&#65533; &#65533;&#65533;&#65533;&#65533;e&#65533;]&#65533;;o&#65533;&#65533;&#65533;)&#65533;&#65533;l&#65533;j&#65533;U&#1962;+`&#65533;&#65533;T&#65533;%&#65533;m&#65533;&#65533;&#412;&#65533;o&#65533;T&#65533;&#65533;&#368;v0&#65533;&#65533;&#65533;,t&#65533;&#65533;&#65533;&#65533;u&#65533;&#65533;&#65533;&#65533;&#65533;zUC&#65533;^&#65533;-&#65533;&#65533;&#65533;u&#65533;W&#65533;p&#65533;/&#65533;|x&#65533;]&#65533;}/&#65533;^&#65533;&#65533;w&#65533;&#65533;lG_&#65533;&#65533;%&#65533;&#65533;&#65533;[&#65533;&#65533;)8>&#65533;u?T&#65533;&#65533;&#65533;79&#65533;&#65533;f&#65533;&#65533;z&#65533;'=1(Z:c&#65533;&#65533;!Z&#65533;Jzc&#65533;&#65533;6&#65533;$u&#65533;&#65533;&#65533;:3&#65533;
&#65533;&#65533;A&#65533;&#1549;^&#65533;#&#65533;-f]&#65533;C&#65533;&#65533;T&#65533;&#65533;	&#65533;-&#65533;&#65533;Q&#65533;L&#65533;d&#65533;&#65533;1"&#1250;	&#65533;&#574;^&#65533;u&#65533;"&#65533;b&#65533;6?1&#65533;Ol&#65533;&#65533;&#65533;FU&#65533;G	&#65533;U~&#65533;&#65533;+&#65533;&#65533;k&#65533;&#65533;D&#65533;&#65533;&#65533;eG{R&#65533;&#65533;&#1886;(&#65533;&#820;&#65533;,H&#65533;&#65533;o&#65533;u09&#65533;j&#65533;&#1750;&#65533;&#42135;&#65533;eY&#65533;
&#65533;9&#65533;IO&#65533;}&#65533;&#65533;&#65533; &#65533;&#65533;&#65533;&#65533;7&#65533;&#65533;&#65533;_P&#65533;/:&#65533;p&#65533;&#251;&#65533;&#65533;&#65533;&#65533;/}&#65533;2&#65533;&#65533;&#65533;&#65533;&#65533;T&#65533;QX&#65533;k&#65533;c&#65533;&#65533;B'i&#65533;&#65533;T&#65533;2Ws.&#65533;-s&#65533;&#65533;#&#612;V LF&#65533;/T&#65533;&#65533;&#65533;&#65533;#z)&#65533;0&#65533;4o&#65533;&#65533;&#580;&#1707;a&#65533;"_~&#65533;833T&#65533;:&#338;&#65533;tk&#65533;&#65533;&#65533;&#65533;>&#65533;&#1620;&#65533;5H&#434;$v&#65533;&#1393;&#65533;lP&#65533;*&#65533;e&#65533;&#65533;&#65533;h&#65533;V&#65533;iq&#65533;&#65533;&#65533;i&#65533;&#65533;&#65533;&#65533;&#65533;&#65533;&#65533;K&#65533;&#65533;&#65533;e&#65533;p&#65533;&#65533;~&#65533;&#65533;)-&#65533;&#65533;
5&#65533;k&#65533;1Zns[%k&#65533;&#65533;I&#65533;g&#1724;&#21408;&#65533;&#65533;
Q&#65533;Xc&#65533;&#65533;;&#65533;"&#65533;&#65533;lb&#65533;]&#65533;&#65533;IR&#65533;&#65533;mE&#65533;T&#65533;T&#65533;&#65533;Lgrl&#65533;W&#65533;Y&#65533;&#65533;&#65533;&#65533;`A&#65533;S"R ]8%&#65533;Q&#65533;&#65533;f];&#65533;C&#65533;&#65533;&#65533;&#65533;2&#65533;QD&#65533;_D&#65533;&#65533;-vu5&#65533;&#65533;\Y&#65533;#&#1386;&#65533;&#65533;k,UG&#65533;&#65533;&#65533;k&#65533;b&#65533;&#1394;I&#1053;=Ts&#65533;&#65533;&#65533;\&#65533;&#65533;(&#65533;&#842;&#65533;&#65533;kW&#65533;Fi&#65533;&#65533;l5# &#65533;&#65533;sN&#1661;&#65533; 3&#65533;&#65533;U-&#65533;I&#65533;b&#65533;m&&#65533;jXqt&#65533;&#65533;&#65533;&#65533;iX&#65533;	&#65533;&#65533;&#65533;&#65533;&#65533;B&#65533;Y`&#65533;m{&#65533;&#65533;&#65533;&#655;&#65533;&#65533;&p&#65533;&#65533;&#65533;F&#65533; {[&#65533;t&#65533;;&#65533;&#65533;&#1604;&#65533;&#65533;;&#65533;$Y&#65533;3rw&#65533;&#65533;g&#65533;&#65533;&#247;&#65533;Pf&#65533;&#65533;Y&#65533;H(&#65533;CI&#65533;y&#65533;$&#65533;;?&#65533;&#65533;-&#65533;&&#65533;&#65533;7s&#65533;V&#65533;&#65533;g&#65533;&#65533;&#65533;&#65533;RN&#894;
&#65533;K^&#65533;
&#65533;&#65533;hT&#65533;&#65533;&#65533;I&#65533;&#65533;r&#65533;&#65533;&#65533;&#65533;k&#65533;&#65533;R:FQn&#65533;C&#65533;&#65533;&#65533;D&#65533;&#65533;&#65533;5&#65533;&#65533;&#65533;Y&#65533;4&#65533;&#65533;1L>E&#65533;R!iH_&#65533;+DB&#65533;&#65533;&#65533;&#65533;	&#65533;&#65533;&#65533;RA&#65533;&#65533;&#65533;&#65533;>&#65533;^V&#65533;%4&#65533;&#65533;&#65533;&#65533;&#65533;)&#65533;&#65533;&#65533;)IHT[\e+S&#65533;&#65533;&#65533;"&#65533;&#65533;&#65533;W&#65533;r&#65533;rV&#1796;<&#952;&#65533;M&#65533;#&#65533;&#65533;(q&#65533;&#1046;&#65533;&#65533;&#65533;&#65533;&#65533; ScL&#65533;&#65533;&#65533;8&#65533;r&#65533;<ib&#65533;+&#65533;&#1065;&#65533;&#65533;k&#65533;&#65533;&#65533;&#65533;46,[&#65533;c&#65533;&#65533;&#65533;&#65533;mK&#65533;&#65533;&#65533;:&#65533;&#65533;0O:faxm9/$&#65533;&#65533;z%&#65533;&#65533;@&#65533;&#65533;&#65533;&#65533;Fo&#65533;&#65533;&#65533;Y&#65533;,&#65533;&#65533;]s&#65533;h&#65533;&#65533;6Y&#65533;&&#65533;&#65533;F-,&#65533;&#65533;&#65533;&#65533;&#65533;&#65533;rj&#65533;&#5669;V&#65533;&#65533;pn&#65533;	9&#65533;&#65533;z&#65533;64&#65533;U&#65533;jk_&#65533;E&#65533;&#65533;l&#65533;j&#65533;&#65533;&#65533;`&#65533;&#65533;p&#65533;&#65533;&#65533;a/R&#65533;&#65533;&#65533;n&#65533;q<)`#1&#65533;&#65533;j&#65533;}&#65533;&#65533;&#65533;&#65533;&#849;'#>&#65533;&#65533;o&#65533;'&#65533;&#65533;&#65533;n!f&#65533;&#65533;K&#65533;&#65533;Vz]kV&#65533;!Q&#65533;&#65533;0dP&#65533;Y&#65533;&#65533;&#1093;&#1361;&#65533;&#65533;W&#65533;J&#65533;9&#1301;&#65533;&#65533;k&#65533;&#65533;o&#65533;&#65533;&#65533;*p&#65533;Q&#65533;&#65533;&#65533;&#1731;&#65533;&#65533;&#65533;.&#65533;&#65533;&#65533;U[x?&#65533;l
&#65533;V{]^=
&#65533;$&#65533;Mv&#65533;[Z&#65533;M&#65533;(2D&#65533;&#65533;&#1314;&#65533;Q&#65533;
mV&#65533;2+&#65533;=8&#65533;&#65533;&#828;&#65533;&#65533;&#65533;&#1919;&#65533;&#1405;&#65533;.K;RShVKx&#65533;C&#65533;g2&#65533;&#65533;Ju+&#65533;I&#65533;2A&#65533;&#65533;&#65533;R&#65533;&#65533;&#1953;&#65533;&#65533;)&#65533;&#65533;&#65533;<&#65533;v&#65533;2t&#65533;&#65533;z&#65533;<&#65533;&#65533;&#65533;~&#65533;U92&#65533;&#65533;w2O&#65533;vV&#65533;;&#65533;{&#65533;&#65533;&#65533;fy&#65533;<&#65533;&#65533;&#65533;J764=&#65533;l&#65533;
&#65533;Ec&#65533;&#65533;&#65533;&#65533;&#65533;&#1409;2&#65533;0X.&#65533;&#65533;&#65533;&#65533;&#550;&#1205;&#65533;&#65533;&#65533;X&#65533;&#65533;&#65533;&#65533;>&#65533;&#65533;&#65533;&#65533;&&#65533;)&#65533;&#34431;w&#65533;&#65533;&#65533;~:"&#65533;&#65533;Rw7}&#65533;&#65533;&#65533;lci&#65533;ysv}&#65533;&#65533;&#65533;Mw8K&#65533;&#65533;G&#65533;DB&#65533;&#65533;&#65533;&#65533;.&#65533;&#65533;
&#65533;.&#65533;&#65533;&#65533;&#65533;&#65533;|&#65533;&#65533;&#65533;&#1382;OHn<6&#65533;&#65533;l&#65533;&#65533;&#65533;&#904;&#65533;&#65533;&#65533;&#65533;&#65533;&#65533;R(&#65533;:&#65533;d&#65533;I&#65533;&#939;0&#65533;e~&#65533;&#65533;&#65533;&#65533;&#268;&#65533;&#65533;&#65533;&#65533;:&#65533;&#65533;+H&#65533;&#65533;EWnI&#65533;P&#65533;"&#65533;s&#65533;
&#65533;&#65533;&#65533;&#65533;&#65533;0b&#65533;16&#65533;d0&#65533;pt`pdz/$P&#65533;-&#65533;X&#65533;L&#65533;Z&#65533;&#65533;<&#65533;&#65533;n<&#65533;3`m&8"C&#65533;zh&#65533;&#65533;/&#65533;&#65533;B
&#65533;&#65533;h&#65533;&#1326;p
&#65533;&#65533;&#65533;&#65533;&#65533;&#65533;&#65533;&#65533;#F-&#65533;0&#624;c&#65533;	u&#65533;s&#65533;&#65533;&#65533;	&#65533;0&#65533;&&#65533;&#65533;&#65533;&#65533;&#65533;&#65533;v&#65533;.&#65533;P&#65533;P&#65533;p&#65533;&#65533;		Q&#65533;0&#65533;!1&#65533;&#65533;q'&#65533;	-1/&#65533;Qq&#65533;C&#65533;/&#65533;&#65533;&#967;&#65533;P&#65533;-&#65533;&#65533;9&#1488;7_QiQe&#65533;E&#65533;k&#65533;5&#65533;}&#65533;g&#65533;sqo&#65533;&#65533;&#65533;1[Q&#65533;V[&#65533;[&#65533;E&#65533;&#65533;&#65533;&#65533;&#65533;Q&#65533;&#65533;&#65533;&#65533;&#65533;&#65533;QQq&#65533;&#65533;W&#65533;>&#65533;&#65533;+&#273;&#65533;&#65533;&#65533;&#65533;Q}&#65533; A	&#65533;&#65533;&#65533;&#65533;@	!a&#65533; ! R &#65533; &#65533; !R!&#65533;!&#65533;!#"'R"+&#65533;"/&#65533;"3&#65533; r&#65533;Q?&#65533;&#65533;&#65533;q	&#65533;&#65533;&&#65533;&#65533; &#65533;$&#65533;1%K&#65533;$W%[&U2&YR&k&#65533;&o&#65533;%m2'q&#65533;%{r&w(}R'&#65533;&#65533;'&#65533;(&#65533;&#65533;(&#65533;r(r&#65533; AR*&#65533;&#65533;$Ar!r&#65533;8A+&#65533;&#65533;+&#65533;&#65533;+&#65533;&#65533;+&#65533;r,&#210;,&#65533;&#65533;,&#65533;-&#65533;R,&#65533;&#65533;,&#65533;.&#65533;R.&#850;.&#65533;2.&#65533;&#65533;-&#65533;&#65533;.&#65533;r.&#65533;R/&#65533;2/&#65533;R-&#65533; r&#65533;*&#65533;r*Q%   !&#65533;   ,  a  &#65533; &#65533; H&#65533;&#65533;&#65533;&#65533;*\&#560;&#65533;&#199;#J&#65533;H&#65533;&#65533;&#331;	[i&#65533;&#561;&#65533;&#463; C&#65533;I&#65533;&#65533;&#595;(S&#65533;\&#65533;&#65533;&#727;0c&#668;I&#65533;&#65533;&#859;8s&#65533;&#65533;&#627;&#65533;&#991;@&#65533;
5&#65533;&#65533;&#1391;WHYr$:&#65533;&#65533;&#1255;P&#65533;J&#65533;J&#65533;&#65533;&#1375;J&#65533;j&#65533;&#693;&#65533;&#65533;_&#65533;V&#65533;]Up$&#65533;VW&#65533;%;&#65533;&#65533;^{&#65533;J&#65533;1&#65533;&#65533;&#65533;~&#65533;&#65533;x&#65533;&#65533;&#2047;&#65533;L&#65533;&#65533;.&#65533;&#65533;+^\&#65533;`"6HP&#65533;&#65533;&#7109;a/L@&#65533;&#65533;{&#65533;j&#65533;@ &#65533;	&#65533;S&#65533;^&#890;&#65533;&#65533;&#1520;c&#65533;&#65533;P&#65533;I&#65533;7&#65533;&#65533;&#65533;&#1654;G&#65533;u3&#65533;BZZ&#65533;&#65533;&#65533;&#65533;&#65533;+_&#956;&#65533;&#832291;K&#65533;N&#65533;&#65533;&#65533;"_&#65533;&#65533;1&#65533;&#65533;&#65533;w&#65533;&#65533;&#65533;&#1760;+&#65533;W<_&#1022;&#65533;&#65533;&#65533;&#65533;&#65533;&#735;O&#65533;d&#65533;D=&#65533;*@3 &#65533;&#65533;1&#65533;&#65533;+&#65533;T`+&#65533;&#65533;&#1986;6&#65533;&#65533;&#65533;4&#65533;'&#4364;I`w I@[q&#65533;&#65533;@`&#65533;/&#65533;$&#65533;B&#65533;&#65533;,&#65533;&#65533;b[&#65533;(cJ&#65533;-&#65533;&#65533;Bh	d&#65533;C&#65533;m&#65533;&#65533;@)da&#65533;&#65533;h&#65533;HN7&#65533;L6&#65533;PIF)&#21773;=i&#65533;Xf&#65533;&#65533;\v&#65533;&#65533;&#65533;`&#65533;)f&#65533;^&#65533;if&#65533;c&#65533;&#65533;&#65533;&#65533;&#65533;&#65533;p&#65533;)&#65533;t&#65533;i&#65533;x&#65533;Yg*&#65533;&#65533;&#65533;&#65533;&#65533;&#65533;Y&#65533;$
&#34888;&&#65533;&#34944;&#65533;&#39457;}&#65533;r&#35028;6ji&#65533;&#65533;^h&#65533;|&#65533;&#65533;&#27104;&#65533;&#65533;Z)&#65533;&#65533;"
(&#65533;&#65533;&#65533;*&#65533;&#65533;&#65533;&#65533;&#43755;&#65533;&#65533;&#43692;&#65533;&#65533;jk&#65533;&#65533;&#1194;&#47981;&#65533;&#65533;h&#65533;&#65533; &#65533;J&#65533;&#65533;&#65533;&#817;&#65533;&#65533;l&#65533;&#65533;&#65533;B&#65533;&#65533;&#65533;&#65533;&#65533;&#65533;Nkm&#65533;&#1354;&#65533;-&#65533;&#65533;&#65533;2l&#65533;&#65533;z&#65533;&#65533;&#1678;&#65533;-&#65533;&#34731;n&#65533;&#65533;&#1774;&#65533;&#1702;2l&#65533;&#65533;&#65533;&#65533;&#65533;&#65533;/T&#65533;&#65533;&#65533;/&#65533;&#65533; ,p&#65533;L&#65533;&#65533;'\&#65533;&#65533;3&#65533;p&#65533;?,q&#65533; &#65533;&#65533;,&#65533;&#65533;&#65533;&#65533;&#230;2K&#65533;&#65533;S&#65533;,&#2006;l&#65533;&#65533;(&#65533;&#65533;r&#65533;&#65533;&#65533;&#65533;&#65533;'&#715;&#65533;&#65533;&#65533;&#65533;&#65533;&#65533;&#65533;&#65533;<&#65533;&#65533;S&#65533;@&#65533;+t&#1064;=t&#65533;H&#65533;&#65533;&#65533;L'&#65533;&#65533;&#65533;N;&#65533;&#65533;&#383;r,&#52713;&#65533;&#65533;2&#65533;&#684;&#65533;&#65533;)&#65533;&#65533;&#65533;&#65533;,&#65533;=l&#65533;&#65533;}&#65533;&#65533;&#1078;&#65533;&#65533;&#65533;l&#65533;&#65533;@*&#65533;8@&#65533;&#65533;B&#65533;&#65533;&#65533;&#65533;&#65533;&#65533;&#1984;Kt
&#65533;&#65533;F&#65533;&#65533;O'n&#65533;&#65533;/Nx(&#65533;2&#65533;q&#65533;&#65533;&#65533;&#65533;.&#65533;&#65533;J&#712;&#65533;L&#65533;&#671;&#65533;&#65533;&#35099;&#65533; ,&#65533;F2&#65533;&#65533;&#1549;&#65533;%&#65533;&#65533;.&#65533;&#65533;	&#65533;&#65533;&#248;G&#65533;&#65533;&#314;&#65533;&#955;&#65533;A&#65533;&#65533;&#65533;&#647;&#65533;&#65533;&#753;^&#65533;B2&#65533;'&#65533;&#65533;&#65533;q&#65533;.&#65533;&#65533;&#65533;G&#65533;&#65533;b&#65533;&#65533;$,&#65533;&#65533;4@&#637;&#65533;&#65533;o&#65533;&#65533;@?&#65533;&#65533;&#65533;&#65533;&#65533;&#65533;&#65533;&#65533;&#65533;/&#65533;&#65533;&#65533;^&#65533;&#65533;w<&#65533;&#65533;&#65533;,&#65533;&#65533;&#65533;&#65533;&#1456;&#65533;1&#65533;I&#65533;tfC&#65533;&#65533;K&#65533;&#65533;p&#65533;$P&#65533;Y, v&#65533;&#736;?E&#65533;&#65533;&#65533;nw &#65533;]7&#65533;&#65533;&#65533;*r&#65533;&#1247;&#65533;
&#65533;&#65533;YT&#65533;[&#65533;&#65533;,>:&#65533;&#65533;&#65533;zl&#65533;&#65533;&#65533;&#65533;&#65533;=&#65533;-&#65533;&#65533;[$&#65533;DJ4&#65533;&#65533;&#4028;&#65533;
&:&#65533;&#65533;P|&#65533;&#65533;H&#65533;)Z&#65533;&#65533;X&#65533;&#65533;&#65533;&#65533;&#65533;-z&#65533;&#65533;`&#65533;&#65533;&#65533;H&#65533;1&#65533;&#65533;&#65533;h<&#65533;28&#65533;=&#65533;q&#65533;&#65533;#&#65533;&#65533;G&#65533;y+oyS!&#65533;h&#65533;2&#65533;&#65533;d&#65533;HE _&6&#65533;&#65533;e&#65533;[&#65533;?'	&#65533;qX&#65533;@&#65533;&#65533;&#65533;1&#65533;&#65533;&#65533;&#65533;&3&#65533;&#65533;Mz&#65533;&#65533;&#65533;&#65533;&#65533;(A&#65533;&#65533;R&#65533;&#65533;L&#65533;*W&#65533;&#65533;V&#65533;&#613388;&#65533;,gI&#65533;Z&#65533;&#65533;&#805;-&#65533;&#65533;&#65533;&#65533;&#900;&#65533;&#65533;0&#65533;I&#65533;a&#65533;&#65533;&#65533;&#65533;&#65533;&#65533;R&#65533;&#65533;&#65533;}&#65533;&#65533;&#65533;Hb&#65533;9H&#65533;&#54280;&#65533;a"{&#65533;M&#65533;mm&#1018;,2`&#65533;ED&#65533;&#65533;8[&#65533;#t&#65533;&#65533;v&#65533;&#65533;&#65533;&#65533;&#65533;<&#65533;I&#65533;z&#65533;&#65533;&#65533;&#807;>&#65533;I&#65533;&#65533;G&#65533;A!&#65533;[_2z&#770;&#65533;&#65533;&#65533;L&#65533;&#65533;&#65533;&#65533;&#65533;&#33869;&#771;&#65533;&#1588;C |L^&#65533;k&#65533; &#65533;&#65533;Qpk&#65533;k &#65533;@-&#65533;&#65533;&#65533;&#65533;&M&#65533;Hk&#65533;&#65533;&#65533;&#65533; &#65533; &#65533;N~&#65533;&#65533;&#65533;8&#873;Nw&#65533;&#1246;&#65533;&#65533;&#65533;=}&#65533;b;U&#65533;&#65533;8jR&#65533;&#65533;&#1318;2&#65533;&#65533;K&#65533;&#65533;S&#65533;
&#1385;Z&#65533;&#65533;X&#65533;&#65533;*T!&#65533;z&#65533;&#65533;c&#65533;@&#65533;&#65533;UP&#65533;&#65533;&#65533;[](&#1290;&#65533;W&#65533;&#65533;nz&#65533;(^&#65533;U&#65533;&#65533;&#65533;xM+W&#65533;&#65533;W&#65533;&#65533;u&#65533;&#65533;&#65533;W+&#65533;&#65533;&#65533;&#65533;b&#65533;\&#65533;&#65533;&#65533;&#65533;&#65533;p@&#65533;RS&#65533;Z&#65533;&#65533;&#65533;&#876;f7&#65533;&#65533;&#65533;&#65533;&#1311; %&#65533;/,@&#65533;&#1178;&#65533;&#65533;&#65533;M&#65533;jW&#65533;&#65533;&#1466;&#65533;!&#65533;@iek&#65533;&#65533;&#65533;&#65533;&#65533;&#65533;&#65533;mt{[&#65533;V&#65533;&#65533;&#65533;oM+&#65533;&#65533;&#65533;&#65533;&#65533;-&#65533;&#65533;[&#65533;:w&#65533;&#717;&#65533;r&#65533;&#65533;&#65533;&#65533;RW&#65533;&#65533;&#65533;.v&#65533;&#65533;&#65533;&#65533;:&#65533;&#65533; &#65533;&#65533;i	&#65533;$D&#65533;&#65533;&#65533;z&#65533;&#65533;&#65533;&#65533;&#65533;&#65533;&#65533;&#65533;'/&#65533;&#682;&#65533;&#65533;&#65533;&#65533;e&#65533;r&#65533;&#65533;&#65533;&#65533;7&#65533;&#65533;&#65533;&#65533;`&#1599;&#65533;E&#65533;&#65533;\`&#65533;&#65533;"&#65533;&#65533;@0&#65533;&#65533;~&#65533;&#65533;-j/\&#65533;&#65533;&#254;/&#65533;%L&#65533;&#65533;&#1592;&#65533;&#65533;.,&#65533;&#65533;&#65533;&#65533;&#65533;&#65533;C&#65533;a&#65533;&#65533;&#65533;7&#65533;p&#65533;m\&#65533;&#65533;&#65533;&#65533;:&#65533;mE|&#65533;&#65533;)k4&#65533;&#65533;&#65533;&#65533;&#65533;&#65533;&;&#65533;&#65533;<&#65533;&#65533;?0Q$ &#65533;&#65533;e&#65533;r&#65533;&#65533;ew&#65533;&#65533;&#65533;&#65533;e<&#65533;/&#65533;&#65533;&#65533;a>&#65533;&#65533;&#65533;\f&#65533;&#65533;X&#65533;&#65533;&#65533;&#65533;sl&#65533;&#65533;_&#65533;V&#1591;>&#65533;~&#65533;&#65533;_-&#65533;&#65533;~&0&#65533;&#65533;l&#65533;&#65533;@t&#65533;,[9&#65533;W&#65533;&#65533;p&#65533;&#65533;[a&#65533;J:&#148;&#65533;&#65533;&#65533;e[b&#65533;&Z&#65533;q&#65533;&#65533;d&#65533;d(&#65533;&#65533;&#1320;N&#65533;&#65533;Q=_&#65533;&#65533;&#65533;T	&#65533;p&#65533;k&#65533;&#65533;&#65533;&#65533;&#1461;&#65533;u&#65533;u=&#65533;[&#65533;&#1531;&#65533;&#65533;&#65533;s-l&#65533;&#65533;&#65533;&#65533;&#65533;-p%\&#65533;&#65533;R&#65533;&#65533;x&#65533;&#65533;&#65533;&#65533;+]&#65533;2[&#1667;6&#65533;&#65533;&#65533;&#65533;&#65533;D&#65533;&#65533;&#65533;&#65533;6&#65533;&#65533;&#65533;h@_:&#1682;&#948;&#65533;&#1005;nt+&#65533;4N@C1
&#65533;&#65533;b&#65533;&#65533;&#951;&#65533;&#65533;&#65533;o&#65533;&#65533;6!&#65533;X&#65533;&#65533;&#65533;&#65533;_&#65533;&&#65533;&#65533;?0&#65533;&#65533;&#65533;&#65533;&#65533;&#65533;&#65533;	&#65533;&#65533;^ahcy&#1464;&#65533;&#65533;oG&#65533;&#65533;k&#65533;&#65533;&#65533;&#65533;1}&#65533;&#65533;6&#65533;+&#65533;N&#65533;l{,c&#1586;&#65533;&#65533;369&#65533;&#65533;&#65533;&#65533;&#65533;^>.&#65533;ekdQ&#65533;&#65533;&#65533;&#65533;&#1031;N&#65533;&#65533;&#65533;R&#65533;y&#65533;&#65533;=n&#65533;e&#65533;&#65533;&#65533;v&#65533;&#65533;&#65533;N&#65533;&#65533;[}&#65533;W&#65533;1&#65533;E^q;&#65533;&#65533;r&#65533;r&#65533;&#65533;,&#65533;>:&#1217;&#65533;6&#65533;&#65533;&#65533;c|&#65533;&#65533;&#65533;&#65533;&#65533;&#65533;&#61091;&#65533;&#1884;&#65533;&#65533;&#65533;}O&#65533;&#65533;&#65533;4&#65533;&#65533;O&#65533;&#65533;+&#65533;&#65533;&#65533;&#65533;&#65533;&#65533;kb;>&#1551;o<&#65533;'/&#65533;&#65533;&#65533;&#65533;&#65533;i&#65533;cG&#65533;&#65533;&#65533;&#65533;&#65533;r&#65533;&#65533;;&#65533;g&#65533;]&#65533;t&#767;]&#65533;&#65533;u&#65533;z&#65533;&#65533;,&#65533;&#65533;&#65533;}&#65533;au&#1088;n&#65533;&#65533;&#65533;&#65533;&#65533;&#65533;&#65533;&#65533;?&#65533;&#65533;&#65533;&#65533;=&#65533;8&#65533;&#574799;&#65533;&#65533;&#65533;&#65533;&#911;&#65533;&#65533;&#65533;|&#65533;O_&#65533;&#65533;&#65533;&#65533;&#65533;&#65533;&#65533;s&#65533;&#65533; F&#65533;&#65533;&#65533;M&#65533;N&#65533;V&#65533;N9&#65533;_&#65533;&#65533;&#65533;&#65533;&#65533;7^q&#65533;&#65533;&#65533;&#65533;&#65533;&#1279;&#65533;?&#65533;?r7_hyox&#65533;7&#65533;X&#65533;XKRFT&#65533;be(&#65533;v&#65533;Vg&#65533;u&#65533;pV&#65533;v&#65533;&#65533;&#65533;&#65533;&#65533;&#65533; Va&#65533;la7g|m&#65533;5v&#65533;Vv|V&#65533;&#65533;&#65533;m&#65533;&#65533;i&#65533;&z&#65533;&#65533;mw&#65533;\6`rg&#65533;&#65533;&#65533;&#65533;&#65533;b&#65533;&#65533;i|gF
&#65533;0
&#65533;&#65533;&#65533;u&#65533;H&#65533;&#65533;JX&#65533;&#65533;&#65533;d*qh&#65533;&#65533;\#`X&#65533;WP0vb&#65533;&#325;&#65533;&#1413;&#65533;&#65533;+&#65533;&#65533;d&#65533;f(^&#65533;F[&#65533;&#65533;_t&]&#65533;7&#65533;&#65533;&#65533;\&#65533;&#1345;&#65533;&#386;&#65533;&#65533;g!&#65533;m&#65533;Fk&#65533;{!7{k&#65533;v&#65533;7n&#65533;6&#65533;qfK&#65533;R&#65533;=X&#65533;<&#65533;&#65533;&#65533;&#65533;
:CYKX&#65533;&#65533;x&#65533;C&#65533;&#65533;TV*&#65533;p&#65533;s7X&#65533;)@W&#65533;%q&#65533;&#65533;p&#458;&#65533;8}&#65533;&#65533;z&#65533;ea&#65533;&#65533;a&#65533;r&#65533;&#65533;g&#65533;Wbx\$&#65533;q27k.&#65533;}:&#65533;c\VC&#65533;s&#598;&#65533;.7d&#65533;hZ)pG&#65533;#&#65533;q&#65533;&#65533;l=&#65533;&#37193;&#65533;&#65533;&#65533;&#65533;dM&#65533;&#65533;&#65533;*&#1094;&#65533;&&#65533;bp&#65533;vX&#65533;&#65533;h&#65533;&#65533;H&#65533;&#65533;'k\7&#65533;&#65533;o&#614;nj&#65533;v&#1093;v )nzh&#65533;&#65533;i|&#65533;n&#65533;`r&#65533;&#65533;w&#65533;&#65533;e#@&#65533;Gp&#65533;&#24800;&#65533;&#65533;bo&#65533;&#1553;&#65533;&#65533;&#65533;&#65533;x&#65533;/V&&#65533;&#65533;h%&#65533;&#65533;&#65533;@X&#65533;&#65533;&#65533;6b0&&#65533;&#65533;8&#65533;4&#65533;[6&#65533;&#65533;89&#65533;:yb&#65533;&#398;s&#65533;&#65533;&#65533;E{&#966;m&#65533;\&#65533;wm&#65533;e&#65533; &#65533;~&#65533;&#65533;bPii&#65533;%&#65533;&#65533;&#65533;&#65533;&#65533;F&#65533;&#65533;&#65533;\&#65533;`&#65533;&#65533;h&#65533;5&#65533;\P&#65533;&#65533;&#65533;&#65533;{&#65533;V&#65533;&#1101; &#65533;&#65533;l&#1622;&#65533;&#65533;t
1o&#65533;&#65533;e-&#65533;b)&#65533;&#65533;4&[)&#65533;&#65533;vTYn&#65533;&#65533;8&#65533;&#65533;Y&#65533;&#65533;&#65533;fgc&#65533;G[&g&#65533;'i/&#65533;&#65533;f'F\ &#65533;q&#65533;~&#65533;c0&#65533;^&#65533;c&#65533;&#65533;&#65533;&#65533;&#65533;X"0&#65533;&#65533;h&#65533;&#65533;&#65533;'
@&#65533;{n&#65533;&#65533;9&#65533;&#65533;$&#65533;1
&#65533;&#65533;h|&#65533;a&#65533;#0z&#65533;SY&#65533;\&&#65533;-Hi&#65533;iz&#65533;	&#65533;&#65533;Y&#65533;&#553;h~#&#65533;y&#65533;&#65533;\&#65533;hz&#65533;&#65533;&#65533;&#65533;e&#65533;+&#65533;z&#65533;&#65533;b&#1433;}&#65533;&#65533;%&#65533;&#65533;i&#65533;&#65533;&#1424;)&#65533;&#65533;&#65533;}&#65533;y:BZ)j&#65533;B&#65533;H&#65533;&#65533;y&#65533;&#65533;&#65533;J&#65533;x&#65533;&#65533;w&#65533;&#65533;i+&XpPK&#65533;&#65533;&#65533;e&#65533;&#65533;'&#65533;[&#1555;:&#65533;f&#65533;&#65533;&#65533;&#413;&#65533;&#65533;[GpF&#65533;px&#65533;I9&#65533;K&#65533;z(&#65533;&#65533;&#65533;&#65533;&#65533;F&#65533;&#65533;&#65533;ok&#65533;]&#65533;_a&#65533;&#65533;#&#65533;V&#65533;&#65533;&#65533;=&#65533;*&#65533;&#65533;&#65533;&#65533;&#1635;>j&#65533;&#65533;X|S&#65533;&#65533;(~&#65533;X&#65533;&#65533;&#65533;&#65533;$ &#65533;x&#65533;&#65533;I&#65533;P
&#65533;Qj&#65533;K&#65533;&#65533;o&#65533;&#65533;&#65533;x&#65533;'&#590;&#65533;&#65533;g!&#65533;&#65533;2&#613;&#65533;&#65533;m&#65533;&#65533;qhv&#65533;&#65533;&#1612;&#65533;&#1612;&#65533;&#65533;swH`H`H&#65533;U&#65533;r&#65533;&#65533;i&#65533;	
&#65533;&#65533;G&#65533;&#65533;&#65533;:&#65533;&#65533;&#65533;q?	&#65533;&#65533;!*&#65533;&#65533;%&#65533; L
}&#65533;&#65533;&#65533;&#65533;&#65533;e&#65533;
&#65533;&#905;&#65533;&#65533;&#65533;&#65533;U&#65533;&#65533;&#65533;&#65533;Z&#65533;p&#65533;&#65533;D	&#65533;&#65533;&#65533;&#65533;u&#65533;&#65533;&#65533;&#65533;&#65533;w&#65533;Y&#65533;G&#65533;&#65533;	n\&#65533;[&#65533;5/&#65533;#{IY&#65533;
;zjI&#65533;&#65533;z&#65533;Hh&#65533;&#65533;&#65533;&#65533;&#65533;&#65533;q&#65533;h&#65533;&#65533;&#65533;&#43736;7l&#65533;wy&#65533;&#65533;k&#65533;&#65533;&#65533;&#65533;b&#65533;]mX&#65533;&#65533;VqiWZ`jz&#65533;y&#65533;k'&#65533;&#65533;\~&#65533;n&#65533;&#65533;z7X&#65533;\9&#65533;&#65533;h&#65533;hR&#65533;&#65533;&#65533;~c&#65533;e}

&#65533;&#65533;&#65533;[&#65533;&#65533;&#65533;Bj&#65533; &#65533;|uy&#65533;~IZ&#1088;$&#65533;b&#65533;&&#65533;[&#65533;[&#65533;&#65533;&#65533;n&#65533;&#65533;ulx&#65533;&#65533;9[&#65533;&#65533;`&#65533;gWZ&#65533;hb&#65533;&#65533;6~ij&#65533;&#65533;&#65533;(s6d&#65533;&#65533;V\&#65533;Hk&#65533;h=W*&#65533;j&#65533;f&#65533;D[&#65533;&#65533;&#65533;&#65533;a|&#65533;&#65533;`)HZ&#65533;&#65533;v&#65533;&#65533;n&#65533;&#65533;&#65533;S&#65533;&#65533;V&#46854;&#65533;q&#65533;&#33847;w&#65533;y&#65533;q&#65533;A&#65533;m &#1642;&#65533;&#390;i&&#65533;}&#65533;&#65533;&#65533;*z&#65533;&#65533;v&#65533;&#65533;&#65533;&#65533;&#65533;~&#65533;Fc&#65533; 'k&#65533;|&#1783;&#65533;6|&#65533;&#65533; `r&#65533;z&#65533;&#65533;&#65533;Z&#65533;r&#65533;&#65533;Z&#65533;&#65533;wa7&#65533;z&#65533;&#65533;b_7&#65533;:&#65533;fw&#65533;n&#65533;&#65533;&#1557;m
J&#65533;0(m&#65533;&#65533;\&#65533;I&#65533;6&#65533;h&#65533;&#65533;)}&#65533;&#65533;1&#65533;gF&#26273;&#65533;&#65533;~[&#65533;&#65533;&#65533;dA&#65533;C&#65533;&#65533;&#31363;&#65533;&#65533;nG&#65533;Q:&#65533;.w&#65533;&#65533;{&#65533;K&#65533;Vz&#65533;!&#65533;&#65533;&#65533;X&#65533;{&#65533;&#65533;w&#65533;a#&#65533;&#65533;&#248;&#65533;&#1993;&#65533;F&#65533;c&'3&#65533;&#65533;&#65533;&#65533;Gsz&#65533;Z}l&#65533;&#65533;[&#65533;&#65533;&#65533;&#65533;&#65533;_&#65533;&#65533;&#65533;&#65533; &#65533;g&#65533;N&#65533;g;\&#65533;&#65533;&#65533;&#65533;+&#65533;&#65533;&#1727;&#809;h &#65533;&#65533;&#65533;&#65533;&#65533;ls&#65533;&#65533;y&#65533;k3&#65533;&#65533;&#1428;&#65533;&#65533;im'k&#65533;&#65533;z:h&#65533;:h&#65533;&#65533;&#715;fzc&#65533;0A[&#65533;&#1726;$\&#152;&#65533;&#65533;&#65533;&#65533;&#65533;&#65533;V&#1652;&#65533;+&#65533;&#65533;&#65533;q&#65533;&#65533;x&#65533;;&#248;V&#65533;&#65533;u&#65533;1&#65533;k&#65533;&#65533;&#65533;&#65533;\`'&#65533;YZ&#65533;&#65533;&#65533;&#65533;bFm&#65533;&#65533;~&#65533;&#26704;Vi&#65533;&#65533;`^y&#65533;&#65533;&#757;&#65533;&#65533;&#1066;ec&#65533;&#65533;#l&#65533;^&#65533;&#65533;9&#65533;&#65533;Qe&#65533;`F&#65533;&#65533;&#65533;&#65533;&#65533;&#65533;{&#65533;&#65533;&#65533;;&#65533;m&#65533;f &#65533;&#65533;&#65533;UZ&#65533;7[_&#65533;&#65533;&#65533;)&#65533;e&#65533;&#65533;&#65533;i
3g&#65533;&#65533;|&#65533;0&#65533;t&#65533;&#65533;&#65533;&#65533;&#65533;&#694;	
!L]&#404;\&#65533;&#65533;&#65533;&#65533;c&#65533;&#65533;&#65533;F&#65533;&#65533;&#65533;/&#65533;n&#65533;&#65533;&#65533;k&#65533;T&#65533;b+&#65533;caGk&#65533;9&#65533;&#65533;&#65533;&#65533;&#65533;ly&#65533;&#1829;~&#65533;&#65533;&#65533;&#65533;&#65533;i&#65533;	&#65533;&#65533;&#65533;&#65533;*n&#65533;lz&#65533;&#65533;&#65533;&#65533;1&#598;&#65533;&#65533;&#65533;&#65533;N;&#65533;&#65533;kr)&#65533;&#65533;U\&#65533;&#65533;&#65533;4&#65533;&#203;;&#65533;&#65533;&#65533;&#65533;&#65533;&#65533;&#852;G&#65533;&#1814;&#65533;pK&#65533;&#65533;&#65533;&#65533;&#65533;7&#65533;&&#65533;&#65533; &#65533;&#687;7&#65533;&#65533;I&#65533;&#65533;7&#65533;&#65533;&#65533;&#65533;&#65533;&#65533;&#65533;&#65533;x&#65533;(G[s&#65533;&#65533;&#785;&#65533;&#65533;&#65533;&#65533;S&#65533;&#65533;&#65533;&#1748;g&#65533;&#65533;z&#65533;&#831;&#65533;<&#653;&#65533;&#65533;E&#65533;&#65533;&#65533;&#65533;y%&#65533;&#65533;&#65533;&#65533;qC&#65533;&#65533;l&#65533;&#65533;&#65533;&#65533;&#65533;Kf&#65533;&#65533;7&#65533;&#65533;&#65533;8&#65533;ty&#65533;&#65533;&#65533;r&#65533;v&#65533;&#65533;r!g&#65533;&#65533;,&#65533;&#65533;<&#65533;6}&#65533;G&#65533;U&#65533;-&#65533;u&#65533;	&#65533;nht&#65533;&#65533;n&#65533;E}&#1318;&#65533;&#65533;&#65533;&#65533;k&#65533;z&#65533;lh&#65533;E&#65533;nd&#65533;&#65533;i&#65533;&#65533;&#1054;&#1842;&#65533;G&#65533;3Hb&#65533;&#65533;&#1399;
&#65533;@&#65533;[*7&#65533;&#1033;\f9&#65533;&#65533;&#65533;l&#65533;&#1446;&#65533;:]4&#65533;&#65533; &#65533;@&#65533; v]&#65533;z&#65533;u&#65533;&#65533;&#65533;|m}}&#65533;&#1472;M&#1479;}}&#65533;&#65533; &#65533;]&#65533;v&#65533;u]v&#65533;&#1493;&#65533;&#1547;m~&#65533;&#65533;{&#65533;&#65533;&#65533;v=y&#65533;&#65533;&#65533;&#65533;&#65533;&#1628;A&#1612;&#1693;&#65533;&#65533;&#65533;&#1648;m&#65533;u=&#65533; &#65533;	
&#492;D&#65533;&#65533;&#65533;/R&#65533;&#1068;&#1442;&#65533;
&#65533;=&#1839; &#65533;&#269;&#65533;&#65533;=&#65533;&#65533;M&#65533;&#65533;}&#65533;&#65533;]&#65533;E!&#65533;&#65533;=&#65533;&#65533;m&#65533;9R&#65533;&#845;&#65533;&#65533;m&#65533;&#65533;&#65533;}&#65533;&#65533;&#65533;&#65533;&#65533;&#65533;}&#65533;&#65533;-&#65533;&#65533;]&#65533;&#65533;&#65533;A&#65533;&#65533;.&#65533;&#65533;-&#65533;M&#65533;&#221;&#65533;&#65533;&#65533;1&#65533;&#65533;&#65533;&#65533;&#65533;&#65533;&#65533;&&#65533;&#65533;&#65533;^&#65533;B&#65533;Fnb*&#65533;-&#65533;&#65533;&&#65533;&#65533;&#65533;r*&#65533;*&#65533;*&#65533;"&#65533;>&#65533;n&#65533;&#65533;&#65533;&#65533;&#65533;&#65533;&#65533;N&#65533;&#65533;&#65533;&
&#65533;{>&#65533;&#65533;&#65533;&#65533;	.&#65533;/&#65533;&#65533;o&#65533;&#65533;.&#65533;&#65533;&#65533;&#65533;&&#65533;&#65533;r&#65533;&0&#65533;o"&#65533;&#65533;k&#1746;&#65533;1&#65533;4&#65533;.&#65533;&#65533;K.&#65533;&#65533;&#65533;&#65533;&#65533;b@|&#65533;&#65533;Z&#65533;X&#65533;&#65533;o&#65533;4L&#65533;&#65533;K&#65533;DB"&#65533;>c>P`~;	sL&#65533;C1&#65533;#&#65533;pN1&#65533;0a>0&#65533;z&#65533;P&#65533;sN&#65533;m~&#65533;A#
24&#65533;&#65533;&#31074;-&#65533;4j&#65533;&#65533;&#65533;&#65533;!&#65533;,>&#65533;eBd.L&#65533;NG&#65533;&#65533;P&#65533;&#65533;0e&#65533;&#340;8&#148;&#65533;F&#65533;>&#65533;&#65533;&#65533;&#65533;&#65533;
&#672;*&#65533;^&#65533;&#65533;>&#65533;.C&#65533;&#65533;~8C&#65533;&#65533;&#1742;&#65533;&#65533;]~&#65533;&#65533;N&#65533;5&#65533;^P&#65533;GD&#65533;&#65533;&#65533;>&#65533;^8&#65533;&#65533;P&#65533;&#65533;A&#65533;&#65533;&#65533;`0&#65533;.{&#65533;&#65533;n&#65533;$&#65533;&#65533;&#65533;2&#65533;
&#65533;.&#45443;43 C&#65533;&#65533;&#65533;&#65533;&#65533;pM_&#65533;.P&#65533;.5&#1054;Lu~&#65533;s0&#65533;&#65533;&#65533;b&#65533;&#65533;&#510;&#65533;&#65533;&#65533;0|n&#65533;&#65533;p&#65533;&#65533;n?&#65533;t&#65533;m&#65533;>&#65533;@o&#65533;&#65533;&#65533;^&#65533;%&#65533;0&#65533;&#65533;&#65533;~>L&#564;&#65533;&#65533;&#65533;}&#65533;&#65533;&#65533;&#65533;&#65533;&#65533;x&#65533;&#65533;&#526;&#65533;&#65533;#?&#65533;n&#65533;&#65533;&#65533;&#65533;&#65533;&#65533;&#65533;|^?&#65533;&#65533;*.&#65533;&#65533;&#65533;+&#65533;K/&#65533;&#65533;P&#65533;&#65533;&#65533; &#65533;Am.&#65533;&#65533;>&#1150;&#65533;&#65533;N&#65533;&#65533;^&#65533;&#65533;&#65533;_&#65533;&#65533;
Q&#65533;5o&#65533;&#65533;^&#65533;R&#65533;A&#65533;>&#65533;<&#65533;&#65533;&#65533;+&#65533;&#65533;&#65533;&#65533;o&#65533;#&#65533;&#65533;b&#65533;&#65533;k&#65533;&#65533;4/4I&#65533;1&#65533;1&#65533;0&#42206;&#65533;&#65533;&#65533;t_&#65533;B&#65533;&#65533;cL&#65533;n1&_8&#65533;n&#65533;&#65533;&#65533;&#65533;V&#65533;4&#65533;K&#65533;&#65533;&#65533;>&#65533;O8&#65533;&#65533;	&#65533;L&#65533;&#65533;&#65533;8?&#65533; C&#65533;0&#65533;&#65533;&#65533;&#65533;x&#65533;&#65533;v&#65533;&#65533;&#65533;&#65533;.E&#65533;&#65533;&#65533;&#65533;&#65533;3&#65533;X&#65533;&#65533;N&#65533;&#65533;&#65533;&#65533;j&#65533;&#65533;O&#65533;?&#65533;&#65533;&#65533;5?&#65533;]o&#65533;&#65533;$C&#65533;&#65533;&#65533;&#65533;A&#65533;&#65533;&#65533;>&#65533;&#65533;&#65533;&#65533;&#65533;&#65533;&#65533;&#65533;&#65533;&#65533;o&#65533;e&#65533;&#65533;&#65533;&#65533;&#65533;&#65533;&#65533;P&#65533;&#65533;&#65533;^&#65533;&#65533;/G&#65533;
&#65533;&#65533;&#65533;&#65533;o&#65533;8&#65533;~&#65533;&#65533;&#65533;&#65533;&#65533;&#65533;#&#65533;&#65533;}&#65533;1&#65533;~&#65533;&#65533;&#65533;&#65533;&#65533;&#65533;O&#65533; 	&#65533;@&#65533;"J &#65533;&#65533;	D&#65533;&#65533;&#65533;&#199;
N&#65533;&#65533;&#65533;&#65533;D&#65533;B&#65533;h1b&#65533;&#65533;&#65533;&#152;&#65533;&#456;&#65533;4&#65533;&#65533;&#65533;A&#65533;
e^5&#65533;U0Qz&#65533;&#65533;&#65533;'LY&#65533;B&#65533;B&*&#65533;(&#65533;(W&#65533;&#65533;(&#65533;&#65533;V &#65533;N&#65533;*&#65533;&#65533;U&#65533;Y&#65533;n&#65533;&#65533;&#65533;&#65533;W&#65533;a&#334;%[&#65533;&#65533;Y&#65533;i&#1390;e&#65533;&#65533;&#65533;[&#65533;q&#65533;&#925;&#65533;r&#65533;K&#65533;OV&#65533;x&#65533;&#65533;_&#65533;x{&#1949;&#65533;&#65533;&#65533;&#65533;Q*|R&#65533;b&#65533;3&#65533;8&#65533;&#65533;Q=uN&#65533;9&#65533;&#65533;&#65533;IE3;&#65533;&#1748;&#65533;&#808;\u-b&#65533;&#65533;&#65533;k&#1585;e&#998;]&#65533;&#65533;&#65533;m&#1849;u&#65533;&#65533;&#65533;&#65533;&#65533;o&#65533;&#65533;&#65533;'^&#65533;&#65533;q&#65533;&#597;&#65533;&#65533;&#21865;F&#65533;v;&#65533;4	=&#65533;u&#65533;&#65533;S&#65533;&#1340;d1b&#65533;E&#940;&#65533;1&#65533;P&#65533;/&#65533;&#65533;&#65533;&#65533;&#65533;qL&#65533;&#65533;pn&#65533;N^&#65533;x&#65533;&#65533;d&#65533;:&#65533;3o&#65533;&#65533;&#65533;&#65533;.4&#65533;@TpAt&#65533;A&#65533;&#65533;j&#65533;&#65533;*&#65533;P@&#65533;&#65533;IC&#65533;L&#65533;&#65533;&#65533;|)F$A&#65533; &#65533;Z&#65533;/&#332;&#65533;E&#65533;`&#777;&#65533;&#65533;RE&#65533;&#65533;2&#65533;&#992;&#65533;&#65533;&#620;F&#65533;&#65533;4&#203;'&#65533;Jm&#65533;G t&#65533;I(&#65533;&#65533;rJ*&#65533;&#65533;r&#65533;&#65533;t&#65533;.&#65533;&#65533;&#65533;&#65533;&#735;&#65533;&#65533;NL2&#65533;$&#65533;	&#65533;&#65533;&#65533;&#65533;L8&#65533;#)&#65533;d&#585;&#65533;&#65533;&#65533;*&#343;]&#65533;&#65533;RJ&#65533;H&#65533;&#65533;&#65533;I&#65533;&#65533;j&#65533;&#65533;&#65533;&#65533;K&#65533;&#65533;&#65533;&#65533;RL3&#65533;tSN;&#65533;T+5&#65533;&#65533;&#65533;R &#65533;TTSUuUV[M&#65533;TWcM&#65533;&#65533;$&#65533;&#65533;&#65533;h&#65533;VY{uuWV' UX^au&#65533;R/@&#65533;dp&#1429;J%g&#65533;%&#65533;&#65533;f&#65533;&#65533;&#65533;&#65533;cO&#65533;&#65533;WU&#65533;z&#65533;Sr&#65533;5&#65533;\t&#65533;U&#65533;&&#65533;R&#65533;	&#65533;w^z&#65533;&#65533;^|&#65533;&#65533; _~&#65533;mC&#1712;@$0&#65533;_&#65533;&#65533;w"&#65533;m&#65533;&#1927;m&#65533;&#65533;&#65533;&#65533;P&#65533;^&#65533;)&#65533;&#65533;_&#65533;&#65533;&#65533;&#65533;J&#65533;&#65533;J6&#1602;&#65533;mEA&#65533;~}A&#65533;&#1197;B]wf&#65533;k&#65533;&#65533;f&#65533;&#65533;&#65533;Y&#65533;&#65533;D)F&#1928;Y&#6151;&#65533;8`&#65533;Rn&#65533;&#65533;&#65533;%6&#65533;&#65533;Z%&#65533;z&#41383;&#65533;&#65533;&#65533;&#65533;&#65533;7&#65533;&#65533;&#2021;&#65533;X&#65533;&#65533;&#65533;&#65533;^&#65533;'~&#65533;^&#65533;&#65533;ym&#65533;&#65533;v&#65533;m+&#65533;U &#65533;&#65533;>&#65533;n&#65533;!`&#65533;f&#65533;&#65533;f&#65533;&#65533;r&#65533;&#65533;j&#65533;&#13146;&#1941;&#65533;&#65533;l&#65533;&#65533;&#65533;Zi&#65533;&#65533;&#65533;&#65533;&#65533;V&#65533;_&#65533;&#65533;Y+	&#65533;}t&#65533;K7=&#65533;&#1077;
&#65533;Q&#65533;&#65533;&#65533;a&#65533;w:&#65533;&#65533;e&#65533;&#65533;v&#65533;k&#65533;&#65533;&#65533;&#65533;&#65533;;&#65533;P&#65533;&#65533;p&#1739;&#65533;&#65533;x&#65533;W\&#65533;}y)&#65533;V&#65533;m&#65533;:&#65533;&#65533;}&#65533;&#65533;{&#65533;~&#65533;&#65533;&#65533;&#65533;&#65533; m&#762;Zm9&#65533;&#65533;7&#65533;|&#65533;&#65533;W}&#65533;&#65533;w&#65533;}&#65533;&#65533;&#1962;TPI%b&#65533;|&#65533;&#65533;wZ&#65533;&#65533;1&#65533;&&#65533;&#1852;4&#65533;?&#65533;&#65533;B
&#65533;&#65533;&#65533;&#65533;&#65533;yp{	&#65533;&#65533;.&#65533;&#65533;&#65533;u&#65533; &#65533;8]=&#65533;&#65533;A&#65533;-uYI*Z&#65533;?&#65533;M&#65533;dca&#65533;&#65533;&#65533;.&#65533;V&#723;&#65533;&#65533; h&#65533;&#65533;}M.&#65533;&#65533;c&#65533;?&#65533;mWDP&#65533;&#65533;.h@e] W7&#65533;&#65533;&#65533;&#65533;=&#65533;&#65533;0w?lX&#65533;&#65533;$&#65533;<~[&#65533;b&#65533;&#65533;E0&#65533;Q&#65533;cL_&#65533;&#65533;&#65533;:Q&#65533;^5&#65533;`&#65533;B&#65533;Q&#65533;&#65533;^&#65533;&#65533;&#65533;&#65533;R&#65533;W
&#65533;V&#65533;Z&#65533;&#65533;&#65533;&#65533;yQD^l&#65533;a
&#65533;_&#65533;P&#65533;@2_&#1971;
&#65533;&#65533;F&#1675;s.&#65533;\=&#65533;IP&#65533;&#65533;J;&#65533;&#1628;&#65533;(&#65533;L&#65533;r&#65533;&#65533;&#65533;&#65533;*&#65533;UG66&#65533;&#65533;&#65533;&#65533;Z	V&#65533;&#65533;;&#65533;KF&#1307;+&#1896; "&#65533;b&#65533;c&#3968;&#65533;-,&#65533;p~&#65533;&#65533;&#65533;GV&#65533;&#1034;&#65533;e5&#65533;yMl&#65533;&#65533;&#332;[&#65533;&#65533;)&#65533;%I&#65533;Rs&#65533;C&#65533;&#65533;b&#65533;G\&#65533;&#65533;ad\	$&#65533;&#234;u&#65533;&#65533;&#65533;&#65533;%&#65533;&#65533;&#65533;@%&#65533;q&#65533;[&#65533;${&#840;Y&#838;qh4&#65533;&#65533;I,b&#65533;&#65533;&#65533;dhC&#65533;P&#65533;&#65533;^&#65533;S"66&#65533;A&#49216;lXg&#65533;0rJ&#65533;c%3(pR&#65533;&#65533;/&#65533;&#65533;d&&#65533;&#65533;&&#65533;V&#65533;RoVDmzS&#65533;&#65533;P~ZyD&#65533;y&#65533;HR/&#65533;/&#1889;&#65533;JO&#65533;p&#65533;#&#65533;^Z&#65533;&#781;&#65533;Ht&#65533;P}&#65533;&#169;&#1195;&#65533;&#65533;&#65533;&#65533;&#65533;U&#65533;nL&#65533;OI&#65533;UF&#65533;S&#65533;&#65533;U&#65533;&#65533;:&#65533;U$&#65533;8%2p&#65533;-'&#65533;Rv&#65533;Vn&#65533;&#65533;z?&#65533;1&#65533;&#65533;k&#65533;&#65533;&#65533;#&#65533;Q&#65533;N2&#65533;Se&#65533;&#65533;&#65533;R&#65533;k&#65533;&#65533;e&#65533;&#65533;N&#65533;zY&#65533;f&#65533;S&#65533;h&#65533;QN&#65533;&#65533;%F&#65533;&#65533;&#65533;&#1311;&#65533;&|%&#65533;^&#65533;,$&#192;I8F^@&#65533;#&#1893;&#65533;f&#65533;&#65533; &#65533;]&#65533;*&#65533;H&#65533;[&#65533;&#176;&#65533;Uee]&#65533;Y&#65533;&W&#65533;SZ(V@	&#65533;&#65533;U&#65533;k.]z/&#1250;,`N,nU&#65533;&#65533;D3&#65533;@3A0&#65533;&#65533;0g&#65533;&#65533;B&#65533;0&#65533;&#65533;U&#65533;&#65533;&#65533;M-4&#65533;Z&#65533;9&#404;&#65533;&#65533;&#65533;&#65533;&#65533;&#65533;_ X&#65533;&p&#65533;&#1818;mjE&#65533;&#65533;&#65533;t&#65533;ID&#65533;zo&#65533;&#65533;c&#65533;&#1664;Z~)&#65533;&#65533;2&#65533;!Eo4&#65533;&#65533;&#1310;&#65533;U&#65533;&#65533;\p^w&#65533;Y]iX1&#65533;&#65533;&#65533;&#65533;&#65533;&#65533;&#741;q&#65533;mL&#65533;&#65533;R&#65533;&#65533;i&#65533;&#65533;pe&#65533;$S&#65533;0&#65533;X&#65533;s&#65533;&#65533;&#65533;:&#65533;&&#65533;&#232;V&#65533;U&#65533;&#65533;&#65533;&#65533;.&#65533;&#65533;*&#65533;f&#65533;4&#65533;m&#65533;&#62333;&#65533;e0&#65533;&#370;Y&#65533;&#65533;"&#65533;&#65533;&#65533;&#65533;&#41993;&#65533;&#65533;&#65533;&#65533;&#65533;7&#65533;&#65533;!iq&#65533;&#65533;&#65533;%&#65533;V&#65533;&#65533;&#65533;&#65533;[,&#65533;&#65533;"&#65533;&#65533;tfo&#65533;&#65533;y&#65533;&#65533;&#65533;&#65533;HWrfHGZ&#65533;m&#65533;&#65533;$X&#65533;Lxs[
X&#65533;1&#65533;x&#65533;L`&#65533;!F&#65533;v&#65533;4L}&#65533;k&#65533;&#65533;&#65533;VN8q&#65533;}&#65533;|
\&#65533;&#65533;&#65533;&#65533;&#65533;&#65533;&#65533;\FI[&#65533;_&#65533;U &#65533;->&#65533;6\&#65533;Vp&#569;N9s&#1613;&#65533;&#65533;&#65533;d{I&#65533;Y~2]
&#65533;&#65533;BP&#65533;&#65533;&#65533;vF&#65533;b&#65533;&#65533;V&#65533;U&#65533;RAZ &#65533;+&#65533;v&#65533;&#65533;Mz&#65533;&#65533;&#558;&#271;h&#65533;:O&#65533;&#65533;&#65533;&#65533;&#65533;&#65533;6&#65533;&#65533;8&#65533;y&#65533;&#65533;c&#1542;&#65533;{I&#65533;&#65533;&#65533;&#671;F&#65533;&#65533;&#65533;&#65533;&#65533;&#65533;&#65533;&#65533;h&#491;]&#65533;"
&#65533;*&#65533;&#1985;M~r&#65533;&#65533;\&#65533;+Gy&#65533;&#65533;&#65533;	[<&#65533;&#65533;s	x&#65533;&#53717;z&#65533;+ &#65533;&#65533;E&#65533;1>&#491;dA&#65533;&#65533;&#65533;:q&#65533;r;&#65533;K&#65533;&#65533;S<e(&#65533;&#65533;u!/&#65533;&#65533;&#65533;^m"&#65533;&#65533;&#65533;w&#1533;&#65533;&#65533;GKe&#65533;&#65533;&#65533;&bQ&#65533;>&#65533;&#65533;&#65533;.&#65533;&#65533;lim&#65533;&#65533;&#65533;cD&#65533;&#65533;m&#65533;1O&#65533;&#65533;&#687;N&#65533;Q&#65533;&#65533;&#696;&#1194;&#888;n|&#65533;Ku:&#65533;&#65533;T&#65533;T&#65533;&#65533;&#65533;&#65533;&#21735;|&#65533;-y&#65533;&#65533;&#65533;&#65533;#&#65533;&#65533;h&#65533;m&#831186;&#1719;,&#65533;&#65533;&#65533;&#65533;1&#65533;&#65533;~g=&#1997;&#65533;&#65533;&#65533;&#1532;&#65533;f$&#65533;&#65533;&#65533;&#65533;T+ &#65533;&#65533;&#65533;&#65533;G&#65533;T&#65533;&#65533;:&#639;~|&#65533;u&#65533;o&#65533;O&#65533;&#65533;&#65533;~&#65533;&#65533;&#65533;&#65533;&#65533;a-&#65533;&#65533;#&#65533;&#65533;&#65533;&#65533;&#65533;&#65533;&#65533;|&#65533;YOP%*1&#65533;&#65533;*3n&#65533;&#65533;K&#65533;&#65533;+&#65533;&#65533;&#65533;&#65533;&#65533;&#65533;&#65533;&#65533;&#1599;&#65533;&#65533; &#65533;&#65533;b&#65533;
&#65533;&#1786;WP$&#65533;&#65533;&#65533;&#65533;6&#65533;s,+7W&#65533;)&#65533;&#65533;8&#65533;&#65533;*u&#65533;)S&#65533;&#65533;-<&#65533;z%&#65533;&#65533;5&#65533;&#65533;&#65533;&#475;&#65533;Y&#65533;&#65533;&#65533; lA4z&#65533;I@A&#65533;2KZ&#65533;&#1667;$Z94&#65533;&#65533;5	$<&#65533;&#65533;5&#65533;&#65533;$2t&#65533;-&#65533;&#65533;&#65533;&#65533;&#65533;|&#65533;3&#65533;{?&#65533;&#65533;3&#65533;ASY4&#65533;&#65533;&#65533;B.&#65533;&#65533;&#65533;_&#65533;&#65533;&#1723;?$C6&#65533;&#65533;W&#65533;&#65533;D&#65533;&#65533;\&#65533;&#65533;&#65533;(t&#65533;&#65533;&#43967;&#65533;?&#65533;-&#65533;J&#65533;&#65533;;&#65533;o&#65533;6Z?&#65533;&#65533;W@&#65533;Y&#65533;&#65533;&#65533;BC<D(a&#65533;&#65533;&#65533;U&#65533;@aC&#1066;B>&#65533;&#65533;@&#65533;*#&#65533;:9&#65533;+&#65533;/&#65533;&#65533;>&#65533;&#65533;;&#65533;=&#65533;&#65533;&#65533;&#65533;&#65533;&#65533;&#65533;2&#65533;&#65533;&#65533;
A&#65533;&#172;&#65533;&#779;EY&#65533;EZ&#65533;&#65533;0&#65533;<D&#65533;&#65533;`&#65533;&#65533;&#1173;`r&#65533;?&#65533;&#65533;>&#65533;&#65533;-&#65533;&"&#65533;&#65533;&#65533;@3&#65533;M&#299;et&#65533;&#65533;&#65533;'EZ&#65533;K&#65533;@&#65533;@ldB&#65533;&#65533;_&#65533;ED&#65533;Fp&#65533; A&#65533;&#65533;&#65533;s&#65533;&#65533;&#65533;&#65533;*&#65533;&#65533;&#65533;&#266;
1&#65533;&#228;&#65533;2&#65533;e&#65533;2l&#65533;B&#65533;&#65533;$&#65533;F_&#65533;Dx&#65533;>&#65533;&#725;&#65533;S?&#65533;&#65533;$&#65533;&#1173;m&#65533;
&#65533;
&#627;E&#65533;|H&#65533;&#65533;H&#65533;d&#65533;&#65533;&#65533;A&#65533;&#65533;%&#65533;&#65533;,&#65533;tLEh&#65533;&#65533;%&#65533;&#65533;r&#65533; 
H)M&#65533;&#65533;{&#65533;j&#65533;D&#65533;&#65533;&#65533;&#65533;~&#65533;@ &#65533;k&#65533;&#65533;u&#65533;0&#65533;n&#65533;IG&#65533;&#65533;&#65533;)&#65533;&#65533;EDAs&#65533;F&#65533;/&#65533;CH<&#65533;@h&#65533;F&#65533;/%1T&#65533;&#65533;&#65533;&#65533;?L4&#65533;7&#65533;&#65533;j,&#65533;{&#65533;&#65533;HdJ&#65533;Y&#576;DH&L?i&#65533;HuT&#65533;J&#65533;[&#65533;M&#65533;&#65533;&#65533;K&#65533;d&#65533;TH&#65533;&#65533;&#65533;&#65533;d&#65533;%&#789;3T&#65533;&#65533;Ca&#65533;&#65533;w'&#65533;&#65533;&#65533;&#65533; 4|&#163;&#65533;:ZkI&#2018;&#65533;G&#65533;H{&#65533;:&#65533;&#65533;&#65533;*LE&#65533;&#65533;&#65533;[Z&#65533;&#65533;9\&#65533;&#65533;q&#65533;K&#65533;M&#65533;&#65533;&#65533;&#65533;&#65533;&#65533;F&#65533;F&#65533;&#815;&#65533;E&#65533;&#65533;&#575;&#65533;&#65533;&#65533;&#65533;F&#65533;	&#65533;&#65533;\&#65533;d&#65533;NtLe,7&#65533;SEH
&#65533;&#65533;fL%;&#65533;&#65533;&#65533;&#65533;K&#65533;,Kg&#65533;%X&#65533;J&#65533;&#65533;}&#65533;K&#1180;N&#65533;T&#65533;&#65533;d&#379;\&#65533;&#65533;|&#65533;&#65533;&#65533;E&#65533;C&#65533;&#65533;&#65533;t<Nt\&#65533;&#65533;&#65533;9
&#65533; &#65533;|,&#65533;44*&#65533;X&#65533;&#65533;&#65533;&#65533;M&#65533;&#65533;&#65533;F"p&#65533;&#65533;H&#65533;4&#65533;G&#65533;&#1002;TO&#65533;&#65533;Lv1&#65533;&#65533;(&#65533;&#65533;LP&#65533;TD&#65533;<&#65533;T&#65533;&#65533;+&T&#65533;B&#65533;&#65533;&#65533;&#65533;&#65533;&#65533;dB&#65533;4NG&#1853;&#65533;M&#65533;d&#598;&#65533;8L&#65533;&#65533;^&#65533;\*}&#65533;&#65533;TB&#65533;|&#65533;m&#65533;&#65533;&#65533;&#65533;Lg&#65533;&#65533;&#65533;&#65533;JH&#65533;&#65533;&#65533;&#329;&#65533;Q&#65533;Q &#65533;&#65533;&#65533;$&#65533;H&#65533;&#65533;&#65533;&#65533;&#65533;L&#65533;&#65533;F&#65533;&#65533;:D&#65533;&#65533;+&#1034;&#690;d&#65533;&#65533;&#1844;&#65533;l&#65533;&#65533;O&#65533;s&#65533;&#65533;:p&#65533;=|D&#65533;&#65533;&#65533;&#65533;&#65533;&#65533;CK&#65533;&#65533;<G&#65533;&#65533;&#65533;+&#65533;&#65533;+^&#65533;L&#65533;M&#65533;L&#65533;&#65533;Q&#65533;S=EI&#65533;7&#65533;hN=L)=JuDNv&#65533;F(-K&&#65533;&#1062;&#65533;J"d&#65533;s&#65533;'&#65533;&#65533;D&#65533;Y&#65533;&#65533;&#65533;%&#65533;&#798;&#65533;F&#65533;Cv&#65533;&#65533;m&#65533;&#65533;:&#65533;S&#65533;&#65533;&#65533;&#65533;&#65533;&#65533;&#65533;&#65533;SW&#65533;V&#65533;L :&#65533;&#1107;&#65533;J&#65533;\&&#65533;L&#65533;&#65533;Q'}&#65533;&#65533;&#65533;&#65533;&#65533;P&#65533;&#65533;&#65533;xI&#65533;Tb7&#65533;&#65533;N~&#65533;FZ &#65533;%&#65533;c#;KLZ&#65533;&#65533;&#833;&#65533;&#65533;e&#1187;&#65533;&#65533;&#65533;$&#65533;&#65533;&#65533;MrM&#65533;m&#65533;LxUv&#65533;&#65533;&#65533;33&#65533;JP&#65533;S*D&#65533;&#65533;&#65533;P&#65533;&#65533;&#65533;m4K&#65533;&#65533;J&&#65533;&#65533;&#65533;&#65533;h&#65533;&#65533;r&#65533;(F&#65533;V&#65533;&#65533;V&#65533;cX&#65533;ZX&#65533;b&#65533;&#65533;&#65533;&#65533;&#65533;&#65533;&#65533;&#65533;:CU&#1318;t&#65533;&#426;&#65533;z=W{&#65533; &#65533;h&#65533;&#65533;@&#65533;vM&#65533;&#65533;&#65533;K&#65533;&#65533;z5Uz&#65533;&#65533;&#65533;t6 MN&#65533;N&#1779;I&#65533;t-&#65533;<HEK&#65533;BEb&#279;u&#65533;3HjXBz&#65533;&#65533;K&#65533;&#65533;&#65533;V!JZz,M&#65533;&#65533;5T&#65533;&#65533;&#65533;h4&#65533;&#65533;}&#1618;T&#65533;&#65533;W&#65533;UOUUW&#65533;=&#65533;&#65533;2k&#65533;J&#1327;u&#65533;&#65533;,&#65533;:}><&#65533;&#65533;@&#65533;T&#65533;&#65533;&#65533;&#65533;C&#65533;Y&#65533;&#65533;&#65533;&#1304;TE&#65533;&#65533;&#65533;xY&#65533;&#65533;&#65533;&#65533;&#65533;9&#65533;&#1706;;&#65533;&#65533;&#65533;+&#65533;&#65533;i&#65533;:#&#65533;4&#65533;T&#65533;&#65533;&#65533;Fn&#65533;I,}[&#65533;&#1777;u&#65533;z-[&#65533;8P&#65533;=].&#1205;]&#65533;HO&#65533;&#65533;Zs&#65533;WTM&#65533;&#65533;<&#65533;r&#65533;\&#65533;|&#1100;&#65533;&#65533;	&#65533;-&#65533;&#65533;A&#65533;&#65533;2&#65533;&#65533;&#65533;&#65533;&#168;|&#65533;HJ&#65533;:&#65533; &#65533;] &#65533;&#65533;&#65533;&#1771;&#65533;&#65533;&#65533;&#65533; &#65533;c&#65533;&#65533;X&#65533;&#65533;W&#65533;'&#65533;&#65533;&#547;|S&#65533;]&#65533;&#65533;\&#65533;}]&#65533;]&#65533;uE]&#65533;&#65533;ID&#65533;&#65533;&#65533;W&#65533;[A]&#1709;Q&#65533;&#65533;[	}&#65533;&#1535;U&#65533;&#65533;&#65533;&#65533;~,^*Xa&#65533;KJ&#1798;&#65533;&#65533;H\&#65533;4)"&#65533;9&#65533;q&#65533;&#65533;&#65533;&#65533;B&#65533;&#65533;H&#65533;I&#65533;&#65533;F&#65533;5&#1922;&#1365; ]&#65533;&#65533;&#65533;&#65533;u&#65533;&#65533;=&#65533;&#65533;]&#65533;&#65533;&#65533;&#65533;]&#65533;[&#65533;&#65533;&#1104;}[&#65533;%&#1403;&#65533;K&#65533;m&#65533;&#65533;&#65533;O&#65533;&#65533;&#65533;&#65533;&#65533;&#65533;&#65533;L`&#65533;&#65533;&#65533;&#65533;l&#65533;&#65533;F&#65533;+&#65533;A]G&#65533;&#65533;&#65533;&#65533;)M7!&#65533;&#65533;\&#65533;&#65533;&#65533;-_&#65533;&#65533;bAM&#65533;&#65533;ea1~&#65533;\&#65533;&#65533;5W46&#65533;&#65533;4._r&#65533;_&#65533;&#65533;0^`&#65533;\&#65533;&#65533;&#65533;&#65533;2a
`&#65533;Co&#65533;FK&#65533;F&#65533;&#65533;N&#65533;$&#65533;&#65533;c&#65533;&#1550;&#65533;&#65533;]eS&#65533;&#65533;F"&#65533;+CJ&#65533;M&#65533;a&#65533;&#65533;a&#1045;&#2002;e&#65533;0F&#65533;1&#65533;&#65533;zsa&#65533;&#65533;&#65533;J&#65533;_-&#65533;b-&#65533;&#65533;&#65533;EG&#65533;&#65533;&#7698;a&#65533;&#65533;Oh&#65533;&#65533;)&#65533;N*&#65533;&#65533;&#65533;ddeVU&#65533;b"J&#65533;&#65533;E&#65533;&#65533;&#1004;&#65533;&#65533;,X1<&#65533;&#65533;}]&#65533;%W&#65533;u&#65533;M&#65533;dh&#65533;:z3c &#65533;&#65533;_&#65533;&#65533;d&#65533;&#65533;&#1682;|>&#65533;R*&#65533;&#65533;&#2041;&#65533;&#1618;&#65533;&#65533;&#65533;$&&#65533;MT&#65533;F_N5K&#65533;=&#65533;G&#65533;SM&#65533;YU&#65533;]&#65533;&#65533;&#65533;]&#65533;ar&&#65533;SVfnF&#65533;U&#65533;
&#65533;&#65533;f&#65533;&#65533;2&#65533;u&#65533;&#65533;&#65533;&#65533;%&#65533;.&#65533;&#65533;&#65533;&#65533;&#65533;a&#65533;&#65533;f+D&#65533;e&#65533;[&#65533;&#65533;[&#65533;&#65533;&#65533;&#65533;DJ#&#65533;H!_5&#65533;Y
&#65533;&#65533;m&#65533;S%E&#65533;&#65533;&#65533;b
W&#1957;=&#65533;&#65533;&#65533;&#65533;&#1908;&#65533;&#65533;f&#65533;=e7&#65533;f0^h&#65533;&#65533;7|&#65533;y&#65533;&#65533;Zhlhq.&#65533;&#65533;EU&#65533;a]&#65533;&#65533;&#65533;Z&#65533;b&#65533;|d~&#65533;&#65533;ug=&O&&#65533;[&#65533;&#65533;&#65533;&#65533;&#65533;|"&#65533;><&#539;&#65533;_&#65533;U&#65533;&#65533;&#65533;-&#65533;h&#65533;<&#65533;@&#1056;&#65533;k&#65533;jh&#65533;&#65533;b.[f&#65533;&#65533;&#65533;&#1085;&#65533;&#65533;&#65533;Q&#65533;&#65533;b&#65533;&#65533;&#1682;&#65533;=&#65533;T&#65533;&#65533;dI&#65533;O(&#65533;W]&&#65533;&#65533;a&#65533;&&#1383;&#65533;$&#65533;&#65533;&#65533;o]&#886;&#65533;hq&#65533;&#65533;6&#2014;&#65533;i&#65533;N&#65533;{#j&#65533;>&#51494;&#1857;6&#65533;.h&#65533;&#65533;&#65533;&#65533;&#65533;&#65533;=&#65533;b&#65533;N_&#65533;]&#65533;~&#65533;e&#65533;FNb&#65533;YS&#65533;&#65533;&#65533;&&#65533;&#65533;Ef|&#974;&#1360;&#65533;&#65533;&#65533;&#65533;&#1526;_&#65533;&#1418;&#65533;Vm&#65533;F+Pf[&#65533;n&#65533;&#65533;>&#65533;&#65533;.&#65533;&#65533;>&#65533;&#65533;u&#65533;&#65533;kJ&#65533;&#65533;~&#65533;Z~%i*&#65533;K&#65533;&#65533;n&#65533;l&#65533;&#65533;l&#65533;m6&#65533;6&#65533;
&#65533;g&#65533;o&#65533;n&#1805;&#65533;/v&#65533;&#65533;>p&#65533;*c&#65533;&#65533;&#65533;&#65533;&#65533;o&#65533;&#65533;&#65533;K~&#65533;&#65533;fp&#65533;~n|=&#65533;|_ eB&#65533;&#1707;&#65533;&#65533;&#31404;j&#65533;&#65533;m&#65533;&&#65533;&#65533;&#65533;_o&#65533;Y&#65533;6&#65533;&#65533;Y&#1573;&#65533;d&#65533;k&#65533;&#65533;k&#65533;&#65533;&#802;&#65533;epR&#65533;&#65533;&#65533;pgf&#65533;&#40478;]&#65533;&#65533;n&#65533;&#65533;Y&#65533;&#423;&#65533;o &#65533;&#65533;&#65533;%&#65533;Q&#65533;&#65533;~&#65533;om&#65533;&&#22886;&#65533;&#65533;&#65533;&#65533;q0;&#65533;uh&#65533;&#65533;&#65533;&#65533;&#65533;&#65533;&#65533;r&#1542;&#65533; &#65533;&#65533;&#65533;vc&#65533;~j&#65533;es&#65533;%&#65533;t&#65533;&#1328;&#65533;_Tuj&#65533;fc&#1174;m&#65533;&#65533;n&#65533;Q&#65533;p&#326;&#65533;&#65533;p&#65533;Na&#65533;sG&#65533;&&#65533;f&#65533;y&#65533;>&#65533;d&#65533;&#65533;k!&#65533;]&#65533;=o@&#65533;&#65533;S&#65533;f &#65533;`'q$&#65533;q&#65533;&#53806;a&#65533;&#65533;&#65533; &#65533;]&#65533;&#65533;r&#65533;&#65533;&#65533;^u&#65533;&#65533;&#65533;&#65533;6&#65533;t]w&#65533;&#65533;#j&#65533;d*&#65533;&#65533;,qQ&#63710;&#65533;	&#65533;&#65533;6&#65533;&#65533;&#65533;q9&#65533;R&#65533;&#65533;tz5eAWjnf&#65533;>&#65533;Y|uca&#65533;&#65533;'&#65533;E7p&#65533;ur&#65533;&#65533; ja&#65533;&#65533;V&#65533;v.&#65533;&#65533;D&#65533;Ym&#65533;s&#65533;&#65533;.&#65533;qRN&#65533;&#65533;&#65533;&#65533;l&#65533;&#65533;}o&#65533;&#65533;l'&#65533;jw&#65533;Y&#65533;&#65533;&#65533;&#65533;n&#65533;Qq/w&#65533;%&#65533;&#65533;&#65533;&#65533;&#65533;&#65533;w4.v_&#65533;@&#65533;&#65533;f&#65533;&#65533;4&#65533;u&#65533;=U&#65533;&#65533;kc&#65533;&#65533;&#65533;&#65533;_G&#65533;?t`&#65533;t4PF&#1994;&#65533;nx&#65533;w&#65533;&#65533;tN&#65533;&#65533;V'&#65533;.&#65533;,Wt&#65533;>q&#65533;/&#65533;w&#65533;4&#65533;&#65533;L&#65533;&#65533;5ylz&#65533;&#65533;&#65533;Y&#65533;uJgv&#65533;&#65533;&#65533;&#65533;&#1241;f2&#65533;q&#65533;7a&#65533;wj&#65533;&#65533;~?&#65533;&#65533;n&#65533;&#65533;&#65533;&#65533;&#65533;&#65533;W&#65533;&#1874;Gv&#65533;n&#65533;&#65533;&#1653;&#65533;&#65533;w&#65533;\xN&#65533;z&#65533;&#65533;&#65533;! &#65533;Nx&#65533;&#65533;z&#65533;g{X&#65533;&#65533;t&#65533;w&#65533;&#65533;Q&#65533;wrJ&#65533;f&#65533;&#65533;&#65533;&#65533;/&#65533;&#65533;&#65533;w&#65533;/&#65533;&#65533;&#65533;&#65533;&#65533;&#65533;&#65533;|&#65533;j&#65533;}P5&#65533;&#65533;O{&#65533;&#65533;_/&#65533;&#65533;7}X&#65533;&#65533;&#65533;&#65533;bs6&#65533;&#1167;&#65533;&#65533;OyQ>zb&#65533;s&#65533;&#65533;t&#65533;&#65533;&#65533;|&#65533;&#65533;y&#65533;&#65533;r&#65533;t&#65533;&#65533;&#65533;w&#65533;&#65533;'&#65533;&#65533;&#65533;&#65533;&#65533;N&#65533;7&#65533;&#65533;&#65533;u(Oy67{&#65533;&#65533;r&#65533;7}&#65533;U&#65533;&#65533;&#65533;&#65533;&#65533;u&#65533;&#65533;&#65533;&#65533;d&#65533;p&#65533;7~&#65533;&#65533;&#65533;e/&#65533;&#65533;&#65533;m&#65533;{T&#65533;wQ&#65533;x&#65533;[*p&#65533;ll&#65533;&#65533;&#65533;,(&#65533; A&#65533;$&#65533;&#65533;&#65533;&#65533;" 'R &#65533;"&#396;7r&#65533;&#65533;&#65533;#&#528;"G&#65533;,i&#65533;$&#660;*W&#65533;l&#65533;&#65533;%&#792;2[&#65533;&#65533;(	&#65533;J,&#65533;&#65533;p&#65533;N&#65533;}&#54896;h&#65533;&#65533;H&#65533;.T!&#65533;B&#65533;B5:&#65533;&#65533;&#65533;&#65533;<&#65533;&#65533;&#65533;3&#65533;V&#65533;R&#65533;N&#65533;&#65533;h&#1284;j&#65533;&#65533;=:T&#65533;R&#65533;3&#876;k&#65533;.&#1980;z&#65533;&#65533;&#65533;&#65533;&#65533;/&#65533;&#65533;/n&#65533;&#65533;P"&#1583;H&#65533;&#65533;&#65533;m&#65533;&#65533;&#65533;U&#65533;V&#65533;>}&#65533;&#65533;&#65533;&#65533;D3&#65533;&#65533;&#65533;+T&#65533;Rc&#65533;&#65533;Yl&#1283;&#65533;![&#65533;&#65533;S"D&#65533;&#65533;g&#1262;m&#65533;6&#65533;&#1850;q~X&#65533;&#65533;&#65533;&#65533;z&#65533;\&#65533;&#65533;p&#65533;&#65533;&#65533;&#65533;.m&#65533;&#1196;c7&#65533;&#65533;&#65533;&#65533;&#65533;&#65533;&#65533;]&#65533;Nf&#65533;&#65533;&#1473;r&#65533;&#65533;m&#65533;<&#65533;&#65533;&#65533;&#1523;o&#65533;Q&#65533;&#65533;9&#65533;>%&#65533;&#65533;&#65533;s&#65533;J&#65533;n*&#65533;h&#65533;&#65533;fU&#981;\w&#65533;&#21977;&#65533;&#65533;=&#1494;dA&#65533;&#65533;Hy&#65533;Yx!&#65533;j&#65533;&#65533;&#65533;&#65533;&#1540;&#65533;o&#65533;1xUg&#65533;%&#65533;&#65533;uIi&#65533;&#65533;tjVYqT&#65533;&#65533;&#65533;}&#65533;&#888;p&#65533;&#65533;&#65533;"&#65533;&#65533;-4a&#65533;
9$&#65533;EydJ&#65533;i$&#65533;N&#1529;H&#65533;&#65533;
&#65533;&c&#65533;;&#65533;e&#65533;hPf&#65533;_~&#65533;&#65533;&#65533;e&#65533;'&#65533;&#65533;&#65533;&#1993;&#65533;&#65533;&#65533;&#65533;dgZ&#65533; s!&#65533;&&#65533;q&#65533;9gz5&#65533;&#65533;&#65533;!4&&#65533;6&#65533;%kN&#65533;&#1634;&#65533;<&#65533;Xfb&#65533;&#65533;~z&#65533;rUz&#65533;&#65533;N@&#65533;y)&#65533;&#65533;j&#65533;)K&#65533;-&#65533;&#65533;j&#65533;1&#65533;&#1548;
zx$&#65533;&#65533;Tb&#65533;-*&#1387;&#65533;&#65533;&#1624;&#65533;iB&#65533;}e&#65533;'&#65533;[&#65533;v&#65533;&#65533;
;,&#65533;t&#65533;&#65533;&#65533;&#65533;cr&#65533;iT&#65533;&#65533;zw&#65533;d:)jrJk*X'6%&#65533;&#65533;&#65533;&#65533;&#65533;`&#65533;&#65533;{.&#65533;&#39595;&#65533;&#65533;1&#65533;&#65533;A&#65533;c&#65533;&#65533;&#65533;X&#65533;@&#363;*&#65533;k:[&#65533;&#65533; (&#65533;&#65533;&#65533;&#65533;Y(&#65533;$2f&#65533;b&#65533;*6&#65533;K<1&#65533;xyx'&#65533;&#65533;&#65533;&#65533; i&#65533;6&#65533;&#65533;&#65533;&#65533;rV+&#65533;ze&#65533;&#65533;&#65533;h&#65533;&#65533;&#65533;&#65533;&#65533;'&#59043;&#65533;&#65533;|3&#65533;9s&#65533;&#65533;&#65533;o&#65533;&#65533;&#65533;`yP&#65533;hO&#9767;&#65533;X&#65533;&#65533;+&#65533;?&#65533;&#65533;7&#65533;K&#65533;V5&#65533;5&#65533;]&#65533;{qa&#65533;pr&#65533;!&#65533;&#65533;}&#65533;B}&#65533;&#65533;&#65533;&#65533;&#65533;&#65533;AWk&#65533;&#65533;o&#65533;cd@&#65533;&#65533;+&#65533;^&#65533;&#65533;7&#65533;&#65533;&#65533;&#65533;{&#1704;&#65533;&#65533;&#65533;]#C#6}&#65533;&#65533;u&#65533;j&#65533;&#65533;&#65533;&#65533;t&#65533;&#65533;&#8953;&#65533;&#65533;&#65533;u&#2123;>&#65533;{&#65533;&#65533;&#65533;&#1558;;<b&#65533;h&#65533;)&#65533;&#65533; &#65533;&#65533;ru]
'.&#1639;2&#65533;4&#774;&#65533;N&#65533;v9J&#65533;w&#65533;&#65533;<&#65533;&#65533;n&#65533;&#65533;&#65533;&#65533;&#65533;f&#65533;y-&#65533;&#65533;Z&#65533;`&#65533;&#65533;&#65533;}&#65533;&#293;&#65533;Z&#65533;&#65533;&#65533;&#65533;&#65533;f7&#65533;&#65533;&#619;&#65533;>&#65533;&#65533;1Ii&#1773;}|&#65533;&#65533;X&#65533;~/&#65533;&#65533;O;&#65533;m&#65533;&#65533;&#65533;~&#65533;&#533;&#65533;&#2041;&#65533;uE1&#65533;Q@&#1534;2&#65533;&#65533;$&#65533;YFz&#65533;&#65533;)I&#65533;9G&#65533;&#65533;x&#317;&#65533;a&#65533;V&#65533;&#65533;&#65533;&#65533;&#65533;6&#65533;0&#65533;qj&#221;&#65533;Nh;&#65533;(&#1025;.|!&#65533;v&#65533;&#65533;0&#65533;j)_}&#65533;2?&#65533;&#65533;&#65533;Z6&#65533;&#65533;&#65533;&#65533;&#65533;&#65533;!&#65533;_,+`3w&#65533;&#65533;i&#65533;&#65533;0|"&#65533;&#65533;&#65533;&#65533;K[j[&#65533;&#1142;&#65533;&#129;d&#65533;^&#65533;&#65533;`&#65533;H&#65533;SmK`&#65533;&#799;&#65533;=l&#65533;kR&#65533;&#1250;&#65533;D(&#65533;/&#65533;v&#65533;&#65533;&#65533;LA&#65533;+&#65533;y^&#1656;&#65533;U)G&#65533;+&#65533;[&#65533;&#65533;&#65533;&#65533;0{&#65533;R&#65533;&#65533;&#65533;A&#65533;&#65533;L
 3&#65533;I&#65533;-&#65533;&#65533;xRS&#65533;&#65533;&#65533;&#65533;&#65533;_&#65533;&#65533;(&#451;U&#65533;r
&#65533;&#65533;&#65533;&#65533;*&#65533;&#65533;&#65533;&#65533;&#65533;W&#65533;&#65533;V"&#65533;&#65533;M&#65533;6&#65533;#&#65533;7&#65533;aph&#65533;V&#65533;*I&#65533;&#65533;&#65533;8&#65533;&#65533;*7#"&#65533;&#65533;L&#65533;&#17645;|&#65533; '&#65533;&#65533;&#65533;&#65533;V''28R^fw&#65533;&#65533;&#65533;L&#65533;+&#65533;&#65533;k\&#65533;&#65533;&#65533;&#65533;&#65533;D&#65533;&#24726;(%GR&#65533;J|&#65533;&@&#65533;)j$Y&#1338;gRb&#65533;C$&#65533;(^mS#&#65533;$&#65533;7^ka&#65533;&#65533; &#65533;b&#65533;&#65533;&#65533;3AU`&#65533;M:
&#65533;&#65533;&&#65533;&#65533;=&#65533;1&#65533;&#65533;&#65533;[%Lg&#65533;gH&#65533;&#65533;*;&#65533;&#65533;h&#65533;&#65533;&#65533;&#771;&#65533;&#65533;&#65533;[&#65533;&#65533;9M&#65533;&#65533;&#65533;F=j&#65533;>&#65533;}NT&#65533;&#65533;s&#65533;bb&#65533;&#65533;F&#141;)
&#1879;[&#65533;&#65533;&#430;a&#65533;&#65533;^&#1400;&#65533;]q&#65533;f=&#65533;&#65533;&#65533;5&#65533;1&#58635;&#65533;&#65533;Jh4muH&#65533;6&#806;&#65533;&#65533;&#65533;&#1321;&#65533;&#65533;jdc&#65533;"	WAn&#65533;&#65533;&#65533;=ln&#65533;&#65533;R&#65533;M&#65533;&#739647;T&#496;y*&#65533;^&#65533;&#65533;dE-Dv&#65533;{&#65533;L&#65533;f&#438130;"&#65533;&#65533;&#65533;&#65533;K8&#65533;	*A&#65533;&#65533;&#65533;&#65533;+&#65533;#&#65533;&#65533;&#65533;UUr%&&#65533;~&#65533;W&#65533;&#65533;O&#65533;&#65533;&#65533;X&#65533;&#65533;&#65533;&#65533;&#65533;&#65533;&#65533;&#65533;&#65533;8QX:&#65533;e&#65533;&#65533;T&#759;V&#65533;r&#65533;e&#65533;D!/*Y|z\;&#65533;n&#65533;H{&#65533;&#65533;&#65533;&#65533;&#65533;o&#65533;{W&#1562;[&#65533;3&#65533;3&#65533;&#65533;&#65533;&#65533;&#65533;&#65533;&#65533;&#65533;&#65533;&#65533;K&#65533;&#65533;B/&#65533;&#65533;dy,`&#65533;4&#65533;&#65533;ekE&#1899;ZQ&#65533;:&#65533;-&#1116;&#65533;&#65533;&#65533;&#65533;G&#65533;$%&#65533;&#65533;B&#65533;B&#65533;?&#65533;&#65533;(=+&#65533;&#65533;&#65533;&#65533;)U&#65533;&#65533;RgJ]x&#855;&#65533;*
 &#65533;c&#65533;&,&#65533;T&#65533;&#65533;&#65533;=F&#65533;&#65533;Y.&#65533;L&#65533;8&#65533;&#65533;%>2&#65533;%&#65533;&#1546;V&#65533;l.&#65533;&#65533;&#65533;&#65533;&#65533;&#65533;&#65533;&#65533;&#65533;c&#65533;&#65533;)&#65533;&#65533;&#65533;&#65533;&#65533;&#621;(5&#65533;&#65533;)o&#65533;c&#520;&#65533;&#65533;f&#1254;V"j&#65533;jd&#65533;&#65533;&#65533;&#65533;&#65533;&#65533;&#65533;!&#65533;&#65533;AIBc&#65533;&#65533;L&#65533;q:&#65533;&#65533; &#65533;&#65533;;&#65533; q&#1516;&#65533;&#65533;.&#360;K&#65533;&#65533;&#65533;&#65533;Y&#65533;&#65533;&#65533;&#65533;e&#65533;&#65533;&#65533;&#65533;?&#65533;|&#27667;&#65533;&#65533;&#65533;&#65533;"t&#65533;T&#65533;&#65533;X*E&#65533;E&#65533;z&#65533;m\&#65533;&#65533;I&#65533;Y&#65533;5&#65533;^&#65533;j&#65533;WR&#65533;v&#65533;&#65533;&#65533;~MO&#65533;&#23407;&#65533;n5&#65533;&#65533;Z&#65533;&#65533;&#65533;0&#65533;}&#65533;&#65533;3qM[&#65533;	{&#65533;T%&#65533;&#65533;&#1260;&#65533;&#1167;&#1247;9;&#65533;|&#65533;4'&#65533;&#65533;&#65533;<&#65533;&#65533;&#65533;C&#65533; &#65533;P&#65533;&#65533;&#65533;&#65533;&#65533;e&#65533;Jw&#65533;'Q&#65533;(y
&#65533;&#1678;&#65533;&#65533;2&#65533;m&#65533;or&#65533;&#65533;  &#65533;TaH&#21794;D&#65533;t@&#65533;4);)Z&#65533;&&#873;~ N&#65533;&#65533;.&#65533;R&#65533;:R7&#65533;&#18797;&#65533;&#65533;&#65533;te&#65533;d{):-&#65533;dK&#637;&#65533;&#65533;c&#65533;6&#65533;&#65533;&#65533;H&#65533;&#65533;&#65533;9(F69&#1083;&#65533;h7&#65533;&#65533;4&#65533;r&#499;U&#65533;o&#65533;;&#65533;&#65533;&#65533;&#65533;&#65533;&#1797;M&#65533;5&#65533;\&#65533;&#65533;\~Nx&#65533;&#65533;&#65533;&#65533;6 &#23714;`p\&#928;S&#65533;6&#1071;&#65533;&#3733;No&#65533;&#65533;&#65533;=_&#1741;f&#65533;&#65533;;&#65533;&#65533;&#65533;&#625;&#65533;.&#65533;o&#65533;&#65533;&#65533;H/3d}&#65533;i&#65533;&#65533;j<z&#65533;&#65533;&#65533;mm:&#65533;&#9313;r&#65533;&#65533;sF&#65533;U&#65533;|&#65533;"&#65533;&#65533;H&#65533;&#65533;&#65533;&#65533;[&#65533;A&#65533;Ut&#65533;&#65533;&#1396; 5\q&#65533;S&#65533;&#65533;n&#65533;	&#65533;&#637;&#65533;@'&#65533;&#65533;&#65533;&#65533;&#65533;EH&#65533;&#65533;$"&#65533;&#65533;&#65533;3&#65533;&#65533;&#65533;&#65533;&#65533;}&#65533;7&#65533;&#65533;&#65533;w~&#65533;&#65533;}&#65533;g_&#65533;&#399;~&#65533;&#65533;~&#65533;g?&#65533;&#65533;'&#65533;&#65533;&#335;&#65533;&#65533;?&#65533;&#65533;&#65533;D&#65533;&#65533;&#65533;&#65533;&#65533;&#1023;&#65533;&#65533;&#65533;O&#1984;&#65533;&#65533;&#65533;&#65533;x&#65533;&#65533;  &#65533; &#65533;&#65533;`* .&#65533;>>&#65533;F J`R&#65533;N&#65533; f&#65533;Z&#65533; N&#65533;&#65533;&#65533;&#65533;&#65533;&#65533;]&#1613;&#65533;
&#65533; B&#65533;&&#65533; &#65533; &#65533;&#65533;&#1440;&#65533; &#65533;&#1184;&#65533;`&#1425;	&#65533;&#33821;&#65533;&#65533;&#65533;!&&#65533;.!6&#65533;!&#65533;F&#65533;&#1504;`:&#65533;^!f&#65533;j!J&#65533;n&#875;m&#65533;&#65533;!&#65533;&#65533;&#65533;&#65533;&#65533;&#65533;&#65533;&#65533;&#34657;&#65533;!&#65533;av&#65533;&#65533;a&#260;^
&#673;&#65533;!&#65533;!&#65533;! &#65533;a&#65533;!&#65533;&#65533;a .&#65533;&#65533;&#65533;%&#65533;N&#65533;PB <&#65533;D,&#65533;$>&#65533;%Z&#65533;$Z"ld&#65533;'v&#65533;&zb(&#65533;"%&#65533;"&&#65533;&#65533;&&#65533;"&&#65533;"'F"*&#65533;b)&#65533;&#65533;*&#65533;"$&#65533;b%V&#65533;'&#65533;"-&#162;-&#65533;&#65533;-&#65533;"+&#65533;&#65533;&&#65533;"+z&#65533;
*"#&&#65533;P!N`&#65533;#xB#D#4Jc46&#65533;4Zc5^&#65533;6f#7R&#65533;7b&#65533;7nc8v#8&#65533;&#65533;8&#65533;#9&#65533;&#65533;:&#65533;#;&#65533;&#65533;;&#65533;&#65533;;&#65533;c<&#65533;#<&#65533;#4B&#65533;#&&#65533;&#65533;2&#65533;#8&#65533;&#65533;"d&#65533;'&#65533;@$A&#65533;A$B&&#65533;B.$C6&#65533;C>$DF&#65533;DNdBf&#65533;>&#65533;#F&#65533;&#65533;| &#65533;@ZBG~d@zdH&#65533;&#65533;'&#65533;dI&#65533;&#65533;I&#65533;$J&#65533;&#65533;H&#65533;&#65533;I&#65533;&#65533;J&#65533;$K&#65533;$M&#65533;dM&#932;M&#65533;$N&#65533;L&#65533;&#65533;M&#65533;&#65533;Id&#65533;u^F&#65533;&#65533;|@BPR$S6&#65533;S>%TF&#65533;TF&#65533;%X$Q%V&#65533; n&#65533;Tv&#65533;W~%X&#65533;eT&#65533;$'\dV&#65533;e&#65533;&#65533;Np&#65533;X&#65533;&#65533;[&#65533;%\J&#65533;Rz&#65533;U&#65533;Z&#65533;&#65533;0#Dp&#65533;K&#65533;&#65533;_%`&#65533;e`&#65533;&#65533;`&a&#65533;`&&#65533;a*&b.&#65533;c6&d2&#65533;d>&#65533;d6&#65533;A&#65533;%	&#65533;fb&#65533;_&#65533;%h&#65533;&#65533;&#65533;h&#65533;&#65533;Kz'&#65533; 2n&#65533;j&#65533;
&#65533;&#65533;Cl[ddR&m&#934;mV&n&#65533;fn&#1958;n&#65533;&o&#65533;&#65533;L
$f&#65533;&#65533;j&#65533;&#65533;&#65533;^&#65533;&#65533;r.'sz&#65533;H&#65533;&#65533;qFgnl&#65533;gfs^'vfgi&#65533;&#65533;P&#1701;t~gn %N(&#65533;v&#65533;&#65533;y&#65533;&a&#65533;$]&#65533;%x&#65533;g`Pgr$p&#65533;&#65533;n&#65533;'}&#65533;&#65533;|&#65533;}&#65533;'m2dY^&#65533;{hn&#65533;&#65533;@&#65533;&#65533;y(&#65533;&#65533;%f
(&#65533;&#65533;&#65533;^>&#65533;g&#65533;'~&#65533;'&#65533;N&#65533;&#65533;&#65533;'&#65533;V&#65533;|&#65533;&#65533;eV"$6(&#65533;&#65533;&#1657;&&#65533;&&#65533;&#65533;&(&#65533;&#65533;(S&#65533;&&#65533;&#65533;&#65533;&#65533;&#65533;&#65533;% 'X&#65533;&#1448;&#65533;&#65533;&#65533;G&#65533;h&#65533;&#1960;&#65533;&#65533;h&#65533;&#65533;(&#65533;&#65533;&#65533;h&#65533;)&#65533;)&#65533;"i&#65533;&#65533;i&#65533;6&#65533;*&#65533;>&#65533;&#65533;F)&#65533;
&#65533;&#65533;2&#65533;&#65533;f&#65533;&#65533;n)&#65533;&#65533;h\b&H&#139;&#65533;&#65533;L&#65533;&#65533;&#65533;I&#65533;VB&#65533;&#65533;)&#65533;&#65533;&#65533;&#65533;&#65533;)&#65533;&#425;&#65533;&#65533;)&#65533;&#1449;&#65533;&#65533;&#65533;R&#65533;b&#65533;&#65533;&#65533;&#65533;&#65533;&#65533;&#65533; ~&#65533;&#65533;)&#65533;&#65533;&#65533;*&#65533;&&#65533;&#65533;.j&#65533;VB &#65533;)&#65533;&#65533;&#65533;&#65533;&#65533;D&#65533;&#65533;&#65533;*&#65533;f&#65533;&#65533;n*&#65533;vj&#65533;V&#65533;$&#65533;_&#65533;N*&#65533;&#65533;

&#65533;$T&#65533;x*&#65533;&#65533;&#65533;&#65533;&#65533;&#43138;*&#65533;_&#65533;&#1450;H&#65533;&#65533;&#65533;bB%T&#65533;%&#65533;&#65533;&#65533;j&#65533;&#65533;&#65533;&#65533;+&#65533;&#65533;&#65533;+&#65533;R&#303;N&#65533;6k&#65533;2k&#65533;:&#65533;@&#65533;F&#65533;&#65533;N&#65533;D,&#65533;D&#65533;&#65533;^&#65533;&#65533;&#65533;*&#65533;V&#65533;&#65533;~&#65533;&#65533;&#65533;+&#65533;&#65533;&#65533;&#65533;k&#65533;R&#65533;DT&#65533;&#65533;&#65533;&#65533;&#65533;&#65533;&#65533;F&#65533;&#44778;&#65533;j&#65533;&#65533;&#65533;&#65533;h&#65533;&#65533;+&#65533;&#65533;k&#65533;&#65533;&#65533;&#65533;&#65533;&#65533;&#65533;&#1963;Dl&#65533;&#65533;j&#65533;&#65533;&#65533;&#65533;&#65533;nk&#65533;Z&#65533;&#65533;k&#65533;&#65533;h&#65533;&#65533;&#65533;l&#65533;&#65533;&#65533;F&#65533;&#65533;V&#65533;&#65533; &#174;&#65533;&#65533;&#65533;*$&#65533;+&#65533;nD&#65533;&#23194;*l&#65533;V&#65533;&#65533;&#65533;+&#65533;&#65533;l&#65533;&#65533;&#65533;&#65533;&#65533;,&#65533;&#1964;&#65533;&#65533;l&#65533;&#65533;&#65533;&#65533;&#65533;&#65533;&#65533;&#65533;&#65533;m&#65533;&#172;&#65533;&#65533;&#48086;&#52006;,&#65533;ND&#65533;&#65533;+&#65533;R&#65533;&#65533;N&#65533;&#65533;~,&#65533;Jm&#1346;&#65533;&#65533;^&#65533;&#65533;r-&#65533;nm&#65533;z&#65533;&#714;&#65533;&#65533;-&#65533;"&#65533;&#65533;*&#65533;&#65533;5-&#1754;i&#65533;~&#65533;&#1058;&#65533;&#65533;&#65533;m&#65533;F-&#65533;&#941;&#65533;&#65533;&#65533;&#65533;&#65533;m&#65533;&#65533;m&#65533;&#65533;-&#65533;&#65533;&#65533;&#65533;&#65533;&#65533;&#65533;m&#65533;&#65533;-&#65533;>&#65533;&#65533;&#65533;&#65533;&#65533;&#65533;m&#65533;F.&#65533;Nn&#65533;Jn&#65533;R.&#65533;b&#65533;&#65533;Zn&#65533;^&#65533;&#65533;v&#65533;.&#65533;n&#65533;&#65533;.&#65533;&#684;&#1694;&#65533;&#65533;.F&#65533;l&#65533;m&#65533;n&#2046;n&#65533;&#65533;&#65533;&#65533;&#65533;&#65533;&#1710;&#65533;&#65533;&#65533;&#65533;&#65533;.&#65533;&#65533;n&#65533;&#65533;&#65533;&#65533;"&#65533;&#65533;&#65533;+
r&#65533;&#65533;&#65533;r&#65533;&#65533;~&#65533;&#65533;n&#65533;j&#65533;&#65533;2o&#65533;:o&#65533;Bo&#65533;/&#65533;&#65533;.&#65533;&#65533;&#65533;&#65533;&#65533;&#65533;&#65533;&#65533;&#65533;.&#65533;&#65533;&#65533;&#65533;&#65533;&#65533;&#65533;&#65533;&#65533;&#65533;&#65533;/&#65533;&#65533;n&#65533;f&#65533;&#65533;j/&#65533;Z&#65533;&#65533;z&#65533;&#65533;&#65533;^/&#65533;&#65533;&#65533;&#65533;&#65533;o&#65533;&#65533;&#65533;&#65533;&#65533;/&#65533;&#65533;&#65533; &#65533;/&#65533;/&#65533;&#65533;*&#65533;&#65533;+&#65533;&#65533;o&#65533;&#65533;m&#65533;&#65533;.&#65533;&#65533;&#65533;&#65533;&#65533;mS&#65533;&#65533;Zp&#65533;Jp&#65533;0&#65533;/&#65533;&#65533;/O*&#65533;&#65533;&#65533;&#1967;&#65533;&#65533;/&#65533;&#65533;
&#65533;0 &#65533;&#65533; p&#496;&#65533;&#65533;j&#65533;&#65533;po&#65533;"p&#65533;f0k&#65533;&#65533;-&#65533;&#65533;0&#752;&#65533;&#65533;&#65533;&&#65533;&#65533;&#65533;ik&#65533;&#65533; &#65533;p
&#65533;&#65533;
G1+&#65533;qgq&#65533;&#1200;/&#65533;&#65533;&#65533;p&#65533;&#65533;&#65533;&#65533;&#65533;q[0&#65533;qp{&#65533;&#65533;k&#65533;&#1704;	W&#65533;&#65533;J1&#65533;&#65533;&#65533;&#65533;&#65533;&#65533;q&#65533;l&#65533;,K&#65533;&#65533;B-&#65533;mO&#65533;&#65533;&#65533;"7r&#65533;&#65533;1$&#65533;&#65533;&#65533;&#65533;r&#65533;&#65533;&#65533;&#65533;&#65533;h[&#65533;sr{&#65533;G&#65533;(&#65533;&#65533;&#65533;2&#65533;-&#65533;%&#65533;&#65533;&#65533;&#65533;!C&#65533;&#65533;1;&#65533;3&#65533;#&#65533;&#65533;-&#65533;&#65533;$/m*&#65533;&#65533; &#65533;&#65533;q'&#65533;q(C1(&#65533;(&#65533;-&#65533;2&#65533;.&#65533;j&#65533;2"&#65533;2,&#65533;&#65533;,&#754;&#65533;"36's&#65533;&#65533;p33&#65533;&#65533;0&#65533;n&#65533;0&#65533;&#65533;k3:#&#65533;&#65533;&#65533;&#65533;v3&#65533;&#65533;1+Cs4S&#65533;&#65533;"O&#65533;5Wp6&#65533;s:&#65533;,S&#65533;;&#65533;*&#65533;s0&#65533;39&#65533;pA&#65533;>&#65533;&#65533;&#65533;.&#65533;)&#65533;s&#65533;&#65533;&#65533;&#65533;&#691;2Ks5&#1779;E&#65533;nB#&#65533;Fo&#65533;;t&#65533;&#65533;&#65533;/o&#65533;8&#65533;8&#65533;4Io4J+t3t;{t&#65533;V&#65533;!K&#65533;St=W&#65533;M&#65533;4Ng4&#65533;&#65533;&#65533;.&#65533;4x~s&&#65533;&#65533;H&#65533;I&#65533;&#65533;&#65533;4Rc&#65533;&#65533;&#65533;4*&#65533;&#65533;t&#65533;sDK&#65533;D&#65533;3>_&#65533;5'5V't.&#235;SG'Pcj&#65533;51&#65533;Xg&#65533;Y&#65533;&#65533;3uW&#65533;g!&#65533;&#65533;T&#65533;&#65533;=&#65533;&#65533;M&#65533;&#65533;Y&#65533;5G&#65533;&#65533;ZG'H&#65533;q&#65533;&#65533;&#65533;9&#65533;&#65533;&#1269;`&#65533;4&#65533;u^G'D&#65533;&#65533;[Ou\'&#65533;`?&#65533;]&#65533;VW&#65533;ak&&&#65533;&#65533;P&#65533;Q;odC&#65533;v6g&#65533;aW6&#65533;>&#65533;b&#245;UW&#65533;gw&#65533;j17&#65533;6^~5&#65533;&#65533;&#65533;f&#65533;6m&#65533;u$&#65533;&#65533;kk&T+vi&#65533;&#65533;\&#65533;rjwm&#65533;/Osun&#65533;gH&#65533;&#65533;l&#65533;p&#65533;g+4;7&#65533;q&#65533;eb&#65533;&#65533;&#65533;&#65533;7&#65533;v;&#65533;dO7^^&#65533;&#65533;&#65533;&#65533;v&#65533;&#65533;:&#65533;st{&#65533;f&#180;[[&#65533;L&#65533;1y&#65533;7w7e&#65533;wF&#65533;vx0|&#65533;&#65533;&#65533;3n&#1271;Q&#65533;ur{;&#65533;~8&#65533;&#695;ge&#65533;&&#65533;&#65533;&#65533;&#65533;&#65533;vF&#65533;w&#65533;gd[&#65533;s&#65533;&#65533;&#65533;gx|&#65533;&#65533;&#65533;&#65533;#x&#1001;&#65533;&#65533;&#65533;J&#1269;&#65533;w&#65533;2V&#65533;&#65533;_5&#65533;&#65533;&#65533;&#65533;ow&#65533;8F~&#65533;}&#65533;8&#65533;?7J&#65533;8&#65533;g%i8F&#1272;&#65533;&#65533;&#65533;&#65533;261_&#65533;x&#65533;&#65533;&#65533;xa&#65533;6&#65533;&#65533;x&#65533;&#65533;&#65533;G9&#65533;&#65533;uO3&#65533;Y&#65533;&#65533;O&#65533;&#65533;&#65533;&#65533;&#65533;[y&#65533;&#65533;&#65533;&#65533;&#65533;&#65533;&#65533;&#65533;&#65533;&#65533;&#65533;&#65533;&#65533;&#489;&#65533;&#65533;9&#65533;&#65533;u&#65533;&#65533;&#65533;&#65533;&#65533;&#65533;&#65533;o&#65533;&#65533;&#65533;s&#65533;&#65533;&#249;.x&#65533;&#65533;9&#65533;&#2041;{&#65533;&#65533;&#65533;y:y&#65533;&#65533;'&#65533;&#65533;&#65533;9&#65533;{&#65533;}g&#65533;&#65533;G&#65533;RK&#65533;&#65533;7z	VxTz&#65533;K:&#65533;77&#65533;[&#65533;&#65533;ylw:&#65533;#:mW:&#65533;&#65533;&#65533;&#65533;&#65533;~z&#65533;&#65533;2&#65533;&#65533;&#65533;&#65533;58&#65533;&#65533;&#65533;&#65533;&#65533;v&#65533;&#65533;&#65533;G&#5043;wZ&#65533;:&#65533;&#65533;&#65533;&#65533;&#65533;&#65533;=&#65533;&#65533;&#65533;&#65533;&#65533;K&#65533;&#65533;{&#65533;:&#65533;&#65533;:&#65533;;&#65533;&#65533;:&#65533;"&#65533;&#65533;&#65533;&#65533;w~/{&#65533;&#65533;&#1834;&#65533;:&#65533;G&#65533;&#65533;{&#65533;&#65533;5&#65533;&#65533;;&#65533;&#65533;:&#65533;&#65533;;&#65533;&#65533;y&#65533;?&#65533;{&#65533;g;&#65533;&#65533;0&#65533;&#65533;{&#65533;&#65533;&#65533;&#65533;&#65533;Fgx&#65533;&#65533;{&#65533;9;&#65533;&#65533;2&#65533;&#65533;&#65533;Ns8&#65533;&#65533;&#65533;&#65533;7&#65533;&#65533;G6&#65533;&#65533;w&#65533;&#65533;&#65533;'s&#65533;k&#65533;&#65533;G<&#65533;&#65533;&#65533;&#65533;&#65533;&#65533;7&#65533;p&#65533;&#65533;&#65533;k&#65533;&#65533;}{o&#65533;&#65533;&#383;z&#403;|&#65533;&#65533;:&#231;<h&#65533;<&#65533;0&#65533;a&#65533;&#65533;&#65533;&#65533;&#764;&#65533;+,&#65533;&#65533;<&#65533;-&#65533;&#65533;&#188;m#&#65533;&#65533;&#65533;&#65533;&#65533;	<&#65533;C&#65533;&#65533;o&#65533;&#65533;}&#65533;1x&#65533;&#65533;|&#65533;K&#65533;&#65533;w&#65533;&#65533;&#65533;&#599;v&#65533;S&#65533;&#65533;7&#65533;&#1387;&#65533;&#65533;G&#65533;&#65533;o:&#65533;&#65533;&#65533;&#65533;S&#65533;&#65533;+9&#65533;/z&#991;}&#65533;&#65533;r&#65533;}&#65533;S&#65533;&#65533;&#253;&#65533;q&#65533;&#65533;k&#65533;&#247;=&#65533;{=&#1939;&#65533;&#65533;z&#65533;&#65533;=&#65533;&#65533;&#65533;&#65533;&#65533;qM|&#65533;&#65533;&#65533;&#65533;':&#65533;+~&#65533;&#65533;&#65533;&#65533;?&#65533;B[&#65533;&#65533;B&#65533;&#65533;&#65533;Z&#65533;/6&#65533;&#65533;}pG&#65533;&#65533;&#65533;)&#65533;x&#65533;k&#65533;&#65533;&#65533;&#65533;{~&#65533;c&#65533;]&#65533;&#65533;&#65533;&#65533;&#65533;2&#65533;&#65533;>&#65533;&#65533;&#65533;&#65533;q&#65533;J&#65533;&#65533;&#65533;&#1983;&#65533;)&#65533;&#65533;&#65533;?&#65533;&#65533;&#65533;'?&#65533;/&#65533;&#65533;7?&#65533;?&#65533;&#65533;G?&#65533;&#65533;q&#65533;~&#65533;&#65533;*&#65533;&#65533;)&#65533;&#65533;j&#65533;&#65533;&#65533;&#65533;?&#65533;&#65533;&#65533;&#65533;&#65533;&#65533;&#65533;&#65533;?&#65533;&#65533;&#65533;&#65533;&#65533;&#65533;&#65533;&#65533;&#65533;&#65533;&#65533;&#65533;&#65533;&#65533;i&#65533;&#65533;&#65533;&#65533;&#65533;&#65533;&#65533;&#65533;?&#65533;&#65533;&#65533;&#2047;&#65533;&#65533;$L&#65533;X&#65533;A&#65533;&&#65533;	"DH (V&#65533;xcF&#65533;9v&#65533;&#65533;dH&#65533;#I&#65533;4yeJ&#65533;+Y&#65533;t&#65533;fL&#65533;/&#65533;p&#65533;gN&#65533;;y&#65533;&#65533;&#65533;hP&#65533;C&#65533;5ziR&#65533;&#65533;f6u&#65533;jT&#65533;S&#65533;V&#65533;zk&#1418;&#65533;:&#65533;T&#65533;&#65533;lX&#65533;c&#598;;QkZ&#65533;k&#1654;u&#65533;n&#1834;55z5{o^&#65533;{&#65533;2&#65533;&#65533;p`&#65533;&#65533;	6&#65533;QWGN|7v&#65533;&#65533;1&#65533;&#211;)W&#65533;|3f16!w&#65533;&#65533;&#65533;P&#65533;&#65533;I&#65533;6}uj&#65533;&#65533;9&#65533;v&#65533;&#65533;c&#618;i&#1526;}w&#65533;&#65533;uc&#65533;&#65533;&#65533;&#65533;&#65533;&#65533;&#201;7~%&#65533;&#65533;&#65533;&#65533;7w&#65533;s6r&#65533;&#1257;W&#65533;M&#65533;&#65533;s&#65533;&#65533;}&#65533;&#65533;|x&#65533;r&#65533;s&#793;z&#65533;&#65533;&#1647;w&#65533;&#65533;{&#65533;&#65533;&#65533;&#1015;_&#65533;}&#65533;&#65533;&#65533;&#65533;&#65533;&#65533;&#65533;&#65533;&#65533;/&#65533;&#65533;&#65533;;&#65533;&#65533;&#65533;.L2p&#65533;%&#65533;&#65533;&#65533;
-&#65533;&#65533;5&#1808;&#65533;=&#65533;&#65533;E&#65533;0&#65533;&#65533;[&#65533;U\&#65533;&#65533;p&#65533;h&#65533;e&#65533;&#65533;&#65533;m&#65533;Q&#65533;#2&#65533;&#65533;&#65533;}&#65533;&#1146;&#1906;&#65533;&#65533;A&#65533;<&#65533;$&#65533;&#305;&#65533;&#65533;(&#65533;&#65533;&#65533;AH &#65533;&#65533;,&#65533;&#786;&#65533;-&#65533;&#65533;&#65533;/&#65533;&#65533;&#65533;1&#65533;,&#65533;3&#65533;L&#65533;&#65533;5&#65533;l&#65533;7&#65533;B'1&#65533;q&#65533;<&#65533;&#1843;0&#65533;2j&#65533;&#65533;%&#65533;&#65533;B&#65533;&#65533;&#65533;&#65533;&#65533;\&#65533;&#65533;F&#65533;*o#&#65533;&#65533;4&#65533;&#65533;J-&#65533;&#65533;&#65533;&#65533;vt&#65533;&#65533;N=&#65533;&#65533;&#971; &#65533;2&#65533;R&#65533;<&#65533;&#65533;TQ]U&#65533;VY}&#65533;NG&#65533;&#65533;&#65533;Zm]&#65533;&#65533;1&#1877;&#65533;^&#65533;lR&#65533;[&#65533;&#65533;&#1548;&#65533;&#65533;&#65533;@}]&#65533;&#65533;f;&#65533;&#65533;&#65533;h&#65533;&#65533;&#65533;&#65533;&#65533;&#65533;&#65533;&#65533;l]&#65533;V&#65533;n&#65533;&#65533;&#65533;&#65533;3&#65533;r&#65533;r&#65533;e&#65533;XQ&#65533;u&#65533;&#65533;v&#1901;&#65533;&#65533;s&#65533;&#65533;GH5&#65533;&#65533;&#65533;|&#65533;&#65533;&#65533;`&#65533;&#65533;`CU7&#65533;"&#65533;&#65533;&#65533;N&#65533;&#65533;!lP&#1088;%&#65533;&#65533;8{1&#65533;v&#1996;5&#65533;N<)&#65533;d&#65533;F&#1880;&#65533;m&#65533;8&#65533;UN&#65533;&#65533;!&#65533;&#310;&#65533;&#65533;Y&#65533;i&#65533;RVW&#1945;&#65533;&#65533;&#65533;%&#65533;H&#65533;&#65533;:D&#65533;{>&#65533;&#65533;&#65533;&#65533;&#35229;&#65533;&#65533;&#14629;&#65533;&#1709;&#65533;-&#65533;&#1307;m&#65533;Z&#48057;f&#65533;&#65533;x&#65533;&#65533;&#65533;,&#65533;&#65533;&#65533;^;&#65533;&#65533;~&#65533;)&#65533;)&#757;&#65533;&&#65533;n&#65533;&#65533;&#1947;&#65533;ZFVW	&#65533;&#65533;k&#65533;g8&#182;&#65533;^&#65533;&#65533;~&#65533;z&#1915;%7Y&#65533;&#65533;-&#65533;&#1826;&#65533;3Z&#65533;&#65533;=w&#65533;n&#65533;1&#65533;&#65533;&#65533;&#65533;\&#65533;&#65533;U?&#65533;&#65533;&#65533;S&#65533;&#65533;r&#65533;e&#65533;&#65533;l&#65533;&#65533;&#65533;wE&#65533;&#65533;w&#65533;&#65533;>&#65533;&#65533;sS&#65533;c&#65533;y&#65533;k&#65533;&#65533;	[&#65533;u&#65533;&#65533;p&#65533;&#65533;&#19271;k&#65533;&#65533;&#65533;&#65533;&#65533;OYs&#65533;8&#65533;u&#65533;&#65533;&#313;&#65533;&#65533;&#65533;&#65533;&#65533;t&#65533;&#65533;&#65533;P&#65533;&#65533;&#65533;_k
&#65533;_&#65533;&#65533;&#65533;7&#65533;C&#65533;&#65533;&#65533;&#65533;&#65533; &#65533;F&#65533;&#65533;pD_&#65533;&#65533;&#65533;@y-&#65533;}i&#65533;&#65533;&#65533;(H&#65533;
"j:s&#65533;&#65533;&#65533;&#65533;&#65533;!&#65533;G&#65533;IH&#65533;&#65533;]d|
&#65533;
7&#65533;&#65533;&#65533;&#65533;&#65533;&#65533;jQ7A&#65533;&#65533;&#65533;8&#65533;&#65533;FC&#65533;&#65533;&#65533;[&#65533;H&#65533;&#65533;&#65533;zj_UXD'
&#65533;xL&#65533;&#65533;A&#65533;&#65533;B:&#65533;&#65533;&#65533;&#1593;
9I&#65533;&#65533;{4&#65533;>&#65533;&#65533;!&#1656; +bL\id&#65533;&#65533;&#65533;F;&#65533;&#65533;&#65533;"&#65533;hA&#65533;&#45953;DQ+&#65533;E9&#65533;B`&#65533; Y&#65533;2&#65533;L&#65533;&#65533;D&#65533;&#65533;&#65533;&#65533;HK&#65533;g&#65533;&#65533;&&#65533;&#65533;&#65533;&#65533;&#65533;&#65533;k(ISF&#65533;&#65533;T&#65533;q&#65533;&#65533;&#65533;&#65533;&#65533;&#65533;"WY&#65533;&#65533;x&#65533;&#65533;&#65533;&#65533;$'y3U&#1174;&#65533;&#65533;!iX&#65533;&#65533;&#65533;TL&#65533;&#65533;&#65533;&#65533;&#628;~mJ&#65533;&#1124;&#65533;55N&#65533;&#65533;&#65533;&#65533;^&#65533;)Mo&#65533;&#65533;&#1514;&#65533;&#65533;&#65533;Y&#65533;r&#65533;3K&#65533;Tg:&#1609;Nw&#65533;&#65533;&#65533;&#65533;<&#65533;Y&#65533;x&#1939;&#65533;&#65533;&#65533;g>&#65533;&#65533;O&#65533;&#65533;^&#65533;83&#65533;&#65533;E~&#65533;&#65533;Y"C2&#65533;q>&#65533;&#65533;&#65533;gD):Q&#65533;J&#65533;&#65533;&#65533;E5&#65533;&#65533;wBK&#65533;AHBIZ+&#65533;&#1306; U&#65533;:W&#65533;R&#65533;&#65533;&#65533;1&#65533;&#65533;LiZS&#65533;&#65533;&#65533;9&#65533;&#65533;;&#65533;	&#65533;&#65533;`"%&#65533;a&#65533;H&#65533;@B&#65533;IU&#65533;&#65533;R&#65533;&#65533;T&#65533;>u&#65533;&#65533;0&#65533;@&#65533;ZU&#65533;&#65533;!&#65533;&#65533;&#65533;V&#65533;&#65533;U&#65533;~&#65533;&#65533;>5j&#300;ZV&#65533;&#65533;&#65533;&#65533; &#65533;&#65533;L&#65533;
V&#65533;&#65533;&#65533;q&#65533;&#65533;T&#65533;T&#65533;&#1973;-&#65533;&#773;.2&#65533;Ld&#174;&#65533;&#65533;D`+&#65533;\&#65533;"&#65533;&#65533;a[X&#65533;&#65533;&#65533;&#65533;}lb#kX&#65533;2v&#65533;&#65533;&#65533;le'&#65533;X&#65533;J&#65533;&#65533;&#65533;fEk&#65533;&#65533;R&#65533;&#65533;&#65533;&#364;iA&#65533;&#65533;&#782;&#65533;&#65533;&#65533;Mmke&#65533;Z&#65533;&&#65533;&#65533;~&#65533;+^y&#65533;&#65533;&#65533;&#65533;&#65533;&#65533;p&#65533;{&#65533;&#65533;&#613;H+&#65533;&#65533;\&#65533;&#1529;&#65533;&#65533;+1&#65533;[&#1915;&#65533;&#1466;&#65533;*u&#65533;&#65533;]&#65533;b&#1531;&#65533;&s&#65533;[&#65533;ZB&#1532;&#65533;$y&#65533;&#65533;^&#65533;&#65533;&#65533;o&#65533;n|&#65533;;E&#65533;&#65533;&#65533;&#65533;&#65533;&#65533;~&#65533;&#65533;^&#65533;&#65533;&#65533;&#65533;&#65533;&#65533;=&#65533;_&#65533;w&#65533;E&#65533;&#65533;gw_?&#65533;r
&#65533;&#65533;&#65533;&#65533;`
_&#65533;l&#65533;&#65533;&#65533;&#65533;f`&#65533;!qS,<b&#65533;&#65533;)V&#305766;a&#65533;.  !&#65533;   ,  ]  &#65533; &#65533; 3iHp&#65533;&#65533;&#65533;*L&#65533;p&#65533;&#198;J&#65533;Hq&#65533;&#330;/j&#65533;&#65533;q&#65533;&#462;u&#65533;@&#65533;&#65533;&#595;(S&#65533;\&#626;&#65533;&#727;0c&#668;I&#65533;&#65533;&#859;8u&#65533;&#65533;&#65533;s&#65533;&#990;@
Jt&#65533;Q&#65533;&#65533;&#65533;*]&#692;&#65533;&#1255;P&#65533;J&#65533;J&#65533;&#65533;&#1387;X&#65533;j&#65533;&#693;&#65533;&#65533;Gb&#65533;&#65533;K&#65533;&#65533;&#1651;h&#1258;&#65533;&#65533;&#555;&#1783;p&#65533;&#669;K&#65533;&#65533;&#1915;x&#65533;&#65533;&#65533;&#759;/V&#65533;#&#65533;
L&#65533;&#65533;&#65533;&#65533;/&#65533;&#65533;]&#824;&#65533;&#65533;&#464;#K&#65533;LY&#65533;#&#280;3k&#65533;&#825;&#65533;&#65533;&#672;C&#65533;M&#65533;&#65533;&#65533;&#1233;&#65533;	&#1785;&#65533;&#65533;&#1520;o~FM&#65533;&#65533;&#65533;&#1784;s&#65533;6&#65533;&#65533;&#65533;&#65533;}&#65533;&#65533;&#65533;&#65533;&#65533;&#65533;&#65533;&#531;+o|9&#65533;&#65533;&#65533;&#65533;_N&#65533;&#65533;&#65533;&#65533;&#1557;&#65533;&#65533;&#957;&#65533;&#65533;&#65533;&#1267;&#65533;&#65533;O&#65533;&#65533;&#65533;&#65533;&#895;&#65533;_&#990;&#65533;&#65533;&#65533;&#65533;&#65533;&#735;O&#65533;i&#65533;&#65533;&#65533;&#65533;;_&#65533;&#65533;&#65533;&#65533; &#1446;&#65533;~&#65533;&&#65533;&#65533;&#65533;&#65533;u&#65533;&#65533;F(]&#65533;Vh&#65533;_&#65533;&#65533;&#65533;&#65533;vx&#65533;&#65533;(&#65533; n&#65533;&#65533;(&#65533;4&#65533;,&#65533;&#65533;|&#65533;(&#65533;*&#65533;&#65533;&#65533;8&#65533;x&#65533;&#65533;4&#65533;&#1571;&#65533;:)&#17449;&#65533;h$&#65533;&#65533;&#65533;&#65533;L.&#65533;&#65533;&#65533;Prd&#65533;TVieUF&#65533;e&#65533;S^&#65533;&#65533;W>&#65533;&#65533;&#65533;u	&#65533;h
#&#65533;l&#65533;gf&#65533;p&#65533;I"&#65533;m&#65533;&#65533;&#1866;r&#65533;&#65533;k&#65533;&#65533;&#65533;~{*h&#65533;b&#65533;ihlo&#65533;&#65533;&#65533;ey&#35056;%&#65533;&#35092;&#65533;W(&#65533;&#65533;f&#65533;h&#65533;f&#65533;&#65533;z~*&#43556;&#65533;j&#65533;f&#65533;&#43692;&#65533;&#65533;&#43719;&#65533;&#47924;&#65533;j&#65533;&#2025;&#65533;&#48060;&#65533;&#65533;&#65533;&#65533;+&#65533;&#65533;kS&#65533;&#65533;&&#65533;&#65533;&#818;j&#65533;&#65533;F+&#65533;&#65533;&#65533;Vk&#65533;&#65533;&#65533;&#65533;*k&#65533;&#65533;v&#65533;&#65533;&#65533;6&#65533;
&#65533;&#65533;[&#65533;&#27051;&#65533;&#65533;"&#65533;&#65533;&#65533;&#65533;[&#65533;&#65533;&#65533;k&#65379;&#65533;&#65533;&#65533;&#65533;&#65533;&#65533;%&#65533;&#65533;,&#65533;&#65533;&#65533;K&#65533;&#65533;'&#65533;&#65533;
7&#65533;&#65533;&#220;&#65533;&#65533;Wl&#65533;&#65533;g&#65533;&#65533;&#65533;w&#65533;&#65533; ,&#65533;&#65533;$&#65533;l&#65533;&#65533;&#65533;2&#65533;&#65533;&#65533;,&#65533;+q&#65533;0&#65533;L&#65533;&#65533;2&#65533;ls&#65533;&#2028;&#65533;&#65533;&#262;&#65533;&#65533;&#65533;@&#65533;&#65533;s&#65533;D&#65533;&#65533;&#65533;F'&#65533;&#65533;&#65533;//&#65533;&#65533;&#1240;&#65533;&#65533;&#65533;To&#65533;t&#65533;Xg&#65533;&#65533;&#65533;\&#65533;;t&#65533;`&#65533;&#65533;&#65533;b&#65533;m&#65533;&#65533;h&#65533;m&#65533;&#65533;j&#65533;&#65533;&#65533;aW&#65533;-&#65533;&#65533;k&#65533;M&#65533;&#65533;x&#65533;&#65533;u&#65533;|&#65533;&#65533;&#65533;&#65533;~.&#65533;&#1922;&#65533;7&#65533;&#65533;'.w&#1802;7.&#65533;&#1870;Gn6&#65533;Wn&#65533;&#65533;&#65533;Lx&#65533;;&#65533;x&#65533;&#65533;C&#65533;/&#65533;B(&#65533;&#65533;TJ&#65533;C&#65533;&#65533;&#65533;.&#65533;&#65533;&#65533;n&#65533;&#65533;h&#65533;&#65533;&#65533;&#65533;&&#65533;&#65533;&#65533;&#65419;&#65533;z&#65533;$&#65533;"<&#65533;&#65533;&#65533;&#65533;&#65533;&#47808;&#65533;R&#65533;R
&#65533;&#272;&#65533;
I6L&#1212;(&#607;<&#60231;_&#65533;%#&#65533;&#36289;~&#65533;&#65533;&#65533;&#65533;&#65533;&#65533;&#65533;&#65533;o&#65533;&#65533;&#65533;&#65533;&#2046;&#65533;&#65533;&#65533;?&#65533;&#65533;@8&#65533;&#65533;&#65533;&#65533;K`&#65533;
x>&#65533;&#65533;&#65533;;&#65533;0&#65533;8&#65533;"&#65533;&#65533;D&#65533;A &#65533;O&#65533; E@B&#65533; &#65533;_&#65533;&#65533;g@#u&#65533;&#65533;&#65533;L"&#65533;	&#65533;&#65533;8&#65533;&#65533;s&#65533;&#65533;&#65533;0&#65533;&#65533;&#65533;&#65533;}&#513;"&#65533;&#65533;&#65533;@? &#65533;!:&#65533;P&#65533;&#65533;&#65533;T&#65533;A&#65533;q&#65533;T&#65533;&#65533;&#65533;f0&#65533;&#65533;&#65533;&#65533;WB&#65533;&#65533;&#65533;&#65533;/&#65533;6&#65533;o&#65533;&#65533;!&#65533;&#65533;&#65533;	8&#65533;&#65533;&#65533;&#65533;&#65533;&#65533;&#65533;<&#1968;&#65533;&#65533;&#65533;#&#65533;G0~&#65533;&#65533;&#65533;&#65533;&#65533;&#65533;4&#65533;iL&#65533;$&#65533;H?<R&#65533;&#65533;&#65533;&#65533;&&#65533;I&#65533;o&#65533;&#65533;&#65533;G&#65533;&#65533;#&#65533;&#65533;:&#65533;&#65533;wD-n&#65533;&#65533;&#65533;&#65533;K5#&#65533;r&#65533;&#65533;&#65533;|q&#65533;Z&#65533;;&#65533;e&#65533;i&#65533;'ZQ&#65533;J&#65533;&#65533;/&#65533;&#65533;D@&#65533;2&#65533;h&#65533;)&#65533;&#574;Q&#65533;&#65533;|b+&#65533;CO&#65533;l&#65533;$&#457;D4"&#65533;G|d/&#65533;GJ>&#65533;&#65533;&#1772;&#65533;n&#65533;\V&#65533;s&I&#65533;2&#65533;&#65533;&#65533;a&#65533;&#65533;&#65533;&#65533;@&#65533;G-&#65533;&#65533;&#65533;&#65533;&#65533;L<2&#65533;I&#65533;&#65533;$`En&#65533;&#1245;%(<&#65533;	&#65533;1&#65533;&#65533;&#65533;7:JG&#65533;t&#65533;&#65533;<&#65533;&#65533;&#1606;&#65533;q&#65533;&#65533;%GC&#1606;&#65533;&#65533;&#65533;t&#65533;.&#65533;&#65533;&#1220;&#65533;T&#65533;&#65533;df!&#65533;h&#835;&#65533;s&#65533;&#65533;&#799;II &#65533;&#65533;,L&&#65533;&#65533;&#65533;R7&#65533;&#65533;Tj&#65533;&#65533;&#65533;&#65533;N5&#65533;&#65533;&#65533;)4&#65533;&#65533;O&#65533;z&#65533;0&#65533;%-I&#65533;&#65533;P&#65533; &#65533;PEN#&#65533;O &#65533;&#65533;!&#65533;)A&#65533;&#65533;&#65533;&#65533;T&#65533;=(X[Q&#65533;&#65533;&#65533;&#65533;]&#65533;>&#65533;&#65533;QJ.5&#65533;&#65533;&#292;`&#918;&#65533;A&#65533;&#65533;i&#65533;\&#65533;N&#65533;"S&#65533;&#65533;lg29+Y&#65533;&#65533;&#1373;&#65533;&#65533;).&#65533;9W&#65533;&#65533;P&#65533;(	H&#65533;N&#65533;&#65533;
&#1334;ulb#&#65533;&#65533;cJ&#65533;&#65533;S}"&#65533;M&#65533;&#65533;T&#65533; &#65533;*C&#65533;H&#65533;&#774;&#65533;&#65533;m&#65533;5&#65533;C&#65533;&#65533;4&#65533;&#65533;&#65533;&#65533;&#65533;T&#65533;&#65533;&#65533;&#65533;'N[k8: &#65533;&#65533;.1o&#65533;S&#65533;&#65533;&#65533;&#65533;&#65533;l'<A&#65533;U5&#65533;&#65533;&#65533;&#65533;&#65533;a*Z&#65533;W&#65533;&#65533;\ka-{&#65533;n`&#65533;&#65533;&#65533;&#65533;D#X&#628;f&#65533;&#65533;&#65533;&#65533;&#65533;+&#65533;&#65533;O&#65533;&#65533;2&#65533;6k&#65533;+&#65533;&#65533;D&#65533;P&#65533;a)&#65533;W&#65533;&#65533;5&#65533;&#65533;&#65533;Q&#65533;&#65533;X0.5&#65533;,&#384;&#65533;&#65533;b&#65533;&#65533;&#65533;MhV&#65533;&#65533;Ao&#65533;&#65533;}0B&#65533;&#65533;&#14520;&#65533;&#65533;|+&#65533;c&#65533;&#65533;R&#65533;{m&#65533;0s&#65533;&#65533;L&#65533;v&#65533;&#65533;&#65533;&qhA&#65533;&#65533;&#65533;&#65533;&#65533;&#65533;0NM&#407;&#65533;/&#65533;|&#65533;5&#65533;&#65533;&#65533;&#65533;&#549;)&#65533;A&#65533;&#946;&#65533;5&#65533;&#65533;]r&#8582;:&#65533;&#65533;&#65533;&#65533;&#65533;z#&#65533;Ts2R&#65533;Xf&#65533;U&#65533;f&#65533;v&#65533;&#65533;/&#65533;'&#65533;S&#65533;_&#65533;&#65533;&#65533;N&#65533;f?&#65533;M&#23735;&#65533;C&#65533;&#65533;i&#65533;ca&#65533;Sx&#65533;&#65533;s&#65533;&#65533;z&#1945;^&#65533;&#65533;&#65533;f&#65533;&#65533;&#65533;&#65533;&#65533;EMf7_=&#65533;&#65533;&#65533;&#65533;X&#65533;&#65533;m#&#65533;&#65533;j&#65533;&#65533;&#65533;&#65533;LSk&#65533;&#65533;^9&#380;(&#65533;&#65533;&#65533;&#65533;QS&#65533;&#1968;&#65533;/'
&#65533;&#65533;&#65533;&#65533;Xf?&#65533;}&#679;>5&#65533;2&#65533;K&#65533;&#65533;F&#65533;&#65533;&#65533;&#65533;&#65533;&#65533;&#663;&#65533;&#65533;&#65533;pn+&#65533;&#65533;&#65533;"Y&#65533;W&#65533;.R&#65533;*&#65533;uJv&#65533;R&#65533;sG&#65533;=&#65533;m&#65533;7&&#1982;&#65533;&#65533;M&#65533;&#65533;:&#65533;&#65533; &#65533;&#65533;&#65533;Vl>w&#65533;&#65533;&#65533;_&#65533;&#65533;&#65533;&#65533;&#65533;&#65533;Ox&#65533;D9&#65533;&#65533;&#65533;fe&#65533;W&#65533;p~p&#65533;&#65533;&#65533;&#65533;
W&#65533;&#65533;F&#65533;sz1&#65533;K&#65533;&#65533;&#65533;&#65533;&&#65533;f&#65533;
&#65533;&#65533;&#65533;&#65533;J47$&#65533;m&#1806;[@&#65533;_&#65533;&#60343;(DJ&#65533;&#65533;4&#65533;&#65533;N&#65533;c&#65533;&#65533;&#65533;&#65533;cM>p&#65533;&#1501;&#65533;&#65533;k&#65533;C&#65533;&#65533;T&#65533;&#65533;n&#65533;'&#65533;&#65533;Q&#65533;U&#65533;iD&#65533;S&#65533;9V&#65533;&#65533;&#65533;&#65533;$&#65533;&&#65533;?&#65533;&#65533;&#65533;&#65533;&#65533;&#65533;&#1354;&#65533; &#65533;=&#65533;&#65533;u&#65533;&#65533;&#65533;_&#65533;&#65533;&#65533;l&#65533;&#65533;g5&#65533;W&#65533;&#65533;&#65533;x&#65533;\&#65533;A	&#65533;S&#65533;&#65533;\o&#415;&#65533;&#65533;&#65533;}&#65533;&#65533;1]&#65533;A&#65533;w&#65533;&#1020;q7&#65533;{t&#65533;&#65533;i&#65533;3&#65533;&#65533;k&#65533;]&#65533;e&#65533;$&#1667;&#65533;&#65533;&#65533;&#65533;IU&#65533;\A7V&#65533;&#65533;&#65533;&#65533;&#65533;&#1423;&#65533;sKv&#65533;&#65533;&#65533;&#1511;&#65533;n	&#65533;_/&#65533;&#65533;&#65533;<&#65533;&#65533;&#65533;J&#65533;l&#948;&#65533;ju|^	&#65533;&#65533;7=&#65533;&#65533;&#65533;&#65533;&#65533;e&#65533;&#65533;&#65533;>&#2011;&#1364;a&#65533;&#65533;
&#65533;G7&#65533;c	&#65533;T`c&#65533;}&#65533;UZ&vH&#65533;q&#65533;&#65533;T&#65533;'@7&#65533;EH5v&#65533;&#65533;pAvMkuh&#65533;'m\&#65533;*&#65533;o&#65533;UT&#65533;Wm&#65533;&#65533;|/&#65533;^&#65533;&#65533;@&#65533;WD&#65533;&#65533;(&#65533;nJV&#65533;&#65533;&#65533;&#65533;&#65533;&#65533;&#65533;R2&#65533;j&#65533;dQ@&#65533;DID@&#65533;D&#65533;&#65533;P&#65533;>"&#65533;&#182;{%&#65533;P&#65533;Vq&#65533;&#65533;u gi&&#65533;]&#65533;D0wx&#694;v&#263;&#65533;&#65533;w&#65533;&#65533;A&#65533;*&#65533;o&#65533;FQ:&#65533;73&#65533;&#65533;&#65533;&#65533;P	;DAX&#1344;PVV&#65533;&#65533;DA&#65533;w&#65533;&#65533;G&#65533;XtF&#514;&#65533;y&#1397;{U&#65533;&#65533;J&#65533;&#65533;G&#65533;}&#65533;(d&#65533;&#65533;r&#65533;&#65533;J&#65533;&#65533;i&#1847;|&#65533;L&#1286;OA6&#65533;D&#65533;&#65533;&#65533;&#65533;x9&#65533;@&#65533;`cZDA&#65533;&#65533;] y&#65533;&#65533;H&#65533;&#65533;Ml&#65533;H?6&#65533;[&#65533;hp&#65533;7P&#65533;&#65533;WGe&#65533;&#65533;W&#65533;y_&#65533;r&#65533;&#65533;ukd&#65533;y8&#65533;w&#65533;&#65533;`#GQ&#65533;&#65533;&#65533;&#65533;&#65533;&#65533; &#65533;&#65533;6@G&#65533;`z&#65533;Cf#xy&#65533;TQ&#65533;&#65533;F&#65533;&#65533;&#65533;&#65533;C&#65533;&#65533;E&#65533;4p6&#456;&#65533;&#65533;&#65533;&#65533;]Duyb&#65533;u(&#65533;b&#65533;$&#65533;!&#1474;&#65533;ev0&#65533;~+5f&#65533;&#65533;&#65533;&#65533;&#65533;&#65533;0&#65533;&#65533;&#65533;
&#65533;Ac\&#65533;8Y&#65533;&#65533;TO&#65533;2f&#65533;7&#65533;&#65533;&#65533;&#932;|4&#65533;^;&#65533;y&#65533;&#65533;]k&#1410;&#65533;&#65533;&#65533;\g&#65533;&#65533;'&#65533;F&#65533;g&#65533;&#65533;V[&#65533;u&#65533;&#65533;&#65533;j&#65533;H&#65533;s&#65533;3&#65533;0&#65533;&#65533;@&#65533;&#65533;&#65533;&#65533;UK&#65533;&u)&#65533;C8[&y{2LW&#65533;r&#65533;7x&#65533;&#65533;&#65533;&#65533;&#65533;&#548;T6&#65533;Y&#65533;&#65533;&#65533;&#65533;&#65533;x&#65533;&#65533;&#65533;=&#65533;&#65533;D7]$1B&#65533;6uE&#65533;&#1046;&#65533;&#534;&#65533;EvEg&#65533;&#65533;Fe &#65533;&#65533;$&#65533;&#65533;&#65533;&#65533;Yyls&#65533;V&#65533;t&#65533;"&#65533;&#65533;QyY&#65533;9t&#65533;9[&#65533;%m7&#65533;&#65533;&#1427;D'&#65533;&#65533;u=q&#65533;8u&#65533;n&#65533;&#65533;m&#65533;Wj&#65533;&#65533;,V&#65533;4&#65533;f&#65533;i&#65533;&#65533;ON&#65533;iCh&#65533;&#65533;{'^&#65533;&#65533;`swCyYp
&#65533;pi&#65533;M&#917;&#65533;&#65533;&#65533;A&#65533;@&#65533;&#65533;6&#65533;E&#65533;&#65533;&#65533;&#65533;&#1285;o&#65533;&#65533;o&#65533;&#65533;|&#65533;YV&#65533;HpQVw&#65533;vT&#65533;e&#65533;&#65533;&#65533;&#65533;&#65533;&#65533;&#65533;&#65533;&#65533;&#65533;&#65533;U&#65533;I&#65533;g&#65533;&#65533;b&#65533;n	&#65533;&#345;&#457;6&#65533; &#65533;&#65533;\&#65533;&#14103;&#65533;&#65533;&#65533;VM&#65533;k&#65533;$&#65533;&#65533;&#276;S&#65533;&#65533;&#65533;9&#65533;U&#1563;&#520;t&#65533;W&#65533;&#65533;_&#65533;	&#65533;6y&#65533;&#65533;&#65533;y&#65533;xp&#65533;u&#65533;&#65533;I&#65533;&#65533;&#65533;&#65533;6tT&#65533;?&#65533;&#65533;&#65533;9&#65533;&#65533;	&#65533;y&#65533;&#65533;?eg&#65533;V&#65533;&#65533;&#65533;Qwf&#65533;P&#400;e&#65533;r`&#65533;x&#65533;`&#65533;&#65533;&#65533;u&#65533;X&#65533;auo&#217;&#65533;&#65533;&#65533;\&#1697;b&#65533;9&#65533;&#606;&#65533;5t&&#65533;&#65533;&#548;#&#65533;&#65533;&#65533;He&#65533;
zu]&#65533;~&#65533;&#1609;&#65533;ei7J&#65533;&#65533;&#1554;&#65533;9rK&#65533;&#65533;f&#65533;/&#524;&#65533;&#65533;&#65533;M&#65533;&#65533;Y&#65533;F6&#65533;&#65533;
!w&#65533;C&#1702;%
&#65533;&#65533;&#205;@&#65533;y&#65533;GpdV&#65533;&#65533;&#65533;&#65533;&#65533;&#65533;h&#65533;|7wk5&#664;&#65533;&#65533;Cd&#65533;eJr&#65533;	&#65533;&#65533;	&#65533;y&#65533;&#65533;&#65533;&#65533;R&#65533;  &#65533;&#65533;]&#65533;&#65533;&#65533;&#65533;&#65533;Nz&#65533;c&#65533;&#65533;k&#65533;&#65533;u4F&#65533;&#65533;H&#65533;X&#65533;&#65533;u&#65533;g&#65533;L&#65533;&#65533;dY&#65533;&#65533;&#65533;r	rm)&#65533;&#168;&#65533;&#65533;&#65533;{Z&#65533;	&#65533;&#65533;c&&#65533;U	&#65533;&#65533;&#65533;&#1674;&#65533;&#65533;5&#65533;V&#65533;sW&#65533;B&#65533;&#65533;&#65533;Z&#65533;&#65533;U&#65533;&#65533;&#65533;&#65533;]&#65533;j&#65533;&#65533;&#1368;RJnv&#65533;~&#65533;ZU&#65533;&#65533;xZx&#65533;jm&#65533;&#65533;&#65533;:&#65533;&#65533;5)F&#682;&#65533;&#65533;&#65533;&#922;	&#1146;5&#65533;&#65533;z&#65533;&#65533;j&#65533;&#65533;&#65533;&#65533;SlBDA&#65533;Jy&#65533;I&#65533;&#65533;5&#65533;\Ga&#1225;|&#65533;&#1314;XVE&#65533;&#65533;8&#1632;&#65533;&#1630;&#65533;i&#65533;4F?y&#65533;&#65533;&#65533;%&#65533;9&#65533;Z4t	&#65533;X&#65533;v&#65533;&#65533;&#65533;z&#65533;&#65533;J&#65533;&#65533;&#65533;n&#65533;&#65533;G&#65533;V&#65533;u&#6802;&#65533;&#65533;&#65533;&#65533;F&#65533;V&#1573;96&#65533;&#65533;&#65533;nJdZ\&#65533;Z&#65533;wY&#65533;&#65533;&#65533;&#65533;&#65533;
 &#65533;&#65533;&#65533;)&#65533;3&#65533;Y	&#65533;&#65533;L&#65533;&#65533;&#65533;&#65533;4&#65533; &#65533;&#65533;P&#65533;H&#65533;&#44091;jp3)u&#65533;&#65533;&#65533;N&#65533;o&#439;M&#65533;&#65533;&#65533;TzM&#65533;	&#65533;&#65533;5&#65533;&#65533;*&#65533;|+@&#65533;}&#65533;JU&#65533;W+7&#65533;&#65533;$&#65533;&#65533;&#65533;z&#65533;&#65533;&#1717;&#65533;&#65533;\&#65533;&#65533;&#65533;&#65533;X&#1449;&#65533;&#65533;&#65533;&#65533;_&#65533;&#65533;&#65533;t&#65533;&#65533;gX&#65533;&#65533;&#65533;&#65533;&#65533;R )S&#65533;u&#65533;[&#65533;]&#65533;Q&#65533;&#65533;jzkz&#65533;Z&#65533;[&#65533;3&#65533;J&#65533;&#65533;&#65533;&#65533;&#65533;&#65533;k&#65533;y&#65533;&#65533;&#65533;&#65533;y&#65533;`&#65533;D&#65533;&#65533;cr&#65533;>@~JAL&#65533;>&#65533;?&#65533;{o&#65533;&#65533;3hX&#65533;F&#65533;*8&#65533;&#65533;u&#65533;&#65533;&#65533;&#65533;&#1128;&#65533;&#65533;[&#65533;&#65533;&#65533;&#65533;~[&#65533;&#65533;&#65533;&#65533;@&#65533;&#65533;&#65533;5&#65533;#	m&#65533;"&#65533;&#65533;&#65533;)c&#65533;&#635;&#1450;&#65533;&#65533;&#1717;&#65533;&#65533;&#65533;)EXhj('&#65533;@j&#65533;&#65533;G&#65533;&#65533;M&#795;oi&#1572;&#65533;&#468;89&#65533;&#65533;&#65533;&#65533;G&#65533;&#65533;&#65533;&#65533;&#65533;[&#65533;&#65533;+&#65533;&#65533;&#65533;&#65533;&#65533;&#65533;&#65533;;7&#65533;&#65533;&#65533;&#17139;P&#65533;&#65533;Ff"B&#65533;+&#65533;6&#65533;&#65533;/&#743;&#65533;&#65533;u9&#65533;=9&#65533;&#65533;&#65533;&#65533;&#65533;&#65533;&#1179;Y2&&#65533;5&#1542;,&#65533;bbw]&#65533;&#65533;q&#65533;&#65533;&#65533;&#65533;#&#65533;&#65533;&#65533;&#65533;&#65533;c&#65533;&#65533;"&#65533;&#65533;&#65533;&#65533;X9&#65533;&#65533;&#65533;&#65533;&#65533;&#65533;&#65533;&#65533;&#65533;&#65533;&#65533;&#1844;G&#65533;&#65533;	&#65533;	&#65533;&#65533;&#65533;&#65533;&#65533;&#65533;&#65533;&#65533;&#764;(&#65533;Yh&#65533;`5XYF&#65533;c&#65533;&#65533; &#312;#:&#65533;&#65533;&#44289;&#65533;&#65533;]&#65533;&#65533;L&#65533;Sk&#65533;T&#65533;3&#65533;&#65533;&#65533;&#65533;&#65533;&#65533;&#65533;&#698;&#65533;\&#65533;&#65533;[&#65533;&#65533;#z&#65533;&#65533;&#65533;&#65533;&#65533;&#39310;&#65533;C&#65533;&#65533;d;]&#65533;&#65533;&#65533; W&#65533;&#65533;&#65533;&#65533;&#65533;,Dy&#65533;&#65533;&#65533;*&#65533;&#65533;&#65533;&#65533;P&#65533;&#65533;\L&#330;&#65533;5tt&#65533;\&#65533;$&#65533;&#65533;&#65533;;&#65533;[&#65533;&#65533;d&#65533;&#65533;d&#65533;+&#65533;2&#65533;&#65533;&#65533;&#65533;v`&#65533;&#65533;&#65533;AIB&#65533;&#65533;&#65533;l	&#65533;&#65533;&#65533;&#332;&#65533;M&#65533;&#65533;x;&#65533;d&#65533;&#65533;|&#534;,&#777;&#65533;&#65533;O&#65533;9&#65533;&#65533;&#65533;&#65533;&#65533;R<&#65533;&#65533;&#65533;&#65533;&#65533;K&#65533;&#570;&#65533;&#378;&#65533;&#65533;;&#65533;&#65533;l&#65533;vi&#472;9&#65533;J&#65533;&#65533;H,&#65533;&#65533;:&#65533;&#65533;&#65533;6&#65533;&#65533;\&#183;l&#65533;&#65533;&#65533;&#65533;&#65533;L5u&#65533;&#65533;l&#1023;<&#65533;&#65533;+&#65533;c&#65533;&#65533;"&#65533;&#65533;&#65533;;&#65533;&#65533;&#65533;&#65533;$[&#65533;]&#65533;y&#65533;?&#65533;&#65533;&#65533;-&#65533;k&#65533;&#65533;&#65533;&#65533;&#65533;&#65533;5&#65533;&#1023;&#65533;&#65533;
&#65533;&#65533;]&#65533;&#65533;&#65533;|&#65533;JC8&#65533;0&#134;L&#65533;&#65533;&#65533;&#65533;&#65533;&#65533;&#65533;}&#65533;&#65533;&#65533;	&#960;&#65533;_!G&#65533;&#65533;&#65533;/&#65533;&#65533;,}&#65533;&#65533;I&#65533;&#551;&#65533;&#65533;7L&#65533;M&#65533;&#65533;<&#65533;&#65533;&#65533;B&#65533;4&#65533;&&#969;&#65533;&#65533;&#65533;&#1263;&#806;W&#65533;`&#65533;&#65533;&#65533;&#65533;&#65533;&#65533;&#65533;&#65533;&#65533;&#1264;&#65533;&#65533;&#65533;<&#65533;&#652;&#65533;6&#65533;&#65533;&#65533;&#65533;-&#65533;uj&#65533;b&#1463;&#65533;;f&#65533;L&#65533;=m&#65533;&#65533;J&#65533;	mm4&#65533;L&#65533;]&#65533;&#65533;&#1711;&#65533;&#1297;;&#65533;9&#65533;&#65533;R]&#65533;S&#65533;&#65533;0&#65533;&#795;&#65533;&#1538;=&#65533;5	&#65533;&#65533;&#698;&#65533;&#65533;&#65533;&#1394;&#65533;&#65533;L&#65533;w&#65533;&#767;&#65533;&#65533;I&#65533;l&#65533;&#65533;Dc^&#65533;&#382;&#65533;&#65533;&#65533;&#1438;&#1646;Z&#580;Lf&#65533;}&#941;&#1783;&#65533;&#65533;&#65533;&#65533;&#65533;&#65533;=&#65533;d&#65533;L]a&#65533;&L&#883;&#65533;&#65533;M&#65533;t&#65533;&#65533;&#65533;M&#65533;&#861;&#65533;&#65533;&#65533;&#65533;&#65533;M4&#65533;&#65533;&#65533;&#65533;&#65533;&#65533;&#65533;&#65533;&#65533;m&#65533;&#65533;&#65533;&#65533;&#65533;&#2047;&#65533;]L&#65533;}&#65533;&#65533;M&#65533;{
&#65533;&#139;&#65533;9&#65533;&#65533;}&#65533;&#65533; &#65533;&#65533;v&#65533;&#1035;&#65533;&#65533;&#65533;&#65533;&#1104;&#65533;&#65533;]\&#65533;&#65533;a&#65533;&#65533;&#65533;-&#65533;&#65533;&#65533;>&#65533;&#65533;&#65533;K&#65533;&#65533;&#65533;&#65533;&#65533;}&#65533;&#65533;&#65533;&#65533;L&#65533;&#65533;+&#65533;&#65533;&#65533;M&#65533;&#65533;|&#65533;&#65533;&#65533;&#2030;&#65533;&#65533;&#65533;&#65533;4&#65533;&#65533;+n&#65533;<}&#65533;<&#65533;&#65533;I&#65533;&#65533;&#65533;3&#65533;&#65533;&#65533;&#65533;&#65533;&#65533;">&#65533;&#65533;&#65533;&#893;&#65533;&#65533;&#65533;N&#65533;"&#65533;&#65533;&#65533;&#65533;Y&#65533;S&#65533;&#65533;&#65533;6&#65533;&#65533;&#65533;&#65533;P-&#65533;&#65533;&#65533;&#65533;&#65533;&#65533;&#65533;&#65533;&#65533;}&#65533;;&#65533;j&#65533;&#65533;&#65533;[&#173;k&#65533;&#65533;Z&#65533;]l&#65533;N^&#65533;&#586;&#65533;&#65533;\&#65533;|&#1865;&#65533;N&#65533;Z^&#65533;&#65533;&#65533;&#65533;&#65533;?&#65533;&#65533;N&#65533;
&#65533;&#65533;&#65533;&#65533;~=&#65533;\&#65533;iN&#65533;sM&#65533;D&#65533;F&#65533;&#65533;Uc&#65533;&#65533;}&#65533;&#65533;&#65533;&#65533;-&#65533;!.&#65533;>&#65533;&#65533;&#65533;&#65533;&#65533;U&#65533;I&#65533;&#65533;M&#65533;&#65533;&#65533;&#65533;&#332;&#65533;&#65533;&#65533;&#65533;&#65533;%n&#65533;&#65533;&#65533;]&#65533;<-&#65533;,&#65533;&#65533;l&#65533;&#65533;&#65533;N&#65533;qm&#65533;!&#65533;&#356;n&#65533;;m&#65533;&#65533;+&#65533;#n&#65533;&#65533;m&#65533;|&#65533;}&#65533;&#65533;&#65533;&#65533;&#1527;&#65533;&#1798;;.&#65533;&#1117;&#65533;n&#65533;*.&#65533;g~&#65533;&#65533;&&#65533;a>&#65533;O&#65533;&#65533;&#65533;>&#65533;&#65533;&#65533;&#65533;^3&#65533;&#65533;&#65533;&#1726;&#65533;&#65533;&#1960;&#65533;&#65533;N&#65533;&#65533;5&#65533;g&#65533;&#65533;R&#65533;&#65533;&#65533;\&#65533;&#686;&#65533;&#65533;&#1884;&#65533;L&#65533;=N&#65533;&#65533;m&#65533;&#65533;&#65533;(&#65533;_P&#65533;&#65533;~&#65533;&#65533;/&#65533;s&#65533;&#65533;&#65533;\&#65533;&#65533;4&#65533;,&#65533;&#65533;&#65533;!~&#65533;&#65533;&#65533;&#65533;&#65533;&#65533;&#65533;?>&#1794;&#65533;&#65533;&#65533;o&#65533;&#1886;&#1938;&#65533;&#65533; >&#65533;@&#65533;&#65533;}&#65533;m&#65533;&#65533;&#65533;&#65533;&#65533;&#65533;&#65533;6&#65533;&#65533;&#65533;-.&#65533;rM&#65533;&#65533;&#65533;&#65533;^&#65533;_&#65533;&#734;&#65533;R&#65533;&#65533;Xo&#65533;&#65533;&#65533;K&#65533;&#65533;&#65533;&#65533;&#65533;&#1422;&#65533;=&#65533;u&#65533;&#65533;&#65533;m&#65533;K~&#65533; o&#65533;:&#32172;&#65533;7&#65533;&#65533;&#1566;&#65533;&#65533;N&#65533;o&#65533;&#65533;Q~&#65533;&#65533;&#65533;&#65533;&#65533;&#65533;&#65533;	&#65533;&#6269;&#65533;U_&#65533;9&#65533;&#65533;&#65533;"&#65533;&#65533;7/&#65533;p&#65533;&#65533;&&#65533;&#65533;@P&#65533;l3&#65533;L&#65533;&#990;&#65533;N&#65533; &#65533;&#65533;]&#65533;}&#65533;&#65533;&#65533;x&#65533;&#1427;&#65533;&#65533;P&#65533;&#65533;S&#65533;&#65533;g&#65533;&#65533;&#65533;&#65533;i&#65533;&#65533;?&#65533;7&#65533;&#65533;&#65533;&#65533;&#65533;-~&#65533;m>&#65533;-SW&#65533;&#65533;&#65533;r_&#65533;_&#65533;xO&#10350;&#1695;&#65533;&#65533;&#814;&#65533;z&#65533;&#65533;}&#1985;&#65533;t&#65533;}?&#65533;7&#65533;&#65533;.&#65533;&#65533;m&#1615;&#65533;&#65533;&#65533;&#65533;&#65533;&#65533;t&#65533;&#65533;&#65533;2&#65533;&#65533;&#65533;P&#65533;L&#65533;&#65533;&#65533;&#65533;&#65533;&#65533;&#65533;m&#65533;?}&#65533;&#189;&#65533;J&#65533;&#65533;]&#65533;&#65533;^&#65533;&#65533;&#65533;z&#65533;&#65533;&#65533;$ (&#65533;&#65533;@&#65533;%l&#65533;&#65533;a&#65533;6\&#65533;&#65533;E&#65533;5n&#65533;&#65533;&#65533;&#65533;G&#65533;!E&#65533;$Y&#65533;&#65533;I&#65533;)U&#65533;d&#65533;&#65533;&#65533;K&#65533;1e&#932;Y&#65533;& 1$ET&#65533;&#65533;!&#966;A	&#65533;&#65533;&#65533;(B&#65533;
&&#65533;)&#65533;&#65533;&#65533;B=&#1552;`P&#65533;&#65533;>d&#65533;&#65533;&#65533;&#1323;F%:&#65533;&#65533;,W&#65533;C",&#65533;V,R&#65533;^Jh&#65533;&#65533;]&#65533;y&#65533;&#65533;&#65533;&#65533;&#65533;&#65533;_&#65533;&#65533;&#65533;&#65533;U&#65533;\&#65533;n&#65533;j&#65533;y&#65533;&#65533;Z&#65533;p!&#65533;U&#65533;5!V&#65533;[&#65533;2&#65533;*&#65533;g&#1476;&#65533;&#65533;nu&#65533;&#65533;l&#65533;L#.k&#65533;&#65533;T&#1482;&#65533;>&#65533;`w&#65533;&#65533;m&#1849;u&#65533;&#65533;&#65533;&#65533;&#65533;o&#65533;w&#65533;&#65533;&#65533;&#65533;&#65533;_'+t}&#65533;&#65533;&#1257;&#65533;>&#65533;=&#65533;t&#593;AC&#65533;&#65533;=;Z&#65533;&#65533;Mo&#65533;+&#65533;k&#65533;&#65533;O&#65533;&#65533;&#65533;&#65533;{&#65533;&#65533;&#65533;&#999;&#65533;&#65533;&#65533;&#65533;&#65533;&#65533;&#65533;5&#65533;>S&#65533;&#65533;&#65533;
&#65533;&#65533;&#65533;,&#65533;k;&#65533;VC=&#65533;xj&#65533;&#65533;;&#696;&#65533;&#65533;H&#65533;&#65533;&#65533;&#65533;&#65533;,&#65533;&#1579;oDK4&#65533;DMTC'&#65533;M&#65533;&#65533;&#65533;:&#65533;&#674;&#65533;&#65533;&#65533;*A&#65533;f#&#65533;&#65533;9D.-&#65533;d&#65533;Q,&#65533;&Tn&#65533;	g&#65533;&#65533;:&#65533;&#65533;&#65533;-E*&#65533;&#65533;&#65533;J,&#65533;&#65533;&#65533;0&#65533;`<&#65533;&#394;&#65533;q&#65533;O#0&#65533;&#65533;:Ss&#65533;&#65533;J&#65533;p<&#65533;D{&#65533;5&#65533;+&#767;&#65533;&#240;&#65533; &#65533;&#65533;)&#65533;tPB5&#65533;&#65533;F&#65533;&#65533;?1&#65533;&#65533;&#65533;&#65533;&#65533;,&#65533;@&#65533;,&#65533;&#65533;&#65533;+&#1331;&#65533;=&#1738;s&#65533;2C+O&#1335;&#65533;sI01T&#65533;&#65533;C[u&#65533;UXcm&#65533;0&#65533;&#65533;3&#65533;Q&#65533;(&#65533;&#65533;&#478;&#65533;&#65533;T&#65533;/&#65533;n&#65533;'y&#65533;TP&#65533;&#65533;BNIESG&#65533;B&#65533;]e&#65533;0Xe&#65533;v[n&#65533;54&#1104;e4&#65533;&#65533;(&#65533;3[&#65533;-&#1638;v&#65533;M&#65533;l*F&#65533;&#65533;l&#65533;Z&#65533;6&#65533;^&#65533;qU&#65533;
&#65533;[&#65533;6&#65533;&#65533;&#65533;&#60149;&#65533;[RPN&#65533;&#65533;&#65533;&#1097;Q&#65533;jMc;s&#65533;R&#65533;E+&#65533;A]&#65533;sp6&#65533;&#65533;lc&#65533;0&#65533;8Z&#65533;F&#65533;e&#65533;c&#65533;&#65533;&#65533;m&#65533;X&#65533;&#60330;&#65533;s&#65533;F&#65533;~&#65533;&#65533;&#65533;L&#65533;&#65533;&#65533;&#65533;q&#65533;=5JL&#65533;&#65533;&#65533;T&#65533;~EW&#65533;V&#65533;&#65533;vf&#65533;&#65533;&#65533;z&#65533;V&#65533;Vk&#65533;&#65533;8&#65533;t&#65533;3Wlu&#65533;&#65533;1&#65533;&#65533;\&#65533;?&#65533;&#65533;T*@g%&#65533;u&#65533;<&#254;&#65533;&#65533;"t&#65533;k&#65533;&#65533;&#1754;&#253;&#65533;&#65533;u=V&#65533;^/]&#65533;&#65533;&#65533;&#477;&#65533;1&#65533;&#65533;^&#65533;&#65533;[&#65533;C&#65533;&#65533;I&#65533;j&#65533;<&#65533;&#65533;&#65533;K7&#65533;t,i&#65533;zm&#65533;&&#65533;&#65533;l&#449;U0m&#65533;Y&#65533;L&#65533;&#65533;lR&#508;&#65533;&#65533;&#65533;f&#65533;&#65533;mo@Q7&#65533;x&#65533;O&#65533;&#65533;5&#65533;&#65533;&#1834;#Zg&#65533;uf&#65533;&#659;VWs&#65533;7&#65533;&#65533;{/&#65533;&#65533;foT&#65533;&#65533;&#46951;&#65533;&#65533;&#65533;&#65533;w&#65533;}&#65533;T&#593;&#65533;1PYH4&#65533;&#65533;8&#65533;&#65533;&#65533;u&#65533;q&#65533;Ar0&#65533;&#567;e&#65533;|K&#65533;&#65533;&#65533;"&#65533;&#65533;O&#65533;&#65533;&#65533;o&#65533;e&#65533;}&#65533;w&#65533;z&#65533;p&#65533;&#65533;&#65533;&#65533;i&#65533;&#65533;&#65533;&#65533;&#65533;&#65533;&#65533;&#65533;R&#65533;u;:&#65533;&#65533;b&#65533;&#65533;&#65533;-&#65533;t&#65533;am8&#65533;&#65533;&#65533;A&#65533;&#65533;&#1002;&#65533;@&#65533;&#65533;ng&#65533;CO&#65533; h&#65533;&#65533;&#65533;/&#65533;&#65533;&#65533;wzW&#65533;&#65533;$*&#65533;&#65533;~~&#362;fQ&#65533;[&#65533;H&#65533;g&#65533;&#65533;i&#65533;{`&#65533;^&#65533;v&#65533;&#65533;&#65533;&#65533;b&#65533;&#735;&#65533;>&#65533;&#65533;?&#65533;s&#65533;h&#65533;t-,rQ&#65533;{&#65533;&#65533;F&#34286;;&#65533;&#65533;&#65533;&#65533;&#65533;&#65533;&#65533;&#65533;&#65533; v|b\#&#65533;^&#65533;&#65533;&#65533;&#65533;c&#65533;$&#65533;&#263;&#65533;&#65533;Q&#65533;&#65533;&#65533;&#65533;@"&#65533;I&#65533;0&#65533;&#65533;&#65533;")&#65533;u&#65533;&#65533;bL&#65533;&#65533;&#65533;&#65533;&#65533;&#65533;@&#65533;&#969;o&#65533;b&#65533;.&#474;_&#65533;.&#65533;&#65533;&#65533;e/&?&#65533;Y&#65533;,B&#65533;&#65533;&#65533;&#65533;&#65533;&#65533;PZ&#65533;LHdW&#65533;r&#65533;&#65533;[&#65533;&#65533;&#65533;P|#&#65533;^&#65533;+&#65533;&#65533;&#983;&#65533;&#65533;&#65533;&#65533;<&#65533;P*&#65533;&#65533;&#65533;&#65533;&#65533;&#65533;eJq&#65533;{&#65533;&#281;&#65533;&#65533;!R&#65533;wqL&#65533;[G&#65533;0&#65533;-&#65533;&#65533;f?&#65533;I&#65533;&#65533;&#724;j&#65533; &#65533;&#65533;&#65533;&#65533;9&#65533;I&#65533;&#65533;&#65533;&#65533;&#65533;h&#65533;&#65533;&#914;&#65533;0&#65533;YM&#65533;&#65533;%D&#65533;&#65533;gG=J%/~(&#65533;T&#65533;\&#65533;=t<&#65533;^&#65533;&#65533;R[&#65533;Q")D&#65533;W&#755;&#1041;eQ&#65533;G}&#65533;&#65533;+T&#65533;&#65533;&#65533;_-&#614;AA&#336;L\fC&#65533;&#65533;L&#65533;&#360;_zj>&#65533;&#65533;$&#1707;&#65533;&#65533;lP&#65533;&#65533;U&#65533;l&#65533;&#1100;*)&#65533;&#65533;&#1190;&#65533;&#65533;&#65533;&#65533;$&#65533;&#65533;\I*&#65533;&#65533;0W&#1292;&#65533;4&#65533;&#65533;&#65533;&#65533;h&#65533;{&#65533;ko&#65533;&#65533;IEV&#65533;&#65533;[+B%%&#65533;&#65533;&#65533;&#65533;X-[1&#65533;9&#65533;Q&#65533;&#65533;}&#65533;hV&#65533;&#65533;&#1150;fV&#65533;&#65533;&#65533;&8wM&#65533;^&#65533;&#65533;&#65533;'&#65533;x&#65533;&#65533;s&#65533;&#65533;&#65533;d&#253;&#484;&#65533;28M&#65533;v"&#65533;KnV&#65533;&#65533;&#65533;&#65533;_?2u&#65533;&#65533;S&#65533;=hAQ&#65533;01r&#65533;*Av&#65533;&#65533;(|0&#65533;g&#65533;w&#65533;&#65533;V&#65533;&#65533;&#65533;&#866;&#65533;&#65533;&#434;&#65533;m&#65533;&#65533;J.c&#65533;&#65533;<H&#65533;&#65533;W,&#65533;&#65533;&#65533;&#65533;Bz&#65533;o&#65533;v&#65533;#&#65533;&#65533;&#65533;Q&#65533;&#65533;W&#65533;&#65533;oM&#65533;'&#65533;5&#65533;&#65533;J&#65533;R&#65533;&#65533;&#65533;&#41809;&#65533;&#65533;&#65533;,+yUk&#65533;t&#65533;lv&#65533;{a&#65533;$&#65533;&#65533;&#65533;,u+%&#65533;&#65533;
m&#65533;:)!]&#65533;?A&#65533;V|r&#65533;&#65533;l&#65533;Z&#65533;"5&#65533;)&#65533;K&#65533;m|c&#65533; &#65533;Q&#65533;!f#&#65533;j&#65533;&#553;&#65533;aNZ&#65533;&#65533;&#65533;&#65533;CVu&#65533;f&#65533;^U&#65533;&#65533;@?&#65533;&#65533;8&#65533;r&#65533;;&#1745;pFj&#65533;&#65533;Mhyyb&#65533;&#65533;&#65533;&#65533;D1k&#65533;&#65533;&#65533;O&#65533;&#65533;&#65533;o&#323;&#65533;*&#65533;y&#65533;&#65533;&#65533;@&#65533;&#65533;&#65533;q&#65533;&#65533;q&#65533;m&#65533;X1:&#65533;&#65533;&#65533;J &#65533;/'&#65533;&#65533;wly&#65533;s&#65533;&#65533;{e?vx&#65533;&#65533;'E&#65533;&#65533;&&#65533;&#65533;&#65533;s=!&#65533;&#65533;I&#1767;=&#65533;s&#65533;&#65533;&#65533;&#65533;
O&#65533;&#65533;&#65533;&#1131;&#65533;m=K&#65533;&#65533;&#65533;M&#65533;&#65533;5.e&#65533;H&#65533;&#65533;&#1428;&#65533;&#65533;&#65533;&#65533;&#20182;s&#65533;&#65533;&#65533;&&#65533;Y}&#65533;~n&#65533;&#65533;/&#65533;Qk&#65533;/&#65533;&#65533;&#872;}&#65533;w&#65533;+N&#65533;:&#65533;&#65533;&#65533;&#1718;]&#65533;&#65533;&#65533;&#65533;&#65533;m}&#65533;Fv&#65533;y&#65533;j,B&l&#65533;	&#65533;&#65533;&#65533;&#65533;&#709;&#65533;&#65533;e&#65533;*&#65533;&#65533;&#65533;&#65533;&#65533;|&#65533;`&#65533;&#65533;[&#65533;&#65533;T6&#65533;G&#65533;&#1832;&#65533;F&#65533;&#65533;s&#65533;i&#65533;&#65533;k&#65533;&#65533;&#65533;&#65533;&#65533;&#65533;
&#65533;tm&#65533;%:F&#65533;x&#65533;&#65533;Ig,&#65533;&#341;sl&#65533;&#65533;&#65533;&#65533;&#585;&#65533;t&#65533;&#65533;F&#65533;w&#65533;&#65533;0&#65533;tU<&#65533;&#32539;&#65533;&#65533;4&#65533;c&#65533;k&#65533;-&#65533;&#65533;&#65533;bK==&#65533;n0&#65533;&#65533;T3&#65533;Cu&#65533;b&#65533;&#65533;:&#65533;z/An&#65533;&#65533;&#1945;&#65533;h~&#65533;&#267;&#65533;G?&#65533;\&#65533;]&#65533;&#65533;S&#65533;&#65533;YVQ&#65533;&#65533;>1Yu&#65533;&#65533;&#65533;&#65533;&#65533;[&#65533;J&#65533;&#1762;\&#65533;I&#65533;&#65533;&#65533;&#65533;&#65533;&#65533;&#65533;U&#65533;&#65533;^qu&#65533;&#65533;&#65533;]&#65533;\D&#65533;&#65533;E&#65533;4&#65533;&#65533;&#65533;&#65533;&#65533;&#65533;&#65533;&#65533;;&#65533;i&#65533;)\&#65533;&#65533;&#65533;&#65533;o&#65533;:&#65533;&#65533;U&#65533;)D&#573;x&#1315;&#65533;&#65533;&#65533;&#65533;&#65533;8)&#65533;AKG[&#65533;,p&#65533;.&#65533;&#65533;&#65533;&#65533;Y&#65533;1&#65533;-&#65533;&#65533;&#65533;CKy&#65533;'~/&#65533;\&#65533;&#65533;&#65533;&#532;&#65533;w&#65533;1&#65533;&#790;77&#65533;&#65533;&#65533;7&#65533;oM\&#65533;&#65533;&#65533;.~&#65533;&#65533;&#65533;&#65533;MrsK&#65533;G&#65533;p&#65533;G&#1243;&l&#65533;&#65533;&#65533;?&#65533;&#65533;.5}&#65533;&#65533;s&#65533;&#65533;&#65533;&#65533;&#65533;w&#65533;&#65533;5&#65533;&#65533;GX&#65533;L&#65533;LX&#65533;G(&#65533;$&#65533;E&#1028;EX&#65533;L@t@,&#65533;<&#65533;
D@d&#65533;
&#65533;&#65533;,@&#65533;@4&#65533;d@&#65533;@&#65533;&#65533;&#65533;T&#65533;@T&#65533;t&#65533;&#65533;&#65533;&#65533;&#65533;&#65533;@&#65533;A&#65533;&#65533;l@$&#65533;,AL@&#65533;+&#65533;&#65533;?&#65533;h@l&#65533; @&#65533;X&#65533;&T&#139;X&#65533;$L&#65533; d&#65533;E&#1544;%&#65533;&#65533;)&#65533;&#65533;*&#65533;&#65533;'&#65533;B%&#65533;B0,&#65533;'$C A'4&#65533;,L&#65533;&#65533;+T&#65533;1&#65533;&#65533;+&#204;&#65533;&#65533;4&#65533;B<&#65533;&#65533;6t&#65533;=&#65533;C6&#65533;&#65533;:\C#&#65533;&#65533;i<&#65533;PBDLDE\DFlDG|DH&#65533;DI&#65533;DJtDB&#65533;&#318;Z=L&#65533;DN&#65533;C&#65533;DPE&#65533;&#65533;DQ,ES&#65533;&#65533;;EU\EBABV|EX<&#65533;T&#65533;EZ&#65533;E-&#65533;Gh]&#65533;E^&#65533;E_&#65533;E`FaFb,Fc<FdLFe\FfFG&#65533;[&#65533;&#65533;&#65533;&#268;&#65533;&#65533;&#65533;&#65533;k&#65533;&#65533;
&#65533;Fn&#65533;Fo&#65533;&#65533;o&#65533;FpGq,&#65533;p<GrDGsLGv\GwTGxl&#65533;x|Gy&#65533;Gz&#65533;Gt&#65533; i&#65533;&#496;"	m<&#65533;kHlH&#65533;H&#65533;H&#65533;,&#516;<H&#65533;lH&#65533;|&#517;&#65533;H&#65533;&#65533;H&#65533;&#65533;H&#65533;&#65533;H&#65533;&#65533;&#65533;H&#65533;&#65533;&#525;&#65533;H&#65533;t&#65533;O&#65533;~&#65533;A&#65533;&#65533;O&#65533;G{&#65533;G&#65533;LI&#65533;DI&#65533;\&#599;lI&#65533;&#65533;I&#65533;d&#595;&#65533;I&#65533;&#65533;I&#65533;p&#331;&#65533;Fm<&#65533;`&#65533;kJ&#65533;&#65533; &#65533;,Jl<&#676;D&#677;T&#673;&#65533;J&#65533;|J&#65533;&#65533;&#682;&#65533;J&#65533;lJ&#65533;&#65533;&#685;&#65533;J&#65533;&#65533;J&#65533;K&#65533;K&#65533;,&#747;4&#750;$&#755;\&#750;&#65533;&#490;&#65533; &#65533;&#65533;&#65533;&#65533;&#65533;E&#65533;&#65533;&#65533;&#65533;F&#65533;&#448;&#65533;&#444;&#65533;K&#65533;&#65533;In&#65533;&#765;&#65533;K&#65533;$&#65533;o&#65533;&#759;&#65533;&#65533;&#65533;&#831;<&#65533;&#65533;,&#65533;&#65533;&#65533;&#65533;&#65533;tL&#212;&#65533;&#65533;TL&#65533;t&#65533;&#65533;&#65533;&#65533;&#65533;d&#828;H&#65533;&#65533;K&#65533;&#65533;&#65533;&#768;&#65533;&#65533;K&#65533;D&#887;d&#65533;&#65533;d&#65533;&#65533;&#65533;&#65533;&#65533;&#65533;L&#65533;lM&#1564;&#65533;&#1492;M&#1508;M&#65533;T&#65533;&#65533;t&#65533;&#65533;&#65533;&#65533;&#65533;J&#65533;&#65533;N&#65533;&#65533;&#65533;<&#65533;&#65533;&#65533;&#442;&#65533;&#65533;&#65533;&#892;tN&#65533;&#65533;&#65533;&#65533;&#65533;&#65533;N&#65533;&#65533;&#887;&#65533;&#65533;&#65533;&#65533;&#65533;&#65533;&#65533;&#65533;&#65533;&#65533;&#65533;&#65533;&#65533;&#65533;&#65533;&#65533;N&#65533;&#65533;&#65533;DN&#65533;&#65533;R&#65533;&#65533;&#1844;&#65533;&#65533;|O&#65533;&#65533;O&#65533;&#65533;O&#65533;&#65533;O&#65533;&#65533;O&#65533;&#65533;O&#65533;&#65533;O&#65533;&#65533;?LO &#65533;&#65533;LC&#65533;O&#65533;&#65533;&#65533;&#65533;lN&#65533;\&#65533;&#65533;d&#65533;&#65533;&#65533;&#65533;&#65533;&#65533;-O
&#65533;N&#65533;P&#65533;P&#331;&#65533;&#65533;&#65533;$&#65533;&#65533;&#65533;P&#65533;NmOM&#65533;-Q]&#65533;uQ&#65533;|&#65533;e&#65533;J&#65533;&#65533;&#1107;&#65533;&#735;&#65533;O&#65533;Q&#65533;Q&#65533;&#65533;&#65533;R#%&#65533;=&#65533;"ER&#65533;&#65533;G}&#1177;&#65533;I &#65533;K&#65533;P&#65533;&#65533;+&#65533;R&#65533;P%&#65533;-&#65533;&#65533;.&#65533;&#65533;0U&#65533;&#65533;%&#65533;&#65533;&#65533;R5U	&#65533;&#65533;R&#65533;|S&#65533;&#65533;S8&#65533;S9&#65533;S:&#65533;S&#65533;&#65533;4]S>&#65533;	&#1228;P&#65533;2%S.T+&#65533;BMTD]T3U&#65533;FeTB&#65533;&#65533;&#65533;SJ5	&#65533;K%MR&&#65533;P&#65533;&#65533;N&#65533;T&#65533;&#65533;&#65533;3&#65533;&#65533;QUR=US&#65533;&#65533;J]&#1362;&#65533;&#1055;UN&#65533;UX&#65533;&#65533;&#65533;&#65533;Z&#65533;&#65533;&#65533;R&#65533;&#65533;\&#65533;T@&#65533;&#65533;&#65533;dUa-	ICLuTB&#65533;&#65533;C}TfM&#65533;f]Vg&#65533;Vh&#65533;&#65533;@}&#65533;j&#65533;&#65533;&#65533;&#65533;SD&#772;a&#65533;&#1419;&#65533;bU&#65533;?&#65533;Sr&#65533;Ss-Wt=Wu&#65533;&#65533;UBn&#65533;Va&#65533;&#65533;pm&#65533;c&#65533;&#65533;/&#65533;&#65533;_&#65533;&#65533;1&#65533;&#65533;|&#65533;&#65533;}&#65533;V~&#65533;W
&#65533;&#65533;Vx&#65533;VH&#65533;&#65533;E &#65533;]&#65533;Um&#65533;[&#65533;&#65533;^U&#65533;}X&#65533;T&#65533;U&#65533;&#65533;O&#65533;t&#1475;eUCT&#65533;c&#65533;X&#65533;&#1611;uX&#65533;U&#65533;&#65533;&#1362;&#65533;&#1555;&#65533;Tm&#65533;&#1550;]UMT&#65533;q&#65533;W&#65533;E&#1408;&#65533;WCX&#65533;&#65533;&#65533;{&#65533;V&#65533;&#65533;&#65533;&#65533;l&#65533;&#65533;&#65533;J&#65533;XD&#65533;&#65533;u]&#65533;tmZ&#65533;}Z&#65533;&#65533;O&#65533;,X&#65533;5ZJ]=&#65533;&#65533;&#1374;&#65533;Ye&#65533;Z&#65533;&#65533;Y&#65533;&#65533;&#1628;&#1776;uPI5X&#65533;&#65533;Sy5V&#65533;MU&#65533;m&#1617;&#65533;&#1591;UY&#65533;MY&#65533;e&#65533;&#65533;|&#1634;M[>WD&#65533;Y&#65533;]Y&#65533;&#65533;[&#65533;&#65533;&#65533;&#65533;&#65533;[&#213;[&#65533;UM&#65533;@&#65533;]&#1269;UB&#65533;Z&#65533;&#65533;&#1647;&#65533;&#1696;&#65533;&#65533;&#65533;&#65533;&#65533;&#65533;\&#65533;eN&#65533;&#65533;&#65533;&#65533;&#65533;&#1452;&#65533;&#1576;&#65533;Z&#65533;=]&#65533;M&#1877;&#65533;X&#65533;&#65533;EZ&#65533;&#65533;&#65533;&#949;\&#65533;&#65533;]&#701;\&#65533;&#65533;&#65533;&#65533;]&#65533;<&#65533;&#65533;)&#65533;Z&#1597;&#1113;&#65533;[=&#65533;&#333;&#65533;&#65533;%\&#65533;-\&#65533;m&#65533;&#65533;&#65533;&#65533;}&#65533;&#65533;eU&#65533;&#65533;Q&#65533;u^&#65533;[&#65533;}&#65533;&#65533;&#65533;&#65533;&#65533;&#65533;&#65533;u&#65533;&#65533;Q&#65533;&#65533;B &#65533;&#65533;&#65533;&#65533;&#1905;&#65533;]&#65533;&#65533;&#65533;&#65533;}&#65533;&#65533;&#65533;Su]&#65533;-&#65533; &#65533;\&#65533;\&#65533;]]&#65533;&#65533;_ &#65533;_&#65533;&#65533;&#65533;&#65533;_ MX&#65533;]&#65533;&#65533;]`&#65533;e`&#65533;e&#2034;}`&#65533;E&#65533;7&#65533;^FO&#1637;&#1526;&#65533;&#65533;&#65533;M&#65533;&#65533;&#65533;`&#65533;&#65533;^&#65533;`2_&#65533;`&#65533;,^&#65533;&#65533;]&#65533;&#65533;na&#65533;&#65533;&#65533;&#65533;^Zu[&#65533;=a&#65533;^&#65533;Fu`&#901;`&#1821;&#65533;&#65533;&#65533;b&#65533;UJ&#65533;&#65533;Na&#65533;&#65533;Y&#65533; &#65533;b(&#65533;b&#65533;&#65533;
^b&#65533;&#65533;_&#65533;&#65533;"&#65533;\"&#65533;.&#65533;]	&#65533;a/&#65533;N&#65533;b&#65533;<&#65533;&#65533;&#65533;&#65533;i&#65533;`&#65533;a8&#65533;af&#65533;&#65533;[&#65533;E[4&#65533;K&#65533;}&#65533;UV:&#65533;c&#65533;&#65533;&#65533;:&#65533;&#65533;O&#65533;;,&#65533;<P'~V&#65533;m`H&#65533;H6&#65533;I.c[&#65533;&#65533;&#65533;]d&#65533;&#65533;&#65533;>&#65533;bO&#65533;bP&#65533;&#65533;B=cM&#65533;K^&#65533;&#65533;&#65533;&#65533;&#65533;G&#65533;dW&#65533;&#65533;W&#65533;&#65533;X&#65533;&#65533;.&#65533;&#65533;^i&#65533;e&#65533;cB&#65533;7&#65533;e`&#65533;c&#65533;Lb&#65533;eiT&#65533;E \C&#65533;&#65533;]n&#65533;&#65533;}&#65533;`&#65533;eav&#65533;L6&#65533;&#65533;b&#65533;=b!&#65533;eX&#65533;fn&#65533;f1&#65533;&#65533;U&#65533;FR&#65533;&#65533;D&#65533;&#65533;bQev^&#65533;=[&#65533;5g[&#65533;`>&#65533;W%&#65533;p&#65533;V&#65533;&#65533;|&#65533;g&#65533;%fy&#65533;&#65533;SN&#65533;l&#65533;&#65533;Ad&#65533;&#65533;f&#65533;vc&#65533;^Y&#1516;&#24606;g&#65533;&#65533;&#65533;&#65533;&#65533;e&#65533;g&#65533;&#65533;nh&#65533;^h&#65533;e<&#65533;h[&#65533;ZDd&#65533;V&#65533;J&#65533;&#65533;mFiVN&#65533;}FTm&#65533;e&#65533;&#65533;El&#65533;&#65533;'v&#65533;v&#65533;i&#65533;&#65533;]&#65533;&#65533;&#65533;ZDfe&&#1814;Vi0j .&#65533;/&#65533;YI&#65533;b&#65533;&#65533;&#345;&#65533;em&#65533;hg&#65533;h&#65533;>h&#65533;&#65533;&#65533;-&#65533;&I&#65533;e&#65533;&#65533;j&#65533;&#65533;&#65533;B&#65533;&#35342;&#65533;!&#65533;&#65533;fEN&#65533;&#65533;Yj&#65533;fi&#65533;^i&#65533;&#65533;&#65533;jE&#65533;>kU&#65533;p&#1754;&#65533;i&#65533;&#65533;&#65533;nO&#65533;&#65533;&#65533;}&#65533;ha&#65533;k&#65533;&#65533;&#65533;6&#65533;^&#65533;&#65533;%&#65533;&#65533;RDf*mc&#65533;&#65533;j&#65533;k&#65533;kh&#65533;f`&#65533;g&#65533;&#358;&#65533;&#65533;&#65533;&#65533;&#65533;k&#886;&#65533;~&#1117;&#65533;&#65533;SD&#65533;&#65533;&#65533;ZUl&#65533;~k&#65533;f&#65533;&#65533;&#65533;&#422;`&#65533;fmNLk&#65533;&#65533;&#65533;k&#65533;&#65533;&#65533;&#65533;&#65533;N&#65533;&#65533;mPh&#65533;^f&#1662;m&#65533;>l&#65533;^n&#65533;&#65533;&#65533;&#65533;6nL&#65533;g&#65533;&#65533;&#65533;&#65533;e&#65533;k&#65533;&&#65533;&#65533;&#65533;DVb&#65533;&#65533;D&#65533;W&#65533;m&#65533;No&#65533;&#65533;n&#65533;&#65533;&#65533;&#65533;&#65533;&#65533;&#65533;&#65533;&#65533;v&#65533;&#1694;m&#65533;&#65533;&#65533;&#302;&#65533;!&#65533;&#65533;&#65533;,&#65533;&#65533;&#65533;Dd&#65533;&#65533;n&#65533;t&#65533;km4&#65533;&#65533;&#65533;&#65533;&#65533;&#65533;&#65533;{~n&#65533;^&#65533;&#65533;m	wV&#65533;&#65533;&#65533;&#65533;F&#65533;&#65533;&#65533;&#65533;&#65533;F&#65533;&#65533;&#65533;&#65533;&#65533;>M&#65533;&#65533;&#65533;"&#65533;m&#65533;>&#65533;&#65533;h&#65533;n&#65533;&#65533;&#65533;&#65533;&#65533;o&#65533;?&#65533;N&#2002;&#65533;p&#65533;&#65533;&#65533;&#65533;&#65533;	wp&#65533;U&#65533;&#65533;p&#65533;&#65533;p/&#65533;?&#1882;&#65533;pEr&#65533;&#65533;i&#65533;V`&#65533;p&#65533;&#65533;&#65533;([].q&/&#65533;&#65533;&#65533;&#1383;&#65533;nq&#65533;p&#65533;Q&#65533;&#65533;&#65533;s&#65533;&#65533;6&#65533;quf&#65533;/m1wsf&#65533;qL&#65533;n3G=&#65533;&#65533;&#65533;&#65533;&#65533;<&#65533;&#65533;LUr&#65533;s&#65533;&#65533;kmF&#65533;#7rD_s!&#65533;rAW&#65533;;W&#65533;&#65533;&#65533;H&#65533;&#65533;>wkwlot&#65533;+oT&#65533;&#65533;.s/&#65533;6&#65533;&#65533;&#65533;&#65533;%&#65533;t&#65533;&#65533;&#65533;N&#65533;P&#65533;sPu&#65533;&#65533;]mTG='w&#65533;I&#65533;s)&#65533;&#65533;\&#65533;s&#65533;e&#65533;Z&#1529;-&#65533;C/&#65533;D&#65533;&#65533;$&#65533;&#65533;S&#65533;&#65533;&#65533;&#65533;T&#65533;&#65533;=&#65533;&#65533;h&#65533;u&#65533;&#65533;H5&#65533;@gv&#65533;C&#65533;Bu&#65533;v0&#65533;&#65533;VoQZ&#65533;&#65533;&#65533;#&#65533;g&#65533;7'uuw&#65533;FR`7w&#65533;#&#65533;w&#65533;v_&#65533;v{&#65533;r	&#1385;&#65533;sy&#65533; &#65533;&#65533;R7v&#65533;?v&#65533;&#65533;&#65533;L&#65533;&#65533;rS&#65533;}&#65533;&#65533;^&#65533;wI&#65533;&#65533;&#65533;&#65533;&#65533;&#65533;a&#65533;bVx&#65533;o&#65533;NYXo&#65533;&#65533;&#65533;rp&#65533;r&#65533;Uj&#65533;&#65533;&#65533;G/lq&#65533;xQ_&#65533;o&#65533;u-&#65533;G&#65533;&#65533;f|&#65533;uj&#65533;r&#65533;&#65533;&#65533;&#65533;/7nox&#65533;&#65533;&#65533;?x&#65533;,&#65533;&#65533;77N'&#65533;e&#65533;&#65533;&#65533;&#65533;x&#65533;gzC&#65533;RL&&#65533;&#65533;_&#65533;&#65533;NZ&#65533;Oy&#65533;&#65533;&#65533;&#65533;y&#65533;oR&#65533;&#65533;Fx9w&#65533;?{&#65533;ww"&#65533;&#1584;&#65533;*cx&#65533;nziz&#65533;&#65533;{9&#65533;a&#65533;&#65533;x&#65533;W&#65533;/{&#65533;&#65533;&#65533;&#65533;7&#65533;
&#65533;&#65533;&#65533;&#497;&#65533;&#65533;&#65533;wx&#65533;&#65533;J&#65533;v2o&#65533;&#191;&#65533;&#65533;&#65533;&#65533;dG&#65533;&#65533;W&#65533;&#65533;gyj&#65533;&#65533;&#65533;g5z&#65533;e&#65533;&#65533;|&#65533;&#65533;|&#1103;s5&#65533;&#943;&#65533;[&#65533;x&#65533;&#65533;&#65533;&#65533;w&#65533;&#65533;&#65533;_C%&#65533;&#1343;&#65533;-&#65533;&#65533;|D&#65533;|&#65533;&#65533;&#65533;}C&#65533;&#65533;vo&#65533;^|&#65533;&#65533;&#439;v&#65533;|&#65533;&#65533;}&#65533;n(wy&#65533;w&#65533;&#65533;&#65533;&#65533;&#65533;&#65533;g~Cw&#65533;w&#65533;&#65533;g&#65533;&#65533;&#65533;&#65533;z&#65533;X&#65533;&#65533;&#65533;&#65533;zt&#65533;o}&#65533;7~&#65533;_&#65533;>&#65533;~Ox&#65533;&#1519;&#65533;&#65533;&#65533;O&#65533;&#1855;w&#65533;X&#65533;&#65533;&#65533;&#65533;jp{F&#65533;&#65533;/&#65533;&#65533;w&#65533;&#1031;N&#65533;&#65533;&#65533;Z}!}r&#65533;7&#65533;&#65533;&#65533;_&#65533;&#65533;&#65533;&#65533;&#1914;}&#65533;&#65533;&#65533;&#65533;~&#727;~6&#65533;e&#65533;&#65533;*SXH&#65533;&#65533;'&#65533;}&#1479;z&#65533;w&#65533;?&#65533;}&#65533;&#1518;&#65533;E&#65533;,h&#65533; &#132;
2l&#65533;&#65533;!&#264;'R&#65533;&#65533;pF&#65533;&#65533; p&#65533;&#65533;&#65533;#&#528;"G&#65533;,i&#65533;$&#660;*W&#65533;l&#65533;&#65533;%&#792;2g&#1196;i&#65533;&&#924;:o&#65533;!))c&#65533;GA1
]T&#65533;(&#65533;&#65533;&#65533;F&#65533;.UZ&#65533;iS&#65533;P&#65533;Nu&#660;&#65533;S&#65533;X&#65533;&#65533;&#693;&#65533;U&#65533;a&#65533;j&#65533;&#65533;l&#1586;b&#65533;j&#65533;&#65533;&#65533;-&#1848;r&#65533;&#1197;k&#65533;.&#1980;zS&#65533;&#65533;&#65533;/&#65533;&#65533;&#65533;.l&#65533;0&#65533;&#266;3n&#65533;&#65533;&#445;&#65533;'S&#65533;l&#65533;2&#65533;&#794;&#65533;&#65533;&#65533;&#65533;3&#65533;&#1058;G&#65533;.-:&#65533;&#65533;&#1322;W&#65533;n&#65533;&#65533;5&#50170;J&#65533;5m&#65533;6&#65533;&#1850;q&#65533;&#65533;&#65533;&#65533;7&#65533;&#65533;&#135;&#65533;,&#65533;&#65533;&#65533;&#65533;&#663;3O&#1947;8&#65533;&#65533;&#1191;S&#65533;&#65533;&#65533;&#65533;&#65533;&#1719;s&#65533;&#65533;&#65533;&#65533;&#65533;&#65533;&#467;/&#65533;&#65533;&#65533;H&#65533;&#65533;&#1523;o&#65533;&#65533;&#65533;&#65533;&#65533;&#65533;&#1263;&#65533;&#65533;g&#65533;&#65533;&#65533;&#65533;&#65533;&#65533;>&#65533;
8`x&#33124;^	*&#65533;`F&#65533;&#65533; &#65533;Jx&#65533;l&#65533;a&#65533;	%&#65533;h&#65533;!&#65533;z&#65533;!&#65533;!&#65533;8"&#65533;%&#65533;x&#65533;"&#65533;)&#65533;&#65533;"&#65533; R&#9667;&#65533;8#&#65533;5&#65533;d&#65533;q@a&#65533;&#65533;=&#65533;&#65533;#&#65533;A
9$&#65533;Ey$&#65533;I*&#65533;$&#65533;M:I$&&#65533;&#65533;8%&#65533;UZYR&#65533;&#65533;&#595;]z&#65533;%&#65533;a&#65533;9&#26064;Hy%&#65533;i&#65533;&#65533;&r\&#65533;&#65533;&&#65533;q&#65533;9&#65533;f6&#65533;&&#65533;y&#65533;i~Zf&#65533;&&#65533;&#65533;
:(&#65533;r&#65533;&#65533;&#1438;&#65533;*&#65533;hp&#65533;e&#65533;&#65533;J:)&#65533;D&#65533;H&#65533;&#65533;j&#65533;)&#65533;&#65533;!&#65533;Q&#65533;&#65533;&#65533;:j&#65533;&#65533;f&#65533;)&#65533;&#65533;&#65533;z&#65533;&#65533;&#65533;&#65533;*&#65533;&#65533;2i&#43701;&#65533;z+LY&#65533;&#65533;&#65533;&#65533;&#65533;+&#65533;&#65533;
&#65533;&#65533; &#65533;)+&#65533;&#65533;*&#65533;&#65533;&#65533;:&#65533;l&#65533;}&#65533;&#65533;&#65533;9&#65533;l&#65533;&#65533;j&#65533;&#65533;&#65533;&#65533;B&#65533;,&#65533;&#65533;V&#65533;&#65533;&#65533;&#65533;K&#65533;&#65533;&#65533;&#65533;
&#65533;&#65533;&#65533;&#65533;gGg&#65533;;&#65533;/&#65533;v&#65533;&#1137;&#65533;&#44783;&#65533;&#65533;&#65533;&#65533;/&#65533;&#65533;&#65533;.&#65533;&#65533;&#428;&#65533;+&#65533;&#65533;t&#65533;z&#65533;'&#65533;K&#65533;&#65533;G	3|1&#433;&#65533;p&#65533;g&#65533;&#65533;!&#65533;&#65533;Z&#65533;#_f&#65533;&#65533;)&#65533;\W&#65533;/&#65533;&#65533;&#65533;1&#65533;$&#65533;+&#65533;|sN&#65533;&#65533;%&#65533;z&#65533;&#65533;3&#65533;A&#65533;&#65533;)G3mt&#65533;B+&#65533;&#65533;H&#65533;&#65533;&#65533;Q&#65533;[&#65533;L[}5H?&#65533;p%&#65533;5&#65533;=;&#65533;&#65533;R&#65533;&#65533;n&#65533;U&#65533;&#65533;6&#65533;-o&#65533;.&#65533;g&#765;&#65533;&#65533;l&#65533;&#65533;&#65533;d&#65533;|&#65533;M?&#65533;&#65533;&#65533;&#65533;n&#65533;&#65533;&#1797;&#65533;&#65533;7&#65533;&#65533;+&#65533;7 e&#65533;x&#65533; !&#65533;8&#65533;&#65533;j=x&#469;&#65533;T&#65533;&#65533;W;&#65533;&#65533;C>&#65533;&#65533;i#&#65533;9&#65533;&#65533;^z&#65533;q&#65533;&#65533;&#65533;&#65533;&#65533;&#65533;>&#65533;&#65533;%&#1230;&#65533;&#65533;&#48042;&#2879;\&#65533;4&#65533;&#65533;*&#65533;&#65533;&#65533;k&#65533;x&#65533;&#65533;
&#65533;&#65533;&#65533;"&#65533;n<&#65533;&#65533;=H&#65533;S}&#65533;&#65533;s&#65533;8&#65533;&#1871;i:&#65533;&#1547;&#65533;&#65533;&#65533;&#65533;s=&#65533;&#65533;&#65533;wi&#65533;&#65533;&#65533;&#1512;&#65533;&#65533;&#65533;?&#65533;>&#65533;2&#65533;n>&#65533;&#65533;&#65533;_&#65533;&#65533;&#65533;&#65533;!&#65533;$&#65533;&#65533;&#65533;H$&#65533;&#65533;&#65533;&#65533;&#65533;%n&#65533;c&#65533;#8&#65533;	#&#65533;* &#65533;&#65533;SI&#65533;&#65533;&#65533;)_[&#65533;&#65533;&#65533;G&#65533; 
&#65533;&#65533;= TP &#65533;C`
c(N&#65533;&#65533;6&#65533;	e&#65533;&#65533;&#65533;&#65533;&#65533;7$&#65533;I`&#65533;&#65533;!&#65533;&#65533;&#65533;&#65533;{&#65533;&#65533;&#65533;D&#65533;Py?|&#65533;&#65533;(&#65533;&#65533;&#65533;$O$`&#65533;&#65533;&#65533;&#748;&#65533;&#65533;/T&#65533;&#65533;&#65533;&#65533; W&#65533;b&#360;&#444;h&#65533;&#65533;g&#65533;&#65533;&#65533;&#65533;&#65533;9f&#392;N|&#65533;&#65533;H&#65533;=&#65533;y&#65533;&#65533;sD%&#65533;@R&#65533;E#&#65533;!iFD.R&#65533;&#65533;td #&#65533;HIRr&#65533;&#65533;&#65533;$&/&#65533;&#65533;Lrr&#65533;&#65533;&#65533;$(?	&#65533;Q&#65533;&#65533;&#65533;4%)?&#65533;D>&#65533;r'v&#65533;S Y&#65533;J&#65533;&#65533;&#65533;&#65533;&#65533;&#65533;)&#65533;&#65533;]&#434;&#65533;<&#65533;%/)&#65533;`&#65533;&#65533;&#65533;1&#65533;&#65533;&#65533;e*&#65533;&#65533;&#65533;&#65533;%#qi&#65533;\Ns&#65533;&#65533;&#65533;&#65533;[&#65533;&#858;0N&#65533; 
&#65533;*&#65533;LB3&#65533;&#1364;&#65533;5&#65533;u&#65533;&#65533;&#65533;&#65533;t';&#65533;)&#65533;x&#65533;&#65533;&#65533;&#65533;&#65533;=&#65533;&#65533;}&#44255;&#65533;D&#65533;8&#65533;&#65533;L^&#65533;)&#65533;&BqBFX&#65533;S&#65533;&#65533;t&#65533;:!&#65533;&#65533;yJt&#65533;&#65533;(?&#65533;&#1100;r&#1311;&#1896;GC
RzV&#65533;&#65533;}&#65533;I/&#65533;P@&#65533;M(M(Li&#65533;BIE(&#65533;&#65533;g&#65533;D&#65533;II&#65533;J4&#65533;+&#65533;)H&#65533;&#65533;&#1121;&#65533;&#65533;&#65533;B-&#65533;>&#65533;&#65533;&#1253;&#65533;&#65533;&#65533;<}&#65533;O!a&#1048;R&#65533;-5
$^X&#1239;V&#65533;&#65533;6&#65533;&#65533;Q&#65533;I&#65533;&#65533;&#65533;&#65533;0+Z&#746;&#1459;&#65533;5&#65533;l}&#65533;[&#65533;&#65533;&#1465;&#149;&#65533;r&#65533;+^&#65533;W&#65533;&#65533;5&#65533;}&#1899;_&#65533;&#65533;&#65533;U&#65533;K&#65533;W[fB&#65533;xl&8&#65533;NH&#65533;&#65533;&#65533;DG0&#65533;&#65533;N&#1458;&#65533;&#65533;lg'{Y&#65533;RV&#65533;&#65533;5&#65533;fQ&#65533;&#65533;&#65533;j&#65533;&#65533;&#65533;}&#65533;i[&#65533;&#65533;&#1642;&#65533;&#65533;&#65533;&#65533;-l]&#65533;&#65533;&#65533;&#65533;&#65533;&#65533;&#65533;-nw+\&#65533;<&#65533;&#65533;&#65533;P,re&#65533;&#65533;&#65533;2&#65533;&#65533;&#65533;}&#65533;W&#65533;&#65533;J&#65533;&#1341;nt&#65533;&#65533;&#65533;)2p&#65533;&#65533;&#65533;&#65533;r&#65533;+&#65533;&#65533;uw&#65533;&#65533;_x&#1003;^&#65533;Yw&#65533;&#58206;t&#65533;`+_&#1909;w&#65533;&#65533;&#65533;/~&#65533;&#65533;&#44543;K&#65533;,&#65533;&#65533;<&#65533;-0&#65533;&#65533;V&#65533;3Xl~0&#65533;&#65533;&#65533;	&#65533;&#65533;&#65533;0&#65533;$&#65533;&#65533;/&#65533;&#65533;&#1602;?,bsx&#65533;&>1&#65533;l&#65533;&#65533;&#65533;&#65533;.~1&#65533;c,&#65533;&#65533;&#65533;p !&#65533;   ,  H  &#65533; &#65533; Y&#65533;Hp&#65533;&#65533;&#65533;*L&#65533;p&#65533;&#198;J&#65533;Hq&#65533;&#330;/j&#65533;&#65533;q&#65533;&#462; &#65533;@&#65533;&#65533;&#595;(S&#65533;\&#626;&#65533;&#727;0c&#668;I&#65533;&#65533;&#859;+&#196;&#65533;&#65533;&#65533;'&#991;>&#65533;*&#65533;(&#1119;&#65533;&#65533;*]&#692;&#65533;&#1255;P&#65533;J&#65533;J&#65533;&#65533;&#1387;X&#65533;j&#65533;&#693;&#65533;&#1508;&#65533;&#65533;&#65533;K&#65533;&#65533;&#1651;h&#1258;E&#65533;&#65533;&#65533;&#1527;p&#65533;&#669;K&#65533;&#65533;&#1915;x&#65533;&#65533;&#65533;&#759;&#65533;&#2025;b&#65533;
L&#65533;&#65533;&#65533;&#65533;%&#65533;&#65533;]&#824;&#65533;&#65533;&#464;#K&#65533;LY&#65533;.&#280;3k&#65533;&#65533;&#65533;&#65533;&#672;C&#65533;M&#65533;&#65533;&#65533;&#1235;;&#65533;^&#890;&#65533;L&#1328;c&#734;M&#65533;&#65533;&#65533;&#65533;&#65533;&#264;Q&#16055;&#65533;&#2010;&#65533;&#65533;N&#65533;&#65533;&#65533;&#65533;&#65533;#_&#956;&#65533;Y6&#65533;&#65533;K&#65533;N&#65533;&#65533;&#65533;&#65533;u&#65533;q&#957;&#65533;w&#65533;&#65533;&#65533;&#65533;&#65533;O&#65533;&#65533;&#65533;&#65533;&#65533;&#352;)&#254;&#65533;&#65533;&#65533;&#65533;&#65533;&#735;O&#65533;&#65533;&#65533;&#65533;&#65533;&#65533;&#65533;&#65533;&#1023;&#65533;&#65533;&#65533;&#65533;&#65533;!&#65533;&#65533;g&#65533;&#65533;&&#65533; S&#65533;&#65533;&#65533;&#65533;E(&#65533;wn-h&#65533;fX&#65533;ev&#65533;o&#65533;&#65533;&#65533;&#65533;$&#65533;h&#65533;&#65533;&#65533;,&#65533;V &#65533;0&#65533;(&#65533;W&#65533;h&#13126;&#65533;&#65533;<&#65533;&#65533;#&#65533;&#65533;&#65533;(&#65533;jU&#65533;&#65533;H&Y&#65533;D6&#65533;dM#*)&#65533;T&#65533;&#65533;&#65533;HOf&#65533;%K&#65533;U&#65533;&#65533;`&#65533;&#1558;d&#65533;	&#65533;&#65533;a&#65533;&#65533;&#65533;{9h&#65533;Y&#65533;)&#65533;t~&#65533;&#65533;x&#8710;&#65533;b&#65533;&#65533;&#30656;:&#1376;zyz&#65533;&#65533;&#65533;&&#65533;&#65533;&#65533;&#65533;&#65533;&#65533;b &#65533;&#35092;*9(&#65533;&#65533;f*&#65533;&#65533;&#65533;&#65533;&#65533;&#65533;db	&#43556;&#65533;j&#43624;~* &#65533;&#65533;&#65533;&#65533;&#43760;&#65533;&#65533;*&#47924;&#65533;j&#47992;&#65533;&#1690;&#65533;&#65533;&#65533;&#65533;&#65533;&#65533;{#&#65533;&#65533;k&#65533;&#65533;&&#65533;&#65533;&#65533;6&#65533;&#52443;	&#65533;&#65533;&#65533;Vkm&#65533;w^&#65533;&#65533;&#65533;&#65533;v&#65533;&#65533;&#65533;&#65533;&#65533;+&#65533;&#65533;&#65533;&#65533;k&#65533;&#65533;+&#65533;&#65533;&#65533;&#65533;&#65533;&#65533;k&#65533;&#65533;&#65533;k&#65533;&#65533;&#65533;&#65533;&#65533;&#65533;&#65533;&#65533; &#65533;&m&#65533;l&#65533;&#65533;&#65533;&#65533;&#65533;&#65533;7&#65533;&#65533;&#65533;C;o&#65533;Wl1f&#65533;^&#65533;&#65533;&#65533;w&#65533;&#65533;&#65533; #6p&#65533;$&#65533;&#65533;q&#65533;&&#65533;&#65533;&#65533;&#65533;,&#65533;&#65533;2&#65533;&#65533;,&#65533;&#65533;&#65533;fL&#65533;&#65533;8&#65533;;q&#65533;<&#65533;&#65533;&#65533;&#65533;@-&#65533;&#65533;D{<r&#65533;H'&#65533;+&#65533;J7&#65533;&#65533;&#65533;PG=&#65533;&#65533;RWm&#65533;&#65533;6_&#65533;&#65533;&#65533;\w&#65533;u&#65533;G-&#65533;&#65533;2M&#65533;&#65533;h&#65533;&#65533;&#65533;&#1703;&#65533;&#65533;&#65533;&#65533;p&#65533;u&#65533;t&#65533;]&#65533;v&#65533;&#65533;&#65533;|&#65533;&#65533;&#65533;&#65533;&#1984;&#65533;v&#65533;&#65533;&#65533;mv&#65533;'&#65533;&#65533;&#65533;W&#65533;&#65533;&#65533;&#65533;\&#65533;&#65533;&#65533;Wn9&#579;_&#65533;&#65533;&#1223;o&#65533;&#65533;&#30727;&#65533;&#65533;&#1762;&#65533;&#1971;&#18855;.&#65533;&#15031;&#65533;&#65533;&#65533;&#65533;.&#65533;&#65533;ceN&#65533;&#65533;w&#65533;&#65533;&#65533;&#65533;&#65533;{&#65533;&#65533;&#65533;.&#65533;&#65533;&#65533;o&#65533;&#65533;&#65533;'?&#65533;&#65533;&#65533;7O&#65533;&#65533;&#65533;G/&#65533;&#65533;&#1235;N&#65533;&#65533;&#65533;&#65533;&#65533;&#65533;&#65533;&#65533;&#65533;&#65533;&#65533;&#65533;/&#65533;&#65533;&#65533;&#65533;|&#65533;&#65533;}&#65533;&#65533;&#65533;&#65533;&#1983;/&#65533;&#65533;&#65533;&#1780;
(&#65533;&#65533;&#65533;&#65533;&#65533;&#65533;&#65533;&#65533;&#65533;@&#65533;*n&#65533;&#65533;&#65533;&#65533;_ M
&#65533;,0%&#65533;xEJ\A&#65533;^&#65533;&#65533;)&#65533;I^&#65533;?&#65533;/o&#65533;&#65533; FH&#65533;&#65533;&#65533;&#65533;(L&#65533;
W&#65533;&#65533;&#65533;&#65533;&#65533;0&#65533;&#65533;gH&#65533;&#65533;&#65533;&#65533;&#65533;`&#65533;&#903;&#65533;&#65533;&#65533;@&#65533;&#65533;&#65533;HD &#65533;Ph&#65533;3I&#65533;&#65533;&#65533;&:&#65533;L&#65533;&#65533;&#65533;&#65533; (Z&#65533;X&#65533;" &#65533;N&#65533;g&#65533;[I&#65533;H&#65533;2&#65533;&#65533;*&#65533;&#65533;yV&#65533;&#65533;&#65533;&#65533;p&#65533;&#65533;&#65533;F&#65533;/$&#65533;&#65533;&#65533;&#65533;&#65533;&#65533;&#65533;&#65533;I)D&#65533;>&#65533;!C
@6-&#65533;&#65533;&#65533;&#65533;' 
P0&#1169;/&#65533;I& &#65533;Nz&#65533;t&#65533;$&#65533;&#65533;&#65533;&#65533;1~&#65533;"%C&#65533;JQ&#850;&#65533;&#65533;d*gI&#65533;.&#65533;&#65533;&#65533;l&#48920;&#65533;Z&#65533;&#65533;i&#65533;&#65533;%s&#65533;&#65533;&#65533;&#65533; &#65533;&#65533;2&#65533;Jbm&#65533;&#65533;&#65533;&#65533;*-&#65533;&#788;ir&#65533;&#65533;e4&#65533;9&#65533;fVSeI$&#65533;)&#65533;INI&#65533;&#65533;9&#65533;&#65533;&#65533;&#65533;NH&#65533;&#65533;&#65533;&#65533;YO&#65533;L&#65533;&#65533;&#65533;&#65533;&#65533;&#65533;E&#65533;&#976;io&#65533;xD/&#65533;I&#65533;=z&#65533;&#65533;$&#65533;[&PG&#65533;&#65533;p&#65533; Bq&#65533;[&#65533;&#872;58&#1115;Q&#65533;$&#1384;H&#65533;hX&#1058;&#65533;&#65533;&#65533;:G&#65533;R'&#65533;&#65533;d&#65533;&#65533;/ZJS&z&#65533;*&#65533;&#65533;I&#65533;X&#1246;
Q&#65533;8&#65533;X&#65533;f1S&#65533;&#1351;@&#65533;&#65533;&#65533;&#65533;&#65533;&#65533;&#65533;3T&#65533;&#65533;h1&#65533;U@&#65533;&#65533;0L&#65533;T+&#65533;&#65533;
b&#65533;&#65533;,&#65533;*&#65533;b
 &#65533;&#65533;&#65533;Zk&#668;z&#1462;"@&#65533;&#65533;&#65533;J&#65533;&#65533;&#65533;F&#65533;&#65533;bLe+]&#65533;&#41531;Z,~z&#65533;+V&#65533;&#65533;&#1525;
&#1452;}-l&#65533;V&#65533;BL&#65533;&#65533;&#65533;hH{&#65533;&#65533;:&#65533;ad&#65533;&#65533;`/&#65533;1&#65533;t&#65533;&#65533;=&#65533;e9&#65533;&#65533;&#65533;&#65533;2&#65533;G%,i&#65533;T&#1058;&#65533;&#65533;&#65533;]-&#65533;&#65533;Z&#65533;&#65533;&#65533;V&#65533;&#65533;&#65533;#\[&#1750;&#65533;&#65533; &#65533;"x&#65533;&#1745;&#65533;&#65533;#nq5z\&#65533;&#65533;K&#65533;(Q&#65533;r!&#65533;\&#65533;&#27381;&#1253;iu&#65533;&#65533;&#65533;&#65533;&#65533;6&#65533;&#65533;]
w!&]&#65533;&#65533;s&#65533;&#65533;=Xy&#65533;&#65533;&#65533;F&#65533;7&#65533;&#65533;&#65533;* &#65533;&#65533;&#65533;r&#65533;&#65533;&#65533;&#65533;)}&#65533;&#65533;M&#65533;*&#65533;&#65533;/&#65533;y_ &#65533;&#756;&#65533;2&#65533;&#65533;&#65533;&#65533;
.h&#65533;&#815;G&#65533;&#65533;^&#65533;&#65533;%__&#65533;&#65533;&#65533;&#65533;&#65533;&#65533;&#65533;&#65533;W&#65533; &#65533;p&#65533;Sb&#65533;&#65533;'Q&#65533;O&#65533;a&#65533;&#65533;3&g&#65533;m&#65533;&#65533;&#65533;8&#477;&#65533;1&#65533;&#65533;&#65533;c GR&#65533;CnW&#65533;&#65533;&#65533;H$'&#65533;Zf&#65533;6&#65533;&#65533;&#65533;i&#65533;X&#65533;&#1060;r&#65533;&#501;d,&#65533;Q&#65533;[n&#65533;&#65533;&#65533;&#65533;0&#65533;&#65533;d&#65533;%&#65533;&#65533;&#65533;.&#65533;Y&#65533;&#65533;kf&#65533;&#65533;f5&#65533;y&#65533;1qs&#65533;&#65533;&#65533;;_K&#65533;{>c&#65533;&#65533;,&#65533;&#1025;.&#65533;	&#65533;+4'&#65533;&#65533;&#65533;f&#65533;&#65533;|&#65533;hK&#65533;^&#65533;&#65533;4#}ifeZ&#65533;V&#65533;t&#65533;kEgPy&#65533;&#1786;&#65533;&#65533;%)jT&#65533;&#1259;nb&#65533;]&#65533;1&#65533;&#65533;&#564;&#65533;&#65533;&#65533;om&#65533;Y&#65533;X&#65533;&#65533;5}&#65533;kT&#65533;Z&#1597;.&#65533;&#65533;&#65533;lD[&#1657;
v&#65533;&#65533;&#65533;lh&#65533;&#65533;&#65533;%&#65533;&#65533;&#65533;}Xmkj&#65533;&#1734;c&#65533;&#65533;&#65533;)J&#65533;{&#65533;&#65533;&w&#65533;&#65533;}&#65533;&#65533;[&#1903;bw&#65533;c&#65533;nx&#65533;&#65533;&#65533;&#65533;Fc&#65533;&#65533;'U&#65533;[&#65533;&#65533;&#26044;&#65533;&#65533;&#65533;}&#65533;L&#65533;&&#65533;&#65533;^,p+|&#65533;&#65533;&#65533;&#65533;q`&#65533;{&#65533;&#65533;8&#65533;&#65533;&#65533;&#65533;kZ&#65533;	&#65533;&#65533;&a&#65533;"&#65533;&#65533;"&#65533;K.$&#65533;&#65533;&#65533;&#65533;+g&#65533;&#65533;&#65533;&#65533;&#65533;P&#65533;&#65533;Y!&#65533;y&#65533;o&#65533;&#65533;&#65533;&#65533;|&#65533;<&#65533;&#65533;&#65533;k&#65533;&#1994;&#65533;D/&#65533;&#1107;&#65533;&#65533;}&#65533;Jx&#65533;e&#65533;Y&#65533;|&#65533;A|z&#1373;$B&#65533;/[&#65533;UW5 &#65533;&#65533;&#65533;&#65533;hO&#65533;&#65533;&#65533;&#65533;&#65533;&#65533;&#65533;&#65533;&#65533;p&#65533;&#65533;&#65533;&#65533;N&#65533;&#65533;&#1789;&#65533;a&#65533;YM&#1193;&#65533;&#65533;&#65533;&#65533;?9&#65533;&#65533;&#65533;&#65533;&#65533;&#65533;&#1012;&#65533;O&#65533;&#65533;&#65533;&#65533;-&#65533; &#65533;&#65533;&#65533;&#65533;'O&#65533;&#65533;[&#65533;&#65533;&#1020;&#65533;7&#65533;&#65533;&#65533;{&#65533;&#65533;&#65533;&#65533;GOz&#65533;K&#65533;&#65533;)$(&#65533;z&#65533;&#65533;&#65533;p}&#65533;a/&#65533;&#65533;&#65533;&#65533;&#65533;&#65533;&#1021;&#65533;u&#65533;&#65533;&#65533;&#65533;&#65533;&#65533;&#65533;&#65533;&#65533;?&#65533;&#65533;&#65533;&#65533;&#65533;O~&#65533;|&#65533;S &#65533;&#65533;&#65533;V&#65533;&#65533;&#65533;&#1022;&#65533;&#65533;_&#65533;&#65533;&#65533;&#65533;}&#65533;W&#65533;&#65533;&#1783;&#65533;&#65533;&#65533;&#65533;~&#65533;_&#65533;&#65533;&#65533;&#65533;&#65533;&#65533;&#65533;&#65533;&#65533;&#65533;g&#65533;&#65533;&#65533;O&#65533;&#65533;&#65533;&#65533;&#65533;&#65533;&#65533;&#65533;&#65533;&#65533;&#65533;+&#65533;&#65533;*&#65533;U	&#65533;&#65533;z&#65533;&#65533;~&#1671;&#65533;&#65533;&#65533;&#65533;
h&#65533;&#1751;&#65533;&#65533;&#65533;&#1536;&#65533;&#65533;&#65533;&#65533;&#65533;(&#65533;H&#65533;&#65533;&#65533;(&#65533;8&#65533;X&#65533;$&#65533;&&#65533;&#65533;+&#65533;&#65533;6&#65533;&#65533;
 &#65533;8~&#65533;'&#65533;H&#65533;1&#513;3&#65533;&#65533;9&#65533;&#65533;;&#65533;&#65533;=&#65533;&#65533;?&#65533;6H}<X&#65533;8&#65533;&#65533;G&#65533;&#65533;7&#65533;&#65533;>&#1540;@&#65533;&#65533;Q&#65533;&#65533;5&#514;&#65533;&#65533;&#65533;&#50626;T~0&#65533;&#65533;}Z&#65533;&#65533;&#1477;P&#65533;&#65533;Y8&#65533;&#65533;G&#65533;F(&#65533;`&#65533;&#65533;&#1511;&#65533;*&#1542;%8&#65533;^&#65533;&#65533;&#65533;&#65533;&#65533;&#65533;`&#65533;V&#65533;(&#65533;w	&#65533;&#65533;4h&#65533;)&#512;&#65533;8&#65533;h&#65533;&#65533;&#65533; &#65533;&#65533;!&#65533;8&#65533;&#65533;X&#65533;x&#65533;&#65533;&#513;&#65533;&#28695;&#65533;&#65533;&&#65533;&#65533;b&#65533; }&#65533;)1E&#65533;&#65533;&#65533;&#65533;Mx&#65533;&#65533;~f&#515;aX&#65533;&#65533;W&#65533;X&#65533;~&#65533;&#65533;&#65533;&#65533;&#65533;&#65533;&#65533;&#65533;&#65533;h&#65533;&#65533;(&#65533;"{&#65533;&#65533;&#65533; &#65533;&#65533;&#65533;&#65533;&#65533;&#65533;x&#65533;A&#65533;&#65533;h&#65533;3H&#65533;&#65533;&#65533;&#65533;&#65533;&#524;&#65533;X~&#65533;8&#65533;&#65533;&#65533;7(&#65533;&#65533;H&#65533;9&#65533;&#65533;H&#65533;&#65533;&#65533;&#65533;"x `&#65533;f8~&#65533;&#65533;&#65533;&#65533;&#1545;rH&#65533;&#65533;&#65533;&#13838;&#65533;X&#65533;&#1479;&#65533;&#65533;W&#65533;&#65533;&#65533;~&#65533;{&#553835;&#65533;&#65533;&#65533;&#65533;&#65533;&#29509;Rx&#65533;&#454;9&#65533;&#65533;8&#65533;&#65533;&#65533;&#65533;~	&#65533;&#65533;&#65533;&#65533;&#65533;&#65533;&#65533;[&#1537;&#65533;8&#65533;S&#65533;~i&#65533; &#65533;&#65533;0Q	&#65533;&#65533;}8X&#65533;&#492540;&#65533;kH&#65533;&#65533;h&#65533;A8&#65533;@&#65533;&#65533;x&#65533;&#65533;W&#65533;&#65533;x&#65533;8&#65533;)&#65533;i}&#65533;&#528;'&#65533;z&#65533;_X	d&#1489;&#65533;B&#65533;&#65533;&#65533;)&#65533;&#65533;8&#65533;&#65533;&#65533;&#65533;&#65533;&#65533;&#65533;&#65533;&#65533;%&#65533;&#65533;(&#65533;Q&#65533;&#65533;&#65533;x&#65533;+&#65533;&#65533;&#65533;&#65533;&#65533;|H&#65533;E&#580;?&#65533;~&#65533;&#65533;&#65533;&#65533;&#531;1&#65533;&#65533;&#520;h&#65533;~H&#1621;5i&#65533;&#65533;&#65533;&#47630;&#65533;&#65533;&#65533;ei&#65533;&#65533;&#1546;P&#65533;&#65533;`i&x&#65533;&#65533;G&#65533;u&#1554;&#65533;&#535;
@&#65533;oh&#65533;8&#65533;&#65533;&#65533;9&#65533;9&#65533;&#65533;&#65533;&#65533;Q&#65533;&#65533;Vi&#65533;&#65533;H&#65533;&#65533;&#65533;&#65533;&#65533;&#65533;}r	&#65533;&#65533;&#65533;&#65533;o&#65533;&#1480;&#65533;&#65533;(&#65533;y&#599;s9&#65533;&#65533;&#530;
&#65533;&#65533;VI&#65533;$&#65533;&#65533;:&#65533;&#65533;;y&#65533;+&#65533;&#65533;0I&#65533;?H&#65533;(&#65533;&#65533;Y*&#65533;	&#65533;vY{&#65533;X&#65533;Z	&#65533;&#65533;&#65533;&#65533;E8&#65533;z)~P&#65533;&#65533;)	~N&#539;vx&#65533;&#65533;(&#65533;&#65533;&#65533;&#65533;K	&#65533;_&#65533;Y&#65533;x&#65533;&#65533;&#605;Q&#65533;&#65533;ii&#65533;&#65533;I&#65533;&#65533;Y&#65533;y&#65533;=)&#65533;&#65533;&#65533;&#65533;W&#65533;z(&#65533;&#65533;	&#65533;C(&#65533;&#59864;&#65533;&#65533;&#65533;&#65533;%m&#65533; &#65533;~zi&#65533;'&#32812;h&#65533;&#1624;&#65533;P&#1547;&#65533;&#65533;&#65533;h&#65533;l&#65533;&#65533;&#65533;&#65533;&#65533;&#1881;&#65533;&#65533;&#65533;&#65533;H&#65533;&#668;j&#65533;y&#65533;&#65533;9*&#65533;&#65533;&#65533;M&#588;&#65533;x&#65533;&#65533;&#65533;&#65533;&#65533;&#1631;&#65533;H&#65533;y&#65533;&#65533;!j}&#65533;8&#65533;&#65533;&#65533;&#217;&#65533;.&#65533;&#65533;&#1671;&#65533;6&#65533;&#65533;9&#65533;M&#65533;
*&#65533;&#65533;&#65533;&#65533;&#65533;&#65533;&#65533; &#65533;&#65533;/&#65533;&#65533;FI}&#65533;&#65533;&#65533;I&#65533;&#65533;I&#65533;&#65533;Y&#65533;&#65533;x&#65533;X&#65533;&#65533;&#65533;&#597;&#65533;&#1549;B&#65533;$d&#65533;&#65533;8&#65533;Uj&#65533;&#65533;&#65533;&#65533;v&#1541;&#65533;(&#65533;\&#65533;&#65533;&#65533;&#1510;py&#65533;Y&#65533;&#65533;'&#65533;&#65533;&#65533;Y&#65533;&#65533;&#1627;&#65533;&#65533;&#65533;&#65533;8&#65533;q&#34550;g&#65533;U&#65533;&#65533;&#65533;j&#65533;&#65533;k&#65533;&#65533;&#65533;&#65533;&#615;H&#65533;&#65533;&#65533;&#65533;&#65533;&#65533;&#65533;&#65533;8&#65533;&#65533;&#65533;~&#65533;$&#65533;G&#65533;&#65533;&#65533;&#65533;&#65533;Y&#65533;&#65533;&#65533;&#65533;v&#1571;&#65533;Y&#65533;&#22090;&#65533;x&#65533;NJ~k&#65533;&#65533;&#65533;&#65533;&#65533;&#65533;&#65533;&#65533;)&#65533;&#65533;&#65533;&#65533;&#65533;h&#65533;A&#65533;&#65533;&#65533;25h&#65533;&#65533;&#1625;!:&#65533;&#65533;J&#65533;&#1706;&#65533;{d:&#65533;*(&#65533;&#65533;&#65533;&#65533;e&#65533;&#65533;&#65533;(&#65533;Kj&#65533;&#585;`&#683;3wH&#65533;^&#65533;&#65533;&#297818;)&#65533;WI&#65533;&#10911;*&#65533;&#65533;&#65533;i&#65533;i&#65533;&#65533;&#65533;y&#65533;'i~&#65533;&#608;&#65533;I&#65533;&#65533;&#65533;&#65533;"&#65533;xI&#65533;sj&#65533;&#669;&#65533;&#65533;&#65533;&#1682;&#65533;Z&#65533;&#65533;&#670;&#65533;)&#65533;&#65533;)&#65533;&#65533;8&#65533;))&#65533;*&#65533;&#65533;&#65533;&#65533;&#65533;'&#65533;Z&#65533;&#65533;&#65533;&#65533;&#65533;*&#65533;&#65533;j&#65533;*~&#65533;&#65533;&#65533;&#65533;&#65533;"&#1742;&#65533;&#65533;&#65533;&#65533;)&#65533;&#65533;&#65533;&#65533;q&#65533;&#65533;&#65533;'&#65533;&#65533;Z&#65533;B&#65533;Z&#65533;&#65533;&#65533;h&#65533;&#65533;&#44218;&#65533;Y&#65533;N)&#65533;&#65533;&#65533;&#65533;&#65533;&#1584;&#65533;J&#65533;Z&#65533;&#65533;:&#65533;	&#65533;&#65533;&#65533;&#65533;*&#65533;+2&#65533;&#43882;&#65533;&#65533;gZ&#65533;&#65533;x&#65533;&#65533;	&#65533;&#65533;Z&#65533;&#65533;&#65533;&#65533;
&#65533;&#65533;&#65533;&#65533;&#65533;&#65533;&#65533;&#65533;&#1665;&#7861;&#65533;h&#65533;&#65533;&#65533;xB&#65533;8&#580;&#65533;&#65533;B&#65533;&#65533;&#65533;&#65533;&#65533;>&#65533;I&#1764;w[&#65533;&#65533;&#65533;&#65533;JZ&#65533;y&#65533;&#65533;Z&#65533;&#65533;:&#65533;j&#65533;1&#65533;&#65533;+&#65533;&#65533;Z&#65533;&#65533;&#65533;&#65533;I&#65533;&#65533;J&#65533;&#65533;&#1631;&#65533;	&#65533;&#65533;
&#65533;$&#65533;&#16870;&#65533;&#65533;`;&#65533;&#65533;&#65533;+&#65533;&#65533;!&#65533;&#65533;&#65533;z&#65533;&#65533;	&#65533;&#65533;&#65533;&#65533;&#65533;Z&#65533;&#65533;&#65533;&#65533;H[&#65533;;&#1593;&#65533;
&#65533;&#65533;&#65533;^Z&#65533;~&#65533;}&#65533;&#65533;&#65533;&#65533;&#65533;&#65533;%&#65533;w&#65533;&#65533;i&#65533;&#65533;&#65533;jY&#65533;&#65533;&#65533;5&#65533;&#65533;&#65533;k&#65533;&#1563;&#65533;&#65533;&#725;&#65533;&#65533;&#65533;&#65533;&#65533;H&#65533;&#65533;&#65533;2v i&#65533;&#65533;&#34575;:&#65533;&#65533;&#65533;&#65533;b&#65533;/&#65533;&#65533;&#65533;{&#65533;&#65533;&#65533;&#65533;
&#65533;&#65533;I&#65533;&#65533;&#65533;r9&#65533;Oy&#65533;&#65533;{&#65533;&#65533;!&#65533;y&#65533;k&#65533;&#65533;j&#65533;&#65533;J&#65533;K&#65533;}l&#65533;&#65533;&#65533;\+&#65533;7I&#65533;&#23214;y+&#65533;&#1307;&#65533;&#65533;}&#65533;;&#65533;C2&#65533;$&#48125;k&#65533;%,&#65533;&#65533;&#65533;&#65533;j&#65533;U{&#65533;&#65533;;&#65533;&#65533;h&#65533;&#65533;9&#65533;&#65533;&#1712;&#65533;[&#65533;&#65533;H&#65533;&#65533;{&#65533;&#65533;&#65533;&#65533;&#65533;&#65533;&#65533;&#65533;&#65533;&#65533;&#65533;&#65533;&#65533;g&#65533;&#65533;g&#65533;&#65533;&#65533;&#65533;&#65533;&#65533;;&#65533;&#65533;:&#65533;qz&#65533;H&#65533;M&#65533;&#65533;&#65533;;&#65533;&#65533;&#65533;&#236;;^&#65533;&#65533;&#65533;y&#65533;&#65533;&#44741;&#666;|;&#65533;J\&#65533;&#65533;y&#65533;&#65533;j&#65533;,&#738;k&#65533;Y	&#65533;k&#65533;&#65533;Z,!&#65533;C&#65533;g;&#65533;"I&#65533;&#65533;&#65533;&#65533;&#65533;&#65533;&#65533;)&#65533;T&#65533;\&#65533;&#65533;,&#65533;&#65533;&#65533;H&#65533;j&#65533;l&#65533;U,&#65533;&#65533;&#65533;&#65533;u&#65533;"w&#65533;_&#65533;&#65533;&#65533;g&#588;&#65533;&#65533;&#65533;j&#65533;%&#65533;&#65533;&#65533;&#65533;zP&#65533;&#65533;%L&#65533;,&#65533;&#348;&#65533;&#65533;Z&#65533;&#65533;&#65533;&#65533;o\&#65533;O;&#65533;7r&#65533;&#65533;Z&#65533;&#65533;&#65533;&#65533;qI&#65533;&#65533;H&#65533;	&#65533;&#65533;&#738;K<&#65533;Z+&#65533;:&#65533;&#65533;;&#65533;&#65533;&#65533;&#65533;N&#65533;&#65533;(&#65533;&#65533;a&#65533;&#65533;[&#65533;&#65533;&#1828;&#65533;&#65533;&#65533;xk&#65533;A&#65533;&#65533;&#65533;+&#65533;&#65533;	&#65533;i&#65533;&#65533;&#65533;&#459;&#65533;&#65533;&#65533;&#65533;;&#189;\~;&#65533;&#65533;U&#65533;&#65533;&#65533;Q&#65533;&#65533;&#65533;D&#65533;&#65533;&#65533;&#65533;g&#65533;&#65533;G&#65533;(i&#65533;&#65533;y&#65533;k&#65533;4&#65533;&#65533;&#65533;&#65533;&#65533;&#812;g&#65533;Y;&#65533;&#65533;&#65533;&#65533;B&#65533;&#2026;&#65533;&#1292;&#65533;&#65533;&#65533;&#65533;1I&#65533;m
&#65533;&#65533;&#132;&#65533;&#65533;?&#65533;&#65533;&#65533;7&#65533;&#65533;&#65533;&#65533;&#65533;L&#65533;&#65533;
&#65533;&#65533;&#65533;&#65533;&#65533;,&#65533;&#65533;&#65533;&#65533;&#65533;&#65533;|&#65533;&#65533;vJ&#65533;#K&#65533;&#65533;&#65533;&#65533;k&#65533;&#65533;,&#65533;#	&#65533;r&#65533;&#65533;&#65533;}%&#65533;9&#65533;&#65533;	&#65533;&#65533;&#65533;&#65533;&#1255;&#65533;9&#65533;&#65533;&#65533;J&#65533;f&#65533;&#65533;&#65533;;&#65533;&#65533;&#1844;;&#65533;&#65533;&#65533;\&#65533;&#65533;,&#65533;&#65533;&#65533;&#65533;&#65533;,&#65533;9&#867;-&#65533;&#65533;&#65533;
&#65533;&#65533;&#1773;Q&#65533;&#65533;&#65533;&#65533;&#65533;&#65533;,&#65533;&#65533;&#65533;&#65533;Y&#65533;&#65533;,&#65533;&#65533;&#65533;/=	&#65533;&#65533;&#65533;&#65533;LI&#65533;&#65533;l&#65533;y|&#65533;&#65533;&#1732;MI&#65533;&#65533;&#64089;7&#65533;&#65533;}+&#65533;&#65533;L&#65533; &#65533;z&#65533;-&#65533;k&#65533;&#65533;z&#65533;c&#65533;&#65533;&#65533;&#65533;&#65533;&#65533;m&#65533;c&#65533;&#503;&#65533;&#65533;&#65533;+&#65533;c	&#65533;&#65533;-&#65533;&#65533;&#65533;&#65533;i-&#65533;~&#65533;&#65533;&#65533;{&#65533;&#46551;=!&#65533;~X&#65533;&#65533;&#65533;&#65533;	&#65533;&#65533;&#65533;&#65533;&#65533;&#65533;-~Q*&#65533;Fk&#65533;b&#65533;&#65533;&#65533;&#65533;&#65533;\&#65533;&#65533;&#65533;]&#65533;&#65533;&#65533;t\&#1774;&#1129;&#65533;&#65533;&#65533;&#65533;,&#65533;5&#65533;&#65533;5&#891;&#65533;m&#65533;P&#65533;&#1852;u&#65533;&#65533;o&#65533;&#65533;u&#65533;&#65533;>&#549;&#65533;k&#65533;y-&#1863;&#1146;&#618;&#65533;&#65533;]&#1061;)&#65533;
&#65533;I&#65533;&#65533;V-&#65533;&#376;&#65533;&#65533;&#65533;&#1064;&#65533;&#65533;&#65533;h&#65533;&#65533;&#1752;&#65533;g&#65533;&#65533;&#65533;&#65533;&#65533;9&#65533;&#1387;&#65533;o&#678;&#65533;&#65533;&#65533;&#65533;^&#65533;&#1977;N&#65533;&#65533; &#1866;&#65533;}&#65533;&#65533;&#65533;&#65533;~>!&#65533;&#65533;&#65533;	&#65533;&#65533;&#65533;;&#65533;d&#65533;&#65533;&#65533;&#65533;&#65533;k&#65533;&#65533;&#1640;&#65533;\&#65533;&#65533;&#684;&#65533;&#65533;&#65533;&#65533;#!`&#65533;>&#618;&#65533;&#65533;tZ&#65533;y&#65533;A&#1759;&#65533;&#65533;Gj&#65533;&#65533;&#65533;&#65533;&#1512;P&#65533;&#874;&#65533;&#1646;&#65533;&#65533;;.&#65533;&#65533;&#65533;&#65533;*&#65533;&#65533;-&#65533;&#65533;o&#65533;k&#65533;&#62292;&#65533;&#65533;&#65533;&#65533;&#65533;].&#65533;9&#65533;&#65533;4i&#65533;W^R&#65533;&#65533;&#3856;&#65533;&#65533;&#65533;&#65533;&#65533;&#1581;&#65533;&#65533;!~&#65533;&#520;&#65533;&#1917;&#1239;9&#65533;&#65533;|&#65533;&#65533;&#65533;&#65533;&#65533;&#65533;&#65533;&#65533;&#65533;&#65533;&#65533;&#65533;&#65533;M&#1777;~&#1779;&#65533;&#65533;5&#65533;w&#65533;&#65533;]&#65533;|&#1962;Y&#65533;&#65533; &#65533;&#65533;m&#65533;&#1568;&#65533;&#1354;&#65533;&#65533;&#65533;P&#65533;&#65533;*&#65533;&#65533;ah&#65533;&#65533;h&#65533;&#65533;}&#588;,&#65533;&#65533;}&#65533;1^&#65533;Z&#65533;&#65533;ak&#65533;&#65533;k&#65533;~&#65533;&#65533;&#65533;&#65533;&#65533;&#65533;M&#65533;&#65533;&#65533;&#386;]&#65533;Fk&#65533;&#65533;&#65533;Q]&#65533;&#65533;-&#65533;&#1130;&#65533;	&#65533;&#65533;.p&#65533;&#65533;&#65533;&#65533;&#65533;&#65533;&#65533;&#65533;&#65533;x&#65533;#&#820;&#65533;&#65533;&#65533;7&#65533;&#65533;&#65533;&#65533;&#616;&#65533;&#65533;N&#65533;&#65533;m&#65533;&#65533;.24&#65533;R
&#1839;&#65533;&#65533;&#65533;H&#65533;Gy&#65533;&#65533;{&#65533;&#65533;&#65533;&#65533;&#65533;[&#65533;&#65533;&#1609;&#65533;&#65336;&#65533;&#65533;&#65533;~&#65533;l&#1051;&#65533;&#65533;&#65533;&#1956;&#65533;&#65533;&#65533;&#65533;>&#65533;h)&#65533;&#65533;&#65533;&#65533;4&#65533;&#65533;&#26546;&#764;&#65533;&#65533;&#65533;&#65533;&#65533;Z&#65533;C&#65533;&#191611;&#65533;{&#65533;&#65533;&#65533;&#65533;g&#65533;e&#65533;&#65533;&#42897;&#65533;&#65533;&#65533;&#65533;&#65533;&#65533;&#65533;&#65533;&#65533;/&#65533;&#65533;&#65533;&#65533;&#65533;k&#1920;&#65533;h&#65533;&#65533;&#65533;&#65533;&71E&#65533;4&#65533;&#65533;&#65533;&#65533;&#65533;	&#65533;&#65533;&#65533;&#65533;{&#65533;&#65533;&#65533;*&#65533;>&#65533;&#65533;M&#65533;&#65533;&#65533;&#481;&#65533;&#65533;;M&#65533;CO
&#65533;2,&#65533;&#65533;M&#997;&#65533;&#65533;&#65533;&#65533;&#65533;&#65533;&#65533;&#65533;j&#65533;[&#65533;&#65533;N|L&#65533;&#888;L&#65533;:o&#65533;:&#65533;]_wL&#65533;%&#1781;&#65533;+&#65533;&#65533;7l&#65533;6&#65533;&#65533;<&#65533;&#65533;&#881;&#65533;&#65533;&#65533;&#65533;&#65533;&#65533;T&#65533;D&#65533;&#65533;&#65533;&#65533;&#65533;&#65533;&#65533;Wi&#65533;[&#65533;&#1900;&#65533;I	&#65533;7&#1017;&#65533;&#65533;&#65533;&#65533;&#65533;&#65533;3&#65533;&#65533;m&#2026;&#65533;&#1609;BO&#65533;&#65533;&#65533;&#65533;Wz&#65533;&#65533;&#65533;o&#65533;&#65533;&#892;&#65533;Y&#65533; ;&#65533;,&#65533;
&#65533;&#24319;&#65533;N&#65533;&#65533;&#65533;i&#65533;x&#65533;&#65533;r+&#65533;~&#65533;&#65533;&#65533;>&#65533;C&#65533;NJ&#65533;*&#985;&#65533;&#65533;&#65533;&#65533;&#65533;&#801;&#65533;&#65533;&#65533;j&#65533;j&#65533;&#65533;&#65533;,&#1664;n&#65533;&#65533;&#1598;&#1439;&#65533;&#65533;S&#65533;&#65533;&#474;&#65533;\&#1550;<&#65533;&#65533;??&#65533;W((P@aEA&#65533;=$T&#65533;p&#65533;&#194;W<&#65533;&#65533;&#65533; &#258;RH&#65533;&#65533;E&#65533;/f|h&#65533;&#65533;F5&#65533;&#65533;q%J&#65533;+&#65533;&#65533;i&#65533;cE&#65533;#Q&#65533;&#65533;IQA% A&#65533;%Z&#65533;&#65533;Q&#65533;I&#65533;.e&#65533;&#65533;&#65533;S&#65533;Q&#65533;N&#65533;Z&#65533;&#65533;U&#65533;Y&#65533;n&#65533;&#65533;&#65533;&#65533;W&#65533; &#65533;<%&#65533;&#65533;&#65533;&#65533;/O&#65533;&#65533;&#65533;f&#758;lO&#65533;&#65533;V&#65533;O&#65533;w&#65533;"&#65533;(Wn&#469;-:<3&#65533;&#953;&#65533;1&#65533;&#65533;&#65533;Po]&#65533;a%O&#65533;\&#65533;&#65533;e&#793;5o&#65533;&#65533;9&#65533;.&#65533;&#65533;*Yt|&#65533;&#658;:&#65533;&#856;&#65533;u&#958;p&#65533;,&#65533;&#65533;&#65533;B&#65533;1]&#65533;}KXq&#65533;&#65533;hM&#65533;&#65533;&#65533;&#65533;w]&#65533;&#597;/g&#65533;&#65533;&#65533;s&#65533;&#1125;&#65533;&#65533;7O&#65533;.Yc&#491;&#65533;&#65533;\&#65533;q&#65533;2&#65533;[z&#65533;J&#65533;ps&#65533;&#65533;.&#65533;<m&#7937;&#65533;^K;{&#65533;E&#65533;&#65533;&#65533;&#65533;&#65533;&#65533;&#65533; &#65533;&#65533;&#65533;1&#65533;&#65533;[&#65533;&#65533;T&#65533;&#567;&#65533;4n"&#65533;8&#65533;n&#65533;&#65533;*t&#65533;$&#65533;&#65533;&#65533;(&#65533;C&#65533;+.&#65533;&#65533;#&#65533; &#65533;TqE[t&#65533;&#65533;&#65533; >&#1454;;&#65533;F&#65533;
&#65533;
&#1770;m=&#65533;s&#65533;C"&#1355;&#65533;.or&#65533;'l&#65533;B&#65533;&#65533;F*&#65533;&#65533;&#65533;J,&#65533;&#65533;lG#jIJ&#332;kP;&#65533;&#65533;IL&#65533;&#65533;&#65533;&#65533;&#65533;&#65533;&#65533;K&#65533;&#65533;&#65533;&#65533;&#65533;'!&#65533;&#65533;.&#65533;&#65533;sO>&#65533;&#65533;&#65533;?1ddj4&#65533;
e&#65533;!&#65533;
&#65533;&#65533;&#65533;G1'&#65533;q&#65533;&#65533;&#65533;B&#65533;=&#65533;J4&#65533;D7&#65533;&#65533;M$&#65533;TS=&#65533;o&#159;&#65533;&#65533;&#65533;TTSUu&#1386;@{j&#65533;"&#65533;L&#65533;&#65533;#&#65533;U&#316;>RRL&#396;&#65533;&#65533;V&#65533;&#65533;{M&#65533;Q&#65533;{&#65533;W&#65533;&#65533;&#1068;&#65533;.%&#65533;&#65533;Y&#65533;vZj&#65533;&#65533;s&#65533;&#65533;&#65533;&#65533;QR&#65533;4VJw&#65533;&#65533;IF-&#65533;&#65533;=(%2R\+7T&#65533;&#65533;>D&#65533;&#65533;^|&#65533;&#65533;&#65533;J&#65533;&#65533;5&#65533;r&#65533;&#65533;v&#65533;&#1840;#&#65533;n&#65533;&#65533;R#R&#65533;B&#65533;|mV&#65533;&#65533;&#65533;U&#65533;6&#65533;&#65533;k_&#65533;;&#65533;&#65533;&#65533;&#65533;*q&#65533;7[!8&#65533;.&#65533;D&#65533;&#65533;sm,7&#65533;D&#65533;&#65533;N&#65533;&#65533;_v&#65533;R&#65533;&#65533;&#65533;X&#65533;4&#65533;?&#65533;&#65533;zh&#65533;&#65533;"&#65533;)&#65533;&S&#65533;!&#65533;m&#65533;&#958;&#65533;&#65533;u7&#65533;^&#65533;&#65533;&#65533;w=&#65533;&#65533;n&#65533;id9&#65533;0&#65533;6&#65533;&#65533;h&#65533;&#65533;V;_A&#65533;]&#65533;A"\&#65533;&#65533;m&#65533;&&#1491;&#65533;&#1977;V7&#65533;nTWpyf0&#65533;&#65533;&#65533;&#65533;,vWX{q&#65533;&#65533;&#65533;&#65533;M&#65533;&#65533;&#65533;`&#65533;n&&#65533;C&#65533;W&#65533;zj\3&#65533;F&#65533;&#614;<8&#65533;&#1188;&#65533;&#65533;&#65533;,&#65533;&#65533;q&#65533;[w&#65533;El&#65533;&#65533;&#65533;&#65533;&#1948;C&#65533;&#65533;&#65533;&#65533;&#65533;9&#65533;F&#65533;&#65533;&#65533;|&#65533;]&#65533;{}&#65533;&#1911;3D6&#29696;~&#65533;y&#65533;w&#65533;U&#65533;`&#65533;&#65533;&#65533;&#65533;&#65533;&#65533;&#65533;&#65533;&#65533;&#65533;&#65533;&#65533;"[&#65533;_&#207;|R&#65533;{'&#65533;&#1984;9W&#65533;'&#65533;&#65533;~&#65533;M:l&#65533;&#65533;&#65533;&#65533;&#65533;&#65533;[i&#65533;&#65533;k`3)&#65533;&#65533;&#65533;&#65533;Jg&#65533;&#65533;I&#65533;&#65533;$Y&#65533;O&#65533;&#65533;&#65533;U&#65533;&#65533;&#1140;&#65533;D}&#65533;VZ&#65533;&#65533;&#65533;&#65533;jt&#65533;&#65533;P&#65533;&#65533;&#65533;}m#"R&#65533;t3&#65533;B&#65533;w&#65533;&#65533;`mxC&#65533;&#65533;m)&#65533;&#65533;&#65533;n&#65533;B&#65533;q&#65533;*&#65533;&#65533;&#65533;`&#65533;R&#65533;]&#65533;&#825;R&#65533;&#65533;&#65533;&#65533;*T&#65533;J&#65533;&#65533;&#65533;8&#65533;[&#65533;b&#65533;2&#65533;I&#65533;D&#65533;{HH5m&#65533;Q)&#65533;&#65533;x&#31575;&#65533;&#65533;I&#65533;&#65533;&#65533;&#65533;3&#65533;&#843;{&#65533;c&#65533;&#65533;3&#65533;O=z#&#65533;x&#65533;&#65533;&#771;qI&#65533;&#65533;F&#65533;&#65533;d&#65533;N&#65533;&#65533;&#65533;a
&#65533;&#65533;A>
]&#65533;c'=&#65533;6&#65533;5e^H&#65533;&#65533;&#65533;&#65533;T&#65533;&#65533;*&#65533;4X!W&#65533;F&#65533;u&#65533;&#65533;&#65533;&#65533;&#65533;v&#65533;&#65533;m|U&#65533;&#65533;'}&#65533;K&#65533;&#65533;N)<4&#65533;,&#65533;&#65533;&#65533;&#1613;-&#65533;&#65533;&#65533;"&#65533;&#65533;&#65533;*w&#65533;q&#65533;&#65533;$r&#65533;&#65533;,]&#65533;$I&#65533;&#65533;E`&#65533;S&#65533;B{&#65533;&#65533;&#65533;+.&#65533;&#65533;S"&#65533;y&#65533;H,&#65533;WC&#65533;I&#65533;&#65533;2&#65533;&#65533;Y>	&#65533;&#65533;&#65533;&#65533;q&#65533;%(&#65533;z(G"u&#65533;&#65533;3&#65533;&#65533;2Yu&#65533;/&#1540;&#65533;&#1292;&#65533;-^QRw&#65533;&#65533;!&#65533;X&#65533;&#65533;#%)&#65533;.&#65533;&#65533;&#65533;&#65533;1`q&#65533;&#65533;K	OYP+&#65533;&#65533;&#65533;9&#65533;Jj&#65533;C&#65533;l&#65533;J`&#65533;&#65533;$%%jQc&#65533;&#1112;&#65533;&#1148;&#65533;4&#65533;&#65533;FoA&#1040;5M u&#702;b%&#65533;&#65533;d)&#65533;9&#65533;q!&#65533;F%kY_T<&#65533;!&#65533;&#65533;&#65533;N&#65533;&#65533;&#65533;&#65533;G&#65533;&#65533;&#65533;R7x&#65533;&#65533;5&#65533;&#65533;ud'&#65533;&#65533;w@&#65533;&#1324;&#65533;%lg&#65533;&#65533;,&#65533;UT &#65533;&#65533;&#65533;d&#65533;&#1197;&#65533;&#65533;&#65533;&#65533;z&#65533;&#65533;H&#65533;&#65533;&#65533;S&#65533;&#65533;&#65533;RX&#1030;V3&#65533;d&#65533;B&#65533;U>H*&#65533;F&#65533;jZ&#65533;WK>+l$&#65533;&#65533;&#65533;z&#65533;&#65533;&#65533;-r&#65533;mo}&#65533;B&#65533;&#65533;K&#65533;l&#65533;&#65533;&#1031;*&#65533;5&#65533;&#65533;))wU&#65533;9&#1221;&#65533;e&#65533;\&#65533;&#65533;&#65533;&#65533;V&#65533;&#1741;&#65533;I&#65533;&#65533;&#65533;a1w1u&#65533;4M&#65533;7&#65533;>m&#65533;&#65533;&#65533;&#65533;"&F&#65533;&#65533;i&#65533;&#65533;dP&#65533;&#65533;=&#65533;	&#65533;&#65533;&#65533;&#65533;o&#594;&#65533;H~p&#65533;&#65533;4Q3X&#65533;&#65533;&#65533;M&#65533;'&#65533;&#3478;+N&#65533;&#65533;5`6&#65533;&#65533;1&#65533;&#65533;&#65533;U2&#65533;t"&#65533;&#65533;@%q^a&#65533;^&#65533;&#65533;x&#65533;&#65533;q&#65533; 3FU(>S&#65533;&#65533;&#65533;+&#65533;:|&#65533;&#65533;Qvh=&#65533;u0j&#65533;)r&#65533;&#65533;sm&#65533;&#65533;&#65533;6WB:&#65533;&#65533;&#65533;&#65533;U&#65533;O&#65533;&#65533;IOwb&#65533;.&#65533;&#65533;,Z&#65533;.&#65533;$j&#65533;ay&#65533;&#65533;&#65533;e&#65533;&#65533;k-&#65533;&#65533;&#65533;Y&#65533;5&#65533;&#65533;&#65533;&#65533;&#65533;&#65533;`&#65533;y$>=&#65533;~&#65533;|&#65533;&#65533;6) &#65533;&#65533;c&#65533;&#567;&#65533;u&#65533;&#65533;&#1189;F=h &#65533;4&#65533;&#82375;L&#65533; &#65533;S&#65533;&#65533;,&#65533;-}&#65533;DP&#65533;&#65533;K%&#65533;&#65533;*Uo&#65533;Q&#65533;d&#65533;&#65533;Y8%&#65533;}&#34074;M&#65533;wiX&#2008;&#65533;\&#65533;p]M&#65533;&#65533;[&#65533;1&#65533;&#65533;&#65533;&#1950;&#65533;M&#65533;L&#65533;&#65533;&#65533;&#65533;y&#65533;&#65533;&#977;&#65533;|H&#65533;c&#65533;&#65533;z&#65533;&#65533;&#65533;5&#65533;S&#65533;!&#65533;M&#65533;&#65533;H>&#65533;&#65533;&#65533;&#65533;&#65533;4&#65533;Yn&#65533;&#65533;zu&#65533;A +&#65533;&#65533;&#65533;f70u&#65533;L (`&#316;@&#65533;
|&#65533;&#65533;&#65533;w&#65533;&#65533;&#65533;z%&#65533; &#65533;7&#65533;&#65533;&#65533;]&#65533;{3&#65533;&#65533;&J&#65533;.F&#65533;&#65533;&#65533;7&#65533;.q&#65533;<&#65533;&#65533;&#65533;&#65533;9&#65533;p&#65533;G&#65533;&#65533;&#60926;&#65533;&#65533;&#65533;&#65533;g&#65533;&#65533;W9&#389;&#65533;&#65533;+&#65533;'&#65533;&#65533;~&#65533; &#65533;&#32318;&#65533;&#65533;&#65533; &#65533;hw&#65533;{&#65533;&#65533;L<"H_&#65533;&#1177;&#65533;&#65533;&#65533;7}&#65533;Kw&#65533;&#1315;&#65533;t&#65533;;]Q&#65533;&#65533;&#1207;Nu&#65533;'&#65533;L&#65533;z&#1499;&#65533;&#65533;&#65533;c}&#65533;&#65533;:&#65533;&#1918;&#65533;&#65533;{&#65533;&#65533;e&#65533;&#65533;&#65533;>w&#65533;&#65533;=&#65533;K&#65533;&#65533;&#65533;v&#65533;&#65533;&#65533;&#65533;r&#65533;&#65533;&#65533;&#65533;n*&#65533;'&#65533;zV
&#65533;&#65533;&#65533;x&#65533;;^&#65533;<&#65533;+?y&#65533;c&#65533;&#65533;&#65533;<&#65533;'_&#65533;&#771;&#65533;&#65533;&#65533;&#65533;ry&#65533;e&#65533;G&#65533;&#65533;?O&#1019;~&#65533;&#65533;?&#65533;&#65533;#&#65533;&#65533;&#65533;&#65533;>&#65533;&#65533;&#65533;'&#65533;&#65533;&#65533;{&#65533;_&#65533;&#65533;'~&#65533;['m&#65533;'_&#65533;&#65533;|&#65533;&#65533;&#65533;|&#65533;G_&#65533;&#65533;&#65533;&#65533;&#65533;}&#65533;7&#65533;&#65533;&#65533;&#65533;~&#65533;&#65533;&#65533;&#65533;&#65533;`&#65533;'&#65533;&#65533;&#65533;_~&#65533;&#65533;_&#65533;&#65533;g&#65533;&#65533;&#65533;&#65533;~&#65533;&#65533;_&#65533;&#65533;&#65533;&#65533;&#65533;_&#65533;&#65533;_&#65533;&#65533;&#65533;&#65533;&#65533;&#65533;&#65533;} \H&#65533;,@<@L@\@l@|@&#65533;@	&#65533;@
&#65533;@d@H@,&#65533;&#65533;@&#65533;@AA&#65533;&#65533;@\&#65533;C&#65533;$@KpA&#65533;&#65533;&#65533;&#65533;A&#65533;A&#65533;A&#65533;&#65533;&#65533;A&#65533;A&#65533;B $B!,B$<B%4B&LB"LA(L&#65533;&#65533;K&#65533;,A+&#65533;B,&#65533;B-$&#65533;&#65533;B/&#279;<@'&#65533;%$&#65533;&,C4<C54C6L&#65533;&#65533;6\&#65533;&#65533;A&#65533;/&#65533;C-?&#65533;&#65533;&#65533;-&#65533;C>&#65533;C?&#65533;&#65533;&#65533;B;D&#1662;&#65533;hA&#65533;CE\DFlDDB&#65533;D?	CG&#65533;DK&#65533;&#65533;LDO&#65533;&#65533;M&#65533;DO&#65533;4&#65533;M&#65533;C|CStCT&#65533;CU<&#65533;ULEVd&#65533;&#65533;&#65533;O&#65533;E&#65533;&#65533;&#65533;C,@M&#65533;D]&#65533;E^&#65533;EZ&#65533;E+&#65533;&#65533;|EW,&#65533;V<FbDFcL&#65533;*l&#65533;Fh&#65533;&#65533;[&#65533;*&#65533;Ek&#65533;Fk&#65533;&#65533;h&#65533;F&#65533;0D&#65533;&#65533;"&#65533;Fq&#65533;-&#65533;Cn<G&#65533;&#65533;C&#65533; E9$Gw|&#65533;
t&#65533;GDGz&#65533;aCd&#65533;e&#65533;Ge&#65533;G}&#65533;G~d&#65533;&#65533;&#65533;z,H&#65533;&#65533;j&#65533;G&#65533;\H&#65533;D&#65533;|H&#65533;&#354;&#65533;L&#65533;&#65533;H&#65533;~&#65533;H&#65533;&#65533;&#65533;dl&#452;D@&#65533;&#65533;H&#65533;&#65533;
[&#65533;&#65533;l&#65533;&#65533;dH&#65533;&#65533;\&#593;|I&#65533; &#65533;8\I&#65533;&#65533;&#404;C&#65533;&#65533;&#620;P&#482;&#65533;&#65533;|&#65533;I&#65533;&#65533;&#65533;\&#65533;&#65533;*tI&#65533;<J&#65533;&#65533;&#418;&#65533;G\,&#332;|J&#65533;&#65533;J&#65533;&#65533;J!t&#65533;&#65533;4G&#65533;&#65533;J&#65533;`G&#65533;J&#65533;\H&#65533;&#65533;J&#65533;&#65533;&#65533;`J&#65533;<I&#65533;L&#744;\K&#65533;\K9&#475;&#753;&#722;\J&#65533;L&#65533;&#65533;&#65533;J&#65533;&#65533;Ct&#569;&#65533;&#745;&#65533;&#543;&#65533;K&#65533;&#678;\@&#65533;&#803;&#65533;&#420;`&#65533;v|&#65533;&#140;&#65533;x&#65533;I&#65533;&#65533;E&#65533;TL&#65533;$&#65533;0LI&#65533;lK&#65533;T&#65533;&#65533;d&#746;&#65533;L&#65533;L&#65533;&#65533;8K&#65533;&#65533;L&#65533;l&#65533;	GL&#65533;&#65533;4M&#65533;D&#65533;&#65533;M&#65533;M&#65533;&#65533;H&#65533;&#65533;&#65533;&#65533;&#65533;&#65533;&#65533;&#65533;&#65533;&#65533;&#65533;&#65533;&#65533;tM&#65533;Ag&#65533;&#65533;M&#65533;,H&#65533;&#65533;K&#65533;&#65533;\<N&#65533;&#65533;&#65533;&#65533;4@&#65533;l&#65533;z&#65533;K&#65533;&#65533;G&#65533;&#65533;N&#65533;D&#759;T&#65533;&#65533;K&#65533;N&#65533;&#65533;&#714;&#65533;&#65533;&#65533;M&#65533;&#65533;GL&#65533;&#65533;<&#65533;s&#65533;&#609;0&#723;L&#65533;&#65533;&#65533;&#65533;LN&#65533;O&#65533;&#65533;&#65533;&#828;O&#65533;&#65533;D&#65533;<&#65533;&#65533;DP&#65533;<Ly&#65533;&#65533; =&#987;&#65533;O&#65533;&#65533;P&#65533;d&#65533;y|P&#65533;|&#65533;&#65533;&#65533;&#65533;M
J&#65533;&#65533;@&#65533;&#65533;P&#65533;&#65533;&#929; &#65533;&#65533;O&#65533;&#65533;PI&#65533;d&#874;&#65533;&#65533;&#65533;&#65533;QUK&#65533;&#65533;t&#65533;&#65533;D&#65533;d&#65533;&#65533;&#65533;&#65533;-&#65533;R-@&#65533;&#65533;&#1090;&#1056;L&#65533;|R&#65533;&#65533;&#65533;R&#65533;&#65533;&#65533;&#65533;&#65533;Q&#65533;TR&#65533;&#65533;&#992;@&#65533;&#212;&#65533;&#65533;RwT&#65533;&#65533;DL-U&#65533;&#1700;L	S&#65533;&#65533;&#65533;&#65533;&#65533;&#65533;R&#65533;l&#65533;3&#65533;L&#65533;$S6S&#65533;&#65533;!&#65533;&#65533;&#65533;Sz&#65533;P&#65533;R7&#65533;S&#65533;R)&#65533;H0&#65533;&#65533;
Q?&#65533;F
v&#65533;L&#65533;&#65533;&#65533;;&#65533;F&#65533;&#65533;&#65533;/=@mTn&#65533;R>&#65533;&#65533;U&#65533;B&#65533;C&#65533;&#65533;%&#65533;&#65533;&#65533;TN&#65533;G.&#65533;R-&#65533;&#65533;&#65533;J&#65533;&#65533;&#65533;&#65533;N\&#65533;mdR pRL&#65533;UxTMU&#65533;U,&#65533;T\&#65533;&#65533;DK`&#65533;&#65533;5&#65533;&#65533;S&#65533;&#65533;-&#65533;mT&#65533;H&#65533;gTR5TmmP&#65533;U8&#65533;iu&#1319; &#65533;L-Sf&#65533;&#65533;S}U&#65533;$&#65533;p&#65533;Dk=WxU@FmWO&#65533;&#1123;&#65533;&#65533;x&#65533;&#65533;&#65533;W`&#65533;&#1376;&#65533;&#65533;F &#65533;Z X&#65533;X&#65533;X&#65533;m&#65533;&#65533;=X&#65533;]X&#65533;-&#1540;}X&#65533;&#65533;X&#65533;&#65533;X&#65533;&#65533;&#65533;X&#65533;&#65533;&#1548;&#65533;X&#65533;&#65533;X&#65533;&#65533;&#1549;Y&#65533;Y&#65533;-X&#65533;&#65533;&#1554;MY&#65533;&#65533;WhlU @&#1613;E&#1602;U&#1620;&#65533;Y&#65533;&#65533;Y&#65533;&#65533;Y&#65533;&#65533;Y&#65533;&#65533;Y&#65533;&#65533;Y&#65533;&#65533;&#1624;MY&#65533;&#65533;&#1538;&#65533;&#65533;cY&#65533;T&#65533;F0&#1574;mZ&#65533;}&#65533;Z&#65533;Z&#65533;mX&#65533;&#65533;&#1704;X&#65533;&#65533;Z&#65533;&#65533;Z&#65533;&#65533;&#1710;&#65533;Z&#65533;[&#65533;[&#65533;&#1779;-[&#65533;&#65533;&#1705;U&#1767;u&#1703;&#1784;}&#1768;&#65533;&#1771;XH&#65533;V&#65533;&#65533;ENx&#1787;&#65533;[&#65533;&#65533;[&#65533;m[&#65533;mZ&#65533;5&#65533;&#65533;M&#1847;=\&#65533;]\&#65533;\&#397;&#65533;&#65533;E\&#493;\&#541;&#65533;&#65533;\&#853;&#1851;&#65533;&#1722;&#65533;\&#65533;]HH&#1725;&#65533;C&#65533;&#65533;&#65533;M]&#65533;]]&#65533;m]&#65533;}]&#1549;]&#1629;]&#1709;]&#65533;]&#65533;y-&#65533;/|T XH`&#65533;&#65533;&#65533;^&#65533;^&#65533;-^&#65533;=&#65533;&#65533;&#65533;&#1863;dNh&#65533;-&#65533;&#65533;&#65533;^&#65533;u&#65533;&#65533;}&#65533;&#65533;^&#65533;&#65533;&#65533;&#65533;^&#65533;&#65533;^&#65533;&#65533;^&#65533;&#65533;^&#65533;_&#65533;_&#65533;-_&#65533;_&#65533;M_&#65533;&#65533;^&#65533;&#65533;^&#65533;D&#65533;&#65533;_&#65533;&#65533;#&#65533;_&#65533;&#65533;_&#65533;U&#65533;&#65533;&#65533;_&#65533;&#65533; &#65533;&#65533;_`K{-`&#65533;&#65533;&#65533;M`f&#65533;&#65533;m`&#65533;`	&#65533;`
&#65533;&#65533;&#65533;_&#65533;`|	`&#65533;`&#65533;`&#65533;{`a?Y`>aNa&#65533;&#65533;`na*&#65533;`&#65533;a&#65533;&#65533;q:`&#65533;a1a&#65533;a&#65533;a&#59520;  !&#65533;   ,  7  &#65533; &#65533; Y	H&#65533;&#65533;&#65533;&#65533;*\&#560;&#65533;&#199;#J&#65533;H&#65533;&#65533;&#331;&#65533;&#65533;&#65533;K0l &#65533;I&#65533;&#65533;&#595;(S&#65533;\&#626;&#65533;&#727;0c&#65533;FN&#65533;&#65533;oe&#65533;&#627;&#65533;&#991;@&#65533;
&#65533;p&#65533;&#1123;H&#65533;*]&#692;&#65533;&#1255;P&#65533;J&#65533;J&#65533;&#65533;&#1387;X&#65533;j&#65533;&#65533;&#65533;&#65533;G&#65533;&#65533;&#65533;C&#65533;4cC&#65533;\&#758;&#65533;&#1783;p&#1650;KV- 6&#65533;t&#65533;&#65533;&#695;&#65533;&#2047;&#65533;L&#65533;&#65533;&#65533;&#200;+^&#65533;&#65533;&#65533;.fd#K6{&#65533;&#65533;&#1656;&#65533;3k&#1948;&#65533;2e&#608;&#65533;&#65533;z&#312;&#65533;&#65533;&#1256;S&#65533;^&#890;&#65533;&#65533;&#65533;|&#65533;&#65533;&#65533;&#65533;,&#65533;&#1784;s&#65533;vy&#65533;&#65533;&#65533;jN&#65533;&#65533;M&#65533;&#65533;&#65533;&#65533;&#531;+_&#65533;\&#65533;c&#1681;&#854;&#65533;M&#65533;&#65533;&#65533;&#65533;$&#65533;&#1422;<&#65533;Y&#65533;&#65533;&#65533;&#203;&#65533;O&#65533;&#65533;j&#544;&#65533;&#65533;_&#65533;>&#65533;&#65533;&#65533;&#65533;&#65533;&#735;O&#65533;&#65533;&#65533;&#65533;&#65533;u&#65533;F&#1278;&#65533;&#65533;&#65533;pI&#65533;~h&#65533;&#65533;&&#65533;&#65533;#v&#65533;&#65533;&#65533;&#65533;&#65533;&#65533;l&#65533;&#65533;&#65533;&#65533;f&#65533;&#4519;1&#65533; &#65533;&#65533;R|&#65533;h&#65533;(&#65533;&#65533;T&#65533;"&#65533;&#34947;&#65533;(&#65533;4&#65533;X&#65533;#&#1085;&#65533;&#65533;&#65533;&#65533;h&#65533;@)di&#65533;&#65533;h&#65533;&#65533;m'&#384;C6&#65533;&#65533;PN&#65533;&#65533;&#65533;!i&#21852;1&#65533;\v&#65533;&#65533;b`)&#65533;lQH&#65533;&#65533;^&#65533;&#65533;&#65533;	&#65533;h&#65533;p&#65533;&#65533;Rd&#65533;i&#65533;x&#65533;&#65533;&&#65533;r&#65533;&#65533;' &#65533;&#1369;&#30724;&#65533;]a&#65533;&#65533;&#65533;l&#65533;&#35024;&#65533;&#6292;RJb&#65533;&#65533;6U&#39324;&#65533;&#65533;&#65533;d&
&#43556;&#65533;j&#43624;&#65533;&#65533;h&#65533;&#65533;&#65533;&#65533;&#43760;R&#65533;:]&#65533;&#65533;&#65533;j&#47992;&#65533;&#65533;)&#65533;&#65533;&#65533;&#65533;&#65533;&#65533;+,n&#65533;k&#65533;&#65533;&&#65533;&#65533;&#65533;6&#65533;&#65533;&#65533;F+&#65533;&#65533;&#65533;Vk&#65533;&#65533;&#65533;f&#65533;&#65533;&#65533;&#65533;v&#65533;&#65533;&#65533;&#65533;&#65533;+&#65533;&#65533;k&#65533;&#35243;&#65533;&#65533;&#65533;&#65533;&#65533;&#65533;+&#65533;&#65533;&#65533;k&#65533;&#65533;&#65533;&#65533;&#65533;&#65533;&#65533;&#65533; ,&#65533;&#65533;l&#65533;&#65533;'&#65533;&#65533;&#65533;7&#65533;&#65533;&#65533;G,&#65533;&#65533;Wl&#65533;&#65533;g&#65533;&#65533;&#65533;w&#65533;&#65533;&#65533; &#65533;,&#65533;&#65533;$&#65533;l&#65533;&#65533;(&#65533;&#65533;&#65533;&#65533;,&#65533;&#65533;&#65533;&#65533;0&#65533;,&#65533;&#65533;4&#65533;l&#65533;&#65533;8&#65533;&#65533;&#65533;<&#65533;&#65533;&#65533;&#65533;@-&#65533;&#65533;Dm&#65533;&#65533;H'&#65533;&#65533;&#65533;L7&#65533;&#65533;&#65533;PG-&#65533;&#65533;TWm&#65533;&#65533;Xg&#65533;&#65533;&#65533;\w&#65533;&#65533;&#65533;`&#65533;-&#65533;&#65533;d&#65533;m&#65533;&#65533;h&#65533;&#65533;&#65533;&#65533;l&#65533;&#65533;&#65533;&#65533;p&#65533;-&#65533;&#65533;t&#65533;m&#65533;&#65533;x&#65533;&#65533;&#65533;|&#65533;&#65533;&#65533;&#65533;&#1984;.&#65533;&#65533;&#65533;n&#65533;&#65533;'&#65533;&#65533;&#65533;7&#65533;&#65533;&#65533;G.&#65533;&#65533;Wn&#65533;&#65533;g&#65533;&#65533;&#65533;w&#65533;&#65533;&#30727;.&#65533;&#35095;n&#65533;&#39463;&#65533;&#65533;&#43831;&#65533;&#65533;&#65533;&#65533;.&#65533;&#65533;&#65533;n&#65533;&#65533;&#65533;&#65533;&#65533;&#65533;&#65533;&#65533;&#65533;&#65533;&#65533;/&#65533;&#65533;&#65533;o&#65533;&#65533;&#65533;'&#65533;&#65533;&#65533;&#65533;7&#65533;&#65533;&#65533;&#65533;G/&#65533;&#65533;&#65533;Wo&#65533;&#65533;&#65533;g&#65533;&#65533;&#65533;&#65533;w&#65533;&#65533;&#65533;&#65533;&#65533;/&#65533;&#65533;&#65533;o&#65533;&#65533;&#35311;&#65533;&#65533;&#65533;&#65533;&#65533;&#65533;&#65533;&#65533;/&#65533;&#65533;&#65533;&#65533;o&#65533;&#65533;&#65533;&#65533;&#65533;&#65533;&#65533;&#65533;&#65533;&#65533;&#65533; &#65533; H&#65533;&#65533;&#65533;L&#65533;&#65533;&#65533;:&#65533;&#65533;&#65533;&#65533;'H&#65533;
Z&#65533;&#65533;&#800;7&#65533;&#65533;z&#65533;&#65533; &#65533;GH&#65533;&#65533;&#65533;&#65533;(L&#65533;
W&#65533;&#65533;&#65533;&#65533;&#65533;0&#65533;&#65533;gH&#65533;&#65533;&#65533;&#65533;8&#801;w&#65533;&#65533;&#65533;&#65533;&#65533;@&#65533;&#65533;&#65533;H&#65533;"&#65533;HL&#65533;&#65533;&#65533;&#65533;&:&#65533;P&#65533;&#65533;&#65533;H&#65533;*Z&#65533;X&#802;&#65533;&#65533;&#65533;.z&#65533;`&#65533;&#65533;H&#65533;2&#65533;&#65533;hL&#65533;&#65533;&#65533;&#65533;6&#65533;&#65533;p&#65533;&#65533;&#65533;H&#65533;:&#65533;&#65533;x&#803;&#65533;&#65533;&#65533;>&#65533;&#65533;&#65533; I&#65533;B&#65533;L&#65533;"&#65533;&#65533;F:&#594956;&#65533;$'I&#65533;JZ&#65533;&#804;&7&#65533;&#65533;Nz&#65533;&#65533;(GI&#65533;R&#65533;&#65533;-&#65533;&#65533;D%2&#65533;&#65533;U&#65533;&#65533;&#65533;&#65533;&#65533;&#65533;+c&#65533;&#65533;Z&#65533;&#65533;&#805;,wiK]&#65533;&#65533;&#65533;&#65533;&#65533;/&#65533;&#65533;&#65533;b&#65533;&#65533;L&#65533;0&#65533;iLe6s&#65533;&#65533;&#65533;$ &#65533; A&#65533;&#1792;6&#65533;&#65533;Mmf&#65533;&#65533;&#65533;&#65533;&#65533;8&#65533;9No&#65533;&#65533;&#65533;Lg8&#1145;Nu&#65533;&#65533;&#65533;&#65533;|&#65533;<&#65533;9Ow&#65533;&#65533;&#65533;&#65533;g<&#65533;&#65533;&#65533;JX&#65533;&#65533;&#65533;@&#65533;P&#65533;R3&#65533;-(B&#65533;&#1029;:T&#65533;M&#65533;DQ&#65533;N&#65533;&#65533;&#65533;(F-&#65533;&#1101;zT&#65533; &#872;H;R&#65533;J&#65533;&#65533;&#65533;&#65533;$0M&#65533;&#65533;&#65533;&#65533;/-)LMJ&#1241;&#65533;T&#65533;8&#65533;&#65533;Nk&#65533;S&#65533;&#65533;&#65533;&#65533;)&#65533;&#65533;#&#65533;I&#1311;&#65533;&#65533;&#65533;FM&#65533;O&#65533;&#65533;T&#65533;&#65533;&#65533;Jm&#65533;K7TJ:b&#65533;.&#65533;&#65533;S&#65533;&#65533;U&#65533;v&#65533;&#65533;\&#65533;Vy&#65533;&#65533;&#65533;Vu&#65533;C=(Q[&#65533;P&#65533;.&#1325;&#65533;+5&#65533;
&#65533;&#1717;&#65533;w&#65533;h^&#1738;&#1534;&#65533;&#1391;|&#65533;&#65533;`K&#1591;&#1456;&#65533;&#65533;(JU&#65533;U&#65533;&#65533;&#1387;b&#65533;&#65533;c+&#65533;&#65533;R&#65533;&#65533;g&#65533;&#65533;U&#65533;Y&#65533;z&#65533;&#65533;&#65533;&#65533;lh-&#65533;S&#65533;.V&#65533;X&#65533;*A&#65533;&#65533;P&#65533;B&#1333;	&#65533;&#65533;j)*&#1728;&#65533;&#1430;&#65533;&#65533;&#65533;mku&#65533;Z&#65533;&#65533;&#1463;&#65533;&#1901;p{;&#65533;&#65533;7&#65533;&#277;)f&#65533;Y&#1314;~V&#65533;&#65533;%mt&#65533;+&#65533;&#65533;&#65533;&#65533;&#65533;V&#65533;jK&#65533;9&#65533;&#65533;R&#65533;&#65533;&#65533;owk&#65533;\&#65533;rv&#65533;&#65533;oz&#65533;^&#65533;&#65533;&#65533;hM-BoK_&#65533;&#65533;&#1470;&#65533;=&#65533;}&#65533;&#65533;&#65533;&#65533;&#1535;&#65533;&#65533;&#65533;&#65533;L&#65533;&#65533;&#65533;&#65533;Fp&#65533;&#65533;{&#65533;&#65533;Z&#65533;&#65533;&#65533;m&#65533;z',&#65533;
&#65533;&#65533;&#65533;&#65533;&#1388;|&#65533;&#65533;&#65533;&#65533;&#65533;&#65533;&#65533;C&#65533;&#65533;&#65533;t&#65533;&#65533;-l\&#65533;&#65533;&#310;X&#65533;seq&#65533;]<c&#65533;U&#65533;7&#65533;q&#65533;m&#65533;&#65533;f8&#65533;&#65533;&#65533;&#65533;&#65533;A<&#65533;Y&#65533;6+s&#65533;KW#;&#65533;&#65533;PFrx&#65533; &#65533;&#65533;&#65533;R>&#65533;&#65533;&#65533;&#65533;&#65533;&#65533;r6&#65533;@^)&#65533;q&#65533;&#65533;&#65533;&#65533;&#65533;/F&#65533;&#65533;&#65533;&#65533;&#65533;5&#65533;y&#65533;&#65533;j&#65533;s&#65533;&#65533;&#65533;&#65533;2&#65533;&#65533;&#65533;M&#65533;.U&#65533;&#65533;g&#65533;&#704;&#65533;&#65533;+0W&#131;&#65533;&#65533;&#65533;&#65533;&#65533;7+v&#65533;&#65533;&#874;&#65533;\_&#65533;V&#65533;&#65533;IV&#65533;&#65533;3&#65533;&#65533;K'&#65533;&#65533;&#65533;&#65533;4&#65533;&#65533;&#65533;Sk&#65533;&#267;Nu&#65533;&#65533;&#65533;R&#65533;&#65533;Vv&#65533;&#65533;Y&#65533;hZ&#65533;&#294;2&#65533;k&#65533;&#65533;[&#65533;z&#65533;S54&#65533;&#65533;k&#1752;&#65533;z&#65533;&#65533;&#65533;&#65533;C&#65533;&#65533;e;&#65533;&#590;v&#65533;&#65533;&#65533;*&#65533;&#65533;&#65533;&#65533;&#65533;6&#65533;&#65533;&#65533;&#65533;W;2&#65533;&#566;&#65533;&#65533;&#65533;-&#65533;&#65533;V&#1467;&#59997;&#65533;M&#65533;v&#65533;&#65533;&#65533;v7&#65533;&#65533;&#65533;<&#65533;&#1741;7&#65533;&#65533;&#65533;&#65533;r&#65533;&#65533;&#65533;&#65533;*c&#65533;&#65533;on&#65533;&#65533;&#65533;`&#65533;7#cmo#&#65533;&#65533;&#65533;8&#65533;&#65533;&#65533;&#65533;6&#65533;&#65533;&#65533;3&#65533;&#65533;z&#65533;{&#65533;&#65533;&#65533;R1&#65533;&#65533;66&#65533;&#65533;&#65533;&#65533;&#65533;U&#65533;&#65533;s&#65533;&#65533;&#65533;e&#65533;&#65533;W&#65533;j;&#65533;&#65533;W&#65533;&#65533;&#65533;&#65533;&#65533;&#65533;O&#65533;&#65533;=u&#65533;&#65533;=&#65533;&#65533;&#65533;<&#65533;&#38329;&#65533;i~&#65533;{&#65533;&#65533;&#274;f&#65533;&#795;.&#65533;}&#65533;0/&#65533;&#1335;&#65533;t&#65533;6&#65533;&#65533;&#65533;y&#645;&#55251;&#65533;e/:&#65533;&#65533;&#65533;&#65533;O&#65533;&#65533;&#65533;BMz&#65533;&#65533;N&#65533;~&#65533;[&#65533;&#65533;v&#65533;:&#65533;&#65533;s&#65533;&#65533;_e&#65533;&#65533;&#65533;u&#65533;~&#65533;&#65533;s&#65533;&#65533;&#65533;&#65533;#~&#65533;"&#65533;1L&#65533;H}&#65533;&#65533;&#65533;~&#65533;&#65533;wk;&#65533;&#65533;&#65533;}&#65533;&#65533;&#1532;&#65533;&#65533;&#65533;R>&#65533;&#65533;}&#65533;I&#65533;&#65533;&#931;&#65533;&#65533;q}&#65533;g&#65533;&#65533;w&#65533;&#65533;&#65533;&#65533;=&#65533;&#65533;,&#65533;&#65533;#&#65533;&#65533;O&#65533;&#65533;&#65533;1O&#65533;&#65533;&#65533;&#65533;&#65533;&#65533;&#65533;&#65533;_|&#65533;&#65533;&#1952;&#65533;?&#65533;&#65533;'&#65533;v&#65533;[&#65533;&#65533;&#65533;'z&#1779;&#65533;&#65533;&#65533;W&#65533;&#65533;&#65533;&#65533;}&#65533;I&#65533;&#65533;&#65533;&#65533;&#65533;&#65533;O?u&#65533;&#65533;&#65533;z&#65533;[&#65533;&#65533;&#65533;&#65533;&#65533;&#1823;O&#65533;&#28415;&#65533;&#65533;7&#65533;&#1931;MV&#65533;V&#65533;&#65533;&#65533;&#65533;}&#65533;'&#65533; hvp&#65533;'~&#65533;g&#65533;t&#65533;P&#65533;f'G}&#65533;&#65533;&#65533;h|&#65533;&#65533;m&#65533;vqZ&#65533;x&#65533;W{!x{#&#65533;{%&#65533;{&#65533;&#65533;q&#65533;WH&#65533;&#65533;&#65533;.x|G^&#65533;Wbwg&#65533;g~/&#65533;&#65533;`gr&#65533;S&#151;&#65533;8Ha?8b3&#65533;Y&#65533;&#65533;{&#65533;G{$&#65533;x"&#516;K&#65533;N{H&#65533;t&#65533;o&#65533;&#65533;R&#65533;5&#65533;:&#65533;&#65533;&#65533;p
&#514;hx\&#65533;5&#65533;Y+HH&#65533;'&#65533;&#65533;}&#518;&#65533;vk&#65533;l&#65533;&&#65533;U&#65533;p&#65533;nc&#65533;.HruHxxSZ&#65533;yx&#65533;G&#65533;}Xya(&#65533;#&#65533;d&#65533;&#65533;&#65533;&#65533;&#65533;g8H&#65533;&#65533;&#65533;&#65533;&#65533;&#65533;&#65533;&#65533;&#65533;}nx&#65533;>&#65533;Q_&#65533;&#65533;&#65533;&#65533;&#65533;8&#65533;eZ&#65533;(H-&#65533;&#65533;&#65533;8&#65533;&q&#65533;W&#65533;X&#65533;&#65533;&#65533;&#65533;Jh&#65533;Q&#65533;&#65533;&#65533;x&#65533;&#65533;&#65533;&#65533;&#65533;u&#65533;&#65533;&#65533;&#65533;&#65533;&#65533;&#65533;&#65533;&#65533;k&#65533;&#65533;y&#65533;xh&#65533;'y&#65533;&#1544;&#65533;]&#65533;8&#65533;&#65533;&#65533;X&#65533;8k&#65533;&#524;1&#65533;U^x&#65533;&#214;&#65533;78VP&#65533;&#65533;&#65533;&#65533;&#65533;&#65533;&#1540;&#65533;&#65533;|&#65533;&#65533;&#1539;]h&#65533;&#65533;&#65533;~tXq&#1558;&#65533;&#65533;8&#65533;&#65533;&#1549;!&#25280;&#65533;XX&#65533;&#65533;&#65533;&#65533;m&#65533;&#65533;&#65533; &#65533;&#65533;&#65533;(p&#65533;U&#65533;&#65533;h&#65533;&#65533;&#65533;&#65533;Z&#65533;&#65533;&#65533;&#65533;r&#1551;&#1614; U&#65533;&#65533;&#65533;&#65533;&#65533;&#65533;&#65533;X&#65533;X&#65533;&#65533;&#1553;&#65533;&#65533;&#65533;V&#65533;&#45568;&#65533;&#65533;&#65533;&#65533;8&#65533;&#65533;&#65533;oh&#65533;&#65533;6&#65533;c9&#65533;
&#1616;&&#65533;&#65533;&#65533;&#65533;shYI&#65533;&#65533;W&#65533;&#65533;&#65533;G(&#65533;5i&#65533;M8&#65533;O&#65533;&#65533;&#65533;I&#65533;|&#65533;w-I&#65533;R&#1619;	&#65533;&#65533;&#65533;&#65533;2&#65533;&#65533;>I&#65533;&#65533;&#65533;c"&#65533;u&#65533;&#65533;^T9&#65533;7&#65533;&#65533;v&#65533;&#65533;w&#65533;6&#65533;&#65533;J&#587;Hi&#65533;o&#65533;&#65533;k&#65533;b8&#65533;G:Y&#65533;<&#597;zi&#65533;g&#65533;&#65533;17&#65533;b&#65533;&#65533;d&#65533;M&#65533;Uu&#65533;G&#65533;&#65533;\&#65533;&#65533;'&#585;&#65533;&#65533;&#65533;;)&#65533;_&#65533;k&#65533;&#65533;l)&#65533;R&#1600;&#65533;&#65533;&#65533;~&#65533;&#65533;&#65533;e&#65533;&#65533;&#65533;h&#65533;&#65533;V9&#65533;&#65533;&#65533;&#65533;&#1944;&#65533;sgs&#65533;v&#65533;|t&#65533;|&#65533;&#65533;x&#65533;&#65533;+&#65533;&#65533;&#65533;&#65533;}&#65533;hSA&#65533;&#65533;CI&#65533;&#65533;&#65533;&#65533;&#520;L&#65533;{&#65533;&#65533;&#65533;&#65533;e&#65533;&#65533;&#65533;x&#65533;0Y&#65533;M%&#65533;m&#65533;K&#1622;'f&#65533;&#65533;H&#65533;z&#65533;&#65533;5&#65533;&#65533;I&#65533;&#65533;I&#65533;h&#65533;{j&#65533;i&#65533;&#65533;&#65533;&#65533;i&#65533;&#65533;&#65533;&#65533;&#374;&#65533;&#65533;&#65533;&#65533;&#65533;ik&#1833;sU&#65533;&#1175;&#65533;S&#65533;&#65533;&#65533;&#65533;&#65533;G&#65533;&#1289;&#65533;	&#65533;g&#65533;&#65533;&#65533;$&#65533;&#65533;y&#1629;&#65533;&#65533;_&#65533;&#65533;&#65533;&#65533;&#65533;&#65533;h&#65533;&#65533;&#65533;&#65533;&#65533;T&#1561;G&#1689;&#65533;&#65533;&#38455;&#65533;&#65533;&#65533;&#65533;j&#65533;&#65533;`&#65533;&#65533;&#65533;(VL&#65533;&#65533;&#65533;&#20582;&#65533;&#65533;&#65533;7&#65533;&#65533;I&#65533;&#673;b&#65533;&#65533;	&#65533;&#65533;&#65533;	&#65533;&#65533;I&#65533;&#65533;f&#65533;&#65533;&#65533;&#65533;&#7646;&#65533;U&#65533;J&#65533;&#65533;&#65533;&#65533;yp&#65533;&#34885;d&#65533;&#65533;I&#65533;&#65533;r&#65533;)&#65533;&#65533;xI&#65533;&#65533;	&#65533;0&#65533;TZ&#65533;Vz&#65533;X&#65533;&#65533;Z&#65533;&#65533;\&#1701;^&#65533;&#65533;`&#65533;b:&#65533;dZ&#65533;Y&#65533;	&#65533;&#65533;I&#65533;&#65533;&#65533;"&#65533;k&#65533;"&#65533;&#65533; &#65533;t&#65533;&#65533;v&#1702;vZ&#65533;z&#65533;&#65533;|Z&#65533;x&#65533;&#65533;{:r
&#65533;}JqJ&#65533;&#65533;z&#65533;s&#679;&#65533;&#65533;&#65533;&#65533;&#65533;Z&#65533;&#65533;&#65533;&#65533;z&#65533;&#65533;&#65533;I&#65533;&#65533;&#65533;&#65533;&#65533;&#65533;&#65533;&#65533;&#65533;&#1705;&#65533;&#65533;&#65533;&#65533;D	 	&#65533; &#65533;P&#65533;&#65533;j&#65533;&#65533;Z&#65533;&#65533;:&#65533;&#65533;&#65533;&#65533;&#65533;&#43697;&#65533;&#65533;&#65533;J&#65533;&#65533;Z&#65533;&#65533;*&#65533;&#65533;:&#65533;&#65533;j&#65533;&#65533;z&#65533;&#65533;&#65533;&#65533;&#65533;&#65533;&#65533;&#1707;&#65533;&#683;&#570;&#65533;&#65533;&#65533;&#346;&#65533;&#65533;z&#65533;&#65533;:&#65533;&#65533;pI&#65533;`	p &#65533;z&#65533;&#1578;&#65533;&#1498;&#65533;&#65533;&#65533;&#65533;&#685;&#65533;&#685;&#65533;:&#65533;&#65533;*&#65533;&#22190;&#36526;&#65533;&#686;&#65533;&#1710;&#65533;&#65533;&#65533;&#65533;&#65533;&#65533;J&#65533;&#65533;j&#65533;&#65533;&#65533;&#65533;&#65533;&#65533;&#65533;&#65533;Z&#65533;&#65533;&#65533;&#65533;j	&#65533;`I&#65533;P`&#65533;{&#65533;
&#65533;&#65533;&#65533;&#65533;&#1776;&#65533;&#65533;&#65533;;&#65533;[&#65533;{&#65533;&#65533;&#65533;&#65533;&#65533;&#1777; k&#65533;&#65533;dI&#65533;&#65533;&&#65533;&#65533;({&#65533;*&#65533;&#65533;,&#65533;&#65533;.&#1778;0K&#65533;&#65533;&#304;%{&#65533;5&#65533;[7&#65533;&#65533;&#65533;&#65533;6&#65533;&#65533;>&#1779;@&#65533;&#65533;?+&#65533;A&#755;D{&#65533;F&#65533;&#65533;C&#65533;&#65533;E&#65533;&#65533;N&#1780;P&#65533;&#65533;O+&#65533;Q&#756;TK&#65533;#KI&#65533;&#65533;\&#65533;&#65533;^&#1781;`&#65533;&#65533;b&#65533;)&#65533;&#65533;&#65533;&#65533;[&#65533;Sk&#65533;l&#65533;&#65533;n&#65533;&#65533;p{&#65533;m&#65533;s+&#65533;ok&#65533;t{&#65533;9&#65533;&#65533;&#65533;7K&#65533;c&#65533;&#65533;;&#65533;&#65533;[&#65533;&#65533;k&#65533;&#65533;&#65533;&#65533;&#65533;&#65533;&#65533;&#65533;&#1784;&#65533;&#65533;&#65533;&#65533;&#65533;&#65533;I[&#65533;&#65533;&#65533;[&#65533;&#65533;&#65533;&#65533;&#65533;&#65533;&#65533;&#65533;{&#65533;&#65533;&#48733;&#65533;&#65533;A&#65533;&#65533;&#65533;&#65533;&#65533;&#65533;&#65533;&#65533;&#65533;&#65533;&#65533;&#65533;&#1786;&#65533;K&#65533;<&#65533;I&#65533;&#65533;&#65533;;&#65533;&#65533;&#65533;&#65533;&#65533;&#65533;&#65533;&#65533;&#65533;&#65533;;&#65533;&#65533;I&#65533;&#65533;&#65533;&#65533;;&#65533;&#65533;[&#65533;&#65533;[&#65533;&#65533;&#65533;H&#65533;&#65533;&#65533;&#65533;&#1788;&#65533;&#65533;&#65533;&#65533;&#65533;F{&#65533;&#65533;KIh+&#65533;&#65533;[&#65533;&#1627;&#65533;&#1707;&#65533;&#65533;&#1789;&#65533;&#65533;[&#65533;[&#65533;|[I~&#65533;&#1051;&#65533;&#36606;&#65533;&#65533;&#65533;&#65533;&#65533;H&#65533;&#765;&#65533;&#65533;&#65533;&#65533;&#65533;k&#65533;&#65533;k&#65533;&#65533;&#65533;&#65533;&#65533;&#65533;&#766; &#65533;&#65533;[&#65533;&#65533;&#65533;&#65533;C+&#65533;&#65533;&#65533;&#1845;&#65533;{I&#65533;{&#65533;&#5887;<&#65533;\&#65533;&#65533;&#752;&#65533;&#65533;H&#65533;&#65533;&#65533;
&#65533;&#65533;&#65533;&#65533;[I&#65533;K&#65533;&#65533;&#65533;{&#65533;&&#65533;&#65533;&#65533;&#65533;l&#65533;&#65533;t&#65533;&#65533;&#65533;&#65533;2&#65533;&#65533;3L&#65533;P&#65533;&#65533;t&#65533;4&#65533;&#65533;5&#65533;&#65533;&#764;&#65533;H&#65533;&#65533;%&#65533;&#65533;D&#65533;&#65533;F&#65533;&#65533;6&#267;4&#65533;>&#65533;&#65533;P&#65533;&#65533;,I<&#65533;J&#65533;&#65533;E&#65533;&#65533;X&#65533;&#65533;G,&#65533;&#65533;`&#65533;&#65533;&#65533;&#65533;&#266;4&#65533;b&#65533;hL&#65533;!&#65533;&#65533;\|&#65533;G&#65533;&#65533;n&#65533;&#65533;K&#65533;.|&#65533;f&#65533;&#65533;x|&#65533;&#65533;k&#65533;8<I:l&#65533;p&#65533;&#321;&#65533;&#386;,&#65533;&#65533;K&#65533;&#65533;z&#65533;&#65533;&#460;&#65533;k<I&#65533;&#65533;&#530;&#65533;&#65533;&#65533;;&#337;T&#65533;GK&#538;<&#540;l&#541;&#65533;&#65533;^&#211;<&#660;|&#65533;&#65533;&#65533;&#197;&#65533;&#667;&#65533;&#620;|&#65533;&#65533;&#1791;&#65533;\&#690;L&#680;&#65533;&#65533;&#65533;&#65533;_L&#755;&#65533;&#65533;&#65533;&#1783;&#65533;;&#65533;&#65533;&#65533;&#619;&#813;&#65533;|&#650;&#65533;&#762;&#65533;&#816;k&#65533;d&#65533;HN&#65533;&#65533;,&#65533;&#65533;<&#862;L&#65533;u|&#65533;w&#65533;&#65533;&#1836;&#65533;&#65533;{ &#65533;|&#65533;&#65533;<&#916;&#65533;&#65533;&#65533;&#776;&#65533;&#65533;&#316;&#65533;&#65533;&#65533;&#65533;&#65533;<&#65533;&#65533;&#65533;&#903;&#65533;&#65533;L&#65533;&#65533;&#65533;&#65533;@&#65533;&#848;&#65533;&#65533;&#65533;&#65533;&#65533;&#65533;&#65533;&#65533;&#65533;&#65533;@&#65533;&#466;&#65533;&#65533;&#65533;|&#65533;&#1932;&#65533;",&#65533;	&#65533;&#65533;g&#819;&#65533;lH&#65533;&#65533;&#65533;]&#65533;&#65533;&#65533;&#65533;%&#65533;&#65533;&#65533;H&#65533;<&#65533;&#65533;&#65533;O\&#65533;&#65533;&#65533;]&#65533;&#65533;&#65533;|&#65533;&#524;&#65533;,-&#719;&#65533;&#65533;&#65533; &#65533;%;&#65533;(&#65533;]&#65533;&}&#1116;&#65533;&#65533;&#65533;&#65533;`&#65533;;&#65533;&#65533;E&#65533;H+&#65533;9K&#65533;?}&#65533;E&#65533;&#65533;Gm&#65533;A&#65533;&#65533;L&#65533;&#65533;8k&#65533;O&#65533;&#65533;IM&#65533;K&#65533;C&#65533;=&#65533;&#65533;R&#65533;&#65533;T&#65533;&#65533;&#65533;&#1094;&#65533;&#65533;=-&#65533;P&#65533;gm&#65533;i}&#65533;h&#877;h&#65533;&#65533;d&#65533;f&#65533;&#65533;jM&#65533;s-&#65533;&#65533;j&#65533;y&#65533;&#65533;n&#65533;&#65533;x&#65533;l&#65533;&#1473;=&#65533;{M&#65533;}m&#65533;]&#65533;|]&#1420;} &#65533;&#65533;	9&#65533;&#65533;==&#1618;&#1556;&#65533;&#65533;i}&#1603;&#65533;&#1624;&#65533;&#1627;&#65533;&#1621;&#1684;]&#1626;M&#1696;m&#1699;&#65533;&#1573;&#65533;&#1703;&#65533;&#1705;m&#1645;&#1775;-&#1697;&#65533;&#1638;&#65533;=m	&#65533;H&#65533;&#65533;	&#65533;&#65533;	&#65533; &#65533;&#65533;&#65533;g&#65533;&#65533;=&#1811;}&#65533;&#669;&#65533;&#65533;}&#65533;&#65533;&#65533;&#65533;&#65533;&#65533;&#65533;&#65533;M&#65533;&#65533;&#65533;&#65533;&#65533;&#65533;&#65533;M&#65533;&#1229;&#65533;&#1773;&#65533;&#65533;&#65533;-&#65533;&#65533;&#65533;&#65533;-&#65533;&#65533;M&#65533;&#65533;&#65533;&#65533;&#829;&#1919;}&#1430;&#65533;`&#65533;&#65533;&#65533;&#65533;=&#65533;&#65533;]&#65533;&#65533;-&#2043;&#65533;HnZ	&#65533;`&#65533;&#65533;&#65533;&#65533; &#65533;>&#65533;&#65533;&#65533;	/l&#65533;P&#65533;T0&#65533;&#65533;m	n	&#65533;&#65533;&#65533;&#65533;S*&#65533;N&#65533;&#65533;&#65533;&#65533;&#65533;~&#65533;&#65533;&#65533;&#65533;&#65533;>&#65533;^&#65533;"n&#65533;!&#65533;&#65533;&#65533;&#65533; &#65533;&#65533;.&#65533;&#65533;0N&#65533;'>&#65533;,.&#65533;,^InZ&#65533;&#65533;&#65533;&#65533;&#65533;&#65533;>&#65533;&#65533;@&#65533;&#65533;B&#65533;D>&#65533;F^&#65533;H~&#65533;J&#65533;&#65533;L&#65533;&#65533;N&#65533;&#65533;P&#65533;&#65533;R&#65533;&#65533;	~
I&#65533; 	Y&#65533;&#65533;\&#65533;&#65533;&#65533;&#65533;Y&#65533;&#65533;^&#65533;b&#65533;&#65533;e&#65533;&#65533;g&#65533;d&#65533;&#65533;c&#65533;&#65533;f&#65533;&#65533;o&#65533;&#65533;h&#65533;s.&#65533;jn&#65533;i&#65533;&#65533;t~&#65533;q&#65533;&#65533;u&#65533;&#65533;|&#65533;&#65533;&#65533;`&#65533;&#65533;P7 !&#65533;   ,  )  &#65533; &#65533; YyaG A&#65533;&<&#65533;&#65533;&#198;J\H&#65533;&#65533;D&#65533;#f&#65533;&#65533;&#65533;&#462; 9&#65533;&#65533;H&#65533;&#65533;H&#65533;%C&#65533;<&#65533;&#65533;&#726;0Y&#65533;\I&#65533;&#65533;L&#65533;5c&#28457;&#65533;&#990;@y
&#65533;I&#65533;&#65533;P&#65533;E&#65533;&=&#65533;)&#65533;EP&#65533;J&#65533;J&#65533;&#65533;&#1387;X&#65533;j&#65533;&#693;&#65533;&#1519;`&#202;K&#65533;&#65533;&#1651;h&#1258;]&#758;&#65533;&#1783;p&#65533;&#669;K&#65533;&#65533;&#1915;x&#65533;&#65533;&#65533;&#759;&#65533;&#2047;&#65533;L&#65533;&#65533;&#65533;&#200;+^&#824;&#65533;&#65533;&#464;#K&#65533;L&#65533;&#65533;&#65533;&#728;3k&#65533;&#825;&#65533;&#65533;&#992;C&#65533;M&#65533;&#65533;&#65533;&#1256;S&#65533;^&#890;&#65533;&#65533;&#1520;c&#734;M&#65533;&#65533;&#65533;&#1784;s&#65533;&#65533;&#891;&#65533;&#65533;&#65533;&#65533;&#65533;N&#65533;&#65533;&#65533;&#65533;&#531;+_&#956;&#65533;&#65533;&#65533;&#65533;ED&#65533;&#65533;&#65533;&#65533;&#1587;k&#1998;]&#65533;&#65533;&#65533;&#65533;&#203;&#65533;&#65533;&#65533;G&#65533;&#65533;&#65533;b&#446;=fl&#65533;&#65533;C&#65533;&#65533;1&#65533;&#65533;&#65533;&#2031;&#65533; &#65533;(&#65533;&#65533;&#65533;&#65533;&#65533;_~&#65533;&#65533;|&#65533;&#65533;&#65533;&#65533;z&#65533;]G&#1924;V(&#65533;u&#65533;58&#65533;x`&#65533; &#65533;&#65533;}#&#65533;G"&#65533;&#65533;&#65533;"&#65533;&#65533;&#65533;b&#65533;&#65533;9&#65533;&#65533;u&#65533;h&#13139;U&#65533;{&#65533;&#65533;b&#65533;-&#65533;}C&#65533;Q&#65533;D&#65533;&#65533;&#65533;&#65533;&#39185;&#65533;&#65533;d&#65533;HV)e&#65533;&#65533;!)&#65533;[.&#65533;d&#65533;@&#65533;8&#65533;&#65533;&#804;W&#65533;h&#65533;&#65533;&#65533;\&#65533;}&#65533;&#65533;&#65533;J&	&#65533;&#65533;&#65533;a&#65533;x&#65533;ge&#65533;&#65533;&#30656;*h&#65533;|&#65533;i&#65533;v&#65533;	&#65533;&#65533;&#65533;~d&#65533;&#65533;=&#65533;&#35092;Vj&#39256;f&#65533;&#39324;v&#65533;&#39392;&#65533;*&#43556;&#65533;j&#43624;&#65533;&#65533;i&#65533;G6i$&#65533;}&#65533;&#65533;*&#47875;&#65533;Z)&#65533;&#1194;&#48060;&#65533;&#65533;&#65533;&#65533;+&#65533;&#65533;+&#65533;&#65533;&#65533;&&#65533;&#65533;&#65533;x^Y&#2034;&#65533;F+&#65533;&#65533;&#65533;Vk&#65533;&#65533;&#65533;.&#65533;j&#65533;&#65533;.[d&#65533;&#65533;&#65533;+&#65533;&#65533;k&#65533;&#35243;&#65533;&#65533;&#65533;&#65533;&#65533;&#65533;+&#65533;&#65533;&#65533;k&#65533;&#65533;&#65533;&#65533;&#65533;&#65533;&#65533;&#65533; ,&#65533;&#65533;l&#65533;&#65533;'&#65533;&#65533;&#65533;7&#65533;&#65533;&#65533;G,&#65533;&#65533;Wl&#65533;&#65533;g&#65533;&#65533;&#65533;w&#65533;&#65533;&#65533; &#65533;,&#65533;&#65533;$&#65533;l&#65533;&#65533;(&#65533;&#65533;&#65533;&#65533;,&#65533;&#65533;&#65533;&#65533;0&#65533;,&#65533;&#65533;4&#65533;l&#65533;&#65533;8&#65533;&#65533;&#65533;<&#65533;&#65533;&#65533;&#65533;@-&#65533;&#65533;Dm&#65533;&#65533;H'&#65533;&#65533;&#65533;L7&#65533;&#65533;&#65533;PG-&#65533;&#65533;TWm&#65533;&#65533;Xg&#65533;&#65533;&#65533;\w&#65533;&#65533;&#65533;`&#65533;-&#65533;&#65533;d&#65533;m&#65533;&#65533;h&#65533;&#65533;&#65533;&#65533;l&#65533;&#65533;&#65533;&#65533;p&#65533;-&#65533;&#65533;t&#65533;m&#65533;&#65533;x&#65533;&#65533;&#65533;|&#65533;&#65533;&#65533;&#65533;&#1984;.&#65533;&#65533;&#65533;n&#65533;&#65533;'&#65533;&#65533;&#65533;7&#65533;&#65533;&#65533;G.&#65533;&#65533;Wn&#65533;&#65533;g&#65533;&#65533;&#65533;w&#65533;&#65533;&#30727;.&#65533;&#35095;n&#65533;&#39463;&#65533;&#65533;&#43831;&#65533;&#65533;&#65533;&#65533;.&#65533;&#65533;&#65533;n&#65533;&#65533;&#65533;&#65533;&#65533;&#65533;&#65533;&#65533;&#65533;&#65533;&#65533;/&#65533;&#65533;&#65533;o&#65533;&#65533;&#65533;'&#65533;&#65533;&#65533;&#65533;7&#65533;&#65533;&#65533;&#65533;G/&#65533;&#65533;&#65533;Wo&#65533;&#65533;&#65533;g&#65533;&#65533;&#65533;&#65533;w&#65533;&#65533;&#65533;&#65533;&#65533;/&#65533;&#65533;&#65533;o&#65533;&#65533;&#35311;&#65533;&#65533;&#65533;&#65533;&#65533;&#65533;&#65533;&#65533;/&#65533;&#65533;&#65533;&#65533;o&#65533;&#65533;&#65533;&#65533;&#65533;&#65533;&#65533;&#65533;&#65533;&#65533;&#65533; &#65533; H&#65533;&#65533;&#65533;L&#65533;&#65533;&#65533;:&#65533;&#65533;&#65533;&#65533;'H&#65533;
Z&#65533;&#65533;&#800;7&#65533;&#65533;z&#65533;&#65533; &#65533;GH&#65533;&#65533;&#65533;&#65533;(L&#65533;
W&#65533;&#65533;&#65533;&#65533;&#65533;0&#65533;&#65533;gH&#65533;&#65533;&#65533;&#65533;8&#801;w&#65533;&#65533;&#65533;&#65533;&#65533;@&#65533;&#65533;&#65533;H&#65533;"&#65533;HL&#65533;&#65533;&#65533;&#65533;&:&#65533;P&#65533;&#65533;&#65533;H&#65533;*Z&#65533;X&#802;&#65533;&#65533;&#65533;.z&#65533;`&#65533;&#65533;H&#65533;2&#65533;&#65533;hL&#65533;&#65533;&#65533;&#65533;6&#65533;&#65533;p&#65533;&#65533;&#65533;H&#65533;:&#65533;&#65533;x&#803;&#65533;&#65533;&#65533;>&#65533;&#65533;&#65533; I&#65533;B&#65533;L&#65533;"&#65533;&#65533;F:&#594956;&#65533;$'I&#65533;JZ&#65533;&#804;&7&#65533;&#65533;Nz&#65533;&#65533;(GI&#65533;R&#65533;&#65533;L&#65533;*W&#65533;&#65533;V&#65533;&#613388;&#65533;,gI&#65533;Z&#65533;&#65533;&#805;.w&#65533;&#65533;^&#65533;&#65533;&#65533;&#65533;0&#65533;I&#65533;b&#65533;&#65533;L&#65533;2&#65533;&#65533;&#65533;f:&#65533;&#1036;&#65533;4&#65533;I&#65533;jZ&#65533;&#65533;&#806;6&#65533;&#65533;&#65533;nz&#65533;&#65533;&#65533;8&#65533;I&#65533;r&#65533;&#65533;&#65533;L&#65533;:&#65533;&#65533;&#65533;v&#65533;&#65533;&#65533;&#65533;&#65533;<&#65533;I&#65533;z&#65533;&#65533;&#65533;&#807;>&#65533;&#65533;&#65533;&#65533;~z&#65533; &#65533;@J&#1026;&#65533;&#65533;M&#65533;B&#65533;&#1030;:&#65533;&#65533;&#65533;&#65533;D&#65533;MG &#65533;&#872;F7&#65533;&#1102;z&#65533;&#65533; &#65533;HGJ&#1170;&#65533;&#65533;&#65533;(M&#65533;G&#65533;&#65533;F&#65533;&#65533;&#65533;0&#65533;&#65533;LgJ&#1242;&#436;-&#65533;&#65533;Nw&#65533;&#1246;&#65533;t&#65533;8&#65533;KJ&#1314;&#65533;&#65533;>&#65533;6&#65533;&#65533;&#1318;:&#65533;&#65533;P&#65533;&#65533;R&#65533;&#65533;&#1320;Z&#65533;&#65533;XjN&#65533;&#65533;&#1390;z&#1380;S&#65533;fU&#65533;J&#1458;&#65533;5&#65533;&#65533;&#65533;Y&#65533;&#65533;V&#65533;&#65533;&#65533;&#65533;jm&#65533;\&#65533;&#1325;&#65533;&#65533;&#65533;x&#65533;&#65533;[&#65533;&#1532;&#65533;&#65533;&#65533;$&#65533;k5&#65533;
&#65533;&#65533;V&#65533;&#65533;&#65533;&a&#65533;X&#65533;&v&#65533;&#65533;m&#65533;d&#65533;&#65533;XiFv&#65533;&#65533;eke&#65533;y&#65533;&#65533;z&#65533;&#65533;&#65533;&#65533;fg?KZ&#65533;&#65533;&#65533;&#65533;&#65533;-&#65533;j&#65533;zZg&#65533;v&#65533;&#65533;5jk&#65533;&#65533;&#65533;&#65533;&#65533;&#1718;&#65533;&#65533;efmo&#65533;&#1754;&#65533;v&#65533;&#65533;&#65533;&#65533;pa&#65533;[ew&#65533;&#65533;=iq&#65533;y&#65533;&#65533;:W&#65533;&#65533;Efs&#65533;K]&#65533;&#1717;&#65533;&#65533;}it&#65533;9&#65533;&#65533;fw&#65533;&#65533;&#65533;w&#65533;&#65533;b&#65533;w&#65533;&#65533;-/1&#971;&#65533;&#65533;w&#65533;&#65533;m&#65533;p&#65533;+&#65533;&#65533;&#695;&#65533;&#65533;&#65533;}&#65533;{&#65533;&#65533;s&#65533;&#65533;&#65533;&#65533;	&#65533; &#65533;v&#65533;&#65533;,&#65533;&#65533;K&#65533;&#65533;^*x&#65533;&#65533;m0/&#65533;&#65533;Jx&#65533;&#65533;&#65533;d/&#65533;&#65533;k&#65533;&#65533;&#933;&#65533;?|&#65533;&#65533;r&#65533;$.&#65533;&#65533;o&#65533;&#65533;&#65533;u&#374;l&#65533;&#65533;&#65533;
&#65533;Z&#65533;x&#404;&#65533;.&#65533;&#65533;[cZ&#65533;x&#65533;r&#65533;&#65533;,d&#65533;&#65533;&#65533;&#65533;&#65533;,&#65533;&#65533;&#65533;*9&#65533;Ln2h&#65533;,e&#65533;>&#65533;Q&#65533;2W&#65533;&#65533;&#65533;,k&#1652;T&#65533;&#65533;m&#65533;&#65533;J/&#65533;9&#65533;dn&#65533;&#65533;&#65533;&#65533;&#65533;0&#65533;Y&#65533;&#65533;if&#65533;&#1996;&#65533;8&#65533;r&#65533;t&#65533;&#65533;&#65533;&#65533;&#65533;Y;&#65533;&#65533;|&#65533;&#65533;&#65533;S	&#65533;@&#65533;v&#966;&#65533;&#65533;QY&#65533;D&#65533;t&#1127;l&#65533;&#65533;}&#65533;&#65533;I&#1190;&#65533;&#65533;&#65533;e&#65533;&#65533;Rjz&#65533;&#301;4&#65533;&#65533;&#65533;iR~z&#65533;)-&#65533;(O&#65533;j&#21178;&#65533;tU&#65533;(Y&#65533;&#65533;&#65533;&#65533;&#65533;m&#65533;u(i&#65533;&#65533;&#65533;&#65533;&#65533;&#65533;&#65533;G&#65533;&#65533;`&#1786;B=&#65533;&#65533;o&#65533;&#65533;)'&#65533;&#1636;f6&#65533;&#65533;,&#65533;i&#65533;&#65533;&#65533;&#1422;u&#65533;&#65533;&#65533;&#65533;ms&#65533;&#65533;&#65533;&#65533;&#65533;&#65533;&#65533;-n&#65533;&#1747;&#65533;&#65533;&#65533;&#65533;;&#65533;nk&#65533;&#65533;&#65533;&#65533;&#65533;&#65533;7oh&#65533;[&#65533;&#65533;n&#65533;&#65533;3&#65533;oe&#65533;&#65533;&#65533;>&#65533;&#65533;/pa&#1810;&#65533;&#65533;&#65533;+&#65533;p\/&#65533;&#65533;&#65533;&#65533;&#65533;'qXO\&#65533;o&#65533;&#65533;#&#65533;qTo&#65533;&#65533;&#65533;rP&#65533;&#1809;%&#65533;&#65533;&#65533;&#65533;&#65533;rK&#65533;&#65533;&#65533;-&#65533;&#65533;&#65533;sG&#65533;\&#65533;5O&#65533;&#65533;&#65533;sC&#65533;&#65533;-7[Y&#65533;&#65533;LX&#65533;&#65533;@&#65533;&#1171;&#65533;&#65533;&#65533;;&#65533;&#65533;P&#65533;&#1315;N&#65533;&#65533;[&#65533;&#65533;X&#65533;&#65533;&#1459;&#65533;&#65533;&#65533;{&#65533;&#65533;`&#65533;&#65533;&#1577;&#65533;&#65533;PG:g?&#65533;&#65533;&#65533;&#65533;v&#65533;&#65533;&#65533;o_{&#65533;&#65533;&#65533;&#65533;&#65533;&#65533;&#65533;t&#65533;&#65533;&#65533;&#65533;&#65533;&#65533;&#65533;&#65533;&#65533;&#65533;{&#65533;&#65533;&#65533;&#65533;&#65533;&#1887;&#65533;O&#65533;&#65533;&#65533;&#65533;&#65533;;&#65533;&#65533;&#65533;&#65533;D'O&#65533;&#65533;[&#65533;&#65533;&#65533;|&#65533;7&#65533;&#65533;JP&#65533;
 &#65533;&#65533;CO&#65533;&#1115;&#65533;&#65533;&#65533;?&#65533;&#65533;S&#65533;&#65533;&#1403;&#65533;&#65533;&#65533;&#65533;&#65533;cO&#65533;&#65533;&#1790;&#65533;&#65533;&#65533;&#65533;&#65533;[_	o&#65533; &#65533;&#65533;&#2045;&#65533;&#65533;O&#65533;&#65533;&#65533;&#65533;&#65533;?&#65533;&#65533;S&#65533;&#65533;{&#65533;&#65533;o~&#65533;/z&#65533;G&#65533;&#65533;&#1447;@&#65533;&#65533;&#65533;&#65533;&#65533;O&#65533;&#65533;&#65533;&#65533;&#65533;&#65533;&#65533;O&#65533;&#65533;&#65533;&#65533;O?&#65533;&#1519;}&#65533;&#65533;&#65533;&#65533;W&#65533;&#65533;&#65533;}&#65533;g?&#65533;&#65533;&#65533;&#65533;&#65533;/&#65533;&#65533;&#65533; h&#65533;&#65533;x&#65533;&#65533;&#65533;&#65533;&#65533;&#65533;G}&#65533;&#65533;M&#65533;&#65533;7&#65533;&#65533;G&#65533;h&#65533;
&#65533;&#65533;	&#65533;&#65533;X&#65533;x&#65533;&#65533;}&#65533;G~&#65533;&#65533;M&#65533;P	&#65533;&#449;&#1537; &#1538;&#65533;*&#65533;,&#65533;&#65533;.&#513;&#65533;7~&#65533;&#65533;M&#65533;W}7&#65533;&#65533;>(&#65533;?X&#65533;3&#65533;B&#65533;4x&#65533;D&#65533;~8&#65533;&#65533;NX&#65533;O&#65533;&#65533;C8&#65533;F&#65533;&#65533;Vh&#65533;&#65533;&#65533;&#65533;&#1956; &#65533;'&#65533;UH&#65533;Qx&#65533;_8&#65533;a&#65533;P&#65533;z&#65533;&#65533;&#65533;&#65533;eH&#65533;g&#518;o(&#65533;m8&#65533;&#65533;'}9&#65533;M;H&#65533;p&#65533;&#65533;r&#65533;f&#519;h&#65533;)&#65533;&#65533;&#65533;n&#65533;&#65533;&#1543;&#65533;&#65533;&#65533;&#65533;&#512;L&#65533;&#65533;&#65533;&#65533;&#65533;&#65533;&#65533;&#65533;&#65533;&#65533;&#65533;x&#65533;]X}i&#65533;M'&#65533;&#65533;&#65533;h&#65533;&#65533;&#65533;&#65533;8&#65533;G&#1536;&#65533;g&#65533;&#65533;7}=(&#65533;&#65533;H&#65533;&#65533;&#65533;&#65533;&#65533;(&#65533;#&#512;&#65533;&#65533;&#65533;L&#65533;~&#65533;&#65533;&#65533;&#65533;&#33456;&#65533;&#65533;2&#65533;~&#65533;&#65533;|[&#65533;&#65533;&#65533;X&#65533;&#65533;&#65533;&#65533;&#523;U8&#65533;&#65533;&#65533;&#1828;&#65533;&#65533;h&#65533;&#65533;x&#65533;&#65533;x&#65533;Y&#65533;y
&#65533;&#65533;&#65533;H&#65533;&#65533;&#65533;&#1928;&#65533;&#65533;H&#65533;<&#65533;}&#65533;W&#65533;&#65533;&#525;&#65533;8&#65533;&#65533;&#65533;&#65533;&#65533;X~&#65533;&#65533;{&#65533;&#65533;&#65533;&#65533;8&#65533;&#65533;H&#65533;&#65533;H}&#65533;&#65533;&#65533;&#1289;&#32270;&#65533;(&#65533;&#65533;(&#65533;&#65533;&#29607;&#65533; w&#65533;M;X&#65533;&#65533;&#65533;&#65533;&#65533;&#65533;&#65533;&#65533;&#65533;}&#65533;(&#65533;&#65533;T&#65533;)&#65533;&#65533;&#65533;&#65533;&#1550;&#65533;&#65533;|&#65533;&#1476;<&#65533;&#296;&#65533;)&#65533;&&#1613;&#65533;&#65533;z&#65533;|&#65533;&#463;&#1668;&#65533;9&#65533;2Y&#65533;&#65533;&#65533;}&#65533;&#65533;&#65533;&#65533;&#65533;&#65533;&#65533;4&#593;&#1619;&#65533;&#65533;!&#792;~&#65533;x&#65533;>&#65533;&#65533;J&#586;&#65533;&#65533;&#65533;&#65533;'}E&#581;&#65533;x&#65533;
&#65533;I	&#65533;?Y&#65533;&#65533;zM&#65533;~&#37474;&#65533;&#65533;&#65533;HY&#65533;Yy&#65533;&#65533;&#65533;D&#65533;	&#65533;MI&#65533;&#65533;&#65533;f&#65533;&#65533;r&#65533;&#65533;-&#65533;~RIzv}V&#597;&#65533;X&#65533;t&#65533;&#65533;&#1621;Q9z&#65533;}~)&#65533;zI&#65533;&#65533;'&#65533;s&#65533;&#65533;t9&#65533;&#13783;OY&#65533;7&#65533;&#65533;py&#65533;b&#65533;M&#65533;	&#65533;&#65533;&#587;jy&#65533;&#65533;&#65533;&#65533;&#1622;&#1492;&#65533;&#65533;&#65533;&#65533;&#65533;y&#65533;ki&#65533;&#65533;&#65533;z%&#65533;M&#65533;&#65533;&#65533;&#65533;y&#65533;T&#65533;NI&#65533;&#65533;&#65533;&#65533;&#65533;&#65533;&#65533;&#65533;&#65533;)&#65533;&#65533;i&#65533;y&#65533;&#65533;YMd&#602;&#65533;	&#65533;&#65533;&#579;&#65533;Y&#65533;&#38361;&#65533;{&#65533;iMo9&#65533;C&#65533;&#65533;&#65533;&#65533;f&#65533;&#65533;&#65533;&#65533;&#65533;&#1591;~!&#65533;&#1559;N&#65533;|&#1721;&#65533;&#32322;&#65533;	&#65533;&#65533;	&#65533;&#65533;&#65533;&#65533;y&#65533;%&#65533;&#65533;&#65533;Y&#65533;D&#65533;&#65533;7&#65533;&#65533;&#65533;&#65533;w&#65533;&#65533;d&#65533;&#65533;&#65533;&#65533;&#65533;Y&#65533;&#65533;&#65533;&#65533;y&#65533;&#65533;&#65533;&#61968;<	&#65533;*&#65533;	*z&#65533;&#65533;&#65533;&#65533;&#65533;&#65533;&#65533;&#65533;	&#65533;&#669;&#65533;&#65533;~&#65533;&#65533;&#65533;&#65533;}&#65533;'&#65533;:I&#65533;&#65533;y&#65533;&#65533;&#65533; Z&#65533;&#65533;&#65533;&#65533;~)&#65533;/&#65533;9M&#585;&#65533;&#673;*&#65533;S&#1626;&#65533;&#65533;&#65533;"&#65533;&#65533;TY&#65533;&#65533;t&#65533;&#65533;&#65533;&#34394;+&#65533;&#65533;&#65533;~&#65533;&#65533;&#65533;7}&#65533;&#65533;&#65533;8z&#65533;&#65533;&#65533;H&#1554;[&#65533;&#65533;&#65533;X&#65533;&#65533;&#1560;Sj&#65533;6j&#65533;:	&#65533;%&#65533; J&#65533;&#65533;z&#65533;9&#65533;&#65533;D&#65533;a&#65533;&#65533;i}&#65533;&#65533;&#65533;&#65533;&#65533;)&#65533;&#65533;)&#65533;&#1284;&#65533;`&#65533;&#65533;Y&#65533;&#65533;&#65533;&#65533;#J&#65533;\Y&#65533;&#65533;&#65533;#z&#65533;G&#1703;&#65533;&#65533;&#65533;&#65533;&#65533;&#65533;&#65533;&#65533;
z&#65533;&#65533;)&#65533;&#65533;&#65533;Mwz&#65533;B&#65533;&#65533;=&#1705;R&#65533;&#65533;&#65533;&#65533;&#65533;:&#65533;k&#617;&#65533;Z&#65533;&#65533;*&#65533;&#65533;z&#65533;&#65533;&#65533;&#65533;&#65533;)&#65533;&#65533;j&#65533;&#65533;&#617;&#65533;&#65533;yr&#65533;&#65533;s&#65533;|l:M&#65533;&#65533;+0&#65533;&#65533;g&#65533;&#65533;'&#65533;&#65533;J&#65533;&#65533;&#65533;&#65533;&#410;&#65533;&#65533;x&#65533;&#810;&#65533;&#65533;&#65533;&#378;&#65533;&#1034;&#65533;&#65533;Z&#65533;&#65533;j&#65533;&#65533;z&#65533;&#65533;&#65533;&#65533;&#65533;~&#2801;&#1707;&#65533;&#65533;&#65533;gz&#65533;&#65533;j&#65533;&#65533;j&#65533;&#65533;z&#65533;&#65533;	&#65533;&#65533;&#65533;|&#65533;&#65533;&#65533;&#65533;&#65533;&#65533;J&#65533;&#65533;&#65533;&#65533;&#65533;&#65533;&#687;&#65533;&#687;&#65533;&#65533;&#65533;*&#65533; ;&#65533;{&#65533;
k&#65533;[&#65533;&#65533;&#65533;&#65533;k&#65533;&#65533;&#65533;&#65533;z&#65533;&#65533;Z&#65533;&#65533;j&#65533;&#65533;Z&#65533;&#65533;&#65533;&#65533;|&#65533;&#65533;$+&#65533;&#65533;&#65533;j&#65533;M&#65533;&#65533;&#65533;&#65533;&#689; &#753;2k&#65533;4k&#65533;3&#65533;k&#65533;5{&#65533;:&#65533;&#65533;<&#65533;&#65533;>&#65533;&#65533;?&#1779;@;&#65533;B[&#65533; {&#65533;H&#65533;&#65533;/&#65533;&#65533;1&#756;&#65533;
&#65533;L[	&#65533;&#1167;'&#65533;	&#65533;Wk&#65533;Z&#65533;&#65533;Y&#65533;&#65533;^&#757;&#65533;z&#65533;]+&#65533;a&#65533;&#65533;^;&#65533;fK&#65533;`&#65533;&#65533;g[&#65533;h&#65533;&#65533;n&#65533;l&#65533;&#65533;m;&#65533;i{&#65533;[&#65533;&#65533;x&#65533;&#65533;|[&#65533;_&#1783;[&#65533;&#65533;u&#65533;&#65533;z:M&#65533;&#1077;&#65533;&#65533;~&#65533;&#65533;&#65533;&#1784;f&#48648;&#65533;&#65533;&#65533;&#65533;&#65533;&#65533;&#65533;&#751;&#65533;&#760;&#65533;k&#65533;&#65533;&#65533;&#65533;&#65533;&#65533;&#65533;&#65533;&#65533;&#65533;&#65533;&#65533;Y[&#65533;{&#65533;~&#759;&#65533;M&#65533;&#65533;	@	P&#65533;&#65533;&#65533; &#65533;&#65533;&#65533;&#65533;&#65533;&#65533;&#65533;&#65533;&#65533;k&#65533;&#65533;&#65533;&#65533;&#65533;K&#65533;&#65533;&#65533;$P&#65533;[&#65533;&#65533;&#65533;&#65533;{&#65533;&#65533;;&#65533;&#65533;+&#65533;&#65533;&#65533;&#65533;&#65533;k&#65533;&#65533;&#1788;&#65533;;&#65533;&#65533;{&#65533;&#65533;;&#65533;&#795;&#65533;&#65533;[&#65533;&#65533;&#65533;K&#65533;&#65533;&#65533;&#65533;+&#65533;&#65533;&#65533;&#65533;&#65533;&#65533;&#65533;&#65533;&#65533;K&#65533;&#65533;&#766;&#65533;;&#65533;$ &#65533;T&#1778;&#65533;K&#65533;&#65533;;&#65533;&#65533;+&#65533;&#39676;&#65533;+&#65533;&#65533;&#65533;&#65533;&#65533;&#65533;&#65533;&#65533;&#65533;@&#65533;&#65533;{&#65533;,&#65533; &#65533;&#65533;+&#65533;
&#65533;&#65533;&#65533;&#65533;,&#65533;	&#65533;l&#65533;<&#65533;\&#65533;&#65533;&#65533;&#65533;&#65533;&#65533;&#65533;&#65533;&#65533;&#379;&#65533;&#65533;;&#65533;"&#65533;&#186;[&#65533;&&#65533;M&#65533;&#65533;&#65533;< &#65533;&#65533;&#65533;K&#65533; &#252;&#65533;&#65533;4,&#65533;&#65533;&#65533;&#65533;<,&#65533;3&#65533;&#65533;=&#65533;&#65533;4<&#65533;>\&#65533;@L&#65533;&#65533;&#65533;G&#65533;&#65533;Ml&#65533;Jl&#65533;B&#65533;&#65533;O|&#65533;|&#65533;E\&#65533;4&#65533;&#65533;G&#65533;L&#65533;&#65533;\&#65533;W&#65533;7&#65533;&#65533;&#65533;&#65533;R&#65533;&#65533;$W&#65533;&#65533;m|olq&#65533;&#65533;t<&#65533;s&#65533;&#65533;W &#65533;{&#65533;~\&#65533;}l&#65533;y<&#65533;}&#65533;w&#65533;||&#522;1&#65533;x&#520;L&#523;l&#65533;z&#65533;&#65533;~&#65533;&#466;|&#526;&#65533;&#461;&#65533;&#65533;tL&#589;L&#469;&#65533;&#543;&#65533;&#482;&#65533;&#65533;o,&#65533;&#65533;; !&#65533;   ,    &#65533; &#65533; o&#65533;Hp&#65533;&#65533;&#65533;*L&#65533;p&#65533;&#198;J&#65533;Hq&#65533;&#330;/j&#65533;&#65533;q&#65533;&#462; ?&#65533;Ir&#65533;&#594;(O&#65533;L&#65533;r&#65533;&#726;0_&#652;Is&#65533;&#858;&#65533;&#65533;&#627;&#65533;&#991;@&#65533;
J&#65533;&#65533;&#1123;H&#65533;*]&#692;&#65533;&#1255;P&#65533;J&#65533;J&#65533;&#65533;&#1387;X&#65533;j&#65533;&#693;&#65533;&#1519;`&#202;K&#65533;&#65533;&#1651;h&#1258;]&#758;&#65533;&#1783;p&#65533;&#669;K&#65533;&#65533;&#1915;x&#65533;&#65533;&#65533;&#759;&#65533;&#2047;&#65533;L&#65533;&#65533;&#65533;&#200;+^&#824;&#65533;&#65533;&#464;#K&#65533;L&#65533;&#65533;&#65533;&#728;3k&#65533;&#825;&#65533;&#65533;&#992;C&#65533;M&#65533;&#65533;&#65533;&#1256;S&#65533;^&#890;&#65533;&#65533;&#1520;c&#734;M&#65533;&#65533;&#65533;&#1784;s&#65533;&#65533;&#65533;&#65533;)&#65533;&#65533;&#65533;&#65533;N&#65533;&#65533;&#65533;&#65533;&#531;+_&#956;&#65533;&#65533;&#65533;&#1059;K&#65533;N&#65533;&#65533;&#65533;&#65533;&#1587;k&#65533;&#957;&#65533;&#65533;&#65533;&#65533;&#203;&#65533;O&#65533;&#65533;&#65533;&#65533;&#65533;&#1259;_&#1022;&#65533;&#65533;&#65533;&#65533;&#65533;&#735;O&#65533;&#65533;&#65533;&#65533;&#65533;&#65533;&#65533;&#65533;&#1023;&#65533;&#65533;&#65533; (&#65533;&#65533;h&#65533;&#65533;&&#65533;&#65533;&#65533;6&#65533;&#65533;&#65533;F(&#65533;Vh&#65533;f&#65533;&#65533;v&#65533;&#65533; &#65533;(&#65533;$&#65533;h&#65533;(&#65533;&#65533;&#65533;,&#65533;&#65533;&#65533;0&#65533;(&#65533;4&#65533;h&#65533;8&#65533;&#65533;<&#65533;&#65533;&#65533;@)&#65533;Di&#65533;H&&#65533;&#65533;L6&#65533;&#65533;PF)&#65533;TVi&#65533;Xf&#65533;&#65533;\v&#65533;&#65533;`&#65533;)&#65533;d&#65533;i&#65533;h&#65533;&#65533;&#65533;l&#65533;&#65533;&#65533;p&#65533;)&#65533;t&#65533;i&#65533;x&#65533;&#65533;|&#65533;&#65533;&#30656;*&#34820;j&#34888;&&#65533;&#34956;6&#65533;&#35024;F*&#39188;Vj&#39256;f&#65533;&#39324;v&#65533;&#39392;&#65533;*&#43556;&#65533;j&#43624;&#65533;&#65533;&#43692;&#65533;&#65533;&#43760;&#65533;&#65533;*&#47924;&#65533;j&#47992;&#65533;&#48060;&#65533;&#65533;&#65533;&#65533;+&#65533;&#65533;k&#65533;&#65533;&&#65533;&#65533;&#65533;6&#65533;&#65533;&#65533;F+&#65533;&#65533;&#65533;Vk&#65533;&#65533;&#65533;f&#65533;&#65533;&#65533;&#65533;v&#65533;&#65533;&#65533;&#65533;&#65533;+&#65533;&#65533;k&#65533;&#35243;&#65533;&#65533;&#65533;&#65533;&#65533;&#65533;+&#65533;&#65533;&#65533;k&#65533;&#65533;&#65533;&#65533;&#65533;&#65533;&#65533;&#65533; ,&#65533;&#65533;l&#65533;&#65533;'&#65533;&#65533;&#65533;7&#65533;&#65533;&#65533;G,&#65533;&#65533;Wl&#65533;&#65533;g&#65533;&#65533;&#65533;w&#65533;&#65533;&#65533; &#65533;,&#65533;&#65533;$&#65533;l&#65533;&#65533;(&#65533;&#65533;&#65533;&#65533;,&#65533;&#65533;&#65533;&#65533;0&#65533;,&#65533;&#65533;4&#65533;l&#65533;&#65533;8&#65533;&#65533;&#65533;<&#65533;&#65533;&#65533;&#65533;@-&#65533;&#65533;Dm&#65533;&#65533;H'&#65533;&#65533;&#65533;L7&#65533;&#65533;&#65533;PG-&#65533;&#65533;TWm&#65533;&#65533;Xg&#65533;&#65533;&#65533;\w&#65533;&#65533;&#65533;`&#65533;-&#65533;&#65533;d&#65533;m&#65533;&#65533;h&#65533;&#65533;&#65533;&#65533;l&#65533;&#65533;&#65533;&#65533;p&#65533;-&#65533;&#65533;t&#65533;m&#65533;&#65533;x&#65533;&#65533;&#65533;|&#65533;&#65533;&#65533;&#65533;&#1984;.&#65533;&#65533;&#65533;n&#65533;&#65533;'&#65533;&#65533;&#65533;7&#65533;&#65533;&#65533;G.&#65533;&#65533;Wn&#65533;&#65533;g&#65533;&#65533;&#65533;w&#65533;&#65533;&#30727;.&#65533;&#35095;n&#65533;&#39463;&#65533;&#65533;&#43831;&#65533;&#65533;&#65533;&#65533;.&#65533;&#65533;&#65533;n&#65533;&#65533;&#65533;&#65533;&#65533;&#65533;&#65533;&#65533;&#65533;&#65533;&#65533;/&#65533;&#65533;&#65533;o&#65533;&#65533;&#65533;'&#65533;&#65533;&#65533;&#65533;7&#65533;&#65533;&#65533;&#65533;G/&#65533;&#65533;&#65533;Wo&#65533;&#65533;&#65533;g&#65533;&#65533;&#65533;&#65533;w&#65533;&#65533;&#65533;&#65533;&#65533;/&#65533;&#65533;&#65533;o&#65533;&#65533;&#35311;&#65533;&#65533;&#65533;&#65533;&#65533;&#65533;&#65533;&#65533;/&#65533;&#65533;&#65533;&#65533;o&#65533;&#65533;&#65533;&#65533;&#65533;&#65533;&#65533;&#65533;&#65533;&#65533;&#65533; &#65533; H&#65533;&#65533;&#65533;L&#65533;&#65533;&#65533;:&#65533;&#65533;&#65533;&#65533;'H&#65533;
Z&#65533;&#65533;&#800;7&#65533;&#65533;z&#65533;&#65533; &#65533;GH&#65533;&#65533;&#65533;&#65533;(L&#65533;
W&#65533;&#65533;&#65533;&#65533;&#65533;0&#65533;&#65533;gH&#65533;&#65533;&#65533;&#65533;8&#801;w&#65533;&#65533;&#65533;&#65533;&#65533;@&#65533;&#65533;&#65533;H&#65533;"&#65533;HL&#65533;&#65533;&#65533;&#65533;&:&#65533;P&#65533;&#65533;&#65533;H&#65533;*Z&#65533;X&#802;&#65533;&#65533;&#65533;.z&#65533;`&#65533;&#65533;H&#65533;2&#65533;&#65533;hL&#65533;&#65533;&#65533;&#65533;6&#65533;&#65533;p&#65533;&#65533;&#65533;H&#65533;:&#65533;&#65533;x&#803;&#65533;&#65533;&#65533;>&#65533;&#65533;&#65533; I&#65533;B&#65533;L&#65533;"&#65533;&#65533;F:&#594956;&#65533;$'I&#65533;JZ&#65533;&#804;&7&#65533;&#65533;Nz&#65533;&#65533;(GI&#65533;R&#65533;&#65533;L&#65533;*W&#65533;&#65533;V&#65533;&#613388;&#65533;,gI&#65533;Z&#65533;&#65533;&#805;.w&#65533;&#65533;^&#65533;&#65533;S&#65533;&#65533;&#65533;&#65533;I&#65533;b&#65533;&#65533;L&#65533;2&#65533;&#65533;&#65533;f:&#65533;&#1036;&#65533;4&#65533;I&#65533;j&&#65533;&#65533;&#65533;&#65533;#&#65533; &#65533;` &#65533;&#65533;7&#65533;I&#65533;q&#65533;S&#65533;&#65533;,g:&#1001;&#65533;v&#65533;&#65533;&#45863;;&#65533;	&#65533;y&#1715;&#65533;&#65533;&#65533;&#65533;>&#65533;&#65533;&#65533;|&#65533;&#1876;&#65533;#&#65533;&#65533;&#832;t8hB&#65533;&#1030;2&#65533;&#65533;&#65533;&#65533;C%
&#1097;Z&#65533;&#65533;&#65533;&#65533;F/&#65533;&#1100;r&#65533;&#65533;iGG
R&#65533;a&#65533;&#65533;sC1 n&#65533;4&#65533;.&#65533;)Lg&#65533;&#1178;&#65533;&#1318;4&#65533;&#65533;Ns&#65533;S&#65533;&#65533;t&#65533;?&#65533;)P&#65533;*&#1314;&#65533;&#65533;DE&#65533;Q&#65533;*Sp&#65533;&#65533;s&#65533;K]&#65533;P&#65533;.&#65533;&#65533;J&#874;U&#65533;&#65533;&#1389;z&#65533;&#65533;`&#65533;X&#65533;&#65533;&#65533;&#65533;O&#65533;	&#65533;&#65533;SM&#65533;V&#65533;R&#65533;&#65533;Umk\&#65533;*W&#65533;&#1717;&#65533;s&#65533;&#65533;]&#1994;&#1533;&#1461;&#65533;&#65533;&#65533;`&#65533;:X&#65533;V&#65533;&#65533;%&#65533;@&#65533;9&#1392;~u&#65533;&#65533;&#65533;,d'&#65533;&#65533;&#65533;J&#1458;Y-+A&#1242;&#65533;&#65533;&#65533;&#1395;&#65533;ElaE&#65533;X&#1038;&#65533;&#65533;&#65533;5miS&#65533;Z&#1338;6&#65533;&#65533;Mic&#65533;&#1176;&#65533;&#65533;&#65533;&#65533;min&#65533;&#65533;&#65533;&#65533;&#65533;&#1335;&#65533;&#65533;&#65533;p&#65533;K\&#65533;&#1528;&#65533;&#65533;&#65533;q&#65533;&#65533;\&#65533;.&#1529;&#65533;.r&#65533;&#65533;\&#65533;B&#1530;,&#65533;lJ&#65533;Y&#65533;z&#65533;&#65533;&#65533;lx&#65533;+&#65533;&#65533;&#1388;&#65533;&#65533;*7&#65533;&#65533;&#65533;&#1502;&#65533;&#65533;}&#65533;|&#65533;_&#65533;&#65533;W&#65533;&#65533;mm}&#65533;&#65533;^&#65533;&#65533;5&#65533;@-(Us+&#65533;&#65533;&#65533;&#65533;xE&#65533;&#65533;&#65533;&#65533;;&#65533;&#65533;&#65533;&#65533;&#65533;&#65533;&#65533;`	[&#65533;&#65533;&#65533;&#65533;&#65533;&#65533;&#65533;s&#65533;&#65533;&#60424;&#65533;&#65533;&#65533;&#65533;&#1511;s%&#65533;&#65533;&#65533;&#65533;b&#65533;x&#65533;.&#65533;)8K&#65533;&#65533;&#65533;&#65533;u&#65533;/&#65533;q&#65533;a&#65533;c&#65533;X&#65533;4&#65533;&#1993;&#65533;^&#65533;9&#65533;EF&#65533;~&#65533;{_&&#65533;&#608;&#65533;nT&#65533;&#65533;&#65533;&#65533;8&#65533;W&#1968;&#65533;&#65533;&#65533;e.k&#65533;&#65533;`&#65533;&#65533;&#65533;=&#65533;e2G8&#65533;&#65533;rw}&#65533;&#65533;&#65533;&#65533;&#65533;&#65533;p&#65533;&#65533;&#65533;Je"&#65533;&#65533;&#65533;q&#65533;&#65533;&#65533;,^4&#65533;O&#838;&#65533;&#65533;&#65533;&#65533;&#65533;d(&#65533;&#1032;^r&#65533;	&#65533;h&#65533;&#65533;9&#65533;&#65533;]kg&#65533;)&#65533;<[&#65533;&#983;&#1459;&#65533;&#65533;L&#65533;mJ &#65533;a=t&#65533;M&#65533;'/&#65533;&#1315;Fu&#65533;9=&#65533;&#65533;x&#65533;2n&#65533;&#65533;&#65533;:&#65533;V&#65533;&#1269;&#65533;t&#65533;qM&#65533;^&#65533;z&#1527;6&#65533;&#65533;&#65533;k]&#65533;&#1535;>&#65533;&#65533;&#65533;-SV&#65533;&#1026;&#65533;i&#65533;1MmMg&#65533;&#65533;X}&#65533;&#65533;&#65533;g&#65533;&#65533;N{&#1066;7&#65533;&#65533;-&#65533;R&#65533;&#65533;&#65533;/&#65533;6&#65533;<&#65533;&#65533;J[&#65533;qm7&#65533;&#65533;Mox&#65533;&#65533;&#65533;&#65533;&#65533;&#65533;&#65533;&#65533;&#65533;O&#65533;&#65533;&#65533;8&#65533;&#65533;&#65533;~&#763;&#65533;G8&#65533;&#65533;&#65533;oSU&#65533;&#65533;su&#65533;&#65533;m&#65533;jc&#65533;&#65533;l\!&#65533;>hw&#449;&#65533;&#65533;&#65533;3>r&#65533;V&#65533;&#65533;&#65533;o_&#65533;&#602;mt&#65533;[&#65533;/?w&#65533;e^&#65533;[&#65533;[&#65533;9&#65533;K&#65533;s&#65533;&#65533;&#1851; &#65533;v&#65533;&#65533;'q;&#65533;&#65533;1O&#65533;&#727;>s&#65533;&#65533;&#1775;C_&#65533;S&#65533;&#65533;J&#65533;&#65533;X&#65533;&#65533;&#1397;&#65533;&#1837;{&#65533;&#65533;`&#65533;n&#1585;;&#65533;&#65533;W}&#65533;&#65533;&#65533;&#65533;V&#65533;&#65533;&#65533;&#65533;p{O&#65533;&#65533;q&#430;&#65533;&#65533;Gu:&#1177;&#65533;&#65533;&#65533;&#65533;&#65533;&#514;}5&#65533;&#65533;&#65533;:&#65533;&#65533;&#65533;&#65533;.&#65533;&#65533;e3&#65533;y&#65533;av&#65533;&#65533;!&#65533;&#65533;&#65533;&#65533;&#1834;jO&#65533;&#65533;&#65533;&#65533;&#65533;&#65533;&#65533;&#65533;&#2026;&#65533;&#1278;Y 5&#1928;&#65533;|&#65533;C&#65533;&#65533;&#1338;=&#65533;&#65533;&#65533;x`A>z&#65533;&#65533;&#65533;&#65533;&#1021;&#65533;&#1770;q&#65533;o&#65533;&#65533;&#65533;&#65533;&#65533;YO&#65533;&#65533;&#65533;&#65533;&#65533;<&#65533;&#65533;&#65533;d&#65533;r&#65533;&#65533;&#65533;&#65533;}&#65533;&#65533;&#65533;&#65533;OX&#65533;&#65533;U&#65533;&#65533;c{~ql&#65533;&#65533;/;&#65533;&#65533;7v&#65533;&#65533;&#65533;-&#65533;&#65533;&#65533;&#65533;&#65533;7&#65533;&#65533;O&#65533;&#65533;&#65533;&#65533;&#65533;7?&#65533;&#65533;&#65533;&#65533;~&#65533;]&#65533;&#65533;/~&#65533;k&#65533;&#65533;&#65533;&#65533;&#65533;F7}&#1191;{&#65533;&#65533;{&#65533;&#65533;z7'[wwym&#65533;{&#65533;o
&#65533;&#65533;&#65533;&#65533;ph&#65533;x&#65533;&#65533;&#65533;h&#65533;W&#65533;gb&#65533;&#65533;&#65533;7~&#65533;(h| 8|&#838;s&#65533;V&#65533;x;&#65533;&#65533;&#65533;&#65533;&#65533;&#65533;W&#65533;G>E&#450;<es&#65533;'&#65533;@H&#65533;&#65533;'&#65533;&#65533;&#65533;3&#65533;&#65533;&#65533;S&#65533;G&#65533;FH&#65533;Nh|1&#65533;&#65533;t&#65533;&#65533;&#65533;}y&#65533;Kx~D&#65533;&#1541;&#65533;GVQH&#65533;&#65533;&#65533;nX&#65533;&#65533;gve&#65533;ub&#65533;&#65533;d&#454;h&#65533;j&#1542;r8&#65533;^&#65533;r&#65533;g}&#65533;&#1344;OX&#65533;|&#65533;_;%&#65533;&#2244;PF&#65533;&#65533;Ch&#65533;&#65533;&#1539;'_!Xc&#65533;&#65533;GW&#65533;&#65533;a&#65533;k&#65533;W&#65533;&#65533;w&#65533;&#65533;Gy&#65533;g&#65533;&#65533;(&#65533;z(~&#65533;&#65533;C&#65533;&#65533;&#65533;&#65533;&#65533;&#65533;{&#65533;&#65533;&#1476;&#65533;'&#65533;&#1923;Vw&#65533;P&#1796;P&#65533;&#65533;R&#65533;8&#65533;&#65533;u&#65533;&#65533;&#65533;&#65533;w&#65533;&#65533;&#65533;&#523;&#65533;&#65533;&#65533;&#65533;&#65533;X&#65533;&#65533;x&#65533;&#216;&#65533;e&#65533;&#680;&#65533;&#65533;(&#65533;&#712;&#65533;&#65533;&#1548;&#65533;X&#65533;&#65533;&#65533;&#65533;&#65533;=&#65533;&#65533;M&#65533;&#65533;R&#65533;E&#65533;R&#1784;&#65533;(Q&#65533;&#65533;V&#65533;&#65533;]&#1960;&#65533;&#65533;&#1550;&#65533;&#65533;&#65533;(&#65533;&#65533;hP&#65533;&#65533;&#65533;&#65533;&#1816;&#65533;&#65533;&#527;&#65533;&#526;&#65533;&#65533;&#65533;`&#65533;&#1551;&#65533;8&#65533;&#65533;&#65533;&#65533;&#65533;@*&#65533; &#65533;&#65533;&#65533;&#65533;)'&#65533;)&#65533;&#65533;&#65533;&#65533;&#65533;&#1617;&#65533;&#65533;&#65533; 9&#65533;"Y&#65533;$y&#65533;&&#65533;&#65533;(&#65533;&#65533;&#65533;&#65533;&#65533;&#65533;
p)&#65533;19&#65533;6Y&#65533;8&#65533;I&#65533;:y&#65533;;&#65533;&#65533;<&#65533;&#65533;>&#65533;=9&#65533;@I&#65533;BY&#65533;Hy&#65533;Ji&#65533;L&#65533;&#65533;M&#65533;&#65533;N&#65533;&#65533;'&#65533;&#65533;&#65533;&#65533;&#65533;&#65533;	&#65533;Z&#65533;&#65533;[&#65533; ]&#65533;&#65533;\&#65533;^)&#65533;`9&#65533;fY&#65533;hI&#65533;jy&#65533;k&#65533;&#65533;l&#65533;&#65533;n&#65533;m9&#65533;pI&#65533;q&#65533; &#65533;&#65533;:&#65533;&#65533;U
`^	&#65533;i&#65533;%P&#65533;P&#65533;&`&#65533;&#65533;&#65533;&#65533;&#600;&#65533;&#37899;	&#65533;&#65533;)&#65533;&#65533;y&#65533;&#65533;i&#65533;&#65533;&#65533;&#65533;&#38428;I&#65533;&#65533;&#65533;&#65533;&#65533;&#65533;&#65533;9&#65533;&#65533;Y&#65533;&#65533;i&#65533;&#65533;y&#65533;&#65533;&#65533;&#65533;&#65533;&#65533;&#65533;&#65533;i&#65533;&#65533;&#1624;&#65533;&#65533;&#65533;S	~&#38263;&#65533;&#65533;
&#65533;&#65533;&#65533;&#65533;&#65533;&#65533;&#65533;&#65533;&#65533;&#38653;&#65533;&#65533;&#65533;&#65533;&#65533;&#137;&#65533;&#65533;	&#65533;&#65533;&#1628;&#65533;i&#65533;&#65533;&#65533;&#65533;&#65533;&#65533;&#1177;&#65533;&#65533;y&#65533;&#1433;&#65533;&#745;&#65533;&#65533;I&#65533;&#1929;&#65533;&#65533;&#65533;&#1023;&#65533; &#65533;&#65533;&#65533;&#65533;&#65533;&#65533;%@&#65533;&#42590;&#37470;&#65533;&#65533;&#65533;&#606;&#65533;)&#65533;&#65533;&#65533;&#65533;&#65533;&#65533;i&#65533;&#65533;Y&#65533;&#65533;&#65533;&#65533;&#65533;I&#65533;&#65533;&#65533; :&#65533;&#65533;I&#65533;&#65533;y&#65533;&#65533;)&#65533;&#65533;&#65533;&#65533;&#65533;j&#65533;&#65533;Y	z&#65533;?V&#65533;&#65533;+P&#65533;&#65533;~&#65533;&#65533;
&#1057;&#65533;&#65533;&#65533;J&#65533;#
&#65533;(*&#65533;&#65533;&#65533;%&#674;'&#65533;&#65533;&&#65533;&#65533;0&#65533;2&#1698;3z&#65533;6&#65533;&#65533;/&#65533;&#65533;5&#65533;&#65533;>&#1699;@&#65533;BJ&#65533;"&#65533;&#65533;&#65533;&#65533;&#65533;&#65533;J&#65533;&#65533;L&#1700;N&#65533;&#65533;P&#65533;R:&#65533;TZ&#65533;Vz&#65533;X&#65533;&#65533;Z&#65533;&#65533;\&#65533;R&#65533;	&#65533; !&#65533;   ,    &#65533; &#65533; Y&#65533;&#65533;$&#65533;U&#65533;[L&#65533;p&#65533;C&#65533;F|(&#65533;"&#331;3Z&#1288;q&#65533;&#462; 9&#65533;&#65533;82$&#595;&S&#65533;\&#65533;&#65533;&#65533;&#662;0_&#65533;tI3f&#857;6s&#65533;&#65533;y&#65533;&#65533;N&#65533;<
J&#65533;&#1121;+)]&#692;&#65533;&#1255;P&#65533;J&#65533;J&#65533;&#65533;&#1387;X&#65533;j&#65533;&#693;&#65533;&#1519;`&#202;K&#65533;&#65533;&#1651;h&#1258;]&#758;&#65533;&#1783;p&#65533;&#669;K&#65533;&#65533;&#1915;x&#65533;&#65533;&#65533;&#759;&#65533;&#2047;&#65533;L&#65533;&#65533;&#65533;&#200;+^&#824;&#65533;&#65533;&#464;#K&#65533;L&#65533;&#65533;&#65533;&#728;3k&#65533;&#825;&#65533;&#65533;&#992;C&#65533;M&#65533;&#65533;&#65533;&#1256;S&#65533;^&#890;&#65533;&#65533;&#1520;c&#734;M&#65533;&#65533;&#65533;&#1784;s&#65533;&#65533;&#891;&#65533;&#65533;&#1988;N&#65533;&#65533;&#65533;&#65533;&#531;+_&#956;&#65533;&#65533;&#65533;&#1059;K&#65533;N&#65533;&#65533;&#65533;&#65533;&#1587;k&#65533;&#957;&#65533;&#65533;&#65533;&#65533;&#203;&#65533;O&#65533;&#65533;&#65533;&#65533;&#65533;&#1259;_&#1022;&#65533;&#65533;&#65533;&#65533;&#65533;&#735;O&#65533;&#65533;&#65533;&#65533;&#65533;&#65533;&#65533;&#65533;&#1023;&#65533;&#65533;&#65533; (&#65533;&#65533;h&#65533;&#65533;&&#65533;&#65533;&#65533;6&#65533;&#65533;&#65533;F(&#65533;Vh&#65533;f&#65533;&#65533;v&#65533;&#65533; &#65533;(&#65533;$&#65533;h&#65533;(&#65533;&#65533;&#65533;,&#65533;&#65533;&#65533;0&#65533;(&#65533;4&#65533;h&#65533;8&#65533;&#65533;<&#65533;&#65533;&#65533;@)&#65533;Di&#65533;H&&#65533;&#65533;L6&#65533;&#65533;PF)&#65533;TVi&#65533;Xf&#65533;&#65533;\v&#65533;&#65533;`&#65533;)&#65533;d&#65533;i&#65533;h&#65533;&#65533;&#65533;l&#65533;&#65533;&#65533;p&#65533;)&#65533;t&#65533;i&#65533;x&#65533;&#65533;|&#65533;&#65533;&#30656;*&#34820;j&#34888;&&#65533;&#34956;6&#65533;&#35024;F*&#39188;Vj&#39256;f&#65533;&#39324;v&#65533;&#39392;&#65533;*&#43556;&#65533;j&#43624;&#65533;&#65533;&#43692;&#65533;&#65533;&#43760;&#65533;&#65533;*&#47924;&#65533;j&#47992;&#65533;&#48060;&#65533;&#65533;&#65533;&#65533;+&#65533;&#65533;k&#65533;&#65533;&&#65533;&#65533;&#65533;6&#65533;&#65533;&#65533;F+&#65533;&#65533;&#65533;Vk&#65533;&#65533;&#65533;f&#65533;&#65533;&#65533;&#65533;v&#65533;&#65533;&#65533;&#65533;&#65533;+&#65533;&#65533;k&#65533;&#35243;&#65533;&#65533;&#65533;&#65533;&#65533;&#65533;+&#65533;&#65533;&#65533;k&#65533;&#65533;&#65533;&#65533;&#65533;&#65533;&#65533;&#65533; ,&#65533;&#65533;l&#65533;&#65533;'&#65533;&#65533;&#65533;7&#65533;&#65533;&#65533;G,&#65533;&#65533;Wl&#65533;&#65533;g&#65533;&#65533;&#65533;w&#65533;&#65533;&#65533; &#65533;,&#65533;&#65533;$&#65533;l&#65533;&#65533;(&#65533;&#65533;&#65533;&#65533;,&#65533;&#65533;&#65533;&#65533;0&#65533;,&#65533;&#65533;4&#65533;l&#65533;&#65533;8&#65533;&#65533;&#65533;<&#65533;&#65533;&#65533;&#65533;@-&#65533;&#65533;Dm&#65533;&#65533;H'&#65533;&#65533;&#65533;L7&#65533;&#65533;&#65533;PG-&#65533;&#65533;TWm&#65533;&#65533;Xg&#65533;&#65533;&#65533;\w&#65533;&#65533;&#65533;`&#65533;-&#65533;&#65533;d&#65533;m&#65533;&#65533;h&#65533;&#65533;&#65533;&#65533;l&#65533;&#65533;&#65533;&#65533;p&#65533;-&#65533;&#65533;t&#65533;m&#65533;&#65533;x&#65533;&#65533;&#65533;|&#65533;&#65533;&#65533;&#65533;&#1984;.&#65533;&#65533;&#65533;n&#65533;&#65533;'&#65533;&#65533;&#65533;7&#65533;&#65533;&#65533;G.&#65533;&#65533;Wn&#65533;&#65533;g&#65533;&#65533;&#65533;w&#65533;&#65533;&#30727;.&#65533;&#35095;n&#65533;&#39463;&#65533;&#65533;&#43831;&#65533;&#65533;&#65533;&#65533;.&#65533;&#65533;&#65533;n&#65533;&#65533;&#65533;&#65533;&#65533;&#65533;&#65533;&#65533;&#65533;&#65533;&#65533;/&#65533;&#65533;&#65533;o&#65533;&#65533;&#65533;'&#65533;&#65533;&#65533;&#65533;7&#65533;&#65533;&#65533;&#65533;G/&#65533;&#65533;&#65533;Wo&#65533;&#65533;&#65533;g&#65533;&#65533;&#65533;&#65533;w&#65533;&#65533;&#65533;&#65533;&#65533;/&#65533;&#65533;&#65533;o&#65533;&#65533;&#35311;&#65533;&#65533;&#65533;&#65533;&#65533;&#65533;&#65533;&#65533;/&#65533;&#65533;&#65533;&#65533;o&#65533;&#65533;&#65533;&#65533;&#65533;&#65533;&#65533;&#65533;&#65533;&#65533;&#65533; &#65533; H&#65533;&#65533;&#65533;L&#65533;&#65533;&#65533;:&#65533;&#65533;&#65533;&#65533;'H&#65533;
Z&#65533;&#65533;&#800;7&#65533;&#65533;z&#65533;&#65533; &#65533;GH&#65533;&#65533;&#65533;&#65533;(L&#65533;
W&#65533;&#65533;&#65533;&#65533;&#65533;0&#65533;&#65533;gH&#65533;&#65533;&#65533;&#65533;8&#801;w&#65533;&#65533;&#65533;&#65533;&#65533;@&#65533;&#65533;&#65533;H&#65533;"&#65533;HL&#65533;&#65533;&#65533;&#65533;&:&#65533;P&#65533;&#65533;&#65533;H&#65533;*Z&#65533;X&#802;&#65533;&#65533;&#65533;.z&#65533;`&#65533;&#65533;H&#65533;2&#65533;&#65533;hL&#65533;&#65533;&#65533;&#65533;6&#65533;&#65533;p&#65533;&#65533;&#65533;H&#65533;:&#65533;&#65533;x&#803;&#65533;&#65533;&#65533;>&#65533;&#65533;&#65533; I&#65533;B&#65533;L&#65533;"&#65533;&#65533;F:&#594956;&#65533;$'I&#65533;JZ&#65533;&#804;&7&#65533;&#65533;Nz&#65533;&#65533;(GI&#65533;R&#65533;&#65533;L&#65533;*W&#65533;&#65533;V&#65533;&#613388;&#65533;,gI&#65533;Z&#65533;&#65533;&#805;.w&#65533;&#65533;^&#65533;&#65533;&#65533;&#65533;0&#65533;I&#65533;b&#65533;&#65533;L&#65533;2&#65533;&#65533;&#65533;&#65533;a&#65533;&#65533;&#65533;4&#65533;I&#65533;jZ&#65533;&#65533;&#806;6&#65533;&#65533;&#65533;nz&#65533;&#65533;&#65533;8&#65533;y&#65533;`b&#65533;H&#65533;:&#65533;&#65533;&#65533;v&#65533;&#65533;&#65533;&#65533;&#65533;<&#65533;I&#65533;z&#65533;&#65533;&#65533;&#807;>&#65533;&#65533;&#65533;F&#65533;&#65533;&#65533;@J&#1026;&#65533;&#65533;&#65533;g &#65533;&#1030;:&#65533;&#65533;&#65533;hC
@&#65533;J&#65533;&#65533;&#872;F!J&#65533;&#65533;Yt&#65533; &#65533;HG&#65533;&#910;&#65533;&#65533;$M&#65533;JW:&#65533;&#65533;&#65533;&#65533;0&#65533;i>M&#65533;?&#65533;&#65533;&#65533;&#65533;8&#65533;)M&#65533;g&#1244;&#65533;&#65533;&#65533;"&#65533;&#65533;&#65533;z
&#1314;&#65533;&#65533;.=&#65533;R&#65533;&#65533;&#1157;2&#65533;&#65533;P&#65533;P&#65533;G&#1320;Z&#65533;&#65533;&#65533;j&#65533;&#65533;&#65533;&#1390;FU&#65533;&#65533;&#65533;W&#490;T&#65533;&#65533;O&#65533;dM&#65533;O&#65533;j?&#65533;&#65533;&#65533;&#65533;:M*\&#65533;
T&#65533;&#65533;&#1005;t&#65533;&#65533;H&#65533;J?&#65533;&#65533;&#65533;&#65533;&#65533;&#65533;&#65533;&#65533;
&#65533;&#65533;FT&#65533;&#65533;#&#65533;a&#65533;P&#65533;&#65533;O&#65533;&#65533;&#65533;lB&#65533;*&#65533;&#65533;&#65533;&#65533;&#65533;&#65533;lc1&#65533;&#65533;&#65533;N&#1449;&#65533;&#65533;g+*&#65533;&#65533;&#65533;&#1265;&#65533;&#65533;&#65533;iM&#65533;&#65533;&#65533;&#65533;v&#65533;&#65533;m&#65533;&#65533;^[&#65533;&#65533;&#694;}&#65533;&#65533;&#65533;fo&#766;&#65533;&#65533;&#1458;&#65533;]&#65533;o+&#65533;&#65533;o&#65533;&#65533;e&#65533;q&#1223;&#65533;&#65533;v&#65533;&#65533;k&#65533;s&#65533;&#65533;Iw&#65533;z&#65533;&#65533;&#65533;&#65533;&#65533;]&#65533;j&#65533;|&#65533;&#65533;.\&#65533;K&#65533;&#65533;&#65533;W&#65533;&#65533;&#65533;y&#65533;K&#65533;&#65533;o&#65533;&#65533;&#65533;&#65533;{&#65533;&#65533;&#65533;bu&#65533;&#2799;}&#65533;&#65533;&#65533;&#65533;&#65533;w&#65533;P&#65533;&#65533;&#65533;&#65533;`&#65533;
&#65533;{.pY9&#65533;`&#65533;2&#65533;&#65533;&#65533;}0&#65533;&#65533;+&#65533;	?&#65533;&#65533;&#65533;&#65533;??{&#65533;&#65533; &#65533;&#65533;&#65533;CL&#65533;&#65533;&#65533;&#65533;(>&#65533;&#65533;S&#65533;&#65533;&#65533;&#65533;&#65533;0~&#65533;&#65533;cL&#65533;&#65533;8&#65533;,p&#65533; E`&#65533;&#65533;&#65533;&#65533;@&#65533;&#65533;&#65533;L&#65533;"&#65533;&#65533;HN&#65533;&#65533;&#65533;&#65533;&#65533;&;&#65533;&#65533;Dn&#65533;#&#65533;*[&#65533;&#65533;X&#946;&#65533;&#65533;|eG,"&#65533;&#65533;&#65533;&#65533;&#65533;Lf&#65533;&#65533;&#65533;e>&#65533;&#65533;&#65533;&#65533;f4&#65533;y&#65533;&#65533;on3&#65533;&#65533;,&#65533;:&#65533;&#65533;&#65533;t&#435;&#65533;&#65533;&#65533;&#65533;=&#65533;Y&#960;&#60638;&#65533;&#65533;e&#65533;m`&#775;63&#65533;&#65533;&#65533;F'&#65533;&#1100;&#65533;&#65533;&#65533;#M&#65533;I[Z&#1176;&#65533;t&#65533;/&#65533;&#65533;Ns&#65533;&#1243;&#65533;&#65533;E&#65533;Q&#65533;Z&#65533; &#65533;&#65533;&#65533;q&#65533;V&#65533;&#65533;&#1392;&#65533;&#65533;&#65533;gM&#65533;Z&#65533;&#65533;&#1464;&#949;&#65533;w&#65533;&#65533;^&#65533;&#65533;&#1422;x&#65533;R &#65533;&#65533;b&#65533;&#65533;&#65533;N&#65533;&#65533;&#65533;ml `&#65533;^5&#65533;&#65533;M&#65533;j[&#65533;&#65533;&#65533;>&#65533;&#65533;&#65533;n{&#65533;&#65533;&#65533;&#65533;&#65533;&#65533;M&#65533;r&#65533;&#65533;&#65533;&#65533;N&#65533;&#65533;&#65533;&#65533;&#65533;v&#65533;&#65533;&#65533;&#65533;&#65533;&#65533; !&#65533;   ,      &#65533; 5e&#65533;$&#65533;&#65533;&#65533;&#65533;*4&#65533;0a&#197;#B&#65533;&#65533;&#65533;&#65533;D&#65533;/j&#65533;&#65533;&#65533;&#461;;&#65533;)&#65533;d&#531;$Q&#65533;L&#65533;r&#65533;K&#65533;0[&#65533;|)&#65533;&&#859;3s&#65533;&#1289;s&#65533;&#990;@y
&#65533;9s&#65533;&#1123;H&#65533;*]&#692;&#65533;&#1255;P&#65533;J&#65533;J&#65533;&#65533;&#1387;X&#65533;j&#65533;&#693;&#65533;&#1519;`&#202;K&#65533;&#65533;&#1651;h&#1258;]&#758;&#65533;&#1783;p&#65533;&#669;K&#65533;&#65533;&#1915;x&#65533;&#65533;&#65533;&#759;&#65533;&#2047;&#65533;L&#65533;&#65533;&#65533;&#200;+^&#824;&#65533;&#65533;&#464;#K&#65533;L&#65533;&#65533;&#65533;&#728;3k&#65533;&#825;&#65533;&#65533;&#992;C&#65533;M&#65533;&#65533;&#65533;&#1256;S&#65533;^&#890;&#65533;&#1600; !&#65533;   ,      &#65533; M&#65533;a%&#65533;&#65533;&#65533;&#65533;*4&#65533;0a&#197;#B&#65533;&#65533;&#65533;&#65533;D&#65533;/j&#65533;&#65533;&#65533;&#461;;&#65533;)&#65533;d&#531;$Q&#65533;L&#65533;r&#65533;K&#65533;0[&#65533;|)&#65533;&&#859;3s&#65533;&#1289;s&#65533;&#990;@y
&#65533;9s&#65533;&#1123;H&#65533;*]&#692;&#65533;&#1255;P&#65533;J&#65533;J&#65533;&#65533;&#1387;X&#65533;j&#65533;&#693;&#65533;&#1519;`&#202;K&#65533;&#65533;&#1651;h&#1258;]&#758;&#65533;&#1783;p&#65533;&#669;K&#65533;&#65533;&#1915;x&#65533;&#65533;&#65533;&#759;&#65533;&#2047;&#65533;L&#65533;&#65533;&#65533;&#200;+^&#824;&#65533;&#65533;&#464;#K&#65533;L&#65533;&#65533;&#65533;&#728;3k&#65533;&#825;&#65533;&#65533;&#992;C&#65533;M&#65533;&#65533;&#1792; !&#65533;   ,      &#65533; &#65533;2&#65533;E A&#65533;&<&#65533;&#65533;&#198;J\H&#65533;&#65533;D&#65533;#f&#65533;&#65533;&#65533;&#462; 9&#65533;&#65533;H&#65533;&#65533;H&#65533;%C&#65533;<&#65533;&#65533;&#726;0Y&#65533;\I&#65533;&#65533;L&#65533;5c&#28457;&#65533;&#990;@y
&#65533;I&#65533;&#65533;P&#65533;E&#65533;&=&#65533;)&#65533;EP&#65533;J&#65533;J&#65533;&#65533;&#1387;X&#65533;j&#65533;&#693;&#65533;&#1519;`&#202;K&#65533;&#65533;&#1651;h&#1258;]&#758;&#65533;&#1783;p&#65533;&#669;K&#65533;&#65533;&#1915;x&#65533;&#65533;&#65533;&#759;&#65533;&#2047;&#65533;L&#65533;&#65533;&#65533;&#200;+^&#824;&#65533;&#65533;&#464;#K&#65533;L&#65533;&#65533;&#65533;&#728;3k&#65533;&#825;&#65533;&#1856; !&#65533;   ,      P 	H&#65533;&#65533;&#65533;&#65533;*\&#560;&#65533;&#199;#J&#65533;H&#65533;&#65533;&#331;3j&#65533;&#561;&#65533;&#463; C&#65533;I&#65533;&#65533;&#595;(S&#65533;\&#626;&#65533;&#727;0c&#668;I&#65533;&#65533;&#859;8s&#65533;&#65533;&#627;&#65533;&#991;@&#65533;
J&#65533;f@ !&#65533;   ,       o Y&#65533;Hp&#65533;&#65533;&#65533;*L&#65533;p&#65533;&#198;J&#65533;Hq&#65533;&#330;/j&#65533;&#65533;q&#65533;&#462; ?&#65533;Ir&#65533;&#594;(O&#65533;L&#65533;r&#65533;&#726;0_&#652;Is&#65533;&#858;&#65533;&#65533;&#627;&#65533;&#991;@&#65533;
J&#65533;&#65533;&#1123;H&#65533;*]&#692;&#65533;&#1255;P&#65533;J&#65533;J&#65533;&#65533;&#1387;X&#65533;j&#65533;&#693;&#65533;&#1519;L !&#65533;   ,     &#65533;  &#65533; 	H&#65533;&#65533;&#65533;&#65533;*\&#560;&#65533;&#199;#J&#65533;H&#65533;&#65533;&#331;3j&#65533;&#561;&#65533;&#463; C&#65533;I&#65533;&#65533;&#595;&#65533;\&#626;&#65533;&#727;0c&#668;I&#65533;&#65533;&#859;8s&#65533;&#65533;&#627;&#65533;&#991;@&#65533;
J&#65533;&#65533;&#1123;H&#65533;*]&#692;&#65533;&#1255;P&#65533;J&#65533;J&#65533;&#65533;&#1387;X&#65533;j&#65533;&#693;&#65533;&#1519;`&#202;K&#65533;&#65533;&#1651;h&#1258;]&#758;&#65533;&#1783;p&#65533;&#669;K&#65533;&#65533;&#1915;x&#65533;&#65533;&#65533;&#759;&#65533;&#2047;&#65533;L&#65533;&#65533;&#65533;&#200;+^&#824;&#65533;&#65533;&#464;#K&#65533;L&#65533;&#65533;&#65533;&#728;3k&#65533;&#825;&#65533;&#65533;&#992;C&#65533;M&#65533;&#65533;&#65533;&#1256;S&#65533;^&#890;&#65533;&#65533;&#1520;c&#734;M&#65533;&#65533;&#65533;&#1784;s&#65533;&#65533;&#891;&#65533;&#65533;&#65533;&#65533;&#65533;N&#65533;&#65533;&#65533;&#65533;&#531;+_&#956;&#65533;&#65533;&#65533;&#1059;K&#65533;N&#65533;&#65533;&#65533;&#65533;&#1587;k&#65533;&#957;&#65533;&#65533;&#65533;&#65533;&#203;&#65533;O&#65533;&#65533;&#65533;&#65533;&#65533;&#1259;_&#1022;&#65533;&#65533;&#65533;&#65533;&#65533;&#735;O&#65533;&#65533;&#65533;&#65533;&#65533;&#65533;&#65533;&#65533;&#1023;&#65533;&#65533;&#65533; (&#65533;&#65533;h&#65533;&#65533;&&#65533;&#65533;&#65533;6&#65533;&#65533;&#65533;F(&#65533;Vh&#65533;f&#65533;&#65533;v&#65533;&#65533; &#65533;(&#65533;$&#65533;h&#65533;(&#65533;&#65533;&#65533;,&#65533;&#65533;&#65533;0&#65533;(&#65533;4&#65533;h&#65533;8&#65533;&#65533;<&#65533;&#65533;&#65533;@)&#65533;Di&#65533;H&&#65533;&#65533;L6&#65533;&#65533;PF)&#65533;TVi&#65533;Xf&#65533;&#65533;\v&#65533;&#65533;`&#65533;)&#65533;d&#65533;i&#65533;h&#65533;&#65533;&#65533;l&#65533;&#65533;&#65533;p&#65533;)&#65533;t&#65533;i&#65533;x&#65533;&#65533;|&#65533;&#65533;&#30656;*&#34820;j&#34888;&&#65533;&#34956;6&#65533;&#35024;F*&#39188;Vj&#39256;f&#65533;&#39324;v&#65533;&#39392;&#65533;*&#43556;&#65533;j&#43624;&#65533;&#65533;&#43692;&#65533;&#65533;&#43760;&#65533;&#65533;*&#47924;&#65533;j&#47992;&#65533;&#48060;&#65533;&#65533;&#65533;&#65533;+&#65533;&#65533;k&#65533;&#65533;&&#65533;&#65533;&#65533;6&#65533;&#65533;&#65533;F+&#65533;&#65533;&#65533;Vk&#65533;&#65533;&#65533;f&#65533;&#65533;&#65533;&#65533;v&#65533;&#65533;&#65533;&#65533;&#65533;+&#65533;&#65533;Kb(&#65533;&#65533;J(&#65533;&#65533;k&#65533;)&#65533;&#65533;&#65533;&#65533;;&#65533;6&#65533;r/&#65533;&#65533;&#65533;&#65533;.)&#65533;&#65533;&#65533;(&#65533;.(&#65533;&#65533;&#65533;&#65533;&#65533;9p&#65533;*}&#1072;&#65533;&#65533;@&#65533;J&#65533;&#65533;&#65533;T&#65533;&#65533;&#65533;.KL&#65533;&#65533;&#65533;-I&#65533;&#65533;(O&#65533;&#65533;&#659;H rj&#65533;$&#65533;&#65533;lA$&#65533;0&#65533;L$&#65533;&#65533;&#65533;&#65533;&#65533;1z&#65533;TB#+3&#65533;&#65533;	Z&#65533;&#65533;&#65533;&#65533;4P4{8H0	+&#65533;lp&#65533;&#1261;&#65533;&#65533;&#65533;,&#65533;&#65533;&#65533;&#65533;\&#65533;q&#65533;(&#65533;BL7X B`&#65533;&#65533;&#65533;&#65533;}&#65533;6LwK-&#65533;i^&#65533;&#65533;gwL!LB&#65533;{o&/ o&#65533;&#65533;1&#65533;&#770;B&#65533;&#65533;&#65533;c&#65533;&#65533;&#65533;K!D&#833;,.ygoN&#65533;&#65533;.m&#65533;&#65533;&#65533;>&#65533;&#65533;m&#65533;&#65533;&#65533;&#65533;)7 &#65533;&#65533;&#65533;y&#65533;*&#65533;&#65533;&#65533;d&#65533;&#65533;D7x&#65533;&#65533;&#65533;&#65533;q&#65533;n&#65533;&#65533;[F&#65533;&#1786;&#65533;&#65533;&#65533;&#65533;c&#65533;:&#65533;&#65533;k&#65533;&#65533;&#65533;i&#65533;G&#65533;&#65533;+e&#65533;&#65533;&#65533;3&#65533;&#65533;W&#65533;&#65533;&#65533;y&#65533;w&#65533;&#1511;N>&#65533;$n>&#65533;
&#65533;-t&#65533;&#65533; +&#65533;?s&#65533;{&#65533; &#65533;&#65533;&#65533;O1&#65533;P&#65533;&#65533;6&#65533;&#65533;q&#65533;&#65533;&#65533;&#65533;:&#65533;&#65533;&#65533;Ypp&#65533;&#65533;&#65533;&#65533;&#65533;&#32409;i0&#65533;DY?&#65533;&#65533;&#65533;&#65533;&#65533;&#65533;&#65533;2&#65533;vns-&#65533;&#65533;&#65533;T'&#65533;&#65533;&#65533;O&#65533;&#65533;&#65533;&#65533; h&#65533;B&#65533;&#65533;:d&#65533;&#65533;&#65533;&#65533;g:&#65533;mNu&#65533;&#65533;\&#65533;&#65533;C&#65533;&#65533;nN&#65533;a&#65533;h&#65533;6Px&#65533;&#65533;&#65533;N&#65533;&#65533;&#65533;N	8 dD&#65533;&#65533;`@&#65533; ,&#65533;F	&#65533;&#65533;&#65533;p\#&#65533;&#65533;9&#913;&#65533;x&#65533;c&#65533;x&#65533;8&#65533;&#1103;m&#65533;&#65533; &#65533;8H&#65533;&#65533;&#65533;tt#"&#65533;&#65533;7*2&#65533;pd&#65533;#&#65533;&#65533;7&#65533;1&#65533;`&#65533;6&#65533;&#65533;LR&#1169;&#65533;&#65533;d#&#65533;&#65533;HNz2&#65533;u&#65533;&#65533;!9&#65533;U&#65533;B&#65533;&#65533;&#65533;(Z&#65533;V&#1586;&#65533;&#65533;&#65533;e-q&#65533;&#65533;^&#65533;r&#65533;&#65533;&#65533;e/&#65533;&#65533;&#65533;_&#1240;&#380;&#65533;2&#65533;)&#65533;f2&#65533;&#65533;$f4&#65533;MfR3&#65533;&#65533;@&#65533;0&#65533;yMh&#65533;R%&#65533;&#65533;f3&#65533;&#65533;&#65533;W&#65533;r1&#65533;:&#65533;&#65533;&#65533;v&#65533;&#65533;&#65533;&#65533;&#65533;<&#65533;I&#65533;z&#65533;&#65533;&#65533;dg6&#729;&#65533;&#65533;y&#1154;&#65533;&#65533;=[OP &#65533;r&#65533;,&#65533;A&#1682;x&#65533;&#65533;=(K&#11602;&#65533;!&#801;&#65533;rIFz&#65533;&#65533;&#65533;&#65533;*&#65533;&#65533;CCJ9&#65533;Na5&#65533;&#65533;&#65533;&#65533;)R&#65533; &#65533;+&#65533;(L&#65533;.P\&#65533;&#1832;JM&#65533;&#1227;"&#796;-&#65533;LO:&#65533;x!&#1280;	&#65533;D]&#65533;&#1221;&#65533;&#65533;&#65533;&#65533;OI&#65533;&#1063;nT%Se&#65533;E&#65533;*&#65533;&#65533;f&#65533;&#65533;T&#65533;j&#65533;f&#65533;R&#65533;@&#65533;&#65533;-yjI}&#1104;r&#65533;P&#65533;iCkJ&#1441;&#65533;5a&#65533;h@&#65533;)&#1398;&#65533;t&#65533;&#65533;&#65533;[&#65533;j&#65533;&#65533;&#65533;t&#65533;g&#65533;+Za&#65533;R&#65533;Z&#65533;&#65533;#&#65533;jcQ&#65533;rU&#65533;K&#65533;&#65533;e&#65533;&#65533;&#65533;&#924;.=&#65533;hUR&#65533;
&#65533;&#65533;&#65533;&#65533;iMW&#65533;&#1604;&#65533;B&#65533;&#65533;&#65533;j!&#65533;&#1093;&#65533;b&#65533;&#65533;&#65533;m_b&#1578;"6&#65533;U-&#65533;o&#65533;T&#10934;wH&#65533;+p&#65533;&#65533;&#65533;&#65533;:&#65533;&#65533;%Ed&#65533;&#65533;&#65533;&#65533;&#65533;s&#65533;&#65533;s&#65533;&#65533;
Y&#65533;&#65533;o&#360;qi&#65533;&#65533;&#65533;V&#65533;&#65533;&#301;,ke&#65533;^&#65533;r4&#65533;}M,V&#65533;zU&#65533;&#65533;&#65533;&#65533;h&#65533;&#65533;fe&#65533;&#65533;&#65533;&#65533;V&#65533;&#65533;)nij@&#65533;ZT&#65533;&#65533;E&#65533;,R&#1098;&#65533;N&#65533;&#65533;&#65533;&#65533;&#65533;K&#65533;Z^&#65533;&#65533;&#65533;N&#65533;&#65533;X7&#65533;Q&#65533;jt&#65533;&#2045;mp&#65533;&#65533;&#65533;&#65533;U&#65533;&#65533;oo&#65533;&#65533;&#65533;&#65533;&#1975;&#65533;X&#65533;&#65533;E&#65533;;X&#65533;B&#65533;&#65533;$k&#65533;+c&#65533;&#65533;~&#616;`&#65533;&#65533;Q&#65533;&#65533;&#65533;&#65533;&#65533;&#65533;&#65533;c&#65533;&#65533;W&#65533;MrZ&#65533;k&#65533;&#65533;&#65533;U&#65533;&#65533;.rAS&#1186;&#65533;&#65533;&#65533;mE&#65533;;Z,&#65533;&#65533;{&#65533;&#65533;&#65533;ZT&#65533;&#1208;&#65533;&#65533;&#65533;&#65533;&#65533;&#65533;&#65533;&#65533;\&#65533;&6&#65533;:&#65533;&#65533;*Jl_&#65533;&#65533;&#704;V&#65533;q&#65533;+e&#65533;&#65533;v&#65533;/>&#65533;,l&#65533;&#65533;&#65533;x&#65533;h&#58054;&#65533;K&#65533;&#410;&#65533;l&#65533;&#65533;q&#65533;&#65533;&#65533;_NY&#65533;k&#65533;qH&#65533;&#65533;&#65533;&#65533;&#65533;&#65533;&#65533;C&#65533;&#65533;&#65533;&#65533;&#669;&sz[g&#65533;&#65533;7&#65533;-&#65533;*&#65533;#&#65533;&#65533;&#65533;&#65533;WniqQ&#65533;&#65533;B&#65533;&#65533;;&#65533;1UQ&#65533;_ #&#65533;&#518;&#65533;&#65533;&#65533;K`&#65533;&#694;&#655;N&#65533;&#65533;|&#65533;f&#65533;&#65533;&#65533;1q)pw&#65533;T7&#65533;z/&#2021;4&#65533;&#765;&#65533;&#65533;bk&#65533;&#65533;j&#65533;&#65533;&#65533;&#65533;&#65533;&#65533;&#65533; 5d&#65533;g&#65533;j5&#65533;&#65533;>1ym&#65533;&#65533;f{X&#65533;&#65533;n&#65533;F'J0&#65533;.&#65533;&#65533;&#65533;&#65533;&#36437;j&#65533;&#65533;&#665;&#65533;&#65533;ni&#65533;&#65533;n&#65533;Z&#65533;&#65533;/&#631;/T&#65533;&#65533;8&#65533;&#65533;&#65533;m&#65533;Fh&#65533;&#65533;Z@&#65533;&#562;&#65533;&#1382;&#65533;mq&#65533;&#65533;&#65533;&#65533;X&#65533;&#757;s&#65533;'&#65533;#;&#1376;&#65533; E&#65533;W&#65533;&#65533;&#65533;&#65533;@G&#65533;&#1155;&#65533;t&#65533;&#65533;&#65533;&#65533;LGz&#65533;j&#65533;&#65533;&#65533;&#65533;&#65533;-y&#65533;&#1003;&#65533;&#65533;&#65533;]&#65533;?&#65533;&#65533;A&#65533;&#65533;W&#65533;&#65533;&#65533;>&#65533;1 &#65533;&#65533;&#65533;&#65533;&#65533;]&#65533;:V&#65533;&#65533;&#65533;&#65533;=&#65533;S*&#65533;&#65533;&#65533;&#65533;&#65533;z&#65533;t&#65533;9&#65533;Ox&#65533;&#65533;@&#65533;/&#65533;ZP^&#65533;&#65533;+&#65533;&#328700;u.&&#65533;&#65533;&#65533;&#790;W&#65533;&#65533;3/&#65533;&#65533;&#65533;&#65533;&#65533;&#65533;?&#65533;&#65533;C/$&#65533;&#65533;g&#65533;&#65533;&#65533;
&#65533;S&#65533;z&#65533;~I&#65533;&#65533;&#65533;P/{&#382;&#65533;:B&#65533;w&#65533;&#65533;&#65533;&#65533;&#65533;&#65533;&#65533;&#65533;,&#65533; !&#65533;   ,y &#65533; G  &#65533; &#65533;&#65533;&#65533;&#65533;*\&#560;&#65533;&#199;&#65533;&#65533;R%P&#65533;*&#65533;&#65533;XQ"&#65533;_&#65533;V&#65533;8&#65533;&#65533;&#65533;&#65533;&#65533;D&#65533;R	j&#65533;&#459;"a&#65533;&#65533;&#65533;&#65533;&#522;1m&#1180;)2&#65533;K&#65533;$k&#65533;
&#65533;&#65533;&#65533;&#65533; $]&#65533;T&#65533;&#65533;TH&#65533;r&#65533;&#65533;&#65533;&#65533;YW&#65533;&#65533;E&#770;&#65533;_&#194;+&#65533;,&#1651;f&#1250;]&#65533;&#65533;-Y&#65533; &#65533;
6l\&#65533;&#65533;&#663;&#65533;\tYX1&#65533;&#65533;&#65533;&#65533;]&#65533;b}!?&#1467;X&#65533;&#65533;/&#65533;&#524;9&#65533;B&#65533;Z&#65533;&#65533;&#65533;&#65533;&&#65533;@&#65533;TQ&#65533;R&#65533;:	 a!n&#65533;]&#65533;n&#2045;y&#65533;&#65533;&#65533;7q&#65533;&#205;+/&#65533;,a_q[&#65533;&#65533;&#871;&#65533;&#65533;w&#65533;&#65533;&#65533;&#65533;,&#65533;{&#65533;&#65533;&#65533;&#65533;]&#65533;&#65533;/&#65533;&#65533;o&#65533;&#65533;&#65533;&#65533;&#65533;&#65533;&#65533;&#1439;_0&#65533;&#65533;&&#65533;h&#65533;	8&#65533;&#65533;&#65533;6	m&#65533;`&#1859;F&#65533;VH&#65533;f&#65533;!&#65533;&#65533;At&#65533;&#325;^&#65533;&#65533;&#65533;_y&#65533;%&#65533;&#1866;!&#65533;&#65533;"vZ&#65533;az&#65533;&#65533;f&#65533;`7&#65533;&#65533;&#65533;c&#65533;?Z&#65533;b&#65533;Db&#65533;#`F&#65533;H&#65533;<0&#65533;&#65533;P&#65533;&#65533;@&#65533;&#65533;B "&#65533;&#65533;&#65533;&#65533;&#65533;ez_&#65533;&&#65533;[&#65533;if&#65533;hz&#65533;&#65533;&#65533;	&#65533;&t&#65533;]G_&#65533;8z&#65533;&#65533;ca'&#65533;	6#&#65533;&#65533;Xz&#65533;&#65533;)XyJ&#65533;(&#65533;&#65533;K&#65533;&#65533;(&#65533;&#65533;Y0&#65533; QV* &#65533;&#65533;\)d&#65533;1&#65533;&#65533;p&#65533;}*&#65533;&#65533;&#65533;&#65533;*r&#65533;&#65533;&#65533;]&#65533;&#65533;&#65533;x-z&#65533;%&#65533;&#65533;&#65533;&#1610;&#65533;&#1657;(y&#65533;&#65533;&#65533;&#65533;&#65533;&#65533;7'}&#65533;&#65533;u&#65533;&#65533;6&#65533;h&#65533;&#65533;S&#1174;&#65533;@Y&#65533;&#65533;&#65533;&#65533;&#65533;^&#65533;m&#65533;&#65533;Z&#65533;&#65533;&#65533;&#65533;&#65533;&#41808;&#1633;&#65533;&#65533;&#65533;&#65533;b&#65533;:&#65533;
h&#65533;&#65533;&#65533;&#65533;&#65533;&#26039;&#65533;K&
&#65533;&#65533;0@&#65533;&#65533;&#65533;&#65533;@&#65533;&#65533;&#65533;@&#65533;&#65533;(f^&#65533;&#65533;0&#65533;s1W&#65533;&#65533;S&#65533;q&#65533;&#65533;!&#65533;&#65533;&#65533;~&#65533;&#65533;I&#65533;^]'^\&#65533;&#65533;a&#65533;8>'&#65533;m&#65533;vd&#65533;&#65533;&#65533;v&#65533;&#65533;\&#65533;8b&#65533;&#65533;,4&#1090;2
&#65533;&#65533;"&#65533;t&#65533;&#65533;&#44329;P?-u&#65533;TOmur^&#65533;&#65533;^&#65533;u+z&#65533;&#65533;&#65533;w &#65533;8&#65533;&#65533;dj&#65533;&#65533;&#65533;+,w&#65533;	+&#65533;t&#65533;e&#65533;&#211;:;4&#65533;&#65533;&#65533;dp(&#65533;$&#65533;&#65533;&#836;&#65533;&#65533;&#65533;&#65533;x&#65533;&#65533;'&#65533;&#65533;&#65533;&#65533;{Y^p:&#65533;X|<&#65533;{#&#65533;w&#65533;]z&#65533;3&#65533;2&#65533;<oo&#65533;&#65533;&#65533;&#65533;&#65533;&#65533;>#v&#65533;&#65533;&#65533;}kJ&#65533;&#65533;&#65533;r) Y&#65533;v&#65533;&#65533;&#65533;&#65533;&#65533;&#65533;&#65533;&#65533;cf&#65533;&#933;&#65533;s&#65533;&#65533;&#65533;W&#65533;^_&#65533;*&#65533;&#65533;&#65533;-y&#65533;&#65533;j&#65533;&#65533;&'&#65533;l&#65533;&#486;&#65533;0kZ&#65533;&#65533;&#65533;&#65533;&#65533;E;&#65533;7&#11037;&#65533;&#65533;^m&#65533;&#65533;&#65533;&#65533;&#65533;&#65533;[&#65533;&#65533;&#65533;E\&#65533;C$t0ew&#65533;_t&#65533;B&#65533;&#65533;&#65533;'Xn#S&#65533;s&#65533;&#65533;&#65533;e"P&#65533;&#65533;,5 Xd&#65533;&#65533;T&#65533;l&#65533;-D&#1868;6&#65533;&#528;\&#65533;(&#65533;j&#65533;&#65533;&#65533;Zc&#65533;&#65533; &#65533;Hr&#65533;&#65533;\>&#65533;$&#65533;&#65533;d&#65533;JWu&#65533;&#65533;$&#65533;w&#65533;&#65533;F%&#65533;&#65533;ru:&#65533;E&#65533;CE&#65533;&#65533;$&#65533;AK&#65533;&#65533;&#65533;&#65533;&#65533;&#65533;&
&#65533;	&#65533;o&#65533;@&#65533;&#65533;$#&#2041;&#65533;oC&#65533;&#65533;&#65533;6.&#65533;&#65533;+&#65533;1X@&#65533;=B&#65533;&#65533;S+&#65533;&#65533;&#65533; P&#65533;L&#65533;&#65533;&#65533;&#65533;(&#65533;Hc&#1795;&#65533;&#65533;&#65533;U.Za&#65533; B&#65533;&#65533;C&#65533;&#65533;&#65533;8&#65533;;&#589;h&#65533;A&#65533;&#659;&#65533;&#65533;(&#65533;C&#65533;Q&#687;{~j&#65533;&#65533;2=7&#65533;-.&#65533;&#65533;&#1810;e/&#65533;&#65533;	&#65533;&#65533;j ,!&#541;&#65533;&#65533;+&#65533;&#65533;V
&#65533; &#65533;&#65533;&#65533;&#65533;b&`&#65533;&#65533;&#1100;&#65533;6&#65533;&#65533;&#65533;&#65533;<VA?^&#900;&#65533;+&#65533;6&#65533;Mse&#65533;&#65533;&#65533;&#65533;&#65533;tw&#65533;Fn&#65533;&#65533;&#65533;h&#65533;&#65533;@g&#65533;=$k&&#65533;Eq3&#65533;aC;G&#65533;&#65533;(&#65533;&#65533; &#65533;&#65533; #!B&#65533;!,Rj2&#65533;&#1656;&#390;2&#65533;&#65533;h&#65533;dv*&#65533;&#65533; "&#65533;&#65533;_'&#65533;&#65533;&#65533;0&#65533;&#65533;&#1617;&#65533;D&#65533;&#65533;&#65533;&#65533;&#65533;)&#65533;,p&#65533;fHP&3YA&#65533;f&#65533;&#65533; &#65533;&#65533;D5j&#1167;K&#65533;,%&#65533;&#65533;&#65533;&#65533;&#65533;&#65533;E=*1&#65533;&#65533;:&#65533;&#65533;3eyB&#40384;(,&#65533;&#65533;RP&#65533;.w&#65533;&#65533;&#65533;&#65533;&#29532;J&#65533;&#65533;&#65533;&#65533;&#65533;(q7&#65533;&#19648;A&#65533;K&#65533;"1&#65533;&#65533;h3&#65533;&#65533;&#65533;IP0&#65533;&#65533;B&#65533;Z&#1214;&#65533;&#751;&#65533;&#65533;k7M&#65533;e&#65533;r&#65533;&#65533;&#65533;&#65533;&#65533;&#65533;&#65533;s&#65533;&^k&#65533;D&#201349;&#65533;&#65533;&#65533;by&#65533;$%&#65533;IP@&#65533;4&#65533;
&#65533;&#65533;&#65533;&#65533;&#65533;&#65533;?&#65533;&#65533;.>&#65533;_s&#65533;&#65533;&#65533;&#65533;&#469;&#65533;&#65533;-D&#2006;Jb&#65533;m\&#65533;	b6&#65533;&#65533;&#65533;&#65533;&#65533;&#65533;Q&#65533;&#65533;he&#65533;i:A&#65533;&#65533;&#65533;=i+&#65533;&#65533;&#560;m`&#65533;V&#65533;&#65533;&#65533;X!&#65533;&#65533;&#65533;&#1376;B&#65533;&#65533;&#65533;i&#65533;&#65533;&#65533;QU&#65533;J&#64078;Ca&#1420;g&#65533;q&#65533;4&#65533;&#65533;&#65533;&#65533;&#65533;&#65533;&#65533;&#65533;;&#65533;&#65533;K&#65533;Y33b&#65533;at'&#65533;`2&#65533;$&#65533;&#65533;J\&#666;&#65533;&#65533;o"$&#65533;]&#65533;SP&#65533;&#65533;bea&#65533;h&#65533;&#65533;&#65533;&#65533;&#65533;&#65533;&#65533;&#65533;C|R:&#65533;(&#65533;
b&#65533;HI&#65533;&#65533;&#65533;&#65533;&#65533;eKX3&#65533;jS&#65533;&#65533;'uM&#65533;&#65533;&#65533;n&#65533;^&#65533;h$Kk&#65533;\i&#65533;RO&#65533;h&#65533;&#65533;E&#65533;&#65533;&#65533;`&#65533;L`)&#65533;&#65533;&#65533;m&#65533;>&#65533;&#14743;&#65533;&#65533;&#65533;>&#65533;&#65533;\D&#65533;&#65533;&#65533;z&#65533;&#65533;Q&#65533;$&#65533;\ &#65533;&#65533;&#65533;&#65533;.&#65533;1=
M&#65533;0mAO&#65533;&#65533;u&#65533;7vk&#65533;A&#65533;@@+&#65533;&#1057;&#1187;&#65533;}&#65533;&#65533;~*^&#65533;&#65533;&#65533;&#570;&#65533;sf&#65533;9.l&#65533;I&#65533;&#65533;&#1321;&#65533;&#65533;y&#65533;]&#65533;&#65533;&#65533;&#1670;&#65533;y{&#65533;d0&#65533;Ji&#65533;'1&#65533;&#65533;&#65533;(h&#65533;&#65533;t&#65533;&#65533;^a&#65533;^hC&#65533;&#65533;&#301;&#65533;X&#65533;&#65533;&#65533;
I}&#65533;&#65533;&#816;Z&#65533;o&#65533;o&#65533;&#65533;^DR&#65533;/yk&#65533;jicWM&#65533;RL]N&#65533;n&#65533;&#65533;[&#65533;&#65533;&#65533;&#65533;&#65533;2&#65533;&#65533;-^-v&#65533;%&#65533;/&#65533;&#65533;C&#65533;g&#65533;=&#65533;oR&#65533;.p&#65533;&#65533;&#65533;5dU&#65533;&#65533;&#65533;&#65533;A@&#65533;&#2045;dp]&#65533;.Z&#65533;&#65533;8&#65533;&#65533;%9q}	T@&#65533;jpY&#65533;&#65533;&#65533;&#65533;&#65533;vv&#65533;&#65533;I&#65533;&#65533;U25Y&#65533;&#65533;&#65533;&#65533;&#1751; &#65533; &#65533; &#65533;R]&#65533;)m0\&#65533;X&#65533;&#65533;&#1864;&#65533;jry]&#222;&#65533;&#65533;&#65533;&#65533;&#65533;e&#65533;W&#945;I&#65533;&#65533;&#65533;&#65533;&#65533;|&#65533;&#65533;r%&#837;F&#65533;G&#65533;w&#65533;8I&#65533;&#65533; &#65533;/&#65533;&#1173;&#65533;W!&#65533;&#65533;e&#65533;I0w&#65533;&#65533;5&#65533;6&#1885;+&#65533;v&#65533;]B7&#65533;Sl5&#65533;&#65533;3&#65533;&#65533;l&#65533;&#65533;&#65533;&#65533;i&#65533;&#65533;&#65533;p&#65533;&#65533;:&#65533;&#65533;&#65533;o&#65533;&#65533;p&#65533;I&#65533;jd=\Q&#65533;&#892;&#65533;6/&#65533;s&#65533;&#65533;E&#65533;2Lt-&#65533;N&#65533;L&#65533;&#65533;&#295;&#65533;O&#65533;&#65533;Sk&#65533;&#65533;y&#441;&#1229;|r&#65533;@&#65533;.&#65533;&#65533;BSv&#65533;z&#65533;&#65533;&#65533;&#65533;&#65533;&#65533;Z&#65533;fK~&#65533;_&#65533;&#65533;&#65533;&#65533;&#44875;2&#65533;S7.&#65533;(z]&#65533;&#65533;&#65533;-&#205;&#65533;&#65533;<&#1767;m&#65533;v&#65533;&#1378;j/&#65533;&#65533;&#65533;Z<&#65533;[&#65533;P&#65533;`&#65533;&#65533;&#65533;q&#65533;&#65533;~
&#65533;^m;&#65533;&#65533;Q&#65533;FG&#65533;%&#65533;+&#65533;9&#65533;.KR@PE&#65533;&#65533;fa&#65533;}&#65533;&#65533;$A&#65533;&#65533;0&#65533;%\&#65533;U&#65533;'4` &#65533;FT2&#65533;AJ&#65533;Ry&#65533;!9&#65533;&#65533;_&#65533;&#65533;&#545;&#65533;&#65533;&#65533;h&#65533;!j&#65533;&&#65533;5&#65533;&#65533;&#65533;=Y&#65533;|&#65533;&#65533;?&#65533;&#65533;Ul&#65533;dd&#65533;P6w&#65533;D$&#65533;G2&#65533;T&#65533;!&#65533;&#65533;Q" &#65533; &#65533;&#65533; 1&#65533;Zfe6&#65533;W
&#65533;"&#65533;k^&#65533;w&#65533;&#65533;_Ft&#65533;3^<&g;&#65533;=&#65533;5<"&#65533;4u&#65533;&#65533;o&#65533;p(o&#65533;&#65533;&#65533;&#65533;t&#65533;&#65533;
&#1028;&#65533;&#65533;&#65533;+@&#65533;|&#65533;S&#65533;9ZX9&#65533;"T&#65533;no&#65533;&#65533;&#65533;&#65533;&#65533;PI&#65533;2&#65533;:&#65533;F&#65533;u_&#65533;bwu&#65533;[3&#65533;!&#65533;$R&#65533;&#65533;IPb&#65533;/a&#65533;W+UO|q&#1028; 0&#65533;&#65533;&#65533; _O@&#65533;Qa&#65533;&#65533;)&#65533;A&#65533;&#65533;&#65533;T'&#65533;+&#65533;&#65533;^&#65533;&#65533;5&#536;&#65533;&#1681;@&#65533;\e.&#65533;y&#65533;&#65533;9O&#65533;{&#65533;&#65533;ww&#65533;&n&#65533;U&&#65533;F&#65533;r"&#65533;sj3C2&#65533;&#65533;0` 0 +pU&#65533;&#65533;&#65533;~&#65533;S#&#65533;[j3p1&#65533;%z&#65533;&#65533;&#65533;&#65533;&#65533;I&#65533;'&#65533;&#65533;&#65533;E2d2_6~&#65533;&#65533;&#65533;tH&#65533;f&#65533;su GK&#65533;W&#65533;7Y&#65533;&#1093;5+&#65533;&#65533;}c&#65533;&#65533;&#65533;v&#1355;&#65533;&&#65533;&#65533;&#65533;&#65533;AnV&#65533;&#65533;Uw&#65533;hn&#65533;47&#65533;4l&#65533;dw&#65533;q&#65533;$, &#65533;&#65533;&#65533;&#65533;D/&#65533;T&#65533;bac&#65533;&#65533;"M&#65533;2&#65533;G]E8&#65533;6&#65533;&#65533; sa&#65533;!H5&#65533;7&#65533;5&#65533;Y7q&#65533;&#32922;&#65533;&#65533;&#65533;:&#65533;&#65533;5&#65533;U8-&#1410;&#65533;&#65533;@;&#65533;K>&#65533;&#65533;M&#65533;F&#65533;!&#65533;&#65533;Gw&#65533;VpZ&#65533;9&#65533;&#65533;&#65533;@"@&#65533;&#65533;&#459;4&#65533;[EDx'&&#759;k&#65533;&#65533;&#65533;&#65533;_&#65533;FQGx\&#65533;E+&#65533;QsU&#65533;&#65533;&#65533;l&#65533;q.5&#65533;|i(&#1732;l,4X&#65533;H	}&#65533;S,
&#65533;g&#65533;%&#65533;&#65533;&#65533;&#65533;&#65533;8G):&#65533;&#65533;I&#65533;&#65533;&#65533;n&#65533;&#1435;W&#65533;|&#65533;Q&#675;&#65533;&#65533;'&#65533;&#65533;@w&#65533;h_=I!
dH&#521;AB&#65533;/EiiPGq&#65533;&#65533;F&#65533;&#65533;&#65533;&#65533;%&#65533;QY&#65533;&#65533;&#65533; (0(&#65533;&#65533;9+&#65533;&#65533;&#65533;&#65533;&#65533;

 &#65533;&#65533;&#65533;Y&#65533;&#65533;y&#65533;&#41567;&#58975;&#65533;&#65533;&#65533;&#65533;&#65533;&#65533; &#1695;&#65533;&#65533;&#65533;
&#65533;&#65533;&#65533;&#42590;+p&#65533;&#65533;&#65533;
&#1694;&#65533;&#65533;&#1694;&#65533;&#65533;*&#65533;J&#65533;&#65533;&#65533;&#65533;&#65533;
U&#65533;&#65533;&#1694; Z&#65533;*&#65533; &#65533;
	&#65533; &#65533;0)&#65533; &#65533;&#65533;&#65533;9&#65533;&#65533;&#65533;&#65533;T&#65533;&#65533;S&#65533;#
&#65533;&#65533;
&#65533;&#65533;=&#65533;&#65533;>
&#65533;AJ&#65533;C:&#65533;Ez&#65533;B&#65533;&#65533;I&#676;J&#1700;P&#65533;&#65533;O&#1699;&#65533;0&#65533;H&#65533;&#65533;Q
&#65533;W&#65533;&#65533;N&#1701;\Z&#65533;A*&#65533;A:	&#65533;&#65533;&#65533;M&#65533;&#65533;[j&#65533;>:&#65533;0&#65533;&#65533;&#65533;&#65533;&#65533;&#65533;&#65533;^*&#65533;&#65533;&#65533;&#65533;vUas&#65533;]&#1319;~&#1703;;
&#65533;w&#65533;;Z&#65533;&#65533;z&#65533;~j&#65533;&#65533;&#65533;&#65533;&#65533;&#65533;&#1704;&#65533;&#679;&#65533;#4&#65533;&#65533;J&#65533;&#65533;&#65533;&#65533;&#65533;&#65533;&#65533;&#65533;&#65533;&#65533;&#65533;&#65533;&#65533;|j&#65533;&#65533;*&#65533;&#65533;*&#65533;&#65533;&#65533;&#65533; &#65533;
&#65533;@
&#65533;&#65533;&#65533;&#65533;&#65533;&#65533;]td&#65533;Ga&#65533;&#65533;&#65533;&#65533;&#65533;&#65533;&#65533;&#65533;&#65533;Wa_4az&#1707;^4&#65533;&#65533;*&#65533;&#65533;
&#65533;vU&#65533; &#65533;&#65533;&#65533;&#65533;&#65533;Z&#65533;&#65533;
&#65533;&#65533;:&#65533;6&#65533;&#65533;&#65533;&#65533;&#65533;&#65533;&#65533;&#65533;Q
&#65533;S&#65533;2-&#65533;7-&1&#65533;&#65533;&#65533;
&#65533;j&#65533;&#65533;
&#65533;&#65533;:v&#65533;*y&#65533;&#65533;g&#65533;z&#65533;_4-&#65533;&#65533;z&#65533;&#65533;
&#65533;&#1498;&#65533;&#65533;&#65533;&#65533;&#65533;&#65533;{&#65533;&#1453;&#65533;S&#65533;&#65533;#}6&#65533;&#65533;J&#65533;&#65533;&#65533;P&#65533;'-:&#65533;g&#65533;`&#65533;&#65533;j&#65533;[&#65533;Z{d;&#65533;&#65533;&#65533;&#65533;&#65533;&#65533;&#65533;8&#1390;&#65533;&#65533;&#65533;8&#65533;gzJ&#65533;&#65533;:&#65533;&#65533;&#65533;&#65533;*&#65533;&#65533;,&#65533;&#65533;&#65533;J%-&#65533;,K&#65533;;&#65533;&#65533;&#65533;:&#65533;6&#65533;&#65533;*&#65533;&#65533;
8|&#65533;g&#65533;&#65533;&#65533;&#65533;&#685;'A&#65533;z&#65533;
5	$&#65533;
&#688;(+&#65533;2k&#65533;&#65533;Z&#65533;&#435;V{&#65533;W&#65533;
X{&#65533;&#65533;&#65533;'&#65533;<&#65533;
G&#65533;&#65533;2&#65533;&#65533;a&#65533;(Q&#65533;gK?Z&#65533;&#65533;&#65533; &#65533;5[
&#65533;&#1142;d&#1778;4&#65533;7T&#65533;&#65533;|&#1783;~&#65533;&#65533;&#65533;&#65533;&#65533;;&#65533;&#65533;[&#65533;&#65533;Z&#65533;&#65533;&#65533;&#65533;&#65533;&#65533;&#65533;&#65533;&#1784;&#65533;&#65533;&#65533;&#65533;&#65533;;&#65533;&#65533;[&#65533;&#65533;&#65533;&#65533;z&#65533;&#65533;&#65533;&#65533;&#65533;&#1785;}&#65533;Z&#7518;;&#65533;&#65533;[&#65533;&#65533;&#65533;&#65533;&#65533;&#65533;&#65533;&#65533;&#65533;&#65533;&#65533;&#1786;&#65533;&#65533;&#65533;&#65533;&#65533;&#65533;;&#65533;&#65533;[&#65533;&#65533;{&#65533;&#65533;&#65533;&#65533;&#65533;&#65533;&#65533;&#65533;&#1784;&#65533;&#1787;&#65533;&#65533;{&#65533;&#65533;[&#65533;&#65533;{&#65533;&#539;&#65533;&#65533;&#65533;&#65533;&#65533;&#1788;&#65533;&#65533;&#65533;&#65533;{&#65533;y&#65533;&#65533;k&#65533;&#65533;[&#65533;&#65533;&#65533;&#795;&#65533;&#1835;&#65533;&#65533;&#1789;&#65533;&#65533;&#65533;k&#65533;&#65533;[&#65533;&#65533;{&#65533;&#34558;&#44798;&#65533;&#65533; !&#65533;   ,y &#65533; G  &#65533; &#65533;&#65533;&#65533;UL&#65533;p&#65533;C&#65533;F|(&#65533;"&#331;W&#65533;Z%P&#65533;&#463;&#65533;&#65533;&#1327;&#65533;&#65533;F
5&#65533;&#65533;/Q&#65533;^&#65533;Dy0&#65533;F&#65533;7;&#65533;&#65533; UO&#65533;@{&#65533;
4&#65533;Q&#65533;H&#65533;
L&#65533;4&#65533;&#65533;Y&#65533;X0&#47683;V-&#65533;Ze&#65533;&#65533;&#1519;`&#202;K&#65533;&#65533;&#1651;Bp&#65533;*&#65533;&#65533;&#65533;&#65533;v!&#65533;. &#65533; &#65533;&#65533;P+0&#65533;Wc&#65533;&#65533;Bma&#65533;&#65533;Z&#65533;&#65533;E&#65533;&#65533;&#65533;e&#65533;+/&#65533;<@ &#65533;&#736;C&#65533;m&#65533;&#65533;&#65533;&#855;&#65533;L&#65533;*+&#65533;bpC|P&#65533;&#65533;l&#65533;e&#1270;&#65533;[7n&#1983;}&#65533;=&#65533;7q&#65533;&#323;&#65533;A&#65533;?X&#65533;&#65533;6&#65533;t&#65533;&#65533;&#65533;unA0&#65533;&#65533;&#65533;6&#65533;&#65533;+0a,&#65533;w&#65533;@Z4&#65533;&#65533;&#65533;&#65533;&#735;&#65533;>~e&#65533;&#65533;R&#65533;&#65533;e#K&#65533;&#774;b{B&#65533;&#65533;!H \	2&#65533;&#65533;&#65533;
&#34820;N&#65533;&#65533;&#65533;='&#65533;l&#65533;&#65533;W&#65533;&#65533;&#65533;x&#65533;fb&#65533;&#65533;1&#65533;&#65533;&#65533;&#65533;&#65533;(&#65533;tH&#65533; }4&#65533;&#65533;&#1677;8&#65533;8P(&#65533;&#1800;[&#65533;q1&#65533;xC
	&#65533;&#65533;A&#65533;u&#65533;&#65533;I&#65533;$&#65533;K:)%&#65533;&#65533;&#65533;&#65533;[i-&#1564;n&#65533;&#65533;&#65533;b&#65533;1&#450;x|&#1909;%w,&#65533;&#65533;[zy!`&#65533;&#65533;&#65533;(&#65533;h:&#65533;i&#65533;@&#65533;&#65533;&#65533;&#65533;&#65533;&#65533;(\Z&#65533;J&#65533;&#65533;~&#65533;&#30790;&:(&#65533;&#65533;Bw&#65533;&#65533;/Y&#65533;^&#1229;&#65533;]]NW)x&#1069;%$X&#65533;y&#65533;fzP`&#1692;&#65533;&#65533;w&#65533;7&#65533;RJKg&#65533;&#65533;&#65533;Wp&#65533;6H&#65533;&#65533;&#65533;&#1962;&#65533;&#65533;&#65533;j&#65533;&#65533;w}&#65533;&#65533;&#65533;\&#65533;V&#65533;&#65533;D&#65533;&#65533;&#65533;`&#65533;&#65533;CZP@&#65533;&#65533;2&#65533;&#44388;&#65533;&#65533;&#65533;)&#65533;&#65533;&#65533;lM~&#65533;&#65533;&#65533;&#65533;X&#65533;&#65533; y&#65533;&#65533;&#1774;&#65533;&#63659;n&#65533;I&#65533;&#65533;U&#65533;&#65533;MW,b&#65533;~&#65533;&#65533;x&#5858;&#65533;&#65533;&#65533;&#65533;,&#65533;W&#65533;&#65533;W&#65533;&#65533;&#65533;&#65533;&#65533;&#65533;&#670;m&#65533;n&#65533;&#65533;k,h&#65533;~&#65533;q&#65533;&#65533;l2&#65533;&#65533;&#65533;&#65533;&#65533;&#65533;$&#65533;h&#65533;W&#65533;&#65533;57 &#65533;a&#65533;&#65533;zA&#65533;p&#65533;&#65533;^+JK6&#65533;B&#65533;tlr&#65533;&&#65533;]&#65533;P&#65533;q&#65533;!'u&#65533;TCm&#65533;q&#65533;A&#65533;]&#65533;&#65533;[&#65533;l&#65533;)&#65533;&#65533;&#65533;-&#65533;]&#65533;`&#65533;>&#65533;oB&#65533;&#65533;&#65533;&#1750;	&#65533;@&#65533;d&#65533;- ,&#65533;&#65533;]Vd&#65533;&#65533;&#65533;&#65533;M&#65533;)&#65533;&#65533;^&#65533;&#65533;p-&#65533;\&#65533;&#65533;&,&#65533;2g&#65533;&#65533;&#65533;f&#65533;\&#65533;k&#65533;&#65533;z&#65533;
w&#65533;@&#65533;@&#65533;&#65533;y7 6&#65533;&#65533;R&#65533;g&#65533;&#14474;J&#65533;&#65533;&#65533;&#65533;>&#65533;&#65533;)&#65533;&#65533;&#65533;@&#65533;&#65533;Kx&#65533;0vbz&#65533;N&#65533;&#65533;^&#65533;iJ&#65533;x&#65533;a&#65533;&#65533;&#35121;&#65533;&#65533;&#65533;&#65533;&#65533;&#2718;-QM`V1g&#65533;&#65533;&#65533;&#65533;a&#65533;&#65533;&#65533;&#629;oqm&#65533;C&#65533;&#65533; &#390;v&#65533;n&#65533;]&#65533;&#65533;&#65533;&#65533;?&#65533;&#65533;Y&#65533;&#65533;LFu&#65533;&#65533;&#65533;$`&#65533;oL-&#65533;J&#65533;&#65533;<MU&#642;&#65533;&#65533;y2&#65533;A&#65533;IE~&#65533;\&#65533;&g&#65533;lN}AQ\&#65533;"&#65533;/&#65533;O&#65533;aQ\6&#65533;&#65533;M&#65533;&#65533;+ &#65533;G&#65533;R-`&#65533;
&#65533;&#65533;r&#65533;&#65533;&#65533;&#65533;&#882;&#65533;&#65533;6&#65533;&#65533;$.QiN&#65533;"&#65533;&#65533;&0=j/&#65533;&#65533;P&#65533;&&#65533;&#65533;X&#65533;JhR&#65533;&#65533;&#65533;EP9&#65533;&#65533;&#65533;&#65533;j&#65533;&#65533;&#65533;&#65533;&#65533;&#65533;&#65533;r
&#65533;eeM}"&#65533;]R&#65533;4+6QC,&#65533;&#65533;2&#65533;@&#1167;&#65533;\Z&#65533;.%&#65533;&#65533;~m&#65533;&#65533;&#65533;.h6&#272;)-"wf&#65533;%(&#65533;&#65533;m&#65533;`&#65533;t&#65533;4&#65533;&#65533;&#65533;~&#65533;&#65533;&#65533;N&#1105;&#65533;&#65533;f&#65533;8&#65533;&#1618;&#65533;P&#65533;&#65533;&#65533;&#65533;&#26041;H&#65533;`&#65533;&#65533;&#65533;	97&#65533;&#65533;&#65533;&#65533;%*"&#65533;&#65533;>$P&#65533;J &#65533;h @2&#65533;&#65533;&#65533;`&#65533;1 &#65533;h-U|T &#65533;8E)B&#65533;&#65533;&#65533;t&#65533;&&#65533;H&#303;	\:+c/&#65533;&#502;]P0&#65533;&#65533;&#1768;&#65533;B&#65533;Cg&#65533;) &#65533;&#65533;  &#65533;t h&#65533;&#65533;[&#65533;&#65533;&#435;&#65533;	(&#65533;idDI!ERT&#65533;&#65533;(99&#65533;5a	f_&#65533;SuY6&#65533;&#65533;&#65533;@ h&#65533;w&#65533;&#65533; &#1055;rr@0&#65533;4tv&#65533;&#65533;&#65533; p&#65533;$	&#65533;7u&#65533;J&#65533;&#65533;&#65533;&#65533;\IGe&#65533;&#65533;0&#65533;&#65533;&#65533;]&#65533;0[&#65533;&#1542;&#65533;N&#65533;&#65533;&#65533;+cSV&#65533;8&#65533;&z&#65533;+&#65533;&#65533;)}&#65533;&#65533;&#65533;&#65533;&#1691;+&#65533;f1!UG]Ma&#1180;&#65533;&#313;&#65533;&#65533;&#65533;v&#65533;&#65533;bT&#1711;&#65533;xl&#65533;&#65533;&#65533;&#712;&#65533;!&#368;&#65533;&#65533;&#65533;&#65533;&#65533;
$$&#65533;-tb+J&#65533;C&#65533;&#65533;N&#65533;&#65533;&#65533;&#65533;(&#65533;&#65533;&#65533;*&#65533;MD&#65533;WF&#65533;&#65533;C&#65533;&#65533;E&#65533;j&#1273;)&#65533;Q&#65533;Cz1&#65533;ff&#65533;&#65533;&#65533;&#65533;&#65533;lYfUC&#65533;&#65533;&#1596;&#65533;m&#65533;&#65533;&#65533;dn*&#65533;J%+&#65533;&#65533;'&#65533;r&#65533;&#65533;}&#65533;M&#603;RQ&#65533;J&#65533;'!I&#65533;&#65533;&#14602;&#65533;F&#65533;&#65533;r]&#65533;&#65533;R&#65533;&#65533;&#65533;M&#65533;:AE&#65533;&#1108;Nn&#65533;&#65533;@X&#1637;e1&#65533;E9&#65533;m&#65533;5&#65533;&#65533;&#65533;&#65533; &#65533;&#65533;8&#65533;JE&#65533;&#65533;X&#65533;&#65533;&#65533;&#65533;&#65533;T1&#65533;&.&#65533;<&#65533;b&#65533;&#65533;X&#1966;&#65533;&#65533;&#65533;&#65533;6&#65533;&#65533;&#65533;l&#65533;&#65533;&#65533;&#53897;&#65533;h&#65533;&#65533;&#65533;&#65533;&#65533;TD&#65533;9K&#65533;&#65533;3&#65533;&#65533;[|&#65533;B%IUNB&#65533;GP&#65533;2yk&#65533;&#65533;!&#65533; f#&#65533;7|&#65533;&#65533;&#65533;&#65533;&#65533;&#65533;t&#65533;")e&#65533;"1&#65533;&#65533;Gz&#65533;y&#65533;&#65533;J&#65533;&#65533; &#813;&#65533;&#65533;6&#65533;n&#65533;Af&#65533;&#65533;e&#1965;&#65533;q-&#65533;&#65533;&#65533;&#65533;*&#65533;0&#65533; i&#687;&#65533;6JW&#65533;&#65533;&#65533;&#65533;vNg&#65533;&#65533;&#65533;/&#65533;<&#65533;&#65533;&#65533;+A&#65533;l
&#59772;&#65533;&#65533;#8w&#65533;&#65533;4&#65533;(:&#65533;1&y&#65533;H&#65533;&#65533;0&#65533;(&#65533;{z&#65533;'N&#65533;!]&#65533;&#65533;&#65533;b\&#65533;sm&#65533;&#65533;&#65533;&#1554;|&#65533;t&#65533;$h4&#65533;&#65533;&#65533;&#65533;&#65533;&#65533;<&#65533;&#65533;&#65533;&#65533;^1&#65533;,H&#65533;	2&#65533;&#1556;&#65533;&#65533;+&#65533;&#65533;f&#65533;&#65533;&#65533;&#65533;&#65533;&#65533;$&#65533;&#65533;&#65533;&#65533;5&#65533;#]&#65533;d&#65533;e&#65533;&#65533;&#65533;&#65533;s&#65533;&#65533;&#65533;&#65533;S&#65533;I&#65533;&#65533;&#65533;&#65533;&&#65533;i=&#65533;&#65533;&#65533;n&#65533;&#65533;%&#65533;&#65533;->TO&#65533;w&#65533;>w&#65533;*F&#65533;&#65533;^X` p&#65533;M&#65533;&#65533;&#65533;>&#65533;5":&#65533;&#65533;&#65533;&#65533;&#65533;&#216;g&#65533;[|&#998;&#65533;+&#65533;&#1383;&#65533;&#65533;&#65533;2'&#65533;&#65533;&#65533;sc&#65533;S\ &#65533;&#65533;&#65533;&#65533;&#65533;r@f&#65533;&#65533;b&#65533;&#65533;&#65533;L&#65533;\&#65533;&#65533;m&#65533;B9HR&#65533;&#65533;&#65533;S&#65533;d&#65533;&#65533;`&#65533;&#9024;&#65533;L&#65533;&#65533;.K&#65533;&#65533;&#65533;y}J&#65533;&&#65533;&#65533;K8 &#65533;\&#65533;&#65533;<&#65533;8&#65533;&#65533;9%
oP&#65533;;&#65533;w&#65533;&#65533;v&#65533;&#65533;&#65533;&#65533;&#65533;&#65533;`&#65533;&#751;&#65533;&#65533;&#65533;&#65533;~*d&#65533;8&#65533;&#65533;&#65533; A&#65533;z&#65533;&#65533;&#65533;&#65533;&#65533;b&#1182;&#65533;&#65533;O&#65533;&#65533;&#65533;&#65533;&#65533;&#65533;g&#65533;&#65533;&#65533;&#65533;&#65533;Nr &#65533;&#65533;&#1390;&#65533;L&#65533;+&#65533;9&#65533;P
&#333;}&#65533;&#973;P&#65533;s&#65533;&#65533;-&#65533;&#65533;sK&#278;&#65533;@&#65533;&#65533;DM&#65533;&#1069;{l&#65533;&#65533;&#65533;-Nm&#65533;r;&#65533;&#1674;&#65533;y&#65533;a&#65533;@&#65533;&#65533;&#65533;&#65533;(H&#65533;[&#65533;&#65533;,`&#65533;&#65533;&#65533;&#65533;=&#65533;F.}&#65533;|3&#65533;&#65533;&#65533;Y&#65533;&#65533;&#65533;`
)jC&#65533;&#65533;&#65533;&#65533;3t&#65533;&#65533;"&#65533;i1&#65533;&#65533;&#1143;&#65533;&#65533;t&#65533;&#65533;^&#65533;JW3&#65533;&#65533;
&#65533;7&#65533;=&#65533;x&#65533;x&#65533;&#65533;/&&#65533;v&#65533;&#65533;W&#65533;&#65533;`&#65533;A;&#65533;z_&#65533;g&#65533;L*sEiC{&#65533;uc&#65533;$F)&#65533;W]&#65533;&#65533;s"s&#65533;&#65533;-&#65533;cA(&#65533;9&#65533;~[E"Dee&#65533;e](e&#65533;KuA&#65533;mK`&#65533;W)&#65533;&#65533;`&#451;|U%6c%&#65533;a
C&#65533;&#65533;&#65533;Y&#65533;&#65533;zlUik3b&#65533;&#65533;i&#65533;D&#65533;&#65533;D|&#65533;&#65533;[sH&#65533;7vt&#65533;~&#65533;&#65533;/&#65533;&#65533;S&#65533;}&#65533;&#65533;[&#65533;&#65533; &#65533;n&#65533;|m&#65533;zLH&#65533;&#65533;a&#65533;Gi&#65533;c)&#65533;%T&#65533;<	&#65533;n`&#65533;nPDyB8&#65533;&#65533;<pAB&#65533;wB&#65533;&#65533;-&#1544;MdzHvksH&#65533;7r7	&#65533;<=Ch>&#65533;rK&#65533;&#65533;K&#65533;X&#65533;&#1157;N&#65533;9&#65533;K&#65533;7mbwB&#65533;&#65533;|%aK)`&#65533;<W&#65533;d&#65533;&#65533;tH
&#65533;
&#65533;&#65533;}&#65533;4(*&#65533;R&#65533;w&#65533;&#65533;&#65533;&#65533;&#65533;&#524;VT[mg,&#65533;O&#65533;K`YR&#65533;Tg}t&#65533;&#65533;&#65533;&#33507;&#65533;pNXxwcz&#65533;<&#65533;&#65533;D&#1077;i&#65533;(&#65533;&#65533;wy&#65533;A&#65533;&#65533;&#65533;&#1973;%&#65533;&#65533;&#65533;&#65533;nW&#65533;X&#65533;'}&#65533;&#65533;%^&#65533;D&#65533;Aa%&#65533;&#65533;a&#65533;&#65533;cx&#65533;&#65533;/#0(&#65533;&#947;<&#65533;AJU&#65533;&#65533;CT&#65533;ev&#65533;d&#65533;&#65533;n"8Oud&#65533;X&#65533;&#65533;q&#65533;8&#1393;&#65533;	2&#65533;&#65533;1i&#65533;qj&#65533;&&#65533;e&#65533;e&#65533;&#65533;&#65533;cwQ<)kW&#65533;)&#65533;&#65533;2&#65533;d&#65533;&#65533;W%&#65533;&#65533;d4g&#65533;&#65533;&#65533;C/&#65533;r-&&#65533;V&#65533;&#65533;&#65533;>&#65533;O@)H&#1063429; &#65533;&#65533;Q&#65533;&#65533;m&#65533;&#65533;&#65533;&#65533;y&#65533;&#65533;j&#65533;&#65533;&#65533;&#65533;&#65533;j&#65533;#&#65533;2H&#65533;%&#65533;Qi&&#65533;&#65533;&#1417;_&#65533;['&#65533;9(&#65533;.&#65533;&#65533;)K3x8&#65533;&#65533;g,&#65533;"&#65533;6+&#65533;]83&#65533;&#65533;&#65533;&#65533;r&#65533;M&#65533;<&#65533;&#65533;jWW&#65533; nP&#528;&#65533;Ur&#65533;&#1346;&#65533;5}Y&#65533;&#65533;j_&#65533;!&#65533;m&#65533;&#65533;&#65533;&#65533;Hj&#65533;?#d3&#65533;&#65533;n&#65533;sB&#65533;5&#65533;P&#65533;&#65533;/&#65533;&#65533;&&#65533;&#65533;wgh3L&#65533;&#65533;!&#1619;u~&#65533;g&#65533;&#65533;&#65533;j&#65533;29g&#1613;&#65533;wX&#65533;H+cSa4&#65533;&#65533;&#65533;w&#65533;r&#65533;) 2&#65533;As&#65533;&#65533;W(&#65533;x4u&#37370;&#65533;{&#1381;l&#65533;&#65533;&#65533;y&#65533;&#65533;$&#65533;&#1238;&#65533;p8&#65533;&#65533;Z&#65533;>Fu&#65533;&#65533;R&#65533;4B&#961;&#65533;=
&#65533;&#65533;&#1696;&#65533;&#65533;&#65533;J&#65533; 
&#65533;p&#65533;5'&#65533;&#65533;2&#65533;&#65533;t&#65533;&#1309;&#65533;&#65533;&#65533;":&#65533;i&#65533;q&#65533;g&#65533;&#65533;&#65533;&#65533;&#65533;2f80FY07&#65533;))&#65533;RID&#65533;&#65533;4&#65533;&&#65533;&#65533;<&#1699;>&#65533;&#65533;@&#65533;B:&#65533;&#65533;&#65533;&#65533;P&#65533;&#65533;"&#65533;&#65533;&#65533;&#65533;&#65533;!X	F&#65533;"&#65533;\&#65533;&#65533;&#65533;&#540;&#65533;Tl@g|&#65533;&#344; &#65533;&#65533;&#65533;&#65533;&#65533;&#65533;&	)&#65533;&#37731;&#65533;j&#65533;&#65533;8h&#65533;&#65533;l&#65533;&#65533;9&#65533;

X&#65533;&#65533;(&#65533;&#65533;&#14268;&#65533;&#65533;	&#65533;&#65533;h&#65533;&#1685;dO&#65533;K&#65533;3I&#65533;&#1311;&#65533;&#65533;!&#65533;&#65533;tM&#65533;&#65533;&#65533;z&#65533;&#65533;2&#65533;&#65533;8&#65533;&#65533;D&#65533;&#65533;Z&#65533;&#65533;:&#65533;I&#65533;&#65533;&#65533;#&#65533;&#65533;O&#65533;h&#65533;[&#65533;&#65533;$z&#65533;&#65533;iv&#65533;*&#65533;d&#65533;&#65533;7)&#65533;&#65533;&#65533;5&#65533;P&#65533;&#65533;&#65533;5R]&#65533;B&#65533;4J2m&#65533;&#65533;&#65533;&#65533;&#65533;&#65533;&#65533;&#65533;&#65533;&#65533;&#65533;&#65533;#&#65533;&#65533;k`d3&#967;&#65533;&#65533;&#65533;&#65533;&#65533;&#65533;{&#65533;7o&#65533;b&#65533;]&#65533;%&#65533;&#38151;&#65533; &#65533;&#65533;y&#65533;&#65533;&#1437;&#65533;&#65533;4&#65533;*X&#65533;J&#65533;&#52910;&#65533;J&#65533;&#65533;w&#65533;*&#65533;#
&#65533;&#65533;&#65533;&#65533;S&#65533;P&#65533;:&#65533;l?&#65533; &#65533;&#65533;Gr&#65533;5&#65533;8&#65533;D&#65533;&#65533;!&#65533;UF&#65533;&#1516;&#801;&#65533;&#65533;!DtH&#65533;T&#1393;Ox&#65533;&#65533;&#65533;&#753;&#65533;#GJ&#65533;&#65533;6&#65533;s&#65533;&#65533;eEH&#65533;J&#576;'k&#65533;g&#65533;Z&#65533;&#65533;/&#65533;&#65533;&#65533;&&#65533;&#65533;X&#65533;&#65533;&#65533;*&#65533;&#65533;c$&#65533;:&#65533;&#65533;J&#65533;&#65533;Zj&#65533;7&#65533;m&#1716;N&#65533;&#65533;P&#65533;R;&#65533;T[&#65533;kZ&#65533;$&#65533;&#65533;%&#65533;&#65533;\&#1781;^&#65533;&#65533;`&#65533;b;&#65533;d[&#65533;f{&#65533;h&#65533;&#65533;j&#65533;&#65533;l&#1782;ck&#65533;[w#&#65533;t[&#65533;v{&#65533;x&#65533;&#65533;z&#65533;&#65533;|&#1783;~&#65533;&#65533;&#65533;&#65533;&#65533;;&#65533;&#65533;[&#65533;&#65533;&#65533;&#65533;&#65533;&#65533; &#65533;&#65533;&#65533;&#65533;g
&#65533;&#65533;&#65533;&#65533;;&#65533;&#65533;[&#65533;&#65533;{&#65533;&#65533;&#65533;&#65533;&#65533;&#65533;&#65533;&#65533;&#1785;&#65533;&#65533;&#65533;&#65533;z&#65533;
&#65533;&#65533;k&#65533;&#65533;&#65533;&#65533;&#65533;&#65533;&#65533;&#1786;&#65533;&#65533;&#65533;&#65533;&#65533;&#65533;;&#65533;&#65533;&#65533;&#65533;PX&#65533;&#65533;&#65533;&#65533;&#65533;&#65533;&#65533;&#65533;{&#65533;	&#379;&#65533;&#65533;&#65533;+&#65533;	&#65533;&#65533;&#65533;{&#65533;&#539;&#65533;&#65533;;&#65533;&#65533;&#65533;&#65533;&#65533;&#65533;{-&#65533;+&#65533;&#65533;&#65533;{&#65533;&#65533;&#760;&#1659;&#65533;&#65533;&#1789;&#65533;&#65533;&#65533;&#65533;&#65533;&#65533;;&#65533;&#65533;K&#65533; !&#65533;   ,x &#65533; ]  &#65533; H&#65533;&#65533;&#65533;&#65533;*\&#560;&#65533;&#197;&#65533;&#65533;"5bAT&#65533;">&#65533;&#561;&#65533;&#463; C&#65533;)PT&#65533;VR&#65533;J&#65533;re&#65533;Y&#65533;V&#65533;&#65533;E&#65533;&#795;-S&#65533;&#793;
&#65533;N&#65533;<u&#65533;&#65533;&#65533;&#65533;&#65533;&#65533;Y&#65533;Z&#65533;j!&#65533;P&#65533;~&#65533;"&#65533; X&#65533;&#65533;kWY&#65533;b&#65533; +&#65533;&#65533;&#65533;reP6&#65533; k&#65533;ze&#65533;&#65533;&#65533;&#1397;Z&#65533; &#65533;&#65533;&#65533;&#1716;l&#65533;&#65533;{Wpa&#65533;
7iB_&#65533;J&#65533;&#65533;P&#65533;&#65533;v&#65533;<&#65533;3&#65533;;&#65533;=+&#65533;*&#40552;&#65533;&#65533;&#65533;3&#65533;&#878;&#65533;&#65533;&#65533;&#65533;z6&#65533;&#65533;]&#65533;R%&#65533;&#65533;&#65533;QYX@0&#65533;8p&#65533;^&#956;&#65533;r&#65533;&#65533;&#65533;%&#65533;X Dp&#65533;&#65533;{C&#65533;&#65533;'&#65533;r]&#65533;&#65533;&#1251;&#65533;&#65533;(P&#65533;&#65533;a&#65533;&#65533;&#65533;&#65533;&#65533;]&#65533;&#65533;&#65533;'&#65533;&#65533;&#65533;&#65533;&#65533;`W_(^q&#65533;)@&#65533;&#65533;&#65533;5&#65533;(&#65533;	dC(&#65533;&#65533;"J1&#65533;)ha&#65533;&#65533;W&#65533;P&#65533;&#65533;,&#65533;H&#65533;ta'&#65533;}#v&#65533;@&#65533;]&#65533;_.&#65533;X#I&#65533;TvU&#65533;&#65533;w&#65533;d&#65533;=&#65533;x&#65533;T&#65533;d@&#65533;&#65533;m&#65533;dt| ^&#65533; &#65533;&#65533;4&#65533;&#65533;Q'P+R&#65533;]TyIfT!|@&#65533;pT&#65533;h_&#65533;b&#65533;&#65533;&#65533;GR&#65533;&#65533;&#65533;@&#1621;&#65533;&#65533;F1&#65533;&#65533;S&#65533;&#65533;A&#65533;Z&#65533;V&#65533;&#65533;&#65533;Bu&#65533;&#65533;v)&#65533;!,&#65533;&#33493;n$&#65533;&#65533;&#65533;b&A &#65533;&#65533;Q&#65533;&#65533;&#65533;@9z&#65533;&#65533;&#36907;6&#65533;&#65533;&#65533;h&#65533;j&#65533;&#65533;&#65533;&#65533;&#65533;e&#65533;&#65533;Xq&#65533;&#922;^&#65533;
1`&#65533;&#65533;$&#30358;!&#65533;&#65533;~&#65533;nI&#22173;*g&#65533;\&#65533;nt&#65533;@&#65533;:&#65533;~&#65533;:d&#65533;~&#65533;Y@&#2012;&#65533;ms&#65533;:&#65533;lA&#65533;&#65533;&#65533;C&#65533;~&#65533;e&#65533;	R&#65533;&#65533;{&#65533;AR~&#65533;*&#65533;_&#65533;&#65533;][&#65533;&#65533;x&#65533;&#65533;	EZ&#65533;&#65533;&#65533;&#65533;Hq&#65533;&#65533;&#1179;&#65533;u&#65533;!&#65533;&#65533;&#65533;R<&#65533;&#65533;I&#65533;&#65533;&#65533;&#65533;*2&#65533;3[e&#65533;!0Ir&#65533;&#65533;v&#65533; B&#65533;>[^&#65533;'t&#65533;&#65533;m&#65533;<&#65533;&#65533;+)hxP=&#65533;e&#65533;j&#43002;&#65533;r&#65533;&#65533;J&#65533;,5 &#65533;&#65533;2&#65533;&#65533;}]vC&#65533;&#65533;( X&#65533;~&#65533;&#65533;&#65533;&#65533;&#605;&#65533;&#391;:&#65533;%&#65533;&#65533;&#65533;&#65533;`&#65533;p&#65533;&#65533;&#65533;+A&#65533;}&#65533;i&#65533;I&#65533;&#877;&#65533;&#65533;L4&#65533;-w&#65533;6&#65533;&#65533;{m&#65533;&#65533;9&#65533;&#65533;&#65533;r&#65533;=&#65533;&#65533;&#65533;^&#65533;%&#65533;&#65533;v!4`&#65533;&#65533;&#65533;&#65533;'&#65533;&#65533;&#65533;3&#65533;&#65533;"&#65533;1&#65533;Sb&#65533;&#65533;&#65533;D&#65533;&#65533;&#65533;&#65533;&&#65533;&#65533;&#1543;^]y&#65533;&#65533;b&#65533;&#65533;uE&#65533;oo&#65533;&#65533;&#65533;&#65533;II&#65533;}&#65533;1&#65533;&#65533;&#65533;&#65533;:<&#65533;&#65533;&#65533;(&#65533;&#65533;&#65533;SR&#65533;&#65533;&#65533; {&#65533;&#65533;&#65533;&#65533;&#65533;&#65533;&#666;&#65533;&#2010;&#65533;&#65533;e&#65533;&#65533;j^&#65533;&#35165;&#65533;q&#65533;*&#65533;&#65533;&#65533;&#65533;&#65533;&#65533;&#65533;av&#65533;&#1718;C-9i&#65533;u&#65533;&#65533;_&#65533;d'&#65533;}&#65533;g	&#65533;O&#65533;
?&#65533;&#65533;Sr"&#65533;2&#65533;BPdv&#7375;3e&#65533;&#65533;&#65533;M_&#65533;J&#65533;&#65533;%&#65533;&#65533;q&#65533; &#65533;&#65533;0&#65533;&#193;.h&#65533;S&#65533;&#65533;5&#65533;&#65533;&#65533;|&#65533;S&#65533;vv&#65533;&#65533;&#65533;&#65533;JzC&#65533;_&#65533;x&#65533;;&#65533;h&#65533;d&#65533;X&#65533;$&#65533;&&#1168;y&#65533;3&#65533;&#65533;&#65533;cuy&#65533;>9&#65533;@&#65533;&#65533;>&#65533;&#65533;R&#65533;O&#65533;&#65533;u&#65533;&#65533;&#65533;lx&#65533;&#65533;&#65533;@&#65533;6&#65533;R1w$&#65533;&#1126;&#65533;EjU1Dj&#65533;$&#1491;&#65533;&#65533;&#65533;ie&#65533;&#65533;&#65533;&#65533;&#1514;&#65533;&#65533;GK&#65533;Z&#65533;&#65533;(h&#65533;&#65533;&#65533;1^&#65533;&#65533;&#65533;&#65533;&#65533;5=&#65533;2X&#65533;&#65533;&#1700;&#65533;xJ&#65533;&#65533;&#65533; &#65533;z&#65533;&#65533;&#65533;H&#65533;&#65533;&#65533;&#65533;&#65533;&#65533;&#65533;~pdl"&#65533;:&#65533;*&&#65533;W&#65533;T&#65533;&#65533;S	4L&#65533;Y&#65533;bEim'qn&#65533;&#65533;&#65533;&#65533;+-&#1106;&#65533;&#65533;&#65533;AFR1&#65533;&#65533;2$&#65533;&#65533;u-&#65533;~K&#65533;&#65533;&#65533;&#65533;&&#65533;
_&#560;8&#65533;&#65533;!3E&#65533;]&#65533;Wm4&#65533;v&#65533;&#65533;&#65533;To&#65533;e&#65533;cR9F&#65533;HK]&#65533;&#65533;'P&#65533;&#65533;oR&#65533;&#65533;9#
&#65533;`(&#65533;&#65533;&#65533;&#65533;&#1062;&#65533;w&#65533;WZ&#65533;|&#65533;&#65533;&#65533;CUQ&#65533;E&#65533;&#65533;HZRQ&#65533;>&#65533;8&#65533;&#65533;&#65533;2Q&#65533;]&#65533;@&#65533;&#65533;%P&#65533;y&#65533;&#65533;(}&#65533;&#65533;S.&#65533;&#65533;B4"
Y&#65533;&#65533;x&#65533;/&#65533;&#65533;&#65533;&#65533;G&#65533;d&#65533;X &#65533;&#65533;&#65533;v&#65533;&#65533;&#271;;&#65533;&#65533;^7&#65533;S&#65533;&#820; &#65533;B&#65533;&#65533;s&#65533;f&#65533;mTU+&#65533;:&#65533;d&#65533;Il}&#65533;&#65533;&#65533;:*d&#65533;&#65533;fS%K&.&#65533;&#65533;&#588;`3hRQ&#65533; &#65533;)Ra&#1110;&#65533;&#65533;?&#65533;&#65533;7qT'G&#65533;5&#65533;$L&#65533;&#65533;Y&#65533;&#65533;&#65533;&#65533;V&#65533;'-#WJj&#65533;&#65533;&#65533;"&#65533;]&#65533;&#712;eL&#65533;k0&#65533;*Ca{d{&#65533;&#65533;&#65533;8Z"&#65533;&#65533;TPrJ&#65533;&#65533;&#65533;&#65533;R!&#65533;&#442;B&#65533;r&#65533;-g&#505;&#1870;&#65533;&#65533;&#773;&#65533;I&#1223;&#65533;&#65533;R&#65533;]&#65533;&#65533;l&#65533;S6&#65533;&#1321;&#65533;04&#65533;T&#65533; &#65533;q;&#65533;&#65533;&#65533;&#65533; $&#65533;&#65533;&#65533;o]m&#65533;p&#65533;C&#65533;&#65533;&#65533;Z&#65533;&#65533;&#65533;&#65533;&#65533;^&#65533;!&#65533;&#65533;P!&#65533;Yo/&#65533;P&#65533;
K|&#65533;M&#65533;C7&#65533;1k&#65533;&#65533;pu&#65533;[P&#65533;&#65533;&#295;,=*we&#65533;d&#65533;&#65533;:bQ&#839;&#65533;&#65533;&#65533;&#65533;xP&#65533;&#65533;&#65533;&#65533;&#65533;&#65533;|r&#65533;%&#65533;&#65533;&#65533;WT&#65533; &#65533;&#65533;&#65533;&#65533;&#65533;&#65533;&#65533;U&#65533;&#65533;`&#65533;&#65533;&#65533;&#65533;P!].Sm&#65533;K^q&#65533;:[&#65533;&#65533;&#1535;&#65533;&#65533;&#65533;&#65533;&#65533;;&#65533;&#65533;&#65533;&#65533;]&#65533;&#65533;!&#65533;D&#65533;&#65533;&#65533;&#65533;qN&#65533;&#65533;:&#65533;\37&#65533;?&#65533;&#65533;+z&#65533;$&#65533;&#65533;>&#65533;&#65533;&#65533;lY&#65533;w{+^&#65533;c|e&#1926;x&#65533;&#65533;&#65533;&#65533;mx&#65533;2f&#206;2&#65533;	JH&#65533;&#65533;&#65533;&#65533;b&#65533;&#65533;d&#65533;&#65533;kq15&#65533;&#65533;&#65533;i&#65533;9&#65533;[&&#65533;&#65533;/&#65533;&#65533;f3&#65533;Z

&#65533;
c&#65533;.&#65533;(&#65533;&#65533;B&#65533;&#65533;*|&#65533;*>&#65533;&#65533;>p&#65533;&#65533;g&#65533;&#65533;&#336;Yqr&#65533;&#65533;G&#65533;<&#65533;u&#65533;&#1493;Y3&#65533;&#65533;&#915;soy&#65533;G,"&#65533;(H1}&#65533;>&#65533;&#65533;.h&#65533;&#1261;`b7&#65533;&#65533;&#65533;v&#65533;&#65533;&#65533;C&#65533;&#65533;uz&#65533;&#65533;&#65533;v&#65533;&#65533;Y&#65533;&#65533; &#65533;x &#65533;&#65533;&#65533;&#65533;AK&#65533;&#65533;Y;&#65533;&#65533;r&#65533;|At3uQE&#65533;&#1099;&#65533;&#715;mv&#65533;^&#65533;&#65533;&#65533; &#65533;wQ^A&#65533;H&#65533;&#65533;&#65533;m&#65533;dkZz&#65533;&#65533;&#65533;&#65533;.u&#65533;&#65533;~e&#65533;&#65533;&#65533;$~0X;j&#65533;vb&#65533;|&#65533;&#65533;Y)&#65533; &#65533;&#65533;g7;&#65533;&#1518;&#65533;&#65533;&#65533;&#65533;&#65533;l&#65533;&#65533;&#65533;&#65533;N&#65533;&#65533;&#65533;]&#65533;x&#65533;{&#65533;&#65533;&#65533;&#65533;&#65533;&#65533;&#65533;{&#65533;u&#65533;G&#65533;&#65533;&#65533;&#65533;r&#65533;&#65533;&#65533;&#65533;N&#65533;&#65533;S]Yg&#65533;O&#65533;!l&#65533;6&#65533;&#65533;&#65533;{&#65533;&#65533;&#65533;&#65533;GO&#65533;&#1179;^&#65533;&#65533;&#65533;Al&#65533;\ &#65533;&#65533;p&#65533;&#65533;M&#65533;Ri6&#65533;&#65533;&#65533;&#65533;&#65533;&#65533;&#65533;&#1305;&#65533;&#65533;r&#65533;S/&#65533;O&#65533;s&#65533;&#65533;,&#65533;&#65533;,&#65533;&#65533;&#65533;7&#65533;&#65533;&#911;>&#65533;&#65533;&#65533;&#65533;&#65533;K&#65533;&#65533;&#1343;&#65533;&#65533;&#65533;&#65533;}&#65533;{&#65533;&#65533;_~&#65533;&#65533;ka&#65533;HhB WP&#65533;&#65533;b&#65533;G*&#751097;&#65533;z&#65533;&#65533;
&#65533;&#65533;3&#65533;&#65533;n&#65533;&#65533;&#65533;.b&#65533;&#65533;&#65533;&#20292;e&#65533;&#65533;nmT&#65533;&#65533;v&#65533;7e&#65533;	&#65533;&#65533;
&#1536;&#65533;&#65533;&#65533;(&#65533;&#65533;#&#65533;At
N&#65533;&#65533;eu&#65533;&#65533;6^V&#65533;i&#65533;&#65533;p&#65533;%eyf`&#65533;5yy&#65533;|&#65533;&#65533;t<&#65533;x;f&#65533;7&#65533;&#65533;V&#65533;&#65533;g&#65533;&#65533;v&#65533;:&#65533;&#65533;<u2(|@~	&#65533;
C&#65533;uX&#65533;DJVZ&#65533;i'&#65533;b&#65533;&#65533;rOV1e&#65533;>o6Y9&#65533;&#65533;&#65533;&#65533;.K&#65533;&#65533;&#65533;L&#65533;&#65533;&#65533;9&#65533;V&#65533;ah&#65533;dx&#65533;j&#65533;&#65533;l&#65533;mH&#65533;@&#65533;Pn&#65533;X9&#65533;9u&#65533;ft&om4c&#65533;&#65533;&#65533;;&#65533;/.v{&#65533;qe&#65533;Wh&#65533;&#65533;`&#65533;F&#65533;&&#65533;&#65533;&#65533;&#65533;Z&#65533;'&#65533;&&#65533;&#65533;C&#65533;&#65533;2&#65533;&#65533;&#65533;&#65533;&#65533;&#65533;&#65533;&#65533;&#65533;&#65533;&#65533;&#521;&#65533;&#65533;&#65533;&#65533;&#65533;)qHAH'j&#676;&#65533;gx'&#65533;i&#534;x&#65533;n&#65533;hvS&#65533;F|&#65533;2't6&#1476;J&#65533;4&#65533;&#65533;&#1539;&#65533;&#65533;&#65533;h&#65533;&#584;&#65533;&#65533;&#65533;TqX&#65533;P&#65533;&#65533;GbOHH{&#65533;&#65533;&#65533;&#65533;b&#65533;&#65533;rR&#65533;&#65533;EB\6Y&#65533;&#65533;]&#65533;s&#65533;&#65533;eY&#65533;&#65533;n&#1550;c&#65533;b&#65533;&#65533;&#65533;&#65533;&#65533;(&#65533;k&#65533;p&#65533;T@&#65533;@&#65533;&#65533;O&#65533;t&#65533;&#65533;&#65533;&#65533;c_&#65533;&#332;2&#65533;g&#65533;E&#65533;O&#65533;3&#65533;&#65533;noVb&#65533;U\U&#65533;&#65533;&#65533;	s&#65533;&#65533;&#65533;&#65533;&#529;&#65533;!	&#65533; Y&#65533;&#65533;&#65533;&#65533;P*I&#65533;&#65533;'&#65533;&p% &#65533;'`&#65533; 1&#65533;i&#65533;3&#65533;&#65533;/&#65533;&#65533;4&#65533;0&#65533;3Y&#65533;/&#65533;&#65533;2&#65533;&#65533;Gi&#65533;9y&#65533;K&#65533;B&#65533;(P&#65533;L)&#65533;>&#1620;6i&#65533;?&#596;49&#65533;6&#595;]y&#65533;=&#65533;&#65533;Z&#65533;d)&#65533;e9&#65533;f&#65533;&#65533;h&#65533;&#65533;g&#1622;j&#65533;Z&#65533;&#65533;3&#65533;&#65533;H&#65533;H&#65533; &#65533;%&#65533;&#65533;ByQ&#65533;A&#65533;5&#65533;&#65533;1YO&#65533;&#65533;~i8&#65533;&#65533;RY~&#65533;&#65533;&#65533;&#65533;%&#65533;(&#65533;&#65533;9&#65533;2i&#65533;&#65533;&#65533;&#65533;&#65533;Y&#65533;2)&#65533;&#65533;&#65533;Q&#65533;&#65533;&#65533;&#65533;&#65533;9&#65533;QI&#65533;&#65533;&#65533;&#65533;&#65533;Y&#65533;&#65533;&#65533;&#65533;&#65533;&#601;&#65533;&#595;&#65533;)&#65533;&#65533;I&#65533;&#65533;y&#65533;&#65533;&#65533;&#65533;&#65533;i&#65533;&#65533;&#65533;&#65533;&#65533;&#65533;
 &#65533;A&#65533;&#65533;
+&#65533;&#65533;&#65533;&#65533;g&#65533;&#65533;#k&#65533;&#65533;u&#65533;)&#65533;&#1065;#&#65533;4c$f&#65533;5&#65533;&#2020;#&#65533;&#65533;u&#65533;&#65533;&#65533;&#65533;&#65533;&#65533;&#65533;	B&#1129;&#65533;&#65533;M&#1369;#m&#65533;}&#65533;&#65533;&#65533;&#65533;u&#65533;)&#65533;&#65533;yS&#65533;&#65533;Y&#65533;&#65533;Y&#65533;m&#65533;&#65533;&#65533;&#65533;w9&#65533;E*-&#65533;&#65533;&#65533;&#65533;&#65533;&#65533;&#65533;&#65533;&#65533;:&#65533;&#514;&#65533;@&#65533;J(
 &#65533;v~&#65533;&#65533;G&#65533;o"&#65533;$j!Z&#65533;(&#65533; #&#65533;&#65533;,&#1698;.*7&#65533;p&#65533;/:&#65533;4Z&#65533;&#65533;"&#65533; !&#65533;   ,x &#65533; b  &#65533; H&#65533;&#65533;&#65533;&#65533;*\&#560;aBT&#65533;H&#65533;rH&#65533;&#65533;&#331;3j&#65533;&#561;&#65533;&#65533;TR})&#65533;&#65533;TR&#65533;T&#65533;2&#65533;&#661;.c&#65533;l&#65533;&#65533;e&#667;&#65533;:HU&#65533;A&#479;@5&#65533;*h#(&#65533;&#65533;6XX&#692;&#65533;&#1255;P&#65533;J&#65533;:5D` `k&#1454;[&#65533;&#65533;&#65533;u&#65533;&#65533;\&#65533;j%`+&#65533;&#65533;^&#65533;f&#65533;V+V&#65533;A&#65533;&#65533;M(&#65533;&#65533;AR&#65533;&#65533;&#65533;&#65533;&#65533; D&#65533;0&#65533;X1&#65533;&#267;C~&#65533;Xr&#65533;&#401;1S&#65533;<Y&#65533;o&#65533;}&#65533;&#65533;&#1915;&#65533;GH}&#65533;&#65533;&#1464;n&#65533;&#59261;W@Q&#65533;&
5
&#65533;(_"B&#65533;&#65533;\&#65533;&#65533;&#531;+O>&#65533;&#65533;s&#65533;&#65533;&#65533;
%p&#65533;>X&#65533;&#65533;\#w &#65533;.&#65533;O~t&#65533;&#65533;&#65533;w&#65533;&#680;@&#969;[&#65533;&#2008;~|&#65533;&#65533;&#65533;&#65533;&#65533;?&#65533;&#65533;a
P&#1920;&#677;g&#65533;&#65533;&#65533;	&#65533;A&#65533;q&#65533;&#65533;w2dA&#65533;&#65533;ha&#65533;&#65533;v&#65533;)F&#65533;"J&#65533;ia&#65533;Q &#65533;&#65533;(bE&#65533;@1&#65533;
uY&#130;Y&#65533;"BL&#65533;&#65533;7&#65533;&#65533;Q{0&&#65533;@&#65533;&#65533; &#65533;U&#65533;c&#65533;>6y`&#65533;&#1320;v#&#65533;h# &#65533;Y&#65533;&#65533;&#65533;(:&#65533;eB0`&#65533;Q&#65533;&#65533;b&#65533;9(&#65533;,.&#1819;&#65533;&#65533;_&#65533;IP&#65533;&#65533;R&#65533;A3&#65533;&#65533; &#65533;&#65533;-&#65533;&#65533;@&#65533;&#1692;&#65533;&#1641;&#65533;@0#&#65533;&#65533;]&#65533;#vq&#65533; :&#65533;v&#65533;	@+&#65533;&#65533;&#65533; &#65533;&#65533;&#65533;x&#65533;P&#65533;&#65533;&#65533;q&#65533;e&#65533;&#65533;&#65533;0
An&#65533;&#65533;a)&#65533;)&#65533;&#65533;&#1700;&#65533;)* &#65533;V&#65533;#&#65533; ,&&#65533;&#65533;&#65533;&#65533;&#43741;&#65533;bik&#65533;,&#65533;&#30236;&#65533;&#65533;l&#65533;&#65533;&#65533;9-&#65533;&#65533;&#65533;&#65533;v&#65533;f&#65533;&#1846;MzjP&#65533;&#65533;^We&#65533;&#1593;K*&#65533;&#25734;&#65533;B(i&#65533;B6f&#65533;&#65533;	Z/&#65533;&#65533;(
&#65533;1(\A&#63623;*&#65533;&#65533;9&#65533;:l^&#65533;j5&#65533;&#65533;"6&#65533;]ajR`&#65533;&#65533;&#65533;]Bi&#65533;&#65533;&#65533;&#65533;&&#65533;'&#65533;Lp&#65533;vzK&#65533;&#65533;?W&#65533;&#140;1&#65533;&#802;&#65533;&#65533;%&#65533;l&#65533;!&#65533;S^&#65533;?-&#65533;&#65533;&#65533;&#65533;Imz&#1071;@&#65533;&#65533;j&#65533;O{&#65533;&#65533;&#65533; &#65533;&#65533;)&#65533;&#65533;=s&#65533;M&#65533;{&#65533;&#65533;&#29515;t&#982;~&&#65533;&#65533;l&#65533;&#65533;&#65533;O&#65533;+&#65533;&#65533;&#65533;)L&#65533;&#65533;J;&#65533;&#1672;'&#65533;8&#65533;2d3&#65533;E&#65533;&#65533;\&#65533;&#65533;w&#65533;(&#65533;&#65533;&#65533;&#65533;J&#65533;]&#65533;S>&#65533;sk&#65533;&#65533;&#65533;:&#65533;&#65533;&#65533;QK&#65533;&#65533;&#65533;&#65533;&#1902;&#65533;[&#65533;&#65533;:&#65533;&#65533;_w&#65533;&#65533;&#65533;&#65533;c&#65533;O&2&#11743;&#503;&#65533;&#65533;&#65533;5F&#65533;&#1562;\&#65533;y&#65533;&#65533;&#54130;&#65533;?&#65533;^ $t&#65533;&#65533;-hA&#779;&#65533;o&#65533;&#65533;&#65533;/&#65533;&#65533;&#65533;F>\&#1364;n&#65533;&#37221;&#65533;6&#65533;&#65533;u&#65533;y&#65533;p&#65533;o&#65533;LiW|t8&#65533;&#65533;C&#65533;C&#65533;&#65533;h&#65533;&#65533;4&#65533;w&#65533;&#65533;\v:P;&#65533;p6GI&#65533;~&#65533;&#1278;q5v&#65533;&#2010;&#65533;&#65533;%&#65533;&#65533;&#65533;&#951;&#65533;&#65533;&#65533;A)d)"j&#65533;8&#65533;4&#1377;0(&#65533;CH&#65533;&#65533;&#65533;/&#65533;&#65533;E{&#65533;#H&#65533;&#65533;V&#65533;!&#65533;8&#65533;K&#65533;Q&#65533;&#65533;&#65533;&#65533;yl_&#65533;62D&#65533;I&#65533;A&#65533;R&#65533;&#65533;&#65533;0(&#65533;U&#65533;&#65533;2*h;q&#65533;%&#65533;&#65533;T0[_LO&#65533;zx$&#65533;hO w &#65533;&#65533;&#65533;F&#65533;&#715;q|&#65533;&#65533;&#65533;&&#357;%2&#65533;^&#65533;&#11608;&#65533;0&#65533;&#65533;&#65533;&#65533;&#65533;3&#65533;&#65533;&#65533; .&#65533;$&#1136;&#65533;&#65533;&#65533;&#65533;v&#65533;&#65533;`^&#65533;C:f&#65533;9d+e&#65533;&#65533;&#65533;p&#65533;&#65533;&#65533;&#65533;h&#65533;&#65533;B&#65533;&#65533;]L&#65533;&#65533;K&#65533;&#65533;o)j&#65533;@&#65533;N&#651;&#65533;o&#65533;&#65533;&#65533;&#65533;5&#65533;&#65533;&#1905;0l&#65533;&#65533;&#65533;&#65533;&#65533;&#65533;&#65533;#&#65533;PB"u&#65533;&#51026;#&#65533;&#65533;A&#65533;&#65533;">&#65533;0H"&#65533;&#814;&#65533;C&#65533;E&#65533;)&#827;C&#65533;&#65533;&#65533;&#65533;K\&#65533;+&#65533;&#65533;N&#65533;&#65533;'!G&#658;2+y&#65533;K&#65533;p;&#65533;&#65533;2&#65533;&#65533;,k&#65533;&#65533;&#65533;&#291;7&#1017;&#65533;q&#65533;&#65533;#&#65533;&#65533;G>&#65533;&#65533;&#65533; &#65533;&#340;&#65533;e&#65533;&#65533;&#65533;&#65533;8&#65533;v\&#65533;M&#65533;r&#65533;x&#65533;	&#1156;d&#65533; fs&#65533;&#65533;&#42821;&#65533;1F
&#65533;f&#65533;B@AYu&#65533;H(&#65533;&#65533;&#65533;&#65533;&#65533;&#923;&#65533;&#65533;&#65533;
&#65533;&#65533;&#65533;_
E&#65533;=&#65533;w&#1326;&#65533;o&#65533;P&#65533;&#65533;JU#\&#65533;/;I%U&#65533;&#65533;&#65533;)p&#65533;&#65533;&#65533;JW&#65533;%&#65533;!&#65533;q&#65533;&#188;&#65533;qQ&#1199;&#65533;2&#65533;&#65533;P$-%&#65533;&#65533;[M&#65533;&#65533;YmS&#65533;&#65533;	(&#65533;S&#430; &#65533;&#65533;&#65533;&#65533;zNy-&#65533;b&#65533;[&#65533;B&#65533;Q&#65533;YJD&#65533;sv2YO&#65533;`t &#1220;+T&#65533;"&#65533;&#65533;&#65533;&#65533;V&#65533;	&#65533;
i&#65533;%&#65533;&#65533;&#65533;q&#65533;dXB&#65533;&#65533;<s&#65533;&#65533;0&#65533;bA&#65533;&#65533;[&#65533;0f}&#65533;LS&#65533;Z&#65533;&#65533;&#65533;&#1082;&#65533;&#65533;&#65533;e&#1498;U#f&#65533;&#65533;&#65533;knn&#65533;&#65533;&#65533;&#65533;Sw&#65533;U&#65533;E&#65533;&#1744;&#65533;W&#65533;j&#65533;&#65533;&#65533;J_&#65533;&#65533;&#65533;&#65533;&#65533;&#1498;G&#65533;9&#65533;!&#65533;&#65533;J&#65533;&#65533;I &#236;&#65533;&#65533;Y&#65533; &#65533;t;o&#65533;oT+&#65533;&#65533;q&#65533;&#65533;Q$'&#1396;G&#65533;xt&#65533; N&#65533;}&#65533;K^&#65533;R&#65533;&#65533;&#65533;/[&#65533;H&#65533;7K&#65533;&#65533;R&#65533;&#65533;[h&#65533;&#65533;,u:&#65533;&#65533;;&#65533;&#65533;&#65533;B&#65533;&#65533;5C&#65533;H\&#65533;D&#65533;&#65533;&#65533;)1&#65533;LK6&#65533;2&#65533;&#65533;&#65533;&#65533;&#65533;&#65533;E),9!*&#385;_&#65533;k&#65533;|&#65533;&#65533;1&#65533;y&#65533;&#65533;&#65533;Z&#65533;&#65533;&#65533;&#876;x.q&#65533;
&#65533;X&#65533;&#65533;|Ov&#65533;&#65533;]z&#65533;Y?e&#65533;&#65533;&#65533;$&#65533;=`j&#65533;kN&#65533;r"QXP&#65533;*3l&#65533;&#65533;G-&#65533;"&#65533;&#65533;'&#65533;.&#65533;3&#65533;&#65533;	&#65533;&#65533;G-Xd&#65533;j)&#65533;"&#65533;&#65533;&#65533;&#65533;7Ys&#65533;g&#65533;&#65533;E&#65533;&#65533;&#65533;A&#65533;rI&#65533;h0&#65533; &#65533;XW&#65533;K&#65533;W&#1482;n&#65533;&#65533;>ngl&#65533;&#65533;^a&#65533;&#65533;Q&#65533;&#65533; &#65533;H&#65533;aj4i&#65533;2&#65533;&#65533;&#65533;@&#65533;&#65533;&#65533;Z4s&#65533;]<&#65533;\~-@&#65533;j&#65533;&#65533;&#65533;&#1624;*&#65533;k&#65533;&#65533;Z!y"&#65533;&&#65533;JrR&#65533;&#65533;m%B&#65533;ZwG&#65533; &#65533;E&#65533;&#65533;Ll.&#65533;&#65533;&#65533;3B&#65533;Y&#65533;&#65533;v\$&#65533;&#65533;&#65533;F&#65533;&#65533;&#65533;&#65533;&#1566;&#65533;&#65533;gA&#65533;+&#65533;[f&#65533;&#65533;x&#65533;&#65533;&#65533;&#65533;&#65533;&#65533;&#65533;&#65533;.&#1484;&#65533;
p&#65533;<v&&#65533;x&#65533;a1r&#65533;/\ &#65533;(d&#65533;&#416;&#65533;&#65533;&#65533;&#65533;M&#65533;&#65533;&#65533;&#65533;&#65533;&#65533;&#65533;&#65533;`&#65533;z9#&#65533;=e)b&#65533;&#65533;0&#65533;q&#65533;/x &#65533;D&#65533;i&#65533;&#65533;6|&#65533;F&#65533;&#65533;Gx&#65533;&#65533;h&#65533;2&#65533;&#65533;&#65533;&#65533;&#65533;&#65533;=K"&#65533;&#65533;:&#65533;^W&#65533;&#65533;\&#65533;=&#65533;&#376;&#65533;r&#65533;.&#65533;"&#65533;)&#65533;&#65533;K4J&#65533;y&#65533;&\P_&#65533;e&#65533;&#65533;(;\&#32450;&#65533;&#65533;&#65533;Y&#65533;&#65533;&#65533;e&#65533;m&#65533;&#65533;tw*9;x&#65533;&#65533;w&#65533;5&#65533;o&#65533;g&#65533;&#65533;2<&#65533;&#65533;,1R&#65533;&#65533;&#65533;&#65533;&#65533;k$b&#65533;GhB&#65533;&#65533;{&#65533;&#65533;&#65533;p&#65533;&#65533;&#65533;e=#|&#65533;&#65533;&#65533;&#65533;"y&#65533;L~&#65533;&#65533;On&#65533;v&#65533;&#1960;&#65533;&#540;3&#65533;&#65533;YPAF&#65533;RX&#65533;&#65533;&#65533;&#65533;Y&#65533;^&#58754;&#65533;&#65533;&#65533;&#1311;Zf;f&#65533;&#65533;&#65533;&#65533;)&#65533;|&#65533;&#65533;&#65533;&#65533;&#65533;-&#65533;M|^&#65533;&#65533;'z&#65533;&#65533;S&#65533;&#65533;[S&#65533;i&#65533;&#65533;zp&#65533;|&#65533;/7Q&#1989;d&#65533;B*&#65533;&#65533; &#65533;u&#65533;&#65533;&#65533;&#65533;&#65533;&#1537;&#65533;&#65533; &#65533;"8&#65533; &#65533;&#65533;&#65533; &#65533;&#65533;&#65533; &#65533;&#65533;
&#65533;0Y&#65533;V7&#65533;&#65533;d&#65533;w:o&#65533;v&#65533;&#65533;z&#65533;A%&#65533;|&#65533;AF&#65533;&#65533;QK&#65533;
p&#65533;H&#65533;&#65533;J&#65533;&#65533;L&#1540;N&#65533;&#65533;P&#65533;R8&#65533;T&#65533;&#65533;p&#65533;P	&#65533;	&#65533;&#65533;{rV	`~7&#65533;&&#65533;F6`&#65533;x&#65533;&#65533;~&#65533;&#65533;xH?T]&#65533;Ex&#65533;)' `&#65533;x&#65533;&#65533;yx&#65533;}&#65533;&#65533;~&#519;&#65533;&#65533;&#65533;&#65533;&#65533;&#65533;&#65533;&#65533;8&#65533;&#65533;&#65533;&#65533;&#65533;X&#65533;&#65533;&#65533;&#65533;&#65533;&#65533;&#520;&#65533;x&#65533;~x&#65533;`&#65533;3zE&#65533;S&#65533;&#65533;[=&#65533;_&#1222;8xP&#65533;2&#65533;WX&#65533;B{&#65533;&#65533;E&#65533;&#65533;L&#65533;HR&#65533;XR&#65533;&#65533;~&#65533;8&#65533;&#65533;H&#65533;&#65533;&#65533;&#65533;&#65533;&#65533;&#65533;&#65533;&#1547;&#65533;&#65533;&#65533;&#65533;&#65533;@g!	&#65533;&#65533;r&#65533;&#65533;C8GlS&#65533;f)&#65533;v&#65533;'uk&#65533;,&#65533;;&#65533;S&#65533;tuf&#65533;v=&#65533;&#65533;QtK&#65533;8&#65533;&#65533;X&#65533;&#65533;x&#65533;&#26126;&#36366;&#65533;&#1550;&#65533;&#65533;lSb&#65533;&#65533;&#65533;&#65533;B&#65533;U&#65533;VY&#65533;V&#65533;&#65533;Z&#65533;6HD&#65533;&#65533;&#65533;&#65533;|q7T&#65533;&#65533;t&#65533;wy0&#65533;i&#64976;
&#1616;2&#464;&#37907;1&#65533;I&#65533;Y&#65533;y&#65533;&#65533;yA6&#65533;	&#65533;&#65533;&#65533;&#65533;C&#65533;&#65533;RG&#65533;Z&#65533;&#65533;&#65533;&#65533;&#65533;i&#65533;&#65533;&#65533;&#65533;Yg&#387;8&#65533;'&#65533;&#65533;O'w&#65533;(&#65533;&#65533;&#65533;:&#65533;&#65533;<&#65533;&#65533;>&#1619;@&#65533;&#65533;B&#65533;D&#65533;	(y&#65533;&#65533;&#65533;&#65533;&#65533;&#65533;S|<&#65533;d&#65533;<J&#65533;&#65533;&#65533;J &#65533;dS'&#65533;&#65533;&#65533;&#65533;Cxyr&#65533;r7&#65533;X&#65533;8c&#65533;b&#65533;&#65533;dy&#65533;l&#65533;&#65533;m&#65533;&#65533;n&#65533;p9&#65533;j&#65533;&#65533;&#65533; 0&#65533;&#65533;&#65533;&#65533;&#65533;&&#65533;mKQN&#65533;W8&#65533;&#1347;Y&#65533;&#65533;&#65533;&#65533;&#65533;vk<4}&#65533;&#65533;&#65533;&#65533;8t&#65533;&#65533;&#65533;9&#65533;&#65533;Y&#65533;&#65533;y&#65533;&#65533;&#65533;&#65533;&#65533;&#65533;&#65533;&#65533;&#65533;o&#65533;v,&#65533;&#65533;	Q	$E&#65533;&#65533;&#65533;&#65533;&#65533;&#65533;&#65533;&#1626;&#65533;&#65533;&#65533;&#65533;&#65533;&#65533;&#1626;&#65533;&#65533;&#65533;&#65533;&P&#65533;&#65533;&#65533;&#65533;&#1627;&#65533;&#65533;&#65533;&#65533;&#65533;&#65533;9&#65533;&#65533;Y&#65533;&#65533;y&#65533;&#537;&#65533;&#697;&#65533;&#65533;	&#65533;&&#65533;	&#65533;&#648;P&#65533;&#65533;y&#65533;&#1561;&#65533;&#1721;&#65533;&#65533;&#1629;&#65533;&#65533;&#65533;&#65533;&#65533;&#65533;=9&#65533;&#65533;Y&#65533;&#65533;y&#65533;&#1609;S$&#65533;&#65533;,&#65533; &#65533;&#65533;&#65533;9&#65533;&#65533;Y&#65533;&#65533;y&#65533;&#65533;&#65533;&#65533;&#65533;&#65533;&#65533;&#65533;&#1631;&#65533;&#65533;&#65533; &#65533;j&#65533;yV&#65533; ^&#65533; !&#65533;   ,y &#65533; l  &#65533; H&#65533;&#65533;&#65533;&#65533;&#65533;J!&#65533;&#134;2&#65533;qb&#260;3j&#65533;&#561;&#65533;&#463; C&#65533;I&#65533;@&#65533;&#65533;&#65533;&#660;/[&#65533;tI&#65533;&#65533;&#859;8sj\e&#65533;B&#65533;!8&#65533;&#65533;&#65533;3&#65533;&#1058;B&#65533;M&#65533;&#65533;&#65533;RL@I&#65533;&#65533;&#1387;X&#65533;&#65533;&#693;&#65533;&#65533;XBP&#734;Mk&#65533;&#1014;l&#1534;=+A@&#1467;x&#65533;z&#65533;&#759;&#65533;&#65533;>&#65533;&#65533;A&#65533;&#764;&#65533;&#65533;&#65533;]&#824;qB&#65533;>&#65533;&#65533;|:&#65533;he&#65533;M/&#65533; !&#65533;g&#65533;&#65533;C&#65533;&#65533;&#65533;&#65533;`&#65533;>-(&#65533;&#65533;y&#65533;&#65533;&#65533;]-l&#65533;X5&#65533;&#304;s&#65533;&#65533;jB9&#65533;&#65533;&#65533;0a&#65533;&#65533;&#65533;&#65533;&#65533;+G&#687;&#65533;&#65533;*&#507;&#65533;z&#65533;&#65533;e&#65533;9&#65533;t&#65533;&#65533;&#255;&#65533;n&#65533;&#65533;M&#65533;s0&#65533;=&#65533;&#65533;&#65533;&#65533;&#65533;3*&#65533;}{&#65533;&#65533;&#65533;&#65533;&#65533;NR&#65533;&#65533;w_U&#65533;&#65533;&#65533;y"&#65533;&#65533;@!`&#1792;&#65533;(&#65533;x&#65533;E6&#1285;&#65533;!P &#65533;N&#65533;!Izm&#65533;H&#1673;`&#65533;=	&#65533;a&#65533;&#65533;&#65533;&#65533;-(&#65533;&#65533;cY&#65533;"&#65533;.&#65533;&#65533;&#65533;&#65533;O7&#65533;&#65533;8&#65533;&#65533;(&#65533;&#65533;}D6y&#65533;! &#65533;vj&#65533;%&#1866;&#65533;9&#65533;&#65533;@&#65533;xddB&#65533;&#65533;&#1285;=M&#65533;%&#65533;[&#576;t&#65533;&#1864;&#65533;	4g&#65533;&#65533;&)&#65533;&#535;&#65533;	&#65533;uQ&#65533;m&#65533;Z&#65533;v:&#65533;JG=}i&#65533;pra8&#65533;&#65533;&#65533;bY&#65533;&#65533;]n&#65533;'Bo&#65533;&#65533;v&#65533;u&#27104;&#65533;**&#65533; &#65533;)GdJ&#65533;&#65533;&#65533;}:&#65533;!&#65533;&#65533;(Fa&#65533;hRIp&#65533;&#65533;&#65533;	J(&#65533;ht&#65533;i&#65533;&#1094;$=eR1p&#1536;&#65533;&#65533;g(z&#65533;&#1449;&#65533;*&#65533;e&#65533;&#65533;&#65533;&#65533;&#65533;+&#60950;5&#1068;&#65533;&#65533;[&#65533;&#65533;&#65533;BF&#65533;")&#65533;Y&#65533;-Ao&#1190;&#65533;&#65533;eA&#65533;&#65533;k'&#65533;&#65533;&t&#1462;c"&#1729;&#65533;&#65533;dRq&#65533;e&#65533;P&#65533;Y&#65533;hm&#555;&#65533;&#65533;omS
&#65533;&#65533;@&#1589;b&#65533;Z\&#1072;3Z8&#65533;&#65533;'F:&#65533;&#65533;4&#65533;- &#65533;&#65533;T&#65533;&#65533;.&#65533;T&#65533;^&#65533;&#65533;Q
&#65533;|2&#65533;&#65533;+&#65533;A&#65533;&#65533;v&#65533;&#65533;)&#65533;&#65533;#&#65533;&#65533;P&#65533;\P&#65533;&#65533;&#65533;&#65533;Z&#65533; &#65533;&#65533;Z-&#65533;&#65533;(&#65533;&#65533;,oM&#65533;&#65533;&#65533;1eU&#65533;m &#65533;&#65533;)V&#65533;=!&#65533;5Z=&#65533;&#65533;&#65533;&#65533;svYO&#65533;8A\&#65533;5&#65533;&#65533;&#65533;&#65533;&#65533;&#852;Wny&#65533; Tm&#65533;[q&#65533;B'<&#65533;&#65533;u&#65533;&#65533;j&#65533;w&#65533;Z$&#65533;o&#65533;&#65533;&#65533;p"&#65533;Z&#65533;&#65533;&#65533;&#65533;w&#65533;&#65533;<&#65533;&#65533;C&#65533;&#65533;&#65533;I&#2038;&#65533;&#65533;xi&#65533;&#65533;&#65533;}&#65533;n&#65533;@[ A&#65533;L&#65533;&#65533;s&#65533; &#65533;&#65533;&#65533;&#65533;y&#65533;A&#1402;&#65533;&#65533;,&#65533;&#65533;&#65533;U&#65533;x&#65533;&#65533;&#65533;&#65533;&#65533;t&#65533;&#65533;&#33223;&#65533;A~&#65533;
&#65533;&#65533;&#65533;&#65533;&#65533;&#65533;&#65533;&#65533;_&#65533;r&#65533;&#65533;&#65533;&#65533;GV&#65533;&#65533;X&#65533;&#65533;&#65533;&#65533;kD&#65533;&#65533;&#65533;&#65533;h&#65533;&#65533;Y&#65533;}&#65533;r&#65533;,&#65533;&#957;&#65533;v<PPV&;&#65533;&#65533;VC&#65533;&#65533;[&#65533;&#65533;1&#65533;09n&#65533;&#65533;F$&#65533;+2&#65533;Q&#65533;DP&#65533;&#65533;&#65533;&#65533;5&#65533;F&#65533;&#65533;&#65533;&#65533;&#65533;&#65533;V&#65533;&#65533;&#65533;&&#65533;&#65533;&#1884;A~c&#65533;hs&#65533;&#65533;/~&#65533;&#65533;R&#65533;w&#65533;&&#65533;fwO&#65533;&#65533;&#65533;j$&#65533;&#65533;vO;&#65533;{"8z&#65533;1&#65533;3&#65533;c&#65533;A&#65533;\&#65533;2&B&#65533;&#65533;&#65533;&#65533;&#65533;&#65533;$&#65533;BQ&#1816;V&#65533;&#65533;,&#65533;Q&#65533;&#65533;&#1302;x&#65533;F:RT&#65533;H&#65533;&#65533;&#65533;*&#65533;n&#65533;&#65533;	&#65533; &#65533;&#65533;&#65533;l&#65533;%&#65533;&#65533;
jQ K	&#65533;&#65533;B&#65533;m.&#65533;&#65533;&#65533;DI&#65533;Z&#1926; &#65533;&#65533;&#65533;&#65533;&#65533;'&#65533;&#65533;&#65533;&#65533;&#65533;z&#65533;.V&#65533;&#65533;^y&#65533;&#65533;&#65533;8K&#65533; vLJO&#65533;d&#65533;BrF&#65533;|DfW&#65533;&#65533;&#65533;y5B&#65533;&#65533;\>&#65533;&#65533;.&#1318;ND!&#65533;&#65533;%&#65533;DG&#65533;&#65533;&#65533;jcCe&#65533;&#65533;,E	^&#65533;l&#65533;&#65533;&#65533;~f%&#65533;9&#65533;;&#65533;&#65533;=`&#65533;C&#65533;&#65533;d6u&#65533;&#65533;&#65533;%%(&&#65533;'s$z@&#65533;&#65533;&#65533;n&#65533;&#65533;&#65533;&#65533;p8&#65533;&#65533;Hm&#65533;x&#65533;&#1239;&#65533;&#65533;Q&#65533;^V&#1700;&#65533;'-L&#65533;:m&#65533;&#912;(&#65533;{aR\&#188;&#65533;&#65533;&#65533;&#1448;3#*(I&#1617;&#65533;]po&#65533;&#65533;Q&#65533;&#65533;SO&#65533;x3u<&#65533;&#65533;R
&#65533;&#65533;&#65533;^&#65533;&#65533;S&#65533;z&#65533;f&#65533;E$@&#65533;; 0*5&#65533;&#65533;d&#65533;&#65533;&#65533;&#65533;N.&#65533;.O&#65533;NT]&#65533;&#65533;"&#1416;6&#65533;d&#65533;"&#65533;	&#65533;`&#65533;nn&#65533;kcL4&#65533;Me&#65533;G&#65533;Sd&#65533;L&#65533;'T&#65533;u&#65533;E-&#65533;&#65533;&#65533;&#65533;*'j&#65533;s&#65533;I&#65533;&#65533;Fv0&#65533;&#65533;&#65533;]&#482;A1&#65533;&#65533;(&#65533;&#65533;#&#65533;&#65533;&#65533;&#65533;&#27852;A&#1209;J&#65533;c&#65533;&#65533;S)&#65533;&#65533;>QD&#65533;&#65533;&#65533;v1j&#65533;y&#1268;&#65533;4&#65533;|&#65533;gO&#65533;&#65533;&#65533;&#65533;n&#65533;&#65533;o&#65533;m&#65533;He-&#359;QHW&#65533;&#65533;\&#65533;&#65533;6bo9&#65533;&#65533;j3>x.6&#65533;&#65533;uk] &#65533;&#1901;<sF&#65533;-(&#65533;6jZ&#65533;r&#65533;b&#65533;{&#1755;&#65533;V1&#65533;R&#65533;&#65533;&#65533;&#65533;&#65533;S&#65533;&#65533;.&#65533;&#65533;	 &#65533;[&#65533;G&#65533;"#H&#65533;'<&#65533;&#65533;>&#65533;&#65533;&#65533;Da&#65533;OcE&#65533;` &#65533;_q&#65533;(&#65533;&#65533;&#65533;&#65533;G'>q'&#65533;u&#65533;q&#65533;&#65533;b2&#65533;&#65533;l$&#65533;&#65533;&#65533;&#65533;&#65533;&#65533;YOx&#65533;&#65533;x&#65533;d
&#65533;&{&#65533;&#65533;&#65533;u/5&&#65533;&#65533;&#65533;W$ &#65533;&#65533;6&#1997;&#1743;&#65533;&#65533;&#65533;&#65533;&#65533;)m}&#65533;&#1926;S &#65533;.&#65533;&#65533;xq&#65533;F&#65533;&#65533;b &#65533;Q&#65533;S&#65533;&#65533;X,eu&#65533;&#65533;p&#65533;L&#65533;u&#65533;/&#65533;&#65533;&#65533;&#1099844;\>&#65533;&#412;&#65533; &#65533;&#65533;Lh&#65533;Pb	&#65533;&#65533;m&#65533;\&#762;&#336;&#65533;&#65533;+&#65533;&#65533;&#65533;&#65533;&#65533;&#65533;&#65533;&#65533;C&#65533;&#65533;z&#65533;M&#65533;el"&#536;Sd&#65533;&#65533;&#3852;i%&#65533;k&#65533;&#65533;&#65533;3&#65533;F&#65533;&#65533;_&#65533;&#65533;p&#65533;&#1910;&#65533;&#65533;&#65533;&#65533;n2&#65533;&#65533;$	&#1782;&#974;&#65533;&#65533;1&#65533;&#65533;<:j&#65533;=&#65533;&#65533;&#65533;&#65533;}&#65533;H,b&#65533;q&#65533;&#65533;b&#65533;&#65533;M&#65533;&#65533;a5)s&#1766;&#65533;&#65533;&#65533;&#65533;&#65533;&#65533;&#65533;}&#65533;G8"&#65533;&#1533;)e&#65533;&#65533;=&#65533;&#65533;f8&#65533;&#65533;!Rv^&#246;1&#1861;^&#65533;&#65533;71CR3:&#180;&#65533;&#65533;7d&#65533;o&#1605;&#65533;,&#65533;M&#65533;&#65533;&#65533;&#65533;&#65533;^&#65533;&#65533;&#65533;&#65533;&#65533;nw{&#65533;7,&#65533;&#65533;&#65533;&#65533;fr&#1770;&#65533;*&#65533;KXm&#65533;B&#65533; &#65533;HT&#65533;&#65533;&z&#65533;%&#65533;&#65533;[Qp&#532;&#65533;a8I!xs&#725;&#65533;&#65533;d\&#65533;`&#65533;&#65533;&#65533;,e)&#65533;9z3p&#65533;&#65533;&#116988;-e&#65533;&#65533;&#65533;&#65533;&#65533;&#65533;{&#65533;&#65533;`&#65533;&#65533;&#65533;&#65533;N&#65533;&#65533;&#65533;&#65533;&#65533;h?&#65533;&#65533;&#65533;&#65533;&#65533;&#65533;&#65533;&#65533;&#65533;p&#2042;&#65533;vo"&#489;&#40503;ULE&#65533;z&#65533;&#1008;k&#65533;S8|&#65533;&#65533;&#65533; &#65533;&#65533;&#65533;7&#65533; &#65533;K&#65533;&#65533;&#65533;&#65533;?&#65533;&#65533;S&#65533;&#65533;<&#65533;-&#65533;&#65533;&#65533;{~&#65533;&#1532;&#65533;3O&#65533;&#899;&#65533;&#65533;&#65533;7}&#65533;C_&#65533;&#65533;;&#65533;&#65533;&#65533;v8&#65533;'o&#65533;&#65533;&#65533;*&#65533;'Z&#65533;&#48613;^&#65533;&#65533;>&#65533;&#65533;&#65533;,&#65533;G&#65533;G~&#65533;&#65533;&#65533;;&#65533;&#65533;o>&#65533;&#65533;/&#65533;&#65533;&#65533;&#65533;&#65533;&#65533;~&#65533;&#65533;O}&#65533;[?&#65533;&#65533;&#65533;&#65533;4&#65533;	v&#65533;&#65533;}^4&#65533;^#Vb5&#65533;&#65533;t&#65533;7CEoKs&#65533;&#65533;L&#65533;&#65533;&#65533;K&#65533;&#65533;&#65533; &#65533;Xd&#65533;x&#65533;&#65533;&#65533;&#65533;&#65533;&#65533;&#65533;&#65533;&#512;&#65533;&#65533;'&#65533;zG&#65533;m&#148;Oe&#65533;qQt{&#65533;R`@7i&#65533;IUrb&#65533;&#65533;6&#65533;S'&#65533;P)(M+h&#65533;&#6402;/&#514;1&#32943;&#65533;5(&#65533;7H&#65533;&#65533;gs;HF=&#1538;<=@w&#65533;n|Gd&#65533;v0&#65533;&#65533;9&#65533;7&#65533;&#65533;V&#1188;[&#65533;&#65533;h&#65533;&#65533;U>&#65533;&#65533;3&#65533;6&#65533;&#65533;Yx&#65533;[&#65533;&#65533;9&#65533;&#65533;8&#517;a&#65533;c&#65533;d&#65533;&#65533;vD&#65533;'{&#65533;VM&#65533;$}&#65533;p6&#65533;;f`&#65533;#D0&#65533;&#65533;Y=&#65533;n&#65533;&#65533;'&#65533;&#65533;X&#65533;&#65533;H&#65533;&#65533;&#65533;&#65533;&#520;&#65533;&#65533;8&#65533;&#65533;&#65533;&#65533;8&#65533;&#65533;&#65533;&#65533;&#65533;(&#65533;&#65533;8&#65533;=&#65533; DX~W	&#65533;&#65533;&#65533;(&\,&#65533;gFD{&#65533;gndq)&#65533;U%;_&#65533;g(&#65533;:&#65533;&#65533;&#65533;H&#65533;bX&#65533;&#65533;h&#65533;&#65533;8&#65533;cXF&#65533; {&#65533;`p&#65533;X&#65533;H&#65533;&#65533;x`&#808;&#65533;&#1048;&#65533;&#408;&#65533;&#65533;8&#65533;&#65533;x&#65533;&#65533;&#1548;&#1000; &#65533;&#65533;&#65533;&#1549;&#65533;&#65533;&#65533;&#65533;&#65533;&#65533;&#65533;&#65533;8&#65533;&#26126;&#36366;&#65533;&#1550;&#65533;&#65533;&#65533;X	u7p&#65533;&#1672;&#65533;%`
P(&#65533;&#65533;&#65533; &P &#65533;'&#65533;&#65533;&#65533;&#65533;&#65533;&#65533;&#65533;(&#65533;&#65533;&#1615;%&#65533;&#65533;9&#65533;&#65533;&#65533;&#392;&#65533;&#65533;&#65533;&#65533;&#65533;&#65533;&#65533;&#65533;&#65533;&#65533;&#65533;&#65533;9&#65533; I&#65533;"Y&#65533;(y&#65533;*i&#65533;,&#65533;&#65533;-&#65533;&@&#65533;&#65533;&#65533;&#65533;R&#65533;W&#65533;a;&#65533;&#65533;&#65533;&#65533;@5&#1619;&#65533;6=&#65533;&#65533;&#65533;&#65533;"&#65533;R&#65533;By&#65533;}&#65533;&#65533;F&#65533;&#65533;H&#65533;&#65533;N&#1620;P&#596;R&#65533;&#65533;S&#65533;Ty&#65533;V&#65533;,xCpL&#65533;`&#65533; !&#65533;   ,y &#65533; t  &#65533; H&#65533;&#65533;A&#65533;&#65533;RAH&#65533;paC&#65533;
!:&#65533;&#65533;&#65533;"&#331;3J&#65533;&#65533;*b&#65533;&#65533;&#65533;I&#65533;&#65533;&#595;(S&#65533;\I&#65533;&#65533;P/W&#65533;p&#65533;&#65533;&#65533;5o&#65533;&#65533;i&#65533;&#65533;&#926;;&#65533;&#65533;&#65533;&#65533;O&#65533;8Y*]&#692;&#65533;&#1255; `&#65533;Z&#65533;&#65533;&#65533;&#65533;5&#65533;j&#65533;&#693;&#65533;&#1519;`&#65533;&#65533;J&#65533;&#65533;&#1651;&#65533;&#65533;!D[,8&#65533;&#65533;\&#65533;`&#759;&#65533;&#2047;&#65533;L&#65533;&#65533;&#65533;I&#65533;R&#65533;A&#65533;ag#K&#65533;L&#65533;&#65533;P&#65533;F	a&#65533;.&#65533;,|v[W&#65533;c&#149;S&#65533;^&#65533;z&#65533;b Dp`!Z&#65533;&#65533;;&#65533;&#65533;&#65533;&#65533;&#65533;&#65533;&#65533;&#65533;j#&#65533;&#65533;&#883;-p8h&#65533;&#65533;&#65533;&#1925;&#65533;K&#65533;N}$)&#65533;&#65533;&#65533;&#65533;=&#65533;&#65533;&#65533;&#65533;&#65533;&#203;&#65533;&#65533;@1&#65533;,D&#1165;&#65533;!&#65533;&#65533;&#65533;&#65533;&#65533;W.&#65533;V`&#65533;&#65533;&#65533;	&#65533;&#65533;ICt&#65533; &#65533;&#65533;q&#65533;H%J&#65533;u&#65533;&#65533;@&#65533;&#65533;&#65533;{F(aI&#65533;&#65533;r&#65533;q&#65533;&#65533;&#65533;m&#1837;G&#65533;&#65533;7&#65533;$T`y&#65533;&#65533;&#1436;r&#65533;&#65533;@&#65533;@X&#65533;&#65533; &#65533;fu&#65533;m&#65533;&#65533;@&#65533;"&#65533;(&#65533;|&#65533;"&#65533;&#65533;}&&#65533;7pc&#65533;CF9&#65533;&#65533;8
&#65533;&#65533;U&#65533;g&#65533;P&#65533;&#65533;R&#65533;Yf&#65533;&#1638; &#65533;f"@&#65533;`&#65533;&#65533;pW&#65533;&#65533;&#65533;f&#65533;@&#65533;&#65533;&#26540;&#65533;$&#65533;y&#65533;&#65533;wW&#65533;&#65533;&#30867;&#65533;gd]&#65533;&#65533;&#65533;(&#65533;&#65533;M&#65533;RP}.&#65533;Fg&#65533;&#65533;&#65533;\&#65533;B&#65533;&#65533;+0&#65533;,&#65533;[&#65533;&#65533;&#65533;&#65533;&#65533;m&#65533;&#65533;&#65533;&#65533;^&#65533;&#65533;&#65533;+S&#65533;&#65533;*L&#65533;&#65533;)&#65533;&#65533;&#65533;&#65533;`&#65533;&&#65533;&#65533;&#65533;&#65533;:P&#65533;&#65533;B;*m,&#65533;&#65533;_&#65533;f{&#65533;U&#65533;'&#65533;&#65533;&#65533;ZWA&#65533;&#1593;&#35243;&#65533;&#65533;&#28329;q/&#65533;*&#65533; 4f&#65533;&#65533;&#65533;&#65533;&#65533;i&#65533;&#65533;Ue&#65533;m!&#65533;X&#65533;o
&#65533;*&#65533;&#65533;&#65533;&#65533;&#65533;f&#65533;y[&#65533;&#65533;]un&#65533;&#65533;*V&#65533;&#65533;U&#228;&#65533;5S&#65533; &#65533;,&#65533;&#65533;$sEe&#65533;(w&#65533;u&&#65533;n &#65533;&#65533;&#65533;&#65533;&#65533;&#65533;&#65533;&#65533;&#65533;&#601;v)&#65533;&W&#65533;&#65533;L&#65533;r&#65533;&#65533;\;&#65533;&#65533;+&#65533;&#65533;@HZ&#65533;_&#65533;&#65533;t&#65533;&#65533;1L&#65533;&#65533;t&#65533;&#1817;&#65533;]&#884;&#65533;Q&#65533;s[&#65533;&#65533;&#65533;&#65533;&#65533;l&#65533;&#65533;&#65533;&#65533;&#65533;fn&#65533;A&#65533;&#65533;wA&#65533;}i(	&#65533;&#65533;&#65533;u&#65533;]-P&#65533;y&#45929;&#65533;&#65533;5&#65533;&#65533;&#458;MJ&#65533;e&#65533;&#65533;6&#65533;&#65533;q&#65533;jg&#65533;[&#65533;&#1381;&#65533;4y_&#65533;k&#65533;&#65533;*r&#65533;q]uA 3&#65533;&#65533;&#65533;jqy&#65533;&#1437;!i&#65533;&#65533;*[&#65533;n&#65533;&#65533;&#65533;&#65533;&#65533;&#65533;&#65533;vMkUr&#65533;&#65533;&#65533;m`[&#65533;&#65533;6&#65533;&#695;>&#65533;&#65533;&#995;&#1109;&#65533;&#65533;&#65533;&#65533;r&#65533;/&#65533;h&#65533;wz&#65533;&#65533;=&#65533;&#65533;;&#65533;&#65533;&#65533;&#65533;&#65533;z&#65533;&#65533;T&#65533;&#65533;o&#65533;&#65533;&#65533;&#65533;&#65533;&#65533;&#35015;E&#65533;&#65533;&#65533;&#65533;&#65533;&#1847;&#1797;jj&#65533;&#65533;&#65533;&#65533;'&G@\t)`&#65533;&#25789;Tm~&#65533;&#65533;qR&#65533;U&#65533;s&#387;&#65533;&#791;&#65533;79&#65533;94&#65533;&#65533;&#65533;T&#65533;&#65533;&#413976;&#65533;&#65533;\&#65533;w&#65533;q&#65533;6&#65533;&#65533;&#65533;t9&#65533;&#65533;G"&#65533;\&#65533;&#65533;&#513;I&#65533;&#65533;:&#1494;&#65533; &#65533;3&#65533;&#65533;&#65533;&#65533;&#65533;&&#65533;&#65533;&#65533;J&#65533;*EB*&#1160;[&#65533;)&#65533;&#65533;O&#65533;&#65533;&#65533;^&#65533;&#65533;&#441;,&#65533;Fyd$&#65533;&#65533;&#65533;&#65533;&#65533;4&#65533;(})&#65533;&#65533;&#65533;tB&#65533;1..&#65533; 9&#65533;&#65533;&#65533;&#65533;*b&#65533;&#65533;&#65533;&#65533;&#65533;&#65533;&#65533;&#65533;&#65533;&#65533;&#1067;8d7n&#65533;_&#65533;R4&#65533;H&#65533;d&#65533;!&#65533;E&#65533;W&#65533;"&#65533;&#65533;#&#65533;rG&#65533;~=&#65533;`&#65533;&#65533;&#65533;z&#65533;P4 &#65533;`&#65533;X&#312;&#65533;&#65533;z&#65533;@e	 &#65533;&#65533;&#65533;J]&#65533;f&#65533;&#26705;&#65533;&#65533;&#65533;L^&#65533;$&#65533;&#65533;&#65533;&#65533;Mn&#65533;&#65533;Pz&#65533;&#65533;&#65533;&#65533;&#65533;&#65533;/7&&#65533;&#65533;&#65533;U`	&#65533;v&#65533;&#65533;+&#65533;&#65533;&#65533;0&#65533;&#65533;h&#65533;&#65533;3]&#65533;Z	&#65533;&#65533;&#65533;w&#65533;&#65533;`&#65533;H&#1447;&#65533;^b&#65533;e&#65533;&#65533;3&#65533;&#65533;&#65533;&#65533;&#65533;/&#65533;3N&#65533;&#65533; &#872;F&#65533;&#65533;&#65533;&#65533; &#65533;H"&#65533;BC(&#65533;&#65533;&#65533;&#65533;&#65533;&#65533;&#65533;&#65533;&#65533;&#65533;d&#65533;&#65533;&#65533;&#65533;&#65533;&#65533;&#65533;k&#65533;i&#65533;7&#65533;&#65533;vF&#65533;@&#65533;&#65533;."&#65533;	&#65533;8&#65533;&#65533;+&#65533; &#65533;B&#65533;I&#65533;&#65533;&#65533;&#65533;&#65533;EA&#65533;&#65533;&#65533;&#1357;&#65533;_-&#65533;&#65533;&#65533;X
&#65533;&#65533;&#65533;&#65533; 3&#65533;b&#65533;@&#65533;&#65533;&#65533;r&#65533;t&#65533;cW&#65533;&#234;xE&#65533;}N&#65533;Zh&#65533;&#219;&#65533;&#65533;u<&#65533; H-\&#65533;&#65533;r&#65533;9&#65533;&#65533;&#65533;9&#65533;&#65533;u:m=&nx&#65533;82&#65533;&#65533; HcgW+&#65533;&#65533;:&#65533;6&#65533;)&#65533;&#2542;&#65533;&#65533;&#65533;p&#65533;^&#65533;l&#65533;&#65533;&#65533;&#65533;n&#65533;&#65533;&#65533;.T&#65533;f&#65533;l&#65533;h&#65533;	&#65533;v&#65533;&#1724;&#1000;U&#65533;&#1513;&#65533;&#65533;&#65533;&#65533;p&#65533;&#65533;&#65533;&#1246;&#65533;&#65533;&#65533;&#65533;+&#65533;&#65533;&#65533;)&#65533;5&#65533;&#65533;&#65533;vC&#65533;f1&#65533;-;Z &#65533;&#65533;>W5&#65533;x&#65533;&H&#65533;&#65533;3&#1396;&#65533;X[Z&#65533;&#65533;&#65533;~W5&#65533;&#65533;,z&#65533;T&#65533;&#65533;r&#65533;U&#65533;&#65533;&#65533;&#65533;&#65533;&#65533;.&#65533;&#229;Ey&#65533;&#65533;8&#65533;1r49&#65533;n &#798;:&#65533;&#65533;#&#65533;D-D&#65533;L &#65533;y&#65533;(&#65533;&#65533;s&#65533;&#65533;&#65533;&#573;&#65533;&#65533;&#65533;&pa&#65533;+ &#65533;P&#65533;&#733;6&#65533;,&#65533;&#437;&#65533;1Sp&#65533;8&#1405;&#65533;.&#65533;&#65533;,&#65533;&#65533;&#65533;82&#681;U&#65533;j&#65533;&#65533;O&#65533;0|&#65533;&#65533;&#65533;YB&#65533;&#65533;X\&#65533;&#65533;&#65533;g&#65533;h@&#65533;k&#617;&#65533;\\h&#1781;&#65533;&#841;3&#65533;C I&#65533;&#65533;U,&#65533;&#65533;&#65533;[N^&#65533;&#65533;&#65533;&#1475;&#65533;j&#65533;&#65533;&#65533;&#65533;&#65533;(A!&#389;&#65533;&#65533;&#65533;M~,&#65533;R&#65533;&#281;r&#65533;&#65533;&#65533;B&#65533;'&#65533;&#65533;=&#65533;2P&#65533;&#65533;e6&#65533;S&#65533;&#65533;&#65533;'kxE&#65533;&#65533;{,&#65533;N&#65533;K t&#65533;"&#65533;&#760;&#65533;6L 7&#65533;on$ 1O&#65533;&#65533;]&#65533;	&#65533;&#65533;&#65533;&#987;*&#65533;A&#65533;&#65533;U&#65533;&#1345;W&#65533;Z]&#65533;6	/&#65533;X&#65533;&#65533;&#65533;Q&#65533;F&#65533;&#65533;&#65533;Pb%&#590;&#65533;&#522;P&#65533;t7&#65533;!i?&#65533;&#65533;m&#65533;H&#65533;$i&#65533;Qj&#746;&#65533;&#65533;1ZV&#65533;@Z&#65533;&#65533;n&#65533;<&#65533;&#65533;A&#65533;&#65533;vs&#14253;7&#65533;&#65533;%M&#65533;&#65533;&#65533;~s%&&#65533;&#65533;WeT&#65533;3TU%Ts&#65533;&#65533;p<[$&#65533;x_&#65533;5&#65533;&#65533;&#65533;&#65533;EV&#65533;~&#65533;B&#251;&#65533;3<&#65533;&#65533;Z&#65533;&#65533;&#65533;&#65533;$&#1776;&#65533;&#65533;&#65533;
&#65533;&#65533;&#65533;T&#65533;s&#65533;&#65533;&#65533;&H&#65533;k3C&#65533;&#65533;h\&#65533;2x&#65533;r&#65533;&#65533;&#65533;&#65533;.&#65533;7&#65533;&#65533;&#65533;&#1137;&#65533;&#42766;$JRY&#65533;4&#65533;:&#65533;&#65533;&#65533;M&#65533;v&#65533;
9&#802;&#65533;C&#65533;z&#65533;&#65533;T&#65533;9-&#65533;Wg&#65533;#q&#65533;&#65533;Wd&#65533;-&#65533;&#65533;&#1176;&#65533;@W&#65533;&#65533;&#65533;&#65533;&#65533;x&#1019;&#65533;&#65533;&#65533;&#65533;&#65533;&#65533;&#65533;&#65533;&#65533;&#65533;O&#65533;&#65533;&#65533;=&#65533;&#65533;z&#65533;&#65533;&#65533;G4&#65533;.(^&#65533;&#65533;[&#65533;dFoG&#65533;%U&#65533;&#65533;7 	p&#65533;&#65533;&#65533;&#65533;&#65533;COz&#1051;~&#65533;&#65533;/=&#65533;W&#65533;&#65533;&#1447;&#65533;&#65533;&#65533;&#65533;&#65533;&#65533;cO&#65533;&#65533;&#65533;^&#65533;&#65533;&#65533;&#65533;&#65533;&#65533;&#65533;|&#65533;&#65533;7;&#65533;&#65533;Z&#65533;&#65533;&#65533;&#65533;O&#65533;&#65533;&#65533;&#65533;&#65533;;&#65533;&#65533;&#1039;&#65533;&#65533;&#65533;O&#65533;&#65533;;&#65533;&#65533;&#65533;&#65533;C&#65533;t4Q{&#65533;n&#65533;p&#65533;J+*&#65533;e&#65533;&#65533;&#65533;O?&#65533;&#1519;&#65533;&#65533;&#65533;&#65533;&#65533;&#65533;?&#65533;&#65533;/&#65533;&#65533;&#65533;&#65533;&#65533;&#65533;&#65533;&#65533;&#65533;E&#65533;{&#65533;&#65533;&#1907;&#65533;9&#65533;vs&#65533;&#65533;G&#65533;&#65533;1y&#65533;&#65533;B&#65533;J[&#65533;&#65533;&#512;
&#1536;X&#65533;x&#65533;&#65533;&#65533;&#65533;&#65533;&#65533;&#65533;&#1537; &#65533;&#65533;"&#65533;$h&#65533;X&#65533;&#65533;x&#65533;&#65533;&#65533;[&#65533;&#65533;?A&#65533;a&#65533;&#65533;TF&#65533;8&#65533;cC8x&#65533;:&#65533;&#65533;<&#65533;&#65533;>&#1539;@&#65533;&#65533;B&#65533;D8&#65533;FX&#65533;H8&#65533;p&#65533;v"Q	&#65533;w^(Ds*&#65533;#&#65533;"&#65533;"+s~T&#65533;&#65533;&#28101;)&#1349;Z&#65533;`8&#65533;&#65533;&&#65533;eH&#65533;\x&#65533;j&#65533;&#65533;l&#65533;&#65533;k&#65533;m&#65533;rh&#65533;q&#65533;&#65533;xQ	1e&#65533;&#65533;&#65533;&&#65533;'&#65533;
&#65533;&#65533;&&#65533;&#65533;&#33222;x&#65533;&#65533;&#65533;&#65533;&#65533;&#65533;&#65533;x&#65533;&#65533;&#1544;&#65533;&#65533;&#65533;&#65533;X&#65533;&#65533;x&#65533;&#65533;&#65533;&#65533;&#65533;&#65533;&#65533;&#65533;&#65533;&#65533;&#65533;&#1545;&#65533;&#521;&#65533;&#65533;&#65533;&#65533;&#65533;&#65533;&#65533;&#65533;w|X'&#65533;%&#65533;&#65533;&#65533; %`&#65533;H&#65533;&#65533;X&#65533;&#65533;&#65533;P&#65533;&#1547;&#65533;&#65533;&#65533;&#65533;&#65533;&#65533;&#33460;X&#65533;&#65533;8&#65533;&#65533;h&#65533;% &#65533;&#65533;&#65533;&#65533;&#65533;x&#65533;&#65533;X&#65533;&#1016;&#65533;&#65533;(&#65533;& &#65533;&#65533;8&#65533;&#65533;&#524;&#1640;&#65533;&#65533;&#65533;&#65533;H&#65533;&#1128;&#65533;&#65533;&#65533;&#65533;&#1416;&#65533;&#65533;&#65533;&#65533;&#65533;(&#65533;&#1912;&#65533;&#65533;H&#65533;&#36364;&#65533;&#65533;y(&#727;1&#65533;He`&#24973;&#65533;&#65533;sHe&#65533;&#65533;e&#65533;&#65533;X&#65533;y&#65533;&#65533;&#65533;&#65533;&#65533;&#65533;&#464;&#1616;&#65533;&#65533;i&#65533;
&#65533;&#65533;y|!P !&#65533;   ,y &#65533; {  &#65533; (*&#65533;&#65533;&#65533;RA0&#65533;&#65533;&#65533;&#130;BtHq&#65533;E&#65533;#j&#65533;&#65533;1a&#65533;&#65533;R5H&#65533;&#65533;&#595;(S&#65533;\&#626;&#65533;&#727;0:&#65533;e&#65533;F(P7E9&#65533;&#65533;O~&#65533;9&#65533;&#1059;D&#65533;M&#65533;t&#65533;&#1250;P&#65533;&#65533;&#65533;&#65533;&#1387;X&#65533;b&#65533;9 %)P8&#65533;&#65533;I&#65533;&#65533;&#1651;h&#1258;]&#65533;v&#65533;T&#65533;Z&#65533;&#669;K&#65533;e&#65533;I&#65533;p&#65533;
%&#65533;&#65533;&#1658;&#65533;L&#65533;&#65533;(P&#65533;&#65533;&#65533;&#65533;/&#65533;&#144;#K&#65533;&#65533;T&#604;&#65533;&#65533;&#65533;&#825;&#65533;&#65533;&#65533;(3kf &#65533;&#65533;&#65533;&#65533;s'&#65533;&#65533;stO&#1328;c&#65533;>&#65533;W`)&#814;g&#65533;&#65533;&#65533;&#65533;&#65533;P&#65533;G&#65533;N&#65533;&#65533;&#65533;&#65533;&#139;+_>&#1522;@&#65533;&#65533;&#65533;v&#828;&#65533;u&#65533;&#65533;&#65533;&#65533;

&#65533;&#65533;&#65533;&#65533;&#235;&#65533;tn,&#65533;&#65533;~&#363;_ {&#65533;&#65533;2]&#65533;fO&#65533;&#65533;&#65533;&#65533;'&#1143;&#65533;&#991;&#65533;|&#65533;&#65533;E&#65533;[&#65533;&#1920;k&#65533; q8u&#65533;&#65533;ZF[v&#65533;=&#65533;&#65533;&#65533;&#65533;&`nv8&#65533;W&#65533; V|&#65533;yhb`h&#65533;&#65533;I&#65533;Y&#65533;0&#65533;E&#65533;}&#65533;yG]&#65533;8&#65533;&#65533;JJ.^&#65533;&#65533;W%&#65533;|Di&#65533;H&&#65533;&#65533;Fj&#65533;&#65533;s=&#65533;&#65533;Z&#65533;(&#65533;X&#65533;&#65533;&#65533;*$&#65533;Gd&#65533;`&#65533;t_m"&#65533;e#&#65533;h&#65533;&#65533;&#65533;l&#65533;&#65533;&#65533;e&#65533;}&#65533;*&#65533;J&#65533;o&#1193;gI8	&#65533;W&#65533;)&#65533;@&#957;&#34818;&#65533;&#65533;&#65533;&#65533;&#65533;by_&#65533;&#65533;u&#29403;&#65533;Vj&#39256;&#65533;G&#65533;&#65533;&#65533;&#1229;&#65533;&#65533;&#65533;\&#65533;&#65533;&#65533;YV&#65533;&#65533;:@&#65533;&#65533;&#65533;f&#38687;&#65533;&#65533;&#65533;&#65533;#&#65533;$-&#680;&#65533;0>]&#65533;&#65533;$P@&#65533;&#65533;+&#65533;/&#65533;&#65533;\&#65533;&#65533;&#65533;&#65533;	&#65533;p&#65533;,&#65533;#0&#65533;&#65533;J;&#65533;!&#65533;&#65533;&#65533;n&#65533;&#54544;&#65533;&#65533;&#65533; &#65533;j;&#65533;&#65533;&#65533;n&#65533;++&#65533;&#65533;&#65533;9Pv$%`&#65533;&#65533;&#43931;!&#65533;&#65533;&#65533;&#65533;&#65533;&#65533;&#65533;|Z&#65533;&#65533;'&#65533;2P&#65533;.&#816;&#65533;dA&#65533;&#65533;;&#65533;&#65533;X&#65533;@&#65533;g&#1547;&#65533;&#65533;w!{8c*&#65533;&#65533;`&#65533;&#65533;&#65533;,at&#65533; A&#65533; &#65533;\&#2027;"&#65533;W&#65533;@-4[&#65533;&#65533;q
&#65533;&#65533;&#65533;&#65533;:&#65533;&#65533;o(&#65533;&#65533;LWm5&#65533;$&#65533;2&#65533;(&#65533;1b&#65533;&#65533;&#65533;&#428;&#65533;x&#65533;&#65533;&#65533;&#65533;&#65533;&#65533;@"`&#65533;kc&#1479;/J@p2&#65533;q&#65533;'&#65533;a&#65533;m&#65533;2&#65533;&#65533; &#65533;&#65533;&#65533;&#1348;&#65533;f&#65533;(i&#1152;&#65533;Rs &#65533;&#65533;G&#65533;&#65533;&#65533;
$&#65533;"1&#65533;AX`A&#274;&#65533;.zz*&#65533;&#65533;y&#65533;u&#65533;&#65533;wu{&#65533;#&#65533;?B&#65533;&#65533;"&#65533;<&#65533;&#65533;&#65533;^&#65533;&#65533;$&#65533;&#65533;-&#65533;X &#65533;@&#65533;&#32570;u&#65533;<&#65533;.&#65533;&#65533;&#65533;q&#65533;&#65533;&#65533;&#65533;&#65533;Bk K$%QB&#65533;@WX&#65533;,xo&#65533;&#65533;_&#65533;&#65533;?5&#65533;&#65533;&#65533;&#65533;&#65533;;&#65533;&#65533;&#65533;B&#65533;&#65533;&#65533;&#65533;r&#65533;&#65533;&#65533;&#65533;&#65533;&#65533;&#65533;&#65533;&#65533;&#65533;?&#65533;@x5&#25079;V&#65533;&#65533;&#65533;`&#65533;&#65533;9\c&#1631;&#65533;&#65533;
&#65533;}/|&#65533;&#65533; &#65533;&#65533;&#65533;&#65533;&#65533;B&#65533;&#65533;s&#65533;)P&#65533;Z&#65533;&#65533;&#65533;&#65533;&#65533;,h&#65533;&#65533;&#901;&#65533;&#65533;&#65533;/&#65533;GA
&#65533;&#65533;&#65533;&#65533;qx&#65533;G&#65533;&#65533;$&#65533;H&#65533;X;d&#65533;&#65533;&#65533;&#65533;&#65533;@&#65533;&#65533;2
&#65533;p'B$!&#65533;&#1227;Z&#65533;&#65533;&#65533;C@&#65533;E&#65533;2q*&#65533;@I(H&#65533;nQ7&#65533;&#65533;&#65533;*&#65533;&#367;&#65533;&#65533;n&#65533;&#65533;Qs&#65533;&#65533;u&#65533;$&#65533; &#1182;&#65533;G&#1272;&#65533;mwdA&#65533;Y&#65533;&#65533;&#65533;&#910;V&#65533;&#65533;&#65533;&#65533;&#65533;&#65533;&#1073;sVd# &#65533;&#65533;&#65533;Jr&#65533;v&#65533;c9&#65533;&#65533;&#65533;&#65533;&#65533;J&#65533;&#65533;J&#65533;&#65533;&#65533;;RdD&#65533;,&#65533;&#65533;x&#65533;&#65533;&#65533;\&#65533;:&#65533;&#65533;&#65533;@&#65533;{&#65533;_&#65533;.F&#65533;^N&#65533;y&#65533;&#65533;&#65533;<&#65533;p&#65533;&#1076;&#65533;*&#65533;J
~&#65533;&#65533;W&#65533;&#65533;6&#65533;&#65533;&#65533;&#65533;0&#65533;&#65533;&#65533;&#65533; yiL&#65533;&#65533;c&#65533;{&#65533;.H&#65533;r&#65533;&#65533;&#65533;&#65533;e cINw&#65533;&#65533;&#65533;&#65533; 6?0&#65533;07&#65533;&#65533;3&#65533;&#65533;&#65533;&#1585;I&#65533;&#65533;qI_>&#65533;i&#65533;&#65533;U&#65533;&#65533;&#65533;L<&#65533;)<5`&#65533;x&#65533;&#65533;"&#65533;K&#65533;&#65533;&#65533;&#65533;&#65533;$Y89yP&#65533;V%*&#65533;&#65533;&#65533;0)&#65533;&#65533;E&#65533;&#1740;)&#65533;(&#65533;&#805;&#65533;yTD`E)&#65533;&#65533;&#65533;&#65533;&#65533;v2j&#65533;&#65533;=&#65533;&#65533;&#65533;{\&#65533;@E&#65533;1&#65533;&#65533;T&#65533;P&#65533;Mm&#65533;&#65533;`&#65533;~i0&#65533;&#1390;i&#65533;)&#65533;&#65533;&#65533;&#65533;X&#65533;&#65533;&#65533;t&#65533;^&#65533;&#65533;V&#65533;L&#1384;
&#65533;@(&#1592;&#65533;&#1646;&#65533;x]QYRA&#1337;,&#65533;&#65533; ?&#65533;&#65533;&#1212;&#65533;,&#65533;&#65533;&#65533;I&#65533;o^&#65533;&#65533;&#65533;&#65533;_
]F&#65533;&#65533;v `5I&#65533;(&#65533;&#65533;&#65533;t&#65533;&#65533;&#65533;&#65533;,{XH(&#65533;$&#65533;&#65533;f &#65533;&#65533;9&#65533;&#1397;&#65533;{(i&#65533;J&#65533;&#65533;&#278;&#65533;&#65533;kY&#65533;x:&#65533;
&#65533;&#65533;p &#65533;w&#65533;&#65533;=&#65533;q&#65533;&#65533;\&#65533;:w&#65533;&#65533;U&#65533;t&#65533;&#65533;&#65533;N7&#65533;&#1341;&#65533;u&#65533;&#65533;]&#65533;zw&#65533;&#65533;&#1390;x&#65533;&#65533;&#65533;v&#65533; &#65533;H&#65533;#R&#65533;Wp&#65533;ts&#65533;f&#65533;$@&#65533;&#65533;&#65533;&#65533;&#65533;&#65533;&#879;~&#65533;&#65533;&#65533;&#65533;&#65533;&#65533;&#65533; &#65533;&#65533;L&#65533;&#65533;w&#65533;MI&#65533;^&#65533;9.u&#65533;&#65533;E&#65533;&#65533;0@a&#65533;&#65533;&#65533;&#65533;p&#65533;3&#65533;&#65533;{&#65533;&#65533;0&#65533;G,&#65533;w&#65533;&#65533;'6q&#65533;S&#65533;&#65533;&#65533;&#65533;/V1&#65533;g,&#65533;s&#65533;&#65533;xJ&#65533;&#65533;~&#65533;~;e&#65533;&#65533;&#65533;[&z&#65533;&#65533;&#65533;&#65533;"&#65533;&#65533;&#65533;&#65533;&&#65533;&#65533;I~&#65533;&#65533;&#65533;Le&O&#65533;&#65533;U&#65533;2&#65533;&#65533;&#65533;&#65533;._&#65533;&#65533;Y&#65533;&#65533;&#65533;&#65533;L&#65533;%'9&#65533;(i^8&#65533;&#65533;^;z&#65533;&#65533;&#65533;&#65533;&#65533;G&#65533;&#65533;&#1657;&#65533;x&#65533;&#65533;&#65533;&#65533;&#65533;&#65533;=&#65533;&#65533;&#960;&#65533;&#65533;&#65533;M&#65533;A&#65533;&#1032;>&#65533;&#65533;&#65533;>TB&#65533;'yD%P
&#65533;&#65533;&#65533;&#65533;B&2&#65533;Z&#65533;&#65533;&#65533;&#65533;4&#65533;@M&#65533;Q&#65533;Z&#1320;&#65533;&#65533;K&#65533;jV&#65533;&#65533;&#1327;n5&#65533;]M&#65533;Y&#65533;Z&#1464;&#65533;&#65533;&#65533;k&#65533;iK&#65533;&#65533;$&#65533;&#65533;6&#65533;&#65533;a&#65533;&#65533;&#65533;N&#65533;&#65533;&#65533;&#65533;&#65533;f;&#65533;&#65533;&#1038;&#65533;&#65533;&#65533;M&#65533;j[&#65533;&#65533;&#65533;N&#65533;&#65533;&#65533;&#65533;x&#65533;&#65533;&#65533;&#65533;&#65533;&#65533;M&#65533;r&#65533;&#65533;&#65533;&#65533;N&#65533;&#65533;&#65533;&#65533;&#65533;v&#65533;&#65533;&#65533;&#65533;&&#65533;	&#65533;&#65533;&#65533;&#65533;&#65533;&#65533;w&#65533;&#65533;&#65533;~&#65533;&#65533;&#65533;&#65533;&#65533;&#65533;&#65533;&#65533;&#65533;&#65533;'&#65533;&#65533;&#65533;&#65533;&#65533;3&#65533;&#65533;&#65533;x&#65533;'q&#65533;[&#65533;$ !&#65533;   ,y &#65533; &#65533;  &#65533; H&#65533;&#65533;&#65533;&#65533;*\&#560;&#65533;&#199;#J&#65533;H&#65533;&#65533;&#65533;&#65533;&#561;&#65533;&#463; C&#65533;&#65533;8@&#65533;&#531;(S&#65533;\&#65533;&#65533;&#65533;&#65533;&#65533;6@&#65533;
%&#65533;&#65533;&#859;8s&#65533;,
&#65533;&#927;@&#65533;
Uj&#1307;&#65533;&#65533;&#65533;*]&#65533;&#65533;&#65533;&#804;M&#65533;J&#65533;J&#65533;R&#65533;X&#65533;j5&#65533;&#65533;&#1455;`&#65533;&#65533;&#65533;T&#1587;hu&#65533;&#65533;!&#65533;&#1783;#O&#65533;&#65533;	&#65533;&#65533;]&#65533;]&#65533;&#65533;&#65533;&#759;&#65533;&#1982;&#65533;L&#65533;&#65533;&#1118;k+v&#65533;j(&#65533;mK&#65533;w&#65533;e&#65533;&#65533;/k&#65533;J7&#65533;&#65533;&#65533;S{&#65533;=4/&#65533;&#292;S&#65533;dpPod&#1392;[&#1165;M&#65533;$&#45299;k&#65533;>yu&#65533;&#62135;	z&#65533;M&#65533;&#65533;&#1842;&#339;S-&#65533;&#65533;&#65533;{C&#65533;&#65533;p8&#65533;&#65533;&#65533;&#65533;&#957; (Q&#65533;w&#65533;&#65533;&#65533;&#65533;&#65533;x&#65533;8?&#65533;)x&#65533;&#65533;&#203;&#65533;&#65533;&#65533;fx&#65533;&#65533;{&#65533;g0qR&#65533;&#65533;&#65533;\z&#65533;	&#65533;&#65533;{X&#65533;}&#65533;)H&#65533;&#65533;9&#65533;&#65533;~&#65533;5(!it&#4479;&#65533;&#479;&#65533;&#65533;&#65533; &#65533;!~&#65533;&#65533;%&#65533;F&#65533;&#65533;&#65533;ZW&#65533;, &#65533;&#65533;4&#65533;h&#65533;8&#65533;&#65533;<&#65533;&#65533;&#65533;@)&#65533;D&#65533;&#65533;@+&#65533;&#65533;&
&#65533;E6&#65533;&#65533;PF)&#65533;ND&#65533;(&#65533;&#65533;H&#65533;\v&#65533;&#65533;[&#65533;&#65533;+&#65533;&#65533;&#65533;J&#65533;`&#65533;&#65533;&#65533;l&#65533;iP*&#65533;&#65533;r&#65533;m&#65533;i&#65533;x&#65533;(&#65533;@&#65533;&#65533;"&#65533;,h&#65533;)&#34820;z9]z-@g&#65533;&#65533;6&#43535;b27&#1058;&#65533;Vji&#65533;&#65533;	&#65533;(&#65533;.j6&#65533;*~.&#65533;)i0jy&#39528;*&#65533;c&#65533;&#65533;&#65533;@&#65533;&#65533;&#65533;&#65533;*k&#65533;&#65533;&#65533;&#21299;&#65533;+&#65533;&#65533;&#65533;I+&#65533;*&#65533;C"&#65533;H&#65533;&#65533;&#65533;&#65533;%&#65533;,	&#65533;$*&#65533;&#65533;,k&#65533;&#65533;F&#65533;U$&#65533;>&#65533;,&#1542;+&#65533;8&#65533;&#65533;@&#65533;x&#65533;-%&#65533;r*&#65533;e&#65533;<b.&#65533;&#65533;&#65533;&#65533;d&#65533;h"&#65533;$9&#65533;k&#65533;&#65533;&#65533;&#65533;&#65533;,-&#65533;&#1058;0&#65533;6\&#180;&#65533;&#65533;A&#65533;5:,&#65533;,	G<&#65533;&#65533;&#1430;d&#65533;	&#65533;Bq&#65533;&#65533;5&#65533;&#65533;<&#65533;&#65533;E<&#65533;&#65533;%v&#65533;&#65533;4&#65533;&#65533;&#65533;A.&#65533;3`3&#65533;&#65533;s_9&#65533;&#65533;&#65533;]=&#65533;<&#65533;]&#65533;}&#65533;]&#65533;*&#65533;4\&#65533;@&#65533;&#65533;&#65533;n=&#1204;&#65533;T&#65533;E	&#65533;Xg&#65533;&#65533;"W&#65533;&#65533;&#65533;\w=6V`&#65533;xvX&#65533;&#65533;&#65533;&#65533;V&#65533;&#65533;&#65533;&#65533;&#65533;Ym&#65533;#&#65533;h&#65533;&#65533;#&#65533;XE&#65533;&#65533;&#65533;|+UI&#65533;5&#65533;&#65533;I
A d&#65533;Lm2&#65533;&#65533;&#65533;&#65533;xS8&#65533;&#65533;+U&#65533;&#65533;3&#65533;A&#65533;w<&#65533;&#65533;&#65533;C]py&#65533;&#65533;d&#65533;&#65533;&#65533;&#65533;zP@&#65533;:&#65533;&#65533;&#65533;&#65533;A4pz&#65533;7&#65533;@zB&#65533;"&#65533;&#65533;&#65533;&#65533;&#65533;$<@&#65533;&#65533;&#65533;JIB&#65533;$&#65533;!H&#65533;|&#65533;&#65533;)&#65533;$	52&#65533;!l&#65533;&#65533;l^&#65533;&#65533;#&#65533;&#65533;&#1971;o&#65533;&#65533;&#65533;P#"X&#65533;&#65533;&#65533;&#65533;&#65533;&#65533;G@"Eb&#65533;C&#65533;@B &#65533;&#65533;}&#65533;&#65533;$&#65533;&#65533;&#191;&#783;t!0&#65533; #&#65533;&#65533;Q&#65533;A&#65533;@0B&#1327;&#65533;(R$&#65533;&#65533;?&#65533;40y`
g&#65533;&#65533;&#65533;&#962;&#65533;	-&#65533;;&#65533;&#65533;F&#65533; &#65533;-&#65533; &#65533;q&#65533;&#65533; &#65533;&#65533;&#65533;&#65533; &#65533;&#65533;&#65533;^&#65533;^h&#65533;D&#65533; X&#802;&#65533;&#65533;&#65533;.z&#65533;`&#65533;&#65533;H&#65533;2&#65533;&#65533;hL&#65533;W&#65533;&#65533;&#65533;O~&#139;_&#65533;H&#65533;&#65533;H@v&#65533;&#65533;&#65533;&#65533;&#65533;=&#65533;Q&#65533;&#65533;&#65533;c &#65533;(&#65533;B&#65533;L&#65533;!&#65533;&#65533;E:&#65533;&#65533;&#65533;d&#65533;$9&#65533;H
&#65533;p&#65533;#Eq&#65533;&#65533; &#65533;H&#65533;&#65533;R&#65533;&#65533;L&#65533;*W&#65533;&#65533;V&#65533;&#613388;&#65533;,gI&#65533;Z&#65533;RmDH%&#65533;&#65533;K&#65533;1&#65533; &#65533;0&#65533;I&#65533;a&#65533;&#65533;&#65533;<&#65533;2&#65533;&#65533;&#65533;e:&#65533;&#65533;&#65533;|&#65533;4&#65533;I&#65533;iZ&#65533;&#65533;&#1596;&#65533;3_&#65533;&#65533;Jl&#65533; &#65533;&#65533;&#65533;&#65533;H:8Z&#65533;&#65533;&#65533;4"&#65533;&#65533;)J&#65533;&#65533;&#1245;&#65533;g;&#1657;&#65533;w&#65533;&#65533;&#65533;>&#65533;Y&#65533;O~&#11487;&#65533;&#65533;&#65533;=&#65533;&#960;&#65533;&#65533;&#65533;B	&#65533;&#65533;"&#65533;&#65533;&#65533;&#65533;&#65533;6`&#65533;&#65533;Vt&#65533;&#65533;&#65533;D&#65533;Q&#65533;b&#1315;&#65533;(H70&#1170;&#65533;&#65533;&#65533;E&#65533;GU&#1172;&#65533;t&#65533;/m)Lg*&#1242;&#65533;&#65533;&#65533;7&#65533;iNi&#65533;S&#65533;&#65533;&#65533;&#65533;&#65533;#6P&#65533;&#65533;&#65533;&#65533;HM&#65533;R&#65533;&#65533;&#1318;:&#65533;&#65533;P&#65533;&#65533;T&#65533;J&#1386;Z&#65533;&#65533;K5A.C&#65533;:&#65533;z&#65533;&#65533;`&#65533;&#65533;X&#65533;J&#1457;&#65533;&#65533;&#65533;h=&#65533;Z&#65533;&#65533;&#1461;&#65533;&#65533;&#65533;p}&#65533;\&#65533;J&#1529;&#65533;&#65533;!X&#65533;&#65533;&#65533;  !&#65533;   ,z &#65533; &#65533;  &#65533; H&#65533;&#65533;&#65533;&#65533;*\&#560;&#65533;&#199;#J&#65533;H&#65533;!&#65533;P&#65533;&#65533;&#463; C&#65533;)&#65533;&#65533; O&#65533;
&#338;&#65533;&#727;0c&#65533;|)&#65533;`&#65533;&#65533;3s&#65533;&#65533;&#627;&#65533;@>&#65533;
Jb&#65533;&#65533;E&#65533;*]&#65533;&#65533;MK&#65533;P&#65533;J&#65533;j&#65533;QH&#65533;j&#65533;&#661;&#65533;&#65533;P]&#202;&#65533;&#65533;t&#65533;&#1651;=m&#65533;E&#758;&#65533;LR&#65533;&#65533;&#669;&#65533;&#65533;+&#1915;x!f&#65533;&#759;&#65533;&#1528;~&#65533;e	X&#65533;&#7749;+v&#65533;w&#65533;c&#65533;kK6&#65533;x&#65533;&#65533;+&#13757;&#65533;s&#65533;&#928;w&#65533;"9&#65533;i&#65533;&#65533;@&#65533;&#65533;&#65533;&#46626;BY&#65533;&#65533;&#65533;m&#65533;&#65533;&#65533;&#65533;R7&#65533;&#65533;K&#65533;N<"&#65533;&#65533;&#339;/&#65533;M[&#65533;&#812703;K8|&#65533;u&#65533;&#1523;&#65533;&#1438;&#65533;:&#65533;&#65533;&#65533;&#65533;&#65533;&#65533;D&#65533;&#65533;&#65533;&#65533;&#65533;&#65533;O&#65533;&#65533;7&#65533;&#65533;&#65533;&#65533;&#65533;&#65533;&#65533;}&#65533;i&#65533;&#65533;&#65533;&#65533;&#65533;&#65533;_&#65533;&#65533;&#65533;&#65533;&#65533;`&#65533;&#65533;&#65533;_&#65533;&&#65533;&#65533;
6&#65533;G>(&#65533;EH&#65533;"DX&#65533;vxP}&#65533;(!&#65533;"&#65533;h&#65533;(&#65533;&#65533;&#65533;,&#65533;&#65533;&#65533;0&#65533;(&#65533;4&#65533;h&#65533;8&#65533;&#65533;<&#65533;&#65533;&#65533;@)&#65533;Di&#65533;H&&#65533;&#65533;L6&#65533;$S&#65533;PR&#1235;#-&#65533;H$(QI%Yj&#65533;&#65533;&#65533;Q2&#1061;&#65533;I"&#65533;dR&&#65533;iRd&#65533;&#65533;mv&#65533;&&#65533;qB$&#65533;uNt&#65533;t&#65533;&#65533;&#65533;|&#65533;&#65533;AV&#65533;&#65533;&#65533;y(&#65533;&#889;(&#65533;
&#65533;(&#65533;
&#65533;&#65533;&#65533;&#65533;`(&#65533;&#65533;"&#65533;(&#65533;&#65533;$&#65533; &#65533;>&#65533;&#39392;&#65533;:&#65533;&#65533;&#65533;&#65533;*&#65533;&#65533;&#65533;&#65533;&#65533;*&#47924;&#65533;j&#47992;&#65533;&#48060;&#65533;&#65533;k&#65533;H&#65533;&#1062;&#65533;k&#65533;&#65533;&&#65533;&#52405;R&#65533;)&#65533;&#65533;F+&#65533;&#65533;&#65533;V&#747; &#65533;"4&#65533;&#65533;&#65533;v&#65533;&#65533;&#65533;&#65533;F&#65533;&#65533;A&#65533;&#65533;k&#65533;&#34971;&#65533;A&#65533;h&#65533;&#65533;&#65533;&#65533;;-%&#65533;&#65533;&#65533;&#65533;&#65533;&#27375;&#65533;&#65533;$t&#65533; ,0$&#65533;$&#65533;&#65533;&#507;@	U&#1152; G,&#65533;&#65533;Wl&#65533;&#65533;g&#65533;&#65533;&#65533;w&#65533;&#65533;&#65533; &#65533;,&#65533;&#65533;T&#65533;	B&#65533;(&#65533; L&#65533;&#65533;&#65533;-&#65533;,s&#65533;4&#65533;l&#65533;&#65533;7&#1484;&#65533;&#65533;:&#65533;&#65533;&#65533;&#65533;<&#65533;s&#65533;Dm&#65533;&#65533;H&#65533;&#65533;&#65533;J&#15154;B&#65533;&#65533; &#65533;H&#65533;&#65533;&#65533;W_]u&#65533;YSm5&#65533;_o&#65533;&#65533;_c&#1077;&#65533;f&#65533;]&#65533;&#65533;k&#65533;&#885;&#65533;c{&#65533;6&#65533;s&#65533;7&#65533;l&#1485;7&#65533;i&#1268;}w&#65533;~&#65533;m&#65533;&#65533;{&#65533;&#65533;&#1870;<r&#65533;#&#65533;&#65533; &#65533;&#65533;G.&#65533;&#65533;Wn&#65533;&#65533;g&#65533;&#65533;&#65533;w&#65533;&#65533;&#30727;.z&#65533;,T&#65533;P&#65533;p&#65533;&#65533;&#43703;&#65533;&#65533;&#65533;&#65533;&#65533;&#65533;&#65533;N&#65533;&#65533;&#65533;&#65533;&#65533;&#65533;&#65533;&#65533;&#65533;&#65533;&#65533;&#65533;W&#65533;&#65533;A&#65533;o0&#65533;&#65533;&#65533;7&#65533;&#65533;&#65533;&#65533;G&#65533;&#65533;&#65533;(dB	&#65533;g&#65533;&#65533;&#65533;&#65533;w&#65533;&#65533;&#65533;&#65533;&#65533;/&#65533;&#65533;&#65533;o&#65533;&#65533;&#35311;&#65533;&#65533;'$&#65533;&#65533;&#65533;/&#65533;&#65533;&#65533;&#65533;o&#65533;&#65533;&#65533;&#65533;&#65533;&#65533;&#65533;&#65533;&#65533;&#65533;&#65533; &#65533; X?&#65533;`!,p&#65533;A !&#65533;   , y &#65533; &#65533;  &#65533; D!&#65533;(&#65533;*\&#560;&#65533;&#199;#J&#65533;H&#65533;&#65533;&#331;3Nd&#65533;`&#65533;&#399; C&#65533;I&#65533;&#65533;&#65533;TL&#65533;\&#626;&#65533;&#727;&#65533;^&#668;I&#65533;&#65533;&#859;8s&#65533;&#65533;	1&&#991;@&#65533;&#65533; &#65533;&#65533;&#1123;H&#65533;*]&#692;&#65533;&#1255;P&#65533;J&#65533;J&#65533;&#65533;&#1387;X&#65533;j&#65533;&#693;&#65533;&#1519;`&#202;K&#65533;&#65533;&#1651;h&#1258;]&#758;&#65533;&#1783;p&#65533;&#669;KW&#65533;&#65533;u&#65533;<&#65533;&#65533;/&#65533;P&#65533;&#65533;
&#65533;x&#65533;a&#65533;&#65533;+~*&#65533;&#65533;&#65533;A&#65533;&#65533;L&#65533;&#65533;e &#65533;|^&#65533;&#825;&#65533;&#65533;&#992;&#65533;:&#65533;W3&#65533;&#1256;S&#65533;^&#65533;&#65533;c&#65533;&#1456;c7m,&#65533;&#65533;&#65533;&#1720;s&#65533;4&#65533;&#65533;&#65533;&#65533;&#2017;_N\$&#65533;&#65533;cW!{{&#65533;&#65533;&#65533;&#65533;C&#65533;&#65533;\8&#65533;&#65533;&#1005;c&#65533;&#65533;&#65533;t&#65533;&#65533;e&#65533;&#65533;O>&#65533;&#65533;&#65533;&#65533;&#1259;_&#1022;&#65533;&#65533;&#65533;&#65533;&#65533;&#735;O&#65533;&#65533;&#65533;&#65533;&#65533;&#65533;&#65533;&#65533;&#1023;&#65533;&#65533;&#65533; (&#65533;&#65533;h&#65533;&#65533;&&#65533;&#65533;&#65533;6&#65533;&#65533;&#65533;F(&#65533;Vh&#65533;f&#65533;&#65533;v&#65533;&#65533; &#65533;(&#65533;$&#65533;h&#65533;(&#65533;&#65533;&#65533;XQB&#65533; 
 &#65533;"4&#65533;H	G8&#65533;&#65533;<&#65533;&#65533;&#65533;@)&#65533;Di&#65533;H&	$%5&#1704;&#65533;PF)&#65533;TV	&#65533; L6)&#65533; Vv&#65533;&#65533;`&#65533;&#65533;e$M.r&#65533;&#65533;h&#65533;&#65533;&#65533;afYc$l&#65533;)&#65533;t&#65533;Hf&#65533;&#65533;&#1321;&#65533;|&#65533;	I&#65533;&#65533;0@@&#65533;&#65533;j(&#65533;/"&#65533;H%8 &#65533;&#65533;&#65533;F*&#39188;Vj&#39256;f&#65533;&#39324;v&#65533;&#39392;&#65533;i&#65533;6PI&#65533;&#65533;l@&#65533;&#65533;&#65533;&#65533;&#43760;&#65533;&#65533;*&#47924;&#65533;j&#47992;&#65533;&#48060;&#65533;&#43755;&#65533;z&#65533;B&#65533;8b&#65533;&#65533;&&#65533;&#65533;&#65533;6&#65533;&#65533;&#65533;F+&#65533;&#65533;&#65533;Vk&#65533;&#65533;&#65533;f&#65533;m&#65533;X&#65533;H&#65533;&#65533;&#65533;`&#65533;&#65533;&#65533;k&#65533;&#35243;&#65533;&#65533;&#65533;&#65533;&#65533;&#65533;+&#65533;&#65533;&#1419;.T&#65533;H&#65533;&#65533;T2&#65533;&#65533;+p&#65533;lp&#65533;&#65533;p&#65533;/&#65533;p&#65533;?,q&#65533;Olq&#65533;_&#65533;1&#65533; X&#65533;&#65533;6&#65533;	%&#65533;l&#65533;&#65533;(&#65533;&#65533;&#65533;&#65533;,&#65533;&#65533;&#65533;&#65533;0&#65533;,&#65533;&#65533;4&#65533;l&#65533;&#65533;+&#65533;&#65533;&#65533;#
Y&#65533;&#65533;&#65533;@-&#65533;&#65533;Dm&#65533;&#65533;H'&#65533;&#65533;&#65533;L7&#65533;&#65533;&#65533;PG]4&#65533;&#65533;&#65533;&#65533;X_&#65533;u&#65533;\o&#65533;u&#65533;`-v&#65533;d&#65533;mv&#65533;h&#65533;&#65533;v&#65533;l&#65533;&#65533;v&#65533;p{-", !&#65533;   ,{ &#65533; &#65533;  &#65533; &#1536;*\&#560;&#65533;&#199;#J&#65533;H&#65533;&#65533;&#331;3b&#65533;&#65533;&#65533;&#463; C&#65533;IraA(S&#65533;\&#626;&#65533;&#727;0c&#668;I&#65533;&#65533;&#859;8s&#65533;|&#65533;@ &#65533;S&#65533;B&#65533;*I&#65533;&#65533;&#1123;HC"T&#65533;1&#65533;&#1255;P&#65533;>*&#65533;&#65533;&#1387;X#&#65533;&#65533;(&#65533;i&#1455;`&#202;K&#65533;&#65533;Y&#65533;C&#1002;]&#758;&#65533;&#1783;p&#65533;&#669;[2-&#1915;xE
&#65533;&#759;&#65533;&#2047;&#65533;&#65533;zL&#65533;&#65533;&#136;&#65533;M&#792;n&#1725;&#65533;#&#65533;=,&#65533;r&#1645;A&#1653;&#65533;&#65533;,&#65533;&#928;C&#65533;&#65533;3&#65533;&#65533;O7&#65533;^&#65533;4&#65533;j&#1456;&#65533;&#65533;&#65533;M&#65533;&#65533;&#65533;&#1720;G&#65533;&#65533;&#65533;&#65533;&#65533;&#65533;&#65533;&#65533;&#65533;'&#65533;z&#65533;&#286671;/&#65533;&#65533;&#65533;&#65533;&#65533;&#1059;'L.&#65533;&#65533;&#65533;&#65533;&#1587;k&#65533;&#957;&#65533;&#65533;&#65533;&#65533;&#203;&#65533;O&#65533;&#65533;&#65533;&#65533;&#65533;&#1259;&#65533;`&#65533;&#65533;&#65533;&#65533;&#65533;&#735;O&#65533;&#65533;&#65533;&#65533;&#65533;&#65533;&#65533;&#65533;&#1023;&#65533;&#65533;&#65533; (&#65533;&#65533;h&#65533;&#65533;&&#65533;&#65533;&#65533;6&#65533;&#65533;&#65533;F(&#65533;Vh&#65533;f&#65533;&#65533;v&#65533;&#65533; &#65533;(&#65533;$&#65533;h&#65533;(&#65533;&#65533;&#65533;,&#65533;&#65533;&#65533;0&#65533;(&#65533;4&#65533;h&#65533;8&#65533;&#65533;<&#65533;&#65533;&#65533;@)&#65533;Di&#65533;H&&#65533;&#65533;LVD&#65533; ;E)&#65533;TVi&#65533;RR&#65533;P$Xv&#65533;&#65533;`&#65533;&#1637; &#65533;8D&#65533;&#65533;h&#65533;&#65533;&#65533;bR&#65533;HCg&#65533;)&#65533;t&#65533;&#65533;R$[&#1705;&#65533;|&#65533;&#603;-I&#65533;&#65533;j(Nx6&#65533;&#65533;&#65533;6&#65533;&#65533;d&#65533;&#65533;Vji&#65533;@4&#65533;P@&#65533;&#65533;z
&#43554;&#65533;&#43620;&#65533;jj&#65533;&#65533;&#65533;&#43690;&#65533;&#65533;&#65533;&#47858;&#65533;J&#47987;&#65533;j&#65533;&#65533;&#65533;&#65533;&#65533;*=R	H&#65533;&#65533;&#65533;&#65533;&#65533;l&#65533;&#65533;.&#65533;l&#65533;&#65533;>+m&#65533;&#65533;Nkm&#65533;&#65533;^&#65533;m&#65533;&#65533;n&#65533;m&#65533;&#65533;>kA%U&#130;&#35243;&#65533;&#65533;&#65533;&#65533;&#65533;&#65533;+&#65533;&#65533;&#65533;k&#65533;&#65533;&#65533;o&#65533;&#65533;&#65533;C&#65533;8&#65533;&#65533;&#65533;l&#65533;&#65533;'&#65533;0&#65533;:8&#65533;#&&#65533; &#65533;&#65533;Wl&#65533;&#65533;g&#65533;&#65533;&#65533;w&#65533;&#65533;&#65533; &#65533;,&#65533;&#65533;$c|&#65533;#&#65533;6d&#65533;&#65533;&#65533;&#65533;0&#65533;,&#65533;&#65533;4&#65533;l&#65533;&#65533;8&#65533;&#65533;&#65533;<&#65533;&#65533;&#65533;&#65533;0[00D,&#65533;(C !&#65533;   , { &#65533; &#65533;  &#65533;  &#65533;`&#65533;&#65533;&#65533;*\&#560;&#65533;&#199;#J&#65533;H&#65533;&#65533;&#331;
&#65533;&#561;&#65533;&#463; C&#65533;	`&#595;(S&#65533;\&#626;&#65533;&#727;0c&#668;I&#65533;&#65533;&#859;8s&#65533;&#1801;&#65533;(&#65533;@&#65533;
J&#65533;&#65533;&#1123;H&#65533;*]&#692;&#65533;&#1255;P&#65533;J&#65533;J&#65533;&#65533;&#1387;X&#65533;j&#65533;&#693;&#65533;&#1519;`&#65533;n%&#65533;&#65533;&#1651;h&#65533;
*&#65533;[&#65533;&#65533;&#65533;&#65533;&#1915;*A&#65533;&#65533;&#65533;w&#65533;&#1022;&#65533;;&#65533;L8#&#65533;&#136;)&#65533;Z&#65533;&#65533;&#65533;&#65533;&#65533;&#65533;B&#65533;L&#65533;&#65533;&#65533;&#728;1&#65533;&#1816;,&#65533;&#992;C&#65533;M&#1704;&#65533;&#1192;SS=&#65533;&#65533;&#65533;&#65533;&#1456;c&#65533;,&#65533;&#65533;&#65533;&#1784;&#65533;&#65533;&#891;7K&#1470;&#65533;&#65533;
&#65533;&#65533;5&#65533;&#65533;&#65533;#'_&#65533;<&#65533;&#65533;&#65533;&#1059;|.&#65533;:&#65533;P&#65533;&#65533;k'N{&#65533;w&#65533;&#447;&#65533;&#65533;O&#65533;&#65533;&#65533;&#65533;&#65533;&#1259;_&#1022;&#65533;&#65533;&#65533;&#65533;&#65533;&#735;O&#65533;&#65533;&#65533;&#65533;&#65533;&#65533;&#65533;&#65533;&#1023;&#65533;&#65533;&#65533; (&#65533;&#65533;h&#65533;&#65533;&&#65533;&#65533;&#65533;6&#65533;&#65533;&#65533;F(&#65533;Vh&#65533;f&#65533;&#65533;v&#65533;&#65533; &#65533;(&#65533;$&#65533;h&#65533;(&#65533;&#65533;&#65533;,&#65533;&#65533;&#65533;&#65533;	@&#65533;"4&#65533;(&#65533;F$R&#65533;&#65533;&#65533;<&#65533;&#65533;&#65533;@)&#65533;Di&#65533;H&&#65533;&#65533;L69&#65533;5.B	ANVi&#65533;Xf&#65533;&#65533;UBYc$\&#65533;)&#65533;d&#65533;&#65533; &#65533;D&#65533;&#65533;f&#65533;&#65533;&#65533;p&#65533;&#65533;&#65533;&#65533;&#65533;i&#65533;x&#65533;)&#65533; &#65533;(&#65533; &#65533;z*&#65533;\&#65533;P%&#65533;&#34956;&&#65533;@%jV&#65533;&#65533;(`&#39256;f&#65533;&#39324;v&#65533;&#39392;&#65533;*&#43556;&#65533;j&#43624;fz&#65533;&#65533;&#1448;I%a&#65533; mX A&#65533;X@&#65533;&#65533;&#65533;&#65533;k&#65533;&#65533;&#65533;j&#65533;&#65533;&#65533;,&#65533;&#65533;&#65533;l&#65533;&#65533;*[,&#65533;&#65533;+,&#65533;&#65533;J&#65533;l&#65533;&#65533;R;&#65533;&#65533;&#65533;n&#65533;-&#65533;&#65533;^&#65533;m&#65533;&#2006;,"&#65533;Zc%"X&#65533;&#65533;&#65533;&#65533;+&#65533;&#65533;&#65533;k&#65533;&#65533;&#65533;&#65533;&#65533;&#65533;&#65533;&#65533; &#65533;[&#65533;#Q:rB	'&#65533;&#65533;&#65533;7&#65533;&#65533;&#65533;G,&#65533;&#65533;Wl&#65533;&#65533;g&#65533;&#65533;&#65533;&8&#65533;&#65533;&#65533;,&#65533;&#65533;$&#65533;l&#65533;&#65533;(&#65533;&#65533;&#65533;&#65533;,&#65533;&#65533;&#65533;&#65533;0&#65533;,&#65533;&#65533;'[&#65533;P&#65533;&#65533;&#65533;<&#65533;&#65533;&#65533;&#65533;@&#65533;+"$ !&#65533;   ,{ &#65533; &#65533;  &#65533; (j&#65533; *\&#560;&#65533;&#199;#J&#65533;H&#65533;&#65533;&#331;3N&#65533;1P&#65533;&#399; C&#65533;I&#65533;&#65533;I &#65533;B&#65533;:&#626;&#65533;&#727;0O&#65533;T*&#65533;&#859;8s&#11049;&#65533;&#65533;&#991;@&#65533;P&#65533;&#65533;&#1123;7I!]&#692;&#65533;&#1255;P&#65533;&#65533;&#65533;S&#65533;&#1387;X&#65533;j&#65533;Z2%&#1519;`M&#65533;&#65533;&#65533;&#65533;Y&#65533;&#65533;&#938;]+&#65533;,&#1783;p&#65533;&#65533;K&#65533;&#65533;&#1915;x&#65533;&#65533;&#65533;&#759;&#65533;&#2047;&#65533;L&#65533;&#65533;&#65533;&#200;+^&#824;&#65533;&#65533;&#464;#K&#65533;L&#65533;&#65533;&#65533;&#728;3k&#65533;&#825;&#65533;&#65533;&#992;C&#65533;M&#65533;&#65533;&#65533;&#1256;S&#65533;^&#890;&#65533;&#65533;&#1520;c&#734;M&#65533;&#65533;&#65533;&#1784;-
&#65533;&#891;&#65533;&#65533;&#65533;&#65533;&#65533;N&#65533;&#65533;&#65533;&#65533;&#531;+_&#956;&#65533;&#65533;&#65533;&#1059;K&#65533;N&#65533;&#65533;&#65533;&#65533;&#1587;k&#65533;&#957;&#65533;&#65533;&#65533;&#65533;&#203;&#65533;O&#65533;&#65533;&#65533;&#65533;&#65533;&#1259;_&#1022;&#65533;&#65533;&#65533;&#65533;&#65533;&#735;O&#65533;&#65533;&#65533;&#65533;&#65533;&#65533;&#65533;&#65533;&#1023;&#65533;&#65533;&#65533; (&#65533;&#65533;h&#65533;&#65533;&&#65533;&#65533;&#65533;6&#65533;&#65533;&#65533;F(&#65533;Vh&#65533;f&#65533;&#65533;v&#65533;i&#65533;0 &#65533;$&#65533;h&#65533;(&#65533;&#65533;&#65533;,&#65533;&#65533;&#65533;0&#65533;(&#65533;4&#65533;HIC7&#65533;&#65533;B&#65533;P&#65533;@)&#65533;D	d$&#65533;,&#65533;H$F6&#65533;&#65533;PF&#65533;&#65533; &#65533;4&#65533;&#65533;Xf&#65533;&#65533;RB&#65533;&#65533;#p)&#65533;d&#65533;&#65533;&#65533;8&#16409;l&#65533;&#65533;&#65533;4&#65533;H%
`&#65533;x&#65533;&#65533;|&#65533;&#65533;&#30656;*&#34820;j&#34888;&#65533;@%Ub&#65533;H &#65533;&#65533;&#65533;Nji&#65533;&#65533;R&#65533;&#39259;f&#65533;&#39390;&#65533;&#65533;&#39456;&#65533;*j&#65533;&#65533;&#65533;&#65533;&#65533;&#65533;&#65533;&#65533;&#65533;&#43694;~&#65533;*&#65533;<&#65533;P%X&#65533;&#65533;&#65533;&#65533;&#65533;&#65533;&#65533;&#65533;+&#65533;&#65533;k&#65533;&#65533;&&#65533;&#65533;&#65533;6&#65533;&#65533;:0&#1680;	%&#65533;&#65533;&#65533;
&#1446;&#65533;&#65533;)h&#749;&#65533;&#65533;n&#65533;&#65533;v[.&#65533;&#25771;&#65533;&#65533;&#65533;.&#65533;&#65533;+&#65533;&#65533;&#65533;/&#65533;&#65533;&#65533;;&#65533;&#65533;&#65533;&#65533;k&#65533;&#65533;&#65533;&#65533;[&#65533;	Y&#65533;&#65533;&#65533;&#65533;&#65533;+l&#65533;&#65533;?|&#65533;&#65533;O&#65533;&#65533;gl&#65533;&#65533;wL&#65533;&#65533;o,&#65533;&#65533;!&#65533;&#65533;1&#65533;'&#65533;&#65533;&#65533;&#65533;+&#65533;&#65533;2&#65533;&#65533;&#65533;&#65533;C",&#65533;AB7&#65533;&#65533;@;&#65533;&#65533;&#65533;8&#65533;&#65533;&#65533;<&#65533;&#65533;&#65533;@&#65533;t&#65533;K&#65533;t&#65533;LG&#65533;&#65533;&#65533;POmu&#65533;X#&#65533;&#65533;C !&#65533;   ,{ &#65533; &#65533;  &#65533; &#65533;J&#65533;&#65533;*\&#560;&#65533;&#199;#J&#65533;H&#65533;&#65533;&#331;3>L&#65533;&#65533;&#65533;@PC&#65533;I&#65533;&#65533;&#595;"	0*&#663;0c&#668;I3aK&#65533;5s&#65533;&#65533;&#65533;s'&#926;@&#65533;
&#65533;&#65533;TK&#65533;H&#65533;*&#65533;&#677;&#741;P&#65533;J&#65533;J&#65533;&#65533;U&#65533;,&#65533;j&#65533;&#693;&#65533;&#1519;1I&#65533;K&#65533;&#65533;I&#65533;f&#1258;&#65533;t&#65533;&#1783;&#65533;&#157;KW`&#1786;x&#65533;&#65533;&#65533;&#759;&#65533;&#2014;r&#65533;
L&#65533;p&#422;w+^&#792;0&#65533;&#400;{&#65533;j&#65533;2MR&#65533;-k&#65533;&#65533;x&#65533;g&#65533;G?&#65533;x&#65533;&#37533;O&#65533;~&#65533;u&#65533;k&#65533;&#65533;_&#734;M&#65533;&#65533;&#65533;&#1784;&#65533;&#65533;&#891;w&#65533;&#1470;&#65533;Nn&#65533;&#65533;C#_&#956;&#65533;s&#65533;&#65533;&#65533;.&#65533;&#65533;&#65533;&#65533;&#65533;ag_&#65533;|&#65533;&#65533;&#65533;&#65533;&#65533;&#65533;&#65533;.&#65533;&#65533;y&#65533;&#65533;&#1259;I~&#65533;&#65533;&#65533;&#65533;&#223;O&#65533;&#65533;q&#65533;&#65533;&#65533;G&#65533;&#1023;&#65533;&#65533;&#65533; (&#65533;&#65533;h&#65533;&#65533;&&#65533;&#65533;&#65533;6&#65533;&#65533;&#65533;F(&#65533;Vh&#65533;f&#65533;&#65533;v&#65533;&#65533; &#65533;(&#65533;$&#65533;h&#65533;(&#65533;&#65533;&#65533;,&#65533;&#65533;&#65533;0&#65533;(&#65533;4&#65533;h&#65533;8&#65533;&#65533;<&#65533;&#65533;&#65533;@)&#65533;Di&#65533;H&&#65533;&#65533;L6&#65533;&#65533;PF)&#65533;TV9%%d&#65533;&#65533;\v&#65533;&#65533;`&#65533;)&#65533;d&#65533;i&#65533;h&#65533;&#65533;&#65533;aR&#65533;%&#65533;)&#65533;t&#65533;i&#65533;x&#65533;&#65533;&C&#65533;D&#65533;&#30656;*&#34816;F&#9247;&#65533;&#34956;6*h$&#65533;&#65533;	&#65533;&#65533;&#65533;Vj&#65533;`
 &#65533;C&#65533;&#65533;&#39392;&#65533;&#65533; 5 &#43624;&#65533;z&#65533;U&#65533;&#65533;P&#65533;&#47922;&#65533;J&#47990;&#65533;&#48058;&#65533;&#65533;&#48126;&#65533;&#65533;K&#65533;&#65533;&&#65533;&#52410;JP&#65533;#=R&#65533;Tk&#65533;&#65533;&#65533;f&#65533;&#65533;&#65533;&#65533;v&#65533;&#65533;&#65533;&#65533;&#65533;+&#65533;&#65533;k&#65533;&#65533;b&#65533;A%9b&#65533;	%&#65533;+&#65533;&#65533;&#65533;k&#65533;&#65533;&#65533;&#65533;&#65533;&#65533;&#65533;&#65533; ,&#65533;&#65533;&#65533;&#65533;&#65533;H&#65533;$&#65533;&#65533;7|&#65533;;&#65533;&#65533;W&#65533;&#65533;clq&#65533;o&#65533;&#65533; w&#65533;&#65533;"&#65533;L&#65533;&#65533;#&#65533;l2&#65533;&#65533;&#65533;&#769;&#65533;4[0&#65533;&#65533;5&#2028;s&#65533;<&#65533;&#65533;&#65533;&#65533;?&#65533;&#65533;&#65533;B&#65533;&#65533;D#mt&#65533;L/&#65533;&#65533;&#65533;P7&#65533;&#65533; !&#65533;   ,{ &#65533; &#65533;  &#65533; (j&#65533; *\&#560;&#65533;&#199;#J&#65533;H&#65533;&#65533;&#331;3F&#65533;!&#65533;(&#65533; C&#65533;I&#65533;&#65533;&#592;@X*&#65533;&#599;0c&#668;IS&#65533;&#730;8s&#65533;&#1801;&#65533;M&#65533;@&#65533;
&#65533;&#65533;&#65533;O&#65533;H&#65533;*&#65533;I
&#65533;&#65533;P&#65533;J&#65533;J&#65533;&#65533;U&#65533;>&#65533;j&#1898;&#65533;(&#1519;`k&#65533;|&#65533;&#65533;Y&#65533;o&#65533;&#65533;]&#65533;&#65533;&#65533;Pj&#65533;&#669;&#65533;0.&#1915;w&#65533;&#65533;&#65533;&#759;&#65533;&#2047;&#65533;L&#65533;&#65533;&#65533;&#200;+^&#824;&#65533;&#65533;&#464;#K&#65533;L&#65533;&#65533;&#65533;&#728;3k&#65533;&#825;&#65533;&#65533;&#992;C&#65533;M&#65533;&#65533;&#65533;&#1256;S&#65533;^&#890;&#65533;&#65533;&#1520;c&#734;M&#65533;&#65533;&#65533;&#1784;s&#65533;&#65533;&#891;&#65533;&#65533;&#1991; N&#65533;&#65533;&#65533;&#65533;&#531;+_&#956;&#65533;&#65533;&#65533;&#1059;K&#65533;N&#65533;&#65533;&#65533;&#65533;&#1587;k&#65533;&#957;&#65533;&#65533;&#65533;&#65533;&#203;&#65533;O&#65533;&#65533;&#65533;&#65533;&#65533;&#1259;_&#1022;&#65533;&#65533;&#65533;&#65533;&#65533;&#735;O&#65533;&#65533;&#65533;&#65533;&#65533;&#65533;&#65533;&#65533;&#1023;&#65533;&#65533;&#65533; (&#65533;&#65533;h&#65533;&#65533;&&#65533;&#65533;&#65533;6&#65533;&#65533;&#65533;F(&#65533;Vh&#65533;f&#65533;&#65533;v&#65533;&#65533; &#65533;(&#65533;$&#65533;h&#65533;(&#65533;&#65533;&#65533;0	 &#65533;B&#65533;&#65533;$&#65533;4&#65533;h&#65533;8&#65533;&#65533;<&#65533;&#65533;&#65533;@)&#65533;:R#&#65533;H&&#65533;&#65533;L6&#39186;&#65533;,&#595;TVi&#65533;XV&#65533;"
A&#65533;&#65533;`&#65533;)f&#65533;Q*&#65533;&#65533;c&#65533;&#65533;&#65533;l&#65533;C&#65533;)&#65533;tZ&#65533; C&#65533; &#65533;&#65533;|&#65533;&#65533;&#30656;*&#34820;j&#34888;&&#65533;&#34956;6h&#65533;<&#65533;&#65533;#&#65533;lp&#65533;( &#65533;&#65533;b&#65533;)&#65533;&#65533;f&#65533;i&#65533;&#65533;&#65533;&#65533;&#39457;~J&#65533;&#65533;&#65533;&#65533;z&#65533;&#65533;&#65533;&#65533;&#65533;&#65533;j&#65533;&#65533;&#65533;&#65533;&#43762;&#65533;:&#47988;&#65533;Zk&#65533;&#65533;&#65533;*&#65533;&#65533;&#65533;&#65533;j,&#65533;&#65533;J&#65533;&#65533;&#65533;,&#65533;	
&#65533; m	&#65533;F;m&#65533;&#65533;R&#65533;&#65533;&#65533;&#65533;J&#65533;-&#65533;&#65533;z&#1773;&#65533;&#5275;&#65533;&#65533;&#9611;&#65533;&#65533;&#65533;&#65533;;&#65533;&#65533;+&#65533;&#65533;&#65533;K&#65533;&#65533;&#65533;&#65533;&#65533;&#65533;&#65533;k&#65533;#&#65533;&#65533;#&#65533; -
#|p&#65533;+&#65533;&#65533;&#65533;3&#65533;&#65533;	?&#1840;&#65533;W,q&#65533;_&#65533;1&#65533;k&#65533;q&#65533;&#65533;r&#65533;"&#65533;&#65533;&#65533;&#65533;$&#65533;|&#65533;&#65533; &#65533;&#65533;1&#65533;&#65533;n&#65533;&#65533;	8&#144;&#65533;&#65533;B&#65533;!&#65533;l&#65533;&#65533;&#65533;3&#65533;Bm&#65533;&#65533;H]t&#65533;M3&#65533;&#65533;&#65533;K+&#65533;&#65533;RW&#65533;&#65533;T_&#65533;5&#65533;\g&#65533;&#65533;&#65533;]&#65533;-&#65533;&#65533;a&#65533;&#65533;&#65533;&#65533;Ss t&#65533; !&#65533;   ,{ &#65533; &#65533;  &#65533; &#65533;J&#65533;&#65533;*\&#560;&#65533;&#199;#J&#65533;H&#65533;&#65533;&#331;3Z&#65533;&#65533;&#65533;&#65533;&#463; C&#65533;I&#65533;&#65533;&#595;(S&#65533;,&#65533;*&#65533;P+c&#668;I3&#65533;P.k&#65533;&#65533;&#627;&#65533;&#65533;V&#65533;|
Jt&#65533;Y/&#65533;*]&#65533;&#65533;b&#65533;QM&#65533;J&#65533;&#65533;&#65533;&#1387;X&#65533;&#65533;&#65533;&#65533;&#65533;W&#65533;GG&#65533;&#65533;J&#65533;&#65533;&#65533;Vf&#1258;&#65533;x&#65533;&#65533;&#1719;p&#65533;K&#65533;n&#176;n&#65533;&#65533;U&#65533;t&#65533;&#2047;&#65533;L&#65533;d&#65533;&#136;&#65533;&#65533;M&#65533;X&#65533;&#65533;&#400;#K&#65533;L&#65533;&#65533;&#65533;&#342;3k&#65533;&#825;&#65533;&#65533;&#992;C&#65533;M&#65533;&#65533;&#65533;&#1256;S&#65533;^&#890;&#65533;&#65533;&#1520;c&#734;M&#65533;&#65533;&#65533;&#1784;s&#65533;&#65533;&#891;&#65533;&#65533;&#65533;&#65533;&#65533;N&#65533;&#65533;&#65533;&#65533;&#531;+_&#956;&#65533;&#65533;&#65533;&#1059;K&#65533;N&#65533;&#65533;&#65533;&#65533;&#1587;k&#65533;&#957;&#65533;&#65533;&#65533;&#65533;&#203;&#65533;O&#65533;&#65533;&#65533;&#65533;&#65533;&#1259;_&#1022;&#65533;&#65533;&#65533;&#65533;&#65533;&#735;O&#65533;&#65533;&#65533;&#65533;&#65533;&#65533;&#65533;&#65533;&#1023;&#65533;&#65533;&#65533; (&#65533;&#65533;h&#65533;&#65533;&&#65533;&#65533;&#65533;6&#65533;&#65533;&#65533;F(&#65533;Vh&#65533;f&#65533;&#65533;v&#65533;&#65533; &#65533;(&#65533;$&#65533;h&#65533;(&#65533;&#65533;&#65533;,&#65533;&#65533;&#65533;0&#65533;(ctP&#65533;&#65533;$dH	<&#65533;&#65533;&#65533;@)&#65533;Di&#65533;H&&#65533;&#65533;L6&#65533;$&#65533;6*&#595;TVi&#65533;Xf&#65533;&#65533;&#65533;&#65533;,&#65533;&#65533;"Sn)&#65533;d&#65533;i&#65533;&#65533;&#65533;B&#65533;p&#65533;p&#65533;)&#65533;&#65533;(&#65533;H%n&#937;&#65533;|&#65533;	$04Ij&#34888;&&#65533;&#34956;6&#65533;&#35024;F*&#39188;Vj&#39243;vP&#65533;&#65533;&#65533;H &#65533;
|*&#65533;&#65533;&#65533;J&#43619;&#65533;j&#65533;&#65533;&#65533;&#65533;&#65533;j&#65533;&#65533;&#65533;&#65533;*&#47859;&#65533;J&#47990;&#65533;Z&#48056;&#65533;k&#65533;&#65533;n&#65533;&#65533;B&#65533;&#65533;PB	
&#65533;,&#65533;&#65533;6&#65533;&#65533;&#65533;F&#47924;&#65533;Nkm&#65533;&#65533;R&#65533;&#65533;&#65533;&#65533;f&#65533;&#65533;&#65533;&#1926;&#65533;&#65533;&#65533;&#65533;&#65533;+n&#65533;&#918;&#65533;&#177;&#65533;<&#65533;&#65533;&#93185;&#65533;&#65533;&#65533;ko&#65533;&#65533;&#1963;o&#65533;&#65533;&#65533;&#65533;o&#65533; &#65533;+p&#65533;lp&#65533;&#65533;p&#65533;o&#65533;&#65533;	&#65533;n&#65533;C"X`&#65533;&#65533;g&#65533;&#65533;&#65533;w&#65533;&#65533;&#65533; &#65533;,&#65533;&#65533;$&#65533;l&#65533;&#65533;(cB&#65533;| P@ !&#65533;   ,{ &#65533; &#65533;  &#65533; (j *\&#560;&#65533;&#199;#J&#65533;H&#65533;&#65533;&#331;3>l&#65533;&#65533;&#65533; C&#65533;I&#65533;&#65533;&#595;(S&#65533;\&#626;&#65533;&#727;0c&#65533;\&#65533;Q&#65533;&#859;8s&#65533;&#65533;&#627;&#65533;C&#65533;B&#65533;&#65533;I&#65533;&#65533;&#1123;Hu
P&#1546;&#65533;PI&#65533;J&#65533;J5&#65533;&#65533;QC&#65533;j&#65533;&#693;&#65533;CP&#65533;Z&#65533;&#65533;&#44396;&#1651;Q&#2000;E&#758;&#65533;[&#65533;&#65533;F&#65533;&#65533;K&#65533;.&#65533;Sv&#65533;&#65533;u&#65533;*&#65533;&#1983;&#65533;&#65533;&#65533;L&#65533;0&#1190;&#65533;+&#905;w&#65533;&#65533;&#65533;&#65533;>&#65533;L&#65533;&#65533;B&#65533;&#65533;3k&#65533;&#65533;&#65533;&#65533;&#65533;&#928;M&#65533;&#65533;&#1260;YK&#65533;>+`&#65533;&#65533;&#1131;cw%&#65533;6[&#1718;s{&#65533;-0&#65533;&#65533;&#65533;&#65533;&#65533;N\&#65533;PU&#339;&#65533;&#65533;&#65533;&#65533;&#65533;&#65533;&#65533;\&#65533;C&#65533;N&#65533;&#65533;&#65533;&#65533;Hac&#65533;&#957;&#65533;w&#62719;&#65533;&#65533;&#65533;3y&#65533;&#65533;&#1003;_/[;&#65533;&#65533;&#65533;&#65533;&#735;~&#65533;&#65533;&#65533;&#65533;&#65533;&#65533;&#65533;~&#65533;&#65533;&#65533;m&#65533;&#65533;
&#65533;&#65533;&#65533;G&#65533;&#65533;&&#65533;&#65533;&#65533;6&#65533;&#65533;&#65533;F(&#65533;Vh&#65533;f&#65533;&#65533;v&#65533;&#65533; &#65533;(&#65533;$&#65533;h&#65533;(&#65533;&#65533;&#65533;,&#65533;&#65533;&#65533;0&#65533;(&#65533;4&#65533;h&#65533;8&#65533;&#65533;<&#65533;&#65533;&#65533;@)&#65533;Di&#65533;H&&#65533;&#65533;L6&#65533;&#65533;PF)&#65533;TVi&#65533;Xf&#65533;&#65533;\v&#65533;&#65533;`&#65533;)&#65533;d&#65533;i&#65533;h&#65533;&#65533;&#65533;l&#65533;&#65533;&#65533;p&#65533;)&#65533;t&#65533;i&#65533;~&#65533; &#1246;|&#65533;&#65533;&#30656;&#65533;'%a~&#65533;P$$&#34956;6&#65533;&#35009;F&#65533;HC&#65533;@j&#39256;f&#65533;&#65533; D&#65533;&#65533;h*&#43556;&#65533;jR=R&#65533;&#65533;&#65533;&#65533;&#65533;&#43724;&#65533;&#65533;&#65533;&#65533;&#65533;j&#47992;&#65533;&#48060;&#65533;&#65533;&#65533;&#65533;+&#65533;&#65533;k&#52347;>P&#65533;C&#65533;(&#65533;&#65533;&#65533;F+&#65533;&#65533;&#65533;Vk&#65533;&#65533;&#65533;f&#65533;&#65533;&#65533;&#65533;v&#65533;&#65533;&#65533;&#65533;&#65533;+n&#65533;,&#1744;#&&#65533;&#65533;&#186;&#65533;&#65533;&#65533;&#65533;&#65533;+&#65533;&#65533;&#65533;k&#65533;&#65533;&#65533;&#65533;&#65533;&#65533;&#65533;n	 ;&#65533;* `&#65533;&#65533;&#65533;'&#65533;&#65533;&#65533;7&#65533;&#65533;&#65533;G,&#65533;&#65533;Wl&#65533;&#65533;g&#816;}&#65533;e@ !&#65533;   ,} &#65533; &#65533;  &#65533; H&#65533;&#65533;&#65533;&#65533;*\&#560;&#65533;&#199;#J&#65533;H1b&#65533;&#65533;3j&#65533;&#561;&#65533;&#463; C&#65533;I&#65533;&#65533;&#595;(S&#65533;\&#65533;@&#65533;&#65533;-c&#668;I&#65533; &#65533;P&#65533;j&#65533;&#65533;&#65533;d(P&#65533;J&#65533;(&#223;&#65533;&#65533;*]&#65533;&#65533;@L&#65533;J&#65533;J&#65533;&#65533;&#1387;X&#65533;&#361;&#65533;&#65533;W&#65533;B&#65533;&#65533;k3)&#1651;hBM&#758;&#65533;&#1270;p&#65533;&#669;[&#65533;&#65533;&#351;\&#65533;&#65533;-z&#65533;i&#1597;&#65533;k&#65533;5&#65533;0&#887;k+V	s&#65533;&#13709;K&&#65533;7&#65533;&#65533;&#65533;"&#65533;&#793;&#65533;&#65533;&#928;7"M&#65533;&#65533;i&#423;S7&#65533;&#65533;&#65533;uB&#65533; &#65533;&#65533;v&#65533;y&#65533;m&#65533;&#65533;o&#65533;&#65533;=;2&#65533;&#1260;&#65533;&#65533;-[8&#65533;&#65533;&#65533;M&#65533;N&#956;ya&#65533;&#65533;1&#65533;&#1945;8u&#65533;&#559;_~&#65533;]z&#65533;&#65533;&#65533;&#65533;&#65533;:y&#65533;&#65533;+n&#65533;
U*&#65533;&#65533;E&#65533;&#65533;&#65533;&#65533;)Q&#65533;&#65533;&#65533;&#65533;]&#65533;s&#65533;&#65533;&#65533;&#65533;&#65533;h&#65533;&#65533;&&#65533;&#65533;&#65533;6&#65533;&#65533;&#65533;F(&#65533;Vh&#65533;f&#65533;&#65533;v&#65533;&#65533; &#65533;(&#65533;$&#65533;h&#65533;(&#65533;&#65533;&#65533;,&#65533;&#65533;&#65533;0&#65533;(&#65533;4&#65533;h&#65533;8&#65533;&#65533;<&#65533;&#65533;&#65533;@)&#65533;Di&#65533;H&&#65533;&#65533;L6&#65533;&#65533;PF)&#65533;TVi&#65533;Xf&#65533;&#65533;\v&#65533;&#65533;`&#65533;)&#65533;d&#65533;i&#65533;h&#65533;&#65533;&#65533;l&#65533;&#65533; &#65533;$D	t&#65533;i&#65533;x&#65533;&#65533;|&#65533;&#65533;&#30656;*&#34820;j(&#65533;&#65533;$&#609;&#65533;6&#65533;&#35024;F*&#65533;&#65533;
EBe$&#65533;&#65533;$&#65533;v&#65533;&#39392;&#65533;&#1705; &#65533;$&#65533;&#65533;&#65533;&#65533;&#65533;&#43692;&#65533;&#65533;B&#65533;T&#65533;"^&#65533;&#65533;&#65533;j&#65533;x&#65533;&#65533;B&#65533;$P&#65533;&#65533;&#65533;+&#65533;&#65533;k&#65533;&#65533;&&#65533;&#65533;&#65533;6&#65533;&#65533;&#65533;F[l&#65533;$&#65533;+d&#65533;&#65533;&#65533;&#65533;v&#65533;&#65533;&#65533;&#65533;&#65533;+&#65533;&#65533;k&#65533;&#35243;&#65533;&#1954;pB%&#65533;n`&#65533;'&#65533;&#65533;&#65533;&#65533;&#65533;{o&#65533;&#65533;&#65533;Ko&#65533;&#65533;&#65533;&#65533;&#65533;&#65533;&#65533;&#65533;[p&#65533;<p&#65533;+|&#65533;&#65533;G&#65533;&#65533;W&#65533;&#65533;&#65533;g&#65533;&#65533;&#65533;[&#65533;q&#65533;s&#65533;&#65533;&#65533; &#65533;&#65533;&#65533;2&#65533;*[&#65533;&#65533;&#65533;/&#65533;&#1842;&#65533;3&#65533;Ls&#65533;6&#65533;\&#65533;&#65533;8&#65533;&#65533;&#65533;2&#65533;,&#65533;&#65533;CM&#65533;&#65533;F'}3&#65533;K+&#65533;s&#65533;MG&#834;&#65533;,b&#65533;" !&#65533;   ,!{ &#65533; &#65533;  &#65533; H&#65533;&#65533;&#65533;&#65533;*\&#560;&#65533;&#199;#J&#65533;Hqa&#65533;&#65533;3j&#65533;&#561;&#65533;&#461; |I&#65533;&#65533;&#595;'E&#65533;\&#626;&#65533;&#727;0c&#668;I&#65533;&#65533;&#859;8s&#65533;&#65533;&#627;&#65533;&#991;@&#65533;
J&#65533;&#65533;&#1123;H&#65533;*]&#692;&#65533;&#1255;P&#65533;J&#65533;J&#65533;&#65533;&#1387;X&#65533;j&#65533;&#693;&#65533;&#1519;`&#202;K&#65533;&#65533;&#1651;h&#1258;]&#758;&#65533;&#1783;p&#65533;&#669;K&#65533;&#65533;&#1915;x&#65533;&#65533;&#65533;&#759;&#65533;&#2047;&#65533;L&#65533;&#65533;&#65533;&#200;+^&#824;&#65533;&#65533;&#464;#K&#65533;L&#65533;&#65533;&#65533;&#728;3k&#65533;&#825;&#65533;&#65533;&#992;C&#65533;M&#65533;&#65533;&#65533;&#1256;S&#65533;^&#890;&#65533;&#65533;&#1520;c&#734;M&#65533;&#65533;&#65533;&#1784;s&#65533;&#65533;&#891;&#65533;&#65533;&#65533;&#65533;&#65533;N&#65533;&#65533;&#65533;&#65533;&#531;+_&#956;&#65533;&#65533;&#65533;&#1059;K&#65533;N&#65533;&#65533;&#65533;&#65533;&#1587;k&#65533;&#957;&#65533;&#65533;&#65533;&#65533;&#203;&#65533;O&#65533;&#65533;&#65533;&#65533;&#65533;&#1259;_&#1022;&#65533;&#65533;&#65533;&#65533;&#65533;&#735;O&#65533;&#65533;&#65533;&#65533;&#65533;&#65533;&#65533;&#65533;&#1023;&#65533;&#65533;&#65533; (&#65533;&#65533;h&#65533;R&#65533;0&#65533;&#65533;&#65533;6&#65533;&#65533;&#65533;F(&#65533;Vh&#65533;f&#65533;&#65533;F( %1@^$&#65533;h&#65533;(&#65533;&#65533;&#65533;&&#65533;"&#65533;0 &#65533;4&#65533;h&#65533;8&#65533;&#65533;b"&#65533;&#65533;@-&#65533;&#65533;Di&#65533;T&#65533;H%8&#65533;&#65533;PF)&#65533;TVi&#65533;Xf&#65533;&#65533;\v&#65533;&#65533;`R&#65533;@&#65533;&#65533;&#65533;&#65533;
+&#65533;&#65533;&#65533;&#65533;i&#65533;&#65533;&#65533;n&#65533;)g&#65533;t&#65533;i&#65533;x&#65533;y&#65533;&#65533;y&#65533;&#65533;&#65533;~&#65533;)h&#65533;&#65533;j&#34760;z&#65533;&#65533;}*PB%&#65533;8&#65533;A	&#65533;&#65533;Pi	&#65533;bzi&#65533;&#65533;j&#43621;&#65533;j*&#65533;&#65533;&#65533;Z*&#65533;&#65533;&#65533;jj&#65533;&#65533;&#65533;&#65533;j&#65533;&#65533;&#65533;Hz&#65533;&#65533;&#65533;&#65533;&#65533;&#43830;&#138;&#48042;&#65533;&#65533;&#65533;@&#65533;A&#65533;&#65533;
[,&#65533;&#65533;kA&#65533;&#65533;2[&#65533;&#65533;&#65533;*&#65533;&#65533;&#65533;&#65533;&#65533;l&#65533;&#65533;^K&#65533;&#65533;&#65533;v&#65533;,&#65533;&#65533;z&#65533;,&#65533;&#65533;&#65533;&#65533;&#65533;
 !&#65533;   , &#65533;   &#65533; I&#65533;&#65533;&#65533;&#65533;&#65533;*\&#560;&#65533;&#199;#J&#65533;H&#65533;&#65533;&#331;#-ZD	&#65533;&#463; C&#65533;I$&#65533;&#65533;&#65533;J&#65533;\&#626;&#65533;&#725;&#65533;|I&#65533;&#65533;&#859;,&#65533;	&#65533; &#927;@&#65533;
]i&#65533;$&#65533;C&#65533;*]ZR&#30989;&#65533; p `jU&#65533;V&#65533;b&#65533;z&#65533;&#65533;V&#65533;\&#65533;&#65533;K&#65533;&#1649;g&#738;]&#65533;&#65533;m&#1719;l&#7821;+6&#65533;JPW$&#65533;&#65533;w/#&#65533;&#65533;&#65533;&#65533;&#65533; 80`&#65533;&#65533;	'.&#65533;x0c&#334;K&#65533;L&#65533;p&#65533;&#406;3c&#65533;Ysg&#911;CO&#65533;,&#65533;rg&#65533;	V&#65533;]&#65533;hC&#65533;+R&#65533;x&#65533;Z6&#65533;&#1587;s&#65533;&#1437;&#65533;vo&#1847;w&#65533;&#65533;[8p&#65533;&#275;#_>&#65533;&#65533;&#65533;&#65533;&#1055;K7N&#65533;&#65533;u&#65533;&#1131;c&#65533;~&#65533;&#65533;GXk?C&#65533;&#65533;&#807;G&#65533;&#65533;=&#65533;&#65533;&#65533;&#16087;&#65533;&#65533;&#65533;&#65533;&#65533;&#49151;??&#65533;&#65533;&#65533;&#65533;&#1984; &#65533;G A&#65533; 2&#65533; :a&#65533;F8&#65533;&#65533;R8&#65533;&#65533;nx&#65533;&#65533;&#65533;&#65533;&#65533;&#65533;a&#65533;(&#65533;&#65533;b&#65533;)&#65533;&#65533;&#65533;&#65533;.&#65533;&#65533;"&#65533;H&#65533; !&#65533;   , { &#65533; &#65533;  &#65533;   0@&#65533;&#65533;&#65533;*\&#560;&#65533;&#199;#J&#65533;H&#65533;&#65533;&#331;`&#65533;&#561;&#65533;&#463; C&#65533;\&#65533;Q&#65533;&#595;(S&#65533;\)0&#727;0c&#668;I&#65533;&#65533;&#859;8s&#65533;&#65533;&#627;&#65533;&#991;@}&#65533;
J&#65533;&#65533;&#1123;H&#65533;&#65533;t&#65533;&#65533;&#65533;S&#65533;&#65533;&#65533;J&#65533;*&#65533;)&#1387;X'F&#65533;&#693;&#65533;&#1519;`&#202;K&#65533;&#65533;&#1651;hwZM&#758;&#65533;&#1783;A&#65533;&#65533;
&#65533;&#65533;&#1915;x&#65533;&#65533;&#65533;&#759;&#65533;&#2047;&#65533;L&#65533;&#65533;&#65533;&#200;+^&#824;&#65533;&#65533;&#464;#K&#65533;L&#65533;&#65533;&#65533;&#728;3k&#65533;&#825;&#65533;&#65533;&#992;C&#65533;M&#65533;&#65533;&#65533;&#1256;S&#65533;^&#890;&#65533;&#65533;&#1520;c&#734;M&#65533;&#65533;&#65533;&#1784;s&#65533;&#65533;&#891;&#65533;&#65533;&#65533;&#65533;&#65533;N&#65533;&#65533;&#65533;&#65533;&#531;+_&#956;&#65533;&#65533;&#65533;&#1059;K&#65533;N&#65533;&#65533;&#65533;&#65533;&#1587;k&#65533;&#957;&#65533;&#65533;&#65533;&#65533;&#203;&#65533;O&#65533;&#65533;&#65533;&#65533;&#65533;&#1259;_&#1022;&#65533;&#65533;&#65533;&#65533;&#65533;&#735;O&#65533;&#65533;&#65533;&#65533;&#65533;&#65533;&#65533;&#65533;&#1023;&#65533;&#65533;&#65533; (&#65533;&#65533;h&#65533;&#65533;&&#65533;&#65533;&#65533;6&#65533;&#65533;&#65533;F(&#65533;Vh&#65533;f&#65533;&#65533;v&#533;&#65533;(&#65533;$&#65533;h&#65533;(&#65533;&#65533;&#65533;,&#65533;&#65533;&#65533;0&#65533;(&#65533;(Rr&#65533;#&#65533;&#1064;&#65533;<&#65533;&#65533;&#65533;@&#65533;P$i&#65533;H&&#65533;&#65533;&#65533;&#65533; &#594;PF)&#65533;J
 	B&#65533;@&#65533;\v&#65533;&#65533;L&#65533;P_&#65533;i&#65533;F0@IUR&#65533;
	xgs&#65533;)&#65533;&#65533;t&#1961;g&#65533;|&#65533;&#65533;&#65533;&#65533;	&#34818;&#34884;"jh&#65533;&#65533;.&#43554;&#65533;6Z&#65533;
+T&#65533;&#65533;#&#65533;&#65533;@	&#65533;n&#65533;i&#65533;&#65533;&#65533;&#65533;&#65533;&#65533;&#65533;*j&#65533;&#65533;j&#65533;&#65533;&#65533;&#65533;&#65533;&#65533;&#43758;&#65533;9&#65533;&#65533;&#65533;&#65533;&#65533;&#65533;&#43832;&#65533;&#65533;&#43952;&#65533;z&#65533;&#65533;&#65533;Kk&#65533;8&#65533;&#65533;&#65533;&&#65533;&#65533;&#65533;6&#65533;&#65533;&#65533;F+&#65533;&#65533;&#65533;Vk&#65533;&#65533;&#65533;f&#65533;&#65533;&#65533;  !&#65533;   , &#65533; 
  &#65533; Q &#65533;&#65533;&#65533;&#65533;*\&#560;&#65533;&#199;#J&#65533;H&#65533;&#65533;&#331;E&#65533;&#561;&#65533;&#463; C&#65533;I&#65533;&#65533;&#595;(S~&#65533;&#288;&#65533;&#727;0c&#668;I&#65533;&#65533;&#859;8s&#65533;&#65533;&#627;&#65533;&#991;3&#65533;&#65533;&#65533;&#675;H&#65533;*&#65533; &#1187;J&#65533;J&#65533;J&#65533;&#65533;&#1387;X&#65533;
&#65533;T0&#65533;&#65533;&#138;K&#65533;&#65533;&#1651;h&#1258;]&#758;&#65533;&#1783;p&#65533;&#669;[B&#65533;G V$H&#65533;(A&#65533;&#65533;,&#65533;0&#65533;&#195;V&#65533;x&#65533;&#65533;&#400;K~<92&#65533;&#726;3W&#1932;&#65533;&#65533;&#65533;&#898;=&#65533;&#65533;T&#65533;&#65533;&#65533;M&#65533;6&#65533;&#65533;&#65533;&#1392;7&#65533;&#65533;=[6&#65533;&#1782;s&#65533;&#1933;&#65533;&#65533;&#65533;&#65533;&#65533;&#65533;M<x&#65533;&#65533;&#403;#_~&#65533;9&#65533;&#65533;K&#65533;K&#65533;N&#65533;&#6336; !&#65533;   , &#65533; 	  &#65533; H&#65533;&#65533;&#65533;&#65533;*\&#560;&#65533;&#199;#J&#65533;Hq&#65533; I&#65533;Qb&#65533;&#65533;&#65533;&#463; C&#65533;I&#65533;&#65533;&#595;(S&#65533;\&#626;&#65533;K&#65533;&#65533;U&#65533;I&#65533;&#65533;&#859;8s&#65533;&#18995;&#65533;&#991;@&#65533;
&#65533;&#65533;&#1123;H&#65533;*]&#65533;i&#65533;M&#65533;J&#65533;J&#65533;jS -&#65533;T &#65533;&#1519;`&#202;K&#65533;&#65533;&#1651;h&#1258;]&#758;&#65533;&#1783;p&#65533;> &#65533;"E&#65533;)H&#65533;&#891;W/^&#65533;|&#65533;&#65533;,&#65533;p&#65533;&#192;F&#65533;X&#65533;a&#460;7&#65533;,&#65533;r&#65533;&#720;3S&#444;p&#65533;+.&#65533;9&#65533;&#65533;&#65533;&#1256;{ !&#65533;   , &#65533;   &#65533; H&#65533;&#65533;&#65533;&#65533;*\&#560;&#65533;&#199;#J&#65533;H&#65533;!&#65533;E3j&#65533;&#561;&#65533;&#463; #1I&#65533;&#65533;&#595;(S&#65533;\&#626;&#65533;&#727;0c&#668;I&#65533;&#65533;&#65533;H&#65533;A&#65533;&#627;&#65533;&#991;@&#65533;
&#65533;) R&#65533;I]&#692;&#65533;&#1255;B&#65533;&#65533;@&#65533;&#1387;X&#65533;j&#65533;&#693;&#65533;&#1519;`&#202;K&#65533;&#65533;&#1651;h&#65533;6&#65533;&#65533;&#1127;&#65533;p&#65533;&#669;K&#65533;&#65533;&#1915;x&#65533;&#65533;&#65533;&#759;&#65533;&#2047;&#65533;&#65533;e&#65533;	&#65533;&#65533;&#200;+V&#65533;3  !&#65533;   ,| &#65533; &#65533;  &#65533; CH&#65533;&#65533;&#65533;&#65533;*\&#560;&#65533;&#199;#J&#65533;H&#65533;&#65533;CP3j&#65533;&#561;&#65533;&#463; C&#65533;I&#65533;&#65533;&#595;(S&#65533;\&#626;&#65533;&#727;0c&#668;I&#65533;&#65533;&#859;8s&#65533;&#65533;&#627;&#65533;&#991;@&#65533;
J&#65533;&#65533;&#1123;H&#65533;*]&#692;&#65533;&#1255;P&#65533;J&#65533;J&#65533;&#65533;&#1387;X&#65533;j&#65533;&#693;&#65533;&#1519;`&#202;K&#65533;&#65533;&#1651;h&#1258;]&#758;&#65533;&#1783;p&#65533;&#669;K&#65533;&#65533;&#1915;x&#65533;&#65533;&#65533;&#759;&#65533;&#2047;&#65533;L&#65533;&#65533;&#65533;&#200;+^&#824;&#65533;&#65533;&#464;#K&#65533;L&#65533;&#65533;&#65533;&#728;3k&#65533;&#825;&#65533;&#65533;&#992;C&#65533;M&#65533;&#65533;&#65533;&#1256;S&#65533;^&#890;&#65533;&#65533;&#1520;c&#734;M&#65533;&#65533;&#65533;&#1784;s&#65533;&#65533;&#891;&#65533;&#65533;&#65533;&#65533;&#65533;N&#65533;&#65533;&#65533;&#65533;&#531;+_&#956;&#65533;&#65533;&#65533;&#1059;K&#65533;N&#65533;&#65533;&#65533;&#65533;&#1587;k&#65533;&#957;&#65533;&#65533;&#65533;&#65533;&#203;&#65533;O&#65533;&#65533;&#65533;&#65533;&#65533;&#1259;_&#1022;&#65533;&#65533;&#65533;&#65533;&#65533;&#735;O&#65533;&#65533;&#65533;&#65533;&#65533;&#65533;&#65533;&#65533;&#1023;&#65533;&#65533;&#65533; (&#65533;&#65533;h&#65533;&#65533;k=r	&#65533;^&#65533;&#65533;D(&#65533;Vh&#65533;f&#65533;&#65533;v&#65533;&#65533; &#65533;(&#65533;f &#65533;# 8@&#65533;,&#65533;&#65533;&#65533;0&#440;&#65533;=&#65533;#&#1816;#&#65533;:&#65533;&#65533;&#65533;;&#39120;@id&#65533;H&#65533;&#65533;K&&#65533;&#65533;NF&#65533;&#65533;PR)e&#65533;FF&#65533;&#65533;x(&#65533;&#65533;})f&#65533;d4&#65533;&#65533;e&#65533;&#65533;&#65533;j&#65533;y&#65533;&#65533;i&#65533;)g&#65533;t&#65533;9&#65533;&#65533;u&#137;&#65533;z&#65533;y&#65533;&#65533; !&#65533;   , &#65533;   &#65533; E@&#65533;&#65533;&#65533;&#65533;*\&#560;&#65533;&#199;#J&#65533;H&#65533;&#65533;&#327;.j&#65533;&#561;&#65533;&#463; C&#65533;I&#65533;&#65533;&#595;&#65533;&#65533;&#65533; &#65533;0c&#668;I&#65533;%&#859;8s&#65533;$&#65533;&#65533;`&#65533;F&#65533;
J&#65533;&#65533;&#1123;H&#65533;*]&#692;&#65533;&#1255;P&#65533;J&#65533;j&#65533;&#65533;&#65533;&#65533;;&#65533;j&#65533;*&#65533;&#1122;E^&#65533;Kv&#65533;&#1522;&#606;5vm&#1715;n&#65533;&#65533;&#65533;-]&#65533;p&#65533;&#65533;&#65533;&#65533;-Z&#65533;v&#65533;&#65533;&#65533;&#65533;7&#65533;`&#65533;&#65533;&#65533;&#65533;&#65533;p&#3024; !&#65533;   ,!&#65533;   k #H&#65533;&#65533;&#65533;&#65533;*\&#560;&#65533;&#199;#J&#65533;H&#65533;&#65533;&#331;3j&#65533;&#561;&#65533;&#452;&#65533;}I&#65533;&#65533;&#595;LZ&#65533;&#65533;&#65533;&#65533;xs&L&#65533;4q&#1972;Y3'O&#65533;=w&#65533;*&#65533;h&#1059;@&#65533;&#65533;\J)S&#65533;J&#65533;F&#65533;&#65533;&#1321;&#1322;S&#65533;&#65533;l&#65533;iQ@ !&#65533;   ,!&#65533; &#65533; '  &#65533; HP&#65533;&#65533;\&#560;&#65533;&#199;#J&#65533;H&#65533;&#65533;&#331;3R @AC&#65533;I&#65533;&#65533;&#595;8&#65533;&#65533; &#663;0c&#668;Yr&#65533;&#65533;&&#65533;&#65533;&#627;&#65533;O&#65533;&#65533;&#65533;I&#65533;&#65533;&#1123;&#65533;"]&#692;&#65533;&#1255;P&#65533;J&#65533;J&#65533;&#65533;&#1387;X&#65533;j&#65533;&#693;&#65533;&#1519;`&#202;K&#65533;&#65533;&#1651;h&#1258;]&#758;&#65533;&#1783;p&#65533;&#669;K&#65533;&#65533;&#1915;x&#65533;&#65533;&#65533;&#759;&#65533;&#2047;&#65533;L&#65533;&#65533;&#65533;&#200;+^&#824;&#65533;&#65533;&#464;#K&#65533;L&#65533;&#65533;&#65533;&#728;3&#65533;&#65533;d&#1025; &#990;~&#65533;3i&#65533;A&#65533;N}&#65533;&#65533;j&#1515;M&#65533;&#65533;&#65533;&#65533;&#1206;U&#16269;&#65533;&#65533;n&#1917;s&#65533;&#65533;&#65533;7&#65533;&#65533;&#197;&#65533;V^&#65533;7&#65533;&#1059;o}   !&#65533;   ,+&#65533; &#65533;   &#65533; &#65533;4&#65533;4&#65533;&#65533;&#65533;l&#65533;p,&#65533;tm&#65533;&#65533;PX#H=&#65533;pH,&#65533;&#65533;B&#65533;`zH&#65533;  &#65533;&#1580;&#65533;V&#65533;(
&#65533;&#65533;CR&#65533;<L&#65533;&#65533;z&#65533;&L"&#65533;@&#65533;&#65533;!!&#65533;&#1664;&#65533;&#65533;o
@r
)&#65533;&#65533;&#65533;[&#65533;ut_o&#65533;&#65533;&#65533;E&#65533;&#65533;&#65533;pA>-&#65533;&&#65533;/&#65533;*&#65533;*&#65533;.&#65533;&#65533;+&#65533;&#65533;&#65533;,&#65533;&#65533;&#65533;&#310;&#65533;&#636;&#65533;.&#65533;&#483;&#65533;&#65533;C&#65533;&#65533;&#65533;&#65533;&#65533;&#65533;&#65533;&#65533;&#65533;&#65533;&#65533;&#65533;&#65533;&#65533;&#65533;&#65533;&#65533;&#65533;&#65533;&#65533;&#65533;&#65533;&#65533;&#65533;&#65533;&#65533;&#65533;&#65533;&#65533;&#65533;&#65533;&#1467;&#65533;&#65533;&#65533;&#65533;&#65533;! !&#65533;   ,} &#65533; &#65533;  &#65533; (`&#65533;&#65533;&#65533;*\&#560;&#65533;&#199;#J&#65533;H&#65533;&#65533;&#331;3j&#65533;&#561;&#65533;&#463; C&#65533;I&#65533;&#65533;&#595;(S&#65533;\&#626;&#65533;&#727;0cF$%&#65533;&#65533;&#859;8s&#65533;&#65533;)&#65533;&#65533;P&#65533;x
&#65533;3TBD&#65533;*e&#65533;s&#65533;&#1255;(&#65533;B&#65533;J&#65533;#)PR&#65533;V&#65533;&#65533;&#65533;&#65533;&#65533;Z&#65533;vK&#65533;!&#1074;h&#65533;"D&#65533;&#65533;&#65533;&#1783;p&#65533;j&#65533;K&#65533;&#65533;(&#65533;u&#65533;&#65533;0`B&#65533;z&#764;
kP&#65533;&#65533;Y~=XX &#65533;&#272;#K&#65533;L&#65533;r&#569;&#65533;3k&#65533;,&#65533;j&#65533;&#967;9&#65533;&#65533;&#65533;&#65533;&#65533;&#65533;&#483;S?l&#65533;&#65533;uE&#814;c&#734;-1,&#65533;&#1758;A&#65533;>{&#65533;u&#36972;Q&#65533;Vx&#65533;&#65533;&#15537;&#65533;F&#956;9&#65533;&#1824;&#65533;o.&#65533;T&#65533;p&#65533;C&#65533;&#65533;&#65533;z9&#65533;&#65533;&#65533;&#65533;&#65533;&#65533;&#65533;@&#65533;&#65533;%&#65533;&#65533;=&#65533;d&#65533;e&#65533;r&#65533;~2(U0&#65533;&#1023;&#65533;&#65533;&#65533; (&#65533;&#65533;h&#65533;&#65533;&&#65533;&#65533;&#65533;68&#65533;&#65533;&#65533;2&#65533;+8h&#65533;f&#65533;&#65533;^&#65533;&#65533;B&#65533;&#65533;&#65533;&#65533;$&#65533;h&#65533;#.&#65533;&#65533;v&#65533;&#1383;&#1479;	&#65533;""&#65533;4&#65533;h&#65533;&BxX&#65533;&#65533;&#65533;&#65533;&#65533; H&#1374;&#65533;/&#65533;&#65533;(&#65533;		&#65533;&#65533;PF)&#65533;&#65533;:&#65533;&#65533;&#65533;(N&#65533;&#65533;\&#65533;h&#65533;r@&#65533;&#65533;&#65533;d&#65533;&#65533;&#65533;&#65533;&#65533;&#65533;A*&#65533;(&#65533;"Xx&#65533;&#65533;f^*D&#65533;$&#65533;&#65533;i&#65533;|&#65533;&#612;A8&#65533;g&#65533;&#65533;%&#65533;&#65533;H&#65533;&#65533;&&#65533;&#65533;Y&#1503;&#65533;9i&#35092;&#65533;X&#65533;&#65533;&#65533;- &#65533;@&#65533;\&#65533;i]&#65533;T*&#65533;$FBKB&#65533;&#65533;&#39596;&#65533;&#65533;i&#65533;&#65533;&#65533;&#65533;&#65533;&#65533; &#65533;&#65533;j&#65533;&#65533;-&#65533;&#2029;o&#65533;&#65533;+W&#65533;&#65533;_&#65533;&#65533;E&#736;&#65533;&&#65533;,&#65533;&#65533;&4,&#65533;&#65533;T,&#65533;&#19188;i=+@&#65533;&#1550;u,&#65533;&#710;+.&#65533;&#65533;&#65533;m&#65533;[Q&#65533;$&#65533;m&#65533;N5
&#65533;X&#65533;&#65533;7/T&#65533;&#65533;{&#65533;T&#65533;<&#65533;%&#65533;,p&#65533;,b&#65533;&#65533;&#65533;:&#65533;&#65533;&#6842;o[&#65533;&#65533;&#65533;&#65533;S&#65533;&#65533;&#65533;&#65533;&#354;&#65533;&#65533;"&#65533;&#65533;&#65533;&#469;:|&#65533;&#65533;$&#65533;Wk$P&#65533;R_&#65533;2T&#65533;&#65533;&#65533;2/&#65533;r&#65533;I=B3&#65533;D&#65533;&#65533;&#65533;P;&#65533;&#65533;&#65533;&#65533;B&#65533;&#1329;&#65533;E&#65533;t&#65533;&#65533;I&#1732;t&#65533;7&#65533;&#65533;2&#65533;6&#65533;L&#65533;Ko&#65533;&#65533;&#65533;W&#65533;t	&#65533;`&#65533;&#65533;&#65533;[k&#65533;&#65533;{f&#65533;&#65533;&#65533;h&#65533;&#1893;&#65533;-&#65533;&#65533;&#1809;&#65533;&#65533;0&#65533;t&#65533;&#65533;&#65533;&#65533;|k&#65533;9&#65533;&#65533;D&#65533;m&#65533;&#65533;&#65533;;&#65533;H`T&#65533;&#65533;&#65533;&#65533;m&#65533;&#65533;	P 8&#65533;@(.@t &#65533;&#65533;YB4 &#65533;
&#65533;&#65533;&#65533;!0z&#1092;&#65533;7FX&#65533;&#65533; P&#65533;@l&#65533;&#65533;&#65533;Nz&#65533;9`&#65533;@H&#65533; 	8> &#65533;C&#65533;&#65533;&#65533;^&#65533; pPa
p&#65533; &#65533;&#65533;
`&#65533;&#65533;&#65533;&#65533;]&#65533;&#65533;1&#1024;H0&#65533;
(&#65533;&#65533; &#65533;oP &#65533;, &#65533;&#65533;&#65533;&#65533;B&#65533;&#65533;&#65533;&#65533;gvA`N&#65533;7	 &#65533;&#65533;&#65533;%&#65533; /X&#65533;&#65533;@&#654;&#65533;&#65533;&#65533;&#65533;/H&#65533;q&#65533;&#65533;&#65533;&#65533;&#65533;Ka&#65533;&#65533;&#65533;0&#65533;&#65533;&#65533;&#65533;#Z&#65533;&#65533;`HC1&#65533;]&&#801;SFXB&#65533;&#65533;5"&#65533;&#65533;Xx0
&#65533;
&#65533;!&#65533;x&#65533;&#65533;&#65533;&0&#65533;#'&#65533;)D&#65533;2&#65533;a&#65533;&#65533;&#65533;Pp@d&#65533;&#65533;C&#260;&#65533;m&#65533;h&#65533;&#65533;&#65533;&#65533;&#65533;-&#65533;rO&#65533;#Tx(&#65533;&#65533;&#65533;&#65533;e,&#65533;&#1272;&#65533;=&#65533;&#1097;u$Q(!&#65533;BBE =4&#65533;&#65533;4Cn&#65533; &#65533;r&#65533;F2P-Ind &#65533;&#1654;&#1408;XR" @%?&#65533;&#65533;&#65533; !&#65533;   ,,&#65533; &#65533;   &#65533;  &#65533;di&#65533;u&#65533;l&#65533;p,&#65533;4&#65533;X&#65533;&#65533;&#65533;&#65533;&#65533;?G&#65533;!X&#65533;N&#65533;&#65533;l:&#65533;M&#65533;")(>&#65533;&#65533;QM(&#65533;&#65533;2@&#65533;&#65533;&#65533;YQ`80&#65533;A&#65533;q8&#65533;Kb&#65533;Gj&#65533;&#65533;&#65533;K &#65533;@	w9&#65533;&#65533;&#65533;O\qrp&#65533;w&#65533;&#65533;&#65533;&#65533;+rf"
&#65533;&#65533;b&#65533;&#65533;X&#65533; Y@&#65533;%&#65533;#[&#1149;&#65533;&#65533;,r&#65533;&#65533;,&#65533;&#65533;&#65533;&#65533;@Z&#65533;r&#65533;&#65533;&#65533;&#65533;&#65533;&#1038;&#65533;&#65533;&#65533;?&#65533;&#65533;&#65533;&#1551;&#65533;&#65533;&#65533;*\&#65533;p!&#65533;&#65533;#J&#65533;H&#65533;&#65533;&#331;3j&#65533;&#561;&#65533;&#463; C&#65533;I&#65533;&#65533;&#595;(S-&#65533;\&#626;&#65533;&#727;0c&#668;I&#65533;&#65533;&#859;8s^&#65533;&#65533;&#65533;&#991;%&#1937;&#65533;&#1459;&#65533;&#65533;&#65533;@&#65533;&#65533;\&#65533;P&#1253;!  !&#65533;   ,} &#65533; &#65533;  &#65533; &#65533;`&#65533;&#65533;&#65533;*\&#560;&#65533;&#199;#J&#65533;H&#65533;&#65533;&#331;3j&#65533;&#561;&#65533;&#463; C&#65533;I&#65533;&#65533;&#595;(S&#65533;\&#626;&#65533;&#727;0cF%&#65533;&#65533;&#859;8s&#65533;&#65533;)3&#65533;AP&#65533;x
&#65533;TBD&#65533;*e&#65533;s&#65533;&#1255;(&#65533;B&#65533;J&#65533;&#65533;&#65533;PR&#65533;V&#65533;&#65533;&#65533;aA Z&#65533;vK&#65533;!&#1074;h&#65533;"D&#65533;&#65533;&#65533;&#1783;p&#65533;j&#65533;K&#65533;')&#65533;u&#65533;&#65533;d `B&#65533;z&#65533;&#266;5&#65533;&#65533;&#65533;,&#65533;&#65533;l&#65533;&#65533;&#65533;&#464;#K&#65533;r.&#65533;&#728;3&#65533;
&#65533;&#65533;Y&#864;%*(&#65533;q&#65533;&#65533;;&#65533;^m&#65533;2&#65533;&#1520;cK+&#65533;6g&#966;k&#65533;-P5 &#1274;QN&#65533;8l&#65533;&#403;+&#65533;|&#65533;&#65533;&#65533;&#65533;7-]sg&#65533;&#65533;Cc&#65533;&#957;&#65533;&#65533;&#65533;&#65533;_&#65533;X8<d&#65533; |&#65533;&#65533;|=T(Q~&#65533;C&#65533;&#672;&#65533;&#65533;&#65533;&#65533;&#1023;&#65533;&#65533;&#65533; (&#65533;&#65533;h&#65533;&#65533;&&#65533; &#65533;&#65533;&#65533; &#65533;-(&#65533;Vh&#65533;R&#65533;P+,&#65533;&#65533; &#65533;(&#65533;6&#65533;&#65533;v&#65533;&#37214;@&#65533;tH&#65533;0&#65533;(&#65533;&
D&#65533;x)&#65533;&#65533;T&#27159;&#65533;X]&#65533;&#65533;&#65533;&#65533;&#65533;8&#65533;&#65533;3&&#65533;&#65533;L&#65533;&#65533;`{&#65533;&#65533;a&#65533;TVi&#65533;&#65533;&#65533;"&#65533;\&#65533;&#65533;`h&#65533;jHI&#65533;&#65533;aeP+g&#65533;&#65533;&#65533;@&#65533;D&#65533;&#65533;}a&#65533;i&#65533;Fr&#65533;&#65533;|R&#65533;$V&#65533;<&#65533;$m&#65533;e$ &#65533;&#65533;&#30860;&#65533;&#65533;`&#65533;&#65533;i&#65533;&#65533;B&#65533; )b&#65533;4&#65533;&#65533;j K$	Ir&#35172;&#65533;
p&#65533;&#65533;&#65533;&#65533;FX&#65533;&#43760;&&#65533;4&#65533; &#65533;&#65533;j&#65533;j&#834;+W&#65533;*D&#750;n&#65533;&#65533;&#65533;{`&#65533;	&#65533;b+&#65533;\=&#65533;A&#65533;2&#65533;&#65533;&#65533;&#65533;JK&#65533;&#65533;&#65533;f&#65533;&#65533;&#65533;*&#616;&#65533;*&#65533;&#65533;- P.Z&#65533;&#725;&#65533;&#65533;vEI&#65533;&#65533;R&#65533;&#65533;&#65533;B%&#65533;#&#65533;n&#65533;&#65425;,&#65533;&#65533;&#65533;f&#65533;&#65533;&#65533;&#65533;&#65533;&#65533;V&#65533;S&#65533;/&#65533;o&#65533;/&#65533;&#65533;
&#65533;&#65533;&#267;2o&#65533;/w&#65533;Ag&#65533;T&#65533;?%j&#65533;K&#65533;K2Q#&#65533;<&#1340;*'&#65533;n&#65533;C&#65533;
&#65533;P&#988;&#65533;6&#65533;r&#65533;8&#65533;&#819;M&#65533;&#65533;l&#65533;"2&#65533;&#65533;$G&#65533;&#65533;)IL&#65533;&#65533;v
@I&#65533;&#65533;J&#65533;%&#65533;X&#65533;&#65533;p&#65533;Ng&#65533;u&#65533;&#65533;&#65533;&#65533;&#1543;!M&#65533;&#65533;d&#65533;&#65533;&#65533;&#65533;l')5&#1355;X&#65533;&#65533;0&#65533;	T&#65533;&#65533; 8&#65533;`w&#65533;vn1&#65533;;&#1024;&#65533;U0&#65533;d &#65533;^g&#65533;&#65533;&#65533;&#65533;NA&#65533; &#65533;@`w&#65533;M@&#65533; &#65533; &#65533;@&#65533; \J&#65533;&#65533;D&#65533;&#65533;&#1872;&#65533;&#65533;&#65533;R`&#65533;&#65533; &#65533;&#65533;&#65533;`&#65533;z
&#65533;&#65533;w&#1911;&#65533;J&#65533;M	P0A&#65533;3&#65533;@&#65533;/ At&#65533;<D&#65533;&#65533;&#65533;/&#65533;6&#65533;r&#65533;:v_9_t @&#65533;8&#65533;&#65533;&#65533;P>&#65533;&#65533;&#65533;|M&#65533;&#65533;*&#65533;&#65533;&#65533;e@ ( ~`'&#65533;(`&#65533;&#65533;&#65533;*&#65533;;&#65533;&#1837;?&#65533;O&#65533;C&#65533;&#65533;0 w&#65533;y&#65533;&#1902;&#65533;A&#65533;y&#65533;r<&#65533;&#65533;&#65533;9E	&#65533;&#65533;$&#65533;&#65533;5 &#65533;&#65533;&#454;&#65533;&#65533;&#65533;D&#65533; &#65533;&#65533;u&#65533;&#65533;&#65533;&#65533;YxCS` 5&#65533; &#65533;&#65533;&#65533;&#65533;&#65533;t0Y&#65533;&#65533;&#65533;&#65533;&#65533;&#65533;%&#65533;jT&#65533;&#65533;&#65533;&#65533;4-z&#65533;B(&#65533;&#65533;&#65533;&#65533;D&#65533;&#65533;Qm_L&#65533;&#65533;&#65533;1,&#65533;&#65533;&#65533;b&#65533;&#65533;H&#65533;&#65533;&#65533;&#65533;&#65533;V&#392;9d4L&#65533;~~H&#65533;,mfR&#65533;&#65533; &#65533;X&#449;&#65533;`n&#65533;&#65533;"I09&#907;&#65533;&#65533;&#65533;&#65533;&#65533;&#65533;&#621;&#65533;g&#65533;<I"3I&#65533;G&#65533;+&#65533;&#65533;&#292;%G&#65533;&#65533;7n2&#65533;&#65533;\&#65533;$bI&#750;0&#65533;h&#65533;d+&#1992;&#65533;ZzY&#65533;	$&#783;&#65533;ep&#65533;D&UL&#65533;@  &#65533;l&#65533;G&#65533;&#65533;&#65533;  !&#65533;   ,,&#65533; &#65533;   &#65533;  &#65533;di&#65533;h&#65533;&#65533;i&#65533;&#65533;p,&#65533;tm&#65533;&#65533;&#65533;&#65533;&#65533;&#65533;&#65533;0%&#65533; &#65533;&#65533;&#65533;&#65533;0&#65533;&#481;tJ&#65533;>.&#65533;&#835;qH@0&#65533;C&#65533;&#65533;T&#65533;&#65533;&#65533;&#65533;&#1088;P&#65533;&#65533;$2X&#65533;&#65533;z&#65533;?&#65533;
	;
}&#65533;&#65533;@
;^
K&#65533;:&#65533;&#65533;&#65533;&#65533;'br;&#65533;q&#65533;&#65533;&#65533;&#65533;'',&#65533;%&#65533;$$&#65533;(&#359;7&#65533;&#65533;"#&#65533;&#65533;I&#65533;&#65533;&#1270;&#65533;&#65533;&#1763;&#65533;:&#65533;%&#65533;&#65533;&#65533;&#65533;@&#65533;&#65533;&#65533;&#65533;&#65533;&#65533;&#65533;&#65533;&#65533;&#65533;&#65533;&#65533;&#65533;&#65533;&#65533;&#65533;&#65533;&#65533;&#65533;&#65533;&#65533;&#65533; 
H&#65533;&#65533;&#65533;&#65533;*\&#560;&#65533;&#199;#J&#65533;H&#65533;&#65533;&#331;3j&#65533;&#561;&#65533;&#463; C&#139;6b&#65533;m&#65533;L|;&#65533;k &#65533;&#65533;b&#65533;L6B&#65533;Kv"s&#65533;#0 &#65533;&#927;@&#65533;
 !&#65533;   ,} &#65533; &#65533;  &#65533; (`&#65533;&#65533;&#65533;*\&#560;&#65533;&#199;#J&#65533;H&#65533;&#65533;&#331;3j&#65533;&#561;&#65533;&#463; C&#65533;I&#65533;&#65533;&#595;(S&#65533;\&#626;&#65533;&#727;0cF$%&#65533;&#65533;&#859;8s&#65533;&#65533;)&#65533;&#65533;P&#65533;x
&#65533;3TBD&#65533;*e&#65533;s&#65533;&#1255;(&#65533;B&#65533;J&#65533;#)PR&#65533;V&#65533;&#65533;&#65533;&#65533;&#65533;Z&#65533;vK&#65533;!&#1074;h&#65533;"D&#65533;&#65533;&#65533;&#1783;p&#65533;j&#65533;K&#65533;&#65533;(&#65533;u&#65533;&#65533;0`B&#65533;z&#764;
kP&#65533;&#65533;Y~=XX &#65533;&#272;#K&#65533;L&#65533;r&#569;&#65533;3k&#65533;,&#65533;j&#65533;&#967;9&#65533;&#65533;&#65533;&#65533;&#65533;&#65533;&#483;S?l&#65533;&#65533;uE&#814;c&#734;-1,&#65533;&#1758;A&#65533;>{&#65533;u&#36972;Q&#65533;Vx&#65533;&#65533;&#15537;&#65533;F&#956;9&#65533;&#1824;&#65533;o.&#65533;T&#65533;p&#65533;C&#65533;&#65533;&#65533;z9&#65533;&#65533;&#65533;&#65533;&#65533;&#65533;&#65533;@&#65533;&#65533;%&#65533;&#65533;=&#65533;d&#65533;e&#65533;r&#65533;~2(U0&#65533;&#1023;&#65533;&#65533;&#65533; (&#65533;&#65533;h&#65533;&#65533;&&#65533;&#65533;&#65533;68&#65533;&#65533;&#65533;2&#65533;+8h&#65533;f&#65533;&#65533;^&#65533;&#65533;B&#65533;&#65533;&#65533;&#65533;$&#65533;h&#65533;#.&#65533;&#65533;v&#65533;&#1383;&#1479;	&#65533;""&#65533;4&#65533;h&#65533;&BxX&#65533;&#65533;&#65533;&#65533;&#65533; H&#1374;&#65533;/&#65533;&#65533;(&#65533;		&#65533;&#65533;PF)&#65533;&#65533;:&#65533;&#65533;&#65533;(N&#65533;&#65533;\&#65533;h&#65533;r@&#65533;&#65533;&#65533;d&#65533;&#65533;&#65533;&#65533;&#65533;&#65533;A*&#65533;(&#65533;"Xx&#65533;&#65533;f^*D&#65533;$&#65533;&#65533;i&#65533;|&#65533;&#612;A8&#65533;g&#65533;&#65533;%&#65533;&#65533;H&#65533;&#65533;&&#65533;&#65533;Y&#1503;&#65533;9i&#35092;&#65533;X&#65533;&#65533;&#65533;- &#65533;@&#65533;\&#65533;i]&#65533;T*&#65533;$FBKB&#65533;&#65533;&#39596;&#65533;&#65533;i&#65533;&#65533;&#65533;&#65533;&#65533;&#65533; &#65533;&#65533;j&#65533;&#65533;-&#65533;&#2029;o&#65533;&#65533;+W&#65533;&#65533;_&#65533;&#65533;E&#736;&#65533;&&#65533;,&#65533;&#65533;&4,&#65533;&#65533;T,&#65533;&#19188;i=+@&#65533;&#1550;u,&#65533;&#710;+.&#65533;&#65533;&#65533;m&#65533;[Q&#65533;$&#65533;m&#65533;N5
&#65533;X&#65533;&#65533;7/T&#65533;&#65533;{&#65533;T&#65533;<&#65533;%&#65533;,p&#65533;,b&#65533;&#65533;&#65533;:&#65533;&#65533;&#6842;o[&#65533;&#65533;&#65533;&#65533;S&#65533;&#65533;&#65533;&#65533;&#354;&#65533;&#65533;"&#65533;&#65533;&#65533;&#469;:|&#65533;&#65533;$&#65533;Wk$P&#65533;R_&#65533;2T&#65533;&#65533;&#65533;2/&#65533;r&#65533;I=B3&#65533;D&#65533;&#65533;&#65533;P;&#65533;&#65533;&#65533;&#65533;B&#65533;&#1329;&#65533;E&#65533;t&#65533;&#65533;I&#1732;t&#65533;7&#65533;&#65533;2&#65533;6&#65533;L&#65533;Ko&#65533;&#65533;&#65533;W&#65533;t	&#65533;`&#65533;&#65533;&#65533;[k&#65533;&#65533;{f&#65533;&#65533;&#65533;h&#65533;&#1893;&#65533;-&#65533;&#65533;&#1809;&#65533;&#65533;0&#65533;t&#65533;&#65533;&#65533;&#65533;|k&#65533;9&#65533;&#65533;D&#65533;m&#65533;&#65533;&#65533;+&#65533;Ip&#65533;&#65533;fDP &#65533;	 &#65533;&#12767;d&#65533;H yp&#65533;&#65533;~@&#65533;&#65533;<&#65533;&#65533;d&#65533;&#65533;wf	P&#65533;h&#65533;@&#1066;&#65533;H&#65533;&#65533;&#65533;4ep&#65533;&#65533;bP!8&#65533;@H&#65533;@&#65533;]&#65533;&#65533;^&#65533;&#65533;@&#65533;.<&#65533;-&#65533;&#65533;G/&#65533;&#65533;&#65533;&#65533;Y( &#65533;@&#65533;&#65533;&#65533;&#65533;3&#65533;<&#65533;e&#65533;P&#65533;I,&#65533;&#1556;@&#65533;&#65533;&#65533;	dq&#65533;&#65533;&#65533;&#65533;&#65533;&#65533; &#65533;&#65533;?|&#65533;&#65533;d1 &#65533;e?,&#65533;3&#65533;&#65533;&#65533;-&#65533;S&#65533;cV&#65533;&#65533;&#65533;&#65533;&#65533;E&#65533;C&#65533;N&#65533;&#65533;&#65533;Oa-&#65533;&#65533;&#65533; V&#65533;m&#65533;&#65533;&#65533;p&#65533;&#65533;&#65533;&#65533;&#65533;J&#65533;&#65533;&#65533;V&#65533;"2&#65533;FLb&#65533;hhC&#1412;&#65533;{&#569;&#65533;&#65533;(RM&#65533;Y&#65533; &#65533; 1e&#65533;l&#65533;&#65533; &#65533;&#65533;5.&#65533;&#65533;T&#65533;&#1066544;	&#65533;&#65533;B"&#65533;&#65533;&&#65533;&#713;xT
&#65533;3&#65533;q&#65533;l,&#65533;)&#65533;A&#65533;&#1102;|L&#65533;T(&#65533;&#65533;FvE ;<&#65533;!&#65533;&#65533;;Gv$&#65533;&#65533;$I&#65533;&#65533;I&#65533;`&#65533; &#65533;&#65533;&#65533;NN&#65533; &#65533;);&#65533;&#65533;&#65533;  !&#65533;   ,,&#65533; &#65533;   &#65533;@&#65533;pH,&#65533;&#548;r&#65533;l.&#65533;H&#65533;)4&#65533;&#65533;!8&#65533;&#65533;xL.&#65533;B&#65533;&#65533;H&#65533;&#65533;&#65533;&#65533;6&#65533;&#65533;&#65533;&#65533;&#65533;0@$
z&#65533;&#65533;&#65533;&#65533; &#65533;&#65533;&#65533;&#65533;N|~&#65533;"&#65533;&#65533;&#65533;&#65533;&#65533;&#65533; W
p&#65533;EEE&#249;&#65533;&#65533;&#65533;&#65533;CX&#65533;&#65533;&#65533;&#65533;&#65533;&#65533;&#65533;&#65533;&#65533;I]&#65533;&#65533;&#65533;^&#65533;&#65533;&#65533;&#65533;&#65533;&#65533;&#65533;&#65533;&#65533;&#65533;&#65533;&#65533;&#65533;&#65533;&#65533;&#65533;&#65533;&#65533;&#65533;&#65533;&#65533; 
H&#65533;&#65533;&#65533;&#65533;&#65533;p&#65533;&#65533;&#1592;!#&#65533;P&#65533;&#331;3j&#65533;&#561;&#65533;&#460;&#65533;m&#65533;"n&#65533;$&#65533;|\&#626;&#65533;&#727;0=j&#65533;I&#65533;&#65533;&#855;A  !&#65533;   ,&#65533; 4 &#65533;$ &#65533; 	H&#65533;&#65533;&#65533;&#65533;*\&#560;&#65533;&#199;#J&#65533;H&#65533;&#65533;&#331;3j&#65533;&#561;&#65533;&#463; C&#65533;I&#65533;&#65533;&#595;(S&#65533;\&#626;&#65533;&#727;0c&#668;I&#65533;&#65533;&#859;8s&#65533;&#65533;&#627;&#65533;&#991;@&#65533;
J&#65533;&#65533;&#1123;H&#65533;*]&#692;&#65533;&#1255;P&#65533;J&#65533;J&#65533;&#65533;&#1387;X&#65533;j&#65533;&#693;&#65533;&#1519;`&#202;K&#65533;&#65533;&#1651;h&#1258;]&#758;&#65533;&#1783;p&#65533;&#669;K&#65533;&#65533;&#1915;x&#65533;&#65533;&#65533;&#759;&#65533;&#2047;&#65533;L&#65533;&#65533;&#65533;&#200;+^&#824;&#65533;&#65533;&#464;#K&#65533;L&#65533;&#65533;&#65533;&#728;3k&#65533;&#825;&#65533;&#65533;&#992;C&#65533;M&#65533;&#65533;&#65533;&#1256;S&#65533;^&#890;&#65533;&#65533;&#1520;c&#734;M&#65533;&#65533;&#65533;&#719;=&#65533;&#891;&#65533;&#65533;G&#65533;u	>&#65533;&#65533;.&#65533;&#786;&#65533;I&#956;936&#609;K&#65533;L&#65533;s6&#1587;k&#65533;&#65533;];u&#65533;&#1249;S&#65533;wN>&#65533;&#65533;&#65533;&#265;_&#2043;&#65533;&#65533;&#65533;as&#65533;&#2013;&#65533;&#65533;s&#65533;&#65533;&#65533;&#65533;W&#65533;&#65533;&#65533;&#65533;&#65533;&#65533;(`hh&#65533;&#65533;l&#65533;&#65533;&#65533;&#65533;
6&#65533;&#65533;&#65533;(&#65533;&#65533;&#65533;q7&#65533;y&#65533;&#478;{&#65533;&#65533;&#65533;&#65533;|&#65533;&#65533;&#65533;vVX!&#65533;*&#65533;(&#65533;,X&#65533;38&#65533;X&#65533;0&#65533;&#547;&#65533;	&#65533;&#65533;w&#773;&#65533;&#65533;{"&#65533;p'b&#65533;b&#65533;&#65533;&#65533;8`&#65533;R&#65533;H&#65533;~Vf&#65533;&#65533;Wv&#65533;&#65533;&#65533;\~&#65533;&#65533;&#65533;`&#65533;I&&#65533;&#65533;&#65533;&#65533;e&#65533;l&#65533;&#65533;&#65533;&#65533;m&#65533;b&#65533;R&#65533;'g&#65533;	n&#65533;!o&#65533;&#65533;V&#65533;uP
9&#65533;&#65533;/&#65533;i(&#65533;&#65533;&#65533;&#65533;h&#65533;2*&#65533;&#65533;&#65533;~&#39177;R*i&#65533;&#65533;&#65533;h&#65533;&#65533;u&#65533;[&#65533;&#65533;&#65533;i&#65533;&#65533;&#65533;6Z)&#65533;&#65533;&#65533;Y&#65533;&#65533;j&#65533;y&#65533;&#65533;&#65533;&#65533;&#65533;+&#65533;&#65533;*&#65533;g&#65533;&#65533;&#65533;&#65533;&#65533;x&#65533;&#65533;&#65533;&#65533;&#65533;&#65533;?&#65533;&#65533;&#65533;nz&#65533;&#65533;&#65533;uZ&#65533;%  8&#65533;&#65533;&#65533;9&#65533;	+&#65533;&#65533;f&#65533;&#65533;&#65533;&#1826;Q&#439;&#65533;&#65533;+&#65533;&#65533;k&#65533;&#35243;&#65533;&#65533;&#1910;&#65533;.&#65533;&#65533;b&#65533;k&#65533;v
X&#14488;&#65533;&#65533;q&#566;&#65533;&#1778;s&#65533;J&#65533;&#65533;[&#65533;*&#65533;&#1646;&#65533;&#65533;&#65533;7&#65533;&#65533;&#65533;G&#65533;.&#65533;&#65533;"<+&#65533;&#65533;N&#65533;/&#65533;3&#65533;8&#65533;qhh&#65533;&#65533;&#65533;)&#65533;&#65533;J&#65533;&#65533;&#65533;,&#65533;&#65533;&#65533;&#65533;0/l&#65533;&#65533;&#65533;j&#817;&#65533;l&#65533;&#65533;.#&#65533;&#65533;&#65533;k&#65533;n&#65533;Dm&#65533;&#65533;H'&#65533;&#65533;A&#65533;&#65533;&#65533;:o&#371;&#65533;&#65533;6&#1710;&#65533;Xg&#65533;&#65533;&#65533;\w&#65533;n&#65533;&#65533;2&#65533;i&#65533;&#65533;\&#65533;HuT&#233;F&#65533;^&#65533;&#65533;&#65533;&#65533;p&#65533;&#65533;&#65533;&#65533;O&#65533;M&#65533;&#65533;&#65533;&#65533;&#65533;&#65533;&#65533;&#1984;.&#65533;&#65533;&#65533;&#65533;&#65533;&#65533;N=22&#65533;&#65533;&#65533;&#65533;&#65533;G&#949;&#65533;h6&#65533;&#65533;F&#65533;1&#65533;&#65533;K&#65533;&#65533;&#30727;&#65533;&#65533;&#65533;?&#65533;&#65533;xQ&#65533;&#65533;,&#65533;&#35639;&#65533;&#65533;&#65533;&#65533;R&#1951;&#65533;&#65533;55&#65533;}&#238;&#65533;&#65533;G.{&#65533;9&#65533;8&#65533;&#65533;&#65533;n&#65533;&#65533;&#575;&#65533;{&#65533;&#65533;]&#1939;.6c&#65533;&#65533;&#65533;&#65533;W&#65533;u&#65533;5&#65533;S&#65533;YZ&#65533;&#65533;&#65533;&#3836;&#65533;&#65533;&#65533;&#65533;H&#65533;&#1926;&#65533;&#65533;&#65533;&#65533;O&#65533;t&#65533;/Ao&#65533;&#65533;&#65533;&#65533;o&#65533;&#65533;&#65533;[&#65533;Lh&#1753;>&#65533;  &#65533;vT#f&#260;&#65533;&#65533; &#65533;&#65533;&#65533;U&#65533;y.&#65533;H&#65533;
OS&#65533;S&#65533;&#65533;d&#65533;z&#65533;u&#65533;j&#65533;D&#65533;A&#65533;(&#65533;&#65533;(L&#65533;&#65533;&#65533;&#65533;d&#65533;^R&#65533;g(&#65533;fh&#65533;&#65533;&#65533;&#65533;&#65533;G&#65533;&#65533;&#65533;m&#65533;&#65533;&#65533;J&#1215;-&#65533;&#65533;agH&#65533;&#65533;&#65533;&#65533;&:&#65533;P&#65533;&#65533;&#65533;H&#65533;*Z&#65533;Gd&#65533;&#65533;(&#65533;&#65533;&#65533;PY\&#65533;&#464;D2&#65533;&#65533;&#65533;h,&#65533;&#1016;&#65533;4&#65533;&#65533;n&#65533;c&#65533;G:&#689;&#65533;x&#65533;&#65533;&#65533;&#65533;&#65533;0&#65533;&#65533;&#65533;&#65533;1 H&#65533;&#65533;&#65533;&#65533;1]c&#65533;c&#65533;&#65533;E:&#65533;&#65533;&#65533;d&#65533;$9G2&#65533;&#65533;sL&#65533;&#65533;&#1617;&#65533;&#65533;&#65533;&#65533;*&#65533;%&#65533;8&#65533;R&#65533;&#65533;L%*W&#65533;&#65533;V&#65533;&#613260;%,g&#65533;&#65533;QF&#65533;&#65533;g&#65533;&#65533;&#65533;&#65533;&#65533;&#65533;	&#65533;&#65533;$-&#65533;)&#65533;b&#65533;&#65533;L&2W&#65533;&#65533;D&#65533;Q&#65533;W&#144;3&#65533;3S\jT&#65533;6&#65533;&#65533;&#65533;nr&#65533;t&#65533;0&#65533;I/.fD~&#65533;f0&#65533;&#65533;Np&#65533;&#65533;&#65533;&#65533;e.7&#65533;$&#65533;&#65533;?&#65533;&#65533;&#65533;&#65533;2$&#65533;=u&#65533;+&#65533;&#65533;h<*&#65533;e&#58910;{ &#65533;&#65533;&#65533;\&#65533;hA%J&#65533;S&#65533;3&#65533;&#65533;d&#65533;&#65533;.&#65533;&#65533;=&#65533;&#65533;iEGZPzs&#65533;+&#65533;R>'&#65533;K}&#65533;"&#65533;)Ig&#65533;P&#65533;&#65533;&#65533;&#65533;SE&#65533;&#65533;&#1047;&#65533;&#65533;&#65533;@&#65533;&#65533;PMy&#1043;&#65533;nM&#65533;&#65533;&#65533;>c&#65533;&#1247;&#65533;&#65533;A%&#65533;81
&#65533;&#65533;&#65533;g&#65533;)"&#65533;&#65533;&#680;B&#65533;&#65533;&#65533;&#65533;E&#65533;:9%&#65533;!K&#336;5&#65533;:&#65533;+&#65533;&#65533;&#65533;p&#65533;&#65533;\&#65533;*9&#65533;&#65533;R&#65533;&#65533;D&#65533;&#65533;Z&#65533;&#65533;&#65533;&#65533;&#65533;mYEW#&#65533;&#65533;u!6
&#65533;bCg&#65533;7&#65533;&#65533;r&#65533;&#65533;	&#1530;&#65533;&#650;s&#65533;x&#1908;V&#65533;&#65533;&#65533;Y&#65533;&#65533;&#65533;Sb&#65533;&#649;&#1410;&#65533;&#65533;&#65533;]&#65533;&#65533;&#65533;&#65533;U&#678;&#65533;&#65533;5+Cf&#65533;U&#65533;&#65533;&#1718;&#65533;&#65533;Z:&#65533;y&#65533;&#65533;&#65533;SN&#65533;&#65533;k&#65533;N&#65533;&#65533;&#65533;&#1194;&#65533;&#65533;&#65533;&#65533;&#65533;\P&#65533;!K%ns&#65533;&#65533;&#65533;&#65533;"d&#65533;&#65533;&#65533;&#65533;vg\&#65533;&#592;&#65533;&#65533;&#65533;d&#898;@&#65533;&#65533;&#65533;M&#65533;&#65533;{&#65533;&#65533;&#65533;V&#65533;&#65533;m&#65533;u"?&#65533;&#65533;&#65533;&#65533;&#65533;p9&#65533;&#65533;&#65533;&#65533;J&#65533;Ex&#65533;K&#65533;&#65533;&#65533;&#65533;,&#65533;&#65533;&#1527;&&#65533;&#65533;i&#65533;`&#65533;
&#65533;&#65533;&#65533;F&#65533;&#65533;&#603;&#65533;@&#65533;i_{&#65533;&#65533;;&#65533;&#65533;n&#65533;&#65533;&#65533;&#65533;&#65533;J+&#65533;&#65533;~L&#65533;b&#65533;&#65533;g&#65533;Zm&#65533;&#65533;[&#485;&#65533;&#65533;&#65533;3&#65533;&#65533;=&#65533;;&#65533;&#65533;&#65533;&#465;&#65533;1A&#65533;&#65533;b &#65533;&#65533;B&#65533;y&#65533;&#65533;&#20433;w&#65533;\Z&#65533;-&A&#65533;*[&#65533;&#65533;X&#946;&#65533;&#65533;&#65533;&#65533;.{&#65533;&#65533;`&#65533;&#65533;&#65533;L&#65533;2&#65533;&#65533;&#65533;hN&#65533;&#65533;&#65533;&#65533;&#65533;6&#65533;&#65533;&#65533;&#65533;&#65533;^y&#65533;.V&#65533;&#65533;&#65533;x&#947;&#65533;&#65533;&#65533;&#65533;>&#65533;&#65533;&#960;&#65533;&#65533;M&#65533;B&#65533;&#1032;N&#65533;&#65533;&#65533;&#65533;F;&#65533;&#1104;~4&#65533;&#65533;&#65533;B(wi]&#65533;&#65533;&#65533;&#65533;7&#65533;&#65533;N{&#65533;&#1248;&#65533;&#65533;GM&#65533;;&#65533;"&#65533;I&#65533;,|.;&#65533;&#65533;&#1392;&#65533;&#65533;&#65533;gM&#65533;Z&#1754;&#979;N&#1491;Ueue&#65533;&#65533;&#65533;&#65533;&#65533;&#65533;M&#65533;b&#65533;&#65533;&#65533;k&#1948;&#65533;Tgc;&#65533;&#65533;&#1038;&#65533;&#65533;&#65533;&#65533;kt&#65533;Z D>m&#65533;\=&#65533;n{&#65533;&#65533;&#65533;F&#65533;+^&#65533;_&#65533;&#65533;&#65533;^@5U&#65533;duq;&#65533;&#65533;&#65533;&#65533;&#65533;&#65533;<&#65533;r&#65533;&#65533;&#65533;&#65533;&#65533;&#65533;&#65533;M&#65533;_&#65533;&#65533;&#65533;&#65533;&#65533;7&#65533;&#65533;}&#65533;k/"&#1752;&#65533;&#65533;&#65533;&#65533;~&#65533;&#65533;&#65533;&#65533;&#65533;&#65533;]h&#65533;G|&#65533;&#65533;&#65533;_&#65533;>&#65533;[&#65533;{&#65533;x&#65533;&#65533;&#65533;.9[&#65533;&#65533;&#65533;&#65533;f&#65533;&#65533;W&#65533;l&#65533;&#65533;{&#65533;x&#65533;&#65533;A&#65533;&#65533;r&#65533;&#65533;&#65533;&#65533;&#65533;8&#65533;&#65533;l &#1021;&#65533;&#65533;$ &#65533;^&#65533;9&#65533;@&#65533;&#65533;
\&#65533;&#65533;}&&#65533;&#65533;&#65533;p_&#65533;&#65533;&#65533;X&#65533;&#65533;&#65533;1\ &#65533;&#65533;Eb~&#65533;&#65533;&#65533;&#1529;&#65533;&#65533;
x&#65533;x~&#65533;|qg&#65533;k<&#65533;/Vpg&#65533;&#65533;`P&#65533;s&#65533;&#65533;&#65533;nl&#65533;{&#65533;YO&#65533;&#65533;K&#65533;v| &#65533;&#65533;<$&#65533;&#65533;E7&#65533;h&#65533;3&#65533;&#65533;~&#65533;@&#65533;&#65533;?&#65533;&#65533;/x&#65533;&#65533;_H@&#65533;1o&#65533;/&#65533;^&#65533;&#65533;&#65533;&#1831;&#65533;&#65533;&#65533;E&#65533;^#~&#65533;&#65533;=&#65533;&#65533;&#65533;&#65533;&#65533;&#65533;&#65533;/t/0@&#65533;&#65533;&#65533;H&#65533;&#65533;Y&#65533;&#65533;&#65533;9&#65533;&#30592;+&#65533;&#65533;&#65533;&#65533;&#65533;=&#65533;&9&#65533;L&#65533;k&#65533;&#65533;[&#65533;&#65533;?&#65533;&#65533;_A&#65533;&#65533;&#65533;&#65533;> &#65533;&#65533;&#65533;Y&#25596;&#65533;&#65533;&#65533;&#65533;&#65533;&#989;&#1023;&#65533;&#65533;&#65533;&#65533;&#65533;WX &#65533;z6{&#65533;R{&#65533;fu&#65533;w&#65533;8h&#65533;&#65533;{&#65533;&#65533; &#65533;&#65533;g&#65533;&#65533;&#65533;W|&#65533;Gh&#65533;&#65533;&#65533;&#65533;&#65533;r&#65533;&#65533; &#65533; w} &#65533;g&#65533;Wr&#65533;fx&#65533;w{	&#65533;&#65533;0&#65533;g	`~$&#65533;hy&#65533;o&#65533;&#65533;&#65533; t{&#65533;h&#65533; &#65533;q&#65533;&#65533;&#65533;.8`&#65533;&#65533;k1&#65533;&#65533;/&#65533;
y&#65533;~&#65533;&#65533;&#65533;{&#65533;s&#65533;6&#65533;&#65533;&#65533;&#65533; wy&#65533; &#65533;&#65533;&#65533;}&h&#65533;w.&#1799;m&#65533;&#65533;}P&#65533;&#65533;Y&#65533; `&#65533;&#65533;{9&#65533;&#65533;w&#387;_(h&#65533;wg&#65533; "7nx}&#65533;y&#65533;'&#65533;g&#65533;8.KXd.(&#65533;&#65533;&#65533;{&#65533;&#65533;&#65533;W&#65533;&#65533;&#65533;G&#65533;:(h^`z&#65533;&#65533;
`Iw&#65533;&#65533;&#65533;&#65533;
&#65533; tD&#65533;&#65533;i&#65533;g)&#65533;}+xp&#65533;&#65533;.&#65533;V&#65533;&#65533;&#65533;x&#65533;&#65533;&#65533;~&#487876;&#65533;gHqx&#65533;r&#65533;&#65533;z&#65533;z&#791;g&#65533;&#65533;JXi&#65533;&#452;&#65533;&#8507;&#65533;&#65533;X&#455;{&#65533;|&#727;|&#65533;pn&#1832;z&#65533;&#65533;&#438;&#65533;&#65533;&#65533;l'&#65533;j&#25739;&#65533;&#65533;&#65533;&#65533;x&#65533;(.&#65533;&#65533;mM&#65533;&#65533;&#65533;&#65533;,7&#65533;lX&#65533;&#65533;&#65533;Z&#65533;&#65533;&#65533;8&#65533;9m&#65533;.&#65533;&#65533;.qP&#65533;&#1616;&#1030;&#65533;&#65533;&#1158;&#65533;&#65533;&#65533;&#65533;y&#65533;&#65533;v&#65533;&#65533;&#65533;&#65533;p&#65533;&#65533;&#65533;&#65533;&#65533;&#399;&#65533;Xx&#65533;&#1538;&#35984; &#65533;&#65533;*&#65533;i&#65533;-&#65533;.&#65533; 
29&#65533;4Y&#65533;6y&#65533;8&#65533;&#65533;&#65533;:&#65533;&#65533;<&#1619;>&#65533;&#65533;@&#65533;B&#65533;&#65533;&#65533;&#65533;
&#65533;P&#65533;G&#65533;&#65533;F&#65533;&#65533;I&#1620;M9P9&#65533;0&#65533;P9&#65533;&#65533; &#65533; &#65533;X&#65533;&#65533;P&#1620;&#65533;&#65533;&#65533;&#65533;p&#65533;a&#65533;
cY&#65533;by&#65533;d&#65533;&#65533;f&#65533;&#65533;l&#65533;&#65533;n&#65533;&#65533;p&#1622;q&#65533;&#65533;rY&#65533;ty&#65533;s&#65533;&#65533;u&#65533;&#65533;a9&#65533;_&#65533;&#65533;&#1623;NI
;&#65533;&#65533;}(g.&#65533;
&#65533; 
&#65533;&#65533;&#65533;&#65533;&#65533;&#65533;9&#65533;&#65533;Y&#65533;&#65533;y&#65533;&#65533;&#65533;&#65533;&#65533;&#65533;&#65533;&#65533;&#1625;&#65533;&#65533;&#65533;&#65533;&#65533;&#65533;9&#65533;&#65533;&#65533;&#65533;&#65533;0&#65533;&#65533;0G&#65533;&#65533;N	&#65533;}&#65533;
&#65533;&#65533;0&#65533;@&#65533;Sy&#65533;&#672;&#65533;&#65533;&#65533;Y&#65533;&#65533;&#65533;
&#65533; &#65533;&#65533;I&#65533;&#65533; &#65533;&#65533;&#65533;&#65533;	&#65533;&#65533;Y&#65533;&#65533;&#65533;&#857;&#65533;&#65533;9&#65533;&#65533;&#65533;&#65533;&#65533;	&#65533;&#65533;&#65533;&#65533;&#604;&#1849;&#65533;&#65533;y&#65533;&#65533;&#1629;&#65533;&#65533;&#65533;&#65533;&#65533;Y&#65533;&#65533;&#65533;&#65533;d&#605;@
&#65533;&#604;G&#1628;&#65533;	&#65533;&#65533;&#65533;&#65533;&#65533;&#600;&#65533;&#65533;&#65533;&#65533;&#65533;&#65533;&#65533;&#1631;&#65533;&#65533;&#65533; &#65533;:&#65533;Z&#65533;J&#65533;&#65533;&#65533;&#65533;&#65533;)&#1626;N&#65533;&#65533;e&#65533;&#65533;&#65533;@&#65533;&#65533;&#65533;&#65533;&#65533;&#65533;&#65533;&#65533;&#65533;&#65533;	&#65533;I&#65533;Y&#65533;&#65533;I&#65533;":&#65533;$Z&#65533;&&#65533;&#65533;&&#65533;)&#65533;&#65533;,&#1698;.&#65533;&#65533;0Z&#65533;(
&#65533;&#65533; &#65533;&#65533;&#921;
p&#65533;&#65533;&#65533;&#65533;&#9207;x.&#65533;0
&#65533;&#65533;&#65533;Fz&#65533;H&#65533;&#65533;J&#65533;&#65533;L&#1700;N&#65533;&#65533;P&#65533;R:&#65533;T&#65533;&#65533;)&#65533;&#65533;&#65533;&#65533;&#38958;)&#65533;:&#65533;Z&#65533;
&#65533;&#65533;&#65533;&#65533;
3*&#65533; &#65533;&#65533;lZ&#65533;m&#65533;o&#65533;'&#65533;&#65533;rJ&#65533;oz&#65533;u&#65533;&#65533;p&#65533;&#65533;|&#65533;&#65533;~&#65533;&#65533;_&#65533;&#65533;@&#65533;&#65533;&#65533;&#65533;&#65533; &#65533;J
&#1042;e&#65533;&#65533;&#65533;&#65533;y&#65533;&#65533;:&#65533;&#65533;Z&#65533;&#65533;z&#65533;j&#65533;&#65533;&#1632;\&#1690;f&#65533;&#65533;bY&#65533;a*&#65533;&#65533;&#603;f&#65533;#&#65533;_&#65533;&#65533;&#674;i&#1698;&#65533;&#1706;&#65533;:&#65533;.*
&#65533;0&#65533;&#65533;&#65533; &#65533;&#65533; &#65533;*&#65533;&#65533;`&#65533;&#65533; &#65533;&#65533;n
&#65533;l&)&#65533;DJ&#65533;&#65533;Z&#65533;&#65533;&#1708;&#65533;&#65533;&#65533;&#65533;&#65533;&#1066;&#65533;Wz&#65533;H&#602;&#65533;
&#65533;&#40554;&#65533;j&#65533;&#65533;&#65533;&#65533;&#65533;&#65533;d&#65533;&#65533;&#65533;&#65533;&#65533;&#65533;&#65533;&#65533;#&#65533;&#65533;sj&#65533;}&#65533;&#65533;&#65533;&#65533;&#1703;zZ&#65533;&#65533;z&#65533;~J&#65533; &#39528;&#65533;&#65533;&#65533;	d9&#65533;	&#65533;&#65533; &#65533;&#65533;&#65533;&#65533;*&#65533;
z&#65533;&#65533;&#65533;&#65533;&#65533;+&#65533;	&#65533;Y&#1705;M)&#65533;&#65533;J&#65533;[&#65533;Pi&#65533;&#65533;J&#65533;&#65533;9&#65533;(
&#65533;&#65533;	&#65533;&#65533;&#1710;)&#65533;&#65533;+&#1778;.+&#65533;&#65533;&#65533; &#65533;&#65533;p	&#65533;&#65533;&#65533; &#65533;&#65533;&#65533;&#65533;&#65533;&#65533;Y&#65533;>.;2gA&#65533;&#65533;D&#65533;&#65533;Uz&#65533;H&#65533;&#65533;J&#65533;&#65533;L&#65533;&#65533;&#65533;Y&#65533;&#65533;p&#65533;&#65533;&#65533;g)&#65533;`&#65533;&#65533;+&#65533;&#65533;&#65533;&#65533;&#65533;&#65533;&#65533;&#65533;WK&#65533;#&#65533;&#65533;:&#65533;&#65533;Z&#65533;&#65533;&#65533;&#65533;&#694;&#65533;&#1718;&#65533;&#42769;&#1067;&#65533;&#65533; <&#65533;
&#65533;&#65533;&#65533;J	7K	&#65533;9&#65533;Y&#65533;&#65533;&#65533;&#65533;P;&#65533;&#65533;&#65533;&#65533;&#65533;&#65533;&#65533;&#65533;
K&#65533;&#65533;&#65533;Z&#65533;[&#65533;'&#65533;&#65533;&#65533;)&#65533;&#65533;&#65533;&#65533;&#65533;
2
&#65533;&#65533;+&#65533;&#65533;&#65533;&#65533;&#65533;&#65533;&#65533;&#65533;[&#65533;&#65533;+&#65533;8{&#65533;~&#65533;
@	&#65533;@&#65533;&#65533;&#65533;	di&#65533; &#65533;&#65533;&#65533;)&#65533;&#65533;&#65533;2&#65533;+&#65533;&#65533;;&#65533;&#65533;&#65533;&#65533;;&#65533;&#65533;&#65533;E
&#65533;:&#65533;&#65533;&#65533;8&#65533;&#65533;&#65533;&#65533;&#65533;@&#65533;F&#65533;&#65533;P9&#65533;&#65533;&#1774;&#65533;&#65533;u&#65533;&#65533;n&#65533;&#65533;p&#65533;&#65533;&#65533;&#65533;&#1789;mK&#65533;4J	 &#65533;&#65533;&#65533;&#65533;x&#759;&#65533;K	3&#65533; &#65533;&#65533;&#1768;&#65533;[u&#65533;I&#65533;&#65533;&#65533;&#65533;&#65533;&#65533;&#65533;EZ&#65533;&#745;&#65533;*&#65533;&#65533;&#1698;K&#65533;&#65533;&#65533;[&#65533;&#65533;&#65533;&#65533;&#65533;&#65533;&#65533;j&#690;&#65533;&#765;<&#65533;L&#65533;&#65533;9 wK	9&#65533;9K
8&#65533;&#65533;8+	&#65533;0&#65533;A&#65533;d&#65533;J&#65533;&#65533;&#1652;*&#65533;&#65533;,&#65533;&#65533;G&#664;[&#65533;
z&#65533;&#65533;&#65533;&#65533;:&#65533;/&#1685;1&#65533;&#65533;:&#65533;`&#43113;9.&#686;&#65533;&#65533;&#65533;&#65533;!&#65533;&#65533;J&#65533;K&#65533;&#65533;&#65533;&#65533; &#65533;&#65533; &#65533;	&#65533;&#65533; &#65533;p	&#65533;`&#65533;P&#139;&#65533;&#1031178;&#65533;&#65533;&#65533;;&#65533;d&#65533;&#65533;&#65533;&#206;)&#65533;&#65533;&#685;&#65533;&#65533;d&#65533;
&#65533;`&#65533;&#65533;&#65533;
i&#65533;&#65533;&#65533;&#65533;&#65533;)&#65533;E,&#65533;|L&#65533;~l&#65533;q&#65533;&#65533;&#201;&#65533;&#65533;
&#360;	&#65533;&#65533;&#65533;&#65533;&#65533;&#65533;&#65533;
&#65533;,&#65533;$|&#65533;&#65533;&#65533;&#65533;&#65533;&#187;K&#65533;&#65533;,&#65533;&#65533;&#65533;&#606;&#65533;Fk&#65533;Q&#65533;\&#65533;&#65533;V&#65533;&#435;&#65533;&#65533;%+&#65533;&#65533;`&#65533;&#65533;&#65533;yL&#65533;&#65533;&#65533;&#65533;:&#65533;i&#686;&#65533;&#65533;&#65533;&#65533;&#65533;&#316;&#65533;&#65533;&#65533;&#65533;&#466;@	&#65533;9 ]&#65533;
&#65533;&#65533;p	Q|&#328;&#65533;&#65533;&#65533;k{&#65533;&#1723;2\&#65533;&#65533;\&#65533;&#65533;&#65533;&#65533;I&#65533;ii&#660;&#65533;&#65533;&#65533;`&#499;|&#300;L&#65533;&#65533;J&#65533;B|&#65533;&#65533;&#65533;&#65533;&#65533;&#65533;&#65533;&#52354;&#65533;&#65533;3&#65533; &#65533;&#65533;&#65533;&#65533;6K&#65533;&#65533;&#365;[&#65533;#L&#65533;&#65533;n'|&#65533;E{&#65533;.\&#65533;}&#65533;O&#65533;&#65533;&#65533;&#65533;&#65533;&#65533;&#65533;&#65533;&#802;&#1994;&#65533;;l&#65533;L	,&#65533;&#65533;&#65533;}&#65533;&#65533;&#65533;&#65533;&#65533;&#65533;&#765;&#65533;&#65533;"=&#65533;)z&#65533;u&#65533;&#65533;&#65533;&#65533;&#65533;&#65533;|	&#65533;&#65533; &#65533;l&#65533;
&#65533;&#772;+&#65533;&#65533;&#65533;y&#65533;&#65533;|&#65533;8&#65533;&#65533;+&#65533;&#1829;&#65533;&#916;&#65533;&#65533;C,&#65533;&#65533;&#65533;=&#65533;gJ&#65533;C&#65533;&#65533;&#65533;NM&#65533;$&#65533;&#65533;]&#65533;&#65533;&#65533;&#65533;&#65533;&#65533;&#65533;&#1172;&#65533;&#986;P&#331;J&#65533;&#1553;&#65533;&#65533;&#609;&#221;\&#1439;|&#65533;f}&#65533;&#65533;&#65533;&#65533;&#65533;&#43366;K&#65533;}&#65533;&#65533;&#65533;&#65533;^z&#65533;9v&#65533;&#65533;&#65533;J&#65533; &#65533;&#65533;#&#65533;&#1528;,&#65533;&&#65533;&#300;&#65533;9&#331;&#65533;
&#65533;,	-&#65533;&#65533;U&#65533;
&#65533;Ji3b&#65533;&#1448;&#65533;&#65533;<&#65533;9&#65533;&#65533;&#65533;
&#505;&#65533;a&#65533;&#863;&#65533;&#65533;&#14940;&#65533;&#611;&#65533;}&#65533;$K
&#65533;wL&#65533;&#65533;&#1630;&#65533;&#65533;&#65533;Vi&#65533;?&#65533;&#65533;i&#65533;&#65533;i&#1701;&#65533;&#65533;&#249;&#1790;}&#65533;&#65533;&#65533;&#65533;&#65533;}&#65533;&#65533;]&#65533;&#65533;}&#65533;&#413;&#65533;&#573;&#65533;&#65533;&#862;&#65533;&#65533;&#1841;y&#65533;&#65533;&#65533; v&#65533;&#1584;&#65533;8&#65533;&#65533;m&#65533;&#65533;&#65533;&#65533;B&#65533;&#65533;&#65533;"&#1469;
CY&#65533;&#65533;}&#65533;&#65533;&#65533;>&#65533;B&#65533;&#65533;&#65533;]&#65533;2&#65533;&#65533;&#65533;-&#65533;&#65533;Y&#65533;&#65533;m&#65533;_)
&#65533;j&#65533;&#432;&#65533;&#65533;:K	&#65533;&#65533;I&#65533;4y&#65533;&#65533;-&#65533;&#65533;&#851;&#65533;&#65533;&#65533;&#65533;;&#65533;&#65533;&#852;F&#65533; &#65533;&#65533; P&#619;&#65533;&#65533;&#65533;]I&#65533;i&#371;&#1235;mi&#65533;}&#593;&#65533;&#65533;&#65533;&#65533; &#65533;&#65533;*&#65533;&#65533;,&#65533;&#65533;.&#65533;&#65533;0&#65533;2>&#65533;4^&#65533;6~&#65533;-&#65533; .&#65533;&#65533;&#65533;&#65533;+&#65533;&#65533;)&#65533; &#65533;/N&#65533;?>&#65533;H&#65533;&#65533;J&#65533; =&#65533; J&#65533;&#65533;A&#65533;O&#65533;8^&#65533;V~&#65533;X&#65533;&#65533;W&#65533;&#65533; &#65533;&#65533;K&#65533;&#65533; P&#65533;en&#65533;0&#632;&#65533;&#65533;&#65533;(&#65533;&#65533;&#65533;&#65533;  L>&#65533;t^&#65533;v~&#65533;x&#65533;&#65533;z&#65533;&#65533;|&#65533;&#65533;~&#65533;&#65533;&#65533;y&#65533;&#65533;LN&#65533;^N &#65533;&#65533;&#65533;&#65533;>&#65533;]&#65533;&#65533;&#65533;&#65533;xN &#65533;&#65533;&#65533;^^&#65533; &#37022;&#38590;&#65533;&#65533;&#65533;N&#65533;s. &#65533;&#65533;^&#65533;&#65533;!^&#65533;&#65533;&#65533;5-&#65533;&#65533;&#65533;&#65533;&#65533;&#65533;>&#65533;^&#65533;~&#48670;&#65533;^&#65533;E&#65533;&#2025;&#65533;&#65533;j&#65533;!&l&#65533;&#65533;]&#65533;&#65533;)&#65533;&#65533;&#65533;&#65533;&#65533;&#65533;&#65533;&#65533;&#65533;&#65533;&#65533;&#65533;&#65533;&#65533;&#65533;&#65533;&#65533;
3&#65533;&#1983;n&#65533;&#142;&#65533;&#65533;H&#65533;d&#54818;&#65533;
r>&#65533;&#65533;^&#65533;&#65533;~&#65533;&#65533;&#65533;&#65533;&#65533;  
	Z&#65533;&#65533;&#65533;&#65533;l&#65533;&#65533;&#65533;&#65533;&#65533;&#65533;&#65533;&#65533;&#65533;&#65533;&#65533;&#65533;&#65533;&#65533;&#65533;&#65533;&#65533;&#65533;&#65533;&#65533;&#65533;>&#65533;&#65533;&#65533;&#65533;&#65533;9&#65533;&#65533;&#65533;&#65533;&#65533;&#65533;&#65533;&#65533;&#65533;&#65533;&#65533;&#65533;. &#65533; &#65533; &#675;0
&#65533;n&#65533;%I&#65533;&#65533;"&#1435;&#65533;&#65533;&#65533;.&#65533;$_&#65533;&&#65533;&#65533;.&#65533;2&#1624;&#65533;0
&#65533;@&#65533;0&#65533;&#65533;&#65533;~&#65533;N&#65533;1&#65533;&#65533;#&#65533;&#65533;:&#65533;&#65533;<&#65533;&#65533;&#65533;&#65533;&#65533; &#65533;@&#65533;^m&#65533;&#65533;&#65533;&#618;&#65533;&#574; >&#65533;R?&#65533;T_&#65533;&#65533;
&#65533;&#65533;&#65533; &#65533; &#65533;&#65533;N&#65533;&#65533;&#403;&#65533;&#65533;U_&#65533;f&#65533;_&#65533;+
&#65533;`&#65533;@&#65533;&#65533;&#65533;&#65533;&#65533;&#65533;&#65533;^&#65533;d&#65533;&#65533;x&#65533;&#65533;z&#65533;&#65533;&#50784;DZ
&#65533;&#65533;&#65533;&#65533;&#65533;&#65533;&#65533;&#65533;&#65533;C&#65533;
&#65533;&#65533;&#65533;&#65533;&#65533;&#65533;&#65533;_&#65533;A&#65533;&#65533;P&#65533;&#65533; I&#65533;&#65533;b&#65533;!&#65533;&#65533;&#65533;&#65533;&#65533;&#65533;&#65533;&#65533;~&#65533;&#65533;&#65533;@&#65533;@&#65533;_
O&#65533;5o&#65533;O&#65533;&#65533;&#65533;&#65533;&#65533;&#65533;&#65533;&#65533;P&#65533;lO&#65533;@&#65533;	r&#65533;K_&#65533;&#65533;
&#65533;w?&#65533;&#65533;_&#65533;/ &#65533;&#65533;
&#65533;o&#65533;&#65533;&#65533;&#65533;"&#65533;&#65533;&#65533;L&#65533;&#65533;&#65533;&#65533;&#65533;&#65533;_&#65533;&#65533; &#65533; &#65533;&#65533;&#65533;O&#65533;
&#65533;&#65533;JO&#65533;&#65533;&#65533;&#65533;&#65533;&#65533;&#65533;&#65533;&#65533;&#65533;&#65533; ` P q&#65533;&#65533;}~&#65533;&#2008;&#65533;&#65533;
` e$HP&#65533;4&#65533;,b&#65533;&#65533;&#65533;&#65533;&#65533;b
N,&#65533;PC&#65533;&#65533;&#65533;G&#65533;!E&#65533;$Y&#65533;&#65533;I&#65533;)U&#65533;d&#65533;&#65533;&#65533;K&#65533;1e&#932;Y&#65533;&#65533;&#848;t(`&#65533;&#65533;&#65533;2p&#65533;
&#1283;Va(R&#65533;&#65533;&#65533;&#65533;&#199;&#65533;N6
#&#397;qn&#65533;&#65533;&#65533;&#65533;W&#65533;a&#334;%&#65533;AO&#65533; `@L&#65533;D]&#65533;(&#65533;&#65533;&#1282;&#65533;6&#65533;/A`t&#65533;&#65533;j&#65533;&#65533;a&#265;/f&#65533;X&&#65533;&#65533;kBx&#65533;&#65533;(&#65533;FU&#65533;&#65533;+&#65533;)&#65533;&#65533;|J&#65533;\&#65533;*&#1420;;f&#65533;&#65533;&#65533;k&#1585;OF&#65533;&#65533;&#65533;&#65533;&#801;s5f&#65533;&#65533;Y&#65533;&#65533;&#65533;&#65533;,m&#65533;&#1132;&#65533;e/g&#65533;&#65533;&#65533;&#65533;&#65533;Tk&#65533;P&#65533;E/+&#65533;&#65533;S&#1059;&#65533;?}\5t&#65533;&#65533;&#1391;&#65533;M&#65533;u&#65533;&#65533;d&#1149;&#65533;&#65533;&#65533;&#65533;&#65533;&#65533;&#984;&#65533;&#65533;r&#65533;p@c&#65533;-&#65533;p&#65533;H0P&#65533;+&#65533;&#65533;&#65533;&#65533;"&#65533;&#65533;&#65533;v;&#65533;@3&#65533;pC&#1706;&#65533;&#65533;&#65533;23&#65533;>&#65533;&#65533;o&#65533;&#65533;,:.&#65533;[t&#65533;&#65533;&#65533;p&#65533;&#65533;&#1708;&#65533;H&#407;B&#65533;o&#65533;&#65533;F&#65533;&#65533;/	&#65533;K&#65533;*&#65533;&#65533;&#65533;H$&#65533;$+&#65533;<&#65533; A&#65533;&#65533;&#65533;2p&#65533;&#65533;&#35978;&#297;L!&#65533;Rd&#65533;?%&#65533;4&#65533;&#793; &#65533;&#65533;|&#65533;&#65533;&#65533;:&#65533;J&#65533;s&#65533;3O&#65533;&#65533;\&#65533;&#65533;&#65533;B4tP&#65533;
&#65533;&#65533; &#65533;&#65533;&#65533;&#65533; `&#65533;6#&#65533;qA&#65533;0&#65533;&#741;&#65533;&#65533;&#65533;rA9@	uT$x&#65533;&#65533;9u&#65533;&#65533;&#65533;&#65533;&#65533;&#65533;&#65533;&#65533;&#65533;&#65533;&#65533;/&#65533;"&#65533;&#65533;]&#65533;%TR{&#65533;&#65533;V!XM&#65533;:8&#65533;&#65533;X&#65533;&#65533;O/-NS&#65533;&#65533;&#65533;&#65533;4O#&#65533;Wl&#65533;]&#65533;&#65533;&#65533;&#65533; &#65533;&#65533;&#65533;&#65533;"&#65533;&#65533;&#65533;Xy|p4&#65533;&#65533;&#65533;&#65533;\&#65533;&#65533;U[z&#65533;m &#536;<`&#65533;&#65533;
h&#65533;-&#65533;S&#65533;&#65533;n&#65533;Nw&#65533;h^{vX&#65533;tr&#65533;MM&#65533;&#65533;*eV&#65533;j&#65533;&#65533;&#65533;&#65533;-&#65533;&#65533;K6Y&#65533;&#65533;&#65533; &#65533;GH&#65533;&#65533;V&#65533;&#65533;U&#65533;'2&#65533;&#1279;<&#65533;&#1683;{&#65533;&#65533;&#65533;xj&#65533;&,9&#65533;9&#65533;&#65533;&#65533;&#65533;&#65533;w&#65533;&#65533;O#&#65533;zj&#65533;vj&#65533;&#65533;e&#65533;&#65533;&#65533;l&#65533;R&#65533;6H&#65533;q&#65533;+Y&#65533;&#65533;l&#65533;UR&#65533;&#917;i&#65533;&#65533;&#65533;&#65533;&#65533;&#65533;&#65533;x&#976;?&#65533;&#65533;&#65533;&#65533;&#65533;;&#65533;GVP&#65533;Qv&#65533;&#65533;&#65533;&#65533;&#65533;&#65533;s&#65533;&#65533;x&#65533;&#65533;q&#65533;#&:&#13020;]W&#65533;&#65533;&#65533;&#65533;Ld&#65533;&#65533;&#65533;&#65533;s&#1045;%e&#65533;O|l=&#65533;&#65533;V0&#65533;Cw&#65533;&#65533;&#65533;t&#65533;
&#65533;&#65533;H&#65533;&#65533;&#65533;{&#1512;a&#65533;&#65533;&#65533;&#65533;&#65533;e&#65533;&#65533;.Q&#65533;R&#65533;&#65533;&#65533;-x&#65533;}qv&#65533;&#65533;.&#65533;z:&#65533;&#1947;&#65533;&#65533;&#65533;&#1798;?=&#65533;&#785;&#1017;l&#1015;7&#65533;g&#1625;&#65533;&#65533;3m&#65533;&#65533;&#65533;&#65533;&#65533;?&#65533;&#65533;&#65533;&#65533;oE&#65533;35~S&#361;e&#65533;&#65533;O&#65533;'&#65533;Qf&#65533;W&#65533;&#65533;&#65533;zK&#65533;&#65533;H6@&#65533;&#65533;y&#65533;&#65533;_&#65533;&#65533;-&#65533;u&#65533;`I&#65533;&#65533;=&#65533;D&#65533;r{&#65533;6&#65533;&#65533;yP&#65533;&#65533;&#65533;&#65533;&#65533;w&#65533;&#65533;-Ny\a&#65533;&#65533;&#65533;H&#65533;]LC&#65533;&#65533;5&#65533;P&#65533;ez&#65533;L&#65533;B&#65533;.L&#65533;cV&#65533;&#65533;&#65533;3&#65533;(&#65533;]	&#65533;g=&#65533;[&#65533;P&#65533;*&#65533;&#65533;
&#65533;&#65533;b&#65533;
&#65533;P&#65533;&#65533;qQ&#65533;G&#65533;bG&#65533;C&#65533;0o&#65533;J&#65533;&#65533;X&#65533;&#65533;A/&#65533;yc&#65533;:&#65533;&#65533;:&#65533;Q&#65533;&#65533;&#65533;&#65533;&#65533;&#1342;&#65533;-&#65533;"&#65533;&#65533;&#65533;&#65533;0]{&#65533;Z&#65533;&#65533;&#65533;&#65533;&#65533;&#65533;&#65533;\O&#65533;F&#65533;C&#65533;&#65533;&#65533;q"'M&#604;<f&#65533;&#65533;I\&#65533;H&#65533;@&#65533;R&#65533;&#65533;)&#65533;U&#65533;&#65533;H&#65533;)r"&#65533;&#65533;&#65533;,}yI&#65533;e&#65533;i%&&#65533;&#65533;&#65533; &#65533;R&#65533;&#65533;&#65533;!i&#366;P
i&#65533;#[f5&#65533;&&#65533;&#65533;&#65533;DX&#65533; &#65533;Hk&#65533;'ET&#65533;&#65533;~dE]&#65533;&#65533;&#65533;g;oL&#65533;h&#65533;&#65533;2&#65533;O&#65533;yO&#65533;&#65533;&#1165;&#65533;&#284;&#65533;D&#65533;;R&#65533;&#65533;]I3&#65533;&#65533;GW.&#332;M(Aj}:&#65533;c&#65533;D&#65533;?&#65533;'&#65533;&#65533;>T&#65533;f&#65533;&#65533;$&#65533;GB&#65533;gL&#65533;FM
&#65533;:}&#65533;&#65533;&#65533;4J&#851;&#65533;t6&#65533;&#65533;&#65533;G&#65533;&#65533;nj03&#65533;&#65533;iO&#65533;'0[&#65533;&#65533;}&#65533;$&#65533;:&#65533;&#65533;S&#65533;&#65533;6&#65533;H&#65533;S4&#65533;-`P&#65533;M&#65533;&#65533;S}&#65533;&#65533;uPK&#65533;/&#65533;Y(&#65533;&#65533;&#65533;U&#65533;b&#1258;&#65533;ix&#65533;:&#65533;&#65533;&#1383;&#65533;#S&#65533;&#65533;&#1233;&#426;&#65533;r&#65533;jv&#65533;&#65533;&#65533;&#65533;&#65533;&#1253;&#65533;)_OZ&#730;"&#65533;&#65533;dT&#65533;7&#65533;6Jt&#65533;*U&#65533;&#65533;?{>V&#65533;E&#65533;b]{&#65533;&#65533;O&#65533;&#65533;&#65533;h&#65533;'&#1637;$0ZoH&#65533;'&#65533;&#65533;h&#65533;&#65533;&#65533;&#65533;&#65533;&#65533;&#65533;X?z3&#65533;&#65533;&#65533;->5`&#65533;&#65533;&h&#65533;6&#1162;,&#65533;&#65533;]@&#65533;&#65533;&#1730;&#65533;&#65533;del&#65533;&#65533;&#65533;YW&#65533;&#65533;lV-&#65533;\&#65533;b&#65533;&#65533;h.f&#65533;sD&#65533; &#1321;d&#65533;,&#65533;&#65533;\&#65533;&#65533;n&#65533;&#65533;p&#65533;jQ,&#65533;&#65533;ME+f&#65533;&#65533;&#65533;&#1971;&#65533;;&#65533;lz&#202;S>&#65533;"&#65533;H&#322;g&#65533; &#65533;&#1268;&#65533;E-S&#65533;&#65533;]j-&#65533;&#65533;&#65533;/&#65533;#,&#65533;&#65533;
&#65533;&#65533;Q/^&#65533;_&#65533;v&#65533;&#65533;&#55088;&#65533;&#65533;H&#65533;&#65533;X&#65533;&#65533;K+Z&#65533;&#65533;x&#65533;&#18799;v&#65533;&#65533;T&#65533;Us&#65533;H&#65533;&#65533;&#65533;;&#65533;V.&#65533;&#65533;*&#65533;O&#65533;Z&#65533;"&#65533;&#65533;.&#1871;&#65533;&#679;&#65533;&#65533;&#65533;R^#p&#65533;&#65533;&#65533;&#65533;Zv&#65533;&#65533;&#65533;0&#65533;}Ie&#65533;&#65533;&#65533;A&#65533;H&#65533;&#65533;b]3+&#65533;&#65533;M&#65533;&#65533;DT+&#65533;&#65533;UEY&#65533;&#65533;,K&#65533;&#65533;&#65533;V^&#65533;w&#65533;?&#65533;R&#65533;&#39603;&#65533;(ZY&#1430;!{&#65533;&#65533;&#65533;mJ4&#65533;S&#65533;b]&#65533;.+&#65533;&#65533;!&#65533;&#1190;&#65533;&#65533;Z&#65533;&#65533;&#65533;8&#65533;&#65533;&#65533;0&#65533;n`&#65533;&#65533;Qo2&#1225;50n&#65533;&#65533;i&#65533;&#65533;M&#753;&u&#65533;M=Q&#65533;&#65533;2&#65533;m&#65533;T$"&#65533;&#65533;(&#65533;&#65533;&#65533;&#65533;&0t7&#65533;&#65533;96@&#65533;&#65533;1&#65533;&#65533;&#65533;&#65533;	o&#65533;&#65533;-&#65533;r(2&#65533;&#65533;&#65533;0&#1470;&#65533;C&#65533;&#65533;&#65533;W&#65533;C"&#65533; K&#65533;&#1742;s&#65533;&#45765;&#65533;&#65533;&#65533;B&#65533;!&#65533;&#65533;&#65533;@nyo&#65533;&#65533;&#65533;+g&#65533;&#65533;&#65533;L&#65533;Q,&#65533;!&#65533;&#65533;D&#65533;&#65533;&#65533;WJ&#65533;w&#65533;&#65533;&#65533;I,&#65533;&#65533;D&#65533;&#65533;Ef&#65533;&#65533;&#65533;4~&#65533;G&#65533;&#65533;&#65533;&#65533;&#65533;&#65533;c&#65533;&#65533;&#2040;&#65533;%1&#65533;&#65533;&#65533;&#65533;&#65533;&#65533;E*fq&#65533;g&#65533;&#65533;S&#65533;@&#65533;#&#65533;p&#65533;&#65533;P&#65533;&#65533;-&#65533;&#65533;&#65533;r&#65533;4&#65533;0z&#1387;	&#65533;']&#65533;&#861;E&#1245;&#65533;&#65533;&#65533;Ow"a&#65533;&#65533;&#65533;m&#65533;Jh&#65533;&#65533;,&#65533;&#65533;uJ&#65533;}&#65533;a&#65533;tla&#65533;&#65533;&#65533;&#65533;U&#65533;#X|&#65533;&#65533;P7x&#65533;K&#65533;&#65533;G&#65533;&#65533;.&#65533;&#65533;&#65533;Q&#65533;&#65533;&#65533;&#65533;&#65533;&#65533;m&#65533;&#65533;8&#65533;&#65533;&#65533;&b&#65533;&#65533;&#65533;&#65533;&#65533;&#65533;&#65533;-&#65533;u&#65533;&#65533;Z&#65533;&#65533;&#65533;&#65533;-O&#65533;&#65533;&#65533;"&#65533;&#65533;&#65533;&#65533;&#65533;5qzZ&#65533;&#65533;&#65533;m%.^X&#65533;&#65533;&#65533;H&#65533;&#65533;&#65533;&#65533;&#65533;Y^&#65533;&#65533;.&#65533;&#65533;qO&#65533;&#65533;P&#65533;wz&#1261;&#65533;{`V&#65533;q&#65533;&#65533;5&#65533;G&#65533;&#65533;&#495;&#65533;&#65533;&#65533;&#65533;&#65533;&#65533;t&#65533;&#65533;0&#65533;&#65533;[&#65533;&#65533;&#1567;&#65533;&#65533;:&#49320;_&#65533;~&#65533;!x&#65533;&#65533;&#65533;Y@&#65533;&#65533;&#65533;@&#65533;&#65533;&#65533;&#65533;&#65533;?&#1152;&#65533;&#65533;?Z&#65533;&#65533;&#65533;&#1276;&#27902;&#65533;&#65533;H?&#65533; D@&#65533;&#1247;&#65533;&#65533;`&#65533;@&#65533;@
>&#65533;&#65533;&#65533;&#65533;&#65533;&#65533;;&#65533;L@X&#65533;9&#65533;&#65533;@&#65533;@
A&#65533;;@t&#65533;&#65533;&#65533;&#65533;&#65533;\A&#65533;&#65533;&#1790;\&#65533;&#65533;&#65533;A!&#65533;&#65533;"D@e(&#65533;N&#65533;&#65533;&#65533;: |&#65533;&#65533;!&#65533;&#65533;&#65533;A{&#65533;&#65533;$\A&#65533;A-&#65533;&#65533;(&#65533;&#65533;&#65533;&#65533;46+&#65533;``&#65533;<&#65533;&#65533;! &#65533;&#65533;B&#65533;&#65533;&#65533;&#65533;?1$&#65533;2&#65533;&#65533;&#65533;&#65533;B&<B>&#65533;A&#65533;[&#65533;7$&#65533; &#65533;C&#65533;!B&#65533;&#65533;&#65533;[ 3,&#65533;1&#65533;A'TD&#2116;&#65533;{&#65533;&#971;M&#65533;f&#65533;&#65533;68LDLt&#65533;L&#65533;&#65533;s&#65533;G&#65533;&#65533;&#65533;&#65533;0&#65533;J,&#65533;K<E&#1569;&#65533;&#65533;3:V&#65533;W\&#65533;&#65533;&#65533;&#65533;R&#65533;&#65533;&#65533;I&#65533;\&#65533;&#65533;^&#65533;=&#65533;&#65533;CY,E3&#65533;&#481;&#65533;&#65533;&#1272;VE&#65533;`&#65533;]0Eg|FV&#65533;F&#65533;;&#65533;&#65533;#X&#65533;FD&#65533;&#65533;&#1473;&#426;C9o,B4@R@&#65533;k;r&#65533;0&#65533;};&#65533;tL-&#65533;&#65533;&#65533;&#65533;:X&#65533;&#65533;&#65533;&#65533;]&#65533;&#65533;xs&#65533;9{&#65533;&#65533;
&#65533;GVl&#65533;&#65533;H&#513;F&#65533;k&#65533;{&#65533;0T&#65533;&#65533;&#65533;&#65533;&#65533;&#65533;&#65533;Mp&#65533;&#65533;&#65533;|&#65533;&#65533;&#65533;H1Z&#65533;*$&#65533;&#65533;F&#65533;k&#526;&#65533;H&#65533;;9&#65533;4'1&#65533;] &#65533;&#65533;n&#65533;9&#65533;[&#65533;g&#65533;&#65533;&#65533;X&#65533;&#259;P&#65533;h&#45849;&#65533;9&#65533;TI&#65533;<&#65533;&#65533;&#65533;&#607;$&#65533;&#65533;HB]&#65533;&#65533;X&#65533;&#65533;tI&#65533;S&#677;&#65533;&#65533;&#65533;|&#65533;&#65533;d%i&#65533;4&#65533;J&#267;&#65533;\8&#65533;&#65533;&#692;&#65533;J&#65533;&#1540;&#65533;d&#65533;@&#65533;2&#65533;J}\&#65533;[PKi&#65533;&#65533;fdK&#65533;qK&#65533;&#65533;&#65533;m&#65533;&#65533;,&#746;&#65533;A&#65533;&#65533;&#606;\K&#65533;&#65533;&#65533;&#65533;I&#65533;J&#65533;8L1&#65533;&#65533;&#65533;&#65533;&#557;lL&#65533;\&#65533;&#65533;&#65533;)&#65533;4K&#65533;&#65533;\L~&#65533;L&#65533;&#65533;I&#65533;&#65533;L&#65533;&#65533;&#65533;&#65533;,&#65533;[&#65533;&#65533;&#65533;J&#65533;,J&#65533;L&#65533;&#65533;&#65533;&#65533;&#65533;B&#65533;&#65533;&#65533;&#65533;&#65533;&#1180;M&#65533;yL&#65533;&#65533;&#65533;&#65533;&#1396;&#65533;&#65533;&#65533;&#65533;&#65533;&#915;N&#988;J&#65533;dG&#65533;DN&#65533;TN{&#65533;&#871;&#65533;&#65533;&#65533;d+&#620;&#65533;&#65533;&#65533;&#65533;2&#65533;L&#65533;LN&#65533;|&#65533;&#65533;M&#65533;<&#745;&#65533;&#65533;&#65533;Om&#65533;J&#65533;N&#65533;(&#906;&#1788;&#65533;\&#65533;&#65533;tOl&#65533;&#65533;&#65533;&#65533;&#65533;&#65533;&#65533;&#65533;,I&#1148;&#65533;}&#65533;O&#65533;&#65533;&#65533;&#65533;K&#65533;&#1420;&#65533;&#1484;&#65533;u&#65533;tJ&#65533;&#65533;&#65533; &#65533;&#65533;$P&#65533;&#65533;l&#65533;&#65533;&#1017;&#65533;L&#14138;M&#65533;P&#65533;PQ&#65533;&#65533;&#65533;&#65533;, E&#997;&#65533;I]&#65533;EQA&#65533;P&#65533;|K&#65533;N&#65533;4Q&#65533;}I&#65533;4L&#65533;&#887;\&#65533;&#65533;&#65533;%]L&#65533;&#65533;&#65533;L-Q&#2012;&#65533;%=&#65533; &#65533;L=&#65533;&#65533;&#65533;&#65533;&#65533;I+&#65533;R%i&#1182;|R&#65533;,&#955;&#65533;&#65533;&#65533;&#65533;Q&#65533;1EP&#65533;&#65533;O&#65533;&#65533;&#65533;&#65533;;&#65533;&#65533;6=2&#65533;&#65533;&#65533;&#65533;&#65533;5&#65533;&#65533;;&#65533;,&#65533;Nk
9&#65533;N/&#65533;&#65533;@&#65533;<m3&#65533;=>MS&#740;R&#65533;\&#65533;QT8&#65533;-R:&#65533;PK&#65533;F&#65533;&#65533;&#65533;&#65533;$&#65533;&#65533;&#65533;O&#65533;LmN"&#65533;&#65533;2&#65533;R&#65533;L&#65533;&#65533;&#65533;Q&#65533;NIuMJ}
T&#65533;UY&#65533;!&#65533;MD&#65533;K&#65533;&#65533;U4	U$&#65533;S&#65533;lM&#65533;&#65533;Q%V4&#65533;U&#65533;kQW&#65533;&#65533;uV31VB&#894;HU&#1409;&#65533;S0&#65533;V3&#65533;&#65533;B&#65533;C&#65533;&#65533;VpMlE&#65533;-U?e&#65533;]M&#65533;&#65533;&#65533;&#65533;r&#65533;&#65533;D&#65533;Ty&#65533;&#65533;u&#65533;&#65533;UF&#65533;&#65533;Q%&#65533;WU}&#65533;
&#65533;&#1498;TT&#65533;}&#65533;~&#65533;&#65533;d&#65533;R}]&#65533;&#65533;Wu&#65533;&#65533;-je&#65533;x&#65533;&#65533;&#65533;h&#65533;3&#65533;&#65533;[]&#1416;&#65533;&#65533;&#65533;X$&#65533;V&#65533;&#1218;&#65533;&#65533;f%Y&#65533;XH&#65533;Vn&#1553;uY1&#65533;&#65533;X4 JN]Y&#65533;&#65533;&#65533;&#65533;&#65533;&#65533;fPL%&#1114;&#65533; &#65533;&#1617;&#65533;5s}&#1375;UZ&#65533;&#65533;&#65533;&#65533;>&#65533;&#65533;T&#65533;&#65533;Y&#65533;]&#226;&#65533;&#65533;&#65533;&#1581;e&#65533;&#65533;&#65533;`&#65533;I&#65533;&#65533;&#1713;]&#1710;&#65533;E&#65533;&#45872;]&#65533; )[&#65533;&#65533;>
|&#1508;&#65533;&#65533;&#65533;`Z&#65533;\&#65533;`&#65533;[&#65533;U&#65533;E&#179;&#65533;4&#65533;&#65533;N&#65533;&#65533;&#65533;U&#65533;&#65533;$&#65533;&#65533;W&#65533;&#65533;L&#65533;&#65533;&#65533;@&#65533;&#65533; &#65533;&#65533;&#653;&#65533;&#65533;&#1401;&#65533;u4&#65533;uW&#65533;M\&#65533; &#156;3&#65533;Ry&#65533;	&#65533;&#65533;h&#65533;P&#65533;	X 	S&#65533;&#65533;&#65533;&#722;p &#65533;p &#1805;&#65533;&#65533;K&#65533;&#65533;&#65533;\&#65533;m	&#65533; x&#65533;&#65533;x&#65533; p$&#65533;i&#65533;&#65533;x&#65533;&#65533;&#65533;0 (&#65533;&#65533;m 	 &#65533;P &#65533;&#65533;^@&#1942; P&#65533;&#65533;&#65533;&#65533;\&#65533;&#65533;&#473;E&#1852;&#65533;@ 	&#65533;&#1871;&#65533; 	&#65533;&#65533;&#65533;e
&#65533;&#65533;&#65533; 
&#65533;_&#65533;&#65533;
&#65533;^&#65533;{ h&#65533;&#65533;&#65533;&#65533;&#65533;&#65533;_&#65533;(_	&#65533;&#65533;&#65533;]b*&#65533;&#65533;&#65533;&#65533;&#65533;&#65533;&#65533; @&#65533;
/&#65533;&#65533; &#65533;u 	@&#65533;#&#65533;&#65533;&#65533;&#65533;&#65533;%: &#65533;_( 0&#65533;&#65533;%/&#65533;&#65533;^&#65533;@a&#65533;E&#1999;S_&#65533;I&#187;&#65533;&#65533;&#65533;(@ &#65533; Ia&#65533;&#65533;&#65533;&#65533;&#65533;=&#65533; 0&#65533;&#65533;&#65533; (b( &#65533;q&#65533;xb
&#65533;b&#65533;0 P &#65533;&#65533;
&#65533;_&#65533;&#65533;&#65533;&#65533;i&#65533;3&#65533;&#65533;h&#65533;&#65533;&#65533;&#65533;%c&#65533;&#65533;&#65533;^X 
&#65533; &#65533;&#65533;&#65533;``&#65533;&#65533;&#65533;&&#65533;b9&#65533;&#65533;&#65533; 8f&#65533;'&#65533;&#65533;&#65533;&#65533; &#65533;eCvc	&	&#65533;&#65533;&#65533;d&#65533;pb	&#65533;]&#65533;&#65533;c&#65533;=&#65533;'
H (~&#65533;fc4&#65533;?&#65533;&#65533;&#65533;&#65533; L&#65533;!
&#65533;&#65533;&#65533;&#372;S&#65533;&#65533; 7Va&#65533;a&#65533; _
`&#65533;&#58688;0&#65533;9&#65533;b@ 8&#65533;9q&#65533;
&#65533;e
hx&#65533;&#65533;b#&&#65533;)&#65533;&#65533;1&#65533;&#65533;&#65533;&#65533;^&#65533; 
&#65533;&#65533;mf :, &#65533;&#65533; b&#65533;&#65533;&#65533;	(&#65533;MN&#65533;&#65533;a&#65533; (.&#65533;H&#65533;&#65533; 
&#65533; &#65533; I&#65533;&#65533;f&#65533;&#65533;`&#65533; &#65533;b	&#65533;&#65533;1g7>&#65533;&#65533;u&#65533;&#65533;E&#65533;&#65533;&#65533;&#65533; x&#65533;va&#65533;&#65533;gd&#65533;b0&#65533;G&#65533;&#65533;lc&#65533;1h&#65533;&#65533;>&#65533;-&#65533;K&#65533;k&#2028;&#65533;&#65533;&#65533;u&#65533;X&#65533;.&#65533;&#65533;_&#65533;5n &#65533; l&#65533;b&#65533;&#65533;X &#65533;n&#1951;>&#65533;&#38744;s&#65533;&#65533;&#65533;&#65533;&&#65533;]H +&#65533;&#65533;`&#65533; &#65533;E&#65533;|&&#65533;sn&#65533;g&#65533;&#7022; &#65533;&#65533;&#65533;V &#65533;j&#65533;`&#65533;&#65533;0&#65533;&#65533;j&#65533;`K&#65533;i&#633;c&#65533;8&#65533;^&#65533;n &#65533;&#65533; `]&#65533; &#65533;~ 	8_:&#65533;^&#65533;&#65533;&#65533;c&#65533;&#65533;&#65533; |a&#65533;&#65533;&#65533;&#65533;p&#65533;&#65533;&#65533;5ln&#65533;&#65533;&#65533;&#65533;GN&#65533;
&#65533;&#65533;P&#65533;&#65533;e&#65533;&#65533;&#1768;M	&#65533;i&#65533;&#65533;hqYb&#65533;&#65533;h&#65533;&#65533;	6 &#65533;.&#65533; 
_&#512;&#65533;&#65533;k&#65533;&#65533;c)&#65533;&#65533;&#407;8bN&#65533;( ~n&#65533;&#65533;&#65533;&#65533;^&#65533;&#65533;&#65533;&#65533;&#65533;&#65533;a&#65533;&#65533;&#65533;&#65533;&#65533;&#65533;n`&#65533;mD &#65533;&#65533;b&#65533;&#65533;&#65533;&#384;8&#65533;&#65533;&#65533;	1&#2030;i&#65533;h&#65533;&#65533;V&#65533;&#65533;&#320;&#65533;&#65533; (&#65533;&#65533;n&#65533;&&#65533;0&#65533;&#65533;&#65533;_&#65533;i d&#65533;>o&#65533;&#65533;@&#25089;&#1134;&#65533;V&#65533;9Vc&#65533;iib&#65533;&#65533;[&#65533;]	&#65533;&#65533;&#65533;&#65533;&#65533;.&#65533;m6&#65533;&#65533;@&#65533;&#65533;&#65533;h&#65533;M&#280448;*&#65533;ot &#65533;~&#65533; &#65533;p&#65533;f&#65533;&#65533;&#65533; 	&#65533; &#65533;&#1862;b/a&#65533;f`>&#65533;&#65533;&#65533;&#65533;	&#65533;&#65533;y&#65533;&#65533;&#65533;&#65533;Ef&#1949;&#65533;&#65533;&#65533;&#65533;h Pa&#65533;&#65533;&#65533;&#65533;&#65533;*/a&#65533;H&#65533;Fy&#65533;&#65533;_&#65533;mz&#65533;&#65533;&#65533;Vq6&#65533;&#65533;y&#65533;l&#65533;q-&#65533;9N&#65533;&#65533;N&#65533;r&#65533;x $ &#1270;`&#65533;Mm&#65533;X&#65533;/&#65533;1NlGI&#65533;f&#65533;@h|I&#65533;&#65533; 4&#65533;&#65533; X&#65533;&#65533;=&#65533;(&#65533;|	&#65533;	&#65533;y 
&#65533; q&#65533;&#65533;	&#65533;&#65533;~&#65533;&#65533;	X&#65533;0j&#65533;&#65533;&#65533;&#65533;Fuz_G&#65533;	&#65533;&#65533;&#65533;gOh&#65533;&#65533;p#&#65533;h&#65533;^&#65533;&#65533;~&#65533;&#65533;N7&#65533;n P &#65533; hos&#192;s '&#65533;&#65533;&#65533; g&#65533;&#448;Y&#65533;	p&#65533;&#65533;&#65533;&#65533;&#65533;h<&#65533;`	&#65533;&#65533;&#65533;p&#65533;:Z&#65533;&#65533;&#65533;&#65533;g&#65533;_&#65533;&#832;SGK&#65533;a&#65533;&#65533;&#65533;&#65533;&#65533;&#65533;bI&#65533;&#65533;&#65533;&#65533;&#65533;u&#65533;&#65533;-x&#65533;&#65533;&#65533;I^`&#65533;1j&#65533;&#65533;^xk&#65533;o&#65533;k&#65533; '&#65533;a(&#65533;cD&#65533;&#65533;&#65533;p&#65533;xGg!&#65533;&#65533;x&#65533;&#65533;&#65533; &#65533;&#65533;&#65533;&#65533;]f];&#65533;o&#65533;%k&#65533;&#65533;&#65533;@a-&#65533;&#65533;&#65533;&#65533;&#65533;&#65533; &#65533;xV&#65533; 	v &#65533;&#65533;m*&#65533;&#65533;C&#65533;&#65533;D&#65533;&#65533;&#65533;&#65533;&#65533;&#65533;&#65533;wDq&#65533;&#65533;&#65533;i	&#65533; dIqs1&#65533;8&#65533;&#65533;&#65533;0&#65533;&#65533;v&#65533;VW.M&#65533; &#65533;~&#65533;&#65533;&#65533;	&#65533;&#65533;&#65533;nq&#65533;&#65533; &#1536;&#65533;&#65533;&#65533;&#65533;7&#65533;~&#65533;\nzVk&#65533;G d)a,&#65533;&#65533;&#65533;&#65533;&#65533;e&#65533;8&#65533;&#65533;6k&#65533;&#65533;/&#65533;\&#65533;&#65533;?x:`&#65533;&#65533;m^l<&#65533;oow	&#1033;p&#65533;&#65533;&#65533;cA|&#65533; &#65533;&#65533;&#65533;;F^&#65533;Po&#65533;&#65533;&#65533;&#65533;dg&#65533;F&#65533;&#65533;&#65533;y&#65533;&#65533;m=&#1181;&#65533;.nV&#65533;c&#65533;&#65533;m&#65533;~b>&#65533; &#1536;&#65533;w&#65533;!&#65533;b&#65533;&#65533;b+&&#65533;&#65533; P ^&#65533;gd&#65533;{B&#65533;	&#65533; &#65533;&#65533;&#65533;'>_&#65533;&#65533;c&#65533;'&#65533;&#65533;&#65533;&#65533;&#65533;&#65533;&#65533;>'+ @&#65533;&#65533;&#65533; $4H&#65533;&#65533;&#65533; <T`&#65533;&#193;$rtP&#65533;
@H@&#65533;@!&#65533;&#65533;`&#65533;&#65533;4	&#65533;&#65533;:`H9&#65533;aD&#65533;(&#65533;&#65533;&#323;.&#65533;P&#65533;&#65533;&#65533;&&#65533;fh &#65533;&#65533;&#65533;&#65533;W3,&#65533;zr&#65533;&#65533;Z&#65533;&#65533;-k&#65533;,&#1716;j&#65533;2&#65533;&#65533;&#65533;-&#1847;&#65533;&#65533;&#1069;k&#1518;1h&#65533;&#65533;&&#65533;^1w&#65533;7.%&#65533;C&#65533;L&#65533;&#65533;&#65533;&#65533;&#65533;
*<&#65533;&#65533;&#65533;&#65533;E\2&#65533;&#1536;&#133;&&#65533;*&#65533;&#65533;&#65533;@e&#65533;$_0&#65533;&#65533;&#65533;	pV&#65533;&#65533;&#65533;
jG!&#65533;
"p&#65533;*&#65533;&#65533;1+0&#65533;&#65533;&#65533;	,>&#65533;&#65533;&#65533;&#65533;&#65533;&#65533;Tv&#65533;&#65533;&#65533;&#65533;&#65533;&#65533;&#65533;&#65533;&#65533;&#65533;&#65533;&#65533;t>\g&#65533;&#65533;nW&#65533;,&#65533;A&#65533;&#65533;k_0&#1908;hB	 &#65533;d&#65533;	&#65533; qd	P	^9``g4&#65533;x&#159;bj&#65533;a&#65533;P&#65533;&#65533;arFX`|&#65533;&#65533;`#v&#65533;&!>&#65533;X&#65533;:ipG3&#65533;-&#65533;:
&#65533;&#65533;d-&#65533;&#65533;W\eG&#65533;x&#65533;&#65533;&#65533;B`c&#65533;&#65533;&#1365;&#65533;D&#1703;&#65533;&#65533;^&#65533;x&#65533;Pv&#65533;#&#65533;e&#65533;&#65533;&#65533;&#1365;&#65533;q&#65533;&#65533;F]&#65533;i#&#65533;a2&#65533;$ZC
&#65533;TX&#65533;&#65533;!re&#65533;&#65533;'&#65533;}&#65533;&#65533;&#65533;[!.2&#65533;&#65533;x&#65533;e"\(V&#65533;]&#65533;	
&#14282;&#65533;&#65533;&#1229;&#65533;F&#65533;&#1426;&#65533;JD&#65533;&#65533;&#65533;Z&#65533;&#1447;gu&#65533;X&#65533;&#65533;x&#39450;&#65533;&#65533;*[&#65533;"&#65533;&#65533;&#65533;Q"}%&#65533;W&#65533;&#65533;&#65533;&#65533;&#65533;&#65533;&#65533;&#65533;&#65533;+&#65533;&#65533;
;,&#65533;&#65533;{&#65533;&#65533;&#65533;&#170;k&#65533;!&#65533;&#65533;&#65533;y1&#65533;h&#65533;&#65533;"{-&#65533;&#65533;j&#65533;-&#65533;&#65533;&#65533;&#39584;&#65533;2Z&#65533;&#65533;B&#65533;&#65533;^&#65533;&#65533;z&#1547;&#1978;&#65533;.&#65533;&#65533;&#65533;;/&#65533;&#65533;&n&#65533;&#918;&#46590;&#65533;
&#65533;&#65533;&#65533;&#65533;
<0&#65533;&#65533;*&#65533;&#65533;&#65533;J&#65533;&#65533;&#65533;&#65533;&#65533;&#65533;&#65533;&#65533;&#65533;&#65533;&#65533;&#65533;[|1&#65533;&#65533;&#65533;*&#65533;&#65533;p&#65533;&#65533;&#65533;J&#65533;ag|2&#65533;)&#65533;l&#65533;&#65533;2K&#65533;.&#65533;&#34977;n&#65533;&#50876;2&#65533;9&#48947;Y&#65533;&#65533;&#65533;&#65533;{&#65533;&#562;&#65533;&#65533;&#65533;I+&#65533;&#65533;&#65533;-s&#65533;2&#65533;&#65533;&#65533;&#65533;&#65533;&#65533;E1&#65533;Yk&#65533;&#65533;&#65533;>&#65533;&#65533;&#65533;&#1079;&#65533;&#65533;\&#65533;}6&#65533;&#65533;:&#65533;3&#65533;Q&#65533;&#65533;&#65533;&#65533;&#65533;<&#65533;&#65533;i&#65533;}7&#1930;y=(&#65533;aC&#65533;&#65533;&#65533;&#65533;&#1437;7&#65533;&#65533;&#65533;&#1522;2<5&#65533;U&#65533;}&#65533;&#65533;&#65533;K>9&#65533;{M&#65533;&#65533;n&#65533;&#65533;&#65533;{&#65533;9&#1480;&#65533;0&#65533;y1&#65533;&#761;p&#65533;&#65533;+&#35707;&#947;&#65533;}w4&#65533;&#65533;x&#1647;&#65533;;&#418;_>X`&#65533;&#940;&#65533;&#65533;q;&#65533;:&#65533;&#65533;+?p&#65533;`&#65533;>3h&#65533;9&#65533;G&#65533;&#65533;&#65533;&#65533;k_&#65533;&#65533;m/J&#65533;2&#65533;n&#65533;&#65533;&#22223;l&#65533;&#65533;&#65533;&#65533;!&#65533;]&#65533;&#65533;&#65533;&#65533;&#65533;j&#65533;&#65533;&#65533;^&#65533;&#65533;&#65533;&#717;&#65533;&#65533;&#65533;v&#65533;&#65533;V&#65533;&#65533;'&#65533;&#65533;&#65533;&#65533;Q&#65533;U&#65533;&#65533;W(&#65533;{
&#65533;@&#65533;2&#65533;&#65533;$w&#65533;U&#65533;R&#65533;&#65533;H"x@&#65533;Vs&#65533;&#65533;p`&#65533;S&#65533;&#65533;&#167;&#65533;&#65533;OCc&#654;&#65533;&#65533;&#65533;8&#65533;+&#65533;&#65533;I&#65533;&#65533;&#65533;`HZ&#65533;K(&#302;&#65533;&#65533;ww)]&#65533;&#65533;&#65533;&#65533;&#65533;q.w&#65533;&#65533;I&#65533;&#65533;&#65533;'&#65533;&#65533;i#s*UY8&#65533;&#65533;!rQ['W
&#65533;7>&#65533;	l&#65533;]<&#65533;&#65533;
&#65533;&#65533;&#65533;!p&#65533;&#65533;&#65533;&#65533;&#65533;(G~&#65533;P&#65533;*&#65533;
&#65533;&#65533;(&#65533;&#65533;ks&#65533;c&#65533;&#65533;&#65533;16*&#65533;}p, i&#65533;:&#65533;(xo,C&#65533;&#65533;X(>.&#143;&#65533;&#65533;d&#65533;&#65533;&#65533;&#1104;M&#65533;#&C&#65533;;F&#65533;&#529;x&#65533;&#65533;
&#65533;&#65533;&#65533;>:P&#65533;&#65533;&#283;&1G&#65533;&#65533;&#65533;&#65533;&#65533;&#65533;|%.)GJ!b&#65533;_s)&#65533;&#65533;&#65533;r0,&#65533;U&#65533;@&#65533;&#65533;&#65533;x&#65533;%&#65533;&#65533;(>`&#65533;&#1113;&#65533;D[1&#65533;&#65533;Id&#1458;z&#65533;&#65533;&8&#65533;&#891;&#65533;&#1175;&#65533;&#65533;&&#65533;&#169;N&#65533;e&#65533;P&#65533;&#65533;d2G&#65533;&#65533;V&#65533;&#65533;&#65533;&#65533;]&#65533;&#65533;&#65533;i&#65533;&#65533;&#65533;&#65533;&#65533;&#65533;&#65533;&#65533;Y&#65533;c&#1170;&#65533;&#65533;t"@z1|&#1445;&#65533;&#65533;&#65533;e?&#1257;&#1033;ZL&#65533;tA"&#65533;&#65533;X&#65533;&#65533;&#65533;&#65533;&#65533;C&#65533;&#65533;PH&#65533;R&#65533;*&#65533;&#65533;%?&#65533;RxY&#65533;Y&#65533;&#65533;&#65533;&#65533;n&#65533;&#1177;&#65533;+&#65533;&#65533;&#65533;&#65533;C&#65533;QV&#1204;&#65533;&#65533;j)AazH&#65533;&#65533;&#65533;&#65533;&#1586;&#65533;H&#65533;&#65533;8U&#65533;HX4*T&&#65533;"&#65533;Nu&#65533;4&#65533;&#65533;&#65533;&#1320;rUX&#65533;&#299;\f?&Fr&#65533;&#65533;\e%#1&#65533;&#65533;&#65533;uU&#65533;&#65533;U&#65533;&#65533;&#939;>&#65533;&#65533;&#65533;D &#1770;W<&#65533;&#65533;&#65533;&#65533;&#49643;}&#65533;&#704642;D&#65533;&#65533;X&#65533;8 qU&#65533;K=i&#1515;!v&#65533;&#65533;&#1360; X&#65533;&#65533;&#65533;&#65533;e5SC&#65533;	&#65533;\&#65533;&#65533;k&#65533; 'k&#65533;m&#65533;&#65533;Y'&#65533;c&#65533;&#1626;&#65533;&#65533;l&#65533;&#65533;XK&#65533;&#65533;&#1456;&#65533;D#&#65533;s&#65533;&#65533;&#65533;&#65533;&#65533;=.r&#65533;&#65533;&#65533;&#65533;2&#65533;&#65533;&#65533;}.t&#65533;+&#65533;&#65533;R&#65533;&#65533;&#1469;.v&#65533;&#65533;&#65533;&#65533;:&#65533;`&#65533;&#65533;&#65533;&#65533;&#1677;&#65533;6D&#65533;&#65533;$ 	&#65533;&#65533;7&#65533;}/{&#65533;&#65533;^&#65533;&#65533;w&#65533;&#65533;&#65533;/~&#65533;&#65533;&#65533;&#65533;7&#65533;&#65533;&#65533;&#65533;&#65533;&#65533;&#65533;&#65533;.0&#65533;&#65533;`38&#65533;^&#65533;&#65533;#&#65533;	?&#65533;&#65533;&#65533;/$&#65533;^&#65533;z&#65533;&#65533;u&#65533;&!&#65533;&#65533;&#65533;&#65533;&>1&#65533;&#65533;S&#65533;&#65533;&#65533;&#65533;&#65533;.~1&#65533;c,&#65533;&#1272;&#65533;6&#65533;1&#65533;s&#65533;&#65533;&#65533;X&#65533;d&#65533;+T[

DFq%&#65533;&#65533;%3&#65533;&#65533;NN&#65533;&#65533;&C&#65533;&#65533;R&#65533;2&#65533;&#65533;&#65533;&#65533;,sy&#65533;^&#65533;&#65533;&#65533;.&#65533;&#65533;&#65533;b63&#65533;&#1004;&#65533;4&#65533;y&#65533;nF&#65533;&#65533;|d  @&#65533;p&#65533;&#65533;&#65533;&#65533;\&#65533;Y&#65533;d-&#65533;YO&#65533;V>&#65533;&#1030;>4&#65533;&#65533;&#65533;E3&#65533;&#1102;~4&#65533;#-&#65533;IS&#65533;&#1174;&#65533;0d&#65533;:&#1944;^&#65533;&#1246;&#65533;4&#65533;C-&#65533;Q&#65533;&#65533;&#1318;F&#65533;&#65533;F&#65533;~&#65533;&#1326;~5&#65533;c-&#65533;Y&#65533;&#1449;hd&#65533;I&#65533;e&#1466;&#1534;&#65533;5&#65533;&#65533;-lO&#65533;Z&#65533;8%)?[=&#65533;e3&#65533;&#65533;&#65533;~6&#65533;&#65533;&#65533;R!K&#65533;&#65533;&#1086;6&#65533;&#65533;&#65533;&#65533;mZ&#65533;I&#65533;&#65533;o&#65533;&#65533;-&#65533;q&#65533;&#65533;&#1854;&#65533;6F&#65533;&#65533;Mk&#65533;&#65533;&#65533;&#65533;~7&#65533;%&#65533;miV&#65533;&#65533;7&#65533;&#65533;o&#65533;9Et%&#65533;2&#65533;-&#65533;&#65533;\&#65533;&#65533;_N&#65533;="J&#65533;&#65533;&#65533;&#65533;&#1117;&#65533;u&#65533;&#65533;8&#65533;?}&#65533;?';&#1799;&#65533;&#65533;#B.&#595196;&#65533;&?9&#65533;S&#65533;&#613628;&#65533;.9&#65533;c.&#65533;&#1276;&#65533;6&#65533;9&#65533;s&#65533;&#65533;;V&#65533;k&#65533;&#65533;&#65533;'Lx&#65533;9:&#1171;&#65533;&#65533;&#65533;3&#65533;&#65533;N:&#1315;.&#65533;&#65533;S&#65533;&#65533;V&#65533;:&#1459;&#65533;&#65533;&#65533;s&#65533;&#65533;^&#65533;z&#65533;9&#65533;&#65533;&#65533;+&#65533;&#65533;&#65533;&#65533;CT	&#65533;&#65533;&#65533;&#65533;n;&#65533;&#65533;.&#65533;&#65533;&#1277;&#65533;Z&#65533;@%|>Hj&#65533;z0&#65533;\&#65533;&#65533;/&#65533;&#65533;&#65533;&#65533;&#65533;?&#65533;&#65533;&#65533;i&#65533;&#65533;&#65533;O&#65533;a &#65533;&#65533;&#65533;S&#65533;&#65533;<&#65533;&#65533;^	&#65533;&#65533;&#65533;y&#65533;|&#65533;&#65533;<&#65533;,&#65533;&#787;&#65533;&#65533;&#65533;?=&#65533;&#65533;&#65533;&#65533;&#65533;&#65533;&#236;&#65533;8\F&#65533;&#65533;&#65533;&#1278;&#65533;&#65533;&#65533;&#65533;&#65533;7&#65533;&#65533;&#65533;&#65533;{&#65533;C&#65533;&#65533;&#65533;q/&#65533;&#65533;&#65533;&#65533;&#65533;_&#65533;X&#65533;&#65533;q&#65533;&#65533;&#65533;&#65533;7>&#65533;&#65533;/&#65533;&#65533;O]&#65533;&#65533;&#65533;|&#65533;&#65533;n&#65533;S&#65533;&#65533;&#65533;&#65533;>&#65533;&#65533;X&#65533;7&#65533;&#65533;&#65533;&#65533;|\&#65533;&#65533;&#65533;&#65533;&#65533;&#65533;&#65533;&#65533;~&#65533;W&#65533;y&#65533;V&#65533;]&#65533;w?&#65533;&#65533;&#65533;&#65533;&#65533;&#65533;&#2029;?&#65533;&#65533;-&#1824;&#65533;&#65533;&#65533;&#65533;&#65533;&#65533;&#65533;&#65533;&#65533;&#65533;&#65533;U[&#65533;M"&#65533;N D&#65533;&#65533;&#65533;&#65533;&#65533; V&#65533;~ *&#65533;&#65533;a_&#65533;&#65533;q&#65533;&#65533;
&#65533;&#65533;v^#o&#65533;Q&#65533;&#65533; &#65533;`&#65533;&#65533; &#65533;]&#65533;9`&#65533;H&#65533; &#65533;&#65533;&#65533;&#441;&#65533;&#1925;&#65533;	&#65533;.!&#65533;&#65533;&#65533;&#65533;nR&#65533;&#65533;]0&#65533;#&#65533; ^!&#65533;zO&#65533;`&#65533;u`&#65533;&#65533;&#65533;J&#65533;&#65533;&#65533;&#65533;^&#65533;&#65533;!&#65533;a&#65533;])&#65533; &#65533;	&#65533;&#65533;&#65533;&#65533;&#65533;!6]&#65533;&#65533;Ja&#65533;&#65533;^&#65533; J&#65533;v &#65533;]$&#65533; ."#"&#65533;:O&#65533;&#1966;b#V&#65533; &#65533;&#65533;&#65533;I&#1121;&#65533;Y&#65533;'&#65533;&#65533;#&#65533;[	j_&#65533;&#65533;'&#65533;&#65533;b"&#65533;u!"&#1413;"&#65533;",ba(&#65533;_J&#65533;&#65533;Qb,&#65533;&#65533;b&#65533;&#65533;&#65533;qb&#65533;&#65533;0&#65533;,&#65533;&#65533;(&#65533;&#65533;$&#65533;&#65533;0.#&#65533;&#65533;&#65533;&#65533;r`2#5&#65533;`1&#65533;&#65533;1&#65533;aa&#65533;b5v#:c"&#65533;&#65533;&#65533;"]&#65533;&#65533;7&#65533;&#65533;&#65533;]&#65533;&&#65533;!&#65533;&#65533;&#65533;&#65533;&#65533;#<&#65533;8&#65533;4&#65533;&#15232;&#65533;a<&#65533;&#65533;&#65533;&#65533;&#65533;,E"&#65533;&#65533;#&#65533;@~&#65533;<F&#65533;/&#1699;9&#65533;B?&#65533;&#65533;&#65533;c2&#65533;&#65533;BNd&#65533;$9&#65533;&#65533;&#65533; Zo&#65533;_&#65533;Q&#65533;G
_Cj&#65533;x=2&#1954;2~$J&#1182;E&#65533;Z&#65533;&#65533;E4&#65533;&#65533;~&#65533;4&#65533;$M&#65533;^H&#65533;S^&#1294;&#65533;@&#65533;IJdM&#65533;&#65533;&#65533;&#65533;!=>&#65533;&#65533;D#&#65533;#P&&#65533;&#65533;&#65533;$&#65533;&#65533;h#]P&#65533;*%U&#65533;&#65533;J6T&#65533;<%B"eUv&#65533;&#65533;1&#65533;E&#65533;V&#65533;&#65533;r&#65533;W&#65533;&#65533;&#65533;]&#65533;&#65533;&#65533;M&#65533;e"r%Z&#65533;e&#1729;&#65533;eI&#65533;&#65533;I&#677;^&#65533;&#65533;Z&#65533;_h&#65533;&&#65533;d'&#65533;%az]f&#65533;]&#65533;a^&cb]_&#65533;&#65533;&#65533;&#65533;4fcVf&#65533;&#65533;XY*&#65533;OZ&#65533;gB&#65533;cf&#65533;%&#65533;l$0&#65533;&#65533;g&#65533;&#65533;&#65533;a&#65533;Sj&&#65533;&#65533;&l&#65533;P&#65533;]&#65533;&#65533;+&#65533;el&#65533;&#65533;j&#65533;%T&#65533;&#65533;T&#65533;&p"@h&#65533;&#65533;h&#65533;`Ggl&#65533;&#65533;&#65533;dkFd@"'lgmn&#65533;LB&#65533;i*&#65533;X6gO>&#65533;u~&#65533;tJ&#65533;&#65533;H&#65533;QVgwZ&v&#65533;f;:&#65533;k&#65533;&#65533;gJ&#65533;r&#65533;&#65533;x&#65533;%y&#65533;'c&#65533;'s&#65533;&#65533;v&#65533;'}6&#65533;wf&#65533;&#65533;&#65533;q&#65533;g}r&#65533;&#65533;-&#65533;eg
&#65533;^&#65533;g&#65533;P'e*&#65533;(&#65533;&#65533;&#65533;l&#65533;6.&&#65533;&#65533;e':h&#65533;j&#65533;&#65533;&#661;&#65533;ZhT&#65533;&#20958;%&#65533;F&#65533;
f0&#65533;(&#65533;&#65533;6f'~"(w&#65533;(&#65533;&#65533;&#65533;Egx&#65533;&#65533;d&#65533;&#65533;&#65533;&#65533;h&#65533;&#65533;&#65533;&#65533;r&#65533;)&#65533;hW&#65533;h[:&#65533;&#65533;&#65533;iU&#65533;&#65533;&#65533;(g&#65533;(&#65533;*&#65533;&#65533;(i&#65533;&#65533;iN)U:i&#65533;j'&#65533;&#43478;&%&#65533;&#65533;'&#65533;&#65533;&#28870;&#65533;Orib^h&#65533;&#65533;)MV&#65533;&#65533;&#65533;m&#935;&#65533;&#65533;&#65533;&#65533;&#65533;&#65533;o&#65533;i&#65533;&#65533;(KN&#65533;&#65533;&#65533;#n&#65533;)E&#65533;)&#65533;&#65533;&#65533;&#65533;
&#65533;G&#169;&#65533;&#65533;&#65533;=&#65533;)&#65533;N$&#65533;&#65533;&#65533;o&#65533;&#65533;.&#65533;&#65533;&#65533;fi&#65533;j&#65533;&#65533;"&#65533;&#65533;i&#65533;b&#65533;*&#65533;&#65533;&#65533;d&#65533;j&#43538;j&#65533;&#65533;&#65533;&#65533;&#65533;^%Me&#65533;2&#65533;j&#65533;q&#65533;&#65533;&#65533;&#65533;0F&#65533;&#65533;F)&#65533;&#65533;>&#65533;&#65533;/b&#65533;&#65533;&#65533;j>ri@  !&#65533;   ,&#65533; &#65533;&  &#65533; H&#65533;&#65533;&#65533;&#65533;*\&#560;&#65533;&#199;#J&#65533;H&#65533;&#65533;
$L&#65533; &#65533;&#65533;G
dTA@&#339;(S&#65533;\&#626;&#65533;&#727;8P&#65533;@&#65533;,` &#65533;&#65533;A&#65533;I&#65533;&#65533;&#1123;H&#65533;R&#65533;&#65533; A0\h0`@
&#65533;F&#65533;`&#65533;&#65533;&#1199;`&#202;&#65533;&#65533;&#65533;	x&#65533; &#65533;L&#65533;V5&#65533;`(&#1659;x&#65533;&#65533;E&#65533;&#65533;2&#65533;k@&#65533;&#65533;=>&#65533;@&#65533;#&#65533;&#65533;J&#65533;L&#65533;&#65533;G ,&#65533;&#65533; d	2x&#65533;&#65533;C&#65533;&#65533;!+&#65533;^&#858;&#65533;	h&#65533;
&#65533;&#65533;&#65533;H
 xp&#65533;&#65533;&#65533;*D&#65533;&#1722;&#65533;&#65533;&#65533;T&#65533;P&#65533;&#65533;&#65533;&#65533;&#65533;
(`&#65533;9&#65533;&#65533;?h &#65533;@&#65533;&#65533;&#195;&#65533;&#65533;i&#65533;&#65533;
P;&#65533;M&#65533;f&#65533;&#65533;&#65533;;&#54846;&#65533;&#65533;&#65533;E &#65533;x&#65533;&#65533; &#65533;]I&#65533;e&#65533;&#65533;M@&#65533;vPAA&#65533;&#65533;&#65533;v&#65533;&#65533;DjU%@&#65533;&#65533;&&#65533;&#65533;&#65533;&#65533;e8&#65533;&#65533;0&#65533;&#65533;P&#65533;*&#65533;h&#65533;8&#65533;&#65533;<&#65533;&#65533;&#65533;@)&#65533;Di&#65533;H&&#65533;&#65533;L6&#65533;&#65533;PF)&#65533;TVi&#65533;Xf&#65533;&#65533;\v&#65533;&#65533;`&#65533;)&#65533;d&#65533;i&#65533;h&#65533;&#65533;&#65533;l&#65533;&#65533;&#65533;p&#65533;)&#65533;t&#65533;i&#65533;x&#65533;&#65533;|&#65533;&#65533;&#30656;*&#34820;j&#34888;&&#65533;&#34956;6&#65533;&#35024;F*&#39188;V&#65533;&#65533; LH$<& &#65533;&#65533;Z*&#65533;G8b&#65533;L8&#65533;P&#65533;Q&#65533;A&#65533; @p&#65533;2&#65533;
#d%:&#65533;&#65533;@$&#256;A&#65533;6&#1152;B&#65533;&#39596;&#65533;+&#65533;X&#1360;.&#65533;&#65533;&#65533;U&#871;]&#65533;&#65533;f&#65533;&#65533;I&#65533;&#43865;&#65533;~+.&#65533; !&#65533;   ,&#65533; &#65533;+  &#65533; H&#65533;&#65533;&#65533;&#65533;*\&#560;&#65533;&#199;#J&#65533;H&#65533;&#65533;C3j&#65533;&#561;&#65533;&#463; C.&#65533;@&#65533;&#531;(S&#65533;\&#65533;dZ&#668;I&#65533;&#65533;M&#65533;/+&#65533;&#65533;&#627;&#65533;&#982;^&#65533;&#65533;I&#65533;&#65533;&#1123;s2 &#65533;B&#65533;J&#65533;JufP	@&#65533; &#65533; ZTK&#65533;lF&#65533; ( ` X&#65533;&#65533;&#65533;K&#65533;.&#65533;&#65533;$&#65533;t&#65533;`&#65533; &#65533;
L&#65533;% &#65533;;&#65533;&#65533;N&#144;#&#65533;d&#65533;&#65533;&#65533;&#65533;&#65533;- P&#65533;`1&#65533;	$&#65533;&#65533;&#65533;&#65533;&#1963;P&#65533;&#65533;v1&#65533;&#65533;H&#734;&#65533;Q&#65533;&#65533;r.&#65533; C&#65533;&#65533;&#65533;*&#65533;]L&#65533;8h+_~&#65533;&#1061;/@e&#65533;/q&#65533;&#65533;&#65533; &#65533;&#65533;&#65533;/&#65533;\&#65533;@A&#65533;(x&#65533;&#65533;p&#65533;	d&#65533;&#65533;&#65533;&#65533;:&#1504;a&#65533; &#65533;&#65533;1&#65533;&#65533;&#65533;8W&#65533;&&#65533;&#65533;&#65533;6&#65533;&#65533;&#65533;F(&#65533;Vh&#65533;f&#65533;&#65533;v&#65533;&#65533; &#65533;(&#65533;$&#65533;h&#65533;(&#65533;&#65533;&#65533;,&#65533;&#65533;&#65533;0&#65533;(&#65533;4&#65533;h&#65533;8&#65533;&#65533;<&#65533;&#65533;&#65533;@)&#65533;Di&#65533;H&&#65533;&#65533;L6&#65533;&#65533;PF)&#65533;TVi&#65533;Xf&#65533;&#65533;\v&#65533;&#65533;`&#65533;)&#65533;d&#65533;i&#65533;h&#65533;&#65533;p&#65533;-@@&#65533;&#65533;i&#65533;t&#65533;-&#65533;V&#65533;&#65533;Y&#65533;i&#65533;&#65533;&#65533;n&#65533;dB&#65533;eP&#65533;\e0&#65533;A&#65533;h&#65533;(iM&#65533;&#65533;b&#65533;&#65533;	&#65533;E AB8&#65533;&#65533;&#65533;&#65533;&#65533;&#65533; &#65533;&#65533;&#65533;F&#65533;&#65533;&#486;&#65533;&#65533;&#65533;*&#47924;&#1466;X@ !&#65533;   ,&#65533; &#65533;)  &#65533; H&#65533;&#65533;&#65533;&#65533;*\&#560;&#65533;&#199;#J&#65533;H&#65533;&#65533;E &#65533;&#561;&#65533;&#463; C&#65533;r@	&#65533;\&#626;&#65533;&#727;0A:&#65533;`@&#65533;&#408;8s&#65533;&#65533;&#595;&#65533;&#65533;&#65533;I&#65533;&#65533;&#1123;.g&#65533;&#65533;&#65533;&#65533;&#1255;P&#65533;&#65533; &#65533;A&#1323;X&#65533;m&#65533;&#65533;*`4&#65533;&#65533;A&#65533;&#1651;h+&#65533;<&#65533;&#65533;X&#65533;
6(&#65533;!&#65533;&#1915;xNm&#65533;&#65533;&#65533;	(&#65533;`5&#65533;&#65533;&#65533;X&#65533;R&#65533;&#65533;@&#65533;&#65533;&Te&#65533;&#65533;&#65533;&#65533;&#65533;&#65533;&#65533;A&#65533;gP&#65533;L&#65533;&#65533;&#701;nP&#65533;+&#65533;&#65533;&#65533;&#65533;fP&#1460;&#65533;&#65533;H&#65533;;&#65533;&#65533;$0 `v&#65533;p+_&#58368;
4|&#65533;KA&#65533;&#819;kw8@&#65533;L,&#65533;(n|v&#65533;&#65533;&#65533;&#1259;_&#1022;&#65533;&#65533;&#65533;&#65533;&#65533;&#735;O&#65533;&#65533;&#65533;&#65533;&#65533;&#65533;&#65533;&#65533;&#1023;&#65533;&#65533;&#65533; (&#65533;&#65533;h&#65533;&#65533;&&#65533;&#65533;&#65533;6&#65533;&#65533;&#65533;F(&#65533;Vh&#65533;&#65533;\&#65533;&#65533;5&#65533;&#65533;W&#65533;	&#65533;y&#65533;	 &#65533;A&#65533;&#65533;&#65533;&#65533;&#65533;x&#65533;&#65533;&#65533;-&#65533;h&#65533;8&#65533;&#65533;<&#65533;&#65533;&#65533;@)d&#65533;&#65533;e		&#65533;H`&#65533;U&#65533;&#65533;-4&#65533;&#65533;w&#65533;P9&#65533;&#65533;=&#65533;&#518;R]9&#65533;d&#65533;i&#65533;h&#65533;&#65533;cA&#65533;&#65533;U^&#65533;:5&#65533;j&#65533;i&#65533;x&#65533;&#65533; &#65533;&#65533;&#30656;h@ !&#65533;   ,&#65533; &#65533;%  &#65533; H&#65533;&#65533;&#65533;&#65533;*\&#560;&#65533;&#199;#J&#65533;H&#65533;&#65533;&#324;
(&#65533;&#65533; &#65533;&#65533;&#65533; C&#65533;I&#65533;&#65533;&#595;#8&#65533;&#65533;@&#65533;"&#65533;&#65533;I&#65533;&#65533;&#859;8C.(`aB8(X@&#65533;&#65533;Q&#65533;&#628;&#65533;&#1255;PJP&#65533;@&#65533;&#65533;* &#65533;&#65533; 	6l<&#65533;&#65533;&#1651;h-nT&#65533;@&#65533;X&#65533; a  d&#65533;&#65533;&#65533;&#2047;fh&#65533;&#65533;P&#65533;&#65533;b&#306051;%P&#65533;&#65533;&#65533;&#65533;G&#65533;&#65533;3k>&#65533;T`&#65533;[!,0*@&#65533;W&#65533;\&#65533;p&#65533;&#65533;&#65533;&#1520;c+&#304;!&#65533;i&#65533;S&#65533;&#65533;@&#65533;&#65533;&#65533;&#65533;&#65533;&#65533;&#65533;&#65533;&#65533;&#65533;&#65533;+_&#65533;&#65533;UJ&#65533; Y.&#65533;w1&#65533;@&#65533;B&#65533;&#65533;&#65533;&#65533;&#65533;U9a&#65533;&#65533;\PP&#65533;+&#65533;p!&#65533;&#65533;O&#65533;)&#65533;&#65533;&#65533;	&#65533;a&#65533;Q&#65533;&#65533;	&#65533;@}&#65533;&#65533;&#65533;y&#65533;&#65533;&#65533;6&#65533;&#65533;&#65533;F(&#65533;Vh&#65533;f&#65533;&#65533;v&#65533;&#65533; &#65533;(&#65533;$&#65533;h&#65533;(&#65533;&#65533;&#65533;,&#65533;&#65533;&#65533;0&#65533;(&#65533;4&#65533;h&#65533;8&#65533;&#65533;<&#65533;&#65533;&#65533;@)&#65533;Di&#65533;H&&#65533;&#65533;L6&#65533;&#65533;PF)&#65533;TVi&#65533;Xf&#65533;&#65533;\v&#65533;&#65533;`&#65533;)&#65533;d&#65533;i&#65533;h&#65533;&#65533;&#65533;lv)&#65533;&#65533;*(&#65533;au_A&#1376;y&#65533;&#65533;g
P&#65533;&#65533;G&#65533;Q&#65533;&#65533;&#65533;~&#65533;&#65533;G&#65533;:"&#65533;AD&#65533;Cv9&#65533;&#65533;m
-H&#65533;&#65533;&#65533;)&#65533;r&#65533;68&#65533;@V&#65533;6&#65533;&#65533;@(j&#65533;|&#65533;&#65533;*&#65533;&#65533;&#65533;&#65533;&#65533;UE&#65533;&#65533;`&#65533;&#65533;j&#65533;&#65533; !&#65533;   ,&#65533; &#65533; &#65533;&#65533; &#65533; H&#65533;&#65533;&#65533;&#65533;*\&#560;&#65533;&#199;#J&#65533;H&#65533;&#65533;&#331;3j&#65533;&#65533;P &#463; C&#65533;I&#65533;&#65533;&#595;(Snt &#65533;&#65533;&#663;0c&#668;I&#65533;&#65533;M&#65533;.o&#65533;&#65533;&#627;&#65533;&#991;(!8 J&#65533;&#65533;&#1123;Hu&#65533;&#65533;T&#65533;&#484;P&#65533;J&#65533;Jua&#65533;&#65533;U&#65533;j&#65533;&#65533;&#65533;g(&#65533;&#65533;vK&#65533;&#65533;Y&#65533;&#65533;&#65533;&#65533;&#1386;&#65533;&#1655;p&#65533;&#701;J0&#65533;&#1851;x&#65533;&U&#65533;&#65533;&#65533;&#2047;)&#65533;*L&#65533;&#65533;&#65533;&#200;I&#65533;Z&#65533; &#65533;&#272;#K&#65533;j&#65533;&#65533;&#720;[56X&#65533;f&#800;C&#65533;e&#65533;&#65533;&#65533;&#65533;&#354;S&#65533;&#65533;K&#65533;&#65533;RQ&#65533;c&#734;M&#65533;&#65533;m&#65533;&#65533;&#65533;&#891;&#65533;&#65533;&#65533;&#65533;%&#65533;n&#65533;t&#65533;&#65533;&#65533;/O&#956;y&#65533;&#65533;&#65533;z&#65533;&#53050;&#65533;&#65533;k&#65533;k&#65533;&#916;/&#65533;&#65533;i&#65533;o&#65533;_&#65533;:g&#65533;&#65533;C&#65533;&#65533;p&#65533;&#65533;&#65533;&#65533;t&#65533;>&#65533;&#65533;G&#65533;b&#65533;&#65533;&#65533;x&#65533; &#65533;F&#65533;*&#65533;&#65533;&#1177;|&(tju&#65533;Kc&#65533;)(&#65533;h&#65533;&#65533;&#65533;&#65533;*&#65533;E8&#4489;1&#65533;V&#65533;&#65533;<X&#65533;&#65533;x&#1543;&#65533;&#65533;2&#65533;&#65533;&&#65533;&#65533;&#65533;z98&#65533;&#65533;4N&#65533;b&#65533;8&#65533;%&#65533;A~x&#65533;9	&#1485; T(&#65533;y&#65533;&#1178;tH6I&#65533;`&#65533;&#65533;NV&#65533;&#65533;&#65533;&#65533;&#65533;&#65533;\B%e]&#65533;ye&#65533;Y"(&#65533;5i&#65533;&#1047;&#65533;&#65533;&#65533;&O&#65533;&#65533;9&#65533;&#65533;m&#65533;&#65533;*y&#65533;&#65533;&#65533;&#65533;&#65533;'OJ&#65533;h&#26564;&#65533;D&#2014;&#65533;QY&#65533;&#65533;&#65533;&#65533;&#65533;&#65533;&#65533;r&#65533;@|Y&#65533;!&#65533;&#65533;&#65533;&#65533;&#65533;&#65533;1&&#65533;z&#65533;&#65533;jD&#65533;BJ&#65533;&#65533;&#65533;&#65533;&#65533;j&#65533;&#65533;&#65533;j+Ct>z&#65533;&#65533;'&#21180;KP&#65533;&#65533;&#65533;&#65533;&#65533;&[&#65533;&#65533;6&#65533;a&#65533;6,&#65533;&#65533;J&#65533;&#65533;&#65533;[$cvZ+&#65533;&#65533;z&#65533;&#40175;&#65533;+.&#65533;V&#65533;&#36428;&#65533;&#65533;' &#65533;&#65533;&#65533;*&#65533;&#65533;Z-&#65533;&#65533;&#65533;&#65533;&#65533;&#65533;&#10986;{&#65533;&#65533;;&#65533;p&#65533;U&#65533;&#65533;&#65533;
\(&#65533;{&#936;&#65533;Y&#65533;/x&#65533;>&#65533;f&#65533;&#65533;j1&#65533;&#65533;F&#65533;&#65533;&#65533;	o|'j&#65533;+2&#65533;e&#65533;&#65533;&#612;&#65533;Z&#1082;,&#65533;&#65533;(&#65533;J6&#65533;Z&#65533;&#65533;&#65533;0&#65533;9&#65533;,&#65533;&#65533;&#65533;&#65533;&#65533;f&#65533;&#65533;f&#65533;^&#65533;FWI]g&7}qk&#65533;&#65533;&#65533;Rsyi&#65533;+v&#65533;&#65533;&#65533;&#65533;&#65533;t&#65533;L&#65533;&#65533;&#65533;Rg&#65533;`&#65533;&#65533;&#65533;&#65533;&#65533;v&#65533;,&#65533;2&#65533;)&#65533;&#65533;&#65533;&#65533;&#65533;&#1984;.&#65533;&#65533;&#65533;n&#65533;&#65533;'&#65533;&#65533;&#65533;7&#65533;&#65533;&#65533;G.&#65533;&#65533;Wn&#65533;&#65533;C&#65533;/&#65533;s;&#65533;&#65533;&#65533;&#65533;b:&#65533;@&#65533;&#65533;n&#65533;&#39463;&#65533;&#65533;&#43831;&#65533;&#65533;&#999;&#65533;A&#65533;&#65533;{&#65533;9&#65533;.(&#65533;&#65533;&#65533;&#65533;
*&#65533;&#65533;&#65533;&#65533;&#65533;o&#65533;&#65533;&#65533;'o&#65533;&#65533;&#1754;&#65533;
&#1464;&#65533;&#65533;&#65533;&#65533;&#65533;&#65533;&#65533;&#65533;d&#65533;&#65533;&#65533;G,&#65533;&#65533;&#65533;l&#65533;&#65533;&#65533;D&#65533;&#65533;&#65533;.~&#65533;&#65533;Y&#65533;i(&#65533;&#65533;&#65533;&#65533;.&#65533;&#65533;&#65533;&#65533;&#65533;x&#65533;&#65533;U&#65533;?&#65533;&#65533;&#65533;&#65533;&#65533;7&#65533;&#65533;&#65533;L&#65533;&#65533;&#65533;&#65533;i
&#65533;k&#65533;LA'&#65533;Ov&#65533;&#65533; &#65533;&#65533;&#30276;4&#65533;&#65533;&#65533;GH&#65533;"&#961;&#65533;&#65533;(&#65533;&#65533; &#65533;&#65533;&#65533;0&#65533;&#65533;G&#65533;&#948;&#65533;~h&#65533;w&#65533;&#65533;&#65533;&#65533;x&#787;&#65533;A&#65533;&#678;A&#65533;c&#65533;A~&#65533;&#65533;&:&#300043;&#65533;&#65533; 0
P&#65533;n@&#65533;&#65533;&#65533;k&#65533;&#65533;&#65533;H&#65533;2:Q&#65533;&#65533;&#65533;&#65533;&#65533;&#65533;&#65533;6&#65533;&#65533;&#65533;dA&#65533;	&#65533;&#65533;&#65533;x&#803;&#65533;&#65533;&#65533;
&#65533;&#65533;Z&#1827; I&#65533;&#705;&#65533;L)&#65533;"&#65533;&#65533;&#65533;&#65533;&#65533;&#65533;G&#65533;&#65533;
&#65533;&#65533;&#65533;&#65533;&#65533;&#65533;&#65533;d!&#65533;&#65533;@BRAL&#65533;">&#609;Y4&#65533;&#65533;He,$&#65533;&#65533;V&#65533;&#65533;&#65533;-X&#65533;\&#65533;&#65533;&#65533;	b-&#65533;[&#65533;r &#65533;&#65533;e&#65533;"&#65533;&#65533;Z&#65533;B&#65533;&#65533;&#65533;+&#65533;&#65533;L'&#65533;&#1171;&#65533;D1&#65533;&#65533;fZ&#65533;3&#65533;&#65533;42Maz&#65533;=a@0%&#65533;&#65533;r&#65533;&#65533;&#65533;&#65533;H'-f&#65533;&#836;&#65533;&#65533;&#65533;&#65533;&#65533;	&#65533;NS6J&#65533;DO;&#65533;&#65533;&#65533;!b&#65533;!&#65533;&#65533;&#65533;@&#65533;&#65533;O&#65533;&#65533;&#65533;&#65533;eD`&#65533;Ny:&#65533;&#65533;&#65533;s&#65533;:gaO&#65533;&#65533;&#65533;&#65533; &#65533;EJQ&#65533;&#65533;m&#65533;J&#65533;&#65533;&#65533;R	&#65533;(Mi&#65533;H&#65533;&#65533;Y&#65533;8&#65533;JgJS&#65533;I&#65533;&#65533;,-i&#65533;0&#65533;Q&#65533;N(&#65533;>&#65533;&#65533; &#1312;&#470;&#65533;iM&#65533;&#65533;&#65533;&#65533;i&#65533;&#65533;&#65533;E&#65533;&#65533;S&#65533;2&#65533;&#65533;Y V&#65533;&#65533;U&#65533;&#65533;&#65533;!&#65533;DfW&#65533;cI&#65533;&#65533;>&#65533; &#65533;Y&#65533;S&#870;&#65533;&#65533;&#65533;}&#65533;jBP&#65533;V&#65533;<b&#65533;&#65533;k*#QW&#65533;&#65533;ux&#65533;&#65533;x&#65533;
X&#65533;&#65533;U&#65533;&#65533;	B.&#65533;U&#65533;&#65533;&#65533;,T&#1756;0l"&#65533;&#65533;H$&#65533;J&#65533;&#65533;b&#65533;&#65533;E&#65533;b)&#65533;&#65533;&#65533;8&#65533;&#65533;laO&#65533;&#65533;Dba&#65533;mR&#65533;YM&#65533;V&#65533;&#65533;q-n&#65533;s&#65533;&#65533;,&#180;&#65533;&#65533;&#65533;n2&#65533;&#65533;&#65533;&#65533;&#65533;qg3&#1793;&#65533;v&#65533;&#65533;&#65533;&#65533;g7&#65533;&#65533;6U!&#65533;&#65533;,t{&#65533;&#1731;&#65533;&#1402;&#65533;U)v&#65533;&#65533;n75&#65533;&#65533;DA&#65533;{&#65533;&#552;U &#65533;&#65533;l{c#]&#65533;~7&#65533;&#65533;u(v/k&#65533;&#65533;&#65533;W5&#65533;&#65533;/h&#65533;&#65533;&#65533;&#65533;W&#65533;&#65533;U-`&#65533;&#65533;&#65533;s&#65533;&#65533;&#1388;y<&#65533;&#65533;F&#65533;&#136;!pv?[Z&#65533;b&#65533;2^&#65533;&#65533;G|Ns&#1599;&#65533;&#65533;#&#65533;&#65533;h&#65533; &#65533;k&#65533;&#65533;&#65533;E0&#65533;&#65533;8v&#65533;&#65533;1[&#65533;	&#65533;&#65533;05&#65533;q_^l&#65533;915&#65533;q&#65533;&#65533;&#65533;&#65533;&#65533;&&#65533;&#65533;G&#65533;K&#65533;&#65533;&#65533;"&#65533;&#647;I2&#65533;&#65533;&#65533;I'&#65533;&#65533;X&#65533;&#724;&#65533;&#65533;b/D&#65533;d&#1419;&#65533;&#65533;&#65533;&#65533;E&#65533;&#65533;&#65533; (N&#65533;&#65533;&#65533;+&#65533;&#65533;&#65533;R^&#65533;&#65533;&#65533;&#65533;g7&#65533;y q&#435;\&#65533;,&#65533;&#65533;&#901;&#65533;&#730;&#65533;&#65533;h<&#65533;Y&#137;t&#65533;&#65533;rh@O:.I&#65533;tV*iM&#65533;&#65533;&#1054;&#65533;
&#65533;&#65533;&#65533;&#65533;:&#65533; 
&#65533;&#65533;&#65533;&#65533;d&#65533;&#65533;@&#65533; &#65533;&#65533;%{|4&#65533;&#65533;&#65533;&#65533;&#65533;@@0p&#65533;&#536;&#65533;)&#65533; &#65533;, Pfu]&#65533;&#65533;
&#65533; &#65533;&#65533;VC&#65533;&#65533;&#1773;[ &#65533;&#65533;&#1410;&#65533;6&#65533;O&#65533;8` &#65533;&#65533;@&#65533;A&#65533;b x&#65533;$&#65533;&#65533;t'$&#65533;&#65533;n&#65533;6&#65533;P@&#65533;@T&#65533;&#65533;&#65533;w p&#65533;p&#65533;m&#65533;:&#65533;&#65533;&&#65533;O+<&#65533;&#65533;@&#65533; &#65533;=j&#65533;&#65533;&#65533;z&#65533;n&#65533;&#65533;&#65533;&#65533;&#65533;'&#65533;&#65533;,&#65533;~&#65533;TF]m&#65533;Se&#65533;+&#65533;9&#65533;ms&#65533;&#316;&#65533;I&#65533;9&#1079;&#65533;s&#65533;&#65533;&#65533;<zU~&#65533;&#65533;&#65533;&#65533;&#65533;7O&#65533;&#1127;&#65533;Cu;N&#65533;P&#65533;	&#65533;%`S&#65533;&#65533;&#547;v&#65533;$nd4&#65533;0)&#65533;&#65533;]&#65533;&#65533;`&#65533;{&#47934;&#65533;@@&#65533;F{&#65533;9&#65533;&#65533;LNx&#65533;&#65533;&#65533;&#65533;d&#65533;706&#65533; &#65533;&#65533;
&#65533;&#65533; &#65533;
n&#65533;bAj&#65533;&#65533;&#65533;&#65533; &#65533;&#65533;&#65533;h&#65533;&#65533;&#65533;F&#65533;y&#65533;1 &#65533;?&#65533; 
 i&#65533;&#65533;&#65533;4&#65533;&#65533;A&#65533;&#65533;&#65533;7&#65533;&#65533;w&#65533;&#65533;  K<@&#65533;&#65533;&#65533;&#65533;N&#65533;&#65533;&#65533;` -T&#65533;R'&#65533;&#65533;N&#65533;o&#65533;O&#65533;&#65533;;N&#65533;-&#65533;q&#65533;_{&#65533;&#65533;It&#65533;w&#65533;&#65533;L&#65533;&#1937;&#65533;&#65533;&#65533;&#65533;&#65533;&#65533;&#65533;?&#65533;&#65533;&#65533;O&#65533;?&#65533;Di?&#65533;g&#65533;&#65533;e&#65533;&#65533;&#65533;&#65533;s&#65533;&#65533;&#65533;W&#65533;/&#65533;&#65533; (&#65533;&#65533;:&#65533;&#65533;7q&#65533;x
X&#65533;6&#1088;&#65533;&#65533;&#65533;&#65533;&#65533;u&#65533;~&#65533; &#65533;&#65533;1b&#65533;e&#65533;%&#65533;i,&#65533;&#65533;'&#65533;`)&#65533;1_-(&#65533;*&#65533;s&#65533;g&#65533;%_P&#65533;S:x&#65533;+&#65533;&#65533;2&#65533;&#65533; `yB&#65533;&#65533;&#65533;w&#65533;*A&#65533;&#65533;PL&#65533;5&#65533;Q8 G\Uh&#65533;&#65533; q&#65533;\&#65533;&#65533;_8&#65533;ax&#65533;c^X&#65533;!&#65533;&#65533;hxg&#65533;&#65533;&#65533;&#65533;nHm&#65533;&#65533;tsx&#65533;a&#65533;z&#65533;y&#1543;&#65533;&#65533;&#65533;&#65533;8&#65533;!&#65533;&#65533;&#65533;&#65533;&#65533;&#65533;&#65533;&#65533;&#65533;&#65533;X&#65533;&#65533;&#65533;
&#4626;_&#65533;X&#65533;&#65533;&#65533;&#65533;&#65533;&#65533;A&#65533;&#65533;&#65533;&#65533;&#65533;8&#65533;(&#65533;&#65533;&#65533; 0&#65533;&#65533;X&#65533;&#65533;&#65533;&#65533;&#65533;&#65533;&#65533;&#65533;&#522;&#65533;&#33433;&#65533;&#65533;(&#65533;&#65533;H&#65533;&#65533;h&#65533;&#65533;&#65533;&#65533;&#65533;&#65533;&#65533;&#65533;&#523;}&#33487;&#65533;z(&#65533;&#65533;H&#65533;wh&#65533;&#65533;&#65533;&#65533;t&#65533;&#65533;&#65533;&#524;q&#33539;&#65533;n(&#65533;&#65533;H&#65533;kh&#65533;}&#65533;&#65533;h&#65533;&#65533;z&#525;e&#65533;w&#65533;c(&#65533;tH&#65533;ah&#65533;q&#65533;&#65533;_&#65533;&#65533;n&#526;\&#65533;k&#65533;Y(&#65533;hH&#65533;Uh&#65533;e&#65533;&#65533;Q&#65533;&#65533;c&#527;L&#65533;a&#65533;G(&#65533;_H&#65533;Bh&#65533;\&#65533;&#65533;?&#65533;&#65533;Y&#528;:&#65533;U&#65533;6(&#65533;QH&#65533;2h&#65533;L&#65533;&#65533;.&#65533;&#65533;G&#529;*&#65533;B&#65533;&(&#65533;?H&#65533;!h&#65533;:&#65533;&#65533;&#65533;&#65533;6&#530;&#65533;2&#65533;(&#65533;.H&#65533;h&#65533;*&#65533;&#65533;&#65533;&#65533;&&#531;&#65533;!&#65533;(&#65533; !&#65533;   ,&#65533; &#65533; &#65533;&#65533; &#65533; H&#65533;&#65533;&#65533;&#65533;*\&#560;&#65533;&#199;#J&#65533;H&#65533;&#65533;&#331;3j&#65533;&#65533;p&#463; C&#65533;I&#65533;&#65533;&#595;(Snl&#65533;@&#65533;&#663;0c&#668;I&#65533;&#65533;M&#65533;n&#65533;&#65533;&#627;&#65533;&#991;)_&#65533;J&#65533;&#65533;&#1123;Ho&#65533;%&#65533;&#65533;I&#65533;J&#65533;J&#65533;*CP&#65533;BY&#65533;&#693;&#65533;&#1503;&#65533;
&#65533;&#65533;&#65533;&#65533;&#1651;h'&#65533;&#65533;j-Si&#65533;&#669;K7+A&#65533;t&#65533;&#65533;&#65533;5+(&#65533;&#65533;N&#65533;w&#65533;&#1717;&#65533;+^L&#65533;&#65533;_ &#65533;Z1&#65533;L&#65533;&#65533;Z&#728;3O&&#65533;&#65533;V &#65533;5&#65533;MW&#65533;&#65533;V&#65533;&#65533;M&#65533;&#65533;k&#65533;&#65533;&#65533;F~M&#65533;&#65533;&#65533;&#1784;sc|&#65533;&#65533;&#65533;&#65533;&#65533;&#65533;^9&#65533;CP&#65533;&#65533;+_&#65533;&#65533;&#65533;&#65533;&#65533;#;&#65533;:5&#65533;&#65533;&#65533;%:&#65533;&#957;{+Y~&#65533;&#65533;&#65533;&#65533;&#65533;&#65533;y&#65533;&#65533;&#351;_&#65533;\:h&#65533;&#65533;&#65533;&#711;&#65533;^`&#65533;&#65533;&#65533;&#65533;j&#65533;c&#65533;X&#65533;&#65533;&#1984;&#65533;&#65533;
0&#65533;&#65533;b&#65533;&#65533;&#65533;V&#65533;&#65533;&#65533;_&#65533;h&#65533;.&#65533;&#65533;W&#4500;&#65533;&#65533;Z
JX&#65533;&#65533;&#65533;&#65533;Xl&#65533;&#65533;2k&&#65533;(&#65533;{ |&#65533;&#65533;@&#65533;&#65533;h&#65533;b*&#1960;&#65533;Ir&#65533;&#65533;(&#65533;^9&#65533;X&#65533;H&#65533;&#65533;&#719;G&&#65533;$R&#65533;&#65533;ah,>ieWK&#65533;&#65533;&#65533;Wv9&#1364;&#65533;y)&#65533;U>&#65533;7&#65533;=&#65533;&#65533;&#65533;&#65533;&#65533;&#65533;N&#65533;&#65533;&#65533;%yA&#65533;i'Mm f[w&#65533;&#65533;&#1234;+6&#65533;&#65533;#i&#550;&#65533;&#65533;&*x&#65533;	&#65533;\**iF&#65533;Qw&#35096;&#65533;&#65533;&#1473;e&#65533;&#65533;&#65533;9&#65533;&#1633;U&#65533;j&#65533;C&#65533;&#65533;h&#65533;&#65533;&#65533;j&#1118;&#65533;&#65533;&#65533;*&#65533;Bsb&#47923;&#65533;7&#21176;&#65533;j&#65533;&#65533;H#&#65533;&#65533;+&#65533;&#65533;&#65533;Te&#65533;&#65533;&&#65533;&#65533;AE:[,x&#65533;	K&#65533;&#65533;&#65533;F{+&#65533;&#65533;.KP&#65533;&#1822;&#65533;b&#65533;&#65533;{*&#65533;&#65533;Z&#65533;Z&#65533;&#65533;Jjh&#65533;&#65533;n&#65533;(&#65533;&#65533;&#65533;;h|&#65533;j/&#65533;&#65533;&#65533;
&#65533;&#65533;&#65533;V&#65533;&#65533;^H#&#65533;&#65533;&#65533;&&#65533;L"&#65533;&#65533;&#65533;z*&#48164;&#1326;&#65533;&#65533;&#65533;&#65533;;&#65533;XD&#65533;&#65533;&#65533;V&#65533;)&#65533; ,P&#65533;%&#680;u&#65533;n9p&#65533;o&#65533;z0&#65533;&#65533;v<&#438;&#65533;&#65533;'[K&#65533;&#65533;&#65533;&#65533;&#65533;&#65533;?&#65533;&#65533;&#1704;E'&#65533;)&#65533;&#65533;1&#65533;&#65533;&#65533;&#65533;&#65533;&#489660;&#65533;&#65533;&#65533;&#65533;
&#65533;&#65533;[^}&#65533;&#65533;F&#65533;&#65533;&#65533;x&#65533;&#65533;&#65533;&#65533;#&#65533;=&#65533;p};j&#65533;&#65533;-&#65533; t&#65533;m&#65533;&#65533;x&#65533;&#65533;&#65533;|&#65533;&#65533;&#65533;&#65533;&#1984;.&#65533;&#65533;&#65533;n&#65533;&#65533;'&#65533;&#65533;&#65533;7&#65533;w&#65533;,&#65533;&#65533;v&#65533;&#65533;&#65533;&#65533;&#65533;	4&#65533;&#65533;w&#65533;&#65533;&#30727;.&#65533;&#35095;n&#65533; Q&#392;&#65533;&#65533;U&#65533;&#65533;&#65533;7Z&#65533;&#65533;&#608;&#65533;&#65533;&#65533;&#65533;&#65533;&#65533;&#65533;&#65533;&#65533;&#65533;&#65533;&#65533;&#65533;&#65533;&#65533;&#65533;&#65533;&#65533;2&#65533;HV&#65533;@&#65533;&#65533;&#65533;|*V#o&#65533;&#65533;6&#65533;J&#65533;&#65533;S.{&#65533;&#65533;Ru+&#65533;d#&#65533;&#65533;Q'&#65533;Rd&#65533;&#65533;&#65533;&#65533;&#167;&#65533;&#65533;Qn&#65533;&#65533;&#65533;7*?&#65533;t&#65533;&#65533;&#65533;&#65533;&#65533;&#65533;&#65533;&#65533;&#65533; &#65533;jT/&#65533;&#65533;&#65533;~&#65533;3&#65533;&#65533;&#65533;G&#65533;&#65533;&#65533;K&#65533;.&#65533;&#65533;;&#65533;&#65533; Z&#65533;&#65533;&#800;7&#65533;&#65533;h&#65533;y&#65533;GH&#65533;&#65533;&#65533;&#65533;|k&#65533;gX&#65533;&#65533;&#65533;i&#65533;0&#65533;&#65533;g&#65533;&#65533;q&#65533;},&#65533;&#65533;&#65533;&#65533;*U&#65533;&#65533;@&#65533;&#65533;&#65533;(8&#65533;&#65533;Q&#65533;h&#65533;$6a &#65533;0&#65533;&#65533;&#65533;&#65533;&#65533; &#65533;8&#65533;&#65533;X&#802;&#65533;X&#65533;[5&#65533;?&#1826;&#65533;H&#65533;&#65533;by%&#1206;2&#65533;&#65533;p&#65533;]&#65533;&#65533;'&#65533;G&#65533;0&#65533;x&#803;&#65533;B&#65533;$&#65533;{&#65533; y7#V&#65533;H:c&#65533;!&#65533;Y&#65533;&#65533;&#65533;&#65533;&#65533; &#65533;&#65533;;"&#65533;B&#1771;&#65533;%9DI&#65533;<&#9462;&#65533;%$I&#65533;R&#65533;q&#65533;&#65533;E0b&#65533;&#65533;&#65533;m&#65533;
F&#65533;b\&#65533;r &#65533;&#65533;%&#65533;h&#65533;FV&#65533;&#65533;0&#65533;0&#65533;&#65533;&#65533;H&#1026;&#65533;&#65533;@FI&#65533;f:&#65533;&#65533;E.	]Z&#65533;@&#65533;@5%&#65533;&#65533;gz&#65533;&#65533;&#65533;1&#65533;y<&#65533;D&#65533;&#65533;L&#65533;&#65533;&#65533;"Z&#65533;&#65533;&#65533;%6&#65533;S&#65533;y&#65533;H&#65533;&#65533;D&#65533;;&#65533;&#65533;&#65533;J{&#65533;&#541;&#65533;&#65533;&#65533;&#65533;Z&#65533;&#65533;&#65533;L&#65533;BK&#65533;&#901;&#65533;&#65533;&#65533;h&#65533;&#65533;&#65533;H&#65533;6&#541;&#65533;,&#1696;wt&#65533;m&#65533;BGJ&#65533;&#65533;&#65533;&#65533;9&#65533;GK&#65533;&#1174;n 1(HC&#65533;&#65533;&#916;&#65533;&#65533;&#65533;)N&#65533;&#1181;:&#65533;&#65533;q&#65533;P&#65533;
&#65533;L&#65533;"&#65533;&#65533;O	&#65533;&#65533;&#65533;
G&#65533;
&#65533;T&#65533;J&#1344;*&#65533;!&#65533;&#65533;&#65533;.&#65533;Y&#65533;&#65533;&#2199;]&#65533;&#65533;&&#65533;&#65533;0&#65533;&#65533;hMk&#65533;"&#559318;5;&#65533;xD\&#65533;&#65533;I&#65533;&#65533;&#65533;9r&#65533;+#&#65533;&#1693;&#65533;&#65533;U v&#65533;rn&#65533;J\U&#65533;&#65533;&#65533;&#65533;"&#65533;X&#65533;^&#65533;&#65533;&#65533;&#65533;2&#65533;&#65533;X&#8449;&#65533;&#65533;&#65533;de&#65533;C&#1538;&#65533;5&#65533;&#65533;&#65533;&#65533;e1&#65533;&#65533;r&#65533;&#65533;S5&#65533;kFKZ5&#65533;68&#65533;}-s&#65533;p&#65533;&#65533;&#65533;V7&#65533;&#65533;^o&#65533;&#65533;0l&#65533; &#65533;&#65533;&#65533;krK&#65533;&#65533;
&#65533;5&#65533;&#65533;Dk&#1002;&#65533;&#28308;&#65533;&#65533;&#65533;&~{&#65533;&#65533;&#65533;&#65533;&#65533;&#65533;nK&#65533;K&#65533;N&#65533;&#65533;&#65533;mA4^&#65533;pw &#65533;lyi&#65533;Z&#65533;2W&#65533;&#65533;U&#65533;y"]&#65533;7&#65533;&#65533;e&#65533;u&#65533;+&#65533;&#65533;&#65533;&#65533;1.+&#65533;^&#830;7&#65533;&#65533;&#65533;\&#65533;Qx4.&#65533;&#65533;&#65533;&#65533;v&#796;pf"&#65533;&#65533;{&#65533;&#65533;V&#65533;{&#65533;a&#65533;(&#65533;&#65533;&#65533;-1_|SV&#340;&#65533;?L&#65533;f&#65533;&#65533;&#65533;&#65533;1eN&#65533;Z&#65533;&#65533;q1&#65533;},&#65533;&#65533;H&$&#65533;<d"&#65533;e&#65533;N&#786;&#65533;&#65533;pX&#65533;I&#946;&#65533;&#65533;^ &#65533;&#642;&#65533;2&#65533;&#65533;2&#65533;&#65533;y0W>&#65533;&#65533;&#65533;&#65533;2&#65533;&#65533;&#768;3&#65533;&#65533;&#65533;f&#65533;&#921;/if&#65533;&#65533;&#65533;Xg/7&#65533;&#65533;[&#65533;3&#65533;&#65533;&#65533;g&#65533;,y&#1971;&#65533;&#65533;X&#65533;?z*&#65533;~&#65533;W
-&#40548;&#65533;&#65533;[i4&#65533;&#65533;&#65533;M[&#65533;&#1182;>&#741;C-M&#65533;&#65533;+&#65533;>uT@&#65533;&#43916;&#65533;&#65533;F15&#65533;&#65533;&#65533;&#65533;Y&#65533;&#1398;&#65533;&#683;s&#65533;Y&#65533;:*&#65533;&#65533;uOp-l&#65533;$z&#65533;&#65533;&#1954;&#65533;&#65533;m&#65533;`3&#65533;&&#65533;~6Q&#65533;&#65533;&#65533;jq&#65533;&#65533;&#65533;&#65533;&#65533;&#65533;=&#65533;hs&#65533;'&#1334;&#65533;&#65533;g&#65533;h&#65533;A 8&#65533;C&#65533;m&#65533;(&#65533;&#65533;&#65533;&#65533;&#65533;e&#65533;&#65533;@&#65533;  u&#65533;{#&#65533;&#65533;&#65533; "&#65533;  @&#65533;&#65533;&#65533;r&#65533;&#65533; (P&#65533;&#65533;&#65533;&#65533;&#65533;B/&#65533; &#65533;&#65533;&#65533; gh&#65533;&#65533;K&#65533;|G&#65533;&#65533;&#65533;&#65533;H&#65533;&#65533;&#65533; &#65533;<&#65533;0&#65533;&#65533;&#65533;&#65533;x&#65533;&#65533;
P&#65533;&#65533;&#65533;r&#65533;&#65533;&#65533;!0&#65533;&#65533;*&#1025;(&#65533;%&#65533;&#65533;&#65533;BN&#65533;&#65533;(<&#65533;4&#65533;y&#65533;Z^&#65533;ln&#65533;&#65533; &#65533;&#65533;&#65533;&#65533;&#65533;,^&#65533;D !	&#65533;&#65533;A&#65533;&#65533;h&#65533;&#65533;o&#65533;&#65533;$&#65533;&#65533;\Ox&#65533;&#65533;m&#65533;&#65533;&#65533;x B2P&#65533;|&#65533;n $&#65533;&#65533;&#65533;&#65533; H7Z&#65533;&#65533;&#65533;n&#65533;&#65533;&#65533;&#65533;&#65533; **/&#65533;s&#65533; &#65533;>&#65533;7d&#65533;.&#65533; &#65533;&#1773;&#65533;y$&#65533;&#65533;z&#65533;&#65533;&#65533;&#65533;&#65533;G&#65533;&#65533;&#65533;&#65533;&#65533;M>q&#65533;o&#65533;&#65533;&#2014;&#65533;&#65533;7|&#65533;L&#65533;9OL&#65533;&#65533;&#65533;x&#65533;&#65533;2!&#65533;&#65533;/s&#65533;7X&#65533;&#65533;Wy&#65533;k&#65533;&#65533;&#65533;&#65533;D&#65533;&#65533;&#65533;&#65533;&#65533;&#65533;&#65533;0&#65533;&#65533;&#65533;>&#65533;M~&#65533;q&#65533;_I&#65533;/&#65533;&#65533;&#65533;&#65533;"i&#65533;&#65533;&#65533;:&#65533;&#65533;&#65533;&#65533;&#65533;(&#65533;g &#65533;}Wv&#65533;Qg)&#65533;&#65533;#&#65533;&#65533;h&#65533;&#1344;&#65533;&#65533;8&#65533;W&#65533;&#65533;	!c&#65533;&#65533;-&#65533;	&#65533;s!(W&#65533;	'(	&#65533;&#65533;&#65533;qe\&#65533;&#65533;e1&#65533;4X&#65533;&#65533;&#65533;a&#65533;<&#65533;;&#65533;&#65533;&#65533;BhAX&#65533;	A&#65533;H8G&#65533;&#65533;&#65533;&#65533;NM&#65533;&#65533;E&#65533;1&#65533;V&#65533;V&#65533;s[&#65533;Z&#1541;&#65533;&#65533;bhXH&#65533;dX&#65533;q&#65533;Q&#65533;&#65533;j(l&#65533;n&#65533;&#65533;q&#65533;&#65533;s&#65533;&#65533;u&#65533;&#65533;wX&#65533;yX&#65533;{(&#65533;}(&#65533;&#65533;&#65533;&#65533;&#65533;&#65533;&#1541;&#65533;&#515;&#65533;&#65533;&#65533;&#65533;&#65533;&#65533;&#65533;&#65533;h&#65533;&#65533;H&#65533;&#65533;H&#65533;&#65533;&#65533;&#65533;&#65533;&#65533;&#65533;&#65533;&#65533;&#33049;x&#65533;&#65533;&#65533;&#65533;&#65533;&#65533;&#65533;&#65533;&#65533;&#65533;&#32867;X&#65533;&#65533;&#65533;&#65533;&#65533;(&#65533;&#65533;X&#65533;&#65533;&#65533;&#65533;&#65533;&#65533;&#65533;&#515;&#65533;&#32819;&#65533;&#65533;&#65533;&#65533;&#65533;&#65533;H&#65533;&#65533;x&#65533;&#65533;&#65533;&#65533;(&#65533;&#65533;&#65533;&#65533;&#65533;&#65533;&#65533;x&#65533;&#328;&#65533;&#65533;&#65533;X&#65533;&#65533;&#65533;(&#984;&#65533;&#1144;~&#65533;X&#65533;&#1352;~&#65533;&#65533;&#65533;X~&#65533;&#65533;&#65533;&#65533;}&#2024;&#65533;&#65533;}&#65533;x&#65533;&#65533;}&#65533;(&#65533;&#65533;}&#65533;&#65533;&#65533;&#65533;|&#65533;&#65533;|&#65533;X&#65533;&#65533;s&#65533;(&#65533;&#65533;r&#65533;&#65533;~&#65533;&#65533;q&#65533;&#65533;~&#65533;oY~&#65533;n&#65533;}	&#65533;m&#65533;}&#65533;m&#65533;}&#65533;m	})m&#65533;|&#65533;l&#65533;| !&#65533;   ,&#65533; &#65533;9   &#65533;&#65533; &#65533; &#65533;&#65533;&#65533;&#65533;&#65533;&#65533;&#65533;&#65533;&#65533;&#65533;&#65533;&#65533;&#65533;&#65533;&#65533;&#65533;&#65533;&#65533;&#65533;&#65533;&#65533;&#65533;&#65533;&#65533;&#65533;&#65533;&#65533;&#65533;&#65533;&#65533;&#65533;&#65533;&#168;	&#65533;&#1402;m&#65533;&#65533;&#1467;&#65533;&#65533;&#65533;&#65533;&#65533;&#65533;&#65533;&#65533;
&#65533;&#1001;&#65533;c&#65533;&#65533;&#65533;&#65533;&#65533;X9&#65533;a&#65533;U(&#65533;&#768;&#65533; 8l&#65533;&#65533;-&#65533; LXD@&#65533;&#65533;&#65533;&#65533;&#65533;=p4&#65533;A&#65533;A&#65533;"0p&#65533;&#65533;&#65533;G&#65533;"&#65533;P&#65533;&#65533;&#65533;V7&#65533;\t&#65533;L_&#65533;\q&#65533;&#65533;&#65533;R&#65533;&#65533;u !&#65533;   ,&#65533; &#65533;,   &#65533; &#65533; B&#65533;\&#560;&#65533;&#199;>&#65533;&#65533;@E2j&#65533;&#561;&#65533;G&#65533;X&#65533;@BB2|\&#626;cP&#65533;&#65533;A55bl&#65533;Q&#65533;&#520;;K&#65533;|&#65533;3&#65533;&#65533;;9&#65533;&#65533;t&#65533;&#65533;&#65533;&#65533;&#65533;Q16,`IkD&#65533;:&#65533;&#909;&#65533;h &#65533;&#65533;*5&#65533;&#65533;&#65533;&#65533;&#65533;
dh&#65533; kF&#65533;&#65533;&#65533;&#65533;&#65533;&#65533;hX&#65533;A&#65533;&#65533;#4X9&#65533;/&#65533;&#65533;&#65533;l&#65533;g&#65533;&#65533;= !&#65533;   ,&#65533; &#65533; &#65533;&#65533; &#65533; H&#65533;&#65533;&#65533;&#65533;*\&#560;&#65533;&#199;#J&#65533;H&#65533;&#65533;&#331;3j&#65533;&#65533;P &#463; C&#65533;I&#65533;&#65533;&#595;(Snt &#65533;&#65533;&#663;0c&#668;I&#65533;&#65533;M&#65533;.o&#65533;&#65533;&#627;&#65533;&#991;(!8 J&#65533;&#65533;&#1123;Hu&#65533;&#65533;T&#65533;&#484;P&#65533;J&#65533;Jua&#65533;&#65533;U&#65533;j&#65533;&#65533;&#65533;g(&#65533;&#65533;vK&#65533;&#65533;Y&#65533;&#65533;&#65533;&#65533;&#1386;&#65533;&#1655;p&#65533;&#701;J0&#65533;&#1851;x&#65533;&U&#65533;&#65533;&#65533;&#2047;)&#65533;*L&#65533;&#65533;&#65533;&#200;I&#65533;Z&#65533; &#65533;&#272;#K&#65533;j&#65533;&#65533;&#720;[56X&#65533;f&#800;C&#65533;e&#65533;&#65533;&#65533;&#65533;&#354;S&#65533;&#65533;K&#65533;&#65533;RQ&#65533;c&#734;M&#65533;&#65533;m&#65533;&#65533;&#65533;&#891;&#65533;&#65533;&#65533;&#65533;%&#65533;n&#65533;t&#65533;&#65533;&#65533;/O&#956;y&#65533;&#65533;&#65533;z&#65533;&#53050;&#65533;&#65533;k&#65533;k&#65533;&#916;/&#65533;&#65533;i&#65533;o&#65533;_&#65533;:g&#65533;&#65533;C&#65533;&#65533;p&#65533;&#65533;&#65533;&#65533;t&#65533;>&#65533;&#65533;G&#65533;b&#65533;&#65533;&#65533;x&#65533; &#65533;F&#65533;*&#65533;&#65533;&#1177;|&(tju&#65533;Kc&#65533;)(&#65533;h&#65533;&#65533;&#65533;&#65533;*&#65533;E8&#4489;1&#65533;V&#65533;&#65533;<X&#65533;&#65533;x&#1543;&#65533;&#65533;2&#65533;&#65533;&&#65533;&#65533;&#65533;z98&#65533;&#65533;4N&#65533;b&#65533;8&#65533;%&#65533;A~x&#65533;9	&#1485; T(&#65533;y&#65533;&#1178;tH6I&#65533;`&#65533;&#65533;NV&#65533;&#65533;&#65533;&#65533;&#65533;&#65533;\B%e]&#65533;ye&#65533;Y"(&#65533;5i&#65533;&#1047;&#65533;&#65533;&#65533;&O&#65533;&#65533;9&#65533;&#65533;m&#65533;&#65533;*y&#65533;&#65533;&#65533;&#65533;&#65533;'OJ&#65533;h&#26564;&#65533;D&#2014;&#65533;QY&#65533;&#65533;&#65533;&#65533;&#65533;&#65533;&#65533;r&#65533;@|Y&#65533;!&#65533;&#65533;&#65533;&#65533;&#65533;&#65533;1&&#65533;z&#65533;&#65533;jD&#65533;BJ&#65533;&#65533;&#65533;&#65533;&#65533;j&#65533;&#65533;&#65533;j+Ct>z&#65533;&#65533;'&#21180;KP&#65533;&#65533;&#65533;&#65533;&#65533;&[&#65533;&#65533;6&#65533;a&#65533;6,&#65533;&#65533;J&#65533;&#65533;&#65533;[$cvZ+&#65533;&#65533;z&#65533;&#40175;&#65533;+.&#65533;V&#65533;&#36428;&#65533;&#65533;' &#65533;&#65533;&#65533;*&#65533;&#65533;Z-&#65533;&#65533;&#65533;&#65533;&#65533;&#65533;&#10986;{&#65533;&#65533;;&#65533;p&#65533;U&#65533;&#65533;&#65533;
\(&#65533;{&#936;&#65533;Y&#65533;/x&#65533;>&#65533;f&#65533;&#65533;j1&#65533;&#65533;F&#65533;&#65533;&#65533;	o|'j&#65533;+2&#65533;e&#65533;&#65533;&#612;&#65533;Z&#1082;,&#65533;&#65533;(&#65533;J6&#65533;Z&#65533;&#65533;&#65533;0&#65533;9&#65533;,&#65533;&#65533;&#65533;&#65533;&#65533;f&#65533;&#65533;f&#65533;^&#65533;FWI]g&7}qk&#65533;&#65533;&#65533;Rsyi&#65533;+v&#65533;&#65533;&#65533;&#65533;&#65533;t&#65533;L&#65533;&#65533;&#65533;Rg&#65533;`&#65533;&#65533;&#65533;&#65533;&#65533;v&#65533;,&#65533;2&#65533;)&#65533;&#65533;&#65533;&#65533;&#65533;&#1984;.&#65533;&#65533;&#65533;n&#65533;&#65533;'&#65533;&#65533;&#65533;7&#65533;&#65533;&#65533;G.&#65533;&#65533;Wn&#65533;&#65533;C&#65533;/&#65533;s;&#65533;&#65533;&#65533;&#65533;b:&#65533;@&#65533;&#65533;n&#65533;&#39463;&#65533;&#65533;&#43831;&#65533;&#65533;&#999;&#65533;A&#65533;&#65533;{&#65533;9&#65533;.(&#65533;&#65533;&#65533;&#65533;
*&#65533;&#65533;&#65533;&#65533;&#65533;o&#65533;&#65533;&#65533;'o&#65533;&#65533;&#1754;&#65533;
&#1464;&#65533;&#65533;&#65533;&#65533;&#65533;&#65533;&#65533;&#65533;d&#65533;&#65533;&#65533;G,&#65533;&#65533;&#65533;l&#65533;&#65533;&#65533;D&#65533;&#65533;&#65533;.~&#65533;&#65533;Y&#65533;i(&#65533;&#65533;&#65533;&#65533;.&#65533;&#65533;&#65533;&#65533;&#65533;x&#65533;&#65533;U&#65533;?&#65533;&#65533;&#65533;&#65533;&#65533;7&#65533;&#65533;&#65533;L&#65533;&#65533;&#65533;&#65533;i
&#65533;k&#65533;LA'&#65533;Ov&#65533;&#65533; &#65533;&#65533;&#30276;4&#65533;&#65533;&#65533;GH&#65533;"&#961;&#65533;&#65533;(&#65533;&#65533; &#65533;&#65533;&#65533;0&#65533;&#65533;G&#65533;&#948;&#65533;~h&#65533;w&#65533;&#65533;&#65533;&#65533;x&#787;&#65533;A&#65533;&#678;A&#65533;c&#65533;A~&#65533;&#65533;&:&#300043;&#65533;&#65533; 0
P&#65533;n@&#65533;&#65533;&#65533;k&#65533;&#65533;&#65533;H&#65533;2:Q&#65533;&#65533;&#65533;&#65533;&#65533;&#65533;&#65533;6&#65533;&#65533;&#65533;dA&#65533;	&#65533;&#65533;&#65533;x&#803;&#65533;&#65533;&#65533;
&#65533;&#65533;Z&#1827; I&#65533;&#705;&#65533;L)&#65533;"&#65533;&#65533;&#65533;&#65533;&#65533;&#65533;G&#65533;&#65533;
&#65533;&#65533;&#65533;&#65533;&#65533;&#65533;&#65533;d!&#65533;&#65533;@BRAL&#65533;">&#609;Y4&#65533;&#65533;He,$&#65533;&#65533;V&#65533;&#65533;&#65533;-X&#65533;\&#65533;&#65533;&#65533;	b-&#65533;[&#65533;r &#65533;&#65533;e&#65533;"&#65533;&#65533;Z&#65533;B&#65533;&#65533;&#65533;+&#65533;&#65533;L'&#65533;&#1171;&#65533;D1&#65533;&#65533;fZ&#65533;3&#65533;&#65533;42Maz&#65533;=a@0%&#65533;&#65533;r&#65533;&#65533;&#65533;&#65533;H'-f&#65533;&#836;&#65533;&#65533;&#65533;&#65533;&#65533;	&#65533;NS6J&#65533;DO;&#65533;&#65533;&#65533;!b&#65533;!&#65533;&#65533;&#65533;@&#65533;&#65533;O&#65533;&#65533;&#65533;&#65533;eD`&#65533;Ny:&#65533;&#65533;&#65533;s&#65533;:gaO&#65533;&#65533;&#65533;&#65533; &#65533;EJQ&#65533;&#65533;m&#65533;J&#65533;&#65533;&#65533;R	&#65533;(Mi&#65533;H&#65533;&#65533;Y&#65533;8&#65533;JgJS&#65533;I&#65533;&#65533;,-i&#65533;0&#65533;Q&#65533;N(&#65533;>&#65533;&#65533; &#1312;&#470;&#65533;iM&#65533;&#65533;&#65533;&#65533;i&#65533;&#65533;&#65533;E&#65533;&#65533;S&#65533;2&#65533;&#65533;Y V&#65533;&#65533;U&#65533;&#65533;&#65533;!&#65533;DfW&#65533;cI&#65533;&#65533;>&#65533; &#65533;Y&#65533;S&#870;&#65533;&#65533;&#65533;}&#65533;jBP&#65533;V&#65533;<b&#65533;&#65533;k*#QW&#65533;&#65533;ux&#65533;&#65533;x&#65533;
X&#65533;&#65533;U&#65533;&#65533;	B.&#65533;U&#65533;&#65533;&#65533;,T&#1756;0l"&#65533;&#65533;H$&#65533;J&#65533;&#65533;b&#65533;&#65533;E&#65533;b)&#65533;&#65533;&#65533;8&#65533;&#65533;laO&#65533;&#65533;Dba&#65533;mR&#65533;YM&#65533;V&#65533;&#65533;q-n&#65533;s&#65533;&#65533;,&#180;&#65533;&#65533;&#65533;n2&#65533;&#65533;&#65533;&#65533;&#65533;qg3&#1793;&#65533;v&#65533;&#65533;&#65533;&#65533;g7&#65533;&#65533;6U!&#65533;&#65533;,t{&#65533;&#1731;&#65533;&#1402;&#65533;U)v&#65533;&#65533;n75&#65533;&#65533;DA&#65533;{&#65533;&#552;U &#65533;&#65533;l{c#]&#65533;~7&#65533;&#65533;u(v/k&#65533;&#65533;&#65533;W5&#65533;&#65533;/h&#65533;&#65533;&#65533;&#65533;W&#65533;&#65533;U-`&#65533;&#65533;&#65533;s&#65533;&#65533;&#1388;y<&#65533;&#65533;F&#65533;&#136;!pv?[Z&#65533;b&#65533;2^&#65533;&#65533;G|Ns&#1599;&#65533;&#65533;#&#65533;&#65533;h&#65533; &#65533;k&#65533;&#65533;&#65533;E0&#65533;&#65533;8v&#65533;&#65533;1[&#65533;	&#65533;&#65533;05&#65533;q_^l&#65533;915&#65533;q&#65533;&#65533;&#65533;&#65533;&#65533;&&#65533;&#65533;G&#65533;K&#65533;&#65533;&#65533;"&#65533;&#647;I2&#65533;&#65533;&#65533;I'&#65533;&#65533;X&#65533;&#724;&#65533;&#65533;b/D&#65533;d&#1419;&#65533;&#65533;&#65533;&#65533;E&#65533;&#65533;&#65533; (N&#65533;&#65533;&#65533;+&#65533;&#65533;&#65533;R^&#65533;&#65533;&#65533;&#65533;g7&#65533;y q&#435;\&#65533;,&#65533;&#65533;&#901;&#65533;&#730;&#65533;&#65533;h<&#65533;Y&#137;t&#65533;&#65533;rh@O:.I&#65533;tV*iM&#65533;&#65533;&#1054;&#65533;
&#65533;&#65533;&#65533;Ps%&#1254;&#65533;&#680;&#65533;j&#65533;&#65533;&#65533;&#65533;RY5&#65533;&#65533;&#65533;&#65533;Ye&#65533;`&#65533;5R^&#65533;&#65533;&#570;&#65533;U&#65533;5&#65533;}&#65533;&#65533;aO&#65533;&#65533;&#65533;&#65533;&#623;&#65533;&#65533;E7&#65533;&#65533;f|4&#65533;s&#65533;&#65533; &#65533;&#65533;;Y6&#65533;&#65533;&#65533;lh{&#65533;&#65533;&#65533;f&#65533;&#65533;r&#65533;q&#65533;D&#65533;&#65533;&&#65533;&#65533;&#65533;&#65533;np'$&#65533;&#65533;N7Q&#65533;-&#63008;;$`&#65533; &#65533; &#65533;&#65533;&#65533;
vHP &#65533;&#65533;&#65533; &#65533;&#65533;[.&#65533;&#65533;&#65533;H>`$&#65533;P&#65533;<p&#65533;&#65533;;$0 &&#65533;&#65533;}o@&#65533;w&#65533;&#65533;!n&#65533;L &#65533;[ &#65533;p&#65533;&#65533;8G&#1042;
p&#65533; p&#65533;
j&#1975;&#65533;%+O&#65533;&#65533; .&#65533;
&#65533;D&#65533;^x&#65533;&#65533;iI&#65533;?&#65533;&#65533;N &#65533;(Ps&#65533;9`H&#65533;&#65533; 2&#65533;&#65533;D`&#65533;#&#65533;&#65533;&#65533;t.&#65533;|$}&#65533;P7X&#65533;&#65533;SGH&#1152;D 	&#65533;1&#65533;u&#65533;&#65533;| X&#65533;0&#65533;rP&#65533;.y&#65533;&#65533;']l&#65533;@&#65533; )@&#65533;&#65533;G@&#65533;&#65533;9&#65533;&#65533; &#65533;/&#65533;&b&#65533;&#65533; X&#65533;&#65533;,d&#65533;&#65533;&#65533;&#65533;&#65533;&#65533;M^&#65533;&#830;o&#65533;&#65533;&#57807;@&#65533;&#65533;|'\?~I&#65533;&#65533;&#65533;&#65533;&#65533;&#65533;G&#65533;&#65533;_&#65533;&#65533;S?$&#831;&#65533;K&#65533;&#65533;&#65533;G&#65533;&#65533;O&#65533;>&#65533;M&#65533;/&#65533;&#65533;d&#65533;&#65533;'&#65533;&#65533;&#1535;&#65533;&#65533;_%&#65533;&#65533;E&#65533;/&#65533;&#65533;&#65533;&#65533;&#65533;&#65533;7&#65533;&#65533;&#65533;o&#65533;&#65533;&#65533;"&#65533; &#65533;&#65533;$b&#65533;E&#65533;&#65533;i,&#65533;&#65533;"a&#65533;x&#65533;&#65533;&#65533;&#65533;I&#65533;&#65533;U&#65533;v&#65533;d( &#65533;&#65533;&#65533;`&#65533;&#65533;x$&#65533;(	&#65533;&#65533;&#65533;&#65533;b&#65533;o&#65533;%&#65533;&#65533;6&#65533;4&#65533;&#65533;7&#515;#&#65533;&#65533;>h8&#65533;&#65533;F&#65533;Bh&#65533;*&#65533;&#65533;&#65533;&#65533;&#65533;L&#65533;C&#65533;&#65533;&#65533;R&#65533;QX&#65533;TX&#65533;&#65533;&#65533;&#65533;&#65533;\xW(&#65533;^&#65533;&#65533;&#65533;O8&#65533;d8f&#516;h&#65533;&#65533; &#65533;&#65533;J&#1542;i&#65533;H(&#65533;dH&#65533;Fh&#65533;_&#65533;&#65533;D&#65533;&#65533;\&#519;A&#65533;Z&#65533;>(&#65533;UH&#65533;<h&#65533;R&#65533;&#65533;9&#65533;&#65533;O&#65533;&#520;6&#65533;L&#65533;2(&#65533;JH&#65533;.h&#65533;H&#65533;&#65533;)&#65533;&#65533;F&#521;$&#65533;D&#65533;(&#65533;AH&#65533;h&#65533;>&#65533;&#65533;&#65533;&#65533;<&#522;&#65533;9&#65533;(&#65533;6H&#65533;h&#65533;2&#65533;&#65533;&#65533;&#65533;.&#523;&#65533;)&#65533;&#65533;'&#65533;$H&#65533;&#65533;g&#65533;&#65533;&#65533;&#65533;&#65533;&#65533;&#524;&#65533;&#65533;&#65533;&#65533;'&#65533;H&#65533;&#65533;g&#65533;&#65533;&#65533;&#22989;&#525;&#65533;&#65533;&#65533;&#65533;'&#65533;H&#65533;&#65533;g&#65533;&#65533;&#65533;&#65533;&#1319;&#65533;&#65533;&#462;&#65533;&#65533;&#65533;&#65533;&#65533;'&#65533;&#65533;G&#65533;&#65533;g&#65533;&#61903;8&#65533;&#65533;&#65533;&#463;&#65533;&#65533;&#65533; '&#65533;&#65533;G&#65533;&#65533;f&#65533;&#1671;&#65533;&#65533;&#65533;&#464;&#65533;&#65533;&#65533;&#65533;&#65533;&&#65533;&#65533;G&#65533;&#65533;f&#65533;&#65533; !&#65533;   ,&#65533; &#65533; &#65533;&#65533; &#65533; H&#65533;&#65533;&#65533;&#65533;*\&#560;&#65533;&#199;#J&#65533;H&#65533;&#65533;&#331;3j&#65533;&#65533;p&#463; C&#65533;I&#65533;&#65533;&#595;(Snl&#65533;@&#65533;&#663;0c&#668;I&#65533;&#65533;M&#65533;n&#65533;&#65533;&#627;&#65533;&#991;)_&#65533;J&#65533;&#65533;&#1123;Ho&#65533;%&#65533;&#65533;I&#65533;J&#65533;J&#65533;*CP&#65533;BY&#65533;&#693;&#65533;&#1503;&#65533;
&#65533;&#65533;&#65533;&#65533;&#1651;h'&#65533;&#65533;j-Si&#65533;&#669;K7+A&#65533;t&#65533;&#65533;&#65533;5+(&#65533;&#65533;N&#65533;w&#65533;&#1717;&#65533;+^L&#65533;&#65533;_ &#65533;Z1&#65533;L&#65533;&#65533;Z&#728;3O&&#65533;&#65533;V &#65533;5&#65533;MW&#65533;&#65533;V&#65533;&#65533;M&#65533;&#65533;k&#65533;&#65533;&#65533;F~M&#65533;&#65533;&#65533;&#1784;sc|&#65533;&#65533;&#65533;&#65533;&#65533;&#65533;^9&#65533;CP&#65533;&#65533;+_&#65533;&#65533;&#65533;&#65533;&#65533;#;&#65533;:5&#65533;&#65533;&#65533;%:&#65533;&#957;{+Y~&#65533;&#65533;&#65533;&#65533;&#65533;&#65533;y&#65533;&#65533;&#351;_&#65533;\:h&#65533;&#65533;&#65533;&#711;&#65533;^`&#65533;&#65533;&#65533;&#65533;j&#65533;c&#65533;X&#65533;&#65533;&#1984;&#65533;&#65533;
0&#65533;&#65533;b&#65533;&#65533;&#65533;V&#65533;&#65533;&#65533;_&#65533;h&#65533;.&#65533;&#65533;W&#4500;&#65533;&#65533;Z
JX&#65533;&#65533;&#65533;&#65533;Xl&#65533;&#65533;2k&&#65533;(&#65533;{ |&#65533;&#65533;@&#65533;&#65533;h&#65533;b*&#1960;&#65533;Ir&#65533;&#65533;(&#65533;^9&#65533;X&#65533;H&#65533;&#65533;&#719;G&&#65533;$R&#65533;&#65533;ah,>ieWK&#65533;&#65533;&#65533;Wv9&#1364;&#65533;y)&#65533;U>&#65533;7&#65533;=&#65533;&#65533;&#65533;&#65533;&#65533;&#65533;N&#65533;&#65533;&#65533;%yA&#65533;i'Mm f[w&#65533;&#65533;&#1234;+6&#65533;&#65533;#i&#550;&#65533;&#65533;&*x&#65533;	&#65533;\**iF&#65533;Qw&#35096;&#65533;&#65533;&#1473;e&#65533;&#65533;&#65533;9&#65533;&#1633;U&#65533;j&#65533;C&#65533;&#65533;h&#65533;&#65533;&#65533;j&#1118;&#65533;&#65533;&#65533;*&#65533;Bsb&#47923;&#65533;7&#21176;&#65533;j&#65533;&#65533;H#&#65533;&#65533;+&#65533;&#65533;&#65533;Te&#65533;&#65533;&&#65533;&#65533;AE:[,x&#65533;	K&#65533;&#65533;&#65533;F{+&#65533;&#65533;.KP&#65533;&#1822;&#65533;b&#65533;&#65533;{*&#65533;&#65533;Z&#65533;Z&#65533;&#65533;Jjh&#65533;&#65533;n&#65533;(&#65533;&#65533;&#65533;;h|&#65533;j/&#65533;&#65533;&#65533;
&#65533;&#65533;&#65533;V&#65533;&#65533;^H#&#65533;&#65533;&#65533;&&#65533;L"&#65533;&#65533;&#65533;z*&#48164;&#1326;&#65533;&#65533;&#65533;&#65533;;&#65533;XD&#65533;&#65533;&#65533;V&#65533;)&#65533; ,P&#65533;%&#680;u&#65533;n9p&#65533;o&#65533;z0&#65533;&#65533;v<&#438;&#65533;&#65533;'[K&#65533;&#65533;&#65533;&#65533;&#65533;&#65533;?&#65533;&#65533;&#1704;E'&#65533;)&#65533;&#65533;1&#65533;&#65533;&#65533;&#65533;&#65533;&#489660;&#65533;&#65533;&#65533;&#65533;
&#65533;&#65533;[^}&#65533;&#65533;F&#65533;&#65533;&#65533;x&#65533;&#65533;&#65533;&#65533;#&#65533;=&#65533;p};j&#65533;&#65533;-&#65533; t&#65533;m&#65533;&#65533;x&#65533;&#65533;&#65533;|&#65533;&#65533;&#65533;&#65533;&#1984;.&#65533;&#65533;&#65533;n&#65533;&#65533;'&#65533;&#65533;&#65533;7&#65533;w&#65533;,&#65533;&#65533;v&#65533;&#65533;&#65533;&#65533;&#65533;	4&#65533;&#65533;w&#65533;&#65533;&#30727;.&#65533;&#35095;n&#65533; Q&#392;&#65533;&#65533;U&#65533;&#65533;&#65533;7Z&#65533;&#65533;&#608;&#65533;&#65533;&#65533;&#65533;&#65533;&#65533;&#65533;&#65533;&#65533;&#65533;&#65533;&#65533;&#65533;&#65533;&#65533;&#65533;&#65533;&#65533;2&#65533;HV&#65533;@&#65533;&#65533;&#65533;|*V#o&#65533;&#65533;6&#65533;J&#65533;&#65533;S.{&#65533;&#65533;Ru+&#65533;d#&#65533;&#65533;Q'&#65533;Rd&#65533;&#65533;&#65533;&#65533;&#167;&#65533;&#65533;Qn&#65533;&#65533;&#65533;7*?&#65533;t&#65533;&#65533;&#65533;&#65533;&#65533;&#65533;&#65533;&#65533;&#65533; &#65533;jT/&#65533;&#65533;&#65533;~&#65533;3&#65533;&#65533;&#65533;G&#65533;&#65533;&#65533;K&#65533;.&#65533;&#65533;;&#65533;&#65533; Z&#65533;&#65533;&#800;7&#65533;&#65533;h&#65533;y&#65533;GH&#65533;&#65533;&#65533;&#65533;|k&#65533;gX&#65533;&#65533;&#65533;i&#65533;0&#65533;&#65533;g&#65533;&#65533;q&#65533;},&#65533;&#65533;&#65533;&#65533;*U&#65533;&#65533;@&#65533;&#65533;&#65533;(8&#65533;&#65533;Q&#65533;h&#65533;$6a &#65533;0&#65533;&#65533;&#65533;&#65533;&#65533; &#65533;8&#65533;&#65533;X&#802;&#65533;X&#65533;[5&#65533;?&#1826;&#65533;H&#65533;&#65533;by%&#1206;2&#65533;&#65533;p&#65533;]&#65533;&#65533;'&#65533;G&#65533;0&#65533;x&#803;&#65533;B&#65533;$&#65533;{&#65533; y7#V&#65533;H:c&#65533;!&#65533;Y&#65533;&#65533;&#65533;&#65533;&#65533; &#65533;&#65533;;"&#65533;B&#1771;&#65533;%9DI&#65533;<&#9462;&#65533;%$I&#65533;R&#65533;q&#65533;&#65533;E0b&#65533;&#65533;&#65533;m&#65533;
F&#65533;b\&#65533;r &#65533;&#65533;%&#65533;h&#65533;FV&#65533;&#65533;0&#65533;0&#65533;&#65533;&#65533;H&#1026;&#65533;&#65533;@FI&#65533;f:&#65533;&#65533;E.	]Z&#65533;@&#65533;@5%&#65533;&#65533;gz&#65533;&#65533;&#65533;1&#65533;y<&#65533;D&#65533;&#65533;L&#65533;&#65533;&#65533;"Z&#65533;&#65533;&#65533;%6&#65533;S&#65533;y&#65533;H&#65533;&#65533;D&#65533;;&#65533;&#65533;&#65533;J{&#65533;&#541;&#65533;&#65533;&#65533;&#65533;Z&#65533;&#65533;&#65533;L&#65533;BK&#65533;&#901;&#65533;&#65533;&#65533;h&#65533;&#65533;&#65533;H&#65533;6&#541;&#65533;,&#1696;wt&#65533;m&#65533;BGJ&#65533;&#65533;&#65533;&#65533;9&#65533;GK&#65533;&#1174;n 1(HC&#65533;&#65533;&#916;&#65533;&#65533;&#65533;)N&#65533;&#1181;:&#65533;&#65533;q&#65533;P&#65533;
&#65533;L&#65533;"&#65533;&#65533;O	&#65533;&#65533;&#65533;
G&#65533;
&#65533;T&#65533;J&#1344;*&#65533;!&#65533;&#65533;&#65533;.&#65533;Y&#65533;&#65533;&#2199;]&#65533;&#65533;&&#65533;&#65533;0&#65533;&#65533;hMk&#65533;"&#559318;5;&#65533;xD\&#65533;&#65533;I&#65533;&#65533;&#65533;9r&#65533;+#&#65533;&#1693;&#65533;&#65533;U v&#65533;rn&#65533;J\U&#65533;&#65533;&#65533;&#65533;"&#65533;X&#65533;^&#65533;&#65533;&#65533;&#65533;2&#65533;&#65533;X&#8449;&#65533;&#65533;&#65533;de&#65533;C&#1538;&#65533;5&#65533;&#65533;&#65533;&#65533;e1&#65533;&#65533;r&#65533;&#65533;S5&#65533;kFKZ5&#65533;68&#65533;}-s&#65533;p&#65533;&#65533;&#65533;V7&#65533;&#65533;^o&#65533;&#65533;0l&#65533; &#65533;&#65533;&#65533;krK&#65533;&#65533;
&#65533;5&#65533;&#65533;Dk&#1002;&#65533;&#28308;&#65533;&#65533;&#65533;&~{&#65533;&#65533;&#65533;&#65533;&#65533;&#65533;nK&#65533;K&#65533;N&#65533;&#65533;&#65533;mA4^&#65533;pw &#65533;lyi&#65533;Z&#65533;2W&#65533;&#65533;U&#65533;y"]&#65533;7&#65533;&#65533;e&#65533;u&#65533;+&#65533;&#65533;&#65533;&#65533;1.+&#65533;^&#830;7&#65533;&#65533;&#65533;\&#65533;Qx4.&#65533;&#65533;&#65533;&#65533;v&#796;pf"&#65533;&#65533;{&#65533;&#65533;V&#65533;{&#65533;a&#65533;(&#65533;&#65533;&#65533;-1_|SV&#340;&#65533;?L&#65533;f&#65533;&#65533;&#65533;&#65533;1eN&#65533;Z&#65533;&#65533;q1&#65533;},&#65533;&#65533;H&$&#65533;<d"&#65533;e&#65533;N&#786;&#65533;&#65533;pX&#65533;I&#946;&#65533;&#65533;^ &#65533;&#642;&#65533;2&#65533;&#65533;2&#65533;&#65533;y0W>&#65533;&#65533;&#65533;&#65533;2&#65533;&#65533;&#768;3&#65533;&#65533;&#65533;f&#65533;&#921;/if&#65533;&#65533;&#65533;Xg/7&#65533;&#65533;[&#65533;3&#65533;&#65533;&#65533;g&#65533;,y&#1971;&#65533;&#65533;X&#65533;?z*&#65533;~&#65533;W
-&#40548;&#65533;&#65533;[i4&#65533;&#65533;&#65533;M[&#65533;&#1182;>&#741;C-M&#65533;&#65533;+&#65533;>uT@&#65533;&#43916;&#65533;&#65533;F15&#65533;&#65533;&#65533;&#65533;Y&#65533;&#1398;&#65533;&#683;s&#65533;Y&#65533;:*&#65533;&#65533;uOp-l&#65533;$z&#65533;&#65533;&#1954;&#65533;&#65533;m&#65533;`3&#65533;&&#65533;~6Q&#65533;&#65533;&#65533;jq&#65533;&#65533;&#65533;&#65533;&#65533;&#65533;=&#65533;hs&#65533;'&#1334;&#65533;&#65533;g&#65533;&#65533;o&#65533;d&#65533;&#65533;~&#65533;&#65533;U&#65533;8&#65533;&#65533;&#65533;&#65533;a2&#65533;( &#65533;&#65533;&#65533;&#40460;Z&#65533;&#65533;&#65533;w&#65533;&#65533;&#65533;( &#65533;Nx&#65533;&#1818;D&#65533;&#65533;wA&#65533;&#65533;&#65533;&#65533;[&#65533;&#65533;[&#65533;SD"&#1051;&#65533;Lp&#65533;X&#65533;&#65533;,&#65533;&#65533;&#65533;;&#65533;&#65533;&#65533;&#65533;&#65533;8&#65533;&#65533; x9&#65533;)>&#65533;P@x&#65533;&#65533;	&#65533;&#65533;0 HE&#65533;&#65533;&#65533;&#65533;x@&#65533;&#65533;&#65533;&#65533;&#65533;nE&#65533;t&#65533;K&#65533;P<&#65533;&#65533;^_ &#65533;&#65533;,&#65533;&#65533;1O	&#65533;&#65533;&#65533;&#65533;pg&#65533;&#65533; l&#65533;&#65533;e&#65533;&#65533;&#65533;&#65533;$&#65533;v&#65533;&#65533;&#65533;&#65533;&#65533;&#65533;u2&#65533;&#65533;y&#65533;I&#65533;&#65533;&#65533;%{&#65533;&#65533;{'&#65533;&#223;d&#65533;&#65533;&#968;&#65533;#O&#65533;&#65533;/&#65533;&#65533;&#65533;{&#65533;My&#65533;@&#65533;&#65533;&#65533;<&#65533;Aby&#795;t&#65533;=&#65533;U&#65533;&#65533;>&#65533;&#65533;&#533;c_x&#65533;$&#372;&#65533;&#65533;&#65533;&#65533;&#65533;&#65533;&#65533;&#65533;&#65533;I&#65533;3|&#65533;&#65533;w&#65533;&#65533;/>Cd&#65533;|&#15832; o>&#65533;w&#65533;NH?$&#65533;&#65533;D#&#65533;&#65533;&#65533;+s&#65533;&#65533;&#65533;&#65533;@&#65533;~&#65533;|&#65533;&#65533;?&#65533;=&#65533;~&#65533;_$&#65533;B&#65533;/&#65533;&#65533;&#319;&#65533;&#65533;?&#65533;%r&#65533;&#65533;&#65533;&#65533;&#65533;&#65533; &#65533; &#65533;&#65533;X&#65533;&#743;&#65533;&#65533;&#65533;&#65533;&#65533;&#65533;&#65533;&#65533;&#65533;7&#65533;8qH&#65533;&#65533;a&#65533;&#65533;&#1473;&#65533;&#65533;'&#65533;H&#65533;&#65533;g&#65533;&#65533;&#65533;&#65533;&#65533;&#65533;&#514;&#65533;&#65533;&#65533;&#65533;'&#65533;H&#65533;&#65533;g&#65533;
&#65533;&#65533;&#2499;&#515;&#65533;&#65533; &#65533;&#65533;'&#65533;&#65533;G&#65533;&#65533;g&#65533;&#65533;&#65533;&#65533;&#871;&#65533;&#65533;&#452;&#65533;&#65533;&#65533;&#65533;&#65533;'&#65533;&#65533;G&#65533;&#65533;g&#65533;&#61893;&#65533;&#65533;&#65533;&#65533;&#453;&#65533;&#65533;&#65533;&#65533;&#65533;'&#65533;&#65533;G&#65533;&#65533;g&#65533;&#20934;&#65533;&#65533;&#65533;&#65533;&#454;&#65533;&#65533;&#65533;&#65533;&#65533;'&#65533;&#65533;G&#65533;&#65533;g&#65533;&#1159;&#65533;&#65533;&#65533;&#65533;&#65533;&#455;&#65533;&#65533;&#65533;&#65533;&#65533;'&#65533;&#65533;G&#65533;&#65533;g&#65533;&#65533;&#65533;&#65533;&#65533;&#65533;&#65533;&#65533;\&#456;&#65533;&#29241;&#65533;&#65533;'&#65533;&#65533;G&#65533;yg&#65533;&#65533;&#65533;&#65533;v&#65533;&#65533;&#65533;&#457;s&#29290;&#65533;'&#65533;&#65533;G&#65533;&#65533;f&#65533;&#65533;&#65533;&#65533;&#39306;&#65533;&#458;&#65533;&#25236;&#65533;&#65533;&&#65533;&#65533;G&#65533;&#65533;f&#65533;&#65533;&#65533;&#65533;&#1638;&#65533;&#65533;&#459;&#65533;&#25284;&#65533;&#65533;&&#65533;&#65533;G&#65533;&#65533;f&#65533;y !&#65533;   ,&#65533; &#65533;#   &#65533; pP&#65533;&#65533;&#65533;*\&#65533;&#65533; KhH&#65533;"&#65533;@&#65533;&#529;b:&#65533;L( &#133;#S2(&#65533;&#65533;&#65533;&#657;,]&#65533;&#65533;s&&#854;69&#65533;$&#65533;&#65533;&#65533;&#65533;8 T&#65533; 	w",P&#65533;B&#65533;&#65533;"D&#65533;p&#65533;&#65533;Kq&&#65533;@0B&#1092;<J2&#1603;J&#65533;`&#65533;&#65533;a,< W &#65533;6&&#65533;`I&#65533;^&#65533;B&#65533;T&#65533;&#65533;&#65533;@H`*&#1094;&#65533;9&#65533;&#65533;&#65533;"&#65533; !&#65533;   ,&#65533;   u C&#65533;#&#65533;L&#65533;&#65533;,&#65533;P&#65533;D=Ck&#65533;&#65533;wA&#65533;U&#65533;&#65533;TC0?&#65533;&#65533;&#65533;Z&#65533;&#65533;&#65533;$&#65533;<
&#65533;&#65533;`8&#65533;&#65533;&#65533;(&#65533;&#65533;&#65533;&#65533;&#65533;AX0	
&#65533;&#65533;z@K&#65533;&#65533;d:>-&#65533;-]&#65533;QUA,
`&#65533;@'|h&#65533;6F&#65533;&#65533;,! !&#65533;   ,&#65533;   &#65533; &#65533;&#195;"4&#560;&#65533;&#199;P&#65533; &#65533; j|( &#65533;&#65533;
 \@p`&#65533;I&#65533;0`p&#65533;@&#65533;&#65533;&#65533;8@&#65533;
d2&#65533;@r&#65533;F&#65533;8u&#65533;&#65533;&#65533;&#65533; &#65533;*M&#65533;&#65533;&#65533;6d&#65533;$&#65533;@K&#65533;&#65533;@B&#65533;`.p@&&#1194;h&#1585;*
@p&#65533;&#65533;&#65533;j&#65533;&#65533;j]&#35841;&#65533;&#65533;`ju&#65533;T&#65533;&#1444;k&#65533;:h&#65533;`&#65533;&#65533;&#65533;H&#65533;&#65533;&#65533;@B(0&#65533; &#65533;&#65533;&#65533;}t&#65533;@&#65533;iB&#65533;fX&#1217;k&#65533;Wd-&#65533;d&#65533;&#65533; !&#65533;   ,&#65533;   &#65533;@&#65533;&#65533;!p4E&#448;0l:&#65533;&#65533;&#65533;&#65533; &#65533;(
&#65533;&#65533; &#65533;u
*L&#65533;bA\&#65533;nw&#65533;&#65533;&#65533;&#65533;B&#65533;&#65533;&#65533;&#65533;&#65533;"HC&#65533;}BuxrutBl
&#65533;&#65533;	ig&#65533;

O&#65533;Cu&#65533;&#65533;Q	&#65533;R+M!
fL&#65533;ZM_pC !&#652;&#65533;&#65533;&#65533;N&#65533;&#65533;z&#65533;E&#65533;C&#505;[&#65533;&#65533;i&#65533;j	 &#65533;\,P &#65533;
#&#65533;\C Z&#197;N&#65533;  !&#65533;   ,&#65533;   [ &#65533;0&#65533;"&#65533;h&#65533;
O&#65533;&#65533;&#65533;&#65533;8&#65533;a&#65533;&#65533; &#65533;&#65533;&#65533;8&#65533;&#65533;&#65533;PL&#65533;&#65533;@&#65533;&#65533;L$&#65533;&&#65533;|&#65533;h&#65533;&#65533;&#65533;&#65533;z8&#65533;<&#65533;&#65533;&#65533;Ee&#65533;&#65533;&#65533;h&#65533;mW&#466;1&#65533;&#65533;&#2025;JcIgUi9#A#! !&#65533;   ,&#65533;   ^ &#65533;&#65533; &#65533;h:<J&#65533;p,4&#65533;&#65533;ICr&#1233;&#65533;&#65533;&#65533;&#545;h&#65533;&#65533;B1&#65533;n4&#65533;&#161;&#65533;8|0&#65533;&#65533;&#65533;&#65533;&#196637;&#65533;&#65533;&#65533;&#65533;&#65533;&#65533;&#65533;=Q#?5c")&#65533;&#65533;&#65533;H&#65533;`&#65533;yy2f='z8! !&#65533;   ,&#65533;   &#65533;&#65533;

&#65533;&#65533;&#65533;&#65533;&#65533;&#65533;&#65533;&#65533;&#65533;&#65533;&#65533;&#65533;&#65533;&#65533;&#65533;&#65533;&#65533;&#65533;&#65533;&#65533;&#65533;&#65533;&#65533;	&#266;&#65533;
&#65533;&#969;m&#65533;&#65533;&#914;&#1318;&#65533;&#65533;&#65533;&#65533;&#65533;
&#65533;&#65533;m&#65533;&#65533;&#65533;	&#65533;&#1126;Iz&#65533;&#65533;&#65533;
&#65533;b	(&#65533;&#65533;&#65533;$ D&#65533;&#65533;y4t2&#65533;n&#65533;&#65533;&#65533;&#65533;J&#65533;&#65533;( !&#65533;   ,&#65533;   &#65533;&#65533;&#65533;&#65533;&#65533;&#65533;&#65533; &#65533;&#65533;&#65533;&#65533; &#65533;&#65533;&#65533;&#65533;
&#65533;&#65533;!&#65533;&#65533;&#65533;&#65533;&#65533;
&#65533;&#65533; m&#65533;&#65533;&#65533;&#65533;&#65533;&#65533;&#65533;&#65533;!&#65533;&#65533;&#65533;&#65533;&#65533;&#65533; &#65533;&#65533; &#65533;&#65533;&#65533;&#65533;&#65533;&#592;&#65533;&#65533;	&#65533;&#65533;&#65533;&#65533;&#65533;&#65533;&#65533;&#65533;&}&#65533;j&#65533;&#65533;l 2<x&#65533;&#65533;&#65533;&#65533;&#65533;`&#65533;3D&#65533;di&#65533;&#529;A  !&#65533;   ,&#65533; 	  D@&#65533;pHf&#65533;&#65533;r&#65533;xH&#65533;a98&#65533;&#65533;&#65533;:,	&#65533;&#65533;FqyH`86&#65533;EH&#65533;&Z&#65533;&#65533;
Tu PJ&#65533;TA !&#65533;   ,&#65533;   g  &#65533;&#65533;H,&#65533;P&#65533;kCAl<8&#65533;U8q)&#65533;&#65533;)&#65533;c&#65533;&#65533;8&#65533;&#65533;(&#65533;D,&#65533;&#65533;@&#65533;EFDA&#65533;~&#65533;&#65533;h&#65533;@n&#65533;&#65533;&#65533;&#65533;&#65533; &#65533;Z&#821;Ti&#65533;&#65533;&#65533;E[&#65533;J BI ^"yC&#65533;&#65533;&#65533;eH&#65533;&#65533;&#65533;&#65533;&#65533;! !&#65533;   ,&#65533;   s  &#65533;$)8B&#65533;&#65533;&#65533;Ak,&#65533;&#65533;,&#65533;l&#1543;&#65533;Q&#65533;&#65533;0X&#65533;&#65533;h0&#65533;` &#65533;<&#65533;"&#65533;&#65533;x&#65533;(&#65533;&#65533;a$&#65533;QB&#65533;&#65533;`H8&#1152;A&#65533;&#65533;KGeQ&#65533;&#65533; ")%$eZ+aO&#65533;&#65533;&#65533;&#65533;&#65533;! !&#65533;   ,&#65533;   w@&#65533;pH$B&#65533;&#65533;&#65533;&#65533;xX:&#744;&#65533;p	]
&#65533;&#65533;&#65533;SJBCV+,LgP&#65533;H&#65533;&&#65533;1`t&#65533;DQ0xpciE
sqwq|L~Bu~JnCp&#65533; 
K|BgqC&#65533;&#65533;uu&#65533;B&#65533;&#65533;&#65533;&#65533;&#65533;A !&#65533;   ,&#65533;   g@&#65533;p88&#65533;r&#65533;,X:&#65533;r h$8&#65533;&#65533;T&#65533;&#65533;&#65533;a N&#65533;&#65533;*&#65533;B{&#609;&#65533;&#65533;&#65533;,&#65533;uwyrJJ&#65533;B&#65533;`L&#65533;K&#65533;JsBEC&#65533;&#65533;EA !&#65533;   ,&#65533;   d@&#65533;p&#65533;&#65533;$ &#65533;&#65533;&#65533;&#65533;y0&#65533;&#65533;!&#65533;<&#65533;C0&#65533;t	b&#65533;H~*&#65533;&#65533;`)&#65533;C&#65533;<;&#65533;&#65533;&#65533;&#65533;&#65533;I{CB C&#65533;&#65533;C,CzJ&#65533;&#65533;j&#65533;&#65533;Oj&#65533;&#65533;A !&#65533;   ,&#65533;   &#65533;&#65533; &#65533;&#65533;&#65533;&#65533;&#65533;&#65533;&#65533;
&#65533;&#65533; 	 &#65533; 	&#65533;&#65533;m

&#65533;&#65533;&#65533;&#65533;&#65533;&#65533;
&#65533; &#65533;&#65533;&#65533;&#65533;&#65533;&#65533;&#261;&#65533;&#65533;	&#65533;&#1027;&#65533;&#65533;&#65533;&#65533;&#65533;
&#65533;&#756;&#65533;&#65533;&#65533;&#65533;&#837;~&#65533;0@&#65533;#&#65533; $T&#65533;&#65533;&#199; !&#65533;   ,&#65533;   &#65533;@&#65533;pH,B&#65533;d&#65533; Q:&#65533;cpO&#65533;&#65533;&#65533;&#65533; $dvX^*&#65533;&#65533;dX\ &#65533;&#65533;&#65533;
&#65533;	H&#65533;&#65533;8&#65533;hseEDw	wyJ
u&#65533;&#65533;CwDW&#65533; xB	iD}C&#65533;&#65533;  {I&#65533;BxUur&#65533;&#65533;tss&#65533;&#65533;&#65533;&#65533;W&#65533;xA !&#65533;   ,&#65533;   7@&#65533;P&#1544; &#65533;!&#65533;8&#65533;&#1039;S0&#65533;,&#65533;&#65533;&#65533;&#65533;( N&#65533;&#65533;
Z&#65533;&#65533;&#65533;g&#65533;9&#65533;.:k&#160;&#65533; !&#65533;$   ,&#65533;   H)&#65533;&#65533;&#65533;	&#65533;&#65533;1&#65533;&#65533;I !&#65533;   ,&#65533; &#65533;&#65533;  &#65533; Ib@&#65533;&#65533;&#65533;&#65533;*\&#560;&#65533;&#199;#J&#65533;H&#65533;&#65533;&#331;3j&#65533;&#561;cB =&#65533;$&#65533;&#65533;&#595;(S&#65533;\&#626;&#65533;&#727;HZ&#65533;(RI&#65533;8s&#65533;&#65533;&#627;&#65533;O&#65533;d>Z)&#65533;&#995;H&#65533;*]&#65533;t&#65533;&#65533;H4#9hJ&#65533;&#65533;&#1387;Xyp I$$&#65533;&#65533;K&#65533;&#65533;Y&#65533;\&#65533;rjp&#65533;&#65533;&#1783;pw
h &#65533;f&#65533;&#65533;&#65533;&#65533;&#759;&#65533;&#1992;"pZ&#65533;&#65533;&#1217;&#65533;+^W&#65533;&#65533;"1&#1354;&#65533;&#65533;A&#65533;&#726;3c&#1964;&#65533;3&#65533;&#990;C&#65533;-&#65533;4&#65533;&#1254;S&#65533;^&#65533;&#65533;5&#65533;&#1518;c&#222;-&#65533;6&#65533;&#1782;s7h&#65533;&#65533;&#65533;&#65533;+M&#65533;D&#65533;&#65533;&#65533;&#65533;&#531;+_&#956;&#65533;&#65533;&#65533;&#1059;K&#65533;N&#65533;&#65533;&#65533;&#65533;&#1587;k&#65533;&#957;;&#65533;J&#65533;f&#65533;I^&#65533;-&#65533;&#65533;&#65533;W&#65533;~&#65533;&#65533;&#65533;&#65533;&#65533;&#65533;??>&#65533;&#65533;&#65533;&#65533;&#65533;&#1999;&#65533;&#65533;&#65533;&#65533; &#65533;'&#65533;X&#65533;&#65533;&&#65533;&#65533;&#65533;6&#65533;&#65533;&#65533;>XM&#65533;Up&#65533;g&#65533;v&#65533;&#65533;&#65533;&#65533;!&#65533;#&#65533;&#34889;$&#65533;X&#65533;*&#65533;&#65533;&#65533;(&#65533;&#65533;"&#65533;3&#65533;&#34957;4&#65533;X&#65533;:&#65533;&#65533;&#65533;8&#65533;#&#65533;Vh&#65533;&#65533;B"9d&#65533;D*&#65533;d&#65533;P2)&#65533;T>9&#65533;&#65533;UF&#65533;&#65533;Z&#65533;xd@ !&#65533;   ,&#65533; &#65533; &#65533;&#65533; &#65533; H&#65533;&#65533;&#65533;&#65533;*\&#560;&#65533;&#199;#J&#65533;H&#65533;&#65533;&#331;3j&#65533;&#65533;P&#65533;&#65533;TEqI&#65533;&#65533;&#595;(S&#65533;\&#626;&#65533;&#65533;P&#65533;`&#3238;&#859;8s&#65533;&#1817;&#65533;E&#65533;<&#65533;
J&#65533;&#65533;Q&#65533;&#65533;@&#65533;j&#65533;&#65533;&#1255;P&#65533;Ju	&#65533;!(&#65533;&#65533;D	0`&#65533;&#1519;`&#202;(2!&#65533;&#65533;&#65533;&#65533;&#65533;&#758;&#65533;&#1783;.=X&#65533;0&#65533;&#65533;r&#65533;&#65533;&#65533;&#759;&#65533;&#243;i	&#65533;&#52720;&#65533;&#65533;{,`h&#65533; P&#272;#K6&#65533;vT&#65533;&#65533;&#65533;3k&#1964;S&#65533;&#65533;R&#65533;6&#65533;L&#65533;&#65533;i&#65533; &#65533;&#65533;&#65533;z`&#65533;&#1264;c&#65533;V&#65533;&#65533;%&#65533;&#1459;s&#46477;J!&#65533;&#65533;&#65533;&#65533;kf&#65533;&#65533;&#65533;m&#65533;&#531;n&#65533;&#65533;q&#65533;&#1059;&#65533;&#65533;,&#65533;&#65533;u&#65533;&#65533;&#65533;&#957;&#65533;&#65533;&#65533;&#65533;3&#65533;}V&#65533;&#65533;&#65533;&#65533;&#1239;&#65533;^&#65533;&#65533;&#65533;&#65533;3&#65533;&H&#65533;z&#65533;&#65533;&#65533;!&#65533;&#65533;/:&#65533;&#65533;&#65533;&#65533;5&#65533;j&#65533;&#65533;&#65533;&#65533;&#65533;5&#65533;&#65533;"&#65533;&#1664;/-&#65533;&#65533;&#65533;&#65533;IH &#65533;&#65533;'
Z&#65533;&#65533;bk&#65533;e(&#65533;u&#65533;	&#65533;
+&#65533;&#65533;&#65533;bw&#65533;0"w&#65533;Y/&#65533;hcl&#65533; &#65533;&#65533;A!&#65533;&#65533;&#65533;l&#65533;}&#65533;&#65533;&#65533;&#65533;#&#65533;HWc&#65533;Lr&#417;Z&#65533;5)&#65533;dNi&#65533;[&#65533;dE&#646;*x&#1362;W&#65533;	&#65533;c&#65533;f&#65533;&#65533;hN'L&#65533;}yV&#65533;i&#65533;)&#65533;(&#65533;&#65533;i&#65533;^_&#65533;&#65533;d&#65533;w&#65533;&#65533;&#65533;e&#65533;&#65533;~&#65533;S&#65533;&#65533;%&#65533;&#65533;`&#65533;(OI]&#65533;&#65533;&#65533;&#65533;&#65533;.&#65533;&#65533;&#65533;&#65533;&#1607;&#65533;8%Ei&#65533;&#65533;&#65533;j&#65533;F&#65533;	
&#65533;;&#65533;y&#65533;&&#65533;&#65533;5*&#65533;&#65533;&#65533;&#65533;^(zjZ&#65533;8&#46716;[&#1094;%&#65533;`&#65533;&#65533;&&#65533;&#65533;Y&#65533;Z&#65533;&#65533;&#65533;=&#617;y&#65533;Bk- &#65533;M&#65533;&#65533;&#65533;&#690402;&#1146;&#65533;&#65533;&#65533;n&#65533;&#65533;&#65533;&#65533;$&#65533;U&#65533;&#65533;&#65533;n&#65533;F&#65533;;&#65533;&#65533;&#65533;&#65533;&#65533;6Jo&#65533;&#65533;V&#65533;/&#65533;&#65533;&#65533;&#671;&#65533;&#65533;&#65533;&#673;&#65533;&#65533;&#65533;&#65533;&#65533;&#65533;&#65533;j&#65533;&#65533;
&#65533;&#65533; &#65533;s&#65533;&&#65533; &#65533;U1&#65533;&#65533;&#65533;&#65533;&#444;&#65533;;&#65533;d!&#65533;^&#65533;&#65533;&#65533;&#65533;&*0}&#65533;\&#65533;&#65533;&#65533;*s&#65533;e&#65533;&#65533;&&#65533;<s&#65533;&#65533;&#65533;,&#65533;&#65533;,4&#65533;&#65533;z&#1833;&#65533;G&#729;#u&#65533;2
q&#1222;&&#65533;/&#65533;H&#65533;<0&#1446;-&#1495;&#65533;&#65533;&#65533;&#248;Mv&#65533;*&#65533;&#875;&#65533;{&#65533;2&#65533;&#1669;&#65533;6+Zf&#65533;-fZ&#65533;&#65533;<&#65533;&#65533;rz&#65533;V&#65533;&#65533;
u&#375;&#65533;&#65533;&#65533;|&#65533;&#65533;q*V)As+%&#65533;0 &#65533;&#65533;Wn&#65533;&#65533;g&#65533;&#65533;&#65533;w&#65533;&#65533;&#30727;.&#65533;&#35095;n&#65533;&#39463;&#65533;&#65533;&#65533;7E&#65533;j&#65533;&#396;&#65533;&#65533;,V&#65533;&#65533;<&#65533;&#65533;&#65533;&#65533;&#65533;&#65533;&#65533;&#65533;/&#65533;&#65533;&#287;&#65533;z&#65533;&#65533;Z*&#65533;?&#65533;&#65533;&#65533;D))	P&#65533;&#65533;&#65533;g&#65533;&#65533;&#65533;&#65533;w&#65533;&#65533;&#65533;.&#65533;J*&#65533;&#65533;&#65533;&#65533;&#65533;GO&#65533;&#65533;&#65533;&#65533;&#65533;&#65533;&#65533;k &#65533;&#65533;&#65533;~&#65533;&#65533;3&#65533;6 [&#65533;"J*&#65533;&#65533;&#65533;,&#65533;&#65533;&#65533;&#65533;L&#65533;&#65533;w<&#65533;&#65533;-c&#65533;&#65533;	Lzs?&#65533;&#65533;-R&#65533;Z&#65533;7&#65533;&#65533;z&#65533;&#65533;&#65533;k`&#65533;&#65533;&#65533;U0F&#65533;kSc&#65533;&#65533;&#65533;&#513;&#65533;&#65533;0&#65533;&#65533;g&#65533;9&#65533;-E'L&#65533; G&#65533;PE&#65533;Q&#65533;&#65533;&#65533;~&#65533;&#65533;}I &#65533;Ec@@:&#65533;P&#65533;&#65533;&#65533;&#65533;(V&#65533;5o"b&#65533;R&#65533;/b&#65533; >&#65533;b&#65533;&#65533;&#65533;&#65533;&#65533;&#65533;H\|&#65533;D)&#65533;&#65533;p&#65533;#&#37783;2NA&#65533;&#65533;&#65533;&#65533;&#65533;&#65533;&#65533; &#65533;\&#65533;DG&#65533;&#65533;*&#65533;&#65533;Q
&#65533;&#65533;Ed"&#65533;>_B&#65533;&#65533;H4O&#65533;&#65533;&#804;&&#65533;h&#65533;#d&#65533;XDA&#65533;&#65533;&#65533;R&#65533;&#65533;,&#65533;{&#65533;VjL&#65533;&#65533;l&#65533;&#65533;H&#65533;&#65533;&#65533;&#65533;&#65533;$uM&#65533;r&#65533;A&#65533;0&#65533;I&#65533;&#65533;&#65533;b!&#65533;x&#65533;2&#65533;I&#65533;&#1036;&#65533;&#65533; Z&#65533; &#65533;.A	2&#65533;&#65533;B&#65533;&#65533;&#65533;$&#65533;)&#65533;G&#65533;&#65533;Q$&#281;&#65533;X&#65533;&#65533;&#65533;&#65533;.&#65533;)&#65533;z&#65533;&#911083;&#65533;/&#65533;&#65533;NM&#65533;3&#65533;&#65533;%&#1561;&#65533;&#65533;&#65533;&#65533;	&#65533;&#65533;P$&#65533;&#10356;&#65533;&#65533;A|Z&#65533;&#65533;&#65533;$&#65533;D&#65533;&#65533;o6@&#65533;(&#65533;&#65533;Q&#65533;l&#65533;&#65533;&#65533;HE$&#1109;"&#65533;&#65533;&#65533;EE1J&#1242;
&#65533;!&#65533;G]z#v.&#65533; <e&#65533;Nu*&#65533;UE&#65533;&#65533;Q&#65533;&#65533;"R&#65533;&#65533;&#65533;P&#65533;&#65533;R2&#65533;]&#65533;&#65533;+Q&#874;Vi(&#65533;N&#65533;&#65533;&#65533;)P&#65533;&#65533;T&#65533;&#65533;&#65533;v&#65533;&#65533;Y&#65533;&#65533;&#65533;8u&#65533;p&#65533;&#65533;5&#65533;&#65533;&#65533;b*]&#65533;B&#65533;&#65533;&#59925;!&#65533;k_&#65533;M&#65533;9&#65533;&#65533;8'a'dI,vB&#65533;|,&#65533;&#65533;)&#65533;&#65533;Z&#65533;{&#65533;EH2%&#65533;&#65533;Vz&#65533;&#65533;&#65533;l|n&#65533;K&#65533;&#25076;&#65533;&#65533;cM&#65533;&#65533;0 &#65533;&#65533;e&#65533;wn&#65533;&#65533;&#65533;&#65533;&#65533;V&#65533;&#65533;	&#65533;&l&#65533;Z D"&#65533;&#65533;&#65533;-oy&#65533;&#65533; &#65533;mq&#65533;C&#65533;&#65533;&#65533;v&#65533;&#65533;9&#65533;A$&#65533;&#65533;V&#65533;&#65533;&#65533;&#65533;&#65533;j&#65533;k&#65533;r7<&#65533;8&#65533;"&#65533;&#65533;]&#65533;x&#65533;&#65533;&#65533;mB&#65533;&#65533;*&#65533;&#1646;{&#65533;&#65533;&#65533;&#65533;&#65533;&#65533;&#65533;&#65533;&#65533;&#65533;&#65533;&#65533;&#65533;&#65533;&#65533;&#65533;:&#65533;=e&#65533;K&#65533;&#62399;&#65533;Dl&#65533;&#65533;n&#65533; &#65533;epi&#65533;*&#65533;
&#65533;&#65533;&#65533;M}y;`{&#65533;&#227;&#65533;&#65533;n&#65533;&#65533;'&#65533;&&#65533;&#65533;&#65533;_&#65533;&#65533;&#65533;&#941;m&#65533;AL&#65533;gN&#65533;&#65533;&#65533;_&#65533;&#1750;&#476;Yq&#65533;Z&#65533;96>&#65533;&#65533;&#65533;&#65533;&#65533;&#65533;&#65533;&#65533;&#65533;%>2&#65533;c&#65533;c)F&#65533;)rf&#65533;&#65533;$/b&#65533;M&#65533;&#65533;&#65533;&#65533;[&#65533;&#65533;&#730;&#65533;2&#65533;#&#65533;e&#65533;hy&#65533;&#868;&#65533;2&#65533;&#65533;L&#65533;&#65533;"&#65533;&#65533;g&#65533;s&#65533;&#65533;&#65533;&#65533;6&#65533;&#65533;&#987;&#65533;s&#65533;]&#65533;;&#65533;8&#960;6&#65533;?&#204;F&#65533;&#65533;	M&#65533;&#65533;&#65533;&#1096;&#65533;4_&#65533;&#65533;&#65533;8&#65533; &#65533;&#65533;_&]&#65533;R&#65533;&#65533;&#1184;&#948;&#65533;&#65533;&#65533;&#65533;U'&#65533;	&#65533;&#65533;&#65533;BjS&#65533;&#65533;&#65533;&#65533;&#65533;&#65533;g=&#65533;V&#65533;&#65533;-&#65533;&#65533;&#65533;&#65533;GMe&#65533;{*&#65533;&#65533;&#65533;&#65533;&#65533;&#65533;&#65533;e&#65533;%&#1662;u6&#65533;&#65533;-md&#65533;Z&#65533;&#65533;vK&#65533;&#65533;-h&#730;&#65533;S&#65533;3&#65533;&#65533;&#65533;&#65533;]&#65533;&#65533;(&#65533;>&#65533;Q&#65533;&#65533;&#60424;&#65533;&#65533;D)7&#65533;&#65533;&#65533;&#65533;y&#65533;&#65533;&#65533;&#65533;J&#65533;o&#65533;o&#65533;^;&#65533;&#65533;~J&#65533;&#65533;|&#65533;)&#65533;&#65533;&#65533;3&#65533;c&#65533;&#65533;G8&#65533;mb&#65533;&#65533;&#65533;&#65533;&#65533;&#65533;&#65533;3>&#65533;s|%&#65533;&#65533;N0.r&#65533;l&#65533;&#65533;:&#65533;&#65533;8&#65533;M&#65533;&#1732;&#65533;./&#65533;&#65533;c^&#65533;&#65533;|#-&#65533;&#65533;J`&#65533;s&#65533;&#828;&#65533;*&#65533;9&#65533;-&#65533;&#923332;&#65533;F&#65533;&#65533;&#979;^&#65533;3="E&#65533;F&#65533;&#65533;?&#65533;&#65533;RO&#65533;&#1267;&#65533;Q&#65533;W&#65533;&#65533;S/&#65533;L&#65533;Nvbn&#65533;&#65533;qx$&#65533;R&#65533;&#65533;&#65533;R &#65533;N&#65533;#0&#65533; &#65533;&#65533;}&#65533;&#65533;&#65533;&#65533;-<^&#65533;&#57367;&#65533; Q&#1475;&#65533;&#65533;&#65533;O&#65533;_e#$x&#65533;&#65533;'Cp&#65533;&#65533;&#65533;2'0v&#65533;{&#65533;&#65533;@&#65533;&#65533;&#65533;&#65533;d+&#65533;O&#65533;&#65533;W&#65533;&#65533;&#1467;&#65533;&#65533;&#65533;&#65533;&#65533;&#65533;gO&#65533;&#65533;&#65533;&#65533;&#65533;&#65533;&#1021;&#65533;w&#65533;&#65533;&#65533;&#65533;&#65533;&#65533;&#65533;O&#65533;&#65533;&#65533;&#65533;&#573;+`&#65533;PO&#65533;&#65533;&#65533;~&#65533;&#65533;&#65533;|&#65533;K&#65533;&#65533;&#65533;&#65533;>&#65533;&#65533;&#65533;&#65533;[&#65533;&#65533;&#65533;&#65533;~&#65533;&#65533;&#65533;&#65533;}&#65533;&#65533;&#65533;O?&#65533;&#65533;&#65533;&#65533;&#65533;&#65533;&#65533;&#65533;w&#65533;&#65533;&#65533;~&#65533;&#767;&#65533;&#65533;&#65533;?&#65533;&#65533;&#65533;&#65533;&#65533;&#65533;&#65533;&#65533;&#65533;|&#65533;	+P	'^&#65533;p
&#65533;	&#1024;$&#1024;	&#65533;&#65533;&#65533;&#65533;x&#65533;&#65533;&#65533;&#65533;&#65533;&#1537;&#65533;&#65533; &#65533;&#65533;&#65533;"&#65533;$x&#65533;#&#65533;&#65533;&&#65533;&#65533;%&#1538;(&#65533;&#65533;0&#65533;,&#65533;&#65533;2&#65533;4x&#65533;3&#65533;&#65533;6&#65533;&#65533;5&#1539;8&#65533;&#65533;	&#65533;+&#65533; P	&#65533;W&#65533;'&#65533;%p%&#65533; 
&#65533;&#65533;
`Q&#65533;RH&#65533;Rx&#65533;U&#65533;&#65533;Xh&#65533;P&#1541;\&#65533;&#65533;Z&#65533;&#65533;_(&#65533;eH&#65533;Sh&#65533;i&#65533;&#65533;`8&#65533;^&#65533;&#65533;o&#1542;g&#65533;j(&#65533;p&#65533;lX&#65533;z&#65533;&#65533;|H&#65533;}&#65533;&#65533;~&#65533;&#65533;8&#65533;nH&#65533;sh&#65533;wX&#65533;&#65533;x&#65533;&#65533;&#65533;&#65533;&#65533;&#65533;&#65533;&#65533;&#65533;&#65533;]&#65533;JX	&#65533;&#65533;&#65533;`&#65533;&#65533;&#65533;&#65533;&#65533;&#65533;&#65533;&#33373;&#65533;&#65533; &#65533;&#65533;X&#65533;&#65533;x&#65533;&#65533;H&#65533;&#65533;&#65533;&#65533;&#522;&#65533;&#33439;&#65533;&#65533;(&#65533;&#65533;h&#65533;&#65533;&#65533;&#65533;X&#65533;&#65533;x&#65533;&#65533;&#65533;&#65533;&#65533;&#1546;&#65533;H&#65533;&#65533;(&#65533;&#424;&#65533;&#65533;&#65533;&#568;&#65533;&#65533;&#1548;&#65533;&#524;&#65533;&#65533;&#65533;&#65533;&#65533;8&#65533;&#65533;H&#65533;&#1480;&#65533;&#1592;&#65533;&#65533;&#1549;&#65533;&#65533;&#65533;X&#65533;F&#65533;&#455; &#65533;&#65533;&#65533;&#65533;&#42510;&#65533;&#526;&#59918;&#65533;&#1550;&#65533;H&#65533;&#65533;h&#65533;&#65533;&#65533;&#65533;&#65533;&#65533;&#65533;H&#65533;&#65533;&#65533;&#65533;(&#65533;&#65533;&#65533;&#65533;&#65533;y&#65533;&#65533;H&#65533;&#65533;&#65533;i&#65533;	&#1616;&#65533;&#65533;&#65533;&#65533;)&#65533;i&#65533;&#65533;&#65533;Y&#65533;&#65533;&#65533;&#65533;&#65533;$	&#65533;&&#65533;&#65533;p&#65533;&#65533;&#65533;&#65533;|W	&#65533;&#65533;29&#65533;4Y&#65533;6y&#65533;8&#65533;&#65533;&#65533;:&#65533;&#65533;<&#1619;>&#65533;&#65533;@&#65533;B9&#65533;DY&#65533;Fy&#65533;H&#65533;&#65533;79&#65533;&#65533;&#65533;0&#65533;&#65533;P&#65533;R9&#65533;TY&#65533;Vy&#65533;X&#65533;&#65533;D&#1618;&#65533;pO&#65533;&#65533;`&#65533;b9&#65533;dY&#65533;fI&#65533;L&#65533;yNy&#65533;l&#1622;n&#65533;&#65533;p&#65533;W&#597;&#65533;ry&#65533;x&#65533;&#65533;z&#65533;&#65533;gi&#65533;&#65533;c&#65533;&#65533;|9&#65533;&#65533;Y&#65533;&#65533;y&#65533;6&#65533;]&#65533;&#65533;&#65533;&#1624;&#65533;&#65533;&#65533;&#65533;i&#65533;i&#65533;&#65533;&#65533;)&#65533;&#65533;y&#65533;&#65533;&#65533;&#65533;&#65533;&#65533;,y&#65533;&#65533;&#65533;&#65533; &#65533;&#65533;&#65533;Y&#65533;&#65533;&#65533;&#65533;&#65533;	&#65533;&#65533;es&#65533;&#65533;&#65533;&#65533;&#65533; &#65533;&#65533;&#65533;&#65533;&#65533;&#65533;&#65533;y&#65533;&#65533;&#65533;&#65533;&#65533;&#65533;&#65533;&#65533;&#603;&#65533;&#1627;&#65533;&#65533;&#65533;&#65533;&#65533;&#65533;&#65533;&#65533;9&#65533;&#409;&#65533;&#569;&#65533;&#65533;&#1628;&#65533;&#65533;&#65533;&#65533;&#65533;&#65533;&#65533;&#65533;	&#65533;&#65533;9&#65533;&#65533;Y&#65533;&#65533;&#1627;&#65533;w&#65533;&#65533;L&#65533;&#65533;&#65533;&#65533;9&#65533;&#65533;Y&#65533;&#65533;y&#65533;&#34398;&#44638;&#65533;&#1630;&#65533;&#65533;&#65533;&#65533;&#65533;&#65533;9&#65533;&#65533;Y&#65533;&#65533;y&#65533;&#65533;&#65533;x &#65533;ee6&#65533;&#65533;&#65533;&#65533;&#65533;&#65533;5&#65533;  &#65533;j&#65533;*&#65533;	z&#65533;
&#65533;&#65533;&#1696;&#672;&#65533;&#65533;&#65533;&#65533;j&#65533;&#65533;z&#65533;&#65533;&#65533;&#1697; &#673;"&#65533;&#65533;$&#65533;&#65533;#j&#65533;%&#65533;%&#65533;&#65533;T&#65533;&#65533;0&#65533;2:&#65533;4Z&#65533;6z&#65533;8&#65533;&#65533;:&#65533;&#65533;<&#1699;>&#65533;&#65533;@&#65533;=
[v&#65533;pF&#65533;tI&#65533;H&#65533;&#65533;Q&#65533;N
M&#65533;&#65533;T&#65533;Sz&#65533;a&#65533;Z&#65533;u]&#65533;&#65533;_JY&#65533;&#65533;&#65533;dZcz&#65533;a&#65533;j&#1698;m&#65533;l&#1702;i&#65533;&#65533;
&#65533;j:&#65533;tJ&#65533;yjx&#65533;&#65533;H&#65533;&#1127;&#65533;*vz&#65533;&#65533;:&#65533;&#65533;J&#65533;&#65533;
&#65533;&#65533;&#65533;&#65533;&#65533;&#43469;&#65533;&#65533;&#65533;&#65533;&#65533;&#65533;&#1701;&#65533;&#65533;&#65533;&#65533;&#65533;&#65533;&#65533;J&#65533;&#65533;z&#65533;&#65533;&#65533;&#65533;&#65533;J&#65533;&#65533;&#1702;&#65533;&#65533;&#65533;&#65533;&#65533;&#65533;&#43303;z&#65533;&#65533;&#65533;&#65533;&#65533;J&#65533;&#65533;&#65533;&#65533;&#65533;&#65533;&#65533;j&#65533;&#65533;&#65533;&#65533;&#65533;
v&#65533;&#1701;&#65533;&#65533;u&#65533;&#65533;&#65533;&#65533;&#65533;u&#65533;z&#65533;&#65533;*u&#65533;J&#65533;&#65533;&#65533;t&#65533;&#65533;&#65533;&#65533;t&#65533;&#65533;&#858;t&#1018;&#65533;&#65533;jt&#1242;&#65533;&#65533;:t&#65533;j&#65533;&#65533;
t&#65533;
v&#65533;&#65533;s&#65533;&#65533;u&#65533;s&#65533;u&#65533;zs&#65533;*u&#65533;Js&#65533;&#65533;t&#65533;s&#65533;&#65533;t&#65533;&#65533;r&#65533;t&#65533;&#65533;r&#65533;jt&#65533;&#65533;r&#65533;:t&#65533;Zr&#65533;
t+r&#65533;s&#65533;q&#65533;s	&#65533;q{s&#65533;qKskqs;q&#65533;rq&#65533;r{p&#65533;r!Kp#[r !&#65533;   ,&#65533; &#65533; &#65533; &#65533; (0(Q*\&#560;&#65533;&#199;#J&#65533;H&#65533;&#65533;&#331;3j&#65533;&#561;&#65533;&#463; .&#65533;A&#65533;&#65533;&#65533;(S&#65533;\&#626;&#65533;&#727;0c&#65533;%&#65533;&#65533;&#859;8s&#65533;&#1833;&#65533;&#65533;EP<&#65533;
J&#65533;&#65533;&#1112;&#65533;"&#65533;2*&#65533;&#1127;P&#65533;J&#65533;&#659;&#65533;&#521;N6&#65533;&#65533;'&#1391;`&#202;&#752;AD&#65533;K&#618;]&#758;m&#1067;&#65533;6&#65533;&#65533;&#65533;&#1787;x&#65533;&#65533;&#344;&#65533;aS&#65533;&#65533;
L&#65533;&#65533;&#65533;&#200;+^&#824;&#65533;&#65533;&#464;#K&#65533;L&#65533;&#65533;&#65533;&#728;3kF&#65533;&#65533;)&#1085;&#65533;C&#65533;&#65533;
"&#65533;&#1128;S&#65533;&#65533;&#65533;A&#1208;W&#734;M;(M&#65533;ik&#65533;&#65533;&#65533;&#65533;&#65533;{Ne&#65533;&#65533;&#65533;~.&#956;y&#65533;&#65533;&#65533;:&#65533;N}7&#65533;&#65533;&#1395;k'&#65533;{&#65533;&#65533;&#65533;n[&#65533;&#65533;O&#65533;&#65533;&#65533;&#65533;&#65533;&#1259;/z&#65533;&#65533;r&#65533;&#65533;&#65533;&#735;O&#65533;>&#65533;V&#65533;&#65533;&#65533;{&#1726;&#65533;&#65533;!!&#65533;&#65533;r h Ft&#374;PV
&#65533;&#65533;&#65533;&#65533;&#65533;&#65533;
&#65533;&#65533;&#65533;&#65533;&#65533;]&#65533;vX&#65533;&#65533; &#65533;&#65533;&#65533;@&#65533;&#65533;h&#65533;&#65533;&#65533;ix&#65533;&#65533;&#65533;&#65533;.&#65533;5&#65533;&#65533;&#65533;&#65533;&#65533;{4&#65533;&#1864; &#65533;X&#1030;:&#65533;].BI&#65533;&#65533;&#65533;&#65533;&#65533;~F6I&#65533;NF)&#65533;,/&#65533;&#65533;&#65533;&#65533;X&#65533;e&#65533;\&#65533;&#65533;Z&#65533;&#65533;&#65533;"J)&#65533;(&#65533;&#65533;]&#65533;&#65533;W(&#65533;&#65533;" @&#65533;)&#65533;Z&#65533;&#65533;&#65533;T&#65533;&#65533;&#65533;8&#65533;l&#65533;2J&#65533;q&#65533;)(Yh&#65533;&#65533;&#65533;8&#65533;(X&#65533;z&#26768;2&#65533;&#65533;&#65533;&#65533;O&#65533;&#65533;hS&#65533;vZT&#65533;&#65533;jX&#65533;&#65533;&#65533;&#65533;$&#65533;&#65533;&#65533;Z&#65533;01&#65533;T&#65533;z&#65533;&#65533;*kK&#65533;&#65533;&#65533;j&#65533;&#65533;&#65533;&#65533;&#65533;&#65533;&#65533;&#65533;&#65533;,i&#65533;&Zhk,F&#65533;Nz&#65533;&#65533;6&#65533;&#65533;A&#65533;:+mF&#65533;j&#1579;&#65533;&#65533;f+&#65533;k&#65533;&#65533;&#65533;>&#65533;&#65533;&#65533;&#65533;&#65533;n&#65533;vv&#65533;&#65533;&#65533;&#65533;&#65533;$&#65533;&#65533;.&#65533;&#65533;nY&#65533;&#36794;A&#65533;&#65533;n&#65533;&#65533;+&#65533;&#65533;&#65533;)&#65533;&#65533;&#65533;
0&#65533;&#65533;&#65533;&#65533;&#65533;&#65533;6&#814;g&#65533;J&#65533;&#65533;g&#65533;
t&#65533;&#65533;&#65533;&#65533;Z/&#65533;&#65533;rK0&#65533; ;&#65533;&#65533;r\&#65533;&#65533;&#65533;&#65533;+7&#65533;r&#65533;&/I&#65533;&#65533;&#65533;\&#65533;&#65533;[&#65533;|&#65533;r.3&#52462;@&#65533;&#65533;&#65533;&#1048;
&#65533;&#65533;&#65533;H&#65533;s&#65533;&#394;|&#65533;P&#65533;&#65533;r&#65533;$W&#65533;*S&#747;5&#65533;&#65533;&#65533;&#65533;&#65533;&#1465;&#65533;;&#65533;&#65533;@c&#65533;&#65533;&#65533;I&#65533;k6&#65533;l_&#65533;&#65533;q&#65533;&#65533;&#65533;&#65533;&#65533;&#1469;&#65533;&#65533;&&#65533;&#65533;7&#65533;$&#65533;&#65533;w&#65533;8&#65533;=8&#65533;
B|&#65533;&#65533;&#65533;&#65533;&#65533;&#65533;r*&#65533;@&#65533;&#65533;&#65533;&#65533;&#65533;k9*&#65533;c&#65533;&#65533;U~&#65533;&#65533;r&#65533;&#586;@&#65533;&#65533;&#65533;z*&#65533;&#65533;&#65533; \&#65533;c&#65533;&#65533;&#65533;&#65533;{&#65533;&#65533;J&#65533;\&#65533;~&#65533;&#65533;&#65533;&#65533;&#65533;i
xz&#65533;W<A&#65533;&#65533;&#65533;&#65533;&#65533;B&#65533;{&#65533;~&#65533;C_d&#65533;&#65533;Z?'&#65533;M/&#65533;&#65533;	t&#65533;&#65533;&#65533;{&#65533;&#65533;3-&#65533;Y9&#65533;;&#65533;9r&#65533;&#65533;&#65533;&#65533;&#31291;@(&#65533;&#65533;W&#65533;&#1660;&#65533;
&#65533;K&#65533;t&#65533;&#65533;-|&#65533;&#65533;@&#567;&pEK2  4!&#65533;&#65533;&#65533;&#65533;+&#65533; &#65533;	H`&#65533;F&#65533;z&#65533;"1&#65533;|0DWr&#65533;W&#65533;&#65533;8&#65533;'&#65533;&#65533;`!&#65533;
&#65533;&#65533;!&#65533;z&#65533;C)-&#65533; &#65533;&#65533;a&#65533;&#65533;&#65533;[&#65533;ID&#65533;&#65533;#pqD&#65533;&#65533;O\"	&#65533;&#65533;"M&#65533;"K&#65533;&#65533;.(D*v&#65533; &#65533;&#65533;%&#65533;&#65533;2&#65533;&#314050;!&#65533;&#65533;&#65533;6&#65533;&#65533;p&#65533;&#65533;&#65533;H&#65533;:&#65533;&#65533;x&#803;&#65533;&#65533;&#65533;>&#65533;&#65533;&#65533; I&#65533;B&#65533;L&#65533;"&#65533;&#65533;F:&#594956;&#65533;$'I&#65533;JZ&#65533;&#804;&7&#65533;&#65533;Nz&#65533;&#65533;(GI&#65533;R&#65533;&#65533;L&#65533;*W&#65533;&#65533;V&#65533;&#613388;&#65533;,gI&#65533;Z&#65533;&#65533;&#805;.w&#65533;&#65533;^&#65533;&#65533;&#65533;&#65533;0&#65533;I&#65533;b&#65533;&#65533;L&#65533;2&#65533;&#65533;&#65533;f:&#65533;&#1036;&#65533;4&#65533;&#65533;L&#65533;@ ]&#65533;&#65533;&#65533;&#65533;.d &#65533;&#65533;`&#65533;&#65533;8&#65533;( 82&#65533;rVD &#65533;@y&#65533; &#385;:&#65533;`&#65533; D &#65533;,&#65533;D`&#65533;`&#65533;&#65533;<IL&#65533;&#65533;
&#65533;&#65533;&#65533;4@&#1336;&#65533;8#8&#65533;7&#65533;&#1102;Nf &#65533;&#65533;P|&#65533;&#65533; 0&#65533;@&#65533;&#65533;&#65533;0F 0&#65533;1*&#1050;&#65533;&#1310;]&#65533;@
&#65533; p&#65533;&#65533;	&#65533;&#65533;c2&#65533;&#990;&#65533;&#65533;HM&#65533;b"P&#65533;&#65533;!x&#65533; &#65533;I#&#65533;tx &#65533;&#65533; &#65533;R&#65533; &#65533;id20&#65533;&#65533;T&#65533;&#65533;@E&#65533;P&#65533;T&#65533;
&#65533;[' T&#65533;8 &#65533;E&#65533;^&#65533;
&#65533;&#426;&#65533;&#294;&#65533;&#65533;Y&#65533;&#65533;&#65533;&#1831;L&#65533;&#1432;&#65533;&#65533;&#65533;iYK"&#65533;8&#65533;&#65533;@&#65533;Z&#65533;&#65533;&#65533;&#65533;&#65533;|&#65533;X&#65533;&#1601;&#65533;:`&#65533;&#65533;&#65533;D)+&#65533;&#65533;0&#65533;c&#65533;I&#65533;&#65533;&#65533;v &#65533;&#65533;Y&#65533;&#65533; &#65533;J&#65533;/&#65533;&#65533;&#65533;5-&#65533;Y &#65533;&#65533;&%&#65533;fs&#65533;&#65533;f&#1373;' `Z&#65533;v60&#65533;&#65533;C&#65533;&#65533;O&#65533;&#313;&#65533;&#65533;ie/&#65533;&#1894;&#65533;&#65533;pio&#65533;:U&#65533;&#65533;&#65533;Y&#65533;uN&#65533;&#65533;e&#65533; @&#65533;&#65533;&#65533;s&@&#65533;`&#65533;&#65533;T&#65533;&#65533;S&#65533;f&#65533;&#65533; &#65533;gf7&#65533;S{&#65533;&#65533;;&#65533;&#65533;L&#65533;&#65533;
t&#65533;&#65533;&#65533;SL&#65533;&#65533;&#65533;fiK&#65533;&#65533; &#65533;&#65533;@1&#65533;&#65533;Y&#65533;&#65533;&#65533;&#65533;J&#65533;&#65533;(&#65533;&#65533;.lr&#65533;&#65533;T@&#65533;&#65533;1&#65533;&#65533;&#65533;&#65533;t&#65533;-@1&#65533;&#65533;`&#65533;&#65533;&#1259;&#65533;na&#65533;&#65533;c&#65533;0`&#65533;e=&#65533;=&#65533;!G&#65533;+ &#65533;~&#65533;&#65533;&#65533;}&#65533;&#65533;Y.l&#65533;j&#65533;&#310;&#65533;&#65533;&#1201;&#65533;&#65533;&#65533;U&#65533;T :&#65533; &#65533;&#65533;&#65533;&#65533;T&#65533;/&#65533;&#65533;-&#65533;&#65533;&#65533;&#65533;&#65533;&#65533;X@&#65533;&#65533;&#65533;&#65533;A&#65533;&#65533;&#65533;&#65533;&#65533;w&#65533;&#65533;&#65533;"&#65533;&#65533;&#65533;C&#65533;l&#65533;v !&#65533;3&#65533;7j[F[&#65533;+&#65533;&#65533;&#65533;&#65533;&#65533;9 &#65533;JU&#65533;,V&#65533;&#65533;O&#65533;&#65533;	&#65533;&#65533;>-ue&#65533;&#65533;&#34426;&#65533;v&#65533;&#65533;,&#65533;9&#1314;%&#65533;&#65533;@6&#1728;&#65533;u&#65533;e@ Z<&#65533;y>&#65533;&#65533;&#65533;&#65533;&#65533;8&#65533; &#65533;&#65533;&#65533;o&#65533;&#65533;h]&#65533;z&#65533;&#65533;&#65533;Z&#65533;&#65533;*&#65533;V&#65533;@`jkP&#65533;8&#65533;`E3&#65533;&#65533;&#65533;&#65533;<Ehr&#65533;&#1442;&&#65533;&#65533;@0 05&#65533;&#65533;&#65533;\q&#65533;&#1446;6&#65533;0j&#65533;8&#65533;%-&#65533;&#65533;&#65533;&#65533;&#65533;&#65533;&#938;&#65533;&#65533;&#65533;&#65533;f&#65533;&#65533;&#65533;&#65533;2&#65533;&#65533;&#65533;p&#65533;[Z0w&#65533;C&#65533;
&#65533;|@&#65533;X&#65533;aY&#65533;&#65533;g&#65533;+d&#65533;&#65533;&#65533;9&#65533;&#65533;&#65533;&#65533;&#65533;i.fM&#65533;5&#65533;&#65533;&#1076;U:&#65533;&#65533; &#65533;0h&#65533;&#65533;&#2020;+@&#65533;&#65533;&#65533;c&#65533;+&#65533;&#65533;&#1790;&#65533;9&#65533;]&#65533;&#65533;?&#65533;&#65533;zKs&#65533;&#65533;&#65533;&#65533;%&#65533;&#65533;
&#65533;[3&#65533;X&#65533;&#65533;&#65533;&#65533;&#65533;P&#1022;&#65533;)<&#65533;&#65533;&#65533;qFt&#65533;&#65533;&#65533;r&&#65533;isN9&#65533;Bv&#65533;Q?M&#1885;&#65533;&#65533;&#65533;&#65533;[&#65533;~S&#65533;&#65533;&#1564;&#65533;&#65533;&#65533;&#65533;&#65533;&#65533;g&#1455;&#65533;&#65533;&#65533;&#65533;&#65533;&#65533;wk &#65533;^&#65533;&#65533;'&#65533;f&#65533;R&#65533;&#65533;n?&#65533;1]&#65533;0&#65533;&#65533;ef7 |S&#65533;&#65533;&#65533; P&#65533;N^&#65533;\&#65533;nF&#65533;DK&#1181;&#439;&#65533;AN&#65533;&#65533;;	&#65533;&#65533;&#65533;&&#65533; kF&#65533;&#65533;&#65533;&#65533;#t&#65533;&#65533;`&#1823;S&#65533;&#65533;&#65533;x&#65533; &#65533;l&#65533;.}&#65533;8'Q&#65533;wa@W&#65533;&#65533;YY&#65533;&#65533;':%`a&#65533;`&#65533;&#65533;&#65533;f &#65533;W&#65533;}F&#65533;q&#65533;ec>&#65533;m&#65533;&#65533;R>E]A&#65533;TX&#65533;} 0u&#65533;QW&#65533;}pa&#1463;g&#65533;5p&#65533; E5u*&#65533;c&#65533;tQ&#65533;P&#65533;E>6~7W&#65533;%V]ecV&#65533;'&#65533;qgt&#65533;&#65533;i\APr&#65533;x&#65533;V&#65533; &#65533;]&#65533;&#65533;0w@&#65533;M&#65533;&#65533;_TT&A~&#65533;uDm!&#65533;y]x &W0&#65533;WV&#65533;uhG&#65533;?&#65533;&#65533; |&#65533;M&#65533;jxMtHPC&#65533;@&#65533;&#65533;m;&#65533;S&#65533;O&#65533;S&#65533;&#65533;&&#65533;h\qM&#65533;&#65533;tu&#65533;S &#65533;n&#65533;vT&#65533;U&#65533;R&#65533;`V.&#260;' L8UQ&#65533;>xV\77&#65533;v}A&#65533;p&#65533;gbC&#512;|&#65533;&#65533;WN&#65533;m&#65533;EWm&#65533;&#65533;&#65533;1W<&#65533; ]Uo5GW
j
u 2&#65533;j&#65533;|&#65533;RDQ &#65533;Gw&#65533;h&#65533;&#65533;V&#65533;\&#65533;8&#65533;r&#65533;h&#65533;$&#65533;&#65533;ATK&#65533;t&#65533;&#65533;?&#65533;M&#65533;&#65533;&#65533;"Qa&#65533;mWg1&#65533;5&#65533;V&#517;&#65533;`:%UW&#65533;|&#65533;A	
U78Xw U&#65533;cOvj&#1924;a&#65533;B&#65533;5&#65533;&#65533;&#65533;N&#65533;t&#65533;GiNHP&#65533;&#65533;f`Eq&#65533;d&#389;L&#65533;&#65533;&#65533;a&#65533;&#65533;&#65533;REn&#65533;&#65533; (S)&#65533;Y8&#65533;&#65533;O&#65533;&#65533;N	&#65533;]&#65533;&#65533;&#65533;N]&#65533;v[&#65533;Ny&#65533;&#65533;i&#65533;&#65533;S&#65533;O&#65533;'&#1333;&#65533;&#65533;hb#&#65533;|b&#65533;X&#65533;im7&#65533;&#65533;{&#65533;iq&#65533;T5UR&#65533;e&#65533;&#65533;k&#65533;&#65533;z&#65533;x&#65533;&#65533;`d0&#65533; N\&#65533;&#65533;&#65533;'b&#65533;&#65533;t&#65533;tWn&#1428;&#65533;&#65533;[] &#65533;&#65533;e&#65533;DO8Z&#65533;&#65533;&#65533;|&#65533;N&#65533;tM&#65533;&#65533;Nr_&#65533;&#65533;&#65533;ux&#65533;X0&#65533;(&#65533;&#65533;e&#65533;&#65533;#Zb&#65533;f&#65533;&#65533;[&#65533;&#65533;l&#65533;(_&#65533;8 &#65533;&#65533;N&#65533;	X&#65533;Y&#65533;dYZwWZf x&#65533;&#65533;&#65533;Z&#65533;m&#65533;&#65533;?&#65533;f&#65533;&#65533;&#65533;d&#65533;&#65533;YO&#65533;&#65533;&#65533;9^&#65533;&#65533;a&#65533;&#65533;&#65533;&#65533;{U&#65533;/u&#65533; 	U&#65533;q&#65533;q&#65533;&#1629;&#65533;&#65533;t&#65533;&#65533;wq&#65533;i&#65533;w&#1572;&#65533;&#65533;]Q&#65533;&#65533;&#65533;&#1524;[(&#65533;`&#65533;rwg&#65533;&#65533;&#65533;&#65533;pjuq&#65533;&#65533;&#65533;	&#65533;[%&#65533;&#65533;&#65533;g'^q&#65533;&#65533;&#65533;yT&#65533;&#65533;`&#65533;M&#65533;&#65533;p^&#65533;w&#65533;N&#65533;V^&#65533;M&#65533;ke
&#65533;&#65533;&#65533;&#65533;S&#65533;&#65533;&#65533;ij&#65533;(&#65533;@F&#65533;&#65533;@&#65533;&#65533;&#65533;!&#65533;!	&#65533;)jM&#65533;Q_&#65533;aU&#65533;&#65533;&#65533;Q_<z3&#65533;&#65533;9&#65533;&#65533;&#65533;&#605;&#65533;i&#65533;7&#65533;&#65533;&#65533;&#65533;|&#65533;&#65533;L&#65533;R:&#65533;TZ&#65533;Vz&#65533;		&#65533;v&#65533;^&#65533;&#65533;`&#65533;b:&#65533;B&#65533;A&#65533;&#65533;0J&#65533;j&#65533;&#65533;l&#1702;njW&#65533;@A&#65533;	&#65533;&#65533;vz&#65533;x&#65533;&#65533;V&#65533;V&#65533;&#65533;C&#65533;&#65533; &#65533;z:&#65533;&#65533;Z&#65533;&#65533;&#65533;&#2006;S4&#65533;&#65533;P	+`	&#65533;&#65533; &#65533;&#65533;&#65533;
&#65533;j&#65533;&#65533;&#65533;&#65533;&#65533;z&#65533;&#65533;&#65533;&#65533;&#65533;&#65533;&#65533;&#65533;&#65533;&#65533;:&#65533;&#65533;Z&#65533;&#65533;j&#65533;&#65533;&#65533;&#65533;&#65533;z&#65533;&#65533;&#65533;&#65533;&#65533;&#65533;&#65533;&#65533;&#65533;&#65533;:&#65533;&#65533;Z&#65533;&#65533;j&#65533;&#65533;&#65533;&#65533;&#65533;z&#65533;&#65533;&#65533;&#65533;&#65533;&#65533;&#65533;&#65533;&#65533;&#65533;:&#65533;&#65533;Z&#65533;&#65533;Z (&#1063;&#65533;&#65533;P
&#65533; &#65533; U&#65533; $P&#1306; &#65533;
&#65533;&#65533;@&#65533;&#685;&#65533;&#65533;&#65533;&#65533;&#65533;&#1709;&#65533;*&#65533;&#65533;Z&#65533;&#13997;&#65533;J&#65533;&#65533;&#686;&#47790;&#65533;&#65533;&#65533;&#65533;&#1710;&#65533;Z&#65533;&#65533;*&#65533;&#65533;:&#65533;&#65533;&#65533;&#65533;&#65533;&#687;&#65533;J&#65533;&#65533;&#65533;&#65533;;&#65533;{&#65533;&#65533;&#65533;&#65533;
&#1776;&#752;&#65533;&#65533;&#65533;;&#65533;&#65533;&#65533;&#65533;&#65533;&#65533;&#65533;(&#65533; &#65533;`&#65533;&#65533;$&#65533;&#938; '&#65533;&#65533;(&#65533; +&#65533;&#65533;*&#65533;,&#65533;&#65533;/k&#65533;1[&#65533;3&#65533;&#1778;2[&#65533;0&#65533;&#65533;<&#65533;&#65533;9&#755;7&#65533;:K&#65533;@;&#65533;=K&#65533;?&#65533;&#65533;6k&#65533;B[&#65533;N&#65533;&#65533;>&#65533;&#65533;O+&#65533;P&#65533;&#65533;T{&#65533;Q&#65533;&#65533;V&#65533;&#65533;G&#1781;M[&#65533;Ek&#65533;&#65533;J&#65533;!&#65533;&#65533;&#65533;` &#65533;&#65533;@&#65533;oK&#65533;m&#1782;l+&#65533;u{&#65533;sk&#65533;uK&#65533;|&#65533;&#65533;v&#1783;wK&#65533;k&#65533;&#65533;&#65533;&#65533;&#65533;t&#65533;&#65533;&#65533;&#65533;&#65533;&#65533;{&#65533;&#65533;K&#65533;&#65533;&#760;&#65533;&#65533;&#65533;&#65533;&#1784;&#65533;;&#65533;&#65533;K&#65533;&#65533;[&#65533;&#65533;&#65533;&#65533;&#65533;&#65533;&#65533;&#65533;{&#65533;&#65533;&#65533;&#65533;&#65533;&#65533;&#65533;&#65533;&#1785;&#65533;&#65533;&#65533;&#65533;K&#65533;&#65533;&#65533;&#65533;&#65533;&#65533;&#65533;&#65533;&#1786;&#65533;&#1783;`&#65533;[&#65533;&#1128;&#65533; " &#65533;&#65533;&#65533;`&#65533;&#65533;&#65533;&#65533;&#65533;&#65533;&#65533;&#65533;&#65533;;&#65533;&#65533;+&#395;&#65533;&#65533;+&#65533;&#65533;K&#65533;&#65533;k&#65533;K&#65533;&#65533;{&#65533;&#65533;&#65533;&#65533;&#65533;&#65533;&#65533;&#65533;&#65533;&#65533;;&#65533;&#65533;&#65533;&#65533;&#1789;&#65533;+&#65533;&#65533;K&#65533;&#65533;{&#65533;&#65533;&#65533;&#65533;&#766;&#64254;&#65533;[&#65533;&#65533;&#65533;&#65533;&#65533;&#65533;&#65533;&#65533;&#65533;&#65533;&#65533;K&#65533;&#65533;&#65533;&#65533;[&#65533;&#65533;&#65533;&#65533;&#1855;&#831;
|&#65533;l&#65533;\&#65533;L&#65533;&#65533;<&#65533;&#65533;&#65533;&#65533;&#65533;+&#65533;&#65533; &#65533;;&#794;&#65533; &#65533;"<&#65533;$|&#65533;(&#65533; &#65533;&#65533; &#65533;&#65533;,&#65533;&#65533;0&#65533;2<&#65533;4\&#65533;6|&#65533;8&#65533;&#65533;:&#65533;&#65533;<&#65533;&#65533;:&#65533;&#65533;&#65533;&#65533;7&#65533;&#65533;9L&#65533;0L&#65533;>&#65533;&#65533;J&#65533;&#65533;L&#65533;&#65533;N&#65533;&#65533;P&#377;&#65533;&#65533;&#65533;C,&#65533;!&#65533;&#65533;X&#65533;&#65533;\&#65533;&#65533;^&#65533;&#65533;`&#65533;&#65533;TB&#65533;&#65533;&#65533;&#65533;Z|&#65533;Y<&#65533;+&#65533;&#441;&#65533;&#65533;o,&#65533;Z&#65533;t\&#65533;v|&#65533;x&#65533;c&#65533;V<&#65533;j&#448;<&#65533;-&#515;&#65533;&#65533;l\&#520;l&#65533;y&#65533;&#65533;&#524;&#65533;&#526;&#65533;&#65533;{&#65533;e\&#65533;D&#65533;&#65533;n&#65533;&#521;l&#65533;k|&#527;&#65533;&#606;&#65533;&#608;&#65533;&#65533;&#65533;&#468;L&#515;&#65533;&#65533;r&#65533;&#601;&#65533;&#673;&#65533;&#686;&#65533;&#688;&#65533;1&#65533;4&#65533;&#490;&#65533;&#386;&#65533;p&#65533;&#518;,&#560;&#65533;&#65533;&#65533;&#65533;[,&#65533;A&#693;l&#65533;q&#65533;&#407;&#65533;&#811;|&#65533;&#65533;&#65533;&#65533;&#65533;&#65533;KL&#65533;A&#65533;~&#65533;&#700;&#65533;&#65533;&#716;&#614;\&#65533;&#65533;,&#65533;&#65533;&#65533;&#65533;&#65533;&#65533;&#1324;&#65533;&#65533;&#470;l&#65533;(&#65533;&#65533;&#556;&#65533;&#65533;&#65533;&#65533;&#65533;<&#65533;&#65533;<&#65533;&#65533;\&#65533;a&#65533;G\&#65533;&#65533;&#65533;&#924;&#745;&#65533;&#65533;&#65533;L&#65533;=&#1054;l&#65533;q&#65533;1&#65533;&#65533;&#65533;&#65533;&#65533;*&#65533;&#65533;
&#65533;&#65533;h&#65533;&#65533;&#65533;&#65533;&#65533;]&#65533;&#65533;&#65533;-&#65533;l&#65533;'&#65533;&#65533;&#65533;L&#65533;&#65533;&#65533;=&#65533;$&#611;\	&#65533;&#65533;&#65533; ]&#65533;,&#65533;&#65533;-&#65533;(&#65533;&#65533;&#65533;&#65533;&#65533;4&#65533;]&#65533;`&#65533;&#65533;&#65533;6&#65533;&#65533;<&#65533;&#65533;8&#65533;&#65533;=&#65533;B-&#65533;8&#65533;&#65533;C}&#65533;H]&#65533;0&#65533;&#65533;L&#65533;&#65533;&#65533;\&#65533;:&#65533;&#65533;R=&#1375;&#65533;&#65533;QM&#65533;X&#65533;&#65533;w&#65533;Z&#65533;&#65533;^}&#65533;K&#65533;&#65533;b=&#65533;O&#65533;&#65533;d}&#65533;h&#65533;&#65533;8 W&#65533;&#65533;n&#65533;&#65533;&#65533;|m&#65533;t]&#65533;S&#65533;1&#65533;v&#65533;&#65533;i]	&#65533;*F&#65533;&#1474;-&#1429;&#65533;&#65533;A&#65533;&#1475;&#65533;&#65533;Z&#65533;&#65533;f&#65533;&#1550;M&#65533;&#65533;&#1554;&#65533;&#65533;1&#1622;=&#1349;}&#65533;&#65533;&#65533;L&#65533;&#65533;&#65533;&#1632;=&#1305;]&#1633;]&#65533;4&#65533;&#65533;&#65533;&#65533;&#65533;&#65533;&#65533;*&#65533;&#1516;&#65533;&#65533;&#65533;&#65533;!&#65533;&#1714;&#65533;]&#65533;A&#1784;&#65533;&#65533;&#65533;&#1749;&#65533;&#65533;
 !&#65533;   ,&#65533; &#65533; &#65533; &#65533; 8&#65533;@&#65533;*\&#560;&#65533;&#199;#J&#65533;H&#65533;&#65533;&#331;3j&#65533;&#561;&#65533;&#463;A&#65533;ua&#65533;&#65533;'%&#65533;\&#65533;&#65533;&#65533;J&#65533;
&#65533;&#65533;I&#65533;&#65533;&#859;8s&#65533;&#65533;	&#65533;&#65533;&#776;&#65533;D%&#65533; &#65533;&#65533;&#65533;&#65533;&#65533;&#65533;(R&#65533;O&#65533;* &#65533;&#65533;&#1387;X&#65533;j&#65533;&#65533;&#65533;"&#65533;&#65533;C&#65533;&#65533;e&#65533;h D&#65533;&#65533;p6&#65533;&#1718;j&#1634;&#65533;{vj&#1531;x&#65533;&#65533;&#65533;&#65533;&#65533;&#65533;X&#65533;&#65533;!F&#65533;&#65533;p&#65533;&#142;9X&#65533;P&#65533;&#65533;&#65533;&#728;3k&#65533;&#65533;&#65533;&#65533;X&#65533;WI8j&#65533;&#65533;S&#65533;PQ&#65533;n&#65533;&#65533;*o&#65533;M&#65533;&#65533;&#65533;&#65533;D&#65533;rT&#65533;&#65533;&#65533;&#65533;].-\&#65533;k&#65533;&#395;&#65533;&j@&#65533;&#65533;&#65533;&#1059;K&#65533;J &#32994;|&#65533;l:2d&#65533;&#65533;/&#65533;>L&#65533;&#65533; &#65533;&#1259;_&#1022;&#65533;&#65533;&#65533;&#65533;&#65533;&#735;O&#65533;&#65533;&#65533;&#65533;&#65533;&#65533;&#65533;&#65533;&#1023;&#65533;&#65533;&#65533; &#65533;&#65533; X&#65533;(A&#65533;&#65533;&#1666;&#65533;&#65533;UkE%&#65533;h&#65533;f&#65533;&#65533;v&#65533;&#65533;&#65533;&#65533;,&#65533;Ju&#65533;b&#65533;ip&#65533;5&#65533;&#65533;n&#597;&#65533;[t0&#1869;8&#65533;&#65533;C&#65533;8&#65533;S&#65533;y&#65533;&#65533;xB&#65533;WT&#65533;&#65533;&#65533;&#65533;L&#65533;&#65533;&#65533;@&#65533;&#65533;&#65533; ("&#65533;&#65533;&#65533;a&#65533;&#65533;&#65533;&#65533;mYA&#65533;`&#65533;)&O&#65533;X&#65533;&#65533;C&#65533;&#65533;&#65533;&#1410;W7&#65533;&#65533;&#609;&#65533;c&#65533;i&#65533;&#65533; &#65533;f&#65533;KQ&#65533;%&#65533;xC&#65533;&#65533;bGA &#10380;6&#65533;&#35024;F&#65533;_BZ&#65533;&#65533;(i^y&#65533;&#65533;&#65533;A&#65533;ij&#65533;E'&#65533;&#65533;&#65533;jjB&#65533;&#65533;&#65533;&#65533;u)%XZ&#65533;&#65533;&#65533;I&#1813;&#65533;e&#65533;&#65533;&#65533;&#65533;&#65533;b&#65533;&#65533;&#65533;B&#65533;&#65533;XQ&#65533;g&#65533;b&#65533;I&#65533;&#65533;&#65533;&#65533;&#65533;&#65533;)&#65533;&#65533;&#65533;&#65533;&#65533;&#65533;O5U&#65533;WX&#65533;@&#65533;&#65533;&#65533;&#65533;d&#65533;&#65533;lZX&#65533;/&#65533;H&#65533;\ &#65533;`\p&#65533;&#65533;&#65533;&#65533;&#65533;k&#65533;e&#65533;:&#65533;&#65533;pGk&#65533;w&#65533; &#65533;R&#65533;&#1469;'&#1813;&#65533;
]&#65533;&w&#65533;y*1Q&#65533;&#65533;W&#65533;pk&#65533;
w&#65533;&#65533;V&#65533;&#65533;p&#65533;&#65533;&#65533; l&#65533;Vhl&#65533;|,&#65533;&#65533;i@&#65533;o&#65533;I8&#1599;&#65533;&#65533;&#65533;&#65533;&#65533;#w&#65533;&#65533;l&#65533;&#65533;&#65533;X&#65533;o&#65533;1&#65533;&#65533;IVB&#65533;&#65533;!3&#65533;Xg-Q&#65533; |6P/&#65533;k&#65533;&#65533;M&#65533;`&#65533;&#65533;T&#65533;&#65533;l&#65533;m`A!&#65533;&#65533;[N&#65533;L&#65533;wR&#65533;[&#65533;`&#65533;&#65533;&#65533;&#65533;&#65533;G&#65533;&#65533;&#65533;+Lv&#1456;Z&#65533;&#65533;&#65533;Vp&#65533;&#65533;b1	@/&#65533;&#65533;&#65533;&#1827;&#65533;&#65533;&#65533;4[c&#65533;)&#65533; &#65533;&#65533;#S&#65533;g}&#65533;&#65533;&#65533;!&#65533;/&#977;&#65533;fA	&#65533;[A&#65533;0&#65533;&#65533;&#65533;&#65533;&#65533;&#65533;&#1973;&#65533;8&#65533;^&#65533;iG&#65533;&#65533;&#65533;&#65533;^!E&#65533;7o&#65533;&#65533;|N&#65533;i&#65533;eq&#65533;y&#65533;&#65533;&#65533;&#65533;&#65533;&#65533;&#65533;&#65533;&#65533;&#65533;'\&#65533;o&#65533;sN&#65533;&#65533;&#65533;If&#65533;),q&#65533;&#65533;&#65533;&#65533;&#65533;'N&#65533;&#65533;&#65533;&#65533;&#65533;&#65533;&#65533;&#65533;&#65533;&#65533; &#65533;&#65533;&#65533;&#65533;H&#65533;G&#65533;{&#1218;&#65533;&#65533;\m&#65533;&#1813;X&#65533;6+&#65533;&#65533;}&#65533;;&#65533;&#65533;66&#65533;zpLS&#65533;&#1262;&#65533;&#65533;\&#65533;x&#65533;&#5874;b&#65533;&#65533;&#65533;)n  &#1743;&#65533;v=&#65533;&#65533;&#65533;&#721;@t&#65533;&#65533;&#65533;@&#1179;&#65533;r&#65533;&#65533;#"&#65533;&#65533;i&#65533;	&#65533;|&#65533;D%&#65533;/&#65533;{&#1114;&#65533;t&#65533;&#65533;p;&#65533;U&#65533;&#65533;J&#65533;&#65533;7&#65533;A&#65533;&#65533;du&#65533;\&#65533;-&#65533;&#65533;&#65533;3A*i.]&#65533;)&#65533;dWD&#65533;X@&#65533;k&#65533;&#65533;f| a&#1125;&#65533;&#65533;&#65533;R&#65533;(&#65533;/&#65533;&#65533;{d&#65533;&#1583;1v&#908;N)&#65533;&#65533;&#65533;JZ&#65533;O&#1673;Q&#65533;&#65533;&#65533;&#65533;&#65533;oHl&#65533;&#65533;%G&#65533;>!S&#65533;&#65533;&#65533;&&#65533;t&#65533;&#65533;8&#65533;oGy@&#65533;HI&#748;&#19151;e&#65533;`&#65533;B&#65533;&#65533;&#65533;n&#27237;0&#65533;2%&#65533;Pe&#65533;&#65533;d&#65533;&#65533;&#65533;&#65533;&#65533;V9Q&#65533;&#226;&#65533;T&#65533;S&#65533;&#65533;&#65533;b&#65533;n&#65533;dJ&#1617;!S&#65533;f&#65533;^&#65533;&#65533;(&#65533;&#65533; e&#65533;&#65533;&#925;&#65533;FN&#65533;<&#1313;<9#I&#65533;.&#65533;&#65533;'Hv&#65533;&#65533;Pu&#65533;&#65533;&#65533;&#65533;&#65533;&#65533;&#65533;|&#65533;&#65533;&#65533;ofD&#65533;O=r8&#65533;&#65533;&#65533;f&#65533;&#1034;JD&#65533;&#65533;Z&#65533;cx&#65533;&#65533;-&#65533;n&#65533;&#65533; U,JR&#65533;&#65533;,&#65533;9\Q&#65533;&#1364;&#65533;L&#65533;G~+&#65533;L&#65533;%&#65533;^&#65533;&#65533;-G&#617;&#65533;&#65533;&#65533;I&#46405;h3jC(&#65533;&#439;F&#65533;&#65533;<bp
&#65533;&#65533;Q&#65533;P&#65533;&#65533;v&#65533;Jt*g&#65533;e!&#65533;F&#65533;&#65533;C&#65533;&#65533;x8&#65533;UN+&#65533;&#65533;&#65533;nR-6&#65533;*T&#65533;&#634;2&#65533;f&#65533;3&#65533;&#65533;&#65533;&#65533;&#65533;&#65533;@&#65533;A"&#65533;J&#1395;&#65533;5&#65533;Y5&#65533;Y` &#65533;&#65533;:&#65533;B@Xuj&#65533;&#65533;5&#65533;&#65533;&#65533;a&#65533;5&#65533;&#65533;s&#65533;&#65533;h2&#375;a	&#480;&#65533;&#65533;&#65533;&#1530;6=&#65533;V&#65533;&#65533;+jf%s&#24950;&#65533;T&#65533;&#65533;&#65533;.+V&#65533;&#65533;

&#65533;&#65533;&#65533;aL_&#65533;N&#65533;&#65533;&#1197;G&#65533;&#65533;f&#65533;W&#65533;F&#65533;Y]&#65533;7&#65533;Q&#65533;&#367;&#65533;T-qM#J*7&#65533;&#65533;&#65533;bi&#65533;&#447;2Ev&L&#65533;b: &#65533;&#65533;B3&#65533;
&#65533;m&#344;&#65533;n&#65533;&#65533;&#65533;#&#65533;]&#843;]S&(&#65533;&#65533;9-&#65533;x?@:&#65533;&#65533;&#65533;=&#65533;&#65533;&#65533;S&#65533;&#65533;&#1412;&#65533;y&#65533;a@Q &#65533;&#65533;8cS&#65533;&#65533;{&#65533;M.&#65533;(&#65533;&#65533;\y<&#65533;&#1566;h&#65533;SU&#65533;m&#65533;&#65533;&#290;r&#65533;t&#65533;fvQI&#65533;&#65533;i)&#1651;jJ&#1602;&#65533;&#18872;&#227;&#65533;&#65533;e&#65533;^z&#65533;H2cU&#65533;So<&#65533;&#65533;Hu;*&#65533;&#65533;C&#65533;&#65533;&#530;&#565;D&#65533;&#65533;Z&#65533;d&#65533;&#65533;f8L&#65533;&#65533;&#65533;&#65533;eRB8&#65533;&#65533;<&#65533;f5&#65533;Cl&#65533;]&#65533;p&#65533;@&#65533;4&#65533;t&#65533;9o}&#65533;&#65533;&#65533;5&#65533;lT&#65533;jj&#796;&#65533;&#65533;Z`&#65533;u&#65533;d}&#65533;&#65533;~&#65533;&#520;[5aH&#65533;&#65533;&#65533;0&#1032;4&#65533;)&#65533;&#65533;&#65533;~&#1478;&#65533;c&#65533;&#65533;&#65533;&#65533;&#65533;C&#65533;&#65533;R0w&#65533;&#65533;&#65533;O&#65533;&#1255;&#65533;&#65533;&#65533;&#65533;&#65533;&#65533;&#65533;V&#776;&#65533;&#65533;a&#65533;\&#65533;Dv&#65533;kd&#65533;@&#65533;&#65533;&#28590;&#65533;)e&#65533;&#65533;4k&#65533;&#65533;z&#65533;&#65533;&#65533;S	&#65533;#&#65533;&#65533;&#65533;&#65533;D H&#65533;&#65533;[&#65533;-AJ;&#65533;W&#65533;&#65533;g&#65533;{&#65533;&#65533;&#310;x&#65533;L&#65533;pr&#65533;RA9&#65533;&#65533;o&#65533;&#65533;&#1226;nd&#65533;&#65533;k&#65533;&#65533;\&#1540;&#65533;&#1730;
&#65533;&#65533;&#65533;&#65533;&#65533;C*QI &#65533;&#65533;&#65533;&#65533;&#65533;2k&#65533;&#65533;*&#65533;&#65533;&#65533;&#65533;^&#65533;&#65533;&#1179;&#665;C&#65533;&#65533;B&#65533;&#65533;&#65533;>&#65533;&#65533;&#65533;W&#65533;&#65533;\k(d4&#65533;&#65533;!g&#65533;(Z&#65533;l9&#65533;&#65533;M&#65533;&#65533;&#65533;&#65533;&#65533;Z7&#65533;-D*B&#616;&#65533;Z&#65533;&#65533;&#1471;]&#65533;&#65533; !%&#65533;@g&#65533;,~9&#65533;&#65533;&#65533;e&#65533;&#65533;Y>m
&#65533;9&#65533;&#65533;CE+fQ&#65533;5&#65533;0&#65533;5a&#65533;&#65533;C&#65533;L&#65533;`o&#65533;/&#814;&#65533;f;&#65533;Mf&#65533;Sw&#65533;V&#65533;G&#65533;]&#65533;e&#1022;yj&#65533;&#65533;&#65533;&#65533;4&#65533;&#65533;&#65533; &#65533;
Y&#65533;&#65533;&#65533;M:&#65533;s&#65533;&#1333;g}&#65533;N&#65533;&#65533;);&#65533;'ww&#961;|&#65533;&#65533;&#65533;(&#65533;&#65533;&#65533;&#65533;n&#65533;&#65533; &#65533;&#65533;&#65533;X&#1000;&#65533;ql`&#65533;&#65533;O&#65533;&#65533;]&#65533;<&#65533;&#65533;&#65533;h&#65533;&#65533;>&#65533;z&#65533;&#65533;&#65533;6&#65533;}&#65533;&#1672;&#65533;e&#65533;&#65533;&#65533;&#65533;6&#1769;&#65533;t&#65533;Z&#65533;&#65533;&#65533;6&#65533;}A&#65533;c&#65533;r&#65533;&#65533; &#65533;>@c&#65533;&#65533;O&#65533;&#611;&#65533;4&#65533;&#65533;&#65533;&#65533;&#65533;.@~~&#65533;&#65533;\&#65533;&#59763;&#65533;&#65533;|&#44641;pW&#65533;s"&#65533;&#65533;"
&#65533;KSuT&#65533;#&#65533;&#65533;T&#65533;&#65533;d&#65533;<&#65533;2E&#65533;6|I&#65533;K*&#65533;7!&#65533;&#65533;u&#65533;;&#65533; &#65533;%a&#65533;g-=&#65533;W2Q!&#65533;:hG|uT&#65533;'l&#65533;oN&#65533;O&#65533;6&#65533;-8&#65533;V&#65533;n&#65533;"q&#65533;#&#65533;A=&#65533;5:s};&#65533;7&#65533;@sF&#65533;&#65533;&#65533;&Lpj&#65533;_ &#65533;&#65533;&#65533;&#65533;&#65533;b2hC7N&#65533;&#65533;P&#65533;44V8 y&#65533;6xI4CH&#65533;3r2n&#65533;*&#65533;6&#65533;2&#65533;&#65533;@r&#65533;6x&#65533;&#65533;Xu&#65533;M/&#65533;(&#65533;&#65533;utH3e&#65533;Wh&#65533;Q&#65533;Wxu>&F&#65533;&#65533; s8&#65533;&#65533;&#65533; v&#65533;	&#1544;(&#65533;Za&#65533;A&#65533;&#65533;s&#65533;Y&#65533;C&#65533;H3&#65533;&#65533;vX&#65533;1d.;6VWTFQ&#65533;3`&#65533;%e&#65533;7&#65533;&#65533;&#65533;&#65533;&#65533;&#65533;&#65533;Hy&#65533;Fk^&#65533;IR&#65533;&#65533;1p&#65533;&#65533;0&#65533;&#65533;&#680;&#65533;&#65533;p&#65533;c&#452;_YF|8dO&#65533;FmT&#65533;&#65533;.&#65533;&#65533;&#65533;P	&#65533;&#65533;&#65533;&#65533;]&#65533;%S&#65533;s&#65533;4d&#65533;x/&#65533;h&#65533;&#65533;&#65533; &#65533;&#65533;s&#65533;G=x&#65533;&#65533;&#65533;&#65533;"H&#65533;&#65533;&#65533;&#65533;&#65533;(&#65533;0	(%&#65533;&#65533;&#65533;^&#65533;&#65533;&#65533;&#65533;%Q&#65533;%&#65533;&#65533;&#65533;&#65533;&#1038;&#65533;&#65533;	&#65533;&#65533;\&#65533;>&#65533;&#65533;W\&#1480;yh{/&#65533;&#65533;&#65533;+&#65533;@	A&#65533;&#65533;b&#65533;&#65533;O!<&#65533;z&#65533;&#65533;"&#65533;&#65533; #)3&#65533;&#65533;&#65533;&#65533;v&#65533;&#65533;&#65533;V&#1336;>N&#65533;j&#65533;X&#65533;&#65533;	79l&#65533;eBN&#65533;g&#65533;3NP&#65533;iQA+&#65533;wDi/&#65533;&#65533;
&#65533;D&#65533;7&#65533;&#65533;'#
	&#65533;&#65533;X&#65533;
&#65533;
&#65533;&#65533;=&#65533;&#65533;*<&#65533;O&#65533;&#65533;o&#65533;&#65533;`d).&#65533;@v9	
V+0&#394;.%}&#65533;wj&#65533;Q&#65533;Q&#65533;  &#65533;s9&&#65533;@&#65533; PZ&#65533;&#65533;&#65533;&#65533;&#65533;&#65533;GU&#65533;&#65533;I&#65533;!f?&#65533;&#65533;&#1090;&#65533;&#65533;&#65533;&#65533;i&#65533;7D&#65533;W&#65533;|&#1634;?&#65533;4&#65533;&#65533;I*&#65533;&#65533;Q.&#65533;&#65533;
$n&#65533;&#9857;&#595;&#65533;&#65533;Xb&#65533;&#65533;&#65533;R&#65533;&#65533;&#65533;
! *&#65533;&#65533;Q[&#65533;trAM&#65533;1&#65533;Tq&#65533;&#65533;&#65533;&#65533;$uY&#65533;&#65533;&#65533;&#65533;m&#1561;pF1(&#465;&#65533;&#65533;&#65533;&#65533;&#65533;&#65533;&#65533;M&#65533;Y*&#65533;&#600;UW2~&#65533;&#343;;&#1605;F&#65533;&#65533;X\&#65533;&#65533; &#65533;&#65533;&#65533;&#65533;$&#65533;`-&#65533;t([9k-&#65533;
vu+&#65533;n&#65533;R&#65533;&#65533;&#65533;wR&#65533;&#65533;&#65533;K&&#65533;S.&#65533;qb&#385;&#65533;&#65533;&#65533;&#65533;&#65533;p&#65533;&#65533;&#65533;b&#65533;&#65533;iu&#65533;&#65533;W&#65533;q&#65533;7n&#65533;&#65533;,&#65533;&#65533;.&#65533;)&#65533;&#65533;&#65533;&#65533;L&#65533;&#1895;&#65533;Bzr&#65533;oUH&#65533;&#65533;5&#65533;"&#65533;#&#65533;9m1&#65533;AY&#8865;&#65533;&#65533;&#65533;&#65533;9&#65533;ti&#65533;&#65533;3&#65533;#&#65533;&#65533;hG&#65533;&#65533;d&#1428;&#65533;&#65533;O&#65533;&#65533;{M&#65533;4&#65533;uB&#65533;PyZM&#65533;o[&#1478;&#65533;Ge&#65533;T&#65533;"'PG&#65533;c&#155;K&#65533;&#65533;&#65533;9zkY|&#65533;&#65533;%&#65533;%&#65533;6dZ&#65533;&#65533;6O&#65533;&#65533;I&#65533;V&#65533;z&#65533;&#65533;%q8&#65533;bB&#65533;&#65533;&#65533;m&#65533;&#65533;&#65533;&#65533;&#65533;&#65533;g&#65533;&#65533;&#65533;5&#65533;`&#65533;&#65533;&#65533;$&#65533; &#452;UP&#1545;8&#1315;?&#65533;zt&#65533;!&#65533;L&#640263;v&#65533;dz&#293;&#65533;&#65533;o&#65533;*Q&#65533;]"&#65533;x&#65533;&#65533;#&#65533;	&#65533;p&#65533;&#65533;&#65533;7g<&#65533;&#65533;?&#65533;2;&#65533;&#65533;&#65533;&#65533;
&#65533;&#65533;&#65533;)V&#65533;&#65533;A\
z&#65533;h&#65533;r&#65533;&#65533;&#65533;K4&#65533;:&#65533;uJ&#65533;&#65533;s+&#481;(&#531;7t8{&#65533;&#65533;J&#65533;&#65533;a&#65533;JZT&#65533;&#65533;)5$&#65533;(a&#65533;&" 32J&#65533;}a&#65533;gI7&#15775;&#65533;&#65533;E&#34849;)'uU=&#65533;A&#65533;&#65533;*&#65533;X	Y&#65533;kf&#65533;&#65533;A&#65533;tz&#65533;9]1&#65533;oG!&#65533;;&#65533;&#65533;&#65533;&#65533;&#65533;&#65533;&#1159;&#65533;&#65533;&#65533;rp&#65533;&#65533;i+&#65533;x&#65533;&#65533;Q	3&#65533;&#65533;&#65533;1nY&#1491;&#65533;&#65533;&#65533;gU&#65533;&#65533;&#65533;&#65533;&#65533;&#65533;&#65533;&#65533;&#65533;&#1514;`&#65533;&#65533;v+&#65533;G\&#65533;&#65533;Ja+&#65533;&#65533;&#65533;&#65533;&#65533;&#285440;dB&#65533;&#65533;%&#65533;{&#65533;Vro&#1295;J&#65533;&#65533;&#65533;a&#65533;Y&#470;&#65533;&#1709;8&#65533;q&#65533;&#65533;&#65533;&#65533;&#65533;&#65533;K&#65533;d&#65533;&#65533;&#65533;Lp&#65533; &#65533;jtdvkGD5&#65533;&#65533;j[&#65533;&#65533;h;v&#65533;:&#65533;%
&#65533;&#65533;&#65533;6,&#65533;&#65533;N&#65533;&#65533;2B&#1719;\&#65533;&#65533;&#65533;tP&#65533;c&#65533;&#750;&#65533;&#65533;Q&#65533;Q&#65533;qC'&#65533;x&#65533;&#65533;3b&#65533;4&#65533;{DA&#65533;&#65533;h&#65533;qdft&#65533;&#65533;`&#65533;&#65533;V&#65533;&#65533;*&#65533;Q_&#65533;C'&#65533;@&#65533;K^&#65533;Eo5&#65533;&#65533;&#65533;&#2040;&#65533;&#65533;f7&#65533;&#65533;eb&#65533;&X9&#65533;&#65533;&#65533;&#65533;,2&#65533;&#65533;&#65533;K&#65533;&#65533;DP&#65533;&#65533;&#65533;&#65533;&#65533;&#65533;&#65533;&#65533;|&#65533;&#65533;:&#65533;&#65533;&#65533;:4&#65533;&#65533;k&#65533;&#65533;	&#65533;&#65533;V&#65533;&#65533;&#65533;&#65533;v&#65533;F&#65533;l&#65533;5&#65533;&#65533;&#65533;&#65533;7cz&#65533;w&#65533;h&#65533;&#1674;&#65533;&#65533;&#65533;ks&#65533;&#65533;&#65533;&#65533;&#65533;W&#65533;f&#65533;&#65533;&#65533;&#65533;&#65533;&#65533;&#65533;&#65533;3&#65533;&#65533;>ZI&#65533;&#65533;?XG&#65533;&#65533;&#65533;&#65533;wZ&#65533;&#65533;&#65533;&#65533;&#65533;&#65533;&#65533;zLVVbR[7&#65533;&#47167;K~&#65533;&#65533;E&#65533;)&#65533;;&#65533;	&#65533;&#65533;&#65533;9L&#189;f&#65533;&#65533;&#1110;&#65533;&#1818;qi&#65533;"-&#65533;&#65533;}&#65533;@&#65533;6&#65533;&#65533;&#65533;&#65533;JR&#65533;I&#65533;O&#65533;kO&#65533;&#65533;&#65533;g+n
&#65533;&#65533;&#307;&#65533;Q&#65533;l&#1649;&#65533;)F$&#65533;&#1528;I&#65533;J&#689;&#65533;`&#65533;&#65533;&#65533;4j&#65533;~
&#65533;&#65533;l&#65533;I_&#65533;&#65533;&#65533;&#65533;&#65533;,X&#65533;z&#65533;&#65533;6&#65533;8&#65533;&#65533;b&#65533;}w&#65533;z&#65533;%&#65533;&#65533;oq&#746;&#65533;&#65533;&#65533;Z&#65533;!&#65533;&#260;&#65533;&#65533;wHQSxH&#65533;H&#65533;Q&#65533;D&#65533;Grq@S&#65533;&#65533;&#65533;$0&#1867;&#65533;&#65533;&#65533;&#65533;&#65533;J&#65533;u&#65533;oI,;}V7&#65533;)p&#65533;&#65533;9&#65533;&#65533;`&#65533;&#65533;&#65533;&#65533;yXg&#65533;&#65533;&#160;&#65533;&#748;&#65533;&#65533;&#65533;r
&#65533;5&#65533;&#223;&#65533;c&#65533;Z&#65533;&#65533;b&#65533;&#65533;j&#65533;lyEe&#65533;&#65533;&#65533;&#65533;&#65533;<s]v#&#65533;4htmiz&#65533;&#65533;&#65533;&#65533;ux&#65533;s&#65533;&#65533;&#65533;&#65533;}&#65533;&#65533;&#65533;t&#65533;&#65533;aIU&#65533;gI6&#65533;eA&#65533;&#65533;&#65533;&#65533;\,&#65533;&#65533;&#1300;N&#1510;cH4Bk&#65533;9&#65533;&#65533;2_&#65533;&#65533;&#65533;&#65533;&#65533;&#65533;Z&#65533;yhL&#65533;&#65533;O&#338;= &#65533;&#65533;&#65533;&#65533;:hh+&#65533;&#65533;&#65533;&#65533;DK&#65533;O&#65533;K&#65533;&#65533;9&#65533;&#65533;&#65533;&#828;&#65533;U&#65533;n	&#1758;0}&#65533;l&#65533;&#65533;&#65533;&#65533;&#65533;r&#65533;F&#65533;\&#65533;Y&#65533;4WrF&#65533;&#198;@\/&#65533;&#65533;&#746;&#65533;N&#29358;&#65533;M&#65533;&#65533;ZL~g&#65533;.&#65533;&#65533;m&#65533;&#65533;&#65533;&#65533;<&#65533;&#1340;&#65533;&#65533;&#65533;?&#65533;y&#65533;2&#65533;&#65533;*&#65533;&#1733;&#65533;&#65533;&#65533;+7k&#65533;W&#65533;&#65533;&#65533;K&#65533;&#65533;b&#65533;&#65533;fj&#65533;&#65533;5V&#65533;&#65533;&#65533;&#65533;&#65533;|&#65533;j-&#65533;RY&#65533;Q&#697;&#65533;&#685;a\#&#65533;&#1234;K&#65533;&#65533;z(&#65533;{&#65533;&#65533;&#65533;&#65533;&#65533;&#65533;&#65533;U&#65533;&#65533;&#65533;^&#65533;?`);.&#65533;8	&#65533;+&#65533;M&#65533;&#65533;r&#1784;&#65533;&#1786;&#65533;&#65533;&#65533;!&#65533;&#65533;m&#65533;&#65533;r&#65533;&#65533;&#65533;&#65533;&#65533;&#65533;`&#65533;&#65533;][&#65533;$x&#65533;;&#65533;&#65533;&#65533;&#65533;&#65533;&#65533;&#65533;(T!	&#65533;&#65533;&#65533;&+&#65533;&#65533;8&#65533;-~{&#65533;g&#65533;<&#65533;&#65533;V&#65533;'&#65533;&#65533;{&#65533;1 &#1277;&#65533;&#65533;&#65533;&#65533;&#65533;M	&#65533;&#65533;&#65533;&#65533; |N&#65533;&#65533;&#65533;&#65533;I&#65533;&#1051;&#65533;_&#1762;&#65533;J&#65533;&#65533;&#65533;^&#65533;&#65533;&#65533; &#65533;p&#65533;0&#65533;&#65533;ez&#65533;A&#65533;l&#65533;&#65533;&#65533;pj&#65533;H&#65533;&#65533;&#65533;&#65533;&#65533;&#65533;&#65533;&#65533;s&#65533; &#65533;"&#65533;! 	&#65533; &#65533;&#65533;6{F&#65533;&#65533;&#65533;b;VI&#65533;&#65533;V;&#65533;)Y&#1961;dF&#65533;E#&#65533;&#65533;<&#65533;&#65533;&#65533;! &#65533;	w`&#65533;r&#65533;H&#65533;&#65533;J&#65533;&#65533;L&#65533;&#65533;N&#65533;&#65533;M&#65533; >&#65533; S^&#65533;@&#65533;Wn&#65533;X&#65533;&#65533;Z&#65533;&#65533;Y&#65533;&#65533;\&#65533;^&#65533;d>&#65533;f.&#65533;h^&#65533;i~&#65533;j&#65533;&#65533;l&#65533;&#65533;k&#65533;n.&#65533;p>&#65533;v^&#65533;xN&#65533;Y&#65533; &#65533; &#65533;p&#65533;A&#65533;P%&#65533;&#65533;&#65533;&#65533;&#65533;&#65533;&#33470;&#65533;&#65533;&#65533;&#65533;&#65533;&#65533;&#65533;&#65533;P&#65533;~&#38430;&#38590;&#65533;&#65533;&#65533;&#65533;&#65533;&#65533;>&#65533;^&#65533;~&#43550;&#43710;&#65533;&#65533;	&#65533;&#65533;0&#65533;&#65533;&#65533;p&#65533;'&#65533;'`
0&#36478;&#65533;%&#65533;&#48942;&#65533;&#65533;&#65533;&#65533;&#65533;&#65533;&#65533;&#65533;n&#65533;&#65533;~&#65533;&#382;&#65533;&#65533;&#65533;&#65533;&#638;&#65533;&#65533;&#65533;>&#65533;&#65533;^&#65533;&#65533;~&#65533;&#1566;&#65533;&#1726;&#65533;&#65533;&#65533;&#65533;&#65533;&#65533;&#65533;&#65533;&#65533;&#65533;>&#65533;&#65533;^&#65533;&#65533;>&#65533;%&#65533; '&#65533;&#65533;:&#65533;&#65533;&#65533;&#65533;>&#65533;&#65533;^&#65533;&#65533;~&#65533;&#65533;&#65533;&#65533;&#65533;.&#65533; &#65533; &#65533;?&#65533;_&#65533;&#65533;&#65533;&#65533;
&#65533;&#65533;&#65533;&#65533;&#65533;b&#65533;&#65533;&#65533;~&#65533;}&#65533;&#65533;&#65533;Mq&#65533;)&#65533;%&#65533;,&#65533;&#65533;u&#65533;&#65533;&#65533;&#65533;*&#65533;&#65533;,&#65533;&#65533;.&#65533;&#65533;0&#65533;&#65533;2&#65533;&#65533;4?&#65533;6_&#65533;8&#65533;:&#65533;&#65533;<&#65533;&#65533;>&#65533;&#65533;@&#65533;&#65533;B&#65533;D?&#65533;F_&#65533;D&#65533;&#65533;&#65533;&#34112; P&#65533;R?&#65533;T_&#65533;V&#65533;X&#65533;&#65533;Z&#65533; &#65533;&#65533;^&#65533;&#65533;`&#65533;&#65533;b&#65533;d?&#65533;f_&#65533;h&#65533;j&#65533;&#65533;l&#65533;&#65533;n&#65533;&#65533;p&#65533;&#65533;r&#65533;t?&#65533;v_&#65533;x&#65533;z&#65533;&#65533;y&#65533;&#65533;&#65533;&#65533;&#65533;?&#65533;&#65533;_&#65533;&#65533;&#65533;&#65533;&#65533;&#65533;&#65533;&#65533;&#65533;&#65533;&#65533;&#65533;&#65533;&#65533;&#65533;&#65533;&#65533;&#65533;&#65533;&#65533;A&#146;&#65533;&#65533;&#65533;&#65533;&#65533;&#65533;&#65533;&#65533;&#65533;&#65533;&#65533;&#65533;&#65533;&#65533;&#65533; ?&#65533;O&#65533;&#65533;&#65533;&#65533;&#65533;&#65533;&#65533;&#65533;&#65533;&#65533;?&#65533;&#65533;^&#65533;&#65533;&#65533;&#65533;&#65533;?&#65533;&#65533;_&#65533;&#65533;&#65533;&#65533;?&#65533;&#65533;&#65533;&#65533;&#65533;&#65533;&#65533;&#65533;&#65533;&#65533;&#65533;O&#65533;a&#65533;&#65533;&#65533;&#543;&#65533;&#671;&#65533;&#65533;&#65533;&#65533;&#65533;&#65533;&#65533;&#65533;&#65533;?&#65533;&#65533;O&#65533;a&#65533;&#1311;&#65533;&#1727;&#65533;&#65533;&#65533;/&#65533;&#65533;&#65533;&#65533;&#65533;&#65533;&#65533;?&#65533;&#65533;&#65533;&#65533;&#65533;&#65533;_&#65533;&#65533;&#65533;&#65533;_&#65533;&#2047;&#65533;&#65533;&#65533;&#65533;?&#65533;&#65533;&#65533;&#65533;&#30667;&#65533;_&#65533;&#65533;&#65533;&#65533;&#65533;&#65533;&#65533;&#65533;&#65533;&#65533;&#65533;&#65533;&#65533;&#65533;&#65533;&#65533;&#65533;&#65533;&#65533;&#65533;&#65533;&#65533;&#65533;&#65533;&#65533;&#65533;&#65533;&#65533;&#65533;&#65533;&#65533;&#65533;&#65533;&#65533;&#65533;&#65533;&#65533;&#65533;&#65533;&#65533;&#65533;&#65533;&#65533;&#65533;&#65533;&#65533;&#65533;&#65533;&#65533;&#65533;&#65533;&#65533;&#65533;&#65533;&#65533;&#65533;&#65533;&#65533;&#65533;&#65533;&#65533;&#65533;&#65533;&#65533;&#65533;&#65533;&#65533;&#65533;&#65533;&#65533;&#65533;&#65533;&#65533;&#65533;&#65533;&#65533;&#65533;&#65533;&#65533;&#65533;&#65533;&#65533;&#65533;&#65533;&#65533;&#65533;&#65533;&#65533;&#65533;&#65533;&#65533;&#65533;&#65533;&#65533;&#65533;&#65533;&#65533;&#65533;&#65533;&#65533;&#65533;&#65533;&#65533;&#65533;&#65533;&#65533;&#65533;&#65533;&#65533;&#65533;&#65533;&#65533;&#65533;&#65533;&#65533;&#65533;&#65533;&#65533;&#65533;&#65533;&#65533;&#65533;&#65533;&#65533;&#65533;&#65533;&#65533;&#65533;&#65533;&#65533;&#65533;&#65533;&#65533;&#65533;&#65533;&#65533;&#65533;&#65533;&#65533;&#65533;&#65533;&#65533;&#65533;&#65533;&#65533;&#65533;&#65533;&#65533;&#65533;&#65533;&#65533;&#65533;&#65533;&#65533;&#65533;&#65533;&#65533;&#65533;&#65533;&#65533;&#65533;&#65533;&#65533;&#65533;&#65533;&#65533;&#65533;&#65533;&#65533;&#65533;&#65533;&#65533;&#65533;&#65533;&#65533;&#65533;&#65533;&#65533;&#65533;&#65533;&#65533;&#65533;&#65533;&#65533;&#65533;&#65533;&#65533;&#65533;&#65533;&#65533;&#65533;&#65533;&#65533;&#65533;&#65533;&#65533;&#65533;&#65533; &#65533;&#65533;&#65533;&#65533;&#65533;&#65533;&#65533;&#65533;&#65533;@&#65533;&#65533;&#65533;&#65533;&#65533;&#65533;&#65533;O&#65533;&#65533;&#65533;&#65533;&#65533;&#65533;&#65533;&#65533;&#65533;&#65533;&#65533;&#65533;&#65533;&#65533;&#65533;&#65533;&#65533;&#65533;&#65533;&#65533;&#65533;&#65533;&#65533;&#65533;&#65533;&#65533;&#65533;&#65533;&#65533;&#65533;&#65533;&#65533;&#65533;&#65533;&#65533;!&#65533;7q&#65533;&#65533;]&#65533;:q&#65533;&#65533;=&#65533;:q&#65533;&#65533;]&#65533;<&#65533;&#65533;0-&#65533;4&#65533;A&#65533;&#65533;71&#65533;&#65533;=&#65533;~&#65533;?&#65533;	&#65533;&#65533;71&#65533;&#65533;=&#65533;~&#65533;?&#65533;	&#65533;&#65533;71&#65533;&#65533;=&#65533;~&#65533;&#1327;_&#65533;&#1266;n&#65533;&#1263;&#65533;o&#1394;&#65533;V?&#65533;&#65533;-T?&#65533;!&#65533;M*&#65533;?&#1700;"&#65533;M*&#65533;?&#1700;"&#65533;M*&#65533;?&#1700;"&#65533;M*&#65533;?&#1700;"&#65533;M*&#65533;?&#1700;"&#65533;M*&#65533;?&#1700;"&#65533;M*&#65533;?&#1700;"&#65533;M*&#65533;?&#1700;"&#65533;;M*&#65533;?&#1700;"&#65533;M*&#65533;?&#1700;"&#65533;M*&#65533;?&#1700;"&#65533;M*&#65533;?&#1700;"&#65533;M*&#65533;?&#1700;"&#65533;M*&#65533;?&#65533;w&#65533;&#65533;&#65533;&#65533;9 !&#65533;   ,&#65533; &#65533; &#65533;&#65533;  &#65533;  T&#65533;U$l&#65533;&#65533;&#65533;&#65533;&#134;JtH1b&#329;3b&#65533;x&#65533;&#65533;F	&#65533;I&#65533;&#65533;&#595;(S&#65533;\&#626;&#65533;&#727;0c&#668;I&#65533;$r
&#569;`&#28824;,X&#65533;&#65533;&#65533;&#65533;E&#65533;&#65533;hR&#65533;L&#65533;>]:&#65533;i&#1256;T&#65533;V&#65533;jU&#65533;&#1455;!k&#65533;K&#65533;&#65533;&#1651;h&#1226;&#65533;&#630;&#65533; .A&#65533;&#65533;u&#65533;,&#65533;Z@`&#65533;&#1982;y&#65533;&#65533;&#65533;&#65533;`&#65533;~'.&#65533;&#65533;&#65533;&#65533;&#392;/~lC&#65533;&#65533;3k&#65533;&#825;&#65533;&#30049;D&#65533;!&#65533;@XQ:&#65533;&#65533;&#1450;Y&#65533;&#65533;&#65533;&#65533;l&#1774;e&#31661;&#65533;&#65533;&#65533;&#1976;}&#65533;FmAB&#65533;m&#65533;+_&#956;&#65533;&#65533;&#65533;&#1059;K&#65533;N&#65533;&#65533;&#65533;&#65533;&#1587;k&#65533;n]@+Q-{	&#65533;=&#65533;|V&#65533;]&#1003;O&#990;&#65533;&#65533;&#65533;&#65533;&#65533;&#65533;&#65533;&#65533;&#65533;&#65533;&#65533;&#65533;&#1023;&#65533;&#65533;&#65533;l&#65533;Si&#65533; "&#65533;P&#65533;&#65533;	.&#65533;&#65533;&#65533;>&#65533;`&#65533;R&#65533; &#65533;N&#65533;&#65533;&#65533;nh!&#65533;h &#65533;5@&#65533;g(&#65533;&#65533;&#65533;,&#65533;&#65533; A&#65533;&#65533;T&#65533;p4
gcp8&#65533;#o<&#65533;&#65533;c&#65533;&#65533;&&#65533; i&#65533;H&&#65533;d&#65533;&#65533;J&#65533;zX	4&#65533;z&#65533;}E&#65533;&#65533;=&#65533;&#65533;P
8pb&#65533;d&#65533;i&#65533;d&#65533;&#65533;P&#65533;&#1633;&#65533;!&#65533;	&#65533;&#65533;&#65533;&#65533;p"H`&#65533;h&#65533;&#65533;&#30656;&#65533;&#65533;$&#65533;A&#65533;h(&#65533;;zc&#65533;&#65533;&#65533;&#65533;hk#&#65533;&#65533;&#65533; cj&#39256;Z:&#65533;J&#65533;%&#65533;&#65533;&#65533;Xr&#65533;&#23012;&#65533;&#65533;&#1303;&#65533;.&#65533;&#43692;&#65533;&#65533;~p5&#65533;Y&#65533;J|!h&#65533;&#65533;y&#65533;&#65533;&#65533;r&#65533;&#65533;+&#65533;&#65533;&#65533;&#65533;&#65533;dj&#65533;&#65533;~FJ&#65533;*I&#65533;j9:&#65533;&#65533;&#65533;6J-&#65533;6&#65533;g&#65533;&#65533;v&#65533;&#65533;&#65533;g&#65533;R&#65533;}&#65533;&#65533;%&#65533;&#65533;;&#65533;&#65533;&#65533;&#65533;jA&#65533;&#65533;+&#65533;'-&#65533;R&#65533;w&#65533;&#65533;+&#65533;&#65533;&#65533;+&#65533;&#65533;&#921;&#65533;Q&#65533;j&#65533;&#65533;'&#65533;j&#65533;/&#65533;E&#1827;>d&#65533;@l`&#65533;&#65533;c&#65533;c^FP)&#65533; &#65533;,rI&#65533;&#65533;&#65533;&#65533;I&#65533;&#65533;V\qC	&#942;&#65533;.&#65533;4[&#65533;T&#65533;&#65533;&#65533;5&#65533;&#65533;<&#65533;\+&#65533; &#65533;ID[q`&#65533;%-&#65533;&#1169;5&#65533;`}&#65533;&#65533;&#65533;&#65533;=Wm5&#65533;&#65533;&#65533;&#466;&#65533;&#65533;U&#65533;I7&#65533; &#65533;\`&#65533;&#65533;&#65533;J&#65533;&#65533;&#1526;&#65533;&#65533;\-&#65533;&#65533;(&#65533;&#65533;R&#65533;&3(3R$	&#65533;eA	Rp&#65533;	L&#1868;&#65533;&#65533;(&#65533;&#65533;Z^&#65533;&#65533;&#65533;&#65533;&#65533;g&#65533;&#65533;&#65533;x&#65533;L!I|&#65533;\\!&#1300;&#65533;&#65533;&#65533;&#1228;&#65533;~&#65533;`$6&#65533;&#43839;&#256;&#65533;&#65533;&#279;&#65533;$&#65533;&#65533;&#65533;	#A+	D[&#65533;Z&#65533;&#65533;&#65533;&#65533;hQ&#65533;&#65533;&#65533;&#65533;&#65533;&#551;&#65533;5K&#65533;V&#65533;8
"&#65533;"&#65533;@v
C!~x&#65533;&#65533;&#65533;&#65533;]$/&#65533;&#65533;$&#1629;&#1197;Aw(B
#I&#65533;&#65533;\&#65533;0&#65533;&#65533;&#65533;&#65533;g&#65533;&#65533;w0 &#65533;&#65533;#&#1994;,N&#65533;&#1114;&#65533;&#65533;B&#65533; X	qT&#65533;&#65533;=HmL&#65533;&#65533;&#65533;&#65533;&#65533;&#65533;&#61613;&#65533;&#65533;J&#65533;&#65533;&#65533;pIA"&#65533;&#65533;@0&#65533;&#65533;Y&#65533;f&#65533;S&#65533;V$b&#65533;&#65533;s&#65533;(B@&#65533;&#65533;f>y&#65533;&#1367;0&#65533;&#65533;&#65533;&#65533;(&#65533;&#65533;&#65533;V&#65533;"&#65533;&#65533;_&#65533;&#65533;a&#65533;D&#65533;m&#65533;&#65533;&#65533;3`&#65533;&#65533;&#65533;d&#65533;&#65533;@
8&#65533;&#65533;&#65533;&#65533;v&#1304;nf&#65533;,,&#65533;&#65533;h&#65533;&#65533;&#65533;Q&#65533;$&#65533;&#65533;&#65533;&#1790;&#10257;,a	W&#65533;B&#1644;&#65533;(({*&#1822; &#65533;&#65533;Y&#65533;xiLd&#65533;@&#65533;&#65533;%&#65533;&#65533;)&#65533;M# &#65533;N@&#65533;1&#65533;i&#65533;&#65533;d&#65533;&&#577;3*&#65533;&#65533;&#65533;(V&#65533;D&#65533;&#65533;%&#65533;&#1154;&#65533;j &#65533;,!&#65533; &#65533;x&#65533;&#65533;Q&#65533;b&#65533;M&#65533;&#65533;&#65533;HT&#65533;[jR&#65533;&#65533;X&#65533;&#1204;G&#65533;CQ&#65533;&#65533;
(&#65533;&#65533;s&#65533;&#65533;
&#65533;&#65533;7&#65533;&#65533;&#65533;&#65533;4V+h&#65533;JPl&#65533;$@3&#65533;I&#65533;T&#65533;/&#65533;s&#65533;`6&#65533;&#65533;&#65533;&#65533;&#65533;:b&#65533;z&#65533;&#65533;&#65533;&#65533;3&#65533; &#65533;i&#65533;&#65533;eZ&#65533;&#65533;&#65533;B&#65533;&#65533;&#65533;&#65533;x&#65533;&#65533;&#65533;&#65533;&#65533;]&#65533;~y1&#65533;x&#65533;DT&#65533;F&#1012;<&#65533;&#65533;Rb8&#65533;`&#65533;"y&#65533;&#65533;&#65533;&#65533;(BY
D&#65533;P&#65533;q3&#65533;&#65533;&#65533;2&#65533;&#1114;v+{~&#65533;&#65533;_&&#990;&#65533;*5&#65533;&#65533;(gD&#65533;&#65533;sB_"&#65533;&#65533;g&#1254;&#65533;&#65533;&#65533;k&#65533;&#65533;|&#65533;$Y~&#65533;&#65533;&#65533;&#65533;_PJ&#65533;&#65533;&#65533;1xBa&#65533;&#65533;&#1330;&#736;&#65533;#T&#65533;&#65533;7&#65533;t
&#65533;X&#65533;&#65533;&#65533;I&#1509;&#65533;&#65533;.&#65533;2&#65533;^&#65533;T&#193;T &#65533;&#65533;j&#65533;x&#65533;P&#65533;&#690;Az&#65533;)(J&#65533;l&#65533;5&#65533;&#1707;d&#65533;&#65533;&#65533; &#65533;"&#65533;&#65533;C&#65533;&#65533;&#65533;w&#65533;M
m&#65533;	&#780;	E5&#65533;&#65533;&#65533;dWk&#65533;&#65533;&#65533;4&#65533;&#65533;
I]&#65533;&#65533;&#65533;&#65533;&#65533;/&#65533;&#65533;&#65533; &#65533;y&#65533;&#65533;.E&#65533;ng&#65533;&#65533;W&#65533;vR&#65533;&#65533;5,&#65533;~f&#65533;&#330;&#65533;&#65533;&#65533;M&#65533;l&%&#65533;&#65533;z5?kMJqdU&#1532;-7!&#65533;EIK^&#65533;l&#65533;&#65533;aR&#65533;z&#65533;&#65533;&#65533;&#65533;bG&&#65533;l&#65533;&#65533;&#1448;|)/&#65533;&#65533;,&#65533;$&#1241;&#844;0U	&#65533;&#492;K`&#65533;h0%$&#65533; `&#65533;&#65533;&#65533;&#946;&#65533;&#65533;]hR&#65533;&#65533;&#65533;
&#65533;&#65533;2&#65533;&#1163;
&#65533;&#65533;&#65533;$&#65533;&#65533;&#65533;fkW&#65533;&#934;&#65533;&#65533;)SF&#65533;&#65533;&#65533;F&#65533;&#65533;&#65533;)&#65533;&#65533;&#65533;&#65533;X,&#65533;&#65533;&#65533;U&#65533;t*&#65533;-&#65533;&#65533;X&#65533;&#65533;+&#65533;U
j&#65533;s&#65533;&&#65533;&#65533;&#65533;)&#65533;a&#65533;&#65533;&#65533;wR0&#65533;&#65533;&#65533;~&#65533;X&#65533;AW&#65533;&#65533;-&#65533;q&#65533;&#65533;&#65533;I+Yfk&#1436;&#65533;&#65533;t&#65533;&#65533;I&#65533;&#65533;&#65533;X^&#65533;&#65533;h&#65533;\&#65533;LY&#65533;&#65533;Q&#65533;P&#1208;&#51555;&#19952;&#2011;&#65533;\yH&#65533;&#65533;&#65533;&#52452;&#65533;F&#65533;@h&#65533;&#65533;&#65533;)|U-[&#65533;&#65533;&#65533;&#65533;&#65533;&#65533;&#65533;T&#65533;}v&#65533;W&#65533;&#65533;&#65533;&#256;&#65533;l&#65533;&#65533;&#65533;b;&#65533;8T54&#65533;Jc &#65533;&#65533;&#65533;&#242;&#65533;&#65533;@t&#65533;&#65533;&#65533;&#65533;&#65533;&#65533;O&#65533;&#65533;V&#65533;&#65533;&#521;s&#65533;+EP_&#65533;&#65533;&#65533;!&#584;2&#65533;&#65533;f&#65533;*&#65533;&#65533;&#65533;CM&#65533;=x&#65533;p&#65533; &#524;&#65533;v&#65533;F&#65533;&#65533;u&#65533;aU&#65533;&#65533;3&#65533;&#65533;&#65533;&#65533;3U&#65533;"&#65533;"&#65533;vw&#65533;?j&#65533;&#65533;2&#65533;&#65533;&#65533;&#65533;oEC{&#65533;\&#65533;6&#65533;/&#1024;&#65533;X&#65533;=&#65533;L&#65533;\&#65533;c&#65533;&#65533;wx?&#65533;e&#65533;2&#65533;\*&#65533;&#65533;&#65533;&#65533;&#65533;.1 
&#65533;&#65533;&#65533;&#65533;&#65533;&#1979;&#65533;3EG&#65533;&#65533;Gnw&#65533;d+&#65533;b#&#1625;&#65533;J&#65533;&#65533;&#1786;&#65533;&#65533;&#65533;&#65533;&#65533;&#65533;W&#65533;&#65533;d&#1736;!&#65533;&#65533;&#65533;&#65533;=&#65533;&#65533;S&#65533;&&#65533;&#65533;s&#65533;&#65533;&#65533;&#65533;&#65533;T_- &#65533;^&#65533;[&#65533;&#65533;&#65533;~'4o&#65533;U:&#65533;&#65533;&#65533;<gJ~&#65533;&#65533;&#65533;/v&#65533;&#65533;&#65533;&#65533;s&#65533;&#65533;6&#65533;yW&#65533; &#65533;&#65533;C&#65533;	&#65533;&#65533;&#65533;cy?&#65533;p&#65533;=YbEv&#30141;&#65533;x-&#65533;&#65533;!_V&#65533;&#65533;&#65533;T%q|yZx&#65533;f&#65533;5:&#65533; &#65533;&#65533;r&#65533;Y`'&#65533;&}@&#1486;f&#65533;y&#65533;&#65533;&#65533;&#377;&#65533;P&#65533;l&#65533;&#212;&#65533;&#65533;&#65533;jL&#65533;&#65533;&#65533;&#65533;&#65533;%&#65533;&#65533;g&#65533;&#65533;&#65533;e&#65533;/&#65533;/y&#65533;D\E&#65533;&#65533;&#65533;/&#65533;&#65533;A&#65533;o&#65533;&#1343;8&#65533;&#65533;&#65533;&#65533;&#65533;&#65533;*&#65533;&#1899;&#65533;&#65533;&#65533;&#65533;]C&#65533;&#65533;&#65533;&#65533;W<r	&#65533;7ZZ	&#65533;%&#65533;X&#65533;'H&#65533;&#65533;e&#65533;	&#65533;{&#65533;wL&#65533; &#65533;v"}Y1}&#65533;&#65533;S&#65533;&#65533;X&#65533;6v&#65533;G&#65533;gv_G]hS&#65533;&#65533;&#65533;&#65533;f4&#65533;CrZY^&#65533;{&#1330;oJ&#65533;_{&#65533; &!&#65533;Q&#65533;&#65533;FWGD&#65533;&#65533;&#65533;&#65533;&#65533;#5&#65533;&#65533;h&#65533;R&#65533;&#65533;&#65533;)&#65533;7XS&#65533;E&#65533;&#65533;&#65533;FF=EWv}&#65533;eL3Z&#65533;&#65533;&#65533;gM&#65533;{&#65533;&#65533;j&#65533;&#65533;WnG#[&#65533;&#65533;&#65533;&#65533;I&#65533;&#65533;FQ`&#65533;YS&#65533;z&#65533;BQc&#65533;J&#65533;&#65533;<&#65533;EyM&#65533;ZB&#65533;&#65533;5&#65533;T&#65533;y_XjD&#65533;k{&#65533;NFN'&#65533;_&#65533;&#65533;e&#65533;&#65533;e&#65533;&#65533;&#65533;_&#65533;&#65533;\&#65533;s_&#65533;\p&#65533;P#&#65533;,&&#65533;&#65533;&#65533;iABE&#65533;&#65533;$&#65533;4&#65533;w&#65533;S&#65533;&#65533;,_R&#65533;
X&#65533;/tf&#65533;V&#65533;A&#65533;5"WU{&#65533;&#65533;D&#65533;l&#65533;hW&#1671;o&#65533;R&#65533;&#65533;&#65533;hLHE~J&#65533;&#65533;&#65533;QsX&#65533;zZ&#65533;&#65533;&#65533;0&#65533;Y&#65533;&#65533;)i&#1240;H&#65533;&#65533;&#1204;Y&#65533;[V&#65533;&#65533;X%ep(&#65533;&#65533;R&#65533;6QtlJ&#65533;&#65533;&#65533;&#65533;j.&#65533;}R&#65533;p&#65533;&#65533;k&#65533;h&#65533;g|WRn&#65533;&#65533;a&#65533;&#65533;&#65533;D&#65533;79&#949;]&#1768;~&#65533;^&#65533;G&#65533;&#65533;&#65533;&#65533;f&#65533;a&#65533;N&#65533;&#65533;i$.&#1352;W&#65533;&#65533;m&#65533;&#65533;N&#65533;Z&#65533;&#65533;uU{&#65533;&#65533;bUT_-&#65533;i&#65533;tC &#65533;&&#65533;D&#65533;F~&#65533;7&#65533;q3&#140;2hX&#616;&#65533;&#65533;&#144;*Rz&#65533;&#65533;?I>&#65533;X&#65533;&#65533;ej&#65533;m<&#65533;2 @A&#65533;&&#65533;[&#65533;}&#1831;|&#65533;&#65533;,$2A7&#65533;&#65533;&#65533;Jl&#65533;vZz&#65533;E&#65533;r&#65533;u8uq&#65533;U6I"8&#65533;&#1714;&#65533;&#65533;^&#65533;5&#65533;&#65533;Y&#65533;C&#65533;&#65533;&#65533;4&#65533;&#65533;|y_&#65533;5&#65533;u&#65533;L&#65533;_r&#65533;5#&#65533;"&&#65533;&#65533;j&#65533;?B9&#65533;&RYE&#65533;&#65533;C&#65533;&#65533;W&#65533;&#65533;&#65533;yr&#65533;1bI&#65533;[q&#65533;[{f&#65533;&#65533;y&#65533;&#65533;&#65533;pl&#65533;vj&#65533;hzg&#65533;&#65533;W&#65533;&&#65533;*&#65533;5&#65533;kt&#65533;&#65533;&#65533;&#65533;-&#65533;5#o&#65533;k&#65533;9&#65533;&#65533;Y&#65533;&#65533;QYeCQD&#65533;<&#65533;eH&#65533;X&#65533;c&#65533;&#65533;&#65533;&#65533;&#65533;Ly&#65533;&#65533;&#65533;&#65533; g&#65533;&#65533;&#1630;&#65533;&#65533;:"q&#65533;&!U"%&#65533;Ts&#936;Y`&#65533;&#65533;&#65533;Xn^H"&#65533;6;&#65533;iCB &#65533;y&#65533;Z&#65533;&#65533;&#65533;Q}XpBET&#65533;Qq&#65533;&#65533;&#65533;&#65533;&#65533;&#65533;&#65533;o
&#65533;vV-&#65533;&#65533;":&#65533;
&#219;Hp&#65533;&#65533;G	&#65533;C&#65533;&#65533;	&#65533;_&#65533;2&#65533;X&#65533;H)J&#65533;&#65533;&#65533;C&#65533;<&#1699;&#65533;&#65533;&#65533;!&#65533;&#65533;
&#65533;&#65533;6&#65533;&#1602;;&#65533;&#65533;&#65533;&#1606;&#593;&#65533;)v&#65533;9J&#65533;g&#259;W&#65533;&#65533;X&#65533;&#65533;&#65533;a&#65533;&#65533;	 &#65533;&#65533;_&#65533;&#65533;&#65533;&#65533;wn&#65533;"&#65533;-&#65533;&#65533;&&#65533;&#65533;3|&#65533;)"&#65533;F"&#43429;tZ&#65533;&#65533;&#65533;&#65533;&#65533;&#65533;
&#65533;@
&#65533;&#65533;C&#65533;&#349;&#65533;&#65533;wkU&#65533;/&#65533;e&#65533;&#65533;tx&#65533;O&#65533;&#65533;?&#65533;`&#65533;&#65533;:&#65533;&#65533;&#65533;&#65533;A
&#65533;&#65533;
&#65533;&#65533;J&#65533;b&#65533;`&#65533;$&#65533;&o+&#415;O&#65533;y&#65533;X&#65533;&#65533;MT&#65533;'&#65533;Am&#65533;&#65533;&#65533;&#65533;x&#65533;$&#65533; &#65533;&#65533;&#65533;&#65533;&#1024;&#65533;Gy&#65533;X&#65533;&#65533;&#65533;f&#65533;9&#65533; &#54743;&#65533;&#65533;&#65533;&#65533;(]&#65533;BD&#65533;G$&#65533;:&#65533;&#65533;&#667;&#65533;w&#65533;&#65533;&#593;,*r&#65533;&#65533;Gl &#65533;[&#65533;8&#65533;u&#65533;&#65533;&#65533;`9* J&#65533;&#65533;J&#65533;Ji&#65533;&#65533;@&#65533;G&#65533;&#65533;&#65533;z3&#65533;&#178;&#65533;r&#65533;y&#65533;): &#65533;&#65533;I6&#65533;y3&#65533;&#65533;&#65533;&#65533;&#65533;Jt&#65533;*&#65533;&#65533;&#65533;LMcQV8=&#65533;jX&#65533;&&#65533;H&#663;5&#1688;=&#65533;&#65533;J&#65533;&#65533;@c	;&#65533;#Z&#65533;&#65533;"&#65533;\RI&#65533;&.&#65533;&#65533;V&#65533;&#65533;Mg&#65533;&#65533;Z&#65533;&#65533;!&#65533; &#65533; @&#65533;>&#65533;&#65533;&&#65533;&#65533;&#1632;{R&#65533;}&#65533;m&#65533;iR.&#65533;&#65533;&#65533;&#65533;}k:xT&#65533;&#65533;&#65533;r&#1070;?&#65533;&#65533;&#1401;&#65533;&#65533;Wi&#65533;h&#65533;&#65533;Z&#1156;&#65533;|&#65533;N&#65533;&#65533;&#65533;&#65533;c&#65533;&#938;!(&#65533;3	&#65533;&#65533;tK&#65533;&#65533;*&#65533;l&#65533;#&#65533;A&#65533;7`
&#65533;&#5746;g&#65533;7&#65533;&#65533;20U(P&#65533;&#65533;k&#65533;&&#65533;4&#65533;&#65533;&#65533;&#65533;I&#65533;q5&#65533;&#65533;!,&#65533;&#65533;&#65533;&#65533;4&#65533;&#65533;G&#65533;f&#65533;q&#65533;&#1587;&#65533;[&#65533;&#65533;a&#65533;&#65533;F&#65533;&#1072;kHN&#65533;m&#65533;(&#65533;57a&#65533;	M&#65533;&#65533;08yjE{&#65533;&#65533;!"&#65533;qo&#65533;T&#65533;;&#65533;&#65533;&#65533;l&#17906;&#65533;&#65533;m&#65533;&#65533;&#65533;&#65533;Q&#65533;&#65533;&#65533;[Ehd&#65533;:j&#65533;v&#65533;&#65533;q&#65533;mO&#65533;I&#65533;&#65533;&#65533;*&#65533;&#65533;&#65533;&#65533;)&#65533;<&#65533;qb5I&#65533;&&#65533;&#65533;BN&#761;d&#65533;&#65533;]f8Sk&#65533;;&#45749;&#2011;&#65533;K&#65533;&#65533;&&#65533;R"C&#65533;~Q&#65533;zc&#65533;&#65533;nj[&#65533;&#65533;klWdw2&#65533;|Q &#65533;&#65533;&#65533;&#65533;$&#65533;&#1765;&#661;!e&#65533;&#65533;&#65533;&#65533;&#65533;o&#65533;E&#65533;&#43144;&#65533;&#65533;&#65533;&#65533;&#65533;y&#65533;&D&#65533;&#65533;&#65533;&#65533;&#65533;&#65533;&#65533;7Z<&#65533;&#65533;$)M&#65533;&#65533;&#65533;Cr&#65533;{Q&#65533;S&#65533;&#754;&#65533;K!W&#345;,&#65533;&#65533;F&#65533;Ak&#65533;&#65533;d&#65533;&#65533;-[)&#65533;&#65533;4gi&#65533;o&#65533;J&#37972;&#65533;~&#65533;+]3%&#65533;G&#65533;&#65533;&#65533;QY'&#65533;`6#G:&#65533;q&#65533;h&#65533;&#1303;_K9&#65533;&#65533;W&#65533;6&#65533;&#65533;&#1894;z&#389; W
&#65533;x&#65533;&#65533;&#65533;J+&#65533;&#65533;(&#65533;&#65533;&#65533;f&#65533;N3wn&#65533;&#65533;&#222;&#65533;m&#65533;&#65533;Y4&#65533;XRv&#65533; ^&#65533;&#468;<&#65533;h&#65533;&#65533;&#65533;B_)&#65533;&#65533;p6?&#65533;z1U&#65533;&#65533;
&#65533;&#65533;&#65533; &#65533;&#65533;&#65533;;Z&#620;&&#65533;,	&#65533;c&#65533;&#65533;]&#65533;'&#65533;&#65533;"L35;A&#65533;&#65533;&#65533;H&#65533;&#65533;&#65533;&#65533;&#65533; &#65533;&#65533;B,&#65533;&#65533;&#65533;&#65533;&#65533;6&#65533;&#65533;&#42719;l&#65533;&#65533;&#65533;&#1550;&#65533;u&#65533;&#65533;&#65533;cH&#65533;i&#65533;&#65533;&#65533;m&#65533;&#65533;(Q!&#65533;&#65533;&#65533;*&#65533;&#65533;&#1324;Q&#65533;SFl&#65533;&#65533;lj&#65533;&#65533;1F&#65533;Hd~&#65533;kE&#65533;&#65533;< &#65533;&#65533;&#65533; ^&#65533;k&#896;&#65533;Y&#2009;&#65533;&#65533;&#65533;&#65533;&#65533;,v&#65533;$7KR&#65533;&#65533;&#65533;&#65533;d&#65533;&#65533;&#65533;&#65533;&#65533;&#65533;6&#65533;&#65533;&#65533;&#65533;r&#65533;&#65533;~&#65533;k&#65533;&#65533;ZQ&#1782;Ya8.Y9	LU&#65533;H&#65533;s&#65533;P&#65533;&#65533;3&#65533;=&#1261;kj&#65533;z\&#65533;&#65533;*&#65533;2J&#65533;v&#65533;&#917;&#65533;v&#65533;&#65533;3"M*&#65533;&#65533;.}5&#65533;@	&&#65533;	a&#65533;&#65533;&#65533;p&#65533;X&#65533;m*X&#65533;&#65533;k&#65533;G&#65533;Va&#65533;+-&#65533;Kx &#65533;[BQq&#65533;&#65533;&#849;@&#65533;Pt2&#65533;&#65533;&#65533;&#65533;&#65533;&#65533;&#65533;&#65533;r:,&#65533;%&#65533;6&#65533;)m&#65533;8&#65533;&#65533;R k=&#65533;@R&#65533;&#65533;J<&#65533;*xz&#65533;&#65533;J=&#65533;&#65533;K&#745;&#65533;&#65533;&#65533;&#65533;Y&#65533;W&#65533;&#65533;&#65533;'M&#65533;A&#65533;R&#65533;&#65533;&#65533;&#52357;&#65533;-m|&#65533;b&#65533;1m&#65533;+j&#65533;!%&#65533;Q&#1581;&#65533;&#65533;&#65533;!&#65533;>D1&#65533;&#65533;&#65533;J;&#65533; m&#65533;&#65533;&#65533;&#65533;=&#65533;&#65533;&#65533;&#65533;&#65533;!Z	{PmL&#65533;yn&#65533;&#65533;&#65533;L&#439;&#65533;c
Vl;&#65533;&#65533;Wh&#65533;+&#65533;JEk&#65533;&#65533;L&#65533;&#65533;&#65533;&#65533;&#65533;X&#351;"&#65533;&#65533;&#65533;=7&#65533;0o}zZM&#65533;&#1706;&#65533;S&#65533;&#65533;&#65533;&#65533;&#65533;z&#65533;iH&#65533;6&#65533;E &#65533;&#65533;w&#65533;m5&#65533;M&#65533;-1&#65533;&#65533;&#65533;T&#65533;_&#65533;~&#65533;&#65533;y&#65533;&#65533;&#65533;&#65533;t&#65533;&#65533;&#65533;K!\&#65533;>&#65533;&#65533;W&#65533;&#65533;"&#65533;	&#65533;5&#65533;&#65533;&#65533;g&#65533;&#65533;&#65533;h&#65533;Iv&#65533;&#65533;2&#643;&#65533;dMS{&#65533;GTa&#968;E&#65533;&#65533;&#65533;&#65533;&#1797;&#65533;&#65533;c{MU@&#65533;&#65533;&#65533;B3&#65533;&#1996;&#508;,M&#65533;&#65533;&#65533;\;7&#65533;&#65533;&#1037;&#503;&#65533;	b%"&#65533;U&#65533;&#65533;&#65533;&#65533;&#65533;&#65533;&#65533;&#65533;&#65533;v.&#65533;u&#65533;!&#65533;^ c&#65533;&#65533;&#65533;&#65533;&#65533;&#65533;&#65533;>&#65533;&#65533;&#830;&#65533;&#65533;T&#65533;,&#65533;&#65533;&#65533;}0^&#65533;F&#65533;&#1631;&#22662;&#65533;&#65533;}&#65533;&#65533;l&#65533;3&#65533;.&#65533;&#65533;&#65533;&#65533;^&#548;H&#65533;?&#65533;`&#1876;
&#65533;o$]	^&#65533;-&#65533;&#65533;&#65533;&#65533;&#65533;&#5703;n5&#36476;&#65533;&#65533;&#65533;&#65533;&#65533;-&#65533;N&#65533;eb&#65533;\d&#65533;&#65533;&#65533;td&#65533;>&#65533;&#65533;M&#65533;&#3733;N&#65533;&#65533;EE&#65533;&#65533;u&#65533;g&#65533;4&#65533;nQ&#1687;;&#65533;1.X~&#65533;@&#65533;&#65533;-&#65533;6&#65533;&#65533;r3&#65533;&#65533;
_)&#65533;&#1089;o&#65533;W&#65533;&#65533;&#65533;&#1157;&#65533;W|&#65533;&#1734;8k&#65533;6#&#65533;&#65533;;&#65533;.< &#65533;&#65533;&#65533;zr!&#65533;&#65533;~&#65533;y&#65533;&#65533;u&#65533;&#65533;&#65533;&#65533;)Xv&#65533;g&#65533;&#65533;&#65533;)U&#65533;&#65533;&#65533;,&#65533;&#65533;&#65533;&#65533;1&#65533;&#65533;>&#65533;&#65533;u&#65533;Y&#65533;]&#65533;&#65533;"&#65533;rI&#65533;^v&#65533;S&#65533; &#65533;&#65533;&#65533;&#65533;L&#65533;rC&#65533;&#65533;3&#65533;RE[&#65533;X@&#65533;&#65533;&#65533;&#821;h&#65533;j&#65533;ufv&#65533;&#65533;&#65533;&#65533;&#65533;&b&#65533;US&#65533;,{l&#65533;.e&#65533;e&#65533;3&#65533;&#1387;&#65533;&#65533;&#65533;&#65533;&}.Xv&#65533;&#65533;&#65533;&#65533;N&#65533;$2u:O/&#65533; &#65533;&#65533;G#&#65533;&#65533;X&#65533;&#65533;&#65533;=&#65533;&#45852;&#65533;U&#65533;&#397;&#1616;&#65533;&#65533;@,&#65533;<)%&#65533;&#65533;&#65533;p46&#65533;U&#65533;&#65533;\&#65533;&#65533;o&#65533;&#65533;z&#65533;p&#65533;I&#65533;&#65533;&#65533;8k!5&#65533;&#65533;&#65533;&#65533;O&#65533;~&#65533;&#65533;c&#65533;}&#65533;&#65533;&#65533;&#1524;&&#65533;uw&#65533;-Z&#65533;c&#65533;L&#65533;m&#65533;&#49043;n&#65533;9&#65533;<&#65533;Y&#65533;&#65533;&#65533;8&#65533;<m&#65533;1)epu#&#65533;&#65533;4&#20289;&#65533;&#65533;&#2021;&#65533;_&#65533;&#65533;&#65533;&#65533;&#65533;&#65533;.&#65533;&#65533;GK &#65533;t&#927;w&#65533;b&#65533;E&#65533;d_:J&#65533;&#65533;&#65533;m&#65533;&#1781;&#65533;&#65533;&&#65533;&#65533;&#65533;1m&#65533;&#65533;|&#65533;e&#65533;&#65533;{&#65533;a&#65533;]yXF&#1989;&#65533;?&#1981;%&#65533;d&#65533;@&#65533;&#65533;@>&#65533;&#65533;&#65533;&#65533;&#65533;O&#65533;&#65533;?&#65533;&#65533;0	&#65533;&5@Nb&#65533;&#65533;&#65533;&#65533;&#65533;&#65533;&#65533;&#65533;&#65533;|^&#65533;:ux&#65533;&#65533;&#65533;rV&#65533;3&#65533;]n&#65533;&#65533;(&#65533;TM&#1255;&#65533;&#65533;&#65533;&#65533;&#1754;h&#65533;&&#65533;h&#65533;h&#65533;&#65533;O&#65533;z&#65533;}&#65533;&#65533;O&#65533;&#65533;&#65533;&#65533;!&#65533;C&#65533;&#65533;B&#1244;&#65533;&#229;&#65533;&#65533;&#65533;y&#65533;a&#65533;<j&#65533;n&#65533;&#65533;&#65533;&#65533;&#65533;k&#65533;&#65533;#a&#65533;5&#65533;&#65533;//&#65533;&#65533;&#65533;F&#65533;&#65533;&#65533;I>&#65533;z&#65533;1&#65533;&#65533;&#65533;&#860;&#65533;&#65533;&#65533;+D&#65533;i&#1760;|H&#65533;&#65533;&#65533;&#65533;&#65533;&#65533;&#65533;&#65533;]&#65533; 
&#65533;&#65533;&#763;L&#65533;y&#141;*gk{&#65533;&#65533;R<&#65533; &#65533;O&#65533;&#65533;R	2Y&#65533;v&#65533;&#65533;&#65533;&#65533;pY&#65533;Bn&#65533;&#65533;&#65533;&#65533;&#65533;&#65533;&#65533;)<;&#65533;&#65533;&#65533;(&#65533;RI&#65533;&#65533;R&#65533;B&#65533;&#828;&#65533;&#65533;B&#65533;N&#65533;=&#65533;yI&#65533;~i&#65533;a&#65533;&#65533;7y&#65533;>I&#65533;&#65533;R&#65533;N&#65533;&#65533;2	a&#65533;Er&#900;a&#65533;&&#65533;v&#65533;&#65533;&#1723;L&#65533;&#65533;&#65533;&#65533;&#65533;&#65533;N\&#65533;&#65533;Z&#65533;&#65533;x&#65533;&#65533;//R"k&#65533;&#65533;&#65533;&#65533;&#65533;&#65533;&#65533;&#65533;&#65533;?&#65533;{=&#65533;&#65533;&#65533;&#65533;&#65533;&#65533;)<;a&#65533;>&#65533;&#65533;&#65533;G&#65533;&#65533;&#65533;//ae&#65533;&#65533;&#65533;#&#65533;&#65533;&#65533;%&#65533;&#65533;&#65533;&#65533;&#1259;&#65533;a&#65533;&#65533;~&#65533;&#65533;&#65533;
&#65533;`&#65533;&#1295;,&&#65533;&#65533;&#65533;N)&#65533;6&#65533;	d&#65533;&#65533;&#65533;&#744;&#65533;&#65533;q&#65533;&#65533;k{&#65533;&#65533;'&#65533;BO&#65533;&#65533;&#65533;?P&#65533;&#65533;&#65533;&#65533;&#65533;&#1052;&#65533;&#65533;.J&#65533;&#65533;&#65533;&#65533;&#65533;)&#65533;&#65533;&#65533;5&#275;&#65533;&#65533;&#65533;&#65533;&#65533;-&#239;&#65533;&#65533;&#65533;?F&#65533;o&#65533;&#65533;&#578;@&#65533;&#65533;&#65533;&#65533;&#65533;9&#65533;7&#65533;&#65533;Y&#65533;3I&#65533;&#65533;U&#65533;&#65533;]"&#65533;&#65533;&#65533;.&#65533;&#65533;&#65533;&#654;&#65533;)&#65533;v &#65533;&#65533;&#65533;Ghc&#65533;&#65533;M&#65533;&#65533;|&#65533;&#1590;{\&#65533;+&#65533;&#65533;//?U&#65533;&#65533;&#396;Ol&#65533;&#65533;;s&#65533;%&#65533;<<&#65533;&#65533;_&#65533;Z&#65533;&#65533;!&#65533;&#65533;>&#65533;&#65533;hjq&#65533;&#65533;&#65533;&#65533;&#65533; 	&#65533;&#65533;&#65533;&#65533;	&#65533;&#65533;&#65533;2&#65533;r&#65533;%w[X&#65533;
&#65533;&#65533;,&#65533;&#65533;>&#65533;B&#65533;bJ&#65533;N&#65533;&#65533;&#65533;&#65533;&#922;&#245;&#65533;&#65533;>&#65533;&#65533;P&#65533;,&#65533;O&#65533;&#65533;{&#65533;&#65533;e&#65533;&#65533;&#65533;&#65533;&#65533;&#65533;&#65533;&#65533;z~q|&#142;&#65533;&#147;&#65533;&#65533;&#1179;]P&#65533;&#65533;w&#65533;&#65533;#&#65533; &#65533; &#65533;&#65533;*&#65533;&#65533;&#65533;&#65533;&#65533;&#65533;S$&#65533;&#65533;1X&#65533;M&#65533;H&#65533;&#65533;&#65533;.&#65533;h]&#65533;OD7`C&#65533;&#65533; &#65533;&#65533;>+  	&#65533;&#65533;&#65533;&#65533;;[&#65533;?F4&#65533;y&#65533;ZX?&#1327;&#65533;&#65533;|^&#652;&#65533;}&#65533;W&#65533;;&#65533;&#65533;&#1022;Pu?;&#65533;&#65533;&#65533;&#65533;&#65533; !@&#65533;N D&#65533;p&#1251;%6l0q&#65533;D'^&#65533;&#65533;Q&#65533;&#204;)R&#65533;2&#65533;&#65533;&#65533;O&#65533;&#1848;&#65533;&#650;$?&#65533;&#65533;&#65533;2&&#535;+&#65533;|&#65533;Q&#65533;	&#65533; &#65533;T&#65533;P&#65533;E&#65533;E&#65533;T&#65533;R&#65533;M&#65533;>&#65533;U&#65533;&#65533;+2$&#266;p&#65533;&#65533;%J&#65533;H&#65533;l&#65533;c&#618;8[V,Y&#65533;m&#1138;]&#65533;6&#65533;Y&#65533;a&#65533;&#65533;-&#65533;&#49845;o&#65533;&#65533;&#65533;&#65533;&#1493;&#1844;&#65533;&#65533;&#1669;&#65533;&#65533;a&#65533;l&#65533;0b4&#65533;&#65533;&#531;-W&#65533;LY&#65533;&#65533;&#857;9&#65533;&#65533;&#65533;h&#1060;E&#65533;F}Z&#65533;&#65533;i&#1449;[&#65533;v6l+Tz&#65533;U&#65533;&#65533;&#65533;&#65533;eJ&#65533;&#65533;&#65533;7H&#65533;%&#65533;Y&#65533;&#65533;&#65533;&#65533;&#65533;a"g&#65533;\"&#65533;&#65533;&#1175;+&#65533;9&#65533;&#65533;&#65533;&#65533;37&#65533;&#65533;&#65533;x&#65533;&#65533;&#855;G^}z&#65533;&#65533;&#1911;&#65533;&#65533;^~|&#65533;&#65533;&#65533;&#65533;&#65533;_~&#65533;&#65533;&#65533;&#65533;n&#65533;J&#65533;&#65533;-&#65533;E*&#65533; &#65533;,X0A,&#65533;&#65533;A	&#65533;&#65533;A*lp&#65533;#&#65533;A&#65533;&#65533;@&#65533;
!&#65533;&#65533;7&#65533;&#65533;&#65533;#$1C/\pDO&#65533;E!&#65533;&#65533;E-&#65533;0&#65533;	Q&#65533;C	r&#65533;&#65533;D&#65533;H%&#65533;\2I&&#65533;t2&#65533;&&#65533;&#65533;&#65533;J)&#65533;&#65533;&#65533;J-&#65533;&#65533;2&#65533;.&#65533;&#65533;2L0&#65533;&#65533;&#65533;&#65533;,/&#65533;m&#65533;E6)!&#65533;|8&#65533;:E@&#65533;&#65533;<C&#65533; &#65533;:-&#65533;&#65533;&#65533;&#65533;<E&#65533;@&#65533;&#65533;<P=&#65533;4tQD&#65533;&#65533;S&#65533;:&#65533;Q?)&#65533;4&#65533;C&#65533;4PD=}&#65533;&#65533;sPC/eO@W-&#65533;P;&#65533;P>9H&#65533;Vh&#65533;&#65533;V]s&#65533;uW_{&#65533;Wa&#65533;%vXc&#65533;E&#65533;Xe&#65533;evYg&#65533;&#65533;&#65533;Yiwa&#65533;6&#65533;&#65533;Nm&#65533;&#65533;[o&#65533;7\q&#65533;%&#65533;\s&#65533;E7]u&#65533;e&#65533;]w&#1989;7&#65533;p&#65533;d&#65533;Z&#65533;&#65533;&#65533;7_}&#65533;&#65533;_&#65533;8&#65533;v&#65533;&#65533;&#65533;F8a&#65533;f&#65533;a&#65533;&#65533;&#65533;`7&#65533;&#65533;b&#65533;/&#65533;8c#&#65533;&#65533;`&#65533;?9d&#65533;G&#65533;X&#65533;5&9e&#65533;Wf&#65533;&#65533;y	&#65533;&#65533;c&#65533;g&#65533;&#65533;f&#65533;&#65533;W&#65533;w&#65533;g&#65533;&#65533;%8&#65533;l&&#65533;h&#65533;}&#65533;Xb &#65533;&#65533;f&#65533;i&#65533;INZ&#35303;&#65533;&#65533;j&#65533;M&#65533;+5&#65533;&#65533;&#65533;k&#65533;&#65533;&#65533;7&#65533;ke&#65533;l&#65533;&#65533;&#65533;6g&#65533;LVsh&#65533;&#1990;&#65533;l&#65533;&#54139;n&#65533;&#65533;&#65533;z&#65533;MLv&#65533;n&#65533;&#65533;&#65533;9&#65533;6&#65533;&#65533;p&#65533;Yp&#65533;O&#65533;&#65533;p&#65533;y&#65533;	&#65533;&#65533;r&#65533;N&#65533;&#65533;k/&#65533;&#65533;%&#1997;r&#65533;G'^&#65533;|&#65533;&#65533;&#65533;Wg=&#65533;&#65533;CW&#65533;u&#65533;g&#65533;V&#65533;h&#65533;=&#65533;mmo\w&#65533;g&#65533;}&#65533;&#1991;g=x&#65533;'=x&#65533;g^i&#65533;&#2039;&#65533;&#65533;  !&#65533;   ,&#65533; &#65533; &#65533;&#65533; &#65533; H&#65533;&#65533;&#65533;&#65533;*\&#560;&#65533;&#199;&#65533;&#65533;H&#65533;&#65533;&#331;3j&#65533;&#561;&#65533;&#463; C&#65533;&#65533;8q&#65533;&#595;(S&#65533;\&#65533;&#65533;&#727;%l&#65533; &#65533;&#65533;&#794;8o&#65533;&#65533;3g&#989;8&#65533;J&#65533;&#65533;&#1109;&#65533;@	&#65533;&#65533;&#65533;&#1121;"8&#65533;&#65533;&#65533;4&#65533;&#1322;R&#65533;Z&#65533;&#65533;&#65533;+&#1451;[&#65533;b&#65533;`&#65533;&#65533;O&#1258;]&#65533;V!&#65533;eC&#65533; !&#65533;&#65533;\&#65533;v&#65533;&#65533;&#65533;pwo&#2044;x&#65533;&#65533;&#65533;w&#65533;&#65533;&#65533;Fl8&#65533;&#65533;&#400;K^L&#65533;&#65533;2k&#65533;&#825;&#65533;&#65533;&#992;C&#65533;M&#65533;&#65533;&#65533;&#1256;S&#65533;^&#65533;&#65533;&#65533;&#65533;&#65533;D&#65533;&#65533;6&#65533;Bp&#65533;&#65533;[7&#65533;&#1851;o&#65533;&#65533;[x&#65533;&#65533;&#65533;&#65533;O>&#65533;8&#65533;&#65533;&#853;;_N}&#65533;u&#65533;&#1571;&#65533;&#65533;&#65533;@&#65533;&#65533;&#65533;&#65533;&#203;&#65533;&#65533;&#1536;&#65533;&#65533;&#65533;&#65533;Av&#65533;&#65533;&#65533;&#65533;&#1907;o&#65533;7&#65533;Z&#65533;&#65533;&#1023;&#65533;&#65533;&#65533; &#1561; &#65533;"
E&#65533;&#65533;AzMF&#1539;&#65533;A&#65533;&#65533;d[Y&#65533;@0&#65533;&#65533;&#65533;v&#65533;&#65533; &#65533;&#65533;&#65533;+&#65533;&#65533;
n&#65533;`G&#1077;&#65533;&#1803;&#65533;e&#65533;"_(&#65533;&#65533;&#65533;8&#65533;c(J-d&#65533;y p&#65533;&#65533;-&#65533;W&#65533;%&#65533;&#65533;&#65533;1Y_S8@&#65533;wDVi%Q% &#65533;(	&#65533;&#1301;Ieb:&#65533;Y!T  &#65533;l&#65533;&#65533;R&#65533;	&#65533;&#65533;l&#65533;5e&#65533;&#65533;&#65533;&#65533;u&#65533;&#65533;&#65533;"o{Y`&#65533;&#65533;&#30792;nTJA<6JP&#65533;&#65533;
I&#65533;|&#65533;&#65533;g&#65533;&#65533;Mf:&#65533;NV&#65533;&#39327;z&#65533;dSB @&#65533;&#65533;&#65533;&#65533;&#43692;nFP(&#65533;(&#65533;4&#65533;(&#65533;&#65533; &#65533;
&#65533;&#65533;+&#65533;&#65533;&#65533;*d&#65533;&#65533;&#65533;+&#65533;&#65533;&#65533;&#65533; &#65533;&#65533;l&#65533;&#65533;&&#65533;&#65533;&#65533;2+m&#65533;&#65533;ko&#65533;&#65533;&#65533;&#65533;6t&#65533;@\&#65533;*'&#65533;&#65533;YV&#65533;&#65533;&#65533;&#65533;&#65533;1&#65533;k&#65533;&#65533;B6%&#65533;&#65533;&#65533;k&#65533;&#65533;&#65533;- &#65533;B
j&#65533;&#65533;j*&#65533;&#65533;&#65533;Kp&#65533;l&#65533;&#65533;&#65533;e&#65533;&#65533;&#65533;#&#65533;5e&#65533;&#65533;c&#65533;If&#65533;O&#65533;&#65533;&#65533;&#65533;&#65533;q&#65533;#;&#65533;mt&#65533;&#65533;&#65533;,&#65533;&#65533;2j#&#65533;&#65533;P(4&#65533; ST&#65533;&#65533;N&#65533;&#65533;3&#65533;;&#65533;&#65533;&#65533;MaA&#65533;H&#65533;J&#65533;&&#65533;&#65533;V^
&#65533; &#65533;W&#65533;&#65533;&#65533;&#65533;Jpt&#65533;\_i3&#65533;4&#65533;&#65533;Y&#65533;
&#65533;,&#65533;
&#65533;&#65533;&#65533;&#690;}v&#65533;m&#65533;ZS&#65533;&#65533;&#65533;8&#65533;{&#65533;&#65533;
&#65533;DjY"&#65533;t&#65533;?&#65533;;]T
N%x7~h&#65533;&#1990;&#65533;s&#1282;&#65533;&#65533;&#65533;&#645;&#65533;n0&#65533;&#65533;&#65533;&#65533;&#65533;7&#65533;Y&#65533;&#65533;&#65533;Q&#65533;&#65533;&#65533;&#65533;&#65533;*x&#65533;&#65533;HP&#36143;&#65533;&#65533;&#65533;&#65533;)DC<&#65533;&#65533;@g&#65533;&#65533;Ut&#65533;nw&#65533;&#555;&#1399;&#65533;M&#65533;m&#65533;&#65533;b~&#65533;&#65533;&#45399;&#65533;'&#65533;}Q&#727;H&#65533;y&#65533;&#65533;Z&#65533;&#65533; &#65533;&#65533;1d'.&#65533;&#65533;&#1783;S&#65533;5&#1719;n&#65533;JUo&#65533;&#65533;&#65533;3&#65533;M&#65533;&#65533;&#65533;&#65533;&#65533;J&#65533;&#65533;=9&#65533;F6&#65533;^&#65533;E&#65533;&#65533;9&#65533;+&#65533;3Y&#65533;'&#65533;
&#65533;db&#65533;&#65533;&#65533;D&#65533;&#65533;&#1285;^"+&#65533;&#65533;&#65533;&#65533;\&#1026;(I&#65533;&#65533;7&#65533;^&#65533;&#65533;.0&#65533;&#65533;c&#65533;&#65533;N&#65533;y&#65533;&#65533;(&#65533;&#65533;r&#65533;G&#65533;&#65533;&#65533;&#65533;&#151;&#65533;&#65533; z&#65533;Z&#65533;&#65533;c,&#65533;&#65533;nv>&#65533;&#65533;FT&#65533;&#65533;&#65533;5jV&#65533;&#65533;&#1903;&#65533;&#65533;.&#65533;&#65533;u_tVp&#65533;&#65533;C)&#65533;"&#65533;&#65533;&#65533;tF*&#65533;&#65533;&#65533;7&#65533;&#65533;u&#65533;&#65533;&#65533;`&#65533;x|(&#65533;7&#65533;&#65533;!&#65533;_&#65533;&#65533;&#65533;&#65533;&#65533;&#65533;
GH&#65533;c_&#65533;&#65533;&#65533;&#65533;_&#65533;#&#1757;&#65533;B&#65533;&#65533;&#65533;1&#617;KT:&#65533;&#65533;N&#65533;fB&#65533;[&#65533;&#191;E&#65533;g&#65533;
&#65533;&#65533;T&#65533;'&#65533;&#65533;7&#65533;&#65533;,&#65533;U"9&#276;&#65533;&#65533;&#65533;5&#555;-q=&#65533;&#65533;],`&#65533;Y&#65533; &#65533;H;8&#65533;nU&#65533;|&#65533;lLYt&#65533;9&#65533;&#1548;&#65533;	B?x%h &#65533;t&#65533;&#65533;&#65533;&#65533;&#65533; p&#65533;IY6&#65533;)?&#65533;"&#65533;&#65533;"&#65533;.&#65533;D_&#65533;&#1168;t&#65533;J&#65533;&#65533;&#65533;&#65533;~r&#65533;&#65533;d	&#30844;&#65533;:0&#65533;Z9&#65533;&#65533;,0/&#65533;&#65533;&#65533;&#65533;\&#252;&#65533;3&#65533;&#65533;&#65533;*]&#65533;&#65533;&#65533;&#65533;e$RD&#65533;&#65533;n&#65533;&#65533;/&#65533;cQP&#65533;
)#m	 ,.4&#65533;&#65533;&#65533;b	&#65533;:&#65533;&#65533;f&#65533;[&#65533;&#65533;&#65533;&#65533;)S3&#65533;&#65533; &#65533;))&#65533;&#65533;&#65533;&V&#145;&#65533;&#65533;A&#65533;T^&#65533;
&#1832;&#65533;"&#65533;&#65533;tUR&#65533;&#65533;`Z&#65533;&#65533;&#65533;$k&#65533;"&#65533;@&#65533;:&#65533;=>&#65533;V &#65533;M&#65533;xj&#1054;zQs&#353;&(pU&#65533;&#65533;Q&#65533;&#65533;MW&#65533;&#65533;T0&#65533;&#1129;&#65533;=V5&#65533;&#65533;8y&#495;x\^W&#65533;*&#65533;&#65533;&#65533;,=&#65533;&#65533;x%;&#542;&#65533;&#65533;6N&#65533;2&#1501;&#65533;&#65533;&#65533;w&#65533;&#65533;&#65533;B&#65533;L&#627;Q<&#65533;E&#65533;f&#65533;&#65533;&#65533;&#65533;J&#65533;&#65533;hF&#65533;&#65533;&#837;/{&#65533;&#65533;&#65533;(&#65533;$&#65533;2e!&#65533;&#65533;f&#65533;z&#65533;&#65533;&#65533;>
&#65533;&#65533;c&#65533;&#65533;B&#65533;>*&#65533;&#65533;)&#65533;m&#65533;DW&#65533;&#65533;&#1460;x&#65533;&#65533;TXR&#65533;Z&#65533;&#65533;5&#65533;o&#65533;{&#65533;6&#65533;&#65533;&#65533;B&#65533;(c}S&#65533;&#65533;w{&#65533;&#65533;&#33488;y&#65533;&#65533;_&#65533;mns&#65533;&#65533;&#65533;&#65533;&#65533;.&#65533;o
A+&#65533;&#65533;&#65533;,q&#65533;@&#486;&#65533;Z&#1595;gZ&#65533;r&#65533;(R&#65533;&#65533;k&#65533;&#65533;&#65533;&#65533;r&#65533;6V&#65533;on&#65533;H<&#65533;&#65533;%&#65533;)&#65533;&#1911;M &#65533;&#188;J&#65533;T&#65533;&#65533;&#65533;&#65533;&#65533;Z&#65533;&#65533;f&#65533;&#65533;m&#65533;&#65533;3&#65533;s(&#65533;w&#65533;&#65533;k&#65533;Z&#65533;&#65533;&#65533;Y{&#65533;&#65533;(&#65533;J|b&#65533;&#65533;P}*nRt3&#65533;&#65533;2~b&#65533;)&#65533;&#65533;&#65533;M<&#65533;&#65533;X&#65533;26&#65533;&#65533;&#65533; jn&#65533;i&#65533;X&#7449;,Nl&#65533;wm&#65533;([&#65533;&#65533;A&#65533;&#65533;=&#65533;Fu&#65533;%&#65533;'&#65533;[&#65533;*LQ&#65533;&#65533;M;&#65533;m5g &#65533;'X&#65533;&#65533;#&#65533;Xz2&#65533;&#65533;rqZ&#65533;=&#65533;&#1820;&#65533;K"&#65533;&#615;&#65533;&#65533;b=N&#65533;&#65533;v%%&#65533;5I&#65533;b&#65533;h&#65533;&#65533;&gT %L&#65533;&#382;&#65533;N&#65533;H&#65533;)&#65533;&#65533;*D2&#65533;&#65533;&#65533;&#65533;&#65533;,u&#65533;V&#65533;?&#65533;g&#65533;1g&#65533;&#553;5&#65533;&#65533;|k&#65533;&#65533;=&#65533;&#65533;KY&#65533;:n&#65533;Y&#65533;_&#65533;jAW&#65533;lJ..&#65533;nv&#65533;&#65533;b&#65533;z&#65533;[&#65533;R;&#65533;&#65533;&#1749;&#65533;&#65533; =&#65533;&#65533;-7&#65533;&#65533;v&#65533;&#65533;>lp&#65533;&#65533;&#65533;i&#907;0u&#65533;&#65533;&#65533;H7&#1528;&#65533;n&#65533;[,L&#65533;X&#65533;&#65533;H&#65533;&#65533;&#65533;&#65533;^&#65533;[&#827;M&#65533;Y\'&#65533;&#65533;&#65533;&#1221;y&#65533;&#65533;IH_>&#65533;r&#65533;n&#970;&#65533;&#65533;&#65533;&#65533;&#65533;&#65533;&#949;r&#65533;O&#65533;/r&#65533;R^&#65533;v&#65533;&#65533;&#65533;g&#65533;6M&#65533;zY&#65533;&#65533;&#65533;X&#65533;H&#65533;Y&#65533;h&#65533;&#65533;&#65533;,&#65533;&#65533;&#65533;&#65533;e&#65533;&#65533;p&#65533;%&#65533;&#65533;w=&#65533;&#65533;Q&#65533;M&#1457;&#65533;M&#65533;f&#65533;&#65533;&#65533;E&#65533;&#65533;&#65533;&#65533;&#65533;&#65533;V&#65533;&#65533;\*&#65533;&#65533;p&#65533;&#65533;&#65533;&#65533;&#65533;}>&#65533;&#65533;&#65533;&#65533;z&#65533;`z&#65533;c&#65533;feXL&#65533;&#65533;Z&#65533;&#65533;&#65533;&#65533;&#65533;&#65533;s&#65533;&#65533;Y5Mv&#65533;?N&#65533;O&#65533;-&#65533;&#65533;V?$&#65533;F!&#65533;&#65533;vx&#65533;&#65533;&#65533;&#65533;&#65533;&#65533;&#65533;&#65533;e&#65533;&#27190;&#65533;&#65533;&#1710;&#65533;&#65533;&#65533;&#65533;&#65533;&#65533;&#65533;k&#65533;<&#65533;]&#65533;&#65533;k.[".&#65533;&#65533;&#65533;&#1940;&#257;&#65533;_&#65533;/QX&#65533;ou&#65533;&#65533;&#65533;=&#65533;&#65533;&#65533;f&#65533;&#65533;s&#65533;&#401;&#65533;&#65533;R&#65533;&#65533;&#2027;e&#65533;L0w&#65533;I2^R!X&#65533;W&#65533;&#65533;(FFzH&#65533;f&#65533;qN&#65533;3&#65533;&#65533;wr&#65533;v}&#65533;2&#65533;w`&#65533;g&#65533;w&#65533;&Y&#65533;B[&#65533;p&#65533;&#65533;dw2&#65533;&#65533;&#65533;&#65533;3&#65533;'6f&#65533;&#65533;&#65533;&#65533;Qd!]&#65533;6&#65533;:2b&#65533;&#65533;f&#65533;t&#65533;&#65533; Xx&#65533;fh&#65533;V&#65533;VR&#65533;&#451;$8bv1LA&#65533;e&#65533;h&#65533;U(&#65533;y^$&#65533;&#65533;r&#65533;fW!;&#65533;9&#65533;F&#65533;&#65533;ssd&#290;]d&#65533;{&#65533;B/x3o&#65533;'3hN&#65533;&#65533;t&#65533;&#65533;@&#65533;&#65533; /&#65533;&#65533;&#65533;3&#65533;h&#65533;4&#65533;70&#65533;&#65533;w0`dV&#65533;&#65533;ZS&#65533;/P eh&#65533;+Rc&#65533;zu-&#65533;wzVX&#65533;l&#65533;]&#65533;&#65533;Hb[&#1541;&#65533;&#65533;7&#65533;&#65533;:p*&#65533;X&#65533;&#65533;x&#65533;&#65533;&#65533; 33.&#65533;^m&#65533;M&#65533;7L-&#65533;n&#65533;&#65533;q}&#65533;&#65533;&#902;&&#65533;&#65533; &#1921;&#65533;&#65533;8&#65533;&#65533;&#65533; "'&#65533;H&#65533;&#65533;&#65533;&#65533;&#65533;&#65533;&#65533;(|I&#65533;\a&#65533;v&#65533;&#65533;b4&#1400;&#65533;&#65533;&#65533;&#65533;&#65533;&#65533;ER&#65533;&#65533;r&#65533;{&#65533;Gz&#65533;qt&#216;&#65533;r&#517;&#65533;2)}a&#65533;&#65533;&#65533;0&#65533;&#54800;
"&#65533;&#65533;ss,&#503;E&#65533;&#65533;,(&#65533;&#65533;w&#65533;p&#65533;.&#65533;x&#65533;&#65533;PQa#&#65533;") &#65533;T&#65533;&#65533;&#65533;M&#65533;i&#2022;&#65533;&#65533;-u6&#65533;ym&#65533;b&#65533;&#65533;&#65533;#&#65533;&#65533;<&#65533;&#65533;&#65533;pR'&#65533;~&#65533;N&#65533;&#65533;7q&#65533;&#65533;h&#65533;&#65533;&#65533;&#65533;l&#65533;hqy!(=Y&#65533;V9&#65533;H'yq&#65533;&#65533;d&#65533;R&#65533;G&#65533;&#65533;sAs&#65533;d&#65533;n|&#65533;s&#65533;&#65533;r&#65533;i&#65533;&#65533;&#65533;W&#65533;r&#65533;&#65533;&#65533;
&#65533;`&#65533;&#65533;@S&#65533;&#65533;5d$g&#65533;P(!&#65533;&#65533;8&#65533;&#65533;V&#65533;&#65533;&#65533;&#65533;&#65533;!&#65533;&#65533;y&#65533;%&#65533;&#65533;@
&#65533;&#65533;4&#65533;&#65533;s&#65533;&#65533;w&#65533;&#65533;p&#65533;&#65533;I&#65533;&#65533;&#532;&#65533;&#65533;kL&#65533;mtW&#65533;R&#65533;A` &#65533;9&#65533;tYSs
&#65533; ?&#65533;`F2O&#65533;Tt&#65533;&#65533;1&#65533;&#65533;&#65533;&#65533;~0&#65533;&#65533;&#65533;x&#65533;?&#65533;&#65533;&#65533;&#65533;
&#65533;&#65533;&#65533;&#65533;7nx'&#65533;W\A&#65533;v&#65533;#Q&#65533;&#1577;&#65533;&#65533;Z&#65533;&#65533;&#65533;f&#65533;}FC &#65533;&#65533;9&#65533;&#65533;&#65533;#~&#65533;&#65533;K'&#65533;&#65533;&#65533;&#65533;{&#65533;/&#65533;is&#1108;&#65533;&#65533;)&#65533;F&#65533;Ryq&#65533;f*&#65533;&#1631;&#65533;&#65533;&#65533;&#65533;&#65533;S&&#65533;_&#65533;&#65533;&#65533;7&#65533;W&#65533;}r&#65533;&#65533;a&#65533;y&#65533;&#65533;th&#65533;&#65533;&#65533;&#65533;&#65533;&#65533;YS}&#65533;f&#65533;b`p&#65533;~&#65533;&#65533;L&#65533;&#65533;)&#65533;&#65533;i&#65533;v&#65533;>Ww&#65533;&#65533;&#65533;&#65533;&#65533;&#65533;DSD&#65533;^%&#65533;^K&#65533;{vii&#65533;&#65533;&#65533;&#65533;]&#65533;Rq&#65533;&#65533;&#65533;Wg&#65533;7
&#65533;L&#65533;*&#65533;&#65533;&#65533;ez&#65533;x&#65533;Uq&#65533;0&#65533;&#65533;i&#65533;,&#65533;y&#65533;S&#65533;i&#65533;&#65533;M:&#65533;&#65533;"&#65533;&#65533;$&#65533;&#65533;r-`y&#65533;f&#65533;D&#65533;v&#65533; Q&#65533;rzz&#385;&#65533;&#65533;&#65533;&#65533;Y`fQ B&#65533;~&#65533;!&#65533;&#65533;=&#65533;&#65533;R&#65533;7&#65533;&#65533;&#65533;&#65533;&#65533;+>&#65533;&#65533;@&#65533;:&#65533;B:&#65533;&#65533;&#65533;&#65533;&#65533;&#65533;@&jB&#65533;&#65533;&#65533; &#156;&#65533;C&#65533;ld&#65533;&#65533;KS&#65533;U&#65533;&#65533;&#65533;&#65533;&#65533;&#65533;CI&#65533;of&#65533;5&#65533;&#65533;&#65533;&#65533;x39VgU&#65533;w&#65533;&#65533;d&#65533;&#65533;&#65533;J&#65533;s&#65533;&#65533;ue&#65533;&#1817;&#65533;896&#65533;&#159;&#65533;&#65533;&#65533;&#65533;a&#65533;a'R&#65533;&#65533;]&&#65533;&#65533;&#65533;@"&#65533;&#65533;	&#65533;y'&#65533;D&#65533;v&#65533;&#65533;q&#65533;&#65533;&#65533;sG&#65533;&#65533;z&#65533;0S&#65533;&#65533;`&#65533;&#65533;&#65533;&#65533;&Y
&#65533;&#337;&#65533;&#65533;&#65533;&#65533;:e,&#65533;&#65533;&#65533;&#65533;Z&#65533;4&#65533;v&#65533;&#65533;&#65533;&#65533;&#65533;z&#65533;go&#65533;&#65533;i&#65533;&#65533;&#65533;v&#65533;&#65533;&#65533;&#65533;m&#65533;;p&#65533;&#65533;&#65533;O&#1675;,&#65533;^&#65533;&#65533;p&#65533;&#65533;&#65533;&#65533;&#65533;_ &#65533;u&#65533;ky:&#65533;&#65533;J4&#65533;&#65533;&#65533;&#65533;&#65533;2&#65533;&#65533;&#65533;?&#65533;&#65533;&#65533;&#65533;&#65533;&#65533;:&#65533;&#65533;IN&#65533;Il)&#65533;kv&#65533;Tr3&#65533;;&#65533;&#65533;zUI&#65533;	&#65533;Q&#65533;4&#65533;&#1673;,&#65533;&#65533;&#65533;&#65533;h&#65533;\&#65533;h5&#65533;}&#65533;&#65533;&#65533;&#65533;&#65533;&#65533;
&#65533;9L;&#65533;&#65533;F&#65533;M{&#65533;T&#65533;&#65533;&#65533;+#&#65533;&#65533;&#65533;&#65533;7&#65533;&#65533;&#65533;&#65533;&#65533;&#65533;cA&#65533;%&#666;&#65533;&#65533;wP&#65533;7/&#65533;&#65533;<;&#65533;&#65533;X*&#65533;q$o&#65533;&#65533;FK#QB&#65533;&#65533;&#65533;&#65533;&#65533;&#65533;M&#65533;$&#65533;&#65533;&#65533;&#65533;&#65533;&#65533;&#65533;Q&#65533;\[&#65533;a4)&#65533;&#4207;#{XRAR &#65533;&#633;&#65533;zU&#65533;:&#65533;&#65533;ru&#65533;z&#65533;&#65533;P&#65533;q&#65533;L&#65533;&#65533;&#65533;&#65533;/&#65533;&#65533;&#65533;g&#65533;~kV&#65533;s&#65533;&#65533;&#65533;&#65533;&#65533;&#65533;&#714;B"7&#418;&#65533;|&#65533;I&#65533;&#65533;&#65533;&#65533;Jm&#65533;&#65533;8&#65533;&#65533;&#65533;P&#65533;:&#65533;&#65533;O&#65533;{&#65533;A&#65533;&#65533;A&#65533;&#65533;J&#65533;&#65533;p!&#65533;&#65533;&#65533;&#65533;[&#65533;&#65533;&#1674;Xt&#65533;7&#65533;&#65533;$$&#65533;&#65533;DAU"&#65533;&#65533;v2&#65533;&#65533;g&#65533;K&#65533;&#65533;&#65533;F&#65533;&#65533;g3&#65533;>&#65533;&#65533;	A4&#65533;&#65533;Ab4&#65533;&#65533;&#65533;(&#65533;
&#65533;&#65533;&#65533;&#65533;+&#65533;&#65533;:&#65533;3&#65533;V8&#65533;&#65533;&#65533;&#65533;{&#65533;&#65533;l&#65533;V&#65533;&#65533;IU&#65533;aV&#65533;k&#65533;&#65533;&&#65533;&#65533;&#65533;&#65533;	&#65533;&#65533;p&#65533;vu&#65533;&#65533;:!&#65533;&#65533;&#65533;&#1791;t&#65533;S&#65533;&#65533;kI&#65533;/{&#65533;9X&#65533;0&#65533;	a,&#65533;&#65533;&#65533;gL&#65533;&#65533;&#65533;&#65533;&#65533;&#65533;&#65533;`&#65533;&#65533;&#65533;&#65533;&#65533;A&#65533;{&#65533;&#65533;&#65533;"&#65533;ib&#65533;&#65533;&#65533;&#65533;&#65533;:&#65533;&#65533;&#1563;	Q&#65533;&#65533;&#65533;&#65533;&#65533;|&#65533;8&#65533;s59&#65533;&#65533;&#65533;&#65533;&#65533;76.&#65533;&#65533;&#65533;*&#65533;&#65533;,$Jv&#65533;Sl&#65533;&#65533;&#65533;&#1717;Y&#65533;6[<&#65533;&#65533;&#65533;/{HD&#65533;&#65533;&#65533;!)&#65533;&#65533;&#65533;&#65533;&#65533;&#65533;&#65533;&#65533;%{&#65533;&#1722;)K&#65533;&#65533;'&#65533;&#65533;&u&#65533;`&#65533;&#65533;&#65533;G&#65533;lC&#65533;)&#65533;Q&#65533;q&#65533;&#65533;+&#65533;7&#65533;v&#65533;&#65533;X&#65533;&#65533;xZQ&#65533;x|&#65533;&#65533;l&#65533;c&#65533;dQ~(2&#65533;u&#65533;[&#65533;&#65533;&#41019;&#65533;0&#65533;&#65533;&#65533;&#760;&#65533;A&#65533;7&#65533;&#23693;W&#65533;"&#65533;&#65533;A&#65533;&#65533;/'&#65533;<&#65533;&#65533;&#65533;&#65533;i&#65533;&#65533;&#65533;&#1138;&#65533;|P&#65533;&#65533;]:&#65533;&#65533;XQ&#904;1&#65533;k&#65533;&#65533; 	&#65533;@&#65533;&#65533;&#263;&#65533;A&#228;|&#65533;>&#65533;&#205;&#65533;&#65533;+&#65533;(&#65533;r&#65533;?&#65533;&#65533;R&#65533;&#65533;8s&#65533;A&#65533;&#65533;E&#65533;&#1147;<&#65533;&#65533;&#65533;&#65533;D&#65533;&#65533;*&#65533;&#65533;&#65533;6L|&#65533;&#65533;&#65533;,&#65533;&#65533;&#65533;<&#65533; &#65533;[&#65533;@Q&#65533;&#65533;&#65533;&#65533;&#65533;U&#555;&#65533;&#795;aJ&#65533;&#65533;&#65533;h&#65533;&#65533;Ae&#65533;&#65533;&#65533;+1H&#65533;&#65533;&#65533;+=&#65533;&#65533;&#65533;&#65533;&#65533;L&#65533;&#65533;&#65533;&#65533;@&#65533;"/&#65533;T&#65533;1&#65533;&#65533;YfjZ&#1232;b'&#65533;<A/&#65533;&#65533;]&#65533; (&#65533;&#65533;&#65533;<&#65533;S&#65533;&#65533;&#65533;&#65533;&#65533;&#762;&#65533;l&#65533;&#65533;&#65533;%&#65533;k&#65533;&#65533;&#65533;&#65533;P&#65533;9&#65533;&#65533;&#65533;&#1717;&#65533;&#203;&#65533;&#65533;&#65533;'&#1450;<&#65533;&#65533;l&#65533;YA&#65533;]E&#65533;&#588;3&#65533;&#65533;M&#65533;"&#1525; 8Q&#574;3&#65533;Q&#65533;B&#65533;&#65533;&#65533;s_7&#65533;3}&#961;&#65533;cB,&#65533;e+v4d&#65533;}!&#65533;
&#65533;&#65533;&#65533;R&#65533;-&#65533;&#65533;X<|&#65533;&#65533;&#65533;I&#65533;&#65533;&#65533;mLy&#65533;L?8tS&#65533;&#65533;&#65533;&#65533;&#65533;&#65533;R&#65533;5&#65533;&#65533;-&#65533;&#65533;Kp&#65533;r&#65533;Pt^fVf&#65533;&#65533;&#65533;&#65533;&#37684;/E?!&#65533;&#65533;&#65533;&#65533;r#&#65533;&#65533;V&#65533;&#65533;&#65533;&#65533;&#65533;&#65533;&#65533;&#1801;e&#437;]&#65533;&#1181;&#65533;X&#65533;&#65533;<&#65533;&#65533;&#65533;&#65533;%&#65533;&#65533;&#65533;&#65533;M&#65533;&#65533;&#65533;&#65533;&#65533;W
M&#65533;,&#65533;z*D&#65533;&#65533;&#854;)!<&#65533;&#65533;&#65533;&#65533;&#65533;i[&#65533;&#65533;!!&#65533;/5&#65533;&#1332;&#65533;`&#65533;&#65533;&#65533;&#2018;&#65533;&#65533;&#65533;5&#65533;]&#65533;R&#65533;z&#65533;&#65533;&#65533;&#65533;r&#1865;1&#65533;F&#65533;,&#65533;O&#65533;&#65533;&#65533;&#65533;L&#65533;&#65533;&#65533;&#65533;&#65533;}r&#1708;}&#65533;T&#65533;[&#65533;&#65533;+IU!&#65533;B&#65533;@&#65533;.&#65533;@	.&#65533;&#592;)&#65533;|&#65533;^&#65533;{^7&#65533;^&#1321;&#65533;:&#65533;<^f5Y&#65533;/&#65533;U(Y&#65533;&#65533;&#65533;&#65533;) 	,&#65533;&#65533;  &#65533;W&#65533;&#1734;&#65533;&#65533;A&#65533;N&#65533;&#65533;e}[8&#1093;&#65533;l~6^y&#65533;&#1571;&#65533;JE&#65533;u&#65533;i&#65533;&#65533;&#65533; 	&#65533;&#65533;&#65533;&#65533;K?&#65533;&#798;c&#217;g&#65533;=&#65533;Mj~&#65533;&#65533;L&#65533;J&#65533;&#65533;&#65533;&#65533;&#65533;=&#65533;S&#65533;&#65533;$>&#65533;&#545;&#65533;&#65533;&#65533;&#65533;) &#65533;	&#65533;@'&#65533;&#65533;&#65533;&#65533;&#65533;&#65533;&#65533;&#65533;&#65533;&#65533;&#65533;&#65533;>&#65533;&#65533;^&#65533;&#65533;~&#65533;&#65533;&#65533;&#65533;&#65533;&#65533;&#65533;
&#65533;&#65533; &#65533;?&#65533;_&#65533;&#65533;&#65533;&#65533;
&#65533;&#65533;&#65533;&#65533;&#65533;&#65533;&#65533;&#65533;P&#65533;&#65533;&#65533;1&#65533; &#65533;&#65533;&P%&#65533;&#65533; ?&#65533;"_&#65533;$&#65533;&&#65533;&#65533;(&#65533;&#65533;*&#65533;&#65533;,&#65533;&#65533;.&#65533;0&#65533;?&#65533;2_&#65533;4&#65533;&#65533;&#65533;	&#65533;&#65533;&#65533;<&#65533;&#65533;>&#65533;&#65533;@&#65533;B?&#65533;D_&#65533;F&#65533;H&#65533;&#65533;J&#65533;&#65533;LO&#65533;&#65533;p &#65533;&#65533;k&#65533;&#65533; &#65533;&#65533; &#65533;&#65533;'&#65533;%&#65533;&#65533;&&#65533; &#65533;&#65533;\&#65533;&#65533;b&#65533;&#65533;aO&#65533;^&#65533;%`&#65533;&#65533;&#65533;c&#65533;l&#65533;j/&#65533;O&#65533;k?&#65533;x_&#65533;y&#65533;z&#65533;&#65533;|&#65533;&#65533;vo&#65533;b/&#65533;'&#65533;&#65533;&#65533;&#65533;&#65533;&#65533;&#65533;&#65533;&#65533;&#65533;&#65533;n&#65533;&#65533;+&#65533;&#65533;&#65533;&#65533;&#65533;/&#65533;&#65533;&#65533;&#65533;&#65533;?&#65533;&#65533;O&#65533;&#65533;&#65533;&#65533;&#65533;&#65533;&#65533;&#65533;&#65533;&#65533;&#65533;&#65533;&#65533;/&#65533;&#65533;&#65533;&#65533;&#65533;?&#65533;&#65533;O&#65533;&#65533;&#65533;&#65533;&#65533;&#65533;&#65533;&#65533;&#65533;&#65533;&#65533;&#65533;&#65533;/&#65533;+&#65533; `&#58352;&#65533;&#65533;&#65533;	q&#65533;&#65533;&#65533;&#65533;N&#65533;&#65533;&#65533;&#65533;`&#65533;&#65533;&#65533;&#65533;&#65533;&#1055;&#65533;&#1199;&#65533;&#65533;O&#65533;&#65533;&#65533;&#65533;&#65533;_&#65533;&#65533;o&#65533;&#65533;&#65533;&#65533;&#65533;&#1967;&#65533;&#65533;&#65533;&#65533;&#65533;&#65533;&#65533;&#65533;&#65533;&#64959;&#65533;o&#65533;&#65533;&#65533;&#65533;&#65533;&#65533;&#65533;&#65533;&#65533;&#65533;&#65533;&#65533;&#65533;&#65533;_&#65533;&#65533;&#65533;&#65533;&#65533;&#65533;&#65533;o&#65533;&#65533;6((&#65533;`&#65533;&#65533;	.$&#65533;&#65533;A&#65533;B|&#65533;&#65533;bE&#65533;/N|xA&#65533;	&#65533;=ZD&#65533;$ &#65533;)U&#65533;&#65533;Ad&#932;Y&#65533;&#65533;M&#65533;9u&#65533;&#65533;&#65533;&#65533;&#65533;O&#65533;A&#65533;&#65533; &#65533;BQ&#65533;F&#65533;=&#65533;&#65533;&#1251;L&#65533;FM&#65533;T&#65533;&#1386;K&#65533;R&#65533;&#65533;t&#65533;W&#65533;]&#65533;j&#65533;,&#1647;c&#65533;&#65533;5&#65533;&#65533;&#65533;&#1712;S-`&#65533;&#65533;A&&#65533;T&#65533;\&#1655;&#65533;&#65533;&\&#65533;&#65533;a&#265;/f&#65533;&#65533;&#65533;c&#521;?&#65533;\9&#65533;&#65533;&#576;1_F`Ysg&#1055;=&#65533;&#65533;Yth&#1192;M&#65533;&#65533;&#794;s&#65533;&#1319;[&#65533;&#65533;&#1781;&#65533;&#65533;&#1514;m&#65533;&#65533;&#65533;3&#65533;%&#65533;%&#65533;&#65533;od&#65533;&#597;/g&#65533;&#65533;&#65533;s&#65533;&#1125;O&#65533;]/q&#65533;&#65533;GGY&#65533;&#65533;w&#65533;&#65533;&#335;'_&#65533;|&#65533;&#65533;&#65533;M&#65533;Ty&#65533;&#65533;{&#65533;&#65533;&#65533;&#999;&#1016;w&#65533;&#65533;&#65533;&#65533;7^&#65533;&#65533; p@&#65533;&#65533;3i&#65533;&#65533;nY&#37972;t&#65533;A#&#65533;p&#65533;&#65533;&#65533;&#65533;A&#65533;&#65533;&#65533;pC;&#65533;&#65533;&#65533;&#65533;&#65533;&#65533;?&#65533;&#65533;&#65533;DSTQ:&#65533;&#65533;C&#65533;4\qFk&#65533;1&#65533;&#65533;&#65533;$%W&#65533;&#65533;F &#65533;r&#65533;&#65533;;&#65533;TrI&&#65533;&#65533;&#65533;a4&#65533;I*&#65533;&#65533;&#65533;E&#65533;D&#65533;J.&#65533;&#65533;&#1201;'&#65533;&#65533;&#65533;&#65533;$&#65533;4&#65533;&#65533;.+\&#65533;H&#65533;&#65533;D&#65533;M8&#65533;TS&#65533;1UZ&#65533;&#65533;8&#65533;&#65533;S&#65533;"&#65533;b&#65533;&#65533;&#65533;&#65533;t&#65533;s&#65533;d&#65533;y&#65533;&#65533; Bu4&#149;E&#65533;O;&#65533;|&#65533;RL&#65533;[&#65533;[69&#65533;@3uT&#65533;R:t&#65533;M&#65533;#uUV&#65533;&#1780;&#65533;Tc&#65533;uVZk&#65533;&#65533;V\s&#65533;uW^{&#65533;&#65533;W`&#65533;6VUzQD&#65533;UvYf&#65533;u&#65533;Yh&#65533;&#65533;v&#1726;&#65533;&#65533;Zl&#65533;&#65533;v[n&#65533;&#65533;6[I'&#65533;v\r&#65533;5&#65533;\t&#65533;&#65533;o&#65533;N&#65533;M&#65533;]x&#65533;w^iI:&#65533;Xz&#65533;&#65533;w_~&#65533;&#65533;&#65533;]x`&#65533;&#65533;&#65533;&#65533;&#962;Vxa&#65533;u&#65533;&#65533;]O&#65533;xb&#65533;%v&#65533;&#1162;3&#65533;xcx&#1509;3b&#65533;Cy&#65533;l&#65533;&#65533;c&#65533;SVy&#65533;ff&#65533;e&#65533;cN&#65533;&#65533;&#65533;t&#65533;&#65533;f&#65533;o~&#65533;&#924;{&#65533;y&#65533;zh&#65533;=&#65533;d&#65533;&#65533;V&#65533;_&#65533;k^&#65533;i&#65533;	&#65533;5j&#65533;&#65533;&#65533;&#65533;AT&#65533;&#65533;zkmwV&#65533;k&#65533;&#65533;v&#65533;hq&#65533;6&#65533;&#65533;_&#65533;Fij&#65533;&#65533;v&#65533;X&#2006;{&#65533;E&#65533;&#65533;n&#65533;&#65533;& &#65533;&#65533;&#65533;&#65533;l&#65533;&#65533;&#65533;{&#65533;&#65533;&#65533;p&#297;<q&#437;6&#65533;q&#547;^<r&#659;~&#65533;r&#65533;&#65533;<s&#65533;o&#65533;&#65533;s&#65533;_&#65533;<t&#65533;I&#65533;&#65533;t&#65533;9=u&#1419;&#65533;&#65533;u&#65533;'^=v&#65533;	>&#65533;v&#65533;&#65533;=w&#65533;&#65533;w&#65533;&#65533;&#65533;=x&#65533;&#65533;&#65533;&#65533;x&#65533;&#65533;>y&#65533;=&#65533;y&#65533;]>z&#65533;}&#65533;z&#50781;>{&#57469;&#65533;{&#65533;{&#65533;>|&#65533;o&#65533;&#65533;|&#65533;i?}&#65533;=&#65533;}&#65533;&#65533;1~&#65533;e}&#65533;&#65533;&#65533;&#65533;&#511;&#65533;&#65533;&#65533;g_&#65533;&#65533;&#65533;, 	&#65533;|T &#65533;&#65533;&#65533;&#65533;1&#65533;&#65533;{&#65533;&#65533;'AB&#65533;&#65533;l9&#65533;&#65533;&#65533;~y!&#65533;BX&#65533;&#65533;&#65533;&#65533;&#65533;;&#65533;
y&#65533;B&#11141;1&#65533;i&#65533;&#65533;v6&#65533;!&#65533;r&#65533;&#65533;&#65533;&#65533;&#65533;&#65533;&#65533;&#65533;I'D#&#65533;&#65533;&#65533;I&#65533;&#65533;&#65533;&#65533;%>sN&#65533;"&#65533;X&#65533;&#65533;Q&#65533;&#65533;&#65533;&#65533;&#65533;E/"&#65533;&#65533;a$&#65533;&#65533;&#65533;1&#65533;&#65533;ofT#&#65533;&#65533;&#65533;F&#65533;&#65533;&#65533;r{&#65533;&#65533;&G;&#65533;&#65533;&#65533;yD&#65533;h&#65533;=&#65533;Ql~$&#65533;YH&#65533;&#65533;&#65533;{&#65533;"C&#65533;HGR&#54289;&#65533;p II&#65533;&#65533;&#65533;&#65533;&;&#65533;IOf&#65533;&#65533;&#65533;&#65533;(II&#65533;Q&#65533;2r&#65533;Te&#65533;R&#65533;J&#433;&#65533;&#65533;{&#65533;,	'K[&#65533;&#65533;&#65533;&#65533;&#65533;.y&#65533;&#65533;]&#65533;&#65533;n&#65533;&#65533;&#1794;Y&#823;&#65533;m;&#65533;2&#1126;Lg&#65533;&#65533;&#65533;&#65533;4&#65533;	&#65533;i&#65533;^&#65533;k&#65533;&#1318;&#1458;&#65533;M&#65533;q&#65533;T&#65533;&#65533;8&#65533;&Ns>&#65533;&#65533;&#65533;\:&#1625;&#65533;u&#65533;&#65533;h&#58663;&#65533;&#65533;Y&#991;&#65533;&#65533;=&#65533;&#65533;>s&#65533;O&#1964;&#65533;&#65533;@	
&#65533;&#65533;&#65533;eU&#65533;&#65533;&#65533;P&#65533;1&#65533;${&#65533;DG&Q&#65533;&#65533;&#65533;&#65533;&#65533;F9&#65533;&#65533;&#65533;~4c)&#65533;BZ&#1161;&#65533;&#65533;;&#65533;J&#65533;R&#65533;*&#65533;&#65533;1MLi*&#65533;&#65533;
&#870;9&#65533;Ly&#65533;&#65533;&#65533;&#65533;_>*&#65533;&#65533;Z&#65533;|&#65533;&#65533;:&#65533;R&#65533;T&#65533;&#683;&#65533;Q}T&#65533;&#65533;&#65533;&#65533;^&#65533;\V&#65533;&#44658;&#65533;Urq&#65533;&#65533;&#65533;&#65533;X&#65533;%V&#65533;z&#65533;&#65533;i&#65533;Z&#1658;&#65533;&#65533;&#65533;[n&#65533;+&#65533;&#65533;ZWi&#65533;&#65533;&#1210;&#65533;^&#65533;&#65533;W&#65533;>&#65533;&#65533;&#65533;e`	&#748;&#65533;vX&#65533;U&#65533;&#65533;X`1\&#65533;&#65533;z&#65533;d{%Y&#65533;&#65533;&#65533;&#65533;&#65533;&#65533;f9&#65533;&#65533;&#65533;~&#65533;_&#65533;*i&#65533;&#65533;Y&#65533;&#65533;*&#65533;&#65533;&#65533;jY+&#65533;&#1406;&#65533;U&#65533;e*m&#65533;&#65533;Z&#65533;62&#65533;U&#65533;m&#65533;b&#65533;&#1775;]&#65533;.n&#65533;[&#65533;&#65533;&#760;&#65533;%.p&#65533;+&#65533;&#65533;&#65533;&#65533;&#65533;&#65533; !&#65533;   ,&#65533; &#65533; &#65533;&#65533;  &#65533; H&#65533;&#65533;&#65533;&#65533;*\&#560;&#65533;&#199;#&$5P*&#65533;QY&#65533;HJ&#65533;GQ&#65533;8JI&#65533;&#65533;&#595;(S&#65533;\&#626;&#65533;&#727;+E&#604;ISf&#538;8s&#65533;&#265;
&#65533;&#991;@&#65533;
}xa&#65533;&#65533;G%$]&#65533;&#65533;&#65533;R&#65533;L&#65533;J&#65533;J&#65533;&#1385;W&#65533;b&#1898;&#65533;k&#1455;\&#65533;&&#874;&#65533;*W`0&#65533;&#65533;&#1783;p%&#65533; &#65533;C&#1915;>&#1077;&#65533;w&#65533;&#65533;&#65533;x&#65533;&#65533;&#65533;&#65533;`&#196;&#65533;U\xq&#65533;&#451;##&#65533;&#65533;r&#65533;&#65533;,p&#572;Y3&#65533;&#798;;&#65533;&#65533;&#65533;3&#65533;&#65533;0X&#65533;:&#65533;&#65533;&#1520;&#65533;&#65533;&#65533;&#65533;YD&#1782;?&#65533;&#65533;{wo&#65533;C&#65533;&#65533;;&#65533;p&#16261;'?^&#65533;&#65533;r&#65533;&#977;Cg&#65533;9&#65533;&#65533;&#755;&#65533;&#65533;&#65533;&#65533;&#65533;&#65533;&#65533;'&#65533;F&#65533;W&#65533;&#65533;&#65533;&#1259;_&#1022;&#65533;&#65533;&#65533;&#65533;&#65533;&#735;O&#65533;&#65533;&#65533;&#65533;&#65533;&#65533;m&#65533;&#65533;D_&#65533;!h&#65533;&#65533;	&#65533;&#65533;&#65533;B&#65533;&#65533;&#65533;.8&#65533;&#65533;FH&#65533;&#65533;^&#65533;!&#65533;&#65533;&#65533;&#65533; &#65533;&#65533;&#65533;&#65533;&#65533;&#65533;&#65533;&#1738;&#881;&#65533;s&#65533;`&#1741;8&#65533;xP+&#65533;l$J*&#65533;$&#65533;@&#65533;7&#1617;&#65533;!&#65533;dJ2&#65533;$&#65533;IF&#65533;&#65533;eOR	&#65533;&#65533;e&#65533;
&#65533;&#65533;
~P&#65533; :&#65533;if&#65533;&#65533;0&#65533;&#65533;@&#65533;&#1894;&#65533;tp&#65533;8&#1883;r&#65533;Y&#1885;&#65533;&#873;&#65533;&#65533;y&#65533;I&#65533;t&#65533;&#65533;v&#65533;Uo&#65533;g&#65533; &#65533;&#65533;&#65533;B)(k*&#65533;or&#65533;e&#65533;&#65533;&#65533;&#65533;&#65533;&#65533;&#65533;vjb&#65533;&#65533;nZ*&#65533;&#65533;f&#65533;'q,V&#65533;bo0&#65533;&#65533;gAdBj&#65533;qU
&#65533;&#65533;,6	&#21822;Z)l&#65533;&#65533;JYe&#65533;&#65533;&#1670;j&#65533;&#65533;zI!&#65533;&#65533;u&#65533;&#65533;&#1302;4d(&#65533;6D&#65533;]n&#65533;&#65533;-&#65533;t&#65533;&#65533;&#32235;&#65533;&#65533;&#65533;&#65533;Z&#65533;&#65533;wR&#65533;%&#65533;]&#65533;Y&#65533;A&#65533;&#65533;k/KC&#65533;&#65533;&#65533;&#65533;&#65533;&#65533;z&#65533;&#65533;&#65533;l&#65533;&#65533;&#65533;&#65533;&#65533;&#65533;&#65533;&#65533;&#65533;&#65533;&#154;&#65533;@p&#65533;&#65533;4&#65533;C&#65533;&#65533;&#65533;&#65533;&#65533;&#65533;&#65533;k&#65533;,&#65533;&#65533;$z&#65533; &#65533;`&#65533;v&#65533;&#65533;,&#65533;&#65533;4&#65533;l&#65533;&#65533;&#65533;&#65533;:i)
Q*J/ 0&#65533;&#1785;D&#65533;n&#65533;H&#65533;4&#65533;I3&#65533;&#65533;O&#65533;&#65533;&#1505;&#65533;A&#65533; &#65533;g]-F &#65533;&#65533;&#65533;&#65533; &#65533;&#65533;f&#65533;&#65533;e&#65533;&#65533;&#65533;&#65533;&#65533;&#65533;&#65533;37&#65533;&#65533;&#65533;&#65533;&#65533;&#65533;&#65533;&#65533;&#65533;/&#65533;&#65533;&#65533;My$&#65533;8&#516;&#65533;&#65533;l&#65533;&#65533;u2&#65533;'.&#65533;&#65533;ds`&#65533;&#65533;m9&#65533;	&#65533;c&#65533;&#65533;&#65533;&#65533;&#65533;&#65533;&#65533;}&#65533;y&#30803;&#65533;9&#35279;&#65533;&#65533;&#35183;n:&#47735;&#65533;&#65533;&#65533;&#65533;&#65533;&#65533;&#65533;&#29600;e&#65533;6V&#65533;u&#65533;&#65533;&#65533;Z8o&#65533;&#65533;&#65533;'&#65533; &#65533;&#65533;wA&#65533;&#65533;"S/&#65533;&#65533;&#65533;&#65533;&#65533;=&#65533;fw&#65533;&#65533;&#65533;m&#65533;/&#65533;s&#1904;r&#65533;&#65533;U&#65533;&#919;&#65533;&#65533;&#65533;&#65533;
&#65533;}&#65533;&#65533;sl)&#65533;^r&#65533;&#65533;KW&#652;&#722;&#65533;V&#65533;&#65533;PM&#65533;}|&#65533;B&#65533;
&#65533;M n&#65533;&#65533;:w,la&#65533;&#65533;&#65533;&#65533;\&#65533;A	n&#1027;&#65533;a5(B&#65533;&#65533;]&#65533;&#65533;&#65533;&#65533;&#65533;P &#65533;0&#65533;&#65533;zf&#65533;`&#65533;/{&#65533;&#65533;&#65533;>&#65533;}o&#65533;m&#65533;&#65533;&#65533;<8&#65533;&#985;&#65533;.&#65533;&#65533;&#65533;3Q&#65533;&#840;FI&#65533;&#511;*&#65533;&#62082;&#65533;Kg &#65533;&#65533;9&#65533;KZ&#65533;&#65533;( E&#65533;y9PfVF&#65533;&#65533;  @H&#65533;&#65533;&#65533;&#65533;:6&#65533;&#65533;w4&#65533;v&#65533;5&#364;&#65533;2~&#65533;W&#65533;HH&#65533;&#65533;0z
&#65533;W&#65533;"&#65533;&#65533;m&#65533; AHHI&#1095;n#!_&#65533;9(&#65533;[&#65533;b_!G&#65533;&#65533;&#65533;M/&#65533;Ie&#65533;(&#65533;&#65533;&#65533;o&#1111;&#65533;&#65533;?,&#65533;2&#65533;&#65533;&#65533;&#65533;&#65533;I>.Br&#65533;&#65533;P R&#65533;%h&#65533;ZC&#65533;pA&#65533;&#65533;&#65533;\Y&#65533;d_&#65533;&#65533;5	Bm&#65533;&#65533;&#65533;&#65533;&#65533;`5VJ-Pz&#65533;&#65533;]&#65533;y&#65533;v&#65533;&#65533;k&#65533;U^&#65533;&#65533;S&#65533;&#65533;&#65533;5eT&#65533;&#65533;&#65533;a&#1183;=&#65533;8&#65533;YB&#65533;&#65533;u&#65533;c&#65533;;*x&&#65533;&#65533;N<A&#65533;G&#65533;%&#65533;w&#65533;&#65533;&#65533;-7&#65533;&#65533;'&#65533;&#65533;Y,&#65533;&#65533;$&#65533;)&#65533;&#65533;(m&#538;&#65533;i&#65533; Akt&#65533;&#1816;&#65533;l 	&#65533;AR&#65533;&#862;v&#65533;&#65533;&#1830;8&#65533;z&#65533;&#65533;&#65533;&#65533;/&#65533;&#65533;&#65533;r&#1172;:5~&#65533;&#65533;&#65533;f
 U&#65533;H &#65533;&#65533;@H&#65533;0&#65533;&#65533;&#65533;'X&#65533;&#65533;&#65533;u2&#65533;&#65533;&#65533;\S&#65533;&#65533;V&#65533;b&#65533;<&#65533;Ki&#65533;&#65533;y,&#65533;&#65533;B6&#65533;9*&#65533;&#1199;&#65533;(&#65533;>R_&#65533;&#1328;

M&#65533;&#65533;&#65533;&#65533;&#65533;&#65533;&#65533;\&#65533;&#65533;&#65533;` +&#65533;&#65533;&#65533;r&#65533;&#65533;&#65533;\&#65533;H>&#65533;7&#65533;*&#65533;&#1042;&#65533;&#65533;&#65533;,&#65533;&#65533;IN&#65533;&#65533;f&#65533;&#65533;u,(f&#65533;&#65533;\&#65533;&#65533;v&#65533;&#65533;H=&#65533;&#65533;&#836;&#65533;!X`&#65533;X&#65533;VK&#65533;&#65533;&#65533;K&#65533;&#65533;&#65533;&#65533;&#65533;&#65533;6&#65533;m&#65533;&#65533;@v&#65533;H&#65533;&#65533;-&#65533;&#65533;l&#65533;m&#65533;&#65533;.&#65533;!&#65533;,G&#65533;+X&#65533;&#65533;&#65533;&#65533;&#65533;i&#65533;&#65533;&#65533;&#65533;m&#65533;&#65533;&#65533;l;&#65533;&#65533;&#65533;n&#142;^&#65533;%&#65533;0&#65533;
&#65533;|&#65533;@&#65533;&#65533;4<X&#65533;&#65533;r[&#65533;&#190;0x~&#65533;&#65533;L&#65533;&#65533;&#65533;eBv&#65533;&#65533;^&#65533;&#65533;x]&#1357;&#65533;&#65533;#&#65533;&#65533;&#65533;&#1592;(&#65533;p&#65533;&#65533;&#65533;8l8*&#65533;&#65533;)\a&#65533;&#65533;&#65533;&#65533;K&#65533;&#65533;&#65533;&#65533;]^9&#65533;]&#65533;y&#65533;l&#65533;&#65533;Jf/&#65533;LoH&#1305;K&#65533;&#65533;4&#65533;.&#65533;	&#65533;@Y&#65533;W&#65533;)&#65533;`&#65533;&#65533;Y&#65533;[y&#65533;&#65533;&#65533;L&#65533;2&#65533;&#65533;&#65533;&#65533;:&#65533;&#65533;0) &#65533;&#65533;&#65533;&#837;&#65533;&#65533;&#65533;&#65533;&#65533;*&#65533;Sz&#65533;&#65533;&#65533;]&#65533; t91@/Y&#65533;AH&#65533;-&#65533;/s&#65533;g&#65533;&#65533;&#65533;&#1649;&#1317;er&#65533;:&#65533;KI&#65533;%O&#65533;b&#1086;&#65533;p 
o&#65533;&#65533;;&#65533;&#65533;&#65533;BI&#65533;P&#65533;C&#65533;&#65533;&#856;&#65533;&#65533;{&#65533;S&#65533;&#65533;|&#65533;&#65533;)&#65533;\&#65533;P	j&#65533;&#65533;f &#65533;4&#65533;Ll;:V&#65533;`&#65533;*,&#65533;&#65533;&#65533;6&#65533;2&#65533;i&#65533;M&#65533;o&#65533;t/M&#65533;Y&#65533;&#65533;&#65533;&#65533;K&#65533;&#65533;&#5563;&#65533;Z1&#65533;-&#65533;h&#65533;Q&#65533;@&#65533;&#65533;&#65533;&#65533;Do&#65533;@_&#65533;f=h &#1990;&#65533;g8K&#20438;&#65533;&#65533;T&#65533;&#65533;&#65533;&#65533;K&#65533;%&#65533;&#65533;&#65533;&#65533;&#65533;&#65533;Z&#65533;I1&#65533;z&#65533; &#65533;&#65533;UM;f&#65533;&#65533;%&#65533;@B=&#65533;c&#65533;&#65533;&#65533;c&#65533;>&#65533;&#65533;&#65533;&#65533;&#65533;<&#65533;&#65533;.&#65533;&#65533;6 &#65533;&#65533;N&#65533;&#65533;r>cA&#65533;K&#65533;&#65533;&#65533;B&#65533;&#65533;&#65533;&#65533;&#65533;(&#65533;$&#65533;&#65533;F&#65533;&#65533;	&#65533;&#65533;&#65533;&#65533;&#65533;&#65533;s&#65533;t&#65533;&#65533;m	&#65533;&#65533;&#65533;(&#65533;t&#65533;k!"&#65533;v&#65533;&#65533;&#65533;vI_&#1655;&#65533;x9&#65533;F>&#65533;&#65533;&#65533;u/c&#65533;&#65533;U5&#65533;x&#65533;Vg&#65533;&#65533;&#65533;z;s.][W&#65533;W#&#65533;6W&#65533;L&#65533;y[&#65533;F&#65533;&#65533;M&#65533;&#65533;&#65533;+x&#65533;&#65533;FLxc&#65533;&#65533;&#65533;&#65533;J&#65533;&#1402;&#65533;&#65533;z&#1629;&#65533;&#65533;7=f&#65533;&#65533;=&#65533;&#65533;&#65533;&#65533;&#65533;t&#65533;	&#65533;t&#65533;&#65533;h&#1112;&#65533;&#65533;&#65533;&#65533;&#65533;&#65533;c&#65533;&#65533;&#128;&#938;&#65533;Wz&#65533;&#65533;&#65533;&#65533;6&#65533;&#65533;&#65533;&#65533;v&#65533;#&#65533;&#65533;"`i&#65533;&#65533;$@&#65533;&#65533;/d&#65533;);CNk&#65533;&#65533;&#65533;&#65533;f&#65533;&#65533;&#65533;dJ&#65533;&#65533;&#65533;&#65533;&#65533;]&#65533;&#65533;+&#65533;&#65533;h&#65533;&#65533;&#65533;&#65533;)&#65533;&#65533;&#65533;Fy&#65533;>!&#65533;>&#65533;o&#65533;&#65533;(&#65533;&#65533;&#65533;&#65533;j&#1490;<&#65533; hh&#65533;)&#65533;&#65533;hPc&#65533;sBv#&#65533;Tq\gDT&#65533;}&#434;]&#65533;A&#65533;&#65533;eXuvk&#65533;p&#65533;F|&#65533;&#65533;vG&#65533;j&#65533;!&#65533;g1&#65533;%&#65533;#&#65533;&#384;&#65533;&#65533;w}&#65533;oTA&#1028;l,&#65533;X&#65533;&#65533;o&#65533;&#65533;"&#65533;1~&#65533;&#65533;x&#65533;&#65533;x&#65533;y&#65533;&#65533;l&#65533;cf&#65533;9 1,(}&#65533;&#65533;@&#65533;CfU&#65533;Zb&#65533; &#65533;&#65533;e&#65533;Gn&#65533;&#65533;&#65533;&#389;&#65533;&#65533;r/.0&#65533;&#65533;&#65533;_&#65533;1do&#65533;F&#629;>&#65533;{B&#65533;:h&#65533;s&#65533;b&#65533;!|&#375;&#65533;&#65533;w&#65533;&#65533;p&#1491;&#65533;&#65533;wyjHF&#65533;@^&#65533;i&#65533;&#65533;&#65533;&#65533;&#65533;]&#65533;&#65533;]&#65533;&#65533;l$w~=H~&#65533;h.&#65533;wT&#65533;{&#65533;RR"&#65533; 6w&#65533;k&#65533;&#65533;&#65533;m&#1842;;&#65533;ay>&#65533;{&#149;1&#65533;! ^&#65533;z&#65533;&#65533;z$R&#65533;<&#65533;\stN&#65533;&9&#65533;8FQO&#65533;Mb&#65533;o&#65533;Q&#65533;&#65533;&#65533;&#65533; &#65533;&#65533;&#65533;&#65533;z&#1543;&#1048;X%&#65533;&#65533;H&#65533;j$&#65533;l&#65533;"&#65533;&#65533;&#65533;&#65533;&#65533;s{&#65533;&#65533;]&#65533;&#65533;9&#65533;%R&#65533;&#65533;k1&#65533;v&#65533;(+&#65533;&#65533;&#65533;&#65533;&#65533;@x&#65533;&#65533;6&#65533;&#65533;&#65533;&#65533;&#1544;  m&#65533;C &#65533;&#65533;apx=&#1297;i%&#65533;]&#65533;&#65533;|&#65533;7n&#65533;H&#65533;]&#1541;`&#65533;h&#65533;Q&#65533;&#65533;d=&#65533;gW&#65533;&#65533;&#262;&#65533;UgeGp&#65533;&#458;&#65533;[&#65533;&#65533;&#65533;&#513;&#65533;hj&#65533;W&#65533;&#65533;&#65533;j$&#65533;%mb&#65533;&#65533;&#65533;w3}&#65533;&#65533;L&#65533;&#65533;&#65533;g&#65533;&#65533;[&#65533;&#65533; &#65533;9&#65533;&#65533;&#65533;&#65533;&#65533;?&#65533;&#65533;&#65533;x-&#65533;&#65533;&#65533;u&#1233;@{4i9&#65533;Gg&#65533;&#65533;d&#65533;&#65533;y&#65533;>Ftc&#65533;&#65533;W&#65533;&#65533;t&#453;&#65533;b&#65533;-'45&#65533;|&#65533;&#65533;i&#65533;Ei%K&#65533;(dK&#65533;NZ&#65533;N&#65533;M&#65533;B$'&#65533;v|&#65533;&#65533;&#65533;j&#65533;jL+&#65533; &#65533;!0 &#65533;&#534;&#65533;[&#65533;&#65533;2e&#65533;&#65533;&#65533;8|d&#65533;G#W&#65533;6&#65533;FI&#65533;G&#65533;&#65533;&#65533;'&#65533;&#65533;d&#65533;&#65533;~&#65533;1Ds&#65533;&#65533;&#65533;5&#65533;&#65533;y&#65533;V&#65533;&#65533;&#65533;'&#65533;u)&#65533;WtY&#65533;&#65533;&#65533;&#65533;&#65533;&#49557;&#65533;E&#65533;&#65533;0E+&#65533;y7lhm&#65533;&#65533;u>&#467;D&#65533;oP&#65533;k&#65533;y&#65533;&#65533;&#65533;&#65533;&#498;&#65533;&#65533;%!&#65533;L&#65533;bP&#65533;R&#65533;&#65533;x&#65533;&#65533;&#65533;7x:&#65533;&#65533;(&#65533;&#65533;&#65533;c&#65533;	&#65533;F&#65533;&#65533;E&#65533;&#65533;&#65533;)&#65533;&#65533;&#65533;`&#65533;&#65533;r&#65533;&#65533;&#65533;&#65533;
&#65533;9&#65533;k&#65533;91.&#65533;+&#65533;eW&#65533;!/b&#65533;&#65533;&#65533;&#26610;&#1552;b&#603;?D&#65533;&#65533;&#65533;]RS(-&#65533;&#65533;&#65533;J1&#65533;&#65533;&#65533;&#65533;"&#65533;&#1073;;&#65533;&#65533;&#65533;"f}&#65533;&#65533;&#65533;&#65533;&#65533;o}&#65533;&#65533;Id&#1336;&#65533;&#65533;&#65533;p%&#65533;k&#65533;&#65533;(&#1048;J-&#65533;i1&#65533;&#65533;F&#65533;&#65533;S|V&#1826;&#65533;&#65533;i&#65533;Lz&#65533;Fp`y&#65533;!&#65533;&#65533;ey&#65533; =:1!&#65533;&#65533;&#65533;&#65533;&#65533;}l&#65533;&#65533;&#65533;:^&&#65533;f&#65533;-&#65533;	&#65533;j&#65533;OP&#65533;&#65533;&#65533;)&#65533;&#65533;&P&#65533;&#65533;&#65533;Bk&#65533;JY&#65533;&#65533;VOs&#65533;H#!&#249;&#1353;&#65533;&#65533;i&#65533;&#65533;&#65533;4&#65533;c&#65533;&#65533;&#65533;&#818;&#65533;F&#65533;!0&#65533;v:-6&#65533;&#65533;&#980; &#65533;H&#65533;&#65533;&#65533;&#65533;:ba&#65533;k&#65533;NZ&#65533;M
.&#65533;&#65533;}&#65533;&#65533;~a&#671;&#65533;&#65533;ktP&#65533;&#65533;
)S&#65533;yY)&#65533;fb&#65533;9S&#65533;&#760;b&#65533;&#65533;&#65533;&#65533;&#65533;&#65533;!D!|&#65533;&#65533;)j&#65533;&#65533;&#65533;u &#65533;|&#65533;j&#65533;{#QS&#65533;&#65533;F&#65533;&#65533;n&#65533;'5&#65533;&#65533;x&#65533;&#65533;w&#65533;9&#65533;Y&#65533;]&#65533;b&#65533;&#65533;(&#65533;F&#65533;&#65533;j&&#65533;	&#65533;&#65533;&#65533;u&#65533;Y&#65533;_&#65533;
 &#65533;(p&#65533;&#65533; {&#65533;?&#65533;&#65533;&#65533;&#65533;C(&#65533;8&#65533;&#65533;&#65533;"V&#65533;&#65533;&#1167;O&#65533;~&#65533;K&#65533;/jM&#65533;&#65533;&#65533;&#65533;&#65533;&#656;&#65533;J!&#618;&#65533;,&#65533;z&#65533;2&#65533;j=&#65533;&#65533;f&#65533;&#19510;j&#65533;b7U4XO&#65533;&#65533;s &#65533;)&#65533;&#65533;&#65533;&#65533;&#65533;q&#65533;&#10931;&#65533;n5&#65533;&#65533;&#65533;e&#65533;&#65533;L_&#65533;&#65533;&#65533;gW4&#178;&#65533;b&#65533;89&#65533;&#65533;&#65533;&&#65533;&#65533; &#65533;&#65533;y?&#1647;&#1166;&#65533;Z&#65533;&#65533;&#65533;&#65533;4&#65533;i&#65533;bL9u&#65533;u&#65533;&#65533;9 i&#65533;&#65533;&#65533;1&#65533;n&#65533;J&#65533;|&#65533;w&#65533;&#65533;&#65533;&#65533;&#65533;Cb&#65533;s&#65533;x&#65533;)&#65533;u!&#65533;&#65533;&&#65533;T&#65533;&#65533;f&#65533;&#65533;&#65533;&#65533;g&#65533;E&#65533;s&#65533;UX&#65533;&#65533;&#65533;&#65533;~Q&#65533;<;&#65533;&#65533;jX&#65533;3:R&#65533;&#65533;&#65533;&#65533;&#65533;&#65533;&#65533;&#65533;92R7&#65533;+&#65533;r%&#65533;&#65533;&#65533;&#65533;&#65533;Y&#65533;&#65533;+&#65533;&#65533;&#65533;&#65533; 0&&#65533;[&#65533;&#65533;bF&#65533;m*d&#65533;&#1196;&#65533;&#65533;&#65533;&#65533;)&#65533;&#65533;&#65533;:&#65533;&#65533;&#65533;{&#65533;&#65533;Q$b&#65533;k&#65533;&#65533;&#65533;:&#561;w&#65533;&#65533;l&#65533;o&#65533;S&#65533;J&#65533;&#65533;e&#65533;h&#65533;&#65533;&#65533;&#65533;&#65533;&#65533;w&#139;#&#65533;93&#310;&#65533;&#65533;&#65533;&#65533;&#65533;&#1396;&#65533;&#65533;A&#65533;t&#65533;&#65533;&#65533;&#647;&#65533;[Um6&#65533;SX&#65533;&#1785;&#1977;%&#65533;2&#65533;C&#65533;&#65533;&#65533;o1}G&#65533;FD&#65533;9&#65533;1O&#65533;i&#65533;~:`&#65533;&#65533;&#65533;&#65533;&#65533;&#65533;&#65533;4C&#65533;&#65533;I&#65533;"Rs
a0u
&#65533;&#65533;A&#65533;U&#1654;H&#65533;pA&#65533;&#65533;&#1396;&#65533;&#65533;&#65533;8&#65533;A$&#65533;K&#65533;&#65533;	&#65533;i&#65533;k&#65533;&#65533;&#65533;;&#65533;	&#65533;7&#65533;&#65533; &#65533;&#65533;&#65533;@&#65533;B<&#1318;b:U&#65533;#p&#65533;6{&#65533;&#65533;&#65533;&#65533;&#1751;>&#65533;{&#65533;KB&#65533;U&#65533;&#251;W&#65533;0&#65533;&#65533;&#65533;&#65533;a[:r3&#65533;on&#65533;&#65533;&#65533;S&#65533;r&#65533;x&#65533;&#65533;o&#65533;&#65533;&#65533;&#65533;r5Kp%&#65533;&#65533;&#65533;&#622;&#65533;&#65533;zR&#65533;C&#65533;&#448;&#65533;&#355;&#65533;K&#65533;=.%nv&#65533;1&#65533;&#65533;oU&#365;&#65533;,I&#1443;&#65533;&#923;&#65533;0l&#65533;r&#65533;&#65533;&#65533;&#65533;&#65533;Z&#65533;&#65533;)&#65533;9&#65533;&#65533;&#65533;\&#678;|&#65533;&#65533;1m&#65533;&#65533;&#65533;2 4|&#65533;&#65533;&#65533;I&#65533;&#65533;&#65533;&#65533;}Z&#65533;&#58077;&#65533;&#65533;&#65533;U&#65533;&#65533;&#65533;&#65533;&#65533;&#65533;+&#65533;Y&#65533;H&#65533;&#65533;&#65533;&#65533;&#668;&#773;<]
&#65533;&#65533;&#65533;}I\&#65533;!&#65533;=&#825;&#65533;&#65533;J&#65533;&#65533;;&#65533;G&#65533;F&#65533;&#65533;&#65533;w|&#65533;&#65533;&#65533;&#65533;S&#65533;&#1427;&#65533;(&#764;&#65533;&#65533;&#298;|&#65533;uM&#65533;&#65533;z&#65533;&#65533;&#65533;&#65533;&#65533;&#65533;gi&#65533;vk&#600;&#65533;B&#65533;&#826;G&#65533;&#65533;G`:&#65533;&#65533;&#65533;c&#65533;&#65533;&#65533;&#65533;&#65533;&#65533;&#65533;&#1103;H&#65533;&#65533;&#65533;&#65533;&#65533;&#65533;&#65533;&#65533;&#65533;m&#65533;1&#65533;&#65533;i&#65533;a&#65533;v&#65533;&#50311;&#1401;(Ht&#65533;&#65533; o&#65533;&#65533;&#65533;.&#65533;&#65533;&#65533;&#65533;&#65533;1&#65533;&#65533;&#65533;6w&#65533;!&#65533;;&#65533;sC
l&#65533;&#65533;&#65533;&#65533;&#1250;*&#65533;l&#65533;fu&#65533;Ay&#65533;&#65533;+6O=&#65533;N&#65533;&#65533;&#65533;&#65533;&#65533;
&#65533;&#65533;
T&#65533;
&#65533;@D&#65533;&#65533;B&#65533;&#65533;;r&#65533;'nhz&#65533;&#65533;S&#65533;&#65533;&#65533;&#65533;&#954;Bc{&#65533;&#65533;&#65533;l&#65533;&#65533;r&#65533;2}V&#65533;&#65533;
&#65533;<D&#65533;&#15840;&#65533;7	M#Y!&#65533;&#710;&#65533;{@K&#1154;&#65533;&#65533;O&#1770;e&#65533;I8&#1492;&#65533;&#65533;R]@&#65533;
&#65533;&#65533;T&#65533;&#65533;I&#65533;ZT&#65533;T&#65533;s&#65533;&#65533;&#65533;&#65533;&#65533;@&#65533;&#65533;s&#65533;sC&#65533;&#65533;	&#65533;-&#65533;&#23358;&#65533;&#65533;&#65533;X&#1656;&#65533;&#65533;u]&#65533;P_&#65533;m}&#65533;&#1365;&#65533;q&#65533;[9(r/&#65533;teM&#65533;/\!};(kG&#65533;x&#65533;/&#65533;&#65533;&#65533;&#65533;&#65533;&#919;M`C&#65533;H&#65533;&#65533;&#65533;&#65533;1&#65533;?&#65533;&#65533;I{&#65533;}&#65533;&#65533;	w&#65533;&#65533;K&#65533;d&#65533;(}BE&#65533;%&#65533;J+&#65533;}&#2024;&#65533;&#65533;T&Gz&#65533;y&#65533;
&#65533;&#65533;&#65533;s&#65533;&#65533;&#65533;p&#1756;&#1704;&#65533;&#1696;&#65533;&#65533;G&#863;F&#65533;&#65533;M&#1646;&#65533;-l&#65533;j&#65533;}&#4220;&#65533; &#65533;{&#65533;F&#65533;~:!&#65533;Z&#65533;_J&#65533;(Xy&#65533;l&#65533;(&#65533;6^&#65533;n&#65533;9&#65533;&#1889;&#65533;&#5796;&#65533;2?&#65533;1&#65533;q&#65533;&#65533;8&#65533;<&#65533;}&#65533;$&#65533;&#65533;j&#65533;sbx&#65533;&#1805;6&#65533;&#65533;&#339;&#65533;&#65533;&#65533;]&#65533;#=&#65533;%-@&#65533;{&#65533;b&#65533;8+f&#65533;9~&#65533;&#547;&#65533;R&#65533;&#65533;&#65533;&#65533;&#65533;p	
&#620;{&#557;o&#65533;&#65533;&#1258;&#868;>&#65533;&#65533;..&#65533;&#65533;&#65533;&#65533;&#65533;&#65533;I X~&#65533;&#371;&#65533;!&#65533;&#65533;&#65533;v&#65533;&#65533;iC&#65533;&#65533;)&#65533;&#65533;1,&#65533;|&#65533;&#65533;-,&#65533;D&#65533;8&#65533;&#481;&#65533;&#65533;&#65533;1<x^&#65533;5&#65533;&#65533;dNt?>>8&#65533;FBg}?~&#65533;&#1704;&#65533;I&#897;&#65533;&#65533;&#65533;&#65533;&#65533;g&#65533;&#65533;&#65533;R5&#65533;z&#65533;&#65533;f&#65533;t&#65533;&#65533;&#65533;^&#65533;&#65533;&#65533;&#30130;}&#65533;&#65533;&#969;&#65533;`&#65533;&#65533;:&#65533;&#65533;&#65533;pL`&#65533;&#65533;&#65533;&#65533;&#65533;i&#65533;z&#65533;&#65533;&#65533;B!&#65533;>&#65533;&#65533;&#65533;&#65533;Qy&#65533;&#65533;&#1479;&#65533;&#65533;&#65533;&#526;&#65533;&#65533;&#65533;nz&#65533;>&#65533;&#749;bh&#65533;`U&#65533;&#65533;p&#65533;&#65533;&#65533;&#65533;&#65533;3.&#65533;1>/&#65533;C&#65533;&#65533;&#65533;&#65533;&#65533;&#65533;^&#65533;An&#65533;&#65533;&#65533;u&#65533;&#740;&#65533;&#65533;2&#65533;&#65533;A&#65533;!K&#65533;2&#65533;|>T&#65533;9KM#&#65533;&#65533;&#65533;&#65533;a&#65533;F&#65533;l&#65533;9H&#65533;e^&#65533;i\&#65533;sd&#65533;&#65533;h&#65533;&#65533;}&#65533;&#65533;h&#65533;Y&#65533;&#65533;&#65533;w&#65533;&#65533;{&#65533;r&#65533;&#65533;&#65533;&#65533;&#65533;[&#65533;M&#65533;@&#915;v&#65533;&#65533;U%&#65533;&#65533;C&#65533;&#65533;&#65533;&#65533;&#65533;N&#65533;&#65533;&#65533;&#65533;&#65533;q&#65533;&#65533;&#65533;z&#65533;&#65533;&#65533;&&#65533;&#65533;>/&#65533;&#65533;&#65533;&#65533;|]&#65533;&#65533;^&#65533;Ubv&#1356;&#65533;&#65533;&#65533;&#1983;|&#65533;&#65533;m&#65533;&#65533;++b&#65533;&#65533;&#65533;&#65533;;&#65533;&#65533;/&#65533;;&#65533;&#65533;&#65533;	(z&#65533;&#65533;&#65533;&#65533;&#65533;&#65533;&#65533;<&#65533;&#65533;.&#65533;&#65533;n&#65533;&#65533;&#65533;Km&#65533;"9>&#65533;&#65533;&#65533;h_&#65533;O&#65533;e#,&#65533;6&#65533;&#65533;&#65533;&#65533;F(&#65533;?&#65533;&#65533;`&#65533;U&#65533;f,&#65533;&#65533;~4&#65533;&#65533;&#65533;&#65533;&#65533;&#65533;ld&#65533;O&#65533;&#65533;&#65533;&#65533;&#65533; Y&#65533;&#65533;~&#65533;&#65533;y&#65533;&#65533;V&#65533;&#65533;&#65533;&#65533;[&#65533;&#65533;m&#65533;B&#65533;&#65533;&#65533;$&#65533;j5&#65533;O&#65533;J):&#65533;n_^mkvy&#65533;&#65533;&#65533;w&#489;&#65533;&#65533;&#65533;&#65533;&#782;&#65533;f&#65533;&#65533;zLt&#65533;w &#65533;?&#65533;2&#65533;&#65533;q&#65533;r&#65533;&#65533;&#65533;Hq&#65533;&#65533;&#65533;wC_9&#65533;>O&#65533;&#65533;&#65533;&#65533;&#65533;&#65533;N&#65533;&#65533;Zr(&#65533;&#65533;&#65533;&#65533;&#65533;&#65533;&#65533;&#65533;&#65533;&#65533;&#65533;&#1726;&#65533;&#65533;F&#65533;f&#65533;|&#65533;&#407;Z&#65533;9&#65533;&#65533;&#65533;&#65533;&#65533;&#65533;B3&#65533;&#65533;&#65533;oy0&&#65533;&#65533;W>&#65533;&#65533;&#65533;&#65533;2U&#65533;&#65533;&#65533;d&#65533;i&#1839;B&#65533;&#65533;&#65533;N&#65533;&#65533;&#65533;&#65533;&#65533;&#65533;z<&#65533;*9&#65533;k&#990;&#65533;8&#65533; "0/&#65533;&#65533;<*&#65533;KPIlv&#1762;m&#65533;{6cM&#65533;&#65533;Oh&#65533;&#65533;z#&#65533;\&#65533;.0.&#22332;&#65533;&#65533;&#65533;:&#65533;&#65533;&#65533;&#65533;&#65533;&#65533;&#65533;,Kh&#65533;&#65533;&#65533;&#65533;*&#65533;|	&#65533;Z&#65533;&#65533;&#65533;&#65533;&#65533;&#65533;p&#65533;&#65533;&#65533;&#65533;&#65533;&#65533;<D&#65533;N&#65533;3	&#65533;&#65533;P&#65533;[$&#65533;|&#65533;&#65533;F&#65533;&#65533;&#65533;<&#65533;v&#65533;?&#65533;&#65533;&#1141;l&#65533;&#65533;-4&#65533;p&#65533;&#65533;&#65533;&#65533;"&#65533;&#65533;F&#65533;`<&#65533; #&#65533;&#65533;&#65533;:xthQ&#65533;&#65533;&#65533;L&#65533;&#65533;&#65533;#&#65533;h&&#65533;Bl&#65533;&#211;,&#65533;@&#65533;&#65533;&#65533;&#65533;&#65533;A&#65533;@&#65533;.&#65533;&#65533;0U&#65533;e7&#65533;e&#65533;&#65533;Z&#65533;9&#65533;&#65533;&#65533;sw&#65533;&#65533;&#65533;&#65533;~&#65533;&#65533;:U&)&#65533;
&#65533;A&#1122;&#65533;p&#65533;&#51692;&#65533;m%&#65533;g&#65533;&#65533;&#65533;&#65533;n&#65533;B/&#65533;&#65533;B&#65533;&#65533;&#1343;&#65533;N&#65533;&#65533;\Y&#3569;&#65533;`&#65533;&#65533;&#65533;	&#65533;HPF&#65533;&#65533;M&#65533;&#65533;#n&^&#65533;&#65533;/h&#65533;&#65533;&#65533;&#59356;&#65533;&#65533;&#65533;f&#65533;:&#65533;&#65533;&#65533;-&#65533;&#65533;$&#65533;&#65533;&#65533;&#65533;&#65533;T&#65533;&#65533;{&#65533;$&#65533;"&#65533;Z&#65533;&#65533;&#65533;&#65533;&#65533;&#65533;[^&#65533;&#65533;kv&#65533;N*&#65533;7&#65533;K&#65533;	&#65533;0&#65533;O&#65533;U@&#65533;&#65533;&#65533;F&#65533;&#65533;,&#65533;&#65533;[&#65533;&#65533;?&#65533;v&#65533;l$&#65533;-&#65533;q&#65533;w"&#65533;H&#65533;&#303;;D&#65533;&#65533;V&#65533;&#65533;&#65533;&#65533;&#65533;&#65533;&#65533;KPI&#65533;&#65533;K&#65533;f%n&#65533;W&#65533;&#45008;&#65533;m&#65533;Tx&#65533;B&#30974;Y&#65533;N&#65533;&#65533;&#65533;` &#65533;&#65533;&#65533;&#65533;&#65533;&#65533;0FK&#65533;&#65533;&#65533;	&#65533;&#65533;&#65533;&#65533;)&#65533;/&#65533;&#65533;&#65533;j&#1865; {+&#798;;x&#1733;&#65533;&#65533;]&#65533;(&#65533;T8&#65533;w&#65533;&#65533;&#65533;&#65533;&#65533; &#65533; &#65533;&#65533;Wq&#65533;}j&#65533;&#65533;=&#65533;&#65533;&#65533;&#615;&#65533;&#65533;&#65533;n&#65533;B&#65533;oO&#65533;&#65533;&#65533;&#65533;0
&#65533;&#65533;%&#65533;@9Um&#65533;&#65533;&#65533;&#65533;&#65533; LP&#65533;&#65533;A&#65533;7,d&#65533;&#65533;&#65533;C&#65533;%N&#65533;X&#65533;&#65533;E&#65533;5n&#65533;&#1585;a&#65533;B&#65533;Y&#65533;&#65533;I&#65533;)Q&#65533;T&#1618;&#65533;&#65533;K&#65533;1a&#916;Y&#65533;&#65533;M&#65533;&#65533;&#65533;5+a&#158;7&#65533; &#65533;&#65533;&#65533;Q&#65533;I&#65533;.e&#65533;&#65533;&#65533;S&#65533;Q&#65533;N&#65533;Z&#65533;&#65533;U&#65533;3H0"&#65533;&#1518;_&#326;%&#65533;&#65533;&#1587;e&#1134;U&#65533;6&#65533;[&#65533;p&#65533;&#421;;&#1518;\&#65533;&#65533;&#65533;&#65533;8&#65533;&#65533;&#65533;&#65533;&#65533;Zx&#65533;	&#65533;f&#65533;&#65533;qc&#527;%G&#65533;<&#65533;re&#791;5g&#65533;&#65533;sg&#1055;E&#65533;P&#65533;&#65533;&#65533;i&#1321;U&#65533;f&#65533;&#65533;&#65533;k&#1585;e&#998;];&#65533;&#65533;&#65533;\p&#65533;o&#65533;-X&#65533;`a&#65533;&#65533;&#65533;&#401;/W&#65533;<&#65533;s&#65533;&#1053;G&#65533;>&#1914;t&#65533;&#1395;_&#65533;&#1949;&#65533;&#65533;&#65533;&#8011;?&#65533;&#65533;<&#65533;g&#65533;&#65533;&#65533;&#65533;&#65533;&#65533;b&#65533;&#65533;&#65533;&#65533;_Xa&#65533; &#65533;0@4&#65533;@ &#1056;j&#65533;&#65533;#&#65533;&#65533;	&#65533;&#65533;%<pC
?&#65533;&#65533;A1DG4&#65533;&#65533;&#65533;Da8&#65533;s&#65533;E_&#65533;1Fg&#65533;&#65533;Fo&#65533;1Gw&#65533;&#65533;G 2&#65533;&#65533;8&#65533;~&#65533;&#894;&#65533;&#65533;&#65533;&#65533;I(&#65533;&#65533;rJ*&#65533;&#65533;&#65533;J,&#65533;&#65533;rK.&#65533;&#65533;&#65533;K0&#65533;&#65533; &#65533;1&#65533;$&#65533;L3&#65533;DsM5&#65533;d&#65533;M7&#65533;sN9&#65533;&#65533;N;&#65533;|S&#65533;$&#65533;b&#65533; '&#65533;tPB5&#65533;PDUtQFmT&#65533;?}&#65533;&#65533;QJ+&#65533;&#65533;RL3&#65533;tSN&#65533;/R@;uTRK5&#65533;TT&#65533;&#65533;&#65533;ISu&#65533;UXc&#65533;u&#65533;W`1(&#65533;&#65533;h	tV^{&#65533;&#65533;W`&#65533;&#65533;&#65533; [&#65533;&#65533;m&#65533;`&#65533;UvYfS&#1282;&#65533;mvZj&#65533;&#65533;&#65533;&#65533;Ipyd[&#65533;n&#65533;&#65533;k&#65533;w\r&#65533;|&#65533;b&#65533;&#65533;&#65533;\v&#65533;uw&#65533;szd&#65533;&#65533;&#65533;}&#65533;^|&#65533;&#65533;&#65533;n&#65533;&#1470;u&#65533;x`&#65533;&#65533;D[z#&#65533;`&#65533;v&#65533;&#65533;s&#65533;W0]l&#65533;&#65533;a&#65533;3&#1432;&#65533;m&#65533;[&#65533;.&#65533;xd&#65533;.&#65533;_&#65533;=&#65533;d&#65533;[f70&#65533;&#65533;&#65533;yf&#65533;k&#65533;&#65533;f&#65533;s&#65533;&#65533;e&#65533;&#65533;w&#65533;&#65533;D0\t6&#65533;h&#65533;&#65533;Vzi&#65533;&#65533;v&#65533;i&#65533;&#65533;&#65533;Wj&#65533;&#65533;&#65533;&#65533;j&#65533;&#65533;&#65533;zk&#65533;&#65533;&#65533;&#65533;k&#65533;&#65533;{&#65533;c&&#65533;l&#65533;&#65533;V{m&#65533;Uf&#65533;m&#65533;&#65533;{n&#65533;&#65533;&#65533;n&#65533;&#65533;&#65533;m&#65533;&#65533;&#65533;&#65533;o&#65533;i !&#65533;   ,&#65533; &#65533; &#65533;&#65533;  &#65533; H&#65533;&#65533;&#65533;&#65533;*\&#560;&#65533;&#199;#J&#65533;x&#65533;(T&#65533;&f&#65533;&#561;&#65533;&#463; C&#65533;I&#65533;&#65533;&#595;(n4(&#65533;&#65533;KQS&#65533;je&#65533;U&#65533;V&#65533;d&#65533;&#65533;&#627;&#65533;&#964;&#65533;D&#65533;I&#65533;&#65533;&#1094;$HH&#65533;&#65533;iR&#65533;P&#65533;*}&#65533;&#65533;&#65533;":&#65533;VM&#65533;&#65533;&#1519;`&#65533;&#65533;&#130;&#65533;g&#1226;&#65533; B-[&#65533;m&#1134;&#65533;ka.&#1851;r&#65533;&#65533;kw/&#1978;z&#65533;&#65533;W&#65533;&#65533;&#136;	&#65533;&#65533;&#65533;&#65533;lc&#65533;&#65533;FvL&#65533;&#65533;Y&#536;/&#65533;&#65533;&#801;aC&#65533;&#65533;:b(&#65533;,&#65533;P&#65533;&#65533;&#65533;&#65533;&#65533;,\[&#65533;-&#65533;&#65533;&#65533;&#1463;c&#31629;{vo&#1790;u&#65533;-&#65533;&#65533;&#65533;&#523;''&#65533;&#65533;vb&#65533;u&#65533;#&#65533;&#65533;&#65533;nj&#65533;m&#65533;&#65533;&#65533;:&#65533;\&#65533;&#65533;w&#65533;M&#65533;|D&#65533;D&#65533;l&#65533;=&#65533;&#65533;&#699;&#65533;-&#2038;&#65533;&#65533;&#65533;C|!&#65533;&#65533; &#65533;&#65533;o&#65533;&#65533;&#65533;Y&#65533;&#65533;&#65533;&#65533;5&#65533;&#65533;L&#65533;&#65533;&#1168;|~Uh&#65533;&#65533;&#65533;&#65533;&#65533;`j&#65533;!&#65533;z(&#65533;&#65533;<&#65533;&#65533;Y&#65533;&#65533;&#65533;~&#65533;&#65533;&#65533;&#65533;&#65533;f&#65533;&#65533;&|&#65533;&#65533;<&#65533;&#65533;&#65533;@)&#65533;Di&#65533;H&9 A&#65533;(&#65533;dA&#65533;&#65533;&&#65533;|T&#65533;&#65533;\&#65533;&#65533;Mi&#65533;&#65533;Yb&#65533;&#1815;W&#65533;a[d&#65533;U&Z&#65533;&#65533;&#65533;[&#65533;&#65533;UW&#65533;~Rwdm	 &#65533;&#65533;&#65533;Y^+&#65533;	4&#65533;A}
$&#65533;z&#65533;&#65533;&#65533;&#65533;&#65533;&#65533;&#65533;!&#65533;&#65533;~&#65533;&#65533;&#65533;&#2020;&#65533;&#65533;`&#65533;&#65533;&#65533; &#65533;&#65533;&#65533;&#65533;&#65533;B&#65533;&#65533;&#65533;&#65533;zR&#65533;&#65533;5&#65533;b~)&#65533;&#65533;&#65533;&#65533;&#65533;m&#65533;&#65533;"Z&#65533; &#65533;&#65533;&#65533;,&#65533;&#65533;X&#65533;j&#65533;&#65533;&#65533;&#1671;&#65533;i&#65533;&#65533;I&#65533;[&#65533;&#682;&#65533;&#65533;|&#65533;&#65533;i	&#65533;-X&#65533;t&#65533;+&#65533;&#65533;&#65533;&#11654;&#65533; &#65533;q&#695;&#65533;&#65533;&#65533;&#65533;&#1765;&#65533;N
&#65533;m&#65533;b*Bw&#65533;&#65533;oI&#65533;0&#65533;&#65533;&#65533;&#1790;z&#65533;e&#65533;&#65533;
&#65533;&#65533;
&#65533;&#65533;&#65533;&#65533;&#65533;A&#65533;Wl&#65533;&#65533;g&#65533;1A&#65533;&#65533;b&#1071;&#1910;&#65533;&#65533;&#65533;&#65533;f&&#65533;&&#65533;{5Z)&#65533;+&#65533;9 t&#65533;E&#65533;&#65533;&#65533;8G&#65533;@&#65533;rlA&#65533; B&#65533;&#65533;[&#65533;G&#65533;&#36560;&#65533; k&#65533;&#65533;i&#65533;muD &#65533;&#65533;(&#65533;&#65533;&#65533;&#2033;!&#65533;&#65533;l&#65533;b&#65533;x&#65533;&#65533;d&#65533;&#65533;&#65533;c+fJ&#65533;&#65533;&#65533;&#12013;&#65533;h"&#65533;&#65533;&#65533;
q4&#65533;p&#65533;&#1344;&#65533;
B&#65533;&#65533;J&#1072;l&#65533;'&#65533;&#65533;MKJ&#65533;&#65533;S7&#65533;&#65533;&#65533;GN&#65533;&#65533;_&#65533;&#65533;&#65533;;&#65533;9&#65533;}&#65533;a&#65533;&#65533;r&#65533;QR&#65533;&#65533;&#65533;t1;&#65533;&#65533;vY A&#65533;&#65533;n&#65533;&#65533;&#65533;&#65533;&#65533;#D&#65533;&#65533;&#65533;@&#65533;&#65533;&#65533;&#65533;q&#65533;&#65533;l&#65533;h&#65533;&#65533;&#65533;Ry&#65533;&#65533;&#1192;&#65533;&#65533;
o&#65533;B?&#65533;&#65533;&#65533;Q&#65533;&#65533;~&#65533;&#65533;&#65533;&#65533;%&#65533;]&#1610;&&#65533;&#65533;&#65533;&#65533;&#65533;&#1570;L&#65533;&#65533;&#65533;"&#65533;&#65533;&#65533;/&#65533;jn:&#65533;&#65533;N&#65533;&#65533;(&#65533;5mB&#1788;&#65533;,&#65533;L&#65533; &#65533;_&#65533;&#65533;&#65533;&#65533;_&#65533;"kx&#65533;[&#65533;$H0w&#65533;(s&#65533;Z^&#65533;>h
t&#65533;&#65533;&#65533;&#65533;&#65533;A,&#1554;^&#1035;mwA!&#65533;*&#65533;&#65533;&#65533;&#1069;}1zU&#65533;&#65533;"&#65533;M&#65533;N&#65533;&#65533;&#65533;&#65533;TH&#65533;R	&#65533;K&#65533;"H&#1460;6&#65533;&#65533;.&#65533;&#65533;j&#65533;&#364;&#65533;(&#65533;tf&#65533;@&#65533;h28&#65533;&#65533;&#65533;&#65533;&#65533;&#65533;&#65533;&#65533;&#65533;&#65533;&#65533;YM&#65533;'/&#65533;U+@&#65533;!&#887225;&#689;&#65533;&#65533;&#65533;	&#1418;&#65533;d s&#65533;&#65533;>&#65533;&#462;&#65533;e$&#65533;Rg&#65533;"&#65533;&#65533;&#42065;&#65533;&#65533;},&#65533; g,&#65533;&#65533;D&#65533;&#65533;|nq&#65533;&#65533;$G<&#65533;6&#65533;&#65533;eq\^&#65533;Rw&#65533;&#65533;Zy&#65533;&#65533;(&#65533;&#65533;o${c&#65533;&#65533;&#65533;B&#65533;YJtl&#65533;#&#65533;&#65533;(&#935;y&#65533;&#65533;T&#65533;<I&#65533;H@&#65533;&#65533;&#65533;&#65533;X.&#65533;&#65533;P&#65533;&#65533;ly&#65533;&#65533;D8@&#65533;O2&#65533;&#65533;&#65533;&#470;&#65533;&#65533;&#65533;&#65533;&#65533;&#65533;f&#65533;Z!
&#65533;&#642;&#65533;[&#65533;N&#65533;&#65533;QZNl>&#65533;H&#65533;&#65533;&#65533;&#65533;&#65533;i&#65533;b&#65533;(S&#65533;t&#1427;T&#65533;&#65533;&#65533;&#65533;&#65533;1&#65533;-!,8hC"
&#65533;&#629;&#65533;y&#316;&#65533;<X&#65533;y&#65533;p~$C&#65533;D9&#65533;?&#65533;b=ShBp&#65533;qs&#65533;YLH`&#1304;&#65533;-r{8T&#65533;&#65533;&S&#65533;H&#65533;&#65533; '&#65533;)&#65533;T&#65533;
&#65533;&#65533;&#65533;&#65533;9&#65533;&#65533;X#T&#65533;&#65533;R&#65533;&#65533;c&#65533;&#65533;c)&#65533;&#65533;n5&#1633;QA&#65533;&#65533;T&#65533;&#65533;Q&#65533;&#65533;&#65533;SA&#1698;&#704;%&#65533;&#65533;]=fzE&#65533;&#65533;1&#65533;_!&#65533;> &#65533;
5&#65533;&#65533;&#65533;&&#65533;&#65533;&#65533;&#65533;&#65533;&#65533;1^&#65533;)&#65533;&#65533;k&#65533;&#65533;I&#65533;&#601;6&#65533;-&#65533;a&#65533;[&#65533;&#65533;&#65533;&#770;&#65533;&#65533;&#65533;A&#65533;&z
d&#65533;&#65533;&#65533;lDb@)&#424;Z&#1777;*&#65533;X'&#65533;6&#65533;&#65533;J&#65533;Q&#65533;.&#65533;&#65533;>!}- X&#1679;&#65533;&#1261;&#65533;&#65533;G&#65533;W&#65533;&#65533;&#65533;-y&#65533;&#65533;&#1658;S{&#65533;9&#65533;^&#65533;&#65533;3r&#65533;&#65533; @,f&#1074;&#65533;D&#65533;M2kaZ&#65533;\N]p&#65533;&#65533;&#65533;p&#65533;&#65533;&#65533;&#65533;z$&#65533;.&#65533;&#65533;?&#65533;y&W&#65533;&&#65533;&#65533;y`yG#&#65533;0&#65533;,&#65533;&#65533;u&#65533;[&#65533;&#65533;z&#65533;&#65533;.\U{&#65533;&#420;F5&#65533;#&#65533;&#65533;X&#65533;5&#1050;U&#65533;&#65533;&fK&#65533;&#65533;,&#65533;&#65533;.&#65533;YR&#65533;4 &#65533;n&#65533;>&#65533;[W-&#65533;i&#65533;&#65533;&#65533;&#65533;	&#65533;&#65533;&#65533;&#65533;Z&#65533;<&#65533;&#65533;&#65533;&#2725;&#65533;(&#65533;&#607;&#1746;A&#65533;&#65533;&#65533;&#65533;mH&#65533;y&#823;f&#65533;&#65533;&#65533;YUq&#65533;&#65533;<&#65533;4&#65533;&#65533;+4&#65533;r$&#65533;&#65533;&#65533;v&#65533;G&#65533;&#65533;&#65533;JM&#1617;&#65533;pem&#65533;&#65533;&#65533;3&#65533;'E&#65533;Z&#65533;&#65533;&#65533;&#65533;W&#65533;Q&#65533;&#65533;&#65533;&#65533;NR>h&#65533;{&#65533;
&#65533;(&#65533;&#65533; HV&#58159;[&#65533;&+&#65533;s&#65533;)k&#65533;&#65533;J[&#65533;&#1176;&#65533;&#65533;W&#65533;|&#65533;&#65533;)"&#65533;&#65533;&#65533;&#65533;&#65533;V&#65533;&#65533;&#65533;&#1818;8&#65533;J&#65533;Fig&#65533;&#65533;$&#65533;-.&#65533;&#1180;&#65533;<X^Sq&#65533;&#909;/'&#65533;&#65533;B&#65533;F&#65533;&#65533;&#65533;W&#65533;U&#65533;>y&#65533;&#518;>&#65533;g&#65533;l&#65533;E&#65533;&#65533;#&#65533;&#65533;6&#65533;9Y&#65533;&#65533;&#65533;&#65533;&#65533;&#65533;&#1153;&#65533;&#65533;_&#65533;&#65533;.&#65533;[&#65533;ErWn0&#65533;$x&#65533;&#65533;&#65533;&#65533;&#65533;'&#65533;.&#528;&#65533;]2&#65533;:&#65533;&#65533;&#65533;&#65533;C&#952;&#65533;&#65533;&#65533;W&#65533;&#278;&#65533;&#65533;&#65533;{&#65533;&#65533;@&#65533;&#65533;>_oY&#65533;1&#65533;&#65533;&#65533;&#65533;B&#65533;&#65533;Ml&#65533;&#546;p&#65533;)V&#65533;d"6C&#1989;&#65533;[a)&#252;V&#65533;&#65533;M&#65533;"&#65533;&#65533;&#65533;eE&#65533;r&#65533;&#65533;&#65533;b&#65533;&#65533;&#65533;d&#65533;&#65533;&#65533;&#65533;&#65533;?&#65533;&#65533;&#65533;:&#65533;G&#65533;&#65533;[&#65533;}E&#65533;%3:M&#65533;c&#65533;( n&#65533;&#65533;d&#65533;+u&#65533;&#65533;l&#65533;&#65533;&#65533;J^b&#65533;&#965;L&#65533;&#65533;g&#65533;&#65533;,&#65533;&#65533;&#65533; &#65533;Z&#65533;#`t.&#65533;&#65533;&#65533;&#65533;]R&#65533;&#65533;&#65533;&#65533;m&#65533;&#65533;&#65533;&#65533;&#1827;j&#65533;&#65533;%&#65533;&#65533;&#65533;&#877;vd&#65533;w&#65533;_&#65533;&#65533;&#65533;x>8&#557;*UT&#65533;&#65533;&#65533;&#65533;&#4930;&#65533;B+GX.&#65533;8[W\&#65533;^F&#65533;&#65533;5&#65533;&#65533;&#859;d&#65533;F]&#65533;5[&#65533;D&#65533;]&#1907;&#65533;"#Ss&#65533;!&#65533;er}&#65533;&#65533;&#65533;v&#65533;O&#65533;&#65533;,&#65533;5&#65533;&#65533;&#65533;&#65533;W&#65533;&#65533;8F&#65533;m&#65533;9&#65533;>&#65533;J&#65533;^po&#65533;&#65533;&#65533;#"&#65533;&#65533;&#65533;'&#65533;&#65533;&#1441;]&#65533;&#1293;&#65533;&#65533;;H]z&#65533;&#65533;|&#65533;&#65533;&#65533;&#65533;6c&#65533;&#65533;&#65533;4[~&#65533;Z&#65533;6s{&#65533;m&#65533;04&#65533;n&#65533;&#65533;n&#65533;&#65533;4&#65533;&W&#65533;&#65533;	r {&#65533;&#65533;I&#65533;&#65533;*&#65533;%&#65533;&#65533;x&#65533;&#65533;,&#65533;y&#65533;&#65533;m}&#65533;}&c!e&#65533;&#65533;u&#65533;y&#785;S&#65533;&#65533;Z&#65533;L&#65533;m&#65533;gi7o&#1105;J&#65533;V&#65533;)&#65533;i&#65533;js&#65533;0&#65533;&#65533;a&#65533;&#65533;{'&#65533;F&#65533;'x&#65533;b9B&#65533;:(+&#65533;F&#65533;H&#65533;F&#65533;&#65533;&#65533;t&#1383;O"&#65533;.&#65533;i&#65533;&#65533;&#65533;e&N&#65533;&#65533;P&#65533;&#65533;&#65533;l^r~&#65533;~&#65533;&#65533;O_	&5&#65533;&#65533;7oc&#65533;&#199;&#65533;&#65533;wA?cA&#65533;O&#65533;&#65533;!&#65533;Wg&#65533;&#65533;Bh~x&#65533;{7&#65533;&#65533;w&#65533;_"c$&#65533;&#65533;&#65533;X&#65533;|&#65533;x&#65533;E&#65533;&#65533;g&#65533;&#65533;'jXx8&#65533;&#65533;t&#65533;g'7'NREymAx&#65533;v&#65533;&#65533;?R&#65533;\&#65533;&#65533;~&#65533;z&#65533;5&#65533;1&#65533;K&#65533;h&#65533;&#65533;H;g&#65533;h&#65533;"|&#65533;&#65533;1&#65533;&#65533;oL"{|>?H]8+@&#65533;E&#65533;a`&#65533;`J&#65533;IfQP&#65533;&#65533;&#65533;&#65533;3&#65533;"w&#65533;|?&#65533;x1HZ(T&#65533;(mi&#65533;t&#65533;&#65533;ZNgv!&#65533;b_+B^&#65533;&#65533;a&#65533;IC&#1414;j4m&#65533;&#65533;~ d&#65533;&#65533;5'$4&#65533;j&#65533;7&#65533;&#65533;U&#65533;&#65533;~dkAW&#65533;tWn&#65533;&#65533;_w&#65533;hj&#65533;H&#65533;&#65533;&#65533;&#65533;z&#65533;&#65533;&#65533;&#65533;&#65533;s&#65533;)&#65533;/&#65533;8#&#65533;0&#65533; '&#65533;QJry&#65533;&#65533;(y &#65533;&#65533;&#65533;&#65533;zbk!U&#65533;&#65533; p&#65533;+iRaq&#65533;&#65533;&#65533;&#65533;	 &#65533;&#65533;&#65533;q&#65533;{&#65533;p&#65533;U&#65533;&#65533;bG&#65533;&#65533;&#65533;&#65533;&#65533;Wa=&#65533;R/'&#65533;q[&#65533;H&#65533;&#65533;Qs&#133;&#65533;&#65533;&|;&#65533;Lg&#65533;&#65533;&#65533;&#65533;&#65533;&#65533;|-b~&#1237;]8&#65533;k&#65533;&#65533;N&#65533;&#65533;=&#65533;&#65533;&#65533;fc&#65533;%\&#65533;Gr&#65533;z&#65533;&#65533;&#65533;&#533;&#65533;&#65533;G&#65533;&#65533;&#65533;&#65533;5 &#65533;E&#65533;!LL&#65533;~&#65533;WU	&#1424;l)&#65533;&#65533;!q&#65533;#&#65533;&#65533;]k&#65533;xw&#65533;&#65533;f&#65533;=&#65533;&#65533;M&#1781;&#65533;&#65533;&#65533;(ge&#65533;QP&#65533;&#65533;$&#1539;^.&#65533;]y&#65533;*2	H&#65533;&#65533;&#65533;O&#65533;&#65533;&#65533;&#65533;"&#65533;b&#65533;&#25809;f&#65533;&#65533;&#65533;D	2T*~&#65533;k-Z}Yq&#65533;r&#65533;&#65533;&#65533;&#65533;&#65533;,%^a&#65533;}far&#65533;9q&#65533;""|Ly{&#65533;Sf4s&#1496;&#65533;l&#65533;q&#65533;&#65533;0&#65533;&#65533; C	&#65533;F&#65533;o&#65533;&#65533;kx&#65533;e&#65533;B&#65533;"c1@&#1447;sPC&#65533;&#65533;3? &#65533;]&#65533;qz&#65533;e[&#65533;&#65533;&#469; &#65533;u&#65533;)g&#1753;V&#65533;&#65533;p&#65533;&#65533;9Gd^|6\#&#65533;&#65533;&#65533;&#65533;&#65533;D&#65533;)Y8&#65533;o*&#65533;&#65533;&#65533;Cy&#602; &#65533;&#65533;&#65533;&#65533;w&#65533;9
W&#65533;0&#25658;4
&#65533;&#65533;))&#65533;&#65533;Yq|#:&#65533;67&#65533;EgwG}&#65533;&#65533;8&#65533;%&#65533;&#65533;>&#65533;1+&#65533;m&#65533;&#1431;&#65533;2
&#65533;&#65533;2k
5&#65533;&#65533;&#65533;B&#65533;m(zL&#65533;&#65533;"&#65533;&#65533;$yGEB&#65533;&#65533;&#1235;i&#65533;&#65533;&#65533;
$&#65533;&#65533;+&#65533;&#1615;|S&#65533;&#65533;&#65533;&#65533;&#65533;]&#65533;&#65533;1&#65533;g&#65533;&#65533;&#65533;d&#65533;iG%&#65533;9?&#65533;&#65533;&#65533;)V&#65533;X*q&#65533;
&#65533;&#65533;&#65533;Y
jF&#65533;c}U&#65533;`M&#65533;zv&#65533;&#65533;&#65533;&#65533;G&#65533;&#65533;
0&#65533;&#65533;&#65533;&#65533;&#65533;&#65533; &#65533;&#65533;5@wkf&#65533;`q
&#65533;	&#65533;ULQi&#65533;&#65533;&#65533;&#65533;
H&#65533;&#65533;a&#65533;&#65533;&#65533;Z&#65533;&#65533;sWY&#65533;&#65533;&#65533;&#65533;&#65533;F&#65533;&#65533;&#1571;W71&#65533;&#65533;&#65533;>&#65533;\&#65533;9I&#65533;(|&#65533;C&#65533;u% &#65533;:&#65533;&#65533;z$&#65533;&#65533;P&#65533;&#65533;H&#65533;&#65533;C&#65533;&#22853;rb:ZZ&#65533;9&#1601;&#65533;&#65533;d&#65533;&#65533;m&#65533;&#65533;&#65533;&#65533;"0&#65533;&#65533;:&#65533;&#65533;#&#65533;F&#65533;^yy&#65533;o&#1117;&#65533;&#1309;&#65533;&#65533;Qu&#65533;<&#65533;&#608;y&#65533;&#65533;06&#65533;$3|&#65533;Z&#65533;.;&#65533;&#65533;&#65533;&#65533;w&#65533;&#65533;&#65533;&#65533;&#65533;>.
&#65533;M&#65533;&#65533;}7&#65533;&#65533;0v&#65533;&#65533;-
#dg^G &#65533;/&#1780;&#65533;z&#65533;&#65533;x8/UjB&#65533;&#65533;Q&#65533;&#65533;&#65533;O&#65533;&#65533;&#65533;&#1665;89&#65533;&#688;wc&#65533;&#65533;&#65533;&#65533;TWN&#65533;&#65533;&#65533;&#65533;&#65533;&#65533;&#65533;J^&#65533;&#65533;B5&#65533;&#65533;&#65533;t
&#65533;&#65533;&&#65533;&#65533;Rh&#65533;2eV&#65533;&#65533;+&#65533;7&#65533;&#65533;&#65533;&#65533;&#65533;&#716;1&#65533;&#65533;V&#65533;a&#65533;&#65533;&#65533;&#65533;)(&#65533;&#65533;0b&#65533;
c&#65533;&#65533;&#65533;"'&#748;&#65533;&#65533;s _[P&#65533;[&#65533;&#65533;&#438;&#65533;&#65533;_&#65533;KR&#65533;&#65533;&#65533;&#65533;&#65533;&#65533;h*c&#65533;g&#65533;&#65533;&#65533;gI&#65533;8&#65533;&#65533;Cc:&#65533;&#65533;g `&#65533;&#283;;&#65533;{6&#65533;V"&#65533;&#65533;O&#65533;mz&#65533;&#65533;:vG)&#65533;&#65533;gNkaW&#379;&#65533;&#65533;&#65533;&#65533;&#65533;&#65533;&#65533;$&#65533;k&#65533;__&#1523;1e&#65533;:&#65533;V&#65533;&#65533;&#65533;"&#1296;&#65533;&#65533;>&#65533;Rd&#65533;Ve&#65533;[&#65533;sW&#65533;&#65533;_&#65533;Cmhw&#65533;J&#65533;&#65533;PN&#65533;qRen&#65533;&#65533;&#65533;:&#65533;&#65533;[&#65533;+!p-k&#65533;L$&#1963;&#65533;@&#65533;=>&#65533;[W&#65533;&#65533;&#65533;&#65533;&#65533;Qu&#65533;8&#65533;X&#65533;0q&#65533;&#65533;h&#65533;&#65533;#H&#65533;&#65533;R&#65533;&#65533;?r&#65533;>&#65533;p>Bj&#65533;&#65533;&&#65533;&#65533;&#65533;&#65533;[f`&#65533;&#65533;&#65533;&#65533;H&#65533;{&#65533;&#65533;&#65533;|&#65533;&#65533;X&#65533;%K*&#65533;N&#65533;#l&#65533;P&#1134;^Z&#65533;X&#65533;E[z@Hg%&#65533;&#65533;&#65533;&#766;z:&#65533;s#,{'O&#65533;&#65533;&#65533;J&#65533;&#441;K&#65533;Q<&#65533;&#65533;&#65533;&#65533;
&#65533;&#65533;&#65533;&#65533;&#65533;&#65533;hFf&#65533;+'Fj&#65533;2s&#65533;]8?&#65533;7&#65533;i&#65533;&#65533;&#1979;&#65533;Q&#65533;M&#65533;&#65533;n&#65533;J`<?&#65533;>N&#392;&#65533;f&#65533;&#65533;[{&#65533;&#65533;$c&#65533;&#65533;h\&#65533;1L&#65533;	&#65533;*&#65533;D~+&#65533;&#65533;dJ;&#65533;&#65533;&#65533;1&#65533;&#65533;&#394;
&#65533;.&#65533;&#65533;,7X7tQ &#65533;,&#65533;l&#65533;$^Y&#65533;g)P&#65533;&#65533;j`O	 &#65533;&#65533;&#65533;.&#65533;2F&#65533;'&#65533;&#65533;&#65533;&#65533;&#503;A2&#65533;&#65533;dK&#65533;&#737;Lqm&#65533;&#65533;&#405;&#65533;&#65533;5&#65533;1&#65533;&#65533;&#65533;>&#65533;&#65533;T&#65533;T&#65533;&#65533;{&#284;&#65533;L&#65533;&#65533;&#269;hB&#65533;l&#65533;&#65533;{&#65533;>J&#65533;&#65533;&#65533;&#65533;k`Z&#65533;W&#65533;&#65533;&#65533;\&#65533;&#65533;&#65533;&#784;2U&#65533;&#1802;R%@d&#65533;Cj&#65533;&#65533;&#65533;&#65533;T&#1722;&#834;1&#65533;&#249;&#65533;L&#65533;&#65533;&#65533;&#65533;&#65533;&#65533;d&#65533;>&#65533;I&#65533;~&#65533;&#65533;&#65533;&#51230;&#65533;y &#65533;&#65533;;&#1023;&#65533;B&#65533;&#65533;&#65533;K&#65533;"&#65533;>&#65533;&#65533;5&#65533;#&#65533;8o.&#65533;&#65533;xs &#65533;!HvA&#664;1 &#65533;*}&#65533;]&#65533;6,HV&#65533;u&&#65533;YPibL&#65533;V&#65533;p&#65533;&#65533;&#65533;&#65533;&#65533;\];&#65533;&#65533;&#65533;&#65533;/G]&#65533;Q&#65533;&#65533;	&#65533;`&#65533;&#65533;?&#65533;&#65533;E&#65533;N-(&#65533;&#65533;&#65533;&#65533;&#507;&#473;:&#65533;&#65533;&#65533;'&#65533;|#d+&#65533;&#65533;c&#65533;&#65533;'&#65533;B-}h&#65533;&#65533;0u-&#65533;<&#65533;{&#450;&#65533;K+&#65533;&#65533;&#65533;:D&#1503;k&#65533;9&#65533;&#65533;&#1105;8$&#65533;&&#65533;i&#65533;&#65533;&#65533;&#65533;&#65533;[r&&#65533;;&#65533;&#65533;&#65533;F&#65533;&#65533;g~&#1546;&#65533;&#65533;&#65533;&#65533;5&#65533;&#65533;7|&#65533;&#65533;&#65533;L&#65533;&#65533;&#65533;&#65533;&#65533;
#0z&#65533;&#65533;&#195;&#331;u&#65533;89&#65533;&#65533;&#65533;Io&#65533;.&#65533;&#65533;29&#65533;H &#65533;&#65533;&#65533;=&#65533;&#65533; L&#65533;&#65533;&#65533;&#65533;&#65533;&#191;;&#65533;&#65533;&#65533;&#65533;q&#65533;&#65533;z&#65533;\Qg7&#65533;z&#65533;&#1258;&#65533;C%m&#65533;'&#65533;r&#65533;&#65533;M&#65533;&#65533; &#65533;&#65533;	&#65533;p&p%`%`&#65533;n
`(`&#65533;&#65533;&#65533;%&#65533;&#65533;%0&#65533;
^&#65533;n&#65533;&#65533;&#65533;N&#65533;&#65533;&#65533; &#65533;&#65533;.&#65533;!>&#65533;&^&#65533;(N&#65533;*~&#65533;+&#65533;&#65533;.&#65533;~&#65533;4N&#65533;&#65533;&#65533;&#65533;&#65533;!&#65533;8&#65533;&#65533;	N&#65533;'&#65533;&#65533;7^&#65533;&#65533;&#65533;&#65533;D&#65533;&#65533;.&#65533;~&#65533;5N &#65533; RN&#65533;S^&#65533;X~&#65533;Zn&#65533;\&#65533;&#65533;]&#65533;&#65533;^&#65533;`>&#65533;_^&#65533;bn&#65533;d~&#65533;j&#65533;&#65533;S&#65533;P&#65533;&#65533;
&#65533;&#65533;&#65533;E^&#65533;)P&#65533;+p&#65533;|~&#65533;*P&#65533;{&#65533;&#65533;E&#65533;&#65533;&#65533;&#65533;~&#65533;&#65533;&#65533;&#33470;&#65533;&#65533;&#65533;^&#65533;3p&#65533;^&#65533;N&#65533;&#65533;E&#65533;&#30094;&#65533;w&#65533;&#65533;%&#65533;&#65533;( &#65533;~&#65533;>&#65533;n&#34830;&#41744; &#65533;P&#65533;&#65533;&#65533;&#65533;&#65533;&#65533;&#65533;&#65533;N&#65533;&#65533;&#44270;&#48574;&#48462;&#49054;&#65533;&#65533;&#65533;&#65533;&#65533;&#65533;&#65533;^&#65533;&#65533;N&#65533;&#65533;>&#65533;&#65533;N+&#65533;&#65533;&#65533;
&#65533;&#65533; U&#65533;&#65533;&#65533;P&#65533;&#65533;~&#65533;&#65533;&#65533;&&#65533;&#65533;&#65533;&#65533;&#65533;&#65533;&#65533;&#65533;&#65533;n&#65533;&#65533;&#65533;&#65533;&#65533;&#65533;&#65533;&#65533;&#65533;&#65533;&#65533;&#65533;&#65533;&#65533;&#65533;&#65533;&#65533;&#65533;&#65533;&#65533;>&#65533;&#65533;&#65533;&#65533;&#65533;&#65533;&#1950;&#65533;&#65533;&#65533;&#65533;&#65533;&#65533; ?&#65533;U&#65533;&#65533;&#65533;N&#65533;&#1774;&#65533;&#65533;n&#65533;&#65533;&#65533;&#65533;N&#65533;.&#65533;&#65533;.&#65533;_&#65533;
P
&#65533;&#65533;&#65533;&#65533;&#65533;&#65533;&#65533;&#65533;&#65533;&#65533;!&#65533;&#65533;"_&#65533;&#65533;&#65533;#?&#65533;(o&#65533;,O&#65533; &#65533;&#65533;+&#65533;&#65533;'&#65533;&#65533;&#65533;*O&#65533;&#65533;&#65533; &#65533;&#65533;PT&#65533;-f&#65533;&#65533;g&#65533;F&#65533;&#65533;G&#65533;yD/&#65533;Jo&#65533;B&#65533;O?&#65533;D&#65533;&#65533;P&#65533;&#65533;&#65533;B&#65533;&#65533;Z&#65533;&#65533;Y&#65533;&#65533;\&#65533;^&#65533;d?&#65533;I&#65533;R&#65533;&#65533;P?&#65533;j/&#65533;I&#65533;&#65533;p&#65533;&#65533;q/&#65533; &#65533;v&#65533;R&#65533;&#65533;&#65533;&#65533;&#65533;Oo&#65533;g/{&#65533;&#65533;W_&#65533;s&#65533;&#65533;N&#65533;&#65533;Zq&#53951;&#65533;&#65533;&#65533;&#65533;&#65533;&#65533;&#65533;&#65533;&#65533;&#65533;?&#65533;&#65533;_&#65533;&#65533;O&#65533;&#65533;
&#65533;@?&#65533;Y&#65533; &#65533; &#65533;&#65533;g&#65533;&#65533;&#65533;&#65533;&#65533;&#65533;&#65533;"&#65533;&#65533;&#65533;_&#65533;h&#65533;&#65533;&#65533;l&#65533;&#65533;&#65533;o&#65533;&#65533;&#65533;&#65533;&#65533;&#65533;&#65533;&#65533;&#65533;&#65533;&#65533;&#65533;&#65533;&#65533;&#65533;&#65533;&#65533;&#65533;&#65533;&#65533;&#65533;&#65533;O&#65533;&#65533;&#65533;&#65533;g&#65533;&#65533;,&#65533;l&#65533;&#65533;&#65533;OW&#65533;&#65533;&#65533;&#65533;&#65533;&#65533;?&#65533;&#65533;&#65533;&#65533;&#65533;&#65533;&#65533;&#65533;&#65533;&#65533;/&#65533;&#65533;&#65533;&#65533;&#65533;&#65533;&#65533;&#65533;&#65533;&#65533;&#65533;&#65533;&#65533;&#65533;&#65533;&#65533;&#65533;&#65533;&#65533;_\&#65533;&#65533;w<%&#65533;7E&#65533;&#65533;&#65533;&#65533;&#65533;&#65533;&#65533;a&#65533;&#65533;&#65533;&#65533; &#65533;&#65533;&#65533;&#65533;&#65533;	&#65533;PaB&#65533;	:l&#65533;&#65533;&#65533;V&#65533; \&#280;&#65533;G&#65533;pUBR&#65533;H&#65533;%M&#65533;D&#65533;R&#65533;J&#65533;-]&#65533;&#65533;S&#65533;L&#65533;5m&#65533;&#281;S&#65533;&#65533;W&#65533;(i&#65533;&#65533;"&#413;E&#65533;E&#65533;T&#65533;R&#65533;M&#65533;&#1708;T*&#65533;O&#65533;^&#346;U&#65533;V&#65533;\_M&#65533;J&#65533;UW&#65533;e&#862;E&#65533;&#65533;&#65533;W&#65533;@&#65533;&#65533;&#65533;W&#65533;\&#65533;^i&#1114;&#65533;6&#65533;&#1594;}&#65533;&#65533;8e&#1019;m&#65533;&#65533;m%X&#65533;b&#397;&#65533;&#65533;;K&#65533;]&#65533;&#65533;-_&#412;Y&#65533;/&#65533;z&#65533;&#65533;Z&#65533;h&#895;&#65533;&#65533;EZ&#65533;j&#65533;uM&#65533;&#1081;&#65533;l&#1717;&#65533;&#65533;&#65533;&#65533;}1&#65533;m&#1981;}&#65533;&#781;q(&#65533;&#65533;&#333;O&#65533;b^&#65533;&#861;?&#65533;]&#65533;t&#65533;&#65533;s#wl]&#65533;v&#65533;&#1917;^&#65533;x&#65533;&#65533;&#1882;G&#65533;^&#65533;z&#65533;&#65533;&#1919;o&#65533;&#65533;|&#65533;&#65533;&#65533;&#65533;&#65533;&#65533;~x~&#65533;&#65533;&#65533;&#65533;&#65533;?&#65533;$&#65533;@D&#65533;&#65533;d&#65533;A&#65533;o@'&#65533;&#65533;B&#65533;[&#65533;B7&#65533;&#204;$&#65533;0DG<0COD1E&#65533;@T&#65533;E_&#65533;1Fg&#65533;o&#65533;1&#448;  !&#65533;   ,&#65533; &#65533; &#65533;&#65533;  &#65533; H&#65533;&#65533;&#65533;&#65533;*\&#560;&#65533;&#199;#J&#65533;H&#65533;"&#65533;&#65533;3j&#65533;&#561;&#65533;&#463; C&#65533;Ir"*&#65533;&#65533;D&#65533;"E*e&#599;0c~%&#65533;&#65533;&#859;8&#65533;&#65533;*U*Q@&#65533;
*4%&#1044;Hi&#65533;\&#65533;&#65533;a&#65533;P&#65533;.XhJ&#65533;&#65533;&#1351;6h&#65533;JD&#65533;"Z&#65533;z&#65533;&#65533;u&#65533;X&#65533;.8&#65533;&#694;&#65533;AQ&#65533;x&#65533;&#65533; &#65533;&#65533;&#65533;x&#65533;&#1436;
&#65533;&#65533;!DXL&#65533;&#65533;_&#65533;&#65533;&#65533;r&#65533;0&#65533;&#65533;&#65533;&#464;#K&#65533;L&#65533;&#65533;&#65533;&#728;3k&#65533;&#65533;9&#65533; S5%&#65533;&#65533;@&#65533;&#65533;]&#65533;&#65533;&#65533;``&#989;&#65533;C&#65533;p&#65533;m&#65533;&#65533;&#65533;4&#65533;L&#65533;&#65533;&#65533;&#65533;&#531;;4&#65533;uC&#65533;&#65533;N&#65533;bl&#65533;&#65533;q&#65533;fa&#65533;&#65533;&#65533;&#65533;&#65533;&#65533;&#65533;&#65533;&#65533;&#929; &#65533;&#65533;&#65533;#: &#65533;S&#65533;&#966;&#65533;-&#65533;HO&#65533;>&#65533;&#65533;&#65533;AX&#65533;&#65533;_&#65533;_&#65533;&#65533;p&#65533;&#65533;&#65533;%&#65533;&#65533;&#65533;nF&#65533;(&#65533;<&#65533;&#65533;_&#65533;&#65533;g!u&#65533;	&#65533;]&#65533;&#65533;]&#65533;&#65533;m&#65533;&#65533;&#65533;&#65533;o&#65533;a&#65533;&#65533; \&#65533;"s&#65533;&#65533;&#65533;C&#65533;&#65533;t+&#65533;hl&#65533;&#65533;w&#65533;&#65533;&#26446;s&#65533;&#65533;wDZ&#65533;&#65533;)&#65533;X#(&#359;&#65533;!&#1461;&#65533;&#65533;M)e&#65533;&#65533;U&#65533;&#65533;&#65533;YR&#65533;&#65533;Z&#65533;&#65533;e&#65533;`&#65533;&#65533;&#65533;[&#65533;F&#65533;_&#65533;&#65533;v&#65533;i:&#65533;&#65533;a|&#65533;h&#65533;&#65533;"L&#65533;&#65533;yJ&#65533;&#1482;,&#65533;<
&#65533;&#65533;&#65533;Y&#65533;&#65533;A&#65533;&#65533;&#34890;z8&#65533;&#65533;&#65533;>&#65533;(&#65533;&#65533;Nji&#65533;&#65533;2&#65533;&#65533;&#65533;&#65533;v&#65533;i&#65533;&#65533;&#65533;5&#65533;~&#65533;]'&#65533;l&#65533;[oVBB&#65533;&#65533;&#65533;&#65533;&#65533;8&#65533;m&#65533;U]&#65533;|&#65533;&#65533;&#65533;_&#65533;&#65533;x&#65533;V&#65533;&#65533;&#65533;&#65533;&#65533;T(&#65533;<&#65533;&#65533;f&#65533;)f&#65533;&#1298;i-&#65533;&#65533;^+m&#65533;&#65533;b&#65533;-&#65533;&#65533;*ga&#65533;&#65533;V&#65533;&#65533;1v&#65533;&#65533;${!(&#65533;<&#65533;c&#65533;&#65533;&#65533;[&#65533;&#65533;&#65533;~z&#65533;&#65533;&#65533;&#65533;&#48125;&#65533;&#65533;/&#65533;&#65533;&#65533;F&#65533;f&#65533;#nP&#65533;&#65533;D&#65533;&#65533;&#65533;&#1361;2&#65533;&#65533;vx+&#65533;U&#65533;&#65533;&#1706;&#65533;&#585;&#65533;&#65533;&#65533;&#65533;&#65533;C>j&#65533;pl&#2016;!@ &#65533;&#65533;z[&#65533;7w&#65533;&#65533;&#65533;:&#65533;&#65533;m&#65533;_&#65533;F&#65533;&#65533;&#65533;&#65533;v1&#65533;g&#65533;~&#869;@&#65533;&#794;&#65533;&#65533;&#65533;&#65533;&#65533;&#65533;&#65533;&#65533;c&#65533;&#65533;&#65533;s-v&#65533;&#65533;&#65533;&&#65533;&#574;&#65533;"&#65533;&#65533;&#65533;5[nG6(&#65533;&#65533;t''&#65533;u&#1537;*uN|y&#65533;&#65533;&#65533;&#65533;&#65533;
&#65533;&#65533;w&#65533;&#65533;F:&#65533;&#65533;&#1971;&#681;&#65533;&#65533;l3&#65533;?S&#65533;&#65533;&#65533;<&#65533;]&#65533;&#65533;_&#65533;&#65533;%&#65533;&#1212;&#65533;&#26068;&#65533;&#888;&#65533;Dv&#65533;&#65533;&#65533;&#65533;&#65533;&#564;&#65533;8&#65533;&#65533;&#65533;M&#65533;:&#65533;x&#65533;&#65533;&#65533;&#65533;&#65533;(&#65533;&#2044;&#65533;D&#65533;U<*&#65533;&#65533;&#65533;t&#65533;&#65533;[&#65533;_&#367;&#65533;C&#65533;)&&#65533;&#65533;&#65533;w&#65533;[>
NW&#65533;%*$&#65533;&#65533;&#65533;&#65533;F&#65533;=U&#65533;MT&#65533;x&#198;&#65533;&#65533;&#65533;k&#65533;&#65533;[Jt&#65533;&#65533;&#65533;&#65533;&#65533;&#1441;: Va&#65533;^1&#65533; gx&#65533;KH(&#65533;&#65533;&#65533;*&#65533;4T*&#65533;]&#65533;i&#65533;&#65533;&#65533;u
&#65533;;
2&#65533;w&#1563;~8&#65533;k&#65533;&#1028;a&#65533;&#65533;&#65533;&#65533;&#65533;&#1228;&#65533;s@J[&#65533;
&#1569;&#65533;&#65533;&#65533;&#65533;&#65533;U&#65533;&#65533;&#65533;&#65533;&#65533;4&#65533;&#65533;&#65533;)&#65533;&d&#65533;&#65533;9[&#65533;x&#65533;&#65533;&#65533;pdA\&#65533;R&#65533;(&#65533;1&#65533;0&#65533;p6V&#65533;jxx&#65533;&#65533;&#65533;!&#65533;f@&#65533;"Y&#65533;&#65533;&#65533;,&#65533;1']$&#65533;B&#65533;#&#65533;&#65533;1!&#1849;&#65533;&#65533;&#65533;bF &#65533;&#65533;:&#65533;&#65533;&#65533;d4@&#65533;qq&#65533;&#65533;	PB&#65533;&#65533;&#65533;U&#65533;&#65533;`$&#65533;D&#65533;dPM&#65533;Gt4&#65533;&#65533;h.J#w&#65533;&#65533;&#604;&#65533;!&#65533;9M,R2&#65533;&#65533; d&#65533;w&#1247;&#65533;oi3&#65533;&#65533;,8&#65533;;&#65533;&#65533;0&#65533;&#65533;@5
/.&#65533;P&#1747;`!&#65533;I&#65533;E6&#65533;&#65533;&#65533;&#65533;&#65533;V&#65533;+&#65533;o{&#65533;&#65533;&#65533;M@&#65533;@&#65533;	&#65533;8[A&#65533;$C}&#795;&#65533;s&#65533;&#65533;&#334;&#65533;&#65533;R\&#65533;(&#65533; '&#65533;#B&#65533;&#65533;&#1011;&#65533;&#65533;Y&#65533;\^&#65533;&#535;.&#65533;'R&#65533;;`AI&#65533;g&#65533; ~&#65533; 'j&#65533;	VEi&#65533;&#65533;&&#65533;&#65533;=&#65533;m&#65533;(G=&#65533;
J&#65533;&#65533;&#65533;&#65533;&#65533;&#65533;&#65533;.&#65533;@4&#65533;5&#65533;J&#65533;&#65533;F&#65533;E&#65533;\&#65533;GTV`&#65533;#&#65533;$% %&#65533;e&#65533;&#65533;&#65533;R&#65533;&#65533;SB"tiM&#65533;&#65533;&#65533;&#65533;IwH&#65533;
&#65533;&#643;<&#65533;tD&#65533;H&#65533;&#65533;M&#65533;.&#65533;t&#65533;MUPJl&#65533;&#65533;T&#65533;MnD&#65533;&#65533;&#65533;2%&#65533; p`"&#65533;&#65533;&#65533;&#65533;N&#65533;&~&#65533;&#65533;&#65533;!&#65533;?&#65533;&#65533;PB&#65533;Vd&#65533;&#65533;O@&#65533;j&#65533;&#65533;&#65533;s&#65533;U&#65533;&#65533;&#65533;4&#65533;z&#65533;xDp$&#65533;&#65533; &#65533;&#65533;-9&#65533;&#1463;&#65533;2&#65533;&#65533;&#65533;&#65533;&#65533;&#65533;bT&#65533;)1&#783;Os&#65533;kaB6&#65533;&#65533;&#65533; &#65533;d&#65533;q&#65533;&#1206;&#65533;&#65533;0Cs&#65533;`PF@&#65533;6*h&#65533;p)&#65533; &#65533;&#65533;&#65533;&#65533;@-=&#65533;L&#65533;ReB&#65533;&#65533;.&#65533;&#922;<&#65533;p&#65533;T&#65533;&#65533;&#65533;" &#65533;&#65533;&#65533;7&#65533;&#65533;&#65533;t&#65533;&#65533;&#65533;&#65533;2&#65533;|&#65533;&#65533;!q&#465;&#65533;1&#65533;&#65533;&#65533;{&#65533;&#65533;.0&#65533;&#65533;%:&#65533;K&#65533;&#65533;%&#65533;&#65533;&#65533;&#65533;&#65533;~DT{&#65533;&#65533;&#65533;b&#65533;K4'&#65533;&#65533;N&#65533;	&#65533;8&#65533;&#65533;uHG&#65533;&#65533;_JW&#65533;
V&#65533;&#65533;&#65533;&#65533;w&#65533;c&#65533;`d&#65533;&#65533;U+&#65533;q&#65533;Q&#65533; &#65533;Iz&#65533;n&#65533;4&#65533;!&#65533;T&#65533;[@}E&#65533;&#65533;&#65533;&#1247;&#65533;y0&#65533;$|&#1545;v9'&#65533;&#65533;&#65533;&#65533;&#65533;&#65533;d&#65533;pfv&#1105;&#65533;Ke&#65533;T&#65533;&#65533;!l&#65533;Q&#65533;&#65533;ai2&#65533;&#65533;mJwL7c&#65533;&#54276;K,\&#1400;&#373;y$FF&#65533;F&#65533;l&#65533;&#65533;&#65533;&#65533;)&#65533;&#65533;&#65533;I&#65533;`l&#65533;&#65533;&#251;&#65533;8&#1074;CCd&#65533;qp&#65533; &#65533;0&#65533;y&#65533;_&#65533;&#65533;Gq&#65533;M&#65533;$TN&#65533;9e&#65533;&#65533;.6{&#65533; &#65533;&#65533;&#65533;&#65533;T&#1688;&#65533;&#65533;&#65533;IUXO-&#65533;=gxi:&#65533;&#65533;h\J&#65533;;F*&#65533;u&#65533;&#65533;&#65533;k&#65533;&#65533;(&#65533;&#65533;&#65533;_U&#65533;&#1860;g&#65533;&#65533;&#65533; 7C&#65533;&#65533;J&#65533;&#65533;&#65533;Q&#65533;&#65533;&#65533;Eg&&#65533;&#65533;Z&#65533;0&#65533;&#65533;M&#65533;T&#65533;dJ&#65533;&#65533;ye&#65533;U&#65533;&#65533;&#1577;&#65533;(&#65533;&#65533;9&#65533;&#65533;E&#1801;&#65533;&#65533;h&#65533;&#65533;ot&#65533;)b&#65533;&#65533;S1&#65533; &#65533;g4&#65533;&#65533;4@&#65533;H&#65533;B&#65533;Zl]&#65533;&#65533;Euq&#65533;[&#65533;&#65533;s&#65533;&#65533;i&#65533;&#65533;k&#65533;&#65533;&#65533;GD&#65533;&#65533;-&#65533;{&#65533;&#65533;&#618;"&#65533;&#65533;&#65533;\.&#65533;*+ r&#65533;G&#65533;0&#65533;5&#65533;&#65533;&#65533;<(N4&#65533;$i&#65533;bN&#65533;<7>&#65533;&#65533;&#65533;&#65533;u4&#65533;&#65533;&#65533;&#65533;m-N7HY&#65533;]&#65533;h&#65533;&#65533;en&#65533;&#65533;:2&#65533;\X&#65533;&#65533;n&#65533;&#65533; [K;&#65533;M&#65533;&#65533;}~D&#65533;b&#65533;&M%&#65533;&#65533;&#65533;&#65533;!M&#65533;&#65533;&#1685;v&#65533;&#65533;&#65533;&#65533;$&#65533;&#65533;>&#1095;&#65533;d&#65533;&#65533;&#48782;D&#65533;1
&#65533;&#65533;=LL|&#65533;W&#65533;e&#65533;\&#1308;(&#65533;&#65533;&#65533;&#65533;&#65533;L&#65533;&#65533;&#65533;&#375;p&#65533;n&#65533;&#65533;2jm&#65533;&#65533;*&#65533;	&#379;&#65533;&#65533;&#65533;M
&#65533;K&#65533;2&#65533;&#65533;&#65533;VM&#65533;&#65533;&#65533;&#65533;@w&#65533;&#65533;&#65533;o&#65533;&#65533;&#65533;~&#65533;&#65533;&#65533;M&#65533;d&#65533;&#65533;&#65533;"I&#65533;@ w&#65533;&#65533;&#65533;&#65533;Q&#1825;n&#65533;&#65533;Q&#65533;s&#65533;)&#65533;&#65533;&#65533;eoqr{$UU&#65533;&#65533;a&#65533;8&#65533;_&#65533;Wr&#65533;&#65533;t&#65533;&#65533;n&#65533;!x='o&#65533;Ga8&#65533;I&#65533;&#65533;!m&#65533;x&#65533;&#65533;6&#65533;8&#65533;&#65533;$&#65533;4h&#65533;z&#65533;&#65533;:t&#65533;.&#65533;1U&#65533;&#65533;&#65533;+&#65533;&#65533;^&#65533;FW&#65533;4"H&#65533;&#65533;2F~q!&#65533;}&#65533;&#65533;v<&#65533;\&#65533;&&#65533;E&#65533;fO&#65533;M&#65533;&#65533;&#65533;&#65533;d&#65533;SO&#65533;y&#65533;c$(m&#65533;&#65533;)&#65533;&#65533;&#1474;&#65533;&#65533;|&#65533;&#65533;ln&#65533;[&#65533;34&#65533;3]t&#65533;]!rW&#65533;~&#65533;&#65533;k*&#65533;&#65533;wK&#65533;&#65533;c]&#65533;&#65533;a&#65533;&#65533;[&#65533;"T&#65533;@T&#65533;V&#65533;oWr&#65533;s6&#65533;7a&#65533;&#65533;&#65533;&#65533;&#65533;&#65533;a$>&#65533;$qW;KSt&#65533;&#65533;k&#65533;&#65533;fN7r&#65533;}o&#65533;'&#65533;&#65533;&#1413;&#516; &#65533;&#65533;6&#65533;6j&#65533;o&#65533;& &#65533;6S&#65533;]&#65533;&#65533;&#65533;&8&#65533;Pw'&#65533;&#310343;g\f&#65533;'&#65533;{p5}&#65533;w;"R2|fG&#65533;v&#65533;&#65533;z&#65533;f|&#65533;&#1544;V&#65533;w&#65533;5nK&#65533;&#65533;&#65533;p&#65533;DZ&#65533;K@&#65533;2#&#65533;sy&#65533;&#65533;&#65533;3>[&#65533;&#65533;&#65533;&#65533;Ag&#65533;u[&#967;f&#65533;XRb6&#65533;9h&#65533;&#65533;&#65533;&#65533;'b&#65533;Gm&#65533;&#65533;&#65533;7&#65533;SW&#65533;&#134;T&#65533;&#65533;!&#65533;<3C>rr&#65533;&#65533;"JvR&#65533;&#65533;n3&#65533;&#65533;&#65533;"&#65533;&#65533;&#65533;&#65533;h? &#65533;m&#65533;&#65533;L&#65533;%&#65533;&#65533;4&#65533;&#65533;&#65533;.&#65533;1_S&#65533;i&#65533;&#65533;R&#65533;8^w&#65533;C&#65533;|&#65533;&#65533;P&#147;&#65533;84Rf&#65533;{os'&#65533;&#65533;&#65533;+&#65533;X&#65533;o R>)&#65533;y&#65533;uK&#65533;w{]&#65533;.,I*&#65533;R&#65533;B~&#65533;r4 &#65533;K&#65533;2&#65533;5&#65533;kNP"&#65533;&#65533;$I&#65533;&#65533;f{UQJ&#65533;e(W5c?"B\&#65533;K&#65533;('&#65533;&#65533;tk&#65533;&#65533;&#65533;&#65533;V<Ij&#65533;SP&#65533;8r&#65533;Z Gz&#65533;&#65533;!&#65533;&#65533;6&#65533;q&#65533;&#65533;$&#65533;!&#65533;&#65533;n8	gk&#65533;F~&#65533;c~&#65533;&#65533;W&#65533;&#65533;Qr&#65533;F
&#65533;U&#65533;&#65533;x:"&#65533;&#1544;&#65533;&#65533;X$&#65533;&#65533;&#65533;Ah&#65533;|&#65533;&#65533;&#65533;&#65533;&#65533;/au7hw&#65533;&#65533;l&#65533;&#65533;#&#65533;,3e.&#65533;&#65533;<&#65533;&#65533;wo&#65533;e&#65533;&#65533;s7&#65533;&#65533;&#1424;&#65533;# &#65533;&#65533;C&#65533;&#65533;^&#65533;tWi&#65533;&#65533;8u M&#65533;&#65533;&#65533;&#65533;&#65533;&#65533;'8g3&#65533;&#65533;&#65533;NW&#65533;je&#65533;4&#65533;X&#65533;&#65533;&#65533;&#691;q&#65533;1S8&#65533;&#65533;&#65533;&#65533;m&#65533;f&#53640;ly&#65533;&#65533;w?3X{F&#65533;&#65533;&#65533;&#65533;4&#65533;&#65533;(k&#65533;wZ&#65533;yV&#65533;&#65533;&#65533;&#65533;u&#65533;&#65533;&#586;&#65533;A&#65533;&#65533;&&#65533;&#65533;E&#65533;!~&#1513;{k&#65533;{&#65533;ob&#1633;3&#65533;=&#1157;&#65533;5i_&#65533;&#65533;RQC&#65533;1 &#65533;&#65533;v8l&#65533;P&#65533;&#65533;&#65533;1;&#65533;l>&#65533;@ Hz&#65533;&#65533;`&#65533;&#65533;cJ&#65533;&#65533;&#65533;A&#65533;&#65533;&#65533;En&#65533;&#65533; &#65533;D&#65533;9S8fp&#65533;Uqh&#65533;HU&#65533;2&#65533;2&#65533;yh &#65533;m(&#65533;%&#65533;&#65533;&#65533;.h&#65533;&#1189;[0&#65533;&#65533;&#65533;&#1881;&#65533;&#65533;7?H&#65533;&#65533; L&#65533;&#65533;&#65533;*&#65533;&#65533;&#65533;&#65533;&#65533;&#65533;yw:w&#414;&#65533;&#65533;&#65533;&#65533;&#65533;bv&#65533;&#65533;<[5@&#1000;a&#65533;Q&#65533;&#65533;(&#65533;&#65533;&#65533; &#65533;&#65533;&#65533;&#65533;&#65533;&#65533;U&#65533;!&#65533;&#65533;&#65533;&#65533;&#65533;&#65533;ry{&#65533;&#65533;7&#65533;H&#65533;Ac&#65533;&#65533;d&#1665;&#65533;&#1105;Q07&#65533;&#65533;&#65533;=F&#65533;J&#65533;
&#65533;V&#1192;n&#65533;&#65533;&#65533;5^iw&#65533;Ck&#65533;&#65533;&#65533;&#65533;I&#65533;@&#65533;(&#1433;.$&#65533;&#65533;&#65533;z&#65533;2&#65533;&#65533;	&#65533;0&#65533;&#65533;Gg&#65533;RUJ&#65533;>=Jf&#65533;&#65533;V0&#65533;&#65533;&#65533;g&#65533;QE(&#65533;J &#65533;2&#65533;Z&#65533;&#65533;&#65533;&#65533;&#65533;&#65533;e&#65533;Id`a&#65533;&#1240;j82&#65533;&#65533;o&#65533;W&#65533;&#65533;&#65533;.&#65533;&#65533;&#65533;'@ &#65533;&#65533;&#545;&#65533;apA&#65533;&#186;%&#65533;
C&#65533;&#65533;&#65533;&#65533;&#65533;&#65533;n&#65533;k&#65533;7}&#65533;&#65533;F&#65533;T&#65533;&#65533;X&#65533;!0y&#65533;&#65533;A&#65533;U&#65533;,
&#65533;Wg&#65533;&#130;&#65533;&#65533;Y&#65533;9z&#1429;&#65533;5&#65533;&#65533;4&#65533;%a&#65533;&#690;&#65533;h&#65533;2&#65533;&#65533;&#65533;A&#65533;d&#365;&#65533;&#65533;&#65533;9o&#65533;e&#65533;W&#65533;Fs&#65533;&#65533;&#65533;g&#65533;L&#65533;r5&#65533;p&#1313;&#65533;a	&#65533;lk4CN5&#65533;&#65533;&&#65533;&#65533;A&#65533;&#65533;Wq<&#65533;C&#65533;$='=&#65533;&#65533;^Y&#65533;f&#65533;&#65533;	bm&#65533;&#65533;&#65533;!&#65533;&#65533;&#65533;a&#65533;&#65533;&#65533;a=&#65533;b`f&#65533;j&#65533;~K&#65533;PAj&#65533;&#856;&#65533;C3&#65533;q&#65533;&#65533;&#65533;&#65533;&#65533;&#65533;&#65533;&#65533;WV;&#65533;v+H[&#65533;&#65533;$&#65533;<'&#65533;&#65533;&#65533;&#65533;&#65533;)&#65533;Z'&#65533;&#65533;*&#65533;&#65533;&#65533;&#65533;&#65533;naD[%U&#65533;L&#65533;&#65533;&#65533;b&#65533;7&#65533;&#65533;YJ3&#65533;&#65533;&#688;&#65533;&#65533;GF&#65533;&#65533;&#65533;v'I&#65533;l&#65533;&#65533;i&#65533;:P&#65533;&#65533;&#65533;&&#65533;&#65533;t+&#65533;&#65533;Q&#65533;;f&#65533;B&#65533;&#505;;U&#65533;*yb&#65533;"&#65533;&#65533;&#65533;6@B&#65533;&#65533;&#65533;[&#65533;	&#65533;&#65533;&#65533;&#65533;&#65533;&#65533;i&#65533;62ekq&#65533;&#65533;&#65533;gS&#65533;0&#65533;t'&#65533;ee'&#65533;&#65533;&#65533;2&#65533;v&#65533;&#65533;#&#65533;&#65533;&#1199;&#65533;v&#65533;A&#65533;H&#65533;<&#65533;&#65533;8'&#65533;&#65533;4&#65533;7&#65533;&#65533;&#65533;&#65533;&#386;R&#65533;t$k&#65533;K&#65533;&#65533;&#65533;@&#65533;8&#65533;&#65533;&#65533;&#65533;!%&#65533;*&#65533;&#65533;=&#65533;&#65533;&#65533;&#65533;&#65533;&#65533;&#65533;&#65533;4&#65533;&#65533;q&#65533;"L&#1745;+&#65533;&#65533;&#65533;&#65533;&#65533;G&#65533;&#65533;&#65533;&#65533;&#65533;"&#65533;|&#65533;&#65533;!&#65533;&#65533;[v&#65533;EJ/&#65533;&#65533;&#65533;U&#65533;C&#65533;&#65533;&#65533; &#65533;&#65533;LV&&#65533;&#65533;&#65533;&#65533;&#65533;*9&#65533;>y&#65533;M8&#65533;&#65533;&#65533;lW&#65533;&#65533;&#65533;&#65533;&#65533;M&#65533;&#65533;&#435325;&#65533;&#65533;l&#65533;|&#65533; P&#65533;&#65533;
&#65533;`aQ&#65533;pZ&#65533;&#599;&#65533;&#65533;ZA&#597;&#65533;&#606;&#65533;&#603;&#65533;,&#666;|&#678;&#65533;&#675;&#65533;&#683;&#65533;&#684;&#65533;&#686;&#749;<&#748;&#674;l&#632;&#65533;&#65533;`&#733;&#65533;&#765;\&#636;&#65533;&#741;&#65533;&#636;&#827;l&#600;l&#805;\&#759;\&#65533;&&#65533;   &#65533;\&#65533;&#65533;<&#65533;&#65533;L&#65533;&#1228;&#65533;&#1772;&#65533;&#65533;&#65533;&#65533;&#65533;&#65533;&#65533;<&#65533;&#65533;\&#65533;&#65533;l&#65533;&#65533;|&#65533;&#65533;&#65533;&#65533;,&#65533;&#65533; &#65533;&#65533;
^&#65533;O	&#65533;
&#65533;&#65533;%P)&#65533;&#65533;&#65533;&#65533;&#65533;&#65533;&#65533;) &#65533; &#65533;&#65533;&#65533;L&#65533;&#65533;=&#65533;&#65533;&#65533;&#65533;&#65533;&#65533;&#65533;&#65533;&#65533;=&#65533;]&#65533;}&#65533;&#65533;&#65533;m&#65533;&#65533;&#65533;&#65533;&#65533; &#65533;"&#65533;&#65533;$=&#65533;&#65533;&#65533;=&#65533;}&#65533;&#65533;&#65533;&#65533;$&#65533;2=&#65533;4&#65533;]&#65533;6}&#65533;8&#65533;&#65533;:&#65533;&#65533;<&#65533;&#65533;>&#65533;&#65533;$&#65533;%&#65533;
 &#65533;v&#65533;!
&#65533;&#65533;&#596;\&#65533;&#65533;&#827;|PmR&#65533; Q&#65533;&#65533;&#65533;&#65533;&#65533;VM&#65533;&#65533;&#65533;&#65533;Y&#65533;&#65533;N]&#65533;Y-&#65533;a&#65533;em&#65533;g=&#65533;f&#65533;&#65533;j&#65533;&#65533;l&#65533;&#65533;p&#65533;&#65533;rM&#65533;s&#65533;&#65533;R&#65533;&#65533;W&#65533;&#65533;z]&#65533;{&#65533;&#65533;_&#65533;&#65533;[}&#65533;|=&#65533;~&#1408;}&#1345;&#65533;&#65533;N=&#1346;]&#65533;m&#1552;&#65533;&#65533;\&#65533;&#65533;
p+p&#1624;&#65533;&#1626;&#65533;&#1628;&#65533;&#1630;&#65533;&#1632;&#1698;=&#1693;&#65533; V&#65533;@&#65533;D&#65533; &#65533;&#65533;	@&#65533;
&#65533;0t&#65533;t&#65533;0&#65533;fq&#65533;@&#1731;&#65533;&#1780;&#65533;&#65533;Z&#65533;&#65533;f!&#1784;&#65533;&#65533;&#65533;}&#65533;t&#65533;&#65533;&#65533;]&#65533;&#65533;&#65533;&#65533;&#65533;&#65533;&#65533;&#65533;&#65533;&#65533;=&#65533;&#65533;]&#65533;&#1181;&#65533;&#1597;&#65533;&#65533;&#65533;&#65533;&#65533;m&#1851;-&#65533;]&#65533;&#65533;&#65533;&#65533;M&#1973;&#65533;&#65533; &#1979;&#65533;&#65533;&#65533;&#65533;&#65533;=&#65533;&#65533;]&#65533;&#65533;&#65533;&#65533;-&#65533;&#65533;&#65533;&#65533;&#65533;&#65533;&#65533;-&#65533;&#65533;&#65533;&#65533;h1&#65533;^&#65533;[q&#65533;&#65533;&#65533;&#65533;&#65533;&#65533;&#65533;&#65533;&#65533;&#65533;&#65533;&#65533;&#65533;&#65533;&#65533;&#65533;&#65533;&#65533;	&#65533;&#65533; &#65533;&#65533;&#65533;ih&#65533;&#65533;&#65533;R&#65533;0&#65533;&#65533;*&#65533;&#65533;M8"<&#65533;&#65533;&#65533;&#65533;&#65533;" &#65533; &#65533;4n&#13125;&#65533;&#65533;&#65533;;&#65533;&#65533;-&#65533;&#65533;&#65533;&#65533;1[&#65533;#&#65533;)"E&#65533;&#65533;&#65533;&#65533;ZG&#65533;I.%&#65533;F&#65533;0&#65533;mE[,&#65533;0&#65533;S$&#65533;&#65533;5&#65533;&>u8&#65533;(&#65533;eN&#65533;f&#65533;&#65533;h&#65533;&#65533;g&#65533;&#65533;j&#65533;&#65533;k&#65533;&#65533;"&#65533;&#65533;&#65533; &#65533;&#65533;&#65533;&#65533;&#65533;|&#65533;&#65533;~&#65533;&#65533;&#65533;>&#65533;^&#65533;~&#65533;&#65533;&#65533;&#33470;&#65533;&#65533;&#65533;&#65533;&#65533;&#65533;>&#65533;.&#65533;^&#65533;&#65533; &#65533;P&#65533;&#65533;^&#65533;&#65533;>&#65533;^&#65533;~&#43550;&#65533;>&#65533;&#65533;&#65533;&#65533;  &#65533;&#65533;&#65533;>&#65533;^&#65533;~&#48670;&#65533;>&#65533;[&#65533;&#65533;&#65533; &#65533;&#65533;&#65533;&#65533;^&#65533;&#65533;~&#65533;&#542;&#65533;&#65533;&#65533;*&#65533;&#65533;&#65533; &#238;&#65533;&#65533;^&#65533;&#65533;~&#65533;&#65533;n&#46542;&#65533; &#65533;&#65533;&#65533;&#65533;0&#65533;&#65533;>&#65533;&#65533;^&#65533;&#65533;~&#65533;&#65533;&#65533;&#65533;&#65533;.&#65533;&#65533;&#65533;&#65533;&#65533;&#65533;>&#65134;&#65533;&#65533;&#65533;&#65533;&#65533;&#65533;&#65533;&#65533;&#65533;&#65533;&#65533;&#65533; &#65533;&#65533;&#65533;&#65533;
a&#65533;&#65533;&#65533;&#65533;
&#65533;&#65533;&#65533;q
&#65533;&#65533;&#65533;&#65533;_&#65533;&#65533;&#65533;&#65533;@&#65533;&#65533;&#65533; &#65533;&#65533;&#65533;p&#65533;"?&#65533;$o&#65533;&#65533;&#65533;&#65533;	&#65533;&#65533;&#65533;&#65533;	A&#65533; (P&#65533;&#65533;4&#65533;;1&#65533;&#65533;@:&#65533;&#65533;_&#65533;>&#65533;&#65533;@&#65533;m&#65533;	E-&#65533;F&#65533;H&#65533;&#65533;1:_&#65533;J&#65533;&#65533;&#65533;&#65533;&#65533;P?&#65533;JBL?T&#65533;&#65533;Z&#65533;&#65533;\&#65533;&#65533;^&#65533;&#65533;`&#65533;Q&#65533;&#65533;&#65533;a_&#65533;x !&#65533;   ,&#65533; &#65533; &#65533;&#65533;  &#65533; H&#65533;&#65533;&#65533;&#65533;*\&#560;&#65533;&#199;#J&#65533;H&#65533;bBT&#65533;0j&#65533;Hj#*RA&#65533;(&#674;&#595;(S&#65533;\&#626;&#65533;&#727;0c&#65533;E&#65533;fM&#65533;8s&#65533;D&#65533;k&#65533;&#991;@&#65533;&#65533;&#65533; A&#65533;&#65533;&#65533;H&#65533;*=JTQ&#65533;J&#65533;J&#65533;&#65533;&#1387;V9Xh&#65533;&#65533;&#1519;`&#65533;j&#65533;&#65533;A&#65533;&#65533;&#1194;]&#758;&#65533;&#1783;p&#65533;&#669;K&#65533;&#65533;]&#65533;&#65533;&#65533;&#65533;&#2047;&#65533;&#65533;&#65533; b&#65533;&#134;	+&#65533;&#65533;1&#65533;&#197;+`&#65533;&#65533;&#65533;&#728;3&#65533;]&#1056;&#65533;&#65533;TCM&#65533;&#65533;X&#65533;Nm&#65533;&#65533;,Z&#65533;vM{&#65533;m&#1514;-&#65533;&#827;&#65533;&#65533;&#65533;o&#65533;&#65533;&#65533;&&#32993;@Q&#65533;&#65533;&#65533;&#65533;&#65533;B&#65533;&#65533;&#1459;c&#65533;&#65533;&#65533;Q&#65533;&#65533;&#65533;&#65533;$BP&#65533;&#65533;F&#65533;b&#65533;&#65533;&#65533;+&#65533;&#65533;&#65533;&#65533;&#65533;}&#65533;&#65533;&#65533;&#65533; |&#1199;$A&#65533;$7&#65533;@&#65533;Ef&#65533;6&#65533;{&#65533;&#65533;&#65533;&#65533;&#65533;&#65533;UX[ml &#65533;&#65533;&#65533;x^A &#65533;"&#65533;$&#65533; a&#65533;&#65533;&#65533;Aw&#1837;&#65533;&#1867;&#65533;e&#65533;]w&#65533;)&#65533;&#65533; &VUzXPY&#65533;&#65533;($|!&#65533;VB&#65533;&#1895;&#65533;c&#65533;ie&#65533;&#65533;U&#65533;&#65533;X&#65533;(&#65533; &#65533;&#65533;&#65533;"@&#65533;ei]pZ&#65533;&#65533;&#65533;V&#65533;&#65533;&#65533;Zw&#65533;&#65533;&#65533;T&#65533;&#65533;&#65533;T&#65533;eko&#65533;&#1562;.&#65533;&#65533;"&#65533;&#65533;&#65533;&#65533;&#65533;	Xreg&#65533;S&#65533;'&#1046;A6&#1554;&#65533;Z ia,H&#65533;&#65533; n2*&#65533;q&#65533;&#65533;&#30916;&#65533;&#65533;&#65533;&#65533;&#65533;&#65533;D&#65533;&#65533;	&#65533;b&#65533;!p&#65533;	&#65533;i&#65533;&#65533;j+&#65533;&#65533;)&#65533;@&#65533;8I&#65533;&#1064;Y&#65533;%&#65533;&#318;&#65533;@A&#65533;&#65533;&#65533;&#65533;&#814;&#65533;l&#65533;&#65533;&#65533;GA&#65533;&#65533;&#65533;^&#1431;&#65533;&#1822;& !&#65533;_A&#65533;)X&#65533;&#65533;&#65533;&#65533; e&#65533;&#65533;&#65533;&#65533;t9`&#65533;Bu&#65533;&#65533;A&#65533;&#65533;V&#284;@&#65533;&#65533;&#33072;&#65533;&#65533;&#65533;&#65533;f&#65533; &#65533;&#65533;R+u&#65533;&#65533;;&#65533;&#65533;&#65533;&#65533;&#65533;/&#65533;2>&#65533;q&#65533;&#1913;&BwlqN&#65533;
&#65533;Y&#65533;&#65533;&#65533;A{&#65533;A
B&#65533;&#65533;&#65533;&#65533;&#65533;U+&#65533;4&#65533;AVR&#1642;&#65533;&#65533;&#65533;2wy* g&#65533;)&#65533;&#65533;_'&#1244;&#65533;bbRG&#65533;&#65533;@&#65533;Z&#65533;&#65533;&#65533;!c`^&#65533;&#65533;"*&#65533;&#65533;Z2&#65533;&#1965;&#65533;v&#65533;&#65533;&#65533;&#65533;bIN:sc&#65533;I&#65533; &#65533;&#65533;&#65533;&#65533;c&#65533;TjY&#1470;-&#65533;/wd!&#65533;&#1393;=9&#1236;&#65533;&#65533;&#65533;~+^&#65533;u&#65533;X*}&#65533;s&#65533;&#65533;&#65533;&#65533;
&#65533;&#65533;GV]&#65533;?T&#65533;B'&#65533;&#65533;:&#65533;&#65533;T&#65533;&#65533;&#65533;ZZ&#65533;&#65533;&#65533;2k&#65533;H&#65533;@&#65533;&#65533;&#65533;&#65533;P&#65533;&#65533;&b&#65533;&#65533;&#65533;AZU&#65533;&#65533;W&#65533;&#65533;&#65533;&#65533;	&#65533;&#65533;B&#65533;&#65533;&#65533;&#1376;o&#65533;i&#65533;&#65533;!Xz&#65533;`s&#65533;qn

O&#65533;&#65533;&#65533;	&#65533;&#65533;ApC&#65533;&#65533;&#65533;&#65533;&#65533;r&#65533;&#65533;&#1623;w&#65533;&#65533;QZ&#65533;r&#65533;&#65533;x!&#65533;&#65533;&#65533;
%&#65533;&#1803;+&#65533;&#65533;w.&#65533;&#65533;&#65533;Yp5&#1929;&#65533;&#65533;&#65533;	&#65533;C&#65533;>&#65533;v&#65533;&#65533;&#65533;\&#65533;&#1257;OE*L&#65533;&#65533;f&#131;&#65533;&#65533;&#65533;&#65533;RTC!UG&#65533;&#65533;&#65533;&#65533;&#65533;&#65533;;&#65533;pP&#65533;c]t&#65533;)0V&#47171;F&#65533;&#65533;&#65533;m&#65533;F&#65533;&#65533;#&#65533;?%&#1424;Ga&#65533;w&#65533;&EE &#65533;C&#65533;Vhe&#65533;&#65533;u&#65533;RLw&#65533;V&#437;5&#65533;+@&#65533;&#65533;&#65533;&#65533;h&#65533;&#65533;kE&#549;x&#65533;&#65533;&#65533;A&#65533;Kt,c&#65533;B!B&#1585;&#65533;V|&#65533;PW&#65533;&#65533;peF&#65533;&#65533;N&#65533;W&#65533;&#65533;&#65533;&#65533;Q&#65533;&#65533;&#65533;7&#65533;D&#65533;C&#65533;&#65533;&#1911;&#65533;F&#65533;&#65533;X&#901;p&#65533;
&#65533;2X&#65533;S:&#65533;5&#65533;&#65533;&#65533;-&#1301;U"&#65533;>&#65533;4&#65533;&#65533;&#65533;L&#65533;%d&#65533;\&#65533;&#65533;&#65533;d&#65533;&#65533;0&#65533;&#65533;$&#65533;&&#65533;&#65533;&#65533; &#65533;&#65533;k*&#812;* 2gJgUk&#1814;7&#65533;.&#65533;A&#65533;+&#65533;&#65533;&#65533;b&#65533;M&#65533;ue&#65533;&#65533;A&#65533;;q&#65533;&#65533;9&#65533;$&#65533;&#65533;&#65533;&#65533;"&#65533;w&#65533;&#65533;_mt&#65533;@PDK(&#65533;&#65533;=&#65533;&#65533;8q&#65533;/&#65533;l&#65533;5&#65533;&#65533;E>&#65533;&#65533;&#65533;B&#65533;&#65533;1&#65533;s&#65533;&#65533;&#65533;%+&#65533;&#65533;J&#65533;&#65533;R}&#65533;"&b0P(&#65533;r&#65533;U&#65533;&#65533;aW&#65533;&#1184;Tg,"&#65533;&#65533;&#65533;&#65533;&#65533;`S1%&#65533;L#&#65533;&#65533;&#65533;j&#65533;wc&#65533;i&#65533;&#65533;R&#65533;&#65533;VeUF&#65533;'W&#1088;	tP&#65533;&#65533;D&#65533;r&#65533;>&#1065;;q Y&#65533;&#65533;&#65533;&#65533;#c&#65533;&#65533;&#65533;&#65533;P&#65533;&#65533;&#65533;>ejV&#65533;&#65533;5(&#65533;&#745;&#65533;	MB&#65533;&#65533;&#65533;&#65533;	j_&#65533;XS&#65533;&#65533;z&#65533;&#65533;[S&#65533;*&#65533;3&#65533;P&#65533;&#65533;&#811;&#65533;&#65533;Y&#65533;&#65533;1x&#65533;3ug&#65533;&#65533;.&#19148;&#65533;	?-U>}&#65533;&#65533;&#65533;&#65533;y&#65533;&#65533;V&#65533;&#65533;~&#65533;&#65533;.&#65533;aL&#65533;d&#65533;&#65533;&#65533;&#1446;&#65533;:&#65533;&#65533;&#65533;&#65533;t=}&#65533;&#65533;&#65533;&#65533;P&#65533;"&#65533;O&#65533;D&#65533;&#65533;n&#65533;&#65533;	RwW&#65533;Tu&#65533;&#65533;&#65533;&#65533;&#65533;&#65533;y+HeCF$&#326;&#65533;2&#65533;
&#65533;&&&#65533;&#65533;&#65533;,Dk&#65533;*&#65533;|&#65533;&#65533;&#65533;=,&#1131;4&#65533;&#65533;&#65533;&#65533;&#65533;O&#65533;&#65533;&#65533;&#65533;&#1458;&#65533;Yl&#65533;YN&#65533;&#65533;&#1485;4&#65533;oL&#65533;&#65533;&#65533;Y&#65533;&#65533;X&&#65533;&#65533;&#65533;&#65533; u&#65533;q&#65533;}>&#65533;`&#65533;*&#65533;'&#65533;NS&#65533;f&#65533;&#65533;+&#65533;&#65533;&#65533;&#65533;*&#65533;+&#65533;&#65533;v&#65533;&#65533;T&#839;]bO&#65533;&#65533;&#65533;&#65533;&#65533;M~&#65533;{&#1918;2FS&#65533;&#65533;)&#65533;&#65533;L&#65533;%Z&#65533;qJ&#65533;&#65533;&#65533;}l&#65533;&#65533;We&#65533;&#65533;J&#65533;&#65533;&#65533;l&#65533;&#65533;9&#65533;+&#65533;%&#65533;Gge;2A&#65533;&#65533;8&#65533;c^m&#65533;&#65533;
&#311;&#65533;&#65533;t&#65533;~&#65533;&#65533;&#65533;&#65533;}U&#65533;&#65533;yho&#65533;u&#65533;N&#65533;&#65533;0w&#65533;\&#65533;Y`&#65533;&#65533;&#65533;&#1121;&#65533;LP&#65533;&#65533;B'V&#65533;&#65533;,&#65533;&#65533;&#65533;&#65533;&#65533;&#65533;&#65533;&#65533;A&#65533;3gE&#65533;&#65533;&#65533;&#65533;e#&#65533;b&#65533;&#65533;4{&#65533;k7&#65533;&#65533;&#65533;6&#65533;D#&#65533;&#65533;&#65533;&#65533;N	&#65533;
&#65533;^&#1135;&#65533;,E+&#65533;V&#65533;&#65533;EW	s&#65533;q&#65533;&#65533;&#65533;&#65533;-7&#65533;&	3&#65533;&#65533;&#65533;A;k&#65533;*&#65533;Y&#65533;9N&#65533;"&&#65533;&#65533;&#65533;2&#65533;&#65533;%&#65533;5ZyG#&#65533;G&#65533;&#65533;&#65533;5&#65533;36&#65533;
&#65533;f'&#65533;Wwz&#65533;&#65533;&#65533;&#65533;C&#65533;&#65533;&#65533;&#508;&#65533;&#65533;&#472;&#65533;&#65533;q&#65533;U&#65533;;&#65533;b&#65533;m&#65533;5v&#65533;~O&#65533;&#65533;:&#65533;&#65533;&#65533;&#65533;J++"n2u&#65533;1&#65533;&#303;&#65533;&&#65533;-&#65533;&#65533;}&#1670;&#1294;2u{&#65533;&#65533;&#65533;}vGC&#65533;&#65533;lu&#65533;qc[&#65533;&#65533;x&#65533;&#65533;&&#65533;&#65533;*3&#1890;&#65533;X&#65533;&#65533;&#65533;xd].&#65533;&#65533;&#65533;d+t&#65533;f&#65533;YZl&#65533;&#65533;&#65533;&#65533;iy&#65533;&#65533;1&#65533;0!&#65533;t&#65533;Hc7ER?&#65533;n&#65533;E>&#2025;&#65533;&#65533;-&#65533;>}z&#65533;+&#65533;&#65533;&#65533;-&#65533;*h*&#65533;&#65533;`f&#65533;kv&#65533;E\&#65533;
7&#65533;ah&#65533;&#65533;&#65533;l&#65533;&#65533;Wk&#65533;&#65533;&#65533;&#65533;&#65533;c&#65533;&#1860;
u&#65533;&#65533;m&#65533;&#65533;&#65533;&#65533;?&#65533;&#65533;&#65533;&#65533;o\&#65533;&#65533;&#65533;h_&#1134;4&#65533;&#65533;/&#65533;&#65533;x:&#65533;A&#65533;R&#21165;-&#65533;-&#65533;&#1630;&#65533;&#65533;z&#65533;&#65533;/I#&#65533;ZO&#65533;q&#65533;&#65533;&#65533;w.&#65533;*&#65533;&#65533;&#65533;e&#65533;&#65533;l&#65533;&#65533;SE&#65533;&#65533;y8tj&#1494;P&#65533;&#65533;&#65533;9&#65533;&#65533;0&#65533;Q&#65533;&#65533;$&#65533;&#65533;qm&#65533;|&#65533;&#65533;S&#65533;&#65533;M/E&#65533;&#65533;E&#1516;&#65533;C<&#65533;}>W&#65533;t&#65533;&#65533;J&#65533;&#65533;&#65533;&#65533;&#65533;&#65533;&#65533;C&#65533;;&#65533;i&#760;&#65533;&#65533;DIF>(St&#65533;&#65533;t&#65533;T&#65533;&#65533;x&#65533;3&]&#65533;&#65533;&#65533;i>&}&#65533;&#65533;q&#65533;'&E&#65533;Sf&#65533;X&#65533;USVdE&#65533;&#65533;b&#65533;g`&#65533;1&#65533;U&#65533;xp8&#65533;<9F&#65533;'0&#65533;R.&#65533;|c2&#65533;TF&#65533;&#65533;\2Ui&#65533;&#65533;&#65533;1B2b|h!&#65533;&#65533;&#65533;&#65533;*&#65533;tX y5}U.-'&#65533;.&#65533;vC(Ax^I&#65533;g&#65533;&#65533;G&#65533;&#65533;&#65533;(bE&#65533;d*0-E&#65533;C&#65533;^>&#65533;zV|f&#65533;s&#65533;&#65533;t&#65533;f&#65533;&#1476;&#65533;&#65533;a<&#65533;(&#65533;4&#65533;&#65533;&#65533;hFht&#65533;2{&#65533;an X&#659;Ge&#65533;3<j&#65533;S&#65533;k&#65533;&#65533;&#65533;_&#65533;&#65533;r]8x#C&#65533;&#65533;|&#65533;7VS&#65533;&#65533;R&#65533;z<gW&#65533;xFa&#65533;@&#65533;&#65533;;&#65533;U9&#65533;&#65533;_&#65533;",&#65533;X*&#65533;&#65533;&#65533;&#65533;?&#65533;U&#65533;&#65533;TN&#65533;g&#65533;&#65533;EtT&#65533;o4#&#65533;jM(C &#65533;Ve&#65533; /&#65533;X&#65533;s&#65533;&#65533;@w")&#65533;W&#65533;o&#65533;U&#65533;v"&#65533;&#65533;z&#65533;&#65533;i&#65533;&#65533;`2&#65533;&#65533;'W&#65533;&#65533;&#65533;Y5&#65533;z=&#29077;tzV3u&#65533;x5c&#65533;&#65533;&#65533;L&#65533;b&#65533;d&#65533;y&#65533;i&#65533;1&#65533;X&#65533;%9&#65533;XN&#65533;&#65533;$&#65533;&#65533;"&#65533;6#.&#65533;&#65533;V%Y&#823;&#65533;&#65533;"&#65533;7\3 Y&#65533;&#65533;B&#65533;&#65533;&#65533;&#65533;gyA&#65533;&#65533;~Ud^&#65533;&#65533;&#65533;&#65533;$&#33294;&#65533;(vx&#65533; ;Y+&#65533;V6&#65533;f&#65533;B&#65533;&#65533;&#65533;&#65533;2j?&#65533;{&#65533;(&#65533;&#65533;&#65533;l&#65533;Wjw&#65533;4&#65533;J&#65533;u7&#65533;&#65533;&#65533;&#65533;&#65533;ltD&#65533;C&#65533;&#65533;&#65533;&#65533;&#65533;&#65533;e(&#65533;I&#65533;vl&#65533;&#65533;&#65533;a&#65533;x&#65533;&#65533;&#65533;U&#65533;&#65533;&#65533;bzCg&#65533;xYF2Iy&#65533;E&#65533;i&#65533;\1&#65533;&#65533;&#65533;56y&#65533;a&#65533;&#65533;&#65533;f{&#1784;&#65533;&#65533;&#65533;&#65533;D y9&#65533;q!&#65533;1Klh&#65533;&#65533;&#65533;&#65533;&#65533;&#65533;&#65533;?QYeePgwd&#33873;&#65533;,&#65533;&#128;I&#65533;&#65533;&#65533;E	c22tS&#65533;E&#65533;&#65533;&#65533;v&#65533;C&#65533;&#65533;:&#65533;"&#65533;X&#65533;&#65533;&#65533;&#65533;+N&#65533;0&#65533;&#65533;&#65533;`&#65533;&#65533;9&#65533;&#65533;`&#65533;N&#65533;&#65533;WTx.8&#65533;6i&#65533;&#6424;&#65533;&#65533;o&#65533;u+&#65533;&#65533;I6&#65533;&#65533;&#65533;&#65533;&#65533;&#65533;&#65533;&#65533;
&#497;&#65533;B&#65533;&#65533;U_&#65533;&#65533;T&#65533;3I&#65533;#&#65533;&#65533;&#65533;&#65533;&#65533;A#5x7e&#65533;=e&#65533;F&#65533;d$s2^i&#65533;_)  %V"'&#65533;
&#65533;&#65533;6&#65533;p(p%p&#65533;&#65533;&#65533;&&#65533;&#65533;z&#65533;&#1697;&#65533;&#65533; :&#65533;$Z&#65533;&z&#65533;(&#65533;&#65533;*z&#65533;z&#65533;-&#65533;&#65533;)*&#65533;2&#65533;0J&#65533;Z&#65533;6&#65533;&#65533; *&#65533;:&#65533;<&#65533;	&#65533;B:&#65533;DZ&#65533;Fz&#65533;H&#65533;&#65533;J&#65533;&#65533;L*&#65533;&#65533;&#65533;&#65533;&#65533;s&#65533;X&#65533;&#65533;$&#65533;&&#65533;&#65533;Y&#65533;&#65533;^&#65533;&#65533;`&#65533;#&#65533;XZd*&#65533; &#677;f&#65533;&#65533;j&#65533;&#65533;b&#65533;+&#65533;&#65533;
&#65533;]&#1697;n&#65533;&#65533;m
&#65533;&#65533;@{&#1703;|&#65533;&#65533;~&#65533;&#65533;:&#65533;&#65533;Z&#65533;&#65533;z&#65533;&#65533;&#65533;&#65533;&#65533;&#65533;&#65533;{&#65533;
&#65533;
&#65533;
jc%&#65533;&#65533;%&#65533;&#65533;z&#65533;j&#65533;&#65533;&#65533;&#65533;&#65533;&#65533;&#65533;&#65533;&#65533;&#65533;&#65533;&#65533;&#65533;&#65533;j&#65533;&#65533;&#681;&#65533;z&#65533;&#65533;j&#65533;&#65533;&#65533;&#65533;&#65533;&#65533;&#65533;&#65533;&#65533;&#65533;:&#65533;&#65533;Z&#65533;&#65533;Z&#65533;VZ&#65533;& &#65533;&#65533;J&#65533;&#65533;:&#65533;&#65533;&#65533;&#65533;&#65533;&#1705;&#65533;Z&#65533;&#65533;&#65533;&#65533;&#65533;&#683;&#506;
0&#65533;&#538;&#65533;&#65533;j&#65533;&#65533;:&#65533;&#65533;&#65533;&#65533;&#65533;&#65533;&#65533;&#65533;&#65533;&#65533;&#65533;&#65533;&#65533;&#1146;&#65533;
P&#2026; &#65533;
&#65533;&#65533;*&#65533;&#65533;J&#65533;&#65533;j&#65533;&#65533;Z&#65533;&#50862;&#65533;&#65533;&#65533;&#65533;&#65533;&#65533;:&#65533;&#65533;J&#65533;&#65533;&#890;&#65533;@&#65533;&#65533;9B&#65533;&#65533;&#65533;i&#65533;&#65533;&#65533;[&#65533;&#65533;&#65533;&#65533;&#65533;;&#65533;&#65533;[&#65533;[6k&#65533;&#65533;&#65533;&#1777;&#65533;&#65533;&#65533;&#65533;$;&#65533;#+&#65533;[&#65533;{&#65533;K&#65533;&#1776;&#65533;N1&#65533;&#65533;:&#65533;&#65533;&#65533;&#65533;&#65533;7&#65533;&#65533;+&#65533;&#65533;[6#;&#65533;B&#65533;&#65533;:{&#65533;&#65533;)k&#65533;?K&#65533;&#65533;)>k&#65533;N&#65533;&#65533;JS&#65533;R&#1769;VK&#65533;X[&#65533;\&#65533;&#65533;^{&#65533;`&#65533;&#65533;a&#65533;&#65533;V&#65533;&#65533;&#65533;&#65533;6&#65533;&#65533;&#65533;&#65533;
&#65533;&#65533; p&#65533; &#65533;&#65533;	&#65533; &#65533;,&#65533;@D&#65533;&#65533;t+&#65533;~&#65533;K{+&#65533;&#65533;#&#65533;&#65533;U&#65533;&#65533;a&#65533;[y&#65533;&#65533;Q&#65533;&#65533;&#65533;&#65533;&#65533;&#65533;;&#65533;&#65533;K&#65533;&#65533;+&#65533;v&#65533;$zk){&#65533;&#65533;&#65533;!&#65533;&#65533;w&#65533;&#65533;&#65533;!&#65533;e1&#65533;&#65533;~&#65533;&#65533;&#65533;&#65533;v &#65533;z+&#65533;D&#65533;&#65533;&#759;{+&#65533;&#311;&#65533;&#48598;r&#65533;&#65533;+.&#65533;{8&#65533;&#65533;&#65533;&#65533;&#65533;!&#65533;|&#65533;&#65533;&#65533;&#1785;&#65533;S&#65533;Z!9&#65533;&#65533;[&#65533;&#65533;{&#65533;&#53629;&#65533;&#65533;&#1323;&#65533;&#65533;&#65533;&#65533;&#65533;&#65533;&#65533;&#65533;&#65533;&#65533;&#65533;C&#65533;&#65533;q&#65533;&#65533;&#44798;&#65533;&#1790;&#65533;&#65533;&#65533;&#65533;&#65533;&#65533;;&#65533;&#65533;[&#65533;&#65533;{&#65533;&#65533;&#65533;&#65533;&#65533;&#65533;&#65533;&#65533;&#1791;&#65533;&#65533;&#65533; &#65533;&#65533;h+
:%2&#65533;&#65533;&#65533;&#65533;&#65533;&#65533;&#65533;&#65533;&#65533;<&#65533;&#831;&#65533;3&#65533;s &#65533;[&#65533;&#65533;&#65533;&#65533;&#65533; &#65533;",&#65533;&#65533;+?&#65533;=&#65533;&#65533;#&#65533;&#65533;,&#65533;&#65533;.&#65533;&#65533;0&#65533;%\&#65533;&#65533;
&#65533; &#65533;&#65533;:&#65533;&#65533;<&#65533;&#65533;>&#65533;&#65533;D(\*&#65533;&#65533;F|&#65533;H&#65533;&#65533;J&#65533;A,*UB
&#65533;&#65533;R<&#65533;T\&#65533;@,'Ol&#65533;9l&#65533;\&#65533;&#65533;^&#65533;&#65533;&#65533;&#65533;&#65533;&#65533;+h&#65533;f|&#65533;h&#65533;&#65533;&#65533;(&#65533; &#65533;&#65533;`&#65533;&#65533;&#65533;'&#65533;&#65533;
&#65533;pd,&#65533;z, 	&#65533;&#65533;&#65533;&#448;&#65533;6&#65533;&#65533;&#518;,4|&#522;|\&#65533;&#65533;&#65533;&#65533;&#65533;&#462;&#65533;&#517;&#583;&#65533;&#65533;l&#65533;|&#566;`&#632;&#65533;&#65533;P	&#65533;&#503;&#65533;&#606;&#65533;&#65533;1	&#65533;,&#474;&#65533;&#65533;&#65533;&#65533;&#641;&#65533;	&#65533; &#65533;zL&#65533;l&#65533;&#464;s&#65533;&#65533;&#764;&#65533;z&#65533;&#65533;&#65533;&#65533;&#65533;&#188;m&#65533;p&#65533;&#65533;<&#65533;BH&#65533;&#65533;&#770;X&#65533;&#65533;L&#65533;&#65533;&#65533;<&#65533;&#65533;\&#65533;&#65533;&#65533;%&#700;&#65533;&#65533;&#65533;z !&#65533;   ,&#65533; &#65533; &#65533;t  &#65533; H&#65533;&#65533;&#65533;&#65533;*\&#560;&#65533;&#199;#J&#65533;H&#65533;bDQ&#65533;HE
&#65533;GT?&#65533;&#50737;&#65533;F&#65533;'-&#65533;\&#626;%&#65533;P.c&#668;I&#65533;&#65533;&#859;;&#65533;&#65533;&#627;&#65533;O&#65533;8&#65533;
e	
&#65533;(P&#262;*]&#692;)N	6@&#65533;:&#41350;U&#65533;j&#65533;
&#65533;&#65533;W&#65533;&#65533;&#134;Zu!&#65533;&#1523;h&#1254;&#65533;`&#65533;&#1782;o&#65533;r`&#65533;&#65533;&#1914;
&#65533;&#65533;&#65533;hA&#65533;
Lx&#65533;&#65533;&#65533;&#65533; 81b&#65533;&#65533;X2c&#65533;%k&#65533;&#65533;&#65533;B&#65533;&#1090;fV&#65533;&#65533;@&#890;uZ!>&#286;-Dm&#65533;G&#65533;&#65533;7oX&#65533;&#955;xop&#65533;&#65533;&#65533;@T&#65533;
!p.&#65533;&#65533;&#1541;&#65533;>&#65533;:l&#65533;&#65533;U&#65533;&#65533;&#65533;&#65533;<&#65533;&#65533;&#65533;&#359;_&#65533;^&#65533;&#65533;&#1663;&#65533;>&#65533; n&#65533;&#65533;&#65533;&#65533;oy&#65533;&#65533;&#65533;&#433;a&#65533;Xd&#65533;9&#65533;&#1601;&#65533;i&#65533;&#65533;r&#65533;5_B&#65533;&#65533;lVh&#65533;C!&#65533;&&#65533;m&#65533;&#65533;Ff&#65533;&#65533;f&#1736;&#65533;H&#65533;@&#65533;&#65533;BE&#65533;L	G b&#65533;)V#&#65533;&#1976;X&#65533;<
&#65533;&#65533;&#65533;:&#1635;&#65533;C&#65533;d&#65533;?y&#65533;J&#65533;&#546;C &#65533;&#65533;y&#18503;y&#65533;y'P{&#65533;u&#65533;r 0&#65533;&#65533;L&#65533;&#65533;
&#65533;&#65533;&#65533;&#65533;@&#65533;e&#65533;&#65533;o&#65533;&#65533;&#65533;&#65533;"&#65533;y[&#65533;x&#65533;ig&#65533;w&#65533;'&#65533;~
&#65533;}&#65533;&#65533;c2tB82fc&#65533;W&#65533;&#65533;	"&#65533;&#65533;%:&#65533;|k
$&#65533;X&#65533;&#65533;&#158;&#65533;&#65533;&#65533;G&#65533;A&#65533;mgPd1:z&#2019;&#65533;&#65533;&#65533;&#1799;&#65533;&#65533;&#65533;a&#65533;:&#65533;%&#65533;@&#65533;]&#65533;&#65533;&#65533;L&#1636;&#65533;&#65533;&&#65533;,&#65533;&#65533;*&#65533;,&#65533;&#65533;&#65533;&#65533;&#65533;&#65533;\ASzW&#21992;&#65533;7P&#65533;&#65533;&#65533;'&#65533;w(@&#65533;P&#65533;ni&#65533;&#65533;&#65533;Y&#36551;&#65533;+(&#65533;&#65533;Z/&#65533;&#65533;&#411;&#65533;-j&#65533;&#65533;&#65533;&#65533;*&#65533;&#65533;	T&#65533;&#65533;&#65533;q` &#65533;,&#65533;&#65533;@gJ&#65533;&#1590;&#65533;&#65533;B&#65533; x&#65533;p&#65533;&#65533;&#65533;ml&#65533;(&#65533;&#65533;"&#65533;&&#65533;&#65533;&#65533;&#651;&#65533;&#65533;	&#65533;&#65533;&#65533;>s&#65533;&#65533;&#65533;s&#65533;8&#1020;,[&#65533;&#65533;&#65533;z&#65533;z&#1998;kt&#65533;Yv%&&#65533;%&#65533;P&#65533;&#65533;{&#65533;&#65533;&#65533;Rm&#65533;&#65533;XW=&#65533;&#65533;&#65533;VL&#65533;A&#65533;&&#65533;n&#65533;E	&#65533;u&#65533;",z1M&#65533;(N&#1321;&#65533;o&#65533;&#65533;vS&#65533;]L&#65533;j&#65533;&#65533;&#65533;&#65533;&#65533;&#65533;	'co&#65533;&#65533;jxp&#65533;&#65533;&#65533;xwD&#65533;<&#65533;&#65533;n3&#65533;L&#65533;&#918;G{3&#65533;99&#65533;j&#65533;Z&#65533;&#65533;&#65533;&#65533;&#65533;&#65533;E#}&#65533;&#65533;P&#65533;&#65533;&#65533;-=l8d&#65533;&#65533;^&#65533;Y&#65533;M&#65533;$&#65533;g&#65533;jio&#65533;8n&#65533;D&#65533;&#65533;9&#65533;[l&#65533;&#65533;&#65533;A&#65533;M&#65533;&#65533;Y&#65533;'&#1617;	&#65533;'ro&#65533;&#65533;}E&#65533;&#65533;&#65533;a&#65533;?&#65533;&#65533;&#65533;u&#65533;J&#65533;y&#65533;u&#65533;j&#65533;O8:&#65533;&#65533;{&#65533;&#65533;,`&#65533;&#65533;I&#65533;X&#65533;&#65533;&#65533;eoV&#65533; +r-M&#65533;&#65533;6&#65533;&#65533;&#65533;&#65533;f&#65533;&#65533;!&#65533;4&#65533;&#65533;&#65533;&#65533;,&#65533;&#65533;o&#65533;I&#65533;&#65533;&#65533;&#65533;,&#65533;y t&#65533;pl&#65533;(|&#65533;t&#65533;&#1948;&#65533;&#65533;&#65533;&#65533;&#617;{8&#65533;^[&#65533;B&#65533;&#813;U&#65533;`&#65533;&#65533;&#65533;&#65533;C&#65533;\&#65533;}""&#65533;$&#65533;Q&#65533;tpQ&#65533;W&#65533;8&#65533;"&#65533;&#65533;&#65533;&#65533;+J&#65533;Tcc&#442;h&#65533;V0p&#65533;&#65533;&#65533;&#65533;&#65533;/R&#65533;.&#65533;&#65533;]&#65533;&#65533;&#65533;1Z&#65533;[&#65533;*&#65533;FV6Z&#65533;&#65533;V&#65533;:#r&#65533;%$6&#65533;d&#65533;&#65533;&#65533;&#65533;0&#65533;~U&#65533;&#1175;&#65533;&#65533;&#65533;Jz	=HdD&#65533;h&#65533;C&#65533;Q&#65533;a!&#65533; &#65533;/&#65533;&#65533;7^&#65533;	J&#65533;&#65533;K&#65533;Ap"&#65533;&#641;&#65533;&#65533;&#65533;	&#996;&#65533;&#65533;Gy&#532;&#65533;&#65533;&#65533;U&#1217;&#65533;&#65533;!&#65533;	X#E&#65533;c~0&#65533;&#1295;&#65533;&#65533; &#1350;tW&#1877;(yIK&#65533;'2&#65533;&#65533;3&#65533;I&#65533;s&#65533;&#65533;r &#65533;&#65533;5&#65533;F&#65533;&#65533;pT&#65533;&#65533;&#65533;&#65533;&#65533;	c&#65533;&#65533;1d&#65533; l&#65533;h&#65533;&#65533;&#26982;PdsL0&#65533;&#65533;&#65533;x&#65533;#&#65533;c&#65533;	&#65533;&#1009;h&#65533;:&#65533;D&#65533;W%&#65533;&#65533;e~&#65533;)o&#65533;W&#1089;x&#65533;&#65533;AdEi&#65533; &#65533;&#65533;&#65533;s&#1348;&#65533;&#65533;&#65533;&#65533;y&#65533;q&#65533;$-&#65533;t&#65533;i&#131;G&#65533;&#65533;lb@&#65533;s&#65533;h&#65533;&#65533;-&#65533;A&#65533;f&#65533;'L&#65533;&#65533;&#65533;&#65533;&#65533;) T&#1252;&#65533;&#517;&#65533;
DM&#65533;([l&#65533;&#65533;6A&#65533;&#65533;.&#65533;&#65533;&#65533;&#65533;* &#65533;&#65533;@&#65533;:&#65533;&#65533;tk|P&#65533;N&#65533;&#65533;3C&#65533;djqFO	'/&#65533;&#65533;)]a&#65533;&#65533;
&#65533;&#65533;&#65533;j|&#65533;3&#1026;h&#65533;y&#65533;&#65533;+&#65533;&#1510;6=`&#65533;Z'h,&#65533;&#65533;t&#65533;&#65533;bk'GE&#65533;&#65533;V&#65533;hH&#65533;g4@ &#65533;&#65533;gdT&#65533;RG&#65533;"&#65533;r&#65533;&#65533;E&#65533;2&#1318;}&#65533;Lj2&#65533;S&#65533;&#65533;&&#65533;>&#65533;D&#65533;JT&#898;T&#65533;&#65533;&#65533;Ai&#65533;&#65533;&#65533;2&#65533;7&#65533;D&#65533;b&#65533;[&#65533;&&#426;&#65533;&#65533;*>&#65533;Z!&#65533;M&#804;&#65533;qnJ&#1509;&#65533;&#65533;v=&#65533;Y&#65533;z&#65533;TY&#65533;&#65533;&#65533;U&#65533;u&#65533;&#65533;&#65533;&#65533;2&#65533;&#65533;&#65533;M&#65533;	l6j&#65533;tX'7Z&#65533;&#65533;9&#65533;&#65533;I3&#65533;1rq&#65533;&#1397;&#65533;&#65533;&#1699;!&#854;tFUe&#65533;x&#65533;:&#1474;&#65533;0>&#65533;&#65533;&#65533;&#65533;&#65533;&#65533;&#65533;&#65533;&#65533;&#65533;e,&#65533;&#65533;AT&#65533;S&#65533;-n&#65533;&#1989;&#65533;&#65533;\&#65533;,+`zF&#65533;-&#65533;)bDD&#65533;l]&#65533;&#65533;d.v&#1810;&#65533;B&#65533;&#65533; =_&#65533;&#65533;;&#65533;&#65533;v&#65533;u>&#65533;]F&#65533;&#65533;&#65533;&#334;&#65533;x,&#65533;&#65533;~&#65533;&#65533;6>&#65533;E:HaF&#65533;,&#65533;&#65533;;S&#65533;Z"z&#65533;*.Ym?&#65533;" [4&#65533;&#65533;c
n&#65533;+&#65533;g&#65533;&#65533;v^&#65533;&#65533;&#65533;&#65533;-&#1744;d&#65533;6&#65533;&#65533;B&#65533;&#65533;K&#1296;&#65533;!&#65533;gKL&#65533;+N&#65533;k&#1872;&#65533;:PS. lI#&#65533;/@&#65533;&#65533;&#65533;&#65533;&#65533;I6&#65533; &#65533;(F^2=&#65533;78L&#65533; ~&#65533;,Q|&#65533;cJ&#65533;:&#65533;k&#65533;_&#65533;&#65533;,&#65533;&#65533;R&#65533;aj&#65533;I.&#65533;&#65533;0&#65533;55mPm&#65533;&#65533;iN&#65533;j&#1716;&#491;&#65533;&#65533;&#65533;&#65533;&#65533;&#65533;&#65533; k	&#65533;&#65533;&#65533;&#65533;&#65533;&#65533;&#65533;&#65533;
&#65533;&#65533;&#65533;&#65533;n&#65533;&#65533;Ie&#65533;^&#65533;&#642;&#65533;Te&#65533;&#65533;887&#65533;&#65533;&#65533;|Kc&#65533;M&#65533;&#65533;9&#65533;&#65533;&#65533;&#65533;&#65533;bRIg&#65533;-3&#65533;B&#65533;&#65533;=&#65533;rgWt&#65533;F&#65533;;&#1613;^&#65533;&#65533;Y?7&#65533;a&#65533;&#65533;*&#411;CM&#65533;E&#65533;Y&#65533;(&#65533;o%&#65533;&#65533;&#65533;&#65533;&#65533;&#65533;;&#31537;&#65533;,&#65533;[M&#65533;&#65533;&#65533;&#65533;&#65533;&#65533;|0&#65533;um$1&#65533;&#65533;&#65533;)=f&#65533;A&#65533;s&#65533;&#65533;&#65533;vZ&#65533;~&#65533;&#65533;2&#65533;5s&#1426;!&#65533;&#65533;pz&#65533;^&#65533;Lw&#65533;&#65533;&#65533;n&#41840;&#65533;|&#1078;F&#65533;&#65533;&#65533;&#65533;G&#65533;&#65533;f3\&#65533;&#65533;&#65533;&#65533;6&#65533;&#65533;&#65533;&#65533;X&#1725;lz]&#65533;&#65533;t&#65533;[&#65533;&#65533;&#65533;&#65533;c4[&#65533;|&#65533;_&#65533;p
?g&#65533;&#65533;8b&#65533;&#65533;p&#65533;v&#65533;&#65533;&#65533;@&#65533;&#65533;&#65533;;&#65533;NS3&#65533;&#65533;;&#65533;\&#65533;*E&#65533;&#65533;2&#65533;&#65533;&#65533;	&#65533;&#65533;<&#65533;&#65533;v~&#65533;&#65533;t=&#65533;&#65533;;&#65533;%&#65533;#[&#65533;&#65533;&#65533;r&#65533;Ie2&#65533;&#65533;&#65533;&#65533;\&#65533;&#65533;&#65533;[&#65533;&#65533;&#65533;>ak"&#65533;>R&#65533;{p&#65533;#&{&#65533;-&#65533;N&#65533;&#742;&#65533;&#65533;P.&#65533;4rW &#65533;|&#65533;v4}&#65533;&#65533;O&#65533;&#65533;hJ&#65533;|Z&#65533;p&#65533;wfYUx&#65533;_&#65533;&#65533;`&#65533;R&#65533;&#65533;} &#65533;uqVyc&#65533;y{&#65533;|&#65533;7H&#65533;W&#65533;'G&&#65533;9&#65533;'!gJ&#65533;w &#65533;Z&#65533;!&#65533;&#12320;&#65533;qetpA{&#65533;&#65533;H)(&#65533;sST&#1906;-&#65533;&#65533;M&#65533;X&#65533;s-&#65533;&#65533;&#65533;vF&#65533;W&#65533;h}&#65533;&#65533;t-WcB[&#65533;&#65533;&#65533;&#65533;!&#65533;&#65533;&#65533;&#65533;r&#65533;&#65533;GpR.Q&#65533;}&&#65533;Mm&#65533;y&#65533;&#65533;&#65533;&#65533;Y&#262;A&#65533;&#65533;9&#65533;b&#65533;Djwp &#65533;!&#65533; &#65533;GGl&#65533;&#65533;GD#&#65533;&#65533;7N&#65533;w&#65533;(Vr&#65533;&#65533;{&#65533;&#65533;&#65533;	wFXk&#65533;sJ&#65533;&#65533;&#65533;&#65533;&#65533;t)&#65533;w9&#65533;q&#65533;"&#65533;p&#65533;#f&#65533;e&#65533;t*&#65533;}&#65533;(nDG&#65533;HGK'](&#65533;_&#65533;cVj&#65533;v&#65533;l&#65533;uz5(&#65533;5I&#65533;I&#65533;v&#65533;{&#65533;&#65533;&#65533;7&#65533;&#65533;&#65533;\&#65533;8T&#65533;<KRQ4!&#65533;7T&#65533;3'SD6}&#65533;i&#65533;&#65533;
`y&#65533;&#65533;&#65533;&#65533;&#65533;&#65533;&#65533;_Hz&#65533;&#65533;=&#65533;&#65533;G&#65533;aI&#65533;r&#65533;m&#65533;y0o8H&#65533;&#65533;w&#65533;&#65533;&#65533;&#65533;W&#65533;|&#65533;W&#65533;d&#695;S&#65533;&#65533;&#65533;&#65533;&#65533;a	kUB&#65533;&#1890;&#65533;&#65533;Q &#65533;&#65533;&#65533;&#65533;&#65533;'&#65533;&#65533;&#65533;&#65533;&#65533;!&#65533;e*&#65533;&#65533;DX&#65533;{ X?&#65533;C9 &#65533;&#65533;&#65533;&#65533;o&#65533;'&#65533;y&#65533;f&#65533;&#65533;#&#65533;&#65533;&#65533;w&#65533;X&#65533;&#65533;xEH&#65533;{&#257;&#65533;&#65533;%}&#65533;`%3}&#65533;sHEn&#65533;&#65533;o&#65533;&#65533;&#65533;&#65533;&#65533;1&#65533;&#136;s&#65533;aK$z:(&#65533;&#65533;&#65533;&#65533;F&#65533;&#744;&#65533;&#65533;:&#65533;&#65533;&#65533;vE>x&#65533;&#65533;&#65533;Gr&#65533;Ms&#65533;@?C&#65533;&#65533;8&#65533;1&#65533;&#65533;W=fD&#65533; &#65533;V `&#65533;FDI'&#65533;(}7&#65533;w&#65533;n&#65533;$&#65533;24&#65533;&#65533;&#65533;%&#65533;v~&#65533;sVB3&#65533;&#65533;1{&#65533;#&#65533;&#65533;i^&#65533;m&#65533;^&#17413;&#65533;&#65533;o&#65533;&#65533;k&#65533;u&#65533;n&#529;&#65533;Q?u&#65533;R	?&#65533;&#65533;PEd&#65533;T&#65533;&#65533;&#741;v&#65533;&#65533;&#65533;v&#65533;&#65533;&#65533;C.&#65533;&#65533;w5&#65533;&#65533;#.&#65533;5q;7#&#65533;g&#65533;&#65533;G&#65533;&#1099;&#65533;&#65533;&#581;&#65533;6:+&#65533;fI&#65533;&#65533;&#65533;%&#65533;F@o&#65533;x&#65533;&#65533;%&#65533;x&#65533;&#65533;&#65533;&#65533;W9&#65533;>s&#65533;(&#65533;&#65533;&#1220;^&#65533;&#65533;&#65533;&#65533;_b&#65533;&#65533;&#65533;&#65533;&#65533;&#65533;&#65533;i&#65533;yk&#65533;&#65533;9YQCTydm!&#65533;h)&#1308;x&#65533;.r7&#65533;&#65533;&#65533;h&#65533;&#65533;&#65533;&#65533;&#65533;N&#65533;-&#65533;5I&#65533;7'&#65533;&nq&#65533;&#65533;QTw&#65533;&#65533;&#65533;&#65533;@X8,&#1414;z&#65533;K+e&#65533;c&#606;&#65533;&#65533;v&#65533;&#65533;&#65533;&#65533;e}&#65533;wW&#65533;&#65533;&#65533;Et&#65533;1d&#65533;7
@&#65533;&#65533;-&#65533;&#65533;#&#65533;&#65533;f Z*&#65533;&#65533;A]	&#65533;r>&#1494;&#65533;sa&#65533;&#65533;lKxF-wM:8&#65533;&#65533;&#65533;&#65533;&#65533;w"
&#65533;&#65533;Pwb3+|&#65533;&#65533;	&#65533;kE&#65533;&#65533;R&#65533;3&#65533;9&#65533;\R&#65533;u&#65533;&#65533;&#65533;&#65533;G&#65533;:&#65533; &#65533;d,vk&#65533;f&#65533;&#65533; &#65533;&#65533;+"&#65533;)j&#65533;&&#65533;p&#65533;&#65533;&#65533;:&#65533;&#65533;Z&#65533;&#65533;z&#65533;&#65533;&#65533;&#65533;&#65533;&#65533;&#65533;&#65533;&#1706;&#65533;&#65533;&#65533;&#65533;&#65533;&#65533;:&#65533;&#65533;Z&#65533;&#65533;&#65533;&#65533; &#65533;&#65533;&#65533;&#1707;&#65533;&#65533;&#65533;&#65533;&#65533;&#65533;:&#65533;&#65533;&#65533;p &#65533;P F&#65533;
&#65533;`%P)0&#65533;&#65533;*&#65533;&#65533;j&#65533;&#1306;&#1578;&#65533;&#1818;&#65533;&#65533;Z&#65533;&#1658;&#65533;&#65533;:&#65533;&#65533;Z&#65533;&#65533;z&#65533;&#34478;&#44718;&#65533;&#1710;&#65533;j&#65533;&#65533;&#1709;&#65533;*&#65533;&#65533;Z&#65533;&#65533;*&#65533;&#65533;&#65533;&#65533;j&#65533;&#65533;*&#65533;&#65533;&#1711;&#1994;&#65533;&#65533;Z&#65533; &#65533;&#65533;&#65533;&#65533;&#65533;	&#65533;&#65533;&#1776;&#65533;&#65533;&#65533;;&#65533;[&#65533;{&#65533;k&#65533;&#65533;&#65533;&#65533;&#65533;&#65533;
f&#65533;+&#65533;&#65533;&#65533;&#65533;&p%&#65533;
&#65533;&#65533;&&#1074;'&#65533;*&#754;.&#65533;2&#65533;+&#65533;)&#65533;&#65533;6{9K&#65533;1;&#65533;0&#65533;&#65533;=&#65533;>+&#65533;@;&#65533;H{&#65533;Jk&#65533;L[&#65533;NK&#65533;P&#65533;&#65533;M&#65533;K&#65533;&#65533;Rk&#65533;J&#65533;&#65533;?{&#65533;Y&#65533;&#65533;)&#757;\[&#65533;I&#65533;[&#1781;`&#65533;&#65533;F{&#65533;/&#65533;&#65533;<&#65533;&#65533;S&#758;2&#65533;&#65533;<&#65533;U&#65533;+p&#65533;x&#65533;&#65533;z&#65533;&#65533;|&#1783;~&#65533;&#65533;&#65533;&#65533;&#65533;P
&#65533;&#65533;&#65533; /a&#65533;&#65533;
&#65533;&#65533;
&#65533;&#65533;` &#65533;'&#65533;&#65533;{&#65533;&#65533;&#65533;&#65533;+&#65533;&#65533;&#65533;&#65533;&#65533;&#65533;&#1785;&#65533;&#65533;&#65533;;&#65533;&#65533;[&#65533;&#65533;{&#65533;&#65533;&#65533;&#65533;&#65533;&#65533;&#65533;&#65533;&#1786;&#65533;{&#65533;&#65533;;&#65533;&#65533;{&#65533;&#65533;&#65533;&#65533;&#65533;&#65533;&#65533;k&#65533;'K&#65533;&#65533;&#65533;&#65533;&#65533;+&#65533;&#65533;K&#65533;&#65533;z&#65533;&#65533;j&#65533;&#65533;j&#65533;C &#65533;
&#65533;&#65533;
&#65533;&#65533; &#65533;BY&#65533;q&#65533;aS&#65533;&#65533;&#65533;&#65533;&#65533;&#65533;\&#65533;&#65533;&#65533;&#65533;&#65533;&#65533;&#65533;<&#65533;&#65533;F&#65533;&#65533;2&#65533;T/&#65533;(&#65533;&#178;&#65533;&#65533;&#65533;0&#64254;&#65533;T&#65533;&#65533;&#65533;@&#65533;{ &#65533;&#65533;&&#65533;&#65533;&#65533;&#65533;0&#65533;\&#65533;|&#65533;&#65533;&#65533;
&#65533;&#65533;<&#65533;&#65533;t&#65533;G1@&#1144;&#65533;&#65533; |&#65533;&#65533;&#65533;&#65533;&#65533;&#65533;&#65533;&#65533;&#65533; &#65533;"<&#65533;$\&#65533;&|&#65533;(&#65533;&#65533;*&#65533;&#65533;,<&#65533;&#65533; /&#65533;0<&#65533;2\&#65533;4|&#65533;6&#65533;&#65533;8&#65533;&#65533;:,&#65533;&#65533;&#65533;&#65533;&&#65533;P&#65533;;&#65533;-|&#65533;H&#65533;&#65533;J&#65533;&#65533;L&#65533;&#65533;N&#65533;&#65533;P&#65533;'&#65533;&#65533;&#65533;&#65533;$&#65533;&#65533;&#65533;&#65533;
&#65533; &#65533;\&#65533;&#65533;^&#65533;&#65533;`&#65533;b<&#65533;%&#65533;l&#65533;&#65533;&#65533;@&#65533;l&#65533;&#65533;n&#65533;&#65533;p&#65533;a&#318;&#65533;)g"&#65533;r&#65533;&#65533;z&#65533;&#65533;|&#65533;&#65533;r&#286;&#65533;<&#65533;&#65533;.k&#65533;&#454;|&#520;&#65533;&#522;L&#65533;f\>&#65533;&#65533; &#65533;&#530;<&#596;\&#65533;p&#65533;&#65533;	9 e&#604;&#65533;&#606;&#65533;&#65533;),7hR&#65533;J_&#65533;|&#65533;
1&#65533;&#907;&#684;&#65533;&#65533;g&#65533;&#688;&#765;B&#65533;.R&#690;|&#65533;#&#65533;&#65533;&#764;&#65533;V&#65533;&#65533;&#65533;\R&#65533;&#65533;&#65533;\&#65533;&#65533;|&#65533;&#540;&#65533;&#65533;&#65533;&#65533;&#65533;&#65533;&#65533;&#65533;C&#65533;&#65533;&#65533;&#65533;&#65533;84&#65533;&#65533;|&#880;c&#65533;&#1596;&#65533;&#65533;, !&#65533;   ,&#65533; &#65533; &#65533;u  &#65533; H&#65533;&#65533;&#65533;&#65533;*\&#560;&#65533;&#199;#J&#65533;H&#65533;&#65533;&#331;I&#65533;H&#65533;#&#399; C&#65533;I&#65533;&#65533;&#595;(S&#65533;\&#626;&#65533;&#65533;P&#65533;@&#65533;&#65533;&#23718;&#859;8s&#65533;&#65533;&#65533;&#65533;&#65533;&#991;&#65533;9`&#65533;QP&#65533;J&#65533;&#65533;DX&#65533;&#65533;&#65533;T&#65533;"&#65533;N&#65533;z&#65533;&#65533;&#1452;]&#65533;~&#1354;&#65533;&#65533;&#1522;a&#842;E;6&#65533;&#1782;p&#65533;&#65533;=KW&#65533;&#1083;C-&#65533;&#65533;&#759;&#65533;&#65533;L&#65533;&#65533;&#65533;&#200;+^&#65533;8pbS)J&#65533;&#65533;&#65533;B&#65533; !"&#65533;&#860;=&#65533;&#65533;&#65533;y3&#65533;&#1122;M&#65533;]&#65533;5&#65533;&#1447;U&#65533;^&#1781;&#65533;&#1528;o&#65533;&#891;6&#65533;&#65533;7&#65533;
&#65533;J|&#65533;T	+_&#956;9s&#65533;%J!(&#65533;&#65533;j&#957;&#65533;&#65533;&#65533;&#65533;O"&#65533;&#65533;0&#65533;<&#65533;&#65533;&#65533;A$ &#65533;&#65533;&#65533;T&#65533;&#172;@&#65533;@&#65533;j&#1046395;&#65533;&#65533;&#65533;&#65533;&#65533;&#65533; &#65533;&#65533;&#65533;&#65533;Y&#65533;B{&#65533;Y &#65533;&#65533;&#65533;&#65533;&#65533;VH&#65533;f&#65533;&#65533;&#65533;A&#65533;&#65533; &#65533;&#65533;@&#65533;X&#65533;T/<&#65533;Bf&#65533;&#65533;&#65533;"m0&#65533;&cn&#65533;&#65533;H&#65533;3&#65533;h&#65533;&#65533;9&#65533;&#65533;o &#257;E&#65533;g&#65533;T8  &#65533;?&#65533;&#1235;)&#65533;ATMVie&#65533;&#65533;dg\n&#65533;&#65533;p&#65533;H&#65533;1t&#65533;x+&#65533;0&#65533;l&#65533;W&#65533;&E&#65533;&#65533;T&#65533;	R&#65533;&#65533;i&#65533;&#65533;z*&#65533;I]r&#65533;&#65533;APt&#65533;RY A&#65533;ZT&A&#65533;Q&#1428;((&#65533;GU&#65533;&#65533;vzg#&#65533;'*z&#65533;)&#65533;&#65533;&#65533;&#65533;(&#65533;P&#65533;&#65533;Q&#65533;&#65533;&#65533;&#43828;4&#65533;}Q>&#65533;&#65533;&#65533;n&#1579;&#65533;&#65533;P(&#65533;T&#65533;u&#65533;&#65533; &#65533;&#65533;6;&#65533;&#65533;A;&#65533;T%&#65533;&#65533;&#65533;&#65533;&#65533;&#65533;"JL&#65533;4&#65533;A&#65533;U&#65533;&#65533;&#65533;&#65533;&#65533;.&#65533;&#65533;&#65533;n&#65533;&#65533;&#65533;&#65533;&#65533;*|T)ugJ&#65533;&#65533;x
0&#65533;&#65533;&#65533;&#65533;|0&#65533;&#65533;&#65533;+&#65533;Y&#65533;&#65533;p&#65533;&#65533;&#65533;&#381;Zh&#65533;:,&#65533;&#65533; &#65533;tL&#65533;9&#65533;&#65533;&#65533;&#65533;&#65533;&#65533;&#65533;&#65533;&#65533;2&#65533;/&#65533;3&#65533;+&#65533;Ls&#65533;5&#65533;l&#65533;&#65533;:&#65533;,&#65533;&#65533;9&#65533;&#65533;&#65533;&#65533;WV&#65533;V&#65533;&#65533;U&#65533;&#65533;EF&#65533;((&#65533;A&#65533;NF&#65533;@&#65533;uuMq&#65533;&#65533;&#1658;&#65533;&#65533;&#65533;t&#1181;&#65533;&#65533;n&#65533;&#65533;&#65533;&#65533;!&#65533;&#65533;5 &#65533;&#65533;&#65533;d&#65533;&#65533;a&#65533;&#65533; 1&#65533;&#65533;&#65533;&#128;,&#65533;&#131;&#65533;&#23649;&#65533;V|&#65533;&#268;g&#65533;&#65533;&#65533;07D&#65533;&#65533;&#65533;&#306;N&#65533;9J^&#65533;&#65533;n&#65533;]rf&#65533;&#65533;]9-&#65533;&#65533;P&#65533;&#65533;&#65533; tB&#65533;&#65533;E&#65533;&#27915;dmC&#65533;T&#1692;y&#65533;&#65533;BP&#65533;&#1876;&#65533;+&#65533;]&#65533;o6&#65533;&#65533;&#65533;/1C&#65533;f&#65533;9&#65533;;&#65533;&#65533;&#65533;Z5&#65533;&#65533;&#65533;&#65533;]&#65533;&#65533;@&#65533;&#65533;&#65533;&#65533;<f&#65533;&#65533;&#65533; &#65533;>&#65533;@&#65533;&#65533;&#65533;P&#65533;&#65533;ir&#65533;{oP&#65533;&#65533; V2&#65533;<&#65533; @&#65533;r&#65533;C&#65533;&#65533;3&#65533;&#65533;&#65533;&#65533;&#65533;&#65533;|&#65533;u&#65533;A&#65533;:&#65533; L?&#65533; &#65533;2&#65533;&#65533;&#65533;&#65533;z&#65533;&#65533;&#65533;o&#65533; &#65533;lN&#65533;&#65533;:&#65533;x&#65533;t2&#65533;o&#65533;aD&#65533;$&#65533;j&#65533;,&#65533;[&#65533;&#65533;g&#65533;`{&#65533;&#65533;&#65533;&#65533;V&#65533;&#65533;&#65533;&#65533;	&#65533;i&#65533;&#65533;YEt`&#65533;O&#65533;X&#65533;*&#65533;&#65533;<(&#65533;&#65533;&#65533;A&#65533;\f;&#65533;&#65533;&#65533;AV&#65533;&#65533;&#65533;&#65533;!&#1563;^&#65533;@&#65533;8&#65533;M&#65533;*&#65533;&#65533;&#486;&#65533;&#187;M&#65533;V&#65533;S&#65533;&#65533;&#572;&#65533;&#65533;&#65533;h8TM&#1716;&#65533;9&#65533;8&#65533;t&#65533;&#214;&#65533;&#65533;&#65533;&#65533; z&#65533;:&#65533;`&#65533;&#65533;F&#65533;	&#65533;&#65533;&#65533;&#65533;V&#65533;&#65533;>/&#65533;&#65533;&#65533;W&#65533;&#65533;&#65533;&#249;	Q|Oz&#1396;&#65533;&#65533;?$+&#65533;&#65533;&#65533;&#65533;p&#65533;]&#1863;b&#65533;&#65533;&#1720;!J&#65533;&#65533;&#65533;&#65533;&#65533;@&#65533;&#65533;=neq!c,7G6&#65533;=q&#65533;&#65533;AZ&#40322;&#65533;NMAJ&#65533;x&#65533;]&#65533;&#65533;&#65533;&#65533;!&#65533;B&#65533;&#65533;L&#65533;I&#65533;+{&#65533;3E&#65533;NP&#65533;&#65533;&#65533;&#65533;&#65533;'<&#709;2/&#65533;&#65533;T&#65533;f&#65533;&#65533;8&#65533;&#65533;&#65533; &#65533;,&#65533;&#65533;2s&#65533;JdN&#65533;[&#65533;B#DP&#65533;5&#65533;&#65533;&#65533;&#65533;T&#65533;&#65533;=z&#65533;n&#65533;EL6JjZ&#65533;A	Q&#65533;@&#65533;&#65533;3&#5166;P8<&#65533;4&#1657;D&#65533;&#1042;&#65533;&#65533;&#65533;=+>HJ&#1160;&#65533;te&#612;4&#1195;Y++&#65533;TW&#65533;&#65533;Iw&#65533;M&#65533;Heg&#65533;&#65533;&#65533;Xt&#65533;&#65533;d&#65533;&#65533;V&#65533;&#65533;&#65533; YgO&#65533;28MIN&#65533;ZV&#65533;P&#65533;&#65533;ub&#65533;&#1219;$&#1532;\DY&#65533;2bZ&#65533;)&#65533;=n&#65533;pS&#65533;R	E&#65533;Q&#65533;t)6&#65533;&#65533;`iN&#65533;&#65533;0&#65533;&#1253;&#65533;IHw&#65533;&#65533;X&#787;NA&#65533;&#65533;&#65533;|gR&#65533;M.e&#65533;|n&#65533;&#65533;&#65533;L-&#65533;4&#65533;&#1810;&#1540;&#65533;&#65533;&#65533;?&#65533;A&#65533;&#65533;X&#65533;J&#1736;&#65533;.utk&#65533;7&#65533;Z&#65533;&#65533;&#65533;&#342; %'jiE64I&#65533;UaqXj:&#65533;X&#65533;8&#65533;&#65533;^&#65533;Y&#65533;&#65533;&#65533;R&#65533;&#65533;c8[2u&#65533;[?&#65533;
e&#65533;&#65533;&#65533;.5&#65533;&#65533;Lo<;&#65533;&#65533;&#65533;1O&#65533;&#65533;&#65533;XiyU&#65533;4&#65533;&#65533;&#65533;E6-&#65533;&#65533;&#65533;L&#65533; &#65533;&#1365;lJ`&#65533;&#65533;Uy&#65533;&#65533;g
1&#65533;Y&#65533;Y&#65533;f&#65533;&#65533;o&#65533;&#65533;&#65533;2&#65533;&#65533;&#65533;&#65533;&#65533;5$`;&#65533;&#65533;-5*&#65533;&#65533;7_ 3o[&#65533;Uj&#65533;+&#65533;&#65533;P&#181;R.U&#65533;&#65533;6&#65533;Y8&#65533;GU&#65533;&#65533;&#65533;&#65533;V)&#65533;&#65533;	&#65533;&#65533;&#65533;&#65533;$&#314;&#65533;&#65533;&#65533;&#65533;B4&#65533;&#65533;&#436;R-&#65533;&#65533;>&#65533;vT&#65533;&#65533;mq&#65533;&#65533;<&#65533;&#65533;&#65533;&#65533;&#65533;O&#65533;&#1527;&#65533;&#65533;&#65533;&#65533;&#1959;&#65533;-&#65533;2&#65533;&#65533;,&#65533;&#65533;&#65533;L&#65533;J`&#65533;Ra-&#1844;&#65533;&#65533;&#329;&#65533;i&#65533;%&#65533;&#65533;&#65533;&#65533;Hv&#65533;W&#65533;Y&#65533;ve&#65533;&#65533;4i&#65533;Upi&#65533;}&#1742;w&#65533;)&#65533;&#65533;&#65533;&#65533;&#65533;&#65533;&#65533;$V&#65533;buJ&#65533;Ut&#65533;&#65533;{!+O&#65533;&#65533;&#65533;[Y&#65533;\[?&#65533;N&#65533;&#1624;&#65533;&#65533;&L$W&#65533;r&#27222;&#65533;'d&#65533;'&#65533;&#65533;Sn&#65533;f&#65533;&#65533;Y&#65533;@j&#65533;&#65533;x&#65533;0&#65533;&#65533;&#65533;&#65533;j &#65533;&#65533;E&#65533;&#65533;&#65533;!J&#65533;*&#65533;&#65533;&#65533;y&#65533;&#65533;_&#65533;I&#65533;)&&#65533;&#65533;&#65533;&#65533;G&#65533;nV&#65533;&#65533;&#65533;&#65533;&#65533;&#65533;b&#65533;$&#65533;^<lc&#65533;&#65533;i%&#65533;&#1745;&#65533;&#65533;$tj&#65533;q&#65533;&#65533;f(&#65533;|&#65533;&#65533;&#65533;&#65533;&#65533;&#1706;BQf&#65533;&#65533;&#65533;4z&#65533;XQ&#65533;k|J&#65533;*K&#60555;-&#65533;c&#65533;U,&#590;&#65533;G&#65533;&#65533;&#65533;&#65533;j&#65533;&#65533;|&#65533;A&#65533;3M&#378;,,&#65533;S&#65533;-&#65533;&&#16475;&#65533;(e&#65533;&#65533;&#65533;5i&#65533;zY*Ot&#65533;&#65533;&#65533;&#65533;&#65533;!&#65533;<&#65533;&#65533;AF&#65533;b&#65533;&#65533;I+&#65533;T-S&#65533;*&#65533;7\&#65533;dm5&#65533;_&#65533;&#65533;&#65533;&#65533;s&#65533;5e,&#65533;;&#65533;	B&#65533;t&#65533;&#65533;0&#65533;G&#65533;&#1747;&#65533;&#65533;&#65533;&#65533;B&#65533;&#65533;S&#65533;3&#65533;&#65533;\&#65533;&#65533;4&#65533;&#65533;&#65533;&#65533;&#65533;.LS&#65533;&#65533;&#65533;MV&#65533;&#65533;^&#65533;&#65533;z&#65533;&#65533;&#1993;&#65533;!`&#65533;&#65533;&#65533;&#65533;\f&#65533;&#65533;&#65533;Wv,L&#65533;&#65533;&#65533;&#619;i&#65533;-&#65533;&#65533;UkY&#65533;-&#65533;RY	'	d@&#65533;'n&#65533;A2&#65533;>&#65533;le&#8718;p&#65533;CT&#65533;a&#65533;&#65533;w_&#65533;&#477;&#65533;a=&#65533;&#65533;&#722;&#65533;Z&#65533;{&#65533;I>\&#65533;n&#65533;&#65533;&#65533;&#65533;&#65533;&#65533;y&#65533;q>&#65533;&#65533;&#65533;&#65533;&#65533;&#65533;:&#65533;&#65533;&#65533;1&#65533;&#65533;&#65533;%AM&#65533;&#65533;&#65533;p&#65533;YVA-&#65533;1U%&#65533;&#65533;&#65533;A?u&#65533;&#65533;&#65533;=0&#65533;;s<>&#65533;K|bW9qfgi&#65533;S3&#65533;&#65533;&&#65533;a&#1607;x&#65533;&#65533;\Fu&#65533;zj&#65533;U&#65533;2b&#65533;"mx&#65533;w/&#65533;o&#65533;.&#65533;&#65533;U	X%&#65533;C*@&#65533;q&&#65533;}&#65533;'i&#65533;&#65533;}v&#65533;W)&#65533; v&#65533;Ry1O &#65533;3z1s%&#65533;W'p]V 7'l&#65533;j&#65533;z&#65533;&#65533;m&#65533;7%&#65533;&#65533;&#65533;R~&#65533; )&#65533;U&#65533;b{&#65533;]?X%ds4*uD&#65533;Ag&#65533;\!&#65533;C&#65533;&#65533;I&#65533;&#65533;c&#65533;2.8&#65533;OR&#65533;y&#65533;&#65533;&#65533;["&#65533;N&#65533;MKe6l&#65533;}/O&#65533;&#65533;Ky&#65533;M&#65533;z&#65533;2fCd~QrN&#65533;&#65533;~?$&#65533;8&#65533;&#65533;.QG`&#65533;=&#65533;&#65533;&#65533;3\7r&#65533;&#65533;b,&#65533;|&#65533;Rk&#65533;#>]&#65533;\L&#65533;d&#65533;&#65533;&#65533;&#65533;&#65533;#xU&#65533;&#65533;&#65533;IrXx6&#65533;?i&#65533;&#65533;(&#65533;V+&#65533;S&%vb^5=:sSrZ&#65533;-3&#65533;63(l.&#65533;}&#65533;&#65533;&#65533;&#450;&#65533;E2%,&#65533;&#1222;&#1633;&#65533;A&#65533;b&#65533;&#65533;&#65533;&#65533;BS&#65533;d&#65533;&#65533;JExeB&#65533;&#65533;.&#65533;&#65533;&#65533;&#65533;T,&#65533;&#65533;&#65533; &#65533;7(&#65533;Q&&#65533; {w@&#65533;&#65533;!XU&#65533;&#65533;]&#65533;vLsDhgceh|&#65533;&#65533;WS&#65533;`&#65533;&#65533;bt&#65533;x9&#65533;&#65533;&#65533;fi&#65533;&#65533;as{Hg&#65533;G{&#65533;Y&#65533;(T&#65533;7u&#65533;n&#65533;u&#65533;&#65533;/&#65533;&#65533;Kg
!&#65533;M&#465;w&#65533;t&#65533;b&#65533;~&#65533;u&#65533;x&#65533;U&#65533;&#65533;&#65533;&#1486;&#65533;&#65533;j&#65533;&#1697;&#65533;&#65533;QHL&#65533;&#65533;Jf&#65533;.&#65533;&#65533;6)&#65533;yEc'&#65533;6&#65533;T&#65533;&#65533;}&#65533;&#1424;-36&#65533;P&#65533;&x7&#65533;&#65533;w&#65533;t&#65533;V&#65533;I&#65533;8&#65533;C&#65533;H3&M6&#65533;N&#65533;&#65533;}h&#65533;&#65533;x+=H6&#65533;'% &#65533;&#65533;&#65533;J&#65533;xo7u)&#65533;&#65533;A&#65533;&#65533;&uVU&#65533;&#65533;eH&#65533;gx<&#65533;&#65533;&#65533;S.&#65533; &#65533;m"U&#1505;&#65533;&#65533;&#65533;&#65533;&#65533;&#65533;&#65533;-i)&#65533;NDUH&#65533;G&#65533;[&#592;h&#65533;Y&#65533;&#65533;eY&#65533;&#65533;&#65533;&#65533;*Y&#65533;&#65533;f&#65533;CA}(X&#65533;syc#&#65533;cw&#65533;W&#65533;&#65533;^&#65533;NpR &#65533;_&#65533; av%&#65533;ft0	&#65533;&#65533;&#65533;&#65533;&#65533;91:&#65533;'&#65533;&#65533;&#65533;b&#65533;&#65533;`&#65533;s&#65533;eCY&#65533;t)Q&#65533;A&#65533;	,&#65533;&#1369;&#1108;&#65533;h8&#65533;S-&#221;C&#65533;&#65533;&#1447;R&#65533;&#65533;&#65533;h&#65533;&#65533;&#65533;&#65533;&#65533;&#65533;-#1T&#65533;cz1&#65533;&#65533;i%&#65533;Bm&#196;Bk&#65533;G&#332;&#1769;&#65533;7q&#65533;&#65533;5T&#65533;&#65533;N&#65533;V&#65533;&#65533;&#65533;szIP&#65533;&#65533;>&#65533;X.&#65533;&#65533;l2m&#65533;&#65533;[1*&#65533;j&#65533;&#65533;S&#65533;Axz9&#65533;&#232;o&#65533;&#65533;We&#65533;|)&#1374;&#65533;"Q&#65533;&#65533;HdJd&#65533;qJ&#65533;&#65533;&#65533;
Pq&#65533;W&#65533;NT&#65533;8&#65533;&#65533;Q&#65533;!&#65533;RZ	r&#65533;G&#65533;&#65533;&#65533;.2&#65533;yC	uYQ@@&#65533;&#65533;n&#65533;  D)&#65533;&#65533;3&#65533;&#65533;x&#65533;&#65533;y&#1703;z&#65533;&#65533;|&#65533;&#65533;&#43459;&#65533;&#65533;&#65533;
&#65533;&#65533;j&#65533;{&#65533;&#65533;&#65533;&#65533;&#680;&#65533;&#1704;&#65533;&#65533;&#65533;&#65533;&#43540;&#65533;&#65533;&#65533;&#65533;&#65533; x&#65533;&#65533; &#65533;&#693850;&#65533;y&#65533;&#65533;&#65533;z&#65533;x&#1703;&#65533;&#65533;&#65533;z&#65533;&#65533;&#65533;&#65533;&#65533;J&#65533;&#65533;*&#65533;&#65533;&#1706;&#65533;&#65533;&#65533;&#1703;&#65533;&#65533;&#65533;&#65533;&#65533;&#65533;&#65533;&#43511;&#682;&#65533;&#43571;&#65533;p&#65533; H&#65533;&#65533;&#65533;j&#65533;&#65533;&#1708;&#65533;:&#65533;&#65533;Z&#65533;&#65533;z&#65533;&#1290;&#65533;&#65533; t&#65533;ngt&#65533;&#65533;
&#65533;&#65533;&#65533;P&#65533;&#65533;z&#65533;&#34478;&#44718;&#65533;&#1710;&#65533;&#65533;&#65533;&#65533;&#65533;&#65533;:&#65533;&#65533;Z&#65533;`&#65533;U&#65533;&#65533;&#65533;&#65533;&#65533;&#65533;&#1711;&#65533;&#65533;&#65533;&#65533;&#65533;	&#65533;j&#65533;&#65533;&#65533;&#65533;&#48061;&#65533;&#65533;&#65533;&#65533;U&#65533;U&#65533;&#65533;&#65533;&#65533;&#65533;&#65533;&#65533;&#65533;>&#65533;U0&#65533;&#65533;
&#65533;&#65533;&#65533; K&#65533;&#65533;&#65533;
#[&#65533;*&#65533;&#65533;,k&#65533;.&#65533;&#65533;/&#1778;0&#65533;&#65533; &#65533;&#65533;Z&#65533;LY&#65533;&#562;
	p(P@&#65533;B;&#65533;D[&#65533;F{&#65533;H&#65533;&#65533;J&#65533;&#65533;L&#1780;N&#65533;&#65533;?&#65533;@&#65533;R[&#65533;V&#756;Q+&#65533;Y{&#65533;S&#65533;&#65533;[&#757;]&#65533;&#65533;K&#65533;	P&#65533;)&#65533; $&#65533;&#65533;j&#65533;&#65533;&#65533;m{&#65533;i&#65533;q;&#65533;	 &#65533;uK&#65533;v&#65533;&#65533;x&#65533;&#65533;$&#65533;*&#65533; &#65533;s70q&#65533;&#65533;q&#426;&#65533;&#65533;&#65533;&#65533;&#65533;&#65533;&#65533;&#65533;&#1784;&#65533;&#65533;&#65533;&#65533;&#65533;&#65533;;&#65533;&#65533;[&#65533;&#65533;{&#65533;&#65533;&#65533;&#65533;&#65533;&#65533;&#65533;&#65533;&#1785;&#65533;&#65533;
P
&#65533; &#65533;K&#65533;&#65533;k&#65533;&#65533;+&#65533;&#65533;&#65533;&#65533;&#65533;&#65533;&#65533;[&#65533;&#65533;&#65533;;&#65533;&#65533;&#65533;&#65533;&#65533;&#65533;5&&#1442;1&#65533;&#65533;&#65533;&#65533;&#65533;&#65533;&#65533;&#65533;;&#65533;&#65533;[&#65533;&#65533;{&#65533;&#539;&#65533;&#699;&#65533;&#65533;&#1788;&#65533;&#65533;&#65533;&#1083;&#65533;&#65533;&#65533;&#65533;&#65533;&#167;&#1403;&#65533;&#65533;&#65533;y&#65533;&#65533;&#65533;&#765;&#65533;&#65533;&#65533;&#65533;&#65533;&#65533;zq&#65533;U&&#65533;&#65533;*3&#65533; &#65533;&#1790;&#65533;&#65533;&#65533;&#65533;&#65533;&#65533;;&#65533;&#65533;[&#65533;&#65533;{&#65533;&#65533;&#65533;&#65533;&#65533;&#65533;&#65533;&#65533;&#1791;&#65533;&#65533;&#65533; &#65533;<&#65533;&#65533;&#65533;B5&#65533;I5&#65533;&#65533; "&#65533;5&#65533;&#65533;&#65533;q&#65533;>&#65533;r&#65533;Dp&#65533;&#65533;r&#65533;#&#65533;K&#65533;&#65533;&#65533; &#65533;"<&#65533;$\&#65533;&|&#65533;(&#65533;lb&#65533;H)&#65533;)&#65533;2<&#65533;4\&#65533;6|&#65533;8,&#65533;&#65533;&#65533;
&#65533;&#65533;29&#65533;B<&#65533;D\&#65533;F|&#183;&#65533;-&#65533;&#65533;A&#65533;&#65533;G&#65533;R<&#65533;T\&#65533;8,2$&#65533;'&#65533; 
&#65533;&#65533;
^&#65533;
Ve&#65533;b<&#65533;d\&#65533;fL&#65533;&#65533;*!a|&#65533;n&#65533;&#65533;p&#65533;5&#65533;&#65533;v$&#65533;&#65533;
^&#65533;&#65533;X&#65533;n,8&#65533;&#65533;&#65533;{<&#65533;M&#65533;\4&#65533;&#65533;
&#65533;z&#65533;
&#65533;&#65533;&#65533;&#65533;1U&#65533;&#65533;&#530;&#65533;&#65533;&#65533;&#65533;2&#600;&#65533;&#65533;&#604;&#65533; S&#65533;&#608;&#65533;|&#609;\&#65533;.&#65533;&#614;&#65533;&#65533;5&#65533;&#682;&#65533;&#65533;$1U&#65533;&#65533;)&#65533;J&#65533;\&#65533;#AL&#65533;&#65533;&#762;&#65533;&#65533;?&#65533;&#700;&#65533;&#65533;A&#65533;&#65533;<&#65533;#CS&#65533;|&#65533;&#65533;&#572;&#65533;#&#65533;&#65533;&#65533;&#65533;*&#65533;&#65533;&#831;&#65533;&#65533;&#65533;\&#894;\&#891;LS&#65533; !&#65533;   ,&#65533; &#65533; &#65533;u  &#65533; H&#65533;&#65533;&#65533;&#65533;*\&#560;&#65533;&#199;#J&#65533;H&#65533;&#65533;&#331;&#65533;*&#65533;1&#65533;&#457;&#65533;2&#65533;5&#65533;$&#595;&S&#65533;\&#65533;&#65533;%&#727;.c&#156;)&#65533;&&#859;&E&#65533;&#65533;&#65533;&#65533;&#991;@&#65533;
&#65533;3&#65533;&#65533;C9&#65533;l%
U&#65533;T&#65533;"&#65533;J&#65533;&#65533;&#1387;X&#65533;jz&#65533;'AQ&#65533;&#65533;&#65533;&#65533;V&#65533;J5&#705;Y n&#65533;0w&#65533;&#65533;&#65533;w&#65533;&#65533;+o_&#65533;&#65533;&#65533;;pa&#65533;&#65533;V&#65533;x&#65533;&#65533;&#400;&#65533;JlA]&#728;1W&#65533;&#825;&#65533;&#65533;&#65533;~&#65533;&#65533;Y&#65533;&#65533;&#65533;&#65533;&#65533;&#65533;rh&#65533;&#65533;c&#734;M&#65533;v&#65533;s` @&#65533;|(&#65533;&#65533;&#65533;&#65533;TR)&#65533;&#65533;&#65533;>D&#65533;.&#65533;:&#65533;&#65533;&#1459;c&#2030;&#65533;;&#65533;&#65533;&#65533;&#195;&#65533;/&#65533;&#65533;u8&#65533;&#65533;~&#65533;&#65533;&#65533;&#65533;&#719;O&#65533;&#65533;"&#65533;&#65533;w&#65533;&#65533;&#65533;&#65533;&#65533;&#65533;@!&#65533;&#1503;t&#65533;&#1383;&#65533;~.&#65533;`&#65533;>&#65533;0`&#65533;f&#65533;&#65533;v&#65533;&#65533; d&#65533;P+&#65533;(G&#65533;A&#65533;&#65533;&#65533;+&#65533;&#65533;&#65533;.&#65533;&#65533;2&#65533;H&#65533;6&#65533;&#65533;:&#65533;&#65533;&#65533;-&#65533;&#65533;X &#65533;&#65533;7&#65533;"0&#65533;d&#65533;P>&#65533;@,XP%`&#65533;e&#65533;&#65533;8&#65533;u&#65533;I&#65533;&#65533;&#65533;	&#65533;R&#65533;&#65533;f&#65533;l&#65533;&#65533;f&#65533;pZ&#65533;&#65533;t&#65533;i&#65533;`&#65533;&#65533;&#65533;@&#65533;&#65533;@c&#65533;`&#65533;&#65533;&#65533;&#65533;h&#65533;&#65533;.&#65533;h&#65533;&#65533;>*i&#65533;&#65533;Nji&#65533;&#65533;^&#65533;&#65533;!Hgh&#65533;&#65533;
&#65533;&#65533;&#65533;&#65533;&#65533;h&#65533;&#65533;&#65533;A&#65533;b&#65533;$&#65533;EZ&#65533; &#65533;!&#65533;&#65533;@/f&#65533;&#65533;&#65533;&#65533;&#65533;&#65533;
&#65533;&#1776;I&#65533;Cg&#65533;&#65533;&#65533;&#65533;.&#65533;l&#65533;&#65533;>+m&#65533;&#65533;Nkm&#65533;&#65533;^&#65533;m&#65533;&#1261;8&#65533;&#65533;&#65533;U&#65533;b&#65533;&#65533;*8j&#65533;Y&#65533;E&#65533;&#65533;B&#65533;&#65533;
&#65533;~&#65533;ko&#65533;&#65533;&#1931;A@&#65533;&#65533;&#147;(&#65533;$&#65533;&#65533;/&#65533;&#65533;&#65533;0&#65533;/&#65533;p&#65533;?&#65533;&#14814;&#65533;&#558;&#65533;&#65533;*&#65533;&#65533;&#65533;RJ&#65533;\n&#65533;%z&#65533;&#65533;&#65533;dB'&&#65533;&#65533;&#65533;&#65533;0&#65533;&#65533;$&#65533;
&#65533;/&#65533;8+&#65533;H&#65533;(d&#65533;@&#65533;&#65533;&#65533;&#65533;BM&#65533;&#65533;DJd&#65533;&#65533;&h4&#65533;P&#65533;&#65533;j&#65533;&#65533;&#65533;k&#65533;&#65533;&#65533;~\&#65533;&#65533;C}&#65533;&#65533;_;&#65533;u&#65533;&#65533;0\&#65533;h4hB#&#65533;&#65533;&#725;\V&#65533;etsP&#65533;&#65533;&#605;7&#65533;{&#65533;&#65533;&#65533;7&#65533; &#65533;8&#1987;&#65533;]8&#65533;&#65533;'N&#65533;&#65533;3&#65533;&#1976;&#65533;&#65533;g&#65533;&#65533;&#65533;&#12002;&#65533;J&#65533;&#65533;&#65533;V&#65533;
&#65533;&#65533;'x&#65533;&#34131;.&#65533;z&#1728;&#65533;i&#65533;.P&#65533;&#65533;cJ(&#65533;&#65533;&#65533;@&#65533;U&#65533;&#65533;&#65533;&#65533;&#65533;&#65533;&#65533;&#65533;&#65533;&#65533;O&#65533;&#65533;&#65533;'&#65533;&#65533;&#65533;&#65533;&#65533;&#65533;Gf&#65533;&#65533;&#65533;.+
2&#65533;"sY&#65533;{M'&#65533;&#2001;&#983;&#65533;&#65533;&#65533;o~&#65533;Y&#65533;&#65533;&#65533;&#65533;&#65533;&#65533;&#65533;&#65533;&#65533;'&#48055;&#65533;6 &#65533;SP&#65533;@o/d&#65533;`  &#65533;+,q&#65533;b&#65533;*P~&#65533;&#65533;*>Ij&#65533;&#65533;&#65533;&#65533;26&#65533;wi&#65533;b"&#65533;&#65533;6H&#65533;r&#65533;&#65533;!G(&#65533;V&#65533; 7&#65533;&#65533;t&#191;&#65533;&#65533;&#65533;v&#65533;;&#534;&#65533;&#65533;&#65533;&#65533;&#65533;&#65533;&#65533;aq&#65533;&#65533;&#903;&#65533;&#65533;&#65533;&#65533;&#65533;-&#65533;:&#65533;W&#65533;&#65533;&#65533;o5&#65533;s&#65533;:&#65533;&#65533;&#65533;&#65533;&#65533;&#65533;^&#65533;[b&#65533;&#65533;@@&#65533;&#65533;[&#65533;7&#65533;1&#65533;a&#65533;X&#65533;&#1448;&#65533;6&#65533;&#65533;6&#65533;&#65533;&#65533;:&#65533;&#65533;&#65533;&#65533;lM&#65533;*_&#65533;&#65533;h&#65533;*&#65533;&#65533;d&#65533;P&#65533;&#65533;$&#65533;&#65533;}.~&#65533;K$"&#65533;&#65533;\&#65533; #&#65533;n'&#65533;&#65533;Y&#65533; &#65533;3&#65533;&#65533;H&#65533;Nr&#65533;I; &#412;&#65533;$&&#65533;JS&#65533;&#65533;&#65533;80Nqi&#65533;&#1195;d&#65533;Oz&#65533;k&#65533;&#65533;&#65533;$&#65533;KJ&#65533;m&#65533;X2&#65533;0&#65533;C&#65533;a&#65533;&#65533;&#65533;<&#65533;u&#65533;&#557;&#65533;UI&#65533;b&#42773;9+n&#65533;Z!&#65533;&#65533;E-zS&#65533;&#65533;2&#65533;v&#65533;&#65533;a&#65533;"Pj&#65533;&#65533; &#65533;Sy&#65533;|&#65533;<&#65533;I&#65533;y&#65533;y&#65533;\&#65533;&#65533;u&#65533;&#462;%*c&#65533;&#65533;#&#65533;ut&#65533;w&#65533;&#65533;&#65533;&#65533;B&#65533;&#65533;&#65533;&#65533;M&#65533;&#65533; &#65533;&J&#1098;zH n&#65533;&#65533;&#65533;&#65533;&#65533;B&#65533;q&#65533;C&#65533;&#65533;i0&#65533;&#65533;&#65533;&#65533;'M)JW&#65533;Rn&#65533;&#65533;"K&#65533;45I0&#65533;&#65533;&#65533;&#65533;&#65533;&#65533;&#65533;9NUX&#65533;&#65533;ni&#730;&#65533;@ @9U&#65533;N&#65533;D:&#65533;&#65533;&#65533;}&#65533;&#65533;mY5[X&#65533;&#65533;V&#65533;
-'zA&#1060;&#65533;&#65533;&#65533;I&#65533;s&#65533;LA&#65533;&#65533;&#65533;&#65533;YJ&#65533;Kd&#65533;\&#65533;C3r.&#65533;~&#65533;&#65533;&#65533;&#65533;F&#65533;p&#7104;&#65533;&#65533;h&#65533;&#65533;&#65533;&#65533;&#65533;&#65533;)&#352;'=&#65533;9&#65533;I&#65533;(0&#65533;G&#65533;h:M&#65533;&#65533;&#65533;&#65533;5&#65533;1&#65533;&#65533;&#65533;}&#65533;&@&#65533;&#65533;&#65533;&#65533;1cAX&#65533;&#65533;H&#65533;&#65533;&#65533;H&#65533;&#65533;R&#65533;&#65533;&#1718;&#65533;&#65533;&#65533;-K&#65533;&#65533;&#65533;$&#65533;&#65533;&#65533;E&#65533;&#65533;&#65533;&#65533;&#65533;&#65533;d&#65533;U-&#65533;UNoJ&#738;&#65533;hE*&#65533;i&#65533;&#65533;N&#65533;&#65533;b&#65533;&#65533;&#1750;BN&#65533;&#65533; q&#65533;?&#65533;w&#65533;&#65533;&#65533;:N=&#65533;|&&#65533;~W&#65533;	s&#65533;&#65533;l&#65533;&#65533;&#65533;&#65533;[om&#65533;\&#65533;&#65533;^t`&#65533;&#65533;&#65533;S:/&#65533;&#65533;&#65533;&#65533;a&#65533;A&#65533;Y&#65533;3&#65533;&#65533;&#65533;&#231;&#65533;*&#65533;X~&#65533;6R&#65533;l&#65533;
$&#65533;1I&#480;&#65533;AK&#65533;&#2033;?&#65533;&#65533;i&#65533;&#65533;W L&#65533;&#65533;plEu&#65533;&#65533;2&#65533;&#426;&#65533;q&#65533;&#65533;&#65533;&#65533;&#65533;&#65533;<&#65533;&#65533;&#65533;&#65533;Ld&#65533;&#65533;cR= f&#65533;1&#65533;&#65533;JM&#1970;&#65533;&#65533;&#65533;gA&#65533;Nn&#65533;?5&#65533;&#65533;&#65533;&#65533;&#65533;.&#65533;&#651;*&#65533;:&#65533;YI&#65533;$&#65533;j&#65533;&#65533;A&#637;&#65533;d&#65533;&#65533;i&#65533;&#65533;AE5g8&#729;&#65533;u&#65533;3&#65533;&#65533;&#65533;&#65533;;&#65533;y&#65533;&#65533;&#65533;&#65533;&#65533;j2&#65533;w&#65533;&#65533;5P&#65533;Y&#65533;Z&#65533;&#1383;&#65533;u&#65533;D&#65533;&#65533;JK&#65533;&#65533;
3&#65533;&#65533;zF&#65533;aQw&#65533;&#65533;C&#65533;fN!&#65533;&#1286;M5&#65533;&#65533;&#65533;v&#65533;Q&#65533;&#65533;T&#65533;yJY&#65533;z&#65533;*K&#65533;z&#65533;&#65533;P&#65533;&#65533;&#65533;&#65533;&#65533;&#65533;&#65533;i&#65533;&#65533;B.&#65533;A&#65533;&#65533;&#65533;&#65533;y&#65533;&#65533;&#65533;&#65533;&#65533;V&#65533;&#65533;z&#1657;[B&#65533;&#596;5% <&#65533;IQ&#65533;&#65533;+&#65533;l\Y&#65533;xiS.ds&#65533;&#65533;n]&#65533;&#65533;.&#65533;G4:&#65533;&#65533;&#65533;m_&#65533;L&#65533;$U&#65533;&#1459;&#65533;.&#65533;&#65533;&#65533;&#65533;&#65533;}&#65533;&#65533;	&#65533;&#65533;&#65533;S&#65533;e/&#65533;o P&#65533;A&#65533;&#65533;&#759;&#65533;)&#65533;&#65533;&#65533;&#65533;5ly_d&#65533; &#65533;&#65533;A4&#65533;d&#65533;X0U/&#65533;&#65533;&#65533;>kjU&#65533;&#65533;l|&#65533;&#65533;&#65533;C&#65533;L&#186;&#65533;&#65533;&#65533;&#65533;&#65533;%&#65533;=,]&#65533;&#65533;F|&#65533;&#65533;&#65533;&#65533;&#65533;&#65533;P&#65533;&#1315;N&#65533;&#65533;[}V&#65533;&#65533;&#65533;&#65533;&#65533;!&#65533;&#65533;&#65533;.2BFP-t&#65533;&#65533;&#65533;&#65533;6P&#65533;#G&#65533;&#65533;&#65533;&#1766;&#65533;&#755996;=+&#65533;{&#65533;&#65533;vr&#65533;t&#65533;&#1790;&#65533;&#1859;&#65533;7&#65533;&#65533;>&#65533;c[2&#65533;P&#65533;&#65533;&#65533;&#65533;&#65533;&#65533;-!W@&#65533;	v&#65533;&#65533;/&#65533;&#65533;	gx&#65533;1_&#65533;&#65533;&#65533;&#65533;&#65533;k+&#876;E&#65533;>&#65533;&#65533;&#65533;&#65533;&#65533;&#65533;.&#65533;Z&#65533;!&#65533;"&#65533;	&#65533;&#41122;g hj&#65533;];8&#65533;&#65533;&#65533;&#65533;&#65533;&#65533;&#65533;&#65533;mQ&#65533;&#65533;0&#65533;}&#785;o&#65533;&#65533;&#65533;&#65533;W&#65533;&#65533;&#65533;?}&#65533;&#65533;U&#65533;<_W!U=&#65533;]&#65533;&#65533;&#65533;&#65533;&#65533;v"&#65533;&#65533;&#65533;2^WO&#65533;&#1519;&#65533;&#65533;C]z&#65533;K!&#65533;&#65533;&#925;&#65533;&#65533;&#65533;;[0r_=c&#65533;p&#65533;&#65533;&#65533;(&#65533;1c3&#65533;&#65533;z&#65533;&#65533;(&#65533;&#1536;
h&#65533;&#65533;&#65533;&#65533;&#65533;v&{&#65533;&&#65533;4&#65533;6w&#65533;6Y&#65533;&#65533;G&#65533;K&#65533;%EA&#65533;w(&#65533;w)e5`6&#65533;N&#65533;Q:&#65533;K&#65533;e>&#65533;&#65533;`&#65533;&#65533;&#65533;y<xy&#65533;&#65533;y=&#65533;&#65533;&#65533;;5&#65533;^&#65533;&#65533;^&#1798;+&#65533;&#65533;&#65533;9 &#65533;\J&#65533;,&#65533;&#65533;E&#65533;{&#65533;&#65533;:"&#65533;&#65533;&#65533;
&#65533;&#65533;3&#65533;3
/tx[p&#65533;f&#65533;p&#65533; q&#65533;&#65533;'&#65533;&#65533; &#65533;{oF&#65533; hqwX&#65533;&#65533;&#65533;&#65533;|8&#65533;{&#65533;x&#65533;z&#65533;v(&#65533;}&#65533;5&#65533;&#65533;. Ua&#65533;'&#65533;&#65533;7T&#1651;a&#65533;2HWR&#65533;&#65533;;&#65533;~&#65533;&#65533;~&#65533;&#65533;&#65533;t4T&#65533;&#325;a;kC`^w&#65533;y&#65533;*do l@&#65533;l&#65533;&#65533;&#65533;H&#65533;Gf&#65533;b&#65533;cF&#65533;*P5E&#65533;%*3%&#1544;g"#&#65533;Vw&#65533;&#65533;JDH&#65533;&#65533;&#65533;<&#1190;&#65533;&#1048;&#65533;#d5&#65533;dW&#65533;&#65533;(&#65533;{1&#65533;&#65533;A&#65533;3C>u&#65533;&#65533;&#65533;3U%D&#65533;&#65533;C&#16718;&#65533;U^&#65533;&#65533;E#E&#65533;&#65533;&#65533;&#65533;&#65533;D&#65533;&#65533;&#65533;&#65533;&#65533;'i&#65533;%&#65533;&#65533;{&#65533;X.&#65533;A!&#1496;&#65533;&#65533;&#65533;&#65533;6}&#247;W&#65533;&#65533;z&#1859;&#65533;&#65533;&#65533;&#65533;&#65533;&#65533;&#65533;8&#65533;Y&#65533;&#65533;h&#65533;i&#65533;&#65533;(/&#65533;R&#65533;&#65533;lP&#65533;&&#65533;"Y&#65533;&#65533;Y	&&#1206;jA&#65533;~&#65533;&#1554;&#65533;&#65533;TGA&#65533;Q3&#65533;7&#65533;&#65533;&#65533;&#65533;&#65533;D&#65533;nf~&#65533;&#65533;?&#65533;F|y&#65533;J&#65533;&#65533;&#65533;&#65533;&#65533;&#65533;&#65533;8&#65533;F&#65533;&#65533;&#65533;&#65533;&#65533;&#65533;&#532;&#65533;8T&#65533;&#1163;&#65533;&#65533;{&#65533;&&#65533;&#65533;&#65533;&#65533;8#&#65533;&#65533;&#65533;!8n&#65533;&#401;k'e&#65533;'&#65533;&#65533;X&#65533;&#65533;e&#65533;q;&#65533;UE&#65533;L&#65533;@&#65533;&#65533;l&#65533;qYD&#65533;Ux&#65533;Uy&#65533;&#65533;&#65533;&#65533;;&#65533;&#65533;jGN&#65533;Rq&#65533;&#65533;&#65533;&#65533;;H4&#65533;&#65533;=o&#65533;&#65533;T&#65533;D&#65533;&#65533;MXXM&#65533;&#65533;j)`x&#65533;u&#65533;f|A&#65533;Z&#65533;&#65533;Apa&#65533;&#65533;`&#65533;&#65533;<&#65533;&#65533;[&#65533;/ E&#65533;&#65533;&#65533;)$&#65533;aX7&#65533;S&#65533;&#65533;z&#65533;8t&#597; &#65533;&#65533;&#65533;&#65533;&#65533;&#65533;&#65533;&#65533;&#65533;*fs&#65533;&#65533;BXR&#65533;&#65533;4&8&#65533;&#65533;7&#65533;&#65533;&#65533;"&#65533;N&#65533;&#65533;K&#65533;&#65533;M&#605;O)d&#1321;VK&#65533;&#65533;&#65533;K&#65533;&#65533;	%6r&#65533;&#65533;&#65533;$kxe&#65533;]4&#65533;&#65533;&#65533;v&#65533;;&#65533;%&#65533;	I&#65533;	&#65533;&#65533;Q&#65533;8/&#65533;&#65533;%&#65533;&#65533;I&#1987;;A%:r&#599;&#65533;&#65533;&#65533;-wGX&#65533;&#65533;&#65533;9-&#65533;IPL&#65533;z&#65533;&#65533;J]&#65533;;I&#152;&#65533;&#1615;V8&#65533;&#65533;R%p"&#65533;)9i&#65533;69&#65533;&#65533;&#65533;pS2&#65533;s&#65533;6&#65533;&#65533;&#65533;	2&#65533;&#65533;d&#65533;}\#Iw&#65533;I*z&#65533;v&#1073;e&#65533;&#65533;7&#65533;$2&#65533;9&#65533;&#65533;&#65533;&#65533;N:&#65533;&#65533;&#65533;@P &#65533;&#65533;&#65533;qx&#65533;7#=&#65533;&#65533;&#65533;p&#65533;b&#65533;&#65533;%B&#65533;&#1629;h&#65533;&#65533;jz&#65533;&#65533;&#65533;&#65533;X&#65533;m&#65533;&#65533;i&#65533;&#65533;&#1694;&#421;&#65533;&#65533;t~[&#65533;*aehh&#65533;4&#65533;&#65533;\&#65533;e1
`Q&#65533;&#65533;&#65533;&#65533;&#65533;&#65533;v]&#65533;&#65533;Y&#65533;e&#65533;&#65533;&#65533;&#65533;W8&#65533;V2p&#65533;&#65533;&#65533;&#1696;&#65533;&#65533;h&#65533;&#65533;&#65533;&#65533;K-r&#65533;m&#65533;&#65533;k~t&#65533;&#65533;I~]&#65533;MG&#65533;$&#65533;E&#65533;_$ P&#65533;)&#65533;&#65533;&#65533;&#65533;e&#65533;=Dt`	Uc&#65533;&#65533;&#65533;&#65533;q&#65533;V&#65533;8z&#65533;&#65533;O;&#666;&#756;cq&#65533;d&#65533;)&#65533;&#65533;:_&#65533;aY&#65533;n.&#65533;&#65533;Y&#1188;P&#65533;&#65533;Q
&#65533;:E&#65533;&#65533;=&#65533;&#65533;&#65533;&#65533;rM&#65533;&#65533;[&#65533;&#65533;&#65533;&#65533;R+&#65533;&#65533;a&#65533;R7&#65533;Y&#65533;G&#65533;&#65533;&#1641;&#65533;&#65533;&#614;&#1689;&#65533;<u&#65533;&#65533;c&#65533;M&#65533;&#65533;$wv
2&#65533;y&#65533;Mj(|&#65533;.%ch&#65533;j&#65533;&#65533;&#65533;&#65533;&#65533;*&#65533;2x&#65533;*(&#65533;f&#65533;&#65533;5&#65533;P2T&#65533;4*.&#65533;z&#65533;&#65533;&#663;p&#65533;V&#65533;&#65533;E&#65533;&#604650;&#65533;[IK&#65533;&#65533;&#65533;n&#65533;&#65533;&#65533;&#65533;	W&#65533;&#65533;u)&#65533;&#65533;&#65533;&#65533;x9&#65533;Ws(=&#65533;	&#65533;&#65533;#&#65533;&#65533;5Y&#65533;&#1709;&#1318;G&#65533;:&#65533;&#65533;&#65533;<C&#65533;&#65533;c&#1187;&#65533;&#513;O&#65533;G&#65533;&#65533;&#65533;&#65533;sH&#65533;&#65533;&#65533;&#65533;&#65533;&#65533;h+&#65533;Q)&#65533;*&#65533;&#65533;&#65533;&#65533;&#65533;l&#65533;&#65533;?2w&#65533;&#65533;?Y&#65533;*&#65533;&#65533;Yk&#65533;&#788;&#65533;&#65533;&#65533;&#65533;&#687;i&#65533;t&#65533;aK&#65533;&#65533;&#65533;&#65533;-&#65533;#5[&#65533;P&#65533;W&#65533;5&#65533;5H'b&#65533;J&#65533;E&#65533;&#65533;&#65533;6Y+&#65533;EB&#65533;Ts&#65533;:3&#34181;t.{e+	9&#65533;!k&#65533;&#65533;K&#65533;e&#65533;&#65533;([&#65533;&#65533;"e~I#&#65533;7:I&#65533;&#65533;&#65533;&#65533;3&#65533;x&#65533;N&#65533;&#65533;J&#65533;&#65533;&#65533;z&#65533;&#1139;&#65533;3&#65533;&#65533;&#65533;;&#65533;9o+&#65533;)&#65533;&#65533;&#65533;&#65533;&#65533;e&#65533;=&#65533;&#65533;r&#65533;&#65533;&#215;=G&#65533;%&#65533;&#65533;'&#65533;UK&#65533;&#65533;&#65533;;&#65533;&#65533;DtY&#65533;&#65533;&#65533;5^&#65533;&#65533;q&#65533;&#65533;&#65533;]W&#65533;&#1946;&#65533;&#65533;&#65533;&#65533;%9&#65533;&#65533;j5&#65533;+&#65533;y5&#65533;&#65533;&#65533;b&#65533;&#1546;&#65533;&#65533;&#65533;hAI'&#65533;Nhh 7&#65533;&#65533;[&#65533;&#65533;&#65533;&#65533;3V&#65533;&#65533;8&#65533;&#65533;d{&#65533;n&#65533;#&#65533;Y&#65533;t&#65533;&#65533;&#65533;&#65533;A&#65533;"&#65533;&#65533;&#65533;D&#249;_&#65533;&#65533;&#65533;UZq&#65533;_&#65533;=&#65533;Ba!&#65533;Dy&#65533;f&#65533;*&#65533;iV&#65533;k&#65533;@L&#65533;q&#65533;&#65533;eh&#65533;&#65533;h&#65533;&#65533;&#65533;&#65533;B _z&#65533;eB&#65533;jqX&#1770;&#14460;r&#1404;N&#65533;(0N&#65533;+(&#65533;H&#65533;LI&#65533;>&#65533;h&#65533;!&#65533;k&#65533;[q&#65533;&#65533;&#65533;&#65533;&#425;&#65533;X9&#65533;&#65533;?*&#65533;&#65533;"&#65533;
&#65533;&#65533;zDbk&#65533;&#65533;U&#65533;&#65533;&#65533;&#65533;K&#65533;l&#65533;tY,p&#65533;&#65533;f&#65533;T]&#65533;&.&#65533;:&#65533;&#65533;&#65533;98&#65533;&#65533;e&#65533;w&#65533;&#65533;&#65533;&#65533;l&#65533;|&#65533;&#65533;d,&#65533;/&#65533;&#65533;&#65533;*P&#65533;ge&#1353;&#65533;Td&#65533;&#65533;&#65533;&#65533;8&#65533;&#65533;&#65533;&#65533;&#65533;x&#65533;&#65533;&#65533;b&#489;&#65533;&#65533;f&#65533;&#65533;&#65533;&#65533;x
7&#65533;%QKiA\&#820;k>&#65533;&#65533;^&#1970;&#65533;&#65533;&#65533;&#65533;&#65533;5&#65533;&#65533;&#65533;&#65533;[&#65533;;&#65533;&#65533;eEU&#819;&#65533;&#65533;&#65533;&#65533;&#65533;q&#65533;&#65533;E&#65533;&#65533;&#65533;rK[&#65533;R&#65533;&#65533;q&#65533;	2&#65533;q&#65533;v	&#65533;&#754;>n&#65533;&#65533;&#65533;&#65533;&#65533;<&#65533;&#65533;&#65533;&#65533;GX&#65533;&#65533;[n&#65533;&#65533;2&#65533;&#65533;\of&#65533;:,&#65533;&#65533;&#65533;&#65533;@&#65533;&#65533;$&#65533;,]&#65533;"g&#65533;Y&#65533;v5&#517;;&#65533;&#65533;&#65533;z&#65533;&#65533;&#65533;&#65533;&#65533;&#65533;l:&#65533;%&#65533;j&#65533;(&#65533;&#65533;0&#65533;s&#1518;&#65533;f&#65533;&#65533;&#65533;j&#65533;&#65533;&#176;&#65533;+&#65533;:&#65533;&#65533;&#65533;&#65533;&#65533;a &#65533;y&#65533;D&#65533;&#65533;4,:&#65533;&#65533;&#65533;qI&#65533;6t&#65533;&#65533;&#65533;-G/&#444;&#65533;*&#65533;&#65533;,K&#65533;G&#65533; &#65533;&#65533;&#882;Z&#65533;g&#65533;&#65533;we&#65533;,&#65533;&#65533;{k&#65533;a&#65533;q&#65533;&#65533;&#65533;3&#65533;&#65533;&#31382;&#65533;Vo_&#65533;N&#65533;#&#65533;
&#65533;&#65533;[&#65533;&&#1252;j&#65533;>&#65533;|&#65533;&#675;&#65533;W&#65533;&#65533;&#65533;&#65533;}[{*"&#65533;&#65533;&#65533;&#52847;z&#65533;}&#65533;&#65533;J&#65533;v&#65533;;&#524;&#65533;&#65533;&#65533;2zi"&#65533;<&#65533;&#534;&#65533;&#65533;F &#65533;&#65533;&#65533;&#65533;{&#65533;7^i&#65533;&#65533;%&#65533;=&#65533;&#65533;&#65533;&#65533;&&#1183;&#65533;.&#65533;&#65533;&#1793;&#65533;&#65533;&#65533;&#65533;W&#65533;&#65533;[_&#65533;Q&#65533;Uq&#65533;*L&#65533;&#65533;&&#65533;&#65533;Y;&#65533;
0&#1656;&#65533;o2&#65533;&#65533;!&#65533;&#65533;&#65533;E&#65533;&#65533;&#65533;aa;/&#65533;$&#65533;L&#65533;&#65533;&#118472;&#65533;&#65533;2&#65533;u&#65533;&#65533;&#1068;*N&#65533;&#65533;={K&#65533;&#347;&#65533;&#491;&#65533;&#65533;&#65533;&#65533;&#65533;&#65533;MX&#65533;&#65533;&#65533;&#1059;&#65533;T&#65533;LxD&#65533;&#65533;&#65533;/&#65533;&#65533;&#65533;Z&#65533;&#65533;H8Wrg&#65533;&#65533; &#65533;;&#65533;lk^Zh&#65533;&#65533;s&#65533;&#65533;O&#65533;&#65533;1&#65533;&#65533;&#65533;i&#65533;&#65533;&#65533;&#65533;=6]&#65533;&#65533;&#65533;&#65533;+&#65533;}&#65533;o&#65533;H&#65533;&#65533;%&#65533;&#65533;Z1-&#65533;&#664;JV&#65533;&#65533;&#65533;]&#1700;m&#65533; M&#65533;k&#65533;&#65533;&#65533;&#1291;k&#65533;L&#65533;L(M&#65533;&#65533;B*2&#65533;&#65533;&#65533;U~u&#65533;&#65533;(&#65533;&#1765;&#65533;&#65533;&#65533;&#65533;&#65533;&#65533;H&#65533;&#65533;&#65533;W&#65533;&#65533;x&#65533;C2&#65533;&#65533;&#65533;D&#1311;&#65533;&#65533;&#65533;&#65533;"&#65533;\&#65533;&#65533;<&#65533;&#65533;&#65533;&#65533;Q&#65533; &#65533;&#65533;&#65533;&#1805;IW&#1915;e&#65533;&#65533;&#65533;&#1628;&#65533;&#463;&#260;&#65533;a&#65533;m&#65533;&#65533;E&#65533;,(&#41100;&#65533;&#65533;&#65533;&#65533;F&#65533;&#1739;&#65533;P5&#65533;&#65533;&#65533;H~&#65533;&#65533;&#65533;&#65533;K&#65533;&#1711;&#65533;&#65533;&#65533;lG&#2008;&#65533;&#65533;ko&;7&#65533;I&#65533;e&#65533;t&#65533;&#65533;&#65533;&#65533;P&#65533;)[&#65533;^5&#65533;G.&#65533;j&#1905;&#65533;Y%A&#1216;&#65533;*&#65533;&#1721;&#65533;&#65533;M&#65533;->&#65533;.&#65533;&#65533;1&#65533;&#65533;$&#65533;vV9&#65533;r&#65533;0P&#65533;(E'P}\&#65533;&#65533;&#65533;1&#65533;&#65533;D&#65533;&#65533;&#137;+3S(&#1939;&#65533;&#65533; `&#65533;&#65533;W]&#65533;GI&#65533;s&#65533;Zz&#65533;f&#65533;ui&#65533;&#65533;%-?&#65533;&#65533;&#65533;&#65533;&#65533;M&#65533;&#65533;&#65533;&#65533;&#65533;&#65533;&#918;&#65533;I2&#65533;&#65533;vz&#65533;M*(&#65533;&#65533;&#65533;=i&#539;&#65533;rn&#65533;=&#65533;&#65533;&#65533;)Sf&#65533;&#65533;&W0)&#65533;:&#65533;k&#65533;W&#65533;%u&#65533;&#65533;&#65533;+&#65533;[V&#65533;&#65533;^&#65533;oO &#65533;&#65533;&#65533;T&#65533;&#65533;&#65533;li2&#65533;&#65533;&#65533;&#65533;b&#65533;&#65533;&#65533;&#65533;&#65533;&#65533;O&#697;&#65533;&#65533;&#65533;n&#65533;;&#65533;&#65533;"&#65533;&#65533;&#65533;&#65533;'&#65533;0&#65533;&#65533;Hd`&#65533;&#65533;H$&#65533;&#65533;&#65533;&#65533;&#65533;*&#65533;j&#1720;&#65533;&#65533;&#65533;
&#65533;2&#65533;%&#65533;&#65533;&#65533;&#14620;&#465;&#65533;G&#65533;&#65533;&#65533;+/&#65533;&#65533;2&#65533;&#65533;&#65533;f&#65533;MV(&#65533;Rnf9p&#65533;[&#65533;Q&#65533;&#65533;&#65533;{&#65533;&#65533;A=&#65533;YC&#65533;&#65533;&#65533;Df&#65533;&#65533;&#65533;&#65533;|&#65533;&#65533;&#65533;C&#65533;I.&#65533;&#65533;3&#65533;&#65533;&#65533;Vs	&#65533;2_O&#65533;&#65533;&#65533;&#65533;&#65533;|L&#65533;^:&#65533;2&#65533;jnR;T&#65533;&#65533;:&#65533;U&#65533;&#65533;&#65533;&#65533;&#65533;&#65533;&#65533;-&#65533;&#65533;&#65533;&#65533;t&#65533;&#62214;&#65533;&#65533;&#65533;>&#65533;f&#65533;^&#65533;&#65533;&#1866;&#65533;}&#65533;&#65533;^&#1054;&#65533;&#65533;&#65533;d:&#65533;N#:&#65533;&#65533;,P!&#65533;&#65533;&#65533;&#65533;Q,D&#65533;&#65533;P&#65533;:IP&#65533;&#65533;&#65533;B&#65533;!&#65533;%R&#65533;K&#65533;H&#65533;&#65533;&#65533;&#65533;&#65533;~&#65533;/&#65533;&#65533;v}&#65533;p&#65533;&#65533;&#65533;&#65533;&#65533;/b&#65533;&#65533;|#5&#758;&#65533;1&#65533;,&#65533;&#65533;&#65533;`?&#65533;b_&#65533;]&#65533;&#65533;	,p`A&#65533;&#65533;>(&#65533;&#65533;AA$N&#65533;X&#65533;&#65533;E&#65533;h0&#65533; &#65533;&#65533;@&#65533;$	 &#65533;H&#65533;&#65533; "&#65533;A&#65533;"&#65533; &#609;$ R.\&#65533;0%&#65533;2&#65533;&#65533;<&#1554;&#65533;P&#65533;G&#65533;&e&#65533;&#65533;iS&#65533;+g&#948;&#65533;&#65533;&#65533;&#65533;&#65533;&#65533;&#65533;&#65533;UkB&#65533;`&#65533;%9t&#65533;&#540;5&#65533;z&#24240;&#65533;&#65533;&#65533;,S&#65533;L(&#1068;]&#65533;y&#65533;&#65533;&#1747;&#65533;W&#65533;&&#65533;5&#65533;`&#65533;^&#65533;u&#65533;5&#65533;&#65533;&#65533;]	V5BqQ f&#65533;&#65533;&#1651; $X&#65533;52&#65533;&#1248;&#65533;&#65533;FR1&#65533;&#65533;&#65533;:$&#65533;&#859;&#65533;&#65533;&#65533;&#65533;r&#1321;RWv&#65533;Z&#65533;&#65533;q&#65533;&#593;/W&#1980;&#65533;&#65533;a&#65533;b&#65533;&#65533;C&#65533;&#65533;&#65533;&#65533;&#65533;&#65533;&#65533;w&#65533;&#65533;&#65533;&#65533;.W&#65533;&#65533;&#65533;&#65533;G&#65533;&#65533;*bdA&#719;G&#65533;;&#65533;}&#65533;&#65533;&#65533;&#65533;&#65533;&#2015;?P z&#15287;&#65533;jj&#65533; &#65533;Z(%&#65533;f&#65533;&#65533;%&#65533;$P&#65533;&#65533;&#65533;<&#65533;&#65533;&#65533;&#65533;^D9-&#65533;oBMQ^AA&#65533;&#65533;&#65533;&#65533;&#65533;&#65533;&#578;&#65533;x&#626;&#65533;&#65533;z&#65533;2&#65533;B&#65533;qE&#65533;jzi$&#65533;&#65533;&#65533;&#65533;&#65533;H!&#65533;<&#65533;&#65533;!&#65533;T&#65533;&#65533;&#65533;:&#65533;&#65533;J<&#65533;~&#65533;&#65533;= &#65533;S&#823;-&#65533;&#65533;&#65533;&#65533;&#65533;*&#65533;&#939;&#65533;<&#65533;&#65533;&#65533;&#65533;&#65533;&#65533;&#65533;&#65533;E3&#65533;&#65533;N;&#65533;$&#65533;?>&#65533;O&#65533;&#65533;&#65533;+&#65533;Z,	*&#65533;&#65533;&#65533;.t&#65533;p&#65533;&#65533;0&#65533;&#65533;^^!Q&#65533;&#65533;@_&#65533;%R]!5SOU5UU[u&#65533;&#65533;TY}uVZk&#65533;&#65533;V\O&#65533;5&#65533;UQu&#341;&#65533;U^&#65533;5V&#65533;cy&#65533;&#65533;&#65533;Xa-&#65533;VF:&#65533;&#65533;Tf&#65533;M&#65533;Wk&#65533;m&#65533;V_&#65533;&#65533;&#65533;Uh&#321;&#65533;5&#65533;\t&#65533;Uw&#65533;UM=&#65533;&#65533;&#65533;&#65533;X&#65533;DQZ&#65533;w_~&#65533;&#65533;&#65533;_&#65533;x`&#65533;6&#65533;`&#65533;~ea&#65533;^8a&#65533;#&#65533;xb&#65533;w	F&#65533;#~&#65533;I&#65533;Af&#65533;&#65533;3&#407;S H&#65533;&#65533;5P&#65533;&#65533;w&#65533;VX.&#65533;&#65533;5&#65533;ye&#65533;_n&#65533;&#65533;s&#65533;y&#65533;{&#65533;&#65533;&#30339;&#65533;&#34885;&#65533;&#65533;&#34963;&#65533;y&#65533;_&#65533;e&#65533;&#65533;&#65533;&#65533;&#65533;&#65533;&#65533;&#65533;za&#65533;&#65533;F:&#65533;Y&#65533;fYf&#65533;&#65533;>Zi&#65533;o&#65533;g&#65533;&#65533;&#65533;Yg&#65533;&#65533;6&#65533;&#65533;V&#65533;	F_&#65533;&#65533;^&#65533;l&#65533;&#65533;&#955;D&#65533;vyc&#65533;7nE&#65533;cv!&#65533;&#65533;WR&#65533;&#65533;k&#65533;S&#65533;&#65533;&#65533;&#65533;Yh|?&#65533;5&#65533;H&#65533;T&#65533;&#65533;U&#65533;&#65533;s&#65533;C}t&#65533;K7&#65533;t&#65533;S}U&#65533;&#65533;&#65533;&#1481;q&#65533;^&#65533;a&#65533;&#65533;&#65533;Qo_RT&#65533;&#65533;w&#65533;G&#65533;;&#65533;xK&#65533;&#65533;wPV&#65533;^V&#65533;|&#65533;&#65533;	&#65533;%&#65533;&#65533;&#65533;?&#65533;&#1233;.&#65533;&#65533;r&#65533;S&#65533;^{&#765;&#65533;p|O&#65533;/&#65533;&#65533;&#65533;%&#65533;|&#65533;&#65533;w&#65533;}&#65533;&#65533;o&#65533;z&#65533;AU&#65533;^U|&#65533;]&#65533;&#65533;&#65533;b&#65533;&#65533;{&#65533;&#65533;&#65533;&#65533;&#65533;wQ&#65533;&#65533;C&#65533;&#65533;&#65533;&#65533;u?&#65533;&#65533;S$&#65533;\&#65533;&#65533;&#474;TP&#65533;`&#65533;J1&#65533;<y&#65533;D&#65533;&#65533;&#49697;
&#65533;5p^&#65533;H!j6&#65533;
bc4&#65533;PE)X&#65533;
VDB^ E&#65533;0f?&#65533;&#65533;{&#65533;&#65533;&#65533;&#65533;&#65533;&#65533;&#65533;P&#65533;&#65533;#&#65533;i&#65533;G>F&#65533;~&#65533;&#10668;8E,Z&#65533;&#65533;)&#65533;"&#65533;&#65533;E/&#65533;&#65533;cc&#632;E3.&#65533;x%$!	h&#65533;_&#65533;&#65533;^Lc&#65533;&#65533;&#677;&#65533;&#65533;u&#65533;&#65533;&#65533;&#1546;&#65533;&#65533;Q&#65533;Q&#65533;&#65533; A&#65533;A-f&#65533;pr#&#65533;&#65533;&#65533;E_&#65533;"&#65533;&#65533;t&#65533;*&#65533;FB&#65533;&#65533;*U(V&#65533;4&#65533;p&#65533;3` /&#65533;b&#65533;V&#65533;$HA&#65533;.&#65533;1&#65533;t|d,&#65533;XE&#65533;({&#65533;I&#65533;W&#65533;&#65533;&#65533;&#27146;9&#65533;&#1240;&#65533;K&3&#65533;)Lb"S&#65533;&#740;f3&#65533;&#65533;?k&#65533;f&#65533;&#65533;&#65533;f7&#65533;&#65533;Lp.&#65533;&#65533;&#65533;&#65533;8&#65533;7t&#65533;b&#65533;&#65533;+&#1721;&#65533;tN&#65533;&#65533;&#65533;&#65533;&#65533;8&#65533;	L|&&#65533;&#65533;&#65533;|&#65533;5&#65533;IN&#65533;&#65533;&#65533;&#320;&#65533;&#65533;&#65533;&#705;&#65533;O&#65533;&#667;f4&#65533;IPgA&#65533;f2&#65533;dT5&#65533;4&#65533;)&#65533;&#65533;j&#65533;&#65533;&#65533;&#65533;"&#65533;&#65533;&#65533;tT4{&#65533;
!8C&#65533;	m&#65533;5&#65533;L&#65533;>&#1246;-1<]&#65533;&#65533;| !&#65533;X&#65533; &#65533;&U&#65533;KejS&#65533;&#65533;T&#65533;FU&#65533;S&#65533;jU&#65533;zU&#65533;fU&#65533;[&#65533;jW&#65533;&#65533;U&#65533;&#65533;u&#65533; F&#65533;H>&#65533;@&#65533;kek[&#65533;&#65533;V&#65533;&#65533;U&#65533;s&#65533;+Wq&#65533;&#65533;&#65533;&#65533;$u&#65533;k_&#65533;&#65533;W&#65533;V&#65533;&#65533;5kn8%&#65533;&#65533;$V&#65533;&#65533;elc&#65533;X&#65533;FV&#65533;&#65533;&#65533;&#65533;le-{Y&#65533;fV&#65533;&#65533;%&#65533;`&#65533;z&#65533;&#65533;&#1675;&#65533;&#65533;%miM{Z&#1318;V&#65533;&#65533;emkM&#65533;&#65533;&#65533;&#65533;&#1461;&#65533;&#65533;mmm{[&#65533;&#65533;V&#65533; &#65533;PZ&#65533;z&#65533;&#65533;W&#65533;&#65533;%nq&#65533;&#65533;Z&#1998;D&#65533;&#65533;8ns&#65533;&#65533;\&#65533;FW&#65533;x%&#65533;(RAT&#65533;fW&#65533;&#65533;&#65533;nw&#65533;)z&#65533;&#65533;%oy&#65533;{^&#65533;&#65533;Eo{&#65533;&#65533;^&#65533;b&#65533;S&#65533;Y/*&#65533;_&#65533;&#65533;W&#65533;&#65533;&#65533;M&#1482;&#65533;&#65533;W&#65533;&&#65533;v&#65533;[`'X&#65533;&#65533;M&#65533;&#65533;D&#65533;GX&#65533;&#65533;&#65533;(|ag&#1586;&#65533;&#65533;p&#65533;=&#65533;a&#65533;&#65533;#&&#65533;&#65533;OSb&#65533;X&#65533;+fq&#65533;&#65533;>&#65533;X&#65533;&#1885;&#65533;m|&#65533;&#65533;X&#65533;;.&#65533;&#65533;y&#65533;c &#65533;&#65533;&#65533;A&r&#65533;5ka#'Y&#594;&&#65533;&#65533;&#65533;&#65533;&#65533;&#65533;S&#65533;&#65533;|&#65533;$&#65533;&#65533;[&#65533;&#65533;l&#65533;&#65533;e"{&#65533;c&#65533;&#65533; !&#65533;   ,&#65533; &#65533; &#65533;&#65533;  &#65533; H&#65533;&#65533;&#65533;&#65533;*\&#560;&#65533;&#199;#J&#65533;H&#65533;&#65533;&#331;3&#65533;*HJ&#65533;&#396; C&#65533;I&#65533;&#65533;&#595;(S&#65533;\&#626;&#65533;&#727;0c&#668;I3&#65533;&#65533;&#65533;8s&#65533;,P&#65533;?&#65533;*&#65533;(&#1123;F&#65533;"]&#65533;&#65533;)&#1255;N&#65533;B&#65533;Z&#1282;&#65533;&#65533;X&#65533;ba&#65533;+&#1519;,Lp@@&#65533;EP-&#65533;P&#65533;v&#65533;&#1782;p&#65533;&#653;Kw&#65533;&#1914;x&#65533;&#65533;&#65533;&#65533;w&#65533;&#2038;-&#65533;5&#65533;C&#65533;&#198;#^&#65533;&#65533;1&#65533;&#462;#C&#65533;,&#65533;2d0&#65533;&#825;&#65533;&#65533;&#992;C&#65533;&#65533;&#65533;,DQX&#65533;&#65533;&#65533;&#65533;&#1456;_&#718;M{&#65533;&#65533;&#1720;o&#65533;&#65533;&#65533;{&#65533;&#65533;&#65533;&#65533;]&#65533; 
&#65533;&#65533;`&#65533;&#323;+&#65533;&#65533;|&#65533;&#65533;&#65533;-0}&#65533;b(&#65533;k9&#65533;&#669;&#65533;&#65533;&#65533;&#4043;&#65533;&#65533;&#65533;&#65533;@&#65533;CZ&#65533;&#65533;&#65533;&#65533;&#65533;`8h&#65533;qm&#65533;&#65533;&#65533;&#65533;&#2031;&#65533;?&#65533;&#65533;&#65533;&#65533;}Qf&#65533;e&#65533;`&#65533;&#65533;A@&#65533;@=&#65533;&#65533;j&#65533;=&#65533;!tv&#65533;&#65533;&#65533;mWz&#65533;&#65533; &#65533;&#65533;&#65533;vb$g&#65533;&#65533;&&#65533;&#65533;&#65533;v4zh#&#65533;8&#65533; &#65533;ocMhQq&#65533;I&#65533;&#65533;Di$Tl&#65533;&#65533;j1&#65533;&#65533;&#65533;&#65533;+&#65533;&#65533;'&#65533;&#65533;D&#65533; &#1430;]E@&#65533;&#65533;WF&#65533;:&#65533;i&#65533;@&#65533;!4&#65533;Y-V&#65533;b&#65533;S&#65533;Y&#1820;r&#65533;I&#65533;v&#65533;&#65533;z&#65533;y&#65533;p&#65533;D&#65533;8h&#65533;''&#65533;&#65533;&#65533;&#65533;&#65533;&#65533;p6&#65533;&#65533;OR&#65533;&#10582;f&#65533;&#39322;v&#65533;&#39390;&#65533;
&#43545;r&#65533;&#65533; &#65533;y(CJ&#65533;&#65533;*}AY&#65533;&#65533;&#65533;z&#65533;A&#65533;&#65533;Z&#625;'&#65533;aq&#65533;+|&#65533;&#65533;*l&#65533;&#65533;kl&#65533;]:&#2027;&#65533;F&#65533;&#65533;E&#65533;&#65533;&#65533;V&#65533;j&#65533;)&#1630;&#65533;UJ&#65533;O&#65533;&#65533;&#65533;K&#65533;&#27019;&#65533;&#65533;j&#65533;&#65533;&#65533;
Z&#65533;&#65533;"&#65533;*
&#65533;y&#65533;&#65533;&#65533;&#65533;&#65533;D&#65533;<&#6187;<&#65533;&#65533;@&#65533;&#65533;p&#65533;l	&#301;VL&#65533;&#65533;eX&#65533;&#65533;q&#65533;o&#65533;W
4&#65533;&#42344;DLD,&#65533;&#65533;pu$N|&#1829;./D"&#65533;&#65533;&#65533;&#65533;&#65533;6&#65533;&#65533;&#65533;&#65533;&#65533;P&#65533;&#65533;&#65533;<&#65533;&#65533;1&#65533;jqD&#65533;&#65533;w&#65533;&#65533;96]&#65533;P'tAV&#65533;&#65533;S&#65533;S&#65533;d&#65533;&#65533;GCt5&#65533;a&#65533;&#65533;e&#65533;&#65533;&#65533;,&#65533;evO$nW&#65533;%:&#65533;@8&#1501;&#65533;&#65533;x?&#65533;&#65533;&#65533;k&#65533;&#65533;oa}&#65533;Dt&#65533;&#65533;N&#65533;& &#65533;&#65533;&#65533;Lo&#514;R>&#65533;P&#65533;U&#1968;&#65533;JNW,&#412;U&#65533;a&#1813;&#65533;s&#65533;&#65533;&#530;&#65533;L&#65533;!&#65533;&#65533;z&#48179;&#65533;9IV3&#65533;&#65533;i'&#65533;&#1916;&#65533;&#65533;&#65533;d&#65533;0&#65533;&#65533;4f&#65533;&#65533;'R&#65533; &#65533;9&#65533;Y&N&#65533;&#1164;W&#65533;&#65533;n/v0|W&#65533;]X(C((&#65533;W&#65533;&#65533;9M]?&#65533;uXam,&#65533;&#65533;Z&#1707;&#65533;n&#65533;&#65533;)&#65533;&#1134;q&#65533;&#65533;&#65533;&#65533;&#65533; {G@]A&#65533;g&#65533;S&#65533;T&#65533;,&#65533;"r
[kVs&#65533;&#65533;I&#65533;p `&#65533;&#65533;&#65533;A&#65533;&1&#65533;&#65533;)w&#65533;&#65533;p&#65533;&#65533;\7&#65533;&#65533;&#65533;b&#65533;[&#65533;&#65533;$&#65533;&#136;P|&#65533;&#65533;&#65533;&#65533;v&#65533;:``	)&#65533;&#65533;&#65533;&t)&#65533;5&#65533;yB&#65533;Ltn8&#65533;&#65533;(P &#65533;&#65533;y&#65533;&#65533;&#605;hnH&#778;&#65533;.X&#65533;,&#65533;
{O&#65533;&#65533;&#65533;&#777;&#65533;0d!A&#65533;7&#65533;&#65533;9d}&#65533;s&#65533;T&#65533;^hEjY&#65533;d&#65533;F&#65533;&#65533;iBl< &#65533;&#65533;&#65533;	"@{&#251;&#65533;[t&#323;lja}d&#1372;(&#65533;<~&#65533;&#525;y&#65533;&#65533;E&#65533;&#65533;'&#65533;+T	&#65533;&#65533;&#65533;&#65533;&#65533;&#65533;&#65533;&#65533;&#65533;&#1336;$Y&#65533;n&#65533;q&#65533;&#65533;&#65533;&#65533;&#65533;Ks&#65533;&#65533;R&#65533;'C&#65533;&#1164;&#65533;S _v"#.D\|J&#65533;&#65533;&#65533;&#65533;&#65533;f2&#65533;N&#65533;R&#65533;&#65533;,&&#65533;&#65533;&#65533;&#401;T&#65533;1&#1638;u&#65533;Q&#1393;`D&#65533;90Q&#65533;&#65533;&#65533;&#65533;<&#65533;:cD?&#65533;uk&#65533;&#65533;P$&#65533;&#65533;&#65533;&#65533;&#65533;++&#65533;&#65533;&#65533;&#436;&#65533;C&#65533;M&#65533;|&#65533;&#65533;&#65533;&#65533;fI94 &#65533;&#65533;&#65533;.&#65533;KH&#65533;s&#65533;M&#65533;Q=&#65533;M&#65533;&#65533;-5Pz&#65533;37&#65533;&#1102;6sF&#241;&#65533;&#65533;&#1494;&#65533;$&#65533;&#65533;&#65533;&#65533;CC&#65533;;J0@&#65533;&#65533;&#65533;&#65533;&#65533;&#65533;&#922;&#65533;&#1254;5M&#65533;2&#65533;&#65533;
 Pr&#65533;&#65533;P&#35428;&#65533;|&#65533;8&#65533;&#65533;g&#65533;&#65533;&#65533;&#65533;&#65533;0)&#65533;]&#65533;&#65533;/%m&#65533;B?&#65533;&#65533;|f&#65533;K&#31052;&#65533;tR&#65533;Jj&#65533;&#65533;s0ELl&&#65533;L&#65533;&#65533;&#65533;&#65533;p&#65533;&#33566;&#65533;	&#65533;1p &#65533;j&#65533;&#65533;&#65533;k&#65533;&#65533;R&#65533;+&#65533;&#65533;B&#65533;&#65533;N!&#65533;j&#65533;&#65533;&#65533;&#65533;&#1243;:&#65533;&#65533;&#65533;&#65533;&#65533;Z&#65533;&#65533;.&#65533;U&#65533;IC&#65533;QrOA5&#65533;&#65533;&#65533;a&#65533;ju<&#65533; &#65533;&#65533;A&#65533;&#32557;J&#65533;:U&#65533;g&#65533;&#65533;G&#65533;&#65533;>T;&#65533;&#65533;l -&#65533;IM&#65533;&#65533;q&#65533;[&#65533;&#65533;&#825;j-w]&#1772;&#65533;&#65533;&#1520;&#65533;R&#65533;])&#65533;&#65533;cA&#65533;V&#65533;/J&#952;&&#65533;&#65533;&#65533;B&#1467;&#65533;&#65533;&#65533;,&#65533;&#65533;&#65533;&#65533;-&#65533;U&#65533;	Q&#65533;dTSr&#65533;c&#65533;&#65533;h&#65533;&#65533;BW"&#267;&#835;%|^&#65533;&#65533;&#65533;`5:Wc&#65533;&#65533;*&#65533;&#65533;g}&#65533;&#65533;&#65533;}%F&#65533;b
&#65533;u&#65533;u&#1335;&#65533;Ka&#65533;Zx&#65533;&#65533;&#65533;+l&#1655;&#65533;r&#65533;&#65533;&#65533;&#65533;&`&#65533;&#65533;&#65533;&#65533;D&#65533;&#65533;&#65533;&#65533;$g_&#65533;&#65533;~&#65533;&#65533;&#65533;&#65533;&#65533;d&#65533;t&#1840;&#65533;&#65533;&#65533;&#65533;M/S&#65533;&#65533;&#1661;&#65533;7R&#65533;&#65533;&#65533;&#65533;Q&#65533;M&#65533;&#65533;&#65533;Y&#65533;&#65533;\kBJ&#65533;e&#65533;-&#65533;
5&#65533;A&#65533;H&#65533;6}&#65533;&#65533;&#65533;&#65533;N&#65533;&#65533;&#948;&#65533;`&#65533;&#65533;\3&#65533;&#304;&#65533;*&#65533;y$ec&#65533;&#1187;U4&#65533;&#65533;&#65533;&#1875;u&#65533;Se{JI&#65533;k&#65533;Mc&#65533;g&#65533;T&#65533;}&#65533;&#65533;&#65533;&#65533;&#65533;&#65533;&#65533;V&#65533;^A*||&#65533;&#65533;&#65533;&#65533;)~/4&#65533;#JX&#65533;&#65533;&#65533;"YdK&#65533;,&#65533;'50&#65533;&#65533;G&#65533;u&#65533;g&#65533;&#65533;&#65533;	&#65533;"+V&#65533;z&#65533;&#65533;&#380;Q&#65533;&#936;&#65533;(&#65533;y&#65533;W&#65533;v&#65533;&#65533;&#65533;&#65533;v+&#65533;&#65533;&#65533;Yk&#65533;&#65533;&#65533;&#65533;>;&#65533;&#65533;&#65533;L&#65533;&#65533;&#65533;[@	&#65533;&#65533;&#65533;&#65533;&#65533;z&#65533;f &#65533;&#65533;@&#65533;&#65533;&#65533;&#65533;&#65533;II&#65533;&#65533;&#65533;&#1450;&#65533;|\&#65533;r&#65533;Y4&#65533;&#65533;(&#65533;&#65533;q&#65533;Ejal&#65533;&#49928;&#1997;"u&#65533;}&#65533;&#65533;&#65533;&#65533;&#65533;&#65533;&#65533;D]9&#65533;&#593;c&#65533;&#65533;&#65533;ok&#65533;&#1313;J&#65533;6I&#65533;&#65533;&#65533;c&#65533;U&#65533;9&#65533;3[&#65533;&#65533;?[T&#65533;&#65533;N&#65533;0Vy&#65533;*&#65533;&#65533;F&#65533;{&#1723;GV&#65533;	&#65533;&#65533;&#65533;j}&#65533;&#560;&#65533;Mz5&#65533;&#1433;0]5&#65533;V&#65533;&#65533;ky&#65533;E&#65533;P&#65533;;6&#65533;k&#65533;&#65533;&#65533;9;&#65533;h&#65533;U&#65533;&#65533;i
&#1796;#&#65533;&#65533;
&#65533;&#65533;&#65533;e&#65533;B&#65533;<=&#65533;rH&#65533;&#65533;bz#&#65533;a&#65533;&#65533;s&#1556;&#65533;qU&#65533;VJ&#65533;&#65533;&#65533;&#65533;~rN&#65533;&#65533;ieF4&#65533;.&#65533;&#65533;&#65533;d^&#65533;iH&#65533;&#65533;d-o&#65533;]&#65533;Y	p&#65533;&#65533;&#65533;r$&#65533;&#65533;(m,&#65533;s&#65533;&#65533;&#65533;;&#65533;&#65533;H&#65533;&#65533;&#65533;&#65533;&#65533;'&#65533;&#65533;&#65533;&#65533;&#65533;b^&#65533;&#65533;lm&#65533;%&#1398;,&#65533;&#65533;H&#65533;T-[7&#814;&#65533;&#65533;&#65533;&#65533;&#65533;:-&#65533;6&#65533;p&#65533;!	&#65533;]&#65533;&#65533;&#65533;&#65533; &#65533;"^Xb.&#65533;~&#65533;&#65533;wr&#65533;)&#65533;&#65533;&#65533;&#65533;&#65533;@&#740;&#924;&#65533;3&#65533;&#65533;&#65533;]&#65533;&#65533;&#65533;&#65533;&#65533;&#1745;'&#65533;2&#65533;&#65533;&#65533;&#65533;&#65533;&#65533;&#65533;8&#65533; `&#65533;'
&#65533;&#65533;z&#65533;^&#65533;4&#65533;T&#65533;G7&#65533;g9&#65533;h&#65533;&#65533;A&#65533;&#65533;s&#65533;&#65533;1aBtYU(&#65533;S#&#65533;6&#65533;&#65533;&#65533;&#65533;
&#65533;1&#65533;0&#65533;&#65533;v	&#65533;U*&#65533;duJC&#65533;"&#65533;&#65533;&#65533;&#65533;y1Qv&#65533;d`&#65533;&#65533;Hf|Dfa&#65533;a&#65533;g5&#65533;)!&#65533;
&#65533;W&#65533;&#65533;&#65533;*Px!&#65533;&#65533;&#65533;z&#65533;&#65533;x~&#65533;v&#65533;&#65533;\&#65533;3E&#65533;&#65533;mc&#65533;W&#65533;&#65533;?)&#65533;[,&#65533;~s&#65533;wp&#65533;~&#65533;H5&#65533;14)&#65533;O&#65533; &#65533;"&#65533;&#65533;! U&#65533;a&#65533;!&#65533;zQ4:f,&#65533;vy&#65533;CE&#65533;&#65533;&#65533;hiAn&#65533;t&#65533;FQ&#65533;y&#65533;&#65533;&#65533;6#&#65533;Ax&#65533;T&#1121;&#65533;&#65533;~&#65533;&#65533;&#65533;&#65533;&#65533;G&#65533;&#65533;
]&#517;^&#65533;&#65533;Gm&#65533;AS&#65533;ts	u&#65533;&#65533;&#65533;{&#259;2A>{P&#65533;+&#65533;5&#65533;_W&#65533;&#65533;u&#65533;&#65533;&#65533;ge&#65533;@(&#65533; @ R&#65533; ` 
&#65533;,&#65533;|&#65533;2&#65533;&#65533;8/.h&#65533;R&#65533;&#65533;\&#65533;Sg&#65533;&#65533;&#1217;,&#65533;q&#65533;~\&#65533;j&#65533;&#65533;&#65533;&#65533;~&#65533;&#65533;g&#65533;5vY&#65533;J&#65533;vB&#65533;Wma&#65533;&#65533; &#65533;&#65533;&#65533;}&#65533;&#65533;&#65533;&#65533;&#65533;P  &#65533;8x=4&#65533;&#65533;!#B5,&#65533;&#65533;^b&#65533;h&#65533;G:;H&#65533;{3Q1&#65533;Z&#65533;&#65533;&#65533;&#65533;O&#65533;&#65533;#&#65533;&#65533;_w'&#65533;&#65533;&#65533;R,"PP &#65533; &#65533; P 0&#65533;(U:&#65533;6&#65533;x"&#65533; -&#65533;3&#65533;wR&#65533;1)*&#65533;&&#65533;"&#65533;O&#65533;9&#65533;S&#65533;&#65533;&#65533;&#65533;&#65533;u&#504;&#65533;&#65533;&#65533;<HxoY&#65533;~&#65533;&#65533;E&#65533;:-%:&#65533;&#65533;2&#65533;&#65533;B&#65533;VC(&#65533;X&#65533;v&#65533;&#65533;v&#65533;YB&#65533;&#65533;&#65533;\&#65533;&#65533;Z&#390;&#65533;C&#62991;&#65533;&#65533;Xsxkh&#65533;x1B;&#65533;&#65533;$&#65533;fB&#65533;R`&#65533;+&#65533;%&#65533;[&#1541;&#65533;&#65533;&#65533;&#65533;&#65533;&#65533;H,&#65533;&#65533;&#65533;&#65533;%=&#65533;&#65533;A&&#65533;&#65533;q4a&#65533;y&#65533;d&#65533;Z0)t&#65533;"&#65533;W&#65533;n&#65533;&#65533;}&#65533;&#65533;A*W9_c&#65533;[w&#65533;&#65533;)&#65533;&#65533;&#65533;&#65533;&#65533;z&#1929;&#65533;/&#65533;&#65533;&#65533;&&#65533; P&#65533;y
&#65533; D`&#65533;&#65533;&#1630;&#65533;&#65533;i&#65533;&#65533;)&#65533;&#65533;9&#65533;&#65533; &#65533;&#65533;&#65533;&#65533;&#65533;&#65533;&#65533;y&#65533;&#65533;)&#65533;&#65533;&#65533;&#65533;&#65533;Y&#65533;&#65533;9&#65533;&#65533;i&#65533;&#670;z
&#65533;&#65533;&#65533;&#65533;Z&#65533;&#65533;	&#65533;&#65533;&#65533;&#65533;&#65533;9&#65533;&#44641;&#65533;	&#65533;&#65533;&#65533;&#1630;$z&#65533;&#65533;&#65533;&#65533;&#65533;&#65533;&#65533;&#65533;&#65533;&#1631;0&#65533;&#65533;j&#65533;,Z&#65533; &#65533;&#65533;*&#65533;&#65533;&#1634;:&#65533;&#65533;&#65533;&#1635;<&#65533;&&#65533;(&#65533;.&#65533;&#65533;9&#65533;&#65533;7&#65533;&#65533;KJ&#65533;P&#65533;&#65533;&#65533;&#65533;&#65533;)&#65533;
&#65533;E&#65533;+&#65533;
)&#65533;
U&#660;R&#65533;&#65533;&#65533;Y&#65533;&#37470;S&#1698;Q&#65533;&#65533;@&#65533;&#65533;(&#65533;
&#65533;g&#65533;,&#65533;&#65533;/&#65533;&#65533;
u&#65533;
x&#65533;&#65533;w&#65533;&#65533;y&#1703;~&#679;&#65533;&#65533;&#65533;&#65533;&#65533;Z&#65533;&#65533;z&#65533;&#65533;&#65533;&#65533;&#65533;&#65533;&#65533;&#65533;&#65533;&#1703;{&#65533;v
&#65533;&#65533;&#65533;&#65533;&#65533;Z&#65533;&#65533;z&#65533;&#65533;&#65533;&#65533;&#65533;&#65533;&#65533;&#65533;&#1704;:&#65533;@&#65533;0&#65533;&#65533;&#624;&#65533;@&#65533;&#65533;Z&#65533;&#65533;&#43601;&#65533;
&#65533;&#1157;Ui&#65533;/&#65533;&#65533;
&#65533;&#65533;
u&#1707;&#65533;j&#65533;u&#65533;&#65533;&#65533;&#65533;&#65533;&#683;&#65533;
&#65533;&#65533;&#683;&#314;&#65533;&#778;&#65533;&#65533;`&#65533;&#65533;&#65533;&#1034;&#65533;&#65533;:&#65533;&#65533;Z&#65533;&#842;&#65533;&#65533;&#1707;&#65533;Z&#65533;&#65533;&#65533;&#65533;
&#65533;&#65533;0&#65533;&#65533;&#1709;&#65533;Z&#65533;&#65533;J&#65533;&#65533;&#65533;&#65533;J&#65533;&#65533;&#1708;&#1146;&#65533;&#65533;&#65533;&#65533;&#65533;J&#65533;&#65533;Z&#65533;&#65533;&#65533;&#65533;&#65533;
&#65533;&#65533;zj&#65533;&#65533;&#65533;&#65533;&#65533;&#65533;&#65533;
&#65533;&#65533;Z&#65533;&#65533;:
&#751;&#528;&#65533;&#65533;&#65533;

K&#65533;&#65533;&#65533;&#65533;&#65533;j&#65533;&#65533;&#65533;&#65533;
{
&#65533;&#65533;&#65533;T&#65533;&#65533;&#65533;:&#65533;$[&#65533;&{&#65533;(/&#65533;&#65533;,&#1778;.&#65533;&#65533;0&#65533;,&#65533;&#304;
5&#65533;&#65533;
&#65533;&#65533;+&#65533;&#65533;2&#1779;,&#65533;&#65533;>&#65533;&k&#65533;*&#65533;B{&#65533;%+&#65533;k&#65533;&#65533;&#65533;&#560;&#65533;b&#65533;&#65533;&#65533;&#65533;=&#65533;&#65533;&#1649;&#65533;&#65533;&#65533;&#65533;x&#65533;]H&#65533;&#65533;&#1653;`&#65533;&#65533;'/b&#65533;&#65533;e&#65533;d&#65533;&#65533;g&#1781;&#65533; j&#65533;&#65533;i;&#65533;l&#65533;&#65533;a&#65533;&#65533;t&#65533;lk&#65533;x&#65533;|+&#65533;z&#65533;&#65533;q+&#65533;6K&#65533;@&#65533;&#65533;@Y+/o&#65533;&#65533;c&#1784;z&#48577;&#759;&#65533;;&#65533;&#65533;{&#65533;&#65533;+&#65533;&#65533;&#48657;&#65533;&#65533;[&#65533;&#65533;&#65533;
&#65533;&#65533;_&#65533;&#65533;&#65533;&#65533;&#65533;&#65533;[&#65533;&#65533;&#65533;&#65533;`+r&#1780;&#65533;0&#65533; &#65533;&#65533; &#65533;k&#65533;&#65533;[&#65533;rJ&#65533;&#65533; &#65533;&#65533;-&#65533;x&#65533;&#65533;&#1961;&#65533;&#65533;&#65533;&#65533;&#65533;;&#65533;&#65533;&#65533;&#65533;\X&#65533;&#795;&#65533;&#65533;&#65533;r&#65533;&#65533;H&#65533;&#65533;+&#65533;&#65533;+&#65533;&#65533;+&#65533;&#571;&#65533;&#65533;[
&#65533;&#65533;&#65533;&#65533;&#65533;&#65533;&#65533;
Z&#65533;&#65533;&#1403;&#65533;&#1579;&#65533;&#65533;K&#65533;&#65533;k&#65533;&#65533;&#65533;&#1819;&#65533;&#65533;&#65533;&#65533;&#65533;&#555;&#65533;&#65533;
D&#65533;8&#65533;&#65533;&#45822;&#65533;[&#65533;&#65533;;&#65533;&#65533;&#65533;\&#65533;
&#640;&#65533;&#65533;<&#65533;&#65533;&#65533;&#65533;&#65533;&#65533;&#731;&#65533;+&#65533;&#65533;&#65533;&#65533;\&#65533;&#65533;{&#65533;&#65533;&#65533; |&#65533;&#830;&#65533;&#65533;&#65533;&#65533;&#65533;&#65533;&#65533;&#65533;&#65533;&#65533;P&#65533;[&#65533;&#65533;K&#65533;<&#65533;&#65533;&#65533;&#65533;]+*&#65533;&#65533;6|&#65533;<l&#65533;&#65533;&#65533;&#65533;5&#65533;&#65533; &#65533;&#65533;&#65533;&#65533;]&#65533;&#65533;@
&#65533; &#65533;CL&#65533;&#65533;&#65533;&#65533;&#65533;&#65533;&#65533;<&#291;@&#65533;&#65533;&#288;0
&#65533;&#65533;&#65533;&#683;&#65533;&#65533;0P&#65533;&#65533;,&#65533;E&#65533;&#65533;|&#65533;&#65533;N|&#65533;&#65533;&#65533;b<&#65533;l&#65533;&#65533;Q|&#65533;ql&#65533;ol&#65533;d\&#65533;N&#65533;&#65533;vl&#65533;&#65533;H&#65533;&#65533;[&#65533;&#65533;&#130;<&#65533;6\&#65533;,&#65533;&#65533;&#65533;&#65533;
d{&#65533;&&#65533;&#65533;&#1419;&#65533;y|&#65533;&#65533;v&#65533;&#65533;&#65533;&#65533;</aL&#65533;Q&#829;%&#65533;
&#65533;k&#65533;L\&#65533;&#65533;8
&#65533; &#65533;P&#147;,&#65533;q&#1851;=&#65533;&#65533;.8&#65533;&#65533;&#65533;&#65533;&#65533;&#65533;&#65533;g,&#160;&#65533;&#65533;&#65533;{&#65533;&#1794;&#65533;;&#65533;&#65533;&#65533;&#65533;SL&#406;
&#65533;L&#65533;L&#512;&#65533;&#65533;0&#65533;&#65533;&#65533;&#65533;-(
&#65533;@&#65533;&#65533;&#65533;&#432;&#65533;&#65533;&#65533;&#65533;&#65533;r[&#162;&#65533;&#65533;&#65533;&#1565;&#65533;l&#65533;Q
&#65533;&#65533;&#65533;&#411;&#374;&#65533;&#65533;&#65533;&#1797;a,&#702;&#65533;&#65533;&#65533; &#65533;](&#65533;[
&#65533;&#65533;&#65533;|&#65533;B&#65533;&#65533;&#65533;&#502;*&#65533;[&#65533;&#65533;&#65533;&#65533;&#65533;BL&#465;&#735;\&#65533;y&#65533;&#65533;&#65533;&#65533;&#65533;&#65533;&#65533;&#1086;&#65533;&#65533; /&#65533;K&#684;&#65533;&&#65533;&#65533;&#65533;&#65533;&#65533;-&#65533;,&#514;k,&#65533;&#65533;&#65533;&#65533;&#65533;&#1628;&#65533;&#65533; ;&#65533;&#65533;B&#65533;&#65533;&#65533;&#65533;&#65533;m&#65533;&#65533;0'&#65533;&#65533;&#1099;&#1190;&#65533;&#65533; &#65533;
&#65533;&#65533;&#65533;&#65533;v&#496;&#65533;&#65533;x&#65533;x&#1851;&#65533;&#65533;z0&#65533;&#65533;V-&#65533;1&#65533;&#65533;&#65533;&#45411;&#65533;&#1354;;&#65533;^}&#1195;&#65533;&#65533;(&#65533;&#65533;&#130;i]&#65533;_K&#65533;T&#65533;&#65533;l&#65533;&#1192;&#1137;a&#65533;&#65533;c}&#65533;a&#65533;&#65533;TY&#65533;tM
&#65533;&#65533;
&#65533;&#193;&#65533;&#134;&#65533;&#65533;{&#65533;&#65533;m&#65533;&#65533;&#65533;&#1523;&#65533;&#65533;`&#65533;^&#65533;|&#65533;&#65533;w&#65533;&#65533;p &#65533;L&#65533;,&#65533;&#65533;;&#65533;&#65533;&#65533;&#65533;n&#65533;&#65533;*&#65533;i&#65533;
&#65533;&#65533;
"&#891;j&#65533;y&#65533;&#65533;`&#65533;&#65533;&#65533;&#65533;q&#65533;`&#1715;:&#65533;&#65533;&#65533;&#65533;&#1422;&#65533;&#1672;&#65533;z&#65533;I&#65533;&#65533;&#65533;&#65533;&#1777;i&#65533;&#65533;&#65533; Q	&#65533;&#65533;&#65533;[&#65533;&#65533;&#65533;	0&#65533;-&#65533;&#65533;&#65533;]&#65533;-<&#65533; &#65533;&#65533;-&#1613;&#65533;&#65533;=&#65533;&#65533;]&#65533;&#65533;m&#1923;&#65533;&#65533;&#65533;&#65533;&#65533;&#65533;&#65533;&#65533;&#65533;&#1101;&#65533;	QP&#65533;&#65533;&#65533;&#65533;E &#65533;}&#65533;&#65533;&#65533;&#65533;&#65533;&#65533;]&#65533;&#65533;}&#65533; n&#65533;&#65533;m&#65533;&#65533;&#65533;&#65533;]&#65533;&#1922;&#65533;&#65533;&#65533;&#65533;Q&#65533;&#65533;&#65533;y&#65533;&#65533;-&#65533;&#65533;2 &#65533;.&#65533;q&#65533;&#65533;&#65533;
2&#65533;&#1726;&#65533;,&#65533;&#65533;7&#65533;&#65533;-&#1981;&#65533;
6P&#65533;&#65533;&#65533;
.&#65533; "&#65533;&#65533;&#65533;&#65533;8.&#65533;&#65533;&#65533;&#65533;m&#65533; &#65533;H	&#65533;&#65533;J&#65533;*&#65533;&#65533;x8&#65533;W&#65533;&#65533;R>&#65533;W&#65533;P6&#65533;T&#65533;&#65533;Z&#65533;&#65533;\&#65533;&#65533;^&#65533;%&#65533;&#65533;&#65533;&#65533;&#65533;d^&#65533;(A&#65533;2&#65533;&#65533;f&#65533;&#65533;ln&#65533;L&#65533;m&#65533;r.\8&#65533;v~&#65533;&#65533;Q2x&#65533;&#65533;~&#1388; &#65533;&#65533;
|&#65533;&#65533;~&#65533;&#65533;~&#65533;&#65533;&#30800;&#65533;&#65533;
&#65533;&#65533;&#651;>&#65533;k~&#65533;1&#35664;0&#65533;&#65533;&#65533;[&#65533;&#65533;&#65533;&#65533;&#65533;8<&#1500;>&#65533;d&#65533;&#65533;&#65533;&#65533;&#1892;&#65533;&#65533;c%&#65533;&#65533;&#65533;&#65533;&#65533;&#65533;J&#65533;&#65533;&#65533;>&#65533;^&#65533;~&&#65533;&#65533;&#65533;j~&#65533;.>2&#65533;&#65533;&#65533;&#65533;<&#65533;&#65533;&#65533;&#65533;^&#52435;xGn&#65533;&#670;5&#65533;>&#65533;&#65533;&#65533;&#65533;&#65533;&#65533;&#65533;&#65533;>&#65533;&#65533;&#65533;H&#65533;~&#65533;&#65533;&#65533;&#65533; 0
&#65533;&#65533;&#65533;"&#65533;&#65533;&#65533;R&#65533;&#65533;.&#65533;&#65533;&#65533;#&#65533;~&#65533;&#65533;>&#65533;>&#65533;&#65533;&#65533;&#65533;N&#65533;>&#65533;&#65533;&#65533;.&#65533;~&#65533;&#65533;&#65533;&#65533;&#65533;I&#65533;&#65533;&#65533; &#65533;&#65533;&#65533;&#65533;&#65533;_&#65533;
O&#65533;&#65533;&#65533;&#65533;&#65533;	?&#65533;&#65533;&#65533;?&#65533;@&#65533;/&#65533;&#65533;p&#65533;?&#65533;A	&#65533;N&#65533;(&#65533;&#65533;@,&#65533;&#65533;&#65533;0&#65533;21o&#65533;&#65533;3&#65533;8&#65533;&#65533;  &#65533;,o&#65533;:&#65533;&#65533;@?&#65533;<&#65533;&#65533;0&#65533;H&#65533;&#65533;J&#65533;&#65533;L&#65533;&#65533;&#65533;&#65533;N&#65533;&#65533; !&#65533;   ,&#65533; &#65533; &#65533;&#65533;  &#65533; H&#65533;&#65533;&#65533;&#65533;*\&#560;&#65533;&#199;#J&#65533;H&#65533;&#65533;&#331;3"D5&#65533;TA&#65533;Ajl(I&#65533;&#65533;&#65533;(S&#65533;\&#626;&#65533;&#727;0c&#668;I&#65533;&#65533;MQ&#65533;n&#65533;&#809;&#65533;T&#65533;T2&#65533;
-&#65533;
&#65533;&#65533;T&#65533;f&#65533;"T'J&#65533;N&#65533;J&#65533;:&#65533;J&#65533;[&#65533;&#65533;@&#65533;Yf9XjQ&#65533;	$D&#65533;V &#1781;i&#65533;&#65533;&#65533;m\&#65533;s&#65533;&#1213;&#65533;7/_&#65533;&#65533;&#65533;
&#65533;KX&#65533;a&#65533;r&#65533;*N&#65533;X&#65533;&#15628;#;&#65533;,&#65533;&#65533;e&#65533;%3f&#65533;&#65533;&#65533;d":&#65533;v&#65533;&#65533;&#65533;c"&#65533;7&#65533;|Y1&#65533;&#624;&#478;M&#65533;&#65533;&#65533;&#1784;s&#65533;&#65533;p&#65533;&#65533;&#513;0&#65533;&#65533;&#65533;&#65533;Vt&#65533;&#65533;&#65533;l&#65533;,&#65533;&#65533; &#65533;&#65533;&#65533;&#1325;c&#65533;~}:&#65533;&#65533;&#1725;&#65533;&#65533;&#65533;&#1949;<&#65533;&#65533;&#65533;&#355;&#65533;&#1980;&#65533;&#65533;&#65533;&#65533;&#65533;wO&#65533;}u&#65533;&#65533;[&#65533;&#65533;?&#65533;&#65533;&#65533; &#65533;&#65533;_&#65533;&#65533;A(&#65533;&#65533;&#65533;Y &#128;qBuVH&#65533;&#65533; X&#65533;&#65533;n&#65533;&#65533; &#65533;(&#65533;!J&#65533;&#65533; &#65533;&#65533;&#65533;,&#65533;&#65533;b&#65533;&#177;&#1536;&#65533;m&#65533;J@ED,X&#65533;&#65533;,&#65533;&#65533;#&#65533;B&#65533;d&#65533;FI$&#65533;Ky&#65533;&#65533;J>&#65533;$&#65533;R69%&#65533;TF&#65533;e&#65533;\b&#65533;&#65533;?&#919;&#65533;td&#65533;G&#65533;z&#8537;&#65533;@e&#65533;G&#65533;?~0&#65533;&#65533;o:	&#65533;!Hx]w&#65533;Ygu&#1349;Yf|&#65533;Z&#34886;&&#65533;&#34954;6&#65533;h&#65533;t&#65533;&#8916;Vji&#65533;00ct&#65533;8QxJHg&#65533;&#65533;>H&#43554;&#65533;&#65533;j&#65533;&#65533;&#65533;&#65533;j&#65533;&#65533;&#65533;&#65533;
&#47793;&#65533;*&#47864;&#1962;&#65533;&#65533;&#65533;&#65533;&#43752;`&#65533;&&#65533;CK&#65533;<n&#611;@L&#65533;!4+&#65533;&#65533;&#266;&#65533;`&#65533;&#65533;), zF&#47989;&#65533;z{&#1905;&#342;[%&#65533;&#34203;&#65533;&#65533;&#65533;&#65533;&#65533;bp&#65533;&#65533;&#65533;&#738; &#65533;&#65533;&#65533;RS
&#65533;a&#65533;&#65533;&#65533;&#65533;&#65533;&#65533;&#65533;&#65533;'p&#65533;,&#65533;&#65533;+l&#65533;&#65533;&#65533;&#65533;&#65533;&#65533;&#65533;Z1&#65533;&#65533;&#65533;
*~&#65533;&#65533;&#65533;r&#65533;_&#65533;&#65533;	&#65533;@)&#1860;&#65533;N&#810;&#65533;GW&#65533;&#65533;!w\&#65533;&#65533;6&#65533;&#65533;&#65533;:&#65533;&#65533;3&#65533;0&#65533;&#65533;D_:&#65533; l&#65533;&#65533;+&#65533;&#65533;&#65533;BO4]&#65533;To&#65533;&#65533;&#65533;XW&#65533;e&#65533;Z_&#65533;5&#65533;V&#65533;&#65533;5&#65533;+&#65533;&#65533;&#65533;|z&#65533;&#65533;&#65533;l&#65533;&#65533;&#65533;>$&#65533;w&&#65533;v&#65533;&#65533;&#65533;m&#65533;&#65533;)&#34318;&#65533;&#65533;&#65533;&#65533;nxu	\&#1100;[*@&#65533;&#65533;BP&#65533;&#65533;;&#65533;x&#65533;&#65533;+&#65533;&#65533;&#65533;&#65533;&#65533;&#65533;&#1977;&#65533;&#65533;&#65533;&#65533;?H&#65533;&#65533;&#65533;kn&#65533;Z/@&#65533;&#65533;J{&#65533;&#65533;&#1113;&#65533;u&#65533;y+&#65533;&#65533;&#65533;&#65533;~&#65533;&#65533;&#65533;&#65533;k|&#65533;&#65533;o<
80t&#65533;&#65533;&#200;&#65533;D&#65533;^7&#65533;&#65533;}_o&#65533;&#65533;&#65533;g&#65533;= &#65533;u>&#65533;&#65533;o&#65533;}&#65533;&#29903;~&#65533;&#65533;&#65533;&#65533;&#65533;m&#65533;&#65533;&#363;&#65533;&#65533;k&#65533;f&#65533;&#290;&#65533;&#65533;AA%{&#65533;&#65533;tw'&#65533;&#65533;&#65533;V&#65533;&#668; &#65533;s1:&#65533;&#769;|&#65533;#H&#65533;	Z&#65533;&#65533;&#65533; &#65533;&#65533;ypEp&#65533;I
B&#65533;`L.w{
&#1975;&#65533;&#65533;B&#65533;	&#65533;,&#65533;]U(C&#65533;&#65533;6&#65533;awXC&#65533;&#65533;&#65533;8\!&#65533;&#65533;&#65533;(7&#65533;mGS&#65533;&#65533;&#65533;&#65533;4&&#65533;&#65533;e~cS&#65533;&#65533;7&#65533;&#65533;&#65533;g;&#65533;Hs&#65533;&#65533;&#65533;y&#65533;p`&#65533;&#65533;&#65533;&#65533;&#65533;q&#65533;Fb&#65533;&#1821;N~&#65533;&#65533;#&#65533;J&#65533;9&#689;&#65533;x&#65533;X&#638;&#65533;:%&#65533;k&#65533;&#65533;&#210;&#65533;zh&#65533;&#65533; 	&#65533;&#65533;j~&#65533;C*h&#65533;X&#65533;&#65533;&#65533;E&#65533;IZ&#65533;&#65533;&#65533;&#65533;&#65533;&3&#65533;&#65533;Mz&#65533;&#65533;&#65533;$%&#65533;'&#65533;&#65533;d&#65533;&#65533; E&#65533;&#65533;&#65533;L&#65533;;R&#65533;N,&#65533;&X&#65533;R&#65533;&#65533;&#65533;% l&#65533;K\&#65533;R&#65533;&#65533;&#65533;/&#65533;	&#65533;a&#65533;&#65533;&#540;&#65533;2s9&#65533;&#65533;&#65533;&#65533;&#65533;j&#65533;!&#65533;}&#65533;f&#65533;&#65533;~&#65533;X&#65533;5(&#65533;&#65533;&#65533;N&#65533;&#65533;&#65533;&#65533;)&#65533;C-{&#65533;&#65533;&#65533;&#65533;3v&#65533;&#65533;&#65533;7&#65533;&#65533;&#65533;c&#657;D&#65533;&#65533;`&#529;&#150;&#65533;5~&#65533;&#65533;&#65533;&#65533;&#65533; :P&#65533;z&#65533;`f&#65533;w&#65533;8&#65533;(&#65533;O&#65533;&#65533;&#65533;D&#65533;c&#589;H&#8846;x&#65533;0&#65533;d&#65533;H&#65533;H&#65533;8&#65533;A&#65533;@&#65533;@=3&#65533;&#641;&#65533;&#65533;r9&#65533;g&#65533;&#65533;<&#1428;&#65533;t&#65533;&#65533;u&#65533;&#65533;&#65533;&#65533;&#1103;&#65533;$&#65533;&#65533;&#65533;&#65533;iR&#65533;L&#65533; &#65533;&#65533;1q&#65533;vb&#65533;&#65533;&#65533;
&#65533;&#65533;&#65533;&#65533;V&#65533;*V&#65533;&#65533;&#1390;r&#65533;&#65533;Y&#65533;F@&#65533;
&#65533;&#65533;q!&#65533;\&#65533;/&#1370;&#65533;\&#65533;&#65533;&#65533;oM&#65533;[&#65533;V&#65533;&#65533;&#65533;&#65533;&#65533;&#65533;SM&#65533;I+&#65533;&#65533;,A&#65533;#&#65533;&#65533;&#65533;MDz&#65533;xJ!5&#37375;m&#65533;&#65533;&#65533;&#65533;;'O&#65533;&#65533;&#65533; &#65533;X/_ &#65533;i!$oHZ&#65533;6&#65533;&#65533;-&#65533;Q;Z&#1270;v&#65533;&#65533;&#65533;&#65533;
em&#65533;&#65533;GH]&#65533;&#65533;&#65533;&#65533;&#65533;&#65533;N&#65533;&#65533;&#65533;&#65533;&#65533;D&#65533;&#1389;]&#65533;UhII&#65533;&#65533;&#197;&#65533;&#65533;f&#65533;n&#65533;&#65533;
Y($&#65533;&#65533;&#65533;+|!&#859;&#65533;&#65533;&#65533;&#65533;Om&#65533;S&#65533;&#65533;&#65533;;M&#65533;#}&#65533;&#65533;"&#65533;&#65533;&#65533;&#65533;$&#65533;K,&#65533;<&#65533;&#65533;&#65533;"&#65533;~<&#65533;B&#65533;M;&#65533;-U&#65533;J`&#65533;&#65533;&#65533;&#65533;*"P&#65533;&#65533;Z$	i&#65533;*j&#65533;&#65533;>&#65533;}&#65533;c_&#65533;2&#65533;&#65533;&#65533;&#65533;&#65533;&#65533;&#65533;0&#65533;G|=-&#1959;:&#65533;&#65533;&#65533;0gNm&#65533;&#65533;&#65533;&#65533;&#65533;&#65533;
&#65533;&#65533;jV&#65533;^&#65533;&#65533;&#65533;&#65533;~&#65533;&#65533;&#65533;&#65533;&#65533;&#65533;34&#65533;&#65533;y&#65533;B@[&#65533;&#65533;&#65533;&#65533;&#65533;&#65533;&#65533;,la&#65533;&#65533;A&#65533;&#65533;-{Y&#65533;`&#65533;g&#65533;&#65533;&#65533;&#65533;$7&#65533;T&#65533;&#65533;v&#65533;&#65533;2	&#65533;&#65533;&#65533;2dbY8&#65533;L&#573;&#65533;=&#65533;r&#65533;&#65533;\Gi)E2E$&#65533;&#65533;2&#65533;M&#65533;&#65533;&#65533;4'F/:&#65533;!oz&#65533;k&#65533;JK&#65533;&#1191;2V{&#65533;
I&#65533;&#439;[&#155;V}t&#65533;&#65533;vW;5&#65533;&#65533;&#65533;&&#65533;&#65533;~:&#65533;&#65533;>&#65533;&#65533;&#65533;&#65533;&#367;&#65533;&#65533;&#65533;&#65533;&#65533;Qv7&#65533;Q<
)AB&#65533;Jl&#65533;&#65533;&#65533;&#65533;x-&#65533;\&#65533;&#65533;&#65533;F&#65533;&#65533;&#21292;&#65533;&#65533;&#65533;&#65533;&#65533;&#65533;T&#65533;A&#65533;E&#65533;&#65533;&#65533;&#65533;&#65533;:^q&#65533;z<m&#65533;&#65533;DF&#65533;&#65533; &#65533;\O&#65533;/]e&#65533;&#65533;*Q&#65533;j&#65533; &#65533;2&#65533;U&#65533;Z&#65533;>&#65533;&#2031;&#65533;7l&#65533;=C&#65533;&#65533;)Q&#65533;&#65533;v&#65533;&#1317;7&#65533;&#65533;&#65533;&#65533;&#65533;H&#65533;Ak&#65533;&#65533;&#120340;6+&#65533;&#65533;&#65533; &#65533;@W&#65533;=B&#65533;&#65533; N&#65533;s&#65533;(z&#65533;&#65533;l&#65533;&#65533;&#1101;&#65533;j &#65533;&#65533;&#65533;)&#65533;8&#65533;&#65533;&#65533;&#65533;&#65533;h&#65533;s&#65533;&#65533;7&#65533;y&#65533;}&#65533;s&#65533;&#65533;&#65533;s?*&#65533;&#65533;&#65533;&#65533;2&#65533;{Y&#65533;&#65533;&#65533;[&#65533;:&#65533;Ou
&#65533;%3&#65533;&#65533;?x&#65533;`&#65533;&#65533;&#1579;&#65533;&#65533;ic*bV&#65533;V&#65533;&#65533;6A,Z &#65533;&#65533;&#65533;&#65533;&#65533;&#65533;w&#65533;&#65533;&#65533;&#65533;N&#65533;&#65533;&#65533;&#65533;&#65533;&#65533;&#65533;&#1930;q&#65533;&#65533;&#65533;0%&#65533;&#65533;&#1682;o&#65533;W&#1855;&#65533;8&#1880;W&#65533;d&#65533;3&#65533;O&#65533;&#65533;.=&#65533;bJf&#65533;~Nr'H"&#65533;t1&#65533;&#65533;a&&#65533;&#65533;e&#65533;t&#65533;y&#65533;&#65533;	OaC&#65533;<Q&#65533;Z&#65533;&#65533;&#65533;h"&#65533;U&#65533;o&#65533;&#65533;F5&#1501;&#65533;&#65533;;&#65533;L&#65533;R&#65533;&#65533;-bV Xn&#65533;&#65533;T&#65533;&#1143;/' p&#65533;&#65533;d
A&#65533;A&#65533;4&#65533;&#65533;w&#65533;&#65533;&#500;h)&#65533;]&#1989;&#65533;j&#1281;G&#65533;!!U?&#65533;F&#65533;4Yu&#65533;&#65533;>&#65533;&#65533;C&#65533;u&#65533;T&#65533;W&#65533;x&#65533;&#65533;&#65533;&#65533;&#65533;	h&#65533;7}5&#65533;g}Q=&#65533;&#65533;k[&#65533;z&#65533;5~(Db}&#65533;wb(&#65533;!i&#65533;g&#65533;&#65533;N&#65533;&#65533;&#65533;&#65533;6m	&#65533;E&#65533;&#65533;R%5'
'y)m.&#65533;2&#386;&#65533;&#65533;&#65533;&#65533;g3&#65533;1&#65533;&#65533;a9&#65533; &#65533;Wo5&#65533;&#65533;"!&#65533;$]{&#65533;{XH{X&#65533;BW&#65533;p&#65533;&#65533;q&#65533;u%=rgf&#65533;j&#65533;7qRE$&#65533;gqbE&#65533;u&#65533;&#65533;|r&#65533;q `&#65533;&#65533;&#65533; &#65533;&#65533;&#65533;7ttbm&#65533;Fa&#65533;1+h~&#65533;vi&#65533;&#65533;&#65533;C&#65533;t&#65533;&#65533;SKt&#65533;d&#65533;&#65533;,&#65533;&#65533;d&#65533;Vu&#65533;wuw&#65533;M/&#65533;;&#65533;&#65533;Q&#65533;U=8&#65533;
X&#65533;&#65533;x&#65533;&#65533;&#65533; &#65533;&#65533;&#65533;J&#65533;0
&#65533;6."&#65533; VZ&#65533;D&#65533;w%&#65533;&#65533; &#1547;$&#65533;&hb&#65533;&#65533;;&#65533;&#65533;3&#65533;'*ux&#65533;uM*&#65533;$&#65533;g&#65533;&#65533;d&#65533;m: &#65533;&#65533;@&#65533;&#65533;-&#65533;&#65533;&#65533;
&#65533;pV&#65533;ow7&#65533;W&#65533;&qoY&#270;&#65533;E&#65533;&#65533;-&#65533;&#1550;&#65533;&#65533;x&#65533;&#65533;&#65533;(&#65533;&#65533;H&#65533;&#65533;&#65533;&#65533;&#65533;x&#65533;&#65533;&#65533;&#65533;&#65533;GD|Ra|c&#65533;6&#65533;&#65533;j&#1169;2x&#65533;2&#65533;|&#243;;]8&#65533;Y8&#65533;cv&#65533;&#65533;&#65533;f&#65533;&#65533;&#33230;&#65533;?O&#65533;X&#65533; @*&#65533;#&#65533;&#274;)&#65533;*&#1618;&#65533;&#65533;&#65533;3&#65533;4&#65533;&#65533;5&#65533;	&#65533;:&#65533;&#65533;<&#65533;&odw)i&#65533;&#65533;C;&#65533;&#65533;p&#65533;&#25113;J)&#65533;2v&#65533;&#65533;b &#65533;jjv&#65533;&#65533;S&#65533;&#65533;c&#65533;X&#65533;.0r&#65533;dz(&#1601;&#1683;DC&#65533;x&#65533;J
&#459;&#65533;&#65533;&#65533;&#65533;&#65533;#8b&#65533;&#65533;&#65533;3&#504;1.&#65533;Y&#65533;;&#65533;%Q&#65533;6|&#65533;&#1552;&#65533;&#65533;X&#65533;&#65533;X&#65533;wA&#65533;&#65533;A&#65533;&#65533;&#65533;&#65533;Y&#1521;A]	5Y& &#65533;-*&#65533;#&#65533;U&#65533;q0&#65533;&#65533;&#65533;}'3;&#65533;Y&#65533; 0&#65533;&#65533;iz&#65533;&#65533;&#65533;&#65533;i&#65533;&#65533;&#65533;&#65533;&#65533;	&#65533;&#65533;&#65533;&#65533;i@&#65533;2&#65533;&#65533;2D&#65533;G[&#65533;&#65533;pB&#65533;%cxq&#65533;!q&#65533;*GE&#65533;&#65533;C&#65533;/ys&#65533;&#65533;&#65533;(p#O&#65533;&#65533;N
&#65533;&#65533;&#950;*1&#65533;&#65533;2&#65533;@&#65533;&#65533;t&#65533;&#65533;s&#65533;Yt"y&#65533;BW&#65533;&#65533;&#65533;s>&#65533;&#65533;{d&#65533;x9&#65533;&#65533;-&#65533;&#65533;UJ'2&#65533;f&#65533;Ac8n/&#65533; /4(|&#65533;&#65533;Wy&#65533;Y&#65533;&#65533;&#65533;&#65533; &#65533;&#65533;R&#65533;&#65533;/&#65533;&#65533;&#65533;&#65533;=b?&#65533;&#65533;lvl&#742;&#65533;&#65533;V&#65533;0rI&#65533;&#65533;DMUM&#65533;&#65533;;&#65533;&#65533;D&#65533;"&#65533;&#65533;'&#65533;&#65533;'&#65533;%cN$2&#65533;&#1240;&#65533;&#65533;&#65533;8&#65533;A&#65533;4G&#65533;&#65533;A&#65533;&#65533;&#65533;&#65533;!74Z&#65533;&#602;JJ&#65533;K:&#65533;N&#65533;&#65533;L&#65533;O
&#65533;4[Ct(&#65533;%N&#65533;q&#65533;n6g&#65533;2&#65533;(|&#65533;&#65533;&#65533;&#65533;Y&#65533;2&#65533;2N&#65533;g6&#65533;|&#65533;&#1510;`7"&#65533;@z!&#606;/IG&#65533;&#65533;)i- &#1310;&#65533;}&#65533;	&#65533;&#65533;&#65533;&#65533;&#65533;:t&#65533;&#595;(&#65533;&#65533;&#65533;&#65533;&#65533;1z&#65533;d&#65533;~&#65533;	+&#65533;\M&#65533;;-6@&#65533;6&#65533;&#65533;i&#65533;
&#65533;&#65533;z<&#65533;!4uZO&#65533;&#65533;&#65533;&#65533;(\&#65533;G&#65533;&#65533;&#65533;7&#65533;0&#65533;&#65533;&#65533;&#65533;&#65533;&#65533;&#65533;&#65533;1&#65533;<3&#65533;8&#65533;!&#680;&#65533;J&#65533;_i&#65533;}&#65533;&#65533;:&#65533;&#262;&#65533;7&#65533;U&#65533;&#65533;&#65533;&#65533;:&#1708;&#65533;*m&&#65533;<EX&#65533;a&#65533;&#65533;X&#65533;&#65533;&#1094;cfP&#65533;_&#1523;o&#65533;7&#65533;W&#65533;@$&#65533;0&#65533;&#65533;l
l
&#65533;&#65533;&#65533;&#65533;Gu&#65533;&#65533;%&#65533;eq&#65533;uE&#65533;&#65533;&#65533;&#65533;&#65533;&#65533;&#65533;&#65533;U@&#65533;&#65533;&#65533;&#65533;&#65533;sy&#65533;/&&#237;J&#65533;v1&#65533;&#65533;&#65533;
&#65533;&#65533;j&#65533;&#65533;&#65533;&#65533;&#1607;6&#65533;H&#65533;&#232;N&#23062;&#549;&#65533;&#65533;C&#65533;
i&#65533;&#65533;p&#65533;!ccO&#65533;'&#65533;&#65533;h&#65533;d&#10849;
&#65533;2K.7&#65533; &#65533;F&#65533;x{3&#65533;|&#65533;.&#65533;&#65533;_&#65533;j&#65533;&#65533;J&#65533;&#65533;z&#65533;&#65533;&#65533;7&#65533;1&#65533;&#65533;z+X&#65533;&#65533;&#65533;!&#65533;4)j&#65533;
(X&#65533;j&#1217;7&#65533;.&#65533;:&#65533;&#650;9&#65533;:&#65533;&#65533;zA&#65533;D@&#65533;1&#65533;8+Bj&#65533;&#65533;s&#65533;<&#65533;j&#65533;mpv[&#65533;xKZW&#65533;Pfv&&#65533;&#65533;H&#65533;&#65533;}&#65533;V,J&#65533;&#65533;&#65533;&#65533;tk&#65533;Uj&#65533;p&#65533;&#65533; &#65533;.00 &#1274;&#65533;q&#65533;git&#65533;&#65533;1&#65533;R-jM5&#65533;[&#65533;&#65533;&#65533;&#65533;&#65533;&#65533;j>&#65533;0&#65533;N&#65533;&#65533;Pj34&#65533;s&#65533;u&#65533;&#65533;n'&#1684;n&#65533;[:&#65533;&#65533;&#65533;4; ew"@&#65533;dq&#65533;A!&#65533;
*zq&#1667;&#65533;C[&#65533;&#65533;k&#65533;&#65533;&#65533;&#65533;L&#45268;z&#65533;&#65533;&#65533;x&#65533;
&#65533;zs&#65533;|&#65533;&#65533;Tr\kf@9&#65533;&#65533;&#65533;&#1752;6Z&#65533;&#65533;K&#65533;t&#65533;~&#65533;y@&#65533;]9B&#65533;&#65533;O&#65533;h>&#65533;[&#65533;.+@&#65533;&#65533;&#65533;z&#65533; &#65533;&#65533;&#65533;J&#65533;&#35511;@&#65533;&#65533;^(&#65533;&#65533;[&#65533;&#65533;'C&#65533;&#65533;u&#65533;&#65533;@v&#65533;&#65533;=$&#65533;&#679;q&#1583;&#1145;giZ-&#65533;De$]&#65533;&#65533;`k;*G&#65533;a&#65533;R&#65533;&#65533;u&#65533;&#65533;&#65533;&#65533;&#65533;&#65533;&#232;&#65533;&#65533;&#65533;&#65533;&#65533;"&#65533;{&#65533;&#65533;B&#625;&#65533;$&#65533;h&#65533;&#65533;&#65533;&#65533;&#65533;&#65533;KW&#65533;-2&#65533;1&#65533;42&#65533;&#48285;Z&#65533;X&#65533;B'&#65533;V+&#65533;&#65533;D&#65533;#
I&#65533;&#65533;cbnW$(&#65533;2&#65533;&#65533;6d&#65533;&#65533;&#65533;k&#65533;&#253;&#65533;+&#65533;[K&#65533;&#65533;&#65533;&#65533;Hm)Z&#65533;&#65533;q&#5237;&#65533;&#65533;&#65533;&#65533;&#65533;&#65533;c&#65533;:A&#65533;&#65533;K&#65533;&#65533;&#65533;&#65533;&#65533;[.2t&#65533;&#396;&#65533; 
&#65533;'&#65533;h&#65533;&#65533;L'g&#65533;&#65533;G&#65533;z9&#65533;&#65533;&#65533;L&#65533;t&#65533;&#65533;&#65533;&#65533;&#686;\&#65533;f&#65533;&#65533;&#65533;&#65533;&#65533;&#65533;x4U&#65533;&#65533;*&#65533;_&#65533;&#65533;&#65533;)&#65533;&#65533;z&#65533;v&#65533;;&#1121;A&#65533;B&#65533;&#65533;&#65533; `&#65533;&#65533;4/&#65533;&#65533;[+-!+&#65533;&#65533;&#994;&#65533;&#170;&#65533;;&#65533;&#65533;=&#65533;&#65533;?&#65533;&#65533;5&#65533;E&#65533;&#1208;{I&#65533;C&#65533;@&#65533;&#65533;&#363;L&#65533;&#65533;&#65533;&#65533;&#65533;&#65533;?f&#65533;&#65533;/&#65533;&#65533;&#65533;,&#65533;2-&#65533;&#65533;&#65533;&#65533;&#65533;"&#65533; Kch&#65533;e&#65533;3;W&#65533;&#65533;&#752;&#1826;K&#65533;'&#65533;u<&#65533;qL&#65533;p&#1853;x&#65533;b&#65533;&#65533; /&#65533;K&#65533;x&#65533;&&#65533;;&#65533;&#1746;7&#65533;< yN&#65533;&#65533;&#525;&#65533;&#521;&#65533;&#65533;4k&#65533;&#65533;&#65533;A&#65533;&#65533;&#65533;)&#65533;&#65533;&#65533;&#1780;&#65533;)&#65533;&#65533;f&#149;&#65533;&#65533;*&#65533;QII&#65533;&#65533;&#65533;&#65533;&#65533;Em&#65533;w&#65533;&#65533;6&#65533;&#65533;E&#65533;&#65533;a&#65533;bh&#65533;@&#65533;[&#65533;&#65533;&#65533;N&#65533;,IkH&#65533;"&#65533;&#65533;$&#65533;&#65533;"&#65533;S&#65533;W,3&#65533;&#65533;D&#65533;0&#65533; &#65533;$&#65533;L&#65533;&#65533;ua;*&#65533;,&#197;x&#65533;%&#65533;E&#1596;&#65533;z&#65533;&#65533;y&#65533;&#65533;&#65533;++C\&#65533;&#65533;&#561;&#65533;&#65533;&#65533;$DB&#65533;P&#65533;&#65533;	U-c&#65533;&#65533;)&#65533;z&#65533;&#65533;\&#65533;[<&#65533;[&#65533;,&#65533;&#65533;&#65533;Yh&#65533;"&#65533;C#&#65533;&#65533;8&#65533;rK>&#65533;&#65533;D&#65533;7&#65533;&#176;&#65533;&#65533;&#65533;&#65533;&#1138;]&#1139;&#65533;&#65533;&#65533;&#65533;&#65533;&#65533;&&#649;|\b&#65533;&#65533;&#65533;&#65533;&#65533;&#65533;&#65533;1&#65533;&#65533;&#65533;&#65533;b&#65533;&#65533;,&#65533;&#65533;&#65533;&#65533;&#65533;&#1208;B&#65533;p@&#65533;&#65533;&#65533;B&#65533;2&#65533;&#65533;&#65533;&#65533;&#65533;&#65533;&#65533;W&#65533;&#65533;(&#65533;&#65533;#&#65533;&#65533;&#423;|&#1320;\&#65533;&#65533;&#65533;B0 &#1783;&#65533;w&#65533;&#65533;&#65533;C (` ]&#731;(&#65533;`J&#65533;9&#65533;&#65533;&#65533;&#65533;%&#65533;&#65533;&#65533;&#1267;z&#65533;Q&#65533;&#65533;A&#65533; &#65533;&#417;&#65533;&#65533;J&8}r&#908;GisQ;;&#65533;&#65533;&#65533;&#65533;>|&#65533;&#65533;&#862;&#65533;&#1532;&#65533;&#65533;I&#65533;tG&#65533;L\n&#65533;&#65533;L&#65533;&#1556;&#65533;Mkj&#65533;&#65533;l&#65533;&#65533;/&#65533;&#885;p\w
&#65533;0&#65533;&#65533;&#65533;80n&#65533;C&#65533;Ya&#1703;&#65533;&#65533;&#65533;P&#65533;+5M1&#65533;*&#65533;&#65533;&#65533;&#65533;&#65533;-&#65533;&#65533;&#1780;&#65533;&#65533;&#65533;&#65533;&Fcv&#65533;&#710;[K~&#65533;&#65533;8f&#65533;m.[&#65533;&#65533;a&#65533;&#65533;&#829;&#65533;&#65533;T&#65533;&#65533;&#65533;u&#65533;&#65533;q&#65533;&#65533;&#65533;B@&#65533;&#65533;t&#65533;'&#65533;&#65533;&#65533;&#65533;&#65533;  &#65533;I$&#65533;3&#65533;%C&#65533;&#65533;&#1942;^&#65533;&#65533;&#65533;&#65533;&#65533;6N&#65533;'&#1377;6<&#65533;%&#65533;=&#65533;X&#65533;B&#65533;&#65533;Q&#65533;&#1189;&#65533;:&#65533;%%&#65533;&#65533;-&#65533;\)&#65533;T &#65533; ^/&#65533;&#65533; I&#65533;TT&#65533; &#65533;@&#65533;p&#65533;ir>#&#65533;&#65533;@w&#65533;&#65533; &#65533;}-&#65533;&#65533;*$&#65533;&#65533;&#65533;z&#65533;&#65533;\&#65533;&#65533;G&#65533;H<\&#65533;fxT<&#65533;yD&#65533;w&#65533;&#65533;&#65533;96>&#65533;9&#65533;&#65533;;&#65533;j?>&#65533;&#65533;&#65533;&#65533;!
` &#65533; &#65533;B&#65533;&#65533; P 
 &#65533;&#65533;&#65533;&#65533;&#65533;x&#65533;&#65533;&#65533;Q&#65533;!S&#22618;H&#307;-
&#65533;&#65533;&#65533;&`*&#65533;_&#65533;[&#65533;&#65533;&#1675;&#1787;Z&#65533;1IX&#1153;&#65533;&#65533;&#65533;&#65533;&#65533;~&#65533;u(&#65533;&#65533;&#65533;u&#65533;w&#65533;N@&#65533;&#65533;&#65533;	>$&#65533;3g&#65533;.e&#65533;
&#65533;&#65533;&#65533;!&#1858;&#65533;e&#65533;M&#65533;)&#65533;&#65533;	!&#65533;&#65533;&#65533;&#65533;t&#65533;*=&#1744;&#65533;m&#1305;N&#65533;&#65533;}&#65533;&#65533;&#65533;&#646;r6&#65533;ug\Z&#2014;&#65533;&#65533;r&qR#&#65533;h'Mg&#65533;R&#65533;&#65533;>&#65533;	&#65533;_&#65533;&#65533;;=&#65533;qr7&#65533;&#65533;& &#187;&#65533;9&#65533;i&#65533;1&#65533;R&#65533;F^y&#65533;*u&#65533;&#65533;&#65533;	{&#65533;">&#65533;_&#65533;&#65533;	&#65533;xd&#9034;&#65533;&#65533;	&#65533;&#65533;n&#65533; J&#65533;?&#65533;&#65533;Y&#65533;&#65533;YK&#65533;}&#65533;&#65533;&#65533;&#65533;&#65533;Oq&#65533;&#65533;&#65533;&#65533;&#65533;&#65533;1-&#65533;'X&#65533;3&#65533;&#955;&#65533;&'&#65533;&#65533;E&#65533;&#65533;IT&#65533;&#65533;<&#65533;&#65533;&#65533;O&#65533;&#65533;O&#65533;K&#65533;&#65533;&#65533;&#65533;l&#65533;X&#65533;1&#65533;Q&#65533;&#65533;CJ&#65533;(&#65533;2&#65533;6&#671;h&#65533;.&#65533;&#65533;f&#65533;o&#65533;&#65533;&#65533;&#65533;Z{7BM,&#65533;&#65533;&#65533;D~&#65533;&#65533;,&#65533;&#65533;*&#65533;&#65533;&#65533;O&#65533;V&#65533;S&#1261;4PD&#65533;X&#65533;&#65533;&#65533; D&#65533;&#65533;B&#65533;@&#65533;<8&#65533;!,88&#65533; &#65533;&#65533;E-|&#65533;&#529;cF9&#65533;D 2dH&#65533;!,,L&#561;dH&#65533;1!&#65533;\&#1126;&#276;u&#65533;H&#1125;&#65533;&#65533;A&#65533;&#1972;)&#65533;&#65533;G&#65533;Ic*e&#65533;&#65533;i&#1252;?&#65533;&#1668;&#65533;C  &#65533;x&#65533;&#65533;&#65533;&#65533;zr&#1576;0&#65533;Ai&#65533;&#65533;8PcP&#65533;qC&#65533;&#65533;&#65533;&#65533;] &#65533;B&#298;&#65533;&#65533;&#1370;}&#65533;Z&#65533;7&#65533;&#469;mZ&#362;b&#1818;&#65533;k&#65533;Ly2&#65533;&#664;/g&#65533;&#65533;sa&#736;5&#65533;AY&#65533;_&#65533;"&#65533;L&#65533;&#65533;C&#65533;#e&#65533;4);!&#65533;Z&#65533;i&#65533;&#65533;v\3&#65533;F&#65533;H?&#65533;%&#65533;R&#65533;&#65533;&#65533;`&#65533;g.&#65533;"&#65533;&#65533;&#1095;J&#65533;>&#65533;z&#65533;&#65533;&#1234;E&#65533;&#65533;&#65533;&#298;&#65533;u&#65533;]}&#65533;6`&#65533;Yr$^vdG&#65533;ZC&#65533;&#65533;[&#65533;&#65533;&#65533;&#65533;Z?&#65533;>B+&#65533;&#65533;&#65533;*i&#65533;&#65533;&#65533;3&#65533;"&#65533;&#65533;&#65533;HA&#65533;&#65533;j0A&#65533;&#65533;A	d&#65533;&#65533;	1&#65533;0C&#65533;&#65533;/&#65533;N+&#65533;&#65533;&#65533;M-&#65533;&#65533;5&#65533;H&#65533;+;&#65533;&#65533;
)&#65533;&#65533;z&#65533;&#65533;&#65533;&#65533;Si&#474;&#65533;&#65533;,}&#65533;qH!&#65533;$&#65533;H!&#65533;&#65533;i&#65533;&#65533;*&#65533;j&#65533;&#65533;<2.!&#65533;$B)&&#65533;&#65533;sK&#65533;&#65533;
&#65533;)Dze&#65533;&#65533;@&#65533;&#65533;&#65533;&#65533;2i(+&#65533;TM&#65533;&#65533;&#65533;K&#65533;&#65533; c&#65533;&#65533;&#65533;n&#65533;s&#65533;&#65533;&#65533;|&#65533;O>&#65533;tPA&#65533;&#65533;&#65533;&#65533;$z&#65533;&#65533;&#158;&#65533;c&#65533;6&#1690;D	&#65533;&#65533;&#65533;&#686;+'&#65533;&#65533;&#65533;(&#65533;&#65533;O&#65533;.&#65533;&#65533;NRQ&#65533;Z&#65533;SSE8&#65533;f&#65533;&#65533;*&#65533;&#65533;t&#65533;&#65533;&#65533;;&#1428;&#65533;Ri"s&#65533;0&#65533;&#65533;2/2&#65533;K&#65533;_6&#65533;5&#65533;F&#65533;&#65533;<&#65533; &#65533;	){+(+ &#65533;&#65533;L&#65533;&#952;&#65533;l[pCw&#65533;q&#65533;&#65533;&#65533;&#65533;&#65533;&#65533;U&#65533;&#1474;\&#1769;&#65533;&#1580;|&#65533;&#65533;pm(7&#65533;&#1771;&#65533;&#65533;&#65533;3&#65533;&#65533;&#65533;C&#65533;/&#65533;&#65533;&#65533;&#65533;&#65533;&#65533;D&#65533;Na&#65533;&#65533;N;&#65533;&#65533;=&#65533;u&#65533;&#65533;&#65533;8q&#65533;)&#65533;&#65533;&#65533;=&#65533;!&#65533;,&#65533;`Q&#412;&#65533;>a&#65533;+&#65533;&#65533;W&#65533;@^PP &#65533;	P@!&#65533;k&#65533;Yf&#65533;w&#65533;9&#65533;i&#65533;&#65533;x&#65533;&#30609;&#65533;Yi&#65533;&#65533;6&#65533;&#39263;fzj&#65533;&#65533;&#65533;&#65533;j&#65533;&#65533;&#65533;Zi&#65533;&#65533;&#65533;&#65533;&#65533;g&#65533;&#65533;a.&#65533;&#65533;&#65533;V&#65533;i&#65533;&#65533;&#65533;&#65533;^&#65533;&#65533;&#65533;&#65533;Y&#65533;(&#65533;g&#65533;&#65533;6&#65533;h&#65533;p&#65533;&#65533;*V@&#65533;&#65533;O{q&#65533;&#1499;&#65533;m&#65533;[&#65533;\I&#65533;rW&&#65533;<&#65533;&#65533;5&#65533;<s&#65533;&#65533;&#65533;j&#65533;yl&#65533;Q &#65533;1Aq&#65533;u&#65533;&#65533;-&#65533;&#65533;W^i&#65533;&#65533;&#65533;s&#65533;&#65533;v&#65533;u&#65533;&#65533;&#65533;&#1923;ox&#65533;7&#65533;x&#65533;W>y&#65533;w~&#65533;&#65533;&#65533;]&#65533;&#13895;>w&#1899;&#1502;&#65533;&#65533;?~`&#65533;&#65533;&#65533;&#65533;&#65533;&#65533;&#65533;~x&#65533;i&#65533;&#65533;&#65533;]f&#65533;}&#65533;w&#65533;&#65533;{&#18167;&#65533;&#65533;&#65533;&#65533;X&#65533;(Y&#65533;&#65533;&#65533;w&#65533;&#65533;x&#65533;V0&#65533;, 	&#65533;&#65533;2&#65533;&#65533;-(AV0&#65533;&#65533;&#65533;=&#65533;&#65533;&#65533;&#65533;Px&#65533;	)xB*&#65533;%&#65533;&#65533;&(B&#65533;&#65533;!M&#65533;&#65533;`&#65533;o&#65533;&#65533;&#65533;^Y&#571;&#65533;&#65533;&#65533;-&#65533;w#&#65533;~;t &#65533;&#65533;&#65533;&#65533;.Z&#1456;bGE&#65533;&#65533;O&#65533;[&#65533;b&#65533;&#65533;E0&#65533;Q&#65533;c$c&#65533;xF4&#65533;Q&#65533;kdcI&#1098;&&#65533;&#65533;s&#65533;b*ZA&#65533;"&#65533;&#65533;&#65533;,RAG4&#65533;Iv&#65533;YY&#65533;Dq,&#65533;&#65533;bL&#65533;d&#65533;"&#65533;HH*2&#65533;&#65533;&#65533;&#65533;$)y&#65533;GVr&#65533;&#65533;&#65533;$#5&#65533;&#65533;NZ&#65533;&#65533;&#65533;&#65533;d(7Y&#65533;&#1501;r&#65533;&#65533;4&#65533;(U&#65533;&#65533;S&#65533;&#65533;&#65533;&#65533;t&#65533;#m&#65533;&#65533;[&#65533;r&#65533;&#65533;&#65533;%&#65533;Q&#65533;N&#65533;R&#65533;&#65533;&#65533;e0I&#65533;Y&#65533;&#65533;&#65533;&#65533;IQ&#65533;\&#65533;&#65533;&#65533;<&#65533;&#65533;&#65533;?A&#65533;Z&#65533;&#65533;&#65533;{&#65533;5&#65533;&#65533;?cq&#65533;X&#65533;&#65533;f8&#65533;INt&#65533;S&#65533;&#65533;\&#65533;9&#65533;&#65533;Nw&#435;L&#65533;g!G
Uc&#65533;S&#65533;&#48665;Nm&#65533;&#65533;&#65533;,&#65533;@&#65533;9&#65533;o&#147;&#65533;&#65533;4(8&#65533;yOc&#19482;&#65533;(B&#65533;P&#65533;T&#65533;&#65533;c+f&#65533;&#65533;x4&#65533;&#65533;0AZNm&#65533;&#65533;&#65533;&#65533;&#65533;&#684;(H~bT&#65533;2&#65533;&#65533;&#65533;fzS&#65533;&#65533;T&#65533;9&#65533;NOf&#65533;|&#65533;&#65533;&#65533;@i!&#65533;&#65533;S&#65533;5&#65533;65jSa&#65533;T&#65533;&#65533;&#807;RU&#65533;&#65533;|Y
&#65533;QU&#65533;[&#65533;&#65533;O&#65533;*NAntm&#65533;&#65533;&#65533;&#65533;P&#65533;B&#65533;,&#65533;T&#65533;&#65533;V&#65533;&#65533;X&#65533;&#65533;_&#65533;V&#65533;z5{&#65533;&#65533;M&#65533;&#65533;&#1084;6&#65533;&#65533;&#65533;+a&#65533;W&#65533;
&#65533;&#65533;&#65533;=l^&#65533;&#65533;Q&#65533;&#65533;&#65533; &#65533;P&#65533;&#65533;M&#65533;bV&#65533;&#65533;&#65533;B&#65533;&#1344;&#65533;&#65533;m&#65533;h?&#65533;&#1063;f&#65533;d&#65533;PY\f1&#65533;&#65533;&#65533;B&#65533;&#65533;)g&#65533;V&#65533;:&#65533;&#65533;r&#65533;&#65533;8ZS+&#436;&#65533;&#65533;&#65533;g&#65533;Z &#65533;&#65533;t&#65533;&#65533;Unr&#65533;[,&#65533;&#65533;B&#65533;&#65533;*X&#65533;wT*&#65533;)&#65533;u n&#65533;&#65533;T&#65533;"&#65533;t&#65533;"sq&#65533;&#65533;~&#65533;&#65533;&#65533;&#65533;]&#65533;VvA&#65533;{>5&#65533;&#65533;&#65533;&#65533;|&#65533;U&#65533;ns.&#65533;&#65533;&#65533;$`&#65533;U&#65533;&#65533;&#65533;&#65533;&#65533;&#65533;m&#65533;&#65533;JUa&#65533;&#65533;&#65533;qQ&#65533;|&#65533;+&#65533;&#502;u&#65533;1%n7&#65533;&#65533;&#65533;&#65533;&#65533;L&#65533;&#65533;&#65533;&#65533;&#65533;&#65533;&#65533;&#65533;EU!&#65533;bHw&#65533;&#65533;&#65533;&#65533;&#65533;KS&#65533;&#65533;vX/&#65533;1;LU&#65533;&#65533;&#1574;&&#65533;=&#65533;]&#65533;8&#65533;&#65533;&#711;Yl&#2010;z&#65533;&#65533;&#65533;,1&#65533;];
&#65533;&#65533;&#65533;&#65533;%&#65533;?&#65533;:&#65533;&#65533;&#65533;&#1503;R&#65533;r&#65533;&#65533;K^{&#65533;&#65533;&#65533;rok|&#65533;&#65533;]Ns&#65533;{&#65533;&#65533;.&#65533;Y&#65533;i/&#65533;&#65533;&#65533;f&#65533;&#65533;&#65533;&#65533;&#65533;&#65533;J1&#65533;&#65533;&#65533;&#65533;&#1576;&#65533;-&#65533;&#65533;g:&#65533;&#65533;&#65533;w-o&#65533;7&#65533;dC&#65533;)&#65533;v&#65533;&#65533;8&#34077;&#65533;EV&#65533;dG&#65533;35&#65533;&#65533;hE)&#65533;&#65533;&#65533;&#1782;&#65533;&#65533;&#65533;&#65533;&#65533;|2&#65533;&#65533;&#65533;y&#354;&#65533;&#65533;&#65533;[#&#65533;&#1418;&#65533;u&#65533;&#65533;&#65533;&#65533;][&#65533;&#65533;&#65533;&#65533;&#65533;&#65533;&#65533;)\d&#65533;L&#65533;&#65533;&#65533;d&#65533;M&#65533;&#65533;X&#1076;&#65533;t&#65533;&#65533;&#65533;hk&#65533;&#65533;&#1083;&#65533;&#65533;&#65533;&#65533;-m&#65533;&#65533;4.&#65533;F&#65533;\&#65533;_X&#65533;&#144;&#65533;&#65533;S&#65533;RR(C&#65533;&#565;&#65533;&#65533;&#65533;\&#65533;&#65533;a&#65533;u&#65533;u;&#65533;~&#65533;Y&#65533;G&#65533;&#65533;&#65533;&#65533;&#65533;&#65533;R<&#65533;&#65533;&#65533;f8&#65533;&#65533;{&#65533;7\&#65533;&#65533;&#65533;&#65533;3&#65533;&#65533;&#65533;"&#65533;&#934;l&#65533;[\WG&#65533;;&#65533;&#65533;&#199;ldH&#65533;&#65533;&#65533;&#65533;&#65533;.&#65533;&#65533;&#65533;nBVX&#65533;&#186;&#65533;&#65533; RG\&#65533;&#65533;E&#65533;aj&#65533;b&#65533;H&#65533;we&#65533;&#65533;c&#65533;&#65533;&#65533;&#65533;.4&#65533;^X&#65533;&#65533;&#65533;&#65533;:&#65533;&#65533;&#65533;'&#65533;&#12491;&#65533;&#65533;Zq&#65533;t&#65533;&#65533;qu&#65533;8&#65533;g&r&#65533;&#65533;&#65533;l.&#65533;|&#65533;7&#65533;&#65533;(&#65533;5b&#65533;&#65533;&#65533;&#65533;v&#65533;&#65533;&#65533;i C,&#65533;1X&#65533;H&#65533;]c^&#65533;&#915;&#65533;\&#65533;&#65533;\&#65533;&#65533;&#65533;wiI&#65533;E&#65533;&#196;&#65533;"&#65533;J&#65533;	&#65533;&#65533;&#65533;4&#65533;&#65533;&#65533;#^>&#65533;&#65533;&#65533;&#65533;%&#65533;&#65533;&#65533;K6._&#65533;y&#65533;&#65533;Hi&#65533;r&#65533;,&#65533;<[7&#65533;RJ~&#65533;&#65533;}&#65533;&#65533;&#65533;&#65533;&#65533;&#65533;&#65533;Q.&#65533;&#65533;&#65533;l&#65533;^&#65533;C&#65533;&#65533;X/t@ES&#65533;&#65533;&#65533;&#65533;w&#65533;&#65533;/)&#65533;&#65533;K&#65533;&#65533;&#65533;|&#65533;]&#65533;&#65533;&#65533;&#65533;9&#65533;)&#65533;&#65533;&#65533;&#65533;&#65533;&#65533;OW&#65533;&#65533;g&#65533;&#65533;&#65533;o~&#65533;$&#65533;.&#65533; &#65533;&#65533;&#65533;&#65533;k%&#65533;g&#65533;t&#65533;o&#65533;&#65533;&#65533;&#65533;&#65533;&#65533;#&#65533;&#65533;k?_&#1599;&#65533; &#65533;&#65533;&#65533;W&#65533;t@t&#65533;&#65533;&#65533;&#65533;s&#65533;D&#65533;<&#65533;>&#65533;&#65533;&#65533;@&#65533;K1&#65533;A&#65533;&#65533;D?g&#65533;&#65533;;&#65533;&#65533;&#1599;&#1403;&#65533;&#65533;&#65533;!&#65533;&#65533;&#65533;&#65533;b&#65533;V&#65533;&#65533;H&#65533;3;&#65533;&#65533;A&#65533;&#65533;@&#65533;&#65533;<&#1099;2Gc|B(&#65533;B)&#65533;B*&#65533;B+&#65533;B,&#65533;B-&#65533;B.&#65533;B1&#65533;&#65533;&#65533;B1C2,C3<C4LC5&#65533;B&#65533;3&#65533;&#65533;5|C8&#65533;C9&#65533;C:&#65533;&#65533;-&#65533;8 &#65533;C=&#65533;C>&#65533;C?&#65533;C+t&#65533;&#65533;DB,DC<DDC&#65533;KDFlDG|DH\2&#65533;&#65533;H&#65533;DK&#65533;DL&#65533;B/&#65533;DN&#65533;DO&#65533;&#65533;(d&#65533;&#65533;&#65533;>P,ES<EK&#65533;&#65533;&#65533;HTHT|EX&#65533;&#65533;?&#65533;0&#65533;hEY&#65533;E\&#65533;E8&#65533;&#65533;ZdET@]Fa&#65533;2&#65533;&#65533;Vh=bLFe\F&#65533;&#65533;Y&#65533;=f&#65533;Fi&#65533;&#65533;:9&#65533;&#65533;i&#65533;Fm&#65533;E|&#65533;Fo&#65533;FN&#65533;3pGr&#65533;&#287;+GtL&#65533;Y&#65533;&#65533;&#65533;SGw|G=t&#65533;s&#65533;Gz&#65533;G1D&#65533;&#65533;G}&#65533;&#65533;;6&#65533;&#65533;G&#65533;&#65533;{H&#65533;,&#65533;&#65533;E&#65533;LH&#65533;:p&#65533;&#453;|H&#65533;tH&#65533;&#65533;&#65533;wG&#65533;&#65533;H&#65533;&#65533;&#65533;&#65533;&#65533;&#65533;H&#65533;T&#461;&#65533;H&#65533;$&#65533;-&#65533;&#65533;GI&#65533;&#65533;0&#65533;&#65533;E8I&#65533;&#65533;&#399;lI&#65533;dF&#65533;&#65533;I&#65533;&#466;&#65533;I&#65533;&#65533;&#405;&#65533;I&#65533;L&#65533;G&#65533;I[&#65533;I&#65533;F[&#65533;I\x\&#65533;&#65533;&#65533;\JT&#65533;&#65533;D&#672;&#1290;I`J&#65533;4EM&#65533;&#65533;Xx&#65533;&#65533;&#65533;J&#65533;<EM&#65533;&#65533;&#65533;&#65533;NL"#:&#65533;K&#65533;LK&#65533;&#65533;I%ZK&#65533;|K&#65533;4&#65533;"2&#65533;V&#65533;K&#65533;&#65533;C<&#65533;K&#65533;&#65533;&#65533;"&#65533;KZ&#65533;K&#65533;L&#65533;L&#65533;,L&#65533;4&#65533;>:L&#65533;&#65533;&#128;  !&#65533;   ,&#65533; &#65533; &#65533;t  &#65533; H&#65533;&#65533;&#65533;&#65533;*\&#560;&#65533;&#199;#J&#65533;H&#65533;&#65533;&#331;I&#65533;B&#65533;Q&#65533;F&#65533;?v&#65533;cI&#65533;M&#65533;DIr&#65533;H&#65533;-c&#65533;|)R&#65533;@R&#65533;6&#65533;"&#65533;1!(Q?&#65533;*&#65533;(&#1123;F&#65533;"]&#65533;&#65533;)&#1255;N&#65533;B&#65533;*T&#65533;&#65533;PV&#65533;j&#65533;&#693;&#65533;W&#65533;XSq&#65533;&#44384;F&#65533;&#65533;6&#65533;JE0-&#1655;p&#65533;&#669;K&#65533;&#65533;&#1915;&#65533;&#65533;&#65533;M&#65533;`V&#65533;Y&#65533;&#65533;;K`&#65533;&#65533;&#65533;&#65533;
&#65533;&#65533;&#65533;&#65533;&#65533;&#65533;;Yrd&#659;T&#65533;|Ys&#65533;&#862;;&#65533;&#65533;&#65533;&#65533;h&#1238;SsV&#1666;&#431;c&#65533;v-&#65533;&#65533;&#65533;&#1784;% &#65533;&#1654;&#65533;&#65533;_$&#65533;Xl&#65533;s+_&#956;&#65533;&#65533;&#65533;&#1059;&#65533;&#65533;p&#65533;&#65533;nC&#65533;&#65533;&#65533;*&#65533;&#65533;&#65533;&#65533;&#65533;&#65533;&#65533;`&#65533;PEpP&#65533;~&#65533;&#65533;&#65533;&#65533;&#65533;&#719;O&#65533;&#65533;&#65533;&#65533;&#65533;&#65533;&#65533;&#65533;&#65533;&#65533;&#65533;&#65533;h&#65533;&&#65533;&#65533;&#65533;
6&#65533; A2&#65533; Tha&#65533;"X&#65533;@!&#65533;g&#65533;&#65533;&#65533;&#65533;&#65533;&#65533;hb&#65533;(&#65533;&#65533;b&#65533;,&#65533;&#65533;&#65533;
LP@@&#1024;5FP&#65533;
H&#65533;&#65533;@^r &#65533;7b&#65533;T!0&#65533;d&#65533;P>)e&#65533;TNie&#65533;X^&#65533;e&#65533;\n&#65533;e&#65533;`:I!&#65533;&#65533;A&#65533;&#65533;@&#65533;z &#65533;&#65533;&#65533;n&#65533;	&#65533;r&#65533;	&#65533;@O"`&#65533;&#65533;|&#65533;b&#65533;&#65533;&#65533;&#65533; Z@a&#65533;fH&#65533;v6&#65533;&#35022;F
&#39186;VJ&#65533;$&#65533;&#65533;&#65533;$ &#65533;(&#65533;&&#65533;k&#65533;!&#65533;qD*&#65533;&#65533;&#65533;&#65533;&#65533;jk&#65533;&#65533;&#1962;k&#65533;&#65533;&#65533;&#65533;k&#65533;&#65533;&#65533;*l&#65533;&#65533;k,&#65533;j&#65533;i&#65533;q&#65533;&#65533;dF&#65533;&#65533;&#65533;VK&#65533;&#65533;oZ&#65533;l&#65533;N&#65533;&#65533;g&#65533;Y&&#65533;,&#65533;&#65533;&#65533;Y&#65533;&#65533;&#65533;v&#65533;&#65533;&#65533;&#65533;&#65533;&#65533;&#65533;K/&#65533;&#65533;&#65533;  *C&#65533;F&#65533;&#65533;&#65533;!(&#65533;&#65533;&#65533;&#9260;&#65533;&#65533;&#65533;?,q&#65533;O&#65533;_&#65533;&#65533;&#65533;!&#65533;L&#65533;&#65533;q&#65533; ;&#65533;,&#65533;#&#65533;I&#65533;&#9611;&#65533;&#65533;&#746;&#65533;&#65533;!&#65533;&#65533;&#65533;2&#65533;&#65533;80@&#65533;&#65533;6* &#65533;&#65533;&#65533;l&#65533;&#65533;d&#65533;&#65533;"
AKJ(I&#65533;[&#65533;&#65533;Tlu&#65533;X_&#65533;u&#65533;\o&#65533;u&#65533;`-v&#65533;d&#65533;m6&#65533;&#65533;z&#60246;&#65533;='&#65533;+3&#65533;&#65533;&#65533;&#65533;&#65533;&#65533;&#65533;&#65533;m&#65533;&#65533; &#65533;&#65533;|&#65533;&#1728;&#65533;-x&#65533;&#65533;_&#65533;@&#65533;0@&#65533;	&#65533;@z"&#65533;&#65533;
+&#65533;*P&#65533;n&#65533;&#65533;po: &#65533;&#65533;~&#65533;&#38943;N&#65533;&#35183;&#65533;z&#48179;.&#65533;&#48359;n;&#44603;&#65533;z&#65533;&#65533;&#65533;,{&#65533;&#65533;Km&#65533;&#65533;&#65533;n&#65533;&#1830;i.&#65533;&#9385;n&#65533;&#65533;&#65533;&#65533;&#65533;W/&#65533;S&#65533;`&#65533;&&#65533;}&#65533;&#65533;CPk&#65533;&#65533;{&#65533;&#65533;;&#65533;&#65533;>&#65533;&#65533;/&#65533;&#65533;&#65533;&#65533;&#65533;&#65533;&#65533;&#65533;&#65533;&#65533;&#65533;&#65533;&#65533;&#65533;&#65533;&#65533;&#65533;&#65533;&#65533;&#65533;L	&#65533;&#65533;&#65533;jV&#65533;&#65533;&#65533;hr&#65533;Z&#65533;&#598;w<&#65533;&#65533;&#65533;&#288;3&#65533; &#65533;&#65533;q=@|&#65533;&#65533;q%&#65533;!Qk&#65533;&#65533;.@.&#65533;! B&#65533;&#65533;&#1424;&#65533;/&#65533;&#65533;m&#65533;C&#65533;&#65533;?&#65533;&#65533;&#65533;{&#65533;&#1095;Fb_H&#65533;&#873;&#65533;w&#65533;S&#65533;$5-gA&#65533;n}B&#65533;&#65533;*}&#65533;Y{&#65533;G&#65533;1&#65533;&#65533;&#65533;o&#65533;&#65533;7&#65533;&#65533;&#65533;Po B&#65533;&#65533;$B&#65533;&#65533;&#65533;W&#65533;&#65533;P&#65533;&#65533;m&#65533;&#65533;{&#65533;i&#65533;>&#65533;&#65533;L&#65533;!	&#65533;GE&#65533;jw&#65533;1Y&#65533;&#1299;,&#44907;N&#65533;k&#1527;jeG(R&#65533;w (&#65533;&#65533;FiIR&#65533;&#65533;&#65533;&#65533;&#65533;&#65533;&#65533;H&#65533;PE &#65533;J&#65533;/&#65533;P&#65533;&#65533;r)X&#65533;>&#65533;&#65533;/
DP&#65533;&#65533;/y9L_ &#65533;&#65533;&#65533;1&#65533;&#65533;Lc"&#65533;&#65533;&#65533;|&#65533;4&#65533;9MgRsU&#65533;&#65533;&#65533;	5&#65533;$&#65533;mpD&#65533;&#166;&#65533;P&#1458;4M+M&#65533;89&#65533;Mv&#65533;&#65533;&#65533;&#65533;&#65533;&#65533;Xy&#65533;Of:&#65533;@@Q&#65533;
&#65533;DO&#65533;+&#65533;@&#65533;F&#1025;&#65533;&#65533;=h&#1370;-e&#65533;&#65533;WE&#65533;&#65533;&#65533;52u&#1165;LL
#&#65533;5D&#65533;&#65533;~&#65533;HCJ&#1169;&#65533;&#65533;&#65533;(=&#65533;JS&#65533;R=I&#65533;<k&#65533;gAP&#65533;p&#65533;rI!A&#65533;&#65533;&#65533;
=&#65533;&#65533;&#65533;l&#65533;"&#1314;"r&#65533;H&#65533;R&#65533;
&#1315;.&#65533;&#65533;&#65533;&#65533;&#65533;-TFtwG&#65533;&#65533;&&#601;&#65533;&}&#65533;T&#65533;+&#65533;X&#65533;E&#1457;&#65533;&#65533;&#65533;h&#341;
 &#1219;&#65533;j &#65533;&#65533;>&#1035;W&#65533;!:e4&#65533;&#65533;&#1533;&#65533;&#65533;&#65533;&#1148;&#65533;5X&#65533;&#65533;&#65533;&#65533;l/1&#65533;&#65533;&#65533;-&#65533;[&#1860;&#65533;&#65533;&#65533;&#65533;&#65533;&#65533;&#65533;<&#65533;9+j&#382;I&#65533;&#65533;&#65533;&#65533;&#65533;&#1270;&#65533;Q &#65533;&#65533;&#65533;&#65533;xb&#65533;&#65533;&#65533;&#65533; &#65533;+&#65533;&#65533;H&#65533;&#65533;&#65533;"&#65533;G&#813;mu[&#65533;&#65533;.&#65533;.&#65533;&#65533;D&#65533;Fqx&#65533;j&#65533;	R2&#65533;IC&#65533;&#65533;&#65533;&#65533;:&#65533;S&#65533;&#65533;&#65533;.v&#65533;&#65533;&#65533;&#65533;r&#65533;&#65533;&#65533;/x&#65533;&#65533;&#65533;&#65533;&#756;&#65533;|T!&#65533;&#65533;&#65533;i&#65533;E/&#65533;$&#65533;&#65533;5u&#65533;&#65533; p`y&#65533;&#65533;&#65533;&#65533;&#65533;&#65533;0:&#999;&#65533;&#65533;=&#65533;|&#65533;)&#1380;Zu&#65533;O&#65533;;&#65533;&#476;&#65533;U&#65533;I&#65533;&#65533;&#65533;3,V	 &#65533;
&#65533;&#65533;&#65533;&#65533;&#65533;&#65533;	Ds3&#65533;&#65533;&#65533;W&#65533;&#65533;&#65533;&#65533;1&#65533;g&#65533;&#65533;X&#65533;7&#65533;&#65533;&#65533;8&#65533;r*&#65533;c&#65533;&#65533;t&#65533;&#65533;&#794;&#1273;B&#65533;&#65533;&#65533;D&#65533;d&#65533;:A qB&#65533;z&#65533;&&#65533;&#65533;i%~/@&#65533;5&#65533;0QI \&#65533;&#65533;&#65533;p&#65533;+4&#65533;h>&#65533;&#65533;&#326;&#65533;:&#65533;&#65533;&#65533;c&#65533;*&#65533;&#65533;+&#65533;&#65533;IZYU&#65533;F&#65533;&#65533;&#65533;&#65533;&#65533;&#65533;4&#65533;-&#65533;B&#65533;&#1030;N4&#65533;&#65533;&#65533;&#65533;q&#1683;&#65533;A &#65533;&#65533;&#65533;&#65533;k&#65533;(|L&#65533;*r!5&#65533;E&#65533;&#65533;j&#65533;&#65533;y&#65533;%&#65533;$kA&#65533;k&#65533;&#65533; &#65533;g&#65533;'y&#65533;&#65533;5&#65533;umVP@&#65533;
ye&#65533;h&#65533;&#65533;
Q&#65533;_t&#65533;&#65533;7c&#65533;	a&#65533;&#65533;&#65533;X&#65533;&#65533;&#65533;&#65533;&#1526;6&#65533;2U&#65533;)&#65533;&#65533;mr`&#65533;.K&#65533;'j&#589;~_&#65533;&#65533;&#65533;dxF&#65533;q&#65533;8&#65533;4&#65533;&#65533;/&#65533;&#24299;&#65533;D&#65533;&#1027;$&#65533; ^&#65533;&#65533;&#65533;N&#65533;&#65533;&#65533;&#158;S&#1770;Xg&#65533;&#65533;&#65533;Z]&#65533;&#65533;f&#65533;&#65533;*&#65533;b&#65533;&#65533;&#65533;Pr&#65533;&#65533;&#65533;{&#65533;0&#65533;&#65533;&#65533;6&#65533;}&#65533;8V&#65533;&#65533;	&#65533;+|qUN?5P&#65533;.&#65533;P&#65533;r&#65533;:&#65533;&#65533;I&#65533;y&#65533;s&#65533;&#65533;?&#65533;B&#65533;Dp&#1108;&#65533;Fe&#65533;\&#1506;[&#65533;&#65533;f&#365;&#65533;&#65533;&#2023;&#65533;&#65533;U&#65533;u	8`&#65533;"/H&#65533;&#65533;9&#65533;&#65533;3=!z&#65533;&#65533;&#65533;&#65533;&#65533;iA&#65533;&#65533;|r&#65533;&#65533;&#65533;X&#65533;p&#65533;&#65533;&#65533;o\!&#65533;&#65533;&#65533;P&#65533;&#28293;&#65533;g&#65533;cvd&#65533;&#65533;G&#65533;v&#65533;&#65533;&#65533;0/2&#65533;&#65533;&#65533;&#65533;&#65533; &#65533;&#65533;&#65533;viA&#65533;&#65533;&#65533;J&#65533;A&#65533;f&#486;&#65533;&#65533;k=A&#65533;&#65533;&#65533;&#65533;&#65533;
[&#65533;&#65533;W&#65533;&#65533;|&#65533;&#65533;&#65533;u&#65533;&#45328;&#65533;;N&#65533;&#65533;_&#65533;&#65533;&#65533;j|A"&#65533;4&#65533;&#65533;&#65533;&#65533;J&#65533;j&#65533;&#65533;*,(	U!&#65533;&#1303;O&#65533;U&#65533;)U&#65533;"&#65533;Xt:&#65533;&#65533;&#65533;"&#65533;&#1195;&#65533;&#65533;(&#313;&#65533;l>&#65533;&#65533;&#65533;/~&#65533;'&#65533;&#250;'&#65533;&#65533;&#65533;&#1921;L&#65533;y&#65533;b&#65533;&#65533;}=&#65533;m&#65533;J&#65533;9&#65533;&#65533;&#65533;&#65533;&#65533;&#65533;&#65533;&#65533;o'wpJW&#65533;y&#65533;Y{&#65533;9/&#65533;d&#65533;&#65533;'wt&#1794;Q#&#65533;E&#65533;&#65533;xhx"#&#65533;~&#65533; &#65533;u&#65533;3ywu@&#65533;Pc3&#65533;&#65533;0&#65533;g0&#65533;&#65533;&#65533;&#65533;&#65533;VCzm&#65533;l6&#65533;p&#65533;&#65533;6&#65533;&#65533;&&#65533;g-{&#65533;5Y&#65533;%^D8&#65533;FX&#65533;Hx&#65533;&#65533;U&#1537;Wfo'&#65533;&#65533;t.6&#65533;4&#65533;"#PZ&#65533;$&#65533;G~`x/*&#65533;*HEB6}&#65533;$&#65533;&#65533;&#65533;MH7RGswU&#65533;t~&#65533;4&#65533;&#65533;k&#65533;v&#65533;&#65533;j2&#65533;&#1473; &#65533;&#65533;{ &#65533;4&#65533;Gk&#65533;E &#65533;.oRW&#65533;&&#65533;P&#65533;m&#65533;&#65533;&#65533;'&#65533;&#65533;&#65533;&#65533;&#65533;?&#65533;5w&#65533;w&#65533;%Y&#65533;N&#65533;"26&#65533;*&#65533;K&#65533;&#65533;`&#65533;&#65533;&#65533;&#65533;~BZ~ y&#65533;6y&#65533;&#65533;<XP&#65533;&#65533;R&#65533;,x&#65533;E&#65533;J&#65533;&#65533;e*#&#65533;&#65533;Hk&#65533;8&#65533;&#65533;&#65533;&#65533;&#65533;&#65533;&#65533;H&#65533;&#776;&#65533;&#872;&#65533;&#65533;B2&#65533;rz&#51331;&#65533;zzb-`&#65533;2&#65533;7&#65533;O&#65533;6&#65533;&#65533;V&#65533;&#65533;x&#65533;&#26126;&#65533;f(pu &#65533;x 8&#65533;&#65533;U+h&#65533;`&#65533;":&#65533;\&#65533;B&#65533;s;&#65533;&#65533;;&#65533;C;	&#65533;i&#65533;&#65533;&#65533;;&#65533;C&#65533;F&#65533;g('&#65533;#/F&#454;&#65533;R&#65533;7&#65533;&#65533;d_&#65533;`u&#65533;&#65533;&#65533;&#65533;&#65533;U&#65533;!i&#65533;Gr&#65533;S&#65533;)4W&#65533;b&#65533;@\&#65533;!
&#65533;x&#65533;3i&#65533;6&#65533;&#65533;bf&#65533;&#65533;}d&#65533;&#65533;."r!&#65533;YW&#65533;d@$F&#65533;LyxV&#65533; &#65533;&#65533;Y&#65533;^&#65533;&#65533;4<e&#65533;&#65533;`&#65533;E6&#65533; |&#65533;|&#65533;'&#65533;:&#65533;U&#65533;&#65533;&#65533;[h&#65533;[fyDN&#65533;:&#65533;h(&#65533;uI&#65533;R/&#65533;&#65533;zexw&#65533;H2&#65533;&#65533;`&#65533;&#1559;&#65533;&#65533;&#65533;~&#65533;&#65533;.&#65533;&#65533;0BPh&#65533;5&#65533;	xQ&#65533;&#65533;&#65533;&#65533;L&#65533;;W&#65533;:w&#65533;7&#65533;&#65533;&#65533;&#65533;&#65533;:A&#65533;sh&#65533;:&#65533;2&#65533;W&#215;-&#65533;`&#65533;&#65533;	Qu&#65533;o&#65533;&#65533; 9V&#65533;&#1028;Y' &#65533;&#65533;&#65533;
&#65533;@&#65533;qK	&#65533;2&#65533;(c.&#65533; &#65533;W]&#65533;&#65533;&#65533;&#65533;&#65533;&#65533;&#412;&#65533;&#65533;cgk^&#65533;&#65533;&#65533;&#65533;d&#65533;N&#65533;F&#65533;&#65533;&#65533;krd&#65533;(&#65533;&#65533;&#65533;Q&#65533;&#65533;8&#65533;&#65533;I&#65533;&#65533;3&#65533;  2&#65533;&#65533;W&#65533;&#65533;&#273;:&#65533;5]Y&#65533;_&#65533;9&#65533;w&#65533;&#65533;[&#65533;&#65533;&#65533;&#65533;&#65533;&#65533;g	&#65533;8&#16720;D&#65533;&#65533;"&#65533;&#65533;"<u&#65533;Rx&#65533;Y&#65533;7]&#65533;X$&#65533;
&#65533;Z&#65533;&#65533;.|&#65533;~&#65533;&#65533;^'&#65533;4&#65533;&#65533;{&#65533;&#65533;XE&#65533; &#65533;7&#65533;Ik{R\&#65533;s&#65533;es1
&#65533;2Z&#65533;vs?eXg&#65533;&#65533;m9&#65533;kX&#65533;y&#65533;R&#65533;&#65533;xP&#65533;&#65533;E&#65533;u&#65533;&#65533;&#65533;&#65533;&#65533;+&#65533;&#65533;P&#65533;Y&#65533;3&#65533; &#65533;&#65533;W!yXf&#65533;g&#65533;0&#65533;y&#65533;S&#65533;w+&#65533;&#65533;S1hz&#65533;j:&#65533;;&#65533;1&#65533;1&#65533;4&#65533;&#65533;EA2d^&#65533;gh2+&#65533;X&#65533;&#1620;~&#65533;A|&#65533;\|&#65533;8&#65533;s&#65533;4i&#65533;X&#65533;&#65533;&#65533; jZ&#65533;o\&#65533;&&#65533;SR*&#65533;O/JI&#65533;&#65533;&#65533;&#65533;&#65533;zy&#65533;&#65533;@&#65533;&#65533;p&#65533;&#65533;(
&#65533;\&#1680;k&#65533;Dz&#65533;Ys&#65533;&#65533;&#65533;&#65533;&#65533;&#65533;&#65533;B&#65533;&#65533;%r&#65533;&#65533;%hWFG8Q&#65533;&#65533;p&#65533;7&#65533;X&#65533; &#65533;D2&#65533;&#65533;3j&#65533;&#65533;i&#65533;5&#65533;$&#65533;&#26200;&#65533;Yv&#65533;p&#65533;&#65533;&#65533;Xc&#65533;n&#65533;+w&#65533;t&#65533;V&#65533;&#1617;L&#65533;&#38555;&#65533;&#65533;$i&#65533;Y!|&#65533;AN7f&#65533;8&#65533;e&#65533;r7\PB`i&#65533;&#65533;j&#65533;&#65533;K	&#65533;&#65533;&#1401;A&#65533;&#65533;n/)&#65533;&#65533;KkR&#65533;&#1477;&#65533;&#65533;I&#65533;&#65533;&#65533;1&#65533;V&#65533;$&#65533;3&#65533;&#65533; >&#65533;'3G&#65533;&#65533;&x&#65533;&#65533;&#25940;&#65533;'~r&#65533;&#65533;z&#65533;&#65533;&#65533;&#65533;ZbE&#65533;
 e&#65533;*'&#65533;SQ,%&#65533;&#65533;&#65533;&#65533;&#65533;&#65533;(&#65533;|)&#65533;<&#65533;>&#65533;h&#65533;y(&#65533;&#65533;)Sqe!&#65533;Eb&#65533;&#65533;&#65533;b&#65533;&#65533;2-x~z&#65533;&#65533;&#65533;&#65533;&#65533;&#65533;&#684;WK&#65533;H&#65533;?&#307;:&#1143;&#65533;
H:2&#65533;pn&#65533;5T&#65533;&#65533;&#515;Y&#1575;&#65533;&#65533;&#65533;&#65533;)&#65533;p;j&#65533;&#65533;&#65533;4&#65533;E&#65533;=p50&#65533;{&#65533;&#65533;&#65533;a&#65533;e&#65533;G&#65533;&#65533;BJ&#65533;&#65533;&#65533;&#751;&#65533;z4&#65533;&#65533;w&#65533;&#65533;&#65533;tdY&#65533;@B&#65533;C&#65533;p&#65533;&#65533;A&#1584;&#65533;D&#65533;&#65533;3+&&#65533;dp&#65533;&#65533;1!&#65533;&#65533; &#65533;9
&#65533;&#65533;&#65533;&#65533;&#65533;]&#587;(&#65533;R&#65533;&#1749;4&#65533;&#65533;)&#1787;&#65533;+:&#65533;H(f&#65533;4jX&#65533;&#65533;&#1542;&#65533;k&#65533;ra&#65533;&#65533;&#65533;?&#65533;&#65533;=&#65533;&#65533;&#65533;6-&#65533;b&#65533;UV&#65533;lbe&#65533;&#65533;o&#65533;&#65533;&#1064;&#65533;9]M&#65533;&#65533;&#65533;&#65533;g&#65533;2&#65533;x&#65533;<&#506;&#65533;Z&#65533;&#65533;V&#49037;4&#65533;&#65533;&#65533;&#65533;
&#65533;&#1622;&#65533;C&#65533;f&#65533;&#65533;&#65533;&#65533;P&#65533;O&#65533;&#65533;&#65533;&#1700;q&#65533;as&#65533;d
g!&#65533;D&#65533;&#65533; &#65533;&#65533;&#65533;!&#65533;W&#65533;{7&#65533;&#65533;	&#65533;5~2k+&#65533;e&{&#65533;&#65533;;&#137;&#65533;&#65533;6&#65533;&#65533;&#65533;&#65533;&#65533;D&#65533;{&#65533;!&#65533;&#65533;&#29972;&#65533;&#65533;{&#65533;(&#65533;y&#65533;O}"
&#65533;$ &#65533;&#65533;%!0&#65533;&#65533;&#65533;9&#65533;&#65533;&#65533;Y&#65533;
<"K&YR	&#65533;&#65533;&#65533;&#65533;&#380;+p,&#65533;*&#65533;kn&#65533;&#65533;&#1443;dv&#65533;t&#65533;{&#65533;2&#65533;p&#1083;&#65533;&#65533;&#1779;AK&#65533;&#65533;*&#65533;&#65533;8&#65533; &#65533;^&#65533;I.&#65533;hp&#65533;9tY-E_]&#65533;X<&#65533;&#65533;&#65533;&#65533;&#65533;&#65533;&#638283;&#65533;0M&#65533;&#65533;	&#419;bK)cs&#65533;&#587;<&#1754;&#65533;v&#1334;&#65533;&#65533;&#65533;&#65533;&#65533;k&#65533;I&#65533;&#65533;N&#65533;
&#65533;/}&#65533;V&#65533;&#65533; 0&#65533;d!/&#65533;`!&#65533;&#65533;(M&#65533;&#65533;&#65533;&#65533;&#65533;&#65533;i5&#65533;&#65533;O-zl&#65533;&#65533;d$|&#65533;%<&#65533;V&#65533;5&#65533;&#1721;&#65533;&#65533;"&#65533;)&#65533;T&#65533;&#65533;.L&#65533;G|&#65533;&#65533;&#65533;+18&#65533;&#65533;&#65533;t&#65533;{`~&#65533;*B&#65533;&#65533;)&#65533;&#65533; P&#65533;&#65533;&#65533;0&#65533;M&#65533;+O&#65533;&#65533;&#65533;&#65533;&#65533;&#65533;&#758;&#65533;&#65533;&#65533;&#65533;z&#65533;&#65533;&#65533;&#65533;&#65533;\F&#65533;&#65533;;&#65533;&#65533;&#65533;|&#65533;D&#65533;h[&#65533;E&#65533;S	&#65533;&#65533;&#65533;&#65533;&#65533;&#65533;@G!&#44339;&#65533;$ 
&#65533; @%}&#65533;&#65533;'&#65533;&#65533;]&#220;&#65533;&#65533;&#65533;&#65533;yq*&#65533;f&#65533;&#65533;&#65533;Mf&#65533;&#65533;O&#65533;<&#65533;&#65533;=&#65533;sy&#65533;&#65533;&#65533;&#65533;`&#65533;:&#65533;r6&#65533;z&#65533;Qdd&#65533;z&#65533;&#65533;&#65533;&#65533;&#65533;&#65533;h&#65533;&#65533;|&#65533;&#65533;&#65533;&#65533;1&#65533;&#65533;#Br!6+.&#65533;4&#65533;x&#65533;&#65533;
&#65533;[g&#65533;|&#65533;&#65533;1+&#65533;U&#65533;X&#65533;s*d&#1164;&#65533;r&#65533;&#65533;,6&#65533; @&#65533;"&#65533;&#65533;?Ar &#65533;l&#65533;c&#65533;&#65533;&#65533;0&#65533;&#65533;:&#65533;M&#65533;&#65533;@p&#65533;&#65533;&#65533;rk&#65533;&#65533;}&#65533;&#65533;S&#65533;&#65533;}7&#65533;
&#65533;&#65533;&#65533;2M&#65533;O~&#65533;&#65533;q&#65533;7:zc&#65533;&#65533;&#65533;&#65533;v&#1064;&#65533;&#65533;b&#65533;^L&#65533;`Q&#65533;&#65533;1+&#65533;B&#65533;&#65533;e&#65533;&#65533;8&#65533;&#65533;&#65533;=&#65533;M&#65533;"&#65533;'a&#65533;Y&#65533;&#65533;~rY&#65533;&#65533;&#65533;&#902;b&#65533;&#65533;&#65533;"&#65533;CG-&#65533;&#65533;7&#65533;&#65533;-=Vw&#65533;&#65533;&#1227;&#65533;&#65533;&#65533;lT&#65533;&#65533;"&#65533;&#1415;,EM&#65533;&#65533;&#65533;&#65533;A*q&#65533;&#65533;&#65533;&#65533;&#65533;<&#65533;&#65533;O-&#65533;&#65533;-,TV=&#65533;H&#65533;*&#65533;&#65533;3(&#65533;j&#65533;&#65533;F9&#65533;0=&#65533;m&#65533;$&#65533;&#65533;\&#65533;mFS+&#65533;&#65533;6&#65533;N&#65533;H&#65533;5w&#860;&#65533;"u&#65533;&#65533;&#65533;S@b&#65533;&#65533;Q&#65533;&#860;&#65533;&#65533;&#65533;;&#65533;&#65533;&#65533;%&#65533;&#65533;&#65533;&#65533;:`,S`&#65533;&#65533;-&#65533;L&#65533;&#1141;5&#65533;\&#65533;Q&#65533;&#65533;&#65533;Oj&#65533;&#65533;1&#65533;&#65533;3&#65533;&#65533;l&#8214;&#65533;D&#65533;&#65533;&#65533;*&#65533;&#65533;&#65533;j&#65533;M+&#65533;d|&#65533;K'&#65533;&#65533;|&#1148;]&#65533;Mh&#65533;t&#65533;l&#65533;a&#65533;&#65533;&#65533;&#65533;&#65533;&#65533;&#65533;&#65533;&#65533;-I`4&#65533;&#65533;
&#1959;A&#65533;&#65533;&#65533;3]&#65533;$&#65533;&#65533;&#65533;&#65533;&#1869;,&#65533;^&#65533;2&#65533;}&#65533;&#15231;&#65533;z&#65533;&#65533;k&#65533;&#65533;&#65533;&#65533;&#65533;"&#65533;y&#65533;eO&#65533;&#65533;&#65533;&#65533;&#65533;&#65533;2&#65533;U&#1805;&#65533;46uk&#65533;&#65533;O&#65533;}<&#65533;&#65533;&#65533;	&#65533;&#65533;&#65533;&#65533;2t&#65533;X^sl&#65533;%&#65533;&#65533;DBf&#65533;&#65533;|&#65533;&#65533;|&#1664;k&#65533;)&#65533;X$@I&#65533;&#65533;&#65533;&#65533;&#65533;kq&#65533;B&#65533;iz&#65533;&#65533;&#65533;?g&#65533;&#65533;&#65533;3~&#65533;v&#295;h&#65533;r&#65533;i&#65533;2I&#65533;.<&#65533;/9&#65533;@&#65533;'&#65533;C&#65533;X&#65533;&#65533;E&#65533;&#65533;"&#65533;&#65533;&#65533;&#65533;U0[&#65533;&#65533;*&#65533;&#65533;&#65533;&#65533;fLN=&#65533;&#65533;:{&#65533;&#65533;n&#65533;K,
g&#65533;&#65533;g&#65533;&#65533;&#65533;&#65533;&#65533;j&#65533;&#65533;wk&#65533;P&#65533;&#65533;W&#65533;s9&#65533;&#65533;&#65533;x7&#65533;&#65533;&#65533;&#65533;s^&#65533;	&#65533;H&#65533;m7&#65533;&#65533;&#65533;&#65533;K&#592;RP&#65533;>'&#65533;&#65533;}&#65533;K&#65533;&#65533;uH&#65533;&#65533;N&#2003;s&#1384;&#65533;#&#65533;&#65533;2&#65533;!<&#65533;f9O&#65533;&#65533;3&#65533;&#65533;]&#65533;&#65533;&#65533;&#65533;)&#65533;&#65533;X&#65533;&#358;&#65533;&#65533;<&#65533;&#65533;K&#65533;&#65533;&#65533;oj"}&#65533;k&#65533;&#65533;Y&#65533;DYqE&#65533;EI&#65533;&#65533;$&#65533;K&#65533;R&#65533;&#1130;&#11014;&#65533;@xz&#65533;&#65533;3&#65533;2&#65533;&#65533;&#65533;&#65533;&#65533;&#65533;&#65533;Am?&#65533;X&#65533;&#65533;>&#65533;&#65533;n&#65533;&#65533;&#65533;&#65533;&#65533;N&#65533;&#65533;T&#65533;6&#65533;g&#65533;}&#65533;&#65533;&#65533;&#65533;@&#65533;&#65533;o&#65533;Y>I&#65533;&#65533;&#65533;&#376;&#65533;Cq&#65533;A&#65533;zz&#710;og&#65533;&#65533;&#65533;]&#65533;&#65533;&#65533;&#65533;&#65533;&#65533;&#65533;&#65533;&#65533;&#65533;&#65533;&#65533;&#65533;&#65533;&#65533;&#65533;&#65533;&#65533;?&#65533;&#65533;_&#65533;&#65533;&#65533;&#65533;&#65533;&#65533;&#65533;&#65533;!&#65533;&#65533;ZV&#65533;r&#65533;&#65533;&#65533;_&#65533;&#65533;&#65533;&#65533;&#65533;&#65533;&#65533;&#65533;&#65533;&#65533;&#65533;&#65533;&#65533;&#65533;&#65533;&#65533; &#65533;&#65533;&#65533;/&#65533;&#65533;O&#65533;&#65533;o&#65533;&#65533;&#65533;&#65533;&#575;&#65533;&#65533;&#65533;&#65533;&#65533;&#65533;&#65533;&#65533;&#65533;?&#65533;&#65533;&#65533;&#65533;&#65533;&#65533;&#1695;&#65533;&#65533;&#65533;&#65533;&#65533;&#65533;&#65533;&#65533;&#65533;&#65533;&#65533;&#65533;&#65533;&#65533;&#65533;&#65533;&#65533;&#65533;&#65533;&#65533;&#65533;&#65533;&#65533; &#65533;&#65533;&#65533;&#65533;&#65533;&#65533;&#65533;&#65533;&#65533;&#65533;&#65533;@&#65533;&#65533;&#65533;
&#65533;&#65533;&#65533;&#65533;	$8&#65533;`A&#65533;&#65533;&#65533;z%
 &#65533;PC&#65533;&#65533;&#65533;E &#65533;Dml&#65533;&#65533;&#65533;G&#65533;!E&#65533;$Y&#65533;&#65533;I&#65533;)U&#65533;d&#65533;&#65533;&#65533;K&#65533;&#65533;`&#65533;<&#65533;+&#65533;2&#65533;9E&#65533;&#65533;E&#65533;&#65533;&#991;&#65533;t&#65533;&#65533;(
&#65533;DPY]&#65533;8Qc&#1101;[&#65533;&#65533;JU&#65533;&#1322;Y&#65533;Z&#378;UkW&#65533;\&#65533;~&#65533;&#65533;lX&#65533;i&#982;E&#65533;Vm[&#65533;l&#24477;&#65533;&#1452;&#65533;W&#65533;PM&#65533;K&#1519;]&#65533;&#65533;&#65533;k&#65533;&#65533;/&#65533;g[&#1114;&#23783;c&#65533;&#65533;f&#65533;&#65533;&#1584;&#1378;I&#65533;6&#65533;&#65533;0&#65533;f&#65533;O&#65533;&#65533;&]&#65533;&#65533;i&#1321;U&#65533;f&#65533;&#65533;&#65533;k&#1585;e&#998;][p&#65533;&#65533;W&#65533;j&#65533;.&#65533;J&#65533;o&#65533;&#65533;[&#65533;&#65533;&#65533;&#65533;&#65533;PNY}n&#65533;&#65533;&#65533;&#65533;&#65533;&#1121;O&#65533;^&#65533;&#65533;u&#65533;&#1649;o&#65533;&#1949;&#65533;w&#65533;&#65533;&#65533;&#65533;&#65533;=9E&#65533;&#65533;&#1347;&&#65533;&#65533;&#65533;mQ&#65533;&#65533;&#2008;j&#65533;&#65533;&#1996;g&#65533;&#65533;&#65533;&#65533;?&#65533;&#65533;&#65533;c&#65533;:`4K.&#65533;&#65533;4pAL&#65533;&#65533;&#65533; dPB#&#65533;p&#65533;+&#65533;pC;&#65533;P&#65533;&#65533;&#65533;3JA&#65533;2&#65533;&#65533;D9L&#65533;U&#65533;0=_L&#65533;RZ&#65533;&#65533;E&#65533;&#65533;&#65533;&#65533;v9&#65533;7&#65533;6c&#65533;&#65533;)&#65533;&#65533;P&#65533;C/&#65533;I<&#65533;&#65533;'&#65533;&#65533;lJ&#65533;&#65533;&#65533;&#65533;+&#65533;&#65533;RK,&#65533;&#65533;&#65533;K/&#65533;&#65533;r&#65533;&#65533;MH1&#65533;TL2\&#65533;&#65533;5&#65533;|3&#65533;A1f&#65533;W&#644;sO:&#65533;<3YZ&#65533;&#65533;d&#65533;&#65533;&#65533;&#65533;&#65533;3&#65533;6'&#65533;&#36426;lrIF+&#65533;sLK&#65533;&#65533;&#65533;&#65533;L7&#65533;&#65533;<&#65533;&#65533;D&#65533;SR&#1628;4&#65533;Ks&#65533;N#`RFa&#65533;SZ&#65533;&#65533;&#1351;hA#&#65533;&#65533;&#65533;&#65533;Z=&#65533;9%=&#65533;I&#65533;\&#65533;Q"&#65533;&#65533;e&#65533;g!RZj&#65533;&#65533;uYk&#65533;}vYi&#65533;&#65533;v&#65533;n&#65533;&#65533;6&#65533;l&#65533;M#t!:r\l&#65533;%&#65533;&#65533;v&#65533;&#65533;&#65533;&7&#65533;&#65533;Zs&#65533;&#65533;&#65533;&#65533;x&#65533;E&#65533;"&#65533;&#65533;<*_y&#65533;&#65533;&#65533;mC%P&#65533;ZAf&#65533;t3*&#65533;&#65533;aS<&#65533;3JW&#65533;3&#65533;&#65533;M&#65533;&#65533;&#65533;yd&#65533;K&Y&#1153;&#65533;u5eEM&#65533;^Qq}&#65533;&#65533;&#459;&#65533;_&#65533;O&#65533;&#65533;&#1117;&#65533;&#65533;&#65533;&#65533;&#65533;D&#65533;Tn&#65533;&#26319;&#65533;&#65533;f&#65533;S@I&#65533;&#65533;&#65533;&#65533;H&#65533;m&#65533;&#65533;&#65533;j&#65533;&#65533;&#65533;&#65533;&#65533;&#65533;6:#&#65533;B0k&#65533;m,&#65533;&#65533;y&#638;d&#65533;&#65533;uH&#10999;~&#65533;)&#65533;E#&#65533;&#65533;&#65533;G&#65533;%&#65533;&#65533;O&#65533;&#65533;&#65533;qqF;m&#65533;9&#65533;y?&#65533;&#65533;XO1}Tq&#65533;W&#65533;&#65533;X&#65533;&#65533;<&#65533;&#65533;1&#65533;|&#65533;&#65533;3&#65533;<&#726862;WI&#65533;&#65533;&#65533;&#371692;&#65533;c&#65533;&#65533;s&#65533;&#65533;v]&#65533;`j&#65533;Qu&#65533;&#65533;=w&#1949;&#65533;&#65533;&#65533;&#65533; &#65533;x&#65533;&#65533;YF&#65533;h+&#65533;&#65533;&#65533;&#65533;&#992;&#65533;&#65533;&#65533;-wG&#65533;S&#65533;&#65533;&#65533;z&#48367;~&#65533;&#1973;&#65533;{&#65533;&#65533;W&#65533;Q&#65533;f\c5&#65533;&#65533;JJ&#65533;cM&#65533;&#65533;&#65533;Q&#65533;quf&#65533;&#65533;&#65533;?{&#1040;r&#65533;&#1678;&#1900;&#65533;CW&#65533;&#65533;%&#65533;	)c&#65533;2\&#65533;&#65533;&#65533;,&#65533;eIq+&#65533;&#65533;&&#65533;IIY1&#65533;&#65533;&#65533;_&#65533;&#65533;H&#65533;&#65533;J1&#65533;.Q&#65533;&#65533;&#1609;&#65533;G&#65533;&#65533;(&#65533;_#&#65533;t&#65533;%&#588;i*E&#65533;.2
U<&#65533;:&#65533;&#65533;2~d&#65533;zmf6,&#65533;#&#20254;Im~&#43161;u&#150;=&#65533;e&#65533;[L&#65533;t&#65533;sE0R&#65533;&#65533;b&#65533;g&#65533; C&#65533;&#65533;@&#65533;&#660;x&#65533;&#65533;&#65533;&#65533;K&#65533;&#65533;G7&#65533;aK&#65533;wD&#65533;&#65533;"&#65533;&#65533;&#65533;&#65533;`&#65533;&#65533;&#65533;g,*&#65533;K&#65533;$&#65533;&#65533;!G&#65533;
#&#65533;1i&#889;&#65533;&#65533;&#65533;X&#65533;+&#65533;^&#65533;&#65533;0v;&#65533;a&#65533;E&#65533;k&#65533;&#65533;Jy>&#65533;&#65533;l("e*Qy RFH&#65533;P&#65533;Ch&#65533;&#65533;5b&#65533;~&#65533;&#65533;" &#65533;f&#65533;&#65533;a&#65533;E&#65533;]&#65533;<&#65533;&#65533;_U&#65533;Y&#1165;&#163;&#65533;2K_&#65533;L &#65533;~&#65533;&#65533;2f1&#65533;dB&#65533;t&#65533;#&#65533;&#65533;&#65533;&#65533;&#65533;0S&#65533;&#65533;;&#65533;&#65533;&#65533;%&#65533;9&#65533;&#65533;T&#65533;%=&#65533;&#65533;I&#65533;{&#65533;R=&#65533;y&#65533; &#65533;,F&#65533;&#65533;&#65533;	:3#&#65533;&#65533;2&#65533;d@&#65533;&#65533;S]&#65533;&#1934;%
&#65533;&#65533;n;&#65533;C"&#65533;Ox&#65533;&#65533;Q&#65533;x&#65533;	H ?&#65533;&#65533;I&#65533;Mt&#65533;L\&#65533;*&#65533;N&#65533;&#65533;)O&#65533;&#65533;Q&#65533;&#65533;&#1229;&#65533;&#167;C*P&#65533;&#65533;&#1383;JM*F&#65533;:&#1318;f&#65533;A=&#65533;S&#65533;&#65533;&#1257;&#65533;&#65533;&#65533;P&#65533;&#65533;R=&#65533;P|&#65533;&#65533;}&#65533;O&#65533;&#65533;2&#65533;i}Z&#65533;&#65533;V&#65533;^&#300;~tkPE3&#65533;&#65533;p&#65533;&#65533;WfQZ&#65533;&#1260;~&#65533;F&&#65533;&#65533;S&#65533;&#65533;&#65533;&#65533;&#621;&#65533;pP@n&#65533;&#65533;#&#65533;Y&#65533;F&#65533;&#65533;&#1451;&#65533;U&#65533;&#65533;&#65533;+Wu(&#65533;$Q&#65533;)F&#65533;&#1178;6K j]&#65533;Z&#1258;&#65533;&#65533;&#65533;5&#65533;-S[&#65533;&#65533;&#65533;&#65533;"&#65533;&#65533;-&#65533;&#65533;[&#65533;bD&#65533;&#65533; o&#65533;&#65533;&#65533;&#65533;^&#65533;&#65533;&#65533;!lQ&#65533;&#65533;	&#65533;&#65533;&#65533;&#65533;+&]&#65533;2&#65533;&#65533;&#65533;m-ni[P&#65533;&#1714;&#65533;&#65533;&#65533;&#65533;wQ&#65533;&#65533;t9&#65533;&#65533;%mliI&#65533;^&#65533;&#65533;&#65533;&#65533;&#65533;p&#65533;&#65533;\&#65533;&#65533;!&#65533;&#65533;|&#65533;[&#65533;&#65533;&#65533;&#65533; &#65533;&#65533;/&#65533;&#65533;&#65533; _&#65533;6@&#65533;l&#1096;&#65533;&#65533;z&#65533;&#65533;&#65533;5&#65533;|&#65533;&#65533;>&#65533;3+&#65533;o&#65533;=&#65533;a&#65533;X&#65533;#&q&#65533;M|b&#65533;X&#65533;+f&#65533;(&#138;&#65533;&#65533;X&#65533;3&#65533;q&#65533;m|c&#65533;X&#65533;,&#65533;|-T&#65533;7&#65533;X&#65533;C&r&#65533;&#65533;|d$&#65533;&#65533;i0&#65533;`&#65533;&#65533;&#65533;d(GY&#65533;SV&#65533;&#65533;r&#65533;3*gY&#65533;[&#65533;r&#65533;s<&#65533;t&#65533;&#65533;&#65533;c&s&#65533;&#65533;|fn:&#65533;&#65533;gfs&#65533;&#65533;&#65533;f$&#65533;	&#65533;|HF&#65533;|g<&#65533;Y&#65533;!.&#1822;&#65533;&#65533;g@:&#65533;st&#65533;}h6'e&#840;ft&#65533;Md&#65533;&#65533;&#65533;&#1107;&#65533;t&#65533;g&#65533;IKgZ&#1243;&#65533;0&#65533;8&#65533;iP&#65533;&#65533;&#65533;&#65533;u&#65533;M&#65533;hB&#65533;Z&#1387;&#65533;3&#65533;H&#65533;jX&#474;&#65533;I&#65533;u&#65533;m&#65533;&#65533;;&#65533;&#65533;&#1467;&#65533;u&#65533;S&#65533;k`&#65533;&#65533;	&#1205;&#65533;&#65533;}lG&#65533;&#65533;f&#65533;&#65533;&#65533;Y&#65533;fG[&#65533;"&#65533;&#65533;&#65533;&#65533;}&#65533;B&#65533;&#1742;v&#65533;&#65533;&#65533;mkk&#65533;&#65533;&#65533;&#65533;&#65533;}nc&#65533;&#65533;&#65533;fu&#65533;&#65533;&#65533;nU#&#65533;&#65533;R !&#65533;   ,&#65533; &#65533; &#65533;t  &#65533; H&#65533;&#65533;&#65533;*\&#560;&#65533;&#199;#J&#65533;H&#65533;&#65533;EQ&#65533;.&#808;&#65533;T&#65533;TA&#65533;,&#65533;
&#65533;&#65533;T&#65533;f&#65533;"R#B&#65533;.c&#668;I&#65533;#&#65533;T&#65533;p\0K&#65533;&#65533;&#65533;R&#65533;r&#65533;&#65533;&#962;HZ&#65533;&#65533;A&#65533;@&#65533;NB}&#1684;jT S&#65533;V&#65533;z5+&#1453;_&#65533;&#65533;&#65533;Jv&#65533;Y&#65533;h&#65533;&#65533;&#65533;j&#65533;&#1766;o%&#65533;m
&#65533;&#65533;&#1851;v&#65533;&#65533;e&#65533;&#65533;]&#65533;P7&#65533;KDGT&#65533;7&#65533;KD&#65533;&#65533;&#65533;y&#65533;&#65533;&#65533;{&#65533;r&#65533;&#657;-k&#65533;&#825;&#65533;&#65533;&#992;C{l&#65533;&#65533;&#12365;7\`&#65533;@`*u&#65533;%hA>&#1342;&#65533;{7n&#1910;&#65533;&#65533;&#65533;8o&#65533;&#455;#^|&#65533;q&#65533;&#603;+&#65533;.&#65533;z&#65533;&#65533;&#65533;qs&#65533;`a{w&#65533;&#1981;&#65533;&#65533;&#65533;y&#65533;&#65533;w&#65533;&#65533;~&#65533;&#65533;&#65533;&#65533;A&#65533;&#65533;!n&#65533;&#65533;&#1279;&#65533;^}~&#65533;&#65533;&#65533;&#65533;&#1984;h&#65533;&#65533;&&#65533;`z&#65533;YB~&#65533;G&#65533;(50[A&#65533;&#65533;`&#65533;&#65533;&#65533;&#65533;zb&#65533;nH&#65533;"&#65533;&#65533;b&#65533;%&#65533;&#65533;b&#65533;'&#65533;&#65533;1&#65533;(&#65533;8&#1960;&#65533;&#65533;<&#65533;H]t&#65533;Y]&#65533;&#65533;&#65533;aqJ&#65533;6$nr&#65533;&#65533;@&#65533;&#484;&#65533;:X&#65533;n&#65533;=Gd&#65533;Gr)&#65533;&#65533;@f&#65533;&#65533;&#65533;c&#65533;I&#65533;f&#65533;&#65533;&#65533;j&#65533;&#65533;&&#65533;Y~&#65533;&#65533;&#65533;&#65533;&#65533;|&#65533;&#65533;&#65533;
&#65533;^e}QZy&#65533;&#65533;&#65533;&#65533; &#65533;|&#65533;&#65533;h&#65533;&#65533;&#65533;h&#65533;&#65533;>&#65533;(&#65533;&#65533;Nj)&#65533;&#65533;J&#65533;&#39322;j&#65533;#J5ib&#65533;&#65533;&#65533;&#65533;&#4903;&#65533;
&#65533;&#65533;"&#65533; &#156;&#65533;&#65533;&#65533;&#10805;&#65533;w&#65533;@Xv(&#1045;&#65533;&#65533;&#31403;&#65533;&#65533;Z*&#65533;4+b&#65533;&#65533;&#65533;l&#65533;&#65533;.&#65533;l&#65533;&#65533;>+m&#65533;&#65533;&#65533;&#65533;&#65533;&#65533;&#65533;&#65533;&#65533;&#65533;&#65533;'RJ&#65533;&#65533;&#1848;?&#65533;I&#65533;u&#26027;&#65533;&#1581;&#65533;.&#65533;&#65533;J&#65533;&#65533;&#65533;&#65533;&#65533;i&#65533;

&#65533;&#65533;%Z&#65533;&#65533;&#65533;&#65533;&#65533;v&#65533;&#65533;j"&#65533;am&#65533;-:&#65533;&#65533;&#65533;&#65533;&#65533;]&#65533;&#65533;&#65533;&#65533;&#65533;&#65533;&#65533;&#65533;&#65533;w&#65533;&#65533;&#65533;&#65533;&#65533;&#65533;"7*&#65533;&#65533;&#65533;6&#65533;&#44462;F&#65533;KA&#65533;|&#65533;|4&#1420;j&#65533;&#65533;&#1980;&#65533;&#65533;6&#65533;&#819;&#65533;9&#65533;&#65533;&#65533;&#65533;4&#65533;[f&#65533;[f&#65533;d*&#65533;&#65533;&#65533;&#65533;&#1317;&#65533;&#65533;&#65533;8go&#65533;&#65533;&#65533;&#65533;&#65533;Y&#65533;
&#65533;p_+&#65533;&#65533;&#65533;o&#65533;mv&#65533;h&#65533;&#65533;[&#1401;&#65533;&#65533;&#65533;z D&#65533;&#65533;&#65533;&#65533;(&#65533;&#806;&#65533;&#65533;v&#65533;&#65533;&#65533;w.P&#65533;&#65533;&#65533;&#65533;&#65533;&#65533;&#65533;8&#65533;+^8&#65533;?&#65533;8&#65533;Gny&#65533;Zs&#65533;&#65533;&#65533;hl&#65533;7~(&#65533;&#65533;f+k&#65533;&#65533;&#1700;&#1341;u&#65533;v&#228;o&#52276;{N,&#65533;&#65533;&#65533;&#65533;&#65533;&#65533;&#65533;;&#65533;&#65533;&#154;r&#65533;Z&#65533;&#65533;&#65533;&#65533;Z-&#65533;&#65533;&#65533;&#65533;&#65533;&#65533;F&#65533;&#65533;&#65533;B/o&#65533;&#65533;Zlr&#65533;&#65533;Z&#65533;&#65533;&#907;1|&#65533;&#65533;g&#65533;T2L&#32538;r&#65533;&#65533;&#65533;"0&#65533;&#65533;&#65533;\&#65533;&#65533;&#65533;&#65533;o&#65533;
T0&#65533;&#65533;P&#65533;&#65533;&#65533;lAm[&#65533;A&#65533;8 &#65533;&#65533;g&#65533; &#65533;8&#65533;&#65533;MP&#65533;dQ&#65533;&#65533;&#65533;&#65533;&#65533;&#65533;6&#65533;"&#65533;:x&#65533;DJQ@&#65533;&#135;-&#65533;&#835;N&#65533;&#1817;&#65533;&#65533;&#65533;&#65533;&#65533;&#65533;i&#65533;!&#65533;$D&#65533;&#65533;&#65533;&#65533; @&#65533;
pP&#65533;&#65533;V)&#65533;)&#65533; K&#65533;&#65533;&#65533;$*NQ)U&#65533;&#65533;U&#65533;E.n1PV&#65533;&#65533;&#65533;E2&#65533;q&#65533;h,c&#1000;F/&#939;&#65533;&#65533;+&#65533;Nt3&#1133;&#65533;W&#251;&#1672;8$%[m&#65533;u&#1761; 7&#65533;jeW&#65533;U&#65533;Hu;&#65533;9&#65533;w&#65533;|&#65533;&#65533;&#65533; `  &#65533; &#65533;I &#65533; &#65533;&#65533;&#65533;	R&#65533; &#65533;&#65533;&#436;&#65533;Q/^&#65533;&#65533;&#65533;,cIKX&#1714;y&#1539;_&#65533;&#65533;u1&#65533;&#65533;<&#65533;&#65533;&#65533;&#65533;&#65533;&#65533;#&#65533;?~&#65533;o^&#65533;/&#65533;&#65533;?&#65533;{/&#65533;GM]V&#65533;&#65533;&#65533;&6&#65533;iM	&#65533;  &#65533;&/$ OF &#65533;mcU&#65533;R&#65533;&#65533;&#65533;&#65533;
&#65533;&#65533;&#65533;<3Oz&#65533;&#65533;&#807;&#65533;&#1028;&#65533;&#65533;\-&#65533;Z&#65533;a?&#65533;B&#1895;T&#65533;c&#65533;&#65533;:&#65533;&#65533;u&#65533;K&#65533;&#65533;&#65533;'&#65533;C&#65533;R&#65533;&#65533;%&#65533;&#65533;
&#65533;g^	l&#65533;@&#65533;&#65533;3v&#65533;&#65533;(=&#65533;J&#65533;&#65533;R&#65533;&#65533;&#65533;&#65533;.&#65533;&#65533;[&#65533;E&#65533;=&#65533;s{l$O%&#65533;&#65533;+&#65533;&#65533;&#65533;#X&#65533;&#65533;&#65533;&#65533;i rL&#65533;&#65533;Vv&#65533;C&#65533;&#65533;ePmjT&#65533;*&#1386;R&#65533;&#65533;V&#65533;*V[e4`&#65533;"&#65533;&#65533;2#EI&#65533;3#&#65533;j&#65533;&#65533;[Z&#65533;&#65533;ou&#65533;+&#65533;j&#65533;LQS|&#65533;sf{>&#65533;y&#65533;&#65533;&#65533;S~D&#65533;!&#65533;&#65533;/&#65533;&#65533;&#65533;85Mij&#65533;&#1804;,d'(8@&#65533;h&#65533; &#65533;V1&#65533;U&#65533;z&#65533;mb&#65533;|&#65533;&#65533;&#65533;5&#65533;<&#65533;&#65533;&#1697;&#65533;&#65533;&#65533;&#65533;a&#65533;P&#65533;&#65533;&#65533;&#65533;&#1311;&#65533;&#65533;Wk&#65533;@^&#65533;&#65533;&#65533;&#65533;&#65533;MN&#65533;u&#65533;&#1594;&#1058;M.E%`&#65533;&#65533;&#65533;&#65533; 0u&#1409;&#65533;&#65533;&#65533;K&#65533;Lg&#65533;&#65533;l&#65533;^6&#65533;kx;&#65533;{&#65533;&#65533;&#65533;D&#65533;xo&#65533;&#65533;&#65533;&#65533;tT&#65533;R&#65533;G&#65533;&#65533;&#65533;)&#65533;m&#65533;&#65533;(C&#65533;7W{{h&#65533;&#1851;H&#65533;&#65533;N0&#65533;S&#65533;&#65533;:&#65533;&#65533;P@(H&#65533;&#65533;&#65533;E&#65533;@4&#65533;'&#65533;&#65533;&#65533;&#65533;s&#65533;&#65533;&#65533;&#1397;&#65533;h6&#65533;&#65533;k&#65533;&#65533; 1&#65533;e&#65533;k&#65533;4&#980;pe&#65533;&#65533;9&#65533;`o3Ox&#65533;&#65533;b&#65533;&#65533;8?&Y&#65533;&#65533;`&#65533;@ `&#65533;&#65533;&#65533;&#65533;D&#65533;:PC&#65533;@&#65533;LH*\&#65533;2&#65533;&#65533;&#65533;p&#65533;&#65533;&#65533;&#65533;jQ;f&#65533;=mK&#65533;&#65533;&#65533;lk&#65533;[&#65533;K&#65533;&#65533;5&#65533;&#65533;&#65533;&#65533;D&#65533;&#65533;8&#65533;&#65533;&#65533;&#65533;dk&#1836;)&#65533;&#65533;&#65533;}&#65533;2&#65533;&#65533;"Y&#65533;&#65533;n&#65533;Z&#1812;n&#65533;[&#65533;%oz&#65533;K&#65533;I[z&#65533;&#65533;&#65533;N&#65533;DX&#1049;J&#65533;>m&#65533;&#65533;r&#65533;&#65533;(&#65533;,_N[qRO&#65533;&#65533;&#1768;Ly&#65533;&#65533;&#65533;L&#65533;&#65533;&#65533;&#65533;&#65533;&#65533;&#65533;]ds&#65533;&#1166;NV&#65533;o6|&#65533;_&#65533;&#65533;&#65533;0 &#65533;&#65533;&#65533;b&#65533;&#65533;&#65533;&#710;v&#65533;3,&#65533;jS&#65533;&#65533;&#65533;&#65533;&#65533;&#65533;&#65533;&#65533;X&#65533;&#65533;/&#65533;&#65533;Pw&#65533;&#65533;(B}&#65533;&#65533;&#65533;p8D&#65533;&#65533;&#65533;&#65533;bV&#65533;&#65533;&#65533;&#65533;&#65533;&#65533;&#65533;O&#65533;&#65533;&#65533;&#65533;&#65533;&#65533;&#65533;^&#65533;%&#189;&#65533;y&#65533;&#65533;>&#65533;.&#65533;&#65533;YRl&#65533;&#65533;W&#65533;&#1383;K&#65533;&#65533;S';&#65533;K&#65533;&#65533;&#65533;&#65533;&#65533;#&#65533;q&#65533;&#65533;I&#65533;ke&#65533;&#65533;&#65533;&#65533;&#65533;HC#&#65533;&#65533;&#65533;&#65533;&#65533;&#1735;&#65533;WmV9UV?g&#65533;3?.&#65533;w&#65533;\	&#65533;&#65533;&#65533;F&#65533;&#65533;&#16640;^x&#65533;&#65533;&#65533;&#65533;&#65533;i&#65533;&#65533;&#65533;@&#65533;;2s&#65533;L&#65533;(u&#65533;N&#65533;&#65533;T&#65533;&#65533;8dq&#65533;I&#65533;&#65533;t|y&#65533;q&#65533;&#65533;&#65533;^&#65533;&#65533;&#65533;C&#65533;U'=8&#65533;&#65533;{&#65533;m&#65533;&#65533;&#65533;&#61022;&#65533;8y&#65533;&#65533;` jsr.|&#65533;&#65533;&#65533; &#65533;&#65533;)$&#65533;&#65533;&#65533;&#65533;E&#65533;&#65533;&#65533;_t&#65533;
%&#65533;&#65533;[&#65533;&#65533;|&#65533;7y&#65533;K&#65533;u-~&#65533;&#65533;&#65533;:&#65533;&#65533;&#65533;&#355;&#65533;&#65533;&#65533;&#65533;-.&#65533;6&#65533;\5&#65533;&#65533;&#65533;B&#65533;&#568;r&#65533;&#65533;&#450; =)h&#65533; u+&#65533;&#65533;&#65533;&#65533;&#65533;&#65533;t&#65533;&#65533;)b'3&#65533;&#65533;,&#65533;&#65533;&#65533;Hx6&#65533;Z&#65533;&#65533;f&#65533;&#65533;TK&#65533;0&#65533;m[N;&#65533;d&#65533;D&#65533;g&#65533;&#193;&#65533;&#1883;g7&#65533;<&#65533;"&#65533;&#65533; &#65533;&#65533;rC&#65533;&#65533;*0&#65533;&#65533;|i4\&#65533;t&#65533;&#65533;8&#65533;i&#65533;ui&#65533;&#65533;i&#65533;
^&#65533;u#%<&#65533;&#65533;}&:&#65533;&#65533;GSr2&#65533;B&#65533;!?&#65533;&#65533;#&#65533;&#65533;jpU8_[&#65533;U.&#1538;0&#65533;&#65533;U&#65533;!pH&#65533;&#65533;DV &#65533;$3,&#65533;W0&#65533;K&#65533;<&#65533;&#65533;d&#65533;R&#65533;&#65533;yI&#65533;y&#65533;&#65533;&#65533;NHyP&#65533;yJ&#65533;&#65533;&#65533;*&#65533;&#65533;Wo&#65533;n&#65533;AHZ&#65533;g&#65533;U>&#65533;58KTz&#65533;!&#65533;C{%6M&#65533;&#1414;&#65533;&#65533;&#65533;&#65533;&#65533;_5h&#65533;! &#65533;&#65533;x
&#65533;&#1027;&#65533;1n&#65533;#O&#65533;H@&#65533;F}&#65533;h}&#65533;&#65533;Z&#65533;&#65533;&#65533;T:W\~&#65533;!&#65533;y6$&#65533;CgB~`&#65533;0&#65533;R""s&#65533;&#65533;~_&#65533;}&#1601;s&#65533;h&#65533;\2&#65533;tN {&#65533;7&#65533;&#65533;&#2002;sK&#65533;]|3$PV@&#65533;"z&#65533;&#65533;&#65533;&#1536;&#65533;&#65533;&#65533;&#65533;&#65533;u&#65533;+v&#65533;waHv&#65533;&#65533;g8(&#65533;&#65533;N&#65533;9&#65533;&#65533;&#65533;u&#65533;&#65533;hUHs2&#65533;&#65533;8&#65533;&#65533;&#65533;U&#65533;o&#65533;(&#65533; y+{
&#65533;&#65533;'@8"&#516;&#65533;&#65533;+&#65533;}&#65533;]C8&#65533;R&#65533;&#65533;&#65533;&#65533;I&#65533;MH&#65533; i~W&#65533;&#65533;&#65533;1&#65533;&#65533;K)fzd)&#65533;Ha&#65533;guu~&#65533;L&#65533;&#65533;>&#65533;3o&#65533;v&#65533;p8&#65533;n8Y&#65533;&#65533;{&#65533;H &#65533;&#65533;:-&#65533;&#65533;&#65533;&#65533;&#65533;&#65533;&#65533;xDC"p&#65533;'W&#65533;&#65533;Sv&#65533; `e=&#595;>&#65533;@9&#65533;R&#65533;&#65533;E)&#65533;GI&#65533;U&#65533;&#65533;S&#1416;lB.q&#65533;g&#65533;`&#65533;&#65533;4Egr&#65533;v9&#65533;n&#65533;T&#65533;aJ&#65533;&#65533;T(&#65533;~&#65533;&#65533;x&#65533;&#65533;}@&#65533;( J9&#65533;"&#65533;&#65533;&#65533;u&#65533;&#1172;&#65533;r!X&#65533;&#65533;&#65533;C9~99&#65533;&#65533;8)&#65533;&#65533;)9&#65533;y&#65533;&#65533;&#65533;&#65533;&#65533;+&#65533;&#65533;q&#65533;Y&#65533;i&#1176;G&#65533;'oR$&#65533;%&#65533;l&#65533;i`&#65533;~S5q&#65533;X&#65533;&#65533;y&#65533;&#65533;&#65533;2&#65533;(&#65533;G&#65533;c%&#65533;zH&#65533;(3&#65533;h"9[&&#65533;&#65533;'c&#65533;&#65533;&#65533;9&#65533;&#65533;&#65533;&#65533;&#65533;IK&#65533;&#65533;1&#65533;(L$&#65533;JQ)W&#65533;i&#65533;_V&#65533;&#65533;"0'!&#65533;&#65533;/&#27718;"H&#65533;&#65533;Y&#65533;&#65533;3&#65533;&#65533;h&#65533;&#65533;@&#65533;Q&#65533;; }(3%BA&#65533;".ajq&#65533;&#65533;N&#65533;$
&#65533;*&#65533;&#65533;&#65533;&#65533;&#65533;&#65533;&#65533;&#65533;&#65533;&#65533;p&#65533;&#1631; Z&#65533;z&#65533;J&#65533;&#65533;I:&#65533;P&#65533;5&#65533;%O&#65533;&#65533;2ab"&#65533;&#65533;rk$bX>&#65533;5&#65533;1&#65533;d	&#65533;f&#65533;&#65533;h&#65533;&&#65533;f &#65533;&#65533;{ &#65533;F&#65533;e&#1429;J|&#65533;'&#65533;iV&#65533;e&#65533;l&#65533;&#65533;@X&#65533;&#65533;L&#483;&#65533;&#65533;d&#65533;&#65533;&#65533;U&#65533;&#65533;uG&#65533;L&#65533;&#65533;&#65533;&#65533;&#65533;,]&#65533;=&#65533;$&#65533;Xkw1&#65533;B[&#65533;jk3sxq*&#65533;~&#65533;&#65533;&#65533;&#65533;&#65533;s&#65533;<^&#65533;w& 	&#65533;
&#65533;E&#65533;2&#65533;&#65533;&#65533;n&#65533;E&#65533;!&#65533;r&#65533;mz&#65533;m{m&#65533;&#65533;}:m&#65533;jm}
y&#1457;Y&#540;&#65533;C&#65533;&#65533;&#65533;&#65533;b%&#65533;&#65533;&#65533;&T&#1410;&#65533;&#65533;XX&#65533;hn&#65533;G@:&#65533;=&#1942;&#65533;&#65533;&#65533;&#65533;,&#1602;&#65533;&#65533;G $z&#65533;&#65533;X
&#65533;F&#65533;t&#65533;&#65533;!5P&#65533;&#671;&#65533;&#65533;&#65533;&#65533;&#65533;&#683;&#65533;&#65533;&#65533;&#65533;&#65533;&#65533;&#65533;!G&#65533;#&#65533;Z&#65533;T5&#65533;XP&#65533;w&y&#65533;+06MW&#65533;P&#65533;&#65533;%&#65533;&#65533;0&#65533;&#65533;H&#65533;&#65533;&#65533;&#65533;4h&#65533;7&#65533;%&#65533;_&#65533;&#65533;&#65533;pt&#65533;&#65533;_&#65533;^&#65533;&#65533; Bv&#65533;*ru=Z&#65533;?j&#65533;&#65533;&#678;*4&#65533;&#65533;&#65533;jF&#65533;&#65533;IJ&#65533;=&#65533;S&#728;&#65533;&#65533;(&#65533;&#65533;XH&#65533;/fu&#65533;-\G&#65533;&#65533;&#65533;`Z&#65533;M%&#65533;mcY&#65533;vdP %8&#65533;6!&#65533;j&#65533;I&#65533;&#65533;&#65533;z&#65533;&#65533;W%U*&#65533;&#65533;7b&#65533;$W1b3&#65533;&#65533;&#65533;)2&#65533;&#65533;&#65533;&#65533;&#65533;*&#65533;>&#65533;EP1t$&#65533;:d&#65533;&#65533;K&#1593;&#65533;&#65533;4o&#65533;zb&#65533;&#65533;&#65533;&#65533;&#65533;j&#65533;c Nf&#65533;<&#65533; &#65533;JZ!
#+
&#65533;&#65533;
&#65533;&#65533;P&#1182;U".&#65533;&#65533;_sc&#65533;&#65533;p&#65533;
qr&#65533;pt&#65533;u&#65533;qw&#65533;n[H&#1760;b#&#65533;j3&#65533;&#65533;&#65533;&#65533;$6&#65533;:"&#65533;/&#65533;F_&#730;]R&#65533;&#65533;`&#65533;A"Z%&#1709;f&#65533;&#65533;&#65533;&#65533;` ?&#65533;YH6@&#65533;&#41030;b]`+33&#65533;tRdSS&#65533;&#65533;&#65533;&#65533;'&#65533;-H&#65533;&#65533;V7&#65533;Yw&#65533;&#65533;+F&#65533;&#65533;7&#65533;J&#65533;&#65533;^&#65533;&#65533;&#65533;&#65533;&#65533;#&#65533;&#65533;&#65533;_	&#65533;&#65533;?&#65533;&#65533;&#65533;3C&#65533;&#65533;T&#65533;Cs^J&#65533;&#65533;&#65533;c
C&#65533;A&#65533;$R&#65533; &#65533;}&#65533;U[&#65533;
&#65533;p&#65533;&#65533;I#&#65533;&#65533;%&#65533;i&#65533;q6R&#65533;&#65533;W!&#65533;5+&#65533;&#1473;&#65533;&#65533;&#65533;=&#65533;=&#65533;&#65533;XF&#65533;n&#65533;E%9J&#65533;s&#65533;&#65533;-*L&#65533;*&#65533;	Y&#65533;&#65533;
&#65533;&#65533;oR;,r&#65533; &#65533;&#65533;@G&#65533; u&#65533;%Bs&#65533;&#579;&#65533;<l&#65533;|;%&#65533;&#65533;dx&#65533;&#65533;x;&#65533;v&#65533;&#65533;)&#65533;&#65533;y&#65533;&#65533;&#65533;p&#65533;w4&#65533;&#65533;;#&#65533;;B&#65533;2o&#65533;>PS-&#65533;&#65533;jb&#65533;u&#65533;#&#65533;eI&#65533;&#65533;[&#65533;[&#65533;*&#65533;{&#65533;&#65533;	&#65533; &#65533;-P &#65533;{&#65533;r*7Y&#65533;&#65533;&#65533;u&#622;i;"~&#65533;!;:&#65533;&&#65533;&#65533;&#65533;&#65533;lL&#65533;ltj&#65533;&#65533;8&#65533;&#699;G&#695;&#65533;&#65533;u$&#65533;&#65533;C&#65533;&#65533;&#65533;&#65533;&#437;
&#65533;/&#65533;pt&#65533;2H<&#65533;u&#65533;L&#65533;E&#65533;I&#65533;&#65533;&#65533;&#65533;&#528;&#65533;&#65533;{&#65533;&#65533;V&#65533;&#65533;&#65533;@&#65533;DB&#305;D &#65533;,ivyYoz!&k&#65533;(k&#65533;&#65533;,&#65533;&#65533;&#65533;~/K&#65533;2&#65533;&#65533;[&#65533;&#65533;&#65533;8&#65533;&#65533;&#65533;&#65533;X&#65533;&#65533;&#65533;&#65533;&#536;,K&#65533;N&#65533;"&#65533;&#65533;fC/&#65533;bw&#361;fY&#65533;&#65533;&#825;&#65533;BmW"&#65533;$&#65533;&#65533;@P &#65533; `  &#65533;&#65533;&#65533;(g&#65533;(W&#65533;&#65533;&#65533;y&#65533;&#65533;&#158;#,p&#65533;Z&#65533;&#1285;&#65533;&#65533;&#65533;/&#65533;&#65533;&#65533;&#65533;&#65533;&#65533;&#65533;&#65533;{&#65533;~k&&#65533;1&#65533;B&#65533;#&#65533;&#65533;d_b,&#65533;G&#65533;&#65533;"&#65533;9[+7sE&#65533;&#65533;e&#65533;&#65533;9'rLL&#65533;&#65533;YX8&#65533;&#65533;&#65533;X4&#65533;+&#65533;[&#65533;*2I&#65533;}q&#65533;S"i(&#506;~&#65533;&#65533;&#65533;&#65533;+&#65533;{&#65533;n&#65533;&#65533;@&#65533;:&#65533;Wt)&#65533;&#65533;&#65533;&#65533;&#50751;_&#65533;8q&#65533;&#65533;d&#65533;&#65533;W&#65533;&#65533;2&#65533;&#65533;V[&#65533;&#65533;e&#1381;&#65533;&#530;&#65533;R&#65533;^&#65533;1-&#65533;,&#65533;~s&#65533;n&#65533;&#65533;3n&#65533;a&#65533;&#65533;&#65533;q&#65533;yt
&#65533;&#65533;0+&#65533;&#65533;e&#755;&#65533;&#65533;4K&#705;&#1296;&#65533;)H&#65533;b&#65533;&#447;kKc-4"X&#182;[&#65533;^T%&#1156;&#65533;&#1428;&#65533;&#65533;AY&#1084;&#65533;&#65533;#&#883;ioD&#65533;&#1396;&#65533;&#1111;X%&#65533;&#65533;~h&#65533;y&#65533;:5&#65533;07j&#777;u&#65533;.7G{&#65533;1&#65533;&#65533;.&#65533;&#999;&#65533;&#998;&#65533;&#65533;4&#65533;}X&#65533;&#65533;r`&#65533;&#65533;>s&#65533;&#65533;&#65533;4+=&#65533;&#834;&#65533;&#65533;Y&#65533;&#65533;B=&#65533;;&#65533;HV&#65533;4
&#65533;&#65533;&#65533;&#1134;&#65533;&#65533;YR&#65533;2&#65533;p&#65533;;v&#65533;[&#65533;&#65533;^+9Z&#65533;kl&#65533;m&#65533;&#65533;&#65533;j&#65533;E&#65533;&#65533;<&#65533;&#65533;&#484;&#1282;&#65533;n&#65533;&#65533;%&#65533;2&#65533;V&#65533;" &#65533;&#65533;&#65533;&#65533;6&#65533;&#65533;&#65533;&#65533;;&#65533;&#65533;M&#65533;&#65533;=&#65533;zu&#65533;k&#65533;%&#1881;&#65533;J&#65533;&#65533;&#65533;&#65533;}
&#65533;&#65533;&#65533;&#65533;&#65533;&#65533;p&#65533;8&#65533;+&#65533;fr&#65533;0{&#65533;&#65533;&#65533;t}X&#65533;&#65533;&#65533;&#65533;&#1797;g&#65533;g&#65533;$*&#65533;&#65533;&#65533;D /2&#65533;&#65533;vc&#65533;)1A&#65533;&#803;:&#65533;&#65533;&#65533;&#65533;m7M&#65533;&#65533;y&#65533;kEH&#65533;&#65533;&#821;#&#65533;!&#65533;&#65533;&#65533;&#65533;g&#65533;&#65533;\&#65533;+j&#65533;&#65533;n&#65533;&#65533;N&#65533;&#1706;&#65533;&#65533;Q&#65533;&#65533;&#65533;&#65533;k&#65533;5&#1074;F&#65533;G&#65533;+&#65533;&#65533;&#65533;&#65533;]&#65533;&#65533;&#65533;&#65533;&#65533;&#65533;x&#65533;&#65533;&#65533;&#256;&#1445;&#65533;W&#589;L]&#65533;q:&#65533;&#65533;&#65533;&#65533;|2&#65533;&#65533;&#65533;|&#65533;&#65533;&#65533;1t:5&#65533;&#65533;&#65533;gB&#65533;&#65533;&#65533;'&#65533;&#65533;&#65533;&#65533;&#65533;&#65533;4&#65533;R&#65533;&#65533;^:&#65533;&#65533;&#65533;=&#1090;{,=&#65533;z&#65533;&#65533;_u6^}&#883;y:&#65533;R&#65533;Z&#65533;&#65533;&#65533;&#65533;&#65533;]&#65533;&#65533;&#65533;A]&#65533;&#65533;&#65533;S&#65533;5&#65533;S&#65533;I&#65533;&#65533;}&#1543;D&#65533;&#65533;Ck&#65533;!wsc&#1850;k+H&#65533;&#65533;d&#65533;&#65533;>&#65533;oe&#65533;&#65533;L(&#65533;!*&#65533;x&#65533;}Sb&#65533;`&#65533;&#65533;&#65533;&#333;&#529;B&#65533;&#65533;&#65533;S&#65533;&#65533;&#65533;&#65533;n&#1350;u&#65533;:&#65533;&#65533;	&#65533;&#845;)?&#65533;&#65533;! FW&#65533;&#1543;}&#65533;&#65533;'&#65533;K&#65533;&#65533;&#65533;N&#65533;4O&#65533;&#65533;&#65533;.&#65533;&#65533;&#65533;&#65533;<&#65533;&#65533;T&#65533;&#65533;&#65533;}&#65533;]q&#211;[B{M&#65533;&#65533;26w&#65533;&#65533;&#65533;W&#65533;T&#65533;
\l~&#65533;NM&#65533;7&#65533;&#65533;&#65533;[&#65533;0&#65533;B;&#65533;&#65533;&#65533;Nq&#65533;&#65533;&#13694;&#65533;HJ&#65533;&#65533;&#65533;2&#65533;0&#65533;&#65533;R&#65533;~^&#65533;M&#65533;&#65533;&#65533;&#65533;Z>v&#65533;&#65533;W&#65533;&#65533;~<&#65533;&#65533;&#65533;&#65533;n&#65533;&#65533;j'&#65533;h&#65533;g&#65533;L&#65533;&#65533;&#65533;<&#356;&#65533;!c&#65533;&#65533;-j%("&#65533;&#65533;&#65533;&#65533;R3(&#65533;&#65533;&#65533;&#65533;&#65533;&#65533;n&#65533;>^&#65533; &#65533;&#65533;&#65533;&#318;&#65533;"&#65533;&#6170;&#65533;u&#837;P7H!&#65533;P&#65533;&#65533;&#65533;&#65533;&#65533;&#65533;I;]&#65533;&#65533;&#65533;&#65533;K&#65533;&#65533;M&#65533;&#65533;c6^|&#65533;n&#65533;&#65533;6&#65533;&#65533;&#65533;w&#65533;&#65533;.7&#65533;JmZ&#65533;G&#65533;u&#65533;\G&#65533;&#65533;&#65533;
}H&#65533;_&#65533;&#65533;&#65533;&#22815;&#65533;V&#65533;&#65533;&#65533;&#65533;&#65533;&#21785;[-_%&#65533;&#65533;J]&#65533;&#65533;s&#65533;&#65533;/&#65533;T&#675;&#65533;&#65533;w&#65533;8&#65533;&#65533;8G&#65533;F
&#65533;&#65533;&#65533;v&#65533;&#65533;&#65533;&#65533;&#65533;&#65533;&#65533;&#65533;&#65533;&#65533;&#1281;>&#65533;&#65533;T&#65533;&#65533;U&#65533;#z&#65533;&#65533;&#65533;1&#65533;5_)&#65533;N&#65533;T&#65533;&#65533;&#65533;x&#65533;#[n&#65533;&#65533;X&#65533;&#65533;sY&#65533;rH&#65533;&#1388;D&#65533;&#65533;?&#65533;M&#65533;N&#65533;F&#65533;1)&#65533;;&#65533;9s&#65533;  &#65533;&#65533;&#65533;&#65533;@&#65533;AK&#65533;&#65533;F&#65533;hA-b&#65533;P&#65533;&#65533;;F!&#65533;&#65533;@Cd&#65533;&#65533;&#65533;`K&#65533;0_b&#65533;Is&#65533;&#717;8e&#27433;&#65533;&&#987;=&#65533;&#65533;8s&#65533;&#65533;&#65533;.U*&#65533;R&#65533;K&&#65533;&#1073;j&#646;CC|&#65533;Z1&#65533;W&#65533;&#65533;V|&#65533;&#65533;&#65533;&#65533;&#65533;!&#65533;&#65533;&#65533;&#65533;Q&#65533;&#242;k&#65533;.&#65533;&#65533;&#65533;\&#65533;L&#65533;F&#65533;&#65533;o_&#65533;&#65533;v=;&#65533;&#65533;&#65533;U6&#65533;&#65533;&#65533;&#1230;8)F^y&#65533;e&#65533;&#65533;^&#65533;
&#65533;sgV&#65533;&#65533;&#65533;bDLT&#65533;2"F&#65533;&#65533;?&#65533;&#65533;&#65533;&#65533;I&#65533;q&#65533;.&#65533;;7&#65533;&#65533;&#65533;{&#65533;&#65533;r&#65533;&#65533;&#65533;&#65533;&#65533;&#65533;fN&#65533;&#65533;r&#65533;YZ&#65533;&#65533;A&#65533;S&#65533;>&#65533;x&#65533;&#65533;&#65533;&#1897;G&#65533;}&#65533;.&#65533;&#65533;&#65533;U&#65533;&#904;z=&#65533;&#65533;&#4311;Os:&#65533;&#65533;&#65533;&#65533;&#65533;&#65533;&#2015;&#65533;&#65533;T&#65533;m&#65533;&#65533;8&#65533;n&#65533;&#65533;&#65533;&#544;&#65533;P&#65533;(5&#65533; 
i&#65533;&#65533;8&#65533;&#65533;3&#65533;
E&#65533;U6HI#&#65533;"&#65533;+&#65533;&#65533;&#65533;&#65533;&#873;&#1514;&#65533;&#65533;)&#65533;8&#65533;!&#65533;&#65533;&#65533;F&#65533;h$&#65533;Fk<H&#65533;w&#65533;&#65533;&#65533;&#65533;&#65533;z&#65533;#&#65533;J&#65533;8&#394;&#65533;&#65533;&#65533;.&#65533;&#65533;0&#65533;&#65533;&#65533;&#65533;&#65533; &#65533;&#65533;&#344;&#65533;&#65533;(&#65533;&#65533;K&#688;&#60655;&#65533;&#65533;zP>&#65533;l&#65533;M7&#65533;s&#65533;8&#65533;&#65533;+)&#65533;z&#65533;&#65533;?<&#65533;&#65533;J,&#65533;@&#65533;&#65533;&#65533;&#65533;_D&#65533;F=%&#65533;
7&#65533;	&p&#65533;RL/&#65533;4SK/M`SP9U&#65533;OE55TTOU5UVWu&#65533;UX_u5Li&#65533;&#65533;SYc&#65533;u&#65533;\9&#65533;&#65533;S^=&#65533;&#65533;X&#65533;&#65533;e&#65533;a{&#65533;U&#65533;L&#65533;&#65533;Yh&#65533;&#65533;&#65533;&#65533;e7-&#65533;Pm%&#65533;&#65533;_X&#65533;Q>K&#65533;FCE[y&#65533;v&#65533;u&#65533;]x&#65533;w^z&#65533;&#65533;^|&#65533;&#65533;w_~&#65533;&#65533;&#65533;&#65533;~g&#65533;&#65533;&#65533;]&#65533;Q`&#65533;&#65533;e&#65533;&#65533;ii&#65533;a&#65533;w&#65533;%a}&#65533;&#65533;3GY&#445645;&#65533;UT&#65533;W&#65533;W]&#65533;E!Y]&#65533;&#65533;Me&#65533;K>&#1810;]&#65533;&#65533;G&#65533;&#65533;&#65533;_&#65533;Yf&#65533;i&#65533;&#65533;&#65533;w&#65533;yh&#65533;&#65533;&#1945;g&#65533;&#65533;F9g&#65533;&#65533;N&#65533;f&#65533;&#1613;&#65533;h&#65533;&#65533;&#65533;:jvSi&#65533;&#65533;'1&#65533;&#17771;&#65533;zl&#65533;&#65533;>Z]v'Ne&#65533;&#1766;ebw&#65533;&#65533;Ye&#65533;&#65533;&#65533;d&#65533;&#65533;&#65533;&#65533;&#1793;&#65533;e&#65533;BG?|p&#65533;7&#65533;p&#65533;W|q&#65533;w&#65533;q&#65533;#&#65533;<&#65533;TZ&#65533;&#65533;r&#65533;Ii%&#65533;`,&#65533;&#65533;s&#65533;[&#65533;et&#65533;&#2014;&#65533;&#65533;&#65533;&#65533;&#65533;&#65533;&#65533;&#65533;.&#65533;&#65533;B&#65533;i&#65533;{&#65533;&#65533;o&#65533;&#65533;v&#65533;{&#65533;&#65533;w&#65533;&#65533;~x&#65533;yww&#65533;s&#65533;}&#65533;&#65533;&#1533;y&#65533;&#65533;&#65533;X&#65533;TD&#65533;&#65533;&#191;e&#65533;&#65533;&#65533;&#65533;}>&#65533;&#65533;kw&#65533;`D&#65533;y&#65533;&#65533;&#65533;^z&#65533;&#65533;&#2013;&#65533;&#65533;G7&#65533;&#65533;C&#65533;^&#65533;&#65533;k&#65533;>}&#65533;G&#65533;c&#65533;eo}&#65533;#`&#65533;
h@&#65533;c&#65533;K`&#65533;@>P&#65533;&#65533;&#65533;&#65533;&#65533;<O&#65533;&#22176;&#65533;&#65533;&#65533;&#65533;Q\&#65533;&#65533;&#65533;&#65533;&#65533;5B&#65533;&#65533;&#65533;[&#65533;&#65533;&#65533;w&#65533;&#65533;&#368;}&#65533;&#65533;&#65533;g&#65533;&#65533;	&#1026;&#1899; &#65533;&#65533;&#65533;&#65533;&#65533;&#65533;Q&#65533;&#65533;=&#65533;&#65533;&#65533;}&#65533;&#735;&#65533;&#65533;&#65533;&#65533;&#65533;0&#65533;M&#65533;&#65533;&#65533;&#65533;D&#65533;e&#65533;QZd`w&#65533;?&#65533;)0&#65533;\,&#65533;&#65533;&#65533;E"&#1088;&#65533;&#65533;"&#65533;R&#65533;n&#65533;&#65533;c&#65533;&#65533;&#65533;'
T&#1071;&#65533;&#65533;&#65533;&#65533;G&#65533;&#65533;
&#65533;&#65533;&#65533; &#65533;\:&#65533;&#65533;8D &#65533;&#65533;|&#65533;d%-yILfR&#65533;&#65533;&#65533;&#65533;&#65533;&#537;s&#65533;&#62685;i&#65533;&#65533;7%2&#65533;&#65533;&#65533;AAD&#65533;r&#65533;&#65533;&#65533;&#65533;)#&#65533;&#644;l&#65533;y&#65533;&#65533;g&#65533;&#65533;&#65533;`&#65533;"&#65533;3&#65533;(g9L&#65533;&#65533;&#65533;	I)P&#65533;Gg&#65533;#'y&#65533;&#65533;&#65533;)&#65533;u&#65533;&#65533;e$C	IYv&#65533;#'8mgEG&#65533;R!&#65533;&#65533;f8&#65533;&#65533;&#65533;V&#65533;&#65533;&#65533;g=&#65533;&#65533;NV&#65533;rc&#65533;2_&#65533;R&#65533;f&#65533;&#65533;'@]PEv&#65533;&#65533;&#65533;"&#65533;9P&#65533;a&#65533;|d 9&#2039;L&#65533;&&#65533;&#65533;B&#65533;F&#65533;Nb&#65533;Q&#65533;Tg+j&#1152;&#65533;&#65533;v&#65533;*$&#65533;|&#65533;&#65533;&#65533;&#65533;&#31517;4#P&#65533;Nt&#65533;&#65533;&#65533;i&#65533;z&#65533;S^&#65533;4&#65533;&#65533;&#65533;&#65533;Pwj&#65533;&#65533;^3&#65533;&#65533;4"N&#65533;&#65533;T&#65533;&&#65533;o&#65533;&#1309;c&#65533;&#65533;&#65533;&#65533;&#65533;&#65533;&#65533;Em'QDJ&#65533;&#65533;KeV&#65533;&#65533;&#65533;&#65533;&#65533;3&#65533;#&#65533;-&#65533;AI%&#65533;&#65533;E&#65533;&#65533;&#65533;&#845;&#65533;P&#65533;&#65533;&#798;M&#65533;uM&#65533;&#65533;&#65533;E&#65533;*&#65533;&#65533;&#65533;&#210;&#65533;&#65533;&#65533;]&#65533;bs&#65533;&#65533;&#458;&#65533;&#65533;&#65533;i&#65533;&#65533;&#65533;O&#65533;R&#65533;&#65533;&#65533;jN_&#65533;&#65533;A&#65533;u&#65533;&#65533;<+$_J&#65533;F&#65533;&#1204;) s&#65533;RG&#65533;V&#65533;&#65533;&#65533;'-&#65533;WId&#1317;h&#65533;*#&#65533;&#65533;&#1505;V&#65533;&#65533; {&#1512;~f&#1301;&#65533;_&#65533;J&#1480;&#65533;&#65533;&#65533;&#1165;&#65533;o&#65533;&#65533;&#65533;&#65533;Z7&#65533;&#1597;&#65533;k)&#65533;Tw&#65533;&#65533;M#s&#65533;&#65533;&#65533;?n&#65533;'Mb&#65533;&#65533;&#65533;[Uz!a&#65533;&&#65533; &#65533;T&#65533;&#9209;&#65533;|nC&#65533;!R\0&#65533;*&#65533;`d:XYf&#65533;&#65533;h&#65533;i&#65533;&#65533;!&#65533;&#493;PY&#65533;za&#65533;fX&#65533;&#1968;&#65533;&#65533;&#65533;ak&#65533;&#65533;&#65533;T&#65533;n?H&#814;b&#1548;&#541;&#65533;C%z&#65533;r&#65533;U&#65533;&#65533;e-I&#65533;&#65533;&#65533;W&#65533;ul&#65533;1IC&#65533;&#65533;&#458;&#65533;bC&#65533;&#65533;&#65533;&#65533;U&#65533;	&#65533;6&#65533;A&#65533;K&#1746;&#65533;&#65533;&#65533;e0t&#65533;|R)&#65533;&#1567;D&#65533;0&#65533;A&#65533;UhQ&#65533;8&#65533;a&#65533;ty&#65533;(B&#65533;&#65533;3&#65533;&#65533;=&#65533;w`&#65533;&#438;!&#65533;&#65533;&#55015;Le&#65533;&#65533;v&#65533;&#65533;$g&#65533;O&#65533;&#688;&#65533;;&#65533;&#65533;&#65533;e{&#65533;&#65533;&#65533;&#65533;&#65533;&#65533;3+&#65533;&#65533;]&#434;c&#65533;"&#65533;'-&#65533;;&#65533;V&#743;&#65533;4&#65533;EC_P&#65533;u}&#1896;V&#65533;&#65533;K&#65533;&#1481;?&#307;ee&#65533;&#2005;&#65533;&#65533;&#65533;)FaS&#65533;z6&#65533;?L5&#65533;&#65533;&#65533;q&#65533;&#65533;<kg]	&#65533;&#65533;Vz&#204;l5K=&#65533;&#65533;&#65533;&#65533;&#65533;u&&#65533;X&#65533;}&#65533;kC&#65533;&#65533;T&#65533;6&#65533;&#65533;}S&#65533;R&#65533;&#328;e&#65533;2&#65533;&#65533;&#65533;b6&#65533;u&#65533;p&#65533;M&#65533;&#65533;b&#65533;&#65533;&#2004;2&#65533;&#65533;:&#65533;`&#65533;v&#809;&#65533;&#65533;B;&#65533;Xc2&#65533;%&#65533;&#65533;&#65533;&#65533;&#1980;&#65533;&#65533;*&#65533;&#65533;&#65533;&#65533;&#65533;%&#65533;t&#65533;b.)d&#65533;I&#65533;&#65533;&#65533;Op&#65533;;&#65533;&#65533;&#65533;&#65533;&#65533;	u&#65533;&#65533;&#65533;(&#65533;p&#65533;&#65533;6&#65533;@&#65533;%U&#65533;6W&#65533;Gi&#65533;&#65533;&#65533;&#65533;&#65533;&#65533;U&#65533;y&#65533;a8l&#65533;&#65533;&#1081;&#65533;&#65533;(9&#65533;KsM;&#65533;&#65533;&#65533;EG&#65533;&#65533;/&#65533;&#65533;Ro&#65533;&#613;&#65533;a&#65533;O4&#65533; 1&#65533;&#65533;[&#65533;&#689;&#65533;*&#65533;2Y&#65533;&#65533;vV&#65533;&#65533;1E)K&#65533;&#65533;x&#65533;&#65533;&#353;&#65533;^J&#65533;.&#65533;&#65533;&#65533;PEBT&#65533;&#187;[&#65533;C&#65533;e>&#65533;&#65533;l*&#65533;&#65533;&#65533;&#65533;M&#65533;;k&#65533;&&#65533;&#65533;W&#65533;(&#65533;&#65533;-&#65533;&#65533;[&#65533;&#65533;&#65533;y&#585;A&#65533;|&#65533;&#65533;!&#65533;&#65533;&#65533;&#65533;.&#137;&#65533;n&#65533;&#65533;+h{&#65533;Y&#65533;&#1839;	O`&#65533;&#65533;]&#65533;oH)&#65533;&#65533;}&#65533;\&#65533;t&#65533;6&#65533;&#65533;&#65533;&#65533;c&#65533;&#65533;Pw&#65533;o&#65533;&#1318;&#65533;&#65533;&#65533;-&#65533;/&#65533;+t.wW&#65533;&#65533;&#65533;-&#65533;ELr_|&#65533;`/&#65533;&#65533;;n&#65533;&#398;&#65533;J&#65533;q&#65533;Gf=S&#65533;&#65533;&#2015;&#65533;l&#65533;KG9&#65533;&#1599;&#65533;&#65533;[U&#65533;&#65533;&#248;_&#65533;&#65533;[R&#65533;&#65533;&#65533;&#65533;&#1616;J
&#65533;\RI&#65533;@E&#65533;&#65533;&#65533;E&#65533;&#65533;E&#1151;&#65533;&#65533;@IY&#65533;	&#65533;@EA&#65533;&#65533;@&#65533;@&#65533;&#65533;,&#65533;&#65533;@&#65533; &#65533;&#65533;{&#65533;&#65533;K&#65533;Uh@$(	DA
&#65533;@&#65533;At&#65533;A&#65533;I&#65533;&#65533;&#1257;&#65533;&#65533;	B&#65533;&#65533;&#65533;Z&#65533;s&#65533;&#65533;&#65533;`AJr&#2011;&#65533;
&#65533;&#65533;&#65533;&#65533;&#65533;.&#65533;Ad&#65533;j&#65533;&#65533;?_H &#65533;&#65533;&#65533;&#65533;&#65533;bH&#65533;3|C4&#65533;&#65533;?9&#65533;&#65533;&#65533;<D&#65533;6&#65533;:>
&#65533;<&#65533;C&#65533;&#65533;@D&#65533;>l&#65533;;|&#65533;@?;&#65533;C7\D: B&#65533;D6&#65533;4&#65533;7L&#65533;K&#65533; ^p&#65533;p&#65533;N&#65533;J&#65533;&#65533;5&#65533;&#65533;F&#65533;&#65533;?T&#65533;9|C9&#65533;CE<&#65533;b&#65533;CW,?A&#65533;CJBCV\&#65533;9d&#65533;3L&#65533;LD&#65533;_d&#65533;],&#65533;^a&#65533;&#65533;M&#65533;DFD`,99t&#65533;&#65533;&#65533;$V&#65533;Jb&#65533;Y&#65533;&#65533;H|&#65533;U<D&#65533;r&#65533;&#65533;&#65533;&#65533;&#65533;Br,Gs<GtLGu\GvlGw|Gx&#65533;&&#65533;x&#65533;G{&#65533;G|&#65533;G}&#65533;G~&#65533;G(?&#65533;&#65533;V&#65533;G&#65533;,H&#65533;<H&#65533;LH&#65533;&#65533;1&#65533;!&#65533;&#65533;[H&#65533;&#65533;H&#65533;&#65533;H&#65533;&#65533;&#540;G&#65533;&#65533;H&#65533;&#65533;H&#65533;&#65533;H&#65533;<&#65533;&#65533;"&#65533;m&#65533;H&#65533;,I&#65533;<&#584;&#65533;*&#65533;2@&#65533;lI&#65533;|I&#65533;LG&#65533;9&#65533;#&#65533;I&#65533;&#65533;I&#65533;&#65533;I&#65533;{&#65533;&#65533;I&#65533;&#65533;&#599;L&#65533;&#65533;J&#65533;,J&#65533;LIC;J&#65533;\J&#65533;&#65533;&#481;lJ&#65533;&#65533;J&#65533;,G&#1048;J&#65533;&#65533;J&#65533;&#65533;&#65533;&#65533;J&#65533;&#65533;J&#65533;&#65533;J&#65533;K&#65533;\&#65533;Px&#689;<K&#65533;&#65533;I&#65533;LK&#65533;l&#727;4K&#65533;&#65533;K&#65533;&#65533;H&#65533;&#65533;K&#65533;&#65533;&#709;&#65533;K&#65533;&#65533;K&#65533;&#65533;&#484;&#65533;K&#65533;&#65533;x&#65533;K&#65533;,L&#65533;&#1316;&#65533;&#65533;&#65533;&#65533;\L&#65533;&#65533;32lL&#524;&#65533;&#65533;SL&#620;L&#65533;$L&#65533;&#65533;&#827;$'&#65533;&#65533;L&#65533;&#65533;&#765;&#65533;&#65533;&#65533;M&#65533;d&#65533;&#65533;$M&#65533;D&#705;LM&#65533;dKzlM&#65533;&#727;&#65533;M&#65533;&#65533;&#65533;
 !&#65533;   ,&#65533; &#65533; &#65533;^  &#65533; H (Q"\&#65533;&#65533;!&#199;#B&#65533;(&#65533;"&#331;3b&#1832;P&#65533;&#65533;PC&#65533;I&#65533;&#65533;I&#65533; S&#65533;:y&#65533; &#65533;&#65533;&#65533;D&#65533;j&#65533;&#65533;`L&#65533;8s&#65533;&#65533;&#627;&#65533;&#991;@S&#65533;&#65533;`V&#65533;YMUT`&#1154;Pl&#65533;0u&#65533;&#65533;&#65533;W&#65533;f&#65533;*kW&#65533;_&#65533;J;V&#65533;&#1522;[&#1222;U&#65533;v&#65533;&#1782;p&#65533;&#677;jAU&#65533;x&#65533;&#65533;&#65533;&#759;&#65533;&#2047;&#65533;&#65533;[&#65533;&#65533;&#65533;\&#65533;
$2U&#65533;&#65533;&#65533;K&#65533;L&#65533;&#65533;&#65533;&#728;3k&#65533;[u*A&#286;&#65533;&#1578;A*&#65533;&#65533;%&#65533;&#65533;&#65533;c&#222;-&#65533;6&#65533;&#1782;s&#65533;&#1965;&#65533;7&#65533;&#2046;&#65533;^&#65533;5l&#65533;"&#65533;&#65533;^.&#65533;&#65533;&#65533;&#65533;&#1055;KoN0&#65533;t,h&#2030;={s&#65533;C&#65533;&#65533;&#65533;&#65533;&#65533;x&#65533;&#65533;&#65533;&#1131;O&#65533;~&#65533;&#65533;&#65533;&#65533;&#65533;&#719;O?;w&#65533;QO&#65533;5Tu,X&#65533;&#65533;H&#65533;&#65533;&&#65533;&#65533;&#65533;
6&#65533;&#65533;&#65533;F&#65533;V8`v X&#65533;&#65533;&#65533;Bv&#65533;&#65533; &#65533;&#65533;$&#65533;hb&#65533;(&#65533;&#65533;"&#65533;&#65533;/&#65533;&#65533;q&#65533;T^y&#469;&#65533;&#65533;v&#65533;e&#65533;&#65533;	&#65533;BI&#65533;F&&#65533;&#65533;J6&#65533;&#65533;NF&#65533;&#65533;@ r&#65533;&#65533;@;&#65533;]&#65533;B*&#65533;
(Y&#65533;&#65533;&#65533;hv&#65533;&#65533;j&#65533;&#65533;&#65533;n&#65533;	&#65533;r&#65533;I&#65533;v&#65533;&#65533;&#65533;&I&#65533;f&#65533;&#6146;J&#65533;f&#65533;h&#65533;!&#65533;&#65533;!&#65533; &#65533;a&#65533;&#65533;&#65533;&#65533;zv&#65533;&#39390;&#65533;
*&#65533;
&#65533;&#65533;&#65533;&#65533;A&#65533;x&#1322;`^&#65533;&#65533;&#65533;&#65533;&#65533;*&#1837;&#65533;&#65533;&#48058;&#65533;&#65533;Z&#65533;y&#65533;]s&#65533; ,}&#65533;&#65533;&#65533;'y&#65533;uH&#65533;&#65533;,XZ&#65533;&2&#65533;,&#65533;&#65533;^&#65533;m&#65533;&#65533;n;&#65533;n&#65533;Zily&#65533;$&#65533;,&#65533;&#698;&#65533;F&#65533;&#65533;&#65533;&#65533;&#65533;K&#65533;h&:&#65533;+&#65533;&#65533;&#65533;'&#65533;&#65533;&#65533;2&#65533;&#65533;@&#65533;&#1864;]&#65533;<j&#65533;c&#65533;P
&#65533;&#65533;RVL&#65533;&#65533;g&#65533;&#65533;jh&#65533; &#65533;&#65533;&#1871;&#65533;&#65533;K& &#65533;&#65533;B&#65533;&#65533;&#65533;&&#65533;&#739;&#65533;,s&#65533;4&#65533;&#615;&#65533;&#65533;&#65533;@el&#65533;&#65533;&#65533;&#65533;%v&#65533;&#65533;&#65533;6&#43124;&#65533;r&#65533;&#65533;57=&#65533;&#65533;NG&#65533;'&#65533;U^:)&#65533;:&#65533;&#65533;&#65533;Aj^&#65533;&#65533;&#65533;&#65533;&#65533;b&#65533;&#65533;[&#65533;";&#65533;&#65533;&#65533;&#65533;K&#65533;u&#65533;i&#65533;&#65533;H&#65533;i&#65533;xw&#65533;w&#65533;|&#65533;&#65533;&#65533;A&#65533;&#505;;&#65533;Z&#65533;[PwV&#65533;k&#65533;&#65533;7&#65533;&#65533;&#65533;&#25331;&#65533;&#65533;b&#65533;&#65533;&#65533; &#65533;&#65533;,&#65533;x5b&#65533;c&#65533;T6&#65533;&#65533;&#65533;k&#65533;z&#43823;&#65533;&#65533;&#359;J&#65533;&#65533;"XZ&#65533;`&#65533;&#65533;&#65533;R&#65533;&#955;&#65533;&#65533;j&#65533;&#65533;&#65533;&#65533;m&#65533;&#65533;*
&#65533;(&#65533;V2&#65533;j&#65533; &#65533;K&#65533;&#65533;&#65533;n&#65533;&#65533;&#65533;g&#2017;&#65533;U&#65533;JP&#65533;&#65533;<&#65533;Q&#65533;&#65533;&#65533;f&#65533;O&#65533;&#65533;&#65533;&#65533;6t&#65533;Z&#65533;&#65533;&#65533;&#65533;&#65533;&#1970;ZN&#65533;&#65533;&#65533;&#65533;&#65533;&#65533;&#65533;&#65533;&#65533;h?&#65533;o8&#65533;&#65533;q&#65533;&#65533;&#65533;p&#65533;&#590;&#65533;GA&#65533;Y&#65533;&#65533;&#65533;&#65533;&#65533;r&9&#65533;yE&#65533;&#65533;&#1676;&#65533;&#65533; 5La9B&#65533;&#192;&#65533;&#65533;%&#65533;&#65533;u0l&#65533;cHC&#65533;&#65533;	a7| &#65533;&#65533;>j&#65533;&#65533;&#65533;&#65533;&#65533;&#65533;3~&#65533;Fs&#65533;3&#65533;&#65533;N&#65533;(&#65533;1&#65533;k&#65533;&#154;&#65533;&#380;&#65533;&#65533;(&#65533;?&#65533;"&#65533;&#65533;&#65533;.r&#65533; &#65533;2x&#774;&#65533;J&#65533;&#65533;T&#65533;C&#65533;YjFZb&#65533;&#65533;G&#65533;9gV&#65533;9O&#65533;&#65533;w@&#65533;M&#65533;&#65533;!T&#65533;&#65533;&#128;&#65533;'p},&#65533;"&#65533;7(&#65533; h@&#1024;`&#65533;"_S=fqH &#65533;(&#65533;&#65533;&#823;&#65533;r&#57512;&#65533;`*W&#65533; &#65533;&#65533;y&#65533;KT&#65533;>X&#65533;&#65533;yh&#65533;&#65533;&#65533;&#65533;<&#65533;0ky&#65533;@&#65533;-gI&#65533;a&#65533;&#65533;&#65533;<&#65533;23$&#65533;8@ &#65533;&&#65533;&#65533; P&#65533;l&#65533;&#1163;&#65533;5&#65533;Ae]&#65533;z&#65533;/ft&#65533;&#65533;Y &#65533;1#&#65533;)D9&#65533;1DgL`&#65533;Fa&#65533;&#65533;h&#731;&#65533;dT&#65533;B}&#65533;JsU&#65533;&#65533;ZO&#65533;&#65533;&#65533;u&#65533;&#65533;9 8&#65533;HC&#65533;&#65533;&#1456;&#65533;O{&#65533;&#65533;&&&#65533;&#65533;&#65533;5"&#65533;&#65533;&#65533;B8&#65533;&#65533;&#65533;vuL&#65533;&#1255;&#65533;cii&#65533;h;&#65533;"&#65533;%@&#65533;&#65533;&#1851;h&#65533;t&#65533;&#65533;2&#852;&#65533;?&#65533;t0` h&#65533;v&#65533;&#65533;&#65533;v&#65533;&#65533;&#65533;p-&#523;&#65533;U?&#65533;U&#65533;&#65533;X&#65533;
&#65533;pa&#65533;&#65533;V+X&#65533;*&#1458;&#65533;&#65533;&#65533;fM+V&#65533;v&#65533;W:C&#65533;\f-	&#65533;&+&#65533;3P&&#65533;/k&#65533;+}&#65533;&#65533;&#65533;&#65533;jKX&#65533;&#65533;&#65533;&#65533;=&#65533;b&#65533;X\&#65533;&#65533;m&#65533; &#65533;D4&#65533;&#65533;n]Q-&#65533;@&#65533;&#65533;&#65533;&#65533;&#499;&#65533;-\;&#65533;IZ"&#65533;D&#65533;a=&#65533;&#65533; D&#65533;(i&#65533;&#65533;cQ&#65533;4&#65533;&#65533;&#65533;&#65533;&#65533;&#65533;&#65533;(&#65533;6@ @&#1382;&#65533;C&#65533;vM<&#65533;Q&#65533;HPR&#28081; &#845;&#65533;IM&#65533;\&#65533;Vw&#65533;&#65533;&#366;um&#65533;&#65533;&#65533;^&#65533;&#65533;&#65533;&#852;&#65533;&#65533;&#65533;+c&#65533;&#65533;"z&#65533;t&#65533;H&#65533;&#65533;&#65533;Ud&#65533;P&#65533;+&#1305;6
 &#65533;s&#65533;B&#65533;&#65533;Y&#65533;Z&#65533;%&#65533;&#65533;&#65533;)-k&#65533; &#65533;%&#65533;&#65533;Ve&#65533;&#65533;"&#65533;z(&#65533;&#65533;\&#65533;&#65533;&#65533;dXBmoG&#65533;I&#65533;/X?6&#65533;&#267;M1&#65533;W&#65533;&#65533;v&#65533;/ &#640;`&#65533;&#232;&#65533;&#65533;F&#65533;:>Q&#65533;"w&#65533;&#65533;)&#65533;@k&#65533;@d2&#65533;,&#65533;d 4&#65533;&#607;]2&#65533;&#65533;Le'G&#65533;&#65533;L&#65533;2&#65533;&#65533;&#65533;&#65533;@&#65533;N&#65533;mE&#65533;A&#65533;u,&#65533;Q&#65533;&#65533;=p&#65533;&#65533;&#65533;&#65533;&#65533;&#65533;&#65533;pN&#65533;&#65533;&#65533;&#65533;2&#65533;&#1071;&#65533;&#65533;&#65533; bu&#65533;&#65533;&#65533;=&#1600;}R&#21140;&#65533;(xn&#65533;oS=N&#65533;&#65533;&#65533;Lv&#65533;&#65533;%=H[&#65533;&#1112;&#65533;t&#65533;7}i&#65533;&#741;X[&#65533;L8&#65533;&#65533;'&#65533;RT&#65533;i&#65533;,&#759;&#65533;&#65533;u&#65533;$&#65533;&#65533;= &#65533;\&#65533;8h(z&#65533;&#65533;KT,&#65533;[&#65533;&#65533;>&#65533;&#65533;&#65533;&#65533;&#65533;&#501;DE&#65533;&#209369;E&#2005;P>&#65533;&#65533;&#65533;C&#65533;MO&#65533;&#65533;7&#65533;&#65533;-&#65533;p&#65533;&#65533;&#65533;&#65533;qC;&#1057;&#65533;v&#65533;%H&#65533;j&#65533;e&#65533;`&#65533; &#1737;&#65533;&#65533;&#65533;&#65533;o:#tE;j&#65533;x";&#65533;&#65533;&#65533;*&#65533;F&#65533;&#65533;*|&#65533;
2&#65533;M&#65533;~[&#65533;&#65533;*&#65533;&#65533;&#65533;,P&#65533;&#1185;75&#65533;&#65533;C+7&#65533;&#65533;!&#65533;j&#65533;&#65533;&#65533;J&#65533;&#65533;&#65533;0&#65533;&#65533;&#65533;e&#65533;&#65533;N&#65533;&#65533;&#65533;&#30926;&#65533;Zf&#65533;P&#65533;q&#65533;!&#65533;{&#65533;&#65533;&#65533;gQ&#650;&#65533;&#65533;&#65533;a&#65533;tYg+;E&#65533;&#65533;&#65533; &#65533;D&#65533;p&#333;&#65533;y&#65533;&#65533;&#65533;s.a&#65533;&#65533;&#65533;h&#65533;&#510;&#52371;]&#65533;.y`	&#65533;&#65533;&#65533;&#65533;&#65533;&#65533;&#65533;&#65533;=&#65533;o;X 5&#61804;&#65533;&#12219;&#65533;&#65533;~&#65533;bET&#65533;O&#65533;&#65533;&#65533;i&#65533;&#65533;&#65533;&#2028;m&#65533;&#1970;
&#65533;@F&#65533;5&#65533;_&#65533;&#65533;!\&#65533;&#65533;&#65533;y&#65533;&#65533;&#65533;JL&#65533;U&#65533;[X&#65533;k&#65533;@&#65533;&#65533;D&#763;&#65533;&#65533;,^&#65533;3t&#65533;y&#65533;0&#65533;+&#65533;Y&#65533;&#1053;&#65533;4&#65533;
r&#65533;&#65533; &#65533;6&#65533;y&#65533;i~&#65533;&#65533;+&#65533;&#711;&#65533;&#65533;A&#65533;&#65533;&#65533;1&#65533;&#65533;&#65533;c&#65533;&#65533;B&#65533;Dv_&#65533;&#65533;&#65533;&#65533;N~&#65533;&#65533;'D
&#65533;&#65533;&#65533;&#65533;&#65533;Q&#65533;&#65533;V&#65533;We&#65533;&#65533;&#65533;!&#65533;&#65533;&#65533;&#65533;Z&#65533;&#65533;r&#65533;&#65533;&#65533;&#65533;W h&#65533;X&#65533;&#65533;&#65533;&#65533;	Hr)&#65533;#&#65533;W&#65533;BmCcm&#65533;m>($U&#65533;W|x (x"&#65533; 8o &#65533;'c&#65533;g&#65533;w&#65533;u&#65533;w&#65533;4e&#65533;&#65533;r&#65533;&#65533;&{;6(&#65533;&#65533;:&#1539;&#65533;B >H&#65533;Ah&#65533;;x&#65533;E&#65533;&#65533;J&#65533;&#65533;&#65533;e&#65533;&#65533;s&#65533;&#65533;&#65533;Z&#65533;pe&#65533;p&#65533;&#65533;p&#65533;tgf5&#65533;{&#65533;&#65533;	E&#65533;&#65533;c &#65533;&#65533;C&#65533;#&#65533;5`$'@&#65533;7O &#65533;&#65533;rZ&#65533;h&#1047;&#65533;8&#65533;&#65533;q}z&#65533;|e&#65533;in&#65533;p?G@&#65533;2&#65533;&#65533;&#1105;?&#1750;c&#65533;&#65533;7&#65533;H&#65533;7&#65533;&#65533;G&#65533;&#65533;&#65533;\&#65533; P&#65533;&#65533;~&#65533;&#65533;!&#65533;&#65533;.6D&#65533;w!&#326;&#65533;&#65533;'&#65533;c9&#65533;`&#65533;`&#65533;&#65533;(&#65533;!S&#65533;&#65533;&#65533;&#65533;&#65533;h&#65533;&#65533;&#65533;&#65533;&#65533;2;&#65533;@;&#65533;I&#65533;v?&#65533;A]d&#65533;&#65533;ORtw&#65533;Dn&#65533;A54&#65533;3T&#65533;&#65533;&#65533;e&#65533;Qx2F hx#&#65533;&#65533;xS&#65533;x&#65533;&#65533;e&#65533;Xh]&#65533;_&#65533;&#65533;eS&#65533;&#65533;U&#65533;&#65533;&#65533;e&#65533;e&#65533;Q&#65533;bY-TRa&#65533;G&#65533;n'zWEzY(7a&#65533;z&#65533;c}-&#65533;[&#65533;[m2E&#65533;&#65533;  &#65533;F`Q&#65533;39&#65533;&#65533;{yww47j&#65533;#&#65533;&#65533;`&#65533;^&#65533;&#65533;]"&#65533;$y&#65533;#&#65533;&#65533;&&#65533;&#65533;&#65533;E^&#65533;RV&#65533;G?&#65533;&#65533;7&#65533;r&#65533;a:4&#65533;&#65533;k&#65533;&#65533;&#65533;yS~@I&#65533;_cB&#65533;:4 &#65533; &#65533;?%&#65533;6&#65533;_S1zw&#65533;&#65533;X-&#65533;xd&#65533;&#1099;&#65533;&#523;&#65533;&#65533;^&#65533;&#65533;&#65533;&#65533;&#65533;b&#1621;`&#65533;Sdg&#65533;WroU&#65533;&#65533;3Pu&#65533;ax>&#65533;m&#65533;G &#65533;&&#65533;&#1432;&#65533;&#1336;&#65533;G&#65533;&#65533;&#65533;W`x&#65533;&#65533; I&#65533;&#65533;&#65533;&#65533;Ogtx&#65533;&#65533;xB&#65533;w&#65533;"&#757;c&#65533;s8&#65533;&#65533;&#65533;&#65533;X&#65533;&#296535;&#1614;&#65533;&#65533;D&#65533;&#65533;^@&#65533;&#65533;&#65533;D&#65533;fi'v&#65533;&#65533; &#65533;Ww&#53573;){&#65533;&#65533;&#65533;&#65533;&#65533;&#65533;&#65533;9&#65533; &#65533;Y&#65533; &#65533;##$Z2&#65533;&#65533;&#65533;&#338;&#65533;&#1393;vg&#65533;*&#65533;&#65533;+&#65533;^&#65533;eU=&#65533;whc&#65533;&#65533;&#65533;&#65533;uxB&#65533;&#65533;T&#65533;yK<%2B&#65533;&#65533;IB&#65533;&#65533;f&#65533;&#65533;M&#65533; &#65533;&#65533; ` PI`Q&#65533;?:2R&#65533;rx!S&#65533;B&#65533;*XP&#65533;&#65533;8$aV&#65533;.FV&#65533;&#65533;&#65533;)x&#65533;&#65533;&#9655;X&#65533;&#65533;^"fJ$&#65533;S&#407;&#65533;&#65533;y9&#65533;&#65533;&#65533;W&#65533;$
&#65533; "&#65533; ftB&#65533;&#65533;Mt&#65533;&#65533;&#65533;&#65533;A&#65533;(&#65533;&#1283;PT&#65533;&#65533;&#65533;8&#665;&#65533;&#590;<J&#65533;&#65533;&#65533;&#65533;&#65533;h&#65533;&#65533;&#65533;&#65533;+&#1155;&#65533;i&#65533;&#65533;&#65533;&#65533;&#65533;&#352;&#65533;&#65533;&#65533;U*&#65533;8&#65533;R&#65533;N&#65533;sQF&#65533;m&#65533;&#65533;&#1713;p_&#65533;#&#65533;9u&#65533;w&#65533;1?&#1137;M*&#65533;&#65533;&#65533;d&#65533;&#65533;lJ6&#65533;FV1S&#65533;&#65533;&#65533;&#65533;K&#65533;&#65533;&#65533;&#65533;&#65533;&#65533;<&#65533;m&#337;?&#65533;Y&#65533;&#65533;uD&#65533;e}U&#65533;S&#65533;&#65533;0&#65533;&#65533;x&#65533;)>&#65533;&#65533;&#65533;&#65533;&#65533;F/2&#65533;Z&#65533;&#65533;zt&#1383;&#65533;(m&#65533;HOn&#65533;&#65533;&#65533;D4U&#65533;#1A&#65533;dx&#65533;&#65533;&#65533;&#673;&#65533;&#65533;aRiw&#65533;&#65533;~&#412;	#)&#65533;52&#65533;&#65533;&#65533;X&#65533;&#65533;X(&#65533;&#65533;#&#65533;8&#65533;&#65533;&9&#1699;&#65533;&#65533;&#65533;&#65533;z&#65533;&#65533;&#65533;;9&#65533;A&#65533;Z&#65533;V&#65533;&#65533;w&#65533;K&#666;&#65533;&#65533; t:&#65533;6&#65533;&#65533;&#65533;402&#65533;.&#65533;&#65533;&#65533;j&#65533;g&#65533;&#65533;h&#65533;Y-&#65533;&#65533;0^&#65533;BmZ&#65533;n&#65533;fE&#65533;&#65533;E&#65533;&#65533;&#4737;x&#65533;&#65533;&#65533;h&#65533;ydw&#65533;&#65533;;_~
Or&#65533;&#65533;&#65533;s*&#65533;ZU&#65533;B&#65533;5&#65533;q[&#65533;1X&#65533;&#65533;&#65533;(&#65533;&#65533;(&#65533;	r&#65533;&#65533;&#65533;"&#65533;g&#9468;&#65533;d&#65533;g&#65533;&#65533;&#65533;&#65533;:&#65533;&#65533;^h^&#1078;&#65533;4&#746;&#65533;&#65533;&#65533;hhjV&#65533;S&#65533;0&#65533;3&#65533;&#65533;(qL&#65533;&#65533;&#65533;&#65533;0F3&#65533;&#65533;j&#65533;;&#65533;&#65533;L&#65533;&#65533;&#65533;9#&#65533;&#65533;`&#65533;=E&#65533;&#65533;&#323;&#65533;b&#65533;&#1530;&#65533;&#65533;&#65533;1U$&#65533;Q&#65533;&#65533;&#2026;=FpT &#65533;6?&#65533;zZk&#65533;<&#65533;&#65533;&#65533;&#65533;3>5j&#65533;&#65533;`/8&#65533;&#65533;&#65533;&#65533;R&#65533;lqJ&#65533;&#65533;2W&#65533;&#65533;&#65533;8&#65533;eR*&#65533;&#65533;&#65533;6~
&#65533;	&#65533;}4b0&#65533;S&#65533;&#65533;&#65533;{&#65533;8&#65533;Y&#65533;&#65533;:&#65533;&#65533;&#65533;N&#65533;yf&#65533;y&#65533;&#65533;8"{&#65533;&#65533;BH&#65533;&#28187;Z&#65533;l9f"&#65533;&#65533;Est&#65533;&#65533;m&#65533;X[5&#65533;&#65533;6&#65533;$l&#65533;<&#65533;,&#65533;S&#65533;&#65533;&#65533;8EG&#65533;2xt&#65533;&#39632;&#65533;j$I}t&#65533;&#65533;&#65533;:&#65533;&#65533;[&#65533;N&#65533;&#65533;S&#65533;9nBD&#65533;&#65533;&#65533;&#65533;V&#65533;&#65533;&#65533;X9F-&#65533;!{i&#65533;&#65533;J&#65533;&#65533;&#65533;Ngkb	$&#65533;?i&#65533;&&#65533;&#65533;S&#494;&#65533;&#65533;Y- W)&#65533;@&#65533;_|;&#65533;,u&#65533;W&#65533;&#65533;	w-&#65533;k&#65533;&#65533;&#65533;&#65533;&#65533;&#65533;<&#65533;6&#65533;H&#65533;&#65533;&#65533;&#65533;%8$P/"&#65533;<KU&#65533;&&#65533;&#65533;&#65533;&#65533;g&#1311;&#65533;[%&#65533;Y-&#65533;&#65533;2ri&#65533;&#65533;0&#65533; &#65533;
"&#65533;B&#65533;&#65533;[$8v&#65533;p&#65533;&#65533;&&#65533;z&#65533;&#65533;&#65533;&#65533;B&#65533;&#65533;&#65533;&#65533;&#65533;&#65533;,/i^&#65533;[&#65533;!&#65533;&#65533;H&#65533;&#65533;m&#65533;'&#65533;>+y&&#65533;&#65533;&#65533;&#65533;M&#65533;&#65533;&#65533;&#65533;&#65533;^&#65533;1#&#65533;/&#65533;h&#65533;SX&#65533;&#65533;{V\&#65533;L&#65533;4t&#65533;m&#65533;&#65533;&#65533;@&#65533;$ &#65533;O;&#65533;&#65533;&#65533;&#229;k&#65533;wAwx&#65533;3&#65533;&#65533;X^&#65533;&#65533;5Gla&#65533;&#65533;&#65533;&#1463;&#65533;l+3&#65533;&#65533;&#65533;G&#65533;q&#65533;&#65533;Al:&#65533;vG&#65533;&#65533;&#65533;&#1748;|&#65533;&#65533;&#65533;H&#65533;"#&#65533;R&#65533;&#65533;&#65533;&#65533;&#65533;j&#65533;Y,RI&#65533;&#65533;&#65533;E[&#65533;&#1276;&#65533;&#65533;=Z&#748;&#65533;z4&#65533;&#65533;>K&#65533;&#65533;&#65533;@~,&#65533;f&#1546;z&#65533;f&#65533;_&#65533;&#65533;D<&#299;
'&#65533;&#65533;O&#65533;Q,&#65533;&#65533;"vr<&#65533;(~Lo&#65533;&#65533;d&#65533;G&#65533;&#1520;@&#65533;&#65533;]&#65533;&#65533;&#65533;&#65533;Z@&#65533;&#65533;"&#65533;&#65533;y&#65533;k&#407;&#65533;u&#65533;&#65533;.&#65533;RL&#65533;#&#65533;&#65533;se+&#507;C&#65533;&#65533;&#65533;&#65533;&#7392;&#65533;*dqW&#65533;&#65533;+c, pbz&#11647;&#65533;'{*&#65533;A&#65533;>&#65533;&#65533;&#65533;&#65533;a&#65533;_U&#65533;&#65533;&#65533;&#65533;&#65533;l&#65533;&#65533;&#65533;&#65533;&#65533;B&#65533;&#65533;"S&#65533;&#65533;&#65533;&#65533;&#65533;&#65533;&#65533;&#65533;&#65533;G&#65533;(&#65533;[}&#65533;i,&#65533;Y`9&#65533;e&#173;\&#65533;&#65533;|&#65533;&#65533;,&#65533;&#65533;G&#65533;1&#65533;&#65533;V&#65533;&#65533;F&#65533;&#65533;&#65533;Eb&#65533;&#741;&#65533;&#65533;<&#65533;^0&#65533;<F#&#65533;^&#65533;&#65533;&#65533;<&#65533;oe&#65533;&#65533;&#65533;}&#65533;;&#65533;&#65533;=&#1340;3&#65533;&#65533;{;m&#65533;&#65533;v&#1346;&#65533;H&#65533; W
&#65533;_L&#65533;&#65533;&#922;&#65533;&#65533;&#65533;mu&#509;&#65533;y&#65533;&#65533;&#65533;s'&#65533;&#65533;&#65533;;r&#65533;&#65533;x&#960;&#65533;'N&#65533;&#65533;&#65533;&#65533;&#60581;P&#65533;&K4u&#65533;&#65533;&#65533;",o&#553;&#65533;@&#65533;5&#65533;&#65533;&#65533;k*&#65533;&#1125;V&#65533;i&#65533;&#65533;&#65533;1&#65533;js&#65533;Y:J&#65533;&#65533;",&#65533;=&#65533;F&#65533;&#65533;g&#65533;%&#65533;-&#65533;&#65533;&#65533; &#65533;&#65533;&#65533;&#65533;6&#65533;6&#65533;&#65533;&#65533;.&#65533;&#65533;&#65533;&#65533;}&#65533;&#445;
&#573;&#65533;&#557;&#1853;&#65533;&#65533;&#65533;&#65533;&#65533;=&#65533;&#65533;]&#65533;&#65533;}&#65533;&#1549;&#65533;&#957;&#65533;&#65533;&#65533;&#65533;&#65533;&#65533;&#65533;&#65533;&#65533;&#65533;&#65533;&#65533;&#65533;&#1053;&#65533;&#65533;]&#65533;&#65533;}&#1835;P&#65533;&#65533;&#65533;&#65533;&#65533;&#65533;&#65533;&#65533;&#65533;
&#65533;&#65533;&#65533;-&#65533;&#65533;=&#1983;&#65533;
&#65533;&#65533;&#65533;&#65533;&#65533;&#65533;&#65533;m&#65533;&#65533;&#65533;.&#65533;&#65533;
&#65533;&#65533;t&#65533;&#1837;&#65533;&#65533;&#65533;>&#65533;^&#65533;~&#65533;&#65533;&#65533;&#65533;&#65533;&#65533;&#65533;&#65533;&#65533; &#65533;>	F!&#65533;&&#65533;&#65533;p&#65533;p&#65533;,N&#7408;&#65533;@0&#65533;1&#65533;%&#65533;&#65533;&#65533;&#65533;&#65533;k&#65533;&#65533;&#65533;1&#65533;
&#65533;&#65533;&#65533;A.
N&#65533;?~&#65533;C&#65533;Gn&#65533;L^&#65533;N&#65533;&#65533;O&#65533;&#65533;P>&#65533;R^&#65533;Q~&#65533;T&#65533;&#65533;V&#65533;&#65533;I&#65533;&#65533;H.&#65533;J&#65533;b&#65533;YN&#65533;c&#65533;&#65533;h&#65533;&#65533;g&#65533;&#65533;M&#65533;&#65533;&#65533;c&#65533;&#65533;e.&#65533;I.i&#65533;n>	&#480;o>&#65533;r~&#28718;&#65533;GN&#65533;3.&#65533;4N&#65533;&#65533;&#65533;&#65533;&#65533;&#65533;n&#65533;&#17118;&#65533;Db&#65533;&#65533;[#&#!&#65533;0&#65533;b&#65533;@&#65533;&#65533;&#65533;.&#65533;>&#65533;^&#65533;N&#65533;~&#43742;&#65533;&#65533;&#43934;&#65533; &#65533;>&#65533;N&#65533;?&#65533;&#65533;N&#65533;&#65533;&#65533;&#65533;&#65533;&#65533;&#65533;&#158;&#65533;>&#65533;&#65533;&#65533;&#65533;N&#65533;B1	&#65533;&#65533;J&#65533;R&#65533;&#65533;&#65533;&#65533;&#65533;&#65533;&#65533;&#65533;&#65533;@&#65533;1>!&#65533;&#65533;&#65533;&#65533;&#65533;&#65533;&#65533;&#65533;&#65533;&#65533;&#65533;&#65533;]&#65533;	&#65533;5&#65533;e &#65533;&#65533;&#65533;&#65533;&#65533;&#65533;&#65533;&#65533;~&#65533;&#65533;n&#65533;&#65533;&#65533;&#65533;&#65533;&#65533;&#65533;&#65533;&#65533; ?&#65533;&#65533;^&#65533;o&#65533;&#65533;~&#65533;&#65533;&#65533;&#65533; &#65533;&#65533;&#65533;/&#65533;&#65533;&#65533;&#65533;?&#65533;&#65533;&#65533;&#65533;&#65533;&#65533;&#65533;&#65533;n&#65533;&#65533;N&#65533;&#65533;&#65533;&#65533;O&#65533;&#65533;&#65533;
&#65533;7&#65533;.&#65533;/&#65533;+&#65533;&#65533;6&#65533;&#65533;&#65533;.?><&#65533;&#65533;&#65533;	_&#65533;&#65533;&#65533;&#65533;&#65533;&#65533;;>J=>&#65533;
L?&b&#65533;&#65533;P&#65533;&#65533;O/&#65533;L&#65533;P?&#65533;M&#65533;&#65533;V&#65533;&#65533;N&#65533;&#65533;Z&#65533;&#65533;\&#65533;&#65533;b&#65533;d&#65533;`&#65533;T?JX&#65533;&#65533;v&#65533;b&#65533;&#65533;f?&#65533;T&#65533;&#65533;m_&#65533;Z_&#65533;&#65533;&#65533;v/&#65533;q&#65533;&#65533;{Nc&#65533;&#65533;x_
&#65533;&#65533;&#65533;{&#65533;&#65533;r&#65533;&#65533;d&#65533;&#65533;J&#65533;
>&#65533;&#65533;&#65533;|&#65533;&#65533;t&#65533;&#65533;&#65533;&#65533;&#65533;&#65533;&#65533;&#65533;&#65533;&#65533;O/l&#65533;M&#65533;?&#65533;&#65533;_&#65533;&#65533;&#65533;&#65533;&#65533;&#65533;&#65533;&#65533;&#65533;&#65533;>&#65533;&#65533;&#65533;&#65533;&#65533;&#65533;&#65533;&#65533;O&#65533;&#65533;&#65533;&#65533;&#65533;&#65533;&#65533;P&#65533;&#65533;&#65533;2]/&#65533;&#65533;_&#65533;&#65533;$&#65533;&#65533;&#65533;2&#65533;O&#65533; &#65533;&#65533;&#65533;&#65533;a&#65533;&#65533;&#863;Y&#65533;<O&#2036;&#65533;&#65533;T&#65533;&#65533;c&#65533;&#65533;_&#65533;&#65533;&#65533;?&#65533;&#65533;&#65533;&#65533;&#65533;&#65533;g&#65533;?&#65533;&#65533;O&#65533;&#65533;_&#65533;&#65533;&#65533;&#65533;&#65533;/&#65533;&#65533;&#65533;aR&#65533;&#65533;&#65533;&#65533;&#65533;&#65533;&#65533;&#65533;&#65533;&#65533;N%`&#65533;&#65533;&#65533; J   &#65533;@&#65533;&#65533;`(&#65533; @	<&#65533;&#65533;&#65533;&#261;%V&#65533;&#65533;&#65533;a&#201;&#65533;4&#65533;&#65533;&#65533;&#65533;@&#65533;,IQ&#65533;&#146;(I&#1336;&#65533; (&#65533;5!j,i&#65533;!&#585;&#65533;&#65533;t&#65533;&#322;DE&#65533;&#65533;R&#65533;M&#65533;&#65533;l&#659;&#65533;&#520;5m&#65533;&#65533;9j&#667;3i&#65533;4&#658;&#65533;R&#65533;)&#65533;Re&#1714;&#65533;&#1567;/-&#65533;:&#65533;!E&#65533;I1&#405;&#65533;u&#65533;&#735;|1&#65533;&#65533;X&#65533;&#65533;&#65533;&#65533;D&#65533;&#65533;&#65533;5&#65533;&#1206;yvU&#65533;&#65533;&#65533;G&#65533;da>6x&#65533;&#25100;&#65533;&#65533;&#65533;jQmQ&#65533;{&#65533;&#65533;E}Z5&#65533;&#1324;W&#65533;.&#65533;&#65533;&#65533;K&#65533;\&#65533;&#65533;&#65533;&#65533;&#65533;&#65533;q&#65533;&#65533;s&#65533;4xW&#65533;&#65533;3O&#65533;&#65533;&#1169;&#65533;C#&#23734;X&#65533;&#65533;7&#65533;*&#65533;&#65533;&#65533;V&#65533;H&#65533;&#65533;&#65533;&#65533;#&#65533;&#65533;x&#65533;&#65533;I&#65533;8&#1615;t/Z&#65533;&#65533;yo&#65533;&#65533;U&#65533;&#65533;&#65533;&#65533;&#65533;&#65533;&#65533;&#65533;&#65533;&#65533;&#65533;@&#65533;&#65533;&#65533;&#65533;s&#52056;&#65533;&#65533;o&#65533;&#65533;r&#65533;&#65533;6&#65533;tKK;&#65533;d&#65533;&#65533;A&#65533;&#65533;&#65533;P&#65533;&#65533;{nA&#65533;6D&#1015;&#968;&#65533;?&#65533;8&#65533;H&#65533;&#65533;&#155;&#65533;&#65533;&#65533;&#65533;R&#65533;&#65533;&#65533;&#65533;&#65533;2&#65533;,&#65533;&#65533;=&#65533;&#65533;&#65533;&#934;#&#65533;H#&#65533;D2I%&#65533;&#65533;,&&#65533;BC&#65533;&#65533;&#65533;&#65533;&#65533;M8"&#65533;&#65533;K&#540;&#65533;,N&#65533;"g&#65533;&#65533;&#65533;&#1914;&#65533;$&#65533;v	&#65533;1&#65533;\2&#65533;&#65533;:&#65533;!V&#65533;i&#65533;&#65533;&#65533;*&#65533;&#65533;</s&#65533;&#249;&#65533;&#65533;&#868;&#65533;&#65533;&#65533;&#65533;f&#65533;&#65533;&#65533;F&#65533;<&#65533;&#823;Ec4RH'}&#65533;'3&#65533;&#65533;&#65533;&#65533;&#65533;Ri&#65533;&#65533;&#65533;;nJ &#65533;NA&#65533;>&#65533;;%&#196;Q&#65533;2&#65533;&#65533;,&#65533;JI&#65533;R&#65533;&#65533;1YZt&#65533;&#65533;(&#65533;&#65533;I=&#1011;&#65533;6+5&#65533;O4Q&#65533;&#365;&#65533;	&#65533;]KZm#&#65533;&#65533;T>cz&#65533;Taz)&#65533;&#65533;<&#65533;r7c&#65533;&#65533;&#65533;a&#65533;&#65533;MG&#65533;&#1459;t&#65533;&#65533;&#65533;&#65533;&#65533;s&#65533;&#65533;vW&#65533;f&#65533;&#65533;*&#65533;&#65533;e)&#65533;+26Pq&#65533;T&#65533;&#65533;&#65533;&#266;&#65533;&#65533;'.&#65533;b&#65533;+&#440;ES&#65533;&#65533;E q&#65533;)R_Q\&#65533;&#65533;{&#65533;6&#65533;&#65533;3&#65533;&#65533;&#660;&#65533;^l&#65533;&#65533;UK&#65533;BS&#65533;&#65533;> dv	&#65533;]?&#65533;C1&#65533;&#65533;F&#65533;3&#65533;&#65533;&#65533;JC&#65533;Mk&#24440;&#65533;&#41775;&#65533;zb&#65533;&&#65533;n-&#65533;E&#65533;UJ|8&#1142;*&#65533;&#65533;&#65533;&#65533;&#65533;D7&#65533;&#65533;<&#65533;E&#65533;E&#65533;&#1346;&#65533;&#65533;^O%\&#65533;&#65533;z&#65533;i&#65533;`W&#65533;&#65533;_M&#65533;M&#65533;`&#65533;J&#65533;T&#65533;&#65533;&#65533;&#65533;p&#65533;nC&#65533;&#65533;]&#713;&#65533;s&#65533;2Gd&#65533;jC6<_&#65533;&#65533;]&#65533;&#65533;NBK&#1988;&#65533;&#65533;W&#65533;&#65533;s&#65533;&#65533;&#65533;J9,i&#65533;&#65533;&#65533;_&#65533;i&#65533;I&#65533;R&#65533;&#65533;&#65533;R&#65533;?&#65533;My&#855;&#65533;O&#65533;0&#65533;M&#65533;A&#65533;&#65533;&#65533;~6&#65533;&#65533;&#65533;&#65533;&#65533;&#65533;&#65533;a&#65533;s&#65533;#_D&#65533;&#65533;mg&#743;&#65533;&#65533;2]&#65533;&#65533;(^&#65533;&#65533;k&#65533;l:^7LT&#65533;&#65533;>Ez&#65533;&#65533;Yg&#65533;&#1928;&#65533;,&#65533;&#65533;mwr&#65533;&#65533;&#65533;50am&#65533;O$C&#65533;&#65533;0&#65533;*&#65533;&#65533;&#65533;&#65533;a&#65533;&#65533;txgb&#65533;a;&#65533;&#65533;&#65533;&#65533;&#65533;&#65533;&#65533;&#65533;f&#65533;RO&#65533;NW&#65533;U%z&#65533;&#65533;P&#65533;"&#65533;>&#65533;&#65533;p&#65533;*^P&#65533;6&#65533;Q&#65533;&#128;C@+&#65533;&#65533;&#65533;&#65533;7cQ&#65533;.&#65533;&#65533;<
&&#65533;&#599;&#1784;&#1328;6u&#65533;\&#65533;&#65533;Q&&#65533;&#65533;&#65533;!&#65533;&#65533;&#65533;@&#65533;&#65533;f&#65533;zP&#1600;&#65533;+&#65533;,Q&#65533;\&#65533;&#65533;&#65533;&#65533;&#1073;&#65533;c~&#65533;&#65533;>&#424;>&#65533;Z_&#65533;&#1556;&#65533;C1&#65533;7&#65533;&#13724;w[	HTH&#65533;d&-d&#65533;&#65533;&#65533;o&#65533;&#65533;M&#65533;Jx&#65533;&#65533;&#65533;&#65533;&#65533;&#65533;&#65533;s<w&#65533;U&#65533;&#65533;UD&#213;&#65533;&#65533;&#65533;&#65533;&#65533;&#65533;.<G&#65533;U&#65533;,&#459;Y&#65533;&#890228;&#65533;w&#65533;e&#65533;q&#65533;&#65533;&#65533;t<&#1466;bEN`&#65533;Uu(&#65533;&#65533;)6&#65533;&#65533;&#65533;&#65533;&#294;&#65533;e&#65533;&#65533;&#65533;&4!&#65533;W;$&#65533;&#65533;&#65533;&#65533;&#65533;&#491;=F=&#65533;Tq&#65533;4&#65533;	&#65533;&#65533;&#65533;&#65533;)I7&#65533;&#65533;C&#65533;&#65533;;&#1392;((&#65533;&#65533;\&#65533;c8(D&#65533;&#65533;6T4m(C&#65533;PQLT&#65533;&#65533;E5zQ&#65533;V&#65533;&#65533;&#65533;hH)zQ&#65533;&#65533;4&#65533;x&#65533;GUZQ&#65533;&#65533;f&#65533;&#65533;#Q&#65533;F&#643;&#65533;
&#65533;
&#361;F[
R&#65533;H&#65533;&#65533;:e)E&#65533;&#1057;&#65533;&#65533;U&#65533;&#65533;G&#65533;&#65533;&#65533;&#65533;&#65533;&#65533;&#65533;;iC&
&#65533;|d&#65533;X(J&#4900;&#65533;&#65533;4F&#65533;K9Q&#65533;
n&#65533;2&#65533;H&#65533;F&#65533;&#65533; &#65533;&#65533;&#65533;Z&#65533;::&#65533;&#65533;&#65533;g,&#65533;\&#65533;&#65533;V&#65533;&#65533;&#65533;&#65533;y&#65533;+[&#1112;&#65533;&#65533;&#65533;&#1390;&#65533;&#65533;&A
&#65533;&#1534;&#65533;&#65533;&#65533;e&#65533;&#65533;]1^L&#65533;&#65533;&#65533;&#65533;%A,&#715;&#65533;& F&#65533;-,d&#65533;:Z_x&#65533; &#65533;&#65533;Z&#65533;X&#65533;v&#65533;&#65533;&#65533;U&#65533;&#65533;D&#65533;6&#65533;z&#65533;&#65533;H^ _&#65533;"&#65533;&#65533;&#65533;+lA+&#65533;&#1754;&#1197;&#65533;m&#65533;&#65533;8%/&#65533;6&#1529;&#965;nt&#65533;;]&#65533;V&#1530;&#65533;&#65533;nv&#65533;u&#65533;?j&#1531;&#65533;ox&#65533;;^&#65533;&#65533;&#65533;D&#65533;y&#1403;^&#65533;&#65533;&#1533;&#61807;&#65533;$_&#65533;&#65533;&#1534;&#65533;&#65533;o~}&#65533;#&#65533;&#65533;&#1535;&#65533;p&#65533;&#65533;&#1672;ye&#65533;Fp&#65533;|_&#65533;&#65533;&#65533;G&#65533;p&#65533;%<&#65533;&#65533;&#65533;&#65533;p&#65533;5&#65533;a&#65533;&#65533;&#65533;q&#65533;|M&#65533;&#65533;&#65533;'&#65533;o&#65533; !&#65533;   ,&#65533; &#65533; &#65533;&#65533; &#65533; HP&#65533;&#65533;&#65533;*\&#560;&#65533;&#199;#J&#65533;H&#65533;&#65533;EQ&#65533;.&#808;&#65533;T&#65533;TA&#65533;,&#65533;
&#65533;&#65533;T&#65533;f&#65533;"R#B&#65533;.c&#668;I&#65533;#&#65533;T&#65533;p\0K&#65533;&#65533;&#65533;R&#65533;r&#65533;&#65533;&#962;HJ&#65533; a&#65533;&#65533;&#65533;M&#65533;*u
&#65533;&#65533;T&#65533; &#65533;V&#362;&#65533;&#65533;&#1455;^&#65533;f&#65533;:&#65533;+&#1646;e&#65533;&#65533;&#65533;6&#65533;[&#65533;o%&#65533;&#65533;
&#65533;&#65533;&#1851;v&#65533;&#65533;&#1872;&#65533;]&#65533;t7 &&#65533;C&#65533;`&#65533;&#65533;&#65533;%"&#65533;/&#65533;&#65533;z&#65533;&#1933;<Y&#65533;\&#640;+k&#65533;&#825;&#65533;&#65533;&#992;C{l&#65533;&#65533;c&#65533;&#65533;7\&#65533;@`*u&#65533;&#65533;A&#65533;l&#65533;&#65533;&#65533;&#65533;n&#1850;y&#65533;[xq&#65533;{'&#65533;&#65533;&#65533;&#65533;&#65533;&#849;;&#65533;.&#65533;z&#65533;&#65533;&#819;[&#65533;`a{w&#65533;&#65533;&#65533;{&#65533;O&#65533;&#65533;&#65533;&#65533;&#65533;&#65533;o'&#65533;<&#65533;&#65533;&#65533;-&#65533;8?&#65533;C&#65533;&#65533;&#65533;/&#65533;&#65533;&#65533;&#65533;&#65533;&#65533;&#65533;~h&#65533;&#65533;&&#65533;&#65533;&#65533;&#65533;&#65533;_&#65533;&#65533;&#65533;&#65533;/&#65533;&#65533;&#65533;lq&#65533; `v&#65533;a&#65533;&#65533;&#65533;a&#65533;$&#65533;x&#65533;&#65533;"&#65533;&#65533;b&#65533;.&#65533;&#65533;b&#65533;,&#65533;&#65533;&#65533;0&#65533;&#65533;7&#65533;h&#65533;&#65533;&#65533;w&#1744;&#65533;&#65533;q@&#65533;&&#65533;&#65533;&#38983;$&#65533;&#65533;-~hA&#65533;&#65533;&#65533;t&#65533;		$&#65533;]2)&#65533;va&#65533;I&#65533;f&#65533;&#65533;&#65533;j&#65533;&#65533;&#65533;n&#65533;&#65533;&#65533;@`i&#65533;@&#65533;g^&#312;F&#65533;(
&#65533;b&#65533;W&#65533;7%&#65533;&#65533;"z&#65533;&#65533;&#65533;)&#65533;(&#65533;&#65533;&
&#65533;&#65533;&#65533;.*&#39254;f&#65533;(&#65533;&#65533;jZi&#65533;&#65533;&#65533;&#65533;&#65533;O&#65533;(j&#65533;2n&#65533;&#65533;t&#65533;&#65533;!&#65533;&#65533;)k&#65533;&#65533;&#65533;0&#65533;i9* Y&#65533;&#43757;&#65533;&#65533;&#65533;&#65533;&#65533;K#&#65533;&&#65533;&#65533;&#65533;&#65533;6&#65533;&#65533;&#65533;F&#65533;&#65533;&#65533;VK&#65533;@
&#65533;&#65533;o&#65533;&#65533;*&#65533;+&#65533;&#65533;&#65533;R*&#65533;&#65533;!&#65533;&#65533;=&#65533;.u&#65533;q&#65533;&#65533;A&#65533;&#65533;n&#65533;&#65533;&#65533;/&#65533;&#65533;QJ&#65533;|&#65533;~:e&#65533;&#65533;
!w&#65533;&#65533;&#1515;&#65533;_&#65533;]&#65533;&#65533;&#65533;&#65533;@&#65533;&#65533;x&#65533;}&#65533;&#65533;)&#65533;&#65533;&#65533;&#65533;/&#65533;CX&#65533;&#65533;&#65533;,r&#65533;$&#65533;lr&#65533;(&#65533;&#65533;r&#656;&#919;0&#65533;u&#65533;*s&#65533;&#65533;&#65533;@&#65533;&#65533;"K&#65533;&#65533;xh0&#65533;&#65533;&#65533;(&#65533;&#65533;>&#65533;h&#65533;&#65533;@Mt&#65533;K+&#65533;4&#65533;&#65533;y&#65533;&#65533;&#65533;	&#65533;b&#65533;KN&#65533;&#65533;}	&#65533;&#65533;&#65533;&#65533;k&#65533;&#65533;&#65533;&#65533;5&#65533;_&#65533;I&#65533;&#65533;q&#65533;&#65533;v&#65533;p&#65533;-w&#65533;e[&#1642;&#65533;&#65533; &#65533;~&#65533;&#65533;b0nw&#65533;&#65533;&#65533;Nj8&#65533;&#65533;&#65533;&#65533;&#65533;&#65533;&#65533;&#65533;sL&#65533;&#1060;{&#65533;&#65533;&#65533;&#65533;&#65533;* 1&#65533;&#65533;-&#65533;"N&#65533;d&#65533;&#65533;m&#65533;}0&#65533;&#65533;&#310;n4&#65533;&#65533;&#65533;~&#65533;&#65533;&#65533;n&#65533;&#65533;&#65533;&#65533;&#65533;&#65533;&#65533;&#65533;r(~&#65533;@&#65533;&#65533;&#65533;/&#65533;&#65533;&#65533;{&#65533;&#65533;&#65533;+&#65533;|&#65533;&#65533;&#65533;y&#65533;&#1833;&#65533;&#65533;&#65533;&#8590;'&#65533;m&#65533;Z q&#65533;&#65533;r&#65533;&#65533;&#65533;&#65533;&#65533;&#65533;Z&#65533;&#65533;&#65533;&#65533;&#65533;&#65533;&#65533;/r&#65533;d&#65533;&#65533;&#1443;
(&#65533;&#65533;&#1224; &#308;&#65533;5iEC`x&#65533;&#65533;&#65533;/B&#65533;&#65533;4&#65533;&#65533;&#65533;GaS&#1350;&#65533;"&#65533;&#65533;&#65533;6&#65533;&#65533;&#65533;&#65533;f&#374;&#65533;&#65533;
J&#65533;&#65533;&#65533;&#65533;*&#65533;&#65533;&#65533;.&#65533;!&#1402;&#65533;&#65533;%iH&#65533;&#65533;A A&#65533;&#1495;P&#65533;=&#65533;&#65533;&#65533;&#65533;'D&#65533;&#65533;qH,b7=&#65533;&#65533;X&#65533;R&#1130;X&#1066;&#65533;	l&#65533;&#65533;&#65533;(*W&#65533;&#65533;&#65533;&#65533;&#65533;:(&#65533;&#65533;vh&#65533;&#65533;&#65533;&#65533;Fe&#65533;N[&#65533;c]&#65533;
@:&#65533;&#65533;&#65533;&#65533;&#65533;&#65533;=&#65533;&#65533;y\&#65533; &#65533;&#65533;&#65533;&#65533;o_
&#65533;&#65533;&#65533;&#65533;&#65533;:!lo.&#65533;&#65533;n&#65533;JnO7&#65533;&#65533;X&#65533;&#65533;&#65533;y
`&#65533;&#65533;&#65533;(&#65533;G&#65533;Q&#65533;{&#13228;(B&#65533; 9E&#65533;2&#65533;@.&#65533;N&#65533;&#65533;.q&#65533;&#65533;^6Pmr2NpX&#65533;&#65533;&#65533;&#65533;]&#65533;&#65533;&#65533;&#3846;*&#1165;0V34&#65533;&#65533;8H,&#65533;&#65533;&#65533;&#1556;&#65533;6&#65533;&#65533;&#65533;!q&#65533;&#65533;64&#65533;{&#65533;;&#65533;&#465;+""&#65533;&#65533;&#65533;v&#65533;s&#65533;&#65533;&#65533;&#65533;4&#65533;as&#65533;b&#65533;&#65533;8&#65533;&#65533;&#1383;;&#65533;$&#65533;&#65533;T&#65533;&#65533;Y&#65533;&#65533;&#65533;|b&#65533;&#65533;&#390;&#65533;&#65533;-&#65533;&#65533;V&#65533;&#65533;8&#65533;&#65533;;4' &#27867;B&#65533;&#65533;&#65533;# G:H&#65533;&#65533;q&#65533;&#65533;'7&#65533;&#65533;&#65533;&#65533;&#65533;zxCJ&#65533;t&#65533;+i&#65533;&#65533;&#65533;*&#1556;&#65533;&#65533;I&#621;&#1300;&#65533;*P&#65533;Z&#65533;&#65533;&#65533;7&#65533;*&#65533;&#65533;&#65533;<&#65533;&#65533;b!&#65533;&#65533;/m&#65533;K^:p&#65533;U&#65533;&#65533;Tu	&#65533;n^s9!&#65533;~&#65533;6&#65533;&#65533;h j&#65533;&#65533;&#65533;&#792;i&#65533;&#65533;&#65533;&#65533;&#65533;t&#65533;I&#65533;m&#1685;&#65533;wu&#1238;(z&#65533;%{&#345;&#65533;&#65533;&#65533;S}&#65533;&#65533;&#65533;;&#65533;yXx&#915;&#65533;&#65533;&#65533;,&#65533;&#65533;O2ViY&#65533;{f&#65533;R&#65533;J&#65533;M	?&#65533;,xF&#65533;As7	&#65533;&#65533;eS&#65533;&#65533;F&#1333;&#65533;&#65533;&#868;%&#65533;d&#65533;1&#65533;&#65533;<&#65533;@&#65533;&#65533;&#65533;&#65533;&#65533;&#65533;l&#65533;")H&#65533;k&#65533;&#65533;&#1315;&#65533;D&#65533;&=&#65533;&#65533;&#65533;&#65533;&#65533;W&#65533;&#65533;&#65533;|dJ&#65533;&#65533; &#65533;WQ&#1179;#s&#65533;&#65533;~&#65533;Tc&#65533;K&#65533;&#65533;&#65533;J^&#65533;&#65533;e&#65533;&#65533;	J&#65533;&#65533;&#65533;&#65533;-=&#65533;&#65533;f&#65533;^y&#65533;X&#65533;r&#65533;S&#65533;jR&#65533;&#65533;&#65533;&#65533;P&#65533;W&#65533;*U&#65533;*`&#65533;
&#65533;L&#65533;kXad%&#65533;&#65533;&#65533;&#65533;[&#65533;ZS&#65533;Z&#65533;&#65533;&#65533;j&#569;&#1006;f&#65533;&#65533;&#65533;&#65533; &#65533;+&#65533;-&#65533;&#65533;Z&#65533;&#65533;&#65533;`&#65533;r&#65533;&#65533;Q&#65533;WK5&#65533;}&#65533;UN&#65533;S&#65533;&#65533;[&#65533;tu&#65533;&#65533;rI&#65533;&#65533;&#65533;&#65533;lc&#65533;&#733;&#65533;&#65533;G&#65533;,k&#65533;&#65533;9&#65533;&#65533;&#65533;&#65533;&#65533;@@&#65533;&#65533;&#65533;.T&#65533;&#65533;&#65533;+i&#65533;E&#65533;&#65533;&#65533;`&#65533;r&#65533;,@&#65533;&#65533;&#65533;@s%` N&#65533;U&#65533;&#65533;[&#65533;&#65533;!&#65533;&#65533;X &#65533;&#65533;&#65533;n~&#65533;g&#65533; 7&#65533;~&#65533;m&#65533;&#65533;&#65533;&#65533;A&#65533; &#65533;F&#65533;&#65533;M&#65533;E'&#65533;&#1102;&#65533;t&#65533;M&#65533;&#65533;$&#65533;&#65533;&#65533;=|&#65533;&#65533;*}UJ&#65533;&#65533;j&#65533;&#65533;&#65533;6&#65533;&#65533;&#65533;/&#65533;v&#65533;x\v)&#65533;&#65533;&#65533;&#65533;&#65533;./)-` ,@&#65533;inE&#65533;&#65533;&#65533;g&#65533;&#65533;&#65533;&#65533;O)=&#65533;sS&#65533;S&#65533;&#65533;rl&#65533;l&#65533;&#65533;MV&#65533;l&#65533;M&#65533;i[&#1760;&#1494;6&#65533;&#65533;&#65533;&#65533;n4&#65533;"*R&#65533;&#65533;&#65533;`/&#65533;&#65533;C&#65533;&#65533;17a&#65533;y&#65533;&#65533;&#65533;&#65533;&#65533;E&#65533;B(&#1863;&#65533;&#65533;&#65533;&#65533;&#65533;&#65533;&#65533;7U&#65533;&#65533;&#65533;&#65533;&#65533;<	@ &#65533;&#65533;&#65533;&#1269;&#65533;&#65533;u"H&#65533;z<&#65533;&#1886;f&#65533;&#65533;8&#65533;&#65533;M&#65533;@&#65533;&#65533;8&#65533;G.&#65533;w&#65533;&#65533;&#65533;O&#65533;&#65533;2&#65533;l&#65533;u&#65533;&#65533;h&#26012;&#65533;1&#65533;-&#65533;Nb&#65533;T&#65533;(&#65533;F&#65533;&#65533;	&#65533;&#65533;M&#65533;&#1506;o&#65533;&#65533;FO:&#1175;&#65533;&#65533;&#65533;]` @&#65533;J&#65533;y&#65533;&#65533;N?&#65533;g&#171;&#65533; &#707;&#65533;yq&#65533;&#65533;}1&#1382;I&#65533;=&#65533;&#65533;&#65533;p&#65533;&#65533;?&#65533;v&#65533;&#65533;&#65533;&#65533;q&#65533;{&#65533;9g&#65533;&#65533;D&#65533;{3&#65533;s&#65533;w&#65533;&#65533;&#1609;&#65533;&#65533;&#65533;d&#65533;u&#65533;&#65533;&#65533;.&#65533;{&#65533;&#219;&#65533;Z&#65533;X[^&#65533;++&#65533; 0 &#65533;&#65533;&#65533;&#65533;g V&#65533;&#65533;&#65533;&#65533;&#65533;ag#v &#65533;sS>&#65533;&#65533;&#65533;^&#65533;f#e&#65533; p&#65533;s&#65533;U[X&#65533;&#65533;&#65533;&#65533;&#65533;&#65533;dz&#65533;{j$&#65533;&#65533;$&#65533;n&#65533;&#65533;<&#65533;&#65533;&#65533;:L&#65533;~&#65533;&#65533;&#65533;gj&#65533; &#65533;&#65533;[O&#65533;&#65533;&#65533;&#65533;(&#65533;F&#65533;&#65533;XD1n&#65533;@&#65533;&#65533;&#65533;s&#65533;uR&#65533;xA&#65533;@&#65533;.%%DC&#65533;&#65533;&#65533;&#65533;L&#65533;&#65533;'&#65533;&#65533;|&#65533;g&#65533;&#65533;+n&#65533;#&#65533;&#65533;&#65533;!&#65533;Qf&#470;H&#65533;5&#65533;,?7Q&#65533;qO&#65533;4#&#65533;&#65533;|&#65533;&#1217;&#65533;&#65533;&#65533;  z&#65533;' ifuh&#65533;&#65533;wp&#65533;A&#65533;&#65533;W|&#65533;C;4&#65533;p&#65533;&#65533;&#65533;
@d'&#65533;Qv>x R{&#65533;2_yWEXwF8wI&#65533;wJ&#65533;&#65533;N&#65533;wM&#65533;&#65533;&#65533;+&#65533;&#65533;&#65533;R&#65533;&#65533;=&#65533;&#65533;yx&#65533;WZDI@&#65533;O&#65533;&#65533;1
C=&#65533;wi&#65533;&#65533;>l&#65533;&#65533;m&#65533;&#65533;n&#65533;p8&#65533;F&#65533;&#65533;}&#65533;gu&#65533; &#65533;&#65533; [&#65533;\&#65533;F&#65533;5&X&#65533;&#65533;~&#65533;4>&#65533;^H&#65533;lI&#65533;&#65533;"&#65533;&#65533;&#65533;&#65533;{&#65533;&#65533;D&#1222;a&#65533;6odS|&#65533;od&#65533;&#65533;P&#65533;GP&#65533;&#65533;a$F&#65533;63&#65533;aA&#65533;&#65533;}&#65533;b&#65533;&#65533;&#65533;y&#65533;&#65533;k+x&#65533;` U&#65533;_eWi4&#65533;?&#65533; &#65533;&#65533;pWr]&#65533;&#65533;r2&#65533;c @B0X&#65533;&#65533;&#65533;&#65533;d,&#65533;{?&#65533;-Ht&#65533;&#65533;&#65533;&#65533;d&#65533;;&#65533;Y&#65533;a&#1205;R&#65533;J&#65533;&#65533;HI&#1418;,F&#65533;&#65533;J&#65533;E3&#65533;&#65533;&#65533;X&#65533;&#65533;x&#65533;&#65533;&#65533;&#65533;&#65533;&#65533;&#65533;&#65533;&#65533;&#65533;0	&#65533;Gu*8	&#65533;&#65533;}&#65533;P		0a7&#65533;pzcG&#65533;&#65533;[&#65533;2%]&#65533;y&#65533;&#65533;&#65533;}&#65533;XA&#65533;G&#65533;L&#65533;&#65533;K&#65533;O&#1553;)l&#65533;F&#65533;&#65533;&#65533;w&#65533;x?W&#65533;(	&#65533;R&#1971;]&#65533;:&#65533;&#65533;?|&#65533;p&#65533;&#65533;TY&#65533;(+0&#1989;H9&#1363;r8&#65533;tX&#65533;Dy&#65533;&#65533;c0	,H &#65533;&#65533;Y7	&#65533;&#65533;&#65533;n&#65533;4f&#65533;S_&#65533;5&#65533;&#65533;&#65533;Tj&#65533;6_&#65533;(1D&#65533;!W &#65533;4H&#65533;&#65533;#(m	 k&#38332;"&#65533;l9&#65533;p&#65533;&#65533;qy&#65533;v&#65533;&#65533;|&#65533;&#65533;~&#65533;+&#65533;&#65533;&&#65533;I&#65533;&#65533;&#65533;&#65533;M&#65533;wZn3&#65533;H&#65533;W3&#65533;*&#65533;E3&#65533;&#65533;%&#65533;|&#1431;&#65533;&#65533;&#65533;
&#65533;&#65533;&#65533;}&#65533; &#65533;}0	&#65533;&#65533;f0M&#65533;!1&#65533;u[<&#65533;&#65533;&#65533;!&#65533;cvrV&#65533;&#65533;r&#65533;73&&#65533;&#65533;'&#65533;&#65533;&#65533;1&#1435;&#65533;&#65533;&#65533;&#65533;	&#65533;&#65533;&#65533;&#281;&#65533;&#569;&#65533;&#505;$&#65533;&#65533;bK&#65533;'&#65533;#s&#65533;Fs&#65533;&#65533;&#256;TS&#65533;&#65533;+&#65533;x&#65533;&#65533;e&#65533;&#65533;&#1102;\f#f&#65533;)f&#65533;c:`	&#65533;}0 &#65533;&#65533;y&#65533;&#65533;&#65533;Q&#65533;&#65533;D<&#65533;x&#65533;C&#65533;w&#65533;:("&#65533;wwA&#65533;5_(&#65533;D&#65533;&#1632; 9&#65533;*&#65533;mG<{T(YHy&#65533;#y&#65533;fC&#65533;&#65533;L&#65533;&#65533;E7&#65533;HP&#65533;&#65533;7&#65533;&#65533;0&#65533;'-&#65533;j&#65533;&#1506;&#65533;&#65533;&#65533;P&#65533;0&#65533;&#65533;&#65533;}&#65533;&#65533;$&#65533;i&#65533;^&#65533;&#65533;*&#65533;&#65533;&#65533;&#479;&#65533;&#65533;"&#65533;&#65533;>&#65533;3BW.W@&#65533;Bx&#65533;&#470;]O&#65533;lP:&#65533;Q&#65533;QTz&#65533;N&#65533;&#65533;S&#65533;&#65533;\q&#65533;&#65533;&#65533;u&#65533;&#32920;^&#65533;&#65533;&#65533;@&#65533;(3M&#65533;J&#65533;&#65533;E-&#65533;|tS&#65533;&#65533;*k&#65533;&#65533;YV_e&#65533;&#65533;&#65533;&#65533;&#65533;&#65533;!&#65533;T&#65533;&#65533;&#65533;&#65533;&#65533;9	&#65533;&#65533;&#65533;&#65533;0&#65533;&#65533;&#65533;&#65533;bG7&#65533;&#65533;&#65533;C&#65533;,&#65533;&#65533;qU&#65533;&#65533;&#65533;&#65533;+&#65533;Fr&#65533;8&#65533;*&#65533;&#65533;&#65533;&#65533;&#681;&#65533;&#681;&#65533;)&#65533;&#65533;0&#65533;itxbQ1&#65533;{&#65533;&#65533;&#65533;&#65533;>V&#65533;s&#65533;&#65533;~F&#65533;&#65533;W&#65533;gZ&#65533;&#65533;t&#65533;&#65533;t&#65533;:&#65533;&#65533;*+`&#65533;d&#65533;&#65533;)@&#65533;&#65533;
&#65533;&#65533;
&#65533;@
0&#65533;&#65533;&#65533;&#65533;&#65533;&#65533;:EG1
&#65533;&#65533;&#65533;&#65533;&#65533;8w&#1793;&#65533;&#65533;&#65533;b&#65533;&#65533;c&#65533;6i&#65533;&#65533;&#65533;&#65533;*i&#65533;&#686;&#65533;6h&#65533;Qi&#65533;&#65533;&#65533;w&#65533;&#65533;0&#65533;&#65533;~gx&#1332;a&#65533;F:d&#65533;&#65533;&#65533;Sv&#65533;"&#65533;&#65533;&#65533;+Zy/&#43185;&#65533;"&#1905;%@$0&#65533;%&#65533;&#65533;&#65533;^&#65533;&#65533;&#65533;I&#1119; P_1K&#65533;i&#65533;&#65533;&#65533;r&#65533;&#65533;&#65533;V[&#65533;R:&#65533;V&#1701;4&#65533;[&#65533;8&#65533;&#65533;7K&#65533;&#65533;#&#65533;&#1830;&#65533;u|k&#65533;T&#65533;)Q&#65533;{A&#65533;a'&#280;&#8513;YR>&#65533;uorV9"(|&#65533;&#65533;&#65533;|&#65533;&#65533;1&#65533;&#65533;&#65533;&#65533;^)@&#65533;&#65533;E&#65533;&#1546;1&#65533;&#65533;0<&#65533;&#65533;^&#65533;&#65533;*&#65533;&#65533;&#65533;Rf&#65533;z&#65533;&#65533;&#65533;W&#65533;&&#65533;&#65533;&#65533;J&#65533;&#65533;&#695;&#65533;jr&#65533;Z&#65533;&#65533;&#65533;G'&#65533;Gw&#65533;Hs&#65533;&#65533;f>&#65533;0SrM&#1801;&#65533;/	P&#65533;n&#65533;$a&#65533;&#65533;&#65533;z&#65533;&#65533;[&#65533;&#65533;&#65533;t&#65533;zE&#65533;r"&#65533;:&#65533;~d&#65533;&#65533;&#65533;v:}&#65533;&#65533;&#65533;'&#65533;w&#65533;&#65533;@D&#65533;&#12911;lW&#65533;J&#65533;3&#65533;&#65533;&#65533;&#65533;&#65533;u\!&#65533;&#65533;&#65533;EHj2%ZT&#65533;&#65533;7>=&#65533;&#65533;-Ot&#65533;2&#65533;&#65533;V&#65533;$&#1670;&#23087;&#65533;&#65533;&#65533;&#65533;"&#65533;&#217749;"&#65533;$&#65533;)1&#65533;&#1114; &#65533;>&#65533;C&#65533;&#65533;!'&#65533;[c&#65533;&#65533;&#65533;B&#65533;&#65533;#F&#65533;&#65533;l5&#65533;&#65533;&#65533;[m?&#65533;&#65533;&#65533;&#65533;&#1942;&#65533;&#65533;&#65533;m#&#65533;5i&#65533;o&#65533;&#393;aU&#65533;&#65533;&#65533;&#65533;&#65533;&#65533;&#65533;&#65533;0G&#65533;T&#65533;&#65533;Y&#65533;,Q,W&#65533;&#65533;&#65533;&#65533;&#65533;"&#65533;&iE<&#65533;~&#65533;&#65533;{:m&#65533;W&#65533;C&#65533;&#65533;&#65533;&#65533;:0&#65533;T&#65533;&#65533;'1&#65533;&#65533;&#65533;&#65533;&#65533;2&#65533;&#65533;~&#65533;&#65533;y&#1783;A&#65533;&#65533;{&#65533;&#65533;&#65533;&#65533;&#65533;)&#65533;&#65533;&#65533;KG&#65533;&#1357;&#65533;&#65533;]hXv&#65533;&#65533;_3&#576;&#65533;L[R+&#65533;&#65533;&#65533;&#65533;&#65533;&#351;&#397;*q&#65533;R&#65533;&#65533;&#65533;Rrc+<&#65533;&#65533;c&#65533;&#65533;&#65533;&#65533;&#65533;gr&#65533;z&#65533;&#65533;:Y&#65533;VR,]&#65533;&#65533;&#65533;[\&#65533;&#65533;&#450;&#65533;&#65533;j&#65533;0&#65533;&#65533;&#65533;ib&#65533;&#65533;T&#65533;U%&#65533;s5&#65533;V&#65533;&#65533;Y&#65533;it&#65533;&#65533;&#65533;&#65533;&#1851;&#65533;)&#65533;&#65533;&#65533;&&#1841;
3B&#65533;!&#65533;1&#65533;3&#65533;!@&#65533;&#65533;Z&#65533;{&#65533;c8&#65533;&#65533;&#65533;&#65533;l&#65533;&#65533;&#65533;L&#65533;&#1990;&#65533;|&#65533;&#65533;&#764;<q&#65533;&&#65533;I&#65533;&#65533;z&#65533;E$\[M&#65533;{g$&#65533;&#65533;&#65533;&#65533;t&#65533;&#407;:V&#65533;z&#65533;&#65533;&#1548;&&#65533;&#65533;=&#274;&#65533;&#65533;H&#65533;iO&#452;&#65533;Q*&#65533;o&#65533;vb&#65533;Y&#65533;%&#65533;&#65533;&#65533;5&#65533;@\&#65533;&#65533;&#65533;&#65533;&#65533;&#65533;c&#65533;k(I&#65533;_Z&#426;ML&#65533;N&#65533;&#65533;V$&#65533;&#65533;&#65533;W&#65533;&#65533;&#65533;&#65533;G&#65533;&#65533;w:&#65533;&#65533;*&#65533;&#65533;&#65533;
&#971;&#65533;=g,Ix&#65533;&#65533;e;V&#65533;R&#65533;}QNA:0&#65533;;&#65533;v&#65533;&#65533;>c\&#65533;&#65533;2&#65533;v&#65533;K\&#65533;&#65533;&#65533;[&#65533;&#65533;&#65533;&#65533;2&#65533;&#65533;1i&#517;gi&#159;s&#65533;t&#65533;&#65533;&#65533;5&#65533;s&#65533;&#65533;1&#65533;&#65533;&#65533;&#65533;&#65533;&#65533;&#65533;J&#65533;&#65533;&#65533;&#65533;#Ge4&#65533;7&#65533;q|&#65533;K&#65533;&#65533;
&#65533;&#65533;[4&#65533;x	&#65533;&#65533;*&#65533;&#65533;&#65533;&#65533;d&#1731;&#65533;\&#65533;&#65533;&#65533;&#65533;g&#65533;&#65533;k}&#65533;&#65533;&#65533;+d:nx&#65533;$&#65533;	&#65533;&#65533;:g&#65533;&#65533;&#65533;>asE&#65533;&#65533;&#65533;v&#609;>sm&#65533;!&#65533;&#840;&#65533;M&#65533;&#65533;&#65533;$&#65533;&#65533;-&#65533;&#65533;f&#65533;Z&#65533;r<&#65533;&#65533;&#65533;#&#65533;-F&#65533;&#65533;r&#65533;f&#65533;&#65533;4>Zf&#65533;&#65533;L&#293;=&#999;-&#65533;J&#65533;&#65533;@&#65533;&#65533;`&#65533;tE&#65533;&#65533;&#65533;&#65533;9$&#65533;=C&#65533;u&#65533;&#65533;c0&#65533;-]&#65533;U&#65533;K;I^&#65533;=&#65533;&#65533;=&#65533;&#65533;S&#65533;&#65533;_&#65533;&#65533;e&#65533;:$JK&#65533;&#65533;&#65533;&#65533;S&#65533;%cE&#65533;Ys&#915;:&#65533;&#65533;&#65533;t&#65533;3-&#65533;&#65533;&#65533;&#65533;&#25455;eg&#533;J&#65533;&#261;i&#65533;&#65533;&#65533;sE&#65533;&#65533;&#784;<&#65533;;&#1322;8&#65533;G}H+&#65533;&#65533;8&#65533;&#65533;N&#65533;&#1309;&#65533;&#65533;"&#65533;&#65533;&#453;&#65533;V!k&#65533;xVG&#65533;&#65533;&#65533;&#65533;&#65533;`&#65533;e&#65533;,&@&#65533;&#65533;h&#65533;&#65533;&#65533;&#1471;&#65533;&#65533;&#65533;&#65533;&#65533;<WF|&#65533;78&#65533;FCK&#65533;mxcN&#832;&#65533;&#65533;K&#65533;}&#65533;#,&#65533;^wTa&#65533;&#65533;Y	&#65533;&#65533;&#65533;&#65533;8&#1341;&#65533;R&#1155;!&#65533;&#65533;&#65533;W&#65533;&#65533;4{&#65533;&#65533;&#65533;B\&#65533;Q&#65533;&#65533;&#65533;&#65533;c&#65533;&#65533;a
o&#65533;&#65533;O&#65533;V&#1763;>&#65533;ce&#65533;&#65533;&#65533;T&#65533;&#65533;&#1254;yjL&#65533;8&#65533;&#65533;&#65533;&#65533;&#65533;&#65533;&#1259;&#65533;Q&#65533;L#&#65533;&#65533;}&#65533;&#65533;&#65533;&#65533;&#65533;&#65533;;&#65533;nU&#65533;i&#65533;&#65533;&#1744;&#65533;&#1434;&#65533;&#65533;&#65533;&#65533;}&#1921;&#65533;&#65533;&#65533;[&#65533;,)^8&#65533;i:&#65533;&#65533;(YQ&#65533;n&#65533;	:&#65533;&#65533;T&#65533;S&#65533;&#65533;&#65533;[T .&#65533;&#1980;P&#65533;d&#65533;&#65533;&#65533;zr:oF&#65533;#&#65533;~Cn&#65533;v&#65533;9v&#65533;"s&#65533;&#499;&#65533;Id&#65533;&#65533;&#65533;&#65533;!&#65533;&#65533;&#65533;&#65533;&#65533;.&#1855;	&#1497;Xnl&#65533;w&#65533;&#65533;f5&#65533;{&#65533;&#65533;&#65533;4&#388;&#65533;a^&#65533;n&#65533;&#65533;-&#65533;&#65533;&#65533;cs&#65533;&&#65533;&#65533;{a&#65533;&#65533;"&#65533;&#65533;&#65533;|.&#196;5[&#65533;yr&#65533;*&#65533;&#65533;&#65533;&#65533;:&#65533;D&#65533;=&#65533;&#65533;~&#65533;&#65533;n)&#65533;y8&#65533;&#65533;M&#65533;Y&#65533;&#65533;,82&#65533;&#65533;0=&#65533;`&#65533;Q1&#65533;&#925;&#615;nXsl&#65533;&#65533;n^&#65533;I&#65533;a&#65533;&#65533;t&#65533;&#1961;;&#65533;f&#65533;&#65533;
"&#65533;
&#65533;&#65533;[<$&#65533;gh&#65533;'y&#65533;&#51968;&#65533;go91d&#65533;U&#65533;&#251;&#65533;4=&#65533;l&#1223;&#65533;&#65533;&#65533;&#517;&#1268;[%&#65533;Y8&#65533;\t&#65533;O;6&#65533;M&#65533;j&#65533;`~&#65533;6=&#65533;&#65533;&#65533;N&#65533;:x&#65533;%NPSvnd3&#65533;&#65533;&#65533;&#65533;&#690;&#65533;rO&#65533;&#65533;&#65533;&#65533;&#65533;3&#65533;&#475;,&#65533;&#65533;&#65533;&#65533;&#65533;&#65533; &#65533;p?&#65533;o&#65533;RC&#65533;&#65533;l&#65533;(>tWd&#65533;&#65533;&#65533;&#65533;VB&#65533;&#65533;%&#65533;]9&#65533;&#65533;&#65533;&#1388;&#65533;X&#65533;&#65533;#&#65533;&#65533;&#65533;Z-G&#65533;&#65533;D&#65533;g&#65533;[$&#65533;&#65533;2%&#65533;&#65533;+I&#65533;_Vr+&#65533;S6zF)T^&#65533;&#65533;n&#65533;z&#65533;&#65533;&#65533;&#965;&#65533;T&#65533;P<q:&#65533;17G&#65533;n'&#65533;&#65533;&#65533;&#65533;q0&#65533;&#65533;&#65533;&#65533;&#65533;&#65533;on&#65533;&#65533;	M&#65533;s^&#65533;&#65533;!&#65533;&#65533;n&#65533;(&#65533;&#65533;	
&#65533;<&#65533;&#65533;:&#65533;l&#65533;R&#65533;w';&#65533;&#65533;&#65533;&#65533;&#2028;&#65533;&#65533;n&#65533;&#65533;&#65533;U&#65533;:&#65533;&#587;&#65533;&#65533;&#65533;A&#65533;&#65533;&#65533;&#65533;&#65533;nE:Ru&#65533;A&#65533;&#65533;&#65533;'&#65533;I*&#65533;&#65533;&#65533;!,&#65533;&#65533;@&#65533;`A&#65533;&d&#65533;&#65533;aC&#65533;C|&#65533;X&#65533;5r&#65533;&#65533;&#65533;F;&#65533;&#65533;X&#65533;"G&#65533;,8`	 T(&#65533;&#65533;X&#65533;&#65533;&#65533;&#65533;/	U&#65533;`I&#1190;F&#65533;*-&#65533;&#65533;i&#65533;C&#716;A&#65533;I&#65533;hE&#65533;P&#65533;JA&#65533;*&#360;X&#65533;j&#65533;&#65533;&#65533;j&#65533;&#65533;`&#65533;&#65533;&#65533;J&#65533;kX&#65533;*&#65533;Zh&#662;-&#65533;&#65533;&#65533;}&#65533;&#65533;&#1100;;&#65533;&#65533;&#65533;&#65533;&#380;{&#65533;~$&#65533;&#65533;&#65533;&#65533;B5+&#65533;gF&#65533;&#65533;^dJw&#65533;e&#791;&#65533;nv&#65533;&#65533;sg&#1055;E&#65533;&&#65533;&#65533;&#65533;&#65533;&#1257;&#65533;jLz&#65533;&#65533;&#65533;&#65533;we&#65533;&#65533;&#65533;&&#65533;&#65533;P&#65533;&#65533;&#65533;&#65533;&#1883;&#65533;&#65533;_&#65533;\%H0&#65533;&#65533;q&#65533;&#595;#G~&#65533;&#65533;&#65533;&#65533;&#677;O&#65533;^&#65533;&#65533;u&#65533;&#1653;o_&#65533;=&#65533;w&#65533;&#6091;?&#65533;;w&#65533;&#65533;&#1375;GO&#1981;&#65533;&#65533;&#65533;]1&#65533;&#65533;	&#65533;{&#65533;&#65533;&#65533;&#65533;>!#_&#65533;%@&#65533;[o=&#65533;&#65533;c&#65533;WD7&#65533;B&#65533;&#65533;&#65533;&#65533;&#65533;3&#65533;pC;&#65533;&#65533;CCqDK4&#65533;DSTqEU&#65533;d&iqFw&#65533;&#65533;Fi&#65533;1Ec&#65533;Pvs&#65533;&#152;,l&#65533;&#65533;&#65533;DrI%&#65533;d&#65533;I'&#65533;&#65533;rJ)&#65533;&#65533;&#65533;J+&#65533;&#65533;rK-&#65533;&#65533;&#65533;K/&#65533;\&#65533;&_&#65533;&#65533;.&#65533;l&#65533;EdZ!E&#65533;W&#65533;DsN-g&#65533;&#65533;&#65533;&#65533;N:&#65533;TsI&#65533;&#65533;&#65533;&#65533;&#65533;~d&#65533;&#65533;q&#65533;tQFu&#65533;QH#&#65533;tRJ+&#65533;&#65533;RL3&#65533;4R27&#65533;4RRZQ&#65533;$?5u&#65533;V&#65533;sU;&#65533;&#65533;TK_&#65533;&#65533;&#65533;P&#65533;`&#1431;BE&#65533;S{&#65533;&#65533;W`&#65533;vXb9m&#65533;XLSQuOf&#65533;&#65533;&#65533;T&#65533;Bs#&#65533;Cy&#65533;&#65533;Zi&#65533;&#65533;&#65533;[p?mp&#65533;q{&#65533;&#65533;r)e)&#65533;c&#65533;]&#65533;H&#65533;fai&#65533;eg&#65533;&#65533;]d&#65533;&#65533;i&#65533;&#65533;l&#65533;v_j~&#65533;%&#65533;~&#65533;`&#65533;Fxa&#65533;f&#65533;a&#65533;#&#65533;xb&#65533;&a&#65533;3.&#65533;&#65533;)&#440;&#65533;/n&#65533;&&#65533;&#65533;5`&#65533;=x&#65533;&#65533;&#65533;A&#65533;wm&#65533;Fy=Ye&#65533;%& V&#65533;&#65533;&#65533;&#65533;TJ&#65533;y&#65533;_V&#65533;d
i&#65533;)B&#65533;s&#65533;&#65533;DYfY[ZI&#65533;&#65533;&#65533;&#2006;|&#65533;:k&#65533;&#65533;&#65533;&#65533;k&#65533;&#65533;&#65533;Z&#65533;&#65533;6&#65533;i&#65533;&#1142;Z&#65533;w>[&#40441;&#65533;m&#65533;&#65533;f&#65533;%T&#65533;&#65533;l&#65533;&#65533;~Z&#65533;dq&#65533;l &#65533;&#65533;&#65533;W
W\&#65533;&#65533;&#65533;&#65533;&#65533;gf&#65533;&#65533;Vd!&#65533;n&#65533;/<&#65533;#&#65533;&#65533;&#65533;[&#65533;&#65533;ut&#65533;K7&#65533;t&#65533;SW}u&#65533;[w&#65533;u&#65533;c&#65533;}&#65533;&#1119;n&#65533;&#65533;&#65533;&&#1495;&#65533;&#65533;x&#65533;Qn&#65533;&#65533;&#65533;&#65533;='y&#65533;T&#65533;.&#65533;&#65533;&#65533;K&#65533;&#65533;&#65533;y+t&#65533;}M&#65533;&#65533;z&#65533;&#65533;~{&#65533;&#65533;&#65533;{&#65533;&#65533;|&#65533;&#65533;&#65533;-&#65533;c
&#65533;&#65533;&#65533;&#65533;&#65533;&#65533;&#65533;Kn&#65533;&#65533;&#65533;&#65533;&#65533;&#65533;&#65533;w&#65533;&#65533;v&#65533;&#65533;&#65533;&#65533;[i&#65533;&#65533;&#65533;ne&#65533;&#65533;O&#65533;d`&#65533;@:&#65533;xT&#65533;&#65533;&#65533;'+&#65533;Y+z>2\&#65533;t&#65533;&#65533;&#65533;n&#65533;-&#65533;&#65533;&#65533;\&#188;)OV&#65533;&#1757;&#65533;&#65533;f&#65533;]&#65533;_&#65533;&#65533;&#65533;&#65533;U7 rPiM&#65533;&#65533;	&#65533;C &#65533;P&#65533;&#65533;&#65533;h;""&#648;k&#65533;&#65533;w&#65533;C&#1092;>D&#65533;=&#65533;C
&#65533;mH< &#1152;&#65533;?)N-&#65533;&#65533;[&#65533;&#65533;&#65533;&#65533;%.&#1097;&#65533;! Z&#65533;&#65533;hej\&#65533;&#65533;
&#65533;G7&#65533;D&#65533;&#65533;O&#65533;!&#65533;&#65533;G@&#65533;j&#65533;&#65533;&#65533;&#65533;&#65533;&#65533;/v&#65533;r&#65533;u&#65533;&#65533;"&#65533;&#65533;l&#65533;	&#65533;B&#65533;O&#65533;&#65533;&#65533;&#65533;mx&#65533;-%&#65533;&#65533;~&#65533;$e)MY>4*N&#65533;<%*&#65533;E~&#65533;j&#65533;&#65533;&#65533;&#65533;"&#65533;`~Oe+;8&#406;&#65533;&#65533;&#65533;e-%&#65533;<&#65533;&#65533;Rw\l&#65533;&#65533;vHhFs&#65533;&#65533;K&#65533;&#1828;&#65533;&#65533;&#65533;&#65533;qm&#65533;&#65533;l&#65533;%9&#65533;]&#260;&#65533;&#219;d&#65533;a&#65533;H&#65533;&#61730;l\&#65533;x7G&#65533;&#65533;&#65533;w&#65533;&#65533;&#65533;H5<&#65533;&#65533;&#65533;&#65533;<c&#65533;&#65533;&#65533;#T&#65533;&#65533;lbm9&#65533;&#65533;&#65533;&#65533;&#65533;;4(A&#65533;&#65533;&#822;&#65533;S&#65533;&#65533;&#65533;&#65533;&#65533;&#65533;)F&#65533;&#65533;&#65533;a@&#65533;&#65533;&#65533;LV2&#65533;&#65533;&#296;E&#65533;&#65533;O&#65533;1.BB&#65533;%?xM&#65533;&#65533;tu&#65533;&#65533;L&#65533;9&#65533;t&#65533;&#65533;t&#65533;&#65533;U&#65533;zyE&#65533;m&#1153;V&#65533;&#65533;,&#65533;(&#65533;&#65533;&#65533;&#65533;&#65533;&#65533;^/c&#65533;&#65533;e&#65533;R&#65533;S&#65533;&#65533;&#65533;
&#1398;bc&#65533;&#65533;U&#65533;	5&#65533;&#65533;&#65533;p&#65533;\\;&#65533;&#65533;
rZ&#65533;&#65533;&#65533;l&#65533;
k
&#65533;E&#65533;&#65533;&#65533;&#65533;gYiR$&#65533;&#65533;%,&#65533; 2&#65533;jS&#65533;&#65533;&#1299;$#&#65533;/&#1566;&#65533;sx{&#65533;&#65533;<uRu&#65533;b&#65533;f&#65533;c-jA&#65533;&#65533;&#65533;j&#65533;#&#65533;IQV^~&#65533;s&#65533;&#65533;QC&#65533;&#65533;&#65533;Oc&#65533;'k&#65533;&#65533;Q&#65533;&#65533;&#1441;b&#65533;HV&#65533;&#65533;&#65533;T&#65533;M&#65533;8&#65533;6&#65533;&#65533;p$&#65533;&#65533;K&#65533;&#65533;&#294;&#65533;&#65533;&&#65533; &#65533;U&#65533;&#65533;Z&#65533;r&#53977;&#65533;l&#65533;&#65533;&#65533;_&#65533;H|&#875;P&#65533;G&#65533;&#65533;t&#65533;&#65533;&#65533;EV&#65533;&#1058;&&#65533;d&#65533; E#Y&#65533;&#65533;&#65533;&#65533;p&#65533;&#65533;&#65533;&#65533;3+5&#65533;&#65533;&#65533;&#65533;N{^&#65533;J&#65533;&#65533;Q&#65533;&#65533;(Mw6L>&#65533;O&#65533;!mk&#65533;&#65533;f&#65533;=&#65533;z&#65533;UZW-&#1853;&#65533;&#65533;&#65533;&#179;Ea&#65533;Q_|X&#312;e&#65533;*&#65533;+We&#65533;
&#65533;&#1827;&#65533;zg5&#65533;dv&#65533;z&#65533;&#65533;i&#65533;z&#65533;&#65533;&#1622;&#65533;&#65533;#&#65533;=W`&#65533;&#65533;&#65533;&#65533;=&#65533;ZiU&#65533;#&#65533;zV&#65533;&#65533;nF&#65533;](r&#65533;6&#65533;p&#65533;I&#1810;&#65533;&#65533;&#65533;G&#65533;iKd&#65533;_&#65533;IT&#65533;&#65533;&#65533;&#65533;F&#65533;&#65533;L-m&#65533;&#789;&#65533;&#65533;&#65533;&#358;n&#65533;(&#65533;M&&#65533;;&#65533;&#65533;%V&#65533;X;k&#65533;V&#65533;&#65533;&#65533;&#65533;	Sp&#65533;c&#65533;&#65533;C&#65533;&#65533;Y&#65533;&#65533;&#65533;&#65533;&#65533;a,&#65533;8&#65533;&#65533;
&#65533;&#65533;-&#65533;&#65533;Z&#65533;&#993596;&#65533;p&#65533;{K&#65533;]A&#65533;&#65533;3i&#65533;&#65533;&#65533;&#65533;&#65533;&#65533;&#65533;un&#65533;K&#65533;&#65533;&#1317;&#65533;&#65533;MIv&#65533;Mv&#65533;&#65533;&#65533;4-&#65533;H&#620;%Wc)e*&#65533;&#65533;&#65533;3&#65533;e&#65533;&#65533;&#65533;&#65533;&#65533;+&#65533;9&#65533;W&#65533;&#65533;W(V&#65533;&#65533;]&#65533;Z&#65533;&#65533;5&#65533;&#65533;&#65533;3&#65533;&#65533;Y&#65533;'&#65533;&#65533;&#65533;n&#65533;&#65533;&#65533;yg&#65533;&#65533;&#65533;J&&#65533;y&#65533;sF&#65533;&#65533;&#65533;&#65533;.j&#65533;&#65533;0&#65533;/z
&#65533;&#65533;%&#65533;@+&#65533;|&#65533;&#65533;E&#65533;[Y&#65533;6&#65533;_v2KX&#65533;J&#65533;Z<&#65533;&#65533;&#65533;z &#65533;H &#65533;E&#65533;&#65533;&#65533;&#65533;%$79&#65533;Yr&#65533;&#65533;&#65533;&#65533;0&#65533;&#65533;&#65533;_&#65533;r&#65533;&#65533;<&#1314;./&#65533;o.&#65533;&#65533;<&#65533;?_9&#65533;A&#65533;&#65533;&#65533;N@&#65533;&#65533;&#65533;+&#65533;&#65533;&#1619;&#65533;\&#65533;#Oy&#1317;n&#65533;&#65533;&#65533;&#65533;Q?9y}&#65533;u&#65533;{&#65533;&#65533;&#65533;&#65533;&#65533;&#65533;&#1782;&#65533;&#65533;&#65533;u&#65533;&#65533;n&#65533;]"%o+&#65533;1 &#65533;v}&#65533;"5&#65533;&#1003;u&#65533;&#65533;|&#65533;;#m&#65533;W&#211;]&#65533;g|&#65533;&#65533;x&#65533;G^&#65533;|&#65533;-&#65533;ff&#756;&#65533;&#65533;|&#65533;=&#65533;y&#1031;^&#65533;&#65533;'=j&#65533;&#65533;&#65533;&#1191;^&#65533;&#65533;g}&#65533;]&#65533;&#65533;J&#65533;[4I(&#65533;m{&#65533;&#65533;^&#65533;&#65533;&#65533;h3y&#65533;&#65533;{&#65533;_&#65533;&#231;&#65533;&#65533;&T{&#65533;'_&#65533;&#65533;g>&#65533;S&#65533;Cg6_&#65533;&#1255;~&#65533;-ohP&#65533;&#65533;&#65533;&#65533;&#65533;~&#65533;&#65533;&#65533;&#65533;=&#65533;$o&#65533;'&#65533;&#879;&#65533;fp<&#65533;&#65533;&#65533;~&#65533;&#65533;5H `?&#65533;&#65533;&#65533;&#65533;&#65533;PpL&#65533;&#65533;&#65533; @&#65533;&#1774;&#65533;Y&#65533;V&#65533;*L@\@~9&#65533;&#65533;<c@	&#65533;@&#65533;&#65533;&#65533;&&#13661;&#65533;@&#65533;@&#65533;&#717;Cq2A&#65533;&#65533;A<A&#9941;&#65533;CAlA&#65533;&#65533;!&&#65533;A=	I&#65533;&#65533;A&#65533;<^&#65533;A B&#65533;3B#<&#65533;&#65533;&#1229;dCB&l&#65533;&#65533;tB)&#65533;B&#65533;&#65533;&#65533;&#65533;&#65533; *&#65533;&#65533;,&#65533;7&#65533;B/&#65533;A&#65533;)&#65533;/&#65533;&#65533;&#65533;&#65533;B2LC&#65533;1TC&#65533;7&#65533;K&#65533;MxC:&#65533;&#65533;&#65533;k&#65533;G&#65533;C=&#65533;@&#65533;C?&#65533;&#65533;&#65533;CA&#65533;EDC&#65533;&#65533;<<DE@[xG\DH&#65533;?G|[&#65533;&#65533;G&#65533;&#65533;H&#65533;D&#65533;&#65533;G&#261;Jl&#65533;J&#65533;DQ&#65533;&#65533;X&#65533;Mh&#65533;QL&#65533;&#65533;9TEW&#65533;&#65533;H&#65533;yEZ&#65533;E[&#65533;CMH&#65533;[&#65533;E^&#65533;&#65533; l]&#65533;Ea|&#65533;;Fct=g&#1619;c\FflFg|Fh&#65533;&#65533;ali&#65533;Fk&#65533;Fl&#65533;Fm&#65533;Fn&#65533;Fo&#65533;FpGqGr,Gs<GtLGu\GvlGw|Gx&#65533;Gy&#65533;Gz&#65533;G{&#65533;G|&#65533;G}&#65533;G~&#65533;G&#65533;G&#65533;H&#65533;H&#65533;,H&#65533;<H&#65533;LH&#65533;\H&#65533;lH&#65533;|H&#65533;&#65533;H&#65533;&#65533;H&#65533;&#65533;H&#65533;&#65533;H&#65533;&#65533;&#65533;H&#65533;&#65533;H&#65533;&#65533;H&#65533;&#65533;H&#65533;I&#65533;I&#65533;,I&#65533;<I&#65533;LI&#65533;\I&#65533;lI&#65533;|I&#65533;&#65533;I&#65533;&#65533;I&#65533;&#65533;I&#65533;&#65533;I&#65533;&#65533;I&#65533;&#65533;I&#65533;&#65533;I&#65533;&#65533;I&#65533;J&#65533;J&#65533;,J&#65533;<J&#65533;LJ&#65533;\J&#65533;lJ&#65533;|J&#65533;&#65533;J&#65533;&#65533;J&#65533;&#65533;J&#65533;&#65533;J&#65533;&#65533;J&#65533;&#65533;J&#65533;&#65533;J&#65533;&#65533;J&#65533;K&#65533;K&#65533;,K&#65533;<K&#65533;LK&#65533;\K&#65533;lK&#65533;|K&#65533;&#65533;K&#65533;&#65533;K&#65533;&#65533;K&#65533;&#65533;K&#65533;&#65533;K&#65533;&#65533;K&#65533;&#65533;K&#65533;&#65533;K&#65533;L&#65533;L&#65533;,L&#65533;<L&#65533;LL&#65533;\L&#65533;lL&#65533;|L&#524;L&#604;L&#684;L&#764;L&#65533;&#65533;L&#65533;&#65533;L&#65533;&#65533;L&#65533;&#65533;L&#65533;M&#65533;M&#65533;,M&#65533;<M&#65533;LM&#65533;\M&#65533;lM&#65533;|M&#1548;&#65533;a\&#1708;M&#1788;M&#65533;&#65533;M&#65533;&#65533;M&#65533;&#65533;M&#65533;&#65533;M&#65533;N&#65533;&#65533;N&#65533;,N&#65533;<N&#65533;LN&#65533;\N&#65533;lN&#1876;7&#1684;L&#65533;N&#65533;N&#65533;N&#65533;N&#65533;&#65533;N&#65533;&#65533;N&#65533;&#65533;N&#65533;&#65533;N&#65533;O&#65533;O&#65533;,O&#65533;<O&#65533;LO&#65533;\O&#65533;lO&#65533;|O&#65533;&#65533;O&#65533;&#65533;O&#65533;&#65533;NI&#65533;M4&#65533;K @&#65533;&#65533;P P-P=PMP]PmP}P&#65533;P&#65533;P	&#65533;P
&#65533;P&#65533;P&#65533;P&#65533;P&#65533;PQQ&#65533;&#65533;&#65533;y&#65533; XQmQ}Q&#65533;Q&#65533;Q&#65533;Q&#65533;Q&#65533;Q&#65533;Q&#65533;Q&#65533;Q R!R"}Q	&#65533;&#65533;B&#65533;$u&#65533;Dt&#65533;%m&#65533;&m&#65533;'e&#65533;(e&#65533;)]&#65533;*]&#65533;+U&#65533;,U&#65533;-M&#65533;.M&#65533;/E&#65533;0E&#65533;1=&#65533;2=&#65533;35&#65533;&#65533;45&#65533;5-&#65533;6-&#65533;7%&#65533;8%&#65533;9&#65533;:&#65533;;&#65533;<&#65533;=&#65533;>&#65533;?&#65533;@&#65533;A&#65533;&#65533;B&#65533;&#65533;C&#65533;&#65533;D&#65533;&#65533;E&#65533;&#65533;F&#65533;&#65533;G&#65533;&#65533;H&#65533;&#65533;I&#65533;&#65533;J&#65533;&#65533;K&#65533;&#65533;L&#65533;&#65533;M&#65533;&#65533;N&#65533;&#65533;O&#65533;&#65533;P&#65533;&#65533;Q&#65533;&#65533;R&#65533;&#65533;S&#65533;&#65533;T&#65533;&#65533;U&#65533;&#65533;V&#65533;&#65533;W&#65533;&#65533;X&#65533;&#65533;Y&#65533;&#65533;Z&#65533;&#65533;[&#65533;&#65533;\&#65533;&#65533;]&#65533;&#65533;^&#65533;&#65533;_&#65533;&#65533;`&#65533;&#65533;a}&#65533;b}&#65533;cu&#65533;du&#65533;em&#65533;fm&#65533;ge&#65533;he&#65533;i]&#65533;j]&#65533;kU&#65533;lU&#65533;mM&#65533;nM&#65533;oE&#65533;pE&#65533;q=&#65533;r=&#65533;s5&#65533;t5&#65533;u-&#65533;v-&#65533;w%&#65533;x%&#65533;y&#65533;z&#65533;{&#65533;|&#65533;&#704;  !&#65533;   ,&#65533; &#65533; &#65533;H &#65533; 
&#65533;&#65533;*\&#560;&#65533;&#199;#J&#65533;H&#65533;&#65533;&#331;3j&#65533;&#561;&#65533;&#463;&#65533;I&#65533;&#65533;&#595;(S&#65533;\&#626;&#65533;&#65533;P0]&#668;I&#65533;&#65533;&#859;8Y&#65533;&#65533;&#627;&#65533;&#991;@&#65533;&#65533; P&#65533;&#65533;&#65533;;&#65533;*]&#692;&#65533;S&#65533;X$&#65533;&#65533;&#65533;&#1259;X&#65533;j&#65533;:P&R&#65533;&#65533;&#1651;h&#1246;&#65533;&#642;C[&#65533;/&#65533;:4&#65533;+&#65533;&#1723;x&#65533;&#65533;U&#65533;!&#65533;&#65533;Q&#65533;
5v&#65533;\&#65533;,&#65533;&#65533;&#760;&#65533;&#65533;`YX&#65533;&#65533;&#65533;&#65533;&#1282;F{!&#65533;&#65533;&#65533;&#65533;&#992;C&#65533;d&#65533;x&#65533;&#130;&#65533;v&#65533;KT&#65533;&#65533;&#1520;Ar1&#65533;r&#369; ,&#65533;&#1980;Z&#65533;&#65533;&#65533;7q&#65533;&#139;'G~&#65533;&#65533;&#65533;&#65533;&#667;/w:s&#65533;&#1327;W&#2030;&#65533;o&#65533;&#65533;MEX&#65533;&#65533;&#65533;&#65533;aA&#65533;&#65533;?(&#65533;[&#65533;&#65533;&#65533;&#65533;&#65533;&#65533;&#65533;|&#65533;&#65533;&#65533;&#31727;&#65533;&#65533;&#65533;&#65533;&#65533;&#65533;&#65533;&#65533;&#65533;H&#65533;&#65533;&( }&#65533;5(&#65533;q&#65533;Q
]l&#65533;&#65533;2-&#65533;&#65533;7&#65533;&#65533;&#65533;o&B&#65533;&#65533;&#1865;&#1253;(&#1866;&#1577;&#65533;"&#65533;&#1825;cw2&#65533;&#65533;&#65533;8&#1188;&#65533;q&#65533;&#65533;&#65533;&#65533;m&#1431;zmh$9&&#65533;dJ&#65533;&#65533;U&#65533;C&#65533;et&#65533;q&#65533;&#65533;+&#65533;&#65533;&#65533;&#65533;&#1554;`&#65533;iS
7 A&#65533;X&#65533;I&#65533;Q&#65533;1&#65533;&#65533;_Ycub&#65533;'E,&#65533;&#65533;&#65533;Gp&#65533;&#65533;&#65533;	)&#65533;j&#65533;&#65533;E&#65533;2J&#65533;&#65533;%&#65533;Wg_&#65533;iiMOn&#65533;i&#65533;&#65533;n&#65533;i&#65533;&#65533;~*j&#65533;&#65533;&#65533;j&#65533;X(&#65533;\&#65533; &#65533;jN&#65533;&#65533;&#1669;&#65533;q9&#65533;r&#65533;&#1317;&#65533;&#65533;&#65533;_n&#65533;~(l&#65533;&#65533;kl&#65533;&#65533;&#65533;l&#65533;&#770;&#65533;&#159;&#65533;&#65533;Db&#65533;%&#65533;dW&#65533;&#65533;Y&#65533;a[Zv- &#65533;&#65533;zi&#65533;&#65533;&#65533;&#1401;&#65533;B&#65533;&#65533;&#65533;&#65533;&#65533;&#65533;&#61011;&#65533;h&#65533;&#65533;&#65533;&#65533;ko&#65533;&#65533;&#1963;o&#65533;&#65533;&#65533;&#65533;&#65533;x &#65533;y&#65533;^ &#65533;D&#65533;&#65533;&#682;(k&#65533;h&#65533;B&#65533;I&#65533;d&#65533;&#65533;&#1623;&#65533;&#65533;&#65533;&#65533;&#65533;&#65533;&#65533;
G&#65533;&#65533;QM&#65533;q&#65533;$&#65533;jr&#65533;(&#65533;&#65533;&#65533;$&#65533;&#65533;K2&#65533;0s&#65533;&#65533;&#65533;&#65533;&#65533;W&#65533;&#65533;VT&#65533;&#65533;&#65533;&#65533;&#65533;m&#65533;W&#65533;&#65533;n&#65533;&#65533;&#65533;&#65533;&#65533;&&#65533;&#65533;&#65533;J&#65533;&#65533;&#65533;$&#65533;3R3&#65533;&#65533;Y&#65533;mo&#65533;~&#65533;A&#65533;>L&#65533;&#65533;&#65533;W&#65533;U8t&#65533;&#65533;&#65533;;&#65533;[+&#65533;&#65533;&#511;&#65533;&#65533;&#65533;&#65533;&#65533;&#65533;&#65533;&#65533;|&#65533;&#65533;&#65533;w&#65533;&#65533;J6A$/OM&#65533;&&#65533;&#65533;n&#65533;6&#987;&#1032;&#65533;&#65533;&#65533;@&#65533;&#65533;v&#65533;&#65533;?&#65533;&#65533;q&#65533;2&#65533;[&#569;J&:&#65533;&#65533;N&#65533;&#39335;&#65533;&#65533;&#43703;&#65533;&#65533;&#65533;c&#65533;A$&#65533;&#65533;B&#65533;&#1306;8&#65533;&#65533;n&#905;&#65533;  &#65533;&#65533;[&#65533;V6&#65533;Q&#65533;&#65533;&#65533;&#1047;&#65533;&#65533;EU9&#65533;{gW?&#65533;&#65533;&#65533;_&#65533;}&#65533;&#65533;o&#65533;}&#65533;&#65533;&#65533;&#65533;{&#65533;k&#65533;={&#65533;
&#65533;&#65533;K)&#65533;m&#65533;&#839;iWFEG&#65533;c^=n&#65533;&#65533;&#65533;3pQ&#65533;&#65533;)&#65533;&#65533;S_&#65533;&#65533;&#65533;+&#65533;&#65533;&#65533;&#784;(&#65533;&#65533;&#65533;&#65533;&#65533;b&#65533;&#65533;&#65533;D2&#65533;yv &#65533;&#65533;C&#65533;:,)0 ,bQ&#65533;dP"&#65533;&#65533;B	:&#1571;&#65533;|Ex&#65533;&#1631;@&#1395;&#65533;&#65533;&0&#819;`&#65533;&#65533;&#65533;&#65533;h"E|&#65533;@MLMj&#65533; &#65533;&#65533;e&#65533;&#65533;&#454;&#65533;&#653;z6s%&#65533;8&#65533;&#65533;jBQ6&#65533;\1BTR&#65533;0&#65533;&#65533;&#65533;.&#65533;!&#65533;&#65533; H"&#65533;&#65533; &#65533;$pA
&#65533;&#65533;&#65533;_&#65533;&#65533;IH5oO&#65533;&#1176;&#65533;&#65533;:&#65533;N&#65533;5&#65533;JR&#65533;&#65533;$&1i&#65533;\AZ&#65533;&#65533;&#65533;&#65533; 	X [&#65533;&#65533;&#65533;&#65533;0&#65533;}eM&#65533;jj&#1267;&#65533;@&#65533;( &#65533; &#1794;&#65533;H&#65533;&#1096;&#65533;2V&#65533;&#65533;&#65533;&#65533;b&#65533;&#65533;T*UH&#65533;&#65533;#&#65533;(7&#65533;&#65533;DIx&#65533;&#65533;&#65533;(3&#65533;&#244;i?9b/&#65533;32s&#65533;K&#65533;&#65533;TW&#65533;&#65533;&#65533;N&#65533;&#65533;o&#65533;|&#65533;<&#65533;&#65533;`a&#65533;K&#65533;&#65533;p&#65533;.&#65533;q&#65533;&#65533;[&#65533;&#65533;s?&#65533;&#65533;Er&#65533;f&#65533;&#65533;9r&#65533;&#65533;&#65533;M&#65533;B&#65533;7vz&#65533;&#65533;&#65533;&#65533;&5&#65533;&#1101;z&#65533;&#65533;]S	&#65533;pO&#65533;s#H&#65533;f"i&#65533;5&#65533;NW&#65533;&#65533;&#65533;R$'IFyO&#65533;6"&#65533;d!&#65533;&#65533;*P&#65533;&#65533;&#65533;S&#65533;&#65533;W8&#65533;&#65533;p&#550;k&#65533;mx)&#65533;&#65533;&#65533;&#65533;p&#65533; &#65533;&#809;kl&#65533;&#65533;]&#65533;&#65533;&#65533;a(&#65533;&#65533;&#1010;&#65533;&#65533;k&#65533;@J`.&#65533;&#65533;S
&#65533;]s&#65533;c\&#65533;)o&#65533;&#65533;VcS(&#65533;y&#65533;^m&#65533;&#65533;&#65533;&#65533;~&#65533;&#65533;&#65533;M&#65533;%&#1861;&#65533;&#65533;&#65533;4&#65533;_&#65533;(p5$KYb&#65533;
&#65533;t&#65533;&#65533;y&#65533;&#65533;S&#65533;&#65533;v&#65533;&#65533;M-&#65533;<N&#65533;&#65533;&#65533;L?d&#65533;I&#65533;M&#65533;4&#65533;-+"&#65533;&#65533;&#65533;A(1&#65533;&#65533;hE&#65533;A&#65533;&#65533;&#65533;k`&#65533;i&#65533;&#65533;&#65533;&#65533;&#65533;&#65533;e&#65533;6&#65533;&#65533;3&#598;&#65533;i&#65533;m)&#65533;&#65533;[= @R(m&#65533;&#611;&#65533;4&#65533;&#65533;+E;V&#65533;&#65533;c&#65533;B&#65533;|K&#65533;&#65533;Z&#65533;-&#1466;.Ye&#65533;&#2991;<&#65533;&#324;&#65533;7&#65533;&#65533;&#935;P&#65533;M&#65533;r&#65533;&#65533;`&#65533;V&#65533;&#65533;&#65533;&#1507;&#65533;&#65533;&#65533;I&#65533;-pS&#1269;&#65533;&#65533;lsK&#65533;&#65533;y&#1178;&#65533;$4\]&#65533;_%&#1787;&#65533;U^&#709;&#65533;&#65533;&#65533;[V]j&#65533;Sm-d&#65533;&#65533;&#65533;O"M"&#65533;d(&#65533;&#65533;;&&#65533;&#65533;e;&#65533;9&#65533;&#65533;&#65533;&#65533;&#65533;&#65533;&#65533;&#65533;.&#65533;U'k8&#65533;^A&#65533;&#65533;&#65533;&#65533;3&#65533;W&#65533;"&#65533;&#65533;&#65533;&#65533;6I?&#65533;&#65533;&#65533;&#65533;'&#65533;Z&#65533;&#65533;&#65533;&#65533;rd_&#65533;-&#65533;&#65533;G&#65533;@L&#65533;Im&#65533;3c&#65533;4&#2034;X&#65533;&#873;(&#65533;&#65533;E&#65533;;Zo6&#65533;s&#65533;-&#65533;&#65533;p&#65533;M&#65533;)r&#65533;&#65533;&#65533;Z&#65533;r&#65533;w&#65533;&#65533;0&&#36644;7^&#65533;&#65533;&#65533;&#65533;5&#65533;&#65533;&#65533;7&#688;&#65533;r&#65533;&#65533;&#65533;&#65533;^&#65533;&#65533;Y^kV)&#65533;
d&#987;&1{&#65533;E&#65533;&#65533;&#65533;/n&#65533;&#65533;5;&#65533;&#65533;&#244;&#65533;&#65533;8%&#65533;&#65533;&#65533;&&#65533;&#65533;&#65533;Je8&#65533;&#65533;9&#65533;&#65533;9&#65533;&#65533;&#1009;&#65533;&#65533;&#65533;&#65533;N&#65533;&#65533;&#65533;b&#65533;&#65533;v?&#65533;^Q&#65533;&#65533;37&#65533;&#255;ti5N&#65533;&#65533;@&#65533;]&#65533;&#65533;&#65533;Ky&#65533;]n&#65533;B+jc&#65533;\Xg-&#65533;V&#65533;&#65533;{p&#65533;&#65533;&#65533;&#65533;&#65533;[E&#65533;k	&#65533;V&#65533;x	&#65533;&#65533;lh&#65533;&#65533;&#65533;&#65533;&#65533;KpJH&#65533;p&#65533;&#65533;s&#65533;&#65533;+}4S~&#65533;JqU&#962;@&#65533;&#65533;&#65533;&#65533;&#65533;4&#65533;s&#65533;&#65533;&#65533;&#65533;w&#65533;&#65533;&#65533;&#65533;&#65533;&#65533;&#65533;&#1884;&#65533;'%&#65533;&#65533;&#65533;&#65533;d&#65533;&#65533;qY~GD&#1512;&#65533;&#65533;H&#65533;"[uEE-&#65533;W;&#65533;&#65533;&#65533;X~&#65533;&#65533;&#65533;H&#65533;]&#65533;&#65533;`l&#65533;&#65533;Y&#65533;&#65533;[L&#65533;&#65533;@&#65533;&#65533;&#430;7%&#65533;&#65533;&#65533;&#65533;&#65533;&&#787;&#65533;&#1779;&#65533;o2&#65533;g-z&#65533;q&#65533;z&#65533;%&#65533;d&#65533; &#708;&#65533;f.&#65533;&#65533;&#65533;gi&#65533;G&#65533;&#65533;&#65533;&#65533;&#65533;HO&#65533;&#65533;s6&#65533;yK\=O&#65533;&#65533;&#65533;l&#65533;C&#65533;&#65533;!sK&#65533;&#65533;&#65533;&#65533;5&#65533;&#65533;*{&#65533;V&#65533;&#65533;K2&#65533;h?&#65533;&#1781;&#65533;$m&#65533;v&#65533;&#65533;%y!&#65533;B&#65533;,Q&#65533;&#65533;&#65533;+&#65533;?H &#65533;&#65533; &#65533;@&#65533;&#65533;I&#62463;&#65533;&#65533;7e&#65533;&#65533;~&#65533;&#65533;&#65533;&#65533;&#65533;h&#65533;#&#65533;&#65533;&#65533;&#65533;&#65533;&#65533;&#1023;&#65533;&#65533;&#65533;&#65533;&#65533;&#65533;&#65533;&#65533; &#65533;&#65533;7~&#65533;&#65533;~&#65533;~P&#65533;&#65533;~&#65533;&#448;&#65533;&#65533;~&#65533;G~&#65533;&#65533;~&#65533;aJ&#65533;&#65533;}(&#65533;&#65533;&#65533;H&#65533;&#65533;g&#65533;	x&#65533;&#65533;'&#65533;&#65533;#x&#65533;	(~&#9664;&#65533;&#65533;}&#65533;&#65533; &#65533;&#65533;(&#65533;8&#65533;6X&#65533;8&#65533;3&#65533;&#65533;&#65533;&#65533;&#65533;'x~&#65533;&#1473;B&#65533;~&#513;&#65533; X&#65533;qV
6&#65533;F!
&#65533;&#65533;R8&#65533;TX&#65533;Vx&#65533;X&#65533;&#65533;Z&#65533;&#65533;\&#1541;^&#65533;&#65533;`&#65533;b8&#65533;dX&#65533;\&#65533;
h&#65533;&#65533;Q&#65533;
&#65533; &#65533;&#65533;i&#65533;&#65533;f8&#65533;p&#65533;
vh&#65533;t8&#65533;X"
a#"&#65533;W+&#65533;&#65533;
w8&#65533;&#65533;X&#65533;&#65533;x&#65533;&#65533;&#65533;&#65533;&#65533;&#65533;&#65533;&#65533;&#1544;&#65533;&#65533;&#65533;&#65533;&#65533;&#65533;&#65533;8&#65533;&#65533;X&#65533;&#65533;&#65533;&#512;&#65533;`&#65533;&#65533;&#65533;&#65533;&#65533;&#65533;&#65533;&#65533;&#65533;&#65533;&#65533;(&#65533;&#65533;&#65533;M&#65533;q{&#65533;O&#65533;&#65533;&#65533;&#1546;&#65533;&#65533;&#65533;&#65533;&#65533;&#65533;8&#65533;&#65533;X&#65533;&#65533;x&#65533;&#65533;&#65533;&#65533;&#65533;&#65533;&#65533;&#65533;&#1547;&#65533;H
&#65533;&#65533;&#65533;&#65533;&#65533;&#65533;&#65533;&#65533;&#65533;&#65533;&#65533;&#65533;&#65533;&#65533;&#65533;8&#65533;X&#65533;&#65533;&#65533;&#65533;c3K&#65533;7u&#65533;8!t&#65533;|&#65533;&#65533;&#65533;&#65533;P	&#65533;&#65533;&#1944;&#65533;&#65533;xK&#65533;5&#65533;&#65533;h&#65533;H&#65533;&#26126;&#36366;&#65533;&#1550;&#65533;&#65533;&#65533;&#65533;&#65533;&#65533;&#65533;&#65533;&#65533;&#65533;x&#65533;&#65533;&#65533;&#65533;Ox&#65533;&#65533;8&#65533;&#65533;&#65533;&#65533;F&#65533;
&#65533;&#65533;&#65533;&#65533;&#65533;&#65533;&#65533;'&#65533;&#65533;&#65533;&#65533;&#65533;9&#65533;&#65533;&#65533;&#65533;0&#65533;yK&#65533;X&#65533;
y&#65533;&#65533;(
&#65533;&#65533;
&#65533;&#1041;&#1617;9&#65533;&#65533;&#65533;&#65533;i&#65533;&#1036;&#65533;&#65533;"&#65533;q^&#65533;w'"&#65533;&#65533;_4K1Y&#65533;1)&#65533;3&#65533;&#65533;&#65533;Jh&#65533;<&#1619;>&#65533;&#65533;@&#65533;B9&#65533;D	&#65533;8y&#65533;:&#65533;&#65533;4Y&#65533;Fy&#65533;&#65533;
&#65533; &#65533;(0&#1619;8)&#65533;&#65533;&#263;c&#65533;&#65533;7)&#65533;6&#65533;&#65533;`|H&#65533;^&#65533;&#65533;Jy&#65533;H&#65533;&#65533;f9&#1622;&#65533;&#530;9i&#65533;4	&#65533;E_&#65533;&#65533;&#65533;0&#1559;}0aW&#65533;&#65533;U&#65533;&#65533;&#65533;H!Y&#65533;&#65533;X&#65533;&#65533;}`TK&#65533;~I&#65533;	 &#65533;h&#65533;&#672;<&#65533;%
&#65533;&#65533;&#65533;&#65533;&#65533;&#65533;9&#65533;i&#65533;S&#65533;`3&#65533;X&#65533;&#65533;x&#65533;&#65533;h&#65533;&#65533;&#65533;&#65533;&#65533;&#1626;&#65533;&#65533;&#65533;&#65533;&#65533;&#65533;)&#65533;&#65533;9&#65533;&#65533;H&#65533;&#65533;'&#65533;&#1562;&#65533;&#65533;&#65533;
&#65533;&#65533;&#65533;&#65533;9&#65533;&#65533;&#65533;&#65533;&#65533;iW&#65533;&#65533;&#65533;&#65533;x&#65533;&#65533;(F&#65533;&#65533;&#65533;&#65533;8V&#468;&#65533;y&#65533;&#1561;&#65533;&#1721;&#65533;&#65533;&#1629;&#65533;	9&#65533;&#65533;&#65533;&#65533;(&#65533;=&#65533;&#65533;`&#65533;f&#65533;&#65533;&#65533;&#65533;&#65533;&#1046;&#65533;&#65533;&#65533; &#65533;&#65533;&#606;59&#65533;&#1623;&#65533;'&#65533;&#65533;@&#65533;&#65533;&#65533; &#65533;:&#65533;Z&#65533;z&#65533;&#65533;&#65533;
&#65533;&#65533;&#1696;&#65533;K&#65533;&#65533;&#65533;}H&#65533;&#65533;&#65533;&#65533;&#65533;&#65533;
"&#65533;3&#65533;y&#65533;CwG&#65533;/&#65533;i&#65533;&#65533;(z&#65533;*&#65533;&#65533;,&#65533;&#65533;.&#1698;0&#65533;&#65533;2&#65533;)&#65533;&#1426;&#65533;6&#65533;&#65533;&#65533;y`3&#65533;&#65533;&#65533;M&#65533;&#65533;
&#65533;&'4&#65533;&#65533;1Q&#65533;_$FS&#65533;-&#65533;&#65533; &#65533;}&#65533;i&#65533;-&#65533;&#65533;Vz&#65533;X&#65533;&#65533;Z&#65533;&#65533;Xzy&#1440;}8&#65533;&#65533;&#65533; &#65533;&#65533;@
&#65533;\:&#65533;&#65533; 	&#65533;&#65533;Ykj7&#65533;&#65533;&#65533;&#65533;&#65533;,&#65533;&#65533;&#65533;e&#65533;|&#1703;~&#65533;&#65533;&#65533;&#65533;&#65533;1&#65533;%&#65533;9&#65533;&#65533;hxi&#65533;)&#65533;&#65533;&#65533;<	&#65533;
A
&#65533;&#65533;
&#65533;&#679;&#65533;&#65533;&#65533;J8&#65533;=jyp&#1638;&#65533;&#65533;%&#65533;&#65533;&#65533;[&#1700;qq4uc6e
b|I&#65533; 
&#65533;&#65533;&#65533;qQy&#65533;&#65533;x&#65533;&#65533;u&#65533;&#65533;&#65533;&#65533;&#65533;H&#65533;:&#65533;&#65533;&#65533;Z&#65533;&#65533;z&#65533;.&#65533;&#65533;X&#65533;&#65533;&#65533;
&#65533;&#65533;X&#65533;&#65533;Y&#65533;&#65533;J&#65533;UJ&#65533;&#65533;)&#65533;PK&#65533;&#1695;&#65533;&#65533;!&#65533;&#65533;&#65533;&#65533;L*&#65533;z&#65533;&#65533;v&#65533;J&#65533;cf&#65533;&#65533;&#65533;&#65533;Eq&#65533;Z&#65533;w&#65533;&#65533;&#65533;&#65533;%&#65533;p&#65533;&#1096;&#65533;&#65533;#&#65533;&#1701;&#65533;T{&#65533;&#65533;e&#65533;y`&#65533;
&#65533;&#65533;&#1865;&#65533;V&#65533;&#65533;&#65533;ju;I&#65533;GI&#65533;b&#1683;&#65533;&#65533;&#65533;Y&#65533;&#65533;&#65533;&#679;&#65533;*&#65533;V'&#65533;&#65533;&#685;&#65533;
&#65533;*&#65533;&#65533;k&#65533;&#65533;&#65533;,+&#65533;&#65533;:&#65533;dZ&#65533;&#65533;
&#65533;5K&#65533;&#65533;M1&#65533;g
&#65533;&#65533;&#65533;&#65533;&#65533;i&#65533;&#65533;&#410;&#65533;&#2042;&#65533;J;&#65533;&#65533;jPM&#65533;&#65533;&#65533;lK&#1570;9&#65533;&#65533;&#65533;]&#65533; &#65533;&#65533;
&#37483;|9&#65533;Q+&#65533;&#65533;&#65533;&#65533;!&#65533;&#489;&#65533;2:&#65533;&#65533;&#65533;&#65533;m&#65533;&#65533;
&#65533;y\&#65533;&#65533;c&#1715;v{&#65533;6&#65533;x&#65533;&#65533;&#1702;&#65533;0&#47725;
^	Q
&#65533;&#65533; &#65533; {&#65533;2&#371;WZ&#65533;&#1910;o&#65533;I&#65533;o&#65533;m&#65533;&#65533;&#65533;&#65533;A&#65533;&#65533;	&#65533;S&#65533;&#65533;&#65533;&#723;Sk&#65533;{:&#65533;N:&#65533;&#65533;)&#65533;a&#65533;&#65533;&#1575;[b&#65533;&#65533;+&#65533;b&#65533;%{&#65533;J&#65533;X&#759;|&#65533;&#65533;A&#65533;@&#65533; &#65533;&#65533;K([&#65533;&#65533;&#65533;&#65533;jz&#65533;&#65533;&#612;#[&#65533;&#65533;&#65533;&#65533;
&#65533;u:6&#65533;&#65533;&#65533;&#65533;&#65533;&#65533;&#65533;&#65533;py&#65533;&#65533;&#65533;&#65533;j#Z&#65533;&#692;&#27380;Vy&#65533;:y&#65533;&#65533;&#65533;&#65533;&#65533;&#65533; &#65533;
/K<**
&#65533;&#65533;&#65533;k&#1777;)[&#65533;3&#65533;&#65533;.A?&#65533;&#65533;y
&#65533;qq&#65533;c&#65533;CjK&#65533;;&#65533;1
&#65533;[&#65533;7&#65533;&#65533;&#65533;&#65533;j&#65533;&#65533;_&#65533;&#65533;[&#65533;s	&#65533;&#65533;&#65533;&#65533;II\&#65533;&#65533;+&#65533;&#65533;;&#65533;&#65533;&#65533;-!r&#65533;v&#65533;	&#65533;&#65533;&#65533;&#1621;:;&#65533;&#65533;5&#65533;&#65533;&#566;=&#697;&#65533;iz&#65533; &#65533;v&#65533;&#65533;&#65533;&#65533;;&#65533;&#65533;K&#65533;L&#65533;V&#65533;&#65533;*&#65533;&#65533;&#65533;&#65533;&#65533;k&#65533;&#65533;&#65533;:,&#65533;+&#65533;&#235;&#65533;&#65533;&#65533;&#65533;&#65533;&#65533;&#65533;&#65533;&#40163;&#65533;&#65533;&#65533;)&#65533;]&'&#65533;&#65533;g~&#65533;&#65533;[w&#65533;
9&#65533;&#65533;&#65533;&#65533;&#65533;&#65533;&#65533;0&#65533;&#65533;&#65533;l;&#65533;&#65533;9&#65533;t&#65533;&#65533;r&#65533;&#65533;N&#65533;&#65533;!&#805;8K&#65533;,&#65533;0&#65533;&#65533;)&#65533;&#65533;[&#65533;&#65533;&#65533;&#65533;;&#65533;uK&#65533;4ky&#65533;&#65533;;y&#65533;&#65533;:SD
&#65533;&#65533;&#65533;&#65533;&#65533;&#65533;
TZ&#65533;a&#65533;&#65533;b&#65533;&#65533;S2  &#65533;K&#65533;&#65533;)
T&#65533;&#65533;&#65533;@&#65533;&#65533;
&#65533;&#65533;&#65533;:)&#65533;N,&#65533;C[&#65533;&#65533;&#65533;&#65533;&#65533;&#65533;&#65533;&#65533;<!&#1416;Y&#65533;&#65533;&#1052;&#65533;&#65533;&#65533;&#65533;&#65533;\&#65533;&#65533;|&#65533;&#924;&#65533;&#1260;&#65533;&#65533;\&#65533;&#780;Y&#65533;&#65533;&#65533;,&#65533;&#65533;<!&#65533; '&#65533;@&#65533;&#251;&#65533;&#219;&#65533;&#65533;l&#65533;u	&#65533;&#1996;&#65533;&#65533;L&#856;A&#65533;&#65533;&#65533;&#65533;&#65533;&#65533;&#65533;&#65533;&#65533;h}&#65533;&#65533;&#65533;,&#65533;&#65533;XM&#65533;&#1036;&#65533;&#65533;&#65533;&#65533;|&#65533;&#65533;&#65533;&#65533;&#65533;\
&#65533;&#65533; m&#65533;&#65533;&#65533;&#65533;&#65533;&#65533;
&#65533;@BP
&#65533;
&#912;&#65533;&#65533;&#65533; &#65533;&#65533;&#65533; &#65533;&#65533;
&#65533;p&#65533;&#65533;@
&#65533;&#65533;
_&#65533;&#1431;}Y+&#65533;&#65533;&#65533;&#65533;&#65533;&#65533;6&#65533;&#65533;&#65533;[)
&#65533;&#65533;
.=&#65533;.M&#65533;Hm&#65533;I&#65533;&#65533;J&#65533;&#65533;L&#65533;&#65533;N&#65533;P=&#65533;R]&#65533;T}&#65533;V&#65533;&#65533;F
&#65533;&#65533;&#65533;&#65533;&#65533;&#1406;0`&#65533;.mE}&#65533;Y&#65533;&#65533;jm&#65533;&#65533; &#65533;P&#839;J-
&#65533;&#65533;&#65533;F&#65533;
m&#65533;&#65533;F&#65533;&#1440;&#65533;%&#65533;&#65533;&#65533;B&#65533;&#65533;D&#65533;
&#65533;&#65533;&#912;&#65533;g&#65533;B&#65533;&#176;&#65533;&#65533; &#65533;@&#65533;U&#65533;&#65533;&#65533;&#65533;&#65533;&#65533;F&#65533;&#65533;m&#65533;5&#65533;&#65533;]&#65533;&#65533;&#1474;&#65533;&#65533;p&#65533;h&#65533;&#1450;=&#65533;L&#65533;&#65533;&#65533;&#65533;>;&#65533;&#65533;&#65533;&#65533;&#65533;4sZ&#65533;&#1786;&#65533;&#1788;&#65533;&#1790;&#65533;&#65533;&#65533;&#65533;5-5&#65533;.&#65533;&#65533;&#65533;&#1780;&#65533;&#65533;&#65533;&#65533;"&#65533;&#65533;&#65533;&#65533;&#65533;M&#65533;&#65533;&#65533;m`&#65533;&#65533;&#65533;&#65533;&#269;&#65533;&#65533;-&#65533;&#65533;&#65533;&#65533;R&#65533;&#65533;3&#65533;&#65533;&#65533;&#65533;&#65533;}&#65533;&#65533;]&#65533;"&#65533;&#65533;&#65533;M&#65533;b-&#65533;&#65533; &#65533;&#65533;=n&#65533;r&#65533;r&#65533;&#65533;&#65533;-yk&#65533;&#65533;&#65533;r&#65533;&#65533;&#65533;$&#1666;&#65533;&#65533;M&#65533;-&#65533;&#65533;&#681;|<&#65533;&#65533;&#65533;>&#65533;^&#65533;~&#65533;&#65533;&#65533;&#65533;&#65533;&#65533;&#65533;&#65533;&#65533; &#65533;">&#65533;$^&#65533;&~&#65533;(>&#65533;}w&#65533;&#65533;&#1688;.&#65533; O&#65533;&#65533;f&#65533;&#65533;4&#65533;1i{&#65533;&#65533;&#65533;5&#65533;&#14481;Y&#65533;&#65533;[&#65533;&#65533;B&#65533;vY&#65533;&#65533;	&#65533;C&#65533;&#65533;i&#65533;&#65533;
!&#65533; &#65533;&#65533;J&#65533;j!&#65533;{&#65533;
&#65533;P&#65533;,&#65533;Z&#65533;&#65533;&#65533;[W&#65533;
_&#65533;&#65533;b~JX&#65533;c~&#65533;f&#65533;&#65533;&#65533;&#65533;h&#65533;&#65533;M!a
h{&#65533;n^&#65533;<a&#65533;&#65533;f&#65533;v&#65533;&#65533;@!&#65533;{&#65533;|&#65533;5&#65533;&#65533;,&#65533;~&#65533;g&#25086;&#65533;-&#65533;&#65533;w&#65533;&#65533;&#65533;2qw&#65533;^&#65533;+&#65533;&#65533;tn&#38590;&#65533;k&#65533;&#65533;&#65533;&#65533;#&#65533;&#65533;3&#65533;.LX&#65533;&#65533;&#65533;&#43790;{6&#65533;&#65533;&#65533;*&#65533;.&#65533;]&#65533;&#65533;&#65533;&#65533;&#65533;)&#65533;&#65533;&#65533;&#65533;&#65533;	&#65533;&#65533;^&#65533;\&#65533;&#542;&#65533;&#65533; &#65533;&#65533;&#65533;N&#65533;&#65533;N&#65533;0&#65533;&#65533;&#65533;&#65533;n&#1230;&#65533;&#65533;&#65533;`&#65533;&#65533;~&#1790;&#65533;&#65533;.&#65533;&#65533;&#65533;&#65533;&#65533;	x&#65533;&#65533;n&#60526;	&#65533;&#65533;&#65533;&#65533;&#65533;&#65533;~ &#65533;&#65533;~&#65533;{N&#65533;&#65533;&#65533;&#65533;&#65533;&#65533;&#65533;(&#65533;&#65533;&#65533;&#65533;&#65533;>&#65533;&#65533;H&#65533;&#65533;&#65533;
&#65533;&#65533;&#65533;&#65533;L&#65533;&#65533;H&#65533;&#65533;?&#65533;_&#65533;&#65533;&#65533;&#65533;&#65533;&#65533;&#65533;&#65533;&#65533;&#65533; &#65533;"?&#65533;$_&#65533;&&#65533;(&#65533;&#65533;*&#65533;&#65533;,&#65533;&#65533;.&#65533;&#65533;0&#65533;2&#65533;?&#65533;4_&#65533;6&#65533;8&#65533;&#65533;:&#65533;&#65533;<&#65533;&#65533;>&#65533;&#65533;@&#65533;B?&#65533;D_&#65533;F&#65533;H&#65533;&#65533;J&#65533;&#65533;L&#65533;&#65533;N&#65533;&#65533;P&#65533;R?&#65533;T_&#65533;V&#65533;X&#65533;&#65533;Z&#65533;&#65533;\&#65533;&#65533;^&#65533;&#65533;`&#65533;b?&#65533;d_&#65533;f&#65533;h&#65533;&#65533;j&#65533;&#65533;l&#65533;&#65533;n&#65533;&#65533;p&#65533;r?&#65533;t_&#65533;v&#65533;x&#65533;&#65533;z&#65533;&#65533;|&#65533;&#65533;~&#65533;&#65533;&#65533;&#65533;&#65533;?&#65533;&#65533;_&#65533;&#65533;&#65533;&#65533;&#65533;&#65533;&#65533;&#65533;&#65533;&#65533;&#65533;&#65533;&#65533;&#65533;&#65533;&#65533;&#65533;&#65533;?&#65533;&#65533;_&#65533;&#65533;&#65533;&#65533;&#65533;&#65533;&#65533;&#65533;&#65533;&#65533;&#65533;&#65533;&#65533;&#65533;&#65533;&#65533;&#65533;&#65533;?&#65533;&#65533;_&#65533;&#65533;&#65533;&#65533;&#65533;&#65533;&#65533;&#65533;&#65533;&#65533;&#65533;&#65533;&#65533;&#65533;&#65533;&#65533;&#65533;&#65533;?&#65533;&#65533;_&#65533;&#65533;&#65533;&#65533;&#65533;&#65533;&#65533;&#65533;&#65533;&#65533;&#65533;&#65533;&#65533;&#65533;&#65533;&#65533;&#65533;&#65533;?&#65533;&#65533;_&#65533;&#65533;&#65533;&#543;&#65533;5_	,&#65533;&#65533;&#65533;&#65533;&#65533;&#65533;&#65533;&#65533;?&#65533;&#65533;_&#65533;&#65533;&#65533;#&#65533;&#65533;	&#65533;&#65533;&#65533;&#65533;&#65533;&#65533;&#65533;&#65533;&#65533;?&#65533;&#65533;/&#65533; 	&#65533;	&#65533;&#65533; &#65533;&#65533;&#65533;&#65533;&#65533;&#65533;&#65533;&#65533;&#65533;?&#65533;&#65533;_&#65533;&#65533;&#65533;&#65533;&#65533;&#65533;&#65533;&#65533;&#65533;&#65533;&#65533;&#65533;&#65533;&#65533;&#65533;&#65533;&#65533;&#65533;&#65533;&#65533;&#65533;&#65533;&#65533;&#65533;&#65533;

\Q) &#65533;	.L&#65533;h&#65533;#&#65533;%N&#65533;X&#65533;&#65533;E&#65533;5n&#65533;&#65533;&#65533;&#65533;G&#65533;!E&#65533;$Y&#65533;&#65533;I&#65533;))>d&#1586;&#65533;C&#65533;e&#420;9&#65533;fM&#65533;7u&#65533;&#65533;&#65533;gO&#65533;?&#65533;%:&#65533;hQ&#65533;G&#65533;&e&#65533;&#65533;iS&#65533;O&#65533;&#65533;tY&#65533;*B&#65533;&#65533;dj&#890;&#65533;kW&#65533;Z&#65533;&#65533;&#725;&#65533;Y&#65533;i&#490;-&#65533;&#65533;m[&#65533;h&#65533;&#653;&#726;&#65533;]&#65533;y&#65533;&#43899;&#65533;o_&#65533;x&#65533;
&#791;&#65533;a&#65533;W/f&#65533;&#65533;&#65533;c&#529;%O&#65533;\&#65533;&#65533;e&#793;5o&#65533;&#65533;&#65533;&#65533;g&#1057;E&#65533;&]&#65533;&#65533;i&#1321;&#65533;U&#65533;f&#65533;&#65533;&#65533;k&#1585;e&#998;]&#65533;&#65533;m&#1849;u&#65533;&#65533;&#65533;&#65533;&#65533;o&#65533;&#65533;&#65533;'^&#65533;&#65533;q&#65533;&#597;/g&#65533;&#65533;&#65533;s&#65533;&#1125;O&#65533;^&#65533;&#65533;u&#65533;&#1653;o&#65533;]&#65533;w&#65533;&#65533;&#335;'_&#65533;&#65533;y&#65533;&#65533;&#1391;g&#65533;&#65533;&#65533;{&#65533;&#65533;&#65533;&#999;_&#65533;>y&#65533;&#65533;&#65533;&#65533;&#65533;&#65533;&#65533;&#65533; p@&#65533; #&#65533;@TpAtp&#65533;pB
+&#65533;&#65533;&#65533;&#65533;"&#65533;pC;&#65533;&#65533;CqDK4&#65533;D&#65533;CqE[tQA_&#65533;qFkt/Fs&#65533;q&#65533;q&#65533;&#65533;G &#65533;&#65533;&#65533;G!&#65533;4&#65533;&#65533;&#65533;DrI&&#65533;&#65533;OI'&#65533;&#65533;r&#65533;&#63524;&#65533;J,&#65533;&#65533;2K.&#65533;&#65533;qK/&#65533;&#65533;E0&#65533;4&#65533;&#65533;!UDsM6=,&#65533;M8&#65533;LRM9&#65533;&#65533;&#65533;7&#65533;&#65533;s&#65533;&#65533;&#65533;&#65533;&#65533;O@&#65533;&#65533;3PB&#65533;PD=4QF&#65533;\&#65533;QH&#65533;|4RJ&#476;&#65533;RL&#65533;&#65533;1 J&#65533;&#65533;I<&#65533;&#65533;&#65533;P?&#65533;&#65533;QA&#65533;&#65533;UImUUS]&#65533;&#65533;TQeuV[e&#65533;&#65533;&#65533;\i&#65533;uW\y6Xb&#65533;5&#65533;WduM&#65533;We&#65533;e&#65533;&#65533;^&#65533;&#65533;Xg&#65533;-vYk&#65533;&#65533;vZl&#65533;&#65533;V&#65533;+&#65533;&#65533;
0&#65533;&#65533;
>A]u&#65533;ew]r&#65533;-7^x&#1261;W&#65533;w&#1893;W_{&#65533;&#65533;w&#65533;y&#65533;&#65533;_&#65533;&#65533;&#65533;^&#65533;&#65533;M&#65533;`&#65533;f&#65533;a&#65533;#X&#65533;'&#65533;&#65533;b&#65533;	&#65533;xa&#65533;7v&#65533;c&#65533;/&#65533;b&#65533;C&#65533;&#65533;&#65533;&#65533;up&#65533;e&#65533;c&#65533;yf&#65533;k&#65533;&#65533;f&#65533;s&#65533;yg&#65533;{&#65533;&#65533;g&#65533;&#65533;zh&#65533;&#65533;6&#65533;h&#65533;&#65533;&#65533;D&#65533;&#65533;v&#65533;i&#65533; l)  !&#65533;   ,&#65533; &#65533; &#65533;} &#65533; HP (Q"\&#65533;&#65533;!&#199;#B&#65533;(&#65533;"&#331;3b&#1832;P&#65533;&#65533;PC&#65533;I&#65533;&#65533;I&#65533; S&#65533;:y&#65533; &#65533;&#65533;&#65533;D&#65533;j&#65533;&#65533;`L&#65533;8s&#65533;&#65533;&#627;&#65533;&#991;@S&#65533;&#65533;`V&#65533;YMUT`&#1154;Pn&#65533;0u&#65533;&#65533;&#65533;W&#65533;f&#65533;*UkW&#65533; &#65533;~&#65533;Jv&#65533;&#1648;^&#1090;&#65533;&#65533;l&#1779;l&#14765;jAU&#65533;x&#65533;&#65533;&#65533;&#759;&#65533;&#2047;&#65533;&#65533;[&#65533;&#65533;&#65533;\&#65533;
$2U&#65533;&#65533;&#65533;K&#65533;L&#65533;&#65533;&#65533;&#728;3k&#65533;[u*A&#286;&#65533;&#1578;A*&#65533;G&#65533;&#65533;&#135;&#65533;&#65533;_&#65533;v&#65533;&#65533;l&#65533; b&#65533;&#429;&#65533;&#65533;&#65533;&#2046;&#65533;&#65533;=&#65533;7&#65533;&#65533;&#321;'&#65533;<&#65533;8@A}&#65533;&#65533;&#65533;&#1459;c&#2030;&#65533;:A&#1209;_&#65533;&#65533;`&#65533;&#65533;&#65533;&#65533;&#18519;B:&#65533;&#65533;&#3787;&#65533;O&#65533;&#65533;&#65533;&#65533;&#65533;&#65533;&#65533;&#65533;&#65533;&#65533;&#65533;w^T&#65533;X&#65533;j&#65533;!&#65533;&#65533;&#65533;&#65533;F&#65533;VH&#65533;f&#65533;&#65533;v&#65533;&#65533;&#65533;&#65533; y 8&#65533;A{&#65533;&#65533;@&#65533;t%&#65533;(&#65533;&#65533;0&#65533;(c&#65533;0
&#258;7"`&#65533;&#65533;<&#65533;&#65533;\z&#65533;E]k&#1113;7y!&#65533;&#65533;d&#65533;L.&#65533;d&#65533;P>)e&#65533;TNie&#65533;X^&#65533;e&#65533;\^)*&#65533;8P&#65533;&#65533;=W&#65533;@&#65533;&#65533;&#65533;`i %&#65533;p&#65533;&#65533;r&#65533;I&#65533;v&#65533;&#65533;z&#65533;&#65533;&#65533;~&#65533;&#65533;&#65533;`&#65533;_&#65533;X&#34950;6&#65533;&#35022;FZ&#65533;|&#65533;&#65533;&#65533;&#25735;&#65533;&#65533;@*&#65533;&#65533;`&#65533;&#65533;&#65533;
&#35430;&#65533;&#65533;&#43690;&#65533;z"&#65533;`&#65533;&#65533;z&#65533;&#65533;&#65533;&#65533;G&#65533;&#65533;6f&#65533;&#65533;&#65533;j&#1839;&#65533;5&#65533;k&#65533;&#65533;2W&#65533;r&#65533;
&#65533;&#65533;&#65533;>&#65533;&#65533;k&#65533;]wc&#65533;&#65533;U&#65533;&#65533;C&#1671;&#65533;&#65533;P&#65533;*&#65533;&#65533;(#&#65533;&#65533;&#65533;k&#65533;&#65533;&#27019;&#65533;&#65533;&#65533;a:&#65533;T&#65533;&#65533;&#1190;`&#65533;&#65533;&#65533;&#65533;&#65533;&#65533;o&#65533; &#65533;+p&#65533;&#65533;;&#65533;v&#936;0&#65533;7&#1832;&#65533;&#65533;&#65533;(&#65533;ue&#65533;ZxDFK&#65533;&#65533;]
&#65533;&#65533;&#65533;[&#65533;&#65533;&#65533;"&#65533;L2&#65533;&#65533;&#65533;`&#65533; &#65533;-y%@(&#65533;&#65533;Z&#1938;&#65533;&#65533;&#1834;&#65533;<&#65533;&#65533;3&#65533;&#65533;&#65533;&#65533;&#65533;&#65533;Ij4&#65533;G&#65533;&#65533;r&#1200;&#65533;yi&#65533;&#65533;&#65533;*#&#65533;=W&#65533;&#65533;&#65533;Vg]&#65533;&#65533;&#65533;N&#65533;&#13178;F&#65533;&#65533;@:I&#65533;&#65533;&#65533;&#65533;&#65533;l3&#65533;v&#65533;h&#65533;=&#65533;Z&#65533;&#65533;&#65533;&#65533;&#65533;&#1504;&#65533;&#65533;&#65533;&#65533;f&#65533;NG&#65533;oxy&#65533;kx&#65533;~&#65533;l&#65533;&#65533;:c&#65533;,#
(&#65533;t&#65533;gN&#65533;&#65533;o&#65533;&#65533;&#65533;p&#65533;-&#65533;&#65533;M&#65533;&#65533;&#65533;Sjh&#65533;9&#65533;8q&#65533;"&#65533;u&#65533;&#65533;&#448;&#65533;&#65533;&#65533;&#635;&#65533;&#65533;&#65533;&#65533;"&#65533;&#65533;&#65533;E&#65533;.&#65533;&#65533;&#65533;&#65533;&#65533;&#65533;&#65533;ZG}&#65533;N&#65533;N&#65533;&#65533;,"&#65533;}&#65533;
/&#65533;&#65533;&#65533;&#65533;
u&#65533;&#744;&#65533;&#65533;&#1191;&#65533;&#65533;&#65533;t&#65533;j&#65533;-~=&#1085;1&#65533;-&#65533;@?$7&#65533;o&#65533;&#65533;&#65533; &#65533;[ &#65533;&#65533;2&#65533;&#65533;*=&#65533;&#65533;sx&#65533;8&#65533;`&#65533;\&#65533;&#65533;&#65533;&#1847;&#65533;NHl&#65533;&#65533;4&#65533;&#65533;.NH&#65533;{&#65533;|&#65533;&#65533;A&#65533;R&#65533;S&#65533;
&#65533;&#65533;&#65533;&#65533;&#65533;.&#65533;!g(&#65533;&#65533;&#65533;&#65533;6&#65533;&#65533;t$4&#65533;&#65533;&#65533;t&#65533;C&#65533;&#65533;/&#65533;&#65533;P72&#65533;.f&#65533;g&#65533;&#65533;A&#65533;&#65533;{|GE&#65533;Y&#65533;&#65533;U&#65533;_&#65533;&#65533;T&#65533;&#65533;DnyQa&#65533;x&#65533;&#65533;22&#65533;fL#&#1512;&#65533;6:jb&#65533;&#65533;&#65533;&#65533;&#65533;3*,V(&#65533;^&#65533;p&#65533;"oAaS&#205;&#65533;&#638;BZMe&#65533;&#65533;&#65533;&#419;^&#65533;O0&#65533;&#65533;t&#65533;?Z&#65533;&#65533;&#65533;t&#65533;&&#65533;&#65533;I&#65533; &#65533;e72v.&#65533;&#65533;fgo&#65533;&#65533;|$h&#65533;>"&#65533;t
&#65533;)=8&#65533;Z&#65533;r&#65533;&#65533;&#65533;&#65533;g(&#65533;	&#65533;Y&#65533;&#65533;tHL&#65533;&#65533;&#65533;<&#65533;2&#65533;i&#65533;Vz&#65533;o&#65533;
&#65533;4y&#65533;(8&#65533;nbQT.1&#65533;&#65533;OF&#65533;T&#65533;&#65533;&#65533;&#65533;)&#65533;r&#65533;&#65533;(&#65533;3&#65533;Fy,&#65533;5&#65533;X &#65533;1&#65533;>	&#65533;&#65533;')	i[ &#1829;&#65533;&#65533;&#65533;5M&#65533;&#65533;s&#65533;&#65533;&#65533;C:q	&#65533;|&#65533;&#1831;DiG]&#65533;&#65533;
&#65533;&#65533;&#65533;&#65533;Dr &#65533;&#65533;`&#179;&#311;&#65533;&#65533;&#65533;&#65533;Li'&#65533;&#65533;O>&#65533;A&#65533;!%&#65533;xK&#65533;e&#65533;>&#65533;&#65533; &#65533;B&#629;$&#65533;&#65533;e&#1138;&#65533;PkJ&#65533;&#65533;@&#65533;b&#65533;&#65533;Q&#65533;&#65533;F&#65533;^&#65533;&#65533;r&#65533;
&#65533;TC&#65533;
_@&#65533;R&#332;
&#65533;p&#65533;ez5&#65533;`&#65533;&#65533;W&#65533;VA>&#65533;&#65533;Q&#65533;"&#65533;&#65533;iD2"&#65533;P?u7&#65533;3A&#65533; |&#65533;&#65533;&#65533;^&#65533;&#65533;&#1533;&#65533;&#65533;&#65533;&#65533;&#65533;&#65533;`K&#65533;&#65533;&#65533;&#65533;Qq&#65533;"%&#65533;7&#65533;&#65533; &#65533;* ")-Jn&#452037;S	=&#65533;&#65533;&#65533;z%z&#65533;&#1973;0&#65533;&#65533;&#1376;
&#65533;T&#65533;h&#65533;)R2&#65533;4R&#65533;igK&#65533;&#65533;&#65533;&#65533;&#65533;&#65533;I&#65533;&#65533;p&#65533;&#65533;&#65533;1F&#65533;:-&#65533;QQH&#65533;&#65533;&#65533;&#65533;J&#65533;&#65533;VR&#65533;l6*(]i&9I&#65533;&#65533;g&#65533;&#65533;!&#65533;&#65533;^(&#65533;&#65533;R<&#65533;|&#65533;3&#65533;>E&#1646;<v&#65533;z&#65533;Z&#1217;&#65533; &#65533;&#270;&#65533;B&#65533;C&#65533;&#65533;&#65533;&#65533;&#65533;eO&#65533;&#65533;&#65533;&#831;A&#65533;`&#65533;&#65533;&#65533;&#65533;r<&#65533;{,X&#65533;H&#65533;&#65533;Fk%&#65533;+&#65533; y&#65533;	&#65533;&#65533;4&#65533;7'&#65533;{&#65533;&#65533; &#65533;&#65533;&#65533;Cb&#65533; &#65533;=@&#65533;y&#65533;&#65533;`&#65533;&#65533;&#65533;+&#65533;+R&#65533;V&#65533;x&#65533;&#65533;'g3&#65533;&#65533;@&#65533;a&#1260;&#65533;&#65533;&#65533;Y"&#65533;&#65533;M&#591180;&#65533;%;&#65533;&#65533;P&#65533;fN	G*&#65533;t&#65533;&#65533;mX&#65533;c&#65533;F#&#65533;t:NT&#65533; l&#65533;2&#65533;&#65533;&#65533;f.3tN|&#65533;y&#65533;	&#65533;d&#65533;&#65533;&#65533;&#65533;  &#65533;&#65533;&#65533;!&#65533;o&#65533;&#65533;>C&#65533;&#65533;&#65533;]&#2021;/&#65533;&#65533;&#518;&&#65533;}&#65533;F+&#65533;&#1091;f&#65533;&#65533;'-&#65533;>&#65533;&#65533;4&#65533;{X&#65533;&#65533;x&#65533;&#65533;l-&#65533;&#65533;&#65533;&#65533;&#65533;&#65533;&#65533;&#65533;4	&#65533;&#65533;&#65533;V/!VLT&#65533;&#65533;.&#65533;+&#65533;Nvr &#65533;.7>qq(P&#65533;`&#65533;&#1785;b&#65533;&#65533;R&#65533;&#65533;&#65533;h&#65533;&#65533;&#65533;x&#65533;&#65533;&#65533;&#1220;&#65533;&#65533;&#65533;&#65533;&#65533;&#65533;f&#65533;&#65533;Fy9&#65533;n?&#65533;&#65533;&#65533;7&#65533;O&#65533;[&#65533;&#65533;G&#65533;s&#65533;0&#65533;B&#65533;&#65533;Gl&#65533;1&#65533;6&#65533;EO1y X&#65533;&#65533;z&#65533;m4&#65533;;&#883;&#65533;&#65533;x&#65533;0&#65533;&#65533;Q&#762;d$&#65533;V&#65533;&#65533;:&#65533;h&#65533;I:&#65533;&#65533;&#65533;Mq&#65533;[&#65533;&#65533;&#65533;I&#65533;1&#65533;[&#65533;9Z&#65533;&#65533;&#65533;*&#65533;&#65533;&#65533;&#65533;&#65533;&#65533;&#65533;i&#65533;lh&#65533;&#65533;&#65533;D&#65533; &#65533;V&#65533;&#65533;i&#65533;O:&#65533;5O4&#65533;on&#65533;&#65533;&#65533;&#65533;@o&#65533;vB&#65533;C&#65533;&#65533;5e&#65533;&#65533;d&#65533;&#65533;&#65533;	a&#65533;&#65533;&#1418;&#65533;^T[&#65533;&#1288;m
r1]&#65533;B
/&#65533;&#65533;&#65533;#&#65533;&#65533;&#65533;}Tf&#65533;&#65533;i&#65533;&#65533;!``	P	3A&#65533;&#65533;&#65533;&#1597;&#65533;&#65533;6&#65533;&#65533;LkO&#65533;ygl&#65533;|&#65533;&#65533;&#65533;q&#65533;C&#65533;&#65533;&#65533;&#65533;&#65533;&#65533;&#65533;;&#65533;&#65533;&#65533;&#65533;#O&#65533;&#65533;KlL p&#65533;q x\&#24298;`5}&#65533;&#65533;vN5*&#65533;&#65533;&#65533;&#65533;d&#65533;d6&#65533;&#65533;&#65533;+&#65533;&#397;&#65533;5&#65533;&#1621;gdp3"|&#746;&#65533;&#1549;t*&#65533;&#65533;&#65533;&#65533;&#65533;&#65533;&#65533;&#65533;&#65533;i&#65533;&#65533;&#65533;&#622;[&#65533;E2&#65533;~&#65533;&#65533;\&#65533;&#65533;3&#65533;&#65533;A&#65533;&#898;\&#65533;H&#65533;&#65533;y&#65533;&#65533;
r&#65533;&#65533; &#65533;9&#65533;&#65533;&#65533;ut&#65533;&#65533;?&#65533;&#65533;W&#65533;z&#65533;3&#65533;V&#181;&#65533;&#65533;>&#65533;9]j&#65533;nSNa&u&#65533;s^U&#65533;uWw&#65533;&#65533;Q&#65533;&#65533;m&#65533;nV&#65533;P&#65533;J&#65533;&#65533;;;&#65533;H&#65533;&9&#65533;#
&#65533;6"(&#65533;Q&#65533;~%$_b#&#65533;c&#65533;. :J'&#65533;&#65533;-&#65533;&#65533;(&#514;)&#65533;.8&#65533;/x&#65533;6&#65533;&#65533;;"[v5h&#65533;wV&#65533;6Me$m=")a&#65533;m&#65533;V$
&#65533;|&#65533;&#1412;&#65533;&#65533;&#65533;N&#65533;&#65533; &#65533;H&#65533;[ %&#65533;o&#65533;&#65533; Cf^bh&#65533;&#65533;$&#65533;&)&#499;&#65533;a&#65533;b\t&#65533;=&#65533;0l&#515;p&#65533;&#65533;r nH&#65533;&#65533;&#65533;v&#1542;w8&#65533;uX&#65533;=&#65533;{&#65533;S&#65533;&#65533;{l&#65533;=&#65533;&#65533;p&#65533;&#65533;ewt_3(&#65533;&#65533;e&#65533;&#65533;&#65533;Wq&#65533;E<&#65533;T$P&#65533;$+0o&#65533;6URe9|V@&#65533;U4&#2036;o&#65533;6&#65533;&#65533;~&#65533;&#1482;&#65533;&#65533;&#65533;&#65533;~&#65533;&#65533;?&#65533;Ft&#65533;]&#65533;4_c' &#65533;Q&/&#65533;O&#65533;&#65533;E&#65533;FuX&#65533;&#65533;Q&#65533; &#65533;K&#65533;#&#65533;&#65533;2&#65533;hr56Y&#65533;p&#65533;&#65533;j&#65533;Fw&#65533;]&#65533;SB?p=&#65533;_&#65533;s}&#65533;(h&#65533;H&#65533;&#44550;&#65533;&#65533;_&#52750;&#65533;&#65533;&#65533;&#65533;h&#65533;v&#65533;b&#1364;-0Sd&#65533;(DC(aEHa:eeE&#65533;"F&#65533;_&#65533;t&#65533;&#17680;X6&#65533;&;a&#65533;2&#65533;"a69!5
&#65533;v\&#65533;&#65533;vLC"&#65533;B1&#65533;\G&#65533;<fd#&#65533;d"I&#65533;(i&#65533;#&#65533;nq{&#65533;&#65533;&&#65533;Sp&#65533;&#65533;w !&#65533;&#65533;x&#65533;&#65533;&#65533;k$jX&#65533;Y>9Q>z&#65533;&#65533;d&#201;&#65533;&#65533;KDvg y)&#65533;e<&#65533;6g&#65533;&#65533;1F&#65533;&#65533;*U],e&#65533;&#65533;&#65533;B&#65533;&#65533;&#65533;&#65533;kx&#65533;@&#65533;&#65533;&#65533;D&#65533;&#65533;$_&#65533;O&#65533;&#65533;tFu&#65533;h&#65533;n)&#65533;GG&#65533;#&#65533;&#65533;Q6 y&#65533;&#65533;&#65533;Iy&#65533;&#65533;&#65533;&#65533;D&#65533;D&#65533;&#b&#65533;Qag&#36376;&#65533;&#65533;&#65533;&#600;&#65533;&#65533;&#65533;&#65533;&#65533;&#1624;&#65533;{&#65533;Rx/&#65533;C&#65533;s:ij&#1270;G&#65533;v1&#65533;&#65533;V&#65533;'&#1735;&#65533;&#65533;&#65533;&#65533;&#65533;2$&#65533;&#65533;F'JR&#65533;G&#65533;&#65533;#\&#65533;}&#65533;8^FD&#65533;&#65533;#&#65533;&#1091;';*&#65533;&#65533;Ov&#65533;&#65533;y&#65533;&#65533;Y&#65533;&#65533;&#65533;T-&#65533;&#65533;C&#65533;tX&#65533;&#65533;	&#65533;&#1314;@89x^&#65533;:9%?&#65533;&#65533;@&#65533;*m&#65533;L&#65533;"j&#65533;(&#65533;&#65533;&#65533;&#65533;&#65533;N&#65533;"hJU&#65533;"&#65533;,&#65533;&#2001;&#65533;&#65533;x&#65533;&#65533;&#65533;&#65533;&#65533;&#65533;&#65533;&#65533;&#1631;&#65533;&#65533;+&#65533;1&#1749;pa&#65533;&#65533;&#65533;&#65533;I&#65533;A,&#65533;`&#65533;&#65533;.&#214;o&#65533;mI-&#65533;&#65533;K&#65533;:7U&#65533;q&#65533;#qU&#65533;xr&#65533;&#65533;-&#65533;%r&#65533;5&#65533;-&#65533;z&#65533;s-f`,&#65533;&#65533;&#65533;9Z&#65533;K&#65533;Gf&#65533;&#65533;n&#65533;TmKj&#65533;&#329;&#65533;y}&#65533;&#65533;&#65533;&#65533;&#65533;&#65533;&#65533;#GZ;j'&#65533;y3&#65533;RB&#65533;sz'J&#65533;.&#401;&#65533;&#65533;\tX&#65533;&#65533;gg&#409;&#65533;&#65533;e&#65533;&#613;[&#65533;&#65533;E&#65533;G.Y&#65533;&#65533;5&#65533;A&#525;r&#65533;&#65533;&#65533;<&#65533;C&#65533;<&#65533;$&#65533;9&#65533;&#65533;)(&#65533;y&#65533;$R&#65533;,&#65533;W&#65533;a&#65533;&#65533;&#65533;ki&#65533;2F"-h&#65533;&#65533;&#161;c&#65533;&#65533;8R&#65533;&#65533;&#65533;&#65533;&#65533;&#65533;&#65533;&#65533;&#65533;Jp&#65533;BXt&#65533;&#65533;@&#65533;&#65533;"&#65533;vG&#65533;,&#65533;&#65533;"7B$S&#65533;M(&#65533;&#65533;j&#65533;&#65533;Gw&#65533;&#65533;&#65533;B'L&#65533;"&#65533; Z&#65533;=&#65533;&#65533;9&#65533;&#65533;&#65533;b~&#65533;&#65533;-&#1707;.ZC&#65533;&#65533;(^&#65533;M&#65533;&#65533;`&#65533;&#65533;&#65533;hTD&#65533;&#65533;JlG5':+e&#65533;&#65533;@:&#65533;B&#1690;ER6@t&#65533;Q&#65533;W&#65533;LQ&#65533;-&#65533;&#65533;Yp%)&#65533;B&#65533;R&#65533;&#65533;zZ&#65533;&#65533;^&#686;`&#65533;&#65533;&#65533;&#65533;G&#65533;&#65533;|z&#65533;&#65533;9O&#65533;h&#65533;I&#65533;x&#65533;">&#65533;&#65533;&#65533;!&#65533;uJ&#65533;[:&#65533;M&#65533;it&#65533;&#65533;&#65533;&#65533;&#65533;&#1380;&#65533;	W&#65533;&#65533;&#65533;G&#65533;GAr&#65533;&#65533;*&#65533;;&#65533;&#65533;&#65533;&#65533;Y&#65533;/$&#65533;&#65533;&#65533;m&#65533;z&#65533;&#65533;H&#65533;T&#29437;(Z7K&#65533;
T&#65533;&#65533;&#65533;x&#65533;&#65533;&#65533;Y&#65533;&#65533;&#65533;J&#65533;x&#65533;	o&#65533;X&&#1160;[$P&#65533;d&#65533;:-&#65533;.&#65533;&#65533;L&#65533;&#65533;3&#65533;VE&#65533;.'&#65533;k&#65533;&#65533;CX&#65533;&#65533;&#65533;0&#65533;uuB&#65533;&#65533;&#65533;&#1354;E&#65533;&#65533;D&#65533;&#65533;8&#65533;V&#65533;)&#65533;&#65533;%Y&#65533;&#65533;&#65533;&#65533;&&#65533;&#65533;[&#65533;vmq&#65533;OL]
&#65533;_&#65533;&#65533;|&#65533;&#65533;(yQ7K&#65533;Pg&#65533;&#1161;e&#65533;&#65533;&#65533;X&#1766;@Cz&#65533;&#65533;M&#65533;/;V&#65533;&#65533;+Qe&#65533;&#65533;5\&#65533;&#65533;|&#65533;l&#65533;&#65533;&#276;&#65533;&#65533;tC-&#65533;&#65533;&#65533;&#65533;&#65533;&#65533;&#48236;&#65533;&#65533;&#65533;B&#65533;6&#65533;&#65533;.&#65533;yY*&#65533;&#17711;fQ-;&#65533;&#65533;&#65533;=&#65533;&#65533;"D-&#65533;&#65533;.q&#65533;G=&#65533;z&#65533;EUVE&#65533;&#65533;J&#65533;&#65533;&#65533;C(J&#65533;WDM&#65533;&#65533;&#65533;&#65533;e&#65533;tabV&#65533;&#65533;jGY&#65533;&#65533;&#65533;&#65533;4&#1012;&#65533;&#65533;&#65533;a&#65533;&#65533;`&#65533;;f#&#65533;&#65533;&#65533;[B&#65533;&#65533;< 45&#65533;&#65533;&#65533;l.I$AB<&#65533;&#65533;&#65533;&#65533;&#1719;&#65533;&#65533;*&#65533;&#65533;D&#65533;&#65533;;~&#65533;(M&#65533;BY&#65533;&#65533;t&#65533;&#65533;&#65533;}I9&#65533;<&#65533;~s&#65533;&#1635;&#65533;&#65533;i&#65533;&#65533;&#65533;&#65533;J&#65533;&#30766;1&#65533;v&#65533;(&#1564;1&#65533;&#65533;&#65533;&#65533;2&#1850;4&#808;7&#65533;]A&#65533;&#65533;&#65533;q&#65533;&#65533;i(&#65533;G&#65533;,K;;5&&#65533;X&#65533;&#65533;&#65533;H&#65533;j>u&#65533;FGG&#65533;+&#65533;G&#65533;&#65533;&#65533;iA&#65533;#&#65533;l&#65533;&#65533;#&#65533;&#65533;&#65533;N&#65533;&#65533;&#65533;*&#65533;&#65533;x&#65533;&#65533;K&#65533;&#65533;D&#65533;&#65533;*A&#65533;&#413;&#65533;}S&#446;t&#1854;&#65533;&#65533;"&#65533;&#65533;G&#65533;&#65533;=$w&#65533;(F6&#65533;&#1791;&#65533;&#65533;&#65533;&#65533;s7&#65533;&#65533;6&#65533;&#65533;&#65533;&#65533;&#1838;&#65533;&#65533;&#65533;&#65533;
y=&#65533;L&#65533;&#65533;&#65533;&#65533;&#65533;: &#166;7&#65533;&#65533;&#65533;B&#65533;J&#65533;&#514;&#65533;E\&#65533;&#65533;).&#65533;;&#65533;&#65533;&#65533;PO&#65533;P&#65533;<Z)&#65533;&#65533;C4v6&#65533;:&#65533;&#1282;&#65533;&#65533;5OY&#65533;&#65533;<&#238;{&#65533;&#65533;&#65533;&#65533;G-&#65533;&#6783;LZ&#65533;y	&#65533;2&#65533;8&#65533;&#65533;}4&#65533;&#295;&#28047;\zJ&}t9&#65533;H&#65533; &#65533; &#65533;N&#65533;h&#65533;(&#65533;&#65533;&#65533;&#65533;t&#65533;(&#65533;a&#65533;&#65533;y4u&#202;&#65533;&#854;&#65533;.F&#65533;l&#65533;x&#65533;&#65533;&#65533;p&#65533;S&#65533;kYv&#65533;u\&#65533;&#65533;&#65533;Z&#65533;$&#65533;&#65533;&#65533;&#65533;&#65533;&#65533;
T&#65533;u1@&#65533;x&#65533;d]] -&#65533;4&#65533;=-&#65533;v&#65533;&#65533;(&#65533;&#65533;*&#65533;&#65533;)&#65533;&#65533;,&#65533;.&#65533;4&#65533;=&#65533;6-&#65533;/M&#65533; &#65533;&#65533;-&#65533;&#65533;&#65533;<&#65533;==&#65533;v!&#65533; m&#65533;G&#65533;&#65533;!&#65533;&#65533;E&#65533;&#65533;'m&#65533;!&#65533;&#65533;wQ&#65533;%&#65533;&#65533;8]&#65533;W}&#65533;X&#65533;*&#65533;T&#65533;w&#65533;S&#65533;&#65533;\&#65533;&#65533;f&#65533;&#65533;h]&#65533;>&#65533;&#65533;UQ&#65533;3&#65533;&#65533;?m&#65533;$&#65533;&#65533;U&#65533;&#65533;&#65533;T1&#65533;6&#65533;&#65533;&#65533;
&#65533;&#65533;&#65533;&#1537;=&#1539;M&#1543;-&#1546;&#65533;&#1542;]&#1550;M&#1552;&#1618;=&#1620;]&#1622;}&#1624;&#65533;&#1613;&#65533;&#1551;&#65533;&#1564;&#65533;&#1563;&#1600;&#65533;&#1636;&#65533;&#1615;&#65533;&#1564;&#65533;&#1694;&#65533;&#1689;&#65533;&#1710;&#65533;
&#65533;&#1777;&#65533;
&#65533; &#65533;&#65533;&#1522;&#1774;&#65533;&#1788;-&#1584;&#65533;
&#65533;&#65533;
&#65533;&#65533;&#1699;-&#1693;&#65533;&#1706;m&#1666;&#65533;Q&#65533;&#65533;0
&#65533;=&#65533;&#65533;]&#65533;&#65533;}&#65533;&#1565;&#65533;&#1725;&#65533;&#65533;&#65533;&#65533;&#65533;&#65533;&#65533;&#65533;&#65533;&#65533;&#65533;=&#65533;&#65533;&#1971;0	FA&#65533;&#65533;&#65533;&#65533;G&#65533;&#65533;&#65533;&#65533;&#65533;M&#65533;M&#65533;-&#65533;&#65533;&#65533;D&#65533;R@&#65533;&#65533; &#65533;>&#65533;^&#65533;~&#65533;>&#65533;@
36cqq&#65533;&#65533;<&#65533;
&#65533;`&#2043;0&#65533;p+&#65533;&#65533;r&#65533;R&#65533;m\&N&#65533; &#65533;&#65533;e&#65533;&~(&#65533;&#65533;,N&#65533;>&#65533;<&#65533;&#65533;0>&#65533;!.&#65533;&#65533;/.&#65533;#&#65533;&#65533;*&#65533;'&#65533;&#65533;!&#65533;/&#65533;&#65533;=>&#65533;&#65533;&#65533;4&#65533;&#65533;p&#65533;3"&#65533;&#65533;M.&#65533;r&#65533;&#65533;&#65533;Z^&#65533;%.&#65533;;&#65533;&#65533;oKN&#65533;@n\&#65533;&#65533;&#2039;&#1444;j~&#65533;l&#65533;&#65533;&#65533;&#65533;&#65533;p&#65533;ko.&#65533;&#65533;&#65533;v~&#65533;x&#65533;&#65533;z&#65533;&#65533;|&#65533;&#65533;y>&#65533;j&#1980;m>&#65533;n&#65533;&#65533;&#65533;>&#65533;&#65533;&#65533;&#24590;k
&#65533;2U~>&#65533;~&#65533;&#65533;&#65533;&#65533;&#65533;&&#65533;}&#65533;^&#65533;&#65533;&#65533;&#65533;c&#65533;Z&#65533;&#65533;&#65533;u.&#31869;&#65533;gR&#1560;<&#65533;&#49772;&#1980;&#65533;hz&#65533;.&#30792;g&#65533;,6&#65533;&#1875;&#65533;&#65533;&#65533;]&#65533;&#65533;&#65533;&#65533;&#65533;&#65533;&#65533;&#65533;^&#65533;&#65533;~&#53150;&#65533;&#238;&#65533;&#65533;.&#65533;t&#65533;&#65533;&#1006;&#65533;yF	&#65533;3&#65533;&#65533;&#65533;&#65533;&#65533;&#65533;.&#65533;&#65533;&#65533;&#65533;&#65533;&#65533;&#574;&#65533;&#65533;^&#65533; &#65533;&#65533;&#65533;4&#65533;&#65533;&#65533;&#65533;&#65533;&#65533;&#65533;&#65533;n&#65533;.U&#65533;N&#65533;&#65533;&#65533;>&#65533;&#949;&#65533;g&#65533;n?&#65533;&#65533;&#65533;&#65533;C&#65533;U^&#65533;&#65533;&#65533;&#65533;:!&#65533;&#65533;+&#65533;&#65533;&#65533;&#65533;u&#65533;?/&#65533;o&#65533;&#65533;&#65533;&#65533;&#65533;&#65533;&#65533;&#65533; &#65533;"?&#65533;$_&#65533;&O&#65533;p&#65533;O?~&#65533;Q&#65533;*&#65533;&#65533;&#65533;&#65533;&#65533;&#65533;H&#65533;&#65533;	3'&#65533;&#65533;&#65533;&#65533;&#65533;&#65533;&#65533;3&#65533;<&#65533;&#65533;&#65533;3&#65533;A_&#65533;B&#65533;&#65533;H&#65533;&#65533;L~&#65533;N&#65533;&#65533;P&#65533;@&#65533;z!&#65533;O/&#65533;9hF&#65533;&#65533;I&#65533;&#65533;&#65533;&#65533;W&#65533;
&#65533;/&#65533;&#65533;V&#65533;&#65533;K&#65533;&#65533;jO&#65533;&#65533;&#65533;
&#65533;&#65533;&#65533;Z&#65533;&#65533;&#65533;z&#65533;&#65533;&#65533;}9&#65533;u&#65533;&#65533;&#65533;&#65533;|&#65533;&#53263;&#65533;?&#65533;&#65533;_&#65533;~&#65533;}_&#65533;&#65533;~&#65533;&#65533;&#65533;&#65533;M&#65533;&#65533;&#65533;&#65533;&#65533;I&#65533;_O&#65533;&#1836;&#65533;&#65533;&#65533;&#65533;&#65533;K&#65533;P&#65533;t&#996;o&#65533;v&#65533;&&#65533;&#65533;&#65533;^&#65533;&#65533;&#65533;&#65533;&#65533;&#65533;&#65533;&#65533;&#65533;&#65533;&#65533;&#65533;?&#65533;&#65533;&#65533;&#65533;&#65533;_&#65533;&#65533;O&#65533;&#65533;I&#65533;/&#65533;I&#65533;&#65533;&#65533;&#65533;&#65533;&#65533;_&#65533;&#65533;E&#65533;&#65533;&#65533;&#65533;&#65533;&#65533; e&#65533;%<3&#65533;&#65533;&#65533;&#65533;?&#65533;&#65533;_&#65533;&#65533;&#65533;&#1439;&#65533;&#65533;&#65533;&#65533;&#65533;&#65533;&#65533;&#43151;&#65533;&#65533;<&#65533;&#65533;&#65533;&#65533;&#65533;&#65533;&#65533;"/&#65533;&#65533;&#65533;h'&#65533;&#65533;o&#65533;~&#65533;&#65533;&#65533;&#65533;&#65533;_&#65533;&#65533;O&#65533;&#65533;&#65533;&#65533;O&#65533;&#65533;&#65533;B$X&#65533;&#65533;A&#65533;A	&#65533;&#65533;C&#65533;
C1&#65533;X&#65533;&#65533;&#330;!&#65533;&#65533;&#1056;@&#65533;&#65533;J&#65533;zH&#65533;`G&#65533;)Q&#65533;&#65533;&#65533;&#65533;&#65533;&#65533;V/e&#65533;|I &#65533;&#65533;7&#65533;&#65533;&#65533;&&#476;*'&4&#65533;&#65533;&#65533;Q&#65533;I&#65533;
]&#65533;&#65533;iS&#65533;O&#65533;UZ&#65533;&#65533;&#1372;T&#65533;N&#65533;U&#65533;D&#65533;2&#65533;r5i&#65533;&#65533;M&#65533;&#65533;&#65533;	`W0Q-&#65533;&#65533;ZWh[&#65533;&#65533;R&#65533;l&#65533;
M&#65533;&#65533;&#65533;&tH&#65533;%&#987;s	B&#280;q&#65533;A&#529;O&#65533;&#65533;l&#65533;r&#21057;5&#65533;&#65533;3rc&#607;%2<&#65533;rt&#65533;&#65533;D&#65533;qI&#1359;'_&#65533;X&#65533;&#65533;Z&#65533;&#65533;C&#65533;\&#65533;&#65533;&#65533;&#65533;&#65533;&#65533;&#65533;&#65533;&#65533;&#65533;&#65533;&#597;/g&#65533;&#65533;&#65533;K&#65533;&#65533;1N&#65533;&#65533;&#65533;Y&#65533;21&#65533;m&#65533;=&#65533;j &#65533;&#65533;?~^>yf&#65533;6&#65533;&#65533;tn&#1866;w&#65533;&#65533;&#65533;v&#65533;&#65533;i&#65533;&#65533;|&#65533;n&#65533;&#65533;&#65533;'&#1998;+)?&#65533;&#65533;&#65533;=&#65533;v&#65533;&#753;&#65533;&#65533;c&#65533;?&#65533;&#65533;&#1083;&#65533;
&#65533;&#65533; &#418;C+B&#65533;&#65533;&#65533;*&#65533;&#65533;$4&#65533;&#65533;(B&#65533;&#65533;n&#293;&#65533;"L&#65533;&#65533;&#65533;&#65533;&#65533; &#65533;K&#65533;&#65533;C&#65533;.&#65533;&#1923;q&#65533;&#65533;*&#65533;m&#65533;&#202;Li<&#65533;d&#65533;&#147;@<q&#65533;5T&#65533;&#505;&#65533;&#65533;,/&#65533;1&#65533;=&#65533;z&#1264;#&#65533;&#156;&#65533;&#65533;-&#65533;&#17268;&#65533;d&#65533;&#65533;&#65533;B<=&#65533;&#65533;&#65533;J>&#65533;r&&#65533;&#65533;4+&#65533;&#65533;&#65533;&#65533;
&#65533;&#65533;&#65533;I&#65533;\T&#536;`&#65533;y&#65533;&#65533;L&#65533;+&#65533;jT=&#65533;^s2(&#1884;M&#65533;*K&#65533;&#65533;&#65533;&#65533;&#65533;E&#65533;&#65533;/4&#4099;&#65533;&#65533;T&#65533;L&#65533;"e&#65533;&#65533;4&#65533;&#65533;&#65533;u@&#65533;ne2%&#65533;T&#65533;!&#65533;&#65533;&#65533;Y1UQ&#65533;&#65533;&#65533;&#65533;GDS&#65533;(s&#65533;&#65533;=&#65533;&#65533;&#631;WFK5T	&#65533;r.&#65533;f&#65533;&#65533;&#65533;V&#65533;h&#65533;1.&#65533;&#65533;v&#65533;y}&#65533;&#65533;_&#65533;E&#65533;C&#65533;B&#65533;S&#65533;&#65533;&#65533;TC`m&#65533;n(2&#65533;&#65533;:&#65533;-&#65533;&#65533;&#65533;&#65533;&#65533;&#1264;#&#65533;]&#65533;,&#65533;|&#65533;&#65533;&#65533;M&#65533;c=Q-&#65533;&#65533;&#65533;3a%m5v&#65533;2&#65533;T&#65533;&#33134;e@y&#65533;&#65533;&#65533;&#65533;70&#65533;9*EZ&#65533;1&#65533;&#65533;&#65533;=w&#65533;`t&#65533;K&#65533;i&#60922;&#65533;d&#65533;&#65533;&#65533;Y&#65533;&#1810;e&#65533;&#65533;&#65533;s
&#65533;fE&#65533;[&#1448;P&#65533;|&#65533;(&#926;2U&#65533;h&#65533;U&#65533;RO&#65533;&#65533;vA&#65533;&#65533;W&#65533;x&#65533;N6&#65533;k&#65533;9&#65533;6&#65533;*&#1282;&#65533;M&#65533;&#65533;&#21641;&#65533;{&#65533;&#65533;&#65533;&#502;&#65533;#&#65533;%m&#65533;U&#65533;&#65533;A&#65533;&#65533;&#65533;4&#65533;J[&#65533;N&#301;v&#65533;&#65533;(&#65533;&#65533;b|&#65533;%w_&#65533;Q&#65533;8B&#65533;&#65533;&#65533;;&#1077;^+&#65533;k&#65533;v&#65533;R1&#65533;&#65533;X&#65533;m&#65533;&#1495;&p&#65533;&#65533;&#65533;@&#65533;d"&#65533;&#65533;E&#65533;&#65533;Q&#65533;4-+&#65533;:&#65533;&#65533;Z&#1617;&#65533;&#65533;)&#65533;&#1943;*6&#65533;U!&#65533;&#65533;&#65533;&#65533;&#65533;&#65533;sH&#65533;#&#65533;l8K
XQ&#65533;&#65533;8U&#65533;&#65533;h&#65533;&#65533;^&#65533;"&#65533;V&#546;+&#65533;&#65533;  &#65533;#Y&#65533;&#65533;`&#65533;&#65533;&#65533;F&#65533;&#65533;&#65533;5&#65533;5J&#65533;;&#65533;B&#65533;&#65533;F&#65533;&#65533;!&#65533;X&#65533;*T&#65533;&#65533;9NK&#65533;&#65533;&#65533;&#65533;&#65533;v2t&#65533;ey&#65533;r&#64682;&#65533;&#65533;\&#65533;*tw&#65533;&#65533;&#65533;&#65533;&#65533;&#65533;"(&#65533;&&#65533;&#65533;E&#65533;&#65533;]&#65533;&#65533;w&#65533;&#65533;%o &#65533;&#65533;&#65533;&#65533;f&#65533;T&#65533;"%~IH*&#65533;'&#65533;T&#65533;q2&#65533;&#65533;&#65533;H&#65533;&#65533;^&#65533;&#65533;&#65533;c+&#65533;x&#65533;Rh#&#37377;5&#65533;e&#65533;R&#65533;#&#65533;&#65533;A;`PH.&#65533;]t&#65533;16xG&#65533;&#65533;f&#65533;&#65533;&#65533;Nw&#36158;!&#65533;G&#65533;&#65533;_BFA,&#65533;(@^&#65533;H%
&#65533;Q&#65533;&#65533;&#65533;&#65533;&#65533;ly?_&#65533;b&#65533;&#65533;&#65533;&#65533;7/&#65533;&#65533;DE&#1642;b%&#65533;8&D/&#65533;&#65533;3"&#65533;Yl&#65533;}yK
H&#65533;&#65533;Eo&#65533;k&#65533;.&#65533;&#65533;M&&#65533;&#65533;5&#65533;dZ&#65533;&#65533;(&#65533;!&#65533;&#65533;&#65533;AHH&#384;&#65533;&#65533;hA8\Q&#65533;&#65533;&#65533;o&#65533;&#65533;&#687;&#65533;;"&#65533;&#65533;&h&#65533;L&#65533;Ku}&#65533;43&#65533;&#65533;&#1637;| b&#65533;P&#65533;&#65533;D&#65533;&#65533;2w&#65533;&#65533;%1X&#65533;Yd&#65533;Rz&#65533;A5D&#65533;M&#65533;&#776;%8&#65533;T&#802;&#65533;1&#65533;&#65533;DP!&#65533;fF3!&#65533;&#65533;&#65533;&#65533;`&#65533;
J&#65533;&#134;&#65533;#&#65533;*p&#65533;_ &#65533;w&#65533;&#65533;:Z&#65533;&#65533;u0&#65533;&#65533;&#65533;+Z&#65533;p&#65533;C&#65533;P&#65533;G&#65533;&#65533;&#65533;|&#65533;&#65533;&#65533;+"eU&#65533;bIK&#65533;&#65533;*&#65533;&#65533;&#65533;&#65533;b|]&#65533;J
R&#65533;&#65533;&#65533;@A&#65533;W&#65533;d&#65533;G&#65533;&#65533;(&#65533;|1&#65533;Z&#65533;Ow&#65533;B/ng&#65533;K&#65533;T&#65533;}&#65533;&#65533;Z&#65533;&#65533;&#65533;&#65533;b&#65533;&#65533;&#65533;(&#65533;&#65533;&#65533;&#65533;&#65533;&#65533;8&#65533;,R&#65533;&#65533;P&#65533;6\&#65533;&#65533;'\~JX&#65533;&#65533;/w&#65533;amk&#65533;&#65533;&#65533;&#944;&#65533;#&&#65533;VP&#65533;&#65533;&#65533;&#65533;&#65533;&#65533;&#65533;&#65533;&#65533;&#65533;0&#65533;b}w&#65533;&#1462;&#65533;w&#65533;(Yz@-&#65533;rB&#65533;&#65533;&#65533;&#65533;&#65533;&#65533;V
&#65533;@#L&#65533;&#65533;&#65533;(T&#65533;"-y1&#65533;&#65533;&#65533;&#65533;&#65533;p&#65533;XW&#65533;&#1495;V&#65533;&#65533;2 &#65533;&#65533;F!&#65533;-n<&#65533;,f&#1098;1&#65533;b&#65533;Vl&#65533;,>G
&#1254;2~ta&#65533;ZG&#65533;&#434;&#65533;&#65533;&#65533;b&#65533;[{Xw&#65533;&#65533;-F&#65533;x&#220;&#65533;&#65533;&#65533;F&#65533;&#65533;&#65533;&#65533;D&#65533;&#65533;&#65533;pgD_&#65533;&&#1896;&#65533;&#65533;%&#65533;<	
&#65533;&#647;&#65533;&#65533;}obu&#65533;g&#65533;&#65533;	&#65533;&#65533;&#65533;)v&#65533;&#65533;S:&#65533;5&#65533;qvveA3)&#65533;No&#65533;F&#65533;4&#65533;&#65533;&#65533;&#65533;j&#65533;gClF*&#65533;|&#65533;&#65533;&#65533;[Xw&#65533;&#65533;&#65533;&#65533;-.k&#65533;&#65533; E&#65533;-V&#65533;&#65533;&#65533;/&#65533;&#65533;f&&#65533;lB\&#65533;R&#65533;&#1316;&#65533;:&#65533;c&#65533;&#65533;&#334;&#407;&#65533;3/z&#65533;&#65533;HEjk&#65533;`D&#65533;&#65533;&#65533; /&#65533;&#65533;hRt+L&#65533;1&#65533;&#65533;&#65533;X&#65533;&#65533;@&#65533;&#65533;P&#65533;T&#65533;%&#65533;wQ
Q&#65533;&#65533;PC&#65533;&#65533;&#65533;c;K9&#65533;vo&&#65533;sU7&#65533;l&#1050;&#65533;&#65533;&#65533;;&#65533;&#277;&#65533;EZy&#65533;&#65533;I3&#65533;&#65533;&#65533;&#65533;E&#65533;&#65533;5?z4&#65533;0.&#65533;&#65533;X&#65533;&#65533;n&#1213;&#65533;&#65533;&#65533;v&#65533;&#65533;&#65533;&#1707;W&#65533;?&#65533;&#65533;&#65533;&#65533;&#65533;&#669;Iu&#65533;Mk&#65533;Y&#65533;9&#65533;8&#65533;&#65533; 8&#1338;,&#65533;#&#65533;QFK&#65533;&#65533;y&#65533;S&#65533;s&#65533;&#65533;w&#65533;b&#65533;D&#992;.&#65533;4&#65533;&#65533;] &#65533;'hq&#65533;#_'&#65533;&#65533;F{&#65533;k&#65533;&#65533;7&#65533;&#65533;&#65533;&#65533;&#65533;Dy &#65533;e&#65533;D&#65533;&#65533;^r&#949;%b&#65533;,E$3&#65533;	&#65533;h&#65533;)dQ&#1243;kp&#851;&#65533;&#65533;&#65533;'&#65533;_&#65533;&#65533;t&#65533;7&#65533;ENf&#65533;&#65533;&#65533;&#907;i4&#65533;p&#65533;&#65533;&&#65533;qq&#65533;!&#65533;f&#65533;&#65533;&#65533;h&#65533;&#65533;&#65533;^+&#65533;5&#65533;0&#65533;L&#65533;D&#65533;z)&#65533;J&#65533;p#*&#65533;*L|&#65533;&#65533;o<&#65533;v&#65533;&#65533;&#65533;&#65533;y&#65533;2&#65533;&#65533;Z&#65533;&#65533;N&#65533;(&#65533;P&#65533;&#1892;'=&#65533;&#65533;M&#65533;&#65533;pw0&#65533;&#65533;&#65533;&#492;&#65533;&#65533;2&#65533;"&#65533;&#65533;&#65533;}_&#65533; X&#65533;w&#1393;&#65533;&#1645;7&#65533;&#3150;&#65533; 2
Jj&#65533;&#65533;}&#65533;&#65533;m&#65533;&#65533;{U<|&#65533;&#65533;EM#&#1865;&#65533;mq&#65533;v&#65533;}&#65533;&#65533;&#65533;&#65533;&#65533;/~&#65533;{d?&#65533;K"Z&#65533;U&#65533;&#65533;&#65533;e&#65533;&#65533;&#65533;&#65533;&#65533;:&#676; mWd&#65533;&#65533;&#467;_&#65533;h&#65533;m&#65533;'&#2033;&#65533;&#65533;&#65533;&#65533;3p&#65533;&#65533;@8&#65533;&#65533;$&#65533;&#65533;H&#65533;&#65533;&#65533;!>&#65533;@&#65533;Zh&#65533;7&#65533;&#65533;Y&#65533;)Z&#65533;Y&#65533;:&#65533;&#1594;&#65533;x&#65533;-&#65533;&#65533;&#65533;#&&#65533;&#65533;e&#65533;;&#65533;0&#65533;&#65533;&#1750;&#65533;&#65533;&#65533;&#65533;W&#65533;&#65533;i&#65533;[&&#65533;&#65533;;&#65533;<[&#65533;Y&#65533;&#65533;c&#65533;A&#65533;&#65533;[&#65533;&#65533;d
d&#65533;9&#65533;&#65533;:&#65533;&#65533; &#65533;P:%&#65533; &#562;"T&#65533;&#65533;&#65533;b&#65533;&#65533;)&#65533;r&#65533;1&#65533;X&#65533;&#65533;b&#65533;&#65533;#&&#65533;y>&#65533;(-Zh&#65533;Q@Z&#65533;d&#65533;&#65533;P8&#65533;hz@&#65533;&#65533;Z&#65533;&#65533;2&#65533;h&#65533;H&#65533;@&#65533;&#65533;&#65533;!&#65533;/<&#65533;|&#65533;&#65533;&#65533;8&#24302;n&#65533;&#65533;&#65533;1&#65533;&#65533;H&#65533;&#65533;R&#65533;&#65533;K&#65533;|1&#65533;&#65533;&#65533;(&#65533;#<JL&#65533;&#65533;@&#65533;?&#65533;&#65533;&#65533;&#65533;hX&#65533;&#65533;C&#65533;8&#65533;>2&#65533;;*Ed&#65533;&#763;<<&#65533;&#65533;&#65533;&#65533;5&#65533;Z&#65533;[&#65533;j&#65533;BL-Z@&#65533;$&#65533;3L#6&#65533;&#65533;h2CZ&#65533;&#65533;&#65533;8&#65533;Yx&#65533;`&#65533;C;&#65533;6&#65533;&#674;&#65533;&#65533;k&#65533;&#65533;&#65533;AM*5&#1234;&#529; o&#65533;9o&#65533;&#65533;&#65533;&#65533;&#65533;z[&#65533;OnC&#65533;=&#65533;=S&#1760;&#65533;c&&#65533;#&#65533;;%&#65533;&#65533;gR&#65533;#\B~&#65533;U0&#65533;^&#65533;&#65533;+&#65533;q&#65533;!\&#65533;&#65533;9&#65533;b&#65533;&#65533;&#65533;k5&#65533;&#65533;/cJ&#65533;{&#65533;D&#65533;3&#65533;&#65533;6$&#65533;&#65533;dCh:&#65533;W&#65533;d&#65533;:dF&#1853;#&#65533;&#65533;&#65533;b&#65533;&#65533;&#65533;c&#65533;%)KW&#65533;&#65533;&#65533;&#542;&#65533;z&#65533;GsG/&#65533;B&#65533;&#396;;I&#65533;&#1150;{#&#65533;;%3&#65533;+O&#65533;).&#65533;8&#65533;"&#65533;&#65533;2:&#65533;W&#516;0&#65533;&#65533;&#65533;&#65533;&#65533;&#65533;&#383;r&#65533;&#65533;&#65533;&#65533;;&#65533;&#65533;&#65533;&#65533;&#65533;!&#65533;&#65533;&#65533;&#1836;3D&#65533;c&#65533;E&#65533;<Chj&#65533;3*&#65533;K&#401;$&#65533;K8k&#65533;g&#65533;&#65533; &#65533;Jr&#65533;pAI>T&#65533;K&#65533;&#65533;A&#65533;|4&#65533;&#65533;&#65533;&#65533;&#65533;&#65533;I&#65533;!G&#65533;&#65533;&#65533;&#65533;7-&#65533;
K-&#65533;9g&#65533;Q&#65533;&#65533;&#65533;&#65533;+:&#65533;V&#65533;&#65533;&#65533;JV8$&#65533;&#65533;(&#65533;D&#65533;tX&#65533;&#65533; &#65533;&#65533;:&#65533;&#65533;?&#65533;&#65533;8%Q F7&#65533;&#564;$&#65533;&#65533;h&#65533;H7&#65533;&#65533;+&#65533;&#65533;&#65533;0&#1242;c8&#65533;&#65533;k&#65533;4&#65533;=&#1907;&#65533;&#65533;|&#65533;&#65533;&#65533;9&#65533;d"&#65533;&#65533;&#65533;&#65533;C&#65533;&#65533;#%&#65533;&#65533;1&#65533;
9&#65533;u&#65533;&#65533;K&#65533;&#65533;|6&#65533;&#65533;&#65533;&#65533;&#65533;3O&#65533;MaG&#65533;i&#65533;&#65533;7||&#216;&#65533;5c&#65533;&#65533;(&#65533;x&#65533;#	&#65533;Vp( 7p&#65533;&#65533;|&#65533;&#65533;
a&#65533;&#65533;ux&#65533;&#65533;&#65533;&#65533;j&#65533;C&#65533;C4.&#65533;&#65533;&#65533;T&#65533;Q&#65533;M2&#672;&#65533;&#65533;PT&#65533;%lA&#65533;k&#65533;W&#1035;D&#65533;&#65533;&#65533;&#65533;Pu&#65533;&#65533;&#65533;1&#65533;&#65533;&#65533;#&#65533;Q%&#811;U&#315;&#65533;-&#65533;"}&#65533;&#65533;Y&#65533;2&#65533;&#65533;&#65533;DR&#65533;R&#65533;&#65533;&#65533;&#65533;&#65533;&#65533;&#65533;.L&#65533;&#65533;&#969;h05&#65533;&#65533;&#1290;&#65533;&#65533;{%&#1346;&#65533;Q&#65533;oX&#65533;&#65533;&#65533;DJ&#65533;k&#65533;&#65533;s&#1158;&#65533;z&#65533;&#65533;&#65533;p&#65533;H``&#65533;H&#65533;&#65533;H&#65533;&#65533;&#65533;E&#65533;,&#65533;|KO&#65533;&#65533;G&#65533;tJ&#65533;&#65533;G'\&#65533;T&#65533;&#65533;Q5T&#65533;&#213;+&#65533;G&#65533;NWz&#65533;'&#65533;&#65533;&#65533;j&#65533;J&#65533;&#65533;&#65533;P&#65533;b&#65533;&#39034;T&#65533;jD&#1144;?d&#65533;Up&#65533;I|HM&#65533;&#65533;q&#65533;L&#65533;&#1778;-E&#65533;;@&#65533;&#65533;0.&#65533;Q&#65533;x &#65533;1ug&#65533;'m&#65533;&#65533;&#65533;&#65533;Wi&#65533;H&#65533;X :&#65533;&#65533;2r&#65533;&#65533;&#65533;>lG&#65533;<BT&#65533;&#65533;@]&#65533;#&#65533;P&#65533;&#65533;&#65533;=#&#65533;!)O&#65533;+W&#65533;&#65533;N&#65533;7&#65533;&#65533;Q&#65533;&#65533;&#65533;2!*3f&#65533;9&#65533;1!&#1245;&#65533;U&#65533;&#1347;&#65533;q;&#65533;C&#65533;X&#65533;&#65533;V&#65533;9&#65533;&#65533;&#65533;*&#65533;Rp&#65533;&#65533;&#65533;&#65533;m&#65533;&#65533;$&#65533;mh&#65533;>&#290;&#65533;&#65533;&#65533;7&#65533;&#818;C9&#65533;&#65533;C[tBs&#65533;4&#65533;5&#65533;qT&#65533;QD;&#65533;t&#65533;(&#65533;&#65533;&#65533;O&#65533;&#65533;&#65533;;&#65533;:&#65533;&#65533; &#65533;&#65533;&#65533;&#65533;[&#65533;.QcG
\J Z&#65533;&#65533;rHd:v&#65533;B&#65533;&#65533;&#65533;&#65533;&#65533;&#65533;&#65533;730&#65533;d&#65533;R0&#65533;sXqPX*&#65533;R&#65533;M&#65533;&#65533;&#65533;t@&#65533;&#65533;QGU[N7
8(U$&#65533;.&#65533;O&#65533;&#65533;YSBW&#65533;&#65533;')YE&#65533;1&#65533;: &#65533;&#65533;Nre&#65533;&#65533;&#65533;CB&#726;&#65533;R&#65533;&#65533;&#65533;&#65533;&#65533;Kfz;mi:==&#65533;'r&#65533;	&#65533;\&#65533;&#65533;>l&#65533;[h&#65533;=&#65533;&#65533;;8&#65533;&#65533;&#65533;d&#65533;&#65533;rh0!q0&#65533;z(j&#65533;aY$j&#65533;XA&#65533;&#65533;>&#65533;&#65533;&#65533;LX&#65533;&#65533;V&#65533;&#65533;Hp&#65533;&#65533;&#65533;&#65533;B[d&#1492;&#65533;&#65533;&#65533;&#65533;u&#65533;&#65533;4Nu%5i&#65533;Y&#65533;&#65533;&L&#65533;[&#65533;}O&#65533;r&#65533;}&#65533;&#65533;i=&#65533;&#65533;,&#65533;&#65533;&#65533;"&#65533;&#65533;q&#65533;&#65533;-2&#827;\&#65533;&#65533;Jm&#65533;F&#65533;&#65533;H&#65533;"&#65533;4&#65533;a&#65533;E&#65533;&#65533;&#65533;&#65533;(aH&#65533;e&#65533;qH&#65533;l`&#65533;&#65533;]&#65533;up&#65533;&#65533;&#65533;]p-&#65533;Y J&#65533;&#912;r J&#65533; &#65533;Z&#65533;&#65533;J&#65533;&#1734;"&#65533;#&#65533;&#65533;rP &#1211;&#65533;&#65533;&#65533;&#65533;Z&#65533;&#65533;`J&#65533;&Y&#65533;^&#65533;&#317;&#65533;&#65533;&#65533;&#65533;&#65533;{B,&#65533;&#65533;2&#65533;&#65533;R&#65533;E2z@&#65533;sK&#65533;H&#65533;&#65533;`*k0&#65533;o&#65533;m&#65533;Zk0&#65533;&#65533;&#65533;&#65533;jP&#65533;&#65533;&#65533;&#65533;N^&#65533;&#65533; J&#65533;&#65533;-LI&#512;&#65533;(X&#65533;&#264;&#65533;&#1240;&#65533;&#65533;>&#65533;&#65533;&#65533;&#65533;&#65533;&#65533;%&#65533;&#65533;:&#65533;,9&#65533;g&#65533;&#65533;&#65533;&#65533;^&#1406;(&#1864;`&#65533;saf$&#65533;4A,&#65533;SM &#65533;&#65533;{&#65533;&#65533;	@_&#1227;O&#65533;+=&#65533;&#65533;3&#65533;&#65533;btC8&#65533;) &#65533;Qhcx<c8Nna&#65533;&#132;&#65533;k&#65533;&#65533;&#1158;ShP&#65533;uY`V &#65533;&#65533;&#65533;S &#65533;Ncx&#65533;&#65533;&#65533;NZ&#65533;&#65533;#&#65533;&#65533;!&#65533;b&#65533;&#65533;.&#65533;&#65533;7l&#65533;Q&#65533;&#65533;&#65533;_&#65533;&#65533;im^&#65533;2P&#13190;&#65533;J&#65533;B&#65533;@&#65533;&#65533;c&#65533;eJ&#65533;!i9&#65533;&#65533;qZB7D&#65533;&#1797;&#65533;&#518;T&#65533;5&#65533;&#65533;E&#65533;l&#65533;_&#65533;&#65533;|K&#65533;J&#65533;/U&#65533;`xe&#65533;&&#65533;&#65533;&#65533;I&#65533;&#65533;|2&#1267;>&#65533;X I&#65533;&#65533;j^&#65533;&#65533;&#65533;4&#65533;&#65533;g&#65533;&#65533;&#65533;V\&#65533;"}&#65533;C&#65533;$K&#65533;&#65533;&#65533;:&#65533;":&#65533;1&#65533;()&#65533;&#65533;h&#576;P+&#65533;&#65533;&#65533;&#320;&#65533;E&#65533;i;Q&#1406;U b0d&#65533;E&#65533;Z&#65533;&#65533;&#65533;&#65533;&#65533;&#65533;VXMp&#65533;&#65533;&#65533;[B&#65533;<@&#65533;8&#65533;&#65533;t#&#65533;TN&#65533;&#65533;&#65533;N~&#65533;P&#65533;#&#65533;k&#191;&#65533;Q
"&#65533;%&#65533;&#65533;Vp&#65533;&#65533;&#65533;&#65533;T&#65533;&#65533;&#65533;&#65533;P6&#65533;e&#65533;^&#65533;PU&#65533;\&#65533;&#65533;{&#65533;&#65533;a&#65533;&#65533;&#65533;&#65533;&#65533;Q&#273;I&#65533;;64	X@&#65533;q&#65533;\ &#65533;H0&#65533;&#65533;&#344;ZK6dC&#65533;&#65533;M+j&#65533;&#65533;&#65533;X&#65533;&&#65533;&#518;&#65533;>&#65533;&#65533;uq&#65533;\&#65533;l&#803;&#65533;T&#65533;^&#65533;.&#65533;2&#65533;~xG:&#65533;s&#65533;i&#65533;|B2"9$&#65533;$,X&#1526;&#65533;&#65533;&#65533;
&#65533;&#65533;&#1694;l&#65533;&#65533;lt&#65533;P&#65533;&#65533;&#65533;&#65533;&#65533;fB&#65533;c&#65533;&#65533;&#65533;pO'&#65533;&#65533;Y&#65533;&#65533;:n&#65533;6&#65533;K&#65533;m&#1980;D&#65533;fO&#65533;nn&#590;&#65533;&#422;n&#65533;mn&#65533;6&#65533;&#65533;&#65533;&#65533;&#65533;&#65533;&#65533;n&#65533;.n&#65533;&#65533;&#65533;&#65533;ne&#65533;&#1608;;&#65533;"b0&#65533;&#65533;z&#65533;<0&#65533;<0P&#65533;o&#65533;&#65533;o&#65533;6&#65533;W&#65533;o&#65533;op&#65533;&#65533;C>&#65533;DNd&#65533;&#65533;&#65533;0&#65533;&#65533;&#65533;o&#65533;Z&#65533;`&#65533;, !&#65533;&#65533;&#65533;^&#65533;P&#65533;Q&#65533;&#65533;U q&#65533;&#65533;F&#65533;&#65533;&#65533;p&#65533;pwq&#65533;&&#65533;&#65533;!_&#65533;_ &#65533;&#65533;&#65533;&#65533;g&#65533;&#65533;q&#65533;p&#65533;J&#65533;'r!G&#65533;&#65533;&#65533;$or%&#65533;&?&#65533;(&#65533;r(&#65533;r+&#65533;&#65533;%&#65533;&#65533;XB&#65533;&#65533;&#65533;%&#65533;&#65533;U&#65533;(s3?s&#65533;4Os5_s6os7s8&#65533;s9&#65533;s:&#65533;s;&#65533;s<&#65533;s=&#65533;s>&#65533;s?Gs&#65533;U &#65533;&#65533;xJx_&#65533;&#65533;?_tFotGtH&#65533;tI&#65533;tJ&#65533;s &#65533;&#65533;)M&#65533;tN&#65533;tO&#65533;tP&#65533;N'&#65533;XQ?uTOuU_uVouWuX&#65533;uY&#65533;uZG&#65533;q&#65533;G&#65533;u]&#65533;u^&#65533;u_/Z&#65533;	[xb&#65533;uc?vdO&#65533;c'&#65533;G&#65533;\xNPvi&#65533;vj&#65533;v	&#65533;&#65533;&#1029;&#65533;&#65533;k&#65533;vo&#65533;vp&#65533;&#65533;&#65533;	[ws?wt&#65533;qOwvowwG&#65533;W&#1028;w&#65533;wz&#65533;w{&#65533;w|&#65533;w}&#65533;w~&#65533;w&#65533;w&#65533;x&#65533;&#1992;]x&#65533;?&#65533;v@&#65533;_x&#65533;ox&#65533;x&#65533;&#65533;x&#65533;&#65533;&#65533;x&#65533;&#65533;x&#65533;&#65533;x&#65533;&#65533;x&#65533;&#65533;x&#65533;&#65533;x&#65533;&#65533;x&#65533;y&#65533;y&#65533;/y&#65533;?y&#65533;Oy&#65533;_y&#65533;oy&#65533;y&#65533;&#65533;y&#65533;&#65533;y&#65533;&#65533;y&#65533;&#65533;y&#65533;&#65533;y&#65533;&#65533;y&#65533;&#65533;y&#65533;&#65533;y&#65533;z&#65533;z&#65533;/z&#65533;?z&#65533;Oz&#65533;_z&#65533;oz&#65533;z&#65533;&#65533;z&#65533;&#65533;z&#65533;&#65533;z&#65533;&#65533;z&#65533;&#65533;z&#65533;&#65533;z&#65533;&#65533;z&#65533;&#65533;z&#65533;{&#65533;{&#65533;/{&#65533;?{&#65533;O{&#65533;_{&#65533;o{&#65533;{&#65533;&#65533;{&#65533;&#65533;{&#65533;&#65533;{&#65533;&#65533;{&#65533;&#65533;{&#65533;&#65533;{&#65533;&#65533;{&#65533;&#65533;{&#65533;|&#65533;|&#65533;/|&#65533;?|&#65533;O|&#65533;_|&#65533;o|&#65533;|&#527;|&#607;|&#687;|&#767;|&#65533;&#65533;|&#65533;&#65533;|&#65533;&#65533;|&#65533;&#65533;|&#65533;}&#65533;}&#65533;/}&#65533;?}&#65533;O}&#65533;_}&#65533;o}&#65533;}&#1551;}&#1631;}&#1711;}&#1791;}&#65533;&#65533;}&#65533;&#65533;}&#65533;&#65533;&#65533;}&#65533;&#65533;}&#65533;~&#65533;~&#65533;/~&#65533;?~&#65533;O~&#65533;_~&#65533;o~&#65533;~&#65533;~&#65533;~&#65533;~&#65533;~&#65533;&#65533;~&#65533;&#65533;~&#65533;&#65533;~&#65533;&#65533;~&#65533;&#65533;&#65533;/&#65533;?&#65533;O&#65533;_&#65533;o&#65533;&#65533;&#65533;&#65533;&#65533;&#65533;&#65533;&#65533;&#65533;&#65533;&#65533;&#65533;&#65533;&#65533;&#65533;&#65533;&#65533;&#65533;&#65533;&#65533;&#65533;&#65533;&#65533;&#65533;&#65533;&#65533;&#65533;&#65533;&#65533;&#65533;&#65533;&#65533;&#65533;&#65533;&#65533;&#65533;&#65533;W&#65533;V&#65533;G&#65533;,h&#65533; &#132;
2l&#65533;&#65533;!&#264;'R&#65533;h&#65533;"&#396;7r&#51760;&#65533;# "G&#65533;,)r&#65533;&#468;*W&#65533;l&#65533;&#65533;%&#792;21V2i&#65533;&#65533;&#65533;&#65533;:w&#65533;&#65533;&#65533;&#65533;'P&#65533; oE&#65533;(&#1188;J&#65533;2uY&#65533;&#65533;&#860;M&#65533;R&#65533;j&#65533;&#65533;&#1040;PM&#65533;&#65533;&#65533;+&#1584;b?n5)u,&#1716;j&#65533;&#65533;Z&#65533;dW&#65533;&#65533;r&#65533;&#1197;;&#65533;&#65533;[&#65533;g&#65533;&#65533;&#65533;&#65533;w&#65533;&#1788; &#65533;&#65533;-l&#65533;&#65533;T&#65533;y&#65533;"n&#65533;&#65533;&#65533;&#65533;&#65533;y	C&#65533;l&#65533;2M&#65533;z)c&#65533;&#65533;&#65533;&#65533;A&#65533;o9&#65533;.m&#65533;&#65533;&#11724;O&#65533;n]XtY&#1198;g&#65533;N&#65533;&#65533;&#65533;&#65533;&#1722;w&#65533;&#65533;U6&#65533;&#65533;&#145;&#65533;&#1946;{8&#65533;&#65533;=}C&#65533;&#65533;9t&#65533;&#353;&#65533;n&#65533;&#65533;F&#65533;E&#65533;s&#65533;q:&#65533;&#65533;&#65533;&#467;&#65533;U&#65533;&#65533;&#65533;&#44611;&#65533;)~=&#65533;&#65533;&#65533;o&#65533;&#65533;oy&#65533;&#65533;&#65533;&#65533;&#65533;&#65533;=&#65533;f%,&#65533;7 t&#65533;&#65533;&#65533;*8&#65533;&#65533;&#65533;&#65533;$&#65533;xP&#65533;&#65533;Rx&#65533;&#65533;b&#65533;&#65533;&#65533;r&#65533;&#65533;&#65533;!&#65533;8&#65533;&#65533;%&#65533;x&#65533;&#65533;)&#65533;&#65533;&#65533;&#65533;-&#65533;&#65533;&#65533;&#65533;1&#65533;8&#65533;&#65533;5&#65533;x&#12575;@&#65533;YI&#65533;&#65533;&#65533;#&#65533;A
9$&#65533;Ey$&#65533;I*&#65533;&#65533;$&#65533;M:&#65533;$&#65533;QJ9%&#65533;UZy&#65533;&#65533;&#65533;<(&#65533;#Zz&#65533;&#65533;&#65533;>&#65533;&#65533;%&#65533;e&#65533;i&&#65533;g&#65533;&#65533;&&#65533;c&#65533;&#65533;&#65533;k&#65533;&#65533;&&#65533;u&#65533;i'&#65533;w&#65533;'&#65533;s&#65533;&#65533;&#65533;{&#65533;'&#65533;&#65533;
j(&#65533;&#65533;*&#65533;(&#65533;&#65533;:z&#65533;<J:)&#65533;&#65533;Zz)&#65533;&#65533;j&#65533;)&#65533;&#65533;z&#65533;)&#65533;&#65533;&#65533;:*&#65533;&#65533;&#65533;z*&#65533;&#65533;&#65533;&#65533;*&#65533;&#65533;&#65533;&#65533;*&#65533;&#65533;&#65533;:+&#65533;&#65533;&#65533;z+&#65533;&#65533;&#65533;+&#65533;&#65533;&#65533;&#65533;+&#65533;&#65533;
;,&#65533;&#65533;{,&#65533;&#65533;*&#65533;,&#65533;&#65533;:&#65533;,&#65533;&#65533;J;-&#65533;&#65533;Z{-&#65533;&#65533;j&#65533;-&#65533;&#65533;z&#65533;-&#65533;&#65533;;&#60619;&#65533;{.&#65533;&#39611;.&#65533;&#65533;&#65533;&#65533;.&#65533;&#65533;&#65533;;/&#65533;&#65533;&#65533;{/&#65533;&#65533;&#65533;/&#65533;&#65533;&#65533;&#65533;&#65533;&#65533;&#65533;<0&#65533;|0&#65533;	+&#65533;0&#65533;&#65533;N&#65533;0&#65533;K<1&#65533;[|&#65533;&#65533;"&#65533;b&#65533;1&#65533;{&#65533;1&#65533;k2&#65533;%&#65533;|2&#65533;&#65533;2&#65533;-&#65533;&#65533;2&#65533;&#65533;&#65533;3&#65533;5&#65533;|&#65533;&#666;&#65533;3&#65533;=&#65533;&#65533;&#65533;&#65533;?=4&#65533;8]4&#65533;I+]&#65533;&#65533;K;&#65533;4&#65533;75&#65533;U[&#65533;&#65533;&#65533;Wk&#65533;5&#65533;2g&#65533;5&#65533;ak=&#65533;&#65533;e&#65533;=4&#65533;g&#65533;&#65533;&#65533;&#65533;i&#65533;&#65533;6&#65533;'&#65533;7&#65533;uw<&#65533;&#65533;y&#65533;&#65533;0&#65533;{&#65533;&#65533;&#65533;&#65533;_>8&#65533; &#65533;]8&#65533;&#65533;{&#65533;&#65533;;&#952;&#65533;'&#65533;&#65533;&#65533;M&#65533;&#65533;&#29561;&#26483;&#889;&#30815;&#65533;&#65533;sM&#65533;&#65533;_&#65533;&#65533;&#65533;;&#890;&#65533;'&#65533;&#65533;&#65533;L&#65533;&#65533;&#65533;&#62267;&#65533;&#65533;&#827;&#65533;&#65533;&#65533;&#65533;&#65533;&#339;L&#65533;&#65533;&#65533;&#65533;&#65533;&#65533;&#65533;[&#828;&#65533;&#65533;O&#65533;&#65533;&#65533;+L&#65533;&#65533;&#65533;&#65533;&#65533;&#65533;&#65533;&#65533;&#765;&#65533;&#65533;c-&#600;&#65533;&#65533;&#65533;-&#65533;&#65533;&#65533;W&#65533;&#65533;&#65533;&#65533;&#766;&#65533;&#65533;&#65533;&#65533;&#65533;&#65533;_&#65533;&#65533;&#65533;&#65533;&#65533;&#65533;&#65533;&#65533;&#65533;&#65533;&#65533;&#65533;Id&#65533;4`%&#65533;&#65533;20&#65533;\&#65533;#&#65533;	>&#65533;&#65533;&#65533; /&#65533;&#65533;r&#65533;&#65533;&#65533;;&#65533;&#65533;&#65533;&#65533;!<!	Qh&#65533;&#65533;p&#65533;.T![XAIdLg&#65533;8 6&#65533;Cn&#65533;&#65533;>&#65533;!{&#65533;
&#65533;&#65533;D<&#65533;&#65533;hD%"q&#65533;Nl"&#65533;(&#65533;'N1&#65533;T&#65533;&#65533;&#65533;X&#65533;-b&#65533;&#65533;Z&#65533;"&#65533;(F/&#65533;1&#65533;I< &j&#65533;,&#65533;&#65533;&#65533;&#65533;&#65533;&#65533;&#65533;%&#65533;9VK&#65533;%	 !&#65533;   ,&#65533; &#65533; &#65533;&#65533; &#65533; H&#65533;&#65533;&#65533;&#65533;*\&#560;&#65533;&#199;#J&#65533;H&#65533;&#65533;&#331;3j&#65533;&#65533;p&#65533;C&#65533;I&#65533;&#65533;&#595;(S&#65533;\	 &#727;0c&#668;I&#65533;&#65533;&#833;8X&#65533;&#65533;&#65533;&#991;@&#65533;
j&#65533;GXA&#65533;&#65533;&#1255;P&#65533;&#65533;DjA).&#65533;j&#65533;&#693;&#65533;W&#65533;Z&#1561;SD&#1583;h&#1258;]&#65533;&#65533;Y9deK&#65533;&#65533;&#1915;&#65533;&#1512;^&#65533;&#65533;V&#65533;`&#946;U+^&#792;k&#65533;rK&#65533;L9&#65533;_&#65533;p?T&#65533;&#825;3&#65533;&#134;3&#65533;L&#65533;&#65533;&#65533;|&#65533;8&#890;u&#65533;&#65533;S&#65533;X&#65533;&#65533;&#65533;&#65533;&#352;&#65533;,{&#65533;&#65533;o&#434;&#65533;&#65533;N|+&#65533;pG&#65533;.&#956;&#65533;P&#65533;A&#65533;&#65533;&#40762;&#65533;&#65533;&#65533;&#65533;"=~&#65533;&#65533;&#65533;&#65533;&#65533;*&#65533;=&#65533;&#65533;&#65533;&#65533;&#65533;&#65533;J&#65533; ]&#65533;&#65533;&#65533;&#65533;&#65533;KDpp.U&#65533;&#65533;&#65533;&#65533;&#65533;&#65533;b&#65533;&#65533;&#65533;x&#65533;&#65533;W&#65533;6Y6h	X(&#65533;@&#65533;W&#65533;c&#1613;&#65533;&#65533;&#65533;B
&#65533;&#65533;&#65533;K &#65533;Sn&#1097;&#65533;&#65533;t&#65533;8\&#65533;^&#65533;B`l&#65533;N&#65533;&#65533;&#65533;&#65533;&#65533;<&#65533;v?1Bn&#65533;a&#65533;AG]&#65533;&#13486;i&#65533;Bzq&#65533;#{*.&#65533;&#17755;f&#65533;B&#65533;YWY&#65533;&#22034;&#65533;6&#65533;)\(N&#65533;	&#65533;p
f&#65533;&#65533;&#65533;&#65533;v<&#65533;V&#65533;Xq&#65533;i\H$&#65533;|&#65533;ihg&#65533;&(V&#65533;&#65533;(p<4&#65533;l&#65533;=j&#65533;`f=&#65533;&#65533;\&#65533;uy&#65533;t&#65533;(NG&#65533;&#65533;&#65533;@o&#65533;&#65533;jTG&#65533;  g&#65533;&#65533;ej&#65533;&#65533;j&#65533;Se&#65533;(y-&#1705;&#65533;&#65533;U&#65533;&#65533;&#65533;&#65533;h&#65533;&#65533;*&#65533;NY&#65533;&#1890;~&#65533;&#65533;C&#1097;jjs&#65533;9&#65533; 4J&#65533;&#65533;3I&#65533;d&#65533;p&#65533;&#65533;j&#65533;&#65533;&#65533;&#65533;nL&#1466;z&#65533;X*&#65533;&#65533;&#65533;&#65533;&#65533;&#65533;&#65533;&#65533;u&#65533;&#65533;jK&#65533;Ke%f&#65533;&#65533;&#65533;%V&#65533;*kP&#65533;&#65533;&#65533;F&#1077;&#65533;]a&#65533;n&#65533;&#65533;Rg&#65533;~&#65533;!+&#65533;&#65533;&#65533;&#65533;&W&#65533;&#65533;&#1808;&#65533; &#65533;8*&#65533;~&#65533;k&#65533;&#65533;U&#65533;nK&#65533;Z&#65533;&#65533;*&#65533;&#65533;&#65533;ykf&#65533;&#1102;,&#65533;&#65533;<}r&#65533;&#65533;&#65533;&#65533;&#65533;R-og*E(=-&#65533;*&#65533;o&#65533;-&#65533;&#65533;&#65533;&#65533;&#65533;"&#65533;/&#65533;dj&#65533;R&#65533;z&#65533;&#65533;C&#65533;&#65533;&#65533;&#65533;$
(s&#65533;-&#65533;&#1903;&#65533;&#136;&#65533;|&#65533;&#65533;&#65533;w&#1984;&#65533;-&#65533;/&#65533;>8&#1992;&#65533;8&#65533;7&#65533;&#65533;&#65533;G&#65533;&#65533;On&#65533;&#65533;gn&#65533;&#65533;w&#65533;&#65533;&#65533;&#65533;&#65533;&#34899;^&#65533;/&#65533;&#65533;&#65533;&#65533;/&#65533;KqE&#43827;&#65533;&#65533;&#65533;&#65533;^8&#65533;&#65533;&#65533;&#65533;&#28687;&#65533;&#65533;+w&#65533;&#144;&#65533;w&#65533;b&#65533;&#65533;&#65533;'&#65533;&#65533;&#65533;&#65533;7&#65533;&#65533;&#65533;&#65533;G/&#65533;&#65533;&#65533;Wo&#65533;&#65533;&#65533;g&#65533;&#65533;&#65533;&#65533;&#65533;B-&#65533;L&#65533;K2&#65533;&#65533;&#65533;&#65533;&#65533;&#65533;&#818;&#65533;&#65533;&#65533;&#65533;B&#65533;&#65533;&#65533;g/&#65533;&#65533;t&#65533;&#65533;&#65533;&#65533;&#65533;"
&#65533;&#65533;&#65533;&#65533;&#65533;&#65533; &#65533;G&#65533;P&#65533;,&#65533;&#65533;&#65533;2&#65533;&#65533;&#65533;&#65533;&#65533;8&#65533;&#65533;&#65533;D -&#65533;&#65533;j&#65533;&#65533; &#65533;?8B&#65533;0&#65533;l&#65533;&#65533;&#65533;G
Z&#65533;&#65533;&#65533;H&#65533;&#65533;@&#65533;&#65533;&#65533;6&#65533;&#65533;.rA&#65533;&#65533;&#65533;?^&#65533;&#65533;@&#65533;&#65533;&#65533;&#65533;HL&#65533;&#65533;&#65533;&#65533;&:&#65533;P&#65533;&#65533;&#65533;H&#65533;*Z&#65533;X&#802;(&q-z&#65533;n&#65533;0&#65533;&#65533;&#65533;E*&#65533;M!t&#65533;&#65533;  &#65533;&#65533;&#65533;-&#65533;j&#65533;&#65533;&#65533;H&#65533;7&#65533;&#65533;u&#65533;&#65533;&#1912;G<&#65533;Q&#65533;&#65533;&#65533;&#65533; &#65533;HH8&#65533;x&#803;"&#65533;&#65533;F:&#65533;}L&#65533;&#65533;&#65533;
DB&#65533;u&#65533;Z%&#65533;F&#65533;&#65533;&#65533;&#65533;&#65533;D (&#65533;&#65533;FKb&#1169;&#65533;&#65533;,B&#65533;&#65533;Q&#65533;&#65533;&#65533;cI&#65533;&#65533;@&#65533;s,&#65533;&#65533;JWnrn&#65533;&#65533;%(&#65533;I&#65533;b&#65533;R k$)&#65533;IX&#65533;&#65533;~&#908;f3&#65533;&#65533;JjB&#1242;&#65533;l&&#65533;xi&#65533;nz&#65533;&#65533;&#65533;8&#65533;&#65533;L8
&#65533;&#65533;&#65533;+&#65533;&#65533;No&&#65533; &#65533;&#65533;&#65533;&&#65533;&#65533;z&3&#65533;&#65533;&#65533;A&#65533;&#65533;L>s&#65533;&#65533;&#65533;,B&#65533;&#65533;Q:S&#65533;&#65533;&#65533;&#65533;@tyJ9&#65533;s&#65533;&#65533;$"	&#65533;&#457;"&#65533;&#65533;&#65533;h6g&#65533;&#65533;_B&#65533;&#65533;&#65533;(H7*&#1169;6&#65533;&#65533;(&#65533;d%&#65533;&#65533;&#65533;D&#65533;&#65533;&#65533;&#65533;K&#65533;P&#65533;&#65533;&#65533;&#65533;&#65533;&#65533;e&#65533;Z&#65533;Q&#65533;&#65533;&#65533;&#65533;Boj&#65533;m&#65533;m+&#65533;&#65533;&#65533;&#65533;>&#65533;&#65533;&#139;&#65533;&#65533;bT&#65533;X&#65533;u2&#65533;JV>&#65533;&#65533;0#B&#65533;jIyjU&#65533;yMQEk&#65533;:&#65533;&#65533;0&#65533;oM&#65533;[2W6&#149;&#65533;w&#65533;&#65533;\&#65533;Z&#1534;&#65533;5&#65533;&#65533;&#65533;`&#65533;J&#65533;&#65533;v&#65533;&#65533;U&#65533;a&#65533;&#65533;&#65533;&#65533;&#65533;&#65533;&#65533;^'&#65533;F&#65533;&#65533;&#65533;&#65533;&#65533;&#65533;2rS&#65533;&#65533;&#65533;&#65533;x&#364;A&#65533;&#65533;&#65533;Y&#65533;"a&#65533;a	&#65533;G&#65533;&#65533;&#65533;&#65533;&#1644;&#65533;lgK&#65533;&#65533;&#65533;&#65533;&#65533;&#65533;&#65533;&#65533;-;!r&#65533;\&#65533;&#65533;&#65533;,&#65533;n&#65533;YU&#65533;Q&#65533;&#65533;8cE&#65533;&#65533;W&#65533;q&#65533;u&#65533;L&#65533;K&#65533;&#65533;Z&#65533;&#65533;&#65533;edSjIW&#65533;&#65533; (E&#65533;&#65533;&#1885;6&#20008;&#65533;C&#65533;&#65533;S&#65533;e&#65533;&#180;c|&#65533;+&#65533;&#65533;&#65533;&#65533;&#65533;&#65533;&#65533;/~&#65533;&#65533;&#65533;&#65533;&#65533;&#65533;&#65533;&#65533;0&#65533;&#65533;&#65533;&#65533;&#65533;3&#65533;&*k[&#65533;`&#65533;W%&#65533;&#65533;s&#65533;]S&#65533;&#65533;&#65533;&#944;&#65533;&#715;&#403;&#65533;&#65533;&#65533;&#65533;U&#65533;&#65533;&#65533;&#65533;f&#65533;&#65533;(&#65533;o&c&#65533;&#65533;~&#65533;&#65533;&#65533;&#65533;&#65533;&#65533;gL&#65533;&#1752;&#65533;&#59245;LuZ?&#65533;s&#65533; V&#65533;,&#65533;8&#65533;&#65533;T &#65533;&#65533;g*&#65533;+&#65533;;&#65533;&#65533;<&#65533;&#65533;(&#65533;&#65533;&#65533;D&#65533;8&#65533;&#65533;r&#65533;W&#65533;e&#65533;"&#291;&#65533;jD_&#65533;&#65533;&#65533;&#65533;Ug/|9&#65533;"&#65533;&#65533;C#&#65533;&#65533;Cs&#65533;&#65533;L&#65533;;&#65533;f)W&#65533;/Vn&#65533;h&#65533;&#65533;&#65533;^&#65533;\&#1291;&#65533;&#65533;&#65533;&#65533;P&#65533;&#65533;&#65533;&#65533;&#1660;_&#65533;B&#65533;&#65533;^&#65533;v&#65533;&#65533;&#65533;e	&#65533;&#65533;X,?&#1168;&#65533;&#65533;w&#65533;&#65533;VQ*&#65533;&#65533;&#1445;&#65533;E i&#65533;&#65533;&#649;&#65533;&#65533;|&#65533;l&#65533;&#65533;&#65533;&#65533;&#65533;U	&#65533;wK&#65533;R&#1683;&#65533;&#65533;./&#65533;&#65533;G&#65533;y&#65533;NVcR&#65533;,N&#65533;&#65533;&#65533;&#65533;,h&#65533;&#65533;&#65533;&#65533;Q{{&#65533;)&#65533;&#65533;&#65533;&#65533;&#710;&#65533;&#65533;d&#65533;4&#65533;&#605;&#65533;e&#65533;&#65533;&#65533;B~H+R&#65533;&#65533;&#65533;&#65533;4&#65533;&#65533;$&#65533;&#65533;&#65533;|&#65533;R&#65533;&#65533;&#65533;&#65533;N&#65533;]&#65533;H[&#65533;&#65533;&#65533;^	A&#65533;&#65533;b#|&#1518;&#65533;&#65533;5&#65533;&#65533;&#53486;&#65533;&#981;~&&#65533;7r&#65533;&#65533;&#578;&#65533;&#65533;e&#65533;&#65533;&#65533;j)&#65533;&#65533;#&#65533;&#65533;&#65533;&#65533;Wf&#65533;X&#65533;&#65533;&#65533;&#65533;&#65533;)/=G&#65533;nt!&#65533;^&#65533;&#65533;&#65533;&#65533;&#65533;&#65533;!&#65533;&#65533;sF&#65533;-&#65533;t&#65533;&#65533;&#65533;&#65533;&#1159;m/=&#1546;=&#65533;&#65533;&#65533;&#65533;Lgs&#1445;&#65533;&#65533;m&#65533;#[C&#65533;|&#65533;&#65533;&#65533;&#65533;.&#65533;&#65533;h&#65533;&#65533;K0&#65533;&#1857;&#65533;3&#65533;[7&#65533;&#65533;&#65533;-7&#65533;&#65533;<!]d&#65533;&#65533;Q8&#65533;X"&#65533;T&#65533;,eNp&#65533;&#65533;w&#65533;V&#65533;5&#65533;&#65533;&#65533;&#65533;?&#65533;&#65533;^&#65533;&#570;&#65533;&#2042;Z&#65533;&#65533;&#25603;&#65533;&#48211;X&#1113;&#65533;u&#65533;C&#65533;R&#65533;&#65533;&#65533;!$&#65533;O&#65533;L&#65533;o&#65533;&#65533;|&#65533;&#65533;&#65533;&#65533;&#65533;&#65533;&#65533;&#65533;&#65533;)&#65533;&#584;&#65533;w&#65533;c&#65533;&#65533;&#65533;>&#65533;&#65533;S&#65533;&#65533;&#65533;&#65533;&#65533;5&#65533;{&#65533;-/&#65533;e&#65533;&#65533;&#65533;!]u.&#65533;&#65533;&#65533;&#65533;<&#1778;|:&#65533;=M}&#65533;&#164;&#65533;&#1908;2&#65533;&#65533;:&#946;&#65533;&#65533;&#65533; &#65533;~K&#65533;?[&#65533;&#65533;N&#65533;G&#65533;&#65533;&#65533;~&#65533;&#65533;&#65533;&#65533;&#65533;=qk&#65533;&#65533;3\&#65533;G]&#65533;&#65533;x&#65533;&#65533;O&#65533;&#65533;kt4T&#65533;Da&#65533;6t&#65533;O&#65533;l	&#65533;s:&#65533;L&#65533;&#65533;~&#65533;U&#806;b&#65533;&#65533;j&#65533;gb&#65533;fhFRyyqr'&#65533;Ghqm&#65533;f|&#65533;7h<7h&#65533;{%&#65533;F&#551;&#65533;F7&#65533;`&#65533;`&#65533;pwqA&#65533;x.&#65533;e&#65533;p{6~&#65533;]/&#65533;&#65533;w}o1&#65533;&#65533;r&#65533;N&#65533;H&#65533;&#65533;gXtZ&#65533;j&#65533;V&#65533;WM)&#65533;&#65533; &#65533;qA8&#65533;&#65533;a\(}&#65533;T&#1255;j&#65533;h&#65533;D&#65533;&#1671;c&#65533;7e&#65533;5W&#65533;L9&#65533;h&#65533;Uu
8gS&#65533;&#65533;&#65533;DJ&#65533;&#65533;0&#65533;&#65533;&#65533; p&#65533;zN&#65533;wg&#65533;DV&#65533;&#65533;&#65533;\&#65533;&#65533;|R8sx'n&#65533;&#65533;&#65533;&#65533;c&#65533;%&#65533;&#65533;&#65533;~&#65533;&&#65533;&#65533;&#65533;~"&#65533;&#65533; W &#65533;
&#65533;
oX&#65533;(b&#65533;e&#65533;@&#65533;DV&#65533;v&#65533;x&#65533;hp&#65533;8R&#65533;&#65533;m3&#65533;P&#65533;n&#65533;&#65533;x`&#65533;c^&#65533;&#65533;#A&#65533;&#65533;0&#65533;
&#65533;&#2000;;&#65533;@&#65533;7&#65533;&#65533;P&#65533;z>&#65533;&#65533;&#65533;&#727;qe&#65533;r&#65533;&#65533;H&#65533;Hq&#65533;&#65533;&#65533;&#1816;b&#679;&#65533;&#344;w]&#65533;oz_v&#65533;&#65533;F &#65533;&#65533;&#65533;P&#65533;(d&#65533;&d&#65533;&#65533;j&#65533;Vk"FM&#65533;x&#65533;Y&#65533;&#65533;&#65533;u}&#65533;&#65533;u6q&#65533;&#65533;K&#65533;&#65533;}&#65533;&#65533;&#65533;v&#65533;C	&#65533;@&#65533;>&#1472;&#65533;&#65533;zI&#65533;&#65533;&#65533;&#65533;&&#65533;	&#65533;q(&#65533;&#65533;x&#65533;@&#65533;H[7i7H&#65533;&#65533;n&#65533;&#65533;g6&#65533;&#65533;&#65533;&#65533;&#65533;&#65533;&#65533;#&#65533;&#65533;/	&#65533;I?&#65533;&#65533;y&#65533;g&#65533;x(&#65533;&#65533;p&#65533;qbis*&#65533;&#65533;@&#65533;i&#65533;'&#65533;fMy{zdY&#65533;&#65533;m&#65533;&#65533; &#65533;&#65533;&#65533;PX	&#65533;z&#65533;Y&#65533;&#65533;;YTK&#1557;&#1126;`&#65533;&#65533;
&#65533; 
&#65533;&#65533;K&#65533;D	&#65533;&#65533;&#65533;&#65533;>&#65533;&#65533;@!&#65533; (S&#65533;y&#65533;&#65533;&#65533;&#65533;C&#4842;&#65533;&#65533;&#65533;Y&#65533;&#65533;&#65533;&#65533;&#321;&#65533;&#65533;q&#65533;&#65533;&#65533;]&#1142;\0&#25720;5<&#65533;DN&#65533;V&#65533;@m&#65533;6&#65533;&#65533;&#65533;&#65533;FqP1HF&#1611;&#65533;D?&#65533;(&#65533;&#65533;w&#65533;d&#65533;&#65533;tVL &#65533;&#65533;\,gx&#65533;(&#65533;U&#65533;b&#65533;(&#65533;}&#65533;&#65533;&#65533;b&#65533;&#65533;&#65533;9k&#65533;w&#65533;&#65533;L&#546746;9&#65533;N&#65533;&#65533;v&#65533;\&#602;&#65533;H&#65533;&#65533;d&#65533;&#65533;|F&#65533;g&#65533;(`&#65533;&#65533;&#49750;#u&#65533;&#65533;R&#65533;9m&#65533;m&#65533;I&#65533;&#65533;'&#65533;M&#65533;|&#65533;&#65533;&#65533;9&#65533;&#65533;uJcV&#65533;q&#65533;&#65533;h&#65533;Z&#65533;{&#65533;X}&#65533;ie
X&#65533;&#65533;&#65533;@&#65533;&#65533;^&#65533;xQbH&#65533;8&#838;y&#412;&#65533;y&#65533;v&#65533;`Tw&#65533;_&#65533;K&#591;&#660;&#65533;&#65533;W&#65533;$
&#65533; &#65533;&#65533;&#65533;{&#65533;g&#65533;yz'&#65533;z&#65533;k&#65533;X J&#65533;PI&#65533;&#356;&#65533;&#65533;9QWzF&#65533;&#65533;(O7zS&#65533;&#65533;[A&#65533;;8~4&#65533;&#65533;s&#65533;6&#65533;j&#65533;]3z_&#32166;QeZv'LI&#65533;&#264;`u&#65533;Mqihkwj&#65533;&#65533;&#65533;&#65533;
&#65533;&#65533; ^O&#65533;Or:&#65533;t&#65533;K$&#65533;6&#65533;&#65533;&#65533;&#1511;v'k&)&#65533;&#65533;1Z&#65533;&#65533;F&#65533;&#65533;&#65533;J&#65533;&#65533;v&#65533;Wv&#65533;F&#65533;&#65533;&#65533;&#65533;v&#65533;&#65533;6&#65533;`&#65533;$&#65533;&#65533;b	&#65533;&#65533;&#65533;&#65533;&#65533;&#65533;sw&#65533;m&#65533;&#65533;g-&#65533;&#65533;&#65533;g&#65533;&#65533;*j&#65533;hYH:<&#65533;g^^&#65533;c&#65533;*&#65533;^3&#65533;&#65533;&#65533;&#65533;y&#65533;f&#65533;o'8&#65533;&#65533;(_&#65533;&#65533;g&#65533;&#65533;\&#65533;&#65533;&#65533;JL&#65533;Xv&#65533;&#1479;!*&#65533;V&#1256;&#65533;&#65533;v	]3LC&#65533;s&#65533;&#65533;N&#65533;&#65533;%&#65533;&#65533;k
YJ&#65533;I&#65533;L&#65533;'&#65533;&#65533;&#65533;&#65533;&#65533;&#65533;w[&#65533;{&#65533;&#65533;u&#65533;&#65533;&#407;&#65533;&#65533;&#65533;S&#65533;&#65533;{&#65533;	&#65533;&#65533;m&#65533;jg&#65533;J&#65533;kfq&#65533;&#525;&#65533;N&#65533;&#65533;V&#65533;X&#65533;&#65533;&#65533;&#65533;G_W&#65533;gQ(q&#65533;5&#65533;g&#65533;&#65533;v&#65533;&#65533;&#65533;&#65533; &#65533;
&#65533;W&#65533;j&#65533;N&#65533;*&#65533;&#65533;M&#65533;8i&#65533;&#65533;&#65533;E&#65533;qZQ&#65533;Wh&#65533;_^&#65533;&#65533;w&#65533;&#15939;>&#65533;ujG&#65533;&#65533;&#65533;"&#65533;&#65533;id>&#65533;T&#65533;&#65533;
&#65533;&#65533;p3&#65533;n&#65533;,z&#65533;&#65533;&#65533;?&#65533;[&#65533;&#65533;&#65533;'&#65533;&#65533;Z&#65533;&#65533;L&#1634;&#65533;7&#65533;tX&#65533;&#1908;Q[&#65533;&#65533;Fm&#65533;w&#65533;&#65533;%n&#65533;
&#389;O&#65533;&#65533;
&#65533;t&#65533;&#65533;kPZ&#65533;`&#65533;&#65533;~&#65533;
&#65533;u&#65533;&#65533;Jw&#65533;&#65533;&#65533;&#65533;gP&#26814;
&#65533;&#65533;9&#65533;&#65533;&#65533;&#65533;M:&#65533;&#65533;&#65533;:&#65533;\&#65533;[&#65533;Z&#65533;&&#65533;&#65533;`&#65533;&#65533;#
&#65533;#&#65533;&#65533;6i&#65533;&#65533;&#65533;P&#65533;&#65533;&#65533;6Iw&#65533;&#65533;&#65533;&&#65533;&#65533;T[&#65533;&#65533;&#65533;&#65533;&#65533;&#65533;A&#65533;&#681;e&#65533;S&#65533;&#1656;&#65533;&#65533;s&#65533;*&#65533;X&#492;>&#65533;B&#65533; r&#65533;&#65533;>&#2039;&#65533; &#65533; &#65533;PP&#65533;jw&#65533;&#65533;b
v&#65533;c&#65533;&#1333;8X&#65533;t&#614;&#65533;&#65533;n&#65533;&#65533;i;&#65533;Y&#65533;w&#65533;&#65533;'&#1687;=wx&#65533;&#65533; &#65533;@&#65533;Ao&#65533;&#1707;.&#65533;&#65533;&#65533;&#65533; &#65533;&#65533;&#65533; &#65533;&#65533;C&#65533;&#65533;&#65533;&#65533;%L&#65533;(T&#65533;&#65533;l&#65533;u&#65533;&#1599;A&#65533;b&#65533;&#65533; &#65533;&#65533;	K&#65533;d&#65533;[m&#65533;:&#65533;0&#65533;&#65533;&#65533;&#65533;s>&#65533;`&#65533;&#65533;uw7&#65533;l$&#65533;F	&#65533;&#65533;&#65533;GxM&#65533;&#65533;+&#65533;8I&#65533;s&#65533;&#65533;&#65533;S&g&#65533;&#65533;}&#65533;&#65533;&#65533;&#65533;&#65533;&#65533;_j&#65533;&#65533;]&#65533;P/&#65533;RK&#65533; C<&#65533;&#65533;N	P&#65533;?N,C&#65533;&#65533;&#65533;&#65533;&#65533;D&#65533;&#65533;&#65533;&#65533;&#65533; @
&#65533;`&#65533;&#65533;&#65533;&#65533;&#65533; 
&#33347;&#65533;&#65533;8&#65533;T&#65533;c&#65533;&#65533;*&#65533;V&#823;&#65533;&#65533;o&#65533;w&#65533;&#65533;'z&#65533;Q&#65533; &e&#65533;&#65533;>&#65533;&#65533;&#424;&#65533;Q8
h&#65533;&#65533;&#65533;B<&#316;`&#65533;p&#65533;@&#65533;f_&#65533;T	&#65533;  0&#65533;&#65533;(&#65533;&#65533;t?&#65533;?ZKO&#65533;&#65533;&#65533;&#609;&#65533;&#65533;&#65533;&#65533;6
&#65533;&#1728;&#65533;K~&#65533;Fw&#65533;d&#65533;&#417;&#65533;&#65533;&#817;&#65533;tP&#65533;n&#65533;&#65533;j&#65533;D&#65533;$;O&#65533;gMy&#65533;&#65533;&#65533;d&#65533;w`&#24913;&#65533;~c&#65533;&#65533;&#65533;&#65533;&h&#65533;&#65533;g&#65533;$&#65533;Tf&#65533; &#65533;&#65533;(K&#65533;&#65533;=&#65533;&#65533;>	}&#65533;&#65533;VG&#65533;&#65533;&#65533;
&#65533;&#65533;&#65533;<&#65533;{&#65533;E\&#65533;C\&#65533;&#65533;&#65533;&#65533;t7&#65533;&#65533;&#65533;&#65533;P5@&#65533;&#65533;@&#65533;|&#65533;&#65533;&#65533;
&#65533;	F&#65533;&#65533;&#65533;&#65533;&#65533;&#65533;&#65533;v`&#65533;Z&#65533;{,&#65533;1}?7&#65533;&#65533;&#65533;&#65533;&#65533;&#65533;5J&#65533;u\8q&#65533;y&#65533;~&#65533;&#65533;/wH&#65533;&#1332;&#65533;z&#65533;&#65533;&#1480;&#65533;j4P&#65533;&#987;&#65533;&#65533;&#65533;&#65533;&#65533; &#65533;uZ&#65533;&#65533;&#1067;&#65533;T&#65533;&#65533;&#65533;&#65533;&#65533;9&#65533;&#65533;&#65533;3
&#65533;0]&#312;&#65533;&#761;&#65533;&#65533; fS&#65533;
&#65533;0	&#65533;&#65533;
#&#65533;&#65533;1&#65533;&#65533;&#65533;I=O&#65533;&#65533;&#65533;0-&#65533;&#65533;(gQJ&#65533;&#65533;&#65533;&#65533;}D&#65533;Q&#65533;&#1343;&#530;&#65533;&#1362;vx&#65533;&#65533;N&#65533;&#65533;K&#65533;&#65533;&#65533;&#65533;3+&#65533;&#65533;&#65533;JU&#65533;F&#65533;&#1203;&#65533;&#65533;&#32369;
&#65533;?&#65533;
&#65533;;&#1460;&#65533;d&#65533;&#65533;
&#65533;&#65533;H&#65533;&#65533;En&#65533;&#65533;=&#65533;]&#65533;&#65533;&#65533;&#65533;&#65533;O
&#65533;&#65533;0&#65533;)
&#65533;&#65533;&#65533;&#65533;&#1696;&#65533;&#65533;&#65533;&#65533;&#65533;P&#65533;=J7I&#65533;?&#65533;&#65533;p?[&#65533;&#65533;od&#145;m&#65533;&F&#1371;&#65533;&#65533;]&#65533;&#65533;&#65533;LM&#65533;&#65533;-&#65533;&#65533;)&#65533;BG&#65533;&#65533;m&#65533;L&#65533;$
0&#1888;&#65533; &#65533;]7&#65533;G~&#65533;1&#65533; \=&#65533;P&#65533;4&#1307;;&#1428;&#65533;&#676;&#65533;H&#65533;lm-
&#65533;&#1838;PI&#65533;$&#65533;&#1143;&#65533;&#65533;g&#65533;&#65533; &#65533;&#65533;&#65533;&#65533;
&#65533;&#65533;`&#65533;0
0&#65533;&#65533;&#65533;&#1876;&#65533;}&#65533;$I{&#65533;P&#65533;&#65533;s&#65533;&#65533;O&#65533;qI&#65533;L&#65533;&#65533;&#65533;&#851;&#65533;>&#65533;o&#65533;&#65533;&#1390;&#65533;o&#65533;&#65533;&#65533;&#65533;M&#65533;&#65533;G&#65533;&#65533;&#65533;&#65533;&#1462; &#65533;
P&#3060; 57p&#65533;IG&#65533;	&#65533;&#65533;&#1359; &#65533;S&#65533;&#660;&#65533;0&#65533;.g&#65533;Xn&#65533;dH&#65533;=&#65533;&#65533;H8&#65533;0	&#65533;&#65533;&#65533;&#269;&#65533;t&#65533;&#65533;g&#65533;T&#65533;u]&#65533;0
&#65533;&#65533;	5^
&#65533;&#65533;&#65533;&#65533;&#65533;&#65533;&#65533;&#65533; &#65533;&#65533;,&#65533;&#65533;W.&#65533;&#65533;&#65533;M;&#65533;&#65533;&#65533;&#65533;~&#65533;&#582;x&#640075;9&#65533;4&#65533;&#65533;&#65533;&&#65533;OI&#65533;3J &#65533;&#65533;
^=O &#65533;&#65533; &#65533;&#65533;&#65533;&#65533;?gs&#65533; &#65533;o&#65533;&#65533;&#65533;F&#65533;0&#65533;&#480;&#65533;&#65533;	&#65533;p&#2276;&#65533;t&#218;(&#65533;&#65533;&#65533;
&#65533;N&#8429;&#65533;&#65533;Ps=&#65533;]&#65533;<&#65533;&#65533;&#65533;&#65533;&#65533;c&#65533;P
&#1712;&#720;&#65533; &#65533;&#65533;.&#65533;&#1955;&#23054;h&#65533;&#65533;&#65533;&#65533;*&#65533;e,&#65533;&#65533;&#65533;ow&#65533;!&#65533;&#65533;oi&#65533;&#1774;&#65533;O&#65533;&#65533;&#65533;&#65533;&#65533;&#65533;&#65533;&#65533;&#65533;&#65533;^3&#65533;&#65533;	@7&#65533;	&#65533;I&#65533;&#65533; &#65533;&#65533;&#65533;v&#65533; &#65533;&#65533;&#65533; &#65533;&#464;&#65533;&#65533;&#65533;&#65533;&#65533;&#65533;&#65533;&#65533;&#65533;&#65533;&#65533;&#65533;G&#65533;@&#65533;C,&#65533;&#65533;&#65533;
&#65533;&#65533;	n=&#65533;&#65533;=M&#65533;&#65533;\
&#65533;^
&#65533;&#65533;
?8
&#65533;&#65533;&#65533;&#65533;&#65533;,&#65533;fpl&#65533;&#65533;&#65533;~&#1998;me&#65533;&#65533;&#65533;()&#65533;|&#65533;&#65533;&#65533;&#65533;&#65533;L&#65533;q&#65533;&#65533;5&#1304;&#65533;&#65533;&#65533;&#65533;_x&#65533;&#65533;{&#65533;&#65533;
{&#65533; R&#65533;J&#65533;&#65533; K&#65533;&#65533;&#65533;
&#65533;&#65533; &#65533;@&#65533;&#65533; 8*&#65533;&#65533;&#65533;&#65533;&#65533;k&#65533;&#65533;&#65533;
&#65533;&#65533;&#65533;&#65533;&#65533;c=&#65533;&#65533;&#65533;A`o&#65533;&#65533;N&#65533;&#65533;&#65533;&#65533;&#65533;&#65533;&#65533;)n&#65533;C&#65533;&#65533;p4
&#65533; &#65533;Z7&#65533; &#65533;@&#65533;&#65533;&#65533;1&#65533;7N&#65533;.|&#65533;M-&#65533;&#65533;&#65533;&#65533;(&#444;&#65533;_&#65533;&#65533;&#1078;&#65533;&#65533;`&#2047;O&#65533;!&#402;,&#65533;&#65533;&#65533;&#65533;&#65533;\&#65533;]>&#65533;&#65533;4o&#65533;
&#65533;&#65533; f&#65533;5@	&#65533;.&#65533;@&#65533;t&#65533; s	&#65533;&#65533;J&#65533;w&#65533;&#65533;	&#65533;&#65533;0&#65533;&#65533;<oK&#65533;&#65533;&#65533;&#65533;&#65533; &#65533;=od&#65533;z&#65533;&#65533;B$J&#65533;A&#65533;&#65533;&#65533;&#1072;&#65533;/bs&#65533;{&#65533;!&#65533;&#65533;&#65533;&%p&#65533;&#65533;R&#65533;&#65533;&#65533;U2!&#65533;R&#65533;J&#65533;[&#65533;/&#65533;3&#65533;"&#65533;y&#65533;&#65533;&#65533;&#65533;3O&#60169;3gG&#65533;7c&#65533;&#65533;`O&#65533;A&#65533;&#65533;&#65533;(M&#65533;s&#65533;&#65533;4&#65533;&#859;EC&#65533;&#65533;:&#65533;T&#65533;B&#65533;&#65533;lzT&#65533;R&#65533;>&#358;&#65533;&#65533;uhI:6&#65533;&#65533;&#65533;c&#65533;HF&#65533;r&#65533;	B(uoF&#65533;&#65533;j-Z /f&#65533;&#65533;-\&#65533;&#65533;&#640;&#65533;&#65533;Ja&#65533;&#65533;&#65533;8J&#1136;a&#65533;&#65533;&#65533;j&#65533;&#65533;b&#65533;\1|&#65533;&#65533;W&~&#65533;j%`8&#65533;6&#65533;/_7K]+UJ\<q&#65533;&#65533;+&#65533;&#1376;&#65533;u9&#65533;i&#65533;+Z&#65533;O&#65533;c&#1766;&#65533;&#65533;4&#65533;V&#65533;U&#65533;j=&#65533;,&#65533;_&#65533;&#65533;5ZViy&#65533;m&#65533;&#65533;b?&#65533;&#1388;Y&#65533;z7&#65533;;y&#65533;P&#65533;&#65533;&#65533;&#65533;&#65533;&#65533;&#65533;QD&#65533;KP&#65533;$P&#65533;D.QX&#65533;&#65533;2q&#65533;&#65533;TC&#65533;&#65533;&#65533;[,&#65533;X4&#65533;&#65533;1&#65533;2&#65533;4&#65533;&yD&#65533;&#65533;j&#65533;&#65533;&#65533;&#65533;&#65533;E&#65533;|Q&#65533;&#65533;"&#65533;&#65533;&#65533;&#6424;&#65533;T&#65533;h&#65533;b>Eh&#65533;&#65533;&#65533;w&#65533;S&#65533;&#65533;hBgm&#1457;&#65533;8&#65533;r.&#65533;&#65533;&#65533;"k&#65533;&#65533;&#65533;&#65533;&#65533;&#65533;&#65533;k&#65533;&#65533;&#65533;&#65533;&#65533;&#65533;&#65533;O&#65533;&#65533;j&#143;&#65533;&#65533;&#65533;s&#65533;&#65533;D!0)5&#65533;&#65533;,&#57746;I-7&#65533;&#65533;E@&#65533;Bq&#65533;&#65533;3Q0&#65533;&#65533;&#65533;H%&#65533;0&#65533;4&#65533;&#65533;M4&#65533;&#65533;r@3&#908;C&#45043;&#65533;&#65533;U&#65533;I&#65533;6&#65533;|&#65533;e&#65533;&#65533;&#65533;a&#65533;F^^&#65533;mU&#65533;&#65533;j&#65533;&#65533;&qJ&#65533;a&#65533;e&#65533;&#65533;j^j&#65533;M>&#65533;D&#65533;&#65533;2&#65533;&#65533;&#65533;J4&#65533;zNM&#65533;JO&#65533;m&#65533;e&#65533;*2M&#65533;)N:&#1221;&#65533;&#65533;=&#65533;&#65533;.&#65533;P&#65533;&#65533;N,&#65533;DA&#65533;&#65533;&#65533;&#65533;@&#65533;&#1316;2&#65533;Je&#65533;D&#1092;&#65533;,&#65533;&#65533;&#65533;L&#65533;&#65533;RZ`&#65533;%&#65533;T&#65533;&#65533;&#800;It&#65533;&#337;&#65533;&#65533;+Zx&#65533;SeWq#F&#65533;Z&#65533;&#65533;&#65533;d&#65533;&#65533;!f m&#65533;y&#65533;&#65533;)i%&#65533;&#65533;J&#65533;F&#65533;R&#65533;f41&#65533;&#65533;&#65533;>&#42939;*&#65533;,{&#65533;U&#65533;&#65533;&#65533;OK&#65533;#q&#65533;U&#65533;&#65533;&#65533;
]u&#1389;X&#65533;jUz&#65533;/&#65533;&#65533;&#65533;<&#65533;&#65533;4E&#65533;&#65533;/[&#65533;&#65533;&#65533;ei &#65533;!&#65533;&#65533;&#65533;&#65533;{b&#65533;P&#65533; ]8&#65533;zM&#65533;&#65533;U&#65533;#b^&#65533;&#65533;&#65533;ZnI&#65533;a&#65533;&#65533;&#65533;RHi&#65533;c0&#65533;sQp&#65533;+g&#65533;&#65533;&#65533;&#65533;&#65533;-&#65533;l<&#228;&#65533;&#65533;&#65533;&#65533;E.e!&#65533;&#65533;IQ&#65533;]Rf&#65533;&#65533;&#1495;f:&#65533;e&#65533;4k&#65533;&#1533;&#65533;O&#65533;_&#65533;&#65533;&#65533;y&#65533;&#65533;N.&#65533;&#65533;&#1473;Q&#65533;&#65533;Dl&#65533;{M"9loKg&#635;a&#65533;1&#65533;&#65533;&#65533;Yvw&#65533;<q&#65533;&#65533;UWhL-&#65533;Ft&#65533;&#65533;&#65533;&#65533;&#821;&#65533;b@ye&#65533;`P&#65533;&#65533;E+R"&#65533;R&#65533;"%&#65533;&#65533;&#1001;&#65533;3&#65533;E&#65533;&#65533;X*&#65533;&#65533;&#65533;&#65533;>&#65533;&#65533;K&#65533;&#65533;{<X&#65533;&#65533;V|0&#65533;&#65533;&#65533;&#65533;&#133;&#65533;-&#65533;&#65533;u&#65533;&#65533;Z&#65533;&&#65533;&#65533;KLa&#65533;&#65533;&#422;&#65533;, &#65533; EbA&#65533;Td&#65533;&#65533;&#65533;E&#65533;&#65533;71&#65533;&#65533;0&#65533;[&#65533;!&#65533;.&#65533;dWZJt&#65533;7U&#65533;&#65533;U&#65533;X&#65533;(&&#65533;/N&#65533;3&#65533;XE&#65533;xY&#65533;j4&#65533;&#65533;&#65533;&#65533;
&#65533;&#65533;&#65533;sQ&#65533;&#65533;%&#65533;I&#65533;1dU2S&#65533;&#65533;"8&#65533;OU&#65533;	&#65533;jg&#65533;T&#65533;#\${&#65533;&#65533;
R,&#65533;d&#65533;N&#38146;C&#65533;e-t&#65533;a&#485;&#65533;&#65533;&#655;;]&#65533;&#65533;7M&#557;S&#65533;p&#65533;&#65533;&#65533;&#65533;&#65533;&#65533;2&#65533;&#65533;&#65533;+&#65533;>&#65533;&#65533;&#65533;yae&#65533;2&#65533;&#65533;&#65533;v&#65533;4$$&#65533;&#65533;HC&#65533;QO%&#599;&#65533;J&#65533;'&#65533;&#65533;kv&#65533;&#65533;	&#65533;V&#65533;&#65533;&#65533;LS&#65533;&#65533;)&#65533;&#65533;f&#65533;;8&#65533;s&#65533;&#65533;d&#65533;&#65533;8Z&#65533;y&#65533;&#723;(E&#65533;&#65533;Nn&#65533;3&#65533;&#65533;:&#65533;tGR&#65533;n&#65533;&#65533;&#65533;&#713;)1&#65533;J\&#65533;&#65533;:&#65533;'&#65533;&#65533;B&#65533;&#1952;&#65533;IHm%&#65533;M&E'
&&#65533;|&#65533;&#65533;&#65533;l&#65533;&#65533;YI&#1261;&#65533;h}&#65533;&#65533;&#65533;&#65533;&#65533;&#65533;&#610;&#65533;&#65533;4&#65533;&#65533;f7&#65533;&#65533;&#65533;&#65533;IUGU&#65533;&#65533;&#65533;&#65533;&#65533;V&#65533;&#65533;&#65533;&#65533;&#65533;&#65533;&#65533;4*<&#65533;&#65533;1&#65533;&#65533;(|&#65533;&#65533;&#294;&#65533;R&#65533;PUh&#65533;c;&#65533;&#65533;&#65533;}&#1969;SW&#65533;&#65533;&#65533;`&#65533;&#65533;KB&#65533;
4T?&#65533;~&#157;&#65533;E-&#65533;t&#65533;P*K&#65533;&#65533;&#1200;^1&#65533;&#945;&#65533;&#65533;S&#65533;&#65533;&#50471;6&#65533;&#65533;[&#65533;&#702;o&#65533;&#65533;J&#65533;<+bA&#65533;T`&#65533;&#65533;&#65533;(e&#65533;&#65533;D%&#65533;&#65533;&#65533;}eT&#65533;D&#65533;&#65533;k&#65533;&&#65533;hQH &#65533;&#65533;&#65533;&#65533;&&#65533; &#65533;@	.&#65533;g&#65533;|&#65533;&#65533;2xx&#65533;V+&#65533;<To&#65533;&#65533;&#65533;&#65533;0&#65533;&#65533;&#65533;f&#65533;&#65533;u(&#65533;vR&#65533;&#65533;&#65533;&#65533;&#65533;&&#65533;&#65533;
&#65533;?&#65533;@&#65533;e&#65533;&#1603;N&#65533;&#65533;&#65533;&#65533;e5&#65533;&#65533;R&#65533;&#65533;&#65533;|&#65533;h&#65533;yCl=S &#65533;fR>&#65533;&#65533;&#1459;&#65533;&#65533;&#65533;R&#65533;hK_&#65533;&#65533;jp&#65533;&#65533;&#65533;SJ&#65533;&#65533;7&#65533;X&#65533;dr&#65533;D6lQ&#65533;&#65533;'`&#65533;&#65533;&#65533;&#1645;l&#65533;/&#65533;]&#65533;&#65533;)&#65533;&#65533;&#65533;&#65533;g&#65533;;U[R&#65533;&#65533;C&#6040;&#65533;&&#65533;&#65533;&#65533;vg&#65533;'&#65533;&#65533;&#65533;|&#65533;u&#65533;&#65533;&#65533;e&#65533;&#65533;<&#65533;&#65533;v;&#65533;{&#65533;M&#1369;c&#65533;&#65533;&#65533;r&#65533;`{&#65533;&#65533;L&#65533;&#65533;&#65533;&#65533;Ydx&#65533;[Y&#65533;&#65533;&#65533;Q&#65533;,&#65533;&#65533;&#65533;&#65533;&#65533;&#65533;[({&#65533;W&#1839;&#65533;IO9	&#65533;&#65533;(&#65533;:&#65533;"D&#65533;1&#65533;&#65533;&#65533;;&#1432;&#65533;86,bS&#31986;&#65533;&#65533;&#1490;&#65533;C=Y,y]-&#65533;&#65533;&#65533;&#65533;&#65533;&#65533;&#65533;&#65533;</T&#65533;,'+K&#203;q&#4529;&#65533;&#65533;SU&#1234;&#65533;*&#65533;K\&#330;&#65533;&#65533;&#65533;PU&#65533;&#65533;&#65533;SL&#65533;&#65533;&#65533;&#65533;&#65533;&#65533;&#65533;&#65533;2&#65533;3&#65533;&#65533;|&#1002;&#65533;X &#65533;&#65533;&#65533;&#65533;&#65533;&#302;V&#1191;&#65533;6uM&#65533;2<&#65533;R&#65533;&#65533;&#65533;0&#65533;"=&#65533;g&#65533;:&#65533;Oq&#65533;jO&#65533;&#65533;&#65533;n&#65533;$&#65533;/&#65533;&#65533;&#931;h&#65533;&#65533;(&#65533;v&#65533;j&#65533;&#65533;&#65533;s&#65533;&#65533;N_z&#65533;&#65533;va*&#65533;|O\z&#65533;&#1045;&#65533;MoAO:&#65533;&#65533;N&#65533;&#65533;-b-9$F&#65533;&#65533;]C&#65533;#&#65533;&#65533;&#260;r&#65533;:>;&#65533;&#65533;&#65533;9&#65533;w&#65533;LE&#65533;&#65533;&#1559;R&#65533;sm&#65533;=&#65533;&#65533;&#65533;&#65533;&#65533;&#65533;&#65533;&#65533;qx&#65533;7&#65533;&#65533;C&#1479;;L&#65533;9	&#65533;&#65533;8W&#65533;#me
;:>#&#65533;b&#65533;J&#890;~['Z$&#65533;}ni&#65533;&#65533;&#65533;~ &#65533;&#65533;&#65533;/&#65533;[ &#65533;Vn'(&#65533;b&#65533;]y&#65533;D&#65533;&#65533;&#65533;&#65533;&#65533;&#65533;&#65533;yz&#65533;&#65533;([&#65533;&#65533;9&#65533;&#1799;<oi&#1898;tJdWv&#65533;&#65533;&#65533;&#65533;&#65533;&#65533;&#65533;$&#65533;J&#65533;9&#65533;q87?Vnz&#65533;4P&#65533;[w|g&#65533;x&#65533;	M?&#65533;JH*Z&#65533;w2&#65533;;]&#65533;H?9\&#65533;e&#65533;'&#65533;6&#65533;&#65533;&#65533;&#65533;o&#1199;'&#65533;&#65533;/&#65533;&#1280;&#65533;p&#65533;&#65533;~&#65533;O"&#65533;i'&#65533;8&#65533;&#65533;&#65533;w&#65533;&#65533;&#65533;vI*&#65533;&#65533;\&#65533;&#65533;}Hi:u&#1377;5&#65533;&#65533;&#65533;&#65533;(	&#65533;VHU&#65533;&#65533;&#65533;	yI&#65533;U]&#65533;&#65533;98&#65533;&#65533;My&#65533;&#65533;7&#65533;&#65533;mo&#65533;./&#65533;&#65533;&#65533;&#65533;"Y&#65533;H,&#65533;&#65533;&#65533;&#65533;&#65533;&#65533;&#65533;&#57827;>&#65533;:&#65533;&#65533;&#65533;&#65533;&#65533;+&#65533;a&#65533;/&#579;&#65533;&#65533;&#65533;&#65533;&#65533;&#65533;)&#626;&#65533;&#65533;!&#65533;&#65533;8m&#65533;&#65533;P ?&#978;6&#65533;N&#65533;\x\&#65533;fk?&#65533;&#65533;&#65533;k&#65533;!&#65533;x$y&#65533;&#65533;&#65533;&#65533;&#1791;D	&#65533;&#65533;>T,U&#1654;&#65533;@;&#65533;:&#65533;&#65533;9&#65533;&#65533;7&#65533;&#65533;&#65533;&#65533;,Nc9P&#65533;-!&#65533;lj&#65533;@;A:A&#65533;X &#65533;&#65533;&#65533;&#65533;B)&#65533;&#65533;&#65533;&#65533;&#65533;&#1212;Ph$&#65533;0Yp&#65533;&#65533;&#65533;?&#65533;&#65533;&#65533;"&#65533;5$+&#65533;]&#65533;&#65533;wA&#65533;1q&#65533;&#65533;:&#65533;&#65533;&#65533;&#65533;&#65533;&#65533;:)&#65533;x&#65533;&#65533;&#1278;(d(&#65533;&#65533;&#65533;&#65533;+;-L&#65533;H&#1028;&#65533;&#65533;&#504;B,&#65533;D&#65533;D&#65533;&#190;&#65533;I	!&#65533;`&#65533;H@&#65533;3&#1822;&#65533;&#10815;&#65533;(&#65533;C4&#65533;&#65533;?Bk&#65533;%&#65533;&#65533;D&#65533;$uS&#65533;&#65533;:&#65533;&#65533;r=&#65533;&#65533;>S&#65533;/448&#65533;&#65533;&#65533;BM&#65533;&#65533;+&#65533;H&#65533;BJ,F&#65533;J&#65533;l&#65533;&#65533;&#65533;&#65533;?[&#65533;?&#65533;&#65533;8&#65533;&#65533;&#65533;&#65533;&#65533;&#65533;&#65533;sE>K&#65533;&#65533;&#65533;<&#65533;&#1258;&#819;&#65533;j4T&#1541;=,1&#65533;:&#65533;S)!3&#65533;&#65533;&#65533;+[DH&#65533;al&#1055176;&#65533;EcL&#65533;D&#65533; &#65533;&#549;&#65533;I&#65533;3FtT&#65533;Qt&#65533;&#65533;{&#65533;&#65533;R&#65533;5&#65533;(1+@h&#39143;y&#65533;&#65533;>&#65533;&#65533; &#65533;&#65533;&#65533;T8&#65533;<&#65533;&#65533;a&#65533;w&#65533;&#65533;E&#65533;&#65533;G&#34051;	(J&#65533;BH|&#65533;+&#65533;?&#65533;S&#65533;Eh&#65533;&#1539;&#65533;NI&#65533;X&#65533;~&#65533;&#65533;&#65533;y&#65533;Y&#65533;I&#65533;h&#65533;BI&#65533;9lH&#65533;S&#65533;	&#1166;&#202;1Q&#65533;H&#65533;.&#65533;&#65533;GQ&#65533;&#65533;&#65533;s<&#65533;.;/&#65533;$*o&#65533;	w&#65533;@-&#65533;{4H\&#65533;J&#65533;&#65533;F&#65533;<&#218;&#1296;Gp&#368;[&#65533;H&#65533;\&#65533;&#65533;&#65533;!&#65533;&#65533;Gzc&#65533;`Fa,&#65533;v&#65533; &#65533;s&#65533;W&#65533;&#65533;&#65533;&#65533;&#65533;&#65533;A3&#65533;&#65533;U&#65533;L8&#65533;#\&#65533;&#65533;k&#65533;z&#65533;&#65533;L&#65533;V&#65533;&#65533;:&#65533; &#65533;&#65533;
&#65533;&#65533;&#65533;~&#65533;&#65533;*tK&#65533;&#65533;I&#65533;&#706;&#65533;K&#1692;&#65533;&#65533;T&#65533;&#65533;X&#196;I&#65533;&#1054;&#65533;&#65533;Mu&#65533;&#65533;&#65533;&#65533;&#65533;&#65533;&#65533;&#65533;1&#65533;&#65533;+&#65533;&#1450;&#65533;&#65533;&#65533;&#65533;U&#65533;7&#700;&#65533;&#65533;&#65533;N&#65533;&#1573;&#1048;5&#65533;+&#65533;T&
&#65533;FPI1&#65533;2&#65533;)&#43591;JV&#1029;[&#65533;VP&#65533;#O&#65533;&#65533;9&#65533;D)&#65533;&#65533;&#65533;&#65533;M&#65533;&#65533;&#312;&#65533;&#65533;&#65533;&#65533;9&#1972;&#65533;`D&#65533;&#1028;&#65533;&#65533;&#65533;&#65533;G&#65533;&#65533;&#65533;H&#65533;[7>
&#708;h&#65533;&#65533;&#65533;&#65533;l &#65533;$&#65533;,&#65533;	%%M&#65533;&#65533;#&#65533;	&#65533;N&#65533;!i {[&#65533;&#65533;5&#65533;J&#65533;-y&#65533;&#65533;f&#65533;&#65533;&#65533;(L*&#65533;C|4D&#65533;=&#65533;&#65533;&#65533;&#1708;&#65533;&#65533;&#65533;&#65533;&#65533;&#65533;&#65533;g&#65533;&#65533;&#1524; P%&#65533;X8&#65533;Y(90&#65533;>&#65533;UX&#65533;F&#65533;a&#65533;&#65533;`&#65533;&#65533;h &#65533;Q&#65533;&#65533;&#65533;C&#576;&#65533; X&#65533;&#65533;&#65533;&#65533;*&#65533;&#65533;&#65533;&#65533;&#65533;&#65533;$&#1247;p&#65533;&#42757;i$&#65533;5&#164;&#65533;W&#65533;i`~&#65533;t&#65533;*KhN&#65533;&#65533;&#65533;&#65533;R&#65533;\&#65533;ERF&#65533;LA&#65533;&#65533;&#65533;&#65533;+L&#65533;%]&#1161;&#1149;&#65533;J!tcJ&#65533;&#1052;p &#65533;$&#65533;&#65533;&#65533;PCQ&#65533;&#1207;&#65533;&#65533;&#65533;&#65533;l&#65533;&#65533;&#65533;!&#65533;&#65533;&#65533;&#65533;j&#65533;h&#65533;T] ]&#65533;	0&#65533;&#65533;=Z&#65533;<&#65533;T,&#65533;&#65533;]8&#65533;-&#65533;9^&#65533;&#65533;&#65533;&#65533;a&#65533;OE&#65533;&#65533;F>4&#65533;&#65533;&#65533;&#834;Ro=C&#2044;Tr&#24261;&#65533;&#65533;&#65533;&#65533;?&#65533;&#65533;U&#65533;xW&#65533;V&#65533;&#65533;&#65533;&#65533;it Pl&#65533;SUC{&#65533;W&#65533;&#65533;3&#65533;&#65533;&#65533;&#65533;x&#65533;`&#65533;&#65533;hL&#65533;&#65533;&#65533;&#65533;&#65533;&#65533;&#65533;3&#65533;H&#65533;&#65533;&#65533;&#65533;&#65533;&#563;&#65533;7&#65533;	Yx&#1552;Q&#65533;'&#65533;`!&#65533;98~4?&#65533;&#1092;k&#65533;V&#65533;&#65533;&#65533;m&#65533;&#65533;&#1296;&#65533;dm&#1919;gL&#1620;&#65533;&#65533;&#65533;&#65533;&#65533;&#65533;"*&#65533;%&#65533;2&#65533;"&#65533;&#65533;&#65533; &#65533;C&#65533;H0&#65533;&#65533;&#65533;&#65533;&#65533;)&#65533;H&#65533;&#580;&#65533; &#65533;&#65533;&#65533;&#1544;=&#65533;&#65533;&#65533;(&#65533;&#65533;P,&#65533;&#65533;&#65533;&#65533;&#65533;&#65533;&#65533;=&#65533;E@XB&#65533;;&#65533;<&#65533;z3:&#1156;Z&#1327;P&#65533;]&#827; mRNAY!&#65533;V&#65533;u&#1622;uY&#65533;\&#65533;&#65533;&#65533;&#65533;&#638;&#65533;VE=NY&#65533;}\&#405;&#65533;&#65533;I+&#65533;M&#65533;&#1095;&#65533;&#65533;&#65533;&#65533;&#65533;&#1028;P)J&#65533;&#65533;Y&#65533;&#65533;&#65533;!	&#65533;YX&#65533;&#65533;L]b&#65533;x&#65533;&#65533;&#1870;&#65533;&#65533;&#65533;&#65533;(Z5I&#65533;V}&#65533;&#65533;&#65533;&#65533;R&#65533;&#65533;i&#65533;97L&#65533;&#65533;)m&#65533;&#65533;&#65533;LX={&#65533;<&#65533;&#65533;&#65533;bD?&#65533;UY&#65533;tT&#65533;$\&#65533;%&#65533;M0&#1848;&#65533;I&#373;MlU\&#65533;&#65533;V&#65533;%&#65533;N&#65533;[&#65533;<&#65533;&#65533;\A{6&#65533;&#65533;&#65533;R&#65533;&#65533;&#65533;Z&#1348;&#65533;&#65533; M&#65533;!&#65533;&#65533;J0&#65533;&#909;U&#65533;=&#65533;Hh&#65533;HA&#65533;&#65533;(^&#65533;&#65533;&#65533;&#65533;&#65533;X&#65533;Y &#1883;P&#65533;p 	1&#65533;&#65533;C&#65533;:"]&#65533;rH&#65533;&#65533;&#65533;x&#457;m&#65533;BMa&#65533;D&#65533;&#65533;&#65533;&#65533;^&#65533;ua>&#65533;[&#65533;^&#65533;&#65533;&#65533;&#65533;^&#65533;=&#65533;&#65533;&#65533;^&#65533;&#413;t_&#65533;2&#65533;t&#65533;&#65533;@@&#65533;&#34739;&#65533;`y&#65533;&#65533;&#65533;&#65533;?Y&#1028;&#65533;&#65533;`^&#65533;&#398;0&#65533;	>&#65533;]&#65533;G &#65533;B&#576;&#65533;h&#65533;&#1253;&#65533;&#65533;&#65533;h&#65533;&#65533;E&#65533;	&#65533;_&#65533;Y&#65533;T#c&#65533;4&#65533;\C1&#65533;&#65533;&#65533;LP&#1000;&#65533;)la&#65533;&#65533;&#65533;&#65533;M&#65533;&#65533;&#65533;&#65533;&#65533;&#65533;&#65533;MM&#65533;&#65533;9A?&#1588;&#65533;J-Y>&#65533;Qu	!G&#65533;&#65533;?	`&#65533;&#1348;T&#65533; N&#65533;&#65533;&#65533;X&#65533;W&#65533;&#65533;_&#65533;YB&#65533;&#65533; &#65533;&#65533;&#65533;I&#65533;b&#65533;&#65533;&#65533;&#65533;-&#65533;{}&#65533;K`P&#65533;&#65533;y&#65533;&#65533;&#65533;&#65533;&#65533;T[&#65533;&#65533;E&#65533;JV9&#65533;Mdfnf&#65533;&#65533;An&#1663;&#65533;c&#65533;&#65533;a&#65533;&#65533;YJ &#65533;p&#65533;F~9fJ&#65533;&#65533;s&#65533;@~&#65533;&#65533;E&#65533;I&#65533;&#65533;&#65533;&#65533;a&#65533;3M&#65533;X &#65533;HI&#65533;Q&#65533;&#65533;GQ&#65533;&#65533;N&#65533;Pd%&#65533;]i`M&#65533;&#65533;	&#65533;H&#65533;H&#65533;/&#65533;&#65533;&#65533;&#65533;&#65533;&#1718;&#65533;x^&#65533;&#65533;&#65533;&#65533;c&#65533;g&#65533;h&#65533;&#65533;EX&#65533;C&#65533;&#65533;h&#65533;&#65533;g&#65533;&#1941;&#65533;fl_&#65533;^M&#65533;B&#65533;,UjMX&#65533;XPj&#65533;&#65533;&#1412;&#65533;Pg&#65533;0Mx&#65533;Ny&#65533;N&#65533;&#65533;NA&#65533;i&#65533;&#65533;h &#65533;.&#65533;&#65533;N&#65533;&#65533;N&#65533;&#1078;l&#65533;G&#65533;Z&#1297;(&#65533;&#210;&#65533;&#65533;&#65533;h&#65533;>&#65533;I[&#65533;F&#65533;&#65533;&#65533;&#65533;&#65533;Y&#65533;&#65533;&#65533;3&#65533;&#2026;&#65533;&#835;b_&#65533;M&#65533;Tp,&#65533;i&#54859;&#65533;&#65533;&#65533;&#65533;D&#1124;&#65533; [&#65533;&#65533;k;Y&#65533;&#1019;Q&#65533;&#65533;&#65533;iK&#65533;`&#65533;&#65533;&#65533;&#65533;&#65533;U&#38678;&#65533;8&#65533;*&1&#65533;&#307;60&#65533;&#65533;j&#774;T&#39060;&#65533;e&#65533;i&#65533;lO&#65533;M&#65533;&#65533;K&#65533;&#65533;&#65533;&#65533;$&#65533;&#244;:&#65533;&#65533;&#65533;&#65533;&#65533;Z@&#65533;&#65533;I&#65533;&#65533;&#65533;&#65533;k&#65533;&#65533;&#65533;\&#65533;&#65533;&#65533;&#65533;&#65533;	&O	!I&#65533;ZhOq&#65533;&#2014;&#65533;&#65533;EZD&#65533;&#65533;&#65533;&#65533;Dm&#65533;&#65533;j&#65533;&#65533;j&#65533;&#1465;E&#512;
&#65533; 
&#65533; &#65533; &#65533;o&#65533;.o&#65533;&o&#65533;&&#65533; &#65533;&#65533;fo&#65533;&#65533;&#65533;&#65533;^o&#65533;v&#65533;&#65533;^@"P&#65533;&#65533;&#65533;o^&#65533;o&#65533;p '^&#65533; 0p&#65533;o_p&#65533;o^P&#65533;&#65533;o	?p
'p^Pp&#65533;Pp?p&#65533;&#65533;&#65533;&#65533;p&#65533;&#65533; &#1984;&#65533;&#65533;&#65533;&#65533;px&#65533;g&#65533;7&#65533;	h&#65533;&#65533;&#65533; 	P ^X	 WP&#65533;&#65533; "&#65533;&#65533;	X&#65533;&#1536;W 	X&#65533;&#65533; !7p^&#65533; &#65533;r*&#65533;&#65533;&#65533;/&#65533;&#65533;&#65533;&#65533;p'p&#65533;&#65533;G&#65533;&#65533;&#65533;&#65533;ps&#65533;p&#65533;&#65533;o6&#65533;&#65533;s&#65533;.p&#65533;&#65533;s_
&#65533;s>&#65533;s?&#65533;&#65533;&#65533;@gohoC/t?O&#65533;>/&#65533;&#65533;&#65533;J&#65533;B&#428;&#195;&#65533;@ K&#65533;tL&#65533;tM&#65533;tN&#65533;tO&#65533;tPuQuR/uS?uTOuU_uVouWuM&#65533; HxY&#65533;&#65533;u[&#65533;u\&#65533;u]&#65533;u^&#65533;u_&#65533;u`vavbo&#65533;&#65533;-vdOve_vfovgvh&#65533;t&#65533;&#65533;&#65533;h&#65533;vk&#65533;vl&#65533;vm&#65533;v&#65533;jY&&#65533;?nwqwr/wsg"H&#65533;v&#65533;<wvowwwx&#65533;&#65533;&#65533;&#65533;&#65533;x&#65533;w{&#65533;w|?wH&#65533;w~&#65533;w&#65533;w&#65533;x&#65533;x&#65533;&#65533;&#65533;&#65533;&#65533;hY&#65533;e.x&#65533;ox&#65533;&#65533;wu&#65533;&#65533;&#65533;&#65533;&#65533;x&#65533;&#65533;xv&#65533;&#65533;H&#65533;x&#65533;&#65533;x&#65533;g&#65533;y7&#65533;&#65533;y&#65533;y^&#65533;w&#65533;?y&#65533;Oy&#65533;_y&#65533;o&#65533;Z?x&#65533;&#65533;y&#65533;&#65533;&#65533;&#65533;&#65533;y&#65533;&#65533;y&#65533;&#65533;y&#65533;&#65533;y&#65533;&#65533;&#65533;&#65533;y&#65533;&#65533;w7y&#65533;/z&#65533;?z&#65533;Oz&#65533;&#65533;y&#65533;oz&#65533;Ov&#65533;z&#65533;&#65533;z]&#65533;z&#65533;&#65533;z&#65533;&#65533;&#1324;&#65533;z&#65533;&#65533;te&#65533;z&#65533;{&#65533;&#65533;&#65533;G&#204;'{&#65533;Wz&#65533;O{&#65533;&#65533;&#65533;&#65533;o{&#65533;&#65533;&#65533;&#65533;{&#65533;o&#65533;&#65533;&#65533;{&#65533;&#65533;&#65533;&#65533;&#65533;{&#65533;&#65533;&#65533;&#65533;{&#65533;G&#65533;&#65533;|&#159;&#65533;&#65533;/|&#65533;&#65533;&#65533;&#65533;O|&#65533;&#65533;&#65533;o|&#65533;/&#65533;&#335;|&#695;&#65533;&#495;|&#65533;&#65533;&#65533;&#65533;&#65533;|&#65533;7&#65533;&#65533;&#65533;|&#65533;w&#65533;&#65533;}&#65533;&#65533;&#65533;&#65533;/}&#65533;&#65533;&#65533;O}&#65533;o&#65533;&#65533;o}&#1551;&#65533;&#1359;}&#65533;&#65533;&#1519;}&#65533;G&#65533;&#65533;&#65533;}&#65533;&#65533;&#65533;&#65533;&#65533;&#65533;}&#65533;&#65533;&#65533;&#65533;~&#65533;&#65533;&#65533;/~&#65533;&#65533;&#65533;&#65533;_&#65533;_?~&#65533;~&#65533;&#65533;~&#65533;u&#65533;~&#65533;~&#65533;'&#65533;&#65533;&#65533;~&#65533;&#65533;~&#65533;&#65533;&#65533;&#65533;&#65533;~&#65533;&#65533;~&#65533;&#65533;&#65533;&#65533;/&#65533;&#65533;'&#65533;&#65533;&#65533;_&#65533;W&#65533;g&#65533;&#65533;&#65533;&#65533;&#1671;&#65533;/&#65533;&#65533;&#65533;&#1591;&#65533;&#65533;&#65533;&#65533;&#65533;&#65533;&#65533;&#65533;&#65533;&#65533;&#65533;&#65533;&#65533;&#65533;&#65533;&#65533;&#65533;&#65533;&#65533;&#65533;&#65533;&#65533;&#65533;&#65533;&#65533;&#65533;&#65533;&#65533;&#65533;&#65533;&#65533;&#65533;&#65533;&#65533;&#65533;&#65533;&#65533;&#65533;&#65533;&#65533;&#65533;&#65533;&#65533;&#65533;&#65533;&#65533;&#65533;&#65533;&#65533;&#65533;&#65533;&#65533;&#65533;&#65533;&#65533;&#65533;&#65533;&#65533;&#65533;&#65533;&#65533;&#65533;&#65533;&#65533;&#65533;&#65533;&#65533;&#65533;&#65533;&#65533;&#65533;&#65533;&#65533;&#65533;&#65533;&#65533;&#65533;&#65533;&#65533;&#65533;&#65533;&#65533;&#65533;&#65533;&#65533;&#65533;&#65533;&#65533;&#65533;&#65533;&#65533;&#65533;&#65533;&#65533;&#65533;&#65533;&#65533;&#65533;&#65533;&#65533;&#65533;&#65533;&#65533;&#65533;&#65533;&#65533;&#65533;&#65533;&#65533;&#65533;&#65533;&#65533;&#65533;&#65533;&#65533;&#65533;&#65533;&#65533;&#65533;&#65533;&#65533;&#65533;&#65533;&#65533;&#65533;&#65533;&#65533;&#65533;&#65533;&#65533;&#65533;&#65533;&#65533;&#65533;&#65533;&#65533;&#65533;&#65533;&#65533;&#65533;&#65533;&#65533;&#65533;&#65533;&#65533;&#65533;&#65533;&#65533;&#65533;&#65533;&#65533;&#65533;&#65533;&#65533;&#65533;&#65533;&#65533;&#65533;&#65533;&#65533;&#65533;&#65533;&#65533;&#65533;&#65533;&#65533;&#65533;&#65533;&#65533;&#65533;&#65533;&#65533;&#65533;&#65533;&#65533;&#65533;&#65533;&#65533;&#65533;&#65533;&#65533;&#65533;&#65533;&#65533;&#65533;&#65533;&#65533;&#65533;&#65533;&#65533;&#65533;&#65533;&#65533;&#65533;&#65533;&#65533;&#65533;&#65533;&#65533;&#65533;&#65533;&#65533;&#65533;&#65533;&#65533;&#65533;&#65533;&#65533;&#65533;&#65533;&#65533;&#65533;&#65533;&#65533;&#65533;&#65533;&#65533;&#65533;&#65533;&#65533;&#65533;&#65533;&#65533;&#65533;&#65533;&#65533;&#65533;&#65533;&#65533;&#65533;&#65533;&#65533;&#65533;&#65533;&#65533;&#65533;&#65533;&#65533;&#65533;&#65533;&#65533;&#65533;&#65533;&#65533;&#65533;&#65533;&#65533;&#65533;&#65533;&#65533;&#65533;&#65533;&#65533;&#65533;&#65533;&#65533;&#65533;&#65533;&#65533;&#65533;&#65533;&#65533;&#65533;&#65533;&#65533;&#65533;&#65533;&#65533;&#65533;&#65533;&#65533;&#65533;&#65533;&#65533;&#65533;&#65533;&#65533;&#65533;&#65533;&#65533;&#65533;&#65533;&#65533;&#65533;&#65533;&#65533;&#65533;&#65533;&#65533;&#65533;&#65533;&#65533;&#65533;&#65533;&#65533;&#65533;&#65533;&#65533;&#65533;&#65533;&#65533;&#65533;&#65533;_|&#65533;&#65533;&#65533;&#65533;}&#65533;xT	&#65533;&#65533;"L&#65533;p!&#198;B&#65533;(q"&#330;/b&#808;q#&#462;
+- r$&#594; zL&#65533;r%&#726;._&#140;)c&#65533;G&o&#65533;8&#65533;s'&#990;>&#65533;&#930;(&#65533;"M&#65533;t)&#1254;.k5&#65533;&#65533;)&#1386;V&#65533;b&#65533;&#65533;&#1132;^&#65533;&#65533;+&#65533;&#65533;&#877;#&#65533;&#65533;M&#65533;v-&#1759;D&#850;&#65533;&#65533;v.&#1914;v'B&#65533; &#65533;&#1918;~&#65533;&#65533;}&#65533;&#65533;$&#65533;&#134;g&#65533;&#65533;/&#65533;&#398;&#65533;&#65533;W.&#65533;&#662;/gTl&#65533;1&#65533;&#926;?'&#65533;&#65533;2&#65533;&#1190;+k&#65533;&#65533;&#65533;4&#65533;&#1408;E&#65533;%&#65533;z6m&#65533;&#65533;&#65533;&#65533;&#65533;&#65533;{&#65533;W&#65533;[e&#65533;.|&#65533;&#65533;&#65533;&#65533;&#65533;#O&#65533;&#65533;wT&#65533;&#671;CgY&#65533;&#65533;&#65533;&#1455;g,&#65533;9&#65533;&#65533;&#65533;N&#65533;Y&#65533;;&#65533;&#65533;&#65533;5&#65533;~&#65533;&#65533;&#65533;R&#65533;&#65533;&#65533;=N&#65533;&#65533;&#65533;w_r<&#65533;&#65533;&#65533;&#65533;s&#22464;&#65533;&#65533;G"x&#65533;&&#1623;&#65533;&#65533;&#65533;xV&#65533;R&#65533;&#65533;v&#65533;U&#65533;&#65533;&#65533;i&#65533;4&#65533;&#65533;&#65533;v&#65533;&#65533; &#65533;h&#65533;{&#65533;X&#65533;&#65533;&#65533;&#65533;&#65533;&#65533;&#65533;&#65533;&#65533;x&#65533;&#65533;3&#65533;&#65533;`I)&#1176;&#65533;U1&#10787;&#65533;L&#65533;&#1487;C&#65533;&#65533;#&#65533;G&#65533;&#65533;H="&#65533;&#65533;LF:&#65533;SJn'&#65533;&#65533;&#277;&#65533;&#65533;Wr&#65533;&#65533;v&OP&#65533;YfL_ni&#65533;&#65533;&#65533;e&#65533;Y&#65533;k&#65533;&#65533;Q&#65533;q&#65533;&#65533;e&#65533;&#65533;UbA&#65533;{^&#65533;&#65533;&#65533;&#65533;X&#65533;'Z(&#65533;&#65533;&#65533;(&#65533;&#65533;*&#65533;(&#65533;&#65533;:)&#65533;&#65533;JZ)&#65533;&#65533;Z&#65533;)&#65533;&#65533;j&#65533;)&#65533;&#65533;z*&#65533;&#65533;&#65533;Z*&#65533;&#65533;r`&#65533;%&#65533;\&#65533;W&&#65533;&#65533;&#65533;&#65533;&#65533;&#65533;Z&#65533;&#65533;&#65533;&#9899;&#65533;&#65533;&#65533;&#1707;&#65533;&#65533;&#65533;&#65533;&#65533;[&#65533;&#65533;&#65533;"&#65533;&#65533;&#65533;&#65533;,r&#65533;^&#65533;@&#65533;&#65533;&#65533;R[&#65533;&#65533;&#65533;b&#65533;&#65533;&#65533;&#65533;r&#1773;&#65533;&#1986;&#65533;&#65533;&#65533;[&#65533;&#65533;&#65533;&#30875;&#65533;&#886;*&#65533;"&#894;&#65533;H&#65533;&#65533;&#65533;[&#65533;&#65533;&#65533;&#65533;{&#65533;&#65533;&#65533;&#572415;&#65533;&#65533;&#65533;/&#65533;\p&#65533;&#65533;&#65533;&#65533;	3&#65533;&#65533;&#65533;
C&#65533;p&#65533;K\1&#65533;O&#65533;q&#65533;&#65533;r&#1841;&#65533;&#65533;&#65533;&#65533;#&#65533;\&#65533;&#65533;'&#65533;&#65533;&#65533;&#65533;+&#65533;&#1842;&#65533;/&#65533;&#65533;&#65533;3&#65533;\&#65533;&#65533;7&#14131;&#65533;;&#65533;&#1843;&#65533;?&#65533;&#65533;C]&#65533;&#65533;G#&#65533;&#65533;&#65533;K3&#1908;&#65533;OC&#65533;&#65533;SS]&#65533;&#65533;Wc&#65533;&#65533;&#65533;[s&#1909;&#65533;_&#65533;&#65533;&#65533;c&#65533;]&#65533;&#65533;g&#65533;&#65533;&#65533;&#65533;k&#65533;&#1910;&#65533;o&#65533;&#65533;&#65533;&#65533;s&#65533;]&#65533;&#65533;w&#14199;&#65533;{&#65533;&#1911;&#65533;&#65533;&#65533;&#65533;^&#65533;&#65533;#&#65533;&#65533;&#65533;x&#65533;&#65533;&#65533;&#65533;C&#65533;&#65533;S^&#65533;&#65533;#~!&#65533;s&#1977;&#30659;&#65533;&#65533;!i7&#65533;&#39395;&#65533;&#65533;&#65533;C&#65533;9&#65533;&#65533;&#65533;L&#65533;w^:&#65533;&#65533;&#14267;&#65533;&#65533;m;&#65533;&#65533;&#65533;&#65533;>&#65533;&#65533;&#65533;#&#65533;<&#65533;&#65533;+&#2044;&#65533;&#65533;&#65533;<&#65533;&#65533;S_=&#65533;&#65533;[&#65533;&#65533;&#65533;&#65533;W&#65533;=&#65533;&#1987;>&#65533;&#1931;_&#65533;&#65533;&#65533;K>&#65533;&#65533;_~@ !&#65533;   ,&#65533; 4 &#65533;$ &#65533; 	H&#65533;&#65533;&#65533;&#65533;*\&#560;&#65533;&#199;#J&#65533;H&#65533;&#65533;"&#65533;&#65533;2j&#65533;&#561;&#65533;&#463; ;^I&#65533;&#65533;&#595;(S&#65533;\&#626;&#65533;&#727;0%v&#65533;&#65533;H&#65533;M]&#65533;r&#65533;d&#204;&#65533;&#991;b&#65533;U#&#65533;&#65533;&#1059;H&#65533;M&#692;&#65533;&#1248;l&#65533;.&#65533;&#65533;&#65533;'O&#65533;9q&#1956;&#65533;1&#65533;&#1519;`&#202;K&#65533;&#411;X&#65533;>]U*&#1783;F&#65533;&#65533;[t&#65533;&#1826;C&#65533;>&#65533;&#65533;&#1513;&#1130;:&#65533;n,K&#65533;&#65533;&#65533;&#200;&#65533;f&#65533;&#65533;&#65533;g&#1982;L&#65533;:E&#65533;&#65533;&#728;+?&#65533;&#65533;&#65533;&#65533;&#65533;&#921;=&#65533;&#65533;L&#65533;s&#65533;&#1057;G+&#65533;&#1641;&#1004;\-&&#65533;M&#65533;&#65533;&#65533;5{&#65533;&#65533;&#65533;Y&#65533;i&#65533;h&#65533;N&#65533;8&#65533;2e&#65533;#_&#956;&#65533;&#65533;&#65533;&#1059;K_&#65533;&#65533;&#65533;&#65533;&#65533;&#65533;&#65533;VrRf4o&#65533;&#65533;O^ln&#65533;HI&#65533;&#65533;|&#65533;&#65533;&#65533;&#65533;&#65533;&#735;O:v&#65533;}&#65533;e&#65533;&#65533;&#65533;&#65533; >&#65533;&#65533;d&#65533;W&#1985;&&#65533;&#65533;&#65533;:&#65533;]~H&#65533;&#65533;K&#65533;V&#65533;_MB&#65533;&#65533;rv&#65533;&#65533; &#65533;h~&#65533;&#65533;&#65533;&#65533;(&#65533;&#65533;3LU'&#65533;0&#65533;(&#65533;&#65533;&#65533;&#65533;&&#1289;*&#65533;#L&#65533;&#65533;&#65533;&#65533;@)&#65533;&#65533;q'&#1284;;&&#65533;&#65533;D&#65533;Du&#65533;DF)&#65533;&#65533;(&#65533;-&#65533;&#65533;&#65533;(&#1295;T&#65533;)&#65533;&#65533;u&#65533;\&#65533;&#65533;&#65533;&#65533;&#65533;AI&#65533;p&#65533;i&#65533;&#65533;X&#65533;i&#65533;&#65533;&#65533;dx&#65533;&#65533;|&#65533;&#65533;&&#65533;Y&#65533;)&#65533;=~&#65533;&#30792;R&#65533;&#65533;RH&#65533;&#65533;m&#65533;&#65533;f&#65533;&#65533;V
&#65533;&#65533;&#65533;>&#65533;&#65533;a&#65533;Vf&#39392;&#65533;H&#65533;&#65533;&#65533;nj&#65533;y_N*sg&#65533;&#65533;&#43760;&#65533;&#65533;*&#47924;&#65533;j&#47915;Fgd&#65533;&#65533;&#65533;
S&#65533;bD&#65533;j&#65533;&#65533;&#65533;Q&#65533;g&#65533;,&#65533;&#65533;6&#65533;&#65533;&#65533;F&#47924;&#65533;N;&#65533;2&#65533;*&#65533;&#65533;b&#65533;&#65533;&#65533;*&#65533;9&#51886;kn&#65533;&#65533;R&#65533;&#65533;&#65533;&#40123;&#65533;&#65533;&#136;,&#65533;&#65533;^	&#65533;*y&#65533;g&#65533;&#989;&#47935;&#65533;,p&#65533;lp&#65533;Lo&#65533;&#65533;F#wh&#65533;+qD&#65533;&#65533;&#751;s'&#65533;&#65533;&#65533;o&#65533;q&#65533;&#65533;o&#65533;&#65533;
&#65533;&#65533;&#65533;('&#65533;&#65533;&#65533;&#1037;&#65533;&#65533;0&#65533;,3&#65533;"j&#65533;&#65533;&#65533;&#65533;&#65533;&#65533;B&#65533;&#65533;&#65533;&#65533;&#65533;@&#65533;,&#65533;&#65533;7{&#36022;&#65533;&#65533;&#65533;e&#65533;&#65533;&#65533;CG&#65533;&#65533;mt&#65533;@r&#65533;&#65533;&#1413;&#65533;&#65533;ts&#65533;&#65533;-&#65533;&#65533;d&#65533;*&#65533;&#65533;Y&#2040;&#65533;&#1158;~&#65533;v&#65533;&#65533;.+$N&#65533;&#65533;s&#65533;o&#65533;M&#65533;&#65533;s+&#65533;m&#65533;&#65533;N&#65533;&#65533;&#65533;&#65533;o&#65533;&#65533;&#65533;&#710;&#65533;&#65533;7&#65533;2w'#&#65533;)&#1934;W&#65533;&#65533;&#2002;&#65533;&#65533;&#65533;w&#65533;&#65533;eld&#65533;m&#1758;&#65533;&#943;&#65533;&#65533;&#65533;Z&#65533;&#65533;&#65533;kr&#65533;R&#65533;&#65533;&#65533;ZV*&#65533;z&#65533;9&#65533;&#65533;&#65533;iY&#312;x&#65533;&#65533;&#65533;	z&#65533;&#65533;B&#65533;{&#65533;&#65533;&#65533;&#65533;j&#65533;&#65533;&#65533;&#65533;&#65533;&#65533;&#65533;.O&#65533;&#65533;/&#65533;~&#65533;&#65533;&#65533;s/>&#65533;&#65533;E&#65533;&#65533;&#65533;&#1615;&#65533;~&#65533;&#1951;&#65533;e&#65533;&#945;&#65533;&#65533;&#65533;&#65533;o&#65533;&#65533;&#65533;&#65533;&#65533;&#65533;&#65533;&#65533;&#65533;&#65533;&#65533; &#65533; H&#65533;&#65533;&#65533;)&#65533;&#65533;&#65533;&#65533;IAg&#65533;&#65533;&#65533;'H&#65533;
Z&#65533;&#65533;&#800;7&#65533;&#65533;z&#65533;&#65533; &#65533;G8&#65533;]@&#65533;}T&#65533;&#65533;A&#65533;&#65533;&#65533;0&#65533;&#65533;gH&#65533;N&#1028;&#65533;Q`
&#65533;&#65533;&#65533;&#65533;&#1030;@&#65533;&#65533;&#65533;HD!&#65533;&#65533;9(&#1825;&#65533;d&#476;&#65533;P&#65533;b_&#65533;WXQ&#65533;&#65533;X&#65533;*~&#65533;#6&#65533;2j0&#65533;+&#65533;C&#65533;8Q&#65533;hL&#65533;&#65533;E-n&#65533;&#65533;&#65533;&#65533;_&#65533;&#65533;U&#65533;&#130;&#65533;&#65533;E{&#65533;&#65533;L0&#65533;c+~&#65533;
z&#65533;9Ic&#65533;V&#65533;D5:&#65533;5|E&#65533;&#65533;&#65533;H@&#65533;&#65533;&#65533;1H&#65533;,&#657;&#65533;&#65533;H&#65533;&#65533;&#65533;&#65533;b&#65533;&#65533;T@+|&#65533;&#65533;	2&#65533;A&#65533;"&#65533;@&#65533;&#65533;&#65533;&#65533;&#65533;%	7&#65533;&#65533;^"@p&#65533;&#65533;|a&#65533;&#65533;B&#65533;&#65533;&#65533;	&#65533;GO&#65533;&#138;&#65533;|&#65533;+)x&#65533;&#65533;`n&#65533;&#65533;&#65533;u&#65533;&#65533;nn&#65533;&#65533;&#65533;&#65533;8E^&#65533;B&#65533;L&#65533;/@N
&#65533;R&#65533;&#476;&#65533;+\1&#65533;W&#65533;&#65533;&#65533;9&#65533;%6s&#65533;&#65533;'5&#65533;&#65533;h@N	h&#65533;
&#65533;&#65533;9&#65533;hAu&#65533;&#65533;&#65533;&#65533;$&#65533;=&#65533;&#65533;0t&#65533;7<&#65533;>&#65533;&#65533;"&.&#65533;&#65533;.%`tVP&#65533;$&'&#65533;&#65533;BV&#65533;&#65533;&#65533;&#65533;&#65533;/zA&#65533;_&#65533;"&#65533;&#65533;&#65533;D&#65533;	&#65533;nq4&#65533;&#65533;l&#65533;H&#65533;&#65533;&#65533;W&#65533;&#65533;&#65533;&#65533;R-&#65533;&#65533;&#65533;b&#65533;L&#65533;c&#65533;hG&#65533;f&#65533;&#65533;<}N"&#65533;&#65533;"&#65533;D&#65533;X!YM&#65533;E&#65533;\&#65533;Mo9&#1462;&#65533;U&#65533;e-&#65533;V&#65533;JF~&#65533;&#65533;x&#65533;+&#65533;C&#65533;&#65533;&#1153;>&#1323;`+&#248;^&#1263;&#65533;+r&#65533; &#65533;&#65533;:&#65533;&#65533;&#65533;&#65533;&#65533;d'K&#65533;&#65533;Z&#65533;&#65533;&#65533;&#65533;l*Z&#65533;&#65533;&#65533;r&#65533;&#65533;&#65533;&#65533;&#65533;,f&#65533;&#65533;I&#65533;v&#65533;m*V&#65533;&#1402;&#65533;&#65533;&#65533;&#65533;&#65533;l?&#65533;&#65533;&#65533;&#65533;rV&#65533;&#65533;&#65533;nk&#65533;&#65533;&#65533;&#748991;m+D&#65533;&#1485;"&#65533;?keN+J
P&#65533;&#65533;xnt&#65533;+&#65533;&#65533;R&#65533;&#65533;&#65533;&#878;u&#65533;&#65533;&#65533;&#65533;z&#65533;&#65533;&#65533;&#65533;x&#65533;[&#65533;&#65533;&#65533;&#1461;&#65533;X-*&#1435;
Z&#65533;"&#65533;UF0&#65533;&#65533;&#65533;V&#65533;&#65533;&#65533;E&#65533;(&#65533;_&#65533;&#65533;&#65533;&#65533;&#65533;&#65533;&#65533;(&#65533;_T&#65533;b&#65533;^&#65533;&#65533;&#65533;3&#65533;&#65533;	&#65533;0&#65533;'&#65533;&#65533;
K&#65533;&#65533;p*&#65533;&#65533; &#65533;&#1520;&#65533;=.y&#65533;Z&#65533;S&#65533;&#65533;&#65533;&#65533;E&#65533;W&#65533;\&#65533;&#65533;&#65533;0~&#65533;&#65533;]L&#65533;&#65533;x&#65533;6&#65533;1&#65533;w&#65533;&#65533;&#65533;b&#65533;&#65533;&#65533;mz&#65533;Ld&#65533;&#65533;&#189;&#65533;&#65533;{g&#65533;&#65533;&;&#65533;&#65533;P&#65533;&#65533;&#65533;&#65533;&#65533;&#65533;)[&#65533;&#65533;O&#65533;0*&#65533;^.&#65533;wFO&#65533;*&#65533;&#65533;$w9&#65533;h&#65533;&#65533;Q&#65533;&#65533;5C&#65533;&#65533;&#65533;m~&#65533;&#65533;&#65533;Lg8&#65533;y&#65533;w&#65533;3&#65533;&#65533;|&#65533;&#65533;w&#65533;ZNo&#65533;&#65533;&#65533;^e(&#253;&#65533;&#65533;&#65533;&#65533;\e7&#65533;&#65533;Qfp&#65533;%&#65533;^J&#65533;&#65533;&#1174;&#65533;t&#65533;7&#65533;
&#65533;&#65533;&#65533;&#65533; &#65533;e P&#65533;!.&#65533;Z&#65533;&#65533;&#65533;S&#65533;&#65533;{&#1459;&#65533;&#65533;L&#65533;X&#65533;z&#1462;~u(-&#65533;":&#681;&#1541;)&#65533;&#1098;*&#65533;V&#655;&#65533;r&#65533;&#65533;&#65533;f;&#65533;&#65533;&#65533;Ez#&#65533;et&#65533;&#727;(nU]W&#65533;:'&#65533;j&#65533;&#65533;&#493;cr&#65533;&#65533;&#65533;>&#65533;&#65533;&#65533;L&#65533;^K&#65533;P&#65533;|&#65533;d&?&#65533;&#65533;&#65533;&#65533;7&#65533;'iL&#65533;&#65533;&#65533;&#65533;&#65533;&#65533;&#65533;; kK&#65533;&#65533;&#65533;&#65533; J&#65533;&#1575;&#65533;&#65533;b&#65533;`&#65533;p&#65533;&#65533;&#65533;&#1016;&#65533;7&#65533;&#65533;{&#65533;&#65533; &#65533;&#65533;&#1996;[!&#65533;&#65533;&#65533;&#65533;r&#65533;e!&#65533;`&#65533;&#553;&#65533;w&#65533;&#65533;&#65533;ld&#65533;&#65533;&#65533;&#65533;&#65533;&#65533;%Hq&#65533;8@&#65533;&#65533;&#65533;,p&#65533;I&#65533;9&#65533;/&#688;&#65533;&#65533;f6&#65533;&#65533;&#65533;POw&#1311;c&#65533;k&#65533;&#65533;'&#65533;&#801;<&#65533;`&#65533;&#65533;Am&#65533;&#65533;&#65533;&#65533;&#65533;&#65533;4&#1524;&#65533;&#65533;vf&#65533;&#65533;&#65533;X@$ wJ8&#65533;&#65533;x&#65533;&#54286;&#65533;z&#378;&#65533;5&#65533;&#65533;&#65533;^&#1505;8&#65533;&#65533;&#65533;&#65533;h(&#65533;&#1645;&#65533;o&#65533;i&#65533;&#65533;&#65533;&#65533;;&#65533;gt&#65533;q~&#65533;dK"&#65533;v&#65533;D&#65533;&#65533;=&#65533;&#65533;;m&#908;p7&#65533;&#65533;#&#65533;&#65533;&#65533;cO&#65533;&#65533;&#1790;&#65533;&#65533;&#65533;&#65533;&#65533;&#65533;o&#65533;K&#65533;&#65533;dG&#65533;&#65533;w&#65533;a&#65533;S&#65533;&#65533;4&#65533;&#65533;&#65533;&#65533;v&#65533;;&#65533;&#65533;&#65533;4~&#65533;&#65533;/b&#65533;t_&#65533;&#65533;&#620;&#65533;&#65533;&#65533;&#65533;&#65533;&#65533;&#65533;&#65533;&#65533;/&#65533;&#65533;&#65533;>&#1848;2&#65533;5&#65533;&#65533;G&#65533;B&#65533;&#65533;mt+&#65533;&#65533;&#65533;&#65533;&#65533;&#65533;&#65533;&#65533;&#65533;&#65533;&#65533;&#65533;o&#65533;&#65533;/&#65533;_&#65533;&#65533;_&#65533;6&#65533;X&#65533;&#65533;]	`}&#65533;	t' b&#65533;z&#65533;&#65533;}_&#65533;ze&#65533;z&#869;
&#65533;&#1025;&#65533;&#65533; &#65533;"8&#65533;$X&#65533;&x&#65533;&#65533;&#65533;
)H+&#1538;*&#65533;&#65533;,&#513;+&#514;&#65533;&#65533;0(&#65533;/&#65533;
&#65533;`Et
&#65533; 
&#65533; &#65533;>(&#65533;&#65533;@&#65533;F&#65533;4&#65533;
&#65533;&#65533;JH&#65533;L&#513;NX&#65533;H&#65533;S&#65533;&#65533;Ux&#65533;-(&#65533;*&#65533;&#65533;U&#65533; &#65533;&#65533;&#65533;0 &#65533;&#65533;&#65533;}8&#65533;jj&#65533;Tm&#65533;&#65533;n&#65533;p8&#65533;rX&#65533;tx&#65533;v&#65533;&#65533;x&#65533;&#65533;r&#65533;T &#65533;&#65533;&#65533;&#65533;o&#65533;&#65533;h&#65533;h&#65533;&#65533;UJ&#65533;&#65533;h,&#65533;`" &#65533;K%&#65533;&#65533;&#65533;x&#65533;K&#65533; &#65533;&#65533; U&#65533;&#521;&#65533;8&#65533;&#65533;H&#65533;!&#65533;&#65533;&#65533;&#65533;&#65533;&#65533;&#65533;x&#65533;&#65533;&#65533;&#65533;&#65533;h&#65533;&#65533;&#65533;&#65533;h&#65533;&#65533;h&#65533;&#65533;Z&#65533;V&#65533;g&#65533;+&#65533;&#65533;iF] &#65533;! &#65533;8&#65533;&#65533;(&#65533;&#65533;&#65533;&#65533;&#65533;x&#65533;&#744;&#65533;&#65533;&#65533;&#584;&#65533;&#65533;&#65533;&#65533;&#65533;&#65533;&#65533;&#65533;&#65533;&#65533;&#65533;&#904; mH&#65533;&#65533;8&#65533; @&#65533;P&#65533;&#65533;&#1545;@&#65533;&#65533;(&#65533;&#65533;T&#65533;&#1545;"`&#65533;&#65533;&#65533;&#65533;8&#65533;X&#65533;&#65533;T&#65533;&#65533;&#65533;&#65533;&#65533;&#65533;n&#65533;&#65533;&#65533;&#1543;&#65533;x&#65533;&#65533;(&#65533;&#65533;&#65533;i&#65533;&#590;&#65533;x&#65533;,&#65533;&#65533;&#65533;&#65533; &#65533;&#65533;
&#293;Q&#65533;&#65533;&#65533;&#65533;1q6&#65533;b&#65533;&#65533; m(&#65533; i&#65533;8&#65533;"Y&#65533;$y&#65533;&&#65533;&#65533;(&#65533;&#65533;*&#1618;,I&#65533;!&#65533;&#65533;&#65533;x&#65533;(&#65533;4&#65533;6&#65533;i&#65533;&#65043;9&#65533;> 	&#65533;B)2Y&#65533;&#65533;&#65533;&#65533;&#65533;&#65533;&#65533;(&#1616;N&#65533;&#65533;&#65533;OiA&#65533;&#65533;&#65533;&#65533;&#65533;x&#65533;)&#65533;X&#597;[&#65533;&#65533;Yi&#65533;O&#65533;&#65533;&#65533;h&#65533;>i	]&#65533;pz&#65533;jI&#65533;\&#65533;&#1361;&#65533;&#527;&#65533;h&#65533;9&#65533;y&#65533;&#65533;{9&#65533;xI&#65533;~&#65533;&#65533;&#65533;&#1623;&#65533;	&#65533;E&#589;&#65533;&#65533;E&#65533;&#65533;&#10767;&#65533;X&#65533;&#65533;x&#65533;q(&#65533;&#65533;&#33615;H&#65533;7&#65533;&#65533;D&#65533;&#65533;%&#65533;&#65533;&#65533;(&#65533;&#65533;&#1557;&#65533;I&#65533;T&#597;&#65533;h&#65533;ay&#65533;&#65533;y&#65533;W&#602;n&#65533;&#65533;I&#65533;m&#65533;	@
&#65533;5
&#65533;`&#65533;{&#65533;&#65533;&#65533;&#65533;j&#65533;1	&#1489;JU&#65533;&#424;&#65533;&#65533;&#65533;&#409;&#65533;&#505;&#65533;&#65533;&#1628;&#456;&#65533;&#1240;&#65533;&#65533;)&#65533;&#65533;&#65533;&#65533;&#1560;&#65533;&#65533;&#65533;&#65533;9&#65533;f	&#65533;&#65533;8&#65533;6)&#65533;&#65533;y&#65533;&#65533;i&#65533;&#65533;i&#65533;&#65533;&#1549;&#38472;&#65533;h&#65533;&#65533;T&#65533;	&#65533;&#65533;h&#65533;[&#65533;&#65533;	&#65533;&#65533;X&#65533;yb&#1296;&#65533;&#539;&#65533;)&#65533;!&#65533;&#65533;EPY&#65533;&#65533;&#65533;&#65533;.&#65533;&#65533;
&#1696;&#65533;&#65533;&#65533;x&#65533;&#65533;Y&#65533;&#1678;&#65533;&#65533;eI&#65533;\)&#65533;&#65533;)&#65533;&#65533;&#65533;&#65533;&#65533;&#65533;J&#65533;$&#65533;&#65533;&#680;&#65533;J&#65533;V&#38249;&#65533;&#65533;b&#1634;0&#674;&#65533;&#65533;&#65533;X&#65533;8&#65533;&#65533;&#65533;@L`&#65533;&#65533;&#65533;*&#65533;&#65533;j&#1425;&#65533;&#37890;&#599;&#65533;y&#65533;&#65533;&#65533;&#65533;H&#65533;&#65533;G&#1700;J&#43264;Y&#65533;&#52760;D&#65533;&#65533;&#65533;&#1557;&#65533;8&#65533;**&#65533;C
&#65533;&#65533;Y&#65533;&#65533;&#65533;&#65533;KI&#65533;&#65533;Y&#65533;3&#65533;&#65533;&#605;&#65533;&#1626;&#65533;&#65533;&#65533;m&#65533;&#65533;&#65533;	&#65533;lZ&#65533;&#65533;&#65533;:y&#65533;D&#65533;&#65533;'&#65533;my&#65533;>&#65533;&#65533;tA&#65533;&#65533;&#65533;9&#65533;&#409;&#65533;&#65533;&#65533;&#65533;&#65533;&#65533;&#1704;&#65533;&#65533;&#65533;&#65533;&#65533;&#65533;&#65533;&#65533;&#65533;	i&#65533;&#1945;&#65533;c	&#65533;&#65533;j&#65533;&#65533;X&#65533;&#65533;i&#65533;E
&#65533;&#25182;DJ&#65533;&#35422;&#65533;h&#65533;&#65533;&#1694;&#65533;&#65533;&#65533;V&#65533;h&#65533;JY&#65533;&#65533;&#1601;&#65533;&#65533;<&#65533;&#65533;p&#65533;&#65533;Qq'F&#65533;&#65533;H&#65533;&#65533;*&#65533;&#65533;T)&#65533;&#65533;%&#65533;&#65533;&#1832;&#65533;&#65533;	&#65533;&#65533;&#65533;&#65533;&#65533;&#658;&#65533;&#65533;F&#65533;v&#65533;&#65533;&#61983;qJ&#65533;&#65533;&#65533;&#65533;(&#65533;#&#65533;&#65533;#Z&#65533;&#65533;i&#65533;&#65533;h&#65533;&#65533;&#65533;&#65533;g)&#65533;&#65533;&#65533;&#65533;&#65533;&#65533;&#65533;&#686;J&#590;pZ&#65533;g)&#65533;&#65533;P&#65533;&#65533;&#65533;_tV&#65533;:&#65533;&#65533;t&#65533;Y&#65533;&#65533;Y&#65533;FJ&#65533;#&#65533;X&#65533;WP&#65533;i&#65533;&#65533;&#65533;
&#65533;&#65533;&#65533;I:&#65533;&#65533;&#65533;KI&#65533;&#65533;X&#65533;W&#1706;Uz&#65533;&#65533;&#65533;?&#65533;&#65533;&#65533;&#65533; *&#65533;d&#65533;&#65533;&#65533;j&#65533;ij&#65533;8&#65533;&#65533;2&#742;3&#65533;&#65533;&#65533;&#65533;[ &#65533;&#65533;&#65533;&#65533;8&#65533;z&#65533;
&#65533;Dn&#65533;&#65533;<&#171;&#817;&#65533;&#65533;e&#65533;;y&#65533;&#65533;8X&#65533;)@W&#65533;&#65533;V&#65533;X{&#65533;&#65533;&#65533;&#65533;U&#65533;&#65533;i&#65533;Ry&#65533;&#1833;&#65533;&#65533;&#65533;!&#589;^&#41412;&#65533;&#65533;Gy&#65533;&#65533;J&#65533;&#28193;v&#65533;&#65533;&#65533;&#65533;&#65533;&#65533;J&#65533;u&#65533;&#65533;&#65533;&#65533;G&#1079;#&#65533;&#65533;az&#65533;&#65533;&#65533;b&#65533;&#65533;D&#65533;+&#65533;m&#65533;]y&#65533;&#65533;i&#65533;&#65533;H UWp&#586;&#65533;&#42681;U&#65533;&#65533;&#65533;&#65533;&#65533;U)&#65533;4J&#65533; Z&#65533;x*&#65533;&#65533;X&#65533;&#65533;&#65533;d&#65533;x&#65533;`&#65533;&#65533;<&#65533;&#65533;K&#65533;&#65533;h&#65533;*&#1721;&#65533;J&#65533;X&#65533;&#65533;&#65533;i&#65533;&#65533;&#65533;&#65533;&#65533;8G&#65533;Gp&#65533;I&#65533;&#65533;:&#65533;z

&#65533;&#65533;HA&#65533;&#65533;&#65533;&#65533;$&#65533;&#65533;&#65533;&#745;OZ\&#65533;dJX&#65533;To&#65533;&#65533;&#65533;&#65533;&#65533;&#65533;;&#65533;&#65533;&#65533;e&#65533;&#65533;3&#601;&#65533;&#65533;&#65533;&#65533;&#65533;#{&#65533;&#65533;&#1786;%&#65533;&#65533;&#65533;&#65533;+&#1753;(&#65533;&#65533;z&#65533;&#65533;&#65533;&#65533;&#65533;,&#65533;&#65533;`)&#65533;(&#65533;}{&#65533;&#65533;&#65533;&#65533;&#65533;&#65533;&#65533;zt&#65533;&#65533;hbs&#65533;&#65533;{&#65533;&#65533;&#65533;;&#65533;)&#1085;&#65533;&#65533;&#65533;&#65533;&#65533;&#65533;&#65533;&#65533;&#65533;i&#65533;&#65533;H&#65533;&#1992;&#65533;&#65533;&#65533;&#65533;:&#65533;&#65533;&#661;&#65533;&#65533;&#65533;[&#65533;&#65533;8&#65533;&#65533;&#65533;&#1498;&#65533;&#65533;Y&#193;&#33622;&#65533;&#232;&#65533;&#239;&#65533;J%&#65533;&#65533;k&#65533;&#472;&#65533;&#65533;)&#65533;	]&#65533;kMC&#65533;&#65533;+1q&#65533;&#65533;v&#684;&#65533;#&#65533;(Z0&#65533;a&#65533;&#65533;c&#65533;&#65533;]&#65533;&#65533;^&#819;_&#65533;&#65533;&#1708;&#65533;&#65533;&#65533;F<&#65533;z&#65533;&#65533;&#65533;&#65533;&#65533;#[&#65533;n&#65533;&#65533;&#65533;:&#65533;d&#65533;cy&#65533;&#65533;&#65533;&#65533;'&#65533;_&#65533;&#65533;&#65533;&#65533;p&#65533;}[&#65533;K%&#65533;C&#65533;&#65533;&#65533;
&#65533;&#65533;N&#779;A&#65533;6 &#65533;@&#65533;gy&#65533;&#65533;&#65533;TH&#65533;7&#65533;%&#65533;V&#1807;&#65533;+&#65533;&#65533;<&#678;,&#65533;&#65533;H&#65533;&#65533;:&#65533;l&#65533;&#65533;&#65533;	&#65533;&#65533;(&#65533;&#65533;&#562;h&#65533;&#65533;*&#65533;&#65533;&#65533;&#717;al&#65533;&#65533;&#65533;&#65533;C&#43197;&#65533;&#65533;&#65533;&#1072;|;&#65533;#&#65533;Y&#65533;Tb&#65533;&#65533;I
&#65533;&#65533;&#65533;&#65533;&#65533;P&#65533;bB*&#65533;&#65533;&#65533;&#65533;&#65533;X&#65533;&#65533;R&#65533;$@&#65533;&#65533;8&#65533;&#65533;H&#65533;&#65533;X&#65533;&#65533;&#65533;&#65533;I&#65533;U&#653;Y&#673;&#65533;&#65533;&#65533;&#65533;:&#65533;'&#65533;&#65533;%&#65533;y9&#194;&#65533;&#65533;&#65533;&#40345;&#65533;&#65533;&#65533;&#65533;?&#65533;&#65533;&#65533;&#65533;&#846;&#65533;jW`&#65533;H`K`#`i&#65533;&#65533;I\
&#1116;O&#65533;6&#65533;.&#65533;&#65533;&#65533;P&#588;&#757;&#65533;H&#65533;K&#65533;)P`&#65533;&#65533;&#65533;&#65533;&#1212;&#65533;&#65533;,&#65533;&#65533;a&#65533;&#65533;h&#65533;&#65533;&#65533;Z&#65533;9,&#65533;&#65533;&#65533;&#65533;J&#65533;C&#1654;,[&#490;&#65533;&#65533;&#65533;&#65533;&#65533;&#1673;&#65533;&#1913;&#65533;&#65533;&#65533;&#65533;&#65533;&#65533;&#65533;TN&#65533;&#65533;Gy&#65533;&#65533;&#65533;&#1196;&#65533;&#65533;k&#65533;&#65533;&#65533;
&#1436; &#65533;\&#65533;&#65533;&#65533;&#65533;P&#65533;)]&#65533;p&#65533;8&#65533;&#65533;j]&#65533;&#65533;&#65533;&#65533;&#65533;&#39578;	&#65533;)&#1727;9L&#65533;"&#65533;&#65533;h&#65533;&#65533;b&#729;o]&#65533;.&#65533;&#65533;&#65533;&#65533;&#65533;<&#65533;~&#65533;&#65533;&#65533;V&#65533;&#65533;V&#65533;&#65533;&#65533;h9&#65533;*v&#65533;}&#1699;X&#65533;=&#65533;&#1548;&#65533;%&#65533;&#65533;(&#65533;&#65533;&#65533;8&#65533;&#65533;=&#65533;&#65533;&#1700;&#1918;&#65533;&#65533;;&#65533;&#65533;&#65533;&#65533;t&#894;&#65533;&#65533;a&#617;&#65533;&#65533;&#65533;+&#65533;&#65533;y&#65533;4&#65533;&#990;Z&#65533;&#65533;&#65533;&#65533;>,&#65533;&#65533;&#65533;&#65533;-&#65533;J&#65533;H&#65533;H`&#65533;f&#1683;&#65533;;&#65533;&#65533;%&#65533;&#65533;qX&#65533;}&#65533;&#65533;sY&#65533;j&#65533;&#570;&#1655;U+&#65533;&#65533;&#65533;&#65533;&#65533;&#65533;&#65533;&#65533;&#65533;&#65533;)9&#65533;&#65533;&#65533;a&#65533;&#65533;&#65533;&#65533;&#65533;&#65533;&#65533;&#65533;|&#65533;@&#65533;&#65533;&#65533;&#562;&#65533;&#65533;&#359;&#65533;:&#65533;&#65533;I&#65533;&#65533;&#65533;&#65533;%&#65533;&#65533;&#65533;&#65533;x&#65533;&#65533;&#65533;&#65533;X&#65533;&#65533;}5&#65533;(&#65533;&#65533;&#65533;&#65533;I&#65533;&#65533;r{&#65533;
U	&#65533;p&#65533;&#65533;&#65533;&#65533;&#65533;&#65533;&#65533;&#65533;l&#65533;&#65533;v[&#257;&#65533;&#65533;&#65533;H&#65533;v&#65533;'&#1825;K&#65533;&#65533;)[&#504;&#65533;&#65533;&#65533;&#65533;"&#65533;&#65533;&#65533;&#65533;&#65533;&#65533;&#572;&#65533;&#65533;&#65533;&#65533; &#65533;I&#65533;&#65533;&#65533;X&#65533;o(&#65533;&#925;&#65533;Ll&#65533;N&#1357;b&#65533;l&#65533;&#65533;H&#65533;&#65533;&#65533;T&#65533;V^&#65533;-&#1538;&#65533;&#65533;i&#65533;I&#65533;(&#65533;&#65533;&#65533;z&#65533;&#65533;=&#65533;\&#65533;&#65533;m&#65533;&#65533;)&#65533;&#65533;&#65533;T&#65533;Z&#65533;{|&#65533;&#65533;&#65533;&#65533;I&#65533;&#65533;&#65533;b&#65533;&#65533;&#65533;
HnVJ&#65533;&#65533;2&#65533;t&#65533;&#65533;J&#65533;&#65533;&#65533;&#65533;&#65533;d&#65533;*&#65533;&#65533;&#65533;&#65533;*&#65533;&#65533;&#65533;&#65533;&#65533;&#65533;&#65533;(&#65533;&#65533;&#65533;gI&#65533;&#65533;l&#65533;&#59017;&#65533;I&#65533;&#1880;&#65533;&#65533;8&#65533;-\&#65533;3&#65533;&#65533;&#65533;&#65533;&#2030;&#65533;&#65533;5&#65533;&#1337;&#65533;&#65533;Z&#65533;&#65533;&#65533;^&#65533;)&#65533;&#65533;r&#65533;&#256;$&#65533;
-&&#65533;(&#65533;&#65533;B>&#65533;&#728;&#65533;l=&#65533;gM&#65533;q&#65533;&#65533;&#65533;&#65533;nX&#65533;&#65533;&#65533;&#65533;&#65533;&#65533;&#65533;c[&#65533;'[&#65533;{&#65533;&#65533;-&#65533;&#65533;z&#65533;!9&#65533;)&#65533;&#65533;&#65533;~&#65533;b&#65533;Wz&#65533;I&#65533;&#31764;&#1143;^Mr&#65533;&#65533;&#65533;H&#65533;L&#1618;&#65533;y&#65533;&#65533;&#65533;&#65533;&#65533;&#65533;&#65533;&#65533;H&#65533;&#65533;&#65533;&#65533;&#65533;c&#65533;&#65533;9&#65533;&#65533;^&#65533;X&#65533;&#65533;j.&#65533;F*&#65533;>&#65533;n&#719;Z&#39578;M&#65533;&#65533;J&#65533;&#65533;&#65533;&#65533;&#65533;&#65533;&#65533;&#65533;&#65533;>W&#65533;&#65533;&#65533;&#65533;c&#65533;&#65533;&#65533;&#65533;&#65533;&#65533;&#65533;^&#65533;&#65533;&#65533;&#65533;&#65533;&#65533;.&#65533;&#65533;>&#65533;&#65533;y&#65533;Tz&#65533;|&#65533;&#65533;&#10441;&#1030;&#945;&#65533;&#65533;&#562;&#65533;&#65533;&#65533;.&#65533;&#1576;&#65533;&#65533;.&#65533;q:&#801;K&#65533;[&#65533;&#65533;&#298;@&#65533;&#65533;&#65533;&#65533;&#865;&#65533;J&#65533;&#65533;&#65533;&#65533;&#65533;&#65533;&#65533;x&#65533;dO&#65533;p~&#65533;&#65533;&#65533;&#65533;H&#65533;&#65533;<&#65533;&#65533;&#65533;&#65533;&#65533;&#65533;&#65533;&#65533;&#65533;&#65533;.&#65533;E&#65533;&#65533;%&#65533;&#65533;N&#65533;x&#65533;&#65533;8&#65533;J&#65533;y&#65533;&#65533;&#65533;X&#65533;&#65533;Z&#65533;&#952;&#65533;&#65533;&#65533;&#65533;&#594;{&#65533;&#65533;Y^&#65533;6&#65533;&#65533;&#65533;&#65533;J&#65533;Vz&#65533;_>&#65533;&#65533;&#65533;&#1780;&#65533;&#65533;?m&#65533;i&#65533;&#65533;&#65533;&#65533;&#65533;(N&#65533;[&#65533;&#65533;#&#65533;&#65533;&#65533;(&#65533;&#65533;>&#65533;H&#65533;H&#65533;U&#65533;&#65533;&#65533;O1&#65533;&#65533;&#65533;M&#65533;&#65533;&#65533;&#65533;&#65533;&#562;&#65533;&#65533;&#65533;&#65533;&#65533;&#65533;0&#1017;&#65533;&#65533;&#65533;&#65533;H	&#65533;&#65533;&#65533;&#65533;&#65533;K&#65533;?&#65533;&#65533;N&#65533;I&#65533;&#65533;%j&#65533;&#65533;,&#65533;&#65533;:&#65533;&#65533;&#65533;&#65533;&#65533;&#65533;&#65533;	&#65533;S9&#65533;	l&#65533;'&#65533;&#65533;&#65533;&#65533;	Q&#65533;)
&#65533;
+p&#65533;&#65533;&#65533;&#65533; +&&#65533;Hp`&#65533;&#65533;&$\&#65533;P&#65533;C&#65533;!N&#65533;X&#65533;"D&#65533;&#65533;P#G&#65533;b&#65533;h&#65533;$&#335;)}%`D&#65533;e&#65533;&#65533;#=&#65533;y2A&#65533;g&#428;	r&#65533;/Q&#65533;@&#65533;jU&#65533;&#65533;Q&#65533;h&#264;y&#65533;&#65533;&#65533;S&#65533;Q&#65533;N&#65533;Z&#65533;&#65533;U&#65533;Y&#65533;n&#65533;&#65533;&#65533;&#65533;W&#65533;&#65533;&#65533;&#65533;A&#65533;&#65533;(P&#65533;B&#65533;z&#65533;JT&#65533;&#65533;m&#65533;&#65533;uK&#65533;-&#1913;q[&#65533;&#65533;{&#65533;&#65533;&#1983;}&#65533;&#65533;n]&#65533;r&#65533;&#65533;5&#65533;&#65533;a&#462;&#65533;J&#65533;x&#65533;^&#655;g&#65533;&#1692;&#65533;&#65533;,Z{'<&#65533;2&#65533;T&#65533;/W&#65533;|&#65533;&#65533;&#65533;iA-kt)&#65533;S&#65533;&#65533;u&#65533;&#65533;&#65533;&#65533;&#65533;o&#65533;&#65533;n&#65533;6&#65533;J&#65533;&#65533;e&#65533;Z&#65533;9l&#65533;&#923;&#65533;]&#65533;|&#65533;u&#65533;&#1589;g&#29597;{w&#65533;&#65533;G&#65533;&#65533;&#65533;&#30927;&#65533;&#65533;&#65533;Z&#65533;&#1005;&#65533;&#65533;~>{Q&#65533;f!{&#65533;&#65533;}&#65533;&#65533;K&#65533;&#65533;&#65533;&#65533;&#65533;Y&#65533;&#65533;&#65533;&#65533;&#65533;sO6&#65533;&#65533;+C)5&#65533;&#65533;B3&#65533;pC&#65533;&#65533;&#65533;,&#65533;&#65533;:N6&#65533;H4Q&#65533;S$QEQt&#65533;&#65533;aTK&#65533;QJlqFO
&#65533;y&#65533;Q&#65533;t&#65533;G &#65533;&#65533;&#65533;&#65533;P&9&#65533;&#65533;w&#65533;&#65533;G#&#65533;4q&#65533;Y&#65533;&#65533;&#65533;mL.KG&#65533;&#65533;&#65533;n&#65533;&#65533;C2&#65533;4&#65533;L&#65533;<CB&#65533;PJ&#65533;B&#65533;&#65533;99&#65533;SP&#65533;&#65533;N>&#65533;&#65533;&#65533;&#65533;&#65533;&#65533;&#65533;s>A&#65533;&#65533;n&#65533;<&#65533;&#65533;&#65533;s&#65533;Du&#65533;&#65533;G#&#65533;&#65533;&#65533;PPQ&#65533;&#65533;7&#65533;<&#65533;:>&#65533;\&#65533;N&#65533;ZQ&#65533;&#65533;&#65533;RN&#65533;&#65533;&#65533;J+SyUGA&#65533;&#65533; #$N)&#65533;&#65533;&#65533;uW^3|D&#65533;&#65533;Lk-&#65533;X&#65533;EVYe&#65533;ev &#65533;}&#65533;Xg&#65533;V&#65533;k&#65533;&#65533;&#65533;Zh&#65533;&#65533;&#65533;j&#65533;EVZq&#65533;5&#65533;\t&#65533;e&#65533;r&#65533;]&#65533;\s&#65533;&#65533;&#65533;]z&#65533;eW\{&#65533;w^k&#65533;&#65533;&#65533;]u&#725;&#1473;&#65533;&#65533;&#65533;&#65533;&#65533;t&#65533;ua&#65533;&#65533;JM6w&#65533;&#65533;&#65533;&#65533;&#65533;&#65533;b&#65533;3&#65533;xc&#65533;;&#65533;&#65533;c&#65533;C&#65533;X&#65533;K6&#65533;_&#65533;&#65533;&#65533;&#65533;p&#65533;a&#65533;cvX,5@&#65533;M&#308;&#65533;mg&#65533;{&#65533;&#65533;g&#65533;&#65533;zh&#65533;&#65533;6&#65533;h&#65533;w&#65533;%&#65533;&#65533;&#65533;&#65533;&#65533;i&#65533;wi&#65533;&#65533;&#65533;&#65533;&#65533;PL&#65533;&#65533;&#65533;zW&#5514;x&#65533;&#65533;&#65533;{l&#65533;&#65533;6&#65533;l&#65533;&#65533;V{m&#65533;&#65533;v&#65533;m&#65533;&#65533;&#65533;?&#65533;4+&#1890;&#65533;TF&#65533;&#65533;\Cm.&#65533;?rq&#65533;g&#65533;q&#65533;Q&#65533;r&#65533;&#1007;&#65533;&#65533;[	&#65533;&#65533;#&#1017;JVfiE&#65533;&#65533;"&#65533;<&#65533;&#65533;&#65533;zp&#65533;[&#1517;&#65533;5C|&#65533;H&#65533;k&#65533;&#65533;v&#65533;s&#65533;}w&#65533;%G9&#1923;Rr&#65533;u&#344;`
.&#65533;&#65533;aE&#65533;&#65533;d&#65533;Le&#65533;&#65533;g&#65533;,
_v}{&#65533;;K&#65533;'K|&#65533;&#65533;7&#65533;|&#65533;&#65533;W&#65533;&#65533;&#65533;&#65533;Qe&#65533;&#65533;&#65533;G&#65533;D&#65533;&#65533;78&#65533;R&#65533;?FQRke&#65533;&#65533;G&#636683;Rg&#65533;&#65533;h&#65533;{d &#65533;d7&#65533;a-O&#65533;&#65533;`CA_&#65533;&#65533;&#299; &#65533;"&#65533;&#65533;&#65533;&#65533;b&#65533;&#65533;&#65533;T&#65533;V #(&#65533;&#65533;U&#65533;&#65533;w&#65533;	%&#65533;&#65533;3&#65533;&#7106;"&#65533;&#65533;t;&#65533;\yH"f&#65533;&#65533;;&#65533;&#65533;&#65533;&#65533;c5B&#9222;&#65533;&#65533;&#65533;&#65533;&#65533;?&#65533;&#65533;&#196;&#65533;P&#65533;&#65533;s&#65533;&#65533; <V&#65533;EaD&#65533;QjPq&#65533;&#65533;&#65533;&#65533;g&#65533;&#65533;l&#65533;&#65533;&#65533;&#65533;&#65533;]&#65533;1&#65533;cZT&#65533;&#65533;!&#65533;&#65533;U&#65533;#&#65533;&#65533;8n&#65533;&#65533;\&#8070;&#65533;&#65533;O&#65533;&#65533;c&#65533;$&#65533;&#65533;?&#65533;b&#65533;&#65533;&#288;*&#65533;D&#65533;&#65533;&#65533;}*&#65533;&#65533;u&#65533;B&#65533;^&#65533;j&#65533;&#65533;\&#65533;&#65533;&#65533;
Ul0KN
1x!bx&#65533;&#65533;&#65533;l&#65533;t&#65533;&#65533;&#65533;&#65533;GX&#65533;!#&#65533;&#65533;5&#1537;o&#65533;a&#65533;2)&#65533;&#65533;?&#65533;&#65533;&#1312;&#65533;&#65533;&#65533;&#65533;&#65533;&#65533;qP(k&#65533;Zb&#65533;Tez&#65533;&#65533;&#65533;&#65533;7&#65533;R&#65533;&#65533;&#65533;\K&#65533;&#65533;&#65533;&#65533;&#65533;&#65533;pN1&#65533;U&#65533;&#65533;&#65533;9c&#61368;&#65533;D&#65533;&#65533;&#65533;&#65533;p&#65533;Dq&#65533;&#65533;L(|&#65533;x&#65533;M&#65533;&#65533;&#65533;&#65533;,&#65533;&#65533;&#1076;&#65533;r-&#65533;8&#65533;8&#65533;wT&#65533;O&#65533;i%&#65533;&#65533;Q&#65533;S&#65533;&#65533;z&#65533;6&#1425;&#65533;7&#65533;.mGj&#65533;&#211;&#65533;+Esh:Z&#65533;&#65533;&#65533;&#65533;"hQ{&#65533;&#65533;&#65533;&#65533;&#65533;&#788;`GIA&#65533;&#65533;&#65533;b1x&#65533;A#g&#65533;&#65533;&#65533;&#65533;i&#65533;&#65533;&#65533;3p&#65533;h9&#65533;&#399;&#65533;H&#65533;&#228;*T&#65533;U8#&#65533;P*&#65533;:b&#65533;]&#65533;&#65533;0hGn&#65533;&#65533;e|&#65533;&#65533;&#65533;
&#65533;&#65533;BJ&#65533;zC&#65533;&#65533;&#65533;&#65533;]&#65533;&#65533;&#65533;pfI\$-)&#65533;&#65533;x&#65533;l&#65533;l08D&#65533;j&#65533;&#65533;p&#65533;+Ta&#65533;)&#65533;o&#65533;&#65533;K&#65533;S&#65533;&#65533;&#65533;&#65533;&#65533;S&#65533;k!D&#65533;&#65533;&#65533;XM&#65533;C{&#65533;b&#65533;B&#65533;&#65533;&#65533;j&#65533;&#65533;>&#65533;&#65533;&#65533;&#65533;R&#65533;&#65533;*&#65533;&#65533;&#65533;	&#65533;&#65533;&#65533;R&#65533;&#65533;=2&#65533;&#65533;2
&#65533;&#65533;&#65533;4N&#65533;h&#65533;&#65533;+&#65533;&#65533;&#65533;&#65533;R&#65533;N4&#65533;Wg&#65533;
W&#65533;W&#65533;M*&#65533;G[%y%r&#65533;n&#65533;&#65533;Y&#65533;jR&#65533;&#65533;&#65533;9E&#65533;>g&#65533;&#65533;C&#65533;&#65533;I]&#65533;&#65533;&#65533;&#65533;=&#65533;q&#65533;&#65533;&#65533;&#65533;b&#65533;Dr&#65533;&#65533;&#65533;&#65533;&#10942;&#65533;&#65533;&#65533;&#65533;m&#65533;&#65533;&#65533;&#294;W;|D&#1616;b&#65533;&#65533;q(f&#65533;&#65533;&#65533;bt&#65533;&#65533;9{&#65533;&#65533;XR&#65533;&#65533;&#65533;&#65533;&#65533;&#65533;&#65533;&#1076;&#65533;T&#65533;&#65533;f&#65533;&#65533;8T&#65533;EX&#65533;&#65533;I&qZa_,s&#944;&#65533;&#65533;.w&#65533;T0&#65533;et&#65533;&#65533;d&#65533;!&#65533;	X&#65533;&#65533;&#65533;&#65533;&#65533;3&#65533;&#65533;T&#65533;&#65533;j&#65533;f&#65533;
&#65533;Bt&#65533;H&#65533;,\[!&#65533;Xz&#65533;*F&#65533;VD&#65533;-L$e&#65533;&#65533;:q5&#65533;&#65533;Z&#65533;Q<eL&#65533;&#401;V&#65533;}S&#65533;
<oXJ&#65533;5&#65533;&#65533;&#65533;&#1884;&#65533;&#65533;&#65533;&#65533;"Z/&#65533;&#65533;&#65533;&#65533;w&#65533;P<&#65533;3&#65533;&#65533;&#65533;&#65533;G&#65533;&#65533;R&#65533;L&#65533;&#1588;x--f&#65533;&#65533;V&#65533;&#65533;&#65533;p%)&#65533;&#65533;d&#65533;.8&#65533;[[&#65533;&#65533;K&#65533;Lg&#65533;+U&#65533;&#65533;[&#65533;
&#65533;A&#65533;Z&#65533;&#65533;&#65533;]v&#65533;&#65533;Y&#65533;7&#65533;&#1876;mm&#65533;c)&#65533;X
&#65533;&#65533; p&#65533;(B&#2041;&#65533;&#65533;&#1275;&#65533;&#65533;+&#65533;*&#65533;&#65533;&#65533;j&#65533;-PA&#65533;Knb&#65533;&#65533;f&#65533;Y&#65533;b&#65533;&#65533;&#65533;&#65533;&#65533;H&#65533;lHV:)&#65533;&#65533;v&#499;&#65533;i/.9EM&#65533;0&#65533;;&#65533;&#65533;{&#65533;&#65533;l&#65533;lQ9&#65533;&#65533;%&#65533;&#1762;&#65533;?t&#1098;R&#65533;h0p(dlM/&#65533;&#65533;&#65533;&#65533;&#65533;@Ct&#65533;&#65533;&#8425;&#65533;&#65533;&#65533;&#65533;U&#65533;&#65533;&#65533;k%b&#65533;T^[&#65533;&#65533;&#65533;T&#65533;[a*F&#65533;&#65533;l&#65533;Z&#65533;Zm6&#65533;&#574;&#65533;&#65533;&#1932;&#1502;&#65533;&#65533;&#65533;?&#65533;[&#65533;&#65533;(&#65533;&#65533;&#31302;0&#65533;7&#65533;]&#65533;]q&#961;/&#65533;&#65533;iW&#65533;=9&#65533;&#65533;&#65533;_&#65533;N&#65533;&#65533;&#65533;&#65533;&#65533;{h&#65533;T&#65533;&#65533;&#65533;AO&#65533;&#65533;c&#65533;&#1582;&#65533;&#65533;*&#65533;&#65533;!&#65533;tg&#65533;&#65533;8&#65533;'&#1723;&#65533;Z=S&#65533;&#434;m&#65533;&#65533;Ua_&#65533;B&#2000;E/A&#65533;Q&#65533;h#&#65533;)%&#65533;H@(&#65533;&#65533;dtQ&#65533;Q^m&#65533;&#65533;5&#65533;J&#65533;&#65533;&#65533;&#65533;&#65533;&#789;&#65533;P&#65533;.&#65533;&#65533;&#65533;8FRj&#65533;&#65533;&#65533;f
qE&#65533;O&#65533;&#65533;&#65533;&#65533;<&#65533;&#65533;&#65533;&#65533;&#65533;OHq&#65533;&#65533;G&#65533;HG)&#1313;sc&#65533;&#65533;K&#65533;0@&#65533;&#65533;&#65533;-&#65533;g&#65533;&#65533;&#65533;&#65533;8&#65533;#&#65533;&#65533;<oZ&#65533;&#65533;j?&#65533;&#65533;K?&#65533;&#65533;&#65533;)% 1?&#65533;&#65533;<$1_/Y:;&#65533;&#65533;&#65533;&#65533;s&#65533;&#65533;&#1073;4PXmq0k&#65533;&#65533;*a@&#65533;&#65533;&#65533;I&#65533;h&#65533;)b&#65533;K2&#65533;&#65533;&#65533;Z?&#65533;&#65533;&#65533;K&#65533;&#65533;$&#65533;8s"&#65533;&#65533;2&#65533;&#65533;E&#65533;&#65533;&#65533;(!pr8?&#65533;Z"1W&#65533;7O&#65533;&#65533;9K48b&#65533;&#65533;&#65533;&#65533;8a6k(j0m&#65533;&#65533;am8<&#65533;p &#65533;jH&#65533;*g&#65533;>t&#65533;&#65533;AC&#65533;y4^s/~&#65533;&#65533;&#65533;&#65533;@&#65533;&#65533;B&#65533;&#65533;@&#650;&#65533;&#65533;d&#65533;&#65533;$ .4&#65533;b&#65533;&#65533;Q;6$&#65533;&#65533;&#65533;c&#65533;&#65533;zE&#65533;H&#65533;SP&#65533;W0&#65533;S&#65533;&#65533;V&#65533;&#65533;&#65533;&#65533;&#65533;A/&#65533;9|>&#65533;CD>
:I&#65533;&#65533;!&#65533;D&#65533; &#65533;&#65533;&#65533;J&#65533;&#65533;=B:&#65533;	&#65533;#&#65533;2$&#65533;&#65533;&#65533;Q&#65533; `&#65533;&#65533;C&#65533;&#65533;&#1073;&#65533;&#65533;Ok&#65533;&#65533;c R&#65533;G=&#65533;:"&#65533;&#65533;A&#65533;&#65533;&#65533;+y&#65533;x&#65533;&#65533;)&#65533;qr&#65533;&#65533;0[.&#65533;&#65533;&#65533;3E&#65533;K&#65533;&#65533;&#65533;6h&#65533;8&#65533;&#65533;p
B":&#65533;3:cT&#65533;R&#65533;E4&#65533;&#65533;1&#65533;&#65533;&#65533;j&#65533;^`&#65533;&#65533;&#65533;&#65533;xs@a4e[4&#65533;&#65533;&#65533;&#65533;&#65533;&#65533;)&#65533;&#65533;&#65533;b&#65533;&#65533;&#65533;[DQj&#288;&#65533;&#65533;-;H&#65533;:&$&#65533;&#65533;&#1082;&#65533;?i&#65533;IX&#65533;GX&#65533;Ek&#65533;&#65533;k&#214;&#65533;&#65533;&#65533;b&#65533; &#65533;*&#65533;2&#65533;&#65533;\h&#65533;j&#65533;L@m&#65533;_8&#199;$&#65533;&#65533;F&#65533;d&#65533;&#65533;K&#65533;&#65533;T&#65533;>*&#648;&#65533;:+&#65533;Dq&#65533;:&#65533;l&#65533;&#65533;B&#65533;&#65533;(&#65533;R&#65533;&#65533;&#65533;&#65533;&#65533;&#65533;	&#65533;&#65533;Ip&#65533;G&#65533;&#65533;jK&#65533;X@&#65533;&#65533;$.&#65533;&#65533;&_&#65533;z&#65533;&#65533;&#65533;&#65533;!{V&#65533;&#65533;&#65533;zKf&#65533;&#65533;&#65533;IL+F&#65533;&#65533;K&#65533;T&#65533;M	GG&#65533;A&#65533;z&#65533;&#65533;sB&#65533;&#65533;&#849;K&#65533;&#65533;h&#65533;P&#65533;&#65533;&#65533;NPh &#65533;&#65533;Mo&#65533;&#65533;lL&#65533;&#65533;B&#65533;&#65533;&#65533;&#65533;x&#65533;Gh &#65533;H:M&#65533;L&#65533;&#65533;:&#65533;&#65533;B#&#65533;&#65533;&#65533;D0q&#292;U`;\pB&#65533;s.&#65533;Y?#Y&#65533;*:H-;FB&#65533;:&#65533;&#14123;&#65533;&#65533;~2=&#65533;&#65533;XX&#65533;&#65533;&#65533;&#65533;.&#65533;&#65533;&#65533;D&#65533;2L<
V&#65533;N&#45828;)&#65533;&#1040;&#65533;[&#65533; &#65533;&#65533;(P(W&#65533;W&#65533;&#65533;@3Y&#65533;o&#1068;Px&#65533;K&#65533;uh&#65533;&#65533;A&#65533;~s/)&#65533;O
&#65533;KQ{&#65533;&#65533;,D&#65533;\&#288;&#1809;p&#65533;
H&#65533;&#65533;H8&#65533;H&#65533;#&#65533;&#65533;#&#65533;&#679;&#65533;&#65533;(&#65533;&#65533;l&#65533;&#931;&#65533;[x\xM`&#65533;R&#65533;&#65533;[`&#65533;%#;U@&#65533;!&#65533;~&#65533;&#65533;&#65533;&#65533;,&#65533;PXc&#65533;z&#65533;cx&#65533;AtP$&#65533;QS&#65533;&#65533;p<&#65533;&#1340;B&#65533;#'&#65533;*&#65533;&#65533;&#65533;&#65533;*&#1247;J&#65533;Bu&#65533;K I&#65533;&#65533;&#65533;&#65533;PX &#65533;&#65533;&#65533;]&#65533;P&#65533;&#65533;R)&#65533;P&#65533;&#65533;J&#65533;S&#65533;&#65533;M&#65533;&#65533;\&#65533;*&#65533;&#65533;,&#65533;UH&#65533;&#65533;&#65533;V&#65533;N&#65533;*&#65533;*&#65533;Q&#65533;op&#65533;o&#65533;&#65533;&#65533;&#65533;&#65533;94D&#65533;&#65533;&#65533;!U6&#58611;
&#65533;&#65533;/&#65533;&#65533;&#65533;AO&#65533;&#65533;A&#65533;&#65533;\0S&#65533;&#65533;&m J&#65533;&#65533;&#65533;Y&#65533;&#65533;&#65533;&#1319;&#65533;ZxNP&#65533;4&#65533;+q5:?
&#65533;z&#65533;&#625;&#65533;&#65533;| ]&#65533;VP&#65533;&#65533;&#65533;R&#65533;R&#245008;4&#65533;&#65533;>Em&#65533;&#65533;Q&#65533;&#65533;3&#65533;<,dF&#65533;60&#65533;&#65533;&#65533;8&#65533;&#65533;&#65533;\F&#65533;&#65533;&#65533;&#65533;&#65533;#&#65533;RJp &#65533;&#65533;Y Wq5YZ&#65533;&#65533;[&#65533;&#65533;s&#65533;&#65533;&#65533;&#65533;&#65533;]X&#1491;&#65533;&#65533;+)&#65533;j&#65533;&#65533;&#65533;W&#516;0&#516;^-M"&#65533;WD/c&#65533;D&#65533;&#65533;&#65533;+&#65533;UZ&#65533;5*H&#65533;&#65533;&#65533;&#65533;&#451;&#65533;&#65533;&#65533;Or3H&#65533;&#65533;&#65533;&#65533;&#65533;Ic&#65533;&#65533;Ss&#65533;VM[&#65533;&#65533;Y&#65533;sm&#65533;KW&#65533;Y&#65533;m&#65533;[&#285;&#65533;&#65533;WH<\"B&#65533;&#592;d@/[F&#65533;&#65533;&#65533;T&#65533;&#487;z<&#65533;sKiX&#65533;,&#1279;&#65533;ZV&#65533;&#65533;&#65533;q&#65533;^&#65533;&#65533;T&#65533;Q&#65533;ME&#65533;l&#65533;&#65533;&#840;P&#65533;d[&#65533;2&#65533;+y[&#1285;[v&#894;i]&#65533;&#47121;2}&#65533;?&#65533;dl-&#65533;N&#34361;o&#65533;&#65533;>&#65533;&#65533;&#65533;V&#65533;9&#65533;CgMJ&#65533;V&#753;&#65533;&#65533;&#65533;&#65533;&#65533;&#1847;e&#65533;r%&#65533;&#65533;]&#65533;R&#65533;h^&#65533;&#65533;\&#65533;R&#65533;&#65533;/&#65533;Z&#65533;&#65533;&#622;lBdFs&#65533;Q&#65533;mV/&#65533;&#65533;&#65533;&#65533;&#65533;&#65533;m&#65533;&#65533;u8&#65533;{&#65533;k&#65533;#&#65533;&#65533;&#65533;N&#65533;T&#65533;}&#65533;u&#917;&#65533;T&#65533;5*&#65533;5]&#65533;&#65533;&#65533;&#65533;M&#1742;dW7:&#65533;&#65533;'&#65533;c&#65533;&#65533;K&#65533;]&#548;e&#1796;&#65533;&#1729;&#65533;&#65533;1&#65533;_&#65533;&#65533;(`&#65533;&#65533;&#65533;&#814;tC`&#65533;=]&#525;&#65533;0Y&#65533;*`&#65533;JW>&#65533;&#65533;H&#65533;A&#65533;&#65533;A!&#65533;m_&#65533;&#1761;&#1964;&#65533;&#65533;R&#65533;;&#65533;&#65533;&#65533;&#65533;&#65533;&#65533;X5&#65533;&#65533;&#65533;7&#65533;&#65533;&#1844;}a+&#65533;&#2006;aY>&#65533;&#65533;-&#65533;&#65533;'&#65533;&#65533;&#65533;a?[`[H	>&#65533;&#65533;Tg&#1084;|&#65533;&#65533;e&#65533;&#65533;E&#65533;]&#65533;)&#65533;&#65533;&#65533;&#65533;"&#65533;&#65533;&#65533;_.&#65533;bF*&#65533;bFra-&#65533;c.V`T&#65533;&#65533;&#65533;"n&#65533;&#65533;EX&#65533;&#65533;&#65533;Z&#65533;:&#65533;&#65533;u=ye&#65533;B&#65533;-&#65533;_BU&#65533;3&#65533;X@~a)&#414;=&#65533;&#65533;-&#65533;
3&#65533;,&#65533;d0tb&#65533;&#65533;ltB&#65533;E&#65533;&#65533;H&#65533;&#559;&#65533;Mf&#518;&#65533;M%&#65533;&#65533;M3b&#65533;&#65533;L&#65533;.~z\&#65533;dX(&#65533;X&#65533;&#65533;X0&#1397;&#20594;&#65533;2@ejN&#65533;}&#65533;&#65533;&#65533;&#65533;#&#65533;XPMFHe&#65533;&#65533;&#65533;<&#330;KZItD)&#65533;&#65533;{.i}&#65533;:&#65533;&#65533;N&#65533;[&#65533;&#65533;.&#65533;&#65533;.&#65533;&#65533;&#65533;>he&#65533;&#65533;&#65533;S&#65533;f&#65533;&#65533;c7&#65533;&#65533;rY&#65533;&#550;&#65533;&#410;&#65533;&#1451;eh&#65533;,_&#65533;Dc^6&#65533;Q&#65533;_`&#65533;3&#65533;EcY&#65533;&#65533;&#65533;>]M&#65533;RiMx&#65533;}f$i&#65533;h&#65533;fW&&#65533;&#65533;&#65533;1J&#65533;&#65533;&#65533;&#65533;&#65533;4&#65533;&#65533;&#65533;%&#65533;&#597;&#65533;&#65533;uU&#65533;Ig&#65533;-&#65533;&#166;&#65533;&#65533;T&W&#65533;&#65533;&#65533;Hi&#65533;&#65533;J|&#65533;_}.&#65533;&#65533;g,&#65533;X &#1490;&#65533;NM&#65533;&#65533;&#65533;&#65533;&#65533;N&#65533;iX&#65533;&#65533;	&#65533;&#65533;&#65533;&#65533;&#65533;&#65533;&#65533;1&#65533;&#65533;&#65533;;&#65533;y/&#65533;&#65533;f&#65533;&#65533;&#65533;/&#65533;&#65533;&#65533;&#65533;&#65533;R&#65533;&#65533;&#65533;&#65533;N&#65533;&#65533;&#65533;GX&#65533;&#65533;v&#65533;Er&#65533;H&#65533;.&#65533;j{&#65533;M&#65533;&#65533;N&#65533;G&#65533;R\&#516;&#65533;&#65533;&#65533;}"UrB&#65533;&#65533;P&#65533;&U&#65533;&#65533;m&#65533;&#918;4bE&#65533;V&#65533;M &#65533;U&#65533;&#845;:fT>&#43318;N&#65533;&#65533;&#65533;&#65533;&#65533;kP`&#65533;&#65533;!`)&#65533;2&#65533;&#65533;&#65533;m&#65533;/e&#51974;&#65533;H0U^J&#65533;&#65533;|4&#147;&#65533;A]&#65533;$&#65533;H&#65533;&#65533;&#65533;&#65533;W&#65533;&#65533;ln&#65533;&#65533;&#65533;V&#65533;f&#65533;&#882;&#1997;&#65533;&#1408;&#65533;&#65533;&#454;m&#65533;&#65533;&#48982;
&#65533;F&#65533;&#65533;i&#65533;&#65533;&#1950;t&#65533;&#1638;J&#65533;&#65533;&#65533;n&#65533;&#65533;l&#65533;nqlPQ&#65533;&#65533;&#65533;n&#847;#m&#65533;&#65533;E&#65533;&#65533;pbApP&#65533;&#65533;P&#65533;<&#65533;P&#65533; &#65533;EA9Q|u&#65533;t&#65533;&#65533;&#65533;hM&#65533;o&#65533;&#65533;yoK[
5&#65533;&#65533;n &#65533;F
&#1942;&#65533;&#1550;mJ&#65533;&#65533;&#65533;&#65533;&#65533;&#65533;oj&#65533;o&#65533;&#65533;&#65533;#&#65533;H&#65533; Q&#65533;j!w&#65533;&#17156;&#65533;XR&#65533;9Q&#65533;&#65533;QX hR&#65533;NE^&#65533;&#65533;XRY&#65533;Zv&#65533;&#65533;W&#65533;V&#65533;&#65533;6o&#65533;n&#65533;M&#65533;&#65533;o&#65533;PqB&#65533;&#65533;&#65533;i&#65533;o&#65533;&#65533;L&#65533;&#65533;&#41637;&#65533;H&#65533;J&#65533;&#65533;_#FT&#65533;;&#65533;&#65533;&#65533;&#65533;&#65533;J&#65533;Ke>X&#65533;&#65533;&#65533;Y =R&#65533;&#65533;HHtU&#65533;J&#65533;m]&#65533;&#65533;&#65533;]&#65533;&#65533;z&#65533;{&#65533;c&#65533;f&#65533;N&#27656;&#65533;;&#65533;
7&#65533;&#65533;`&#65533;&#65533;9&#65533;&#65533;?&#65533;&#65533;&#65533;q^&#65533;s^_o>/YJ&#65533;&#65533;-&#65533;RA&#65533;N&#65533;^&#65533;J&#65533;&#65533;P&#1028;H&#65533;L&#65533;&#65533;/&#65533;F&#65533;jMl k&#65533;v&#65533;\&#65533;#O&#65533;m&#65533;&#65533;.&#65533;Y&#65533;%&#65533;&#65533;%sN&#65533;H&#65533;&#65533;&#65533;V&#65533;&#65533;&#65533;&#65533;Y&#65533;&#65533;8&#65533;&#65533;&#65533;&#65533;&#65533;&#65533;&#65533;&#65533;x&#65533;?o&#65533;5&#65533;Ld&#65533;C&#65533;w&#65533;&#1202;&#65533;JH&#65533;/] X&#65533;&#65533;&#65533;&#65533;/]&#65533;&#65533;&#65533;t&#65533;&#65533;&#65533;&#65533;E&#65533;&#65533;&#65533;&#65533;*&#65533;&#65533;a&#65533;&#65533;C&#65533;&#65533;&#848;Y&#469;z&#65533;&#65533;&#65533;b&#65533;&#65533;5&#1482;&#65533;ao<&#65533;&#65533;Oi&#65533;j&#6021;&#65533;Op] M&#65533;\&#65533;oJhxrGPM &#65533;&#65533;z&#65533;O[&#65533;&#65533;HX&#65533;QXyy3&#65533;yV&#65533;e&#65533;&#65533;9y&#65533;&#30888;,}&#65533;&#65533;vy&#65533;&#65533;?s?ow&#65533;_e&#65533;t&#65533;&#65533;&#65533;Y&#65533;&#65533;&#395;p&#65533;&#65533;&#65533;&#65533;O&#65533;&#1424;&#65533;&#65533;[&#65533;z&#65533;!e	&#65533;&#65533;&#65533;&#65533;&#65533;h&#65533;chM@l&#65533;>|&#65533;o|&#455;&#65533;&#65533;&#65533;&#65533;&#65533;&#65533;Z&#65533;{&#65533;&#65533;&#65533;w&#65533;&#65533;&#65533;&#65533;&#65533;|&#519;ib/{&#65533;/}&#65533;&#65533;&#65533;&#65533;&#65533;&#65533;EP&#65533;&#65533;`}&#65533;&#65533;&#65533;&#695;|&#65533;!&#65533;&#65533;&#65533;&#65533;&#65533;&#65533;vu&#65533;n&#65533;&#65533;P&#65533;7&#65533;&#65533;6U/e|x&#65533;d&#65533;w&#65533;`}&#65533;P}&#65533;&#65533;z8/&#65533;&#65533;&#65533;&#65533;&#65533;&#65533;&#65533;&#65533;P 6&#65533;
&#65533;?~@&#65533;&#65533;*A&#65533;x&#65533;m&#65533;&#65533;&#65533;~&#65533;E&#65533;yNof&&#65533;&#311;NS&#65533;&#65533;&#65533;&#65533;z&#65533;&#65533;&#65533;
&#65533;&#65533;z&#65533;&#65533;&#65533;\7&#65533;&#65533;&#65533;&#65533;&#65533;G&#65533;,h&#65533; B&#65533;&#65533;`%l&#65533;H&#65533;&#200;5&#65533;&#65533;e&#65533;"&#396;7r&#65533;&#65533;&#1443;&#65533;"G>&#65533;E2$%&#65533;*5&#162;&#65533;&#65533;%&#774;&#65533;&#65533;&#1068;ISN4et&#65533;&#65533;&#65533;&#65533;'&#1056;B&#65533;-
&#65533;N16mJ&#65533;)&&#289;O&#65533;&#65533;
&#65533;&#65533;&#65533;&#65533;+&#65533;r&#65533;&#65533;&#65533;I&#65533;>Z8&#65533;V&#1485;&#65533;
&#65533;&#65533;&#65533;&&#65533;&#65533;;&#65533;&#1197;k&#65533;.&#1978;&#65533;&#1288;&#65533;&#65533;&#65533;L&#1251;&#65533;^Txj&#1943;Q&#65533;iJ&#65533;&#65533;&#65533;&#65533;H`%R&#65533;J6!&#65533;&#816;&#65533;&#65533;\K&#65533;2P&#65533;os&#65533;&#65533;&#65533;4&#65533;&#1322;?'&#65533;x&#65533;]&#264;&#942;&#65533;2n&#65533;&#65533;41&#65533;-&#65533;7&#65533;&#65533;c&#65533;;&#65533;&#65533;Y&#65533;&#65533;&#65533;&#65533;&#65533;4n&#2041;&#65533;&#65533;S&#65533;&#65533;i&#65533;&#65533;&#65533;&#65533;&#65533;>(&#65533;aw&#65533;l)E2&#65533;&#65533;a&#65533;&#65533;4Q&#65533;]
%N&#65533;9L&#65533;6&#65533;&#65533;&#65533;&#65533;&#65533;?&#65533;E&#65533;&#1178;v&#65533;&#65533;w&#65533;t&#65533;J&#65533;&#65533;v&#65533;*&#65533;If&#65533;a5&#65533;]Z&#65533;`&#65533;&#65533;_M&#65533;&#65533;&#65533; &#65533;%&#65533;&#65533;&#65533;\&&#65533;&#1217;&#65533;F&#65533;w&#65533;=4Rb&#65533;&#1127;&#65533;E$P$&#65533;&#65533;}&#65533;&#65533;&#65533;G&#65533;xP&#65533;G&#65533;7&#65533;5&#65533;QJy&#65533;omg`rD&#65533;&#65533;&#65533;&#65533;W&#65533;&#1174;&#65533;&#65533;&#65533;dC&#65533;K$2&#65533;&#65533;j&#65533;&#65533;&#65533;"&#65533;&#65533;y&#548;k"J7%&#65533;y&#1717;WvVfU&#65533;&#65533;&#65533;0"&#65533;eOd&#65533;&#65533;%
&#65533;B:&#65533;d&#65533;QM&#65533;&#65533;&#2013;zj&#65533;iP&#65533;)&#65533;"lw&#65533;&#65533;{&#65533;y&#65533;&#65533;&#65533;&#65533;&#65533;&#65533;Mc&#65533;J&#65533;&#65533;fL&#65533;&#65533;i&#65533;&#65533;&#65533;&#65533;Rj&#65533;&#65533;'m&#65533;&#65533;&#65533;&#65533;&#65533;>Jk&#65533;&#65533;&#1963;&#65533;&#65533;&#65533;&#65533;&#65533;n&#65533;{uYJZ&#65533;&#65533;j&#65533;&#65533;8&#65533;v&#65533;&#65533;&#65533;&#65533;&#65533;&#1554;&#65533;Y&#65533;&#65533;&#65533;&#65533;&#436;%&#65533;B&#65533;j&#65533;&#65533;6D)[&#65533;&#645;&#65533;&#65533;&#65533;&#1903;K&#65533;&#65533;&#65533;&#65533;R&#65533;&#65533;&#65533;&#65533;]{&#65533;&#65533;	s&#65533;&#65533;&#65533;&#65533;*'L&#65533;6&#65533;&#65533;D&#65533;&#65533;;&#65533;&#65533;T&#65533;&#65533;{L"&#65533;&#65533;>L0&#65533;
wY&#65533;&#65533;&#65533;&#65533;&#65533;&#65533;&#65533;&#65533;"$	&5&#65533;|3&#65533;9&#65533;L3&#856;&#65533;\s&#65533;:=4&#65533;E}&#65533;&#1042;(&#65533;&#65533;&#65533;H;&#65533;3&#65533;73=&#65533;&#65533;>&#65533;&#65533;Q?&#65533;3&#65533;&#65533;&#65533;&#65533;/&#65533;&#65533;&#65533;&#65533;2UP! &#65533;6&#65533;m&#65533;&#65533;6&#65533;q&#65533;=7&#65533;u&#65533;}7&#65533;y&#65533;7&#65533;}&#65533;&#65533;A,F&#65533;c&#65533;Z&#800;.&#1160;&#1997;;&#65533;8&#65533;K>&#65533;&#65533;^'Na&#65533;9U!+&#65533;8&#22603;>:&#39239;n9A&#65533;k&#65533;9&#65533;B1,&#65533;@&#65533;&#65533;>;&#65533;&#65533;&#65533;N:&#65533;&#1643;&#65533;&#65533;&#65533;>i&#65533;/~;&#65533;&#65533;&#65533;&#1849;/&#65533;&#65533;&#65533;&#883;&#65533;&#65533;&#65533;#?=&#65533;&#1355;&#65533;&#65533;&#445;;&#65533;}U|&#65533;]&#1237;&#65533;[?>&#65533;&#65533;&#1997;&#65533;kI&#65533;=&#65533;&#65533;U&#65533;oA&#65533;??&#65533;&#65533;&#65533;t&#1719;&#65533;&#65533;}&#65533;&#65533;&#65533;~&#65533;(@&#65533;&#65533;o4&#65533;&#65533;_&#65533;&#65533;&#65533;&#65533;&#65533;]&#65533;s&#65533;RpH&#65533;&#65533;A&#65533;&#65533;&#65533;rr&#65533;&#65533;+(&#65533;E,0z<!
&#65533;&#65533;&#65533;&#65533;w#&#65533;&#65533;L&#65533;&#65533;&#1200;n+t&#65533;&#65533;&#65533;&#65533;&#65533;A&#65533;&#65533;&#65533;!&#65533;&#1590;&#65533;!;&#65533;`&#65533;`7<!2&#65533;&#65533;DT&#65533;)&#65533;&#243;e&#65533;&#65533;VD!&#65533;E&#65533;&#1031;K&#65533;"&#65533;&#65533;n&#65533;}%&#65533;&#65533;&#232;&#65533;&#65533;e&#65533;&#65533;e&#65533;&#65533;&#65533;&#65533;&#65533;5&#65533;q~c&#65533;&#65533;&#65533;7E&#65533;&#367;&#65533;~$_]&#65533;G&#65533;%&#65533;&#65533;<&#65533;&#65533;&#65533;&#65533;A>l&#65533;&#65533;&#65533;#"#Y&#65533;6&#9297;&#65533;&#65533;&#65533;(&#65533;M^&#65533;r&#65533;&#65533;%&#65533;wF9~&#65533;&#65533;&#65533;%}&#65533;&#65533;u&#65533;&#65533;&#65533;<%,U&#65533;I&#65533;*&#65533;[&#65533;4&#65533;(&#65533;X&#65533;X&#65533;2r&#65533;l&#65533;-&#65533;J]&#945;&#65533;&#65533;&#65533;&#65533;Yf&#65533;`&#65533;&#785;&#65533;&#65533;&#65533;1&#65533;&#65533;&#65533;_.&#65533;&#65533;+&#65533;&#65533;&#65533;M&#65533;&#65533;&#65533;&#65533;t&#65533;3&#65533;&#65533;q&o&#65533;&#65533;&#65533;7&#65533;Gb&#65533;&#65533;&#65533;&#65533;d[2&#65533;&#65533;N&#65533;&#65533;&#65533;&#65533;|'>&#65533;&#65533;&#65533;y&#65533;l&#65533;&#65533;,&>&#65533;&#65533;&#65533;j&#65533;S_&#65533;d@jN&#65533;&#1834;&#65533;&#65533;&#65533;^&&#65533;&#965;&#65533;[&#65533;t&#65533;zO&#65533;nS&#65533;&#65533;&&#65533;&#65533;q&#65533;&#65533;&#65533;U=&#65533;	&#1041;J&#1251;'&#65533;g&#65533;&#65533;&#65533;R&#65533;R&#65533;I&#65533;4&#65533;K7&#65533;Rq&#948;&#65533;5-"&#65533;rjP&#65533;&#65533;&#65533;=&#65533;eI&#65533;:To&#65533;&#65533;&#65533;&#65533;t&#65533;R&#65533;&#65533;M&#65533;:&#65533;&#65533;&#65533;$hT&#65533;&#1109;V&#65533;P&#65533;&#44936;&#65533;&#1262;&#65533;2&#65533;`E&#65533;&#65533;\IV&#65533;&#65533;&#65533;&#65533;g&#65533;kL&#1402;&#1458;&#65533;&#1314;o&#65533;k&#232;:&#65533;S~&#65533;&#65533;Z&#65533;hS&#65533;&#65533;I&#65533;&#65533;UO[5&#65533;`&#65533;&#65533;&#65533;J)&#65533;&#65533;L&#65533;$&#65533;&#65533;S&#65533;h&#65533;&#65533;l$KY&#65533;&#65533;l	&#65533;&#65533;(Yv&#65533;&#65533;&#65533;&#65533;fG&#65533;&#65533;&#65533;&#65533;&#65533;&#65533;&#65533;dU&#65533;&#1588;&#65533;&#1269;&#65533;&#65533;bje&#65533;&#65533;&#65533;&#65533;&#65533;&#65533;&#65533;&#65533;kPu[&#65533;&#65533;&#65533;&#1463;B&#813;p&#65533;&#65533;&#1713;W&#65533;&#65533;M.&#65533;J&#65533;&#65533;&#65533;^&#65533;&#1061;R\kK]:&#65533;&#65533;&#65533;&#65533;!&#65533;v&#65533;h]&#63622;&#65533;&#65533;o&#65533;K&#65533;&#65533;&#65533;&#1459;&#65533;E/&#65533;&#65533;&#65533;*&#65533;&#65533;&#65533;k-|a\t&#65533;&#65533;:&#65533;&#65533;l~&#65533;(_&#65533;&#65533;&#65533;:&#765;l&#65533;&#65533;&#65533;&#65533;&#65533;&#65533;&#65533;M&#65533;&#65533;&#65533;`&#65533;&#65533;&#65533;p&#65533;&#65533;7&#65533;	&#65533;&#65533;&#65533;&#65533;&#65533;&#65533;&#65533;,O&#65533;&#380;&#65533;q&#65533;&#65533;3&#65533;&#65533;'a&#65533;&#65533;t/&#65533;k(a&#65533;&#65533;&#65533;&#65533;q&#65533;K&#65533;8&#65533;&#65533;&#65533;&#65533;&#65533;W&#65533;&#65533;>&#65533;0po:&#65533;&#65533;&#65533;&#65533;&#65533;'&#65533;&#65533;&#65533;&#65533;:y&#65533;:&#65533;r&#65533;<&#65533;&#65533;*&#65533;Q&#65533;-&#65533;r&#65533;&#65533;Q.sp&#65533;l`&#65533;"&#65533;&#65533;&#65533;&#65533;&#65533;&#65533;&#65533;&#65533;&#65533;&#65533;R&#65533;&#40377;~&#65533;&#65533;&#65533;]&#65533;\&#65533;R2&#65533;x&#65533;`vO&#65533;g>&#65533;&#65533;&#65533;&#1937;&#65533;-<h;&#65533;W&#65533;&#65533;6&#65533;&#65533;?&#65533;&#65533; &#65533;&#65533;&#1104;N&#65533;&#65533;'=&#65533;>[&#65533;&#1153;&#65533;&#65533;&#65533;&#65533;b&#65533;&#65533;&#65533;4&#65533;C]=N&#65533;Z9s&#65533;&#65533;Y&#65533;V&#65533;&#65533;&#65533;T&#65533;5lhKGz&#760;&#65533;^&#65533;i-g[&#65533;&#65533;&#1529;&#65533;-l&#65533;8&#65533;&#65533;&#65533;&#65533;&#65533;&#65533;&#65533;=?&#65533;&#65533;f&#65533;&#65533;&#65533;&#65533;O&#65533;&#65533;&#1683;&#65533;/&#65533;&#65533;&#65533;=j{&#65533;x&#65533;7Ll&#65533;&#65533;r&#65533;.&#65533;&#65533;&#65533;&#65533;a&#65533;&#65533;&#1629;&#65533;&#65533;&#896179;&#65533;&#65533;h&#65533;{^&#65533;~&#65533;&#65533;)&#65533;]?Z&#65533;&#65533;8*&#65533;&#65533;o&#65533;&#65533;&#7467;&#65533;&#171;&#65533;j&#65533;;&#1795;&#65533;&#65533;8&#65533;&#65533;]&#65533;}_&#65533;&#65533;&#65533;&#65533;x&#65533;&#65533;&#65533;&#65533;'&#65533;&#65533;8$&#65533;&#65533;&#65533;Lr&#65533;A&#65533;(&#65533;e`W^r &#65533;&#65533;&#65533;.&#65533;&#65533;e&#65533;&#65533;F&#65533;&#65533;&#65533;&#65533;&#65533;&#65533;&#65533;&#65533;&#65533;7<&#65533;k9&#65533;nt&#65533;]&#65533;&#65533;&#65533;&#65533;&#65533;&#65533;O&#65533;k&#65533;&#65533;&#2020;&#65533;&#65533;,`l&#65533;&#65533;\&#65533;&#65533;&#65533;&#65533;&#65533;&#65533;&#65533;&#65533;&#65533;d?&#65533;&#65533;&#1230;&#65533;&#65533;&#65533;&#65533;&#65533;l&#65533;&#65533;&#65533;&#65533;&#65533;&#765;&#65533;d&#65533; $~&#65533;&#65533;&#65533;(,~&#65533;;&#65533;/&#65533;&#65533;&#65533;&#65533;&#65533;?<&#65533;&#65533;&#65533;&#65533;&#65533;&#65533; &#1635;:Y^&#65533;&#65533;0&#65533;&#65533;&#65533;|bv&#65533;s&#65533;<&#65533;y&#65533;<&#65533;&#65533;&#65533;&#65533;&#65533;<&#65533;=&#65533;5\j&#65533;&#65533;&#65533;v)}&#65533;&#364;8&#65533;[K&#65533;&#65533;&#65533;&#65533;&#65533;i_&#65533; &#65533;^&#861;&#1533;&#65533;l?&#65533;&#65533;&#65533;(&#65533;&#65533;&#65533;&#65533;O&#65533;&#65533;&#65533;&#802;W&#65533;&#65533;x&#65533;|&#65533;&#65533;&#65533;&#65533;'u&#65533;&#65533;&#65533;|&#65533;F&#65533;&#65533;9&#65533;&#65533;/|&#759;>&#65533;&#65533;&#65533;_&#65533;&#65533;.y&#65533;&#65533;&#65533;N&#65533;>&#65533;&#65533;9e&#65533;&#65533;&#65533;&#65533;s&#65533;{b&#65533;&#65533;=&#65533;&#65533;&#65533;&#606;&#65533;&#65533;_&#65533;&#65533;^&#65533;i&#65533;&#65533;Lx&#65533;&#65533;&#65533;&#1535;(&#65533;2&#65533;&#65533;&#347;$XB&#65533;f n&#65533;v ~&#65533;&#65533; &#65533;&#65533;&#65533; 	&#65533;&#65533;	&#65533; 
&#65533;&#65533;
&#65533; &#65533;&#65533;&#65533;&#65533;Z&#149; &#65533;&#1981;&#65533;#D&#65533;&#65533;8&#65533;&#1977;&#65533;&#65533;&#65533;/&#65533;&#65533;&#65533;&#2042;!&#65533;&#65533;B&#65533;Z&#65533;&#65533;&#65533;&#65533;&#65533;&#65533; &#65533;&#65533;&#65533;&#65533;&#65533;&#65533;&#65533;&#65533;}&#65533;&#65533;\NS&#65533;&#65533;&#65533;&#65533;&#65533;RjQ&#65533;&#65533;&#65533;&#65533;&#65533;6aR4&#65533;&#65533; &#65533;&#65533;&#65533;FY&#65533;&#65533;&#65533;
]b&#65533;ma&#65533; &#65533;!&#65533;a&#65533;&#65533;&#65533;&#65533;b&#65533; &#65533;)#6bF&#65533;Fb9&#65533;&#65533;&#65533;&#65533;v&#65533;%&#65533;&#65533;a^&#65533;a'^&#65533;!&&#65533;.$&#65533;"&#65533;|&#65533;*&#65533;*&#397;#R&#65533;&#317;&#65533;*6&#65533;&#65533;&#65533;"&#1186;'
&#65533;&#65533;m&#65533;&#65533;"+&#674;"&#65533;&#65533;./&#65533; &#65533;&#65533;Z1&#65533;M0.&#65533;&#65533;r!!.&#65533;1&#65533;a&#65533;&#65533;&#65533;0r"4b&#65533;)Y*R#<&#65533;b f&#65533;/&#65533;b,.&#65533;&#65533;e&#65533;6&#65533;"e"(N#8"&#65533;9&#65533;&#65533;7&#65533;c3&#65533;&#65533;&#65533;3&#65533;c4b&#65533;Q&#65533;=&#65533;[%.&#65533;<&#65533;/&#65533;&#65533;>Z&#65533;&#65533;&#65533;"<&#65533;&#65533;@&#65533;[&#65533;=N&#65533;3&#65533;"CcF!&#65533;&#65533;?&#65533;[>&#65533;&#65533;&#65533;!&#65533;,&#65533;c8"d7&#65533;X@cC&#65533;[:&#65533;G&#65533;#&#65533;&#65533;"&#65533;dJj_H&#65533;&#65533;<J$>R&#65533;?Z&#65533;v&#65533;A&#65533;$I&#65533;$9&#65533;&#65533;*~&#65533;&#65533;$K%N&#65533;N
$O>&#65533; &#65533;&#65533;N"&#65533;.[G*%7
&#65533;O&&#65533;(n$&#65533;]eW>&#65533;0n&#65533;&#65533;eP~L&#65533;T&#65533;#&#1119;&b&#65533;M2&#65533;R:dS&#65533;&#65533;X&#65533;cM&#676;K&#65533;Xv&#65533;Lj[=V&#65533;Y*d?:eV%\&#421;W&#65533;&#65533;Pr&#65533;_&#65533;c &&#65533;T&[&#65533;\"&#65533;&#65533;6de:aI&#65533;X`&#65533;&#65533;&#65533;&#65533;&#65533;e.$h&#65533;&#65533;E&#65533;eF&#65533;bf]&#65533;ch&#65533;&#65533;;>"R&#65533;&#65533;c&#65533;8bf9&#65533;f&#389;[&#65533;$iR&#65533;k&#65533;Zg&#65533;X_Z&#65533;_J&#65533;g&#65533;&#65533;T&#65533;&#65533;&#65533;&#65533;k&#65533;f&#65533;&#65533;fj&#65533;&#65533;j"gkjfp&#65533;&#65533;p&#65533;&#65533;C&#65533;&&#65533;&Vn&#65533;&#65533;fa&#65533;e&#65533;&T~&#65533;w&#65533;Y&#65533;&#65533;5F\qF&#65533;q.k&#65533;&#65533;c&#65533;^&#65533;cy>'&#65533;&#65533;z&#65533;g{fg;n'&#65533;9'vBgz&#1943;}&#65533;&~&#65533;&&#65533;]&#65533;n
h[&#65533;&#65533;'&#65533;&#1446;{&#422;0&#65533;&{b&#65533;&#65533;&#65533;&#65533;{&#65533;&#65533;.&#65533;t&#65533;a
%&#65533;&#65533;&#65533;&#65533;&#65533;&#65533;&#65533;(&#65533;&#65533;&#65533;&#65533;&#65533;(&#65533;&#936;&#65533;&#65533;(&#65533;&#1960;&#65533;&#65533;(&#65533;&#59918;&#65533;(&#65533;&#65533;&#65533;&#65533;)&#65533;&#65533;&#65533;)&#65533;&#65533; f&#65533;I&#65533;&)9&#65533;h&#65533;F&#65533;&#65533;N)&#65533;V&#65533;&#65533;^)&#65533;f&#65533;&#65533;n)&#65533;v&#65533;&#65533;~)&#65533;&#65533;&#65533;6BT&#65533;&#1987;6&#65533;#8&#65533;&#65533;&#65533;)&#65533;&#65533;&#65533;&#65533;&#65533;)&#65533;&#65533;i&#65533;&&#65533;n&#65533;(=&#65533;U&&#65533;&#65533;&#65533;Z&#65533;h]&#65533;&#65533;*&#65533;&#65533;&#65533;&#65533;*&#65533;&#65533;&#65533;&*&#65533;"&#65533;&#65533;.&#65533;6*&#65533;N&#65533;&#65533;Vj&#65533;^*&#65533;b&#65533;&#65533;f&#65533;:B&#65533;&#65533;&#65533;IW&#65533;n@&#65533;&#65533;*&#65533;&#65533;*&#65533;&#65533;&#65533;&#65533;&#65533;*&#65533;&#65533;j&#65533;&#65533;&#65533;&#65533;&#65533;*&#65533;&#65533;&#65533;&#1450;&#65533;&#65533;*&#65533;&#1962;&#65533;&#65533;*&#65533;&#10927;&#65533;&#65533;&#65533;*&#65533;&#65533;&#65533;F&#65533;&#65533;I&#65533;v &#65533;#&#65533;*&#65533;6&#65533;&#65533;>+&#65533;F&#65533;&#65533;N+&#65533;V&#65533;&#65533;^+&#65533;f&#65533;&#65533;n+&#65533;v+&#65533;k&#65533;R(&#65533;m&#65533;#T&#65533;&#65533;&#65533;+&#65533;&#65533;&#65533;&#65533;&#65533;+&#65533;&#65533;+&#65533;&#65533;@%H&#65533;R&#65533;&Z&#65533;&#818;&#65533;+&#65533;&#27390;&#65533;+&#65533;&#65533;&#65533;	l@% &#65533;r&#65533;&#65533;kd&#65533;.&#65533;&#65533;&#65533;,,&#65533;6&#65533;&#65533;>,&#65533;F&#65533;&#65533;N,&#65533;V&#65533;&#65533;^,&#65533;f&#65533;&#65533;n,&#65533;v&#65533;&#65533;' ,&#65533;&#65533;BB&#65533;}&#65533;&#65533;&#65533;&#65533;&#686;,&#758;&#65533;&#766;,&#65533;&#428;&#65533;&#65533;,&#65533;&#1452;&#65533;&#65533;,&#65533;&#65533;&#65533;&#65533;&#65533;&#954;&#421;&#1577;&#65533;&#65533;&#65533;&#65533;,&#65533;&#65533;&#65533;-&#65533;&&#65533;&#65533;.&#65533;&#65533;&#65533;,&#65533;&#65533;&#65533;2&#65533;&#65533;N-&#65533;V&#65533;&#65533;Z&#65533;&#974;'Z&#65533;&#65533;&#65533;v&#65533;&#65533;~-&#1538;&#65533;&#65533;&#65533;&#65533;&#65533;&#65533;&#65533;-&#1702;&#65533;&#1710;&#65533;&#850;&#65533;&#65533;&#65533;k&#65533;&#65533;&#65533;&#65533;-&#1862;&#65533;&#65533;&#166;&#65533;Xw&#65533;&#1325;&#65533;&#65533;-&#65533;&#65533;h&#65533;&#65533;0&#65533;&#65533;.&#65533;&#65533;&#65533;&#1918;&#65533;&#1242;&#65533;k&#65533;m&#65533;F&#65533;&#65533;&#65533;&#65533;&#65533;&#65533;X&#65533;&#65533;&#65533;\&#65533;&#65533;l&#65533;&#65533;&#65533;&#65533;&#65533;&#65533;&#65533;&#65533;&#65533;&#65533;.&#65533;vj&#65533;&#65533;&#65533;&#65533;\A
&#65533; .&#65533; l&#65533;&#65533;&#65533;	&#65533;&#65533;~&#65533;&#65533;&#65533;&#65533;&#65533;m&#65533;V&#65533;~&#65533;E&#1874;&#65533;&#65533;&#65533;&#65533;`A&#65533;b&#65533;
&#65533;&#65533;&#642;A	H/&#65533;&#65533;&#65533;&#65533;&#65533;&#65533;&#65533;_&#65533;&#65533;W&#65533;A.&#1730;&#65533;,&#65533;&#65533;F/&#65533;&#65533;A	&#65533;o&#650;&#65533;	&#65533;&#65533;&#65533;Ax/&#65533;~-&#65533;gZ&#65533;&#65533;H|&#65533;&#690;&#65533;&#65533;Z&#65533;&#65533;&#65533;X&#65533;&#65533;v&#65533;&#65533;~&#65533;&#1714;.&#65533;i(^~&#65533;&#65533;&#65533;&#65533;&#65533; T&#65533;&#65533;&#1998;&#65533;&#65533;&#65533;&#65533;&#65533;&#65533;&#65533;o&#65533;&#65533;.&#1381;&#65533;n&#65533;&#65533;A&#65533;rp&#1870;&#65533; &#65533;&#65533;&#65533; &#65533;r&#65533;&#65533;&#65533;Xo&#65533;B&#65533;&#461;/}&#65533;&#65533;&#65533;-&#65533;:o&#65533;0&#65533;J&#65533;&#65533;&#65533;&#65533;&#65533;,0&#65533;&#65533;&#65533;&#65533;nh&#65533;&#65533;&#65533;&#65533;&#65533;@.&#65533;&#65533;&#65533;-&#718;&#65533;&#816;&#65533;&#65533;&#65533;&#65533;p&#638;&#65533;}q&#1666;&#65533; &#65533;f&#65533;&#1810;4&#65533;&#658;&#65533; &#65533;&#65533;&#65533;&#65533;&#65533;&#65533;J&#65533;&#65533;&#65533;&#65533;&#2002;&#65533;[A,1&#50048;&#65533;Ax&#65533;&#65533; &#65533;&#65533;&#65533;&#65533;D&#65533;$G&#65533;&#65533;>&#65533;&#65533;&#65533;$&#65533;&#65533;&#65533;&#65533;&#65533;XA
&#65533;&#65533;&#65533;2&#65533;/$o2&#1758;&#65533; '&#65533;d&#65533;*?/&#65533;q
_n&#65533;&#65533;2&#1874;&#65533;&#65533;&#65533;&#65533;&#65533;&#65533;)&#2034;/&#65533;2&#1698;p&#65533;&#65533;20&#65533;1Km.s&#65533;&#65533;&#65533;-&#65533;3?3&#65533;F&#65533;&#65533;/4W&#65533;5&#65533;l27&#65533;&#65533;&#65533;5w&#65533;7&#65533;&#65533;4&#65533;2539_s6-]&#65533;r9&#65533;34&#65533;s&#65533;a&#65533;&#65533;<&#65533;s2'&#65533;&#65533;&#65533;&#65533;R&#65533;&#65533;3?&#65533;&#65533;?&#65533;3@&#65533;@4A&#65533;A4B'&#65533;B/4C7tC&#65533;l&#65533;&#65533;&#65533;Q&#65533;&#65533;E_4Fg&#65533;Fo4Gw&#65533;G4H&#65533;&#65533;H&#65533;4t&#65533;&#65533;&#65533;1CE&#65533;&#65533;J&#65533;4K&#65533;&#65533;K&#65533;4L&#65533;4t0&#65533;&#65533;TL&#65533;4N&#65533;N&#65533;4OCs&#65533;'N&#65533;O5Q&#65533;Qu&#1442;3S&#65533;4R7&#65533;S?5T;&#65533;6;EZT_5Vg&#65533;P&#65533;4&#65533;&#65533;_&#65533;&#65533;V&#65533;&#65533;X&#65533;&#65533;H&#65533;4&#65533;9Y&#65533;&#65533;Z&#65533;&#65533;9&#65533;OXU&#65533;[&#65533;5]g5W&#65533;&#65533;M&#1525;^&#65533;Q&#65533;&#65533;&#65533;&#65533;3_&#65533;`&#65533;4|5&#65533;U&#65533;b/vH'M&#47015;5cO6e{ta+&#65533;&#65533;!vbW6gW&#65533;6t&#65533;&#65533;c|ug&#65533;"&#65533;n&#65533;&#65533;j&#65533;6k&#65533;vk&#65533;&#65533;k&#65533;6l&#65533;&#65533;k&#1526;l&#65533;vi&#65533;&#65533;DC_&#65533;(Sg&#65533;n&#65533;7&#65533;&#65533;&#65533;&#65533;p7r&#65533;r7s'wswi&#65533;Oc&#65533;f&#757;`&#65533;&#65533;sg&#65533;so&#65533;rs&#65533;vww&#65533;b7ps&#65533;g&#65533;6&#65533;=BU&#65533;u`#&#65533;x&#65533;wx&#65533;&#65533;{&#65533;7|&#1015;|&#65533;7}&#65533;7jS6t&#65533;&#65533;I&#65533;_&#65533;0u]&#2039;}&#65533;&#65533;8&#65533;&#65533;&#65533;|&#65533;&#65533;g&#65533;&#65533;&#65533;1&#65533;o/&#65533;&#65533;G&#65533;&#65533;K8&#65533;8"3&#65533;g&#65533;&#65533;tS3&#65533;&#65533;u&#65533;5~O&#65533;&#65533;W8&#65533;&#65533;d&#65533;DB&#65533;b&#65533;&#327;&#65533;u&#65533;&#65533;&#65533;&#65533;&#65533;&#65533;|_&#65533;b&#65533;7hC&#65533;"h&#65533;f&#65533;8p&#65533;&#65533;&#65533;&#65533;8&#65533;&#65533;&#65533;9&#65533;9&#65533;&#65533;&#65533;Nl&#65533;&#65533;1&#65533;&#23955;&#65533;&#65533;g'9&#65533;&#65533;&#65533;h&#65533;&#65533;_9T&#65533;NP4&#65533;7&#65533;8&#65533;&#65533;yLG&#65533;0C&#65533;_az&#65533;&#65533;&#65533;&#65533;yY&#65533;&#65533;&#65533;O9&#65533;|y&#65533;&#65533;9&#65533;&#65533;tR&#65533;h&#65533;9@R&#65533;W[y&#65533;&#65533;9Fk9&#65533;&#65533;&#65533;&#65533;&#65533;Q&#65533;9&#65533;?8&#65533;/:&#65533;D9&#65533;&#32353;+G&#65533;&#65533;&#65533;&#65533;'z&#65533;+&#65533;&#65533;&#65533;&#65533;&#65533;&#65533;x&#65533;&#65533;9&#65533;y&#65533;w&#932;&#65533;W&#65533;&#65533;: &#65533;&#65533;_z&#65533;u&#65533;k9&#65533;&#65533;z&#65533;W&#65533;&#65533;&#65533;9d&#65533;&#168;#9&#65533;&#65533;9&#65533;&#65533;&#65533;&#65533;&#65533;&#65533;&#65533;&#65533;z&#65533;&#65533;7&#65533;&#65533;&#65533;&#65533;&#65533;:&#65533;&#65198;&#65533;|&#65533;.&#65533;z&#65533;&#65533;&#65533;.&#65533;z&#65533;W&#65533;W';&#65533;[&#65533;&#65533;g&#65533;&#65533;c&#65533;&#65533;s&#65533;&#65533;&#65533;:&#65533;&#65533;&#65533;c&#65533;&#65533;&#65533;&#65533;&#65533;s&#65533;&#65533;S&#65533;&#65533;:3D{{&#65533;z&#65533;&#65533;&#65533;D&#65533;3&#65533;O;&#65533;&#65533;&#65533;&#65533;&#65533;;&#65533;&#65533;;&#65533;&#65533;&#65533;&#65533;g;&#65533;&#65533;&#65533;&#65533;{&#65533;/&#65533;&#65533;:&#65533;&#65533;&#65533;&#65533;&#65533;;&#65533;7S&#65533;=B&#65533;G&#65533;&#65533;&#65533;{&#65533;&#65533;;&#65533;Wu\&#65533;&#65533;<&#65533;&#65533;&#65533;&#65533;&#65533;z&#471;&#65533;&#65533;_<&#65533;S&#65533;&#65533;K&#65533;X8{&#65533;T&#65533;&#65533;]&#65533;C&#65533;&#65533;&#508;&#65533;&#65533;<&#65533;&#1532;&#65533;C<&#65533;&#65533;]p&#65533;<&#65533;&#65533;&#65533;&#65533;&#65533;<&#65533;&#65533;&#65533;=&#65533;&#65533;&#65533;=&#65533;'&#65533;&#65533;/=&#65533;7&#65533;&#65533;?=&#65533;G&#65533;&#65533;O=&#65533;W&#65533;&#65533;_=&#65533;g&#65533;&#65533;o=&#65533;w&#65533;&#65533;=&#1543;&#65533;&#1551;=&#1623;&#65533;&#1631;=&#1703;&#65533;&#1711;=&#1783;&#65533;&#1791;=&#65533;&#509;&#65533;&#65533;=&#65533;&#1533;&#65533;&#65533;=&#65533;&#65533;&#65533;&#65533;=&#65533;&#65533;&#65533;&#65533;&#65533;=&#65533;&#65533;&#65533;>&#65533;&#65533;&#65533;>&#65533;'&#65533;&#65533;/>&#65533;7&#65533;&#65533;?>&#65533;G&#65533;&#65533;O>&#65533;W&#65533;&#65533;_>&#65533;S~@  !&#65533;   ,y &#65533;  &#65533; 8p1bL&#65533;p&#65533;C&#65533;F|(&#65533;"&#331;U&#65533;&#65533;J&#65533;&#398;&#65533;6
T5r$HP&#65533;<&#65533;&#65533;&#65533;&#65533;_&#65533;D&#65533;&#65533;&#65533;&#65533;*&#65533; or&#65533;(&#65533;&#65533;&#848;+;&#65533;&#65533;&#65533;&#65533;&#65533;N&#65533; r&#65533;q&#65533;P&#65533;&#65533;f&#65533;&#65533;JU&#65533;&#65533;&#65533;X&#65533;j&#65533;&#693;&#65533;&#1519;`&#65533;&#65533;&#65533;p&#1386;&#65533;!&#65533;b!&#65533;-&#65533;&#65533; &#65533;&#65533;+0nV]ZH&#65533;!&#65533;X&#65533;}&#65533;&#181;&#65533;n&#65533;c&#65533;
|&#65533;o&#65533;&#65533;&#65533;&#1237;&#65533;&#65533;d &#65533;&#65533;&#65533;
&#65533;m&#65533;&#65533;{?&#65533;e&#65533;W4&#65533;!L&#65533;V]zt&#65533;&#1263;W&#65533;N=&#65533;5m&#1591;e&#65533;&#65533;A&#65533;x?X>v&#65533;p&#65533;&#65533;&#65533;&#65533;mA/&#65533;&#65533;&#65533;&#65533;&#65533;&#65533;&#65533;&#65533;7_&#334;<-&#65533;&#1879;g&#65533;?<&#65533;&#65533;&#65533;&#839;O&#65533;&#65533;^&#65533;&#65533;	&#65533;h{&#65533;&#65533;&#65533;&#65533;&#65533;&#65533;&#65533;G&#65533;&#2046;w&#65533;&#65533;&#65533;&#65533;&#65533;7 &#65533;&#65533;-&#65533;&#65533;y&#65533;58&#65533;\&#65533;6Pa&#65533;&#65533;G&#1669;&#65533;VX&#65533;&#134;&#65533;p Z&#65533;&#65533;&#65533;8[&#65533;&#65533;&#65533;F&#65533;&#65533;&#65533;&#65533;&#65533;&#65533;o.&#65533;H&#65533;&#65533;/N&#65533;&#1741;$:&#65533;T&#65533;&#65533;x&#65533;| &#65533;&#65533;&#65533;&#65533;I&#65533;&#65533;>&#65533;&#65533;K&Yd&#65533;HF&#1624;&#65533;j&#65533;&#65533;&#65533;&#65533;&#65533;f\
&#65533;o,P&#65533;V&#65533;&#65533;u&#1569;k&#65533;m&#65533;&#1864;q&#65533;vjn&#65533;F&#65533;5R&#65533;&#65533;&#65533;&#65533;&#1353;&#65533;&#65533;9j&#65533;Y|s&#65533;&#65533;j&#65533;&#65533;V&#65533;i&#65533;jhn&#65533;6&#65533;&#35012;2
x&#65533;Hdqrwcr&#65533;&#65533;6&#65533;&#65533;&#65533;&#65533;8&#65533;V&#65533;a5&#65533;j&#65533;7&#65533;zx}W&#65533;x&#65533;}&#65533;
ky&#65533;&#65533;&#65533;_uiaU&#1614;&#65533;&#65533;&#65533;[&#65533;&#65533;:&#65533;Xkl&#65533;&#538;'&#65533;	F&#65533;m>&#65533;h&#65533;Q&#65533;&#65533;&#65533;&#65533;b&#65533;%&#65533;z&#65533;p#&#65533;&#65533;&#53487;&#65533;&#65533;&#65533;|&#65533;&#65533;-&#65533;dm&#1480;&#65533;&#65533;&#65533;}&#65533;&#1809;&#65533;&#65533;&#65533;&#65533;&#65533; &#65533;&#65533;&#65533;&#65533;&#65533;&#65533;&#65533;&#65533;o&#65533;M&#65533;&#65533;ciE&#65533;%&#65533;&#65533;n&#1452;e&#65533;M&#65533;-&#65533;&#65533;n&#65533;&#65533;f&#65533;&#65533;f&#65533;fw&#65533;&#65533;&#65533;5&#65533;H&#65533;&#65533;#o&#65533;&#65533;@&#65533;&#65533;&#65533;x&#65533;&#65533;&#65533;1m2&#1516;&#65533;&#837;&#65533;L&#65533;&#65533;<&#65533;X&#65533;x b&#65533;&#65533;q&#65533;&#65533;&#65533;&#65533;&#65533;&#65533;&#65533;&#65533;&#51748;&#682;t&#65533;>rG^vW&#65533;&#65533;j&#65533;-&#65533;%_si&#65533;5V&#65533;M&#65533;&#65533;&#65533;&#65533;w&#65533;#jy&#65533;	m&#65533;&#65533;vmp&#65533;&#65533;&#65533;&#65533;q&#65533;&#65533;o\;&#65533;&#65533;&#65533;&#65533;&#65533;5&#65533;&#65533;b&#65533;&#65533;{q	&#65533;mZ&#65533;&#65533;Y_&#65533;l&#65533;&#1830;&#65533;&#65533;k&#58921;Q.9Y?&#65533;&#65533;"&#65533;.&#65533;4&#65533;&#65533;&#65533;`&#65533;Kx&#65533;X&#65533;t&#65533;&#65533;&#65533;&#65533;&#65533;&#65533;7&#65533;&#65533;&#65533;&#65533;&#65533;&#65533;&#45464;fZ&#65533;&#65533;)&#65533;`&#676;M&#65533;&#65533;k&#65533;.(&#65533;~g&#65533;v&#65533;&#65533;	'2&#65533;7&#65533;=&#65533;&#65533;*}&#65533;a&#65533;&#65533;&#65533;&#1282;7&#65533;(&#65533;
)&#65533;&#65533;J&#65533;g&#65533;Fj~&#65533;&#65533;#
i&#65533;&#65533;&#65533;&#65533;[[$\y&#65533;;&#65533;&#65533;r&#65533;&#65533;pxkz&#65533;&#65533;&#65533;&#1527;@5&#65533;&#65533;&#65533;G=\&#65533;&#65533;p&#65533;&#65533;6&#65533;<V&#65533;OY&#65533; d&#65533;=U&#65533;&#1395;lc&#65533;&#65533; i&#65533;&#65533;&#65533;bC&#65533;&#1812;&#65533;m&#65533;U&#65533;&#65533;&#65533;A?&#65533;&#65533;K&#65533;{S&#65533;&#65533;-&#65533;a&#65533;:&#65533;&#65533;V&#65533;80&#65533;+Nj&#65533;&#65533;&#65533;&#65533;&#65533;4&#65533;#D\:
&#65533;Tl
&#65533;&#65533;&#65533;H&#65533;&#65533;Q&#65533;&#65533;&#65533;&#65533;&#65533;N.&#65533;&#65533;_u&#65533;&#65533;E,~&#65533;&#65533;]&#65533;&#65533;&#65533;&#1198;&#65533;eiK&#65533;&#65533;&#65533;
w&#65533;]&#65533;&#65533;Ll<&#65533;&#156185;&#65533;`&#65533;*j&#65533;&#65533;|&#65533;&#65533;&#65533;Y&#65533;4&#65533;&#65533;&#65533;t&#65533;
Zp3&#65533;TZA
P&#65533;&#65533;2&#65533;#A&#65533;&#65533;A&#65533;&#65533;K&#65533;s&#65533;&#65533;6y'Lz&#65533;&#65533;
&#65533;&#755; &#65533;"&#789;&#65533;h&#1168;w&#65533;&#65533;al |&#65533;'&#65533;&#65533;S&#65533;s&#65533;v&#65533;&#65533;&#65533;&#65533;&#65533;I&#65533;&#65533;&#65533;ybDKR&#65533;Je&#65533;&#65533;&#65533;~&#65533;&#1091;&#65533;&#65533;7#j.(&#65533;&#1468;O&#65533;&#65533;MQ
:-tPy&#65533;&#65533;o6&#65533;]&#1562;&#65533;{lx&#65533;&#65533;&#65533;J&#65533;&#65533;&#65533;&#65533;|=s=&#65533;&#1171;U6'&#65533;&#65533;&#65533;&#65533;h&#65533;&#1508;&#65533;J^&#65533;I&#65533;k&#65533;B&#65533;&#65533;&#1028;2&#65533;IT&#65533;&#65533;v&#65533;&#65533;yF&#65533;q&#65533;&#65533;&#65533;V&&#65533;&#65533;qW!B&#65533;&#65533;&#65533;&#65533;,Om&#65533;&#65533;M&#65533;&s	&#65533;&#65533;B1&#65533;&#65533;&#65533;&#1440;&#65533;s&#65533;&#65533;&#65533;&#65533;&#65533;&#263;Ji&#65533;d'A&#65533;&#65533;&#65533;U&#65533;&#65533;&#65533;P(&#65533;7&#65533;&#65533;&#65533;UE#[&#65533;v&#65533;)J&0&#65533; d&#1310;S&#65533;["&#65533;w&#65533;&#65533;i&#65533;&#65533;&#65533; H0&#65533;&#65533;&#65533;e&#65533;*&#65533;|&#65533;	&#65533;&#65533;m&#1243;&#65533;&#65533;eP&#65533;&#65533;&#65533;&#65533;&#9583;H&#65533;&#65533;&#65533;?i&-?&#65533;S&#65533;&#948;&#65533;&#65533;03K&#65533;f&#65533;X&#65533;&#65533;DV&#65533;l&#65533;&#65533;)$&#65533;Z0>&#65533;&#65533;&#65533;&#65533;$&#65533;fGW&#65533;&#65533;&#65533;V&#65533;&#65533;2&#65533;&#65533;L&#65533;&#65533;^&#65533;x&#65533;*&#65533;IkK}C&#65533;b&&#65533;t&#65533;brD&#65533;>v&#65533;~mHy)Cgkp&#65533;"@&#65533;&#377;zA@]&#65533;xV&#65533;&#1100; &#65533;&#65533;&#65533;&#42141;;&#65533;&#65533;L5&#65533;w&#65533;k&#65533;&#65533;&#65533;&#65533;&#65533;&#65533;{&#65533;&#65533;*D&#65533;&#65533;`[`&#65533;+&#1371;4:&#65533;&#65533;d=&#65533;&#65533;>&#65533;&#65533;&#65533;V&#65533;B &#65533;>&#1251;&#65533;
&#65533;%&#65533;&#65533;(`"l&#65533;v&#65533;$&#65533;
&#65533;&#65533;J&#65533;jb&#65533;&#65533;>&#65533;|O&#65533;6&#65533;&#65533;h&#65533;&#65533;&#65533;&#65533;bK&#65533;&#65533;W3&#65533;&#65533;mq WR&#65533;&#1619;s&#65533;&#65533;[&#65533;&#65533;5U&#65533;x&#65533;&#65533;&#65533;&#250;&#65533;&#65533;w&#65533;&#65533;&#648;B&#65533;Z(&#65533;M&#65533;&#47601;w&#65533;&#65533;5|&#65533;f&#65533;&#65533;&#65533;&#65533;&#65533;&#65533;&b{&#65533;AC4"&#65533;%o]&#65533;&#1293;&#65533;"7D&#65533;&#65533;EDS&#65533;f\U&#65533;&#65533;U&#65533;&#386;&#65533;1&#65533;>&#65533;Tj&#65533;&#65533;\+\&#65533;&#65533;&#65533;g<c&#65533;&#65533;#g/I&#65533;5MTu&#65533;K&#65533;P&#65533;#&#65533;&#65533; z&#65533;&#65533;:&#65533;:+&#65533; 8V&#65533;1Ky\2&#65533;&#65533;;P&#65533;1M&#65533;&#65533;X&#65533;9&#65533;S&&#65533;&#65533;TV&#65533;z&#65533;.t&#1160;4&#65533;&#65533;&#1664;&#65533;`+&#65533;&#65533;&#65533;	&#65533;1&#65533;&#369;&#2018;&#65533;U=&#65533;&#65533;m&#65533;&#65533;&#65533;$&#65533;4&#65533;&#65533;B&#65533;&#65533;'&#65533;7&#65533;&#65533;Vvk&#65533;&#65533;k&#65533;T&#65533;9&#65533;&#65533;&#65533;!&#65533;&#65533;&#65533;?&#65533;q&#65533;fl&#1588;zY&#65533;M&#1351;&#65533;#|R&#65533;&#65533;p0ZM)&#65533;&#65533;2&#65533;&#65533;,S&#65533;&#65533;U&#65533;&#65533;y3&#65533;&#65533;&#65533;&#65533;&#65533;CXW&#65533;&#65533;8x&#65533;
&#65533;Ie&#65533;&#65533;&#65533;&#65533;
&#65533;^&#65533;<D&#65533;v1S&#65533;&#65533;&#65533;[U&#65533;&#65533;M&#65533;&#65533;&#65533;&#65533;/^8&#700;I&#1025; &#65533;&#65533;&#65533;&#65533;VE&#65533;&#65533;+&#65533;0GGq&#65533;EOA}&#65533;')&#65533;p&#65533;y&#65533;V&#65533;&#65533;&#65533;&#65533;&#65533;&#65533;&#65533;&#65533;&#65533;jQ&#65533;&#65533;&#65533;(&#65533;&#65533;&#65533;;Dn&#65533;&#65533;X._*&#65533;r)&#65533;Sy9=A &#65533;&#1375;&#65533;&#65533;Zu&#1956;&#65533;&#65533;ee&#65533;7&#65533;}&#65533;E+&#65533;[&#65533;u&#65533;"&#65533;&#65533;&#65533;&#65533;&#65533;&#65533;&#65533;,3g&#65533;&#65533;)&#65533;&#65533;N&#65533;;&#65533;&#65533;&#65533;&#1762;&#65533;i&#65533;[&#65533;&#65533;g[&#65533;x&#65533;.&#65533;&#5914;&#65533;&#65533;&#65533;&#65533;>;&#65533;&#65533;&#65533;cz&#65533;a-&#65533;;@&#962;7k&#65533;P4NR&#65533;&#65533;&#65533;&#65533;&#65533;&#65533;CYbm<N&#65533;Z&#65533;rii&#65533;5&#65533;t&#65533;&#65533;xI&#65533;&#65533;&#65533;CGo&#1934;|&#65533;&#65533;&#65533;:&#65533;&#65533;&#65533;a(Q?&#65533;&#65533;W&#65533;&#65533;&#65533;&#65533;&#46944;&#65533;&#65533;&#65533;&#65533;&&#65533;&#65533;I&#65533;&#65533;&#65533;X)&#65533;m	&#65533;&#65533;&#63353;p&#65533;ER&#65533;%W&#65533;n&#65533;&#65533;&#65533;W*=&#65533;&#65533;&#65533;&#65533;x&#65533;0&#65533;QL&#337;&#65533;&#65533;
	&#65533;
&#65533; X&#65533;&#65533;&#65533;H&#65533;X&#65533;p&#65533;8&#65533;
8&#65533;&#65533;&#65533;8&#65533;&#65533;&#65533;&#65533;&#65533;&#513;&#1537;&#513;#&#65533;&#65533;
X&#65533;&#1088;
x&#65533;+H&#65533;x&#65533;'&#65533;&#65533;&#65533;T &#65533;&#65533;&#1026;*&#1536;9&#65533;&#65533;&#65533;&#65533;&#65533;#&#65533;&#65533;(&#65533;H&#65533; &#65533;&#65533;&#65533;
&#65533;0J(
&#65533;&#65533;&#65533;&#65533;&#65533;&#65533;&#65533;O&#65533;
U&#65533;M&#65533;R8[(]&#65533;V&#65533;P&#65533;&#65533;Q8&#65533;W&#65533;V&#65533;
&#65533;D&#65533;b&#65533;&#65533;Q&#65533;I&#65533; &#65533;&#65533;T&#65533;&#65533;j&#65533;&#65533;[&#518;r&#65533;`(&#65533; &#65533; &#65533;&#65533;P&#65533;m&#65533;&#65533;`&#1540;h&#519;TH&#65533;X&#65533;&#65533;&#65533;&#65533;&#65533;f&#65533;&#65533;G(
G&#65533;`G(&#65533;&#65533;`1&#65533;&#65533;&#65533;h&#65533;1q&#65533;&#65533;&#65533;&#65533;
&#393;&#65533;&#33381;&#65533;&#65533;(&#65533;&#65533;&#65533;&#65533;&#65533;&#1545;&#65533;&#65533;&#65533;&#65533;&#65533;&#65533;Gx&#65533;A&#65533;Q&#65533;&#65533;&#522;&#65533;8&#65533;1&#65533;&#65533;&#65533;`&#65533;&#65533;&#65533;&#65533;8&#65533;&#65533;&#65533;&#65533;&#1547;&#65533;8&#65533;&#65533;x&#65533;\h&#65533;&#65533;&#65533;1&#65533;
Q&#65533;&#65533;H&#65533;&#65533;&#523;&#65533;&#65533;&#65533;Ex&#65533;	6M4&#65533;&#65533;C&#65533;&#65533;(;&#65533;Uqp&#65533;&#65533;&#65533;;f&#65533;;vpF&#65533;&#65533;&#65533;c&#65533;	&#1422; p&#65533;;r&#65533;&#65533;(&#65533;:U&#65533;:&#65533;&#65533;&#65533;&#65533;&#65533;&#65533;x&#65533;&#65533;Xn&#65533;&#1616;	Y&#65533;&#591;&#45584;&#65533;&#65533;&#65533;&#65533;
Y&#65533;&#65533;8&#65533;3&#65533;&#65533;
&#65533;&#65533;&#65533;&#65533; 
!&#65533;9&#65533;&	&#65533;&#65533;&#65533;&#65533;%I&#65533; &#65533;&#65533;/y&#65533;)9&#65533;A&#65533;&#65533;X&#65533;&#65533;&#65533;&#65533;^8&#65533;<&#65533;&#65533;3Y&#65533;(&#65533;B&#594;>&#38102;&#65533;=&#65533;(&#65533;,I&#65533;5&#65533;&#65533;
&#65533;&#65533;&#65533;&#65533;&#65533;(%&#65533;&#65533;&#65533;&#65533;C&#581;&#65533;PA&#65533;&#65533;&#65533;")P&#65533;70 0 SQ&#65533;&#65533;&#65533;k&#65533;&#65533;ly&#65533;l&#65533;&#65533;p&#65533;lY&#65533;si&#65533;oI&#65533;&#65533;fI&#65533;t9&#65533;g&#65533;&#65533;&#65533;&#65533;&#65533;r&#65533;oY&#65533;}i&#65533;&#65533; &#65533;!&#65533;ni&#65533;v9u&#65533;{Y&#65533;1&#65533;&#65533;Y&#65533;&#65533;y&#65533;&#65533;Y&#65533;{&#65533;&#65533;&#65533;&#65533;;&#151;&#65533;)
&#65533;&#65533;&#65533;&#65533;&#65533;&#65533;&#1626;&#65533;&#65533;&#65533;&#65533;&#65533;&#65533;9&#65533;&#65533;Y&#65533;&#65533;y&#65533;&#65533;&#65533;&#65533;&#65533;&#65533; 7&#65533;&#65533;&#65533;&#65533;&#65533;&#65533;&#65533;&#65533;9&#65533;&#65533;Y&#65533;&#65533;&#65533; &#65533;&#65533;&#65533;F&#65533;&#65533;&#1628;&#65533;&#65533;&#65533;&#65533;&#65533;&#841;&#65533;&#65533;
&#65533;&#65533;&#1177;&#65533;&#1721;&#65533;&#65533;&#65533;&#65533;9
&#65533; &#65533;&#65533;&#65533;&#65533;&#65533;Y&#65533;&#65533;y&#65533;&#65533;&#1626;&#1321;SZ&#65533;&#65533;&#65533;&#65533;&#65533;&#65533;&#65533;&#65533;&#65533;&#65533;S1&#65533;&#65533;)&#65533;&#65533;&#65533;&#65533;&#65533;I&#65533;&#65533;&#65533;&#1529;&#65533; &#65533;&#65533;&#65533;&#65533;&#65533;&#65533;y&#65533;&#65533;&#65533;
j&#65533;&#65533;I&#20064;&#65533;&#65533;)
&#65533;&#65533;&#65533;:&#65533;&#65533;&#65533;&#65533;
&#65533;&#65533;&#65533;&#65533;&#65533;D&#65533;&#65533;&#65533;":&#65533;&#65533;&#65533;&#65533;&#65533;&#65533;J&#65533;*&#65533;&#65533;&#65533;I&#65533;9&#65533;,&#65533;1&#65533;&#65533;&#65533;&#65533;*&#65533;8&#65533;&#65533;:&#65533;&#65533;
&#65533; &#65533;A
&#65533;BZ&#65533;Dz&#65533;C&#65533;&#65533;F&#65533;&#65533;H&#65533;&#65533;N&#1700;P&#65533; Q* AZ&#65533;T* T&#65533; &#65533; R:&#65533;^&#676;`&#65533;&#65533;&#65533;&#1637;{&#1637;d&#65533;[&#65533;&#65533;Jj&#65533;l&#65533;&#65533;TJ&#65533;az&#65533;@&#65533;&#65533; &#65533;&#1992;
&#65533;&#65533;&#65533;V&#65533;&#65533;|&#1703;~&#65533;&#65533;&#65533;&#65533;&#65533;:&#65533;&#65533;&#65533;&#65533;
&#65533;&#65533;T&#65533;&#65533;&#65533;&#65533;&#65533;&#65533;L&#65533;`&#65533;VH&#65533;&#65533;z&#65533;&#65533;J&#65533;&#65533;&#65533;&#65533;0	&#65533;&#65533;&#65533;&#65533;&#43497;&#65533;&#65533;0	&#65533;z&#65533;{&#65533;&#640;&#65533;&#65533;J&#65533;&#65533;
x&#65533;&#65533;&#65533;&#65533;&#65533;&#65533;Z&#65533;&#65533;z&#65533;&#65533;&#65533;&#65533;&#65533;&#65533;&#65533;&#65533;&#41279;8&#65533;&#65533;&#65533;&#65533;1&#65533;2&#65533;&#65533;(&#65533;&#65533;&#65533;
&#65533;&#65533;&#65533;&#65533;&#65533;&#65533;&#266;&#65533;&#65533;&#65533;&#65533;&#65533;&#65533;&#65533;0	&#65533;&#65533;&#65533;&#65533;&#65533;&#65533;
&#65533;`&#65533;&#65533;0&#65533;&#65533;&#65533;&#65533;X&#65533;&#65533;J&#65533;1&#31403;&#65533;8&#65533;VH
&#65533;&#65533;&#65533;c&#65533;&#65533;&#655;&#65533;&#65533;&#65533;6z&#65533;&#65533;&#655;&#65533; &#65533;G&#65533;
[I&#65533;&#65533;
+y&#65533;)&#65533; >1&#65533;	&#65533; &#65533;&#65533;X&#65533;
&#65533;&#65533;&#65533;&#65533;&#65533;&#65533;9&#65533;&#65533;&#65533;@&#65533;&#65533;`&#65533;C
&#65533;&#652;&#65533;$&#1744;	V
&#9742;oF&#65533;,[&#65533;&#65533;&#65533;&#65533;	&#65533;2;&#65533;4[&#65533;&#65533;&#65533;	&#65533;6&#65533;&#65533;+
&#1733;&#65533;&#65533;`&#65533;&#65533;Ja&#65533;&#65533;&#65533;&#65533;)(W&#65533;&#65533;2;&#65533;&#65533;&#65533;T&#65533;&#65533;&#65533;I&#65533;&#65533;&#65533;2&#65533;&#65533;&#65533;H&#65533;o&#65533; h&#65533;&#65533;&#65533;]+&#65533;/*&#65533;9U&#65533;h&#65533;&#65533;&#65533;&#65533;&#65533;&#65533;&#65533;&#65533;`[&#65533;&#65533;8b&#65533;`&#65533; )&#734;&#65533;H&#65533;n&#759;sx&#65533;&#65533;:&#65533;&#65533;&#1735;<&#65533;&#65533;&#65533;8&#65533;&#65533;&#65533;&#65533;&#65533;&#65533;~[&#65533;&#65533;8&#65533;&#65533;*&#65533;&#5746;N&#65533;&#65533;.&#65533;
&#17977;u&#756;1&#65533;&#65533;x&#65533;&#65533;(&#65533; &#65533;H&#65533;7&#721;&#65533;/j&#65533;&#65533;&#65533;U&#65533;&#65533;Z&#65533;&#65533;&#1029;&#65533;&#65533; &#37611;&#65533;&#65533;6+&#65533;_&#65533;AI&#65533;&#65533;Z&#65533;&#65533;*j&#65533;&#65533;&#65533;z&#65533;&#65533;&#65533;
&#65533;0+!&#65533;T1P
&#65533;&#65533;95j&#65533;b{&#65533;&#235;&#65533;Z&#521;&#65533;&#65533;&#65533;&#65533;&#65533;&#65533;v&#1433;&#65533;F&#1589;]&#65533;&#65533;&#693;&#65533;&#65533;&#65533;K&#65533;&#65533;&#65533;O+&#65533;&#65533;&#65533;9&#65533;J&#65533;H&#65533;@q7K &#65533;&#65533;f&#65533;c&#9977;_K&#65533;D&#65533;&#65533;&#65533;&#65533;U&#65533;&#65533;Xk&#65533;9&#65533;&#65533;k&#65533;5&#65533;&#65533;&#251;&#65533;4&#65533;k&#65533;c &#65533; &#65533;&#65533;&#65533;&#65533; q &#65533;[&#65533;&#65533;&#65533;&#65533;&#65533;&#65533;&#65533;][&#65533;T1
;&#65533;&#65533;&#65533;&#65533;e[&#65533;7&#65533;&#65533;&#65533;&#65533;&#65533;&#65533;&#65533;K&#65533;&#1563;&#65533;&#1851;&#65533;C&#65533;3&#65533;9	&#65533;&#65533;&#65533;0&#65533;&#65533;3k&#65533;&#65533;)&#65533;&#65533;z&#65533;<Kk+&#65533;&#65533;A9{p&#65533;x&#65533;=&#785;&#65533;&#65533;&#65533;*&#65533;i&#65533;Nk&#65533; X&#65533;]&#50077;&#65533;&#65533;&#65533;
&#65533;&#65533;
M&#65533;&#65533;&#65533;&#65533; &#65533;F<&#65533; &#65533;&#65533;&#65533;&#65533;.Q
&#65533;`&#65533;p&#65533;wX&#65533;@&#65533;<&#65533;&#65533;&#65533;&#65533;&#65533;&#65533; 
&#65533;&#65533;&#65533;\&#65533;4[&#65533;c&#636;9&#65533;&#65533;|\&#65533;&#65533;&#65533;&#65533;[&#65533;e\&#65533;&#65533;&#65533;&#65533;q&#508;&#65533;
Q,|&#65533; &#65533;&#679;&#65533;K&#65533;&#65533;;&#65533;&#65533;0
e&#65533;b&#65533;\&#65533;fb&#821;^&#1590;&#65533;H&#65533;v&#1786;/&#65533;&#65533;a&#65533;&#65533;&#65533;&#65533;&#65533;b&#65533;E&#65533;9&#65533;&#65533;&#718;&#1616;Q;&#65533;\&#65533;	&#65533;&#65533;&#65533;]&#65533;&#65533;&#65533;&#638;+&#65533;[&#65533;&#65533;#&#384;&#65533;&#65533;6&#65533;&#65533;&#65533;+&#65533;]L&#65533;&#65533;&#65533;=L&#65533;&#65533;&#65533;9&#65533;
&#65533;&#65533;&#1212;&#65533;&#65533;&#1844;&#65533;&#65533;T&#65533;&#65533;m&#65533;&#65533;&#304;&#65533;&#65533;&#65533;&#65533;&#65533;&#65533;&#65533;l&#65533;n&#65533;&#65533;&#572;&#65533;&#65533;&#65533;&#65533;&#65533;&#697;&#65533;&#65533;;&#65533;&#65533;x&#65533;*k&#65533;&#65533;&#65533;
&#65533; +9&#65533;&#65533;&#65533;&#65533;&#65533;&#65533;&#16175;&#65533;&#65533;
&#65533;@{&#65533;<&#65533;<&#65533;&#65533;,&#751;&#65533;&#65533;&#65533;&#65533;&#65533;h&#65533;&#65533;+&#65533;&#65533;&#65533;&#65533;o+&#65533;&#65533;K&#65533;J&#702;&#65533;`&#65533;
&#65533;?L&#65533;&#65533;&#65533;&#65533;&#65533;
 &#65533;-mp&#65533;L&#65533;&#65533;&#65533;&#65533;U&#65533;S&#65533;&#65533;&#65533;&#65533;&#65533;&#65533;&#65533;0}&#65533;\&#65533;&#65533;g&#65533;f&#65533;&#65533;&#65533;&#65533;&#65533;&#65533;&#65533;	,&#1405;{&#65533;&#65533;i&#65533;L&#65533;&#65533;L&#65533;=&#65533;&#65533;&#65533; &#220;&#65533;&#65533;H&#65533;&#65533;
&#65533;&#65533;&#65533;&#65533;&#65533;&#65533;&#65533;E=&#65533;7|&#65533;&#65533;&#65533;&#65533;o&#65533;e&#65533;&#320;&#65533;&#1247;&#1785;&#65533;! +&#65533;&#65533;<&#65533;,&#65533;&#65533;p&#65533;v&#65533;`&#65533; &#65533;&#65533;
&#65533;&#834;&#65533;&#65533;n&#65533;&#65533;&#65533;;&#65533;-&#875;&#65533;&#65533;&#65533;&#65533;&#65533;&#65533;&#52554;m&#1293;-&#65533;7k&#65533;&&#65533;&#65533;&#65533;&#65533;&#65533;[&#65533;&#65533;&#65533;&#65533;&#65533;P&#65533;S&#65533;	&#65533;&#65533;&#65533;&#65533;A&#65533; &#861;k&#65533;I&#65533;=&#272;&#65533;v<&#65533;`&#65533;x<
&#65533;l&#65533;&#65533;&#65533;
&#65533;|&#65533;[+&#65533;I&#65533;&#65533;&#65533;g&#65533;4&#65533;&#65533;sX&#65533;n&#65533;&#65533;&#65533;&#65533;&#65533;[&#65533;&#65533;]&#65533;q&#65533;&#65533;S&#65533;&#65533; 	&#65533;&#65533; &#65533;&#65533;&#65533;+&#1559;&#65533;&#65533;=&#65533;P&#65533; &#65533;p&#65533;&#65533;&#65533;&#65533;&#65533;&#65533;&#1496;&#65533;&#65533;b)&#65533;&#65533;&#524;&#65533;&#65533;&#65533;j&#65533;&#998;&#65533;&#65533;&#65533;&#65533;&#65533;o&#65533;&#1188;&#65533;&#65533; 	&#65533; A&#65533;&#65533;&#65533;&#65533;p&#65533;&#65533;&#65533;&#65533;;
&#65533;P
J&#65533;@&#65533;&#65533;B&#65533;&#65533;0N&#65533;&#38609;w*
 ;&#65533;@&#65533;&#65533;Q&#65533;&#65533;&#65533;&#1253;,&#65533;9&#65533;a&#65533;&#65533;&#65533;&#65533;&#65533;+&#65533;&#1100;1&#65533;&#65533;?,&#65533;&#65533;[&#65533;G&#65533;&#65533;IK&#65533;K&#65533;
&#65533;]&#65533;&#65533;&#65533;-&#65533;&#638;-&#65533;T.&#65533;&#65533;xn&#65533;&#65533;}&#65533;=&#65533;:f&#65533;&#65533;M&#981;&#65533;&#65533;%&#65533;&#65533;@&#65533;M&#65533;&#65533;&#937;[&#65533;pm&#65533;i&#65533;&#65533;&#65533;]&#1949;&#65533;&#65533;&#65533;&#65533;&#65533;,&#65533;&#65533; &#65533;&#65533; &#65533;np&#65533;&#65533;&#1131;m&#65533;&#65533;&#830;^&#65533;&#65533;m&#65533;j&#1374;&#65533;&#65533;&#823;}.&#65533;&#65533;[&#65533;"&#65533; &#65533;&#1049;&#65533;&#65533;&#65533;~&#65533;&#65533;&#65533;&#65533;`&#65533;~&#826;&#65533;&#65533;i&#65533;&#65533;gL&#65533;Y&#65533;k&#65533;&#65533;&#65533;&#65533;p&#65533;&#65533;-&#65533;T!&#1770;&#40702;#&#65533;&#65533;&#65533;W&#65533;&#65533;&#65533;>&#890;&#65533;&#65533;&#65533;&#65533;&#1167;N&#65533;&#65533;&#65533;K&#65533;Dm&#65533;]&#1406;&#65533;&#65533;~&#65533;-m&#65533;&#65533;&#65533;ZN&#65533;&#65533;{&#65533;&#65533;&#65533;&#65533;qL&#866;]&#65533;\=&#65533;#&#65533;&#65533;&#65533;&#65533;&#65533;R&#65533;&#65533;~[&#65533;N&#65533;&#65533;,&#63358;&#65533;&#1053;&#65533;{&#1344;&#65533;&#1759;&#1914;9>&#65533;[&#65533;&#65533;&#65533;&#65533;&#65533;&#65533;&#65533;&#65533;y&#65533;&#65533;6j&#65533;&#65533;&#65533;&#65533;+&#65533;&#65533;>&#65533;Y&#65533;&#65533;&#65533;&#65533;&#65533;B&#65533;&#65533;&#65533;&#65533;&#65533;&#65533;&#65533;&#65533;&#65533;X&#65533;&#65533;>&#65533;&#65533;&#65533;>&#65533;Y&#65533;C&#65533;&#65533;&#65533;&#65533;&#65533;X&#65533;&#65533;1L&#65533;&#65533;&#65533;n&#65533;&#65533;&#65533;&#65533;R?&#65533;&#65533;&#65533;V&#65533;&#65533;L&#65533;&#65533;{&#65533;&#65533;[&#1535;L&#65533;&#65533;>&#65533;7&#65533;T_&#65533;f_&#65533;F_&#1135;K&#65533;&#65533;&#65533;&#65533;;_&#65533;I&#65533;&#732;&#65533;&#65533;[&#65533;H=&#65533;U~&#65533;zO&#65533;&#65533;	Gy&#65533;W_&#65533;&#65533;+&#65533;7/&#65533;9&#65533;&#65533;\&#65533;&#65533;&#65533;zR&#65533;&#65533;&#65533;?W&#65533;&#1107;&#65533;&#65533;&#65533;[&#65533;&#65533;&#65533;a^&#65533;/&#65533;&#65533;&#65533;&#65533;&#65533;
#9&#65533;>&#65533;&#65533;&#65533;P[&#65533;_&#65533;&#65533;*&#65533;&#1016;&#65533;&#65533;$]&#65533;&#65533;&#65533;&#65533;&#65533;&#65533;&#65533;&#65533;&#65533;`&#65533;&#65533;&#65533;&#65533;^&#65533;&#65533;]	 
&#65533;&#65533;&#1184;&#65533;&#65533;&#65533;&#65533;&#65533;&#65533;&#65533;9&#65533;`&#65533;&#65533;&#65533;H?&#65533;&#65533;@&#65533;&#65533;&#65533;&#1471;&#65533;&#65533;&#65533;&#65533;&#229;&#65533;&#65533;@	
&#65533;/&#65533; 1|&#65533;$-&#65533;&#65533;M&#65533;&#1215;&#65533;/&#65533;&#65533;&#65533;&#65533;&#65533;&#65533;&#65533;&#65533; &#65533;&#65533;&#65533; &#65533;&#65533;&#770;n&#65533;&#65533;&#65533; $X&#65533;&#65533;A&#65533;	.d&#65533;&#65533;&#65533;C&#65533;	!DL(J&#1154;&#65533;&#65533;eT&#65533;P&#65533;&#65533;&#65533;X&#65533;&#65533;I&#65533;)U&#65533;,I&#65533;&#65533;&#65533;&#65533;.&#65533;2(J&#65533;(T&#65533;X&#65533;&#65533;&#65533;&#65533;&#65533;O&#65533;I&#65533;&#65533;&#65533;*&#65533;,X&#65533;&#65533;e&#65533;&#65533;&#65533;S&#65533;Q&#65533;N&#65533;Z&#65533;&#65533;U&#65533;Y&#65533;n&#65533;&#65533;&#65533;&#65533;W&#65533;&#65533;&#65533;&#65533;&#65533;&#65533;&#65533;Y&#65533;m&#65533;e&#65533;&#65533;&#65533;F&#65533;q&#65533;j}&#65533;&#65533;n&#65533;Ev&#65533;&#65533;&#65533;&#1751;&#65533;^&#65533;p&#65533;&&#65533;&#65533;Qa&#265;M&#65533;&#65533;&#65533;&#65533;1`&#337;?v\W&#65533;e&#65533;&#65533;1o&#65533;,&#65533;&#65533;g&#1057;E&#65533;&]&#65533;&#65533;i&#1321;U&#65533;f&#65533;z&#65533;&&#65533;)&#998;]&#65533;&#65533;&#65533;m&#1849;u&#65533;&#65533;-&#65533;&#65533;]&#65533;&#65533;)&#65533;K\/&#65533;M&#325;&#65533;f&#65533;&#65533;&#65533;&#65533;&#475;&#65533;C&#65533;&#65533;&#65533;r&#65533;&#1423;&#65533;,&#65533;&#65533;&#65533;&#65533;&#65533;&#65533;&#65533;&#65533;&#65533;{&#65533;&#65533;&#65533;y/&#65533;&#65533;&#65533;&#65533;t&#65533;&#65533;m&#65533;&#65533;^&#65533;&#65533;x&#65533;&#65533;&#65533;n&#65533;&#65533;&#65533;&#65533;&#65533;b/@&#65533;+&#65533;&#65533;&#65533;&#1051;M9&#65533;&#65533;&#1742;1&#65533;&#1199;>&#65533;C&#65533;&#65533;&&#65533;m&#65533;3&#65533;p9|?g1&#65533;&#65533;rC&#65533;&#65533;u&#65533;&#65533;@&#65533;bt,>[&#65533;&#65533;;&#65533;3&#65533;&#65533;&#65533;J&#65533;&#65533;&#65533;&#65533;^R&#65533;!y&#209;&#65533;&#65533;&#65533;&#65533;F&#65533;&#65533;,r&#65533;'&#65533;|nB&#65533;&#65533;&#65533;='&#65533;&#65533;&#1209;&#65533;LqK0&#65533;2L2&#65533;[&#65533;&#65533;2&#65533;tQ!5&#65533;&#301;&#65533;3&#65533;t&#65533;E(&#65533;sN<&#65533;|&#65533;&#65533;;&#65533;&#65533;&#65533;O<&#65533;tPB&#65533;&#65533;PD&#65533;&#65533;p!H0&#65533;&#65533; &#65533;4RJ'&#65533;&#65533;RL/&#65533;4SN7&#65533;&#65533;SP?5TLE@&#65533;TSGU&#65533;&#65533;U[e&#65533;S0&#65533;$6Zk&#65533;&#65533;V\s&#65533;uW^{&#65533;&#65533;W`&#65533;vXb&#65533;5&#65533;Xd&#65533;UvYf&#65533;u&#65533;Yh&#65533;&#65533;vZj&#65533;&#65533;&#65533;Zl&#65533;&#65533;v[n&#65533;&#65533;&#65533;[p&#65533;w\r&#65533;5&#65533;\t&#65533;Uw]v&#65533;u&#65533;]x&#65533;w^z&#65533;&#65533;^|&#65533;&#65533;w_~&#65533;&#65533;&#65533;_&#65533;x`&#65533;6&#65533;`&#65533;Vxa&#65533;v&#65533;a&#65533;#&#65533;xb&#65533;+&#65533;&#65533;b&#65533;3&#65533;xc&#65533;;&#65533;&#65533;c&#65533;Cyd&#65533;K6&#65533;d&#65533;SVye&#65533;[v&#65533;e&#65533;c&#65533;yf&#65533;k&#65533;&#65533;f&#65533;s&#65533;y&#65533;A&#65533;g&#65533;&#65533;zh&#65533;&#65533;6&#65533;h&#65533;&#65533;Vzi&#65533;&#65533;v&#65533;i&#65533;&#65533;>&#65533;&#65533;&#65533;|&#65533;&#65533;&#65533;j&#65533;&#65533;&#65533;zk&#65533;&#65533;&#410;j&#65533;&#65533;&#65533;zl&#65533;&#65533;6&#65533;l&#65533;&#65533;NHl&#65533;&#65533;v&#65533;m&#65533;&#65533;V!&#65533;&#65533;&#65533;n&#65533;&#65533;z&#65533;&#65533;&#65533;&#65533;o&#65533;O&#65533;j&#65533;7&#65533;&#65533;&#65533;6&#65533;o&#65533;w&#65533;p&#65533;b&#65533;q&#65533;+&#65533;;r&#65533;&&#65533;|s&#65533;&#65533;&&#65533;s&#65533;C&#65533;4&#65533;t&#1301;& &#65533;Sw&#65533;u&#65533;Wov&#65533;O_&#65533;&#65533;6j&#65533;vf](&#65533;&#65533;~x&#65533;7&#65533;x&#65533;W~y&#65533;w&#65533;y&#35031;&#65533;&#65533;&#65533;&#65533;&#65533;z&#65533;&#65533;1&#65533;&#65533;&#65533;&#65533;&#65533;{&#65533;&#65533;~|&#65533;&#65533;&#65533;|&#65533;&#65533;'&#65533;&#65533;&#65533;&#65533;&#65533;}&#65533;&#65533;~&#65533;kV&#65533;~&#65533;<4&#65533;&#65533;&#2000;M&#65533;P&#65533;kJ&#65533; x@&#65533;&#65533;&#65533;D&#65533;&#65533;&#65533;?9&#65533;&#65533;&#65533;)x&#65533;2Y&#65533;&#1298;9&#65533;_&#65533;!( &#65533;a	IxB&#65533;&#65533;+TaY&#65533;B&#65533;&#65533;3&#65533;aixC&#65533;&#65533;;&#65533;aY(	)&#65533; &#65533;XD$Q&#65533;Id&#65533;&#65533;&#65533;D(>Q&#65533;Q&#65533;&#65533;&#65533;XE,^Q&#65533;Y&#65533;&#65533;&#65533;E&#65533;&#65533;  !&#65533;   ,&#65533; &#65533; &#65533;  &#65533;   5J&#65533;&#65533;&#65533;*\&#560;&#65533;&#199;#J&#65533;H&#65533;&#65533;&#331;I&#65533;&#20481;&#463; C&#65533;I&#65533;&#65533;&#595;(S&#65533;\&#626;&#65533;&#727;0M:&#65533;pV&#795;8s&#65533;&#65533;&#627;g&#921;	S&#65533;Z&#3304;&#1123;H&#65533;&#65533;9
T&#65533;V&#65533;4&#65533;&#43572;&#65533;&#1387;X&#65533;
 :P&#65533;S&#65533;Y&#202;KV&&#878; B&#65533;[&#65533;&#65533;&#1783;H&#65533;"d&#65533;&#65533;&#1915;,&#65533;&#65533;&#65533;K&#65533;&#2047;&#65533;&#65533;E&#65533;k(&#65533;&#65533;+n&#65533;&#65533;&#65533;&#65533; /&#65533;L&#65533;&#65533;L&#65533;|+k&#1980;TT(&#65533;E&#65533;&#825;&#65533;i&#65533;&#65533;&#65533;&#65533;{&#65533;&#65533;k&#65533;&#65533;D2&#65533;&#65533;&#65533;&#65533;&#65533;3A|&#65533;(S&#65533;&#65533;&#65533;O&#65533;E+&#65533;&#65533;&#65533;r3=Z&#65533;&#65533;&#65533;&#65533;&#65533;a!&#65533;&#65533;&#65533;.&#65533;&#1075;O&#65533;~0&#65533;&#65533;&#65533;&#1589;&#65533;&#65533;&#65533;&#65533;&#65533;&#65533;&#65533;&#29391;_&#65533;&#65533;BX&#65533;&#65533;&#65533;&#65533;B&#65533;&#65533;&#65533;u&#65533;<~&#65533; ^&#351;A&#65533;&#65533;&#65533;_&#65533;"&#65533; -	&#65533;'@&#65533;EK&#65533;V&#65533;&#1925;&#65533;&#65533;a$&#65533;qh&#65533;,&#65533;&#65533;"&#65533;$&#65533;&#65533;@+ &#65533;&#65533;b+&#65533;&#65533;&#65533;&#65533;0&#65533;(&#65533;4&#65533;&#65533;&#65533;.f&#65533;a&#65533;<&#65533;&#65533;9^&#65533;&#65533;yMH&#720;&#65533;	&#65533;&#65533;;&#65533;&#65533;&#1107;P>&#65533;&#65533;(SF)&#65533;&#65533;&#65533;8&#1610;o&#65533;&#65533;R&#65533;&#65533;`&#65533;)&#65533;d&#65533;i&&#65533;I&#65533;&#65533;&#65533;kN&#1369;ejY&#65533;&#65533;&#65533;&#65533;f&#65533;x&#65533;&#65533;*&#288;BN&#690;&#1440;}6&#1569;&#65533;:Xa&#65533;"&#65533;a&#65533;Fz&#65533;&#65533;&#65533;Nji&#65533;&#65533;^&#65533;i&#65533;k%&#65533;&#65533;A&#65533;8&#65533;&#39449;&J&#65533;&#65533;J&#1092;&#65533;
d$&#65533;&#65533;&#65533;&#65533;&#65533;@j&#65533;EX(&#65533;<&#65533;W&#65533;)&#1323;A&#65533;:%l&#65533;^	&#65533;&#65533;&#65533;&&#65533;&#1071;	&#65533;&#65533;^&#65533;2&#65533;&#65533;&#65533;.-&#65533;&#65533;&K,B&#65533;"&#65533;&#32243;&#822;&#65533;&#65533;&#65533;imC&#65533;,r&#65533;g&#65533;&#65533;&#65533;&#65533;&#65533;&#65533;.B&#1510;&#65533;&#65533;S&#65533;*$&#65533;=5&#65533;&#65533;&#65533;V&#65533;ag&#65533;&#65533;&#65533;-'l&#65533;&#65533;&#174;&#65533;&#65533;:&#65533;&#1778;&#65533;Ul&#65533;&#65533;g&#65533;&#65533;&#65533;&#65533;&#65533;&#65533;&#65533;&#65533;q&#65533;&#65533;BT&#65533;&#65533;sl&#65533;&#65533;	&#65533;&#65533;&#65533;&#65533;&#65533;Jh&#65533;`&#65533;&#65533;&#65533;&#65533;&#65533;.&#65533;:&#65533;v&#65533;&#65533;&#65533;&#65533;&#65533;q&#65533;&#65533;$&#65533;jC&#65533;&#65533;,&#65533;E&#65533;&#65533;R&#65533;&#65533;0G&#65533;&#65533;&#65533;j&#52230;=&#65533;,&#65533;&#65533;
&#65533;3&#65533;	&#1883;4&#65533;c&#65533;0&#65533;&#65533;.&#65533;p+&#65533;d&#65533;&#65533;&#1531;\&#65533;@&#65533;hB	s&#65533;E47 {K&#65533;m&#65533;,&#65533;<&#65533;&#762;8&#65533;7Z&#65533;"~.&#65533;&#65533;&#65533;&#65533;i-&#65533;p&#65533;&#65533;T&#65533;&#2044;M&#65533;&#65533;&#65533;&#65533;&#65533;@&#438;&#65533;L&#65533;B&#65533;&#65533;-u&#65533;&#65533;~&#65533;$&#65533;/;0&#65533;&#65533;~&#65533;&#65533;i&#65533;&#751;A0A&#65533;&#65533;&#65533;&#65533;&#65533;E&#65533;&#65533;&#65533;~&#65533;H&#65533;&#491;&#65533;9&#1330;_t&#65533;&#65533;E&#65533;(&#65533;&#65533;&#65533;&#139;&#65533;&#1843;&#65533;&#65533;&#65533;$Aq&#65533;H&#65533;&#65533;r&#65533;&#65533;&#65533;&#65533;|&#65533;&#65533;&#65533;~,(, &#65533;$&#65533;q&#65533;@&#65533;"&#65533;&#65533;S&#65533;&#65533;&#65533;&#65533;&#65533;_&#65533;&#65533;'5&#65533;&#65533;&#65533;&#45786;g&#65533;&#65533;&#65533;&#65533;"Rk&#65533;(X&#65533;&#65533;^u&#65533;v	D&#65533;&#65533;6@f&#65533;&#65533;&#65533;&#65533;&#65533;P!&#65533;VQ&#65533;^&#65533;&#65533; &#65533;&#65533;*&#65533;&#65533;0&#65533;{.w&#65533;&#65533;&#65533;3Q!&#65533;cB&#65533;&#65533;&#65533;&#65533;A&#65533;&#65533;R@ &#65533;HL&#65533;&#65533;(&#65533;&#65533;1&#65533;Pl&#65533;e&#65533;&#65533;(Z&#65533;&#65533; &#65533;&#65533;&#65533;m&#65533;`&#65533;&#65533;&#65533;H&#65533;2V$f\&#65533;&#65533;&#65533;C6&#65533;&#65533;&#65533;&#65533;&#65533;&#65533;H&#65533;:.d&#65533;vd&#65533;&#65533;&#17999;&#65533;/&#65533;&#65533;	&#65533;* &#65533;Z$&#65533;"?H&#65533;&#65533;&#65533;|&#65533;&#65533;d&#65533;(&#65533;J&#65533;&#65533;&#65533;&#65533;%7&#65533;Dr&#65533;&#65533;(GI&#65533;R&#65533;&#65533;L&#65533;A&#65533;7HU&#65533;&#65533;!~&#65533;&#65533;+g&#65533;&#65533;&#65533;&#263843;&#65533;.ay&#65533;[zr&#65533;&#65533;&#65533;d0&#65533;&#65533;&#65533;=&#65533;&#65533;&#65533;&#65533;.&#65533;&#65533;&#65533;^&#65533;&#65533;&#804;e+&#65533;&#65533;JhR&#65533;&#65533;&#806;6&#65533;&#65533;&#65533;nzs&#65533;&#65533;&#65533;&#65533;&#65533;I&#65533;r&#65533;&#65533;&#65533;L&#65533;:&#65533;&#65533;&#65533;v&#65533;&#65533;&#65533;&#65533;&#65533;<&#65533;&#65533;Jz&#65533;&#65533;&#65533;&#807;>&#65533;&#65533;&#65533;Ox&#1458;&#65533; &#65533;@J&#65533;|&#65533;&#65533;&#65533;M&#65533;B&#65533;&#963;2&#65533;&#65533;&#65533;&#65533;D{&#65533;&#1033;Z&#65533;&#65533;&#65533;gE3&#65533;&#1102;z4&#65533;&#65533;&#65533;HG&#65533;&#1104;&#65533;&#65533;&#65533;(e&#65533;IS&#65533;&#1174;&#65533;!&#65533;&#65533;&#65533;#fJ&#1242;&#65533;&#65533;&#65533;8&#873;Nw&#65533;&#1246;&#65533;&#65533;&#65533;@&#65533;P&#65533;J&#1314;&#65533;&#65533;`&#65533;#&#65533;&#1318;:&#65533;&#65533;P&#65533;&#65533;T&#65533;J&#1386;Z&#65533;&#65533;X&#874;V&#65533;&#65533;&#1390;z&#65533;&#65533;&#65533;&#65533;&#65533;X&#65533;J&#1458;&#65533;&#65533;&#65533;hM&#65533;Z&#65533;&#65533;&#1462;&#65533;&#65533;&#65533;p&#65533;&#65533;\&#65533;J&#1530;&#65533;&#65533;&#65533;x&#875;^&#65533;&#65533;&#1534;&#65533;&#65533;&#65533;&#65533;&#65533;`K&#65533;&#65533;&#65533;&#65533;&#65533;M&#65533;b&#65533;&#65533;&#65533;:&#65533;&#65533;&#65533;&#65533;&#65533;d'K&#65533;&#65533;Z&#65533;&#65533;&#65533;&#876;f7&#65533;&#65533;&#65533;z&#65533;&#65533;&#65533;&#65533;hGK&#65533;&#1178;&#65533;&#65533;&#65533;M&#65533;jW&#65533;&#65533;&#1466;&#65533;&#65533;&#65533;&#65533;&#65533;lgK&#65533;&#65533;&#65533;&#65533;&#65533;&#65533;&#65533;&#877;nw&#65533;&#65533;&#65533;&#65533;&#65533;&#65533;&#65533;&#65533;p&#65533;K&#65533;&#65533;&#65533;&#65533;&#65533;M&#65533;r&#65533;&#65533;&#65533;&#65533;:&#65533;&#65533;&#1037;&#65533;t&#65533;K&#65533;&#65533;Z&#65533;&#65533;&#65533;&#878;v&#65533;&#65533;&#65533;F|&#65533;&#65533;&#65533;&#65533;x&#65533;K&#65533;&#65533;&#65533;y&#65533;&#65533;&#65533;&#65533;&#65533;&#65533;&#65533;&#65533;E&#65533;B&#65533;&#65533;&#65533;&#65533;&#65533;&#65533;&#65533;u&#65533;|B&#65533;&#65533;&#65533;&#65533;&#65533; pT&#65533;&#65533;&#65533;&#65533;
&#65533;&#65533;Np|&#1259;&#65533;;&#65533;&#65533;\%0B&#65533;
[&#65533;>&#65533;/&#65533;&#65533;8&#65533;&#1648;&#65533;GLb&#65533;2&#65533;&#65533;(N&#65533;&#65533;T&#65533;&#65533;&#65533;_uC2&#65533;K&#65533;&#65533;&#65533;8&#945;&#65533;w&#65533;&#65533;&#65533;&#65533;&#65533;@&#65533;&#65533;&#65533;L&#65533;"&#65533;&#65533;H&#65533;q# &#65533;&#65533;9&#65533;&#65533;P&#65533;&#65533;&#65533;&#65533;L&#65533;*[&#65533;&#65533;X&#946;&#65533;&#65533;&#65533;&#65533;._&#65533;&#65533;`&#65533;&#65533;&#65533;L&#65533;2&#65533;&#1189;hN&#65533;A&#65533;&#65533;&#65533;6&#65533;YX&#65533;+}&#65533;&#65533;&#65533;|&#65533;8&#65533;&#65533;&#65533;m&#65533;3&#65533;&#65533;&#65533;R=&#65533;&#65533;&#65533;$&#65533;3&#65533;&#65533;QA&#65533;&#65533;54&#65533;&#65533;P&#65533;H&#65533; &#65533;&#65533;&#65533;'M&#65533;J[&#65533;&#1176;&#948;&#65533;7&#65533;&#65533;N{&#65533;&#1248;&#65533;&#65533;G}iK&#65533;&#65533;&#65533;0N&#65533;&#65533;&#65533;&#65533;^ !&#65533;   ,&#65533; &#65533; &#65533;  &#65533; @k&#65533;&#65533;&#65533;*\&#560;&#65533;&#199;#J&#65533;H&#65533;&#65533;&#327;`%&#65533;Ek&#65533;&#335; C&#65533;I&#65533;d&#65533;&#65533;R&#65533;T	&#65533;&#65533;&#727;0c&#668;I&#65533;&#65533;&#859;8s&#65533;&#65533;&#627;&#65533;&#991;@mjTK@&#1059;H&#65533;*]&#692;)R&#65533;+W&#65533;tJ&#65533;&#65533;&#1387;X&#65533;MX4&#65533;&#1519;`&#65533;b&#65533;&#65533;p&#65533;&#1587;h&#1258;&#65533;I&#65533;&#65533;&#1719;p&#65533;-+&#65533;&#65533;&#1915;>&#65533;"&#65533;K&#1983;&#65533;3&#65533;&#65533;hQa&#65533;&#65533;l&#65533;$&#65533;&#65533;&#15812;2~L&#65533;&#65533;W&#65533;?z4&#1650;&#65533;&#65533;J	DN&#65533;&#65533;&#65533;&#65533;<)-Z&#65533;H&#65533;&#65533;&#1192;c&#726;&#65533;&#65533; &#65533;&#1656;c_Zx;&#65533;o&#65533;j&#65533;&#65533;M&#1844;&#65533;&#65533;&#65533;&#65533;+&#65533;;@&#65533;q &#65533;&#65533;Kw&#65533;@&#65533;&#65533;&#65533;&#1994;f&#65533;&#65533;&#65533;&#65533;&#65533;&#203;&#65533;O&#1979;X&#65533;kX&#65533;a&#65533;&#65533;&#65533;&#65533; &#65533;&#65533;{&#65533;&#65533;&#65533;&#65533;&#65533;&#1023;=&#65533;&#65533;&#65533;&#65533;&#65533;&#1984;&#65533;&#65533;&#65533;]$&#935;&#65533;%})H&#65533;&#65533;&#65533;K|R&#65533;&#65533;B&#65533;m&#65533;&#65533;nf&#65533;&#65533;~&#65533;&#4634;&#65533;&#65533;&&#65533;h&#65533;	_&#65533;&#65533;&#65533;&&#65533;&#65533;!.&#65533;&#1586;&#65533;&&#65533;&#65533;&#65533;&#65533;<&#65533;&#65533;&#65533;@&#65533;#+&#65533;&#65533;b&#17530;HB&#65533;E&#65533;K$BF&#65533;j!V	&#65533;&#65533;&#65533;%&#65533;if&#1543;&#65533;m&#65533;&#1688;d&#65533;Yfa&#65533;="&#1033;f&#65533;&#39258;&#1037;&#65533;&#65533;I%Eb#&#65533;En&#65533;X&#65533;xj&#65533;&#65533;G#e&#65533;e&#65533;&#65533;J&#65533;&&#65533;&#34956;&#65533;&#65533;jp&#65533;&#65533;2zh&#65533;&#65533;&#65533;,PE&#65533;&#39377;HZ&#65533;&#65533;6j&#43589;F
 &#65533;&#65533;&#65533;&#65533;%&#65533;&#65533;&#65533;&#65533;&#666;&&#65533;Pj&#65533;	i&#65533;&#65533; ,&#65533;&#48100;&#65533;8&#65533;@&#65533;B&#65533;*k&#65533;	&#65533;*&#65533;&#65533;.&#65533;&#65533;B&#65533;6Q&#65533;&#65533;V&#1353;J&#65533;&#65533;&#65533;&#65533;*-C&#65533;r&#65533;&#65533;E&#1102;K&#65533;&#65533;m&#65533;m&#65533;&#65533;&#65533;)&#65533;&#65533;k&#65533;H&#65533;&#65533;[&#65533;&#65533;f^rkB&#65533;&#65533;&#65533;mC&#65533;&#65533;f&#65533;&#65533;^tX&#65533;&#65533;t&#65533;,&#65533;&#65533;tf&#65533;&#65533;&#65533;&#65533;&#65533;;&#1215;&#65533;&#65533;&#65533;wlR&#65533;Ko&#65533;$&#65533;&#811;&#65533;&&#65533;&#65533;&#65533;*&#65533;&#65533;&#65533;&#65533;0&#65533;,&#65533;D&#498;<&#65533;&#65533;8'ds&#65533;<&#65533;&#65533;&#65533;&#65533;@-&#65533;&#65533;Dm&#65533;&#65533;H'&#65533;&#65533;&#65533;L7&#65533;&#65533;&#65533;PG-&#65533;&#65533;TWm&#65533;&#65533;Xg&#65533;&#65533;&#65533;\w&#65533;&#65533;&#65533;`&#65533;-&#65533;&#65533;d&#65533;m&#65533;&#65533;h&#65533;&#65533;&#65533;&#65533;l&#65533;&#65533;&#65533;&#65533;p&#65533;-&#65533;&#65533;t&#65533;&#65533;s&#65533;x&#65533;&#65533;&#65533;|&#65533;&#65533;&#65533;&#65533;&#65533;e.&#65533;&#65533;&#65533;n&#65533;&#65533;&#65533;&#65533;&#65533;7&#65533;&#65533;&#65533;?.&#65533;&#65533;W^h&#65533;g&#65533;&#65533;&#25199;&#65533;&#65533;&#30727;~,&#26775;n&#65533;&#39199;&#65533;&#65533;&#65533;&#65533;A%&#65533;&#65533;.&#65533;&#65533;&#65533;n&#65533;&#65533;&#65533;&#65533;&#65533;&#65533;&#65533;&#65533;&#65533;&#65533;&#65533;/&#65533;&#65533;&#65533;@%$&#65533;&#65533;&#65533;&#65533;7&#65533;&#65533;&#65533;&#65533;G/&#65533;&#65533;&#65533;Wo&#65533;&#65533;&#65533;g&#65533;&#65533;&#65533;&#65533;Wb&#65533;&#65533;&#65533;&#65533;/&#65533;&#65533;&#65533;o&#65533;&#65533;&#35311;&#65533;&#65533;&#65533;&#65533;&#65533;&#65533;&#65533;&#65533;/&#65533;&#65533;&#65533;&#65533;o&#65533;&#65533;&#65533;&#65533;&#65533;&#65533;&#65533;&#65533;&#65533;&#65533;&#65533; &#65533; H&#65533;&#65533;&#65533;L&#65533;&#65533;&#65533;:&#65533;&#65533;&#65533;&#65533;'H&#65533;
Z&#65533;&#65533;&#800;7&#65533;&#65533;z&#65533;&#65533; &#65533;GH&#65533;&#65533;&#65533;&#65533;(L&#65533;
W&#65533;&#65533;&#65533;&#65533;&#65533;0&#65533;&#65533;gH&#65533;&#65533;&#65533;&#65533;8&#801;w&#65533;&#65533;&#65533;&#65533;&#65533;@&#65533;&#65533;&#65533;H&#65533;"&#65533;HL&#65533;&#65533;&#65533;&#65533;&:&#65533;P&#65533;&#65533;&#65533;H&#65533;*Z&#65533;X4a#&#65533;&#65533;&#65533;.z&#65533;`&#65533;&#65533;&#1544;&#65533;lq&#65533;hL&#65533;&#65533;&#65533;F4&#65533;Q!gl&#65533;&#65533;H&#65533;:&#65533;&#65533;	&#65533;&#65533;&#65533;&#65533;&#65533;>&#65533;&#65533;yxD&#65533;&#65533;H&#65533;B&#1165;f<&#65533;"&#65533;&#65533;&#65533;&#65533; &#65533;l&#65533;$'&#65533;&#65533;G$&#65533;&#65533;&#804;&&#65533;h&#577;8b&#65533;&#65533;&#65533;&#65533;IX&#65533;@&#65533;*S&#65533;&#65533;U&#65533;&#65533;&#65533;&#65533;|&#65533;,cI&#65533;Y&#1714;&#65533;&#65533;&#65533;&#65533;.s&#65533;&#65533;]&#65533;&#65533;&#65533;&#65533;&#65533;&#65533;0i&#65533;	&#65533;,&#65533;R&#65533;L&#65533;2&#65533;&#65533;&#65533;f:&#65533;&#1036;&#65533;4&#65533;I&#65533;9e&#65533;&#65533;&#806;6&#65533;&#65533;&#65533;n&#139;u&#65533;&#65533;&#65533;R'&#65533;r&#65533;&#65533;o&#65533;<&#65533;:&#65533;y&#65533;t&#65533;&#65533;&#65533;4&#65533;;&#65533;IOx&#947;&#65533;&#65533;<&#65533;&#65533;0P&#65533;~&#65533;&#65533; &#65533;@J&#1026;&#65533;&#65533;M&#65533;B&#65533;&#1030;:&#65533;&#65533;&#324;&#65533;2&#65533;X&#65533;&#65533;&#65533;&#65533;F3&#65533;&#1101;z&#65533;&#65533; &#65533;&#65533;HCJ&#1169;&#65533;&#65533;&#65533;(=&#65533;JS&#65533;&#1173;&#65533;&#65533;&#65533;0&#65533;&#65533;&#474;&#65533;  !&#65533;   ,&#65533; &#65533; &#65533;  &#65533; H&#65533;&#65533;&#65533;&#65533;*\&#560;&#65533;&#199;#J&#65533;H&#65533;&#65533; )1&#65533;&#561;&#65533;&#463; C&#65533;I&#65533;&#65533;&#595;(S&#65533;\&#626;&#65533;&#65533;K&#65533;bn&#65533;&#65533;H&#65533;&#731;8s&#65533;&#65533;&#627;&#65533;&#65533;&#65533;h
&#65533;$`&#65533;&#995;H&#65533;*]&#65533;3(&#857;&#65533;.1&#65533;J&#65533;&#65533;U&#65533;&#65533;
&#65533;i&#65533;&#65533;&#1519;`&#198;&#65533;)&#65533;&#65533;M&#65533;h&#1258;E
tkLI&#65533;&#669;KW&#65533;V&#65533;R&#65533;&#65533;&#1915;7&#65533;&#1754;&#65533;&#65533;LX,&#65533;EP^&#824;j[&#65533;D7&#65533;Ly&#65533;]&#65533;y+k&#1980;&#65533;/d&#604;C&#65533;&#65533;&#65533;&#65533;&#65533;&#1256;9>&#65533;L&#65533;&#65533;&#65533;&#1520;c&#734;M&#65533;&#65533;&#65533;&#1784;s&#65533;&#65533;&#891;&#65533;&#65533;&#2036;&#65533;&#65533;|&#65533;&#65533;&#65533;&#65533;&#65533;&#527;+O^&#65533;&#65533;&#65533;&#65533;&#1037;Co.]z&#65533;&#65533;&#1561;g&#2030;&#65533;;w&#65533;&#65533;&#65533;&#65533;O>&#65533;y&#65533;&#65533;&#65533;O&#65533;]&#65533;&#65533;&#65533;&#65533;&#65533;'&#65533;O&#65533;&#65533;&#65533;&#65533;&#65533;&#65533;&#65533;&#65533;V9z&#65533;&#65533;m5&#65533;|&#65533;(&#1280;&#65533;X &#65533;&#65533;%H &#65533;F&#65533;`EB&#65533;&#65533;P&#713;GM*&#65533;&#65533; &#65533;7&#65533;e&#65533;!&#65533;&#65533;l&#65533;&#65533;D&#65533;$&#65533;&#65533;@)&#65533;&#65533;p(&#65533;&#65533;!&#65533;c&#65533;&#65533;&#65533;a~&#65533;&#65533;&#65533;PxU&#65533;&#65533;%Y&#65533;L6	&#65533;V&#65533;&#65533;#&#65533; &#65533;'&#65533;&#65533;&#65533;&#65533;c&#65533;N&#65533;)&#65533;&#65533;H&#65533;&#65533;&#65533;	9&#1111;A
&#65533;%&#65533;d&#65533;&#65533;&#65533;7"&&#65533;Lr&#65533;&#65533; &#65533;&#65533;&#30656;&#65533;I&#65533;&#65533;4j&#33987;&#65533;&#65533;&#65533;&#65533;q&#65533;R&#65533;#&#65533;&#65533;Vj&#65533;[&#65533;&#65533;&#65533;&#65533;&#65533;&#39392;f&#65533;^&#65533;E&#65533;j&#43624;N&#65533;`&#65533;&#65533;F&#65533;&#43760;V&#65533;&#65533;i&#65533;&#65533;&#65533;j&#47992;&#65533;&#48060;&#65533;&#65533;&#65533;&#65533;+&#65533;&#65533;k&#65533;&#65533;&&#65533;&#65533;&#65533;6&#65533;&#65533;&#65533;F+&#65533;&#65533;&#65533;Vk&#65533;&#65533;&#65533;f&#65533;&#65533;&#65533;&#65533;v&#65533;&#65533;&#65533;&#65533;&#65533;+&#65533;&#65533;k&#65533;&#35243;&#65533;&#65533;&#65533;.&#65533;&#65533;&#65533;+&#65533;&#65533;&#65533;k&#65533;&#65533;&#65533;&#65533;&#65533;&#65533;&#65533;&#65533; ,&#65533;&#65533;l&#65533;&#65533;'&#65533;&#65533;&#65533;&#65533;Q %&#65533;<1&#65533;WL&#65533;&#65533;gl&#65533;&#65533;o&#65533;q&#65533; s,&#65533;&#65533;#&#65533;L&#65533;&#65533;&&#65533;\&#65533;&#65533;(&#65533;&#65533;r&#65533;_F$
l &#65533;l&#65533;&#65533;&#65533;9&#65533;&#65533;s&#65533;@&#65533;,&#65533;&#65533;CM&#65533;&#65533;F']&#65533;&#65533;H3&#65533;t&#65533;P?-&#65533;&#65533;TG]&#65533;&#65533;V&#65533;&#65533;&#65533;&#65533;&#65533;&#65533;&#65533;`&#65533;-&#65533;&#65533;d&#65533;m&#65533;&#65533;h&#65533;&#65533;&#65533;&#65533;l&#65533;&#65533;&#65533;&#65533;p&#65533;-&#65533;&#65533;t&#65533;m&#65533;&#65533;x&#65533;&#65533;&#65533;|&#65533;&#65533;&#65533;&#65533;&#1984;.&#65533;&#65533;&#65533;n&#65533;&#65533;'&#65533;&#65533;&#65533;7&#65533;&#65533;&#65533;G.&#65533;&#65533;Wn&#65533;&#65533;g&#65533;&#65533;&#65533;w&#65533;&#65533;&#30727;.&#65533;&#35095;n&#65533;&#39463;&#65533;&#65533;&#43831;&#65533;&#65533;&#65533;&#65533;.&#65533;&#65533;&#65533;n&#65533;&#65533;&#65533;&#65533;&#65533;&#65533;&#65533;&#65533;&#65533;&#65533;&#65533;/&#65533;&#65533;&#65533;o&#65533;&#65533;&#65533;'&#65533;&#65533;&#65533;&#65533;7&#65533;&#65533;&#65533;&#65533;G/&#65533;&#65533;&#65533;Wo&#65533;&#65533;&#65533;g&#65533;&#65533;&#65533;&#65533;w&#65533;&#65533;&#65533;&#65533;&#65533;/x#&#65533;o&#65533;&#65533;&#35311;&#65533;&#65533;&#65533;&#65533;&#65533;&#65533;&#65533;&#65533;/&#65533;&#65533;&#65533;&#65533;o&#65533;&#65533;&#65533;7&#65533;&#65533;&#65533;&#65533;&#65533;&#65533;&#65533; &#65533; &#65533;?&#65533;&#65533;&#65533;L&#65533;&#65533;&#65533;&#1024;[A&#65533;'H&#65533;
Zp&#65533;&#65533;/&#65533;&#65533;z&#65533;&#65533;&#65533;&#65533; M6&#65533;&#65533;&#65533;&#65533;&#65533;
W&#65533;&#65533;&#65533;O&#65533;1&#65533;, &#1712;&#65533;8&#65533;&#65533;s&#65533;&#65533;&#65533;&#65533;&#65533;@&#65533;&#65533;&#65533;&#65533;H&#65533;!&#65533;&#65533;H<&#65533;&#65533;&#65533;&#65533;%:&#65533;m&#65533;&#65533;p2!	IP&#1098;U&#65533;&#65533;&#65533;&#65533;E,zq&#65533;_&#65533;"&#65533;(&#65533;2&#65533;&#65533;dD&#65533;&#65533;&#65533;&#65533;5&#65533;Q&#65533;plc&#65533;(G6&#65533;'I&#65533;&#65533;&#65533;&#65533;&#65533;&#65533;=&#65533;Q&#65533;&#65533;&#65533;c &#65533;(&#65533;B&#65533;L&#65533;!&#65533;&#65533;E:&#65533;&#65533;&#65533;d&#65533;$'I&#65533;JZ&#65533;&#804;&7&#65533;&#65533;Nz&#65533;&#65533;(GI&#65533;R&#65533;&#65533;L&#65533;*W&#65533;&#65533;V&#65533;&#613388;&#65533;,gI&#65533;T>, &#65533;pX.q&#65533;&#65533;^&#65533;&#65533;&#65533;/&#65533;	&#65533;a&#65533;&#65533;&#65533;$&#65533;2&#65533;&#65533;&#65533;d2&#65533;&#908;f3&#65533;	MjJ&#65533;&#65533;&#468;YLh&#65533; 	(&#65533;&#65533;
8&#65533;j&#65533;|&#1243;&#65533;$&#65533;7&#65533;	&#65533;t&#65533;s&#65533;&#65533;&#65533;8&#65533;I&#65533;v&#947;&#65533;&#65533;t'>&#65533;&#65533;+&#65533;z&#65533;&#65533;&#65533;&#65533;'=&#65533;&#65533;&#65533;~T&#65533;&#65533;'@&#65533;&#65533;&#1025;*4&#65533;&#65533;gA&#1088;N&#65533;&#65533;J@  !&#65533;   ,!&#65533; &#65533; &#65533;  &#65533; )	&#65533;&#65533;&#65533;&#65533;&#65533;*\&#560;&#65533;&#199;#J&#65533;H&#65533;&#65533;&#331;)]&#65533;&#561;&#65533;&#463; C&#65533;&#65533;8@ %JG&#65533;\&#626;&#65533;&#721;&#65533;(&#65533;&#65533;I&#65533;&#65533;M&#65533;(I"p&#65533;&#65533;&#991;@&#65533;J&#65533;&#65533;&#1110;$	<&#692;&#65533;S&#65533;&#65533;J&#65533;J&#65533;&#65533;I&#65533;U&#65533;j3&#65533;&#1455;`[&#65533;\&#65533;&#65533;&#1651;h&#1258;]&#758;&#65533;&#1783;p&#65533;&#65533;e&#65533;&#65533;R&#1658;'&#65533;&#65533;&#65533;&#759;&#65533;&#65533;G&#65533;?L&#65533;&#65533;&#65533;&#200;/"&#65533;xp&#65533;&#272;#Kv&#824;2&#65533;&#714;'[&#940;s&#65533;&#969;&#65533;.&#65533;t&#65533;M&#65533;S&#65533;^&#890;5j&#1243;J&#65533;>&#65533;&#65533;&#65533;&#65533;&#1776;e&#65533;&#65533;&#65533;7&#65533;&#1392;q&#65533;.&#65533;&#65533;l&#1706;&#65533;&#65533;&#65533;r&#65533;&#291;K&#65533;N&#65533;&#65533;&#65533;&#65533;&#1587;&#65533;>&#65533;;&#65533;&#65533;&#65533;&#65533;&#203;&#65533;O&#65533;&#65533;y&#65533;&#65533;go?~&#65533;&#65533;&#65533;&#65533;&#65533;&#735;O&#65533;&#65533;&#65533;&#65533;&#65533;&#65533;&#65533;&#65533;&#1023;&#65533;&#65533;&#65533; (&#65533;&#65533;h&#65533;&#65533;n&#65533;&#65533;&#65533;6&#65533;&#65533;&#65533;F(&#65533;Vh&#65533;f&#65533;&#65533;v&#65533;&#65533; &#65533;(&#65533;$&#65533;h&#65533;(&#65533;&#65533;&#65533;,&#65533;&#65533;&#65533;0&#65533;(&#65533;4&#65533;h&#65533;8&#65533;&#65533;<&#65533;&#65533;&#65533;@)&#65533;Di&#65533;H&&#65533;&#65533;L6&#65533;&#65533;PF)&#65533;TVi&#65533;Xfi {\v&#65533;&#65533;`&#65533;)&#65533;d&#65533;i&#65533;h&#65533;&#65533;&#65533;l&#65533;&#65533;&#65533;p&#65533;)&#65533;t&#65533;i&#65533;x&#65533;gi&#65533;x&#65533;&#65533;&#65533;&#65533;*&#34820;j&#34888;&&#65533;&#34956;6&#65533;&#35024;Fj(&ZVj&#39256;f&#65533;&#39324;v&#65533;&#39392;&#65533;*&#43556;&#65533;j&#43624;&#65533;&#65533;&#43692;&#65533;&#65533;&#43760;&#65533;&#65533;*&#47924;&#65533;j&#47992;&#65533;&#48060;&#65533;&#65533;&#65533;&#65533;+&#65533;&#65533;k&#65533;&#65533;&&#65533;&#65533;&#65533;6&#65533;&#65533;&#65533;F+&#65533;&#65533;&#65533;Vk&#65533;&#65533;&#65533;f&#65533;&#65533;&#65533;&#65533;v&#65533;&#65533;&#65533;&#65533;&#65533;+&#65533;&#65533;k&#65533;&#35243;&#65533;&#65533;&#65533;&#65533;&#65533;&#65533;+&#65533;&#65533;&#65533;k&#65533;&#65533;&#65533;&#65533;&#65533;&#65533;&#65533;&#65533; ,&#65533;&#65533;l&#65533;&#65533;'&#65533;&#65533;&#65533;7&#65533;&#65533;&#65533;G,&#65533;&#65533;Wl&#65533;&#65533;&#65533;&#65533;w&#65533;&#65533;&#65533; &#65533;,&#65533;&#65533;$&#65533;l&#65533;&#65533;(&#65533;&#65533;&#65533;&#65533;,&#65533;&#65533;2&#589;l&#65533;&#65533;&#65533;4&#65533;l&#65533;&#65533;8&#65533;Ls&#65533;:&#65533;&#65533;&#65533;&#65533;@&#65533;3&#65533;Bm&#65533;&#65533;HMt&#65533;L7&#65533;&#65533;&#65533;"7R&#65533;PWm&#65533;&#65533;@W&#65533;&#65533;$&#65533;t&#65533;&#65533;&#65533;`&#65533;-&#65533;&#65533;d&#65533;m&#65533;&#65533;h&#65533;&#65533;&#65533;&#65533;l&#65533;&#65533;&#65533;&#65533;cc&#65533;&#1827;&#65533;m&#65533;&#65533;x&#65533;&#65533;&#65533;|&#65533;U&#65533;&#1566;&#65533;.&#65533;&#65533;&#65533;n&#65533;&#65533;'&#65533;&#65533;&#65533;7&#65533;&#65533;&#65533;G.&#65533;&#65533;Wn&#65533;&#65533;g&#65533;&#65533;&#65533;w&#65533;&#65533;&#30727;.&#65533;&#65533;cr&#65533;&#65533;&#65533;&#65533;&#65533;&#43831;&#65533;&#65533;&#65533;&#65533;.&#65533;&#65533;&#65533;n&#65533;&#65533;&#65533;&#31675;&#65533;P*&#65533;# !&#65533;   ,!&#65533; &#65533; &#65533;  &#65533; )1 @&#65533;&#65533;&#65533;&#65533;*\&#560;&#65533;&#199;#J&#65533;H&#65533;&#65533;E&#65533;&#65533;0&#65533;&#561;&#65533;&#463; C&#65533;I&#65533;&#65533;&#595;(S&#65533;\&#626;&#65533;HJ]&#668;I&#65533;&#65533;&#859;8e&#65533;DI@&#927;@&#65533;
&#65533;&#65533;&#65533;%&#65533;H&#65533;*]:T &#65533;L&#65533;J&#65533;JU&#18776;U&#65533;j&#65533;
t &#65533;&#65533;\&#202;&#65533;&&#1651;h&#65533;&#65533;&#65533;&#1782;o&#65533;>&#65533;;W.&#1915;v&#65533;&#65533;&#65533;[&#65533;/^&#65533;z&#65533;
&#65533;;80&#65533;&#198;^\&#65533;1b&#458;7n&#65533;&#65533;&#65533;e&#65533;s/W&#940;&#65533;&#65533;e&#984;5oMY4&#65533;&#1126;I&#65533;.&#65533;Y&#65533;&#65533;&#1328;[&#65533;&#65533;&#65533;Z&#65533;m&#1715;C&#65533;&&#891;&#65533;&#65533;&#65533;&#65533;&#65533;N&#65533;&#65533;&#65533;&#65533;&#531;+_&#956;&#65533;&#65533;&#65533;&#1059;K&#65533;N&#65533;&#65533;&#65533;&#65533;&#1587;k&#65533;&#957;&#65533;&#65533;&#65533;&#65533;&#203;&#65533;O&#65533;&#65533;&#65533;&#65533;&#65533;&#1259;_&#1022;&#65533;&#65533;&#65533;&#65533;&#65533;&#735;O&#65533;&#65533;&#65533;&#65533;&#65533;&#65533;&#65533;&#65533;&#1023;&#65533;&#65533;&#65533; (&#65533;&#65533;h&#65533;&#65533;&&#65533;&#65533;&#65533;6&#65533;&#65533;&#65533;F(&#65533;Vh&#65533;f&#65533;&#65533;v&#65533;&#65533; &#65533;(&#65533;$&#65533;h&#65533;(&#65533;&#65533;"&#65533;&#65533;&#65533;&#65533;&#65533;(c&#65533;4&#65533;hc&#65533;8&#1960;c&#65533;<&#65533;&#65533;c&#65533;@&#65533;(d&#65533;Did&#65533;H&#65533;d&#65533;`r&#1107;PF)&#65533;TV)&#65533;#Vf&#65533;&#65533;\v&#65533;&#65533;`&#65533;)&#65533;d&#65533;i&#65533;h&#65533;&#65533;&#65533;l&#65533;&#65533;&#65533;p&#65533;)&#65533;t&#65533;i&#65533;x&#65533;&#65533;|&#65533;&#65533;&#30656;*&#34820;j&#34888;&&#65533;&#34956;6&#65533;&#35024;F*&#39188;Vj&#39256;f&#65533;&#39324;v&#65533;&#39392;&#65533;*&#43556;&#65533;j&#43624;&#65533;&#65533;&#43692;&#65533;&#65533;&#43760;&#65533;&#65533;*&#47924;&#65533;j&#47992;&#65533;&#48060;&#65533;&#65533;&#65533;&#65533;+&#65533;&#65533;k&#65533;&#65533;&&#65533;&#65533;&#65533;6&#65533;&#65533;&#65533;F+&#65533;&#65533;&#65533;Vk&#65533;&#65533;&#65533;f&#65533;&#65533;&#65533;&#65533;v&#65533;&#65533;&#65533;&#65533;&#65533;+&#65533;&#65533;k&#65533;&#35243;&#65533;&#65533;&#65533;&#65533;&#65533;&#65533;+&#65533;&#65533;&#65533;k&#65533;&#65533;&#65533;&#65533;&#65533;&#65533;&#65533;&#65533; ,&#65533;&#65533;l&#65533;&#65533;'&#65533;&#65533;&#65533;7&#65533;&#65533;&#65533;G,&#65533;&#65533;W&#65533;g#d&#65533;&#65533;&#65533;w&#65533;&#65533;&#65533; &#65533;,&#65533;&#65533;$&#65533;l&#65533;&#65533;(&#65533;&#65533;&#65533;&#65533;!7&#65533;1&#65533;0&#65533;,&#65533;&#65533;4&#65533;ls&#65533;.&#2028;&#65533;&#65533;<&#65533;&#65533;&#65533;&#65533;9&#65533;,&#65533;&#65533;D&#65533;s#&#65533;&#65533;`&#65533;&#65533;L7&#65533;4&#533;<&#65533;'&#65533;p2u&#65533;W[M&#65533;&#65533;Xo&#65533;&#65533;&#65533;^&#65533;&#65533;&#65533;&#65533;\&#65533;6&#65533;g&#65533;-&#65533;&#65533;h&#65533;&#65533;&#65533;&#65533;n&#65533;&#65533;&#65533;&#65533;l&#65533;7&#65533;w&#65533;=uhuQ_&#65533;&#65533;&#65533;~&#65533;&#65533;&#65533;N&#65533;&#65533;'&#65533;&#65533;&#65533;7&#65533;&#65533;&#65533;G&#65533;&#17519;&#65533;&#65533;&&#65533;g&#65533;&#65533;&#65533;w&#65533;&#65533;&#30727;.&#65533;&#35095;n&#65533;&#39463;>z%&#65533;&#65533;&#65533;&#65533;&#65533;&#65533;.&#65533;&#65533;&#65533;n&#65533;&#65533;&#65533;&#65533;&#65533;&#65533;&#65533;&#65533;;&#65533;T&#65533;&#65533;&#65533;&#65533;&#65533;s% !&#65533;   ,!&#65533; &#65533; &#65533;  &#65533; H&#65533;&#65533;&#65533;&#65533;*\&#560;&#65533;&#199;#J&#65533;H1!&#65533;(	`&#65533;&#65533;&#65533;&#463; C&#65533;I&#65533;&#65533;&#595;(S&#65533;\&#626;&#65533;&#721;&#65533;.&#65533;&#65533;I&#65533;&#65533;&#859;8s&#65533;@&#65533;&#65533; &#65533;@&#65533;
J&#65533;%JE&#65533;*]&#660;&#65533; J&#65533;4&#65533;J&#65533;&#65533;U&#65533;H&#65533;j&#65533;&#65533;5&#65533; &#65533;&#65533;iKv&#65533;&#1650;h&#1002;M&#65533;v&#65533;&#1782;p&#65533;&#653;Kw&#65533;&#1914;x&#65533;&#65533;&#65533;&#65533;&#65533;&#65533;&#65533;G,&#65533;0&#65533;&#198;#^&#65533;&#65533;1&#65533;&#462;#C&#65533;,&#65533;2&#65533;&#726;3S&#761;&#65533;&#65533;&#992;C&#65533;M&#65533;&#65533;&#65533;&#1256;S&#65533;^&#890;&#65533;&#65533;&#1520;c&#734;M&#65533;&#65533;&#65533;&#1784;s&#65533;&#65533;&#891;&#65533;&#65533;&#65533;&#65533;&#65533;N&#65533;&#65533;&#65533;&#65533;&#531;+_&#956;&#65533;&#65533;&#65533;&#1059;K&#65533;N&#65533;&#65533;&#65533;&#65533;&#1587;k&#65533;&#957;&#65533;&#65533;&#65533;&#65533;&#203;&#65533;O&#65533;&#65533;&#65533;&#65533;&#65533;&#1259;_&#1022;&#65533;&#65533;&#65533;&#65533;&#65533;&#735;O&#65533;&#65533;&#65533;&#65533;&#65533;&#65533;&#65533;&#65533;&#1023;&#65533;&#65533;&#65533; (&#65533;&#65533;h&#65533;&#65533;&&#65533;&#65533;&&#65533;8&#65533;&#65533;&#65533;F(&#65533;Vh&#65533;f&#65533;&#65533;v&#65533;&#65533; RX&#65533;&&#65533; `&#65533;(&#65533;&#65533;&#65533;,&#65533;&#65533;&#65533;0&#65533;(&#65533;4&#65533;h&#65533;8&#65533;&#65533;HE<&#65533;&#65533;&#65533;@)&#65533;Di&#65533;H&&#65533;&#65533;L6&#65533;&#65533;PF)&#65533;TVi&#65533;Xf&#65533;&#65533;\v&#65533;&#65533;`&#65533;)&#65533;d&#65533;i&#65533;h&#65533;&#65533;&#65533;l&#65533;&#65533;&#65533;p&#65533;)&#65533;t&#65533;i&#65533;x&#65533;&#65533;|&#65533;&#65533;&#30656;*&#34820;j&#34888;&&#65533;&#34956;6&#65533;&#35024;F*&#39188;Vj&#39256;f&#65533;&#39324;v&#65533;&#39392;&#65533;*&#43556;&#65533;j&#43624;&#65533;&#65533;&#43692;&#65533;&#65533;&#43760;&#65533;&#65533;*&#47924;&#65533;j&#47992;&#65533;&#48060;&#65533;&#65533;&#65533;&#65533;+&#65533;&#65533;k&#65533;&#65533;&&#65533;&#65533;&#65533;6&#65533;&#65533;&#65533;F+&#65533;&#65533;&#65533;Vk&#65533;&#65533;&#65533;f&#65533;&#65533;&#65533;&#65533;v&#65533;&#65533;&#65533;&#65533;&#65533;+&#65533;&#65533;k&#65533;&#35243;&#65533;&#65533;&#65533;&#65533;&#65533;&#65533;+&#65533;&#65533;&#65533;k&#65533;&#65533;&#65533;&#65533;&#65533;&#65533;&#65533;&#65533; &#65533;H&#65533;l&#65533;&#65533;'&#65533;&#65533;&#65533;&#65533;&#65533;&#65533;&#65533;G,&#65533;&#65533;7L&#65533;&#65533;g&#65533;1&#333;&#65533;&#65533;&#65533;&#65533; &#65533;,r&#65533;&#65533;d&#65533;&#65533;'&#65533;&#65533;&#65533;r&#65533;,&#65533;&#65533;r&#65533;0&#65533;,s&#65533;4&#65533;ls&#65533;8&#2028;s&#65533;<&#65533;&#65533;s&#65533;@&#65533;,4&#862;d"&#65533;`&#65533; &#65533;&#65533;_I3&#65533;t&#65533;O7&#65533;&#65533;TOm&#65533;&#65533;XG&#65533;u&#65533;Ys&#65533;&#65533;&#65533;_w&#65533;&#65533;d&#65533;m&#65533;&#65533;h&#65533;&#65533;&#65533;&#65533;l&#65533;&#65533;&#65533;&#65533;p&#65533;-&#65533;&#65533;t&#65533;m&#65533;&#65533;x&#65533;&#65533;&#65533;|&#65533;%&#65533;&#65533;&#65533;&#65533;ar&#65533;&#65533;n&#65533;&#65533;'&#65533;&#65533;&#65533;7&#65533;&#65533;&#65533;G.&#65533;&#65533;Wn&#65533;&#65533;` !&#65533;   ,!&#65533; &#65533; &#65533;  &#65533; H&#65533;&#65533;&#65533;&#65533;*\&#560;&#65533;&#199;#J&#65533;H1!&#65533;(	`&#65533;&#65533;&#65533;&#463; C&#65533;I&#65533;&#65533;&#595;(S&#65533;\&#626;&#65533;&#721;&#65533;.&#65533;&#65533;I&#65533;&#65533;&#859;8s&#65533;@&#65533;&#65533; &#65533;@&#65533;
J&#65533;%JE&#65533;*]&#660;&#32798;?&#65533;J&#65533;J&#65533;&#65533;HJ&#65533;&#65533;jZ&#65533;&#65533;+&#1519;^&#194;+&#65533;,&#1651;f&#1250;]&#65533;&#65533;-&#1783;n&#65533;&#157;+&#65533;&#65533;&#1644;&#65533;&#65533;&#1899;&#65533;/&#2047;~,&#65533;0&#65533;&#198;#^&#65533;&#65533;1&#65533;&#462;#C&#65533;l&#65533;&#65533;&#728;3k&#65533;&#825;&#65533;&#65533;&#992;C&#65533;M&#65533;&#65533;&#65533;&#1256;S&#65533;^&#890;&#65533;&#65533;&#1520;c&#734;M&#65533;&#65533;&#65533;&#1784;s&#65533;&#65533;&#891;&#65533;&#65533;&#65533;&#65533;&#65533;N&#65533;&#65533;&#65533;&#65533;&#531;+_&#956;&#65533;&#65533;&#65533;&#1059;K&#65533;N&#65533;&#65533;&#65533;&#65533;&#1587;k&#65533;&#957;&#65533;&#65533;&#65533;&#65533;&#203;&#65533;O&#65533;&#65533;&#65533;&#65533;&#65533;&#1259;_&#1022;&#65533;&#65533;&#65533;&#65533;&#65533;&#735;O&#65533;&#65533;&#65533;&#65533;&#65533;&#65533;&#65533;&#65533;&#1023;V&#65533; .&#65533;&#65533;H&#65533;&#65533;&&#65533;&#65533;&#65533;
6&#65533;&#65533;&#65533;F&#65533;VH&#65533;f&#65533;&#65533;"&#65533;x&#65533;&#65533;;&#65533;&#65533;a&#65533;!&#65533;X"&#65533;#&#65533;hb&#65533;'&#65533;&#65533;&#65533;0&#65533;(&#65533;&#65533;4&#65533;h#&#65533;8&#65533;Xc&#65533;3&#1960;&#65533;&#65533;=&#65533;&#65533;B9&#65533;&#65533;@R&#1106;L6&#65533;&#65533;PF)&#65533;TVi&#65533;Xf&#65533;&#65533;\v&#65533;&#65533;`&#65533;)&#65533;d&#65533;i&#65533;h&#65533;&#65533;&#65533;l&#65533;&#65533;&#65533;p&#65533;)&#65533;t&#65533;i&#65533;x&#65533;&#65533;|&#65533;&#65533;&#30656;*&#34820;j&#34888;&&#65533;&#34956;6&#65533;&#35024;F*&#39188;Vj&#39256;f&#65533;&#39324;v&#65533;&#39392;&#65533;*&#43556;&#65533;j&#43624;&#65533;&#65533;&#43692;&#65533;&#65533;&#43760;&#65533;&#65533;*&#47924;&#65533;j&#47992;&#65533;&#48060;&#65533;&#65533;&#65533;&#65533;+&#65533;&#65533;k&#65533;&#65533;&&#65533;&#65533;&#65533;6&#65533;&#65533;&#65533;F+&#65533;&#65533;&#65533;Vk&#65533;&#65533;&#65533;f&#65533;&#65533;&#65533;&#65533;v&#65533;&#65533;&#65533;&#65533;&#65533;+&#65533;&#65533;k&#65533;&#35243;&#65533;&#65533;&#65533;&#65533;&#65533;&#65533;+&#65533;&#65533;&#65533;k&#65533;&#65533;&#65533;&#65533;&#65533;&#65533;&#65533;&#65533; ,&#65533;&#65533;l&#65533;&#65533;'&#65533;&#65533;&#65533;7&#65533;&#65533;&#65533;W&#65533;Wl&#65533;&#65533;g&#65533;&#65533;&#65533;w&#65533;&#65533;&#65533; &#65533;,&#65533;&#65533;$&#65533;l2&#461;L|&#65533;&#65533;,&#65533;&#65533;&#65533;&#65533;0&#65533;&#65533;r&#65533;2&#65533;l&#65533;&#65533;8&#65533;ls#&#65533;X&#65533; ?&#65533;&#65533;BM&#65533;&#65533;F'&#65533;&#65533;&#65533;J7&#65533;&#65533;&#65533;NG&#65533;&#65533;RWM&#65533;&#65533;Vg&#65533;t&#65533;<&#65533;	$`&#65533;-&#65533;&#65533;d&#65533;m&#65533;&#65533;h&#65533;&#65533;&#65533;&#65533;l&#65533;&#65533;&#65533;&#65533;p&#65533;-&#65533;&#1624;&#65533;W_x&#2029;&#65533;#y&#65533;e&#65533;w&#1984;&#65533;-&#65533;&#1988;^&#65533;&#65533;&#65533;'&#65533;&#65533;&#65533;7&#65533;&#65533;&#65533;?.y&#65533;&#65533;&#65533;&#65533;g&#65533;&#65533;&#65533;w&#65533;&#65533;&#30727;.&#65533;&#35095;n&#65533;&#39463;&#65533;&#65533;{&#65533;XR&#65533;&#65533;&#65533;.&#65533;&#65533;&#65533;n&#65533;&#65533;&#65533;&#65533;&#65533;&#65533;&#65533;&#65533;&#65533;&#65533;&#65533;_&#65533;%&#65533;8&#65533;&#65533;&#65533;&#65533;'&#65533;&#65533;&#910; !&#65533;   ,!&#65533; &#65533;  &#65533; % @&#65533;&#65533;&#65533;&#65533;*\&#560;&#65533;&#199;#J&#65533;H&#65533;&#65533;E&#65533;&#65533;h&#65533;&#561;&#65533;&#463; C&#65533;I&#65533;&#65533;&#595;(S&#65533;\&#65533;2$I&#65533;&#65533;&#65533;I&#65533;&#65533;&#859;8s&#1188;tI&#65533;&#991;@&#65533;
&#65533;)&#65533;&#65533;C&#65533;*]&#65533;T(&#65533;E&#65533;&#65533;f2Ji&#65533;T&#65533;V&#65533;b&#65533;z&#65533;&#65533;V&#65533;Y&#65533;r&#65533;JV,&#1585;f&#738;]{&#65533;&#65533;Z&#65533;i&#65533;}KW&#65533;[&#65533;&#65533;&#65533;&#875;&#65533;&#65533;&#2045;&#65533;&#65533;
&#65533;&#759;&#65533;`&#65533;&#65533;lX1&#65533;&#396;#;>Ly&#65533;&#65533;&#523;c~,yse&#983;5&#65533;&#65533;K&#65533;&#65533;&#65533;&#1256;S&#65533;^&#890;&#65533;&#65533;&#1520;c&#734;M&#65533;&#65533;&#65533;&#1784;s&#65533;&#65533;&#891;&#65533;&#65533;&#65533;&#65533;&#65533;N&#65533;&#65533;&#65533;&#65533;&#531;+_&#956;&#65533;&#65533;&#65533;&#1059;K&#65533;N&#65533;&#65533;&#65533;&#65533;&#1587;k&#65533;&#957;&#65533;&#65533;&#65533;&#65533;&#203;&#65533;O&#65533;&#65533;&#65533;&#65533;&#65533;&#1259;_&#1022;&#65533;&#65533;&#65533;&#65533;&#65533;&#735;O&#65533;&#65533;&#65533;&#65533;&#65533;&#65533;&#65533;&#65533;&#1023;&#65533;&#65533;&#65533; (&#65533;&#65533;h&#65533;&#65533;&#65533;&#65533;	
l&#65533;@&#65533;:&#65533;V&#65533;bha&#65533;n&#34886; v&#65533;"&#65533;H&#65533;#&#65533;h&#65533;&#65533;(&#65533;&#1569;&#65533;\$&#65533;4&#65533;h&#65533;8&#65533;&#65533;<&#65533;&#65533;&#65533;@)&#65533;Di&#65533;H&&#65533;&#65533;L6&#65533;&#65533;PF)&#65533;TVi&#65533;Xf&#65533;&#65533;\v&#65533;&#65533;`&#65533;)&#65533;d&#65533;i&#65533;h&#65533;&#65533;&#65533;l&#65533;&#65533;&#65533;p&#65533;)&#65533;t&#65533;i&#65533;x&#65533;&#65533;|&#65533;&#65533;&#30656;*&#34820;j&#34888;&&#65533;&#34956;6&#65533;&#35024;F*&#39188;Vj&#39256;f&#65533;&#39324;v&#65533;&#39392;&#65533;*&#43556;&#65533;j&#43624;&#65533;&#65533;&#43692;&#65533;&#65533;&#43760;&#65533;&#65533;*&#47924;&#65533;j&#47992;&#65533;&#48060;&#65533;&#65533;&#65533;&#65533;+&#65533;&#65533;k&#65533;&#65533;&&#65533;&#65533;&#65533;6&#65533;&#65533;&#65533;F+&#65533;&#65533;&#65533;Vk&#65533;&#65533;&#65533;f&#65533;&#65533;&#65533;&#65533;v&#65533;&#65533;&#65533;&#65533;&#65533;+&#65533;&#65533;k&#65533;&#35243;&#65533;&#65533;&#65533;&#65533;&#65533;&#65533;+&#65533;&#65533;&#65533;k&#65533;&#65533;&#65533;&#65533;&#65533;&#65533;&#65533;&#65533; ,&#65533;&#65533;l&#65533;&#65533;'&#65533;&#65533;&#65533;7&#65533;0&#65533;&#65533;&#65533;&#65533;&#65533;&#65533;Wl&#65533;&#65533;gLq#&#65533;X&#65533;&#65533;&#65533; &#65533;,&#65533;&#65533;W&#65533;&&#65533;&#65533;&#65533;&#65533;&#65533;,&#65533;&#65533;&#65533;&#65533;0&#65533;,&#65533;&#65533;4&#65533;l&#65533;&#65533;8&#65533;&#65533;&#65533;/c&#65533;_&#65533;-&#65533;&#65533;Dm&#65533;&#65533;H'&#65533;&#65533;&#65533;L7&#65533;&#65533;&#65533;PG-5&#65533;{%h&#65533;&#65533;Xg&#65533;&#65533;&#65533;\w&#65533;&#65533;&#65533;`&#65533;-&#65533;&#65533;d&#65533;m&#65533;&#65533;&#65533;I&#65533;&#65533;&#65533;l&#65533;&#65533;&#65533;&#65533;p&#65533;-&#65533;&#65533;t&#65533;m&#65533;&#65533;x&#65533;&#65533;&#65533;|&#65533;&#65533;$&#65533;d&#580;n&#65533;&#65533;"s&#65533;A@ !&#65533;   ,!&#65533; &#65533;  &#65533; H&#65533;&#65533;&#65533;&#65533;*\&#560;&#65533;&#199;#J&#65533;Hq&#65533;%J2j&#65533;&#561;&#65533;&#463; C&#65533;I&#65533;&#65533;&#595;(S&#65533;\	r %IX&#668;I&#65533;&#65533;&#859;8gR&#152;&#65533;&#65533;&#991;@&#65533;&#65533;$ i&#65533;%&#65533;&#65533;&E&#65533;&#65533;)&#1255;K&#65533;:&#65533;
u&#65533;&#1386;X&#65533;j&#65533;&#65533;5+&#1519;^&#65533;v&#65533;&#65533;&#1586;_-z&#310;&#65533;&#1783;p&#65533;&#669;K&#65533;&#65533;&#1915;x&#65533;&#65533;&#65533;&#759;&#65533;_&#65533;jL&#65533;&#65533;&#65533;&#200;+^&#824;&#65533;&#65533;&#464;#K&#65533;L&#65533;&#65533;&#65533;&#728;3k&#65533;&#825;&#65533;&#65533;&#992;C&#65533;M&#65533;&#65533;&#65533;&#1256;S&#65533;^&#890;&#65533;&#65533;&#1520;c&#734;M&#65533;&#65533;&#65533;&#1784;s&#65533;&#65533;&#891;&#65533;&#65533;&#65533;&#65533;&#65533;N&#65533;&#65533;&#65533;&#65533;&#531;+_&#956;&#65533;&#65533;&#65533;&#1059;K&#65533;N&#65533;&#65533;&#65533;&#65533;&#1587;k&#65533;&#957;&#65533;&#65533;&#65533;&#65533;&#203;&#65533;&#989;&#65533;S&#65533;&#65533;&#931;W&#65533;&#65533;|&#65533;&#65533;&#65533;&#65533;&#719;O&#65533;&#65533;&#65533;&#65533;&#65533;&#65533;&#1503;&#65533;~&#65533;&#65533;&#65533;&#65533;'`&#65533;h&#65533;x&#65533;&#65533;&#65533;-RID(&#65533;Vh&#65533;f&#65533;&#65533;v&#65533;&#65533; &#65533;(&#65533;&#65533;PIE(&#65533;&#65533;&#65533;,&#65533;&#65533;&#65533;0&#65533;(&#65533;4&#65533;h&#65533;8&#65533;&#65533;<&#65533;&#65533;&#65533;@)&#65533;Di&#65533;H&&#65533;&#65533;L6&#65533;&#65533;PF)&#65533;TVi&#65533;Xf&#65533;&#65533;\v&#65533;&#65533;`&#65533;)&#65533;d&#65533;i&#65533;h&#65533;&#65533;&#65533;l&#65533;&#65533;&#65533;p&#65533;)&#65533;t&#65533;i&#65533;x&#65533;&#65533;|&#65533;&#65533;&#30656;*&#34820;j&#34888;&&#65533;&#34956;6&#65533;&#35024;F*&#39188;Vj&#39256;f&#65533;&#39324;v&#65533;&#39392;&#65533;*&#43556;&#65533;j&#43624;&#65533;&#65533;&#43692;&#65533;&#65533;&#43760;&#65533;&#65533;*&#47924;&#65533;j&#47992;&#65533;&#48060;&#65533;&#65533;&#65533;&#65533;+&#65533;&#65533;k&#65533;&#65533;&&#65533;&#65533;&#65533;6&#65533;&#65533;&#65533;F+&#65533;&#65533;&#65533;Vk&#65533;&#65533;&#65533;f&#65533;&#65533;&#65533;&#65533;v&#65533;&#65533;&#65533;&#65533;&#65533;+&#65533;&#65533;k&#65533;&#35243;&#65533;&#65533;&#65533;.&#65533;&#65533;&#65533;(&#65533;&#65533;&#65533;k&#65533;&#65533;&#65533;&#65533;H&#65533;&#65533;&#65533;&#65533;&#65533; &#1839;#&#65533;0B&#65533;
 &#65533;p&#65533;/&#65533;p&#65533;?,q&#65533;Olq&#65533;_&#65533;q&#65533;o&#65533;q&#65533; ,r&#65533;&#65533;&#65533;_(&#65533;&#65533;&#65533;&#65533;,&#65533;&#65533;2&#65533;&#65533;&#65533;,&#65533;&#65533;4&#65533;l&#65533;&#65533;8&#65533;&#65533;&#65533;<&#65533;&#65533;&#65533;&#65533;@-&#65533;&#1034;I"	&G'&#65533;&#65533;&#65533;J7&#65533;&#65533;&#65533;NG&#65533;&#65533;RWM&#65533;&#65533;Vg&#65533;&#65533;&#65533;Zw&#65533;&#65533;&#65533;^&#65533;=5%&#65533;@r&#65533; &#65533;&#65533;&#65533;j&#65533;&#65533;&#65533;&#65533;n&#65533;&#65533;&#65533;r&#65533;M&#65533;&#65533;v&#65533;&#65533;&#65533;z&#65533;&#65533;&#65533;&#65533;~&#65533;&#65533;uC !&#65533;   ,&#65533; &#65533;  &#65533; *T&#65533;&#65533;*LX&#65533; &#197;
B&#65533;&#1584;&#65533;&#264;j&#65533;&#65533;P&#65533;&#204;/6)J&#65533;&#521;z&#65533;8p$&#397;0U&#65533;HseJ&#65533;'A&#65533;JT&#65533;~
Jt&#65533;O&#65533;F&#65533;E&#65533;T&#65533;&#1127;L&#65533;6M:Tj&#1381;U&#65533;F&#65533;&#65533;u*S&#65533;Y8&#65533;:&#65533;&#1388;`]&#65533;nM&#65533;&#1346;Y&#65533;`&#349;&#65533;&#65533;&#65533;U&#65533;&#65533;
&#65533;&#1344;&#65533;_ Lx&#65533; 	&#65533;k8&#65533;&#4040;D&#65533;&#65533;2b&#199;/p&#65533;&#539;3{.&#65533;Y&#65533;_&#453;9&#65533;&#65533;&#65533;&#65533;&#65533;i&#913;k `&#65533;&#65533;f&#1323;S{&#65533;z&#65533;m&#825;3snj&#65533;&#925; +&#65533;&#65533;&#65533;&#65533;&#65533;&#65533;&#931;;W]&#65533;u&#65533;&#65533;Yg&#65533;];&#65533;&#65533;&#1595;?&#65533;&#65533;&#65533;<r&#65533;G&#65533;_&#1022;&#65533;&#65533;&#65533;&#65533;&#65533;&#735;O&#65533;&#65533;&#65533;&#65533;&#65533;&#65533;&#65533;&#65533;&#1023;&#65533;&#65533;&#65533; (&#65533;}zh&#65533;&#65533;&&#65533;&#65533;&#65533;&#65533;&#65533;J&#65533;F(&#65533;"&#65533;P&#65533;f&#65533;&#65533;&#65533;A&#65533;&#65533; &#65533;&#65533;&#65533;(>(&#65533;(&#65533;X_&#65533;&#65533;&#65533;&#65533;&#65533;04&#65533;z1&#65533;hc&#65533;&#65533;&#1896;&#65533;*&#65533;&#65533;@x&#65533;&#65533;i&#65533;&#65533;&#65533;&#65533;L6&#65533;&#65533;&#65533;&#65533;&#65533;K
@&#65533;&#65533;Tf&#65533;&#65533;&#65533;Zvi#8&#65533;&#65533;&#65533;:&#65533;H&#65533;h&#65533;&#65533;&#65533;\&#65533;&#65533;f&#65533;`0&#65533;trhf&#65533;x"h&#65533;&#65533;X&#65533;&#65533;g&#65533;m&#65533;)&#34820;j&#34888;&&#65533;&#34956;6&#65533;&#35024;F*&#39188;Vj&#39256;f&#65533;&#39324;v&#65533;&#39392;&#65533;*&#43556;&#65533;j&#43624;&#65533;&#65533;&#43692;&#65533;&#65533;&#43760;&#65533;&#65533;*&#47924;&#65533;j&#47992;&#65533;&#48060;&#65533;&#65533;&#65533;&#65533;+&#65533;&#65533;k&#65533;&#65533;&&#65533;&#65533;&#65533;6&#65533;&#65533;&#65533;F+&#65533;&#65533;&#65533;Vk&#65533;&#65533;&#65533;f&#65533;&#65533;&#65533;&#65533;v&#65533;&#65533;&#65533;&#65533;&#65533;+&#65533;&#65533;k&#65533;&#35243;&#65533;&#65533;&#65533;&#65533;&#65533;&#65533;+&#65533;&#65533;&#65533;k&#65533;&#65533;&#65533;'%&#65533;&#65533;&#65533; ,&#65533;&#65533;l&#65533;&#65533;&#65533;,&#65533;&#65533;&#65533;
_r&#65533;&#65533;G,&#65533;&#65533;,@&#65533;/LIxw&#65533;&#65533;&#65533; &#65533;&#65533;&#65533;7|&#65533;&#65533;(&#65533;&#65533;&#65533;&#65533;,&#65533;&#65533;&#65533;&#65533;0&#65533;,&#65533;&#65533;4&#65533;l&#65533;&#65533;8&#65533;&#65533;r&#65533;?&#65533;&#65533;&#65533;@-&#65533;&#65533;Dm&#65533;&#65533;H'&#65533;&#65533;&#65533;L7&#65533;&#65533;&#65533;P&#65533;&#65533;&#65533;TWm&#65533;&#65533;Xg&#65533;&#65533;&#65533;\w&#65533;&#65533;&#65533;`&#65533;-&#65533;&#65533;d&#65533;m&#65533;&#65533;h&#65533;&#65533;&#65533;&#65533;l&#65533;&#65533;&#65533;&#65533;p&#65533;-&#65533;&#65533;t&#65533;m&#65533;&#65533;x&#65533;&#65533;&#65533;|&#65533;&#65533;&#65533;&#65533;&#1984;.&#65533;&#65533;&#65533;n&#65533;&#65533;'&#65533;&#65533;&#65533;7&#65533;&#65533;&#65533;G.&#65533;&#65533;Wn&#65533;&#65533;g&#65533;&#65533;&#65533;w&#65533;&#65533;&#30727;.&#65533;&#35095;n&#65533;&#39463;&#65533;&#65533;&#43831;n5$&#65533;&#65533;.&#65533;&#65533;&#65533;n&#65533;&#65533;&#65533;&#65533;&#65533;&#65533;&#65533;&#65533;&#65533;&#65533;&#65533;/<&#65533;TW&#65533;&#65533;&#65533;&#65533;'&#65533;&#65533;&#65533;&#65533;7&#65533;&#65533;&#65533;&#65533;G/&#65533;&#65533;&#65533;Wo&#65533;&#65533;&#65533;g&#65533;<&#65533;&#65533;&#65533;&#65533;&#65533;&#65533;&#65533;/&#65533;&#65533;&#65533;o&#65533;&#65533;&#35311;&#65533;&#65533;&#65533;&#65533;&#65533;&#65533;&#65533;&#65533;/&#65533;&#65533;&#65533;&#65533;o&#65533;&#65533;&#65533;&#65533;&#65533;&#65533;&#65533;&#65533;&#65533;&#65533;&#65533; &#65533; H&#65533;&#65533;&#65533;L&#65533;&#65533;&#65533;:&#65533;&#65533;&#65533;&#65533;'H&#65533;
Z&#65533;&#65533;&#800;7&#65533;&#65533;z&#65533;&#65533; &#65533;GH&#65533;&#65533;&#65533;&#65533;(L&#65533;
W&#65533;&#65533;&#65533;&#65533;&#65533;0&#65533;&#65533;gH&#65533;&#65533;&#65533;&#65533;8&#801;w&#553;FL&#65533;&#65533;&#65533;&#519;H&#65533;"&#65533;C&#65533;!&#65533;0&#65533;&#65533;&#65533;&#65533;P|&#65533;&#65533;H&#65533;)Z&#65533;&#65533;X&#65533;&#65533;&#65533;&#65533;&#65533;-z&#65533;&#65533;`&#65533;&#65533;&#65533;H&#65533;1&#65533;&#65533;&#65533;h&#1314;0A&#65533;G,&#141;p|&#65533;&#65533;H&#65533;9&#1713;&#65533;x&#65533;&#65533;&#65533;&#65533;&#65533;=&#65533;&#65533;&#65533;&#65533;&#65533;&#65533; I&#65533;A&#65533;&#65533;&#65533;&#65533;&#65533;&#65533;&#65533;F:&#594956;&#65533;$'I&#65533;JZ&#65533;&#804;&7&#65533;&#65533;Nz&#65533;k&#65533;&#65533;DF)JR&#65533;2&#65533;D&#65533;)S&#65533;&#65533;U&#65533;&#1172;&#65533;Te,[9&#65533;W&#65533;&#65533;&#293;-s&#65533;&#65533;]&#65533;&#65533;&#65533;&#65533;&#65533;e0{9&#65533;_
S&#65533;&#65533;(&#65533;&#65533;&#65533;f:&#65533;&#812;&#65533; !&#65533;   ,&#65533; &#65533;  &#65533; H&#65533;&#65533;&#65533;&#65533;*\&#560;&#65533;&#199;
A-&#65533;"E&#65533;&#65533;&#65533;(P&#65533;&#396;&#65533;BV&#65533;(2&#65533;&#339;&#65533;RZ$9r&#65533;&#594;(a&#65533;9&#65533;%I&#65533;%[&#65533;L&#65533;&#1253;M&#65533;2o&#65533;&#65533;&#65533;KQ&#65533;T&#65533;&#65533;*)&#65533;o&#65533;&#65533;&#65533;&#65533;Y&#65533;fi&#1882;&#65533;&#65533;&#1061;3-"T)T&#65533;Y&#65533;^&#65533;&#65533;$;&#65533;m&#1335;fk&#65533;I&#65533;&#65533;&#1760;_&#65533;&#65533;u&#65533;nHR&#65533;N&#65533;&#65533;&#65533;&#65533;QME&#65533;dY&#65533;*&#989;&#65533;Hm&#65533;**p&#65533;&#65533;>&#65533;4Y9TeY&#65533;?&#65533;&#65533;&#65533;&#65533;&#1192;O&#65533;6&#890;5&#65533;&#1195;U&#65533;^{&#65533;k&#1769;C&#65533;&#1965;[v&#65533;&#1777;+'&#65533;&#65533;w&#65533;&#65533;[im&#65533;m&#65533;8&#65533;+&#65533; `u&#65533;&#1323;_&#2030;&#65533;;&#65533;&#65533;&#1841;&#65533;&#65533;&#65533;.&#65533;&#65533;&#65533;&#65533;&#65533;&#65533;so&#65533;=x&#65533;&#65533;&#1535;&#65533;?=xX&#65533;&#65533;&#65533;_&#2013;&#65533;&#65533;i&#65533; &#65533;&#65533;Wut&#65533;&#65533;A&#65533;&#65533;&#65533;F(!&#65533;&#65533;&#65533;f&#65533;&#65533;^&#65533;&#65533;V&#65533;!&#65533;VH&#65533;%&#65533;&#65533;&#65533;&#65533;&#65533;&#65533;a&#65533;&#65533;D&#65533;D&#65533;&#65533;&#65533;&#65533;.&#26146;&#65533;&#65533;&#65533;&#65533;@&#65533;&#65533;&#1104;]$&#65533;GD&&#65533;&#65533;L6&#65533;&#65533;N&#65533;&#1290;&#65533;PVi&#65533;Xf&#65533;% &#65533;&#65533;&#1878;`&#65533;)&#65533;[&#65533;2%&#65533;h&#65533;&#65533;&#65533;&#65533;&#65533;%&#65533;p&#65533;)&#65533;R"9&#65533;x&#65533;&#65533;G&#65533;&#65533;&#65533;&#65533;&#65533;*(Bvj&#65533;j
 O&#65533;6&#65533;(&#65533;&#65533;&#65533;&#65533;&#35092;^&#65533;e&#65533;&#65533;f&#65533;&#65533;H&#65533;v&#65533;)C|@&#1119;&#65533;&#65533;jjA2&#65533;&#65533;j&#65533;T&#65533;&#65533;j&#65533;&#65533;&#65533;&#65533;&#43782;*:&#65533;&#65533;&#65533;&#65533;&#65533;(&#65533;&#65533;&#65533;&#65533;&#65533;&#65533;6)k&#65533;&#298;&#65533;k&#65533;&#546;&#65533;j&#65533;&#778;9l&#65533;&#65533;F+&#65533;&#65533;&#65533;V+J&#65533;&#65533;f&#65533;&#65533;&#65533;&#65533;v&#65533;&#65533;&#65533;&#65533;&#65533;&#65533;&#65533;&#65533;@&#65533;&#35243;&#65533;&#65533;&#65533;&#65533;&#65533;&#65533;+&#65533;&#65533;&#65533;k&#65533;&#65533;&#65533;&#65533;&#65533;&#65533;&#65533;&#65533; ,&#65533;&#65533;l&#65533;&#65533;'&#65533;&#65533;&#65533;7&#65533;&#65533;&#65533;G,&#65533;&#65533;Wl&#65533;&#65533;g&#65533;&#65533;&#65533;w&#65533;&#65533;&#65533; &#65533;,&#65533;&#65533;$&#65533;l&#65533;&#65533;(&#65533;&#65533;&#65533;&#65533;,&#65533;&#65533;&#65533;&#65533;0&#65533;,&#65533;&#65533;4&#65533;l&#65533;&#65533;8&#65533;&#65533;&#65533;<&#65533;&#65533;&#65533;&#65533;@-&#65533;&#65533;Dm&#65533;&#65533;H'&#65533;&#65533;&#65533;L7&#65533;&#65533;&#65533;PGM&#65533;%	Q&#65533;&#65533;Xg&#65533;&#65533;&#65533;\s= %	IB@&#65533;d&#65533;m&#65533;&#65533;h&#65533;6BV&#65533;&#65533;&#65533;&#65533;p&#65533;&#65533;&#65533;
=&#65533;&#65533;&w&#65533;&#65533;&#65533;z&#65533;&#65533;&#65533;&#65533;&#65533;~&#65533;&#65533;&#65533;N&#65533;&#65533;'&#65533;&#65533;&#65533;7&#65533;&#65533;&#65533;GN&#65533;#&#65533;,d&#65533;&#65533;`&#65533;y&#65533;o&#65533;y&#65533;.z&#35087;nz&#39455;&#65533;z&#43823;&#65533;z&#65533;{.&#65533;&#65533;&#65533;n&#65533;&#65533;&#65533;&#65533;&#65533;&#65533;&#65533;&#65533;&#65533;&#65533;&#65533;/&#65533;&#65533;.b&#65533;&#65533;&#65533;'&#65533;&#65533;&#65533;&#65533;7&#65533;&#65533;&#65533;&#65533;G/&#65533;&#65533;&#65533;Wo&#65533;&#65533;&#65533;;&#65533;&#65533;$&#65533;x&#65533;&#65533;&#65533;&#65533;&#65533;/&#65533;&#65533;&#65533;o&#65533;&#65533;&#35311;&#65533;&#65533;&#65533;&#65533;&#65533;&#65533;&#65533;&#65533;$	9&#65533;&#65533;&#65533;&#65533;&#65533;&#65533;&#65533;&#65533;&#65533;&#65533;&#65533;&#65533; &#65533; H&#65533;&#65533;&#65533;L&#65533;&#65533;A&#65533;:&#65533;&#65533;&#65533;&#65533;'H&#65533;
Z&#65533;&#65533;&#800;7&#65533;&#65533;z&#65533;&#65533; &#65533;GH&#65533;&#65533;&#65533;&#65533;(L&#65533;
W&#65533;&#65533;&#65533;&#65533;&#65533;0&#65533;&#65533;gH&#65533;&#65533;&#65533;&#65533;8&#801;w&#65533;&#65533;&#65533;&#65533;&#65533;@&#65533;&#65533;&#65533;H&#65533;"&#65533;HL&#65533;&#65533;&#65533;&#65533;&:&#65533;P&#65533;&#65533;&#65533;H&#65533;*Z&#65533;X&#802;&#65533;&#65533;&#65533;.z&#65533;`&#65533;&#65533;HF&#65533;5&#65533;w&#65533;S&#65533;&#65533;&#65533;&#65533;6&#65533;&#65533;p\#&#65533;	G4&#65533;x&#803;&#65533;&#65533;&#65533;>&#65533;&#65533;&#65533; I&#65533;B&#65533;Ld&#65533;	&#65533;&#65533;&#58479;&#65533;$$')&#65533;JR&#65533;&#65533;d&#65533;&#65533;&#65533;&#65533;Nz&#65533;t&#65533;&#65533;(&#65533;I,&#65533;&#65533;&#65533;D&#65533;)K&#65533;&#65533;T&#65533;R&#65533;&#65533;|&#65533;,]I&#65533;V&#65533;2&#65533;&#65533;&#65533;&#65533;-g&#65533;&#65533;\&#65533;R&#65533;&#65533;&#65533;&#65533;0}I&#65533;^3&#65533;&#65533;D&#65533;.		 p&4&#65533;&#65533;gVs&#65533;&#1444;&#65533;6&#65533;&#65533;Mlz&#65533;&#65533;&#65533;&#65533;7&#65533;&#65533;n&#65533;s&#65533;&#65533;$&#65533;:&#65533;&#65533;Nt&#65533;&#65533;&#65533;\&#65533;;&#65533;y&#65533;@&#65533;  !&#65533;   ,&#65533; &#65533;  &#65533; H&#65533;&#65533;&#65533;&#65533;*\&#560;&#65533;&#199;#J&#65533;&#65533;0&#65533;&#65533;P&#65533;
&#65533;&#65533;F&#65533;;&#65533;&#337;&#65533;&#464;%K&#65533;$&#626;&#65533;&#727;)Qz&#65533;&#65533;&#65533;f&#664;!?&#65533;&#65533;	&#65533;&#65533;N&#65533;&#65533;.&#65533;|&#65533;3&#65533;K&#65533;K&#65533;DI&#65533;P&#65533;	&#922;:&#65533;Q&#65533;XS&&#65533;&#65533;RgQ&#65533;`&#65533;&#65533;&#65533;&#1617;Pq^&#65533;&#65533;+S&#65533;<&#65533;&#65533;m&#65533;&#65533;&&#1753;f&#1002;&#65533;i,&#65533;P&#65533;`O&#65533;**&#65533;,&#244;&#65533;je&#65533;&#65533;[&#65533;K^&#65533;&#65533;&#65533;dP&#65533;Ea&#65533;&#65533;9sg&#736;3&#65533;:&#65533;&#65533;&#65533;&#1251;5&#65533;>&#65533;y5g&#1257;c&#65533;.MT+&#65533;&#65533;C&#65533;&#65533;<[&#65533;&#65533;`Ss&#65533;Uz3F&#65533;fQ- `ys&#65533;&#931;C&#65533;&#65533;&#65533;&#65533;t&#65533;&#1327;kg&#65533;&#65533;&#65533;v&#65533;&#65533;&#195;&#65533;&#65533;&#65533;&#65533;x&#65533;&#65533;&#65533;o&#65533;;w0&#65533; &#65533;&#65533;&#65533;&#65533;Br8 &#65533;&#65533;&#65533; (&#65533;&#65533;U&#65533;&&#65533;&#65533;&#65533;*(&#65533;A&#65533;4(&#65533;Vh&#65533; g&#65533;v&#65533;&#65533;C&#65533;&#65533;$&#65533;h"&#65533;&#65533;`8&#65533;,&#65533;&#34944;&#65533;(&#65533;4T&#65533;@&#65533;&#1320;&#65533;%2 I!&#65533;!&#65533;D&#65533;a&#65533;F&&#65533;$&#65533; 	$&#658;PF	&#65533;&#65533;RVi&#65533;Xf&#65533;&#65533;m&#65533;&#65533;B&#65533;&#65533;`&#65533;)&#65533;V"I&#65533;FR&#65533;&#65533;D&#65533;&#65533;&#65533;<	&#65533;.&#65533;D&#65533;&&#65533;&#65533;!(A&#65533;&#65533;&#65533;&#65533;)&#65533;&#65533;jj&#34888;&&#65533;&#65533;	&#65533;&#65533;&#35024;F*&#39188;V:'-&#65533;X&#65533;iAzn&#65533;&#39392;&#65533;*&#43556;&#65533;j&#43624;&#65533;&#65533;&#43692;&#65533;&#65533;&#43760;&#65533;&#65533;*&#47924;&#65533;j&#47992;&#65533;&#48060;&#65533;&#65533;&#65533;&#65533;+&#65533;&#65533;k&#65533;&#65533;&&#65533;&#65533;&#65533;6&#65533;&#65533;&#65533;F+&#65533;&#65533;&#65533;Vk&#65533;&#65533;&#65533;f&#65533;&#65533;&#65533;&#65533;v&#65533;&#65533;&#65533;&#65533;&#65533;+&#65533;&#65533;k&#65533;&#35243;&#65533;&#65533;&#65533;&#65533;&#65533;&#65533;+&#65533;&#65533;&#65533;k&#65533;&#65533;&#65533;&#65533;&#65533;&#65533;&#65533;&#65533; ,&#65533;&#65533;l&#65533;&#65533;'&#65533;&#65533;&#65533;- IB&#65533;&#65533;&#65533;&#65533;&#65533;Wl&#65533;&#65533;g&#65533;&#65533;&#65533;w&#65533;&#65533;&#65533; &#65533;,&#65533;&#65533;$&#65533;&#65533;1%&#65533; D&#65533;&#65533;,&#65533;&#65533;&#65533;&#65533;0&#65533;,3&#65533;0@&#65533;B&#65533;,&#65533;&#65533;&#65533;:&#65533;&#65533;&#65533;&#65533;>&#65533;&#65533;BM&#65533;&#65533;F'&#65533;&#65533;&#65533;J7&#65533;&#65533;&#65533;NG&#65533;&#65533;F7&#65533;&#65533;"Wg&#65533;&#65533;&#65533;Zw&#65533;&#65533;&#65533;^&#65533;&#65533;&#65533;b&#65533;M&#65533;&#65533;f&#65533;&#65533;&#65533;&#65533;j&#65533;&#65533;&#65533;&#65533;n&#65533;6&#65533;t&#65533;m&#65533;&#65533;x&#65533;&#65533;&#65533;|&#65533;&#65533;&#65533;&#65533;&#1984;.&#65533;&#65533;.&#65533;	$&#65533;'&#65533;&#65533;&#65533;7&#65533;&#65533;&#65533;G.&#65533;&#65533;Wn&#65533;&#65533;g&#65533;&#65533;&#13860;&#65533;P, &#65533;A%&#65533;&#65533;n&#65533;&#39463;&#65533;&#65533;&#43831;&#65533;&#65533;&#65533;&#65533;.&#65533;&#65533;&#65533;n&#65533;&#65533;&#65533;&#65533;&#65533;&#65533;&#65533;&#65533;&#65533;&#65533;&#65533;/&#65533;&#65533;&#65533;o&#65533;&#65533;&#65533;'&#65533;&#65533;&#65533;&#65533;7&#65533;&#65533;&#65533;&#65533;G/&#65533;&#65533;&#65533;Wo&#65533;&#65533;&#65533;g&#65533;&#65533;&#65533;&#65533;w&#65533;&#65533;&#65533;&#65533;&#65533;/&#65533;&#65533;&#65533;o&#65533;&#65533;&#35311;&#65533;&#65533;&#65533;&#65533;&#65533;&#65533;&#65533;&#65533;/&#65533;&#65533;&#65533;&#65533;o&#65533;&#65533;&#65533;&#65533;&#65533;&#65533;&#65533;&#65533;&#1864;&#65533;&#65533;C&&#65533;&#65533;&#65533;&#65533;L&#65533;&#65533;&#65533;:&#65533;&#65533;&#65533;&#65533;'H&#65533;
Z&#65533;&#65533;T &&#65533;z&#65533;&#65533; &#65533;GH&#65533;&#65533;&#65533;&#65533;(L&#65533;
W&#65533;&#65533;&#65533;&#65533;&#65533;$&#65533;gH&#65533;&#65533;PS&#65533;&#545;w&#65533;&#65533;&#65533;&#65533;&#65533;@&#65533;"&#65533;H&#65533;"&#65533;HL&#65533;&#65533;&#65533;C&#65533;&#65533;P&#65533;&#65533;&#65533;H&#65533;*Z&#65533;
0H@  !&#65533;   ,&#65533; &#65533; &#65533;  &#65533; *T&#65533;&#65533;&#65533;:&#65533;0&#65533;&#130;D&#65533;&#65533;"&#267;3j&#65533;X&#1121;F&#65533;%b&#65533;&#35937;&#333;9&#65533;T&#65533;&#65533;c&#589;&#65533;")e&#849;I&#65533;&#65533;&#65533;&#65533;&#651;"w<&#65533;&#65533;&&#652;4I"&#65533;&#65533;&#65533;eC&#65533;B]&#65533;&#65533;U&#65533;N'J&#330;&#65533;&#65533;T&#65533;*-&#65533;2L&#722;T&#65533;6&#65533;5&#65533;V2&#65533;&#65533;&#65533;~&#65533;&#65533;4&#65533;P&#65533;E&#65533;&#65533;@/_&#65533;}&#65533;&#65533;+&#65533;&#65533;&#136;	+&#65533;&#65533;&#65533;&#12105;&#65533;&#65533;&#65533;q&#65533;&#65533;~/k^&#65533;&#65533;s*z[&#65533;&#65533;&#65533;`&#65533;&#65533;&#65533;&#65533;u&#65533;-&#65533;V&#65533;7K&#65533;U&#65533;`&#65533;0`0@7&#65533;&#1983;u&#65533;&#65533;{x&#65533;&#2043;&#65533;#?&#65533;&#65533;y&#65533;&#65533;&#583;;&#65533;&#65533;&#65533;&#65533;&#65533;&#65533;&#801;&#65533;&#65533;xw&#65533;&#65533;w&#65533;&#65533;&#1456;&#65533;&#65533;s&#65533;&#1115;X&#1051;@&#65533;&#1399;G&#65533;A&#65533;&#65533;&#65533;&#1023;&#65533;&#65533;&#65533; &#65533;'&#65533;xh&#65533;&#65533;&&#65533;&#65533;.&#65533;&#65533;&#65533;	&#65533;V&#65533;&#65533;&#633;G&#65533; 
&#65533;&#65533;Tv&#65533;&#65533; &#65533;(&#65533;$&#65533;h&#65533;&#65533;&#65533;&#65533;&#65533;&#65533;,&#65533;&#65533;&#65533;+&#65533;&&#65533;4&#65533;h&#65533;8&#65533;J&#65533;<&#65533;&#65533;&#65533;&&&#65533;&#65533;Di&#65533;;`&#1041;L6&#39179;&#65533;&#65533;&#65533;TV`(&#65533;&#65533;&#65533;&#65533;&#65533;\v&#613;&#65533;^&#65533;)&#65533;d&#65533;i&&#65533;&#65533;&#65533;&#65533;&#65533;0.&#65533;&#65533;pze&#65533;q&#65533;i&#65533;@&#65533;&#65533;*w&#65533;&#65533;g~&#65533;&#65533;)h&#65533;n&#65533;2&#65533;j&&#65533;$&#65533;&#65533;6&#65533;&#65533;<&#65533;	&#65533;N&#65533;9$&#65533;&#65533;>&#65533;h&#65533;&#65533;&#65533;) t*&#43556;&#65533;j&#43624;&#65533;Zd$&#65533;&#65533;&#65533;&#65533;L&#65533;&#65533;
&#47924;&#65533;j&#47992;&#65533;Z&#65533;&#65533;&#65533;&#65533;&#65533;+&#65533;&#65533;k,&#65533;&#65533;&#65533;,&#65533;&#65533;.&#65533;&#65533;&#65533;*&#65533;l&#65533;&#65533;&K-&#65533;\k&#65533;&#65533;&#65533;&#65533;:m&#65533;&#65533;&#65533;+&#65533;&#65533;k&#65533;&#35243;&#65533;&#65533;&#65533;&#65533;&#65533;&#65533;+&#65533;&#65533;&#65533;k&#65533;&#65533;&#65533;&#65533;&#65533;&#65533;&#65533;&#65533; ,&#65533;&#65533;l&#65533;&#65533;'&#65533;&#65533;&#65533;7&#65533;&#65533;&#65533;G,&#65533;&#65533;Wl&#65533;&#65533;g&#65533;&#65533;&#65533;w&#65533;&#65533;&#65533; &#65533;,&#65533;&#65533;$&#65533;l&#65533;&#65533;(&#65533;&#65533;&#65533;&#65533;,&#65533;&#65533;&#65533;&#65533;0&#65533;,&#65533;&#65533;4&#65533;l&#65533;&#65533;8&#65533;&#65533;&#65533;<_{&#625;@-&#65533;&#65533;D]l&#65533;&#65533;QB&#65533;&#65533;L7&#65533;&#65533;&#65533;P#xI&#65533;h`u&#65533;W[&#65533;&#65533;[k&#65533;&#65533;&#65533;^&#65533;&#65533;&#65533;&#65533;]&#65533;&#65533;&#65533;b&#65533;&#65533;&#65533;&#65533;k&#65533;&#65533;&#65533;&#65533;n&#461;&#65533;&#65533;m&#65533;&#65533;&#65533;r&#65533;]&#65533;&#65533;&#65533;=&#65533;&#65533;&#65533;&#1984;.&#65533;&#65533;&#65533;n&#65533;&#65533;'&#65533;&#65533;&#65533;7&#65533;&#65533;&#65533;&#65533;#=Wn&#65533;&#65533;g&#65533;&#65533;&#65533;w&#65533;&#65533;&#30727;.&#65533;&#65533;&#65533;J&#65533;	&&#65533;&#65533;~z&#43823;&#65533;&#44087;&#65533;&#65533;&#65533;N&#65533;&#65533;&#65533;&#65533;n&#65533;&#65533;&#65533;&#65533;{&#65533;&#65533;&#65533;.&#65533;&#65533;&#65533;O&#65533;&#65533;&#65533;&#65533;&#65533;&#65533;d@&#65533;&#65533;&#65533;G/&#65533;&#65533;&#65533;Wo&#65533;&#65533;&#65533;g&#65533;&#65533;&#65533;&#65533;w&#65533;&#65533;&#65533;&#65533;&#65533;/&#65533;&#65533;&#65533;o&#65533;&#65533;&#35311;&#65533;&#65533;&#65533;&#65533;&#65533;&#65533;&#65533;&#65533;/&#65533;&#65533;&#65533;&#65533;o&#65533;&#65533;&#65533;&#65533;&#65533;&#65533;&#65533;&#65533;&#65533;&#65533;&#65533; &#65533; H&#65533;&#65533;&#65533;L&#65533;&#65533;&#65533;:&#65533;&#65533;&#65533;&#65533;'H&#65533;
Z&#65533;&#65533;&#800;7&#65533;&#65533;z&#65533;&#65533; &#65533;GH&#65533;&#65533;&#65533;&#65533;(La&#65533; &#65533;X&#65533;&#65533;0|&#65533;cH&#65533;&#1712;&#65533;8&#65533;&#65533;s&#65533;&#65533;&#65533;&#65533;&#65533;@&#65533;&#65533;&#65533;H&#65533;!&#65533;&#65533;H&#1313; !:&#645;n;	 !&#65533;   ,&#65533; &#65533; v  &#65533; H&#65533;&#65533;&#65533;&#65533;*\&#65533;a(P>lH&#65533;&#65533;&#331;3j4*&#65533;CP =&#65533;&#65533;HrdG&#65533;!QJ<9r&#65533;K&#65533;.=&#65533;\yRfJ&#65533;"&#65533;SS&#65533;&#986;0&#65533;&#412;i'H&#65533;D&#65533;&#65533;t&#65533;*&#1576;&#65533;7&#65533;*&#65533;&#65533;Q&#1324;V&#65533;  &#65533;:+N&#65533;H&#65533;&#65533;4hTT(&#65533;&#65533;@&#65533;=&#65533;v-Z&#65533;m&#65533;mKw&#65533;&#1907;j&#65533;&#1421;&#65533;&#65533;*_:&#65533;&#65533;&#65533;&#65533;&#65533;a&#65533;&#65533;&#65533;+wmSQ&#65533;&#65533;&#65533;&#65533;&#65533;2)Y&#65533;&#65533;&#65533;&#65533;&#65533;Y&#65533;&#65533;&#65533;	&#65533;&#65533;@@&#65533;&#1254;S&#65533;^&#65533;&#65533;5&#65533;&#1518;c&#222;-[&#65533;h&#48061;&#65533;w&#65533;&#1767;a&#65533;&#65533;-&#65533;&#65533;&#65533;S&#65533;&#65533;[&#65533;&#65533;&#65533;o3 `zu&#65533;&#1459;c&#65533;~&#65533;&#65533;v&#65533;&#1855;&#65533;&#65533;&#65533;><&#65533;&#65533;&#1187;7_&#65533;}&#65533;&#65533;&#65533;&#65533;kW&#65533;>=y&#65533;&#65533;&#65533;&#65533;&#65533;_]}&#65533;&#65533;$&#65533;Fh&#65533;&#65533;&&#65533;`&#65533;&#65533;&#1666;F(&#65533;V(PGf&#65533;&#65533;RHR&#65533; &#65533;(&#65533;$&#65533;h&#65533;(
$S&#65533;,&#65533;&#65533;"F>&#65533;&#65533;4&#65533;&#65533;a&#65533;8&#65533;&#65533;<&#65533;&#65533;&#65533;D&#65533;&#65533;(&#65533;?^&#65533; &#65533;H&yQPJ6&#65533;&#65533;PFY&#1088;RV&#65533;$&#65533;Vf&#65533;c(&#65533;h&#65533;&#65533;`&#65533;)&#65533;d.&#65533;e&#65533;h&#65533;xd&#65533;l&#65533;&#1553;*m&#65533;)&#65533;t&#65533;i&#65533;x&#65533;&#65533;|&#65533;&#65533;&#30656;*&#34820;j&#34888;&&#65533;&#34956;6&#65533;&#35024;F*&#39188;Vj&#39256;f&#65533;&#39324;v&#65533;&#39392;&#65533;*&#43556;&#65533;j&#43624;&#65533;&#65533;&#43692;&#65533;&#65533;&#43760;&#65533;&#65533;*&#47924;&#65533;j&#47992;&#65533;&#48060;&#65533;&#65533;&#65533;&#65533;+&#65533;&#65533;k&#65533;&#65533;&&#65533;&#65533;&#65533;6&#65533;&#65533;&#65533;F+&#65533;&#65533;&#65533;Vk&#65533;&#65533;&#65533;f&#65533;&#65533;&#65533;&#65533;v&#65533;&#65533;&#65533;&#65533;&#65533;+&#65533;&#65533;k&#65533;&#35243;&#65533;&#65533;&#65533;&#65533;&#65533;&#65533;K&#65533;~&#65533;&#65533;k&#65533;&#65533;&#65533;&#65533;&#65533;&#65533;&#65533;&#65533; ,p&#65533;P&#65533;%0&#65533;&#65533;7&#65533;&#65533;&#65533;G<p&#65533;
Q&#65533;	 c|q&#65533;o&#65533;&#65533; w&#65533;&#65533;"&#65533;L&#65533;&#65533;#&#65533;l&#65533;&#65533;(&#65533;&#65533;r&#65533;0&#65533;,&#65533;&#65533;3&#65533;L&#65533;&#65533;
=&#65533;&#65533;<&#65533;&#65533;s&#65533;@&#65533;,t&#65533;Dmt&#65533;H&#65533;t&#65533;L/&#65533;t&#65533;P?-u&#65533;T+]P@ !&#65533;   ,&#65533; &#65533; u  &#65533;  T&#65533;&#65533;&#65533;@L&#65533;p!&#195;
\8&#65533;&#65533;C&#65533;3^L&#65533;aF&#65533;#&#25304;&#65533;&#65533;
SB&#65533;dC&#65533;+%V&#65533;&#65533;&#65533;&#65533;&#65533;Q1&#65533;L93"G&#65533;&#65533;d&#65533;
&#65533;
&#65533;&#65533;P&#65533;&#65533;&#65533;t&#1651;!&#65533;&#65533;*ep&#65533;&#65533;&#65533;U&#65533;^&#842;&#65533;&#65533;&#1454;`&#65533;&#65533;&#65533;&#65533;+&#1412;XU&#65533;*Y&#65533;&#1587;o&#634;5&#65533;&#65533;-Y&#65533;w&#65533;R&#65533;&#65533;*X)&#65533;t&#65533;kw&#65533;&#65533;I&#65533;HQ&#65533;V&#65533;`&#65533;	>&#22578;&#65533;&#728;3k&#65533;&#825;&#65533;&#65533;&#992;C; &#65533;&#65533;i&#65533;`&#65533;>,&#1435;&#65533;BJ&#65533;&#65533;s&#65533;&#1965;&#65533;7&#65533;&#2046;&#65533;.&#65533;8n&#65533;o3X&#924;&#65533;&#65533;&#65533;&#65533;#'N=yu&#65533;Xp&#65533;9&#65533;&#65533;&#551;w&#65533;&#65533;&#65533;]&#65533;&#65533;&#65533;A&#65533;^&#1022;&#65533;&#65533;&#65533;&#65533;&#65533;&#735;O&#65533;&#65533;&#65533;&#65533;&#65533;&#65533;&#65533;>&#65533;&#65533;&#65533; (&#65533;&#65533;&#65533;7&#65533;A&&#65533;&#65533;&#65533;6&#65533;`z&#65533;=(&#65533;V&#65533;D&#65533;pd&#65533;v&#65533;&#65533;S~(&#65533;$&&#65533;P&#65533;(&#65533;&#65533;&#65533;,&#65533;&#65533;&#65533;&#65533;(&#65533;"&#65533;G&#65533;8N&#65533;P&#65533;<&#65533;&#65533;&#65533;@&#65533;b&#65533;Di&#65533;H&#65533;gc&#65533;L6&#65533;&#65533;PF)%&#65533;CNi%&#65533;K^&#65533;e&#65533;Un&#39239;&#65533;|)&#65533;d&#65533;i&#65533;&#130;&#65533;&#65533;B&#65533;p&#65533;7@&#65533;t&#65533;i&#65533;x&#65533;&#65533;|&#65533;&#65533;&#30656;*&#34820;j&#34888;&&#65533;&#34956;6&#65533;&#35024;F*&#39188;Vj&#39256;f&#65533;&#39324;v&#65533;&#39392;&#65533;*&#43556;&#65533;j&#43624;&#65533;&#65533;&#43692;&#65533;&#65533;&#43760;&#65533;&#65533;*&#47924;&#65533;j&#47992;&#65533;&#48060;&#65533;&#65533;&#65533;&#65533;+&#65533;&#65533;k&#65533;&#65533;&&#65533;&#65533;&#65533;6&#65533;&#65533;&#65533;F+&#65533;&#65533;&#65533;Vk&#65533;&#65533;&#65533;f&#65533;&#65533;&#65533;&#65533;v&#65533;&#65533;&#65533;&#65533;&#65533;+&#65533;&#65533;k&#65533;&#35243;n&#65533;&#65533;&#65533;&#1851;&#65533;&#65533;+&#65533;&#65533;&#65533;k&#65533;&#65533;&#65533;&#65533;&#65533;&#65533;&#65533;o&#65533;&#65533;Q&#65533;&#65533;&#65533;l&#65533;&#65533;'<&#65533; P0%G,&#65533;&#65533;Wl&#65533;&#65533;g&#65533;&#65533;&#65533;w&#65533;&#65533;&#65533; &#65533;,&#65533;&#65533;&#65533;=&#65533; &&#65533;|r&#65533;,&#65533;&#65533;&#65533;0&#65533;&#65533;&#65533;2&#65533;L&#65533;&#65533;3&#65533;l&#65533;&#65533;8&#65533;&#65533;s&#65533;@&#65533;,&#65533;&#65533;CMt&#65533;(C !&#65533;   ,&#65533; &#65533; u  &#65533;  T(P&#65533;DxpaB &#65533;"l&#1552;&#65533;&#266;jt&#65533;q"B&#65533;
J&#65533;&#65533;&#65533;&#65533;&#65533;&#65533;~&#65533;&#65533;0&#65533;G&#65533;7Z<8s&#65533;&#203;+7:8j(&#65533;Y&#65533;,8t&#65533;&#472;E&#65533;\&#65533;qh&#1230;&#65533;&#65533;&#65533;&#65533;(PV&#65533;V&#65533;juk&#1455;X&#65533;v&#65533;&#65533;&#65533;,&#1651;\&#65533;z&#65533;&#65533;VU&#65533;L&#65533;&#65533;&#65533;&#65533;&#1584;&#65533;&#65533;&#65533;&#65533;&#65533;&#65533;&#2037;v&#65533;&#65533;Ex&#65533;X0Qc&#65533;&#65533;+J&#65533;U&#65533;#R%&#65533;&#65533;b&#65533;_&#2021;z&#65533;&#65533;@Q,=Z4&#65533;&#1254;S&#65533;^&#65533;&#65533;&#65533;&#65533;&#1456;_&#65533;v&#65533;&#65533;Ah&#65533;&#1038;M{&#65533;l&#65533;&#65533;&#65533;6&#65533;@&#65533;&#65533;&#1727;e&#65533;.N&#65533;p&#65533;&#65533;O;@&#65533;&#1248;h&#1502;};&#65533;&#65533;&#1779;c&#65533;&#65533;&#65533;&#65533;&#65533;x&#65533;&#65533;&#1255;G_&#65533;;&#65533;&#65533;&#65533;5&#65533;wo~>&#65533;&#65533;&#65533;&#65533;&#65533;&#65533;?&#65533;>&#65533;&#65533;7&#65533;p&#65533;&#65533;W&#65533;~&#65533;&#65533;&#65533;&#65533;@"y&#65533;&#65533;&#65533;F(&#65533;Vh&#65533;f&#65533;&#65533;v&#65533;&#65533;S&#65533;(&#65533;$&#65533;h&#65533;(&#65533;&#65533;&#65533;,&#65533;&#65533;b&#65533;C&#65533;(&#65533;4&#1448;")6&#65533;&#65533;<&#65533;&#65533;&#65533;@)&#65533;D&#65533;(F&&#65533;&#65533;&#65533;&#65533;-&#65533;&#65533;<F&#65533;TVi&#65533;Xf&#65533;&#65533;&#65533;&#65533;&#65533;`Bc&#65533;d&#65533;i&#65533;h&#65533;&#65533;&#65533;l&#65533;&#65533;&#65533;p&#65533;)&#65533;t&#65533;i&#65533;x&#65533;f$z&#65533;&#65533;&#65533;I2 &#34820;j&#34888;&&#65533;&#34956;6&#65533;&#35024;F*&#39188;Vj&#39256;f&#65533;&#39324;v&#65533;&#39392;&#65533;*&#43556;&#65533;j&#43624;&#65533;&#65533;&#43692;&#65533;&#65533;&#43760;&#65533;&#65533;*&#47924;&#65533;j&#47992;&#65533;&#48060;&#65533;&#65533;&#65533;&#65533;+&#65533;&#65533;k&#65533;&#65533;&&#65533;&#65533;&#65533;6&#65533;&#65533;&#65533;F+&#65533;&#65533;&#65533;Vk&#65533;&#65533;&#65533;f&#65533;&#65533;&#65533;&#65533;v&#65533;&#65533;&#65533;&#65533;&#65533;+&#65533;&#65533;k&#65533;&#35243;&#65533;&#65533;&#65533;&#65533;&#65533;&#65533;+&#65533;&#65533;&#65533;k&#65533;&#65533;&#65533;&#65533; &#65533;" &#65533;%l&#65533;&#65533;'&#65533;&#65533;&#65533;7&#65533;&#65533;&#65533;L&#65533;&#65533; o&#65533;&#65533;&#276;d2&#65533;&#65533;o&#65533;q&#65533; s,&#65533;&#65533;#&#65533;L&#65533;&#65533;&&#65533;\&#65533;&#65533;(&#65533;&#65533;r&#65533;0&#65533;,&#65533;&#65533;4&#65533;\&#65533;&#65533;6&#65533;L&#65533;&#911;,&#65533;&#65533;&#65533;>&#65533;&#65533;BM&#65533;&#65533;F'&#65533;&#65533;&#65533;J7&#65533;&#65533;&#65533;NG&#65533;&#65533;RWM&#65533;&#65533;M !&#65533;   ,&#65533; &#65533; u  &#65533; 
T&#65533;&#65533;D&#65533;PaC&#65533;	AI&#65533;&#65533;a&#258;)R|q"&#450;&#65533;(&#65533; &#394;&#65533;:&#65533;&#65533;&#65533;G&#65533;&#65533;4&#65533;&#65533;@&#65533;k&#65533;L&#65533;&#1184;*_&#65533;`&#65533;%+'C&#65533;y"-H&#65533;i(QP&#65533;J&#65533;J&#65533;*UTP&#65533;N&#65533;jU&#1518;Q&#65533;&#65533;&#65533;JU&#65533;UhU&#65533;&#65533;&#65533;&#65533;T&#65533;k&#65533;&#65533;5Wn&#1450;&#65533;Z#5&#65533;&#65533;_&&#65533;&#65533;
&#65533;U&#65533;Y&#65533;&#65533;&#65533;]&#752;&#65533;&#65533;&#65533;Ly&#65533;&#65533;&#664;/k&#65533;, &#65533;&#923;/&#65533;&#65533;&#65533;y&#65533;&#65533;&#1000;0 &#65533;&#65533;4i&#1317;)&#65533;&#65533;&#65533;5g&#65533;rWf&#65533;;&#65533;d&#1779;aK&#27514;&#65533; &#65533;,&#65533;&#65533;&#65533;5m&#65533;4@x3T&#65533;&#65533;&#1587;k8&#65533;&#65533;&#65533;&#65533;&#65533;&#65533;G&#65533;O&#65533;7x&#65533;&#255;O.&#65533;&#65533;w&#65533;&#65533;&#65533;ww?>>y&#65533;&#65533;&#65533;o&#65533;&#1023;&#65533;c&#65533;&#65533;(&#65533;&#65533;h&#65533;&#65533;&&#65533;&#65533;&#65533;6&#65533;&#65533;&#65533;F(&#65533;&#65533;&Mh&#65533;f&#65533;&#65533;]&#65533;&#65533;&#65533; &#65533;(&#65533;2E&#65533;(&#65533;&#65533;&#65533;,&#65533;&#65533;&#65533;0&#65533;(&#65533;4&#65533;h&#65533;&#65533;&#1960;&#65533;<&#65533;&#65533;&#65533;&#65533;%&#65533;Di&#65533;.&#65533;&#65533;L&#65533;&#65533;F&#65533;&#65533;CJI&#65533;:Z&#65533;&#65533;:v&#65533;&#65533;3&#65533;&#65533;d&#65533;i&#65533;h&#65533;&#65533;&#65533;$&#65533;&#65533;p&#65533;)&#65533;t&#65533;i&#65533;x&#65533;&#65533;|&#65533;&#65533;&#30656;*&#34820;j&#34888;&&#65533;&#34956;6&#65533;&#35024;F*&#39188;Vj&#39256;f&#65533;&#39324;v&#65533;&#39392;&#65533;*&#43556;&#65533;j&#43624;&#65533;&#65533;&#43692;&#65533;&#65533;&#43760;&#444;*&#47924;&#65533;j&#47992;&#65533;&#48060;&#65533;&#65533;&#65533;&#65533;+&#65533;&#65533;k&#65533;&#65533;&&#65533;&#65533;&#65533;6&#65533;&#65533;&#65533;F+&#65533;&#65533;&#65533;Vk&#65533;&#65533;&#65533;f&#65533;&#65533;&#65533;&#65533;v&#65533;&#65533;&#65533;&#65533;&#65533;+&#65533;&#65533;k&#65533;&#35243;&#61081;
&#65533;nS&#65533;,&#65533;&#65533;&#65533;&#65533;{&#65533;&#65533;&#65533;&#1963;o&#65533;&#65533;&#65533;&#65533;&#65533;&#65533;&#65533;&#65533;&#65533;&#65533;&#65533;#lp&#65533;/&#65533;&#65533;7|0%&#65533;=&#65533;&#65533;&#335;4&#65533;&#65533;@&#65533;1 &#65533;|1&#65533;#{\2&#65533;'&#65533;&#65533;&#65533;&#65533;+&#65533;&#1842;&#65533;$&#65533;&#65533;&#65533;&#65533;2&#65533;&#65533;&#65533;,&#65533;&#65533;&#65533;0&#65533;&#65533;&#65533;&#65533;?&#65533;&#1823;&#65533;&#65533;\n@ !&#65533;   ,&#65533; &#65533; u  &#65533; H&#65533;&#65533;&#65533;&#65533;*\&#65533;P!&#65533;b&#65533;jH&#65533;&#65533;&#266;^&#65533;&#65533;1c&#65533;&#65533;A&#65533;Ir&#65533;&#594;'M&#65533;L&#626;&#65533;&#720;&#65533;T&#65533;&#65533;E&#65533;&#65533;Lb&#65533;B&#65533;Z&#65533;&#65533;&#65533;&#65533;:_
&#65533;3&#65533;&#975;;E!Uzd&#65533;`&#65533;`&#65533;Z&#65533;J&#65533;&#550;0C&#65533; &#65533;&#65533;&#65533;V&#65533;dmuLiP&#65533;(y&#65533;i&#65533;(p&#65533;&#669;K&#65533;&#65533;&#1915;x&#65533;&#65533;&#65533;&#65533;A&#2047;{&#65533;;K&#57532;&#65533;`&#65533;m&#65533;80&#65533;&#65533;pa)v0k&#65533;&#65533;ywDkP&#65533;&#991;=3&#65533;4h&#1190;M&#65533;N&#890;&#65533;&#65533;&#1263;K&#65533;N=;&#65533;k&#1016;  Z@&#65533;&#1129;&#65533;M|&#65533;&#65533;&#65533;&#65533;U&#65533;&#65533;&#65533;&#65533;&#65533;&#65533;Q";J&#65533;N&#65533;&#65533;&#65533;&#65533;&#1587;S&#2024;&#65533;&#65533;&#65533;&#65533;&#65533;&#203;&#65533;?&#65533;&#65533;&#65533;&#65533;&#1259;_&#65533;>&#65533;@Q&#65533;&#65533;O&#65533;&#65533;&#65533;&#65533;&#65533;&#65533;&#65533;&#65533;&#1023;z&#65533;"&#65533;h&#65533;u&#65533;@&#641;6&#65533;E&#65533;=(&#65533;&#65533;]u&#65533;f&#65533;&#65533;v&#65533;&#65533;(y(&#65533;&#65533;&#65533;&#65533;(&#65533;&#65533;&#65533;&#65533;&#65533; &#65533;0&#65533;&#65533;&#65533;4&#65533;R&#65533;8zhb&#65533;<&#65533;]&#65533;@n&#65533;JA&#65533;i&#65533;H&&#65533;&#65533;L6&#65533;du&#65533;<)&#65533;T&#65533;Xd&#65533;Xf&#65533;&#65533;\v&#39255;;&#65533;qd&#65533;i&#65533;h&#65533;&#65533;&#65533;l&#65533;&#65533;&#65533;_&#393;]&#65533;r&#65533;yP&#65533;v&#65533;&#65533;z&#65533;	g&#65533;&#65533;
te&#65533;v&#65533;I&#65533;&#65533;&#65533;&#34956;6&#65533;&#35024;F*&#39188;Vj&#39256;f&#65533;&#39324;v&#65533;&#39392;&#65533;*&#43556;&#65533;j&#43624;&#65533;&#65533;&#43692;&#65533;&#65533;&#43760;&#419;*&#47924;&#65533;j&#47992;&#65533;&#48060;&#65533;&#65533;&#65533;&#65533;+&#65533;&#65533;k&#65533;&#65533;&&#65533;&#65533;&#65533;6&#65533;&#65533;&#65533;F+&#65533;&#65533;&#65533;Vk&#65533;&#65533;&#65533;f&#65533;&#65533;&#65533;&#65533;v&#65533;&#65533;&#65533;&#65533;&#65533;+&#65533;&#65533;k&#65533;&#35243;&#65533;&#65533;&#65533;&#60244;&#65533;)&#65533;&#65533;&#65533;k&#65533;&#65533;*D&#638;&#65533;&#65533;&#65533;&#65533; ,&#65533;&#65533;l&#65533;&#65533;'&#65533;&#65533;&#65533;7<&#65533;"G,&#65533;"&#65533;PL&#65533;@gl&#65533;&#65533;o&#65533;q&#65533; ,r&#65533;$&#65533;lr&#65533;(&#65533;&#65533;r&#65533;,&#65533;&#65533;r&#65533;0{,q@ !&#65533;   ,&#65533; &#65533; t  &#65533;  T(P",HP&#65533;&#131;BE&#65533;&#65533;&#134;Z&#65533;&#65533;P#E&#65533;&#65533;jH&#65533;#H&#65533; ~&#65533;&#65533;r&#65533;&#586;$J&#65533;&#65533;G-&#65533;JUB&#65533;C&#65533;0(AR*-&#65533;&#65533;&#65533;E&#65533; &#65533;&#65533;%*U&#65533;X&#65533;j&#65533;&#65533;u&#65533;&#1518;`&#65533;&#65533;KV&#65533;(Q&#934;][&#65533;&#65533;&#1591;``&#65533;v&#1454;VW&#65533;&#65533;&#65533;&#65533;&#65533;&#65533;&#65533;VX#&#65533;J&#65533;&#65533;&#65533;.HXg&#65533;&#65533;&#1453;(&#65533;2)6@Y &#65533;&#65533;h&#1932;y f&#65533;7smy&#65533;&#1047;xV&#1913;&#65533;i&#65533;J&#65533;&#65533;<&#65533;&#65533;&#65533;&#65533;4`&#65533;&#65533;f&#1521;Womy&#65533;&#65533;&#1516;&#65533;&#65533;f 0&#65533;h&#1321;&#65533;&#65533;\&#65533;h&#65533;&#65533; &#65533;&#65533;&#65533;&#65533;&#65533;y&#65533;&#65533;&#65533;&#65533;&#65533;o&#65533;E5&#65533;&#65533;;u&#65533;&#65533;&#65533;&#65533;&#1886;&#65533;|&#65533;&#65533;s&#967;&#65533;&#65533;?&#65533;&#65533;&#65533;&#65533;w&#65533;{&#65533;&#65533;&#65533;&#65533;~&&#65533;Y&#65533;:W`|&#65533;&#65533;&#65533;.&#65533;&#65533;&#65533;g&#65533;&#65533;&#583;&#1927; &#65533;(&#65533;$&#65533;h&#65533;(&#65533;&#65533;&#65533;,&#65533;H&#65533;OO&#65533;(&#65533;4&#65533;h&#65533;8&#65533;HJ&#65533;<&#65533;&#65533;&#65533;@&#65533;Q&#65533;Di&#65533;<B&#65533;&#65533;L6&#65533;$z&#65533;&#65533;&#65533;TV	&#65533;Vf&#65533;&#65533;"&#65533;&#65533;L\&#65533;)f&#65533;&#65533;h&#65533;&#65533;Bj&#65533;&#65533;f&#65533;&#65533;E&#65533;O &#65533;&#65533;&#65533;x&#65533;HQ+g&#65533;&#65533;&#65533;#&#65533;&#65533;P&#65533;&#65533;j&#33220;&#65533;&#65533;J.&#65533;&#35024;F*) Lji&#65533;R^&#65533;&#39324;v&#65533;&#39392;&#65533;*&#65533;&#65533;&#65533;&#65533;2&#65533;A&#65533;&#43692;&#65533;&#65533;&#43760;&#65533;&#65533;*&#47924;&#65533;j&#47992;&#65533;&#48060;&#65533;&#65533;&#65533;&#65533;+&#65533;&#65533;k&#65533;&#65533;&&#65533;&#65533;&#65533;6&#65533;&#65533;&#65533;F+&#65533;&#65533;&#65533;Vk&#65533;&#65533;&#65533;f&#65533;&#65533;&#65533;&#65533;v&#65533;&#65533;&#65533;&#65533;&#65533;+&#65533;&#65533;k&#65533;&#35243;&#65533;&#65533;&#65533;&#65533;&#65533;&#65533;+&#65533;&#65533;&#65533;k&#65533;&#65533;&#65533;&#65533;&#65533;&#65533;&#65533;&#65533; ,&#65533;&#65533;l&#65533;&#65533;'&#65533;&#65533;&#65533;7&#65533;&#65533;&#65533;G,&#65533;&#65533;Wl&#65533;&#65533;g&#65533;&#65533;&#65533;w&#65533;&#65533;&#65533; &#65533;,&#65533;&#65533;$&#65533;l&#65533;&#65533;(&#65533;\$!^r&#65533;.&#65533;3&#65533;.&#65533;,s&#65533;3&#65533;&#65533;&#65533;7&#65533;l&#65533;&#65533;:&#65533;4&#65533;<-t&#65533;C'&#65533;&#65533;&#65533;G7m&#65533;&#65533;J;5&#65533;#>b&#65533;&#65533;Xg&#65533;&#65533;&#65533;\w&#65533;&#65533;&#65533;`&#65533;-&#65533;&#65533;d&#65533;m&#65533;&#65533;hoU@ !&#65533;   ,&#65533; &#65533; t  &#65533; H&#65533;&#65533;&#65533;&#65533;*\&#528;a&#65533;&#65533;A&#65533;(&#65533;E&#65533;&#65533;fLH&#65533;"&#65533;Q&#65533;&#65533;x&#65533;&#65533;@&#65533;&#65533;@&#65533;Z&#626;&#65533;&#727;0c&#668;I&#65533;&#65533;&#65533;T&#65533;T&#65533;&#65533;IlUO&#65533;&#65533;l
**UP&#65533;,S&#1868;&#65533;*&#65533;&#65533;^P{&#65533;&#65533;	&#65533;&#362;W&#65533;&#65533;&#65533;&#65533;t&#65533;)&#1113;Cm&#65533;` &#65533;f&#1118;M&#65533;v&#65533;[&#65533;p&#65533;&#65533;}+&#65533;.&#1915;s&#65533;&#65533;eP&#65533;&#65533;^&#65533;x&#65533;&#65533;L&#65533;o&#1855;n&#65533;*V&#65533;x&#1650;&#65533;&#65533;e&#65533;&#65533;&#65533;|/|w&#2569;A&#65533;L&#65533;&#65533;&#65533;&#1256;S&#65533;^&#858;&#65533;d&#65533;F&#65533;>-&#65533;&#65533;&#65533;&#1519;&#65533;"&#65533;}&#65533;t&#65533;&#1843;&#65533;&#65533;@P&#65533;&#65533;&#65533;&#531;+_&#956;&#65533;&#65533;&#65533;Ey &#65533;&#65533;&#65533;&#1587;k&#65533;&#65533; &#65533;Y&#65533;&#65533;&#65533;&#65533;O&#65533;&#65533;&#65533;&#65533;&#65533;8&#958;&#65533;&#65533;&#65533;&#65533;&#65533;&#735;O&#65533;tq&#65533;&#65533;&#65533;&#65533;&#65533;o&#65533;@R&#65533;(&#65533;&#65533;&#65533;&#65533;t&&#65533;&#65533;&#65533;&#521;&&#65533;F(&#65533;hVh&#65533;f&#65533;!&#65533;n&#65533;&#65533;&#65533;m&#65533;&#65533;$&#65533;&#1568;&#65533;(&#65533;XR&#65533;*&#65533;&#65533;"E/&#65533;(&#65533;4&#65533;&#65533;@&#65533;8^&#65533;J&#65533;<&#65533;&#65533;&#65533;@)&#65533;DH,E&9&#1933;J6&#65533;&#65533;PF)&#65533;TVi&#65533;Xf&#65533;&#65533;\v&#65533;&#65533;`&#65533;)&#65533;d&#65533;i&#65533;h&#65533;&#65533;&#65533;l&#65533;&#65533;&#65533;p&#65533;)&#65533;t&#65533;i&#65533;x&#65533;&#65533;|&#65533;&#65533;&#30656;*&#34820;j&#34888;&&#65533;&#34956;6&#65533;&#35024;F*&#39188;Vj&#39256;f&#65533;&#39324;v&#65533;&#39392;&#65533;*&#43556;&#65533;j&#43624;&#65533;&#65533;&#43692;&#65533;&#65533;&#43760;&#65533;A*&#47924;&#65533;j&#47992;&#65533;&#48060;&#65533;&#65533;&#65533;&#65533;+&#65533;&#65533;k&#65533;&#65533;&&#65533;&#65533;y&#65533;&#65533;&#65533;&#65533;&#65533;F+&#65533;&#65533;&#65533;&#65533;&#65533;e&#65533;f&#65533;&#65533;&#65533;&#65533;n&#65533;%
=&#65533;&#65533;@ !&#65533;3   ,!&#65533; &#65533; r  &#65533; H&#65533;&#65533;&#65533;&#65533;*\&#65533;p&#65533;( &#65533;&#65533;E&#65533;H&#65533;a&#203;X&#792;&#65533;&#65533;EQ&#65533;z	&#65533;F&#460;&#65533;\&#65533;&#65533;%&#727;.c&#156;)&#65533;&&#859;-	hX&#65533;&#65533;&#927;6&#65533;2P&#65533;r&#65533;Q&#65533;&#65533;\&#65533;R&#65533;&#999;3&U&#65533;S &#65533;O5D
&#65533;&#65533;&#65533;`&#202;&#65533;&#533;)T&#65533;c	&#65533;]{&#65533;&#65533;@&#65533;p&#65533;&#65533;]; &#65533;&#1915;x&#65533;&#65533;&#65533;&#759;&#65533;&#2047;&#65533;&#65533;&#65533;&#65533;&#65533;&#200;+^&#824;&#65533;&#65533;&#464;#G&#65533;E&#65533;&#65533;&#65533;&#728;3k&#65533;&#825;&#65533;&#65533;&#992;C&#65533;M&#65533;&#65533;&#65533;&#1256;S&#65533;^&#890;&#65533;&#65533;&#1520;c&#734;M&#65533;&#65533;&#65533;&#1784;s&#65533;&#65533;&#891;&#65533;&#65533;&#65533;&#65533;&#65533;N&#65533;&#65533;&#65533;&#65533;&#531;+_&#956;&#65533;&#65533;&#65533;&#1059;K&#65533;N&#65533;&#65533;&#65533;&#65533;&#1587;k&#65533;&#957;&#65533;&#65533;&#65533;&#65533;&#203;&#65533;O&#65533;&#65533;&#65533;&#65533;&#65533;&#1259;_&#1022;&#65533;&#65533;&#65533;&#65533;&#65533;&#735;O&#65533;&#65533;&#65533;&#65533;&#65533;&#65533;&#65533;&#65533;&#1023;&#65533;&#65533;&#65533; (&#65533;&#65533;h&#65533;&#65533;&&#65533;&#65533;&#65533;6&#65533;&#65533;&#65533;F(&#65533;Vh&#65533;f&#65533;&#65533;v&#65533;&#65533; &#65533;(&#65533;$&#65533;h&#65533;(&#65533;&#65533;&#65533;,&#65533;&#65533;&#65533;0&#65533;(&#65533;4&#65533;h&#65533;8&#65533;&#65533;<&#65533;&#65533;&#65533;@)&#65533;Di&#65533;H&&#65533;&#65533;eu! !&#65533;   ,2 &#65533; &#65533; 	H&#65533;&#65533;&#65533;&#65533;*\&#65533;&#65533;&#65533;E&#65533;"J&#65533;&#65533;&#65533;QE]3jd&#65533;&#65533;G&#65533;&#65533;&#128;I&#65533;dI&#65533;#;&#65533;&#65533;&#65533;&#65533;&#65533;&#265;&#668;I&#65533;&#65533;&#859;8&#65533;&#65533;&#65533;&#65533;$fb&#1584;C&#65533;&#65533;&#65533;&#65533;H&#65533;*Ezt&#65533;4N&#65533;.&#65533;*&#65533;&#65533;&#65533;&#65533;V&#65533;&#65533;&#65533;	R&#65533;&#732;`&#202;m8&#65533;'H&#65533;E&#65533;Z]&#65533;&#65533;i[&#65533;T&#65533;&#669;[&#65533;-]&#65533;r&#65533;6E&#65533;&#65533;&#305;&#65533;S&#65533;&#65533;&#65533;&#1915;q&#65533;&#65533;
&#65533;&#65533;b4&#65533;#K&#65533;L&#65533;&#65533;&#65533;&#728;3k&#65533;&#65533;4&#65533;&#65533;&#970;C3>&#65533;V(&#458;&#65533;FHQ-&#65533;&#1119;'o&#65533;\M&#65533;&#1784;s&#65533;&#65533;&#891;&#65533;&#65533;&#65533;&#65533;&#65533;&#65533;=&#65533;rg&#1099;I&#65533;&#65533;z5`&#65533;@&#65533;&#65533;..&#65533;&#65533;&#65533;&#65533;&#1587;k&#65533;&#65533;{6&#65533;&#65533;J&#65533;T&#65533;t&#65533;#&#65533;&#919;&#65533;&#65533;_&#1022;&#65533;&#65533;&#65533;&#65533;1&#65533;N&#657;|M]&#65533;&#65533;W&#65533;&#1023;&#65533;&#65533;&#65533; &#65533;F&#65533;|D&#65533;gC&#65533;Le[&#65533;6&#65533;&#65533;&#65533;&#65533;&#65533;&#65533;&#65533;&#65533;H~&#65533;A&#65533;&#65533;BYRl4Wat&#65533;-&#65533;&#65533;(&#65533;&#34692;D1S&#65533;#IA&#65533;&#65533;4&#65533;x&#1863;i&#65533;X&#65533;H&#65533;h&#65533;@Y&#65533;UE&#65533;(&#65533;2
&#65533;&#65533;4&&#65533;K`2)&#65533;&#65533;&#65533;&#65533;&#65533;b&#65533;&#65533;#&#65533;\v	`bX&#26917;&#65533;d&#65533;&#65533;&#65533;b<&#65533;&#65533;f&#65533;v&#411;p&#65533;)&#65533;t&#65533;i&#65533;x&#65533;1&#411;{&#65533;&#65533;f&#65533;&#65533;9y&#65533;&#65533;&#65533;&#30792;&#65533;&#65533;&#65533;6&#65533;&#35020;B&#65533;h&#65533;&#65533;N&#679;&#65533;}&#65533;&#65533;&#65533;&#65533;B&#65533;&#65533;&#65533;&#65533;hT&#65533;&#65533;]&#65533;&#31319;&#65533;&#65533;*&#65533;&#65533;&#65533;&#65533;&#43758;&#65533;&#65533;&#65533;&#43110;&#65533;`&#65533;&#65533;4&#65533;J&#65533;&#65533;b*,&#65533;&#65533;kl&#65533;&#65533;&#65533;l&#65533;&#65533;&#1178;k&#65533;&#65533;&#65533;iQa2&#65533;[&#65533;&#65533;&#65533;r&#65533;m&#65533;&#65533;&#65533;&#65533;&#65533;&#65533;6&#65533;&#65533;&#65533;&#65533;&#65533;&#65533;&#65533;&#65533;&#65533;v&#65533;,&#65533;:H&#65533;&#65533;&#65533;&#65533;&#65533;&#65533;&#65533;&#65533;&#65533;&#65533;&#65533;Ko&#65533;&#65533;&#65533;fB<>lo&#65533;&#65533;&#65533;&#65533;&#65533;
<&#65533;&#65533;&#437;&#65533;Zj,&#65533;q&#65533;Wl0&#65533;&#65533;n,2&#65533;&#65533;nxoB&#65533;&#65533;;&#65533;&#65533;+&#65533;&#65533;P&#65533;,&#65533;,&#65533;&#65533;&#291;&#65533;3&#65533;&#65533;&#65533;&#65533;&#65533;&#65533;Su&#65533;@&#65533;
&#65533;&#1124;R[P&#65533;H7h&#65533;&#65533;&#65533;&#65533;&#65533;^&#65533;<&#65533;&#65533;Tg=%Tj&#65533;X &#65533;Z&#65533;&#65533;&#65533;&#65533;D%&#65533;&#65533;AR&#65533;&#65533;&#65533;&#65533;v&#65533;-&#65533;&#65533;&#65533;t&#65533;x&#65533;@7&#1517;7&#65533;w/&#65533;2&#65533;&#1920;;&#65533;&#65533;@R~fq&#65533;s&#65533;&#65533;&#65533;&#65533;&#65533;Zu&#65533;y&#65533;E>*o&#65533;L&#65533;&#65533;&#65533;p>K&#30727;.:&#65533;w^&#65533;&#35191;bz&#65533;O&#65533;&#65533;&#65533;&#65533;&#65533;&#52415;n&#65533;&#65533;&#19387;&#65533;&#65533;&#65533;&#65533;&#65533;&#65533;&#65533;/&#65533;&#65533;&#65533;o&#65533;&#65533;&#65533;&#65533;~Ko&#65533;T&#65533;n&#65533;&#978;&#65533;&#65533;&#65533;Wo=&#65533;&#65533;~&#65533;&#65533;&#65533;w&#65533;&#65533;&#65533;&#65533;&#65533;B9Q&#65533;=&#65533;&#35311;&#65533;&#65533;&#52687;&#65533;&#65533;Q&#65533;&#65533;&#65533;&#65533;o&#65533;&#65533;&#65533;_&#65533;&#65533;&#65533;&#58111;&#65533;&#65533;$&#65533;M&#65533;H&#65533;&#65533;&#65533;&#65533;H&#65533;*x&#65533;W&#65533;\ &#65533;&#65533;w@
&#65533;&#65533;&#65533;&#65533;&#65533;&#65533;&#65533;&#65533;&#65533; l{&#65533; _&#65533;B&#65533;&#65533;&#65533;!&#65533;&#65533;&#65533;b*&#65533;&#65533;|&#65533; &#65533;%&#65533;&#65533;&#65533;h&#65533;{&#65533;;&#65533;&#65533;&#65533;y&#65533; o&#65533;&#65533;&#65533;"&#65533;z&#65533;&#65533; &#65533;&#65533; 	XPxh!&#65533;&#65533;&#65533;&#65533;&#65533;P&#65533;*&#65533;,&#65533;B&#65533;&#65533;&#65533;@+^q&#65533;&#65533;&#65533;o~<&#65533;&#65533;h&#65533;0b&#65533;X&#65533;&#65533;&#65533;)@&#65533;&#65533;T&#65533;,&#65533;.&#65533;c&#65533;]/`&#65533;^Xqw>&#65533; &#65533;x>6:&#65533;&#65533;&#65533;&#65533;&#65533;'oK&#65533;&#65533;&#65533;$&#65533;F>&#65533;&#911;c&#65533;a$&#65533;hH3&#65533;&#65533;*h&#65533;$W&#65533;J_,qrdb}&#65533;I&zrw&#65533;&#65533;e+&#65533;&#65533;&#65533;&#65533;&#65533;&#65533;$&#65533;)I>&#65533;O7Dd&#65533;2&#65533;&#65533;&#65533;8&#65533;&#65533;&#65533;&#65533;&;&#65533;&#65533;^8&#65533;&#65533;pE&#65533;Uh&#65533;&#65533;&#65533;&#797;&#65533;hL&#65533;-&#65533;F&#65533;&#65533;&#65533;&#65533;F&#65533;&#65533;&#65533;&#65533;;&#65533;&#1662;&#65533;R&#65533;Co&#65533;&#65533;&#65533;&#65533;~&#65533;&#1216;&#65533; g;&#65533;&#65533;&#65533;&#65533;&#65533;&#224;&#65533;i&#65533;&#65533;"&#65533;&#65533;M&#65533;8O&#65533;&#65533;&#65533;*&#801;&#872;F&#65533;&#65533;&#65533;&#65533;&#65533;&#1240;&#65533;&#65533;&#65533;+DA&#1170;&#65533;&#65533;&#65533;(M&#65533;JW&#65533;&#1174;&#65533;&#65533;&#65533;-ME+f!&#65533;T&#65533;&#1318;8M&#65533;,h&#65533;&#65533;]&#65533;&#65533;PiA&#65533;&#65533;"GEER&#65533;&#65533;&#1317;*&#65533;&#65533;P&#65533;&#65533;T&#65533;J&#1386;Z&#65533;&#65533;Qmj&#65533;&#65533;TR(7&#65533;Aw#&#65533;Q&#65533;&#65533;hM&#65533;Z&#65533;&#65533;&#1462;&#65533;&#65533;&#65533;p&#65533;&#65533;\&#65533;
Y&#65533;&#65533;&#65533;H&#65533;&#65533;SuJ&#65533;&#65533;C%&#65533;,PA
&#65533;*&#65533;&#65533;&#65533;5&#65533;b&#65533;&#65533;&#65533;&#65533;:&#65533;&#65533;Om@^&#65533;X(&#1374;&#65533;&#65533;&#65533;EC&#65533;&#65533;R&#65533;"&#65533;&#65533;hGK&#65533;&#1178;&#65533;&#65533;&#65533;M&#65533;jW&#65533;&#65533;~6x&#873;R&#65533;&#65533;&#65533;&#65533;&#65533;&#60719;PPQiA[&#65533;R5&#65533;&#65533;&#65533;p&#65533;&#65533;&#65533;&#65533;J]&#65533;l&#65533;&#65533; &#65533;.&#65533;x&#65533;nD&#65533;&#65533;&#65533;&#1466;&#1597;&#65533;v&#65533;&#65533;&#65533;&#65533;z&#65533;&#65533;&#65533;&#65533;&#65533;x&#65533;ZY&#65533;L&#65533;kmm;e(&#65533;&#65533;&#65533;(
kS&#65533;F&#65533;&#65533;=&#65533;~&#65533;&#65533;&#65533;&#65533;w&#65533;&#65533;Ul&#65533;&#65533;&#65533;bH]&#65533;e#&#65533;TXV_&#65533;C&#65533;&#65533;&#65533;V&#65533;&#65533;&#944;&#65533;7\&#1715;&#642;&#65533;&#361;o&#65533;+&#65533;&#65533;&#65533;&#65533;`&#65533;&#65533;&#2026;&#65533;x&#65533;0>l*&#65533;
J&#65533;"[&#65533;D*&#65533;&#1260;&#65533;y&#65533;uA;&#65533;"&#65533;&#65533;Hf+hA&#65533;&#65533;&#65533;F&#1384;T&#1861;2v&#65533;U&#65533;&#65533;&#65533;&#65533;u1&#65533;&#65533;.s&#65533;&#714;&#65533;&#65533;V)&#1088;K(&#65533;&#65533;&#65533;&#65533;&#65533;&#65533;&#65533;&#930;&#65533;&#65533;&#65533;p&#65533;&#65533;&#65533;&#65533;[W&#65533;&#65533;&#1450;+&#65533;*)&#65533;J&#65533;&#65533;&#65533;,&#65533;&#65533;cc\&#65533;p&#65533;t&#65533;&#65533;/ 2YE;&#65533;J&#65533;&#65533;&#1174;&#65533;4&#65533;/&#65533;&#65533;&#1598;S&#1385;Uw&#65533;] &#65533;&#65533;&#65533;&#54623;&#65533;eV&#65533;Y&#65533;`n&#65533;&#65533;\&#65533;T\&#65533;D&#540;&#65533;5O&#65533;&#65533;&#65533;)v&#65533;L&#65533;b&#65533;&#65533;&#65533;&#65533;&#65533;^&#65533;\&#1378;&#65533;&#65533;&#65533;F&#65533;&#65533;&#65533;[T&#65533;x&#1028;&#65533;v&#65533;gK&#65533;K&#65533;9&#1099;p@&#65533;}]&#65533;I77&#65533;&#65533;n&#65533;&#65533;&#65533;n$&#65533;V&#65533;5Vy;&#65533;Rv&#65533;;&#65533;&#65533;&#65533;&#65533;~&#65533;&#65533;&#2029;~&#65533;$p&#65533;H,&#65533;w&#65533;&#65533;&#65533;_&#65533;F&#65533;&#398;&#65533;&#65533;C
Y&#65533;&#65533;&#65533; F,*&#65533;]Xxs&#65533;&#65533;-&#65533;&#65533;9~&#1566;&#65533;&#65533;&#65533;&#65533;&#65533;v&#65533;IA&#65533;&#65533;o&#65533;&#65533;-&#65533;&#65533;=&#65533;&#65533;&#65533;t&#65533;&#65533;9&#65533;w~&#65533;&#65533;&#65533;&#65533;2oy&#65533;m&#65533;&#65533;&#65533;z&#1099;&#65533;E$&#65533;&#65533;&#65533;H&#65533;7&#65533;N&#65533;<&#65533;&#65533;&#65533;&#65533;&#65533;X&#65533;z&#1399;&#65533;&#65533;bT&#65533;%&#65533;/f&#65533;&#65533;&#65533;&#65533;&#65533;e&#65533;&#65533;&#65533;&#65533;v&#65533;O&#65533;&#65533;p{&#65533;&#65533;&#65533;bL&#65533;&#65533;w&#65533;&#65533;&#65533;&#65533;>&#65533;&#65533;&#65533;&#65533;&#65533;&#65533;&#65533;&#65533;&#65533;^W~v&#1510;6&#65533;w&#65533;~&#65533;&#65533;&#65533;&#65533;#O&#65533;&#65533;[&#65533;&#65533;&#1020;&#65533;7&#65533;yh&#65533;&#65533;&#65533;<&#65533;E&#65533;&#65533;&#1095;~+&#65533;&#65533;
&&#65533;^@&#65533;8%&#65533;fl"&#65533;&#65533;!A&#65533;s&#65533;&#65533;@&#65533;"&#65533;&#65533;>`&#65533;&#65533;&#65533;&#65533;7>&#65533;{&#65533;{&#65533;&#65533;&#65533;&#65533;&#65533;&#65533;&#65533;}O}&#65533;&#65533;&#65533;&#65533;&#1423;&#65533;&#65533;&#65533;&#65533;&#65533;c&#65533;&#65533;&#65533;&#65533;&#65533;&#65533;O&#65533;&#65533;&#65533;^&#65533;&#65533;'&#65533;&#65533;?@|&#65533;&#65533;&#65533;&#65533;&#65533;&#65533;O&#65533;&#1863;&#65533;&#65533;!&#65533;@&#65533;{&#65533;&#65533;&#65533;&#65533;&#65533;&#65533;&#65533;! &#65533;&#65533;W&#65533;&#65533;&#65533;&#65533;	X&#65533;&#65533;{&#1511;{&#65533;&#1472;x~&#65533;!@|&#65533;'&#65533;&#65533;
&#65533;UNwQ&#65533;&#65533;Y&#65533;&#65533;&#65533;w&#65533;&H|&#65533;g ~&#65533;G~&#65533;g}&#65533;&#65533;'|&#65533;'h&#65533;&#1287;&#65533;&#65533;&#65533;&#65533;&#65533;G&#65533;`&#65533;&#65533;&#65533;}&#65533;&#65533;|&#65533;&#65533;&#65533;JX}&#65533;&#65533;&#65533;DP&#65533;&#65533;.&#65533;&#65533;S8&#65533;&#65533;&#65533;&#65533;&#65533;&#65533;{x~&#65533;g&#65533;&#65533;G}4&#65533;&#65533;&#65533;W&#65533;&#65533;W|Px~&#65533;g&#65533;&#65533;
&%{&#65533;&#65533;p&#65533;%
&#65533;&#65533;JR(.h&#65533;z&#65533;&#65533;~&#65533;&#65533;&#65533;&#65533;&#65533;,&#65533;&#65533;&#65533;g&#65533;&#65533;'&#65533;*&#1543;&#65533;&#65533;&#65533;P&#65533;y&#65533;x&#65533;!p&#65533;&#65533;&#65533;&#65533;&#65533;S&#65533;&#65533;&#65533;&#65533;&#65533;&#65533;dh&#65533;&#503;&#65533;Oh&#65533;Q&#65533;{X&#65533;z(}&#65533;&#65533;&#65533;|&#65533;x&#65533;&#65533;(&#65533;OH|&#65533;&#1544;Ah&#65533;&#65533;&#65533;&#65533;&#65533;P&#65533;&#65533;&#65533;&#65533;~n&#65533;Z&#65533;FQb&#65533;&#65533;U]&#65533;&#65533;[&#65533;\x&#65533;&#519;&#65533;&#65533;&#65533;&#65533;8&#65533;&#65533;h&#65533;&#65533;&#33319;&#33374;(&#65533;&#65533;&#65533;&#65533;(&#65533;P&#65533;{&#65533;&#65533;&#65533;H&#65533;H&#65533;~3&#65533;{&#183;{&#1480;&#65533;&#65533;~&#9739;&#65533;8&#65533;&#65533;8&#65533;&#65533;&#65533;&#65533;&#65533;(|&#65533;H&#65533;&#65533;&#65533;&#65533;&#65533;&#1549;&#65533;x&#65533;i&#65533;&#65533;&#65533;H|&#272;n&#65533;&#65533;P&#65533;Qq&#65533;
&#65533;&#65533; &#65533;8&#65533;O8&#65533;&#65533;~&#65533;~j&#65533;&#65533;4x}@(~1&#65533;&#65533;&#1511;&#65533;I&#65533;KX}&#65533;&#65533;{5x&#65533;;&#65533;&#65533;&#65533;(&#65533;&#65533;&#65533;&#65533;+&#65533;&#65533;&#65533;&#65533;(&#65533;A&#65533;&#65533;&#65533;&#65533;7~W&#65533;9&#65533;&#65533;{ah&#65533;H&#65533;f&#65533;&#65533;+&#65533;&#65533;h&#1543;&#65533;&#65533;&#65533;@]&#65533;&#65533;&#65533;&#65533;&#65533;&#65533;u&#65533; }X&#65533;&#65533;&#65533;&#65533;&#1546;yX&#65533;&#65533;h&#65533;&#65533;8&#65533;&#65533;H&#65533;&#65533;&#65533;&#65533;&#65533;h&#65533;&#65533;x&#65533;&#65533;&#65533;&#65533;&#65533;7&#65533;&#65533;&#65533;%&#65533;&#65533;&#65533;&#1543;&#65533;&#520;y&#65533;[&#65533;&#65533;x&#65533;&#65533;&#65533;&#522;}&#65533;&#65533;v&#38350;X&#65533;Hx&#65533;&#65533;&#65533;&#65533;&#65533;&#65533;X&#65533;&#65533;x&#65533;&#65533;P
&#65533;&#65533;&#65533;&#65533;&#1296;&#65533;&#65533;
&#65533;&#65533;
P&#65533;&#1547;&#1610;\8&#65533;&#65533;8&#65533;&#65533;H&#65533;mY&#65533;n&#65533;&#65533;&#65533;x&#65533;oi&#65533;lY&#65533;&#52738;&#65533;8&#65533;&#65533;&#65533;&#65533;g&#65533;zy}&#65533;&#65533;&#65533;&#65533;&#462;&#65533;y&#65533;mi&#65533;&#65533;&#583;&#65533;X&#65533;&#65533;W&#65533;&#65533;&#65533;&#65533;&#65533;h&#65533;&#65533;&#65533;&#65533;&#43532;&#65533;&#65533;|&#65533;{&#65533;
&#65533;&#65533;
&#65533;0
&#65533;IL@&#65533;t&#65533;&#65533;&#65533;H&#65533;&#65533;&#65533;&#65533;|~h&#65533;Y~!&#65533;{E(~&#580;&#65533;g&#65533;'y&#65533;&#65533;&#65533;&#65533;f(&#65533;&#12737;&#65533;&#65533;&#65533;2&#65533;&#65533;4)&#65533;~&#65533;&#65533;&#1543;&#65533;i&#65533;&#65533;&#65533;&#65533;&#65533;&#65533;Z8&#65533;&#1639;&#65533;b~d&#65533;&#65533;gx&#65533;[x&#65533;.h&#65533;I&#65533;0
&#65533;&#65533;Y&#65533;&#65533;&#65533;)&#65533;
0&#65533;&#65533;i&#65533;&&#65533;%&#1048;`&#589;&#65533;H&#65533;&#65533;I&#65533;&#65533;&#65533;&#65533;&#65533;&#65533;&#65533;pI&#65533;2Z&#65533;k&#65533;&#65533;h&#65533;'&#65533;&#65533;&#65533;H&#65533;H&#65533;&#65533;&#65533;&#65533;&#65533;&#65533;&#65533;&#65533;X&#65533;&#65533;&#65533;&#65533;&#536;<&#65533;&#65533;&#65533;X#@&#65533;O&#65533;H&#65533;&#65533;&#65533; L&#65533;\&#65533;I&#65533;&#65533;fVW)&#65533;&#65533;&#65533;.&#65533;?&#65533;[&#65533;&#65533;)@}7)&#65533;&#65533;&#65533;&#1352;&#65533;ni&#65533;h&#65533;&#65533;&#65533;x&#65533;&#65533;x&#65533;&#1800;&#65533;&#65533;H&#65533;&#65533;h&#65533;by&#65533;&#65533;h}&#65533;h&#65533;&#65533;e&#65533;&#65533;8&#65533;&#664;&#65533;&#582;&#65533;&#65533;&#65533;&#12872;&#65533;&#587;<z&#65533;5&#65533;\p[~O&#1543;&#43471;&#65533;&#65533;Z&#65533;&#65533;
`&#65533;&#65533; %&#65533;&#65533;&#65533;&#65533;P&#65533;WpV@PR&#65533;'&#65533;&#65533;W}&#65533;7&#65533;&#65533;H&#65533;Ch>&#65533;6&#65533;&#65533;&#65533;&#65533;~99&#65533;&#65533;~8&#65533;&#65533;&#1666;4&#65533;&#65533;&#65533;&#65533;+&#607;&#65533;}d&#65533;&#65533;	*&#65533;&#65533;w&#65533;&#1367;&#65533;*&#65533;+(GP&#65533;% &#65533;&#65533;X&#65533;tD]g&#1381;&#65533;&#65533;)&#65533;&#65533;&#65533;&#65533;&#65533;&#61836;4j&#65533;z&#65533;X&#65533;3iV A&#65533;&#65533;H&#65533;&#65533;g9&#65533;6&#65533;&#65533;&#65533;&#65533;&#65533;&#65533;&#65533;&#65533;&&#1547;gH&#65533;t&#65533;&#65533;&#65533;&#65533;&#65533;&#65533;&#29258;&#65533;&#65533;k&#65533;I&#65533;&#602;&#65533;h&#1572;&#65533;&#540;\9&#65533;&#20137;+&#65533;&#65533;g&#65533;&#65533;rj&#65533;&#65533;&#65533;VL&#65533;&#65533;&#65533;:&#65533;U&#65533;H}&#65533;iH`&#65533;H&#65533;8+&#65533;qz&#65533;&#65533;&#65533;&#65533;&#65533;&#65533;&#65533;&#65533;{z*&#65533;&#65533;&#65533;&#65533;H&#65533;&#65533;&#65533;&#65533;&#65533;&#65533;&#65533;y~y	&#65533;&#39564;1&#1640;:&#65533;&#65533;&#65533;&#65533;&#65533;&#65533;&#65533;&#65533;&#65533;O&#65533;&#65533;J&#65533;&#27281;&#65533;&#65533;&#65533;YZ&#65533;0K3b&#65533;&#65533;&#65533;&#65533;&#65533;n&#65533;&#65533;&#1272;&#65533;7`nT&#65533;Hp&#65533;&#65533;&#65533;&#65533;&#65533;&#65533;{&#65533;Z&#65533;&#65533;&#65533;i&#65533;&#65533;&#1566;&#2007;&#65533;n&#65533;|V&#65533;&#65533;&#43680;&#65533;&#65533;&#65533;&#65533;&#65533;w8&#65533;S&#65533;&#65533;&#65533;w&#65533;
&#65533;I&#65533;&#65533;&#1691;W&#1566;&#65533;kj{)[&#65533;&#65533;W&#65533;&#65533;&#65533;Zq&#65533;7&#65533;&#65533;!

I&#65533;&#65533;&#1611;%&#65533;$p&#65533;&#65533;H&#65533;/Z&#65533;&#65533;&#65533;&#65533;y&#65533;5&#65533;&#65533;ky&#65533;G&#666;{&#65533;&#807;&#65533;&#65533;:&#65533;hH&#65533;2&#65533;&#65533;&#65533;
&#65533;-&#65533;&#65533;|(&#65533;&#65533;&#65533;H&#65533;!&#65533;7&#1626;F&#65533;m*&#65533;&#698;&#65533;k&#65533;&&#65533;O&#65533;Z&#65533;&#65533;jn&#65533;ze%&#65533;H
&#65533;&#65533;&#65533;X&#65533;)0k&#1702;3&#65533;C[&#65533;&#65533;X&#65533;&#65533;)&#65533;&#65533;&#65533;&#65533;49&#65533;&#65533;&#534;&#65533;&#65533;&#65533;k8&#65533;&#65533;H&#65533;V[&#65533;NH&#65533;8&#65533;&#65533;&#65533;^&#65533;&#65533;R&#65533;&#65533;&#65533;&#591;}i&#65533;&#65533;9&#65533;&#65533;&#65533;Xp)p\&#65533;p@&#65533;w&#65533;
q[@&#65533;7&#65533;&#65533;Z&#65533;&#65533;&#65533;i&#65533;3lj&#65533;&#65533;K&#65533;(&#65533;&#65533;{&#65533;c&#34703;&#65533;9k&#65533;Ky&#65533;V&#65533;&#65533;6&#65533;&#65533;x&#65533;&#65533;j&#65533;MY&#65533;A:&#65533;&#65533;&#65533;L&#65533;&#65533;G&#65533;_&#65533;&#65533;ze&#672;y&#65533;&#65533;kZ&#65533;P)&#65533;&#65533;;Z&#65533;&#65533;&#65533;g&#65533;&#65533;Ct&#65533;epV&#65533;z&#65533;&#65533;&#65533;w&#65533;xl &#65533;+&#65533;&#65533;Y&#65533;&#65533;&#65533;&#65533;H&#65533;&#65533;&#1762;&#65533;&#65533;&#65533;&#65533;H&#65533;y&#65533;k9&#65533;I&#65533;B&#539;&#65533;W&#65533;Jx&#65533;&#65533;&#65533;&#65533;&#65533;&#1649;$Z&#65533;6&#804;&#65533;&#65533;&#65533;g&#65533;%&#65533;RP%@V&#65533;&#65533;&#65533;&#65533;H&#1493;&#65533;&#65533;/3&#65533;o&#65533;5&#1546;[&#65533;&#373;Y~&#65533;L&#65533;&#65533;&#65533;[&#65533;e&#65533;&#65533;&#65533;h&#65533;&#65533;~&#65533;&#65533;&#65533;&#65533;j&#65533;l&#65533;{9&#65533;&#65533;&#42380;{&#65533;&#65533;&#65533;)&#65533;&#1725;h[&#65533;&#65533;(&#65533;BJ&#65533;&#65533;&#637;&#65533;l&#65533;&#65533;&#65533;1|&#65533;&#65533;|&#65533;&#65533;&#65533;	
&#65533;&#65533;&#65533;[&#65533;&#65533;a&#568;&#65533;&#65533;&#65533;&#65533;&#65533;)&#65533;ei &#65533;&#65533;&#65533;&#65533;
~&#65533;&#65533;&#65533;\&#65533;<&#65533;&#65533;&#65533;&#65533;&#65533;&#65533;G&#65533;z&#65533;&#65533;I&#65533;&#65533;HI&#65533;&#65533;&#515;&#65533;H&#65533;&#65533;&#65533;XX&#65533;#Y&#65533;^&#65533;&#65533;&#65533;&#65533;&#65533;&#65533;&#65533;&#65533;&#65533;&#44482;L&#65533;&#65533;(&#65533;&#65533;&#65533;
&#65533;&#65533;=&#65533;f&#65533;&#65533;&#828;&#65533;&#65533;k&#65533;&#65533;z{&#65533;)&#65533;<&#872;:&#604;RK&#65533;&#65533;&#700;0&#598;&#65533;)&#65533;&#65533;&#65533;8&#65533;C&#65533;&#65533;L&#630;P&#65533;&#65533;{&#65533;+&#65533;{&#65533;9
&#65533;&#65533;X&#65533;&#65533;k&#1228;+9}&#65533;&#65533;&#1670;&#65533;ER&#65533;E&#65533;&#65533;b&#65533;W&#65533;&#65533;&#65533;M&#65533;&#65533;1&#690;&#65533;,&#65533;$&#65533;&#65533;R&#65533;&#65533;&#65533;&#65533;d|&#65533;YH&#65533;X&#65533;&#65533;}&#65533;L&#65533;&#65533;&#65533;&#65533;&#65533;&#65533;[)&#65533;&#65533;;&#65533;&#65533;	&#65533;u=&#65533;&#65533;&#65533;w&#65533;&#65533;sy&#65533;U&#65533;&#65533;&#65533;&#65533;:d@]&#65533;z&#65533;&#65533;&#65533;
GM&#65533;&#860;&#65533;&#65533;X&#65533;Uj&#65533;&#65533;)&#65533;&#65533;	}!&#65533;&#1033;&#65533;&#65533;&#65533;&#65533;J&#65533;&#65533; =&#65533;8&#65533;	&#65533;wy&#65533;&#65533;Z&#65533;&#65533;&#65533;M&#65533;&#1214;Y&#65533;&#65533;\&#65533;O&#65533;=&#65533;K|&#65533;+~&#65533;&#65533;&#65533;k&#65533;&#65533;&#65533;&#1530;Q&#1028;&#65533;&#65533;9|,h&#65533;&#65533;&#1310;&#65533;&#65533;&#65533;&#1295;&#552;&#65533;<&#65533;hi&#65533;&#65533;|&#65533;O&#65533;&#65533;&#65533;&#65533;&#65533;&#65533;&#65533;[&#65533;MH&#65533;&#65533;&#65533;&#65533;&#1632;&#1905;{	&#899;&#65533;&#65533;&#65533;k&#65533;p]&#65533;UJ&#65533;&#65533;&#65533;&#65533;`&#65533;&#65533;CMa&#65533;&#65533;f&#65533;-&#65533;&#65533;&#65533;&#65533;J&#65533;&#65533;&#65533;+&#65533;0:&#65533;&#394;&#65533;;&#65533;&#65533;\H&#65533;&#65533;&#65533;{i&#65533;&#22299;.&#1278;&#1653;&#65533;\&#65533;{H&#65533;ui&#65533;&#65533;&#615;}&#65533;&#65533;8&#65533;&#65533;9&#65533;&#65533;&#65533;&#65533;|&#65533;&#65533;&#65533;*&#1025;<&#65533;|&#65533;&#58197;&#1912;&#65533;&#65533;&#65533;&#11714;$&#65533;}~c&#65533;&#65533;&#65533;&#65533;&#65533;D8&#65533;&#875;7&#65533;&#65533;&#65533;&#65533;,&#65533;&#65533;&#65533;&#859;&#65533;&#65533;&#65533;-&#1561;j&#65533;&#65533;&#65533;&#65533;&#65533;&#65533;&#65533;&#65533;)>&#65533;J&#1762;&#65533;&#65533;[&#65533;&#65533;&#65533;&#65533;&#65533;5&#65533;
l&#65533;}V&#65533;W&#65533;&#1228;&#65533;K&#65533;^I&#65533;&#65533;l&#65533;&#65533;&#65533;&#65533;F
&#65533;p&#1639;&#65533;Y&#65533;&#65533;X&#65533;&#1673;%\&#65533;&#65533;&#65533;eM&#65533;&#61194;F&#1567;x8&#65533;(&#1846;~&#65533;&#65533;&#65533;&#65533;&#1665;&#65533;&#65533;&#65533;(&#65533;&#65533;&#65533;&#65533;&#65533;&#65533;[&#65533;s&#65533;&#1034;
&#65533;K|6(&#65533;y&#65533;&#65533;&#65533;/&#65533;&#65533;.	&#65533;&#65533;Y&#65533;n&#65533;&#65533;&#65533;&#65533;&#52004;&#65533;&#65533;=&#65533;&#65533;]&#65533;!&#65533;&#65533;&#65533;3&#65533;&#65533;w&#65533;&#65533;&#65533;&#65533;&#65533;P&#65533;&#65533;&#65533;Z&#65533;&#65533;&#65533;2&#65533;&#209;~&#65533;&#65533;&#65533;&#65533;X&#65533;&#65533;8&#65533;^&#593;n&#926;&#746;&#65533;/&#65533;o
&#65533;&#65533;7&#65533;&#65533;-&#65533;o&#65533;&#65533;>&#65533;&#65533;$&#65533;&#65533;&#65533;&#65533;&#65533;&#65533;Z&#65533;d|&#65533;g&#1811;g&#65533;&#65533;&#65533;&#65533;j&#65533;&#65533;
Z&#65533;&#65533;&#65533;&#65533;&#65533;&#65533;,&#65533;&#65533;&#65533;U>&#65533;&#65533;n&#65533;"&#65533;{&#65533;&#65533;I&#65533;&#65533;&#65533;&#65533;&#65533;|&#65533;&#65533;&#65533;&#65533;&#636;&#919;&#65533;&#65533;&#65533;[&#1881;&#65533;&#65533;a&#65533;&#1622;&#65533;&#1707;&#65533;&#65533;&#65533;&#65533;Z&#65533;&#65533;&#65533;&#65533;&#65533;&#186;&#65533;&#65533;&#65533;&#65533;&#65533;&#65533;&#65533;{&#65533;&#65533;&#65533;&#65533;X&#65533;Z$&#65533;&dHf&#65533;h&#65533;&#65533;j&#65533;&#65533;f&#65533;
&#65533;&#65533;&#65533;pBr&#65533;
pO&#65533;#t&#65533;&#65533;By&#65533;&#65533;z&#65533;&#65533;DE	&#65533;B&#65533;?&#65533;&#65533;_&#65533;&#65533;&#65533;&#65533;@&#65533;&#65533;&#65533;&#65533;&#65533;&#65533;&#65533;&#65533;&#65533;D&#65533; &#65533;&#65533;?&#65533;&#65533;&#65533;&#65533;&#65533;&#65533;&#65533;&#65533;&#65533;&#65533;:&#65533;&#65533;&#65533;&#65533;o&#65533;C&#65533;&#65533;&#65533;+&#65533;W&#65533;&#65533;-
#&#65533;
$&#65533;&#65533;$&#65533;&#65533;&#65533;&#65533;&#65533;&#65533;&#65533;&#65533;
&#65533;/&#65533;&#65533;O&#65533;&#65533;&#65533;&#65533;&#65533;&#65533;
&#65533;/&#65533;&#65533;&#65533;&#65533;&#65533;&#65533;&#65533;&#65533;&#65533;&#65533;?R&#65533;&#65533;&#671;&#65533;&#65533;&#65533;&#65533;&#65533;_&#65533;&#65533;&#65533;#%&#65533;&#65533;O&#65533;&#351;&#65533;&#65533;&#65533;&#65533;oR&#65533;&#65533;?S&#65533;&#65533;
&#65533;p&#65533;/=&#65533;_&#65533;%&#65533;&#65533;.&#65533;
E5&#65533;R&#65533;oR&#65533;OR&#65533;&#65533;&#65533;U>&#65533;&#65533;>&#65533;&#214;n$eq&#65533;&#65533;@&#65533;(J&#65533;@P&#65533;
&#65533;&#65533;p&#65533;&#198;.&#65533;&#65533;&#65533;EQA9d&#65533;&#65533;&#65533;&#462;!	&#65533;&#65533;&#65533;1&#65533;D&#65533;#U&#65533;4&#594;&#65533;&#330;-O^&#65533;&#65533;MY&#65533;&#65533;e&#65533;(&#65533;&#65533;&#863;A&#666;Ut&#65533;K&#65533;[&#65533;&#65533;&#65533;&#65533;IP&#65533;&#65533;L&#65533;:U&#65533;&#65533;G&#65533;&#40586;&#65533;j&#1371;3gn&#65533;I&#65533;,&#1329;f&#65533;Z&#65533;&#65533;,&#1717;c&#65533;&#65533;&#65533;(V&#65533;&#1747;&#65533;&#65533;&#65533;&#65533;&#65533;]&#65533;}{Xp&#65533;&#65533;gO&#65533;
FX-&#2039;n&#65533;
&#65533;&#65533;h&#1096;w&#65533;2$Yp&#1327;T&#65533;&#65533;&#1146;&#65533;&#65533;&#65533;&#65533;S&#65533;&#65533;e&#65533;Z,&#1959;l&#65533;&#65533;}:&#65533;5&#65533;l&#1784;&#65533;&#65533;&#65533;;6&#65533;&#65533;v&#65533;&#65533;&#65533;&#65533;pn&#65533;<&#65533;B5+XC&#65533;t&#65533;&#65533;f+&#65533;&#65533;e&#65533;/&#65533;v&#65533;&#65533;6&#65533;&#1319;&#65533;&#65533;&#65533;5u[&#17423;G?&#65533;&#1917;&#65533;&#1010;&#65533;&#927;M&#65533;&#65533;&#65533;&#65533;&#65533;5&#65533;&#65533;8&#65533;{&#983;&#65533;&#65533;h&#65533;](K&#65533;&#65533;dc(&#716;J&#65533;&#65533;&#65533;V&#65533;M&#65533;&#65533;&#65533;&#65533;I&#65533;&#65533;*&#65533;&#65533;&#65533;R+c&#65533;p[o8&#65533;;&#65533;&#65533;X&#65533;&#65533;&#65533;&#65533;|S&#65533;E&#65533;\$&#65533;7PRQ&#1079;&#65533;&#65533;k;cv&#65533;&#65533;&#65533;*l&#65533;:&#65533;d&#65533;Q>&#65533;P4&#65533;&#65533;&#65533;&#65533;J+&#65533;M=C&#65533;&#65533;7&#65533;QK&#65533;(&#65533;&#65533;=&#65533;t3&#65533;&#53787;?%&#65533;&#65533;l&#65533;`(&#65533;n&#65533;]&#65533;&#65533;Y&#65533;&#65533;&#65533;8&#65533;&#65533;d&#65533;&#65533;6<&#65533;C'|&#65533;K!&#65533;&#65533;Fo&#65533;&#65533;&#65533;&#65533;D&#65533;&#65533;&#65533;&#65533;&#65533;b1&#65533;D&#65533;&#65533;1Rk#&#65533;G&#65533;&#65533;&#65533;4.QR!&#65533;(Zf5@HOn&#65533;=&#65533;&#686;<0&#825;vd1I&#65533;r&#757;&#65533;;&#65533;&#65533;&#65533;1E&#1275;sF&#65533;JdS&#65533;&#65533;b&#65533;@B&#65533;R.&#65533;hQ&#65533;&#65533;A&#65533;&#65533;&#65533;VE&#65533;&#65533;S&#1325;Kom&#65533;>A&#65533;C&#65533;&#65533;^&#65533;LTUHL2&#65533;&#65533;&#65533;U&#895;^e&#65533;]&#65533;{WE&#65533;&#65533;9R&#65533;&#65533;fS%&#1769;&#65533;c&#65533;(e=&#65533;K&#65533;v&#65533;r&#65533;&#65533;&#65533;7U&#65533;R&#65533;bT9W&#65533;&#65533;&#65533;o&#784;o&#65533;&#65533;ey&#65533;,&#897;edBA%T(&#65533;&#65533;&#1653;&#65533;&#65533;&#65533;U&#65533;P;&#65533;S&#65533;&#65533;X&#65533;+Nv&#65533;EA&#65533;&#1559;b:.&#65533;d}=&#65533;qjG&#65533;U&#65533;&#65533;^N=&#65533;&#65533;w9&#65533;M/w-8K&#65533;&#65533;&#65533;[)&#65533;
&#65533;&#65533;&#65533;|&#1005;&#65533;>&#65533;J&#65533;&#65533;&#1720;_&#65533;&#635;]KN(&#65533;&#65533;&#65533;Ks&#65533;{KY&#144;s$&#65533;c&#65533;;&#65533;P&#65533;	O&#65533;&#65533;x&#65533;&#65533;&#65533;)&#65533;1^&#65533;(MMc&#65533;,WRugR&#343;&#65533;&#65533;F&#65533;U&#65533;&#65533;Q:&#65533;&#65533;6&#65533;F&#65533;DE&#65533;&#65533;+L,&#781;&#65533;"&#65533;&#65533;	&#65533;	&#65533;R&#65533;&#65533;&#65533;&#65533;F&#65533;{k&#65533;&#65533;&#65533;`&#65533;&#65533;X&#65533;-9XB&#65533;7&#65533;&#429;a&#1999;z&#65533;D&#65533;[&#65533;&#65533;&#65533;V%&#65533;&#65533;k&#65533;&#65533;J&#65533;&#65533;&#65533;&#65533;0)&#65533;&#65533;gB&#65533;&#65533;&#65533;&#65533;E^J&#65533;`p&#65533;1&#65533;(]&#65533;&#65533;M&#65533;&#65533;&#65533;3&#65533;m&HE&#65533;@6P&#65533;&#65533;&#65533;-XA^P&#65533;&#65533;`Z&#65533;&#65533;&#65533;B@"$aR&#65533; :&#65533;&#65533;*!S&#65533;&#65533;&#65533;p&#65533;DaP&#65533;&#65533;p7&#65533;aux&#65533;&#65533;p&#65533;p@o&#65533;
$~&#65533;&#65533;K\b+&#65533;&#65533;D qL\ &#65533;xE,fq&#65533;&#65533;&#65533;&#65533;<&#65533;0&#65533;P3&#65533;&#65533; ,&#65533; &#65533; &#65533; 0&#65533;&#65533;q&#65533;&#65533;&#65533;hG9&#65533;&#65533;&#65533;h&#65533;c&#65533;&#65533;G6&#65533;Q&#65533;ld&#65533;i&#65533;BR@&#65533;!&#65533;&#65533;&#65533;?&#65533;&#65533;&#65533;h&#65533;&#65533;#`HKZ&#65533;&#65533;$&#65533;IPb&#1165;&#65533;<c&#65533;&#65533;G4&#65533;Q&#65533;it&#65533;&#65533;X&#65533;&#1171;&#65533;&#65533;e$S&#65533;&#65533;&#65533;-&#65533;[&#65533;&#65533;&#65533;n&#65533;H &#65533;&#65533;&#65533;&#65533;d$1&#65533;)Hc&#65533;&#65533;&#65533;&#65533;e3&#65533;&#65533;&#65533;Z&#65533;&#1252;f5i&#65533;g&#65533;:&#65533;&#65533;&#1444;&&#65533;b@&#65533;1mU&#65533;&#65533;(>&#65533;Mt&#65533;S&#65533;&#65533;dg;&#65533;&#65533;&#65533;fr&#65533;,&#65533;&#720;.&#65533;&#65533;&#65533;8 &#65533;&#65533;&#65533;g?&#65533;&#65533;O&#65533;&#65533;&#65533;&#65533;&#65533;&+Q&#65533;&#65533;&#65533;&#65533;c@&#65533;P&#65533;F&#65533;&#65533;c=+&#65533;&#65533;{&#65533;&#65533;4c&#65533;9%&#65533;Q&#65533;&#65533;T&#65533;$&#65533;@&#65533;RPqzH&#65533;&#65533;Y+&#65533;8R&#65533;&#65533;T&#65533;&#65533;&#65533;&#65533;F,&#65533;'&#65533;^N&#65533;!&#65533;(:S&#65533;U&#65533;&#65533;,)A&#65533;gP&#65533;*m)&#65533;P&#65533;&#65533;T&#65533;&#65533;&#65533;&#65533;'&#65533;&#65533;&#65533;r&#65533;'o&#65533;&#348;Q&#65533;jWGZ&#1299;5&#65533;&#65533;!&#65533;>&#65533;zV&#65533;:&#65533;&#65533;&#65533;eyIN2z4&#65533;s&#65533;+;&#65533;&#592;&#65533;j&#65533;#k>&#65533;&#65533;W&#65533;r3&#65533;&#65533;=u&#65533;UD&#65533;&#65533;elc&#65533;&#65533;&#65533;&#65533;&#65533;L&#65533;&#65533;=&#65533;((&#65533;E&#65533;:V&#65533;&#65533;&#65533;j(&#65533;j&#65533;&#65533;v+4&#65533;h&#65533;""&#65533;&#65533;&#870;&#65533;&#65533;&]&#65533;d&#65533;*&#65533;Hh&#65533;&#65533;&#65533;&#65533;m]k*&#65533;z&#65533;&#65533;C&#65533;&#65533;&#65533;"&#65533;&#65533;&#65533;&#65533;V&#65533;Q&#65533;k(PJ&#65533;&#65533;T"+&#65533;&#65533;Df&#65533;&#65533;\&#65533;V&#65533;aE[w&#65533;!I,&#65533;&#65533;&#65533;nw&#65533;: &#65533;&#65533;&#65533;n&#65533;&#65533;&#65533;&#65533;d&#65533;&#65533;&#65533;&#65533;#.&#65533;M&#65533;&#65533;&#65533;&#65533;&#65533;x&#65533;{Q&#65533;b5&#65533;&#65533;&#65533;&#65533;#p	&#65533;&#65533;&#65533;D}i&#65533;&#65533;54&#14660;&4	M
X&#65533;50y&#65533;&#65533;&#1135;T&#65533;&#65533;&#65533;0D&#65533;;&#65533;Y &#1596;c&#65533;x&#65533;H&#65533;&#65533;+&#65533;'}&#65533;"b&#65533;&#65533;65&#65533;&#65533;/,&#65533;&#65533;b&#65533;C,
&#65533;qz^1&#65533;&#65533;(&#65533;&#65533;q&#65533;&#65533;&#65533;_&#65533;&#65533;%&#65533;.&#65533;&#65533;kd(S&#65533;&#65533;E)&#65533;&#65533;&#65533;&#65533;&#65533;&#65533;&#65533;Q&#65533;r3&#65533;Le%&#65533;&#727;&#65533;p&#65533;&#65533;&#65533;&#65533;6N9&#65533;arh&#65533;&#65533;&#65533;3&#505;&#65533;&#65533;Lae\&#65533;&#65533;lY&#65533;q.p$"W&#65533;&#687;M&#859;gQ&#65533;='&#65533;&#65533;&#65533;&#65533;-&#65533;&#65533;6&#65533;&#65533;*&#65533;&#1139;&#65533;&#65533;L&#65533;&#65533;&#65533;7lV&#65533;T&#65533;hK&#65533;y &#65533;&#65533;&#65533;#4iQ:&#65533;{^#&#65533;}&#65533;&#65533;[|1&#65533;&#65533;.&#65533;uh	M&#65533;x&#65533;r &#65533;&#65533;&#65533;j!&#65533;&#1727; &#65533;&#65533;&#65533;&#65533;&#65533;j&#65533;d&#65533;&#65533;Ro&#65533;)QlQ&#65533;vC&#65533;d30\&#65533;&#65533;&#65533;&#1469;&#65533;6&#65533; &#65533;&#65533;E(;<j(&#65533;&#65533;d&#65533;4&#65533;1&#65533;s&#65533;&#65533;&#65533;&#65533;:&#65533;h0&#65533;&#65533;&#65533;&#65533;&#65533;m&#65533;;&#65533;&#462;&#65533;&#65533;C&#65533;&#65533;X&#65533;&#65533;_&#65533;&#65533;&#65533;&#65533;/&#65533;H}GY&#65533;&#65533;n&#65533;&#65533;-fl&#65533;&#65533;&#65533;	&#65533;2&#65533;K&#65533;o&#65533;&#65533;Q&#65533;m&&#65533;&#65533;&#65533;M&#65533;/\&#65533;&#65533;&#65533;&#65533;&#65533;%=&#65533;&#65533;/b&#65533;&#65533;&#65533;E&#65533;&#65533; \&#65533;&#65533;xi(&#65533;&#9651;&#65533;&#65533;/&#65533;&#65533;k&#65533;&#65533;K&#65533;&#65533;&#65533;&#65533;&#65533;w6NkIlB+&#65533;:&#65533;&#65533;&#65533;&#65533;X&#65533;&#65533;&#65533;&#65533;&#65533;&#65533;&#65533;&#65533;&#65533;&#65533;&#65533;O&#65533;&#829;rt&#65533;Z}&#65533;&#65533;&#65533;&#65533;&#65533;	&#65533;k&#65533;&#65533;&{i&#65533;^v&#65533;&#65533;F&#65533;9U&#65533;^&#65533;H|&#65533;&#1877;;~{q&#65533;K|&#65533;q'z&#65533;^w&#65533;&#65533;&#65533;&#65533;p&#65533;q&#65533;v&#65533;&#65533;&#54039;&#65533;&#65533;:&#65533;&#65533;|&#65533;o|&#65533;&#65533;^]D&#65533;&#65533;|-O&#65533;O&#65533;&#65533;p&#65533;{z&#65533;B&#145404;&#65533;&#65533;2x&#65533;&#65533;NZ&#65533;&#65533;m&#65533;{&#65533;g&#65533;+&#65533;&#65533;}R&#65533;&#65533;&#65533;=&#65533;1&#65533;J&#65533;y&#65533;&#65533;x/>&#65533;&#65533;&#65533;}&#65533;~r&#65533;~&#65533;&#65533;_>&#65533;&#65533;&#65533;&#65533;&#65533;&#65533;&#65533;>&#65533;/>&#65533;&#65533;C&#65533;&#65533;&#65533;-&#65533;e&#65533;]l%&#65533;&#65533;&#65533;&#65533;&#1663;&#65533;&#65533;&#65533;&#65533;&#65533;&#65533;&#65533;&#65533;&#65533;&#65533; 7&#218;&#65533;&#65533;&#65533;=&#65533;K&#65533;&#65533;&#65533;/&#65533;&#1276;&#65533;;&#65533;&#65533;&#65533;=d&#65533;<&#65533;s&#65533;&#65533;J&#65533;;+@&#65533;@&#450;&#65533;&#65533;&#65533;@&#65533;&#1226;
&#65533;&#65533;&#65533;&#65533;&#65533;&#65533;?&#65533;#A&#65533;&#65533;&#65533;&#65533;8
TA&#65533;2&#65533;k&#65533;&#65533;&#65533;&#65533;&#65533;2&#65533;@(A&#65533;A\A&#65533;&#65533;&#65533;&#65533;&#65533;+&#65533;@&#65533;&#65533;,&#174;&#65533;A&#65533;&#766;&#65533;cB&#65533;:&#165;&#65533;<%&#65533;&#185;r&#65533;&#65533;&#196;&#65533;&#65533;&&#65533;A&#65533;&#65533;$&#65533;A&#65533;&#65533;B&#65533;&#65533;&#65533;G&#65533;.4C&#65533;&#65533;B&#65533;B&#65533;&#65533;&#65533;c&#65533;3B&#65533;&#65533;.&#65533;B9|*7L&#65533;1&#65533;B&#65533;&#232;&#65533;&#65533;&#65533;&#65533;D&#65533;rC]&#65533;A?,CC&#65533;&#65533;?&#65533;RC<lD&#65533;r&#65533;&#65533;;4@J<D:t8]&#65533;&#65533;&#65533;[&#65533;M&#65533;)K&#316;>&#65533;&#65533;Q&#65533;&#65533;&#65533;O&#65533;&#65533;L&#345;*Ez#&#65533;S&#65533;CX&#65533;&#65533;N&#65533;EPT&#65533;W&#65533;E&#65533;&#65533;E4&#65533;&#65533;&#65533;&#65533;C_&#65533;E:,&#65533;&#65533;r&#65533;,Fc\&#65533;&#65533;>&#65533;[&#65533;%dF&#65533;&#65533;?O&#65533;&#65533;L&#65533;Ej&#65533;(`F^d&#65533;m&#65533;&#65533;,9l&#65533;&#65533;I&#455;&#65533;&#65533;hDEt&#65533;&#65533;\&#65533;r&#65533;&#65533;el&#456;RG+$&#65533;i&#65533;&#65533;~GxT&#65533;B&#65533;&#65533;&#65533;F>Fp&#512;|GZ&#65533;s4H~&#65533;{&#65533;F&#65533;t(~l&#65533;A$&#65533;&#65533;H&#65533;x&#65533;&#65533;Z&#65533;D&#65533;&#65533;G&#65533;&#65533;G&#851;&#65533;&#65533;<Hg&#65533;&#65533;&#1315;H5&#65533;&#427;&#65533;&#65533;lI&#65533;|I&#65533;&#65533;I&#65533;&#65533;I&#65533;&#65533;&#601;&#65533;&#65533;&#65533;I&#65533;&#65533;&#65533;&#65533;&#65533;I&#65533;&#65533;&#65533;&#65533;I&#65533;&#65533;&#65533;&#65533;&#65533;<&#672;&#65533;&#65533;&#65533;$J&#65533;<&#678;4&#679;<J&#65533;&#65533;&#65533;4J&#65533;&#65533;J&#65533;&#65533;JJ&#65533;&#65533;&#65533;J&#65533;&#65533;&#685;&#65533;J&#65533;K&#65533;,K&#65533;&#65533;&#65533;pC&#65533;&#65533;TI|+5&#65533;|K&#65533;&#65533;K&#65533;&#65533;K&#65533;&#65533;K&#65533;&#65533;Km&#756;&#65533;&#65533;.&#65533;&#65533;&#65533;&#65533;j&#765;&#65533;K&#65533;&#65533;K&#65533;&#65533;6&#65533;&#65533;.|K&#831;|5&#65533;&#65533;&#65533;|L&#332;L&#65533;\&#786;d&#65533;rCI&#65533;DK&#65533;&#65533;L&#65533;&#65533;L&#65533;&#65533;L&#65533;M&#65533;&#65533;&#65533;T:&#65533;&#65533;&#65533;&#65533;$M&#65533;\M&#65533;$&#884;&#65533;=]T&#65533;&#1436;M&#1708;M&#1788;M&#65533;&#65533;M&#65533;&#65533;&#65533;&#65533;&#829;&#65533;&#65533;&#65533;&#65533;M&#65533;&#65533;N&#65533;,N&#65533;4&#65533;&#65533;<&#65533;Y|&#65533;&#65533;;N&#65533;|N&#65533;N&#65533;LK&#251;L>L&#65533;l&#65533;N&#65533;&#65533;N&#65533;&#65533;N&#65533;L&#65533;r&#65533;&#458;\D&#65533;,O&#65533;<O&#65533;&#65533;&#851;&#65533;&#65533;&#65533;DO&#65533;|O&#65533;tM&#65533;d&#65533;&#65533;&#65533;O&#65533;&#65533;O&#65533;T&#65533;&#2044;
&#65533;4G&#65533;&#65533;O uO&#65533;F&#65533;P=&#65533;&#65533;&#65533;O&#65533;&#65533;&#65533;&#65533;DP}P&#65533;&#65533;&#65533;&#24836;&#65533;&#65533;&#65533;P&#65533;P&#65533;P&#65533;QQ-QQG@QMQ&#65533;&#65533;u&#65533;Q&#65533;Q&#65533;Q&#65533;&#65533;Fp&#65533;&#65533;Qm&#65533;Q R!&#65533;QO &#65533;F(R$MROXR&mR'}RO&#65533;&#65533;%&#65533;&#65533;(&#65533;R)&#65533;&#65533;(&#65533;RK&#65533;R.&#65533;R/&#65533;&#65533;&#65533;SP]&#65533;o&#65533;8S4MS5]S&#65533;6mS7}S8&#65533;S9&#65533;S:&#65533;S;&#65533;S<&#65533;&#65533;7u&#65533;&#65533;T&#65533;F&#65533;S@TATB-TC&#65533;F&#65533;&#65533;&#65533;d&#65533;&#65533;&#65533;&#65533;C}TH&#65533;TI&#65533;&#65533;GM&#65533;&#65533;&#1302;&#740;&#65533;&#65533;pTJ&#65533;TO&#65533;TP&#65533;TK&#65533;g&#65533;&#65533;&#65533;&#65533;GNUU]UVmU6U&#65533;(&#65533;&#65533;xKUW&#65533;U\&#65533;&#65533;JU&#65533;&#65533;&#65533;S&#65533;<[&#65533;UaVb&#65533;SX&#65533;&#65533;&#1572;&#65533;M-VfmVg=&#65533;c&#65533;&#65533;&#65533;$&#65533;_&#65533;AGxVl&#65533;&#65533;[&#65533;&#65533;&#65533;U&#65533;&#1290;`&#65533;VqWH&#65533;&#65533;RM&#65533;j%&#65533;p%WvmW=5W&#65533;&#65533;o]&#65533;uuW{&#65533;W8&#65533;W&#65533;Se&#1354;k&#65533;W&#65533;X7&#65533;W&#65533;K&#65533;y&#65533;W&#65533;MXw%&#1577;XT_&#65533;&#65533;UX&#65533;&#65533;W&#65533;5&#65533;&#65533;^=&#1545;&#65533;X{&#65533;&#65533;i&#65533;&#65533;E&#65533;X&#65533;Ym&#65533;X&#65533;H&#65533;Y&#65533;&#65533;V&#65533;&#65533;&#65533;t]D&#65533;MY&#65533;V&#65533;&#65533;&#65533;h&#65533;?&#65533;&#65533;A&#65533;&#65533;Y&#65533;U&#1354;C&#65533;&#65533;&#919;&#65533;Y&#65533;]&#1369;&#65533;&#65533;&#65533;%&#224;Z&#65533;&#65533;&#1310;&#65533;&#65533;&#65533;&#65533;&#263;&#1701;&#65533;ZP&#65533;&#65533;ctLeLZ&#65533;&#65533;ZC]Y&#65533;eT&#65533;&#65533;X&#65533;&#65533;r=&#423;=Z&#65533;%[&#65533;-&#1318;&#65533;&#1704;[&#65533;][&#65533;&#65533;S&#65533;&#65533;T&#65533;r&#65533;y&#65533;&#1785;&#65533;&#65533;7&#65533;&#1715;[y&#65533;[&#65533;\5&#65533;[R&#65533;8&#65533;&#65533;X&#65533;%\&#65533;&#65533;&#65533;&#65533;m&#65533;&#65533;[\&#65533;\&#205;&#1356;&#65533;[&#349;\&#65533;}U^u[&#525;7&#65533;&#65533;\&#65533;&#65533;\	&#65533;&#1852;]&#65533;E &#493;&#183;&#65533;&#65533;]&#65533;&#65533;%&#1221;&#65533;&#65533;&#65533;&#65533;&#1349;&#65533;&#65533;-&#65533;&#1069;&#1901;&#65533;&#65533;z&#65533;]&#65533;&#65533;&#65533;&#65533;&#65533;&#65533;&#65533;&#485;]&#65533;%\&#65533;&#65533;/&#65533;&#65533;&#65533;&#65533;%&#65533;Z ^&#1413;&#65533;L&#65533;&#65533;&#65533;m&#1953;M&#65533;&#65533;e&#65533;o}&#65533;&#65533;&#1949;}^&#65533;&#65533;M&#65533;5^&#65533;]&#65533;&#65533;^&#65533;-_&#65533;&#65533;&#245;&#65533;&#65533;&#65533;N3U&#2037;&#65533;&#65533;&#65533;[^&#1493;&#65533;&#65533;&#65533;^&#65533;&#366;&#65533;&#1354;&#65533;&#65533;&#2033;&#65533;_L&#65533;_&#65533;&#65533;^ Y&#65533;&#65533;\&#65533;c&#65533;&#65533;]&#65533;=&#65533; &#65533;Z&#65533;^&#65533;&#65533;V&#65533;.&#65533;
&#65533;&#65533;&#65533;&#65533;&#65533;&#65533;&#65533;&#65533;&#65533;&#360;&#65533;&#65533;&#65533;&#65533;]&#65533;&#65533;&#65533;&#65533;&#65533;	f^VZ&#65533;M&#65533;^&#65533;&#65533;&#65533;`N_&#65533;&#65533;&#65533;&#65533;&#65533;&#65533;ZO`&#65533;&#65533;}&#65533;&#65533;b&#65533;&#65533;&#65533;_&#65533;;&#65533;Vb&#65533;&#65533;&#65533;&#65533; `k&#65533;&#9789;`iu&#65533; &#65533;(&#65533;b&#65533;&#65533;b&#65533;E&#65533;P&#65533;&#65533;&#65533;b0&#65533;X&#65533;-6&#65533;&.ayD&#65533;4VX1+F&#65533;8&#65533;5~&#65533;6\l3c&#65533;&#13341;&#65533;:.&#65533;&#65533;c@&#65533;&#65533;&#65533;b&#65533;C&#65533;XA&c&#65533;&#65533;cCnd&#65533;&#65533;c&#65533;Td'&#65533;bJ&#65533;XK&#65533;`&#65533;?8&#65533;dwM&#65533;=n&#65533;2&#65533;bQN&#65533;N&#65533;*&#65533;&#65533;&#65533;;&#65533;TXK^&#65533;.&#65533;7X&#65533;e&#65533;]&#65533;&#65533;u&#65533;fd\&#65533;WR&#65533;&#65533;>&#65533;&#65533;P&#65533;em&#65533;&#65533;&#65533;&#65533;A&#65533;&#65533;b6flf&#65533;e&#65533;v&#65533;vE&#65533;#&#65533;&#65533;&#65533;f&#65533;&#65533;f&#65533;&#65533;-&#65533;cW^&#65533;m&#65533;&#65533;b&#65533;#&#65533;&#65533;pffrfWo&#65533;N&#789;&#65533;'&&#65533;u&&#65533;vV&#65533;t&#65533;q&#65533;g]&#65533;&#65533;Kgl~c}Wsf&#65533;1&#65533;&#65533;2&#65533;&#65533;>&#65533;&#65533;}g&#65533;&#65533;&#65533;&#65533;V~&#65533;&#65533;tF&#65533;&#65533;&#65533;~&#1416;&#65533;>&#65533;d&#65533;&#65533;&#65533;n&#65533;&#65533;&#65533;Sg&#65533;&#65533;&#65533;&#65533;&#65533;hn&#65533;if&#65533;he&#65533;&#65533;[FibUi&#65533;]&#65533;via&#65533;&#65533;V6h&#65533;&#517;&#65533;&#65533;&#65533;\&#65533;i&#65533;&#65533;ZxN/|&#65533;&#65533;a&#65533;&#65533;F[&#65533;&&#65533;^&#65533;tFe&#65533;^j&#65533;&#65533;&#65533;&#65533;&#65533;U&#65533;>&#65533;&#65533;`6&#65533;&#65533;jW5j&#65533;&#65533;B&#65533;g&#65533;&#65533;&#1323;&#65533;j&#65533;&#708;&#65533;&#65533;U&#65533;&#65533;e&#65533;j&#65533;^&#65533;O`j&#65533;&#65533;j&#65533;~kUe&#65533;{ni&#65533;&#1400;i&#65533;&#65533;&#65533;kO&#65533;k&#65533;&#65533;&#65533;&#65533;&#65533;P&#65533;&#65533;]&#65533;&#65533;t[8&#65533;FlA%l&#65533;^&#65533;&#534;l@U&#65533;d&#65533;&#39342;k&#798;&#65533;&#65533;h&#65533;v&#65533;&#982;T&#65533;&#65533;&#65533;&#65533;N&#65533;L&#65533;&#65533;&#1190;&#65533;&#1038;j&#65533;^&#65533;&#65533;nm;=&#65533;o>[&#65533;&#65533;&#46310;mH}&#65533;&#65533;&#374;X&#65533;f6&#65533;&#65533; &#1934;&#65533;D&#65533;&#65533;&#65533;V&#65533;&#65533;K&#65533;&#65533;
pn&#65533;~&#65533;
&#65533;nF&#65533;&#65533;
&#65533;n&#65533;n&#65533;&#65533;&#65533;O&#65533;&#65533;&#65533;&#65533;&#65533;&#65533;&#65533;&#65533;`&#65533; o&#65533;.o&#65533;o&#65533;O`o&#65533;v&#65533;&#65533;&#65533;&#65533;-m&#65533;/&#65533;oK&#65533;&#65533;-&#65533;R&#65533;&#65533;o&#65533;&#65533;O&#65533;o &#65533;&#65533;%&#65533;op?&#65533;Zh&#65533;_pM&#65533;!}p&#65533;Q&#65533;Q&#65533;p&#65533;QwQuQ&#65533;&#65533;&#65533;J&#65533;&#65533;kF&#65533;&#1340;Kw&#65533;&#65533;\/&#65533;&#65533;&#65533;/&#65533;'L&#65533;q&#65533;l&#65533;&#65533;&#604;q&#308;&#65533;&#65533;q&#65533;K&#65533;&#65533;&#65533;GH&#65533;&#65533;*d&#65533;L&#1244;&#65533;&#65533;<&#65533;&#65533;<r&W9'W&#65533;&#65533;&#65533;&#65533;&#65533;&#65533;MH&#65533;&#65533;&#65533;"&#65533;r-&#65533;MI&#65533;&#65533;&#65533;&#65533;t#&#65533;-s2&#65533;Ot.l&#65533;B&#65533;&#65533;2_&#65533;2Gm&#65533;&#65533;SVs6&#65533;&#65533;"&#65533;&#65533;&#65533;&#65533;k:&#65533;&#65533;-w&#65533; l9&#65533;s@&#65533;&#65533;+&#65533;@/t&#65533;&#65533;R&#65533;m?7tF&#65533;3'&#65533;&#65533;I&#65533;tJ&#65533;tL&#65533;&#65533;K&#65533;tI&#65533;tN&#65533;O&#65533;tPuQuH&#65533;&#65533;R?uL@uH8&#65533;UouWuX&#65533;uY&#65533;uW&#960;U&#65533;u\&#65533;P]&#65533;u^&#65533;\&#65533;u_&#65533; ava&#65533; b&#65533;PM&#65533;&#65533;&#65533;Q=Qh&#65533;RT&#65533;&#65533;>aL&#65533;&#65533;&#65533;~&#65533;&#65533;E&#65533;&#65533;E&#65533;&#65533;&#65533;&#65533;C&#65533;mw&#65533;&#65533;E_&#65533;wC&#65533;&#65533;&#894;iH&#65533;&#65533;&#65533;F&#65533;7&#65533;ln&#65533;Lj&#65533;ms&#65533;&#65533;BU&#65533;A?k&#65533;{&#65533;w&#65533;w6&#65533;D'&#65533;j&#65533;&#65533;s&#65533;@U&#65533;y&#65533;&#65533;&#662;m&#65533;TF r&#65533;8&#65533;&#65533;>&#65533;&#65533;&#65533;S}&#65533;&#65533;c&#65533;~&#65533;&#65533;&#65533;?&#1224;&#65533;9/s&#65533;&#65533;7&#65533;&#65533;x;&#65533;&#65533;;&#1482;&#65533;&#65533;l&#65533;&#65533;&#1232;&#65533;&#65533;&#65533;C&#494;
V0&#65533;&#65533;&#65533;&#65533;
`aJ&#65533;&#65533;&#65533;/&#65533;&#65533;&#65533;y9U&#65533;&#65533;g&#65533;&#65533;&#65533;&#65533;&#65533;&#65533;&#65533;&#65533;&#65533;
&#65533;&#65533;&#65533;&#65533;&#65533;&#65533;S&#65533;&#65533;&#65533;q'y&#65533;Cz&#65533;P&#65533;&#65533;&#65533;&#1254;&#65533;&#65533;&#65533;hy&#65533;&#65533;&#65533;9&#65533;&#65533;&#862;&#65533;&#65533;N&#65533;_&#65533;{8&#65533;y&#65533;_&#65533;&#65533;&#1482;&#65533;g&#65533;5&#65533;z&#65533;/&#65533;E&#65533;x&#65533;[{&#65533;oS&#65533;&#65533;mv{&#65533;&#65533;&#65533;7&#65533;&#65533;&#65533;&#65533;&#65533;7e&#65533;H{&#65533;'|5&#65533;&#65533;u&#65533;&#65533;{&#65533;gS&#65533;w&#65533;&#319;&#65533;&#65533;&#65533;|&#65533;&#65533;y&#65533;&#65533;&#65533;&#65533;&#65533;&#65533;&#471;&#65533;&#65533;oY&#65533;&#65533;&#65533;?g&#65533;&#65533;{G}45|&#65533;/&#65533;&#65533;&#65533;&#65533;&#65533;w&#65533;3&#65533;&#65533;}g6&#65533;&#65533;&#65533;&#65533;&#65533;G|>^&#65533;&#887;}0&#65533;M&#65533;|&#1895;|&#65533;'{&#65533;&#65533;&#65533;xk|&#1095;}&#65533;W&#65533;&#65533;w}&#65533;&#65533;}&#351;&#65533;&#65533;Oz&#65533;&#65533;&#65533;&#65533;lF~&#65533;&#65533; &#65533;g&#65533;&#1152;&#65533;&#65533;&#65533;&#65533;&#65533;8k&#65533;&#65533;&#65533;&#65533;~&#65533;&#65533;k.}&#1695;~&#1287;&#65533;&#65533;&#65533;y&#65533;0&#65533;7&#65533;E&#65533;&#65533;&#65533;o&#65533;&#65533; &#65533;&#495;&#65533;&#65533;&#65533;&#65533;&#65533;&#65533;&#65533;z&#65533;G&#65533;x&#65533;&#65533;&#65533;&#65533;&#65533;~[&#65533;&#65533;&#65533;&#65533;&#65533;&#65533;&#65533;}&#65533;o&#65533;&#65533;(&#65533;zZP&#65533;4I&#65533;&#65533;&#65533;&#65533; &#1367;}&#65533;&#65533;&#65533;&#65533;~&#65533;&#65533;h&#65533;Me"<(f!&#65533;&#65533;&#65533;&#65533;A&#65533;a&&#65533;&#65533; Y@&#65533;q&#65533;&#398;?z	r&#65533;&#530;$O&#65533;L&#65533;r&#65533;&#662;,_&#65533;&#65533;ha&&#858;6o&#65533;&#809;&#65533;&#&#65533;&#65533;&"D&#65533;PA&#65533;@&#65533;&#65533;&#65533;&#65533;&#65533;&#65533;&#934;N&#65533;B&#65533;*u*&#1386;V&#65533;bmZ&#65533;&#355;e 6Q"&#1034;1fM&#65533;v-&#1782;n&#65533;&#65533;&#65533;J&#65533;&#65533;Q&#65533;b&#65533;T&#65533;&#65533;&#65533;&#292;&#65533;n&#65533;x&#65533;&#65533;&#132;N&#65533;x&#65533;&#65533;&#396;;&#65533;y&#65533;&#65533;&#660;/[&#908;ys&#65533;Oz[t&#65533;&#1124;\/N-X&#65533;&#1454;W&#65533;n&#65533;&#65533;&#65533;&#1716;o&#65533;&#65533;m[7&#65533;&#1918;{&#65533;&#891;5&#65533;&#65533;&#399;#O&#65533;&#65533;8&#65533;O&#65533;&#65533;j&#65533;"&#65533;&#65533;&#65533;]&#65533;&#65533;&#65533;&#65533;&#1983;&#65533;/~<&#65533;&#65533;&#65533;&#995;O&#65533;&#1913;v&#65533;GE&#65533;%&#65533;K&#65533;&#65533;&#65533;&#65533;&#65533;&#1007;?&#65533;&#65533;&#65533;&#65533;s&#65533;D&#65533;d_	e&#65533;W&#65533;&#65533;&#65533;&#65533;	4&#65533;&#65533;&#65533;N&#65533; &#65533;Rx&#65533;&#65533;V&#65533;a&#65533;b&#65533;`&#65533;'&#65533;X&#65533;&#65533;&&#65533;&#65533;x&#65533;&#65533;)&#65533;&#65533;&#65533;&#65533;+&#65533;&#65533;"&#65533;3&#65533;Xc&#65533;/&#65533;&#65533;b&#65533;)&#65533;&#65533;`&#65533;&#65533;&#65533;&#65533;C&#65533;x"&#65533;&#65533;hC&#65533;]T&#65533;&#65533;&#65533;3alQ&#65533;VX&#65533;&#65533;&#65533;Yb&#65533;E&#65533;Ub&#65533;&#65533;a&#65533;Y&#65533;&#65533;\`&#65533;f&#65533;\&#65533;&#65533;&&#65533;o&#65533;'&#65533;G&#65533;Y&#65533;t&#1945;&#65533;&#65533;{&#65533;y&#65533;~&#65533;&#65533;&#65533;Gx!h&#65533;&#65533;"&#65533;&#65533;&#65533;&#65533;&#65533;E&#65533;&#65533;z&#65533;&#65533;&#65533;F)&#65533;_L&#65533;&#65533;ah&#65533;)&#65533;&#65533;~&#65533;&#65533;
&#65533;&#65533;&#65533;&#65533;&#65533;&#65533;&#65533;&#65533;&#65533;!&#65533;&#65533;&#1188;&#65533;&#65533;y&#65533;7Qf&#65533;&#65533;&#65533;&#65533;&#65533;&#65533;&#1707;&#65533;&#65533;&#65533;&#65533;&#65533;[&#65533;&#65533;&#65533;"&#65533;&#65533;&#65533;&#658;&#65533;&#65533;a-2&#65533;Qr,[&#65533;&#65533;&#65533;b&#65533;&#65533;&#65533;&#65533;r&#65533;k&#65533;uU`&#65533;	&#65533;&#1709;&#65533;&#30875;&#65533;&#65533;&#65533;~|&#1102;&#65533;&#65533;&#65533;&#65533;&#65533;[&#65533;&#65533;&#65533;&#65533;&#65533;&#65533;&#65533;&#65533;&#65533;&#65533;Dc&#65533;&#65533;&#65533;l&#65533;&#65533;&#65533;J3&#1840;&#65533;&#65533;&#65533;&#65533;ou&#65533;&#65533;&#65533;&#65533;c&#65533;&#65533;3y Bk&#65533;&#65533;#&#65533;&#65533;]&#65533;&#65533;&#65533;&#65533;$gL&#65533;+&#65533;|1&#65533;&#65533;&#65533;q&#65533;_&#65533;&#65533;&#65533;&#65533;_,QB	#lqF&#65533;d&#65533;&#65533;X=&#65533;&#65533;&#65533;x&#65533;&#65533;&#65533;&#65533;X &#65533;%`!F_ &#65533;&#65533;&#65533;Q&#152;f&#1952;&#65533;&#65533;&#65533;-I&#65533;&#65533;;L&#65533;)A&#65533;7h&#65533;	I&#65533;&#65533;E	x?,&#65533;&#65533;Za&#65533;&#65533;K&#65533;&#65533;vO&#65533;K&#65533;$\&#65533;sg|&#65533;	_&#65533;&#65533;&#65533;&#65533;&#65533;<3&#65533;5&#65533;M&#65533;H &#65533;&#65533;&#65533;c&#1917;&#65533;&#65533;&#10383;&#65533;x&#65533;&#1967;&#65533;&#65533;&#65533;
G&#65533;&#65533;&#65533;&#65533;Vd&#65533;&#65533;+'&#65533;&#1904;&#2046;zI;&#65533;&#65533;v&#65533;&#65533;)l&#65533;x&#65533;&#65533;?&#65533;&#65533;&#65533;&#65533;aB&#65533;&#65533;{&#65533;&#65533;+/]&#65533;&#65533;~x&#65533;t\A&#65533;&#65533;&#65533;&#65533;&#65533;)&#65533;&#65533;E&#65533;g&#65533;=&#65533;O&#65533;n&#65533;&#65533;n&#65533;&#65533;7P&#65533;zm&#65533;&#65533;&#65533;@&#65533;a&#65533;x&#65533;&#65533;_B&#65533;&#65533;&#65533;)&#65533;m^H&#65533;&#65533; @&#65533;&#65533;A&#65533;UH6&#65533;&#65533;*ygs&#65533;&#65533;&#65533;&#65533;&#65533;&#65533;&#65533;&#65533;
)&#65533;&#65533;&#65533;nVlN
'&#65533;&#65533;&#65533;.v&#65533;&#65533;&#65533;)&#65533;!K&#65533;&#65533;&#897;&#65533;y&#65533;s&#65533;&#65533; &#65533;&#65533;&#65533;Z&#65533;A&#65533;Fv&#65533;&#65533;!&#65533;RDC&#65533;<gB&#65533;&#65533;,&#65533;Zd&#65533;&#65533;H1&#65533;m1&#65533;b&#65533;&#65533;&#65533;&#1599;1&#65533;1&#65533;&#65533;&#65533;b&#4648;&#65533;7&#65533;1Ye,&#65533;&#65533;h&#65533;;&#65533;&#65533;&#65533;&#65533;Q&#65533;&#65533;&#65533;&#65533;&#65533;?&#65533;&#65533;&#65533;Y&#65533;a&#65533;i&#65533;;&#65533;n&#65533;&#65533;&#65533;!&#65533;FAd&#65533;&#65533;&#65533;&#65533;#+&#65533;E&#65533;X&#65533;9&#65533;&#65533;&#65533;&#65533;&#65533;&#65533;O&#65533;2&#65533;&#65533;%)Ki&#65533;Svr&#65533;\&#65533;'Y&#65533;&#65533;Wv2&#65533;&#65533;&#65533;e,k&#65533;J[&#65533;&#65533;&#65533;&#65533;%/{&#65533;&#65533;_3&#65533;&#65533;&1&#65533;&#65533;&#65533;2&#65533;&#65533;gP&3&#65533;&#65533;I&#65533;x%&#65533;&#1180;&5&#65533;i&#65533;kb3&#65533;&#65533;&#65533;&7&#65533;&#65533;&#65533;nB&#65533;"&#65533;&#65533;&#65533;7&#65533;i&#65533;s&#65533;3&#65533;&#65533;\':&#65533;&#65533;&#65533;<d!&#65533;'=&#65533;i&#65533;{&#65533;S&#65533;&#65533;&#65533;'?&#65533;&#65533;&#65533;&#65533;+&#65533;$j&#1027;"4&#65533;&#65533;&#804;E&#65533;BN&#65533;&#65533;(E&#65533;&#65533;&#902;j&#65533;&#65533;(G;&#65533;MbT&#65533;&#65533;&#65533;(IKjR&#65533;&#65533;&#65533;9&#11531;I[&#65533;&#1170;&#65533;4&#65533;&#65533;Kkj&#65533;~&#65533;&#65533;:e&#65533;un&#65533;&#1247;&#65533;&#65533;*mh<&#65533;&#1315;"&#1371;Q&#65533;d&#65533;Iy&5&#65533;R&#1382;PeJ&#65533;x&#65533;q&#65533;Z&#1898;&#600;jU&#65533;<&#1384;I5&Y&#65533;j&#65533;br&#65533; 1&#65533;&#65533;E &#65533;&#65533;&#65533;&#65533;&#65533;r&#65533;&#65533;\uY&#1531;&#65533;5&#65533;v&#65533;+^&#65533;Z&#65533;ej&#65533;.j&#65533;)[&#65533;R&#65533;&#65533;&#1199;}],_&#65533;X&#65533;26&#65533;&#65533;}[	&#65533;&#1324;J5&#65533;&#65533;&#1836;,;&#65533;&#65533;&#65533;z6&#65533;&#65533;&#65533;d&#65533;&#65533;&#65533;wV&#65533;&#65533;&#65533;M5+&#65533;&#1490;6&#65533;&#65533;&#65533;-i&#65533;
65&#65533;&#1384;O]+&#65533;&#65533;&#65533;6&#65533;&#65533;&#65533;eT&#65533;R&#1862;&#65533;l&#65533;KDkW&#65533;Bw&#65533;&#65533;.`&#65533;
&#321;"&#65533;&#65533;mnM&#65533;&#65533;&#65533;&#65533;~&#65533;&#65533;IE&#65533;&#626;kU6X&#65533;&#65533;.]f2&#65533;&#65533;&#65533;&#65533;2&#1277;&#65533;&#65533;&#65533;&#65533;|&#65533;K&#65533;&#65533;&#65533;&#65533;&#65533;e&#65533;x&#603;[&#65533;6&#65533;UoZ|P&#65533;&#65533;&#65533; &#65533;lXij&#65533;&#65533;&#65533;^&#65533;n&#65533;&#65533;&#65533;p&#65533;f'y&#65533;K&#65533;>&#65533;&#65533;&#65533;0&#65533;&#65533;&#65533;&#65533;&#65533;&#65533;"&#65533;8&#65533;&#216;&#65533;'&#65533;&#65533;^&#1568;&#65533;M&#65533;x&#65533;v&#65533;^2&#65533;&#65533;u&#65533;Y$as&#65533;&#65533;x,Rr&#65533;&#65533;&#65533;a1X&#65533;&#65533;F&#65533;&#65533;v&#65533;&#65533;]_&#65533;NfrM&#65533;|&#65533;'_8"Q1&#65533;?&#65533;+&#65533;&#65533;X&#65533;2&#65533;1&#65533;e.&#65533;&#65533;&#65533;R&#65533;u&#1532;f&#65533;&#65533;&#65533;d.&#65533;&#65533;&#65533;&#65533;&#65533;8&#834;&#65533;3&#65533;&#1866;&#65533;/kY&#906;^&#65533;&#65533;&#65533;&#65533;&#65533;G&#65533;8&#65533;_s&#65533;+&#65533;g1c&#65533;f3t&#65533;g>&#65533;&#65533;~&#65533;&#65533;&#65533;6=&#65533;K&#65533;&#65533;&#1176;&#65533;4&#65533;&#65533;[&#65533;&#65533;W&#65533;:&#1433;>5&#65533;&#65533;eNK&#65533;&#990;&#65533;t&#65533;{&#65533;G {&#65533;g.&#65533;&#65533;%&#65533;&#65533;&#65533;z&#65533;&#65533;N6&#65533;k&#65533;&#65533;e;;&#1707;&#65533;B6me)uZ&#65533;&#65533;&#28015;&#65533;&#65533;m&#65533;n&#1566;&#65533;5&#65533;&#65533;&#65533;mNo:&#65533;&#39862;&#65533;&#65533;&#65533;&#65533;ZR&#65533;&#65533;&&#65533;&#65533;&#65533;M&#65533;p+&#65533;&#65533;&#65533;&#65533;7&#65533;&#65533;&#65533;&#65533;+(&#65533;&#65533;	&#65533;&#65533;&#65533;&#65533;&#65533;~#<&#65533;
_8&#65533;&#65533;&#65533;&#65533;C<&#65533;&#65533;8&#65533; !&#65533;   ,* &#65533; &#65533; 	H&#65533;&#65533;&#65533;&#65533;*\&#560;&#65533;C&#65533;&#65533;E|D&#65533;&#65533;&#331;3j&#1800;Q&#65533;&#455; C&#65533;I&#65533;&#65533;&#583;u=&#65533;&#65533;R3&#65533;&#65533;b2c3&#65533;&#65533;M&#65533;br&#65533;Q&#65533;&#65533;&#65533;&#927;@&#65533;J&#65533;&#65533;&#1119;l&#65533;&#65533;&#65533;ys&#65533;&#792;-Y^&#65533;x&#65533;&#65533;&#1387;-F}zS&#65533;W&#65533;C&#65533;&#65533;&#65533;&#65533;SO&#65533;;&#1002;M&#65533;s,&#1628;n&#65533;&#65533;]&#65533;&#65533;T&#65533;X&#65533;&#65533;X&#65533;&#65533;L&#65533;o&#65533;&#65533;-&#65533;&ga1&#65533;&#65533;T\&#65533;1&#65533;&#462;K&#65533;&#65533;&#65533;a&#725;3_&#65533;8hR&#65533;6&#65533;&#65533;&#65533;K&#65533;&#65533;J&#65533;&#65533;;&#45867;&#65533;qc4&#65533;c&#734;MM&#65533;2&#65533;o&#65533;&#65533;&#891;&#65533;&#65533;&#65533;&#65533;&#65533;&#65533;&#65533;]&#65533;&#65533;l&#302;7V-&#65533;e&#65533;&#65533;y&#65533;d&#65533;&#65533;q&#1782;&#65533;k&#65533;&#957;&#65533;&#65533;&#65533;&#65533;&#65533;_&#65533;&#65533;my2Q6*&#65533;&#65533;&#65533;&#65533;&#1397;&#65533;&#65533;&#65533;&#65533;&#735;O&#65533;~&#65533;&#65533;&#65533;u&#65533;Wr%a&#65533;&#65533;'&#65533;&#65533;h&#65533;x&#65533;&#65533;&#65533;T&#65533;F(&#65533;&#407;&#65533;rb,&#65533;`A&#65533;a&#65533; &#65533;(&#65533;&#65533;a&#65533;&#65533;s&#42138;a&#1617;&#65533;&#65533;0&#65533;&#65533;N&#65533;0&#65533;&#522;&#65533;&#360;&#65533;<&#65533;G&#65533;~(&#65533;&#65533;b=i&#17534;&#65533;&#65533;&#65533;&#65533;z1&#65533;X&#65533;HF)&#65533;&#1432;&#65533;Sf&#65533;%&#65533;JZY&#1357;B&#65533;&#65533;dJX&#65533;U&#65533;&#65533;Y&#65533;l&#65533;H&#65533;Ia&#65533;)&#65533;e&#65533;A&#65533;&#65533;u&#1961;g&#65533;y&#65533;&#65533;&#30656;*&#34820;
*gp?1)`j&#65533;&#65533;vBz&#65533;&#65533;&#65533;Fj&#39191;V&#65533;&#39322;v&#65533;&#39388;^J&#65533;&#65533;&#65533;R&#65533;\&#65533;9i&#65533;&#65533;&#65533;&#65533;	&#39648;z&#65533;&#43826;&#65533;&#47960;&#65533;Aj&#65533;x&#65533;&#65533;&#65533;&#65533;&#65533;!&#65533;&#65533;&#65533;Z&#65533;&#65533;&#65533;"&#65533;l&#65533;&#65533;.&#65533;l&#65533;&#1038;Z &#65533;&#65533;F&#65533;&#65533;P^6&b&#310;&#65533;,&#65533;&#966;&#65533;&#65533;>{&#65533;&#65533;&#410;&#65533;&#65533;&#65533;&#65533;&#65533;m&#65533;&#65533;&#65533;K&#65533;&#65533;&#65533;k&#65533;&#65533;(/&#65533;.&#29744;&#65533;&#187;&#1789;&#65533;k0&#65533;B&#65533;&#65533;&#65533;&&#65533;&#65533;G|&#65533;&#316;&#65533;&#65533;,&#65533;&#65533;&#65533;lA &#65533;&#65533;o&#65533;&#65533;,&#65533;&#65533;"&#65533;&#65533;&#65533;{&#65533;{.&#65533;"2&#65533;&#65533;gj|,&#65533;&#65533;&#65533;&#65533;oB7:&#65533;&#65533;&#65533;&#65533;&#65533;&#65533;&#65533;3&#65533;D&#219;1B&#65533;[&#65533;&#65533;&#65533;z&#65533;&#65533;&#65533;1-&#65533;&#199;&#65533;&#65533;gCO&#65533;5&#65533;&#65533;e;&#65533;&#65533;[&#65533;&#65533;&#65533;&#65533;,&#65533;&#65533;e&#41258;&#65533;h&#65533;=f&#65533;	&#65533;&#65533;&#65533;S&#65533;,&#65533;t&#65533;&#65533;c&#65533;&#65533;&#65533;&#65533;&#65533;&#1920;&#65533;x&#65533;@I&#65533;&#65533;&#65533;1&#65533;&#65533;Y&#65533;;!&#65533;8&#65533;&#65533;&#65533;&#65533;&#65533;cA &#65533;\&#65533;&#65533;&#65533;&#65533;wl&#65533;3`&#65533;1:`&#65533;F2&#65533;&#65533;&#65533;:&#65533;&#65533;=&#65533;&#65533;&#65533;un&#65533;gu&#65533;&#65533;&#65533;&#34899;&#65533;&#65533;&#39603;&#65533;z_&#65533;-&#65533;&#65533;&#65533;-&#65533;7&#65533;&#65533;&#65533;&#65533;&#65533;E&#65533;&#1267;"=+&#65533;g&#65533;&#65533;&#65533;&#65533;&#202;&#65533;&#65533;#&#65533;&#65533;&#17663;K.&#65533;&#65533;&#65533;~.&#65533;&#65533;&#65533;&#65533;&#65533;&#65533;O&#1214;&#65533;&#65533;&#65533;B&#65533;,&#65533;&#65533;&#65533;&#65533;&#65533;&#65533;&#65533;&#65533;&#65533;kE H&#65533;&#65533;&#65533;L&#65533;&#522;&#1565;hvf&#65533;&#65533;.H&#65533;
Z&#65533;&#65533;&#800;7&#65533;&#65533;z&#65533;&#65533;&#65533;&#320;"&#65533;&#65533;&#65533; L&#65533;
W&#65533;&#65533;&#65533;&#65533;&#65533;&#65533;or&#65533;1&#65533;&#65533;0&#801;w&#65533;C&#65533;&#65533;:l&#65533;&#65533;sRB&#65533;&#65533;f&#65533;=L&#65533;&#65533;H&#65533;W&#65533;&#8831;x&#65533;&#65533;@'>&#65533;&#65533;&#65533;&#65533;HA&#65533;&#65533;&#65533;E&#65533;!oP&#65533;&#65533;2&#65533;&#65533;&#65533;W&#65533;/z&#65533;&#65533;&#65533;B&#65533;O\&#65533;/VA&#65533;&#65533;BX|&#65533;z&#65533;&#65533;"&#65533;XA+|&#65533; W&#1035;&#65533;&#65533;&#65533;&#65533;&#65533;$&#65533;&#65533;d&#65533;/&#65533;&#65533;&#65533;X&#65533;&#65533;"&#1480;&#65533;*&#657;&#65533;|E/&#65533;&#65533;V$&#65533;&#65533;&#65533;b+&#65533;
'&#65533;&#9279;&#65533;LuF&#65533;H&#65533;&#65533;&#65533; v&#65533; 	T&#65533; &#65533;&#65533;8&#65533;l@&#65533;W&#65533;&#65533;W&#65533;\&#65533;^&#1610;_$ &#65533;C$&#65533;=&#65533;H\z&#65533;|&#65533;v&#65533;M*&#65533;@&#65533;(&#65533; | &#65533;&#692;&#65533;2WPG&#65533;&#65533;5&#65533;&#65533;&#65533;&#65533;(r &#65533;%8J&#65533;&#65533;&#65533;&#65533;&#65533;{&#65533;]
S&#65533;(&#65533;:&#65533;LN&#65533;&#65533;&#65533;&#65533;&#65533;&#65533;P~&#65533;0&#65533;&#65533;&#65533;#JRo*&#65533;&#65533;M&#65533;C&#65533;i&#65533;v&#65533;&#65533;$&#65533;\1&#65533;Q&#65533;p(&#1060;(&#65533;&#65533;Y&#65533;P&#65533;%&#65533;-U&#65533;&#65533;L&#65533;	8e=&#65533;&#37606;&#65533;b&#65533;+&#65533;n&#65533;iB	
&#65533;&#65533;X&#65533;&#65533;ToC&#65533;&#59798;Y&#65533;X&#65533;&#65533;&#65533;2&#65533;&#65533;G&#65533;Z&#1498;&#242;R5):{[&#65533;JW&#65533;&#65533;&#65533;Lk]H&#382;&#65533;&#65533;&#65533;hE`+&#65533;V&#65533;&#65533;&#65533;&#65533;=l+&#65533;X&#65533;b&#65533;&#65533;l&#65533;$&#65533;&#65533;TXV&#65533;Mf/&#65533;&#65533;&#65533;j&#1458;&#65533;&#65533;l*B&#65533;YT&#65533;v&#65533;&#65533;0&#65533;f1&#65533;&#65533;&#1466;&#65533;&#65533;&#65533;&#65533;&#65533;lg&#65533;&#65533;&#65533;&#65533;6&#65533;&#65533;&#65533;&#65533;]}3&#65533;&#65533;&#65533;7&#65533;(&#65533;(&#65533;K\Q&#65533;&#184;&#65533;=&#65533;qA&#65533;\&#65533;b&#65533;&#65533;pnt&#65533;&#65533;&#65533;&#65533;R7&#65533;&#65533;&#558;v&#65533;&#65533;&#65533;&#65533;z&#65533;&#65533;t&#65533;&#65533;\&#65533;b&#65533;&#65533;&#65533;&#65533;i3&#65533;^&#730;&#65533;&#65533;&#65533;&#65533;E0&#65533;e(#&#65533;-)H&#65533;Z&#65533;&#65533;&#1525;&#65533;EE&#65533;,&#65533;&#65533;&#65533;&#65533;6&#65533;&#65533;&#65533;&#65533;+&#65533;&#65533;&#65533;&#65533;0&#65533;'&#65533;[&#65533;&#65533;&#65533;&#65533;u &#65533;J&#316;&#65533;&#65533;&#65533;&#65533;v&#65533;[&#65533;Qh&#65533;&#65533;&#65533;&#65533;&#65533;&#65533;b&#65533;&#65533;&#65533;/n&#65533;&#65533;MLc&#65533;&#65533;&#65533;&#65533;&#65533;zS1&#65533;&#65533;&#65533;&#65533;&#65533;&#65533;&#65533;,&#65533;[&#65533;` #&#65533;&#65533;&#65533;&#65533;{	L[ 7Y&#65533;L~&#65533;k&#65533;L&#65533;&#65533;&#65533;&#65533;Hm&#65533;M&#65533; R8@&#65533;&#65533;&#65533;-&#7978;&#65533;&#65533;&#65533;8&#65533;&#65533;&#65533;x&#65533;,&#65533;&#65533;&#65533;&#65533;&#65533;pf3&#65533;c&#65533;&#65533;9&#65533;&#65533;&#65533;&#65533;&#1905;&#65533;&#65533;&#65533;&#65533;&#65533;&#150;&#65533;&#65533;5~i&#65533;&#65533;&#65533;9&#65533;&#65533;r&#65533;&#65533;`
8&#65533;	~0&#65533;0Q8 &#65533;X@&#65533;&#65533; T\b&#65533;_&#65533;&#65533;"&#65533;a&#65533;9&#65533;m&#65533;&#65533;&#65533;&#65533;j;&#65533;&#65533;&#65533;t&#65533;&#65533;w&#65533;;^&#65533;&#65533;9&#65533;&#65533;&#65533;3&#65533;Q&#65533;&#65533;&#65533;&#65533;&#65533;&#65533;&#65533;U4&#65533;&#65533;=e+G:&#65533;Q~&#65533;&#65533;a&#65533;&#65533;J"&#65533;r&#65533;S	P&#65533;F&#65533;|!&#65533;m&#65533;|&#65533;T&#760;&#65533;&#65533;&#65533;6&#65533;&#65533;&#65533;&#65533;&#65533;:&#65533;&#65533;&#65533;&#65533;&#65533;q&#65533;&#65533;[&#65533;&#1049;&#65533;2*z&#65533;&#65533;6&#65533;I^6&#65533;&#65533;&#65533;hH+&#65533;&#65533;&#65533;&#65533;7&#65533;mQP&#65533;&#65533;*"&#65533;&#65533;j&#65533;u&#65533;!&#65533;M+&#65533;&#65533;&#65533;S&#65533;&#65533;&#65533;x&#65533;&#65533;&#65533;/&#65533;jp&#65533;X&#65533;oN&#65533;&#65533;&#65533;&#65533;&#65533;&#65533;&#65533;&#65533;S&#65533;&#65533;&#65533;|&#65533;c&#65533;6&#65533;O&#65533;r&#65533;&#65533;&#65533;#&#65533;&#65533;5O&#65533;$PX8&#65533;&#65533;8x$4`&#65533;&#65533;`["&#65533;.&#65533;&#1180;&#42035;&#65533;&#65533;Oq&#65533;[&#65533;&#65533;S{&#65533;&#65533;-&#65533;&#65533;&#65533;u&#65533;&#65533;?&#65533;B&#65533;&#65533;&#65533;E0v&#65533;?V&#65533;4w4&#65533;&#65533;&#65533;&#65533;&#65533;&#65533;n{&#65533;&#65533; I8`&#65533;&#65533;&#65533;>UQ&#65533;&#65533;&#65533;1&#65533;Q&#65533;&#65533;&#65533;&#65533;w&#65533;)r{|&#65533;8&#65533;&#65533;&#65533;&#65533;&#65533;&#65533;&#65533;6&#65533;+&#65533;-&#65533;	Ml&#65533;&#65533;}&#65533;7&#65533;&#65533;&#65533;k&#65533;&#65533;HD&#65533;&#65533;&#65533;h&#65533;"~&#65533;&#65533;&#65533;&#65533;p:&#65533;C&#65533;&#65533;&#65533;&#65533;Z&#65533;&#65533;z&#65533;;&#65533;np[&#65533;?&#65533;&#65533;	\Yy&#65533;B&#65533;dp*6&#65533;&#1719;&#65533;&#65533;&#65533;&#65533;&#65533;&#65533;o&#65533;X`8&#65533;&#65533;>J,&#65533;&#65533;&#65533;&#65533;6&#65533;&#65533;{cS&#65533;&#65533;&#65533;0&#65533;&#65533;&#65533;3&#65533;&#65533;&#65533;&#65533;&#65533;&#65533;w&#65533;&#65533;S&#65533;&#65533; /&#65533;&#65533;&#65533;zk&#65533;&#65533;Vc&#65533;&#65533;7dC6e&#65533;`&#65533;&#65533;`&#65533;&#65533;&#65533;&#65533;&#65533;(
&#65533;&#65533;&#65533;&#65533;&#65533;&#65533;&#65533;
&#65533;&#65533;&#65533;_&#65533;&#65533;x&#65533;&#65533;&#65533;&#65533;&#65533;Y\&#65533;s&#65533;0&#65533;s>WV&#65533;&#65533;U
&#65533;&#65533;g&#65533;&#65533;&#65533;&#65533;\&#661;\3]3&#65533;\9&#65533;^4&#65533;&#65533;6X&#65533;=&#65533;\&#245;\:x\&#65533;u&#65533;D
&#65533;p\&#65533;&#65533;\&#65533;&#65533;]O&#65533;
&#65533;&#65533;
&#65533;@&#65533;&#65533;`&#65533;U&#65533;CSH&#65533;QT
&#65533;p&#65533;&#65533;&#65533;&#65533;@c&#65533;Tfx&#65533;gXM&#65533;&#65533;&#336; mXoX &#65533;P&#65533;vx&#65533;w&#65533;u&#65533;&#65533;&#65533;&#1031;}&#65533; ~&#65533;&#65533;&#65533;&#65533; &#65533;X&#65533;D&#65533; (&#65533; DP&#65533;&#65533;&#65533;&#65533;X&#65533;&#65533;w\&#65533;wU&#65533;U&#65533;FS&#65533;&#65533;&#65533;4&#65533;&#65533;&#65533;&#65533;8&#1351;(&#65533;&#65533;8&#65533;&#65533;x&#65533;&#65533;&#65533;&#65533;h&#65533;p&#65533;H&#65533;&#65533;&#65533;&#65533;&#65533;tL&#65533;d&#65533;&#65533;h&#484;&#65533;&#1035;&#65533;&#65533;&#65533;&#65533;( &#65533;&#65533;(&#65533;&#65533;h&#65533;!&#65533;&#65533;&#65533;&#65533;&#65533;X&#65533;&#65533;h&#65533;&#65533;(&#65533;x&#65533;&#65533;8&#65533;!&#65533;&#65533;&#65533;&#65533;&#65533;&#65533;&#1291;&#65533;x&#65533;&#65533;&#65533;&#65533;(&#65533;&#65533;H&#65533;&#65533;&#65533;&#65533;h&#65533;(&#65533;,&#65533;&#65533;&#65533;(&#65533;8&#65533;&#65533;&#65533;N&#57870;&#65533;&#65533;&#65533;&#65533;^&#65533;Xg&#65533;"&#65533;&#65533;9&#65533;&#65533;&#469; &#65533;(&#65533;&#65533;&#65533;&#65533;&#65533;,&#65533;&#65533;&#65533;x&#65533;&#65533;&#65533;&#65533;8&#65533;&#65533;&#65533;&#65533;&#65533;`&#65533;9&#65533;&#65533;&#65533;&#65533;X&#65533;&#65533;&#65533;&#65533;&#65533;&#65533;&#1612;&#952;&#65533;&#65533;&#65533;&#1000;&#65533;#	&#65533;"i&#65533;&#65533;&#65533;&#65533;&#65533;#&#65533;&#65533;.&#65533;&#65533;-&#65533;&#65533;$&#65533;&#65533; i&#65533;H&#65533;	P\&#65533;&#65533;pH7~&#65533;q
h
i&#65533; P&#65533;&#920;&#65533;&#65533;&#65533;&#65533;2Y&#65533;$	&#65533;&#65533;$&#65533;&#65533;t&#65533;?&#594;\&#65533;&#37783;&#65533;&#65533;QI&#65533;/y&#65533;'9&#65533;&#590;]&#65533;&#65533;&#65533;&#65533;SI&#65533;b	&#65533;/)&#65533;&#65533;x&#65533;M	&#1044;s&#594;ni&#65533;&#65533;&#65533;&#65533;5
C&#65533;[~&#65533;&#65533;&#65533;&#65533;f&#65533;&#65533; d)w&#600;&#65533;Y&#65533;&#65533;x&#65533;f9&#65533;\9&#65533;:&#65533;t&#65533;&#65533;&#65533;&#65533;4&#1625;rY&#65533;piI/&#65533;&#65533;^&#65533;&#65533;(&#65533;&#65533;`&#65533;&#65533;!p&#65533;&#65533;&#65533;&#65533;&#65533;9	&#65533;&#65533;h&#65533;&#65533;&#533;:&#65533;&#65533;f9&#65533;A^&#65533; DY8&#65533;&#65533;]&#65533;&#65533;&#65533;4)&#65533;)Y&#65533;P&#1612;&#65533;&#65533;&#65533;&#65533;&#65533;9&#65533;iI&#65533;&#65533;&#65533;+&#65533;9Y&#65533;&#65533;9&#65533;ri&#65533;&#65533;&#528;&#65533;&#65533;&#65533;&#65533;&#65533;4&#65533;=&#65533;&#65533;&#65533;&#65533;&#1081;&#65533;y&#65533;&#65533;&#593;!&#65533;xy&#65533;&#65533;yI&#65533;&#1619;"&#65533;&#65533;P
&#65533;p
&#65533;W&#65533;g\7&#65533;&#65533;&#65533;&#65533;U	&#65533;&#65533;&#1369;&#65533;<y&#65533;k	&#65533;&#65533;&#65533;&#65533;	&#65533;&#65533;&#65533;&#65533;&#65533;&#65533;&#65533;&#65533;&#65533;&#65533;&#1721;&#65533;	&#658;&#65533;&#65533;x)&#65533;#&#43048;&#1629;&#1611;&#697;&#65533;2&#65533;&#65533;&#408; &#65533; 
&#65533;P
L0BL"&#65533;&#65533;&#65533;"&
&#65533;`&#65533;&#697;&#65533;&#1481;&#65533;&#65533;Y&#65533;&#65533;&#65533;N&#589;&#65533;&#65533;&#65533;I&#65533;=Y&#65533;b&#65533;&#1675;&#65533;9&#65533;&#65533;&#65533;&#65533;I&#65533;&#1560;&#65533;3&#608;&#65533;I&#65533;&#65533;&#594;+
&#65533;&#65533;&#65533;y&#65533;&#38421;&#65533;&#65533;&#288;
&#65533;&#65533;&#65533;&#65533;~E	&#65533;&#65533;f&#65533;9&#65533;&#65533;&#65533;&#65533;&#65533;	&#65533;[i&#65533;Y&#65533;&#1912;&#65533;}&#65533;i&#65533;"&#1047;&#65533;&#65533;&#65533;&#65533;&#1620;&#65533;&#1623;&#65533;&#65533;&#65533;&#65533;&#65533;&#65533;&#65533;Y&#65533;J&#65533;&#65533;&#65533;&#65533;&#65533;&#65533;&#65533;	&#65533;&#65533;&#65533;&#65533;i&#65533;&#65533;)i&#65533;&#65533;BjI&#65533;i&#65533;&#65533;Y&#65533;&#65533;&#65533;&#65533;P&#65533;&#65533;
&#65533;	x&#65533;&#65533;&#65533;I&#65533;&#65533;j&#65533;gZ&#65533;m&#1622;&#65533;&#65533;&#65533;=&#65533;n&#1623;I&#65533;&#65533;x&#65533;aI&#65533;a&#65533;5&#65533;&#65533;&#653;	&#684;&#65533;9&#65533;9&#65533;&#65533;P&#1697;:I&#65533;$&#65533;&*&#65533;Q&#65533;!i#Pki&#65533;&#65533;`\&#65533;&#65533;
&#65533;7&#65533;'&#65533;_E&#65533;=Z&#65533;&#65533;&#65533;&#65533;&#280;H&#65533;)@&#65533;&#65533;&#65533;&#65533;i&#65533;a	&#65533;&#793;&#65533;&#65533;&#65533;&#65533;y&#65533;&#65533;&#65533;Z&#65533;&#65533;&#65533;&#58961;&#65533;*&#65533;&#65533;&#65533;&#613;&#65533;&#65533;&#65533;&#65533;&#548;&#65533;&#65533;FZ&#65533;&#65533;X&#65533;&#65533;&#65533;c&#65533;Xp\p&#65533;7	&#65533;0&#65533;&#65533;~&#65533;&#65533;&#65533;9&#65533;&#65533;&#65533;&#65533;xX`V&#65533;R&#65533;P&#65533;{&#65533;&#65533;&#65533;&#65533;&#65533;j&#65533;&#65533;j&#65533;&#65533;Y&#65533;B&#1741;&#65533;)&#65533;<&#1748;Y&#65533;&#65533;~&#65533;&#65533;
&#65533;&#65533;Bj&#65533;&#65533;&#1676;&#65533;i&#65533;&#52768;&#65533;
&#65533;Q&#65533;&#65533;&#65533;&#65533;&#65533;&#679;&#65533;:"{H &#65533;&#65533;&#65533;&#65533;&#65533;&#65533;\&#65533;&#65533;$K2f&#65533;&#65533;&#65533;&#65533;&#65533;=J&#65533;&#65533;8&#65533;&#65533;([ &#65533;&#65533;[&#65533; z&#65533;&#65533;H&#65533;&#922;&#65533;&#65533;&#1562;&#65533;&#65533;&#65533;=&#65533;&#65533;i&#65533;;K&#65533;z)&#65533;&#65533;&#65533;xI&#65533;&#65533;X&#65533;mY&#65533;X&#65533;&#65533;&#65533;&#65533;!&#65533;):&#65533;&#65533;&#65533;[&#65533;&#65533;#I&#65533;,IG &#65533;K &#65533;&#65533;x&#65533;"&#65533;&#65533;&#65533;&#65533;8&#65533;&#361;b&#65533;&#65533;"pX@&#65533;xX&#65533;J*&#65533;&#65533;&#65533;C;&#65533;&#65533;I&#65533;8&#65533;&#65533;cY&#65533;&#65533;&#65533;&#65533;&#65533;&#65533;&#65533;&#65533;&#65533;&#65533;&#65533;(&#65533;&#65533;&#65533;&#65533;&#65533;&#65533;k&#65533;{&#65533;&#65533;&#65533;&#65533;&#65533;&#65533;&#65533;b&#65533;&#65533;/Y&#65533;&#65533;U
&#65533;&#65533;&#65533;&#65533;&#65533;&#65533;&#65533;&#65533;&#65533;&#65533;&#65533;P\&#65533;&#65533;XXp&#65533;Z&#65533;&#65533;[&#65533;&#65533;&#65533;&#65533;&#65533;H
&#65533;f&#65533;&#32349;&#65533;Y&#65533;Y&#65533;&#1450;&#65533;l&#65533;&#65533;&#1703;&#65533;&#65533;&#65533;&#1769;&#65533;`Y&#65533;J&#65533;&#65533;&#65533;&#65533;&#65533;&#65533;	&#65533;&#65533;]&#65533;&#65533;Ok+~&#233;&#65533;jb<&#42367;hX &#65533;&#65533;HX&#65533;&#65533;&#65533;&#65533;&#65533;	&#65533;&#65533;z&#65533;&#65533;&#65533;&#65533;M{&#65533;&#65533;&#65533; &#65533;%*&#65533;O&#65533;&#65533;j&#65533;&#65533;J&#65533;[&#65533;W;&#65533;&#65533;9&#65533;%&#662;X&#65533;@0&#65533;&#65533;;&#65533;&#65533;&#65533;+&#65533;#&#65533;&#65533;&#65533;&#65533;zD(&#419;&#65533;&#65533;xZ&#65533;&#65533;`? &#65533;&#65533;j&#65533;&#65533;&#65533;k&#65533;H&#669;&#65533;&#65533;&#65533;&#65533;&#65533;&#65533;&#65533;&#65533;Cj&#65533;&#65533;&#506;&#65533;&#65533;?L&#65533;'&#1634;@&#65533;&#65533;9&#65533;iZ&#65533;G&#65533;&#65533;&#65533;K&#65533;"&#634;&#65533;&#65533;&#341;&#65533;!l{&#183;!&#65533;&#65533;&#65533;]&#1676;%&#65533;V&#65533;K&#65533;6&#65533;&#65533;,&#65533;+&#65533;b:&#65533;W&#65533;&#65533;z	&#65533;&#65533;Z&#65533;&#65533;&#65533;&#65533;h&#65533;&#65533;(&#65533;q&#65533;&#65533;&#65533;&#637;&#65533;J&#65533;
&#65533;&#65533;&#971;&#65533;&#1754;
&#65533;&#65533;&#65533;&#43255;i&#65533;=&#65533;&#65533;&#65533;&#65533;&#65533;&#65533;{V`L)`LR =&#65533;]&#65533;&#65533;&#65533;&#65533;7&#642;&#65533;&#65533;g&#65533;&#65533;t&#1740;&#65533;VpH&#65533;W&#65533;&#65533;C&#65533;Y&#65533;&#65533; i&#65533;	&#1839;&#65533;
&#709;&#65533;.&#65533;&#65533;a&#972;)&#65533;&#65533;&#65533;&#1864;&#65533;&#65533;	&#65533;&#65533;&#65533;&#65533;&#65533;&#65533;
]&#65533;}&#65533;&#65533;&#65533;&#65533; &#65533;&#65533;P&#65533;1&#65533;&#65533;&#65533;T&#65533;&#65533;&#1102;y&#65533;&#65533;N&#65533;P!&#65533;&#65533;&#588;&#65533;&#65533; &#65533;W&#65533;&#65533;%&#65533;/&#65533;&#65533;&#65533;&#65533;j&#65533;&#65533;&#1820;M&#65533;l&#65533;&#65533;1q&#65533;&#65533;&#65533;&#1880;&#65533;	;&#65533;&#49983;Y&#65533; &#65533;I&#65533;&#65533;&#65533;&#65533;$B&#65533;R&#65533;&#65533;&#65533;&#65533;&#65533;V&#65533;&#65533;&#65533;N&#65533;&#65533;&#65533;L&#65533;&#65533;&#1164;i&#65533;1Y&#65533;5&#65533;&#65533;6M&#65533;N&#65533;&#65533;;+&#65533;A&#65533;&#65533;l&#65533;&#65533;n&#65533;p=&#65533;}&#65533;&#554;&#65533;p[&#65533;[&#65533;4&#65533;&#65533;&#65533;!
&#65533;&#65533;&#65533;K&#65533;&#65533;&#65533;Zf&#65533;&#65533;&#36405;u&#65533;&#65533;w&#65533;&#65533;&#65533;&#65533;&#65533;W]&#1620;}&#1622;&#65533;&#1624;&#65533;&#1626;&#65533;&#1628;&#65533;&#1630;&#1696;=&#65533;V=&#65533;&#1560;&#65533;Q	&#65533;&#65533;K&#65533;&#1612;&#65533;&#65533;j\&#65533;m&#65533;&#65533;|&#65533;&#65533;{&#65533;u]&#65533;&#649;&#65533;1&#65533;[&#1469;&#65533;&#1790;&#65533;&#65533;=&#65533;&#65533;]&#65533;&#65533;}&#65533;&#413;&#65533;&#573;&#65533;&#685;&#65533;&#65533;&#1455;	&#65533; &#65533;&#65533;x&#65533;gM&#65533;'k&#65533;&#65533;&#65533;&#65533;&#65533;l&#65533;&#65533;&#65533;E&#65533;&#65533;uP8&#65533;&#65533;l&#65533;K+&#65533;&#65533;&#65533;&#65533;&#65533;&#65533;&#65533;&#65533;&#65533;&#65533;&#65533;&#65533;&#65533;&#65533;w&#42500;&#65533;&#65533;t&#1803;4<&#65533;&#65533;&#65533;&#65533;&#65533;+^&#65533;&#65533;&#65533;;&#65533;&#65533;e b&#65533;&#65533;
<&#65533;&#65533;&#65533;&#65533;&#65533;&#65533;&#65533;&#65533;I&#65533;.&#65533;&#65533;&#65533;&#65533;>&#65533;^&#65533;~&#65533;&#65533;&#65533;}&#1652;&#65533;&#65533;&#65533;:&#65533;0&#65533;&#65533;&#894;%\&#65533;&#65533;&#65533;anv&#65533;!&#65533;hl&#65533;&#65533;|&#65533;&#65533;&#65533;&#65533;^&#65533;4~&#65533;5.&#65533;>&#65533;&#65533;M&#1661;&#65533;&#65533;l&#1596;&#65533;&#65533;	k&#65533;&#65533;&#65533;U&#65533;$&#65533;&#65533;E)&#65533;&#65533;&#65533;]&#1955;&#65533;&#65533;&#65533;?N&#65533;d&#65533;&#65533;}&#65533;\&#65533;&#65533;-&#65533;6&#65533;.&#65533;&#65533;,&#65533;>&#1657;&#65533;&#65533;&#65533;&#1575;|&#65533;&#1656;&#65533;J&#65533;&#65533;,@&#625;&#65533;&#65533;\l*^&#65533;&#65533;i&#65533;r&#65533;&#65533;c^&#65533;&#1912;&#65533;&#65533;&#65533;k&#65533;&#65533;,&#65533;&#65533;&#65533;&#65533;^~&#65533;&#1767;&#65533;&#65533;&#65533;(&#65533;&#36373;&#65533;m&#65533;
.&#65533;	&#1559;&#65533;2y&#65533;y&#65533;Pz&#65533;&#65533;&#65533;M&#65533;&#1972;G&#65533;&#65533;D.&#65533;&#65533;L&#65533;H&#65533;]J&#65533;wL&#65533;'&#65533;]<J&#65533;&#65533;m&#65533;w:&#65533;&#65533;
&#65533;y9&#65533;	[&#65533;&#65533;*&#65533;W)&#65533;&#65533;&#1300;&#65533;&#65533;&#65533;&#65533;&#65533;O&#65533;&#65533;Xy&#65533;n&#65533;**&#65533;l&#65533;&#65533;m&#845;&#875;&#65533;&#65533;&#65533;&#65533;&#65533;&#1086;H&#65533;'&#65533;&#65533;&#65533;&#65533;&#65533;&#65533;&#65533;N&#65533;&#65533;&#65533;&#65533;&#65533;&#65533;]&#65533;&#65533;&#65533;7&#65533;&#65533;&#65533;q&#8531;&#65533;'&#294;&#65533;&#65533;&#1592;&#65533;&#65533;&#65533;9&#65533;l}&#65533;&#1816;&#65533;y&#65533;&#65533;&#65533;&#65533;wZ&#65533;$&#65533;&#65533;&#65533;n&#722;9N&#65533;h&#1933;9&#65533;S&#65533;&#65533;&#65533;&#65533;&#65533;W&#65533;&#65533;&#1943;&#65533;&#65533;&#65533;&#65533;h&#65533;&#395;&#65533;!:&#65533;)&#65533;&#65533;>&#65533;n&#65533;&#65533;&#65533;&#65533;&#65533;*z&#65533;t&#65533;&#65533;B&#65533;&#65533;&#65533;%&#65533;&#65533;]j~&#65533;%_&#65533;&#65533;&#65533;&#65533;n&#65533;i&#65533;&#65533;!&#65533;m-&#65533;&#65533;.&#65533;&#65533;&#523;&#65533;K&#65533;&#65533;{&#65533;&#65533;iI&#65533;&#65533;&#65533;{&#65533;&#65533;&#65533;&#65533;?&#65533;X/&#1138;&#65533;&#65533;K&#65533;&#65533;&#65533;>&#65533;&#65533;&#65533;&#65533;&#65533;&#65533;
&#65533;`&#65533;&#65533;u&#65533;&#225;&#65533;&#65533;&#65533;&#65533;&#65533;&#65533;M&#65533;w&#65533;&#65533;&#65533;&#1535;&#65533;&#65533;&#65533;&#65533;&#65533;&#65533;m&#65533;&#526;&#65533;&#65533;&#65533;&#27673;&#65533;&#65533;N&#65533;&#65533;&#65533;&#65533;I&#65533;~&#65533;&#65533;&#65533;&#65533;&#922;&#65533;&#65533;	]&#65533;vJ&#65533;&#65533;&#65533;'-&#65533;fN&#65533;e&#65533;;&#65533;&#65533;&#65533;&#65533;k&#65533;X]&#65533;&#65533;&#65533;M&#65533;&#65533;&#65533;
&#65533;	&#65533;2&#65533;r&#65533;&#65533;[&#65533; &#65533;&#65533;`&#65533;$&#65533;oL&#65533;&#65533;&#65533;&#65533;&#65533;&#65533;&#65533; &#65533;&#65533;&#65533;&#65533;&#65533;8&#65533;(0&#65533;+&#65533;+&#65533;SG&#65533;&#65533;&#65533;&#65533;&#65533;G&#65533; H%&#65533;I&#65533;T&#65533;P&#65533;&#65533;&#65533;&#65533;&#65533;&#65533;&#65533;&#65533;j&#65533;j4J&#65533;/&#65533;Q&#65533;C[&#65533;CNt&#65533;&#65533;4Gr&#65533;~$X&#65533;&#1515;&#65533;&#65533;z&#65533;jR+&#65533;%B&#65533;&#65533;&#65533;b+&#65533;[&#65533;

T&#65533;_eD&#65533;&#65533;F&#65533;]&#65533;T>bs&#65533;$&#65533;I&#65533;>&#65533;ep&#65533;&#132;u&#65533;x&#65533;bF&#65533;A&#65533;%Z&#65533;&#65533;&#1055;AEi&#65533;&#65533;t&#65533;&#973;Q&#65533;J&#65533;&#65533;&#65533;i&#231;&#65533;&#65533;j&#1402;&#65533;*&#65533;Y&#65533;&#65533;&#65533;&#65533;&#65533;Y&#65533;VE&#65533;e&#65533;V-&#1717;&#65533;h&#65533;z&#65533;&#65533;&#1910;yEy&#65533;&#65533;Q&#65533;&#721;'Q&#65533;\&#65533;H0`&#65533;&#65533;f&#65533;&#65533;&#65533;8o]&#465;%OnK&#65533;qd&#65533;{9j&#65533;&#1809;1&#65533;&#860;Cm&#65533;&#65533;9s&#65533;&#1110;G&#65533;&#1980;&#65533;&#65533;&#65533;&#65533;?&#65533;]+&#65533;&#65533;&#65533;V =&#65533;L&#65533;&#65533;&#65533;e&#65533;}QoUvV*&#65533;&#65533;y'O&#65533;&#65533;&#65533;G&#971;g&#65533;Elr&#65533;&#662;b&#65533;&#65533;	}&#65533;o&#65533;3;&#65533;_~&#65533;n&#65533;&#65533;&#1391;g&#65533;&#65533;&#65533;{&#65533;&#65533;&#65533;_?Z&}&#65533;|&#65533;&#65533;u?&#65533;&#65533;&#65533;BA&#376;&#65533;Ho=&#65533;D!&#65533;<&#65533;&#65533;-$&#65533;K&#65533;&#65533;&#65533;S&#65533;<=&#65533;&#65533;&#65533;&#65533;&#65533;&#65533;&#65533;B&#65533;&#65533;@&#65533;<QdaC&#65533;Z&#65533;&#207;H	&#65533;&#65533;&#65533;&#65533;;&#65533;&#65533; &#65533;&#65533;@&#65533;P&#65533;n&#65533;&#65533;&#65533;1&#463;F&#65533;0&#65533;&,&#65533;$6&#65533;&#65533;F=&#65533;i&#65533;&#65533;&#65533;&#65533;&#65533;&#65533;&#65533;&#65533;@&#65533;&#65533;&#65533;2&#65533;K|&#65533;K,s,3&#65533;SY&#65533;&#65533;&#65533;&#65533;nH&#65533;&#65533;(T&#65533;3&#65533;&#65533;T&#65533;[&#65533;F &#65533;&#65533;n;		[&#65533;B&#65533;&a&#65533;&#65533;>&#65533;&#65533;&#65533;L2&#65533;RQF&#65533;T/&#65533;G&#65533;&#65533;M64&#65533;&#65533;&#65533;R&#65533;d4@u&#65533;&#65533;	T&#65533;&#65533;?T&#65533;#_J&#65533;0&#65533;\&#65533;0&#65533;q&#65533;0TM&#1987;sL&#65533;;S&#65533;&#65533;&#65533;EuOQ&#65533;y&#65533;V&#65533;F&#65533;&#65533;T&#65533;&#65533;u1&#65533;v&#65533;&#65533;#@ORrPY&#65533;4UQ&#65533;<&#65533;WN&#65533;&#65533;vMtE<&#65533;W&#65533;&#65533;&#65533;&#65533;&#65533;&#65533;&#65533;&#65533;&#65533;&#65533;8T&#65533;&#65533;&#65533;J1&#333;&#65533;U&#65533;^]&#65533;I'+&#65533;o&#65533;\Q5&#65533;~&#65533;&#65533;&#65533;Mq&#65533;t&#65533;`&#65533;&#65533;a&#65533;&#65533;!&#65533;&#843;w&#65533;&#65533;&#65533;&#65533;&#65533;)&#65533;bF&#65533;5&#65533;l&#65533;S);'&#65533;L&#65533;\&#65533;&#65533;&#65533;bv&#65533;=&#65533;[y&#65533;-&#65533;&#65533;%2g&#65533;&#65533;&#65533;&#65533;F&#65533;a&#65533;r:&#65533;&#65533;e&#65533;+&#65533;/&#65533;&#65533;^&#65533;&#1751;&#65533;&#65533;4X(?&#65533;>&#65533;&#65533;=8&#65533;sS&#65533;U&#65533;&#274;&#65533;t&#65533;T&#65533;<&#65533;&#65533;]MI&#65533;3&#65533;^&#65533;O&#65533;0&#65533;v&#65533;]&#65533;$fM&#65533;&#65533;&#65533;Z%M&#65533;&#65533;!&#65533;&#65533;u&#65533;QT)&#65533;&#65533;&#65533;n&#65533;&#65533;L&#65533;&#65533;&#65533;h&#966;&#65533;&#65533;&#65533;&#65533;&#65533;&#65533;F&#65533;&#65533;e,&#65533;&#65533;VP5N"&#65533;[v&#65533;&#65533;q&#65533;-&#65533;&#65533;/#&#65533;N&#65533;})&#65533;r&#65533;&#65533;}&#65533;y&#65533;&#65533;9&#65533;e7&#65533;:b4TO&#65533;&#65533;&#65533;M;&#65533;?#\p&#65533;5HK&#65533;F\R&#65533;3?&#65533;&#65533;`G!&#65533;&#1993;&#65533;&#65533;U&#65533;ss>R&#65533;
3N&#65533;7&#65533;t^U<&#65533;[&#65533;&#65533;d&#10071;&#65533;&#65533;E9&#65533;PFnfW&#65533;&#65533;5&#65533;E&#65533;S&#65533;"Z'&#65533;&#1533;d&#65533;&#65533;&#65533;,&#65533;'`i&#65533;YOs&#65533;&#65533;8&#65533;&#65533;&#2021;&#65533;r&#65533;8&#65533;yd&#65533;*&#65533;&#65533;NJ&#65533;&#1175;k\&#65533;#&#65533;&#65533;b<&#65533;C_&#65533;4&#65533;U&#65533;B&#65533;E)Z&#65533;
&#65533;bF6#"&#65533;&#65533;u&#65533;&#1253;,p&#65533;^&#65533;fw&#65533;D&#65533;&#65533;f&#65533;ReG&#65533;&#65533;&#65533;5&#593;m&#65533;&#218;&#1356;&#65533;|&#65533;#&#65533;Z&#65533;(&#65533;4&_&#65533;X&#65533;E&#65533;86&#65533;&#65533;&#65533;&#65533; *@&#65533;T&#65533;y&#65533;&#65533;w&#1098;&#1841;:	d&#65533; @6&#65533;&#65533;&#65533;F&#65533;H8`.&#65533;&#65533;d%-y&#65533;K&#65533;&#65533;;&#65533;&#65533;#H&#65533;	&#65533;&#528;&#65533;&#65533;"M	IEB&#65533;&#65533;d&#65533;*&#65533;&#65533;W&#65533;2&#65533;&#65533;&#65533;&#65533;,&#65533; X
&#65533;&#65533;&#65533;&#65533;e/y&#65533; _.&#65533;&#65533;&#65533;0&#65533;9 S &#65533;d@3&#65533;&#65533;L &#65533;&#1236;&#65533; &#65533;YMj&#65533; &#65533;&#65533;|f2&#65533;&#65533;&#65533;[6S&#65533;\ &#65533;&#65533;&#65533;g&#65533;&#1243;&#1460;&#65533;&#65533;9L&#65533;3&#65533;&#65533;'=&#65533;&#65533;&#65533;n:`/3Q"&#65533; &#65533;&#65533;-`&#1115;&#65533;&#1280;0&#65533;	Og&#1715;&#65533;&#65533;'>&#65533;IPh&#65533;&#65533;&#65533;&>&#65533;yQb&#65533;&#65533;uhG=&#65533;&#65533;eS&#65533;&#564;&#65533;<K&#65533;&#1034;n&#1244;	&#65533;hC'&#65533;Pf.&#1253;&#65533;&#65533;E&#65533;&#65533;&#65533;&#65533;\&#65533;0&#65533;D&#65533;&#65533;&#65533; mr&#65533;&#65533;&#65533;hM&#65533;&#65533;&#916;v&#1249;E&#65533;)SYzT&#65533;v&#65533;JE*T&#65533;&#65533;&#1316;2T&#65533;X&#65533;&#65533;&#65533;&#1617;~2&#65533;	&#65533;GZ1&#1255;&#65533;T&#65533;
&#65533;&#65533;S&#65533;&#65533;V&#65533;&#65533;W=&#65533;Z&#65533;jT&#65533;&#1973;&#65533;&#65533;&#65533;&#65533;t&#65533;&#65533;&&#65533;&#65533;i&#65533;\-&#65533;U&#65533;&#65533;&#65533;y&#65533;kb&#65533;&#1578;:&#65533;&#65533;&#65533;t]k\=&#65533;&#65533;&#65533;l&#65533;KT&#65533;&#65533;z*&#65533;&#65533;&#65533;i&#65533;o&#65533;,c?:&#65533;&#65533;rT&#65533;&#65533;},KM;&#65533;&#1518;&#65533;&#65533;&#65533;kN&#65533;&#65533;Yni1&#65533;`#&#65533;f&#1256;&#65533;&#65533;-]mlaY&#65533;
&#1517;&#65533;&#65533;jS&#65533;&#65533;S&#65533;l&#1439;&#65533;I.&#65533;&#65533;&#65533;V&#65533;&#983533;&#65533;cQ&#65533;W&#65533;*&#65533;&#65533;u&#65533;x&#65533;k&#1957;b&#65533;&#65533;&#65533;&#65533;&#65533;I&#65533;@]&#65533;&#65533;5&#65533;)lS&#65533;K^&#1446;&#65533;&#65533;&#65533;nr&#65533;k&#65533;&#518;w&#65533;&#65533;&#65533;&#65533;_s&#65533;2&#65533;D&#65533;8-iQ*&#65533;&#65533;&#65533;U&#65533;&#65533;}&#65533;]&#65533;`&#65533;&#65533;#l/&#65533;H&#65533;&#65533;&#65533;}&#65533;y&#368;~&#65533;k&#65533;&#65533;Vx&#65533;&#65533;-1x&#65533;&#1879;HW&#65533;V0t&#65533;_&#65533;N&#65533;8>n&#65533;&#65533;k&#65533;&#65533;^x&#65533; &#65533;0&#65533;f`&#65533;&#1208;}2&#65533;1&#65533;&#65533;&#65533;&#65533;&#546;X&#65533;&#205;2&#65533;&#65533;&#65533;N&#4386;&#65533;&#65533;Tvh&#1826;&#65533;8&#65533;V3\u,[&#65533;&#65533;&#65533;WV&#65533;&#65533;&#65533;&#65533;&#65533;&#65533;&#65533;&xcHy&#65533;&#65533;&#65533;x&#65533;i&#65533;&#65533;p}&#65533;#X&#413;m&#65533;Kr&#65533;H&#1661;&#65533;&#65533;lf&#754;&#65533;&#65533;g&#65533;.&#65533;&#65533;	LL&#65533;&#65533;&#65533;&#65533;p&#65533;v
I,&#65533;$&#65533;4M&#65533;&#65533;?&#65533;V&#65533;&#65533;&#65533;s&#65533;&#65533;&#65533;M#f&#1035;&#65533;&#65533;nQ&#65533;H&#65533;&#65533;&#65533;&#65533;~4&#65533;#&#65533;f*V&#1198;&#65533;&#65533;pD&#65533;i$&#65533;&#65533;x&#65533;"4&#1088;r&#65533;&#65533;&#1213;&#65533;&#65533;&#65533;|&#65533;J&#65533;#&#65533;&#65533;&#65533;&#65533;=&#1431;&#65533;"&#65533;~&#65533;1&#65533;&#65533;&#65533;F3&#65533;&#65533;&#65533;~0&#65533;y&#65533; &#65533;&#65533;B&#65533;&#65533;&#65533;2&#1600;&#65533;[&#65533;&#65533;&#65533;X&#65533;&#65533;&#65533;&#65533;&#65533;u&#65533;&#65533;&#65533;hv&#65533;&#65533;&#65533;}&#65533;4&#65533;&#65533;&#65533;&#65533;L&#65533;&#65533;&#65533;&#65533;{&#65533;&#65533;&#65533;1&#65533;&#65533;Mi)&#65533;&#65533; &#65533;&#65533;&#65533;&#65533;&#65533;&#65533;#&&#65533;&#65533;&#65533;#p&#65533;R&#65533;:&#65533; O&#65533;^\W3&#65533;&#65533;&#65533;t&#65533;&#65533;&#65533;&#65533;&#65533;&#65533;&#65533;&#1028;&#65533;&#65533;,&#65533;&#65533;&#65533;&#65533;C&#504;&#65533;&#65533;&#1017;&#65533;e&#65533;&#65533;4&#65533;g>N&#65533;&#65533;{&#65533;t&#65533;&#1073;&#65533;&#65533;'\&#65533;KWx&#65533;W&#65533;s&#65533;&#65533;&#65533;&#65533;Q&#65533;&#65533;&#1283;n&#65533;U]&#65533;&#65533;n&#65533;&#65533;g&#65533;[W}&#65533;&#65533;&#65533;v)^&#65533;sW&#65533;&#65533;&#53178;&#65533;&#65533;lp1&#65533;&#65533;`/&#65533;-D&#65533;&#65533;}&#65533;kz&#65533;&#65533;&#65533;&#65533;&#65533;<&#65533;&#65533;&#65533;&#65533;Nk&#65533;&#65533;&#65533;^&#65533;&#65533;s&#65533;&#65533;~w&#65533;&#65533;&#65533;/&#65533;0&#65533;&#65533;&#1778;a&#65533;&#65533;&&#65533;o&#65533;>+&#65533;&#656;n&#65533;&#1623;&#65533;&#65533;&#65533;&#65533;&#65533;&#65533;H8&#65533;&#65533;z|^&#65533;&#65533;'3&#65533;&#65533;>&#65533;&#65533;&#65533;>&#65533;&#65533;t{&#65533;Krs&#1423;&#65533;&#65533;
&#65533;&#65533;E?{_+&#65533;&#65533;Q&#65533;&#65533;&#65533;J VD&#65533;&#65533;&#65533;&#65533;&#65533;&#65533;`&#65533;&#65533;&#65533;/1&#65533;q&#65533;&#65533;&#65533;&#65533;K&#65533;&#65533;T&#65533;&#65533;&#65533;&#65533;&#65533;}<&#65533;%&#65533;E&#65533;&#65533;z&#65533;&#65533;#&#65533;&#65533;3&#65533;c5&#1611;=u&#65533;&#65533;&#65533;>&#65533;3*89&#65533;&#65533;&#65533;&#65533;&#65533;&#65533;&#65533;&#65533;&#65533;#&#65533;&#65533;;@<&#65533;a&#65533;&#65533;&#65533;>&#65533;+&#65533;&#65533;?&#65533;
&#65533;&#65533;;<&#65533;S&#65533;&#65533;&#65533;&#65533;D&#65533;&#65533;c&#65533;&#65533;)x&#65533;&#65533;X&#65533;&#65533;;1&#65533;@&#811;&#65533;2 a&&#65533;k&#65533;&#65533;&#65533;&#65533;&#65533;&#65533;&#65533;#&#65533;l+rA&#65533;&#65533;&#65533;&#2245;H&#65533;M0&#65533;#&#65533;&#65533;l&#65533;"&#65533;BKB&#602;AA&#65533;A&#65533;&#65533;A6h	&#65533;Hx&#65533;&#65533;8+DB"\&#65533;&#65533;&#65533;&#65533;&#152;k6&#152;&#1730;&#65533;	1A&#65533;&#65533;}{&#65533;D>&#65533;K@?&#65533;1&#65533;B&#65533;&#65533;B&#65533; C&#65533;&#65533;&#65533;)&#65533;hpB&#65533;P=}[&#65533; $&#65533;!t&#65533;&#65533;K>Bt,A&#65533;A&#65533;BOtD&#65533;hDX&#65533;&#65533;&#65533;B@,E&#65533;&#65533;L&#65533;&9T	D,	&#65533;&#65533;DZ#&#65533;G\&#65533;&#65533;H&#65533;&#65533;&#65533;D&#65533;s7L\&#379;&#65533;&#65533;W<?&#65533;A&#65533;9 &#343;E&#65533; E^&#65533;&#65533;6&#65533;C>k7_&#65533;+`&#65533;CYCD&#65533;&#65533;P&#234;cF&#65533;&#65533;2&#65533;CW&#65533;&#65533;&#65533;&#65533;D40F&#65533;&#65533;&#65533;EP&#65533;K&#65533;&#435;&#65533;FAd&#65533;h&#65533;(X qt&#65533;x&#65533;r&#65533;&#65533;k>&#65533;@w4&#65533;nDE&#65533;&#65533;Gi&#65533;&#65533;N$F&#65533;`&#65533;&#65533;&#65533;~&#65533;E!&#1854;vT&#65533;&#65533;G&#65533;&#65533;'z4&#65533;&#65533;&#65533;&#65533;&#65533;|&#65533;CF&#65533;Dm&#65533;&#65533;&#65533;sF&#65533;&#65533;R&#65533;G&#65533;#&#452;$<lH&#65533;\Fl,&#65533;&#65533;8&#65533;&#65533;&#65533;K&#65533;MFOFs	lLGI&#65533;&#65533;&#507;#IK&#65533;Df8&#65533;|T&#65533;}u|HSlF7&#65533;/U&#65533;G&#65533;LDE&#65533;&#389;&#65533;GItHJl&#65533;]\&#449;&#65533;&#65533;&#490;&#65533;&#65533;&#65533;&#548;&#65533;J&#65533;&#65533;&#288;&#65533;J,L&#65533;-&#730;&#65533;H&#65533;&#65533;&#65533;&#65533;&#333;DK&#65533;(&#65533;&#65533;H&#65533;lC&#65533;|J&#65533;&#65533;)&#65533;D&#660;&#65533;&#65533;|\&#65533;&#65533;&#65533;J&#65533;&#65533;H&#65533;&#65533;(&#65533;,5&#65533;tE&#65533;&#65533;&#65533;&#65533;D&#65533;&#65533;&#65533;&#766;t&#65533;&#65533;&#65533;&#65533;&#65533;&#65533;&#65533;&#65533;H&#65533;4L&#65533;T&#65533;&#65533;&#65533;&#680;z&#65533;&#65533;D&#65533;&#65533;&#65533;D$&#65533;GYT&#65533;M&#65533;A&#65533;  dK&#65533;dGKLM&#65533;&#65533;L&#65533;&#65533;&#65533;D&#65533;&#65533;L&#65533;&#65533;$&#65533;T&#65533;J&#65533;&#319;&#65533;&#65533;IE&#65533;&#65533;&#65533;D&#65533;M*&#65533;&#65533;6&#65533;L&#65533;&#65533;&#65533;B&#65533;<&#65533;&#65533;$&#65533;&#65533;T	&#65533;d;&#65533;t&#65533;&#65533;L&#65533;&#65533;&#65533;&#65533;iNW&#65533;D&#65533;:&#892;&#159;O_&#65533;N&#65533;&#1294;&#65533;T&#65533;&#65533;&#65533;&#65533;&#65533;T&#65533;&#65533;&#65533;.&#65533;L&#65533;L&#65533;&#65533;&#65533;	&#65533;&#65533;&#65533;$N&#65533;&#65533;&#65533;&#65533;&#65533;&#1795;&#1010;$QTJ5&#65533;OA&#65533;&#65533;\4P&#65533;DP&#65533; =&#65533;&#65533;P&#1540;P&#160;M&#65533;,M
QGA9&#652;<Q&#65533;&#65533;&#65533;&#144;&#65533;&#65533;&#314;&#65533;l&#65533;&#65533;H&#65533;O&#65533;@&#65533;&#65533;TQ&#1100;P&#796;&#65533;&#65533;&#65533;&#65533;&#1820;&#65533;$&#65533;P&#65533;&#65533;&#65533;uNX&#65533;&#1055;;&#65533;&#1162;&#65533;&#1092;&#65533;&#65533;&#65533;&#65533;&#65533;MC&#65533;N&#65533;&#65533;L'm@"#e&#65533;E&#65533;:]&#65533;m&#65533;-&#65533;F(]&#65533;<&#65533;1&#65533;&#65533;&#65533;&#65533;&#65533;K&#65533;*,eR&#65533;<&#1240;&#65533;&#65533;&#65533;R&#65533;&#65533;G1]&#65533;&#65533;&#65533;&#65533;&#1268;S_&#65533;&#65533;&#65533;&#65533;r&#65533;=&#65533;&#65533;&#65533;N?&#65533;RA&#65533;&#65533;4]&#65533;&#65533;&#65533;S&#65533;@O:&#65533;F&#65533;&#65533;Gu&#65533;-/&#65533;Q&#65533;+8&#65533;&#65533;2%&#65533;1&#65533;Me3B%&#65533;0&#65533;CJ}	K-UL&#65533;SMMU&#65533;&#65533;H5&#1299;@&#65533;J&#65533;K&#65533;&#65533;L&#65533;&#65533;mO[e&#65533;Ml&#65533;U&#65533;D&#65533;UU&#65533;>&#65533;Uae&#65533;@-V&#65533;[&#65533;f]]H^&#65533;U_Vh]&#65533;`]Tj&#65533;kE&#65533;U&#65533;#&#65533; &#65533;&#65533;K&#65533;@T&#65533;&#65533;q&#65533;9H&#65533;l&#65533;?5&#65533;V&#65533;&#65533;&#65533;_&#65533;&#65533;o&#65533;pm&#65533;x&#65533;&#65533;ruUe5?QeWYu&#65533;a&#65533;&#1408;&#65533;&#65533;&#65533;&#65533;zu&#65533;CUV+&#65533;}%&#65533;SUXi&#1542;m&#65533;&#65533;M&#65533;&#65533;4&#65533;u%&#65533;K&#65533;X&#65533;&#65533;X&#65533;&#65533;&#1593;zXA&#65533;X&#763;W&#65533;&#1029;P&#65533;&#65533;g&#65533;WF&#65533;&#1476;UY"&#65533;&#65533;s&#65533;&#65533;Y&#65533;(&#1628;&#65533;w%&#65533;&#65533;TY&#65533;&#65533;K&#65533;&#65533;J&#65533;U	&#65533;&#65533;A&#65533;&#65533;Vq&#65533;;&#65533;&#65533;X&#65533;&#65533;+&#65533;e&#65533;h&#65533;&#65533;Y_5&#65533; -N@&#65533;Z&#65533;&#65533;&#65533;f&#65533;&#65533;&#65533;-	OB&#65533;f{&#1674;&#65533;W9-P&#65533;&#65533;Z&#65533;m&#65533;&#65533;&#65533;Jrl&#65533;&#65533;&#1870;P#Y&#65533;&#65533;R&#65533;=&#1678;&#65533;W&#65533;&#1540;&#65533;=&#65533;XT&#65533;&#65533;&#65533;YA&#65533;&#65533;&#65533;&#65533;O&#65533;&#1792;&#65533;&#65533;[&#534;&#65533;&#65533;VBy&#65533;&#65533;&#1727;&#65533;&#65533;&#65533;&#65533;&#65533;+K&#65533;E&#65533;s}&#65533;&#65533;Q\&#773;Z&#65533;]&#65533;&#65533;&#65533;R&#65533;&#65533;&#1721;]&#65533;&#65533;&#693;&#65533;&#65533;}Z&#65533;&#65533;\&#65533;&#65533;&#1823;&#65533;\&#65533;&#65533;/&#65533;&#65533;5\&#65533;&#65533;&#325;&#65533;k&#65533;&#65533;&#65533;&#1541;&#65533;&#65533;m*&#65533;&#65533;|,&#65533;&#65533;&#65533;&#1697;=&#65533;&#65533;&#65533;&#65533;&#65533;3&#65533;-&#65533;&#65533;%&#65533;&#65533;a&#65533;&#1325;XI&#65533;M&#925;ZS&#65533;&#1925;&#65533;^&#65533;&#65533;&#65533;L&#65533;\&#65533;M&#65533;&#65533;%Y&#65533;&#65533;&#1220;MY&#65533;&#65533;H&#65533;]&#65533;&#65533;G&#65533;u[&#65533;%&#65533;&#65533;5&#65533;Y-Z&#65533;_ub&#2004;y_&#65533;&#65533;[&#65533;[&#65533;e^&#65533;5`&#65533;&#65533;&#65533;&#65533;5&#65533;a,^&#65533;`&#65533;&#65533;&#65533;I	^&#65533;&#65533;m_&#65533;U&#65533;&#65533;%	&#65533;&#65533;`&#65533;e9&#65533;&#65533;&#65533;>&#65533;&#65533;&#65533;&#65533;2&#65533;&#65533;&#65533;%&#65533;-`&#65533;&#65533;&#65533;ma&#65533;D`&#65533;&#65533;H&#65533;e`&#65533;&#65533;&#1968;&#65533;4&#589;W &#65533;&#65533;*&#65533;t&#65533;&#65533;&#65533;&#65533;W&#65533;a&#65533;&#65533;&#65533;a&#65533;&#65533;&#65533;&#65533;&#65533;b&#65533;&#65533;]N,&#65533;&#65533;
>&#65533;_ V&#65533;H&#65533;R&#65533;&#65533;&#65533;&#65533;&#65533;&#65533;t&#65533;a%&#65533;`&#65533;=&#65533; v&#65533;!&#1455;"6b8&#65533;&#65533;&#65533;a&#65533;&#65533;&#65533;4&#65533;a&#65533;&#65533;a;6&#65533;$&#65533;&#65533;&#65533;&#65533;b&#65533;&#65533;b!\"vc&#65533;b&#65533;c&#65533; d5V^6.Bv&#65533;&&#65533; &#65533;&#65533; Pe&#65533;O&#65533;&#65533;Q>eS&#65533;U^eVn&#65533;V&#65533;&#65533;K&#65533;eU&#65533;eJ&#65533;&#65533;K&#65533;Z&#65533;eI&#65533;e&#65533;&#65533;&#65533;]&#65533;&#65533;_&#65533;e`&#65533;bfb>fb&#65533;D&#65533;c&#65533;&#65533;?&#65533;SY&#65533;e&#65533;e&#65533;&#65533;]&#65533;&#65533;a&#65533;&#65533;`>fcFfoF&#65533;L &#65533;p&#65533;E&#65533;M&#65533;OsFgMX&#65533;&#65533;<gg{&#65533;u&#65533;gx~&#65533;GX&#65533;%&#65533;A|&#65533;C&#65533;&#65533;g~&#65533;g&#65533;&#65533;&#65533;&#65533;&#65533;&#1463;&#65533;&#65533;|6h&#65533;&#65533;&#65533;T&#65533;\h&#65533;Vh&#65533;V&#65533;.c&#65533;]&#65533;&#65533;g&#65533;&#65533;&#65533;&#65533;v&#33614;h&#65533;.h&#65533;&#65533;h[&#65533;C&#65533;&#65533;[&#65533;&#65533;%l&#65533;&#65533;D&#65533;ni&#65533;~i&#65533;&#65533;i&#65533;n&#65533;M &#65533;&#65533;&#65533;i&#65533;&#65533;e6]&#65533; &#65533;&#65533;X`&#65533;&#65533;&#65533;&#65533;&#65533;.j&#65533;>j&#65533;Nj&#65533;^j&#65533;n&#65533;&#65533;i&#65533;l[&#65533;&#65533;d&#65533;&#65533;j&#65533;&#65533;j&#65533;&#65533;j&#65533;&#65533;j&#65533;&#65533;r&#65533;iE.&#65533;&#65533;j&#65533;.k&#65533;>k&#65533;&#65533;&#65533;^P&#65533;&#65533;j'Nk&#65533;&#65533;k&#65533;&#65533;k&#65533;^kO&#404;&#65533;&#65533;k&#65533;&#65533;k&#65533;&#65533;k&#65533;&#65533;&#65533;X&#65533;&#65533;P&#65533;]&#65533;>l&#65533;Nl&#65533;&#65533;&#65533;aD&#65533;&#65533;k&#65533;Vl&#606;l&#670;i&#65533;&#65533;k3&#65533;&#65533;&#65533;&#65533;l&#65533;&#65533;l&#65533;&#65533;l&#65533;&#65533;&#65533;&#65533;m&#65533;&#65533;&#65533;u&#65533;&#806;&#65533;&#65533;^m&#1414;&#65533;&#65533;&#65533;&#43593;&#65533;&#65533;&#65533;&#65533;&#65533;5J&#65533;]&#65533;mI&#65533;&#65533;&#65533;&#65533;&#65533;I&#65533;&#65533;n&#65533;&#65533;L nH8n&#65533;Nn&#65533;&#65533; H`&#65533;&#65533; N&#512;J&#65533;n&#65533;&#65533;n&#65533;nG&#65533;&#65533;&#65533;v&#65533;&#65533;n&#65533;n&#65533;o&#65533;&#65533;&#65533;F&#65533;&#65533;No&#65533;&#65533;O&#65533;&#65533;~o&#65533;> &#65533;&#65533;&#65533;
&#65533;&#65533;
&#65533;&#65533;
&#65533;&#65533;&#65533;&#65533;&#65533;&#574;l&#65533;|l&#65533;&#65533;]Ip&#65533;>&#65533;&#65533;V&#65533;&#65533;no&#65533;~&#65533;&#65533;&#65533;> &#65533;> &#65533;&#65533;&#65533;&#65533;&#65533; &#65533; 
&#65533;&#65533;&#65533;p&#65533; &#65533;pW&#65533;q&#65533; 7q	&#65533; X&#65533;&#65533; &#65533; @ &#65533;q&#65533;q&#65533;q&#65533;q&#65533;q&#65533;q r rG&#65533;&#65533;Fm&#65533;Vm&#65533;p&#65533; or'r(&#65533;r)&#65533;r*&#65533;r+o#?H ob&#65533;F&#65533;r0s1s2/&#65533;*&#65533;r&#65533;&#65533;xmOp&#65533;^&#65533;/7s8&#65533;s9&#65533;s:&#65533;q4W	&#65533;^&#65533;&#65533;x &#65533;&#65533;&#65533;}&#65533;:tAtB&#65533;;g&#65533;#gs:&#65533;BotG&#65533;@?&#65533;<G&#65533;X&#65533;r-&#65533;rH&#65533;tM&#65533;t0&#65533;&#65533;+Vt&#65533;vsNuR/u&#65533;t-&#65533;K_dL7uWuN&#65533;&#65533;,gf=&#65533;PgrX&#65533;u]'tT&#65533;&#65533;-&#65533;s&#65533;&#65533;&#65533;]vb7sYO&#65533;O&#65533;m:&#65533;bovg&#65533;&#65533;Z&#65533;u&#65533;&#65533;&#65533;&#65533;g&#65533;vlo&#65533;c&#65533;&#65533;DWvk&#65533;vpw&#65533;vDO&#65533;J&#65533;s&#65533;evq_wl'w5&#65533;&#65533;&#65533;&#65533;]ugwz/&#65533;hGv&#65533;&#65533;o&#65533;w~'vr&#65533;&#65533;n&#65533;u%_&#65533;y&#65533;w&#65533;7uw&#65533;2>&#65533;?&#65533;s&#65533;&#65533;&#65533;&#65533;&#65533;&#65533;&#65533;WO&#65533;f&#65533;	&#65533;&#65533;^r&#65533;&#65533;xR&#65533;i&#65533;<%ax&#65533;HS&#65533;&#65533;x&#65533;&#65533;t&#65533;'&#65533;&#65533;&#5135;wA)&#65533;&#65533;&#65533;&#65533;BOyn&#65533;)6h&#65533;&#1806;L&#65533;R&#65533;&#65533;y&#65533;&#65533;s&#65533;/wf&#65533;&#65533;6&#65533;&#65533;&#65533;?z8&#65533;&#65533;M&#65533;o&#65533;&#65533;y&#65533;_&#65533;Gz&#65533;&#65533;&#65533;l&#65533;&#65533;&#65533;.'&#65533;&#65533;&#65533;z&#65533;&#65533;&#65533;O(\&#65533;&#65533;&#65533;A&#65533;&#65533;z&#65533;&#65533;&#65533;O&#65533;&#65533;&#2029;&#65533;?{&#65533;&#65533;&#65533;&#752;&#65533;&#65533;{&#65533;o&#65533;&#65533;&#65533;&#65533;&#65533;&#65533;&#65533;&#65533;&#65533;&#65533;&#65533;&#65533;&#65533;&#1117;&#65533;&#65533;`&#65533;&#65533;y&#65533;_&#65533;&#65533;{|z&#65533;&#65533;{&#65533; |&#431;|'&#65533;MX&#65533;&#65533;y&#65533;y&#375;|&#65533;'|&#65533;&#65533;&#65533;&#65533;&#65533;}&#65533;&#65533;|&#65533;g	&#65533;/V &#65533;G}&#65533;w|&#65533;&#65533;|&#1167;|&#65533;&#65533;&#65533;G&#65533; &#65533;&#1647;|F {N&#65533;&#65533;&#65533;&#65533;&#65533;&#65533;&#65533;&#65533;g&#65533;
&#65533;{&#65533;&#65533;&#65533;yA&#65533;&#65533;&#65533;&#65533;&#2015;KJ~&#65533;&#65533;&#65533;pN&#65533;~&#65533;O&#65533;&#511;&#65533;&#65533;'&#65533;&#65533;&#65533;&#65533;&#65533;&#65533;&#65533;&#183;~oV&#65533;~&#65533;&#65533;{&#65533;W&#65533;&#65533;gyr~&#128;&#65533;&#65533;w{ ~&#65533;&#65533;y&#65533;'&#65533;&#65533;'&#65533;&#65533;&#65533;&#65533;o&#65533;&#65533;&#65533;|&#65533;k&#65533;4&#65533;&#65533;&#65533;7&#65533;&#65533;&#65533;&#65533;k&#65533;&#65533;&#65533;&#65533;&#65533;&#65533;&#65533;&#65533;&#65533;&#65533;,&#1263;&#65533;&#65533;&#65533;&#65533;/\&#65533;w &#65533;&#65533;\&#65533;&#65533;&#65533;&#65533;&#65533;&#65533;&#65533;^&#65533;&#128;&#65533;&#65533;&#65533;&#65533;&#65533;~&#65533;w &#65533;&#65533;&#65533;&#65533;&#65533;&#65533;&#65533;&#65533;M+B&#65533;&#65533;4&#65533;&#65533;&#65533;&#65533;P~al&#65533;&#65533;&#65533;~&#128;&#65533;&#65533;&#65533;&#65533;&#624;"4&#65533;A&#65533;&#65533;&#65533;&#65533;&#65533;Dc&#65533;KSH&#65533;&#65533;&#65533;&#65533; &#65533;&#65533;&#65533;&#65533;,&#65533;&#65533;&#65533;A&#65533;&#65533;&#65533;&#65533;&#65533;Dc&#65533;KSH&#65533;&#65533;&#65533;W&#65533;M&#1842;&#65533;&#65533;[H&#65533;&#65533;&#65533;_&#65533;M&#65533;&#65533;G&#65533;[ `H&#65533;&#65533;&#65533;W&#65533;M&#1842;&#65533;A/H&#65533;&#65533;&#65533;/&#65533;M&#65533;0&#65533;y/&#312; &#65533;&#65533;&#65533;{&#65533;&#65533;-&#65533;0A&#65533;&#65533;&#65533;&#65533;&#65533;D&#65533;&#312; &#65533;&#65533;&#65533;{&#65533;&#65533;-&#65533;0&#65533;A&#65533;&#65533;&#65533;&#65533;&#65533;D&#222;&#65533;9 &#388;&#65533;{&#65533;&#65533;-+&#65533;&#65533;L&#65533;&#65533;&#65533;?&#65533;M&#65533;8&#65533;[H&#65533;&#65533;&#65533;W&#65533;M&#65533;&#65533;&#65533;&#65533;L&#65533;&#65533;&#65533;&#1984;M<{&#65533;7A&#65533;&#65533;&#65533;&#65533;&#65533;Do@&#65533;A&#65533;&#65533;&#65533;&#65533;&#65533;D&#65533;9&#65533;&#65533;A&#65533;&#65533;&#65533;{	h&#65533;E&#65533;&#65533;&#65533;I&#65533;&#65533;&#65533;&#1984;M<{C&#65533;0 `&#65533;L&#65533;&#65533;&#65533;&#1984;M&#65533;6 &#65533;<A&#65533;&#65533;&#65533;&#65533;&#65533;D&#65533;&#65533;&#65533;L&#65533;&#65533;&#65533;&#1984;M&#65533;6 $&#65533;0I&#65533;&#65533;&#65533;&#1984;M<{C&#65533;0I&#65533;&#65533;&#65533;&#448;M&#65533;6 $&#65533;0I&#65533;&#65533;&#65533;&#1984;M<&#65533;#&#65533;0I&#65533;&#65533;&#65533;&#448;M<&#65533;#&#65533;0I&#65533;&#65533;&#65533;&#1984;M<&#65533;#&#65533;0I&#65533;&#65533;&#65533;&#65533; &#65533;&#65533;<U?&#65533;&#65533;&#65533;&#65533;&#65533;&#65533;&#65533;V\&#65533;S?&#65533;A&#65533;&#65533;&#65533;{ Ka@&#65533;&#15141;&#65533;&#65533;&#65533;&#65533; &#65533;&#65533;<U?&#65533;&#65533;&#65533;&#65533;&#65533;&#65533;&#65533;M&#65533;&#65533;&#65533;,A&#65533;&#65533;&#65533;&#65533;&#65533;&#65533;VdMC&#65533;&#237;L&#65533;&#65533;&#65533;&#65533;F $&#65533;6&#65533;&#65533;&#65533;{ Ka&#65533;S&#65533;#<&#65533;&#644;&#65533;&#65533;&#65533;M&#65533;&#65533;&#65533;,A&#147;&#65533;M&#65533;&#65533;oE&#65533;&#65533;&#65533;A1t&#65533;&#65533;&#65533;L&#65533;&#65533;&#65533;&#65533;&#65533;/K1$&#65533;6&#65533;&#65533;&#65533;{&#65533;F $<&#65533;&#644;&#65533;&#65533;&#65533;M&#65533;&#65533;&#65533;C&#65533;kSA&#65533;&#65533;'Ka&#65533;.s&#65533;` &#900;&#65533;&#65533;&#65533;M&#65533;&#65533;&#65533;C&#65533;&#65533;&#65533;&#65533;&#65533;&#65533;4U&#65533;1&#65533;2&#65533;&#65533;&#65533;M&#65533;&#65533;'Ka&#65533;S&#65533;S&#65533;M&#65533;&#65533;OS&#65533;&#65533;S&#65533;sk&#65533;&#65533;&#65533;&#65533;&#65533;{&#65533;&#65533;<&#65533;&#65533;Z&#65533;&#65533;&#65533;&#65533;4U&#65533;1>&#65533;&#65533;&#65533;!&#65533;&#65533;OS&#65533;&#65533;S&#65533;&#65533;EA&#65533;&#65533;OS&#65533;&#65533;S&#65533;&#65533;&#65533;&#152;&#65533;&#65533;w&#65533;&#65533;gM&#65533;&#65533;t&#65533;&#65533;&#65533;4U&#65533;<U?&#65533;T	&#65533;&#65533;&#65533;z5M=|	t&#65533;&#65533;&#65533;{&#65533;U&#65533;<U?&#65533;,&#65533;&#65533;&#65533;z5M=|&#65533;&#65533;U	&#65533;&#65533;&#65533;OS&#65533;&#65533;S&#65533;&#65533;M&#65533;&#65533;&#65533;{&#65533;&#1877;&#1330;C&#65533;&#65533;D&#65533;&#65533;&#65533;&#65533;]&#65533;&#65533;S&#65533;&#65533;&#65533;&#65533;&#65533;&#65533;]I-K&#65533;P&#65533;@G&#65533;&#65533;&#65533;&#65533;]&#65533;&#65533;R&#65533;&#65533;&#65533;&#65533;&#65533;&#65533;]I-KtP0&#320;&#65533;w{ &#65533;]&#65533;&#65533;U&#65533;&#65533;X|&#65533; a&#65533;&#65533;&#65533;&#65533;,`&#65533; a&#65533;nP&#278666;W(X&#65533;q&#65533;&#65533;>zH&#65533;BF%K~:&#65533;)&#65533;'K-[Z&#65533;Y&#722;&#65533;Z5o6&#65533;&#65533;h'&#989;&#65533;9
*&#65533;&#65533;#&#65533;&#65533;&#65533;"E&#65533;&#65533;&#65533;RN&#65533;bZ$U*&#65533;2V&#65533;&#65533;A#F&#65533;&#65533;&#65533;&#65533;mU&#65533;&#65533;*&#65533;&#65533; y&#65533;&#65533;SgO&#65533;@&#65533;j4)]&#65533;L&#65533;&#65533;u&#65533;	&#65533;&#1981;|!X$&#146;0IJ&#65533;8q&I&#65533;3A&#65533;&#65533;Q&#65533;E&#65533;(?z&#65533;(3&#65533;&#65533;&#926;?&#65533;-z&#65533;f&#857;K&#65533;>&#65533;z3j&#1260;U&#65533;N&#1914;&#65533;k&#65533;&#65533;&#65533;V&#65533;&#65533;&#65533;V&#65533;`&#352;&#1117;&#65533;&#65533;&#65533;&#1713;a&#65533;m|&#65533;T&#1510;&#65533;&#1534;l&#65533;6k&#65533;f5[&#1006;};&#65533;&#65533;&#1983;&#65533;&#65533;=&#65533;X&#65533;\}&#65533;^V<&#65533;&#65533;&#65533;&#65533;&#207;/>}&#65533;&#65533;&#65533;o&#65533;&#65533;&#65533;&#65533;&#65533;&#65533;&#65533;&#65533;&#65533;GV&#65533;&#65533;7&#65533;ob&#65533;&#65533;B&#65533;&#65533;ng Y&#65533;%H&#65533;V&#65533;5H&#65533;&#65533;&#65533;b&#65533;&#65533;&#65533;&#65533;`z&#65533;&#65533;&#65533;&#65533;+&#65533;h&#65533;U&#65533;&#65533;ay,&#65533;X&#65533;&#65533;&#65533;&#65533;&#65533;U~&#65533;18&#65533;?dw9&#65533;&#65533;a&#65533;&#149;!&#65533;&#65533;K
&#65533;&#65533;y]&#65533;(F&#65533;c1Ye{&#65533;H%&#65533;&&#65533;P@&#65533;&#65533;,&#65533;b&#65533;&#65533;Yf&#65533;&#65533;`"&#65533;&#65533;&#65533;e I&#65533;&#65533;&#65533;A%&#65533;r&#65533;Y]q\=U&#65533;&#65533;;F)#&#65533;^&#65533;&#65533;&#65533;q&#921;&#65533;&#65533;w&#65533;&#65533;Pm&#65533;&#65533;I#iQ&#65533;M1a&#65533;&#65533;&#1065;J$}B&#65533;&#65533;#&#65533;T&#65533;
P&#65533;&#65533;E&#65533;J&#1322;CA&#65533;&#65533;	%T&#65533;@&#65533;&#65533;&#65533;&#65533;&#1707;&#65533;&#65533;&#65533;&#65533;&#65533;&#65533;0&#65533;&#65533;&#65533;&#65533;jATS&#65533;Ab&#65533;_&#65533;&#65533;&#65533;Y [&#65533;&#65533;&#65533;b&#65533;&#65533;&#65533;&#65533;r&#1773;&#65533;&#65533;B&#65533;zj&#65533;(&#65533;f)&#65533;&#65533;&#1774;&#65533;&#65533;&#65533;&#65533;&#65533;&#65533;&#65533;x&#65533;W&#65533;&#155;&#65533;&#65533;&#65533;&#65533;&#65533;o&#65533;&#65533;J&#65533;&#735;&#65533;j&#543;pf&#65533;&#65533;&#65533;3&#1840;&#65533; /&#65533;l&#65533;&#65533;<%VXN&#65533;&#65533;&#65533;s&#65533;1&#65533;&#65533; &#65533;&#65533;&#65533;&(V{&#65533;&#65533;&#65533;+&#65533;&#65533;&#65533;&#65533;Q&#65533;&#65533;Hb,&#65533;&#65533;,&#14131;&#65533;&#386;L&#65533;&#65533;G&#65533;U&#65533;;]&#65533;&#65533;.&#65533;&#65533;H&#65533;FC&#65533;&#65533;=O,%&#1082;&#1404;&#65533;&#65533;Rs&#65533;5&#65533;HWMr~4&#65533;&#65533;&#65533;g&#65533;K5&#65533;VO&#65533;&#710;L{&#65533;&#65533;s&#1261;-&#65533;k&#65533;&#65533;&#65533;S&#65533;]&#65533;&#65533;&#65533;&#65533;T&#65533;&#65533;&#65533;&#65533;&#65533;m&#65533;-\&#65533;[&#65533;8&#65533;&#2002;t&#65533;K&#65533;4&#1998;c&#65533;&#65533;&#65533;m&#65533;&#65533;&#65533;cw&#65533;&#989;&#65533;W/&#65533;v2S&#65533;&#65533;$&#65533;&#65533;{&#1499;/&#65533;I&#65533;&#65533;&#65533;&#65533;&#65533;&#65533;We&#65533;&#65533;&#65533;Gm:&#65533;o&#65533;&#65533;&#31567;&#65533;&#65533;&#65533;&#65533;3&#65533;3&#65533;&#65533;#9&#65533;&#29307;&#65533;U&#65533;c&#65533;&#65533;&#65533;,&#65533;&#65533;cW&#65533;&#65533;&#65533;&#1619;&#65533;&#65533;&#65533;&#65533;;&#65533;&#65533;&#65533;^&#65533;&#65533;oq&#65533;&#65533;&#65533;-&#65533;&#65533;R&#65533;&#65533;&#65533;&#65533;&#65533;&#65533;9U&&#65533;l&#65533;C&#65533;&#65533;&#65533;&#136;&#65533;!&#65533;_&#65533;X&#65533;&#418;:&#65533;&#1391;zS&#65533;_+&#1582;&#65533;IEc&#65533;vg&#65533;J&#65533;!&#65533;0(?&#65533;y&#65533;&#65533;&#65533;&#65533;&#65533;A-&#176;[&&#65533;&#65533;8A&#65533;&#65533;&#65533;a{&#65533;&#65533;J0p~*$&#65533;W^&#65533;&#65533;#"k&#65533;&#65533; &#65533;&#65533;C$BQXJD!&#65533;Vx&#65533;1&#65533;Z&#65533;	&#65533;&#65533;&#65533;&#65533;0`&#65533;b&#65533;&#65533;hF^M1}&#65533;&#65533;&#65533;&#65533;x&#65533;3&#65533;q,bb&#65533;&#65533;&#65533;-&#65533;&#65533;kc&#498;,&#65533;X&#65533;x&#65533;
&#1368;B>&#11269;&#65533;d&#65533;(D>Z&#65533;*\&#65533;"&#65533;&#65533;<^e&#65533;7l" -	ELZ&#20560;D&#65533;$+&#65533;&#65533;&#65533;&#65533;#3o&#65533;S&#65533;&#65533;&#65533; &#65533;#>&#1876;2&#65533;>L&#65533;*&#65533;&#65533;JN.&#65533;&#65533;&#65533;&#65533;&#65533;,&#65533;W&#65533;&#65533;&#65533;+&#65533;f&#65533;)&#65533;B&#65533;&#65533;&#65533;&#65533;e&#65533;&#65533;Lf&#65533;&#1049;&#65533;&#65533;&#65533;#n&#65533;Geb3&#65533;&#65533;&#65533;4m	&#65533;oNE&#65533;&#7456;6&#65533;&#65533;&#65533;Cn&#411;X&#65533;&#65533;2A&#65533;&#65533;aY &#65533;&#1831;>&#65533;&#65533;&#65533;&#65533;3&#65533; &#65533;@&#65533;O[!&#65533;" &#65533;B&#65533;P&#65533;Z&#65533;&#65533; &#65533;&#65533; &#65533;L\94&#65533;&#1383;&#65533;8&#65533;&#963;&&#65533;&#65533;"&#65533;GjR&#65533;&#65533;4&#65533;*])K[&#65533;R&#65533;&#65533;4&#65533;2&#65533;iL=&#65533;RG&#65533;&#925;We<&#65533;8O&#65533;4&#65533;&#65533;))K*&#1315;"5&#65533;J]*S&#65533;&#65533;&#1282;l@&#65533;&#65533;&#1827;9]9&#65533;&#65533;>5&#65533;Z&#65533;*W&#65533;&#65533;Ul&#65533;a&#65533;X&#65533;J&#1459;&#65533;5&#65533;fU+Y&#65533;&#65533;&#1461;z&#65533;&#65533; &#65533;1&#65533;&#65533;y^&#65533;9Ae+_&#65533;&#65533;V&#65533;&#65533;5&#65533;m&#65533;`K&#65533;&#65533;6&#65533;&#65533;E&#65533;[V&#65533;:&#19538;&#65533;,e!k&#65533;&#65533;^&#65533;&#65533;&#65533;&#65533;&#65533;c&#65533;&#65533;nV&#65533;&#65533;m&#65533;&#65533;I&#65533;&#65533;&#65533;&#65533;&#65533;3&#65533;_e6&#1224;&#65533;Z&#65533;&#65533;&#65533;&#65533;hik&#65533;&#65533;~6&#65533;&#65533;&#65533;-o{&#65533;&#65533;&#65533;7&#65533;&#65533;.q&#65533;&#65533;&#65533;>&#65533;x&#65533; v&#65533;&#65533;B7&#65533;&#1181;.u&#65533;k&#65533;&#65533;b7&#65533;&&#65533;&#65533;itj&#65533;r&#65533;&#65533;bye&#65533;#t&#65533;&#65533;&#65533;7&#65533;&#65533;]&#65533;oO&#65533;8&#317;&#65533;&#1856;|&#65533;&#65533;^&#65533;&#951;&#65533;&#65533;=&#65533;k&#65533;[&#65533;&#65533;6&#65533;9ln%&#65533;\&#65533;&#65533;&#65533;Q&#65533;}l&#65533;&#65533;W&#65533;&#65533;0&#65533;M0aW&#65533;&#65533;'(&#65533;;&#65533;&#65533;&#65533;8&#65533;$1	F`&#65533;&#65533;&#65533;)&#65533;&#65533;&#65533;p$&#65533;	K&#65533;&#65533;j,&#65533;&#65533;%H!&#65533;9&#65533;&#65533;&#65533;&#65533;&#65533;+ &#65533;Z&#65533;B&#65533;`&#65533;##yJV2&#65533;&#65533;&#65533;'?&#65533;X&#65533;&#65533;&#65533;p+!&#65533;Z&#65533;&#65533;&#65533;&#65533;/&#65533;&#65533;&#65533;_&#65533;&#152;&#65533;&#65533;&#65533;3&#65533;&#65533;` C&#65533;&#65533;:&#65533;&#65533;r&#65533;C~&#65533;4&#65533;ad&#65533;3&#65533; @5&#65533;v&#65533;X	C4&#65533;Q&#65533;0&#289;&#65533;a&#65533;&#65533;Lf4&#65533;&#65533;&#850;&#65533;(]g:&#65533;&#986;FC&#656;&#65533;3&#65533;&#65533;cX&#65533;J=2&#65533;&#65533;&#65533;|6&#65533;&#65533;&#65533;W&#65533;:&#1458;&#65533;5&#65533;km&#65533;[&#65533;:&#1530;&#65533;5&#65533;]&#65533;j]#&#65533;T&#65533;zmlX&#65533;&#65533;&#65533;&#65533;^6&#65533;&#65533;&#65533;&#65533;gC&#65533;&#65533;&#65533;/&#65533;&#65533;&#65533;hc;&#65533;&#65533;&#65533;6&#65533;&#65533;&#65533;&#65533;`&#65533;Gw&#65533;&#65533;NY&#65533;&#65533;s&#65533;;&#65533;&#65533;^w&#65533;&#960;&#65533;q&#65533;[&#65533;&#65533;&#65533;7&#65533;&#65533;m&#65533;ess&#65533;eH&#65533;&#65533;&#65533;&#65533;&#65533;&#987;&#65533;m}~<&#65533;
_&#65533;&#65533;&#65533;Mn&#65533;0<&#65533;&#65533;x&#65533;N"&#65533;&#65533;4&#65533;&#65533;8&#65533;;&#65533;p&#65533;x&#65533;&#65533;&#65533;&#65533;p+\&#65533;g&#65533;8&#65533;&#65533;e-[Y&#65533;&#65533;F&#65533;y0^$1\#8$&#65533;&#65533;@&#65533;H&#65533;&#65533;S0&#65533;"[!G.&#65533;&#65533;=&#65533;&#65533;[&#65533;&#65533;>&#65533;H&#65533;.X!&#65533;G(&#65533;`-&#65533;d&#65533;&#65533;^&#65533;&#65533;&#65533;&#65533;u{&#65533;|&#65533;&#65533;&#65533;&#65533;&#65533;}&#65533;laf89&#65533;&#65533;&#65533;uY&#65533;&#65533;&#65533;b&#65533;&#65533;&#65533;p&#65533;z?}&#65533;!&#65533;7F&#65533;4&#65533;&#65533;&#65533;&#65533;h&#65533;&#65533;&#65533;&#65533;&#65533;N;&#65533;&#65533;Z&#1908;&#65533;&#65533;c&#65533;&#65533;b&#65533;x&#65533;/&#65533;&#65533;	2?o/&#65533;}&#65533;&#65533;~w:
-?x{o&#65533;r&#65533;|&#65533;&#65533;&#65533;&#65533;Z&#65533;_8&#65533;#&#65533;&#65533;&#65533;U&#65533;H2}&#65533;&#65533;&#65533;b&#65533;&#65533;&#65533;&#65533;	W:&#65533;&#65533;&#65533;x&#1959;^&#65533;K&#65533;&#65533;&#65533;_&#65533;&#65533;&#65533;&#65533;&#65533;G &#65533;V&#65533;j/h&#65533;&#65533;`(&#65533;&#65533;&#65533;=&#65533;+&#65533;&#65533;&#65533;&#65533;B&#65533;&#1102;&#65533;&#65533;_&#65533;&#65533;&#65533;!&#65533;&#28112;&#65533;#&#65533;&#65533;W&#65533;x&#65533;&#65533;&#65533;&#65533;&#2042;}&#65533;&#65533;&#65533;&#65533;&#65533;&#65533;m&#65533;&#65533;_&#149;&#65533;&#65533; &#65533;&#65533;1&#65533; A
xA&#65533;&#65533;&#65533; 	&#65533;&#65533;&#65533;}&#65533;	&#65533;&#65533;&#65533; &#65533;&#65533;[&#1673;&#65533;&#65533;&#65533;&#65533;}&#65533;&#65533;&#65533;H\&#717; &#65533;&#65533; &#65533;&#1625;&#65533;&#65533;&#65533;&#65533;&#65533;&#65533;&#65533;)&#65533;&#65533;&#65533;M\&#65533;&#1376;&#65533;&#65533;&#65533;&#333;&#65533;&#65533;a*&#65533;&#65533;;&#65533;`2aJ&#7769;&#65533;&#65533;&#65533;Naj&#65533;&#65533;&#65533;&#65533; &#65533;&#65533;&#65533;&#65533;a&#65533;Z6&#65533;,&#65533;&#65533;aJ[&#65533;yE&#1321;&#65533;&#161;	&#65533;&#65533;"&#65533;&#65533;a!&#65533;&#65533;&#65533;&#65533;&#65533;"d&#65533;&#65533;&#65533;f!&#65533;h&#65533;T`&#65533;&#65533;a&#65533;&#65533;Z&#65533;)&#65533;&#65533;-&#10161;&#65533;"&#65533;Z$J&#65533;$R&#10141;&#65533;%&#65533;&#65533;&#65533;&#65533;&rb'zb&#65533;&#65533;&#65533;&#65533;&#65533;(&#65533;&#65533;(&#65533;&#65533;)&#65533;b*&#65533;b&#65533;+&#65533;b&#65533;&#65533;b&#1560;E!
&#65533;&#65533;b)&#65533;b.&#65533;"+&#65533;[/&#65533;&#65533;/c0
&#65533;0c1&#65533;1"c2&#65533;W<&#65533;&#65533;&#65533;&#65533;2Bc4J&#65533;4Rc5Z&#65533;4>&#65533;Y &#65533;5rc7z&#65533;7&#65533;c8&#65533;W&#65533;&#65533;3&#65533;&#65533;9&#65533;c:&#65533;c8&#65533;q&#65533;&#65533;:&#65533;c<&#65533;&#65533;<#&#65533;!&#65533;=&#65533;&#65533;>&#65533;:f#q&#65533;&#65533;&#65533;&#65533;&#65533;@&#65533;dAZc&#65533;YG9&#65533;&#65533;A2dC:&#65533;&#65533;&#65533;,&#65533;&#65533;CRdE&#65533;?Z&#65533;6Z&#65533;Fr&#65533;<&#65533;`q&#65533;BvdI&#65533;$5&#65533;H&#65533;&#65533;&#65533;I&#65533;dK&&#65533;y&#65533;AH&&#65533;;&#65533;dM&#65533;$1&#65533;$w&#65533;&#65533;&#65533;&#65533;dO&#65533;&#65533;&#65533;H&#65533;Lf&#65533;H&#65533;&#65533;2&#65533;&#65533;Q&#65533;"R&#65533;&#65533;R&#65533;bS&#65533;&#65533;.B&#65533;&#65533;%A&#65533;w&#65533;$I&#65533;d&#65533;&#1890;-r&#65533;)n&#65533;Wv&#65533;W&#65533;eX&#65533;%X&#65533;&#65533;V&#65533;&#65533;&#65533;&#65533;w&#65533;&#65533;y&#65533;$)&#65533;&#65533;X&#65533;e\&#65533;&#65533;\&#65533;&#65533;X&#65533;b)&#65533;&#65533;=&#65533;&#65533;x&#65533;Mj%\&#65533;`&#65533;`fa"&#65533;a*fbr&#65533;(&#65533;$&#65533;Tex&#65533;&#65533;&#65533;dG6&c.ffb&#65533;fj&#65533;a
&#65533;MBf&#65533;lVR$g&#65533;fg&#65533;fj*fM&#65533;d&#65533;&#65533;e&#65533;&#65533;C&#65533;&#65533;l&#65533;fm&#1190;^&#65533;$&#65533;&#65533;&#65533;k&#65533;$K^&#65533;m&#65533;fp&#65533;K>&#65533;n&#65533;&#65533;&#65533;9&#65533;dWFes:&#65533;sB'*gr&#65533;&#65533;|&#65533;A+)gQj&#65533;@~d&#65533;&#65533;&#65533;&#65533;mgx&#65533;#_n3&#65533;&#65533;&#65533;&#65533;&#65533;z&#65533;&#65533;n&#65533;&#65533;&#65533;#P&#65533;D&#65533;g}V#_&#65533;&#65533;yJ&#65533;&#58150;}&#65533;'6&#65533;'W&#65533;a&#65533;<X$&#65533;&#65533;g&#65533;#pdW&#65533;&#65533;&#65533;Zf&#65533;z*h&#65533;n&#65533;&#65533;&#65533;&#65533;0&#65533;P&#65533;H&#65533;Jh&#65533;mZ&#65533;&#65533;&#65533;iE&#65533;&#1952;&#65533;iE&#65533;(&#65533;L&vb&#65533;&#65533;(&#65533;j&#65533;&#65533;&#65533;&#65533;&#65533;j&#65533;&#65533;&#25154;&#65533;&#65533;>&#65533;.&#65533;&#65533;<&#65533;.0C!&#65533;)&#65533;&#65533;&#1629;&#65533;h&#65533;&#65533;.i&#65533;v&#65533;&#65533;h&#65533;Ri&#65533;&#65533;3l&#65533;&#65533;2I&#65533;
&#65533;u&#65533;(&#65533;V&#65533;J&#65533;&#65533;h&#65533;"i&#65533;&#65533;i&#65533;&#65533;&#65533;")&#65533;&#65533;&#65533;i&#65533;&#65533;i&#65533;R&#65533;n&#65533;.&#65533;&#65533;&#65533;ZIwd&#65533;
)&#65533;^&#65533;u&#937;&#65533;&#65533;*&#65533;"&#65533;F&#65533;&#65533;*&#65533;&#65533;i&#65533;&#65533;G&#65533;^'&#65533;&#65533;)&#65533;&#65533;&#414;Bhg&#65533;)&#65533;R*&#65533;J&#65533;&#65533;:&#65533;&#65533;*j&#65533;6j&#65533;~&#34258;*&#65533;&#65533;i&#65533;
&#65533;zFu`&#43826;&#65533;s&#65533;&#65533;&#65533;&#65533;&#65533;&#43679;&#65533;&#65533;&#65533;&#65533;&#65533;j&#65533;r&#65533;+&#65533;&#65533;hP&#65533;*&#65533;2k&#65533;:&#65533;Bk&#65533;J&#65533;Rk&#65533;Z&#65533;bk&#65533;j&#65533;rk&#65533;z&#48578;k&#65533;&#65533;&#65533;H@  !&#65533;   , &#65533; &#65533; 	H&#65533;&#65533;&#65533;&#65533;*\&#560;&#65533;&#197;&#65533;E|D&#65533;&#65533;&#330;&#65533;e&#65533;&#65533;Q&#65533;&#463; C~&#65533;H2&#65533;&#331;S>\&#626;&#65533;&#727;0c*&#65533;hQ$&#65533;&#65533;8&#65533;0c&#243;&#65533;&#65533;&#65533;?&#65533; J4h&#1123;H&#65533;&&#65533;&#65533;hO&#65533;:q&#65533;D)&#65533;&#65533;&#1387;,k~&#313;&#65533;g&#1263;@&#65533;e
vi&#1651;D&#65533;Uk-P&#65533;=o&#65533;&#65533;&#65533;&#65533;&#65533;&#1857;=&#65533;&#65533;U&#1766;&#65533;6E&#65533;&#200;+&&#65533;&#65533;&#65533;&#65533;&#65533;hK~L9r&#65533;&#598;!;n&#65533;&#65533;qg&#65533;i&#1762;&#1369;&#65533;i&#65533;&#65533;vu+&#65533;&#65533;Z&#1054;5G&#65533;M&#65533;&#65533;&#65533;&#65533;er&#65533;&#65533;&#891;&#65533;&#65533;&#65533;&#65533;&#65533;/&#65533;&#65533;&#65533;&#65533;&#65533;7&#65533;>&#65533;L&#65533;i&#65533;o&#65533;&&#65533;Xy&#65533;&#65533;&#243;k&#65533;&#957;&#65533;&#65533;&#65227;&#65533;&#65533;V^T'&#65533;&#65533;0&#65533;+}&#65533;&#65533;1v&#65533;&#65533;&#65533;&#735;O?~r&#65533;?&#65533;8G&#65533;R&#65533;X&#65533;&#65533;&#65533;V&#1984;h&#65533;&#65533;&#65533;%7O&#65533;&#65533;&#65533;#&#65533; X&#65533;Vh&#65533;&#65533;q&#65533;_&#65533;&#65533;&#65533;P&#65533;a(&#65533;$&#65533;l:u&#65533;aQ&#65533;&#65533;&#65533;&#65533;0hYX&#65533;&#65533;u&#65533;&#360;&#65533;<z&#65533;&#65533;~&#65533;=&#65533;_a9&#65533;h&#65533;H&#65533;36&#65533;T&#65533;IF)&#65533;K&#65533;&#65533;!&#65533;Sf&#65533;&#65533;3&#65533;&#65533;$VW&#65533;&#65533;&#65533;d&#65533;&#65533;&#1431;UyX&#65533;l&#65533;&#65533; hh&#65533;4$&#65533;n&#65533;wFw&#65533;g&#65533;|&#65533;&#65533;&#30656;*&#34820;&#65533;1&#415;"z&#65533;P@&#65533;f&#65533;&#65533;&#65533;y&#65533;&#65533;~Nji&#65533;&#65533;R&#65533;&#39259;f&#65533;&#39390;z&#65533;&#65533;fZ&#65533;&#65533;&#65533;VZ&#65533;=
io&#65533;&#65533;&#65533;&#65533;&#39712;&#65533;&#65533;&#65533;&#65533;&#65533;Zj&#65533;vz&#65533;&#65533;&#65533;&#65533;&#65533;&#1165;&#65533;&#65533;
k&#65533;&#65533;&#58028;&#65533;&#65533;.&#65533;l&#65533;&#65533;>+&#65533;&&#65533;&#65533;pf&#65533;&#65533;&#65533;&#65533;F&#47988;&#1990;&#60947;"h-&#65533;&#65533;&#65533;jBsr&#731;&#65533;&#65533;+o&#65533;&#1114;&#65533;,&#65533;&#65533;&#65533;&#65533;&#65533;k&#65533;&#65533;&#1785;&#65533;L&#65533;&#65533;&#65533;&#65533;&#43807;&#65533;&#65533;&#65533;#@&#65533;&#65533;/&#65533;GLp&#65533;6;bX}(&#65533;&#65533;&#65533;&#65533;&#65533;i&#65533; &#65533;,&#65533;$&#65533;g&#65533;&#65533;&#9968;&#65533;5&#65533;&#65533;&#65533;0j&#65533;aq&#65533;&#65533;0&#65533;sp&#65533;-&#65533;&#65533;&#65533;@M&#65533;O&#65533;D,&#65533;B'&#65533;3&#65533;&#65533;&#65533;&#65533;P&#65533;&#65533;B&#65533;&#65533;&#65533;&#65533;l&#1037;&#65533;a&#65533;5&#65533;&#65533;-&#65533;&#65533;_&#65533;&#870;a&#65533;&#65533;&#65533;&#65533;lg&#65533;&#65533;AU&#65533;&#65533;&#65533;&#65533;S&#65533;l&#65533;_r&#1261;7&#65533;Lq&#65533;H&#65533;&#65533;{&#65533;&#65533;&#65533;-&#65533;&#65533;02U&#65533;&#1224;7n"P&#65533;&#65533;&#65533;&#65533;&#65533;&#65533;V&#65533;oa&#65533;&#65533;=Z^&#768;!a&#65533;&#65533;&#65533;a|q&#65533;&#65533;&#65533;r&#65533;&#65533;&#65533;"&#65533;&#65533;&#65533;
0&#65533;&#65533;L.&#65533;&#65533;&#65533;&#65533;L&#65533;&#65533;&#65533;2&#65533;$&#65533; &#65533;|+&#65533;7&#65533;<&#65533;&#65533;T&#65533;k&#65533;L&#65533;&#65533;?&#65533;&#65533;&#65533;&#592;&#65533;-&#2027;.&#65533;&#65533;&#65533;N&#65533;&#65533;&#65533;&#65533;&#955;&#65533;&#65533;|&#65533;&#65533;'/&#65533;&#65533;&#65533;&#65533;o&#65533;&#65533;&#65533;&#65533;&#65533;&#65533;&#65533;cN&#65533;&#65533;V&#839816;:&#65533;y&#65533;t&#65533;k&#65533;`;&#65533;&#65533;&#65533;v&#65533;&#65533;]&#65533;&#65533;&#65533;;&#65533;Y~&#667;&#65533;6&#65533;&#65533;z&#65533;&#65533; a&#65533;&#65533;&#65533;I&#65533;7&#65533;&#65533;
W&#65533;&#65533;&#65533;&#65533;&#65533;0t&#65533;&#65533;&#65533;T&#65533;<
1&#801;w&#65533;&#65533;&#65533;&#8575;X&#65533;*&#65533;~&#65533;C&#65533;~&#65533;&#65533;SL&#65533;/&#65533;&#65533;&#65533;P&#65533;"A&#65533; R&#65533;&#65533;8"&#65533;&#65533;X&#65533;&#65533;&#65533;&#65533;&#65533;&#65533;&#65533;P&#65533;&#65533;&#65533;&#65533;
h&#65533;+&#65533;&#65533;&#65533;&#65533;&#1028;jx&#65533;)&#65533;H&#65533;:&#65533;&#65533;&#65533;&#65533;&#65533;+P0F&#65533;B&#65533;&#65533;&#65533;b&#65533;&#65533;&#65533;^&#65533;&#65533;yAlc+&#65533;&#65533;&#65533;	&#65533;&#65533;&#65533;&#65533;h#V&#65533;E0&#65533;O&#65533;%`w&#65533;B;z&#65533;:DF&#65533;&#65533;&#65533;@&#65533;@%&#65533;&#65533;
W$ g&#65533;_&#65533;&#1483;?&#65533;((&#65533; &#1610;7j&#65533;7s&#65533;0&#65533;&#65533;&#65533;WX&#65533;&#65533;&#65533;&#65533;&#65533;&#65533;&#65533;&#65533;~&#65533;&#65533;&#65533;4?&#65533;H&#65533;&#65533;&#65533;t&#65533;/&pH&#65533;&#65533;4$&#65533;z&#65533;b&#65533;&#65533;&#65533;)}&#65533;&#65533;^| &#65533;&#65533;"4I&#65533; 	&#1551;&#65533;k&#65533;_&#65533;&#65533;U0&#65533;y&#65533;&#65533;&#65533;&#65533;h@6<&#65533;&#65533;&#65533;L&#65533;B&#65533;'&#65533;&#65533;&#65533;&#65533;T&#65533;&#65533;&#65533;QZ@&#65533;&#65533;&#65533;/|&#65533;
vN&#65533;mE&#65533;&#65533;&#65533;%j&#65533;MiJ_&#65533;e&#65533;&#65533;$&#65533;<&#65533;&#65533;
	X&#65533;&#65533;&#65533;&#65533;&#65533;&#65533;E&#65533;:o&#65533;&#65533;$&#65533;&#65533;P&#65533;&#1186;&#65533;&#1255;&#65533;&#802;&#65533;Y&#1184;&#65533;z&#65533;A&#65533;Q&#65533;J&#1348;&#65533;MIN&#65533;P}#&#1386;z&#65533;&#65533;v&#65533;jx&#65533;S&#65533;q&#65533;`M&#65533;Z&#65533;(V&#65533;T&#65533;'&#65533;MW&#65533;JWP&#65533;&#65533;yw&#65533;k+&#57994;&#65533;&#65533;"&#65533;ME`&#65533;J
&#65533;&#65533;&#65533;,*
&#65533;&#65533;&#65533;"&#65533;&#65533;m&#65533;&#65533;&#65533;&#65533;I&#1888;&#65533;&#65533;&#65533;&#65533;&#65533;,f&#65533;;&#65533;&#65533;&#65533;+`SA&#65533;&#65533;&#65533;&#65533;&#65533;=&#65533;cW&#65533;&#65533;&#1466;&#65533;&#65533;&#65533;hllgK&#65533;&#65533;&#65533;&#65533;v&#65533;&#65533;m&#65533;me&#65533;T&#65533;&#65533;&#65533;&#65533;M&#65533;D&#65533;
60&#65533;&#65533;0&#65533;n.&#65533;&#65533;"&#65533;&#65533;Et_!]Q&#65533;&#65533;&#65533;&#1525;nv&#65533;&#65533;&#65533;&#65533;z&#65533;&#65533;&#65533;E(D&#65533;P&#65533;&#65533;M/z&#65533;&#65533;^&#65533;&#642;&#65533;&#65533;&#65533;&#65533;aI&#65533;&#65533;&#65533;&#65533;"&#65533;UF0&#65533;AZ&#65533;&#183;&#65533;&#877;&#65533;s&#65533;[&#65533;&#65533;&#65533;&#65533;5&#65533;l&#65533;`&#65533;2&#65533;&#65533;^-}S&#65533;&#65533;&#65533;: &#65533;&#65533;]&#65533;qDV&#65533;T&#65533; >&#65533;yG&#65533;&#65533;&#65533;&#65533;7#F&#65533;&#65533;&#65533;[^&#65533;&#65533;&#65533;&#65533;&#65533;&#65533;Kb&#65533;&#65533;@o&#65533;_&#65533;&#65533;&#65533;x&#65533;$El&#65533;+_&#65533;&#65533;v&#65533;&#65533;&#65533;o~&#65533;&#65533;&#65533;&#65533;6v&#65533;&#65533;-&#65533;!&#65533;&#65533;&#246;&#65533;&#65533;&#65533;&#65533;&#65533;&#65533;&#65533;.`&#65533;&#65533; m$&#65533;&#65533;&#65533;`8&#65533;&#65533;&#65533;)&#65533;&#65533;&#65533;&#65533;&#65533;&#65533;:&#65533;q&#65533;&#65533;&#65533;9&#1785;&#65533;A&#65533;&#65533;zS<c y&#65533;&#65533;q&#65533;&#65533;|&#65533;&#65533;&#65533;&#65533;E&#65533;pjU[&#65533;$+&#65533;&#65533;&#65533;o;_*sY&#65533;Q&#434;&#65533;&#65533;iLo&#65533;&#65533;&#65533;&#65533;(P&#65533;|b&#65533;&#65533;";4&#65533;&#65533;5&#65533;&#65533;&#65533;s&#65533;&#65533;g?&#1754;&#65533;+&#65533;&#65533;}&#65533;&#65533;B&#65533;&#65533;&#65533;y&#65533;&#65533;&#65533;&#65533;Li&#65533;>&#65533;&#1108;&#65533;&#65533;]&#65533;&#65533;&#65533;&#65533;&#65533;v&#65533;&#65533;E&#65533;&#65533;&#65533;i+{&#65533;&#1248;&#27778;&#65533;&#65533;&#65533;1;@&#65533;&#65533;&#65533;&#65533;%&#65533;&#65533;H8 &#65533;u5&#65533;+&#65533;0&#514;&#65533;|&#65533;&#65533;olc&#65533;&#65533;&#946;&#65533;&#65533;&#65533;&#65533;o=&#65533;&#1510;56&#65533;&#65533;{&#65533;T&#65533;w&#65533;&#62903;mi,o;&#1757;&#65533;&#65533;&#65533;!j-_&#65533;&#65533;&#65533;&#65533;@&#65533;T&#65533;;&#65533;V&#65533;@&#65533;&#65533;6&#65533;&#65533;|&#65533;&#65533;&#65533;&#65533;	&#65533;&#65533;&#65533;Z&#65533;'&#65533;&#65533;&#65533;os&#65533;&#65533;On&#65533;&#65533;&#65533;M
&#65533;&#65533;<&#65533;&#65533;H&#65533;&#65533;&#65533;|&#65533;(OY&#65533;&#65533;8&#65533;)&#65533;iR, &#788;p@$`&#65533;&#65533;,"aPs&#65533;
&#65533;v&#65533;9&#65533;&#65533;.&#65533;&#65533;g&#65533;&#65533;&#476;&#65533;}&#65533;&#65533;&#1739;k<&#65533;&#65533;F&#65533;&#65533;'&#65533;&#65533;&#65533;&#65533;&#177;&#65533;&#65533;*&#65533;&#65533;g9&#65533;O:&#65533;'&#65533;&#65533;o&#65533;&#65533;&#65533;&#65533;%&#4139;&#65533;;&#65533;[&#65533;s#&#65533;&#65533;:&#65533;jW9&#65533;y&#65533;{&#65533;&#65533;5&#65533;3&#65533;&#65533;[&#65533;C&#65533;&#65533;Ama&#65533;&#65533;&#65533;o6&#65533;&#65533;V&#65533;&#65533;+~&#65533;&#65533;&#1790;&#65533;Eol&#65533;-	Xh@&#65533;&#65533;,&#65533; f&#65533;;&#65533;0o&#65533;P&#65533;w~&#65533;7&#65533;&#65533;&#65533;&#65533;o8&#65533;&#65533;&#65533;&#65533;5&#65533;&#65533;&#65533;&#65533;wd&#65533;&#65533;&#408;&#65533;&#65533;&#65533;&#65533;p&#65533;&#65533;~&#65533;L&#65533;-&#65533;qk[&#65533;&#65533;&#65533;&#65533;&#934;-n&#65533;&#65533;&#65533;&#65533;/ &#65533;x&#65533;&#65533;S&#65533;a&#65533;&#65533;|l]W&#775;vm&#65533;c&#65533;&#65533;r07o&#65533;&#65533;o&#65533;g&#65533;z&#65533;b&#65533;@\8&#65533;l&#65533;l&#65533;&#65533;i&#65533;u_&#65533;&#65533;X&#65533;'m&#65533;U[ X[&#65533;&#65533;~$&#65533;X&#65533;@
'&#65533;&#65533;(&#65533;&#65533;&#1861;&#65533;&#2021;]&#65533;
&#65533; &#65533;2&#65533;
&#65533;@7H:&#65533;&#65533;&#65533;&#65533;&#65533;&#65533;U&#65533;0&#65533;&#65533;JEx&#65533;	0 Zwu45&#65533;|&#65533;&#65533;|&#65533;6s&#65533;&#1408;s&o&#65533;fv.zh&#65533;vsc&#65533;u&#65533;&#65533;u&#65533;(8&#65533;&#65533;&#65533;/h]&#65533;]&#65533;&#65533;4(DB
&#65533;&#65533;7x&#65533;&#65533;&#65533;&#65533; &#65533;BX	&#65533;&#65533;&#65533;&#65533;8&#65533;@&#65533;&#65533;&#65533; &#65533;x&#65533;&#65533; D&#65533; &#65533;p &#65533;&#65533;8uS&#65533;h&#65533;""`,p&#65533;&#65533;&#65533;&#65533; &#65533;&#65533;X&#65533;7&#65533;&#65533;&#65533;&#65533;&#65533;&#65533;&#65533;&#65533;&#65533;W&#65533;&#65533;&#65533;WR&#65533;Th}c8^&#4427; &#65533;&#65533;&#65533;&#65533;]1&#65533;^3&#65533;
6h&#65533;8&#65533;&#65533;&#65533;&#65533;&#65533;=&#65533;?(&#65533;&#1548;&#65533;R &#65533;(&#65533;&#65533;x&#65533;&#520;
&#65533;&#65533;@&#65533;&#65533;X&#65533;&#65533;x&#65533;&#65533;(&#65533;x&#65533;&#4617;&#65533;X&#65533;&#65533;H&#65533;&#65533;H&#65533;&#18953;&#65533;&#65533;&#65533;&#59918;&#65533;&#65533;&#65533;h&#65533;&#42511;&#65533;&#65533;&#65533; &#65533;&#65533;&#65533;&#65533;&#65533;&#65533;&#65533;&#65533;&#65533;X&#65533;&#65533;&#65533;&#65533;&#65533;!'&#65533;&#65533;&#65533;b&#65533;P&#65533;( &#65533;D&#65533;&#65533;&#65533;&#65533;&#65533;h0&#65533;&#65533;H&#65533;7E&#65533;&#65533;X&#65533;&#65533;&#65533;&#65533;H&#65533;&#65533;H&#65533; )`&#65533;&#65533;&#521;&#65533;8&#65533;&#65533;&#65533;&#65533;0&#65533;&#65533;9&#65533;&#65533;h&#65533;/&#65533;&#65533;&#65533;&#65533;H&#65533;&#65533;&#65533;&#65533;&#7690;&#65533;&#65533;Y&#65533;&#65533;&#65533;1&#65533;&#65533;9) &#65533;&#65533;8)&#65533;&#65533;&#65533;&#1039;&#65533;#&
&#65533;j&#65533;&#65533;&#65533;F)&
6&#65533;&#65533;(&#65533;&#65533;X&#65533;&#65533;&#65533;8&#65533;&#586;!I&#65533;G&#1614;&#65533;(&#65533;d&#65533;&#65533;,&#65533;&#65533;:i)9&#65533;1Y&#65533;u)&#65533;N&#65533;&#65533;'I&#65533;,`&#65533;<	&#65533;&#65533;&#1300;&#65533;&#65533;&#34322;4&#65533; 0I&#65533;m`&#65533;(&#65533;&#65533;&#65533; &#65533;&#65533;&#65533;Ec,&#337;&#65533;&#1615;)&#65533;&#65533;&#65533;&#65533;&#65533;F&#65533;i&#65533;&#65533;&#537;6I&#65533;&#65533;Y&#65533;@	&#65533;!P&#65533;&#65533;&#65533;>i&#65533;9I&#65533;7&#598;gI&#65533;+9&#65533;"Y&#65533;&#65533;h&#65533;&#65533;&#1619;OyL &#65533;&#65533;e&#594;4&#65533;&#65533;&#65533;9&#65533;)y&#65533;p&#65533;&#65533;1)&#65533;&#65533;
&#65533;U
&#65533;`
&#65533;&#65533;&#65533;+&#405;&#65533;)&#65533;&#65533;9&#65533;&#65533;&#539;&#65533;x&#65533;2&#65533;9&#65533;6i&#65533;&#65533;&#65533;&#65533;&#65533;y&#65533;&#65533;&#1617;6y&#65533;"&#65533;/&#65533;&#65533;&#65533;D&#65533;&#65533;&#65533;&#65533;&#65533;I&#65533;&#65533;&#38304;9&#65533;I&#65533;&#65533;&#65533;y&#65533;&#65533;&#65533;&#65533;&#65533;)RY
&#65533;$&#65533;&#65533;Q&#65533;e&#65533;b&#65533;E&#51732;&#65533;9&#65533;&#65533;n)&#65533;&#65533;&#65533;&#65533;&#65533;{	&#65533;&#65533;)&#65533;&#65533;i zS,&#65533;&#65533;&#65533;X&#65533;&#65533;Y&#65533;&#65533;&#65533;g&#65533;&#65533;&#65533;I&#65533;0
&#65533;y&#65533;:&#65533;|Y&#65533;(&#65533;&#65533;&#65533;)&#65533;J&#65533;&#65533;&#65533;ItH&#65533;	y&#65533;&#65533;h&#65533;eSv&#65533;2j&#65533;/J&#65533;k&#65533;&#65533;&#1769;&#65533;&#65533;&#65533;&#65533;&#65533;I&#65533;&#1673;.&#65533;&#65533;&#65533;&#65533;&#65533;&#65533;I&#65533;?&#65533;&#65533;W&#65533;&#65533;&#65533;I&#65533;Gy&#65533;;Z&#65533;@&#1615;&#65533;&#65533;&#65533;FY&#65533;&#65533;X&#65533;Q&#65533;&#65533;&#48713;3&#65533;&#65533;&#65533;&#65533;
4&#65533;&#65533;&#65533;j^j&#65533;P&#65533;&#65533;&#65533;&#550;U*&#65533;&#65533;&#65533;)&#65533;@&#65533;&#44642;&#65533;9&#65533;t&#65533;&#65533;8&#65533;)
&#65533;e&#65533;&#65533;8	&#65533;&#65533;I&#65533;&#65533;&#65533;V:&#65533;5
&#65533;&#65533;&#42205;)&#65533;;	&#65533;:&#65533;Dy&#65533;&#65533;&#65533;&#65533;:&#65533;&#1065;
&#65533;&#65533;
~r&#65533;&#65533;&#65533;C^&#65533;&
&#65533;J&#65533;z&#65533;&#65533;&#65533;&#65533;&#65533;&#65533;&#65533;&#65533;&#65533;&#65533;&#65533;&#65533;&#65533;*&#65533;&#65533;I&#65533;Z&#65533;&#65533;`&#65533;&#65533;[&#65533;&#65533;&#65533;9&#65533;rY&#65533;"z&#65533;}Y&#65533;y&#65533;&#65533;x&#65533;&#65533;&#65533;&#65533; 9&#65533;&#65533;&#65533;&#65533;&#65533;&#65533;&#65533;&#65533;&#65533;&#65533;&#65533;%&#65533;G&#65533;h&#65533;&#65533;@	&#65533;&#65533;&#65533;
 &#65533;A&#65533;&#65533;H&#65533;&#65533;0&#65533;
@&#65533;
&#65533;)&#65533;&#65533;&#586;&#65533;&#65533;&#65533;	&#65533;i&#65533;&#65533;8&#65533;&#65533;&#65533;&#65533;&#1290;&#65533;9i&#65533;|	&#65533;&#586;&#65533;&#65533;&#65533;oz&#65533;`z&#65533;3Y&#65533;d&#611;&#65533;&#65533;&#65533;x&#65533;k&#65533;Mi&#65533;pi&#65533;RpG&#65533;%@&#65533;&#65533;9&#65533;&#65533;&#65533;%
&#65533;&#65533;n&#65533;u&#65533;c&#65533;&#65533;
D&#65533;&#65533;&#65533;xS% Zp#@&#65533;&#65533;I&#65533;&#65533;i&#65533;h&#65533;&#65533;&#65533;&#65533;@&#65533;&#65533;&#65533;&#65533;&#65533;-&#65533;&#65533;&#65533;h&#65533;@)&#65533;+;&#65533;=z&#65533;BK&#65533;&#65533;J&#65533;)&#65533;&#65533;U&#654;&#65533;y&#65533;)I&#65533;k&#65533;&#65533;?&#65533;&#65533;&#65533;&#65533;&#65533;i?&#65533;0[Z&#65533;,`&#65533;&#34163;&#65533;&#65533;w#&#65533;&#65533;&#65533;b&#65533;&#65533;k&#65533;&#65533;8XpH X &#65533;&#65533;&#65533;&#65533;&#1551;&#65533;y&#65533;[&#65533;&#65533;&#1699;&#65533;&#65533;&#65533;&#65533;&#65533;&#65533;&#65533;p&#65533;&#65533;@I&#65533;&#65533;&#1640;&#65533;&#65533;&#65533;&#65533;J&#65533;B;&#65533;S&#65533;q&#65533;W&#668;7z&#65533;7&#65533;&#65533;1&#65533;Xz&#65533;&#65533;&#65533;b~&#65533;b&#65533; W&#65533;&#65533;`^&#65533;P&#65533;R&#65533;&#65533;&#65533;K&#65533;7&#65533;X0i&#65533;&#65533;&#21100;&#65533;&#538;&#65533;Y&#65533;&#65533;
&#65533;&#65533;&#65533;&#65533;&#65533;&#65533;Y&#65533;p&#65533;&#65533;&#65533;&#65533;&#65533;&#65533;8&#65533;&#36370;#&#1683;;&#65533;j&#46509;&#65533;&#65533;7&#65533;&#65533;&#65533;8&#65533;rzSr&#65533;&#65533;&#65533;&#65533;&#65533;R`&#65533;G&#65533;&#65533;&#65533;&#65533;&#65533;&#65533;&#1399;&#65533;&#65533;&#65533;c&#65533;&#65533;)&#65533;&#65533;8[&#65533;&#65533;&#65533;&#65533;W &#65533;&#65533;&#633;&#65533;&#726;&#65533;y&#65533;&#65533;{Su&#65533;&#65533;L+&#65533;B&#65533;&#65533;&#65533;&#65533;&#754;&#65533;i&#65533;fZ&#65533;&#65533;&#65533;&#65533;&#1693;o&#65533;i&#65533;\&#65533;&#65533;'p&#65533;&#65533;@^(&#65533;&#65533; &#65533;"&#65533;&#65533;&#65533;V&#65533;&#65533;H`1yF&#65533;&#65533;&#65533;&#65533;&#65533;&#65533;j&#65533;j&#65533;&#65533;%l&#65533;&#65533;&#65533;&#65533;&#65533;&#65533;&#65533;&#65533;&#65533;&#65533;&#65533;&#65533;&#701;&#65533;i&#65533;&#65533;&#65533;&#65533;2&#65533;&#65533;&#65533;&#620;&#65533;&#1640;g&#1661;o{X&#65533;#`&#65533;m<F\&#65533;! &#65533;&#315;&#65533;&#65533;>,&#65533;&#65533; h?&#65533;&#65533;Z&#65533;$&#65533;&&#65533;&#65533;?0&#65533;&#65533;&#65533;&#65533;&#65533;Y&#65533;&#65533;&#65533;&#65533;&#65533;K&#65533;W+&#65533;&#65533;&#65533;&#65533;-&#65533;&#65533;&#65533;j&#65533;&#65533;&#65533;&&#65533;&#65533;&#65533;K&#65533;&#65533;&#65533;4z&#65533;&#65533;&#1827;&#65533;&#65533;&#65533;'jVp0KP&#65533;&#65533;&#65533;)&#65533;&#65533;0&#65533;&#65533;&#65533;&#510;A8&#65533;&#65533;&#254;1&#65533;0&#65533; l&#65533;&#65533;?&#65533;&#65533;n\&#65533;d&#65533;&#65533;&#65533;y&#65533;&#65533;j&#65533;&#65533;&#65533;{&#65533;)&#425;I&#65533;&#65533;&#65533;&#65533;&#65533;&#1609;&#1692;&#883;<&#65533;\&#1708; &#65533;&#65533;[
&#65533;#&#65533;&#65533;&#537;&#65533;I&#65533;&#65533;J&#65533;&#65533;o:&#65533;&#923;&#65533;)V&#65533;&#65533;&#65533;
&#65533;u&#65533;D&#65533;&#65533;{,&#65533;&#65533;&#65533;&#65533;&#65533;{&#65533;%`&#65533;k&#65533;G&#65533;&#65533;&#1635;k&#65533;&#65533;L+&#65533;7e&#917;&#65533;U&#65533;&#65533;&#65533;h&#65533;&#1403;&#868;&#65533;`&#65533;,&#65533;&#65533;&#1615;S&#65533;&#65533;&#65533;&#65533;&#65533;&#65533;I&#65533;&#65533;)&#65533;!&#65533; +&#65533;&#65533;&#65533; .&#65533;2&#65533;&#65533;+&#65533;&#65533;2&#65533;&#65533;:&#65533; &#65533;&#65533;&#65533;&#65533;&#65533;&#65533;&#65533;&#65533;==&#65533;"&#1891;&#65533;|S$&#65533;X&#65533;&#65533;Wp&#65533;K&#65533;&#65533;&#65533;&#1609;&#65533;&#65533;b&#65533;&#65533;|&#65533;L&#65533;&#65533;:^B&#65533;&#65533;#&#65533;&#65533;Kp%P[&#65533;I&#65533;&#33564;&#65533;&#1823;&#65533;	&#65533;m&#1887;p]J, s&#65533;&#65533;9&#65533;&#65533;&#65533;d&#65533;wM&#65533;|&#65533;p&#65533;>&#65533;&#65533;&#65533;$,&#65533;~}&#65533;&#43800;&#65533;-&#65533;&#65533;&#65533;&#65533;D&#65533;&#1550;&#1616;=&#1618;&#65533;)&#65533;&#65533;&#65533;&#65533;7&#65533;&#800;&#65533;&#65533;&#65533;&#65533;&#65533;bU=V&#65533;&#65533;&#65533;&#65533;
:, &#65533;&#65533;&#1134;&#65533;&#65533; =&#65533;*&#65533;&#65533;&#65533;&#65533;z&#65533;&#65533;&#65533;&#1786;&#65533;&#1788;&#65533;&#1790;&#65533;&#65533;=&#65533;&#65533;]&#65533;&#65533;}&#65533;&#413;&#65533;&#65533;=&#65533;&#65533;M&#65533;7&#1359;%&#65533;N&#65533;&#65533;&#65533;&#666;&#65533;)&#65533;&#65533;&#65533;&#230;@&#65533;&#65533;c&#65533;&#65533; &#283;k&#65533;m&#65533;&#65533;&#65533;}Ld&#65533;&#65533;;&#65533;&#701;&#65533;&#65533;&#65533;&#65533;&#65533;&#65533;&#65533;&#65533;&#65533;&#65533;=&#2044;&#65533;&#65533;&#65533;&#65533;&#65533;@&#65533;&#689;Yk&#65533;P&#737;0
&#65533;0&#1716;x&#65533;&#65533;7&#65533;!&#65533;&#65533;%
&#65533;&#65533;&#65533;&#65533;H&#1942;}L&#65533;&#65533;&#65533;-&#65533;N&#65533;~&#65533;&#65533;&#65533;&#65533;&#65533;&#65533;&#65533; .&#1619;{&#931;&#65533;&#65533;&#65533;&#65533;&#65533;&#65533;&#65533;"0&#65533;&#65533;E&#65533;&#65533;G&#65533;&#65533;je&#65533;&#65533;&#65533;5Y&#65533;&#65533;+
&#65533;(j&#65533;K&#786;9&#65533;&#65533;&#65533;&#65533;)=&#65533;B^&#65533;D~&#65533;F&#65533;&#65533;H&#65533;&#65533;J&#65533;&#65533;L&#65533;&#65533;N&#65533;&#65533;&#65533;-&#65533;9	&#1475;I&#65533;&#65533;&#65533;&#65533;&#65533;&#65533;&#65533;|L &#65533;c..&#65533;.&#65533;!&#65533;RI&#65533;&#65533;&#65533; ]&#65533;&#65533;&#65533;l&#65533;J&#65533;&#65533;&#65533;&#65533;S.&#65533;t>&#65533;&#65533;m&#65533;&#65533;&#65533;@>&#65533;&#65533;&#65533;*&#65533;P&#65533;&#1307;&#65533;&#65533;}&#65533;T&#65533;&#65533;&#65533;&#65533;&#65533;&#65533;&#65533;k&#65533;&#65533;&#65533;c&#65533;&#65533;@&#260;:&#65533;L&#65533;&#65533;&#65533;&#65533;&#65533;+&#65533;Q&#65533;F&#65533;&#65533;n&#988;&#22568;&#65533;&#65533;M&#65533;&#65533;,&#65533; &#65533;&#65533;Y&#65533;&#65533;&#65533;&#65533;&#65533;&#65533;&#65533;&#65533;&#65533;&#65533;&#65533;B&#65533;&#65533;k&#1157;&#930;&#65533;Z&#65533;&#65533;&#65533;,0&#65533;9&#65533;&#65533;&#65533;m&&#65533;&#65533;0&#65533;~&#65533;&#65533;P&#65533;&#65533;"&#65533;&#65533;l&#65533;&#65533;=&#65533;&#65533;&#65533;&#65533;>&#65533;&#11120;&#65533;)&#65533;&#65533;&#65533;&#65533;(m&#65533;&#65533;.&#65533;M;&#65533;(]&#65533;)&#65533;+&#65533;&#65533;	&#65533;[[&#65533;&#65533;~LX~&#65533;&#65533;&#1585;&#65533;&#65533;&#65533;z&#65533;&#65533;&^&#65533;
&#65533;&#15070; &#65533;&#65533;&#65533;&#65533;\&#65533;x&#65533;&#65533;b~&#65533;&#65533;]&#65533;&#65533;&#65533;p&#65533;&#1149;&#65533;&#65533;CN&#65533;&#65533;&#65533;&#65533;_&#65533;&#65533;&#65533;&#65533;&#65533;K&#65533;Qm&#65533;%:&#65533;&#65533;:&#65533;&#65533;&#65533;&#65533;C:&#65533;[Z&#65533;&#65533;&#65533;&#65533;$&#65533;&#65533;k&#65533;&#65533;&#65533;=&#65533;&#1134;&#65533;O>&#65533;&#65533;>&#65533;&#65533;&#65533;&#65533;&#65533;#^&#65533;&#65533;	&#65533;&#65533;&#65533;^&#65533;&#65533;&#65533;8&#65533;&#65533;b&#65533;&#65533;y&#1690;&#65533;.&#65533;:~&#65533;&#65533;t&#65533;&#65533;&#65533;&#65533;&#65533;&#65533;&#65533;&#65533;{&#65533;Lo&#65533;&#1871;l&#65533;&#65533;&#65533;&#65533;J&#65533;&#65533;#^&#65533;-<&#65533;&#53834;&#65533;&#65533;&#1017;&#65533;&#59314;&#65533;&#65533;N&#65533;&#65533;.&#65533;&#65533;&#65533;&#65533;[&#65533;&#65533;q&#625;&#65533;&#1615;&#65533;&#65533;c;?&#65533;&#65533;7&#155;&#65533;n&#65533;&#65533;9&#65533;&#65533;;n&#65533;\&#65533;}&#65533;,&#65533;&#65533;Am&#65533;n&#65533;&#65533;&#65533;%&#65533;&#65533;&#65533;&#65533;&#1195;&#65533;,z&#65533;-l&#65533;&#65533;&#65533;&#65533;=&#65533;D&#65533;&#263;&#1737;&#65533;&#65533;&#65533;&#65533;&#65533;&#1556;&#65533;&#65533;R&#65533;&#65533;i&#65533;&#65533;&#65533;*&#65533;&#1756;&#65533;&#65533;&#1585;&#65533;&#65533;75&#65533;&#65533;u&#65533;n&#65533;R5&#65533;&#65533;?O&#65533;	P&#65533;C&#65533;&#65533;}&#65533;[z&#19518;&#65533;#&#65533;&#65533;Y+&#65533;&#65533;&#65533;P&#65533;&#65533; |L&#65533;&#65533;&#65533;&#65533;&#65533;&#65533;&#65533;U&#65533;&#65533;&#65533;&#65533;|&#65533;>&#65533;&#65533;&#65533;&#65533;&#205;&#65533;&#65533;m&#65533;&#65533;&#1741;&#65533;&#1549;&#65533;&#65533;  &#65533;
0&#65533;+&#65533;+&#65533;&#65533;&#65533;J&#65533;&#65533;	&#65533;G&#65533;&#65533;_K&#65533;&#65533;z&#65533;"&#65533;k&#65533;/&#65533;_&#65533;
&#65533;&#65533;We$N&#65533;(&#418;&#65533;E=&#65533;(&#65533;"&#65533;WG&#65533;J&#65533;A&#65533;&#65533;TZ8&#65533;&#65533;&#65533;!Nr`a!r&#65533;&#65533;&#65533;S&#65533;O&#65533;6c&#65533;&#65533; &#65533;'M&#65533; D(e&#65533;&#65533;R&#65533;AUJ&#65533;&#65533;A&#65533;&#65533;.l &#65533;@
&#65533;&#65533;NX1&#65533;&#1348;&#65533;&#65533;M&#65533;&#535;/&#65533;n&#925;[&#65533;`&#133;&#65533;&#65533;&#65533;m&#65533;&#65533;&#1390;Y&#65533;&#65533;M&#65533;&#65533;&#65533;a&#265;&#65533;=&#65533;&#65533;&#65533;&#16307;h&#65533;&#65533;+&#65533;&#65533;&#65533;W&#65533;Ee&#65533;&#65533;&#1651;(&#1057;A?&#65533;&#65533;&#457;h,>&#1208;&#65533;"&#65533;_&#65533;ELh&#65533;&#65533;&#65533;7u&#65533;T&#65533;&#65533;&#65533;U&#65533;D6(&#65533;&#65533;&#65533;&#65533;W^+x&#65533;*{V-[&#65533;o&#65533;&#65533;&#65533;+p&#65533;&#65533;&#65533;w&#65533;&#65533;&#65533;&#65533;b&#65533;&#65533;3n&#65533;&#65533;&#65533;e&#65533;&#65533;7_&#1964;&#65533;}f&#65533;&#65533;C&#65533;o&#65533;J&#65533;$d&#65533;S&#65533;&#65533;_&#65533;&#65533;M&#65533;&#65533;
LeG&#65533;&#65533;@ eY0&#65533;pB&#65533;H&#65533;(&#65533;&#65533;0&#1160;#&#65533;b+c&#65533;&#65533; &#65533;&#65533;<&#65533;J&#65533;<&#65533;&#236;3&#65533;&#65533;&#65533;&#65533;&#65533;&#65533;&#1675;oF&#65533;&#65533;&#65533;&#65533;F&#65533;&T@{&#1841;!&#65533;&#65533;?$H
&#65533;1YZ9&&#65533;&#65533;&#65533;rJ)&#65533;,-&#65533;P&#65533;&#65533;J*&#65533;&#65533;&#65533;&#65533;&#65533;&#65533;QSM&#65533;6|&#65533;&#65533;&#65533;T&#65533;G8q&#65533;&#65533;!&#65533;&#65533;H'&#65533;&#65533;!:!,&#65533;&#65533;#&#65533;&#787;4*5&#65533;&#65533;B&#65533;&#65533;&#65533;P.&#65533;l&#65533;I0Ik&#65533;&#65533;)&#65533;&#65533;RK[&#65533;KN&#65533;&#65533;&#711;,&#65533;J+&#65533;&#65533;(&#65533;&#65533;8&#65533;(&#65533;VBSRB&#65533;rTY&#65533;&#65533;&#65533;&#65533;J&#65533;TV^u&#65533;QO&#65533;&#65533;&#65533;&#65533;M%&#65533;e&#65533;|5XPF&#65533;V%E&#65533;&#65533;SvXlw&#65533;&#65533;T&#65533;&#65533;&#65533;0#acU&#65533;_	e&#65533;\ha&#65533;&#65533;&#65533;l&#65533;&#65533;Q\&#1109;&#65533;&#65533;t&#65533;&#65533;uLW&#65533;E&#65533;Ofwm%Q&#65533;&#65533;&#65533;&#65533;~&#65533;ER0&#65533;Iv;&#65533;T][&#65533;&#65533;U5;d&#65533;&#65533;r&#2021;t^m1v&#65533;RN=&#65533;&#65533;&#65533;&#65533;&#65533;&#65533;e&#65533;5W&#65533;u&#65533;&#65533;&#65533;F8&#65533;\&#65533;&#65533;&#65533;!&#65533;$&#1300;&#65533;Eb&#65533;&#65533;M&#65533;"5<le&#65533;&#65533;&#65533;&#65533;t&#65533;&#65533;&#65533;&#65533;W&#65533;}wR&#65533;)&#65533;&#65533;d&#65533;I&#375;&#1862;O.&#65533;&#65533;i&#65533;&#65533;Eme&#65533;Le&#65533;`&#65533;&#65533;jI&#65533;.&#65533;bp;2b&#65533;{u&#65533;&#2024;&#65533;&#65533;m&#65533;&#65533;&#65533;W&#65533;i&#65533;Z&#65533;kq&#65533;Wf&&#65533;o&#65533;&#65533;&#65533;&#65533;`t&#65533;e&#65533;&#65533;&#65533;[&#65533;WEm7o&#65533;&#65533;&#65533;&#65533;	.&#65533;&#65533;&#65533;k&#65533;sKIw&#65533;&#65533;{E.{u&#65533;%%R&#318;6&#65533;xIE&#65533;&#65533;d&&#65533;T&#65533;&#65533;?3dNE&#65533;n&#65533;,F&#65533;&#65533;_&#65533;zvRE7v&#65533;}&#65533;x&#65533;Un&#65533;z^&#65533;&#65533;J	D&#65533;k&#65533;]&#65533;j[I&#65533;&#65533;Y&#65533;&#65533;wz&#65533;C&#65533;&#65533;C&#65533;&#65533;e&#65533;&#65533;&#65533;&i&#65533;&#65533;O1&#65533;iS&#65533;&#65533;&#65533;&#65533;:&#65533;a&#65533;i&#65533;R1&#65533;&#65533;@&#65533;&#65533;&#65533;{&#65533;{`&#65533;&#65533;&#65533;;&#65533;&#1612;pDz2Z1&#65533;&#65533;&#65533;&#65533;&#65533;a&#65533;&#65533;&#65533;&#65533;w&#65533;&#65533;&#65533;"&#65533;S&#65533;&#65533;>&#65533;qv&#65533;3&#1842;&#65533;&#65533;j&#65533;&#65533;&#65533;&#65533;G&#65533;1&#65533;z&#65533;a(&#517;&#65533;Q&#65533;&#131;<&#65533;`&#65533;b&#65533;?&#65533;&#65533;h&#65533;&#65533;&#65533;&#65533;&#65533;<&#1497;&#65533;z	|Z&#65533;x&#65533;&#65533;&#65533;8&#65533;&#1448;&#65533;&#65533;&#65533;]N&#65533;E&#65533;[&#1595;&#65533;&#65533;b&#65533;(&#65533;&#65533;Ah&#65533;&#65533;t&#65533;S&#65533;&#65533;X7N&#65533;$&#65533;&#1394;(CV&#65533;7#1&#65533;&#65533;C{el4t$&#65533;#9&#65533;z&#65533;&#65533;&#65533;h&#65533;&#65533;&#65533;u&#65533;:&#65533;&#65533;@1J&#65533;&#65533;I&#65533;&#65533;w&#65533;d&#65533;&#65533;&#65533;7BAQ&#65533;&#648;&#65533;bSE&#65533;iM&#65533;&#65533;&#65533;&#65533;LWI&#65533;&#65533;V&#65533;|&#65533;#&#65533;H&#65533;&#65533;pI$]%%$
Y&#65533;&&#65533;_J&#65533;&#65533;Ab&#65533;&#65533;&#65533;&#65533;@&#65533;&#65533; T&#65533;&#65533;&#65533;&#65533;(&#65533;+` &#65533;\&#65533;&#65533;_&#65533;@&#65533;&#65533;D&#65533;&#65533;&#65533;H=`&#65533;{&#65533;&#65533;&#65533;P&#65533;N(f&#65533;&#65533;s&#65533;;&#65533;5&#65533;B&#65533;jf&#65533;e&#65533;C&#65533;&#65533;&#65533;&#65533;S&#65533;,
&#65533;v&#65533;&#65533;(?S1&#65533;z&#1427;&#65533;&#65533;l&#65533;,&#65533;&#65533;O&#65533;T&#65533;+u ,&#65533;&#65533;Y&#65533;tp&#65533; f* &#65533;&#1684;;e&#65533; 0  &#65533;<&#65533; &#65533;S&#65533;&#65533;&#1319;3=&#65533;Qy&#65533;S&#65533;&#65533;&#65533;&#65533;&#65533;(Z.&#65533;h&#65533;&#65533;,&#65533;&#65533;&#65533;_F&#1169;&#65533;&#65533;&#65533;w&#65533;&#65533;>&#65533;&#65533;=E&#65533;V}6 &#65533;,&#65533;k]iz&#1497;&#65533;&#65533;9e&#65533;z&#65533;&#1501;
&#65533;&#65533;B&#65533;&#65533; &#65533;&#1310;&#65533;&#65533;&#65533;}]&#65533; &#65533;&#65533;W&#65533;.&#65533;&#65533;&#65533;<5&#65533;4 &#1566;Fv&#65533;&#65533;]&#65533;b&#65533;&#65533;&#65533;&#65533;&#65533;&#65533;&#65533;&#65533;,N&#65533;Z&#65533;T&#65533;kB&#65533;.>%&#1530;&#1717;&#65533;&#65533;&#361;^kk&#1251;J5&#65533;@&#65533;h`T(6&#65533;&#65533;&#65533;-O&#65533;J\&#65533;&#65533;&#65533;N}&#65533;^&#65533;*&#65533;&#1102;&#65533;&#65533;&#65533;&#65533;nsI[]&#65533;fW&#65533;&#65533;&#65533;nq&#65533;k]&#65533;~w&#65533;r&#65533;UU&#65533;5&#65533;&#65533;#[&#65533;U*&#65533;;&#65533;&#65533;F&#65533;&#65533;O*w&#65533;&#65533;Y&#65533;J&#65533;&#65533;&#65533;&#65533;nw&#65533;&#65533;&#65533;&#65533;&#65533;&#65533;%&#65533;&#65533;&#65533;Y&#65533;7&#65533;&#65533;@?A&#65533;&#65533;&#65533;5ZU/Ev&#65533;&#65533;V,&#65533;&#65533;]&#65533;n&#65533;{&#65533;&#65533;&#65533;&#65533;&#65533;9l&#65533;&#65533;X&#65533;'&#65533;&#61919;&#65533;&#65533;&#65533;&#65533;&#65533;&#65533;9&#65533;y3a&#65533;R&#65533;j&#65533;{WlbX&#65533;?&#65533;&#65533;&#65533;]&#65533;a&#65533;&#65533;B&#65533;^r&#65533;%a&#65533;&#1560;&#65533;b&#65533;&#65533;D.&#65533;&-Y&#65533;Anq&#65533;&#65533;]%&#65533;&#65533;a&#65533;r&#65533;&#65533;l`&#65533;&#65533;&#1596;&#65533;jlr&#65533;v&#65533; #.3&#65533;&#65533;&#65533;:&#65533;&#65533;&#65533;cNr&#65533;5&#65533;g0&#65533;6U&#65533;H&#65533;&#65533;&#65533;?*&#65533;9j=&#65533;&#65533;&#65533;&#65533;`&#65533;&#65533;&#65533;e&#65533;&#65533;&#65533;e-&#65533;I&#65533; tj&#65533;&#65533;
O$&#65533;Tk+[i-&#65533;&#65533;&#65533;&#65533;&#65533;3&#65533;}|i<&#65533;JX&#44321;A&#65533;h&#65533; &#65533;j&#65533;da&#65533;j2&#65533;&#557;&#65533;&#65533;&#65533;Liw&#65533;&#1259;eC&#65533;&#65533;&#65533;&#65533;&#65533;&#65533;&#65533;3&#65533;W&#65533;dW&#65533;y&#65533;&#65533;]q&#65533;-5&#1033;&#1594;5&#65533;&#65533;4+&#65533;$&#65533;mWW&#1361;&6&#65533;&#65533;&#65533;n;&#65533;9&#402;w&#1058;|&#65533;N{!t&#65533;05&#65533;--mnc&#65533;&#65533;&#65533;&#65533;&#65533;&#65533;&#65533;M&#1680;&#65533;&#1950;&#65533;&L&#65533;&#1560;&#65533;&#65533;&#65533;7&#65533;&#65533;p&#65533;&#2008;&#65533;&#65533;&#65533;&#65533;L&#65533;P,|&#65533;&#65533;8j&#65533;&#65533;&#65533;h&#65533;&#65533;&#65533;&#1310;&#65533;&#65533;]&#65533;&#65533;Ww\&#65533;&#65533;UV&#65533;i&#65533;&#65533;&#65533;&#65533;Z"&#65533;E`&#65533;&#65533;&#65533;&#65533;&#65533;Ag&#65533;&#65533;&#65533;&#65533;ru&#1497;a`&#65533;&#65533;&#65533;&#493;&#65533;2xa&#65533;&#65533;f&#65533;t&#65533;V&#65533;&#65533;F&#65533;&#65533;&#65533;+N&#65533;&#65533;&#65533;&#65533;Ilh&#65533;&#223;&#65533;&#65533;|&#65533;XD(&#65533;&#65533;u&#65533;x&#65533;|~7&#65533;S&#65533;&#65533;&#65533;"&#65533;N&#65533;&#65533;u&#65533;&#65533;&#65533;&#65533;"$m&#65533;&#65533;]&#65533;g&#65533;&#65533;c&#65533;&#65533;&&#65533;B2&#65533;&#65533;E4&#670;s&#65533;S$&#1544;&&#65533;x&#65533;&#65533;&#65533;\&#1016;&#65533;&#65533;&#65533;h&#65533;&#65533;&#65533;&#65533;&#65533;&#65533;&#1536;AYD$zHo&#65533;&#65533;//&#65533;&#65533;&#65533;&#65533;&#65533;&#65533;&#65533;&#65533;&#65533;p=&#609;M<B&#65533;&#65533;&#65533;=&#425;&#65533;&#65533;&#1533;&#65533;&#65533;&#65533;&#65533;&#65533;5	&#65533;'&#65533;&#65533;~&#65533;03&#65533;&#65533;|&#65533;&#65533;&#65533;w~&#65533;>&#65533;&#65533;{&#65533;&#65533;c&#65533;&#65533;df&#65533;&#65533;&#65533;c&#65533;&#65533;&#65533;&#65533;-&#65533;&#65533;&#65533;}&#65533;&#65533;3&#65533;&#879;&#65533;&#65533;C&#65533;3&#65533;k&#65533;&#764;&#65533;`&#65533;&#1379;M(&#65533;tS&#65533;&#65533;&#65533;&#65533;s<&#65533;&#65533;7&#65533;&#65533;&#65533;&#65533;&#65533;&#65533;&#65533;&#65533;8&#65533;&#65533;>Z&#65533;?<&#65533;&#65533;{&#65533;	&#65533;?&#65533;&#65533;&#65533;&#65533;&#65533;@&#65533;&#65533;,4A&#65533;C?	D2&#2035;&#65533;&&#65533;L&#65533;&#65533;81&#65533;&#65533;&#65533;H&#65533;&#65533;<&#65533;2<&#65533;&#65533;&#65533;4&#65533;P&#65533;#&#65533;&#65533;&#65533;>&#65533;C&#65533;&#2001;&#65533;&#65533;&#65533;=&#765;&#65533;&#65533;&#1843;|&#65533;&[&#65533;Y&#65533;&#65533;&#65533;B&#65533;:"&#1298;&#65533;:&#65533;&#65533;.&#65533;&#65533;&#65533;C&#65533;&3*&#65533;&#65533;&#65533;n&#65533;0*D&#65533;&#65533;&#65533;Zp&#65533;m{&#65533;&#65533;&#65533;?/<&#65533;0&#65533;&&#65533;X&#65533;>X&#65533;&#65533;|&#65533;=&#65533;2P_&#65533;&#65533;&#65533;&#65533;&#65533;&#65533;SBB&#65533;C>&#65533;X&#65533;?\x&#65533;3&#65533;3&#65533;D&#65533;&#65533;,t&#65533;K&#65533;cKB&#65533;@1&#65533;&#65533;&#65533;Q|D&#65533;0&#65533;&#1568;DU&#65533;B&#65533;&#65533;D&#65533;&#65533;E&#65533;&#65533;&#65533;&#65533;&#65533;&#65533;&#65533;E&#65533;P&#65533;&#65533;&&#65533;CWCXDDY,&#65533;E&#65533;&#65533;n&#65533;&#65533;4&#65533;C&#65533;&#65533;E&#65533;[&#65533;hl&#65533;B4AN&#65533;&#65533;=&#65533;S5@&#399;PX&#65533;&#65533;-lF_\&#174;Di$&#65533;L0&#65533;3&#65533;&#197;+&#65533;&#65533;A&#65533;J&#65533;<^&#65533;&#65533;g&#65533;Dz&#65533;:&#65533;&#65533;4Y]&#65533;&#65533;28/]&#65533;&#65533;I&#65533;I&#65533;M&#65533;&#65533;&#65533;Do&#65533;9L?{&#65533;6&#35012;&#65533;@G&#65533;4H&#65533;&#65533;GX&#65533;&#65533;&#65533;f&#1343;&#65533;G`&#65533;&#65533;2 &#65533;&#1288;&#65533;&#65533;&#65533;@5H&#65533;&#65533;&#65533;&#65533;2&#65533;&#65533;&#1736;K&#65533;G4&#65533;&#65533;&<&#664;&#65533;&#65533;CI-&#65533;&#588;0C?&#65533;&#65533;&#65533;&#776;&#65533;&#65533;&#65533;|$F&#65533;&#65533;&#385;|&#65533;y4H&#65533;l>"&#65533;&#65533;&#65533;&#65533;I&#65533;&#65533;&#65533;B&#65533;&#65533;dH&#65533;&#65533;&#65533;b&#65533;&#663;l9&#65533;&#65533;&#163;lJc&#65533;&#1424;&#691;&#65533;&#693;&#65533;J&#65533;&#652;&#65533;KK&#65533;&#65533;o&#65533;H&#65533;&#65533;K&#65533;&#65533;2&#65533;&#1288;L&#65533;*&#65533;&#65533;I&#65533;&#65533;=p&#789;&#65533;H&#65533;4LM4&#65533;&#65533;&#65533;&#65533;&#65533;&#65533;E&#65533;&#65533;Sy&#65533;&#65533;&#65533;%&#1296;&#65533;&#65533;&#65533;K$&#451;Kf4&#65533;&#65533;&#776;&#412;J&#1536;L&#65533;&#65533;&#65533;&#65533;#J&#65533;&#65533;&#804;D&#65533;&#65533;d&#65533;&#836;5&#65533;{&#65533;&#65533;E&#65533;&#893;T&#65533;&#500;J&#65533;&#65533;&#65533;\&#65533;\&#65533;&#65533;&#65533;H&#796;I&#65533;L&#65533;&&#65533;L&#65533;&#65533;&#65533;D&#65533;&#65533;&#1808;&#65533;Hy\&#65533;x&#65533;&#65533;&#65533;t&#65533;&#65533;&#65533;:N&#65533;$&#65533;X&#65533;&#65533;&#65533;&#65533;&#65533;XSM&#65533;d&#65533;&#65533; &#65533;l:&#65533;&#65533;]&#65533;&#65533;&#65533;X&#65533;H&#65533;.&#65533;&#65533;N&#65533;&#65533;N1&#65533;K&#940;&#65533;&#1464;N&#65533;&#65533;&#65533;T&#65533;2`O&#65533;L:g&#65533;xcB&#65533;&#302;&#65533;T&#65533;&#65533;M&#65533;&#65533;&#65533;&#65533;lI&#65533;M&#65533;&#65533;&#65533;|E&#65533;<&#65533;%&#65533;&#65533;=O4&#65533;U&#65533;P&#65533;&#65533;&#65533;&#65533;\M&#65533;&#65533;1&#65533;&#65533;P{&#65533;J&#65533;&#65533;&#65533;&#1440;&#65533;l&#65533;&#65533;Q&#65533;&#1071;L&#65533;=!&#65533;lQ@&#65533;&#65533;&#65533;Lo<&#65533;&#65533;&#65533;O&#65533;t&#65533;2SQ&#65533;tL&m&#65533;&#65533;&#65533;O&#65533;!%Q&#65533;&#65533;&#65533;&#1021;&#65533;Q&#65533;t&#65533;&#65533;h&#65533;&#65533;{&#65533;Q1&#65533;E=,&#65533;M-uQ&#1352;=&#65533;&#65533;|S8&#65533;KR?ZR;u&#65533;&#22788;=&#65533;	&#65533;&#65533;qL&#65533;&#65533;&#65533;-&#65533;&#65533; &#65533;&#65533;&#65533;HE&#65533;S&#65533;&#65533;&#65533;d&#65533;AUS&#65533;0T&#65533;#&#65533;TTL&#65533;&#65533;R&#65533;,&#65533;A&#65533;DI&#516;&#1748;&#65533;&#65533;UJ&#65533;SR-U"&#65533;T&#65533;&#65533;&#65533;&#65533;&&#65533;&#65533;O&#65533;&#1316;#L)&#65533;&#65533;Z&#65533;%&#65533;S&#65533;&#1254;3&#65533;U&#65533;KI&#65533;S&#65533;&#65533;&#65533;b&#65533;K-&#65533;&#65533;Bf&#65533;&#65533;&#65533;&#65533;O=T&#65533;#&#65533;i&#65533;&#65533;&#65533;CV&#65533;&#1540;\&#863;&#65533;&#65533;J&#65533;&#65533;UhVpW?&#65533;>k&#65533;JZ&#65533;V&#65533; &#65533;E U(V#&#65533;=x&#65533;U"#&#65533;d5&#65533;&#65533;&#65533;WD&#65533;K&#65533;&#65533;v&#65533;&#65533;&#65533;WjeTT=&#65533;zMN&#65533;&#65533;W&#65533;}5V7&#65533;T&#65533;&#65533;&#65533;j-&#65533;s&#65533;&#65533;&#65533;8&#1544;&#65533;Q&#65533;&#65533;&#65533;J&#65533;&#1421;O &#65533;TJ&#65533;&#65533;&#65533;uP&#65533;H[&#65533;X&#65533;MYZ]&#65533;95WY&#682;)&#65533;O%,Y&#65533;S&#65533;&#65533;Yq&#65533;&#65533;&#65533;H-&#65533;r&#65533;OP&#65533;&#1606;%&#65533;QM&#65533;&#65533;&#65533;X&#65533;&#65533;5a&#65533;Vw&#1249;&#65533;&#1704;]&#65533;&#65533;&#65533;&#65533;]-m&#65533;X&#65533;uN&#65533;&#65533;N&#65533;&#65533;&#65533;&#1216;	[&#65533;&#65533;&#65533;1&#65533;&#65533;&#65533;X5Y&#65533;&#65533;&#1653;eM&#65533;W&#65533;7&#65533;&#65533;|&#65533;Qo&#65533;;&#65533;&#65533;[&#65533;]&#65533;&#65533;r&#1763;m:)&#65533;&#65533;{%&#1605;&#65533;&#155;5\&#65533;&#65533;&#65533;\(s&#65533;&#65533;&#65533;&#65533;[&#65533;0&#65533;&#65533;&#180;&#65533;\&#65533;&#65533;[&#65533;2&#65533;&#65533;e\P3&#65533;&#65533;&#65533;&#1829;&#65533;&#65533;|&#65533;&#65533;&#65533;&#1216;&#65533;&#65533;\)&#65533;&#65533;&#65533;&#65533;&#65533;	&#65533;&#205;&#65533;&#65533;&#65533;M0&#65533;me&#65533;7&#65533;&#65533;4&#65533;&#65533;0%V&#65533;^&#65533;&#65533;&#749;5&#65533;5>m&#65533;]&#65533;\KT&#65533;%&#65533;&#1181;&#65533;&#65533;&#65533;&#65533;Z&#65533;;&#18288;&#65533;&#1390;&#65533;&#65533;&#65533;&#1328;r$&#65533;&#65533;&#65533;&#1740;(&#65533;&#65533;&#65533;^&#65533;ZDe[&#65533;uW&#65533;T\&#65533;&#65533;&#65533;&#1733;:&#65533;&#65533;&#65533;Z&#65533;&#2018;C&#65533;&#65533;m&#65533;E&#65533;_&#65533;#_&#65533;&#65533;&#65533;&#65533;%`&#65533;u&#65533;	&#65533;&#65533;&#65533;dfXH&#65533;&#65533;&#65533;]&#65533;E[&#65533;}^&#65533;V&#65533;^G&#65533;&#65533;&#65533;&#65533;&#65533;&#65533;^,&#65533;.`#&#65533;\
&#65533;&#65533;3)&#65533;&#65533;&#65533;`&#65533;&#65533;&#65533;L`n&#65533;&#65533;a{&#65533;>aa`&#65533;U&#65533;&#65533;*&#65533;&#65533;&#1352;&#65533;F&#65533;<m&#65533;2&#65533;&#65533;naa&#65533;T&#65533;9b&#65533;&#65533;&#65533;E&#65533;]&#65533;&#65533;]Eb^&#65533;&#65533;&#65533;t|&#65533;&#65533;&#65533;&#65533;P&#65533;`&#65533;&#65533;&#1800;&#65533;&#65533;&#65533;&#65533;&#65533;]2v&#65533;n&#65533;&&#65533;P&#65533;&#65533;&#65533;&#65533;b&&#65533;w%c<c<>C&#65533;&#65533;&#65533;&#65533;&#65533;&#65533;&#65533;&#65533;&#65533;:F&#65533;C&#65533;,>d&#65533;F?n`&#65533;d$dI&#65533;&#65533;]E>&#65533;&#1936;8&#65533;F&#65533;G&#65533;&#65533;&#65533;>G&#65533;J&#65533;4/>[FN&#65533;~&#65533;&#65533;&#65533;<&#65533;Q&#65533;&#65533;&#65533;&#65533;	&#65533;e6&#65533;*&#65533;&#65533;c&#65533;&#65533;W&#65533;F&#65533;&#65533;&#65533;G &#65533;65bM&#65533;aN.dL&#65533;2&#65533;&#65533;*&#65533;e&#1525;cNeH0&#1012;&#65533;&#65533;&#65533;d&#65533;e3&#65533;&#65533;"&#65533;&#65533;&#65533;&#65533;&#65533;$&#65533;d}<f&#65533;&#65533;fmL&#65533;&#65533; g~fa&#65533;co?|&#65533;U&#65533;r&#65533;&#65533;y,&#65533;&#65533;&#65533;Z&#65533;&#65533;84fO^yV&#65533;_&#65533;g&#65533;&#65533;&#65533;nf&#65533;&#65533;&#65533;&#65533;3&#65533;&#65533;&#65533;&#65533;T&#65533;&#65533;&#65533;V&#65533;a&#65533;`&#65533;~&#65533;9knhy&#65533;?f&#65533;&#65533;e&#65533;v&#65533;.&#65533;$I&#65533;DOsF&#65533;	c&#1223;}O&#65533;ein&#952;	3&#65533;n9&#65533;0&#65533;&#65533;x&#65533;&#65533;+e&#65533;;&#65533;f&#65533;IC^&#724;&#65533;&#65533;z&#65533;&#65533;&#65533;_$6*&#65533;&#65533; &#65533;&#65533;&#65533;K&#1024;&#65533;&#65533;&#65533;&#65533;&#65533;K&#65533;&#65533;&#65533;K&#65533;&#65533;K&#65533;&#65533;d&#539;&#65533;&#606;|e!&#65533;K&#65533;&#65533;t.&#65533;V&#65533;N=&#65533;&#65533;j&#65533;&#65533;&k&#65533;&#65533;&#65533;H0k&#65533;&#65533;J@k&#65533;6l&#65533;NlJ&#65533;&#65533;\&#65533;E&#65533;&#65533;&#1284;&#478;l&#614;F&#65533;l&#65533;&#65533;l&#65533;#F&#65533;&#65533;l&#1691;&#65533;E&#65533;i'&#65533;&#652;&&#65533;5E&#65533;&#65533;&#65533;&#65533;&#65533;&#65533;&#65533;&#65533;&#65533;&#65533;6k&#65533;&#65533;&#65533;>l&#382;m&#65533;&#65533;GN&#65533;&#65533;&#65533;&#65533;b&#65533;m&#65533;n&#65533;&#65533;&#65533;&#65533;6G&#65533;6n&#65533;F&#65533;&#65533;&#65533;fn&#65533;~&#65533;&#65533;&#65533;&#65533;&#65533;&#65533;M &#65533;q&#65533;&#65533;&#65533;NOIL&#65533;&#1718;&#65533;&#65533;^l&#65533;&#65533;&#542;&#65533;|&#65533;l&#65533;l&#65533;nb&#65533;m&#65533;&#65533;&#65533;Ln&#65533;&#65533;&#65533;&#65533;&#65533;&#65533;4&#65533;o&#65533;&#65533;&#65533;&#65533;n&#65533;&#65533;o&#65533;&#65533;o&#65533;&#65533;o&#65533;^P&#1124;MOM&#65533;~&#65533;&#65533;F&#65533;^&#65533;&#65533;&#65533;&#65533;&#65533;np&#65533;p	&#65533;p
&#65533;p&#1070;&#65533;&#65533;I&#65533;eU&#65533;p&#65533;pqqe&#65533;K&#65533;&p&#65533;&q_qoq&#65533;o&#65533;&#65533;c&#65533;&#65533;IV}&#65533;&#65533;q&#65533;qo&#65533;\&#65533;-&#65533;r!&#65533; &#65533;&#65533;X&#1708;q"_r&or&#65533;&#65533;OFqnur*&#65533;r+&#65533;o&#65533;&#65533;N&#65533;N&#65533;+&#65533;r/&#65533;r('&#65533;4&#65533;&#65533;//s3&#65533;&#65533;,&#65533;R'&#65533;3os*wUI&#65533;sI&#65533;:&#65533;sH&#65533;s<&#65533;&#65533;&#65533;&#65533;J&#512;&#65533;@tG&#65533;AoCoO&#65533;&#65533;F0&#65533;&#65533;<&#65533;1&#65533;Lps4&#65533;&#65533; &#65533;sL&#65533;&#65533;:&#65533;s<&#65533; N&#65533;&#65533;?&#65533;Jp&#65533;P/&#65533;CGtO&#65533;&#65533;S&#65533;U?&#65533;
&#65533;&#65533;
&#65533; &#65533;&#65533;&#65533;&#65533;&#65533;
&#65533;P &#65533;&#65533; P&#65533;&#65533;@ _&#65533;u`va&#65533;u&#65533;&#65533;	&#65533;a&#65533;&#65533;F&#65533;&#65533;&#65533;N&#65533;s9&#65533;&#65533;L&#65533;t=&#65533;&#65533;NuA'&#65533;RO&#65533;DWuK8 qouX&#65533;u&#65533;u[&#65533;&#65533;&#65533;&#65533; ]&#65533;	ewx&#65533;wy&#65533;wz&#65533;w{&#65533;wGh&#65533;&#65533;D&#65533;&#65533;&#65533;&#65533;H&#65533;L&#65533;q? W/w&#65533; Z&#65533;&#65533;&#65533;&#522;&#65533;&#65533;]&#969;{&#65533;x&#65533;&#65533;&#65533;x&#65533;&#65533;x&#65533;&#65533;x&#65533;&#65533;|&#65533;&#1560;n&#65533;)_&#65533;F&#65533;x&#65533;y&#65533;/y&#65533;?&#65533;{o}pA}&#65533;&#65533;O@y&#65533;&#65533;y&#65533;&#65533;y&#65533;v&#65533;&#65533;x'&#65533;&#65533;&#65533;&#65533;p&#65533;&#65533;&#65533;z&#65533;z&#65533;&#65533;&#65533;&#65533;/&#65533;}&#65533;y{U&#65533;&#65533; &#65533;&#65533;z&#65533;&#65533;z&#65533;?&#65533;Mu&#65533;A&#65533;&#1175;&#65533;&#65533;&#65533;z&#65533;&#65533;z&#65533;&#65533;xOX&#65533;&#65533;&#65533;&#65533;NM&#65533;&#65533;z&#65533;O{&#65533;&#65533;&#65533;Z&#65533;~&#65533;&#65533;LGX{&#65533;&#65533;{&#65533;{&#65533;{~_z&#65533;X&#953;&#65533;{&#65533;&#65533;&#65533;o&#65533;&#65533;&#65533;gU$&#65533;&#968;&#65533;|&#65533;o|&#65533;&#65533;UR&#65533;&#65533;&#1545;X&#65533;Jp|&#65533;&#65533;&#65533;&#65533;&#65533;&#65533;&#65533;g8&#65533;<&#65533;&#65533;GX&#65533;&#65533;|&#65533;/}&#1239;w&#65533;Gzh&#65533;&#65533;&#65533;&#65533;o&#65533;?}&#1631;}_&#65533;&#65533;&#65533;*&#65533;l}&#663;&#65533;|&#65533;}&#65533;&#65533;}&#65533;? &#65533;&#65533;U&#65533;&#65533;U7&#65533;}&#65533;O&#65533;&#823;&#65533;&#65533;&#65533;I&#65533;}l&#65533;&#65533;E~&#65533;~&#65533;&#65533;&#65533;g&#1074;&#65533;&#65533;&#1975;~&#65533;{F&#65533;}&#65533;&#65533;V&#65533;EV&#65533;&#65533;&#65533;~&#65533;W&#65533;
&#65533;|zMZ&#65533;&#2000;X&#65533;&#65533;z8&#1874;&#65533;&#65533;&#991;&#65533;E &#65533;J,h&#65533; &#132;
2l&#65533;&#65533;!&#264;'R&#65533;&#65533;&#65533;&#226;&#65533;&#65533;2&#65533;&#65533;&#35939;1jti\&#65533;(&#65533;&#65533;&#65533;3&#65533;&#65533;d&#65533;%&#792;2g&#1196;&#65533;&#65533;M*=&#65533;	I&#65533;$&#669;Y&#65533;&#65533;d&#65533;(&#1188;J&#65533;"&#345;&#65533;&#65533;P&#65533;&#65533;J.B&#65533;F(K&#65533;&#65533;r&#65533;&#65533;&#65533;+&#65533;9)	-&#65533;S&#65533;&#1298;jB^&#65533;IT&#65533;K&#65533;r&#65533;&#1197;&#65533;&#65533;&#1394;R&#65533;Z&#65533;&#65533;&#65533;.&#65533;&#65533;&#65533;&#65533;&#65533;-Y&#65533;lZ&#65533;k&#65533;&#65533;&#65533;Uy&#65533;&#65533;&#65533;&#530;'KT&#65533;W&#65533;&#65533;&#65533;&#65533;&#65533;&#65533;&#65533;2&#65533;&#1058;K\&#1929;&#65533;&#65533;&#65533;&#65533;om&#65533;+&#65533;5&#65533;&#65533;&#65533;c&#65533;&#65533;*[&#65533;a>&#65533;&#65533;&#65533;&#65533;&#65533;	&#65533;&#65533;y&#65533;F&#65533;X(k&#65533;&#65533;~3o&#65533;t&#65533;&#65533;&#65533;h&#65533;&#65533;&#637;s&#65533;r&#65533;&#1719;&#65533;&#65533;^rx&#65533;&#65533;@&#368;_&#65533;qv&#65533;&#65533;&#65533;7&#65533;&#65533;&#65533;|f&#65533;&#65533;g&#65533;&#65533;&#65533;>&#65533;&#65533;&#65533;3&#65533;&#65533;&#65533;&#65533;q&#1493;&#65533;\~&#65533;&#65533;At&#65533;7^&#65533;*&#1143;&#65533;}J&#65533;&#65533;TE#&#65533;U&#65533;&#65533;Gf2!&#65533;&#65533;Y&#65533;&#65533;w&#65533;&#65533;u&#65533;9XR&#65533;!&#65533;&#65533;Z&#65533;%]&#65533;&#65533;t%mh&#65533;f&#65533;&#65533;ch&#1305;H^&#65533;zD&#65533;&:&#65533;xdd$j4&#65533;J=&#65533;&#65533;&#65533;&#65533;*~&#65533;#&#65533;U
&#65533;#&#65533;PjtcTTY&#65533;e]&#65533;&#65533;&#65533;$u&#1369;&#65533;FkO&#65533;&#65533;&XX6yb&#65533;gz&#65533;&&#65533;Le&#65533;&#65533;&#65533;&#65533;&#65533;&#65533;f
&#860;u
z&#1309;&#65533;&#65533;I&#65533;%1#&#65533;G|.2(&#65533;5zhx&#65533;9&#65533;&#65533;N&#65533;j&#65533;&#65533;z
&#65533;$&#65533;&#65533;&#65533;&#65533;Bv&#65533;&#65533;&#65533;J&#1124;&#65533;RUjT&#65533;&#65533;*&#65533;I&#65533;&#65533;"&#65533;&#65533;(F&#65533;B&#65533;&#65533;&#65533;
&#65533;P&#65533;K&#65533;&#619;&#65533;&#65533;&#65533;GU&#65533;&#65533;:{P&#65533;&#65533;J#&#65533;&#65533;&#65533;!U<&#65533;-A&#65533;&#65533;J&#65533;&#65533;&#666;&#65533;-&#65533;&#65533;zk&#65533;j&#65533;k&#65533;%i[&#65533;&#65533;J&#65533;&#65533;b&#65533;&#65533;Z&#65533;&#65533;>&#631;o&#65533;doYT&#65533;&#65533;&#65533;&#65533;k&#65533;Y E&#65533;	\R?&#65533;&#65533;&#65533;N;,&#65533;&#65533;&#65533;&#1535;&#626;[U%\\k&#395;D&#65533;&#65533;&#65533;&#65533;#&#65533;&#65533;&#65533;j&#65533;#,&#1210;j&#65533;&#65533;&#65533;"&#65533;&#65533;j&#65533;'&#65533;[&#65533;&#65533;&#65533;\&#65533;;&#65533;&#649;F&#65533;&#572;SH&#65533;\%D&#65533;is<qI&#65533;%T RO)&#65533;mr&#65533;b(&#65533;&#65533;&#65533;.R&#65533;&#1489;V&#65533;&#65533;&#65533;*&#65533;D&#65533;&#65533;!&#65533;&#65533;2&#65533;mZINd&#65533;x&#65533;"u&#65533;|&#65533;Fy&#65533;]'&#65533;A&#65533;tH&#65533;&#1501;&#65533;Pjp&#65533;&#65533;&#65533;g&#65533;7&#65533;fg-4&#65533;}B9&#65533;%-.w&#65533;&#65533;yI&#65533;&#65533;&#934;&#65533;V:&#1820;&#65533;&#65533;&#65533;&#65533;k&#65533;>&#65533;G(9&#65533;&#65533;Nj[R&#65533;&#65533;&#65533;&#65533;&#65533;y&#65533;i&#65533;&#65533;;&#65533;_&#65533;^&#65533;&#65533;&#65533;$&#65533;"&#65533;'_&#65533;#&#65533;&#65533;&#65533;&#65533;&#65533;&#65533;kT&#65533;&#65533;VV&#65533;8&#65533;C&#65533;|I&#65533;tO&#65533;&#65533;4~&#65533;&#65533;&#65533;&#65533;&#65533;&#65533;?~&#65533;&#15076;&#65533;&#65533;&#65533;&#65533;&#65533;&#65533;H&#65533;&#65533;&#65533;/&#65533;F&#65533;?&#65533;|Q&#65533;II&#65533;g&#65533;&#65533;&#65533;M&#65533;|Q&#65533;w&#65533;M-&#65533;n&#65533;H&#65533;"O&#65533;/w&#65533;&#65533;&#65533;W&#65533;jpB&#65533;&#65533; &#65533;&#65533;&#1534;&#65533;8&#65533;&#65533;D!H>&#65533;&#1965;$-t&#65533;8h@&#65533;d&#65533;&#65533;&#65533; q&#65533;C&#65533;&#65533;&#65533;&	!m(D	Y&#65533;f&#65533;&#65533;W&#65533;&#65533;,&#65533;@M&#65533;!&#65533;&#65533;`Dj/#T&#65533;"~>&#65533;&#65533;!j&#65533;M+K&&#65533;&#65533;E0&#65533;&#65533;&#796;&#65533;&#65533;&#65533;B&#65533;&#65533;&#65533;&#65533;&#65533;&#65533;$1&#65533;8.&#65533;#i&#65533;H&#65533;&#65533;&#65533;8%|DcI)H&#65533;0b&#65533;{L&#65533;&#65533;&#65533;&#65533;
\)r&#65533;&#809; &#65533;&#65533;"&#1103;&#65533;&#1674;%&#65533;&#65533;H&#65533;&#65533;1<k1"nl&&#65533;&#65533;x1&#65533;&#65533;q&#65533;&#65533;4&#65533;.&#65533;&#65533;PFq&#65533;v`&#65533;&#65533;&#65533;&#65533;&#65533;C)	(q&#65533;X&#65533;&#65533;{a&#65533;y
a2&#65533;0b{&#65533;Z&#65533;&#65533;&#65533;E&#1810;&#65533;&#65533;&#65533;=X&#65533;&#65533;&#65533;K&#65533;&#65533;lfi&#65533;u&#65533;&#344;=Y&#65533;7c3&#65533;gJ&#65533;6&#65533;Q&#65533;g\&#65533;&#65533;&#1936;&#65533;64rgj&#65533;&#65533;+t&#65533;S4&#65533;&#65533;HY&#65533;L&#65533;&#157665;	&#65533;=&#65533;i&#65533;&#65533;$'#2&#65533;?&#65533;&#65533;nI\z(DA&#65533;&#65533;E&#65533;gA&#65533;,r&#65533;Q&#65533;l>&#1868;EE:R&#65533;JTO'&#65533;J&#65533;&#65533;&#65533;&#65533;T2*&#65533;N(&#65533;Rv=&#65533;&#65533;5LItL&#65533;H#>&#65533;i`6J&#65533;'&&#65533;&#65533;<eR#&#65533;` &#65533; V&#65533;UP`+&#65533; X+&#65533;&#65533;
|&#65533;e&#65533;&#65533;%j&#65533;	O&#1314;n&#65533;uD&#65533;%&#65533;^	Hq&#1842; U&#65533;&#65533;&#65533;&#65533;nU^&#65533;&#65533; V&#65533;&#65533;gU&#65533;Z&#65533;&#65533;VG8&#65533;&#65533;&#65533;d+&#65533;&#65533;L&#65533;&#65533;&#65533;,$2&#65533;	HH&#65533;&#65533;&#65533;&#65533;&#65533;g&#65533;&#530;L<&#65533;&#65533;&#65533;=-jMk&#65533;&#1262;v&#65533;$R&#65533;kM&#65533;&&#65533;6UC&#65533;JL&#65533;&#65533;&#65533;&#65533;&#65533;ZP&#65533;N&#65533;W&#65533;&#65533;&#65533;ka&#986;&#1461;&#65533;U&#65533;&#65533;eld#[Y&#65533;^6&#65533;&#1429;&<Z&#1126;Q&#65533;M-x&#65533;&#65533;&#65533;&#1470;6&#65533;&#65533;&#65533;&#65533;e+&#65533;&#65533;DI&#65533;
|&#65533;+&#65533;&#65533;&#65533;Os&#65533;&#65533;&#65533;&#65533;&#65533;&#65533;J&#65533;&#65533;&#65533;&#65533;&#65533;u9&#65533;&#65533;&#65533;v#&#65533;/&#65533;Y[Z&#1490;W&#65533;&#65533;&#65533;z&#1259;Z&#1194;p&#65533;/&#65533;3&#65533;&#65533;s&#65533;&#65533;^\&#65533;_&#65533;&#65533;&#65533;&#65533;T&#65533;&#65533;&#1883;&#65533;&#65533;&#65533;&#65533;.~1&#65533;c,c/&#65533;I&#65533;&#65533;&#65533;G5&#65533;&#65533;&#65533;>&#65533;1&#65533;i,b&#65533;&#65533;)&#65533;F>2&#65533;&#65533;&#65533;&#65533;&#65533;&#65533;N6&#65533;q&#65533;&#65533;,&#65533;)S&#65533;&#65533;-nrmA,.MY&#65533;&#65533;^&#65533;2&#65533;&#65533;L&#65533;&#65533;e
&#65533;f>3&#65533;y<-]J\:N3&#65533;&#65533;,&#65533;&#65533;b&#65533;T[&#65533;3&#65533;&#65533;cJ&#65533;&#65533;&#65533;&#65533;7&#65533;Y&#65533;f &#65533;&#65533;D&#65533;_5di&#65533;kz~4U&#65533;&#65533;&#65533;?&#1722;&#65533;-&#65533;&#65533;3&#65533;&#65533;&#65533;>W&#65533;&#65533;X&#65533;',j&#65533;&#65533;&#65533;&#65533;=.XW&#65533;&#1389;&#65533;V@&#65533;@U&#65533;&#65533;&#65533; Am5&#65533;&#65533;&#65533;&#65533;&#65533;z6 &#65533;&#65533;&#65533;&#65533;1&#65533;iMo&#65533;&#65533;&#65533;P,&#65533;GMjS&#65533;&#65533;&#65533;\&#65533;&#65533;o&#65533;
kX`&#1451;R&#1754;ikgv9&#1697;&#65533;5&#65533;&#65533;&#65533;&#65533;&#65533;&#65533;e&#65533;&#65533;&#357; &#65533;\&#65533;&#442;&#65533;QE&#65533;&#65533;&#65533;(&#65533;&#65533;&#65533;{&#65533;`&#12139;\&#65533;\&#65533;&#65533;&#65533;gF&#65533;k&#65533;&#65533;a&#65533;x&#65533;h&#65533;&#65533;zs&#65533;&#65533;&#65533;K&#65533;&#65533;&#54393;&#65533;&#65533;b%i&#65533;&#65533;!n5&#65533;YKh&#1016;\b&#65533;&#65533;&#65533;U\%!9]z&1~{$jq&#703;"&#65533;:&#65533;&#65533;")K&#65533;4&#65533;&#65533;&#65533;&#65533;|&#65533;?cyG\&#65533;&#65533;&#65533;&#65533;&#65533;+a[&#65533;&&#65533;&#403;&#65533;&#65533;m*&#65533;"v^t&#65533;&#65533;&#65533;r&#65533;c&#65533;?&#65533;&#65533;O&#65533;+G\&#65533;&#65533;&4&#65533;&#65533;&#65533;L&#65533;&#65533;"0&#65533;&#65533;&#65533;&#65533;&#65533;#j3&#65533;&#1621;&#65533;&#65533;15op&#65533;bD&#65533;&#65533;~6&#65533;&#65533;]|5,\&#1943;2&#65533;&#65533;&#65533;&#65533;n&#65533;&#65533;]&#65533;&#65533;&#65533;:&#65533;k&#65533;&#65533;&#968;&#65533;&#65533;&#65533;&#65533;&#65533;tv&#65533;&#65533;%_&#65533;&#65533;7&#65533;&#65533;]&#65533;&#65533;&#65533;'_H&#65533;9&#65533;&#65533;&#65533;&#65533;&#65533;&#65533;z&#65533;C&#65533;L&#65533;K&#65533;cO&#65533;&#1795;&#65533;Ld_L&#65533;y&#65533;|&#65533;&#65533;}&#65533;x&#65533;|&#65533;&#65533;&#65533;&#33351;&#65533;&#65533;&#65533;&#65533;&#455;Ig_y&#65533;&#65533;&#65533;&#65533;O&#65533;
&#65533;&#65533;@&#65533;$&#65533;&#65533;d&#65533;&#65533;*&#65533;yr_"&#65533;/"'&#65533;&#65533;&#54751;"'&#65533;f
&#65533;?8 .&#65533;&#65533;&#65533;&#65533;&#65533;~&#65533;k_&#65533;&#65533;&#65533;H&#65533;Im&#65533;Q&#65533;i&#65533;&#65533;D&#65533;i&#65533;!	E&#65533; :&#65533;	 q&#65533;&#65533;^%E BL&#65533;&#65533;A-&#65533; i&#65533;CL&#65533;&#65533;P&#65533;&#65533;R&#64017;J`&#65533;5`&#65533;$&#65533;
6&#65533;/&#65533;&#65533;Q&#65533;d`!&#65533;_m&#65533;a&#65533;.&#65533;(!]	&#65533;&#65533;EV&#1055;&#65533;&#65533; &&#65533;&#65533;&#65533;&#65533;&#65533;uD&#65533;&#65533;D	4q
&#65533;+l]5]&#65533;A<aF&#65533;&#65533; "i&#65533;&#65533;8&#65533;&#65533; &#65533;H&#65533;&#65533;!&#43338;"&#65533;&#65533;!&#65533;&#65533;z&#65533;&#1624;a&#65533;&#65533;&#65533;;&#65533;0M&#65533;"&"".&#65533;"6"^="$F&#65533;$N"%V&#65533;#&#65533;&#65533;"l!J&#65533;&#65533;yL$&#65533; D&#65533;&#65533;&#65533;"#&#65533;&#65533;#&#65533;&#65533;)&#65533;"*Z"+&#65533;!+&#65533;",&#418;,&#65533;b,V&#65533;&#65533;t&#65533;6&#65533;T2&#65533;&#65533;!^&#65533;/>&#65533;*#$#1&#65533;1&#1186;2.#36&#65533;3>#$n&#65533;H#5&#65533;4N&#65533;5f#6R	&#65533;m&#65533;&#65533;&#65533;&#65533;&#65533;9&#65533;&#65533;0B&#65533;9&#65533;#:&#65533;&#65533;5&#65533;&#65533;6&#65533;#6&#65533;&#65533;;V&#65533;<b&#65533;<&#65533;#=&#65533;&#65533;#5&#65533;&#65533;4&#65533;#?&#65533;&#65533;>&#65533;&#65533;&&#65533;G&#65533;n&#65533;&#65533;9-$&#65533;#3&#65533;c;6$<6&#65533;=F&#65533;=J$V&#65533;cE^&#65533;?b&#65533;EZdFv$G&#65533;#V&#65533;&#65533;H&#65533;$I&#65533;&#65533;I&#65533;d7&#65533;&#65533;&#65533;&#65533;'&#65533;&#65533;ACR&#65533;D&#65533;d=f&#65533;Gj$N&#65533;G&#65533;&#65533;M&#65533;&#65533;O&#65533;$P&#65533;P%Q&#65533;H&#65533;F&#65533;K&#9264;>&#65533;dG&#65533;TN%UV&#65533;U^%VN&#65533;	&#65533;k&#65533;&#65533;B&#65533;$&#65533;HHf%Y&#65533;&#65533;Y&#65533;&#65533;	l&#65533;	`UZ&#65533;ep&#65533;ep&#65533;&#65533;	&#65533;%]
&#65533; ^&#65533;&#65533;^&#65533; 	&#65533;&#65533;_&#65533;&#65533; &#65533;`.&#65533;H&#65533;a&#65533;&#65533;$&#65533;Xcn&#65533;cbp&#65533;de&#65533;\&#65533;e~&#65533;&#65533;&#65533;4tfg*e.j&#65533;O&#65533;&#65533;$&#65533;&#65533;i&#65533;&#65533;\bUj&#65533;e[&#65533;&#65533;Z&#65533;&#65533;	&#65533; ^&#65533;e
&#65533;@_&#65533;%`
&&#65533;aJb*fc:&#65533;@&#65533;drAeZ&fz&#65533;f~A&#65533;4'J&#65533;S&#65533;&#65533;&#65533;&#65533;&#65533;vb&#65533;l'wv&#65533;w~'x&#65533;&#65533;x&#65533;&#65533;vz&#65533;x&#65533;XBHj&#65533;&#65533;\&#421;{&#65533;&#65533;	&#65533;%m&#1446;_&#65533;n&#65533;&#65533;a&&#65533;,fp'qge&&#65533;r*'s>'D'c&#65533;&#65533;t&#65533;&#65533;4hv&#65533;yF&#65533;&#65533;N(&#65533;V&#65533;&#65533;^h&#65533;&#65533;&>&#65533;&#65533;x&#65533;4&#65533;&#65533;&#65533;&#65533;&#65533;DK.h&#65533;^gvb&#65533;&#65533;b(&#65533;&#65533;&#65533;&#65533;&#65533;(&#65533;&#424;&#65533;z&#65533;yr&#65533;&#65533;&#65533;w&#65533;h&#65533;&#65533;(&#65533;&#65533;&#65533;&#65533;&#65533;(&#65533;&#65533;xj(]&#589;&#65533;)&#65533;&&#65533;&#65533;.&#65533;i&#65533;&#65533;(J&#65533;&#65533;0&#65533;&#65533;N)&#65533;V&#37534;&#65533;&#65533;&#65533;&#65533;y&#2581;v&#65533;&#65533;~i&#65533;b&#65533;=&#65533;G&#65533;&#65533;&#65533;)&#65533;&#65533;i&#65533;&#65533;)&#65533;&#65533;&#65533;G&#65533;&#65533;&#65533;&#425;&#65533;&#65533;i&#65533;&#65533;&#65533;7&#65533;iG&#65533;)&#65533;&#65533;)&#65533;>(v^&#65533;t&#65533;&#65533;"J&#65533;&#65533;&#65533;&#65533;&#65533;)&#65533;&#65533;\&#65533;|&#65533;J	&#65533;e
&#65533;&^Z&#65533;&#65533;j&#65533;&#65533;&#1622;@Y&#65533;&#65533;&#65533;\&#65533;&#65533;&#65533;&#65533; A	0&#65533;&#65533;&#65533;&#65533;&#65533;&#65533;&#65533; &#65533;h&#65533;~\j&#65533;U&#65533;&#65533;)A
X&#65533;	&#65533;*	&#65533;&#65533;&#65533;&#65533;&#65533;&#65533;@&#65533;&#65533;&#65533;x&#65533;A&#65533;&#65533;&#65533;rjj&#65533;&#65533;&#65533;,&#65533;
&#297;,&#65533;&#65533;r&#65533;HA&#65533;&#65533;&#65533;&#65533;n'&#65533;&#65533;f	&#65533;6&#46542;&#65533;&#65533;&#65533;l'&#65533;@&#65533;~)&#65533; &#65533;&#1192;&#65533;&#65533;&#65533;&#65533;&#65533;&#65533;&#65533;&#65533;h*&#1433;&#503;2&#39782;&#65533;&#65533;j	&#65533;&#65533;&#65533;&#65533;&#65533;&#65533;&#65533;8j&#65533;&#65533;&#65533;w&#65533;&#65533;&#35574;&#65533;&#65533;*),&#65533;+&#65533;&#65533;k&#65533;&#65533;A&#65533;&#65533;&#65533;&#65533;k&#65533;&#65533;w&#65533;A&#65533;*+&#65533;&#65533;&#65533;GX&#65533;&#65533;&#65533;&#65533;zg&#65533;&&#65533;&#65533;n&#65533;&#65533;&#65533;A
h,&#65533;:&#65533;w&#65533;	H,&#65533;&#582;i&#65533;z&#65533;&#65533;"&#65533;&#65533;&#65533; &#65533;&#65533;&#65533;&#65533;&#65533;vi
&#65533;j&#606;,&#65533;b&#65533;Y&#65533;&#65533;&#65533;z&#279;"+&#65533;&#65533;m&#65533;&#65533;&#65533;0,wz&#65533;&#65533;6&#65533;8g|&#65533;fz&#65533;l&#65533;&#65533;&#65533;&#65533;
&#857;.&#65533;&#65533;&#65533;@&#65533;&#65533;&#65533;&#65533;&#65533;&#65533;&#65533;&#65533;&#65533;&#65533; &#65533;)&#1792;faJ&#65533;&#65533;&#65533;VJ&#65533;&#1564;&#65533;&#65533;*l	&#19290;&#65533;&#65533;&#65533;&#65533;	&#65533;&#65533;p-&#65533;&#65533;&#65533;)&#1830;,&#17797;&#65533;&#1153;HA&#1218;)X&#65533;&#65533;i&#65533;6I&#65533;\mG&#65533;.&#65533;&#65533;&#58686;&#65533;&#65533;&#65533;&#65533;&#65533;.&#65533;)&#65533;&#923;&#65533;&#65533;&#65533;&#65533;&#65533;&#65533;&#65533;&#65533;&#65533;&#65533;&#65533;&#65533;.&#65533;&#65533;UG&#65533;2&#65533;&#65533;Now:&#65533;D/&#65533;f&#65533;&#65533;Z&#65533;&#65533;O&#65533;j/&#65533;/&#65533;f&#65533;&#65533;n&#65533;&#65533;&#65533;x&#65533;@&#65533;v&#65533;&#65533;&#65533;f'&#65533;&#65533;&#65533;&#65533;&#65533;/&#65533;&#65533;&#65533;&#65533;/u&#65533;&#65533;6+&#65533;2&#65533;m&#65533;&#65533;&#65533;&#61738;/&#65533;&#65533;&#65533;&#65533;i&#65533;&#65533;/&#65533;&#1967;&#65533;&#65533;&#65533;o&#65533;&#65533;&#65533;O0W&#65533;_p&#65533;&#65533;&#65533;,&#65533;&#65533;&#65533;&#65533;&#65533;&#65533;&#65533;&#687;/&#65533;&#65533;6&#65533;&#65533;o&#65533;b0&#65533;&#65533;&#65533;0&#496;/&#65533;&#65533;&#65533;P<p&#752;&#65533;0&#65533;&#65533;&#65533;0&#65533;0&#65533;&#65533;G&#65533;1'&#65533;&#65533;_&#65533;Y&#1051;m}&#65533;G&#65533;O1Wq&#65533;X&#65533;&#65533;U&#65533;o1w&#65533;R|&#65533;&#65533;1&#65533;17&#65533;&#65533;I!&#65533;1&#65533;&#65533;&#65533;&#65533;&#65533;&#65533;&#65533;&#65533;1&#1521;[p&#1248;R&#1436;&#65533;&#65533;&#65533;&#65533;1&#65533;|m&#65533;&#65533;!&#65533;&#65533;1&#65533;&#1478;t&#65533;!7&#65533;#G1,F&#65533;&#65533;&#65533;<&#65533;%_&#65533;'2}&#65533;1&w&#65533;'&#65533;0l&#65533;$&#65533;W&#65533;~&#65533;)&#65533;27&#65533;mlr&#65533;&#65533;c),G0u&#65533;/&#65533;&#65533;&#65533;-&#2034;&#65533;&#65533;1Q&#65533;&#65533;	&#65533;&#65533;t2.7&#65533;0S&#65533;0&#65533;o131'&#65533;1+32/3&#65533;&#65533;&#65533;#&#65533;&#65533;&#65533;iX40&#65533;''s&#65533;2&#65533;	337;s3s7&#65533;3&#65533;34r$&#65533;T&#65533;&#65533;&#65533;&#65533;26s&#65533;6&#65533;&#65533;8&#243;<&#65533;&#65533;3=&#1011;=/&#65533;6&#65533;s!7&#65533;e&#65533;&#65533;&#65533;&#65533;#&#65533;s=&#65533;=4A&#65533;A&#1775;'&#996053;&#65533;&#65533;;#&#65533;D'&#65533;DWt>w&#65533;Y&#65533;&#65533;&#65533;m&#65533;C&#65533;E&#65533;4E&#65533;tH&#65533;&#65533;&#65533;3Go&#65533;#x4@&#65533;H&#65533;4I&#65533;4=&#65533;t7&#65533;F&#65533;&#65533;Jsr@&#65533;&#65533;A;3.&#65533;4PC&#65533;,&#65533;,/4cX
&#65533;&#65533;4&#65533;&#65533;&#65533;.7u71:&#728;&#65533;T&#65533;SW5&#65533;H&#65533;&#65533;&#65533;&#65533;$&#65533;U&#65533;C5Z&#65533;&#65533;&#65533;=U&#65533;5Z&#65533;0VK&#65533;F+&#65533;R&#65533;&#65533;Y&#65533;&#65533;\c&#65533;X&#65533;&#65533;R&#65533;Y&#65533;S&#65533;5_&#65533;&#65533;Z&#65533;Q&#2037;&#65533;=B&#65533;&#65533;t &#65533;&#65533;\&#65533;b6&#65533;&#65533;43&#65533;&#65533;[wut*6bc&#65533;bc5f#&#65533;f&#65533;*o&#65533;&#65533;&#65533;=B&#65533;&#65533;uc'&#65533;eW&#65533;_6j&#65533;Xo&#65533;dK3g&#65533;0&#65533;.@6&#65533;vu&#65533;k&#65533;vO&#65533;6j&#65533;6Z&#65533;6p&#65533;j&#65533;vn&#65533;&#65533;Y&#65533;kC&#65533;&#65533;&#310;l&#65533;&#65533;&#65533;&#65533;.8&#65533;Z 7c&#65533;u&#65533;&#65533;k&#65533;v&#65533;n7fwws&#65533;w&#65533;&#65533;pk&#65533;v&#65533;&#65533;u&#65533;&#65533;fS&#65533;z'&#65533;ko&#65533;r3|&#65533;&#65533;l/&#65533;sXi&#65533;7|/7v&#65533;&#65533;y&#65533;7u&#65533;7&#65533;xq&#65533;7{&#65533;w&#65533;&#65533;UD&#65533;r?	|&#503;|&#65533;V}K&#65533;i&#65533;wt783,&#65533;G&#65533;vu&#65533;&#65533;&#65533;w&#65533;&#65533;&#65533;w&#65533;&#65533;&#65533;&#65533;`8s[xtS8hCx&#65533;&#65533;8&#65533;&#1540;&#65533;6&#65533;&#65533;x&#65533;[&#65533;&#65533;&#65533;8&#65533;&#32270;&#65533;8&#65533;&#65533;&#65533;&#65533;&#65533;&#65533;y&#1142;&#65533;9&#65533;&#65533;&#65533;:9&#65533;'&#65533;&#65533;/9&#65533;7&#65533;&#65533;?9&#65533;G&#65533;&#65533;O9&#65533;W&#65533;&#65533;_9&#65533;g&#65533;&#65533;o9&#65533;w&#65533;&#65533;9&#65533;&#65533;&#65533;&#65533;&#65533;9&#65533;&#65533;&#65533;&#65533;&#65533;9&#65533;&#65533;&#65533;&#65533;&#65533;&#65533;&#65533; !&#65533;   , 
 &#65533; 	H&#65533;&#65533;&#65533;&#65533;*\&#560;&#65533;&#199;-zD&#65533;&#65533;E&#65533;&#65533;e&#65533;&#369;&#65533;&#463; C&#65533;&#65533;H&#65533;"&#329;S&#65533;\&#626;&#65533;&#727;%^&#620;&#65533;M6&#65533;&#65533;&#65533;d#&#65533;gO5b&#65533;&#65533;&#65533;&#65533;&#65533;&#1123;H&#65533;*&#65533;&#65533;&#65533;&#924;6;Z&#65533;I&#65533;&#65533;U&#65533;2+z&#65533;Ysg&#1263;F&#65533;&#65533;*TlR4=&#1098;Q&#65533;vlS&#65533;My2&#65533;x&#65533;&#65533;]&#65533;;&#65533;&#65533;&#38312;&#1599;n&#1766;&#65533;&#65533;'&#65533;&#197;+^&#65533;&#65533;&#65533;c&#395;3&#65533;&#65533;&#65533;&#152;&#65533;J&#65533;&#65533;g&#65533;Zu&#65533;u&#65533;&#65533;Y&#65533;&#65533;Kv&#826;&#65533;&#65533;&#65533;eb&#734;M&#65533;&#65533;&#65533;&#1784;s&#65533;&#65533;&#65533;wb&#65533;F&#65533;I&#65533;L&#65533;`&#65533;bx2&#65533;K&#65533;e&#381;Y&#65533;N&#65533;&#65533;&#65533;&#65533;&#1575;&#65533;&#65533;<&#65533;&#65533;&#65533;&#65533;u1v&#65533;&#65533;&#65533;&#65533;&#65533;&#65533;&#1259;_&#1022;&#65533;&#65533;&#65533;D&#65533;&#65533;&#65533;U&#65533;r&#65533;m&#65533;&#65533;v&#1023;&#65533;&#65533;&#65533;&#65533;=&#65533;&#65533;w&#65533;=&#65533;HNa&#65533;t&#65533;ce&#65533;&#65533;&#65533;F(av&#65533;&#65533;L&#65533;&#65533;r&#1282;N&#65533;&#65533; &#65533;H&#65533;dC&#839;!B&#65533;l&#65533;&#65533;,&#65533;&#34948;h&#65533;u&#65533;&#65533;8&#65533;&#65533;&#65533;&#65533;<&#65533;&#65533;Zr4.b_s&#65533;h&#65533;H&#65533;Fbrw&#65533;&#65533;E&)&#65533;R&#65533;&#65533;x&#65533;&#1847;&#65533;\vy&#65533;&#65533;M&#65533;ecZQzi&#65533;!Z&#65533;&#1624;[&#65533;&#65533;&#65533;&#65533;i&#65533;}+&#169;&#65533;e&#65533;y&#65533;&#65533;{&#65533;&#65533;&#30656;&#65533;1&#414;&#65533;&#65533;9a&#65533;&#65533;&#65533;&#65533;&#1228;V&#65533;ign|&#65533;&#35073;j)&#65533;&#65533;
&#65533;&#39258;v:&#65533;&#65533;b*&#65533;&#65533;j&#33064;&#65533;&#1618;&#65533;&#65533;&#1718;&#39646;&#65533;&#65533;
&#65533;&#65533;&#65533;rj+&#65533;&#65533;&#65533;:j&#65533;&#65533;&#65533;&#65533;CU5f&#65533;&#65533;&#390;&#48250;&#65533;&#65533;l&#65533;&#65533;6&#65533;&#65533;&#65533;:[*&#65533;&#65533;&#65533;(&#65533;-[lm&#65533;:&#65533;-&#65533;&#65533;~+.&#65533;&#65533;~[&#65533;&#65533;&#65533;&#65533;&#65533;#Cm&#65533;m&#65533;&#65533;&#65533;&#65533;&#65533;;&#65533;&#65533;&#65533;N(.&#65533;&#65533;&#65533;&#65533;&#65533;&#65533;K&#65533;&#65533;,m&#65533;&#998;&#38122;i0mGL&#65533;&#65533;&#65533;&#65533;&#65533; &#65533;"&#65533;&#65533;&#65533;&#65533;
>0&#65533;&#65533;vJ&#65533;&#529;&#65533;i&#65533;&#65533;,&#65533;&#65533;Ohy&#65533;*&#65533;J&#65533;&#65533;&#65533;.&#65533;&#65533;&#65533;&#65533;i&#65533;V&#65533;<&#65533;&#65533;&#65533;Z&#65533;B&#65533;&#65533;>]&#65533;&#65533;&#65533;l&#65533;&#65533;F&#65533;&#65533;3C6&#65533;&#65533;&#65533;&#65533;=&#65533;P&#65533;Tg&#65533;1j&#65533;&#65533;&#65533;&#65533;&#65533;pA&#65533; E4&#65533;h&#65533;&#65533;tCX&#65533;&#65533;&#65533;&#65533;3&#65533;n&#65533;o&#65533;m&#65533;&#65533;&#65533;,&#65533;&#65533;|w&#65533;&#65533;&#65533;NP+&#65533;&#65533;&#65533;Hr&#65533;P&#1732;'&#65533;&#65533;&#65533;
&#65533;&#65533;&#65533; .)&#65533;&#1798;tBs&#65533;9&#65533;K&#65533;3`&#65533;&#65533;|q&#65533;&#65533;&#65533;&#65533;&#65533;&#65533;&#65533;&#65533;L.&#65533;&#65533;&#65533;$&#65533;L2I+&#65533;&#65533;&#65533;&#65533;&#61107;b9&#65533;
&#65533;}&#65533;&#65533;)&#65533;&#65533;y&#35031;~&#65533;&#39539;&#906;&#65533;&#65533;>{&#65533;&#65533;&#65533;&#65533;&#65533;&#65533;&#65533;g&#65533;&#65533;&#65533;&#65533;&#65533;cO&#65533;5&#65533;5&#65533;\&#65533;&#65533;N&#65533;&#65533;&#815;&#65533;&#65533;G/{&#65533;&#65533;&#2014;;&#65533;&#65533;&#65533;&#65533;&#65533;&#65533;&#65533;&#65533;mj	&#65533;&#902;'&#577;ar&#65533;3&#65533;&#65533;V&#65533;:&#65533;c~&#65533;&#65533;&#65533;,&#65533;&#1535;
Z&#65533;&#65533;&#65533; &#65533;&#65533;W&#65533;&#65533;!Do&#65533;&#42044;&#65533;&#65533;&#65533;y&#1043;&#65533;&#65533;&h?&#65533;&#65533;&#65533;0&#65533;a&#65533;^&#65533;W&#65533;B&#65533;&#65533;&#65533;&#65533;&#65533;z"@&#65533;&#65533;&#65533;t|_
&#65533;eG;&#1781;&#65533;HL&#65533;5h&#65533;&&#144;&#65533;&#65533;&#65533;E/&#65533;E&#65533;1b	&#65533;&#65533;+\&#65533;&#65533;,&#65533;Y&#65533;&#65533;&#65533;z&#1555;&#65533;&#65533;b&#65533;hL&#65533;e&#65533;(&#65533;Q4&#65533;a&#65533;^&#65533;UDQ&#65533;&#65533;K&#65533;+|&#1098;_&#65533;&#65533;5lE/n&#65533;&#65533;>n{&#65533;(2&#65533;&#65533;&#65533;q&#65533;&#65533;&#65533;&#65533;$&#65533;&#65533;
_&#65533;@&#65533;&#65533;+&#65533;&#65533;&#65533;^&#65533;bx&#65533;=&#65533;&#65533;&#65533;1&#65533;wl&#65533;+z1&#65533;&#65533;z&#65533;&#65533;&#65533;&#65533;3&#65533;&#65533;<r&#65533;&#65533;&#65533;&#65533;_! &#65533;&#65533;&#65533;/&#65533;
0b&#65533;&#65533;s&#65533;/? &#65533;0&#65533;&#1177;&#65533;p&#65533;*-&#65533;&#65533;V&#65533;R&#65533;bx&#65533;AhF]z&#65533;I&#65533;&#65533;/}i&#65533;&#65533;&#65533;&#65533;&#65533;(&#65533;&#65533; `&#65533;&#65533;s&#65533;g&#23163;@N@&#65533;&#65533;&#65533;&#65533;,&#65533;&#65533;&#65533;Z&#65533;&#65533;&#65533;&#65533;@/&#65533; _n &#65533;@'&#65533;&#65533;t&#65533;&#65533;&#65533;b%&#65533;&#65533;O&#65533;&#65533;&#65533;&#65533;gD[&#65533;&#65533;&#65533;,x>&#65533;@J&#1170;r&#65533; &#65533;&#65533;*_2&#65533;&#65533;&#65533;&#65533;&#65533;8@OQ&#65533;3&#65533;&#65533;&#65533;&#65533;>;&#65533;m$s&#65533;q&#65533;I&#65533;J&#65533;&#65533;&#65533;b&#65533;&#65533;K 
x&#65533;Eg&#65533;&#1301;wDf'&#65533;M&#65533;Dx&#65533;,&#65533;V&#65533;&#65533;&#65533;&#65533;u&#65533;6k&#65533;gm&#65533;&#65533;&#65533;&#65533;&#65533;$&#65533;* {
&#1184;&#65533;h&#65533;&#65533;\s&#65533;=&#65533;&#65533;d&#65533;&#65533;^&#65533;&#65533;=R&#65533;&#65533;&#65533;k*&#65533;J
&#65533;&#65533;&#65533;&#65533;8,*R&#1578;O9&#65533;	_'+&#65533;T&#65533;&#946;&#65533;&#65533;(&#1738;&#65533;n&#65533;&#65533;&#65533;EEh{&#65533;&#138;&#65533;&#65533;&#65533; &#65533;ik&#65533;&#65533;:&#65533;&#65533;&#65533;8m+8&#65533;;4&#65533;l&#65533; &#65533;&#65533;MY)&#65533;Yp&#65533;v&#65533;&#65533;&#65533;,|&#65533;&#65533;&#65533;&#65533;v&#65533;&#65533;M&#65533;j&#65533;&#65533;&#65533;&#65533;:&#1524;&#65533;u&#65533;t&#65533;&#65533;Z&#44470;&#65533;&#65533;&#65533;,^&#65533; &#418;b&#65533;&#65533;6o{&#1375;D&#65533;&#65533;&#65533;Te+D&#65533;JQ&#65533;&#189;&#65533;&#65533;&#65533;{&#65533;K&#65533;&#65533;b&#65533;&#65533;o~&#65533;&#65533;&#65533;Y&#65533;b&#65533;&#65533;2&#65533;&#65533;Z&#65533;b&#65533;&#65533;.v&#65533;&#65533;ZS&#65533;&#65533;&#65533;M&#65533;t&#65533;&#65533;&#65533;&#65533;R&#65533;&#65533;X@a#&#65533;
hv ,&#65533;{&#65533;&#65533;&#65533;&&#65533;&#65533;&#65533;o&#65533;&#65533;&#65533;&#65533;w&#65533;&#65533;&#65533;o(&#65533;;&#65533;P&#65533;&#65533;&#65533;1(v&#65533;c&#65533;&#65533;6E&#65533;}&#65533;&#65533; &#65533;&#65533;&#523;&#65533;&#65533;w&#65533;
&#1218;&#65533;&#65533;&#321;&#65533;&#65533;_7&#65533;&#65533;Vp&#65533;&#65533;&#65533;&#65533;.{&#65533;&#164;%,&#65533;&#65533;r8.3&#65533;7&#65533;&#65533;HV&#65533;&#65533;,^1|&#65533;&#65533;:Y:.&#65533;&#65533;{|c"&#65533;&#65533;B&#65533;&#65533;(@1&#65533;Q&#65533;x&#1027;.r&#65533;&#65533;g"&#65533;&#65533;y)&#65533;;[&#65533;V&#65533;&#1171;&#65533;&#65533;.&#65533;&#65533;`L&#65533;&#65533;&#1967;u&#65533;le0{&#65533;&#65533;n&#65533;&#65533;M&#65533;&#65533;px&#65533;H%R&#65533; I&#65533;&#65533;&#65533;D&#65533;&#65533;&#65533;&#65533;F&#65533;&#1102;&&#65533;&#65533;!lE&#65533;8N&#65533;&#65533;&#65533;\&#65533;>&#65533;&#65533;&#65533;&#398;&#65533;&#65533;sd&#65533;&#65533;&#65533;&#1566;4&#65533;&#65533;\&#65533;&#65533;*&#65533;&#65533;m~I[R&#65533;{&#65533;aN&#65533;&#65533;&#65533;\]Us&#65533;&#1866;&#65533;ufM&#65533;Gb&#1961;&#565;&#65533;J\&#65533;&#1648;&#65533;&#65533;?>v&#65533;&#65533;&#65533;E&#65533;&#65533;&#65533;2&#65533;&#65533;&#65533;;{&#65533;<V&#65533;&#65533;C}&#65533;K&#65533;V&#65533;&#65533;,&#65533;&#65533;&#65533;&#65533;&#65533;&#65533;[~&#65533;&#65533;Y&#65533;&#65533;S/&#65533;&#65533;&#65533;5-&#65533;S&#65533;&#65533;y/ &#1459;&#65533;5&#65533;*&#65533;dh&#65533;&#65533;&#178;&#65533;&#65533;p&#65533;&#65533;&#65533;z&#65533;m+&#65533;&#65533;&#65533;&#65533;%^dk#&#65533;U&#65533;4&#65533;&#65533;&#65533;&#918;&#65533;&#65533;&#882;&#65533;&#65533;&#65533;&#60263;&#65533;&#65533;'?utI&#65533; J&#65533;b&#65533;,"&#65533;&#540;&#65533;6&#65533;d&#65533;&#65533;&#65533;&#65533;&#65533;N8&#65533;&#65533;]p?&#65533;&#65533;&#65533;&#1214;1&#65533;&#65533;Nm&#65533;&#65533;&#65533;&#65533;&#65533;pu?&#65533;&#65533;VT}&#65533;&#65533;m2&#65533;v-&#65533;{&#65533;a79&#65533;1&#65533;&#65533;&#65533;&#65533;&#65533;&#21624;D&#65533;&#65533;&#1920;&#65533;y&#65533;)&#65533;ym&#65533;&#65533;p_;&#65533;&#1971;&#149;&#65533;pZ&#1542;&#65533;&#65533;&#65533;q_&#65533;i&#65533;&#65533;&#65533;@&#65533;&#65533;&#65533;&#65533;&#65533;&#65533;&#15865;&#65533;&#65533;:h&#65533;;&#65533;Ro&#65533;&#65533;&#65533;~.&#65533;;o&#65533;&#65533;Z&#1290;&#65533;,%f!&#65533;&#65533;&#65533;&#65533;&#65533;v&#65533;&#65533;&#65533;O8&#65533;&#65533;&#65533;6&#65533;7&#65533;&#65533;}^&#65533;&#65533;&#65533;&#65533;C&#1533;&#65533;&#65533;=&#65533;&#65533;>&#1725;&#65533;&#65533;&#65533;&#65533;&#65533;|&#65533;.&#65533;&#65533;&#65533;xL&#65533;`&#65533;u`6y&#65533;&#65533;y&#65533;]&#65533;Z&#65533;&#24616;&#65533;XH
&#65533;@&#65533;_hgx
&#65533;&#65533;&#65533;&#65533;@ &#65533;&#65533;&#65533;E&#65533;&#65533;` $&#65533; &#65533;&#65533;Y&#65533;44	q~&#65533;&#65533;~&#65533;ww&#65533;p&#65533;p&#65533;&#65533;sD&#65533;~&#65533;&#65533;h|&#65533;c&#65533;&#65533;{8V&#65533;&#1590;d&#359;x&#65533;&#65533;_Tf} &#65533;Y&#65533;f&#65533;&#65533;&#65533;T&#65533;&#65533;&#1408;&#65533;&#65533;hg;&#1409;&#65533; &#65533;`8&#65533;$X	P&#65533;
&#65533;&#65533;&#65533;&#65533;&#65533;
p
 D rhtH&#65533; u&#65533;&#65533;!`{X&#65533;&#65533;y&#1543;p\-&#65533;&#65533;&#65533;&#65533;2&#65533;B7p&#65533;&#65533;z&#65533;'&#65533;F&#65533;gH&#65533;w&#65533;&#65533;g;&#65533;w9X&#65533;Py8ix&#65533;&#65533;i&#65533;E_&#65533;
&#65533;&#65533;
&#432;^x&#65533;
&#65533;&#65533;&#65533;&#65533;
&&#65533;&#65533;&#65533;`&#65533;i8l&#65533;n&#65533;r&#65533;~hx&#65533;&#65533;u&#65533;{&#65533;&#65533; &#65533;H&#65533;&#65533;(&#65533;&#792;&#65533;&#65533;&#65533;&#65533;8&#65533;&#65533;X&#65533;&#65533;c&#65533;&#65533;h~&V&#65533;&#65533;w&#65533;t&#65533;Gp&#150;l&#65533;Gx&#65533;x&#65533;
B&#398;3&#65533;cw&#25535;&#65533;&#65533;&#65533;&#65533;
&#65533;&#65533;&#65533;_(&#65533;&#65533;Xd&#65533;&#65533;h&#65533;&#65533;
&#65533;(&#65533;q&#65533;&#65533;&#65533;|&#65533;&#65533;&#65533;&#524;&#65533;&#65533;&#65533;&#65533;""&#65533;~&#1552;&#65533;(&#65533;|H&#65533;&#65533;&#65533;Y&#65533;L&#65533;&#65533;&#65533;&#65533;"&#65533;
E&_&#65533;&#65533;1&#65533;&#65533;&#264;&#65533;G&#65533;&#454;g&#65533;P
w&#65533;&#65533;5_&#65533;&#65533;&#65533;c&#65533;`&#65533;&#65533;&#65533;&#65533;&#65533;&#65533;&#65533;&#65533;	@&#65533;	p&#65533;h(&#65533;&#65533;&#65533; D&#65533; &#65533;I&#65533;&#65533;&#65533;(&#65533;0&#65533;&#65533;&#65533;t&#65533;LQ&#65533;&#65533;&#65533;&#1552;I&#65533;X&#65533;"&#65533;&#65533;&#65533;&#65533;8&#65533;S&#65533;I&#65533;)&#65533; &#65533;Nc&#65533;i	&#65533;&#65533;&#65533;&#65533;)yz=&#65533;6B4bm&#65533;&#65533;
&#65533;&#65533;Ib&#65533;]&#65533;&#65533;&#65533;&#65533;&#65533;k&#65533;KIN&#65533;&#65533;`i&#65533;y&#65533;" &#65533;Ui&#65533;P	&#65533;o&#65533;&#65533;&#184;&#65533;&#65533;8&#65533;&#65533;&#65533;&#65533;&#65533;&#65533;&#65533;)&#65533;&#38479;&#65533;@&#65533;&#65533;L]i&#65533;&#65533;&#65533;&#65533;&#65533;i&#65533;wX&#65533;m&#65533;&#65533;&#65533;&#65533;p&#65533;#&#65533;z&#1613;b`hE&#65533;`I&#65533;&#65533;
&#65533;&#65533;&#65533;&#65533;&#65533;h&#65533;j&#1628;ci&#65533;&#65533;)&#65533;&#1320;&#65533;&#65533;&#65533;&#65533;)&#65533;&#65533;y&#65533;&#65533;I&#65533;&#65533;9&#65533;&#1176;&#65533; &#65533; &#65533;&#1629;V&#601;W&#65533;&#65533;	&#65533;&#590;&#65533;P
&#416;&#65533;&#65533;&#65533;j&#65533;z&#65533;&#65533;&
&#65533;Y&#65533;z&#1562;&#65533;x&#65533;&#65533;&#1628;&#65533;&#65533;&#65533;&#65533;&#1465;&#65533;&#65533;	&#65533;&#65533;)&#65533;&#65533;&#597;t&#65533;&#65533;&#65533;I&#65533;&#569;&#65533;&#65533;x&#65533;[&#65533;&#65533;&#65533;&#65533;&#65533;y&#65533;#	&#65533;!`&#65533;&#65533;&#65533;&#65533;H&#65533;&#304;c&#65533; @j&#1115;&#65533;&#65533;&#65533;
&#65533;T&#65533;`&#65533;	&#65533;*&#65533;&#65533;)&#65533;"&#65533;&#65533;&#65533;)&#65533;P&#65533;&#65533;z&#65533;&#65533;I&#65533;&#65533;&#65533;&#65533;
&#65533;&#65533; 
&#65533;&#65533;i&#65533;&#1977;&#65533;C&#65533;&#65533;&#65533;i&#65533;
#8
&#65533;&#65533;&#65533;h&#65533;&#65533;&#65533;&#65533;h&#65533;&#65533;&#65533;&#65533;&#65533;!&#65533;}&#65533;&#65533;&#65533;h&#65533;])&#65533;3j&#65533;&#65533;&#65533;L&#65533;&#65533;<*&#65533;M&#673;&#65533;&#65533;&#1700;D&#65533;&#65533;_&#1629;p&#65533;v&#65533;&#65533;&#65533;y&#65533;&#65533;	&#65533;&#65533;Q

&#65533;&#65533;
U&#65533;Sb&#65533;&#65533;&#65533;h&#65533;&#65533;@&#65533;I&#65533;)&#65533;5:&#65533;\I&#65533;&#65533;&#65533;f&#65533;&#65533;k&#65533;&#65533;8Z&#65533; &#65533;&#65533;&#65533;&#65533;&#65533;I&#65533;gY&#65533;{Z&#65533;&#65533;&#65533;&#65533;`X&#65533;&#65533;&#65533;&#65533;&#65533;&#65533;&#65533;&#65533;&#65533;x&#65533;&#65533;
&#65533;&#65533;&#65533;!d&#65533;&#65533;&#65533;&#1224;&#65533;&#65533;&#1707;&#65533;J&#65533;&#65533;j&#65533;Z&#65533;&#65533;X&#65533;nY&#65533;&#65533;&#65533;h:&#65533;&#65533;(&#65533;&#65533;&#65533;&#65533;Z&#65533;&#65533;)&#65533;&#65533;y&#65533;P&#38693;
&#65533;Kp\p&&#65533;&#65533;&#65533;&#65533;&#65533;p{:&#65533;t&#65533;&#65533;e&#65533;Pm
&#65533;=&#65533;?&#1686;&#65533;&#543;&#1225;&#65533;&#65533;&#65533;&#65533;i&#65533; :&#65533;&#65533;&#65533;&#65533;ZI&#65533;&#65533;:&#65533;&#65533;&#65533;&#65533;ZI&#65533;b:&#65533;&#1129;&#65533;&#65533;&#65533;h&#65533;&#65533;r&#65533;&#65533;)&#65533;&#65533;)p&#65533;tHxfc&#65533;*?&#65533;7&#65533;X&#65533;&#34958;&#1712;x
&#65533;i&#65533;&#65533;&#65533;&#65533;&#65533;&#65533;Z&#65533;&#65533;h&#65533;&#65533;	&#65533;&#65533;&#65533;&#65533;m&#597;&#65533;&#65533;*&#65533;&#65533;&#65533;&#65533;&#65533;&#65533;&#65533;e&#65533;&#65533;&#10910;&#65533;I&#65533;
:&#65533;&#65533;&#65533;TY&#65533;R&#65533;Gp&#65533;&#65533;J&#65533;7&#65533;U&#65533;1K&#65533;&#65533;&#65533; p&#65533; &#65533;9&#65533;&#65533;X#@&&#65533;&#65533;&#65533;j&#65533;&#65533;&#65533;&#65533;&#65533;dJ&#65533;&#624;xx&#65533;&#65533;*&#65533;&#65533;D&#65533;;&#1681;=&#65533;&#65533;&#65533;&#65533;&#65533;Z&#65533;TI&#65533;&#65533;&#65533;&#65533;:&#65533;&#65533;&#65533;KP&#65533;$@&#65533;&#65533;&#65533;
P&#65533;&#65533;&#65533;A&#65533;%&d&#65533;p&#65533;&#65533;&#65533;W&#65533;[&#65533;X0&#65533;	&#65533;&#1782;&#65533;
&#65533;&#65533;9&#65533;&#65533;&#65533;&#65533;&#65533;&#65533;&#65533;x&#65533;&#65533;&#65533;_&#65533;&#65533;&#65533;&#65533;&#65533;&#65533;&#1034;&#65533;FK&#65533;CK&#65533;&#65533;&#65533;&#65533;&#65533;&#65533;&#65533;&#1709;&#65533;Z&#65533;&#65533;)&#65533;&#65533;
&#65533;&#65533;&#65533;&#65533;&#65533;&#65533;	&#65533;M&#65533;Q&#65533;9&#65533;
&#65533;&#65533;&#65533;)&#65533;W`)&#65533;&#65533;X@;;&#65533;k&#65533;&#65533;5&#65533;&#65533;:&#65533;&#65533;Z&#65533;&#65533;y&#65533;s+&#65533;d&#65533;&#65533;&#65533;&#620;w&#65533;&#65533;&#65533;&#65533;
&#65533;f&#65533;&#65533;I&#673;1&#65533;&#65533;a&#65533;Z&#65533;#P&#65533;%&#65533;[&#65533;&#65533;&#65533;&#65533;co0F&#65533;&#65533;&#65533;&#65533;a&#65533;6|&#65533;&#65533;%&#65533;+&#65533;?p&#65271;u&#65533;&#65533;&#65533;|&#65533;&#65533;Gk&#65533;&#65533;+&#65533;uk&#65533;y&#65533;&#65533;&#65533;[&#65533;l&#65533;&#65533;{&#65533;&#65533;k&#65533;&#65533;Z&#65533;&#65533;K &#65533;&#647;lcj&#65533;&#65533;dt6&#65533;;cX&#1767;H:X &#65533;#&#65533;OI&#65533;&#65533;J&#65533;&#65533;&#65533;&#65533;Z&#65533;&#65533;J&#65533;}&#65533; &#65533;&#65533;&#65533;)&#65533;&#65533;x[&#65533;&#65533;&#65533;}&#65533;i&#65533;&#65533;&#65533;&#65533;"l&#65533;$ &#65533;u&#65533;%&#65533;b&#65533;&#65533;&#65533; 
&#65533;`&#65533;&#587;&#65533;e&#65533;
M7&#65533;*&#65533;c&#805;txV@&#65533;&#65533;i&#65533;&#65533;{&#65533;:&#673;&#65533;&#1765;J&#65533;&#65533;K&#350;&#65533;+&#65533;&#65533;J&#65533;&#65533;{z&#65533; &#65533; &#65533;,`&#597;L&#638;t&#604;&#65533;^&#65533;&#65533;&#65533;&#65533;7&#65533;Vp&#65533;{&#65533;&#65533;&#65533;j&#65533;L&#65533;coLs&#274;&#65533;&#65533;
&#65533;:c&#65533; &#65533;^&#65533;X&#65533;&#824;[&#65533;3l&#65533;&#65533;9&#65533;T<&#65533;j
&#65533;&#65533;&#65533;r&#65533;&#65533;&#65533;&#65533;=&#65533;&#65533;Q,&#65533;&#65533;L&#65533;<S&#65533;<N&#65533;\&#604;&#65533;&#65533;&#1772;&#597;&#65533;&#65533;&#65533;&#65533;&#65533;<&#65533;&#65533;<&#65533;&#65533;&#65533;&#65533;,&#65533;p\p`&#65533;`&#1685;ld&#65533;&#65533;&#65533;&#65533;W&#65533;\m\&#65533;~&#65533;?0H&#65533;&#65533;&#65533;&#65533;$&#65533;&#65533;&#65533;&#65533;)&#65533;+&#65533;&#65533;&#65533;&#65533; !@&#65533;&#65533;|&#65533;3e&#65533;}&#65533;&#65533;&#65533;\&#65533;&#65533;&#65533;&#65533;&#65533;&#65533;&#65533; &#65533;&#65533;w&#42335;Z\p&#418;{&#65533;&#65533;&#65533;3&#65533;^&#65533;&#65533;+*&#65533;&#65533;\&#65533;	 &#65533;&#65533;,)`&#65533;V&#65533;)&#65533;R&#65533;&#65533;
&#65533;&#65533;(&#65533;&#65533;9&#65533;&#1292;N&#65533;&#65533;L&#65533;,&#65533;&#65533;m&#65533;p&#65533;L=&#65533;#-&#65533;X}&#65533;Z&#65533;&#65533;\&#65533;&#65533;^&#65533;&#65533;,&#65533;&#65533;~x&#65533;&#65533;&#1558;&#65533;t8&#65533;
&#65533;V&#65533;KKmF&#65533;&#65533;c&#65533;&#65533; &#568;&#65533;&#65533;8&#65533;Amm&#1622;M&#65533;&#1299;&#65533;K&#65533;&#65533;n&#65533;&#1286;]&#1544;}&#1546;&#65533;&#1548;&#65533;&#1550;&#65533;&#1552;&#65533;&#1554;&#1620;=&#1607;&#839;&#65533;&#65533;u&#670;+&#65533;&#65533;
x6h&#65533;&#65533;17RSs&#65533;&#65533;&#1433;&#65533;&#65533;&#65533;&#65533;&#65533;?-&#214;]&#1652;=&#1782;]&#1784;}&#1786;&#65533;&#1788;&#65533;&#65533;=&#65533;&#65533;&#65533;&#1590;a-&#65533;j&#65533;c&#65533;&#65533;O&#65533;&#65533;V&#65533;&#65533;&#969;&#65533;|&#65533;&#65533;&#65533;&#652;m%p&#65533;j&#65533;&#65533;&#65533;&#65533;&#65533;&#1693;&#65533;&#1853;&#65533;\&#65533;&#65533;&#65533;&#65533;&#65533;&#1405;&#65533;&#1560;&#65533;&#1182;&#1843;&#65533;&#1904;&#711;&#65533;&#65533;&#65533;&#65533;p&#65533;xiW&#65533;U&#65533;K&#1534;@&#65533;&#65533;L&#65533;&#65533;&#65533;&#65533;
&#65533;&#65533;&#1962;&#65533;&#65533;>&#65533;^&#65533;~&#65533;
&#65533;&#65533;	&#65533;&#65533;&#65533;&#65533;&#65533;]&#65533;i&#65533;&#1792;x&#65533;[-&#65533;!&#672;&#65533;e&#65533;&#65533;&#65533;y&#65533;(&#65533;&#65533;&#65533; &#65533;n&#65533;&#65533;b&#65533;&#1844;&#65533;
&#65533;&#65533;&#65533;&#65533;b&#65533;&#65533;&#65533;&#65533;&#65533;&#65533;&#65533;&#65533;&#65533;&#65533;&#65533;6&#65533;&#65533;W]&#65533;&#65533;}&#1644;&#65533;$&#65533;&#65533;&#602;&#65533;H&#65533;&#65533;%&#65533;R^&#602;&#65533;&#1543;&#65533;&#65533;]\&#1181;&#65533;&#65533;&#65533;M&#1508;&#65533;(>&#65533;&#65533;
9&
&#65533;&#65533;&#65533;,&#1863;&#65533;&#65533;&#65533;&#65533;&#65533;"&#65533;&#221;&#65533;h~&#65533;J&#65533;&#65533;b&#65533;&#65533;&#65533;&#65533;B&#59970;&#538;&#65533;&#65533;&#65533;&#65533;u&#538;g)&#65533;&#65533;&#65533;4&#65533;&#65533;$&#65533;&#65533;&#65533;&#65533;&#65533;~&#65533;e*&#65533;{&#65533;&#65533;&#65533;&#1256; &#65533;
u&#65533;&#1847;1	&#65533;M&#65533;N&#65533;&#65533;&#65533;&#65533;&#1524;&#65533;&#65533;;&#65533;&#65533;CN&#65533;&#65533;&#65533;&#65533;g&#65533;&#65533;&#65533;&#65533;&#65533;&#65533;&#65533;I&#65533;&#65533;J&#65533;}&#1543;&#65533;&#65533;A&#57854;&#858;&#65533;<&#65533;{h&#624;&#65533;&#65533;&#65533;&#65533;&#65533;t&#65533;&#65533;n>&#844;]&#65533;,&#65533;&#1621;&#65533;&#65533;&#65533;&#65533;&#65533;{&#65533;Hj &#65533;Y&#65533;1	&#65533;
&#65533; &#65533;&#65533;&#65533;&#65533;`&#1000;&#65533;&#65533;>&#65533;x&#65533;&#65533;&#65533;&#65533;&#730;&#65533;&#65533;&#65533;&#65533;&#65533;&#65533;&#65533;	&#65533;n&#65533;&#27260;&#65533;&#65533;&#65533;A&#65533;&#65533;K&#65533;S9&#65533;&#65533;&#65533;&#65533;&#65533;&#65533;I&#65533;m&#65533;&#65533;&#65533;&#65533;M&#65533;&#1067;&#65533;&#65533;&#65533;&#65533;g&#65533;&#616;K&#65533;&#65533;}{&#65533;w!&#466;&#65533;c&#288;&#65533;&#65533;&#65533;&#65533;&#65533;-&#65533;&#65533;&#65533;&#65533;&#65533;z&#65533;H&#65533;&#48077;&#65533;x&#65533;&#1951;&#65533;^&#65533;D&#65533;&#65533;&#65533;&#65533;&#65533;	&#65533;*&#65533;&#65533;?&#65533;&#65533;&#65533;&#65533;&#65533;&#65533;^&#65533;j&#65533;N&#65533;&#65533;&#65533;I&#65533;
&#65533; (&#65533;g&#65533;EC&#65533;$&#65533;I&#65533;t&#65533;vtGH&#65533;&#65533;p&#65533;V8&#65533;&#65533;'
&#65533;0&#65533;&#65533;&#65533;|&#65533;&#65533;N&#65533;x.&#65533;&#65533;>&#65533;&#65533;$&#65533;t&#65533;%&#65533;&#65533;&#65533;&#8903;&#65533;=&#65533;&#65533;x&#65533;*&#65533;&#1324;&#65533;&#65533;Jm&#65533;&#65533;&#65533;F&#65533;&#65533;t&#65533;I?F\T&#65533;&#65533;&#65533;E&#65533;`&#65533;H&#65533;IKGNS&#65533;S&#65533;&#65533;&#65533;&#65533;&#65533;^&#65533;&#65533;bu|k&#65533;s&#65533;q&#65533;&#65533;&#65533;&#65533;&#65533;N&#65533;o&#65533;i&#65533;&#65533;5[&#65533;t.&#65533;&#666;&#65533;E&#65533;&#65533;a&#61930;	&#65533;&#65533;>&#65533;&#65533;&#1636;n&#65533;&#65533;=&#65533;(&#65533; CO&#65533;_&#65533;H&#65533;&#65533;n&#65533;D+&#65533;=&#65533; \&#65533;&#65533;&#65533;%\&#65533;&#65533;qFg&#1576;&#65533;1&#65533;_&#65533;&#334;&#65533;e&#65533;4F_&#65533;&#65533;&#65533;2&#65533;&#65533;;&#65533;6&#65533;A&&#65533;&#65533;&#65533;WL&#65533;&#65533;`_&#65533;&#65533;&#65533;d&#65533;&#65533;d3&#65533;&#65533;&#65533;&#65533;n&#65533;L%&#65533;}&#65533;&#65533;@&#65533;&#65533;&#65533;o&#65533;&#65533;&#65533;$&#65533;&#65533;&#65533;&#65533;&#65533;.T(&#65533;UCQ_E&#65533;XT&#65533;W&#65533;&&#65533;&#65533;E&#65533;"&#65533;P&#65533;.&#65533;&#65533;HR$IP S&#65533;L&#65533;j&#65533;&#65533;Y"Y&#65533;5je&#65533;V"m&#65533;diM&#65533;A&#736;#&#65533;&#65533;"&#65533;I&#65533;.**&#65533;P&#65533;&#65533;n&#65533;&#65533; &#65533;B&#65533;Z&#65533;&#65533;&#65533;Y&#65533;&#65533;&#65533;&#65533;&#65533;*X&#65533;$&#65533;U&#65533;&#65533;&#65533;+&&#65533;JP&#65533;&#65533;&#65533;&#65533;&#65533;&#65533;&#65533;Z&#65533;&#65533;&#1519;W&#65533;_6X&#65533;pa&#65533;	6\<qbE&#528;/&#65533;)*$&#21654;+S)&#65533;rH&#65533;<O&#65533;,ulO&#1321;w&#65533;E
&&#65533;&#1073;S&#65533;-&#65533;&#65533;&#65533;&#679;P&#65533;]&#1723;)&#1312;&#65533;R&#65533;&#65533;&#65533;&#65533;&#1850;&#65533;&#65533;.&#65533;&#65533;&#65533;&#65533;&#65533;&#65533;&#65533;&&#65533;&#65533;&#65533;u&#65533;o&#65533;&#65533;1&#65533;G&#65533;&#65533;MZ.	&#65533;|&#527;*k&#65533;&#65533;I|uO&#65533;&#65533;&#65533;R&#1450;&#65533;&#669;6u&#447;&#65533;&#65533;&#65533;&#65533;Z&#65533;e5&#65533;x&#65533;&#65533;&#65533;&#65533;@&#65533;&#65533;&#65533;:&#65533;7&#65533;&#65533;(*7&#65533;rYM"&#65533;{&#65533;1&#65533;(z&#65533;&#65533;&#65533;P&#65533;H&#65533;&#65533;&#811;&#65533;$&#65533;&#65533;&#65533;oE&#65533;X40&#65533;&#65533;&#65533;[	&#65533;&#65533;4&#65533;O>&#65533;F	&#65533;&#65533;&#65533;^&#65533;Ai
&#65533;%&#65533;H&#1100;&#65533;&#65533;z&#1839;E&#65533;n&#65533;!DjB
&#65533;&I&#65533;&#65533;3&#65533;3&#65533;T&#65533;=&#65533;&#65533;&#65533;&#65533;d&#65533;&#65533;&#65533;&#65533;&#46205;1&#65533;&#65533;/&#65533;&#65533;<$R
&#65533;/&#65533;I&#65533;G>&#65533;d&#65533;&#65533;&#65533;&#65533;ksM5o&#65533;&#65533;wc&#65533;C&#676;&#1560;&#65533;A/&#65533;&#65533;3&#65533;=&#65533;d&#65533;P&#1302;LR&#65533;WM3C&#65533;&#65533;&#65533;T&#65533;[2TBEUeGL1&#65533;q&#65533;=Ip&#65533;8&#65533;&w	&#65533;D&#65533;Z&#65533;&#65533;Eu
R0'm&#65533;&#65533;W&#65533;T?&#65533;LpI&#65533;\&#65533;PB&#65533;&#65533;RP&#65533;&#65533;&#1397;&#65533;Qv1&#65533;V3%&#65533;U&#65533;\&#65533;&#65533;:+=&#65533;LJ&#65533;&#65533;U&#65533;_&#65533;J&#65533;nY&#65533;YM&#65533;&#65533;T&#65533;0o4&#65533;&#65533;K&#65533;LSF&#65533;aUR]~S&#65533;4_&#65533;D&#65533;V*>V&#65533;YQ^R&#65533;&#65533;N&#65533;U_,&#1244;&#65533;&#65533;'&#65533;W&#65533;y&#65533;&#65533;&#65533;k2aeF&#65533;&#65533;&#65533;:&#65533;&#65533;]&#65533;c&#65533;t&#65533;Y&#65533;xb&#65533;&#65533;&#65533;[O_&#65533;y`&#65533;d	&#65533;b"&#1507;Y&#65533;\AY7_&#65533;&#65533;Q&#65533;&#65533;&#65533;&#65533;&#65533;MW_&#401;_&#65533;m&#65533;6I&#65533;&#65533;&#1696;&#1395;&#65533;&#1561;;~kd&#65533;&#65533;&#967;&#65533;&#65533;c&#65533;S2R&#65533;&#65533;&#65533;5p&#65533;F&#65533;&#65533;nywd&#65533;p&#65533;&#65533;2&#296;&#65533;&#1273;&#65533;nu&#65533;5&#65533;yl&#65533;&#65533;&#65533;|FU&#65533;gqS&#65533;&#65533;Q&#65533;&#65533;&#65533;&#65533;m&#65533;9SP&#65533;&#65533;%g&#65533; T&#65533;/&#65533;Cjf&#65533;&#65533;J&#65533;&#65533;7=&#65533;&#65533;f-ku=AU&#65533;!&#65533;w&#65533;s&#65533;>)&#65533;&#65533;&#65533;PT&#65533;&#65533;&#1205;k&#65533;M&#65533;N}&#65533;&#65533;q&#65533;t&#1785;Ot7&#65533;mJU&#65533;>&#65533;]&#65533;&#65533;&#1914;m&#65533;+?&#65533;&#65533;&#65533;S*&#65533;_&#65533;&#65533;f&#65533;&#223;&#65533;R&#65533;&#65533;it&#65533;&#65533;&#65533;&#65533;n&#65533;
_L`&#65533;&#65533;gR&#65533;Z&#65533;u
3[m&#65533;08&#65533;&#65533;8l&#65533;M&#65533;J&#65533;&#65533;&#65533;&#65533;&#65533;O~K&#65533;&#65533;xv?b&#65533;&#65533;&#65533;Y&#65533;,@&#65533;&#65533;&#65533;e&#65533;&#65533; m&#65533;$&#65533;]&#65533;&#65533;=&#65533;3^&#1866;%&#65533;bH&#65533;&#65533;p&#65533;3X&#65533;P&#65533;"&#65533;#QwR!&#65533;T@ &#65533;"p&#65533;&#65533;&#65533;&#65533;J\Q&#65533;7&#65533;'&#65533;&#65533;{"&#65533;&#65533;.&#65533;6&#65533;	&#65533;O&#65533;!}&#65533;F_&#65533;x&#65533;&#65533;&#1233;n&#65533;F&#65533;1Q&#65533;&#65533;I&#65533;g0&#65533;60<{q&#65533;( &#65533;&#65533;(V&#65533;Tt@&#1034;G>rp&#65533;*	&#65533;@ &#65533;&#65533;&;9 &#65533;R&#65533;`&#65533; &#65533; T&#65533;R v&#65533;b&#572;&#65533;&#1665;Q7&#65533;Y&#65533;&#65533;&&#65533;&#537;.b^[\/OB&#65533;7&#65533;oR&#870;&#65533;&#728;&#65533;K&#65533;A&#65533;("&#65533;&#65533;)F&#1233;&#65533;p@5&#65533;iMK&#65533;ZR &#1572;&I&#65533;&#65533;tr&#65533;<%&#65533;&#65533;&#65533;R&#65533;r&#65533;&#65533;d&#65533;N&#65533;&#65533;T&#65533;3&#65533;&#65533;$&#65533;'Q&#65533;NU&#65533;&#65533;&#65533;&#65533;&#65533;^&#616;X"&#65533;&#65533;r&#65533;-&#65533;'&#65533;&#1437;N}&#65533;a&#65533;h&#65533;&#65533;&#776;&#65533;&#65533;&#65533;&#65533;*V&#65533;83&#1212;&#65533;#yMlr&#65533;&#65533;&#65533;&#65533;$&#65533;&#576;P&#65533;3&#65533;&#65533;&#65533;g)YJOx&#65533;&#65533;&#65533;&#65533;i)39&#984;&#65533;4&#65533;-M&#65533;Nu&#65533;&#65533;R"&#65533;&&#65533;&#65533;&#65533;:C&#65533;&#65533;&#65533;m&#65533; z&#65533;&#65533;T&#528;&#65533;@&#65533;&#65533;XE&#65533;&#65533;&#65533;&#65533;&#65533;&&#473;J&#65533;&#65533;&#65533;&#65533;&#65533;'*5&#65533;&#1374;&#65533;&#65533;'OI)VS&#65533;T&#65533;-&#65533;&#65533;\&#65533;J&#1531;&#65533;&#1326;&#65533;l&#65533;gTAT5&#65533;&#65533;4&#65533;Px&#65533;(&#65533;&#65533;&#65533;V&#65533;bV&#65533;ZI&#65533;v&#65533;&#65533;&#65533;&#65533;4e(Q&#65533;NN&#147;&#65533;oM&#65533;`&#65533;&#1467;n&#65533;&#65533;&#65533;&#65533;+i&#65533;ZZ&#65533;&#65533;&#65533;&#65533;&#875;jU)&#65533;&#65533;&#49291;EQ&#65533;&#65533;%5&#65533;&#65533;&#65533;&#65533;I9O&#65533;r&#1453;&#65533;l&#65533;[&#65533;9W&#1494;6&#65533;&#65533;-.kO&#65533;\&#65533;67&#65533;&#65533;&#65533;&#65533;$&#65533;&#65533;&#65533;&#65533;2J&#65533;&#65533;MD&#65533; &#65533;vr&#65533;&#65533;u&#65533;h&#65533;K&#65533;&#65533;W&#65533;&#65533;=&#65533;zW&#65533;\&#65533;u'&#65533;lQ&#65533;+&#65533;&#65533;&#65533;&#65533;&#65533;&#65533;&#65533;w&#65533;&#65533;[&#15799;&#65533;&#65533;%pt&#65533;&#65533;&#65533;&#65533;Db&#65533;&#65533;[_1&#65533;B&#65533;=&#65533;J&#65533;&#65533;&#65533;&#65533;&#65533;&#65533;&#65533;5o&#65533;=<&#65533;&#65533;&#65533;&#65533;&#65533;u&#65533;&#65533;&#65533;DX&#65533;&#65533;-T~j&#65533;&#1524;&#65533;&#65533;k,&#65533;&#65533;X&#65533;<&#65533;&#65533;N|;&#65533;&#65533;&#65533;&#65533;@&#65533;*"[q&#65533;&#65533;x&#65533;J&#65533;&#65533;q&#65533;&#65533;&#65533;&#8022;x%&#65533;&#65533;m&#65533;&#65533;&#65533;&#65533;"&#65533;@$x&#65533;&#65533;&#65533;%&#65533;&#65533;&#65533;Ns&#65533;*&#65533;K&#189;&#65533;&#65533;&#65533;&#65533;&#65533;f&#65533;&#65533;&#65533;r&#65533;&#65533;k&#65533;&#65533;&#65533;
f@&#65533;w&#65533;f[YJ&#65533;&#65533;2p^&#65533;&#65533;&#65533;&#65533;T&#65533;^&#65533;&#65533;k&#65533;&#65533;=[&#65533;V&#65533;&#65533;nQt!dYB&#65533;&#65533;r&#65533;&#65533;hH&#65533;&#65533;&#65533;&#65533;&#65533;(&#65533;K3&#65533;&#65533;&#65533;&#65533;&#65533;M&#65533;&#65533;&#65533;Q?:&#65533;&#65533;u&#65533;K=&#65533;S&#65533;&#65533;&#65533;&#65533;&#65533;&#752;i&#65533;T&#65533;&#945;&#65533;&#65533;&#65533;]&#65533;&#65533;J9%&#65533;&#65533;x&#65533;U&#65533;X(<&#65533;I):-&#65533;P#&#65533;&#65533;&#65533;~&#65533;&#65533;&#65533;Sigk&#65533;m&#65533;*(&#65533;&#65533;a&#65533;&#65533;&#65533;v^7&#65533;5\&#65533;P&#65533;b&#65533;&#65533;r&#65533;U]h&#65533;&#65533;(pi&#65533;M&#65533;&#65533;9&#65533;&#65533;^&#65533;&#65533; ZA&#65533;&#65533;&#65533;]&#65533;&#65533;M&#65533;&#65533;8	PH"&#65533;&#65533;p&#65533;&#65533;&#65533;&#65533;&#65533;&#65533;H8&#65533;&#65533;&#65533;&#65533;8&#65533;A&#65533;@R&#65533;ick\&#65533;*g&#65533;99&#65533;q&#65533;/\&#65533;&#65533;zx&#65533;	a&#65533;&#65533;&#65533;1&#65533;&#65533;- t|&#65533;&#65533;&#65533;&#65533;&#65533;-&#65533;IPb&#65533;&#65533;&#65533;vz&#65533;&#65533;&#65533;0C=&#65533;@&#65533;&#65533;&#65533;&#65533;&#65533;&#65533;7&#65533;W\&#65533;&#65533;`&#65533;H&#65533;&#65533;&#65533;&#661;:&#65533;&#65533;&#65533;&#65533;s&#65533;&#65533;&#65533;&#65533;&#65533;&#65533;&#65533;&#65533;[|&#65533;&#65533;&#65533;9&#65533;&#990;&#65533;&#65533;&#65533;w&#65533;}&#65533;j&#65533;&#65533;]&#65533;0i&#65533;m&#65533;&#65533;:#&#65533;&#65533;i	&#65533;&#65533;&#65533;&#65533;&#65533;&#65533;&#65533;A&#65533;&#65533;&#65533;&4&#65533;'>&#1738;w:&#65533;&#635;  !JR&#65533;-&#65533;X&#65533;&#65533;Hh`&#65533;c_9&#65533;Y&#65533;m0~&#65533;&#65533;&#32869;A&#65533;&#1826;&#65533;0&#65533;&#65533;_&#65533;&#65533;&#65533;[&#65533; b&#65533;>d&#1887;&#65533;&#65533;&#65533;&#65533;&#65533;=o&#65533;&#65533;+@&#65533;r%&#17730;{&#65533;&#65533;&&#65533;&#65533;&#65533;&#65533;Y&#65533;R&#65533;&#65533;E$`&#65533;&#11986;p&#65533;&#65533;~P&#65533;&#65533;|Z&#65533;&#65533;)&#65533;<&#65533;&#65533;&#65533;&#65533;G&#65533;&#65533;&#65533;0&#65533;&#65533;&#65533; a&#65533;&#65533;s&#65533;&#65533;&#65533;>C%&#65533;&#65533;:&#65533;&#1269;&#65533;[
&#65533;&#628;&#65533;H&#65533;&#1504;&#65533;6&#65533;<&#65533;S7&#65533;[&#65533;&#65533;&#65533;?&#65533;21&#65533;@E&#65533;4@Z&#65533;:\&#65533;&#65533;x&#65533; 7&#65533;  i&#65533;&#65533;&#1785;&#65533;3A&#65533;&#65533;&#65533;XA&#65533;&#1549;&#65533;!,&#65533;:&#65533;&#65533;&#65533;&#65533;A&#65533;J&#65533;&#65533;b&#65533;D&#65533;5[&#65533;&#65533;b6&#65533;A&#65533;&#65533;@&#65533;&#65533;&#65533;Qs&#65533;wQ4&#65533;&#65533;A &#65533;&#65533;A#1L
%&#65533;&#65533;&#65533;&#65533;&#65533;
)&#65533;&#65533;'&#65533;B&#65533;&#65533;CG&#65533;&#65533;pW&#65533;B4hB&#65533;x&#65533;'&#65533;&#65533;&#65533;sC&#65533;&#65533;1D&#65533;&#65533;&#228;&#65533;r
5&#65533;&#65533;E&#65533;C&#65533;&#65533;&#65533;H&#1028;&#65533;&#65533;&#65533;
&#65533;>"&#65533;&#65533;AD-CD
;dA4&#65533;DFtD&#65533;P:&#65533;&#65533;&#65533;!<&#65533;"&#65533;&#315;*&#292;&#65533;&#65533;A&#65533;E&#65533;&#65533;XR.&#65533;D|&#65533;KX=&#65533;DU&#65533;&#65533;M\D&#65533;&#65533;O&#65533;C&#65533;&#65533;LH
\<E&#65533;&#65533;^D&#65533;_&#65533;p&#65533;b\&#65533;28F&#65533;&#65533;E]C^l&#441;&#65533;&#65533;W4&#65533; &#65533;	;&#65533;&#65533;&#65533;&#65533;&#65533;2E{:nlFx&#65533;z&#65533;	F&#65533;0.&#65533;dDGe&#65533;&#65533;uTEz\&#65533;MXh,&#65533;&#65533;&#65533;q<&#65533;&#65533;G&#65533;&#65533;&#65533;&#65533;&#65533;|D  :&#65533;G\;*9&#65533;&#65533;G&#65533;&#65533;&#65533;\&#65533;H&#65533;B&#65533;\H#&#65533;&#65533;&#65533;GH4&#65533;H`$G&#65533;&#65533;&#65533;MH&#65533;t&#65533;<&#65533;D&#65533;&#65533;H4,I&#65533;zA&#65533;0&#65533;E&#65533;&#65533;J&#65533;C|&#65533;&#65533;I~&#65533;&#593;G&#65533;9&#65533;&#65533;&#65533;&#65533;&#65533;{|C&#65533;&#65533;&#592;&#65533;F&#65533;&#65533;6_&#65533;I&#65533;&#65533;IlJ&#65533;M&#65533;&#65533;2<,J&#65533;,&#65533;T&#662;&#65533;B&#65533;&#65533;>&#65533;D
I 7ZK1&#65533;&#331;T
J&#65533;Fb;K&#65533;&#65533;EXKa&#65533;D&#65533;3&#642;&#65533;&#741;D&#65533;&#65533;&#743;&#65533;B4&#65533;&#745;&#65533;&#65533;&#65533;K@T2&#65533;L&#65533;&#65533;&#65533;M&#65533;&#65533;@F&#65533;$H&#65533;&#65533;F&#65533;`L&#65533;&#65533;D&#65533;&#20276;&#65533;J&#65533;<&#65533;^&#65533;&#800;&#65533;&#65533;&#65533;L&#65533;T&#65533;&#65533;D&#65533;&#65533;&#65533;&#65533;*&#65533;&#740;=&#65533;&#65533;&#65533;E&#65533;|LKlM&#65533; &#65533;\&#65533;h,&#65533;&#65533;&#65533;&#65533;9&#580;M&#65533;&#818;&#65533;H&#65533;,&#65533;&#1508;L&#65533;t
&#65533;c
&#65533;
V&#65533;&#65533;&#65533;&#65533;&#65533;&#65533;,;&#65533;[&#65533;&#65533;&#65533;N&#65533;&#65533;"k&#65533;G&#65533;&#250;&#65533;&#947;&#65533; &#65533;|&#65533;O4I&#65533;\C/&#65533;&#65533;&#65533;J&#65533;,&#65533;@O&#65533;&#65533;;FD
	&#65533;D&#65533;&#65533;&#65533;&#65533;L&#65533;O&#988;O&#65533; 	&#65533;K&#65533;&#65533;)&#65533;0&#65533;&#65533;&#65533;DE&#65533;&#65533;X
&#65533;s&#1179;&#65533;2&#65533;&#996;&#516;&#65533;&#65533;&#65533;%&#65533;	U&#65533;
m&#65533;&#65533;[&#65533;U&#65533;&#65533;t&#65533;&#65533;:X&#65533;&#65533;&#65533;&#65533;&#65533;&#65533;=F&#65533;&#65533;&#65533;0&#65533;&#65533;L&#65533;H&#65533;\Q&#65533;s@,]&#65533;&#65533;9e9&#65533;&#65533;^1&#65533;&#65533;&#65533;&#65533;&#65533;&#65533;&#65533;"&#65533;6U&#65533;%]C9R&#65533;&#65533;(&#65533;#E&#65533;M&#65533;&#65533;&#1675;&#65533;&#1779;I&#65533;`&#65533;&#65533;\'&#65533;&#65533;e&#65533;R&#65533;n&#65533;Rl&#65533;&#65533;2&#65533;R&#65533;M6&#65533;'&#65533;&#65533;R&#65533;S3&#65533;h&#65533;HM&#65533;]&#65533;;&#65533;5,t&#65533;&#65533;&#65533;5LT&#65533;&#65533;&#65533;&#65533;&#65533;BE&#65533;_<CdT&#65533;]&#65533;&#65533;&#65533;H&#65533;&#65533;Ce&#65533;&#65533;&#65533;A&#65533;&#65533;&#65533;,%&#65533;N&#65533;&#65533;_&#65533;&#65533;$QM&#65533;3u'X&#65533;&#65533;S5&#65533;_&#65533;J5*.Z
:SS|&#65533;UH# &#65533;T&#65533;&#65533;&#65533;'Y&#65533;5]}&#65533;A&#65533;U_&#65533;3o&#65533;&#65533;&#65533;lD_&#65533;&#65533;\LV&#65533;\VGcE/&#65533;U&#65533;U	&#65533;&#65533;&#1028;i&#65533;,&#65533;&#65533;7lV{V&#65533;"i-Ue%W&#65533;&#65533;V&#65533;&#65533;&#65533;aet&#65533;J&#65533;&#65533;Vv&#65533;Vw&#65533;0Wp&#65533;W&#65533;&#65533;|&#65533;}3&#65533;Iy&#65533;QAH&#65533;&#65533;&#589;t&#65533;&+X1sG4&#65533;&#65533;&#65533;t&#65533;&#740;@H&#1860;&#65533;;mH&#65533;7&#65533;0I&#65533;&#65533;&#65533;{mL"&#65533;&#65533;'&#65533;Xp\&#65533;i&#65533;&#65533;2@&#652;XEY0&#65533;&#65533;&#65533;t%&#65533;&#65533;02
&#65533;&#65533;&#65533;&#65533;&#65533;Y&{&#836;
*&#65533;J&#65533;&#1554;&#65533;V&#65533;&#65533;&#65533;X&#65533;4&#1680;&#65533;&#65533;yLJ&#65533;&#65533;S&#65533;&#65533;1&#65533;}G&#65533;U
&#65533;&#65533;&#1636;}&#65533;&#65533;Zk&#65533;&#65533;tK-H&#868;&#65533;&#65533;}T&#65533;&#65533;&#65533;&#65533;&#65533;&#65533;&#1628;&#1700;P[&#65533;&#65533;&#1654;&#65533;&#65533;&#65533;&#65533;	&#65533;&#65533;<[&#65533;M&#892;\&#1736;&#65533;&#65533;#&#65533;&#65533;&#65533;&#248;-N&#65533;&#65533;&#1747;%&#65533;1c&#65533;&#65533;&#65533;Y&#1172;JEM&#65533;$K&#65533;m\&#65533;-0&#65533;]&#65533;&#65533;=Z&#65533;&#65533;M&#65533;[-&#65533;\{M&#65533;LD&#65533;&#1143;&#65533;"V&#65533;H&#65533;$]S5]&#65533;k&#65533;&#65533;m&#65533;&#65533;H\&#65533;&#65533;&#821;Z&#65533;-&#65533;&#65533;&#65533;&#65533;}&#65533;&#65533;B.4:&#65533;&#953;&#65533;&#65533;q&#65533;]&#65533;
&#1124;&#65533;&#65533;&#65533;&#65533;&#65533;UM&#65533;&#65533;]&#65533;&#65533;&#65533;&#996;Q&#65533;&#65533;&#65533;&#65533;`;&#65533;&#65533;]&#65533;&#65533;&#65533;}^	&#65533;O&#65533;&#65533;2BX
qE&#65533;&#65533;1T&#65533;P&#65533;&#65533;B&#65533;&#65533;&#65533;&#65533;t&#65533;&#65533;e&#65533;&#65533;&#65533;.&#65533;E
&#65533;&#65533;&#65533;4Q!-&#65533;`&#65533;j&#65533;U]&#65533;U&#65533;&#41290;0&#65533;&#65533;&#65533;Xc&#65533;&#65533;r&#65533;&#65533;&#65533;n&#65533; E&#65533;&#65533;\v&#65533;V&#65533;&#65533;EEEf&#65533;E'&#65533;&#65533;'&#1024;K&#65533;&#65533;K&#65533;&#65533;K&#65533;&#65533;K&#65533;&#65533;&#65533;E&#65533;\>`&#313;R&#65533;&#65533;v&#65533;P&#65533;&#65533;&#65533;a&#65533;&#65533;J&#65533;bJ&#65533;&#65533;)&#65533;MM8F&#65533;A&#65533;K&#65533;L&#65533;[D&#65533;&#65533; &#1249;&#1549;O&#65533;&#65533;&#65533;
3U&#65533;&#65533;n^&#65533;Kbf&#65533;v&#65533;&#65533;b*&#65533;b&#65533;&#65533;&#65533;E&#65533;&#65533;-&#65533;b.&#65533;E&#65533;KA0&#65533;ch&#65533;B&#65533;`&#65533;&#65533; &#65533;5&#65533;&#65533;&#65533;&#65533;&#65533;&#65533;&#65533;7n&#65533;v&#65533;(&#65533;&#65533;*&#65533;<&#65533;b?&#65533;c$&#65533;&#65533;@e@&#65533;B.eS>e&#65533;&#65533;&#65533;2PC&#65533;&#65533;@&#65533;U%K&#65533;%fb&#65533;&#65533;K&#65533;dM&#65533;&#65533;M&#65533;d>&#65533;b_&#65533;?fdDeb.fc>fSN?P-c!&#65533;&#165;@&#65533;&#65533;&#65533;&#65533;Y&#65533;c9&#65533;b:&#65533;b+&#65533;&#65533;=&#65533;ePFAAfR~Vdgr.gs.fJ]UVc&#65533;Di&#65533;^&#65533;&#65533;_fp&#65533;&#65533;s&#65533;g{&#65533;g|&#65533;&#65533;BN&#65533;CFv~}h&#65533;h&#65533;.hb&#65533;&#65533;x;q&#65533;L&#65533;=&#65533;~h&#65533;&#65533;h&#65533;6g&#65533;a&#1271;d&#65533;K&#65533;&#65533;3&#65533;h&#65533;&#65533;h&#65533;&#65533;hm&#65533;Q2^h'4&#1423;>i&#65533;N&#65533;|&#65533;&#65533;F&#65533;P4VVi&#65533;&#65533;i&#65533;f&#65533;M&#65533;h&#65533;&#65533;&#65533;&#65533;n]&#65533;&#65533;&#65533;i&#65533;&#65533;i&#65533;-=&#65533;V&#65533;&#65533;&#65533;
oj&#65533;^&#65533;c&#65533;bI&#65533;&#65533;&#65533;&#65533;&#65533;&#65533;J&#512;J&#65533;jGp&#65533;FhO&#65533;Kh&#65533;d&#38278;&#65533;ilX/ej&#65533;&#65533;g&#13572;&#65533;&#388;&#65533;&#65533;&#65533;}&#65533;j&#65533;&#65533;j&#65533;&#65533;jK&#65533;&#65533;&#65533;&#65533;
&#65533; Xh&#65533;&#65533; ((l&#65533;f&#65533;Nl&#65533;Vl&#65533;&#65533;&#65533;&#65533;p&#65533;&#496;&#65533;&#628;&#65533;l&#48582;k&#65533;&#65533;k&#65533;&#65533;&#65533;> F&#65533;&#65533;&#65533;kX&#65533;&#65533;^l&#65533;Nm&#65533;^m&#65533;nm&#65533;v&#65533;}&#65533;2&#65533;lj&#65533;&#461;&#65533;lF&#65533;&#65533;vk&#65533;&#65533; &#65533;N&#65533;&#65533;&#65533;j&#65533;&#65533;&#65533;Om&#65533;&#65533;&#65533;&#65533;&#65533;pm&#65533;nn&#65533;~n&#65533;nm&#1550;&#65533;&#65533;"I&#65533;&#65533;l&#65533;>F&#65533;&#65533;&#65533;&#65533;&#65533;m&#65533;&#65533;&#65533;&#65533;l&#65533;&#65533;k&#65533;&#65533;&#65533;Nn&#65533;&#65533;n&#65533;^o&#65533;no&#65533;vnGx&#65533; &#65533;&#65533;.k&#65533;&#65533;W&#65533;k&#65533;&#65533;&#65533;&#65533;j&#65533;&#65533;&#65533;&#65533;m&#65533;V&#65533;&&#65533;&#65533;>pOp_p&#65533;&#65533;&#65533;H&#65533;lY.&#65533;Y~&#65533;gp&#65533;p&#65533;po&#65533;F&#65533;&#63246;p&#65533;&#65533;m&#65533;&#65533;&#65533;?qOq&#65533;&#65533;&#65533;Y&#1053;&#65533;_q&#65533;q&#65533;qO &#65533;&#65533;%&#65533;h&#65533;r!&#65533;&#65533;q&#65533;J&#65533;Z&#65533;&#65533;q"or'r&#65533;&#65533;&#65533;&#65533;d&#65533;20&#65533;&#65533;^G&#65533;r-&#65533;r-&#65533;&#65533;)&#65533;&#65533;&#65533;&#65533;q&#65533;&#65533;&#65533;,&#65533;r3?s&#65533;&#65533;&#65533;#oi-&#65533;&#774;&#65533;&#65533;J@s9&#65533;&#65533;?&#65533;/&#65533;L&#65533;,&#65533;&#65533;U&#65533;8&#65533;s?&#65533;sO&#65533;V&#65533;&#65533;&#65533;hs=O&#65533;&#65533;s@_tFn&#65533;&#65533;&#1540;&#65533;CW&#1828;P&#65533;F&#65533;tLG&#65533;G&#65533;O&#65533;\]&#65533;&#65533;&#1760;x&#1892;&#65533;&#65533;L/uSG&#65533;&#65533;q&#1682;t&#65533;&#65533;&#65533;&#512;S&#65533;&#65533;FW&#65533;V^O&#65533;r&#65533;u&#65533;&#65533;]H&#65533;u_&#65533;sZ&#65533;&#65533;&#65533;{&#65533;	&#65533;L&#65533;&#65533;&#65533;_Ov4&#65533; &#65533;&#65533;&#65533;&#65533;&#65533;&#65533;;ve&#65533;v.gv&#378;uOi&#65533;vnwrk&#65533;^l?&#65533;&#65533;&#65533;&#65533;&#260;n?&#65533;!&#448;&#65533;&#65533;&#65533;C&#65533;&#65533;Dwx&#65533;qX&#65533;&#65533;v&#65533;9Q&#65533;&#65533;w}_qC&#65533;h>E&#65533;&#65533;
|&#65533;&#65533;}/&#65533;&#65533;&#65533;&#65533;&#65533;&#65533;&#65533;Y&#226;&#65533;&#65533;x&#65533;M&#65533;1V&#65533;*&#9220;x&#65533;_&#65533;<&#65533;x15&#65533;E>&#1228;&#65533;&#65533;IeN&#65533;&#65533;wf&#65533;y&#65533;go&#65533;D&#65533;1&&#1420;^C&#65533;&#65533;&#65533;&#65533;&#65533;&#65533;&&#65533;e&#65533;!&#65533;&#65533;_&#65533;p&#65533;&#65533;y&#1382;&#65533;F,&#65533;Vh&#65533;&#65533; &#65533;O&#65533;&#65533;W
&#65533;&#65533;&#65533;/&#65533;&#65533;X
&#65533;Wz&#65533;OlH`&#65533;Da;n&#65533;&#65533;&#65533;z&#65533;G&#65533;&#65533;O
&#65533;vz&#65533;&#65533;28S&#65533;&#65533;&#65533;&#65533;&#65533;&#65533;&#65533;&#65533;&#65533;&#65533;&#65533;(&#65533;&#65533;zH&#65533;D&#65533;&#65533;hSC&#65533;&#65533;&#628;&#65533;&#65533;&#65533;&#65533;&#59094;HKe3&#65533;V&#65533;&#65533;&#65533;&#65533;&#65533;&#65533;o&#65533;&#65533;g&#65533;&#65533;1W
@|&#65533;&#65533;&#65533;E&#65533;&#65533;&#65533;&#65533;WL3&#47400; &#65533;&#65533;y&#65533;&#65533;%|&#65533;&#65533;&#65533;G&#65533;&#65533;&#943;&#65533;&#65533;&#65533;"&&#65533;&#65533;+&#65533;&#65533;&#1263;y&#65533;&#65533;s&#372;&#65533;O&#65533;x&#65533;&#65533;&#65533;}&#65533;&#65533;
&#65533;&#65533;X&#65533;G
K&#65533;}&#65533;&#65533;}&#65533;&#65533;{	g&#65533;7q&#65533;&#65533;&#65533;}&#65533;&#65533;}q&#65533;&#1508;&#65533;&#65533;&#65533;g~U&#65533;4&#1727;r&#65533;~&#65533;&#65533;&#494;&#65533;&#65533;i&#65533;er&#65533;x#w&#65533;fcO\r&#65533; &#65533;&#65533;x/&#65533;RB&#65533;&#65533;{&#65533;M&#65533;2&#65533;&#65533;&#65533;&#65533;&#65533;&#65533;&#65533;}&#65533;&#65533;&#65533;&#65533;w5G&#65533;&#65533;V&#65533;U3{&#1324;t&#65533;7x;O
&#65533;l&#65533;&#65533;&#1696;&#65533;&#65533;J&#65533;&#65533;&#65533;t~&#65533;{4&#65533;&#65533;]8&#65533;&#65533;&#65533;t&#65533;l&#65533;&#65533;&#65533;&#65533;&#65533;s&#65533;7&#65533;To&#382;{v&#65533;U
R&#65533;&#65533;&#65533;&#65533;&#65533;&#65533;o&#65533;I&#65533;]&#65533;&#65533;u&#65533;/&#65533;HOg/Q&#65533;&#65533;v&#65533;&#65533;&#65533;`&#65533;R&#65533;W&#65533;&#65533;D&#65533;Dv&#65533;&#65533;&#65533;o'&#65533;p&#65533;_&#65533;&#65533;v&#65533;&#65533;w	X_y<{&#65533;&#65533;m&#65533;&#65533;}W&#65533;kw&#65533;&#65533;&#65533;
N
s&#65533;&#65533;&#65533;W&#65533;&#65533;&#65533;&#65533;&#2020;&#65533;&#65533;7&#65533;yGRvg]6&#65533;&#65533;w&#65533;&#65533;&#65533;&#65533;&#65533;U&#65533;&#65533;/&#65533;&#65533;&#65533;&#65533;x&#65533;OR&#65533;xO&#65533;W&#65533;&#65533;~&#65533;[&#65533;&#65533;&#65533;Y
&#65533;&#65533;&#65533;&#65533;y<&#65533;2H&#65533;x&#65533;&#65533;&#65533;&#65533;yv_a&#65533;O
&#65533;&#65533;&#65533;_B&#65533;gh?]
&#65533;&#65533;xo&#65533;&#65533;/&#65533;E]
&#65533;&#65533;x&#65533;&#65533;o&#65533;&#65533;&#65533;&#1315;&#65533;&#65533;g&#65533;&#65533;G&#1335;&#65533;&#1315;&#65533;&#65533;g&#65533;E{V&#65533;g&#65533;?z&#65533;7x&#65533;_&#65533;&#65533;&#65533;&#65533;&#65533;&#65533;&#65533;&#65533;{&#65533;&#65533;w&#65533;F&#65533;/z&#65533;&#65533;{&#65533;7&#65533;&#65533;O
&#65533;&#65533;&#65533;&#65533;g&#65533;E&#65533; &#65533;7x&#65533;&#65533;C&#65533;&#65533;&#65533;&#65533;3=|&#65533;/x&#65533;G
&#65533;&#65533;"&#65533;&#65533;&#65533;G&#65533;&#65533;&#65533;&#65533;&#65533;O&#65533;&#1663;2G
&#65533;&#65533;&#65533;}O&#65533;&#1663;&#65533;&#65533;G
F&#65533;&#65533;&#65533;O}5c}&#65533;E&#65533;&#65533;&#65533;&#65533;&#65533;'~&#65533;&#65533;~&#65533;~&#65533;7x&#65533;7&#2047;&#65533;&#65533;&#65533;&#65533;&#65533;o&#65533;&#1863;l&#65533;u&#65533;&#65533;&#65533;&#65533;o&#65533;&#65533;&#65533;&#65533;X&#65533;&#65533;&#65533;_&#65533;&#65533;&#65533;&#65533;?&#65533;&#1863;l&#65533;&#65533;&#65533;&#65533;o&#65533;7&#65533;&#65533;&#65533;&#65533;&#65533;~&#65533;U&#65533;{&#65533;p&#65533;&#65533;&#65533;&#65533;MT&#65533;&#65533;+w&#65533;&#65533;w&#65533;&#65533;&#65533;&#65533;V&#65533;q&#65533;G&#65533;&#65533;&#65533;&#65533;w&#65533;&#65533;MT&#65533;&#65533;+&#65533;t&#65533;&#65533;w5G&#65533;&#65533;V&#65533;U3{&#1324;t&#65533;7&#65533;
&#65533;&#65533;&#65533;&#65533;&#65533;&#65533;HK&#65533;&#65533;x&#65533;&#65533;A7&#65533;&#65533;&#65533;]8&#65533;&#65533;&#65533;&#65533;&#65533;$&#65533;&#65533;w&#1868;&#65533;u&#65533;/&#65533;TvT&#65533;4{&#65533;$u&#65533;/x
&#65533;~&#65533;&#65533;5&#65533;uX&#65533;&#65533;&#65533;/&#65533;&#1540;&#65533;&#65533;&#65533;q7&#65533;&#65533;@v&#65533;&#65533;&#65533;`&#65533;&#65533;p&#65533;u&#65533;y&#996;@v&#65533;&#65533;&#65533;o'&#65533;p&#65533;u.&#65533;P&#65533;&#65533;@v&#65533;&#65533;&#65533;o'&#65533;p&#65533;&#65533;{W
s&#65533;&#65533;&#65533;&#65533;vw&#65533;&#65533;&#65533;S
s&#65533;&#65533;&#65533;&#65533;&#65533;~&#65533;[&#65533;&#65533;2xI&#65533;&#65533;&#65533;w$u&#65533;&#65533;&#65533;&#65533;&#65533;&#65533;&#65533;~&#65533;[&#65533;&#65533;2xI&#65533;&#65533;&#65533;&#65533;&#65533;$U&#65533;&#65533;N&#65533;&#65533;&#65533;&#65533;&#65533;&#65533;U&#65533;&#65533;/&#65533;&#65533;&#65533;&#65533;&#65533;&#65533;&#65533;w&#65533;3.&#65533;?&#65533;P&#65533;x&#65533;g&#65533;F&#65533;&#65533;&#65533;&#65533;&#65533;o&#65533;%&#65533;y&#65533;&#65533;&#1253;&#65533;y&#65533;&#65533;&#65533;&#65533;&#65533;&#65533;&#65533;^&#1317;&#65533; &#65533;/xz&#65533;&#65533;&#65533;/&#65533;5Ld&#65533;&#65533;z&#65533;ot&#65533;&#65533;`&#65533;Wx&#65533;P&#65533;&#65533;'K&#65533;<&#65533;j&#65533;&#529;#H&#65533;.^dVf#&#65533;2h&#256;&#65533;(R$3&#65533;h:rD3r&#65533;&#65533;._&#140;)s&&#858;6o&#65533;&#809;s'O&#65533;0H&#65533;PPB&#65533;B&#65533;H&#65533;S&#65533;N&#65533; q&#65533;$&#65533;$I&#65533;&#65533;jZ&#65533;h+&#1518;\&#65533;>&#65533;*&#65533;QV&#65533;aPnD&#65533;Q&#65533;&#566;%&#348;D&#65533;R$&#734;v&#65533;&#65533;&#65533;&#723;&#65533;&#65533;&#65533;DV`&#65533;&#65533;a&#265;&#65533;&#65533;V&#65533;!&#65533;THU&#65533;^&#65533;ur&#1583;^&#65533;b&#65533;&#65533;v3&#65533;&#65533;#&#65533;&#65533;5&#65533;y&#65533;&#1784;hG*&#1067;z&#65533;&#830;C) &#65533;&#65533;&#65533;a&#65533;&#65533;7]&#1848;j&&#537;$S&#65533;&#65533;u&#65533;&#65533;Y&#65533;&#65533;N&#65533;|9&#65533;&#954;&#65533;n&#65533;&#65533;si&#65533;e(&#65533;\&#65533;g_	)(dt&#65533;!DOJq'&#65533;=&#65533;&#65533;&#65533;E&#65533;.SK|xq&#856;&#65533;7&#1007;?&#28140;KVgo&#65533;a] "9B&#65533;_E-4XR&#65533;!&#65533;T&#65533;&#65533;Yp&#65533;&#65533;E&#65533;d	X&#65533;o&#65533;w&#65533;&!&#65533;X&#65533;&#65533;'&#65533;&#65533;&#65533;s&#65533;&#1069;5&#65533;.&Y&#65533;&#65533;H&#65533;&#65533;gY&#65533;&#65533;&#65533;#&#65533;;&#65533;&#1571;&#65533;?.&#65533;	&#65533; 	&#65533;&#65533;&#65533;I&#65533;&#65533;K^$#&#65533;OB&#65533;&#65533;&#65533;&#65533;&#1611;p!9b&#65533;%:&#65533;&#65533;&#65533;_29&#65533;&#65533;Ti&#65533;tH&#65533;%&#65533;k&#65533;&#65533;&#65533;c&#65533;&F&#65533;&#65533;]iJI&#65533;&#65533;&#65533;gj&#65533;&#65533;gp&#65533;T&#65533;sgB&#65533;gs]n&#615;&#65533;&#65533;FIIU&#65533;`&#65533;X&#65533;T&#65533;b&#65533;&#65533;	hGk&#65533;&#65533;V&#65533;h2&#65533;'&#65533;&#65533;&#65533;$I &#65533;@&#65533;T&#65533;Y&#65533;&#65533;#y&#65533;C&#534;&#65533;
	&#65533;|&#65533;&#65533;&#65533;&#65533;)G&#65533;rve&#65533;&#65533;aB*g&#65533;(&#65533;,F&#65533;=
&#65533;&#65533;&#65533;!V	E&#65533;z2&#65533;'&#65533;j&#65533;B&#65533;*BK|&#65533;1&#65533;&#65533;@&#65533;&#65533;&#65533;I&#65533;&#65533;}&#65533;F&#65533;#=c&#65533;&#65533;&#65533;5&#65533;&#65533;H&#65533;d&#65533;h&#65533;&#1270;&#65533;&#1333;&#65533;&#65533;j&#65533;x&#65533;zp+&#65533;&#65533;
&#65533;@&#65533;&#65533;t.&#65533;t.&#65533;&#65533;&#65533;pK &#65533;&#686;&#65533;4&#65533;.&#65533;b&#65533;b&H&#65533;&#65533;&#65533;]&#65533;&#65533;B&#65533;j&#65533;|0&#65533;&#65533;-&#65533;&#65533;2u|&#65533;&#65533;;#P&#65533;&#65533;q&#65533;;#Hj&#65533;&#65533;Y&#65533;&#65533;J&#65533;*&#65533;&#65533;&#65533;Jp&#65533;m&#65533;&#65533;&#65533;&#65533;6&#819;&#65533;Wc&#883;%"I2$&#606;&#65533;{&#65533;A&#65533;@&#65533;Y&#65533;&#65533;&#65533;&#65533;k&#65533;&#65533;&#65533;&#65533;&#65533;Trga&#65533;&#65533;Q{9&#182;&#65533;{&#65533;&#65533;u=&#65533;&#1820;&#65533;},Z&#65533;.RI&#1995;3&#65533;8k&#65533;&#65533;&#65533;&#65533;Z&#65533;o6&#65533;&#65533;Ev&#65533;&#65533;s&#1977;&#65533;4U&#65533;&#65533;&#1492;&#65533;U&#65533;u&#65533;b&#65533;&#65533;&#31475;&#1976;m"lZq&#65533;&#838;&#65533;h&#65533;&#65533;&#65533;&#65533;&#65533;&#65533;{&#1711;cD&#65533;&#65533;&#65533;&#768;M(Z^&#65533;&#65533;&#65533;&#65533;3&#65533;&#65533;
#&#65533;-&#65533;m+^&#65533;I&#65533;&#65533;s&#65533;&#65533;&#65533;o
&#65533;&#65533;&#65533;IW&#65533;F&#65533;/&#65533;|&#65533;&#48367;S	"m&#65533;&#65533;&#65533;&#65533;&#65533;&#65533;e&#65533;"$&#65533;&#65533;&#2047;L&#1995;D~&#65533;)tn&#65533;?&#65533;!&#65533;&#65533;&#65533;&#65533;2&#65533;&#65533;%&#65533;P&#65533;&#65533;h&#65533;&#65533;-P$&#65533; &#53586;0&#65533;&#65533;&#65533;2&#65533;&#65533;J&#65533;&#65533;j)`I&#65533;B&#65533;Y`$l`H&#65533;0&#65533;a	- &#264;$^&#65533;C&#1417;`$&#1120;a
&#65533;&#65533;&#65533;&#65533;&#65533;p?\&#65533;&#65533;dHDz&#65533;&#65533;&#65533;&#65533;2&#65533;&#65533;+6}C&#65533;;#E&#65533;&#65533;&#970;X&#65533;&#65533;P&#65533;&#65533;M&#784;&#65533;7<"G&#65533;x2&#65533;qm&#65533;&#65533;&#65533;%W&#65533;&#65533;&#65533;~&#65533;&#65533;T&#65533;&#65533;5&#65533;iD&#65533;&#65533;Qd&#65533;F&#1848;?"&#65533;g&#65533;&#65533;&#65533;ZDB&#65533;!#&#65533;@"+&#65533;da$&#65533;v&#65533;!&#65533;&#633;`&#65533;&#65533;j0&#65533;&#65533;&#65533;&#65533;:rY	)[&#65533;&#65533;d&#65533;&#65533;&#65533;&#65533;'Y&#65533;&#65533;[&#65533;&#65533;&#65533;&#65533;I&#65533;Jn$'&#65533;%1q&#65533;&#65533;E&#65533;2|!y$0Q&#1189;&#65533;3&#65533;3&#65533;%%V&#65533;&#65533;&#65533;&#65533;&#65533;eI	&#65533;&#65533;M&#65533;d@$S&#65533;f&#65533;~i&#65533;;e&#65533;&#65533;D '&#65533;&#65533;&#65533;e&#65533;&#65533;aF<&#65533;&#65533;o#&#65533;T9&#65533;A&#65533;&#65533;&#286;&#65533;&#65533;f>/"&#65533;2&#65533;N&#65533;D#JPwF&#65533;&#65533;
&#65533;:1r &#65533;F&#65533;&#65533;&#65533;D=&#65533;P&#65533;|&#65533;&#65533;&#65533;&#65533;&#65533;F4&#65533;&#65533;:&#65533;\&#65533;%DJL&#65533;4z'&#65533;&#551;&#65533;v&#65533;&#65533;&#65533;&#65533;&#65533;!+&#65533;)9&#65533;d&#65533;svd&#65533;&#65533;&#553;N7&#681;&#65533;&#595;#+&#65533;Q]&#65533;.&#65533;&#65533;@U&#65533;H&#65533;&#65533;V&#65533;&#65533;&#65533;&#65533;$&#65533;&#65533;w&#65533;2 &#938;W&#65533;&#65533;&#65533;&#65533;rUh&#65533;&#65533;1&#65533;6VK&#65533;&#65533;&#65533;&#65533;C&#65533;W&#65533;&#1463;&&#65533;&#65533;g&#65533;&#65533;&#65533;&#65533;&#65533;O&#65533; nwx]&#65533;&#65533;
&#65533;&#65533;"&#65533;&#65533;&#65533;5&#65533;'&#65533;J;&#65533;&u#wK&#65533;`&#65533;F&#65533;&#65533;" &#65533;&#65533;&#65533;,g7{Y&#65533;&#65533;6&#65533;&#65533;-i&#65533;&#1358;H'&#65533;1&#65533;D"X&#65533;z&#65533;&#65533;&#65533;&#65533;&#65533;fI&#65533;&#65533;&#65533;6&#65533;&#65533;&#65533;-oA[&#65533;"&#65533;&#65533;&#65533;&#65533;&#225;ur&#65533;;&#65533;Q&#65533;f&#65533;&#65533;-sk&#65533;[&#65533;&#65533;6&#65533;&#1181;&#65533;m7 &#65533;Z &#65533;&#1661;.w&#65533;&#65533;]&#541;vX4&#65533;T&#65533;'&#65533;q'&&#65533;m&#65533;r&#65533;{&#65533;&#65533;6&#65533;&#65533;&#65533;&#65533;-t&#65533;&#65533;k&#65533;&#65533;&#65533;&#1531;&#65533;&#65533;ow&#65533;&#65533;&#65533;&#65533;&#65533;7&#65533;&#942;L` &#65533;&#65533; d&#1224;;&#65533;h&#65533;&#65533;-n&#65533;_&#65533;^&#65533;&#65533;&#65533;m&#65533;&#65533;&#65533;&#65533;&#65533;W&#65533;&#65533;0&#65533;l`&#65533; &#65533;&#65533;(&#917;&#65533;O\&#65533;\&#65533;8&#65533;2&#65533;&#65533;P<&#65533;#&#65533;&#1327;&#65533;&#65533;$&#65533; &#65533; &#65533;B&#65533;0&#65533;&#65533;,&#65533;#&#65533;&#65533;&#65533;%.&#65533;&#65533;[&#65533;&#65533;&&#65533;&#65533;&#65533;4&#65533;2&#65533;&#65533;l&#65533;+o&#65533;&#65533;Eb&#65533;&#65533;&#715;?&#65533;&#65533;&#65533;&#65533;&#65533;1&#65533;&#65533;&#65533;&#65533;3&#65533;8&#65533;Q&0&#65533;&#65533;&#65533;&#65533;7&#65533;9&#65533;r&#65533;&#65533;PN&#65533;d&#65533;88o&#65533;&#65533;&#65533;&#65533;yw&#65533;H6&#65533;&#65533;&#65533;&#65533;5&#65533;&#65533;&#65533;m&#65533;3&#65533;&#65533;&#65533;7&#65533;&#65533;&#65533;w&#1920;&#65533;MPi;&#65533;&#65533;)H&#65533;Fp&#65533; a	R&#65533;&#65533;&#65533;&#65533;+lX&#65533;&#65533;&#65533;&#65533;&#65533;&#65533;W&#65533;a &#65533;&#65533;A[&#65533;&#65533;&#732;&#65533;&#65533;&#65533;!L&#65533;`W&#65533;^&#65533;&#65533;[&#65533;&#65533;c#;&#1620;&#65533;4&#65533;#&#65533;&#65533;dz&#1245;&#65533;t&#65533;E&#65533;S&#65533;:&#65533;\`&#65533;&#65533;a&#65533;0&#65533;ApI&#65533;&#65533;02&#65533;!&#65533;&#65533;^7&#65533;&#65533;&#65533;&#65533;w&#65533;a&#65533;:&#65533;5$&#65533;&#65533;L(;&#65533;&#65533;&#65533;&#65533;&#65533;#}&#65533;KC[&#65533;) &#65533;&#65533;A&#65533;k&#65533;:&#1770;n&#65533;&#65533;a-kZ&#65533;&#65533;hgX&#249;&#65533;&#65533;c&#65533;&#65533;&#65533;&#1464;&#65533;&#65533;&#65533;q&#65533;&#65533;<&#65533;g&#65533;&#65533;!I
H&#65533;Fv&#65533;&#65533;&#65533;&#65533;&#65533;9&#1242;&&#65533;&#65533;&#65533;j)\&#65533;
V@&#65533;&#65533;Y&#65533;&#65533;/x&#2030;&#65533;&#65533;&#65533;]q&#65533;#=&#65533;&#65533;&#65533;&#65533;&#65533;&#65533;=&#65533;&#65533;&#46522;&#65533;G&#65533;N&#688;&#65533;&#65533;D&#65533;&#65533;&#65533;lK&#65533;&#65533;&#65533;&#1126;9&#65533;oNj&#65533;&#65533;&#65533;|&#1389;&#65533;v&#65533;g}&#65533;4P&#65533;rW:&#1873;&#65533;&#65533;&#65533;S&#65533;&#65533;"y&#65533;7^&#65533;&#65533;&#65533;}&#65533;&#65533;>&#1558;/&#65533;p+&#65533;&#1546;&#65533;K}&#65533;T&#65533;&#65533;&#65533;^h;&#65533;@t4]&#65533;&#65533;&#65533;9&#65533;t&#65533;&#65533;&#65533;&#65533;&#65533;&#65533;x&#65533;&#65533;n&#65533;&#1239;>&#65533;&#65533;&#65533;&#65533;&#65533;[o&#65533;&#1163;&#65533;t&#65533;&#65533;/&#65533;y&#65533;&#65533;~&#65533;&#65533;=&#65533;I&#65533;{&#65533;?&#65533;&#65533;g7&#65533;&#65533;&#65533;&#65533;&#65533;&#65533;&#765;&#65533;o&#65533;|&#1139;>&#65533;y&#65533;&#65533;&#65533;&#65533;>&#65533;&#65533;c?&#65533;&#65533;.&#65533;2&#65533;&#65533;&#65533;&#65533;&#65533;&#65533;=&#65533;Q|&#65533;k?&#65533;&#65533;_&#65533;&#65533;&#65533;NN&#65533;1&#65533;g&#65533;|&#65533;&#65533;&#65533;&#65533;&#65533;&#65533;?&#65533;&#65533;w&#65533;&#65533;&#65533;&#65533;&#815;&#65533;_ 
&#65533; &#65533;&#65533;&#65533;&#65533;&#65533;EV`:&#65533;&#65533;&#65533;&#65533;&#65533;&#1718;a&#65533;X&#65533;xA`&#65533;&#65533;A6-&#65533;&#65533;&#65533;&#65533;&#1985;&#65533;&#65533;&#65533;A&#65533;&#65533;,&#65533;ilA
h &#65533;&#65533;&#65533;&#65533;h&#65533;	&#65533; &#65533;&#65533;&#65533;!&#65533;&#65533;&#65533;0`&#65533;&#65533;&#65533;&#65533;&#65533;&#65533;&#65533;&#65533;n(&#65533;&#65533;&#65533;&#65533;\&#65533;&#65533;m&#65533;
|&#65533;&#365;&#65533;&#65533; &#65533;`a&#65533;&#65533;&#65533;&#65533;`&#65533;&#65533;&#65533;&#65533;&#65533; &#65533; &#65533;@	&#65533;&#65533;&#65533;&#65533;&#65533;|&#65533;&#65533;&#65533;n&#65533;,%a>&#65533;&#65533;`	&#65533; &#65533; `A&#65533;&#65533;&#65533;&#65533;&#65533;a&#65533;&#65533;A`&#65533;&#65533;E&#65533;&#65533;&#65533;u< &#65533;`&#65533;&#65533;&#65533; \&#65533;]&#65533; &#1184;X"&#65533;&#65533; :"9!&#65533;f	t8&#65533;&#65533;&#65533;&#799;&#65533;!&#65533;!&#65533;&#65533;&#65533;&#65533;&#65533;&#65533;dA&#65533;@(&#65533;&#65533;&#65533; _)&#65533;&#65533;L-BM&#65533;EZ&#65533;&#65533;$&#65533;-&#65533;,N&#65533;
 "&#65533;-&#65533;&#65533;&#142989;&#65533;/6&#65533;&#65533;cJ&#65533;b&#65533;&#65533;&#65533;&#65533;&#65533;AJ&#65533;&#65533;&#65533;"F#^&#65533;&#65533;&#65533;&#65533;&#65533;-&#65533;&#65533;L&#65533;&#65533;&#65533;"&#65533;&#65533;<&#65533;&#65533;,c&#65533;&#65533;	8#&#65533;&#65533;&#65533;t	&#65533;&#65533;&#65533;&#65533;@<n&#65533;I&#65533;&#65533;$:`&#65533;&#65533;;&#65533;&#65533;.&#65533;&#65533;&#65533; `!&#65533;&#65533;A&#65533;	&#65533;&#65533;&#65533;P|d 
&#65533;2u&#65533;&#65533;&#65533;,&#65533;2&#65533;&#65533;5&#65533;&#65533;&#65533;\	l0&#65533;&#65533;&#65533;&#65533;&#65533;x&#65533;T<y&#65533;
&#65533;&#65533;5&#65533;&#65533;DN&#65533;N&#65533;c<&#65533;#&#65533;&#65533;&#65533;`RJeR&#65533;dD&#65533;&#65533;?&#65533;GL&#65533;Vr%.%&#65533;dW&#65533;&#65533;X&#65533;_U"TG&#65533;&#65533;_mR&#65533;e[&#65533;%&#65533;&#65533;&#65533;&#65533;&#65533;&#65533;M&#65533;A&#65533;[&#65533;&#65533;]&#65533;7J&#65533;u&#65533;%^&#65533;%Y&#65533;eB&#65533;&#65533;6&#65533;&#65533;_&&#65533;&#65533;[bj&#65533;b&#65533;&#65533;&#65533;&#65533;&#65533;c&#65533;A&#65533;&#65533;&#65533;dR&&#65533;EV&#65533;Z&#65533;AafN&f&#65533;1&#65533;&#65533;9&dFfdV&&#65533;Y&#65533;u&#65533;&#65533;j&#65533;&#65533;&#1357;&#65533;&#65533;&#65533;eg&#65533;&#65533;g&#65533;&#65533;&#65533;&dJ&#65533;i&#65533;fk&#65533;fo&#65533;&#65533;o&#65533;f&#65533;^[&#65533;$Jp&#65533;&#65533;]m6fc&#65533;fn&#65533;f&#65533;&pJ&#65533;tRguZg&#65533;&#65533;HD\d&#65533;&#65533;%gm&#65533;&#65533;c:&#65533;s^gy&#65533;&#65533;y&#65533;gzN&#65533;`n&#65533;qD&#65533;1fx&#65533;&#65533;iV&t&#65533;&#65533;}&#65533;g~&#65533;&#65533;~^'cFh
&#65533;h&#65533;hk&#65533;&#65533;&#65533;&#65533;&#65533;7h&#65533;:&#65533;Bhz&#65533;&#65533;r&#65533;M&#65533;Z&#65533;bh&#65533;*&#65533;UJ&#65533;&#65533;Wi&#33218;h&#65533;&#65533;g&#65533;2&#65533;{&#65533;&#33378;h&#65533;&#65533;&#65533;&#1064;*&#65533;&#65533;&#65533;&#65533;h&#65533;&#680;Z&#65533;&#65533;j&#65533;&#65533;&#65533;h&#65533;B&#65533;td&#65533;&#65533;-&#65533;&#65533;i&#65533;&#65533;'&#65533;g~&#65533;&#65533;&#65533;i&#65533;*&#65533;}&#65533;&#380;-G&#65533;x&#65533;J&#65533;&#65533;&#65533;G&#65533;&#65533;"&#65533;j&#38318;f&#65533;&#65533;&#65533;k'&#65533;>(jB'j&#65533;&#26210;&#65533;sri&#65533;&#65533;&#65533;r&#1999;j)&#65533;Nf&#65533;&#65533;i&#65533;&#65533;i&#65533;&#65533;d&#65533;&#65533;&#65533;i&#65533;&#65533;ii&#65533;&#65533;&#65533;R&#65533;Z)&#65533;@&#65533;&#65533;n&#65533;&#65533;&#65533;&#65533;*j&#65533;&#65533;&#65533;B*&#65533;Fj&#65533;&#65533;d&#65533;.)&#65533;&#65533;b&#65533;*)e^j&#65533;N&#43270;j&#65533;Z&#43610;j&#65533;:&#65533;dJi&#65533;&#65533;&#65533;&#65533;6&#65533;%&#65533;&#65533;*&#65533;&#1706;&#65533;&#65533;&#65533;&#65533;j&#65533;&#65533;jt&#65533;&#65533;G&#65533;&#1353;&#65533;&#65533;&#65533;&#65533;+&#65533;k&#65533;&#65533;j&#65533;J&#65533;&#65533;&#65533;3&#65533;&#65533;&#65533;"&#65533;*k&#65533;Rk&#65533;*)&#65533;&#65533;&#65533;H&#65533;&#43573;&#65533;&#48454;&#65533;&#65533;&#65533;j&#65533;6&#65533;&#65533;*&#65533;&#65533;&#65533;j&#65533;&#65533;&#65533;&#65533;x&#65533;&#38486;&#65533;}&#65533;+&#65533;+{&#65533;&#65533;&#65533;&#427;n&#65533;+&#65533;"&#65533;&#65533;6&#65533;&#65533;&#65533;&#65533;&#65533;j&#65533;l&#65533;b&#65533;I&#65533;&#65533;&#65533;k&#65533;&#65533;&#65533;J&#65533;6+&#65533;~	&#65533;d&#65533;&#65533;j,~&#65533;h&#65533;&#65533;P&#65533;&#597;&#65533;&#65533;nl&#606;&#65533;Zl&#65533;2&#65533;.&#65533;#&#65533;k&#65533;&#65533;l&#806;&#65533;&#65533;k&#65533;&&#65533;&#65533;.&#661;&#35575;&#65533;&#65533;&#65533;l&#65533;Vl&#65533;&&#65533;&#338;&#65533;#&#65533;&#65533;&#65533;l&#65533;&#65533;l&#65533;&#65533;E&#65533;
&#65533;I@m&#1226;&#65533;&#65533;&#65533;&#65533;j&#65533;&#65533;&#1070;P&#65533;Z&#65533;&#65533;&#65533;+&#65533;:&#65533;&#65533;F&#65533;&#65533;Z)03&#65533;&#65533;V-&#65533;@&#65533;&#1024;&#65533;&#65533;j&#65533;or&#65533;-&#65533;&#1679;&#1318;&#65533;&#65533;&#65533;&#65533;&#65533;m&#65533;&#1424;&#65533;&#65533;&#65533;&#65533;G&#65533;&#65533;.\&#65533;&#65533;>-&#65533;n&#1850;&#65533;"&#65533;&#65533;vl&#65533;&#65533;-&#65533;Bn&#65533;J&#65533;&#65533;,&#65533;&#65533;&#65533;&#65533;&#65533;}&#65533;&#65533;&#65533;&#65533;J&#65533;&#65533;&#65533;m&#65533;&#65533;&#65533;n&#38574;&#65533;&#65533;m&#65533;.&#65533;J&#65533;&#65533;@k&#1626;&#65533;&#65533;j.&#65533;r&#65533;&#65533;<&#65533;&#65533;B&#65533;&#942;.&#65533;&#65533;&#65533;&#65533;&#65533;&#65533;&#65533;n&#65533;&#65533;&#65533;&#65533;O&#65533;>&#65533;&#65533;n&#65533;&#65533;&#65533;&#65533;&#65533;m&#65533;:/&#65533; &#65533;&#65533;&#65533;.&#65533;^&#65533;&#65533;&#65533;&#65533;&#65533;&#65533;f&#65533;&#65533;rRU&#65533;&#65533;%&#65533;&#65533;
&#65533;&#65533;.&#65533;&#65533;&#65533;&#928735;&#65533;&#65533;&#65533;o&#65533;v&#65533;|&#65533;o&#65533;&#65533;&#65533;&#65533;&#65533;o&#65533;&#65533;&#65533;&#65533;&#65533;o&#65533;&#65533;&#65533;&#65533;&#65533;o&#65533;&#65533;&#65533;&#65533;p &#65533; p&#65533;#p+&#65533;3p;&#65533;CpK&#65533;Sp[&#65533;cpk&#65533;sp{&#65533;&#65533;p&#65533;&#65533;&#65533;p	&#65533;&#65533;	&#65533;p
&#65533;p&#65533; !&#65533;   ,  &#65533; &#65533; 	&#65533;F&#65533;&#65533;2*\&#560;&#65533;&#199;#Js&#65533;E&#65533;/j&#65533;&#65533;c&#335; ?&#65533;&#65533;8R&#65533;&#595;(S&#65533;\i&#1184;]c&#668;9&#65533;&#65533;K4,s&#65533;d&#65533;'&#530;gv
J&#65533;&#65533;N4&#65533;&#65533;\&#65533;&#65533;&#65533;M&#65533;P&#65533;J&#65533;J&#65533;&#65533;T&#65533;&#65533;j&#65533;iSN&#65533;`&#202;Kv&#65533;5/&#65533;juj&#65533;k&#1655;p&#65533;&#701;j&#65533;&#65533;Z&#65533;]&#65533;&#65533;&#65533;&#759;&#65533;_&#65533;X&#65533;&#1957;Y&#65533;&#65533;&#65533;&#200;&#65533;&#65533;*f&#65533;L].K&#65533;LY&#65533;&#65533;G&#65533;&#65533;&#65533;&#65533;&#825;&#65533;&#65533;h&#65533;`&#65533;,&#65533;&#65533;&#65533;&#1000;S'v	&#65533;4&#16618;c&#65533;&#65533;&#65533;.&#39847;g&#65533;&#65533;6&#65533;&#65533;&#773;s&#65533;N&#65533;!R6u&#65533;&#65533;s&#65533;&#65533;-V&#65533;&#65533;&#65533;&&#65533;&#544;&#65533;&#65533;&#371;&#65533;v	&#65533;&#65533;s&#65533;&#65533;&#65533;&#65533;&#65533;&#65533;&#65533;]&#65533;Z&#65533;_&#65533;~&#65533;&#65533;&#65533;&#65533;I&#65533;}&#65533;&#65533;~Q&#65533;`&#65533;0/&#1582;\&#65533;&#65533;&#65533;Jz&#65533;h&#65533;&#65533;&#1207;&#65533;q&#65533;9&#65533;v&#65533;&#53663;~&#65533;&#65533;&#65533;Ex&#65533;&#65533;&#65533;y&#65533;&#65533;B &#65533; &#65533;8&#65533;&#65533;~&#65533;^&#65533;%&#65533;Zd"v\w&#65533;y&#65533;\ &#65533;&#65533;&#1928;$&#65533;&#65533;<&#65533;G )&#65533;&#65533;&#65533;`&#65533;A&#65533;&#65533;Jh`cs&#65533;G&#65533;&#65533;&#65533;(&#65533;&#65533;&#65533;&#65533;+&#65533;&#65533;he&#65533;a9&#65533;]&#65533;&#65533;P&#65533;&#65533;)&#65533;wfL&#65533;&#65533;M&#65533;%&#65533;p&#65533;&#65533;f&#65533;&#65533;&#65533;Y&#28797;&#65533;&#65533;&#65533;+y&#65533;&#1483;+|&#65533;&#65533;&#65533;&#65533;&#65533;E&#65533;&#65533;efeI&#65533;&#65533;~3&#65533;&#65533;f&#65533;s&#65533;i&#65533;&#65533;&#65533;&#65533;&#65533;&#65533;&#65533;X&#1417;%{nY&#32895;8S&#65533;&#65533;&#65533;&#65533;@&#65533;&#65533;&#65533;&#167;&#65533;&#65533;&#65533;&#65533;+&#65533;2&#65533;J&#65533;&#65533; z&#65533;fVM)&#65533;&#65533;)`&#65533;&#65533;&#65533;&#258;X&#65533;&#65533;&#65533;4{g&#65533;&#65533;<&#65533;#&#65533;vJ&#65533;^&#65533;f&#1610;&#65533;&#65533;&#65533;&#65533;}6k(|H&#65533;&#65533;&#65533;a&#65533;Z&#65533;N&#65533;g#&#65533;&#65533;&#185;e&#65533;H&#65533;U&#65533;[&#65533;&#65533;":&#65533;&#65533;X&#65533;&#65533;"&#65533;&#65533;&#65533;&#65533;i&#65533;+Dl&#65533;&#65533;&#65533;&#65533;&#65533;&#749;&#65533;%@&#65533;z&#65533;&#65533;&#65533;&#65533;&#48194;&#65533;h&#65533;-&#65533; &#65533;&#65533;l&#65533;&#65533;j&#65533;&#65533;&#638;b&#65533;0&#65533;`&#65533; &#65533;J&#65533;&#65533;I &#65533; &#65533;&#65533;&#65533;~&#442;^/Yr&#65533;&#65533;*&#65533;&#65533;qC.&#65533;'+{&#65533;+#&#65533;&#65533;&#65533;ko{&#65533;&#65533;?&#65533;h&#65533;&#65533;&#65533;z&#65533;&#65533;5&#65533;C&#65533;y&#65533;&#65533;D&#65533;&#65533;&#65533;
&#65533;Cm&#65533;&&#65533;E&#65533;&#65533;&#65533;&#65533;&#65533;m=m&#65533;&b&#65533;&#65533;&#1991;#8{&#65533;&#65533;&#65533;@&#65533;(&#65533;m3&#65533;&#65533;&#65533; dS.k&#65533;&#65533;&#65533;&#65533;)&#65533;"&#65533;&#65533;Az&#65533;&#65533;&#65533;C&#65533;&#65533;[8&#65533;&#65533;&#65533;h&#65533;&#685;.8&#748;/&#65533;&#65533;l 
|]&#65533;&#65533;~&#65533;&#65533;&#65533;/&#65533;&#65533;n&#65533;&#65533;L&#65533;U&#65533;VE:D&#65533;&#51258;&#65533;&#65533;:&#65533;&#65533;&#65533;&#65533;&#65533;\&#65533;&#65533;&#65533;&#65533;&#65533;&#65533;~&#65533;&#65533;`&#65533;g&#65533;|C&#65533;&#65533;i}&#65533;&#65533;O&#65533;&#65533;&#65533;&#65533;&#65533;&#65533;>&#65533;&#65533;&#761;&#65533;&#2892;&#1012;A&#65533;&#65533;"C&#65533;&#65533;&#65533;G?&#65533;&#65533;/|Z&#65533;^&#65533;&#65533;u&#65533;&#65533;!&#65533;&#65533;&#1183;q&#65533;&#65533;&#65533;1dNT&#65533;&#65533;(=&#65533;)&#65533;_&#65533;`&#65533;F&#65533;&#65533;&#65533;/&#65533;A!)TH&#65533;V&#65533;b&#65533;&#65533; *P&#65533;&#65533;&#65533;bti&#65533;&#65533;&#65533;@&#43628;}&#65533;#&#65533; &#65533;&#65533;A6&#1025;%
[aCT&#65533;&#1029;-&#65533;&#65533;&#65533;8CR&#65533;&#1034;U&#65533;&#65533;g&#65533;
Qp&#1098;&#65533;&#65533;&#319;&#65533;<&#65533;!=&#65533;&#65533;&#65533;&#65533;?&#65533;e&#65533;~I$&#65533;zTH&#65533;&#1681;&#65533;W|&#65533;&#65533;&#65533;&#65533;<&#65533;Q&#65533;~dg&#65533;BT8`&#65533;X@S&#65533;F&#65533;&#65533;&#65533;&#65533;|&#65533;6&#65533;&#1106;&#65533;&#65533;&#65533;&#65533;&#65533;F&#65533;&#65533;&#65533;=KLa+ZXC;.r&#65533;T&#65533;&#65533; &#65533;&#65533;&#65533;T&#65533;R&#65533;Z|&#65533;,c)&#65533;.&#65533;&#65533;&#65533;&#65533;%*"&#65533;&#65533;&#65533;/&#65533;&#65533;a&#65533;^&#65533;IM"1~&#65533;&#65533;d&#65533;&#65533;&#65533;-1&#65533;p-&#65533;&#65533;](c&#65533;&#65533;E*P&#65533;&#65533;X&#65533;&#65533;&#65533;&#65533;,&#65533;I&#65533;r&#65533;S&#65533;&#65533;&#65533;a$&#65533;&#65533;H&#65533;&#1053;&#65533;&#65533;&#65533;&#65533;&#65533;&#65533;I&#65533;P!Q&#65533;^&#65533;&#65533;&#65533;&#65533;I&#65533;&#65533;&#65533;&#65533;&#65533;( *&#65533;RT&#65533;&#65533;&#65533;&#65533;6k&#65533;Pn&#810208;&#65533;4&#65533;&#65533;eC&#65533;&#65533;&#65533;b&#889;&#65533;T&#65533;&#65533;&#65533;H=&#65533; w. &#65533;D*N&#65533;
&#65533;&#65533;&#65533;&#65533;j&#65533;C&#65533;!/}
1&#65533;&#65533;@I!&#65533;W&#65533;T&#65533;-E(J&#65533;QuH5&#65533;AG!&#65533;Q&#65533;&#65533;&#65533;
&#65533;&#65533;&#1030;&#65533;p&#65533;&#65533;&#65533;4&#65533;&#65533;&#65533;&#65533;&#65533;&#65533;i9&#1202;&#65533;5&#65533;X&#65533;&#65533;$R&#65533; &#65533;R&#65533;'mk*&#65533;IF1&#65533;t+&#65533;lH>&#65533;Q&#65533;K&#65533;0&#65533;A:&#1313;5&#65533;I&#65533;jA{&#1320;B&#65533;&#65533;&#65533;c#&#65533;T&#65533;N6+\hUi&#65533;&#65533;r&#65533;&#65533;&#65533;5&#65533;(E&#65533;&#65533;R&#65533;&#65533;$&#65533;YW+&#65533;?&#65533;&#65533;&#65533;&#65533;$&#65533; X&#65533;&#65533;&#65533;&#65533;P&#65533;B&#65533;&#65533;&#65533;{&$:&#65533;)`&#65533;&#65533;&#65533;&#65533;E)d!T&#65533;&&#65533;P%je)+]&#65533;V&#65533;&#65533;&#65533;&#878;(&#65533;Y&#518;B(&#65533;&#65533;g&#65533;x&#1351;N&#65533;&#65533;&#65533;&#65533;&#65533;{^&#1466;&#65533;&#65533;%&#65533;7g(&#65533;E&#65533;&#1334;&#65533;X&#65533;[&#65533;&#65533;%&#65533;<&#65533;!Q &#65533;(
{\&#65533;6&#65533;B=nd&#65533;&#65533;T&#65533;*&#65533;.e,&#65533;
7&#65533;&#65533;&#65533;nw&#65533;&#65533;&#65533;N&#65533;~*w&#65533;&#65533;&#65533;&#65533;Q&#65533;x&#65533;b+&#65533;&#65533;&#65533;Bn1&#65533;}&#65533;&#65533;9&#65533;&#65533;q&#65533;v&#65533;o&#65533;~/&#65533;_&#1650;!El&#65533;&#65533;ZL&#65533;`4&#65533;&#65533;H&#65533;.&#65533;&#65533;&#65533;&#65533;^&#65533;&#65533;0&#65533;&#65533;b&#65533;:X&#65533;&#65533;1wA&#65533;&#65533;'KX&#65533;/&#65533;M&#65533;&#1451;"&#65533;&#65533;2\q0&#65533;&#65533;&#1391;&#1186;&#65533;&#65533;3v%jY+&#65533;@&#65533;&#772688;&#65533;,&#65533;&#65533;,`h&#335;'($&#65533;&#65533;M!&#65533;X&#65533;&#65533;a&#65533;"&#65533;&#65533;&#27666;&#65533;&#65533;oX&#65533;&#1877;&#65533;u[iG&#65533;&#65533;[&#65533;w&#65533;&#65533;&#65533;7&#356;&#1062;j&#65533;H&#65533;I\q&#65533;0&#411;&#65533;l&#65533;&#65533;&#65533;v&#65533;z&#65533;&#65533;&#65533;&#65533;^&#65533;61&#65533;&#65533;^/	&#65533; 
J&#65533;&#65533;&#65533;H&#65533;&#65533;V&#65533;&#65533;&#65533;&#65533;|&#65533;&#65533;&#65533;&#65533;4&#65533;&#65533;&#65533;.W&#65533;&#65533;&#65533;&#65533;0&#65533;C&#65533;&#65533;*c9&#214;&#65533;&#65533;&#65533;&#65533;&#65533;T&#65533;&#65533;&#65533;4&#65533;h,ia&#65533;Y&#65533;"L@&#65533;a=k:w&#65533;&#65533;<8&#65533;>&#65533;&#65533;&#65533;B&#65533; F/&#65533;&#65533;&#65533;	L&#65533;&#65533;P@&#65533;$&#65533;0X@&#65533;&#65533;&#65533;f&#65533;&#65533;xE*&#65533;+&#65533;\:Q&#65533;&#65533;	NC&#65533;&#65533;&#65533;	c&#1704;&#65533;rt&#65533;LY&#65533;&#65533;&#65533;&#65533;&#65533;2&#65533;C&#65533;e*C&#65533;&#65533;H&#65533;9&#65533;&#65533;&#65533;h.o&#1267;&#65533;&#65533;b&#65533;i^@&#400;&#65533;,$)&#65533;&#65533;MT&#65533;Z&#65533;]&#65533;O	&#65533;`#&#65533;&#65533;.&#65533;&#65533;]&#65533;&#65533;&#65533;&#65533;&#65533;.&#65533;q&#65533;&#65533;&#65533;l&#65533;;&#65533;&#65533;&#65533;&#65533;&#65533;k&#65533;&#65533;m&#65533;&#65533;A_a&#65533;a&#65533;4*g&#65533;&#65533;&#65533;&#65533;>&#65533;&#65533;CUr&#65533;ELs=&#65533;N&#65533;&#65533;'tp&#65533;&#65533;&#65533;&#65533;@&#65533;:&#65533;E&#65533;9&#65533;L&#65533;h &#65533;&#65533;&&#65533;L&#65533;+&#65533;-&#65533;&#1646;x&#65533;&#65533;&#65533;0&#65533;o&#65533;&#65533;"&#65533;&#65533;/&#65533;&#65533;&#65533;&#65533;&#65533;x{&#65533;&#65533;&#65533;&#65533;&#65533;&#65533;&#65533;_EeGq&#65533;h&#65533;&#65533;	&#65533;&#65533;&#65533;Z7&#65533;^&#65533;c&#65533;\ys&#1788;&#65533;8&#65533;,&#65533;&#65533;&#65533;,&#65533;&#203;&#65533;&#65533;(&#65533;&#65533;e8PUj&#65533;&#65533;-|&#65533;&#65533;z_&#65533;B&#65533;p&#65533;&#65533;M@&#65533;&#65533;&#65533;q&#65533;&#65533;qtww&#65533;W|X&#65533;&#65533;{&#65533;g&#65533;v&#65533;&#65533;h{&#65533;
6
&#65533; 8&#65533;4L&#65533;T&#65533;&#65533;m5]&#65533;%e&#65533;~&#65533;W&#65533;V&#65533;&#65533;gx&
&#65533;Y&#65533;5n&#65533;&#65533;e&#65533;
&#65533;0&#65533;&#65533;&#368;'&#65533;gv(&#65533;0&#65533;&#65533;H|qg|&#65533;|F(&#65533;&#65533;&#1472;
&#65533;8&#65533;&#516;Hh&#65533;&#65533;3&#65533;|&#65533;P
&#65533;&#65533;(&#1031;&#65533;&#65533;@&#65533;i&#65533;gxFT&#65533;&#65533;&#65533;&#65533;7y&#65533;&#65533;m&#65533;]J&#65533;z^v&#65533;&#65533;q&#65533;&#65533;v&#65533;&#65533;G&#65533;N&#65533;&#65533;&#65533;&#65533;B&#1540;&#65533;&#65533;&#65533;|&#65533; &#65533;X&#65533;J&#65533;&#65533;&#65533;&#65533;@U
$hL&#65533;a&#65533;Ei&#65533;eJf}&#65533;&#25003;&#65533;z&#65533;6l&#65533;0:Hv(p&#65533;&#65533;&#65533;w&#65533;&#65533;r&#65533;&#65533;F&#65533;&#65533;Q&#65533;&#33229;&#1536;&#65533;hw&#65533;X&#65533;&#65533;&#65533;&#65533;y(&#65533;&#65533;H&#65533;&#65533;X&#65533;&#65533;&#65533;@&#65533; 
n&#65533;C&#739;"&#65533;&#65533;6
n(&#65533;a&#65533;&#65533;0&#65533;&#65533;z&#65533;W&#65533;=&#65533;0&#65533;&#65533;&#65533;&#65533;&#65533;NH&#65533;&#65533;&#65533;&#65533;&#65533;&#65533;&#65533;x|&#440;&#65533;&#65533;x&#65533;~x&#65533;&#65533;8&#65533;&#65533;&#33484;x&#65533;&#65533;&#65533;&#65533;P&#65533;0F
q\Xm&#65533;\&#65533;&#65533;@{&#65533;&#65533;z(&#65533;)&#65533;&#65533;(&#65533;&#65533;&#1547;	&#65533;&#65533;&#65533;h&#65533;&#65533;&#1543;&#65533;x&#65533;&#593;&#65533;x&#65533;&#65533;&#65533;&#65533;&#65533;8&#65533;&#65533;&#65533;F&#65533;
&#65533;&#65533;^!&#65533;&#65533;[&#65533;
&#65533;%
(&#65533;{ &#65533;&#65533;&#65533;H&#65533;x&#65533;&#65533;H&#65533;4&#65533;&#65533;$&#65533;&#65533;&#754425;&#1553;&#65533;H&#65533;E&#1604;&#65533;&#65533;	&#65533;R&#65533;R&#65533;60	`}&#65533;&#65533;&#65533;!&#65533;:D&#65533;
&#65533;
(
&#65533;&#65533;&#65533;Ky&#65533;&#65533;&#65533;&#65533;&#65533;(&#65533;&#47635;Y&#65533;&#65533;h&#65533;&#65533;&#65533;&#65533;&#65533;&#65533;)&#65533;8&#65533;&#65533;$&#65533;Gp#&#65533;&#65533;w7&#65533;&#65533;5	&#65533;&#1554;&#65533;&#65533;7&#65533;%&#65533;&#65533;`&#65533;&#65533;&#65533;h&#65533;hi&#65533;&#65533;&#65533;7&#65533;&#65533;&#1543;&#65533;&#65533;&#65533;&#65533;h&#65533;&#65533;x&#65533;I&#65533;&#65533;&#598;7G&#65533;&#65533;H0&#65533;&#65533;
&#65533;X
&#65533;Dh&#65533;&#65533;&#65533;&#65533;&#65533;&#65533;&#65533;0&#65533;)&#65533;C&#65533;&#65533;f9&#65533;D&#65533;&#65533;&#65533;&#65533;(&#65533;jy&#65533;&#65533;	&#65533;|&#583;&#65533;&#65533;&#65533;Hyy]p&#65533;0g&#65533;&#65533;WYFY&#65533;[
a&#65533;&#65533;
&#65533;{&#65533;&#65533;&#65533;d&#65533;&#65533;oY&#65533;&#65533;x&#65533;&#65533;&#65533;	&#65533;&#65533;&#65533;&#65533;&#65533;&#65533;A&#65533;&#65533;&#65533;&#65533;&#531;&#65533;(w&#65533;R&#65533;&#65533;w&#65533;
0&#65533;\&#1081;[&#65533;L]&#65533;&#65533;Y&#65533;&#65533; j&#65533;&#65533;&#65533;&#600;&#65533;&#65533;&#65533;&#65533;&#601;&#65533;9&#65533;&#65533;8&#65533;I&#65533;&#441;&#65533;&#65533;I&#65533;&#65533;Y&#65533;&#65533;&#65533;)"&#65533;v&#65533;&#65533;1
&#65533; If&#65533;ep
&#65533;%
&#65533;0&#65533;&#65533;&#65533;&#65533;&#65533;9&#65533;&#1865;&#65533;&#667;99&#65533;$	&#65533;i&#65533;&#65533;&#65533;1z&#65533;K&#65533;&&#65533;&#65533;&#65533;XPg&#65533;*&#65533;A&#65533;&#65533;x&#1375;e0	&#65533;&#65533;&#65533;&#65533;)&#65533;&#65533;>&#65533;&#65533;9&#65533;&#65533;I&#65533;X&#65533;&#65533;&#65533;&#65533;e&#65533;&#65533;nY&#65533;J&#65533;-&#65533;&#65533;&#65533;&#65533;K&#65533;0I&#65533;)&#65533;:&#65533;&#65533;&#65533;&#645;Cw&#65533;$&#65533;1&#65533;&#65533;;yq#&#65533;X&#65533;K &#65533;&#65533;)&#65533;Wz&#65533;&#65533;&#600;Z&#65533;4&#65533;:&#65533;i&#65533;&#65533;&#65533;&#519;&#65533;i&#65533;Q&#65533;[pxX&#65533;&#65533;&#65533;&#65533;t

/5&#65533;Z&#65533;o&#65533;T&#65533;&#65533;GX&#65533;&&#65533;#&#65533;&#65533;m&#65533;&#65533;*:&#65533;&#65533;&#601;g9&#65533;&#65533;&#65533;&#65533;
&#65533;	&#65533;&#65533;*&#65533;"&#65533;59&#65533;6)&#65533;&#65533;NyX0&#65533;&#65533;3&#65533;:&#65533;" 1&#65533;\OS&#65533;J&#65533;	&#65533;&#65533;O%
&#65533;&#65533;&#65533;g&#65533;&#65533;q&#65533;j_:&#65533;&#65533;&#606;G8&#65533;&#65533;&#65533;&#65533;&#65533;&#65533;&#65533;&#65533;&#65533;&#65533;&#65533;&#65533;Z&#65533; &#65533; &#65533;z&#65533;&#65533;&#65533;&#65533;ds&#65533;" &#65533;&#65533;
&#65533;J&#65533;o&#65533;&#65533;&#65533;'Pw &#65533;&#65533;&#43588;%
&#65533;jW&#65533;&#65533;&#65533;&#65533;O&#65533;
I0X@&#65533;'&#65533;)&#65533;&#65533;&#65533;&#1639;&#65533;&#593;&#65533;&#65533;&#65533;&#65533;&#1691;Z&#1683;e&#65533;5&#65533;&#65533;&#65533;&#65533;&#1714;,&#1775;0&#65533;1;&#65533;2[&#65533;&#65533;G&#65533;&#65533;&#65533;&#65533;9&#65533;&#65533;&#65533;S&#65533;
&#65533;&#1375;&#65533;&#65533;a&#65533;&#102087;{&#65533;q&&#65533;*&#65533;&#65533;&#65533;j&#65533;&#65533;
&#65533;&#65533;&#65533;&#65533;:&#65533;4&#65533;&#65533;&#65533;*9,+&#65533;^+&#65533;_&#65533;`;&#65533;b+&#65533;&#65533;
&#65533;!&#65533;,&#65533;&#65533;&#263;#0Sx&#65533;
;&#65533;&#65533;]&#65533;&#65533;:&#65533;I&#65533;W&#65533;PT&#65533;`&#65533;&#65533;&#65533;Z&#65533;&#65533;&#65533;p&#65533;&#65533;&#65533;&#65533;&#1704;&K&#65533;&#65533;&#44176;+96;&#65533;&#65533;K&#65533;&#65533;[&#65533;&#65533;{&#65533;&#65533;
&#65533; &#65533;&#65533;i&#65533;&#65533;&#65533;&#65533;&#65533;&#65533;rt:
&#65533;VW&#1190;&#65533;&#65533;&#65533; f&#65533;`&#65533;&#295;&#65533;Z@$ Xp&#65533;&#65533;&#65533;[&#663;&#65533;H&#65533;.&#757;&#65533;&#65533;&#65533;&#65533;&#65533;&#65533;&#65533;[&#65533;&#65533;{&#65533;&#683;&#65533;&#65533;&#65533;{&#65533;'&#65533;&#65533;&#65533;&#65533;p&#65533;{!'j]&#65533;|&#65533;&#65533;&#1105;h &#65533;`Jw%&#65533;&#65533;&#65533;z$p[&#1073;&#65533;&#65533;va&#65533;&#65533;[&#65533;&#65533;&#65533;&#65533;&#65533;&#65533;&#65533;&#65533;;&#65533;&#65533;&#65533;qh&#65533;&#65533;l&#65533;&#65533;&#65533;:&#65533;;&#65533;&#65533;&#65533;|u&#65533;r&#65533;x&#65533;Z&
&#65533;)|&#65533;&#65533;`&#65533;&#65533;+&#65533;&#65533;&#65533;&#65533;&#65533;[&#65533;\&#65533;&#65533;&#65533;&#1788;5K&#65533;&#65533;&#65533;&#65533;qk&#65533;	&#65533;&#65533;;&#65533;0&#65533;&#65533;&#65533;w&#65533;&#65533;7&#65533;e&#65533;&#65533;b&#65533;&#65533;q&#65533;&#65533;&#65533;1&#65533;&#65533; &#65533;%0s[&#65533;&#65533;@<&#65533;B\&#65533;D|&#65533;&#65533;c&#65533;&#65533;J&#65533;K&#65533;&#310;&#65533;&#65533;O,&#65533;&#955;3&#65533;rA&#65533;&#65533;&#65533;{)&#65533;
3aK&#65533;&#65533;/`&#65533;&#65533;s;&#65533;&#65533;&#65533;&#238;&#1724;F&#65533;&#65533;H&#65533;&#65533;n&#65533;LlqR<&#65533;r&#65533;tK&#65533;8&#65533;_&#251;&#65533;&#65533;&#65533;)&#65533;&#65533;$&#776;&#65533;&#65533;&#65533;&#65533;a&#65533;&#65533;&#65533;&#65533;I&#65533;{&#65533;b&#65533;&#65533;>&#65533;&#65533;nw&#65533;9&#65533;{&#65533;&#474;,&#65533;c&#65533;&#283;,&#65533;&#65533;&#65533;&#65533;pIwu,&#65533;&#65533;j&#65533;t[&#65533;&#731;D&#65533;!0&#65533;&#65533;h&#65533;7&#65533;2&#65533;&#65533;&#65533;&#65533;2&#65533;&#65533;&#65533; &#65533;&#65533;T&#65533;&#65533;R\&#65533;&#65533;|&#65533;|&#65533;\&#65533;	&#755;8[&#485;l&#65533;&#65533;&#65533;&#65533;&#65533;&#65533;&#940;q&&#65533;&#65533;P<&#65533;&#65533;<&#65533;kq&#1307;&#189;&#65533;&#65533;B&#65533;&#65533;&#65533;wq &#65533; &#65533;	Q&#1096;&#65533;&#65533;&#65533;'
k&#65533;&#65533;&#65533;&#228;+&#65533;&#65533;|&#65533;g&#65533;&#284;&#65533;&#65533;K&#65533;g
&#65533;(&#362;&#65533;&#65533;k&#681;lq&#65533;&#65533;&#65533;l&#65533;H(&#65533;>|&#65533;&#65533;&#65533;&#65533;&#65533;&#65533;&#65533;3&#65533;&#701;Gq&#65533; (&#65533;&#65533;&#65533;&#65533;&#65533;,7&#65533;=&#65533;3&#65533;&#65533; &#65533;&#65533;&#65533;&#65533;&#65533;&#65533;	,&#65533;lX&#65533;&#65533;&#65533;&#65533;&#65533;)&#1855; &#664;&#65533;&#65533;&#65533;,&#65533;=&#65533;&#65533;&#65533;l&#65533;=&#65533;&#65533;&#65533;&#65533;&#65533;q{&#65533;&#65533;\&#65533;m&#65533;t&#65533;&#65533;#&#65533;&#65533;)&#65533;;&#65533;&#65533;
{&#65533;&#65533;"&#65533;)T0&#65533;z=&#65533;&#65533;&#65533;s(&#65533;&#65533;2L&#65533;&#65533;&#65533;&#65533;9\&#65533;&#65533;<&#65533;&#65533;&#65533;<&#65533;BM&#65533;&#65533;&#65533;)&#65533;&#65533;M&#65533;Q&#65533;&#65533;>&#65533;&#65533;q=&#65533;f&#65533;&#65533;
&#65533;&#65533;PlK01&#65533;&#65533;&#1374;&#65533;%&#65533;:~P&#65533;&#65533;&#1376;E&#65533;0X2&#65533;&#65533;&#65533;&#65533;&#65533;e&#65533;=&#65533;W&#65533;<)&#65533;e&#65533;&#65533;@&#65533;$L&#65533;i\&#967;&#65533;m&#65533;u\&#65533;&#65533;&#65533;&#65533;&#65533;&#296;&#65533;&#65533;&#65533;&#751;]&#65533;&#65533;&#65533;, &#65533;&#65533;&#1897;q-<&#65533;&#65533;&#1354;&#65533;&#65533;&#65533;&#65533;&#65533; k&#65533;&#65533;&#65533;k&#65533;P&#65533;&#65533;nx&#65533;&#65533;&#65533;&#65533; 	k&#65533;&#65533;&#65533;&#1634;&#65533;m&#65533;&#65533;&#18271;&#65533;W&#65533;w&#1114;
!j&#65533;&#65533;&#65533;&#65533;<&#65533;&#65533;
r7&#1070;&#1777;<&#1140;&#65533;&#65533;&#65533;-&#65533;tl&#65533;&#1163;;
&#65533;&#65533;&#65533;&#65533;v&#65533;!=&#1166;} Y&#65533;u&#1619;]&#65533;&#65533;&P&#65533; 
&#65533;0&#65533;pP&#65533;j&#65533;&#65533;&#65533;=
&#65533;k&#65533;`&#65533;&#65533;-eZ&#65533;sA
&#65533;&#65533;&#65533;&#858;$j&#65533;^&#65533;&#683;&#65533;g&#65533;v&#65533;G&#65533;&#65533;{&#65533;&#65533;&#65533;t]&#65533;M&#65533;M&#65533;&#65533;&#65533;l&#65533;&#1550;&#65533;&#1586;r&#1650;&#65533;{7X&#65533;g&#65533;\&#65533;&#65533;1&#65533;&#65533;&#65533;&#65533;&#65533;P&#65533;
&#65533;&#65533;V&#65533;&#65533;	&#65533;^&#65533;
&&#65533;\&#65533;H&#65533;&#65533;&#65533;&#65533;&#65533;&#65533;e0&#65533;&#65533;&#65533;5&#65533;g&#65533;&#65533;f&#65533;&#65533;f+0&#65533;&#65533;]&#65533;&#65533; &#65533;&#65533;&#65533;&#65533;&#65533;&#65533;&#65533;_&#1471;&#65533;xz&#65533;U&#65533;&&#65533;UN&#65533;&#65533;8&#65533;Z&#65533;&#65533;"&#65533;s6&#65533;c
&#65533;&#1058046;n&#65533;
e&#65533;&#65533;J&#65533;&#65533;A&#65533;p&#65533;&#65533;-&#65533;2&#872;&#65533;+&#2036;,&#65533;RM&#65533;=<n'&#65533;&#65533;&#1536;&#65533;&#65533;&#65533;&#65533;&#65533;&#65533;&#65533;&#65533;&#65533;l&#65533;&#65533;&#65533;&#65533;&#65533;&#65533;-P&#65533;&#65533;&#65533;&#65533;
"F
&#65533;y+&
&#65533;.&#65533;V&#65533;Y^&#65533;M&#65533;~&#65533;%~&#65533;Z&#65533;&#65533;
&#65533;&#65533;g&#65533;&#65533;
&#65533;&#65533;v@q&#65533;]&#65533;C~&#1804;&#65533;&#65533;I~%I&#65533;&#65533;&#65533;&#65533;&#1597;&#65533;&#65533;=i&#65533;n&#65533;&#65533;^&#49959;
&#65533;>&#65533;Zn&#65533;P&#450;&#65533;n&#65533;6&#65533;&#65533;T&#65533;.
"&#65533; $Z&#65533;\&#65533;&#29757;&#65533;&#65533;&#1401;&#65533;&#65533;&#65533;&#65533;&#1709;&#65533;&#65533;&#65533;\n&#65533;1(&#65533;&#65533;G&#65533;&#65533;&#65533;&#65533;&#65533;&#190;QE&#65533;"&#65533;&#394916;&#65533;JW&#65533;&#65533;&#1989;&#65533;&#65533;m&#65533;d&#65533;&#65533;&#65533;}&#1038;&#65533;&#65533;&#65533;&#65533;\&#65533;&#65533;B&#65533;&#1634;\Y&#65533;&#65533;k&#65533; k&#65533;&#65533;&#65533;$&#65533;&#65533;f&#65533;&#1482;:J&#65533;X&#65533;&#65533;@&#65533;&#65533;[^&#65533;=&#65533;&#65533;a&#65533;T&#65533;&#65533;&#65533;&#65533; Z&#65533;&#65533;&#861;&#65533;@&#65533;&#65533;&#65533;&#65533;B&#65533;<<&#65533;&#65533;&#65533;n&#65533;k&#65533;&#65533;v&#65533;&#65533;u&#65533;&#65533;&#65533;&#65533;&#65533;&#65533;&#65533;&#65533;
&#1037;Y<u&#65533;&#65533;U&#65533;>w&#65533;&#65533;w&#65533;&#65533;&#65533;&#65533;&#65533;&#65533;&#65533;&#65533;0&#65533;v/
&#65533;0	k&#65533;&#65533;&#65533;&#65533;&#65533;{&#65533;&#65533;;&#65533;&#65533;&#65533;&#65533;/&#65533;$(&#65533;X&#65533;&#65533;&#65533;&#65533;&#65533;&#65533;&#65533;%&#65533;&#65533;&#65533;&#65533;&#65533;&#65533;&#65533;&#65533;&#65533;&#65533;&#65533;&#65533;@$&#65533;&#65533;&#65533;&#65533;&#65533;P&#65533;s/&#65533;&#65533;[N&#65533;YO&#65533;&#65533;o&#65533;bn&#65533;(
&#65533;_&#65533;&#65533;
&#65533;&#65533;&#65533;&#65533;&#65533;x&#1455;
x[h&#65533;&#65533;&#65533;&#65533;&#65533;&#65533;&#65533;&#65533;&#65533;&#65533;&#65533;&#65533;FE&#65533;&#65533;J&#65533;&#65533;&#65533;&#65533;a/ T
&#65533;&#65533;&#65533;_m0F&#65533;
&#65533;0Y&#65533;n0&#65533;
L!U&#65533;&#65533;,\&#65533; (&#65533;&#65533;&#65533;&#65533;&#65533;X&#65533;1b&#65533;,&#65533;&#65533;&#65533;&#65533;G&#65533;&#352;&#65533;X1D&#65533;)U&#65533;d&#65533;&#65533;&#65533;&#65533;Qc&#65533;&#65533;&#65533;R&#65533;b&#65533;&#65533;&#65533;J9&#1253;O&#65533;@Y
m
&#65533;CPHS&#65533;&#65533;UO_&#65533;r&#65533;|&#65533;a)P&#65533;&#65533;&#65533;&#65533;&#65533;J&#65533;&#65533;W&#65533;(l &#65533;&#65533;&#65533;&#65533; &#65533;n0p+&#65533;[&#65533;('&#65533;&#65533;&#65533;q#H&#65533;3&#65533;!&#599;&#986;&#65533;A&#65533;&#65533;S&#65533;&#65533;&#399;U&#65533;R%U*&#65533;&#65533;&#65533;&#65533;&#65533;z&#65533;X2JQ1Ci}(0+&#65533;&#65533;I&#65533;&#65533;*&#65533;&#65533;&#65533;^&#65533;&#65533;&#65533;pa&#65533;&#1717;n&#7325;;&#65533;n&#60862;}/&#65533;[&#65533;&#65533;&#507661;sFy&#65533;o_&#65533;&#65533;&#65533;&#65533;&#65533;X&#65533;&#65533;&#65533;&#65533;&#65533;&#65533;&#65533;s;(U&#65533;/[&&#65533;=&#65533;&#65533;&#65533;U&#65533;&#65533;(!B&#65533;(D&#65533;6.&#1782;&#65533;&#65533;2&#65533;; n&#65533;&#65533;C&#65533;&#65533;3&#65533;@p&#65533;V&#65533;&#65533;&#65533;9&#65533;2&#65533;.0&#65533;Fz&#65533;&#65533;&#65533;&#65533;pC&#65533;f
&#65533;&#65533;&#714;)Db"&#65533;(&#65533;&#65533;&#65533;j&#65533; &#65533;&#1955;&#65533;&#65533;&#65533;&#65533;+&#65533; &#65533;&#65533;M9 yK&#65533;8&#65533;&#65533;#&#65533;&#65533;&#65533;&#65533;!w&#65533;-&#65533;T&#65533;bB&#65533;&&#65533;B&#65533;,&#65533;C&#65533;V&#700;&#65533;<#J&#65533;&#65533;F#f&#65533;&#65533;~&#65533;Q"&#65533;o,&#65533;n&#65533;&#65533;h&#65533;&#65533;F	&#65533;7&#65533;&#65533;&#65533;&#65533;	&#65533;&#65533;&#65533;=&#65533;&#65533;H@&#65533;&#46317;QZ&#65533;/4"t&#65533;$f&#65533;{&#65533;&#65533;2=&#65533;&#65533;*&#65533;&#65533;Pi&#65533;4&#65533;r ?&#65533;&#65533;K.F&#65533;&#65533;u-"T&#65533;&#65533;&#65533;&#65533;1&#65533;#t5PZg}&#65533;&#65533;H)&GZ&#65533;&#65533;F-&#65533;K&#65533;&#65533;&#65533;&#65533;&#65533;KGk&#65533;&#65533;&#65533;&#65533;T&#65533;OI&#65533;&#891;&#65533;&#65533;Gi&#65533;tH!e&#65533;&#65533;ow\q&#65533;%7P&#65533;Z&#65533;&#65533;]&#65533;+C&#65533;G~&#65533;(&#65533;(+BC&#65533;b&#1387;J&#1601;^{&#65533;Nq&#65533;+9&#65533;&#65533;&#65533;UV|&#65533;\&#65533;&#65533;&#65533;&#65533;sc&#65533;&#65533;[&#65533;&#65533;&#65533;&#65533;&#65533;P&#65533;&#65533;HBiw&#5463;#z&#65533;U	&#65533;r[k7&#65533;&#65533;&#65533;&#65533;&#65533;!&#65533;&#65533;5b&#65533;&#1976;N&#65533;o.&#65533;b&#65533;c&#65533;&#65533;&#65533;&#65533;6F&#65533;&#65533;&#65533;X&#65533;&#65533;"&#65533;&#65533;xG.&#65533;&#65533;&#65533;20UG&#12318;&#65533;&#65533;&#26419;&#65533;&#65533;&#1389;&#65533;&#1516;&#65533;&#65533;&#65533;1.{&#65533;Yh&#65533;&#65533;.&#65533;?&#65533;.&#65533;&#65533; Zz&#1548;&#65533;&#65533;7X1L&#65533;H&#65533;&#65533;Gq&#65533;&#65533;&#65533;9F<&#1372;&#65533;f&#65533;&#65533;&#65533;n&#65533;b&#65533;0n&#65533;&#65533;V8i&#65533;Zq7B&#65533;&#65533;&#65533;Q&#65533;As@&#65533;&#65533;N|&#65533;&#65533;YG&#65533;&#65533;&#65533;/&#65533;&#65533;-&#65533;1&#65533;}lp_Yb&#65533;z&#65533;}b&#65533;&#65533;&#65533;9&#65533;G=#wW&#65533;&#65533;S&#65533;Sv&#65533;[&#65533;&#65533;&#65533;q7Zm&#65533;}&#65533;&#65533;&#65533;i&#65533;&#65533;&#65533;&#65533;&#65533;nu`&#65533;W>&#65533;H&#65533;&#65533;9&#65533;&#1930;D&#65533;&#65533;T&#65533;K&#65533;N&#65533;&#65533;&#65533;&#65533;~&#65533;gxw&#65533;&#65533;&#65533;x&#65533;q/{&#65533;S&#65533;&#65533;&#65533;&#320;&#65533;|&#65533;;_&#65533;&#65533;&#1527;&#65533;&~&#65533;&#65533;&#65533;&#65533;&#65533;w&#65533;&#65533;&#65533;/&#65533;&#65533;`&#65533;&#65533;3&#65533;&#65533;&#65533;ir&#65533;&#1119;&#65533;&#65533;&#65533;9&#65533;/"DTG&#65533;&#65533;&#65533;&#65533;*Z&#65533;<&#65533;p&#65533;:s&#65533;&#65533;&#65533;&#65533;&#65533;q&#65533;l&#65533;R&#65533;&#65533;N&#65533;5B&#65533;&#65533;%	&#65533;^(w&#65533;&#65533;*&#65533;	&#65533;&#65533;vxE&#65533;&#65533;pj&#65533;&#65533;~&#65533;6zQr&#65533;&#65533;&#65533;&#65533;&#65533;7 Z%"&#65533;&#65533;&#65533;C1&#65533;!&#65533;&#65533;&#65533;V&#65533;&#65533;&#65533;&#65533;&#65533;qG $Z&#65533;|&#65533;82V&#65533;g&#65533;B&#65533;&#65533; &#1156;bxx3&#65533;G&#65533;4&#65533;#+&#65533;KV-&#65533;+&#65533;&#1012;&#65533;&#65533;'&#65533;i7_&#280;&#65533;&#65533;&#65533;&#65533;"&#65533;&#65533;&#65533;&#65533;8&#65533;k&#65533;	E&#65533;H&#65533;L&#65533;&#1170;&#65533;&#65533;&#65533;XHS&#65533;ETc!&#65533;&#65533;&#65533;&#65533;&#834;&#65533;&#65533;t&#65533;#&#65533;&#65533;&#65533;I&#65533;6&#65533;&#65533;.siMa&#65533;FN&#65533;&#65533;o&#65533;&#65533;&#65533;&#65533;&#65533;&#65533;&#65533;+6&#65533;e&#65533;&#65533;}&#65533;y&#65533;&#542;&#599;I&#65533;&#65533;&#65533;%6&#65533;XM&#65533;&#65533;lT&#65533;&#65533;&#65533;]f&#65533;K&#65533;&#1044;&#65533;3c:i&#65533;&#65533;^&#65533;&#349;1&#65533;&#65533;@&#65533;&#65533;Q2b&#65533;&#65533;gEWW&#65533;~jL[&#65533;#&#65533;s&#65533;Qo&#65533;V&#65533;\&#65533;,&#65533;&#65533;F&#65533;oj&#65533;:w&#65533;HB&#65533;&#65533;EmJ&#1098;E&#65533;.j&#65533;&#65533;8;*9"\&#65533;&#65533;EQ&#65533;&#65533;P&#65533;&#65533;d&#65533;&#65533;&&#65533;&#65533;&#65533;F&#65533;&#65533;&#65533;&#65533;	9Ar&#65533;&#65533;&#65533;9I&#1314;&#65533;&#65533;&#65533;S&#65533;s&#65533;!
&#65533;D&#65533;&#65533;&#65533;&#65533;T&#65533;z&#65533;&#1717;-&#65533;>&#65533;_&#65533;&#65533;v&#65533;n&#65533;&#65533;EM&#65533;XG&#65533;&#65533;xa&#65533;&#453;&#1015;&q,&#65533;&#65533;v&#65533;&#65533;M&#65533;p&#65533;&#65533;&#65533;&#65533;Z`&#65533;&#65533;Y&#65533;Q&#65533;J`&#65533;&#65533;I,&#65533;&#65533;&#65533;&#65533;d&#65533;zZ&#65533;&#65533;
&#65533;r&#65533;U+W&#65533;2&#65533;&#65533;uJ*/&#982;$&#65533;&#65533;&#65533;#4A&#65533;&#1314;6&#65533;=&#65533;8&#65533;&#65533;24&#65533;&#65533;z&#65533;&#65533;0;&#65533;&#65533;2R&#65533;l&#65533;&#65533;:&#65533;1&#65533;&#65533;&#10406;&#65533;&#65533;&#65533;z&#65533;&#65533;qsm&#65533;&#65533;&#65533;]/&#65533;&#1853;&#65533;$&#65533;J&#65533;&#65533;^M&#65533;"&#65533;^&#65533;n}m&#65533;&#65533;@
&#65533;Z&#65533;&#65533;'&#65533;B&#65533;a&#65533;&#65533;P&#65533;z&#65533;&#65533;Z&#65533;&#65533;-4aZ&#65533;F&#65533;s&#65533;&#7438;&#65533;&#65533;pp7X&#65533;&#65533;&(&#65533;&#65533;&#65533;2Q#&#65533;[T&#65533;-bPW&#65533;&#65533;\&#65533;tJ*Q9N&#65533;&#65533;&#65533;a&!&#65533;G&#65533;!dvCO&#65533;N&#65533;X&#65533;+&#65533;'&#65533;6&#286;&#65533;&#65533;X&#65533;&#65533;vb&#65533;&#65533;D$v&#65533;&#1845;WV&#65533;x&#65533;C&#65533;g y&#65533;&#65533;"&#65533;{v&#65533;r&#65533;&#65533;d&#65533;>";&#65533;&#65533;}\,&#65533;[&#65533;3o&#65533;&#65533;&#65533;&#65533;&#555;e&#65533;&#65533;&#65533;&#65533;&#65533;6&#65533;%QfQi&#65533;X.&#65533;z&#65533;&#65533;jw'N1&#65533;P &#65533;&#65533;&#65533;Q&#65533;F&#1149;&#65533;"&#65533;&#65533;l&#65533;&#65533;&#65533;~&#65533;&#65533;l&#65533;&#65533;tw&#65533;Hx&#65533;&#65533;"C4&#1721;&#65533;^&#65533;&#1247;&#65533;u&#65533;\&#65533;&#65533; s&#65533;~f&#65533;&#1024;&#65533;	&#65533;q&#65533;e&#65533;&#65533;^&#65533;&#65533;ZS&#65533;&#65533;&#1468;&#65533;&#65533;w&#65533;k4&#65533;zB&#65533;&#65533;f&#65533;&#65533;}&#65533;d;&#51625;&#65533;%z&#65533;7j&#65533;&#65533;%a&#65533;&#845;m&#65533;5&#65533;#&#65533;`s&#65533;&#65533;-H&#65533;k&#65533;&#65533;,&#65533;&#65533;&#65533;]k&#65533;#&#65533;&#65533;&#65533;&#65533;"T&#65533;wF&#1586;&#65533;&#65533;&#65533;&#65533;&#65533;iD&#65533;n &#65533;7&#65533;p#&#65533;9&#65533;1&#65533;&#65533;~q&#65533;w&#65533;&#65533;G&#65533;&#65533;^4@\^&#65533;&#65533;k`&#65533;	{&#65533;+&#65533;i&#65533;.f&#65533;&#65533;&#65533;{&#65533;&#65533;zx&#261;U&#65533;\4y&#65533;&#65533;ey&#65533;3&#65533;=&#65533;&#1859;c&#65533;6&#65533;7X&#65533;u&#65533;&#571;&#65533;&#65533;&#65533;[&#65533;6^*&#65533;x&#709;t&#677;-wj&#65533;:l}&#65533;&#65533;&#65533;&#65533;&#65533;b&#65533;"Nj&#65533;&#65533;&#65533;a&#65533;7&#65533;&#65533;-DK&#1578;&#65533;&#65533;s&#65533;&#65533;&#65533;&#65533;&#65533;&#65533;&#65533;&#827;&#65533;&#65533;	&#65533;&#65533;s&#65533;#&#65533;&#65533;&#65533;&#65533;&#65533;&#1205;&#65533;3&#65533;&#1500;|&#65533;&#65533;v={{&#65533;&#65533;<X&#65533;&#1677;r&#65533;&#65533;&#65533;	&#65533;&#65533;M&#65533;]&#65533;&#65533;I&#65533;_5&#65533;&#65533;&#65533;&#65533;<&#65533;&#298;&#65533;&#65533;F91&#65533;y&#65533;}/%&#65533;G&#65533;W&#65533;V&#65533;XD &#65533;&#65533;&#65533;E&#65533;$&#65533;g{E&#65533;&#65533;	&#65533;P&#65533;&#65533;Y&#65533;&#65533;i&#65533;6@&#65533;&#65533;jB&#65533; m?&#65533;&#65533;&#65533;&#65533;&#65533;&#65533;T&#65533;|&#65533;B&#65533;&#65533;&#65533;l&#65533;&#65533;\t&#65533;A&#65533;&#65533;&#65533;&#65533;&#65533;&#65533;4?&#65533;R&#65533;}&#65533;&#65533;&#65533;&#65533;!y&#65533;&#65533;&#65533;T&#65533;Pu&#65533;#r&#65533;x&#65533;[=K&#65533;&#65533;&#65533;"5R&#65533;&#65533;&#65533;>A
(1r&#65533;:!p&#8013;&#65533;C&#65533;D&#1663;&#65533;&#1140;&#65533;b&#65533;&#65533;"&#65533;,z&#65533;&#65533;&#65533;&#65533;&#65533;J&#65533;&#65533;&#65533;&#1787;&#65533;P?2.3&#65533;&#65533;&#65533;&#65533;"<t85&#65533;?&#65533;01&#65533;@&#65533;&#65533;&#65533;&&#65533;&#65533;c&#65533;&#65533;&#65533;&#65533;&#65533;+>&#65533;A&#65533;&#65533;&#175;&#1889;?&#65533;W&#65533;&#65533;&#65533;&#65533;&#65533;&#65533;&#65533;h&#65533;AF&#65533;44&#65533;?&#65533;&#65533;&#65533;&#65533;&#65533;jBl&#65533;&#65533;%&#65533;/&#65533;&#65533;&#65533;&#65533;&Q&#65533;*&#65533;&#65533;&#65533;&#65533;&#65533;0&#65533;&#65533;W	&#65533;M&#65533;U&#65533;2G&#65533;B`7&#65533;&#255;H&#65533;&#65533;!&#65533;&#65533;$~B&#65533;1j&#65533;&#65533;&#65533;&#65533;&#65533;&#65533;&#65533;&#65533;B!&#65533;&#65533;'&#65533;C@&#65533; &#1592;<&#65533;B&#65533;H>&#65533;+{&#65533;&#65533; &#65533;&#65533;"9.7ls&#65533;3Q&#65533;"&#65533;1B&#65533;X#6D&#65533;&#65533;+#&#65533;A&#65533;&#65533;D&#65533;P&#65533;_&#65533;&#65533;&#65533;qI&#65533;&#65533;KP>S&#65533;cn&#65533;1&#65533;!H&#65533;&#65533;F&#65533;&#65533;b&#65533;&#65533;~bDk&#65533;&#65533;&#65533;*&#65533;&#65533;u&#65533;C`|&#65533;N&#65533;L&#65533;8&#65533;&#65533;C&#65533;&#65533;&#65533;e&#1313;G&#65533;&#65533;&#65533;&#65533;*#&#65533;T)&#65533;X&#65533;&#65533;&#65533;-&#65533;&#65533;4&#65533;&#65533;&#65533;p&#1809;&#65533;E&#65533;&#65533;r>t&#65533;5q&#65533;L\&#65533;@&#65533;B{"#&#65533;Fp&#65533;&#65533;C&#65533;Gi&#65533;&#65533;!&#65533;:&#65533;k)&#65533;&#65533;&#65533;J&#65533;E@Q&#65533;_&#65533;?`&#65533;j[Gd&#65533;H&#65533;&#65533;&#65533;}&#65533;&#65533;&#65533;;A&#65533;&#65533;<&#65533;%&#65533;&#65533;(b0&#65533;
&#65533;&#65533;&#65533;*&#65533;j&#65533;&#65533;&#15888;&#65533;_8&#65533;&#65533;&#65533;{_&#65533;H&#65533;&#65533;&%3&#65533;&#65533;&#65533;&#65533;&#65533;h&#65533;GcC&#65533;$&#65533;T&#65533;&#65533;{&#65533;&#65533;9&#65533;&#531;&#65533;9v&#65533;&#65533;&#65533;t&#65533;xsJ&#65533;&#65533;&#65533;w&#65533;&#65533;&#65533;,&#65533;(&#65533;3&#65533;&#65533;G&#1667;&#65533;&#65533;rAI&#65533;L(&#65533;8&#65533;#&#65533;&#319;K&#65533;J&#65533;&#65533;G&#65533;&#590;&#65533;&#65533;&#65533;;R&#65533;&#65533;R&#65533;=&#65533;&#65533;t[&#65533;L&#3571;&#283;&#65533;\&#65533;&#65533;\&#65533;&#65533;&#65533;&#65533;D&#65533;\2&#490;&#593;4&#65533;&#65533;D&#65533;&#65533;l1%[.&#65533;&#65533;1e$&#65533;&#65533;7&#65533;h&X"L&#65533;&#516;&#65533;&#65533;7Jx&#65533;:&#65533;&#65533;&#65533;Y&#65533;&#65533;!&#65533;&#65533;&#65533;&#65533;aAQ&#65533;&#65533; &#65533;!u&#65533;D&#1844;9w&#65533;&#771;<H&#65533;&#1825;&#65533;&#65533;I&#65533;&#65533;&#65533;&pb-Rb&#65533;&#65533;&#16121;"&#271;&#65533;&#65533;&#65533;L&#65533;&#65533;wa&#65533;;&#65533;$MK&#65533;J%&#65533;&#65533;hl&#65533;&#65533;'&#65533;&#65533;"&#65533;&#65533;N&#65533;&#65533;N&#65533;,&#65533;H&#65533;&#65533;"+Mc&#65533;&#65533;<H&#764;&#65533;&#65533;YNF&#65533;d&#65533;&#65533;&#65533;"&#65533;i12&#65533;(2|&#65533;]&#65533;&#65533;&#65533;8&#65533;0<m&#65533;Ea&#65533;m;~&#65533;DJKmA&#65533;&#65533;2&#65533;*+&#65533;1&#65533;&#65533;	&#65533;)&#1436;M&#65533;);&#1139;&#65533;&#65533;H&#65533;&#1259;N]&#65533;&#65533;&#65533;J&#65533;2&#65533;&#65533; &#65533;I &#65533;M&#65533;*&#65533;&#65533;&#65533;(Bd &#65533;&#65533;&#65533;Q&#65533;&#65533;Q_{&#65533;&#65533;L&#65533;B&#65533;&#65533;#&#65533;d&#65533;&#65533;8&#65533;R&#65533;&#65533;>"A>&#65533;&#65533;&#65533;$O&#65533;&#65533;&#65533;I&#65533;7&#65533;&#65533;&#65533;&#65533;&#65533;&#65533;:=.\&#65533;/&#65533;&#65533;&#65533;DS&#65533;&#65533;&#65533;&#65533;&#65533;&#65533;&#65533;&&#65533;&#65533;&#1787;&#65533;&#65533;&#65533;&#65533;&#65533;&#65533;&#65533;:->&#65533;`&#65533;&#65533;&#65533;8!&#65533;95m&#65533;&#65533;&#1139;&#65533;YN3MB2&#18653;
&#65533;&#65533;^&#65533;&#65533;&#65533;{&#65533;;&#65533;&#65533;J&#65533;&#65533;!&#65533;z&#798;&#65533;&#65533;&#65533;<&#65533;"&#65533;&#65533;&#65533;=J&#65533;D&#65533;&#65533;j&#658;`&#65533;?&#65533;5Uf,&#65533;&#24342;&#65533;&#65533;&#65533;U4)&#65533;A&#65533;&#65533;d&#65533;2&#65533;U.<V`u&#65533;&#8492;)&#65533;:&#65533;&#65533;&#65533;&#65533;'K&#65533;@k&#1423;&#65533;E~K&#65533;i]i&#65533;,s 
&#65533;&#65533;6&#65533;&#65533;>tV&#65533;&#65533;r&#65533;&#65533;&#65533;
&#65533;&#65533;,&#65533;&#65533;Ww&#65533;&#65533;&#65533;s&#65533;z&#65533;&#65533;&#65533;&#1492;4xE&#65533;&#65533;&#65533;]&#65533;&#65533;W&#65533;E&#65533;Is6&#65533;q3g-&#65533;&#65533;H]tX!:&#65533;&#65533;&#1346;e&#65533;&#65533;&#53782;,	I&#65533;N&#65533;&#65533;&#65533;/&#314;&#65533;5&#65533;&#65533;n&#15876;&#65533;1bl&#65533;&#65533;d&#65533;_EY=R&#1645;3&#65533;&#65533;&#65533;&#65533;&#253;&#65533;&#6654;d&#65533;&#65533;d&#65533;&#65533;&#65533;&#65533;&#65533;&#65533;&#65533;2&#775;U&#65533;&#65533;&#65533;L&#65533;Z&#65533;K1&#65533;cDq1H&#65533;d&#65533;&#65533;eI]%Y&#65533;&#65533;HhZ&#65533;&#65533;G&#65533;&#65533;r@&#65533;&#65533;;&#65533;K&#65533;&#65533;\&#65533;&#65533;&#65533;&#65533;F&#65533;Z&#65533;L&#65533;28F&#65533;M&#65533;E&#65533;d&#65533;
&#65533;/&#1236;&#65533;&#65533;&#65533;&#65533;&#1745;K8&#1343;\:9&#65533;&#1743;8&#65533;4&#65533;&#65533;&#65533;[&#65533;&#65533;O&#65533;BAC&#65533;&#65533;DAI&#65533;&#65533;?&#65533;&#65533;&#65533;&#65533;Z
&#65533;&#65533;&#1906;N&#1843;M&#65533;#&#65533;&#1840;&#65533;"&#65533;&#65533;E&#65533;7&#65533;&#65533;\&#65533;7&#65533;&#319;&#1988;\&#65533;&#65533;?A&#65533;&#65533;\&#65533;Qi&#65533;&#65533;&#65533;[&#65533;&#65533;&#65533;&#65533;6&#65533;@&#65533;&#65533;[&#65533;&#65533;&#65533;&#65533;=&#65533;&#65533;&#65533;(&#65533;$@E"-3j\&#65533;V&#65533;&&#65533;[&#65533;&#65533;&#65533;6&#65533;|&#65533;&#65533;&#65533;$W&#65533;=/k&#65533;P&#65533;k&#65533;&#65533;l &#65533;}&#65533;E&#65533;&#65533;&#65533;&#65533;$&#1050;&#65533;&#65533;8&#65533;\&#65533;c,i&#65533;&#65533;=&#65533;A&#65533; &#65533;7&#65533;&#65533;)&#65533;&#65533;H&#65533;&#65533;&#65533;*&#65533;&#65533;&#65533;Q&#65533;`&#65533;D&#65533;&#65533;R&#65533;&#65533;&#65533;o&#65533;&#65533;&#65533;&#65533;&#65533;~&#65533;&#65533;Ct&#65533;^&#65533;Q&#65533;T;&#65533;u&#65533;&#339;&#155;&#65533;&#65533;{*&#65533;p&#65533;&#65533;{TE&#65533; &#65533;I&#65533;&#65533;9$KA&#65533;Cm&#65533;&#65533; &#65533;&#65533;K&#65533;u&#65533;.&#65533;&#65533;&#65533;M4&#65533;&#65533;j&#65533;F&#65533;Ddb&#65533;&#65533;2&#65533;1a&#65533;&#65533;Q&#65533;&#65533;&#65533;#N,2|&#233;1&#65533;J&#1904;V&#65533;L&#65533;&#65533;!&#65533;L&#65533;U&#65533;&#65533;&#65533;20&#65533;	&#65533;&#65533;&#65533;Lpa&#65533;L&#65533;&#65533;L&#65533;&#65533;{&#65533;&#1365;&#65533;"&#65533;7&#65533;Sc&#65533;&#65533;+&#65533;&#1359;&#65533;&#65533;&#65533;&#65533;&#65533;&#1244;P&#65533;&#65533;&#65533;&#65533;;&#65533;3&#65533;&#65533;?@&#65533;&#65533;&#65533;&#65533;.g&#65533;nm&#65533;-&#65533;&#65533;&#65533;&#65533;'&#65533;&#65533;%?F
&#65533;&#65533;v&#65533;_&#65533;Y|&#65533;&#65533;&#65533;&#65533;Nv&#65533;&#65533;&#65533;&#65533;?&#65533;]&#65533;&#65533;&#710;&#65533;a QW8&#65533;o]e~E.]/&#65533;e&#65533;R&#65533;A&#65533;&#65533;&#65533;a2&#65533;&#65533;&#65533;`&#65533;8V&#65533;&#131;&#319;bFd&#65533;&#65533;&#65533;KU&#65533;,"&#1580;4`&#65533;&#65533;Vnc&#65533;&#65533; &#65533;&#65533;&#65533;&#65533;&#65533;O&#65533;&#65533;a&#65533;&#330;&#65533;4&#65533;&#65533; 
&#65533;&#65533;&#65533;&#65533;i&#65533;Xp~\uN4&&#65533;R&#65533;N&#65533;&#21460;4&#65533;&#65533;X&#65533;#	&#65533;&#65533;&#65533;btJ<<&#65533;t6&#65533;&#65533;&#65533;&#65533;&#65533;&#65533;&#65533;jTElU,g}u&#65533;&#65533;Y5F&#65533;=&#65533;~&#65533;bb&#65533;,kyQy|Q2f&#65533;&#65533;&#344;&#65533;&#65533;&#65533;&#25094;MMl&#1554;V&#65533;n&#65533;&#65533;&#65533;8&#65533;&#65533;l5B&#65533;Lx&#65533;*l&#65533;2&#65533;i&#65533;&#65533;[LxI&#65533;F-&#65533;d&#65533;&#65533;&#65533;&#65533;O&#65533;&#863;&#65533;=&#1796;N&#65533;&#65533;g&#65533;&#1767;&#65533;&#65533;&#65533;&#65533;&#65533;|&#65533;&#65533;$&#65533;V&#65533;&#65533;f&#65533;&#65533; &#65533;&#65533;c<T~k0&#65533;&#1278;&#65533;&#1596;&#680;e&#65533;&#1024;&#65533;&#65533;&#65533;&#65533;&#65533;K&#65533;&#65533;H&#65533;I@HJ8ert8&#65533;{#&#65533;&#65533;_&#65533;(&#65533;&#65533;]&#65533;f1&#65533;jU"&#65533;0&#65533; &#65533;&#65533;&#65533;&#65533;&#65533;.&#65533;&#65533;F&#65533;E@>&#65533;&#65533;.&#65533;~&#65533;&#65533;
&#65533;&#65533;&#65533;l&#917;N&#65533;&#65533;&#686;k&#65533;&#65533;K&#65533;l&#1022;&#65533;&#65533;>&#65533;&#65533;&#900;&#65533;&#65533;8&#65533;Cm'[m&#65533;~&#65533;)U&#65533;&#65533;>&#65533;&#65533;&#65533;&#65533;&#65533;&#65533;&#65533;&#65533;&#65533;N&#65533;&#65533;&#65533;&#65533;i&#65533;&#65533;k&#65533;&#65533;m&#65533;>l&#65533;Fl&#65533;S&#65533;&#65533;:&#65533;n&#65533;&#65533;Eny&#65533;&#65533;;&#65533;&#65533;&#65533;&#65533;7&#65533;&#65533;7&#65533;&#65533;&#65533;r&#65533;/&#65533;&#65533;l&#65533;&l&#65533;m&#65533;4&#65533;4&#65533;&#65533;o&#65533;&o &#65533;&#65533;&#65533;&#65533;P-&#65533;j>H}&#986;&#65533;&#65533;P&#65533;7&#65533;^&#65533;@Q&#65533;&#65533;Z&#65533;&#65533;&#65533; &#65533;&#65533;mI&#65533;&#65533;&#65533;n&#65533;&#65533;&#65533;&#65533;&#65533;&#65533;&n&#65533;&#65533;&#65533;&#65533;7Y&#65533;&#65533;&#65533;&#65533;&#65533;&#65533;&#65533;fqM<o&#65533;&#65533;&#65533; &#65533;@&#65533;v&#65533;&#65533;&#65533;&#65533;&#65533;&#65533;6
&#65533;&#65533;&#65533;&#65533;&#65533;&#65533;&#65533;p&#65533;&#65533;&#65533;)n&#65533;:&#65533;^m&#65533;+q&#65533;	&#65533;P&#65533;
Dc&#65533;&#65533;Z&#65533;&#65533;?$Gpr&#65533;&#65533;&#65533;X &#65533;&#65533;&#65533;]&#65533;&#65533;&#65533;&#1937;&#65533;&#65533;&#65533;&#65533; b-}&#65533;&#65533;"&#65533;&#65533;o&#65533;&&#65533;!&#65533;&#65533;&#65533;.m&#65533;&#65533;&#65533;&#65533;&#65533;%o&#65533;	I^&#65533;&#65533;&#65533;&#65533;&#65533;&#65533;kq@&#65533;@&#65533;&#65533;&#65533;&#65533;r U&#65533;&#65533;&#65533;&#65533;&#65533;<.u&#65533;
W/&#2039;&#65533;|&#65533;?&#65533;g&#65533;&#65533;79&#65533;&#65533;DAa&#65533;4/X&#65533;k&#65533;'&#65533;&#65533;m&#1870;s&#65533;n&#1278;s_m&#65533;n&#65533;&#65533;&#65533; &#65533;ND&#65533;r&#65533;Mp&#65533;&#65533;E&#65533;&#65533;&#65533;&#65533;&#65533;-&#65533;&#65533;J_&#65533;&#65533;&#65533;&#65533;&#65533;&#65533;;&#65533;&#65533;&#65533;&#270;&#65533;&#65533;,&#65533;&#65533;&#65533;t&#65533;&#65533;&#65533;D!&#65533;&#65533;&#65533;R,&#65533;S&#65533;n;?rXqZ'o?g&#65533;@?tB&#65533;)?o\&#65533;u&#65533;X&#65533;*&#1157;&#65533;&#65533;N^fi&#65533;S&#65533;^&#65533;&#65533;&#65533;&#65533;&#65533;;&#65533;w&#65533;(&#65533;&#65533;TpM&#65533;}tVH&#65533;-;iU&#65533;&#65533;&#65533;&#65533;&#65533;r&#65533;&#65533;L&#65533;*7pL&#65533;_&#65533;t&#65533;&#65533;xWv^&#65533;t&#65533;cse&#65533;z&#65533;t	g&#65533;MxHL&#65533;r&#65533;AK&#65533;;&#65533;&#65533;(OP&#65533;&#65533;&#65533;M8&#65533;&#65533;*d&#65533;Xavwx&#65533;F&#65533;A&#65533;&#65533;&#65533;&#65533;&#65533;&#65533;&#65533;&#1374;&#65533;tH&#65533;KR
t&#65533;O&#65533;&#1940;&#146;d&#65533;O&#65533;w&#65533;wv@6YO&#65533;&#65533;@/&#65533;&#65533;_&#65533;w&#65533;z)wv&#65533;&#65533;&#1224; Av`&#65533;SxgEs&#65533;x]&#65533;&#65533;Q&#65533;{&#65533;&#65533;&#65533;&#65533;GO&#65533;u&#65533;d&#65533;?&#65533;&#65533;&#65533;&#65533;&#65533;&#65533;@&#65533;&#65533;|Eom&#65533;_&#65533;&#65533;|&#65533;&#65533;&#65533;&#65533;&#65533;{y)&#65533;r&#65533;&#65533;D&#65533;O|P&#65533;e:&#65533;&#65533;&#65533;&#65533;M&&#65533;rw&#65533;&#65533;v&#65533;&#65533;&#65533;Wtg?&#65533;&#65533;7}&#65533;&#65533;I&#65533;&#65533;Go&#65533;&#65533;'&#65533;*w}&#65533;&#65533;&#65533;&#65533;&#65533;O&#65533;&#65533;&#65533;w	&#65533;&#65533;L&#65533;^u&#65533;||9&#65533;qL&#65533;&#65533;&#960;J&#65533;Gp&#65533;F&#65533;K8&#65533;&#65533;&#65533;P &#65533;&#65533;}&#65533;&#65533;T&#65533;&#65533;g&#65533;&#65533;t&#65533;&#65533;&#1985;&#65533;&#65533;&#65533;&#65533;F&#65533;&#65533;wh&#65533;&#191;&#65533;&#65533;/&#65533;&#1963;y&#65533;&#65533;z&#65533;&#65533;M&#65533;(-*H&#65533;&#65533;M&#65533;"&#65533;&#272;&#65533;@&#65533;R&#65533;&#65533;&#65533;!&#196;*4H1a&#65533;&#65533;&#65533;B.&#65533;$	$H&#65533;2T&#65533;&#65533;&#529;'O&#65533;T&#65533;@A&#65533;&#65533;@@ @&#65533;&#130;&#65533;!x&#65533;,j&#65533;(&#65533;&#65533;u&#65533;i&#44329;&#65533;&#65533;h&#65533;<iu3&#65533;O&#65533;&#65533;&#65533;0&#65533;&#458;&#65533;xQ&#65533;B&#65533;&#65533;Zxq&#65533;&#304;ax&#65533;T&#65533;&#1674;&#65533;&#65533;]D&#65533;&#65533;_&#65533;&#65533;9&#65533;!&#1740;I&#65533;&#65533;<&#65533;&#726;&#65533;&#348;Y&#65533;&#65533;&#65533;&#65533;&#65533;3&#65533;&#65533;AE|>&#65533;&#65533; &#65533;[[&#65533;JE&#65533;&#65533;&#65533;&#1359;Y&#352;Y]F&#503;	&#65533;
&#65533;&#65533;7&#65533;^&#65533;&#65533;&#65533;&#65533;-&#1867;n/&#65533;MNv&#65533;&#65533;EO&#65533;&#65533;&#65533;&#65533;&#65533;
&#65533;8&#65533;&#65533;&#65533;&#465;]R&#65533;t&#65533;S&#65533;81-&#65533;&#65533;=&#65533;&#65533;,&#65533;&#65533;_i&#65533;H&#65533;e&#65533;h&#65533;&#65533;l&#65533;&#65533;&#65533;p&#65533;	GZ&#65533;&#65533;&#65533;&#65533;]{)&#65533; &#65533;&#65533;E&#65533;n}&#65533;&#65533;R&#65533;&#21957;&#65533;U&#65533;]&#65533;Q&#65533;c&#65533;I6YL&#65533;&#65533;&#65533;M9IB|1&#65533;8#&#65533;&#65533;!g&#65533;&#1911;&#65533;~Q&#65533;&#65533;&#65533;&#65533;_&#65533;u}"&#65533;&#65533;mGD&#65533;M&#65533;&#65533;_!&#65533;&#65533;u&#65533;Q&#65533;&#65533;8&#65533;Rd/Q6M&#65533;&#65533;Y}5&#65533;y&&#65533;f&#65533;I|&#65533;P&#65533;&#65533;~&#65533;&#65533;&#65533;K&#65533;&#39061;m&#65533;<&#65533;&#65533;W&#65533;&#65533;e&#65533;a&#65533;e&#65533;&#65533;U!i&#65533;I&#65533;-&#65533;&#65533;&#65533;yT&#65533;&#152;&#65533;9)&#65533;&#65533;Z&#65533;YP8&#65533;&#65533;&#65533;&#65533;&#65533;&#65533;&#65533;u.rgT&#65533;I&#1174;p&#65533;5[_&#65533;&#65533;&#65533;e#_ZR&#65533;
H&#65533;&#10617;&#65533;+&#65533;&#65533;&#65533;&#65533;Y#v&#65533;&#65533;&#65533;&#65533;&#65533;Z'&#65533;&#65533;v&#65533;&#65533;!9&#65533;eJ&#65533;N&#65533;e&#65533;b&#65533;&#65533;Y&#65533;&#65533;j&#65533;&#65533;&#65533;&#65533;&#65533;&#65533;-&#65533;&#65533;y2&#1456;[&#65533;h&#65533;&#65533;&#65533;&#65533;&#65533;&`Ar&#65533;&#65533;y;/&#65533;&#65533;&#65533;&#65533;^&#65533;&#65533;Y&#65533;$=&#65533;F&#65533;&#65533;&#65533;&#65533;yr/&#65533;	&#65533;H_&#65533;&#65533;&#65533;&#1517;&#65533;1f&#65533;p&#65533;&#65533;ik&#804;&#65533;&#570;&#65533;a&#65533;&#65533;&#65533;
&#65533;|i&#65533;&#1750;lr|&#65533;W&#65533;S&#65533;&#65533;&#65533;&#65533;&#65533;&#65533;&#65533;&#65533;&#65533;P##&#65533;&#65533;&#598;&#65533;L&#65533;&#65533;&#65533;U&#65533;&#65533;&#363;&#65533;&#65533;&#65533;/&#65533;&#65533;#;;&#65533;4&#1310;&#65533;&#65533;&#65533;
 &#65533;&#65533;e&#65533;\'&#65533;/&#65533;	c&#65533;D=6&#65533;ew&#65533; &#65533;qf&#65533;t&#65533;&#65533;&#65533;&#65533;&#65533;f&#65533;=7&#65533;&#65533;}&#65533;&#65533;RE&#65533;1m&#65533;&#65533;JFq&#65533;=8&#65533;&#65533;n0&#65533;"&#694;&#65533;&#65533;&#65533;&#65533;*&#65533;IAR8&#65533;&#65533;j&#65533;G&#65533;sun&#65533;&#65533;,&#65533;~&#65533;P&#265;&#22875;&#65533;&&#65533;pm&#134;mr&#65533;&#65533;&#65533;u&#65533;k&#65533;M~:&#65533;&#65533;C&#1140;&#65533;&#65533;"&#65533;&#65533;Salr&#65533;"&#65533;&#65533;<&#65533;EE&#65533;&#65533;&#65533;F&#65533;&#65533;&#65533;&#65533;UeI&#65533;<&#65533;&#735;&#657;&#65533;&#1163;A&#65533;&#65533;}&#65533;f[m&#65533;=&#65533;&#65533;c3&#65533;&#65533;X&#65533;&#65533;6&#65533;&#65533;LF&#65533;&#65533;&#65533;&#65533;&#65533;(?&#65533;&#65533;D?6&#65533;&#65533;6&#65533;c&#65533;88&#65533;m'&#65533;&#65533; &#65533;&#65533;&#65533;&#65533;&#65533;ej
&#65533; &#65533;&#65533;&#65533;&#65533;&#65533;~C"&#65533;b,&#65533;&#65533;&#65533;+&#65533;s &#65533;&#65533;&#65533;:}p+&#65533;&#65533;&#65533;H(C&#65533;&#65533;GBjc&#65533;
&#65533;&#65533;&#173; N3&#65533;a&#65533;v"&#65533;&#65533;z;|&#65533;&#65533;&#65533; 2&#65533;^5tV&#65533;r&#65533;&#65533;&#65533;&#65533; !Yb&#65533;&#65533;-7&#65533;e&#65533;&#65533;&#65533;cC*&#65533;&#65533;	y&#65533;&#65533;&#65533;&#65533;&#555;`u&#267;M&#65533;S&#65533;B&#357;!&#65533;j&#65533;&#65533;&#65533;%"
Y&#65533;s&#681;b	<rR&#65533;&#65533;&#65533;&#65533;&#65533;>L&#65533;H&#65533;&#65533; )&#65533;Ul&#65533;)d&#65533;&#65533;F&#65533;&#1404;!!&#65533;$(S6&#65533;&#65533;mEN&#65533;&#65533;&#65533;&#65533;G&#450;&#65533;,&#65533;&#65533;t&#65533;&#65533;vC&#679;&#65533;&#65533;&#65533;&#65533;W&#1124;&#65533;&#65533;&#65533;&#65533;&#65533;&#65533;&#65533;&#65533;&#65533;&#65533;~&#748889;9&#65533;&#65533;&#65533;&#65533;/&#65533;Y&#65533;!d&#65533;&#65533;&#65533;0&#65533;&#65533;&#486;0&#65533;&#65533;L&#65533;	>"&#65533;&#65533;=&#65533;o&#65533;&#65533;
&#65533;"&#65533;k&#65533;0h&#65533; &#65533;&#65533;&#65533;7F%&#65533;&#65533;&#65533;&#19238;<r&#65533;pbS;t&#1449;Hh&#1199;f&#65533;&#65533;&#65533;s&#65533;IO&#65533;&#450;&#65533;&#65533;M&#65533;J9=&#65533;&#65533;n5&#65533;&#65533;&#65533;@&#65533;&#65533;0&#65533;</|
% C&#65533;&#65533;&#65533;&#65533;vD&#65533;%&#65533;vG&#65533;&#65533;.&#65533;&#65533;k(&#65533;&#65533;&#65533;&#65533;&#65533;&#65533;ta&#65533;9Ur,ZR&#65533;&#65533;|&#65533;L_3Y*Q~&#65533;  ThT"&#65533;&#679;hl:&#65533;&#65533;&#65533;&#65533;A&#65533;&#65533;&#65533;sB&#65533;'M&#65533;T&#65533;&#65533;&#65533;=
&#65533;&#65533;:y&#65533;V[Dh&#65533;JHB$&#65533;-&#65533;&#65533;&#65533;&#65533;-B&#65533;&#65533;&#65533;tk&#65533;&#65533;"D5)&#65533;&#65533;U&#65533;&#65533;F&#65533;,"&#65533;&#644;k&#65533;,(&#65533;&#65533;`&#65533;i&#65533;S&#65533;&#65533;5&#65533;r&#65533;E&#65533;j40V&#65533;e`VA&#65533;X56&#65533;p&#65533;,&#65533;(&#65533;&#65533;&#65533;&#65533;&#962;nRJ"}&#65533;W&#65533;&#65533;&#65533;T&#65533;A#i&#65533;&#65533;F&#65533;&#65533;&#65533;s&#65533;&#65533;&#65533;&#65533;&#65533;,&#65533;&#65533;1&#65533;Z&#1315;%'+[Z&#65533;&#65533;y&#65533;&#65533;o&#65533;XIJxv|&#65533;e&#65533;Z/K&#65533;H&&#65533;&#65533;&#65533;&#65533;9&#65533;&#726;&#65533;&#65533;&#65533;&#65533;'&#65533;S&#65533;&#65533;=&#65533;#]&#65533;qA&#65533;&#65533;&#65533;&#65533;0&#65533;{&#622;&#65533;py\&#65533;&#65533;3&#65533;A&#65533;&#2024;&#65533;wY&#65533;&#65533;&#65533;}IH&#65533;t&#65533;&#65533;&#65533;&#1326;F&#65533;rLk&#65533;&#65533;&#1604;&#65533;~&#65533;&#65533;&#871;&#65533;" g&#65533;/&#65533;&#65533;&#65533;&#65533;&#65533;s&#65533;&#65533;v&#65533;I&#65533;&#65533;p&#65533;&#1127;&#65533;&#65533;>&#65533;&#65533;&#65533;&#65533;St&#65533;&#65533;(&#65533;&#65533;&#65533;&#273;&#65533;&#65533;[&#65533;Z9&#504;}&#65533;&#65533;L7&#65533;&#1107;&&#65533;)&#65533;{q&#65533;1&#65533;&#65533;&#65533;&#1252;&#65533;Ci&#65533;S&#65533;$_&#65533;Y	r&#65533;o&#65533;&#65533;&#65533;!&#65533;&#65533; &#65533;2&#65533;&#65533;=&#65533;&#65533;&#65533;&#65533;bx&#65533;m4&#65533;0'&#65533;}$)3W&#65533;Z=v&#65533;l`&#65533;&#65533;&#32765;0E|&#65533;&#65533;&#65533;Z&#65533;&#65533;|&#65533;yW&#1860;Y&#65533;&#65533;V&#65533;&#65533;u&#65533;&#65533;l&#65533;&#65533;&#393;MD&#65533;&#26765;&#65533;&#65533;g&#65533;&#65533;5&#65533;&#65533;&#65533;&&#65533;x[!E7!&#1132;&#65533;&#65533;&#65533;YQ&#65533;6&#65533;&#65533;M&#65533;&#65533;&#65533;&#65533;"2&#65533;&#65533;&#65533;&#65533;P&< k&#65533;q&#65533;&#65533;w&#65533;^n&#65533;&#65533;]&#65533;Zw&#65533;&#65533;&#65533;Gm&#65533;&#65533;Zy&#65533;(&#65533;&#65533;&#65533;H&#65533;&#65533;.&#65533;&#65533;&#65533;&#65533;" &#65533;&#65533;&#65533;&#65533;M&#65533;v&#65533;&#65533;&#65533;&#65533;&#65533;n&#65533;t&#65533;&#1796;3&#65533;Rm&#65533;&#65533;&#65533;&#65533;n&#65533;+^&#65533;|{&#65533;&#65533;>I&#65533;&#65533;&#697;&#65533;&#65533;k&#65533;&#65533;&#65533;y&#65533;;
&#65533;01&#65533;&#65533;&#65533;&#65533;&#65533;r&#65533;&#65533;&#165;Y&#65533;2,&#65533;&#65533;3&#65533; &#65533;&#65533;&#65533;8&#65533;&#65533;&#65533;&#65533;V0E2 &#65533;&#65533;&#65533;&#1161;{&#65533;&#65533;c&#65533;&#65533;&#65533;n&#65533;;hA&#65533;&#65533;O-&#65533;\&#65533;&#65533;&#65533;&#65533;m>&#65533;&#65533;`Y&#65533;C~&#65533;ls&#65533;]&#65533;P#	]&#65533;&#65533;:4&#65533;&#65533;Y&#65533;&#65533;&#65533;&#516;H}&#65533;D&#65533;&#65533;&#65533;&#65533;&#65533;&#65533;&#65533;&#65533;f&#65533;&#65533;@&#65533;&#65533;&#65533;3&#65533;o"&#65533;&#65533;&#65533;&#65533;&#65533;&#65533;g&#65533;54&#65533;&#65533;N&#65533;&#65533;zk&#65533;&#65533;&#65533;2&#1399;BA&#65533;&#65533;]F&#65533;&#65533;&#65533;&#65533;g&#65533;f&#65533;&#65533;ha/&#878;&#65533;&#65533;&#65533;}?&#65533;&#65533;&#65533;M&#65533;&#65533;t5&#65533;&#65533;&#65533;&#65533;&#65533;v&#65533;y&#65533;&#65533;!&#65533;^&#65533;ak&#65533;x&#65533;&#1376;&#65533;&#65533;(_y'z&#65533;&#1691;U&#65533;&#65533; &#65533;&#65533;&&#65533;:&#65533;&#65533;Vm&#1782;z5e&#65533;u&#65533;u&#65533;o&#65533;&#1758;&#9202;&#65533;rm&#65533;&#65533;&#65533;&#65533;&#65533;&#65533;u&#65533;&#65533;^&#65533;&#65533;~&#65533;7&#65533;z&#65533;J&#2011;	&#65533;&#65533;&#65533;&#65533;&#65533;,&#65533;&#65533;[T&#65533;&#65533;mF&#65533;&#65533;|&#65533;+,&#65533;&#65533;&#65533;&#65533;&#454;&#65533;R$&#1536;Dn&#65533;G&#65533;&#65533;&#65533;u&#65533;&#65533;%&#65533;&#65533;&#65533;5&#65533;&#65533;&#65533;&#65533;^H&#65533;&#65533;|&#65533;|&#65533;&#65533;W&#65533;&#65533;X&#65533;-B-&#65533; " &#65533;iK,-D&#65533;&#65533;A-!X&#65533;A'&#65533;&#65533;&#65533;&#65533;@&#65533;_&#65533;H&#65533;{&#65533;&#65533;&#65533;a`Z&#65533;B~&#65533;&#348;Ut\<&#65533;S/&#65533; a&#65533;&#65533;R&#65533;&#65533;&#65533;e&#65533;R&#65533;&#1861;&#65533;&#65533;&#65533;&#65533;T&#1161;&#1632;&#581;&#65533;w&#65533;&#65533;+!&#65533;&#1427;l&#65533;&#65533;&#65533;0&#65533;XB-&#266;#&#65533;DpBJ&#65533;D:U&#65533;&#65533; &#65533;U&#65533;&#65533;&#65533;&#456;IaOX &#65533;&#65533;&#65533;&#65533;%x&#65533;&#65533;&#65533;$&#65533;&#65533;#&#65533;" bU&#65533;&#65533;"2&#65533;x9&#65533;&#65533;M&#65533;&#65533;&#65533;S&#65533; D&#65533;&#1873;=&#1355;&#65533;~&#65533;'&#65533;a&#65533;(&#65533;J@&"&#65533;"*&#65533;b".""jB"&#65533;"&#65533;<&#65533;^,B&#65533;&#65533;&#65533;L&#65533;&#65533;YX&#65533;&#65533;&#65533;` &#65533;&#65533;
T&#65533;'z&#65533;&#65533;a%&#65533;!&#65533;b**&#65533;+.",:&#65533;&#65533;&#65533;&#65533;b&#65533;K&#65533;d[D&#65533;&#65533;!&#65533;&#65533;!&&#65533;&#65533;/&#65533;0&#65533;b#&#65533;&#65533;D)&#65533;&#65533;*&#65533;&#65533;*6#;>B5&#65533;<&#65533;o&#65533;&#65533;[d&#65533;0&#65533;&#65533;D0&#65533;@0DulB&#65533;9&#65533;&#65533;&#65533;&#65533;M&#65533;&#65533;u|&#65533;&#65533;#1&#65533;&#65533; f@2f&#65533;:.#+&#65533;&#65533;+&#65533;G&#65533;&#65533;#F>Gr&#1059;rl&#65533;&#65533;H&#65533;PDY&#65533;&#65533;y&#65533;&#65533;m#&#65533;&#65533;&#65533;|!8&#65533;&#65533;2d%&#65533;#$&#65533;:6&#65533;::&#65533;#&#65533;cF&#65533;$~&#65533;c&#65533;&#65533;&#65533;Ov&#65533;DH&#263;0G\x&#514;\I&#65533;&#65533;MEP&#65533;T}&#65533;Q&#65533;` 'z&#65533;B&#65533;1&#65533;&#65533;L&#65533;&#65533;*&#65533;$N&#65533;$O&#65533;e&#65533;&#65533;&#65533;,&#65533;&#65533;&#65533;&#1605;Z&#65533;d&#65533;&#65533;anLp,&#65533;Ah&#65533;O.B&#65533;Ib&#65533;_&#65533;V&#65533;aB~" &#65533;&#65533;1&#65533;$M&#65533;&#65533;D2#"&#65533;4F#[&#65533;&#898;I&#65533;|Z>&#65533;wlD&#65533;X&H&#65533;&#65533;\rHR&#65533;HC(&#65533;F*&#65533;&#65533;G&#65533;E&#65533;&#65533;S&#65533;&#65533;>&#65533;M\dBa6&#65533;a:cE&#65533;"Y&#65533;Y&#65533;&#65533;uX&#65533;.v&#65533;r&#65533;&#65533;qdf,&#65533;&#404;&#65533;&#65533;&#65533;&#389;&#65533;&#65533;AR&v@&#65533;&#65533;&#65533;E&#65533;F&#1106;<&#65533;&#65533;4&#65533;&#65533;cn&#65533;t(G&#65533;&#65533;&#65533;r('&#65533;8H[Gv&#65533;\&#65533;E&#65533;&#65533;%&#65533;&#65533;yH5m&#65533;y&#65533;&#65533;5&#65533;&#65533;n&#65533;&&#65533;P&#65533;y&#65533;^u&#65533;C,^&#65533;5&#65533;&#65533;&#65533;p
&#65533;b&#65533;l&#65533;o&#65533;b|&#65533;r&#65533;bm&#65533;&F&#22436;&#65533;&#65533;&#65533;_&#65533;N(n&#65533;&#65533;UHpj&#65533;H
&#65533;^&#65533;&#65533;&#65533;X&#65533;Lx&#65533;|OZ&#65533;&#65533;&#65533;M&#65533;SxFd&#65533;=&#65533;cn&#65533;&#65533;l&#65533;X&#65533;C&#65533;c\&#65533;%IDh&#65533;&#65533;&#1950;&#65533;&#65533;G=*'B&#65533;&#65533;&#65533;<&#65533;g"&#65533;hBis"&#29222;K &#65533;W&#65533;G&#65533;&#65533;&#65533;&#65533;&#65533;&#65533;&#65533;$&#65533;&#65533;&#65533;&#65533;Me&#65533;&#65533;&#65533;G&#65533;&#65533;EqD&#65533;&#65533;H&#65533;d&#65533;H&#65533;E^&#65533;&#65533;l&#65533;&#1740;&#65533;E&#65533;cR&#65533;e|&#65533;&#65533;H&#65533;&#65533;g&#65533;0&#65533;p	'&#65533;&#535;x"&#65533;DJPP&#65533;e&#65533;&#65533;&#65533;]&#65533;&#65533;=&#65533;&#65533;g&#65533;&#65533;&#65533;&#65533;'`@)&#65533;&#65533;&#350;r*rF&#467;V&#65533;w&#65533;&#65533;HZwZ&#65533;&#65533;
&#65533;Z&#65533;&#65533;yP#<&#664;X&#65533;P&#65533;&#65533;&#65533;&#65533;@h&#65533;	!P&#65533;&#65533;&#65533;&#65533;&#65533;v&#2009;&#65533;&#65533;&#65533;5&#65533;&#65533;h&#65533;&#65533;&#65533;&#65533;Fs&#65533;&#65533;&#65533;&#65533;&#65533;x&#65533;&#65533;&#65533;b&#65533;v&#65533;E&#65533;,&#65533;X&#65533;&#65533;aP&#161;&#65533;j&#65533;&#65533;zx@&#65533;l&#65533; kO&#65533;&#65533;&#65533;&#65533;&#65533;&#65533;&#65533;&#65533;&#65533;&#1778;
&#65533;&#65533;N_&#65533;&#65533;&#65533;&#65533;&#65533;&#65533;,&#65533;j&#65533;l&#65533;>&#65533;>J` &#65533;.&#65533;&#65533;h&#65533;(&#65533;TF&#65533;8jQpF&#65533;&#65533;Q&#65533;&#65533;|&#65533;&#65533;2&#65533;&#65533;&#65533;3&#65533;&#2034;&#65533;&#65533;&#65533;&#65533;&#65533; &#65533;&#65533;&#65533;&#65533;P&#65533;+v&#65533;&#65533;&#65533;E&#65533;JKy&#65533;GM&#65533;	&#65533;&#1809;&#65533;n&#766;H&#65533;&#65533; &#65533;m&#65533;&#65533;*&#65533;>&#65533;&#65533;&#65533;&#65533;6&#65533;Id&#65533;&#65533;&#644;e|i&#65533;`&#65533;&#65533;Q`&#65533;>&#65533;&#65533;&#65533;y&#65533;&#65533;2&#65533;jt	&#65533;&#65533;J&#65533;&#65533;&#65533;&#65533;&#65533;zK&#65533;&#65533;&#65533;&#65533;q&#65533;&XB&#65533;&#65533;i&#65533;&#65533;a&#65533;&#65533; HX`&#65533;&#65533;&#65533;1&#65533;Zr`&#65533;zKR&#65533;&#65533;&#65533;&#65533;&#65533;&#65533;&#65533;L	&#65533;f&#65533;&#65533;N&#65533;&#65533;&#65533;]&#65533;&#65533;&#65533;&#65533;&#65533;&#65533;&#65533;F&#617;&#65533;&#65533;H&#65533;&#65533;!&#65533;"&#65533;&#65533;$&#65533;&#65533;&#65533;&#65533;&#65533;L*&#65533;%:&#65533;&#65533;&#65533;|6&#65533;&#65533;@&#65533;SxA\&#65533;n&#65533;j &#65533;?&#673;Hl&#65533;&#1153;&#65533;&#65533;&#65533;&#65533;&#65533;I,&#65533;&#65533;&#65533;&#65533;U&#65533;&#65533;&#65533;&#65533;F7&#942;&#65533;&#65533;&#65533;C&#65533;#&#65533;&#65533;aU&#65533;&#65533;&#65533;&#65533;"L6e6&#65533;&#65533;@ZQ&#65533;*L'A&#65533;&#65533;&#65533;Y^&#65533;&#65533;O&#65533;&&#65533;&#2005;d&#65533;M&#65533;o1&#65533;]&#65533;&#65533;&#1670;j*&#65533;&#1594;&#65533;{&#65533;&#65533;o&#65533;QgFH &#65533;&#65533;&#65533;E&#65533;'-5+&#65533;UWlG&&#65533;^ gK&#65533;&#1839;&#65533;&#65533;m(70&#65533;&#65533;DQ&#65533;>C&#65533;&#65533;
&#65533;k&#65533;&#65533;&#65533;&#65533;e`&#65533;}0[&#876;&#65533;0l&#65533;p&#65533;&#65533;+&#65533;+&#65533;B<&#65533;J&#65533;&#65533;&#65533;&#65533;~_o&#65533;&#65533;p&#65533; &#65533;W{LF4&#65533;&#65533;W&#65533;&#1836;Um"2&#1759;l&#65533;&#65533;J&#65533;R&#65533;I&#65533;	&#65533;	&#65533;T&#65533;&#65533;&#65533;&#65533;xQ-&#65533;M&#65533;e1&#65533;_J&#65533;e!&#65533;&#65533;I\4&#65533;&#65533;31D&#65533;&#1938;&#65533;&#65533;&#65533;&#65533;0XO
3)&#65533;&#18840;&#65533;&#65533;F8D&#65533;&#65533;q&#65533;l&#65533;:Y&#65533;6~M&#65533;&#65533;.&#65533;oF&#65533;Y&#65533;mG&#65533;:ri&#65533;n&#65533;&#65533;nF&#65533;&#65533;V&#65533;nA\2&&#65533;&#65533;>&#65533;&#65533;&#65533;ZY&#65533;"$&#65533;(&#65533;I&#65533;&#65533;&#65533;)3T&#65533;b&#65533;&#65533;&#65533;r+&#65533;H&#65533;&#65533;I&#65533;JW&#65533;&#65533;&#65533;L&#65533;-&#65533;&#65533;&#65533;$GS&#65533;/&#65533;UQ&#65533;d0&#65533;&#65533;Ra/&#65533;r&#65533;Q&#65533;23svd	&#65533;&&#65533;U&#65533;&#65533;&#65533;.q&#65533;&#65533;&#65533;.&#65533;&#65533;Z&#65533;&#65533;b`&#65533;4&#65533;&#65533;z&#65533;UB<g&#65533;E'&#65533;d&#65533;&#65533;&#65533;&#65533;=&#65533;=K&f
P&#65533;d&#65533;^6&#65533;&#65533;GT&#65533;&#65533;3>&#65533;>&#65533;3B'&#65533;B#4' &#65533;;&#65533;&#65533;?[&#65533;-&#65533;&#65533;A_&#65533;Bg&#65533;Fo4G'&#65533;@&#65533;&#65533;y&#65533;m&#1480;0&#65533;	&#65533;&#65533;E&#65533;(&#65533;Jw&#65533;K&#65533;4&#65533;&#436;&#65533;&#65533;&#65533;L&#756;L;&#65533;T*&#65533;&#65533;pA&#65533;&#65533;$&#65533;t>&#65533;4Q&#65533;F&#65533;4R&#65533;&#65533;M&#65533;tLg&#65533;R;uf4&#65533;6&#65533;N#&#65533;&#65533;&#65533;&#65533;]A&#65533;&#65533;&#65533;&#65533;A/tK&#65533;X&#65533;R&#65533;4N?&#65533;T&#65533;5TK&#65533;ZG&#65533;[&#65533;5\&#65533;u#&#65533;F&#65533;1V&#65533;pG&#65533;&#65533;&#65533;H{x&#65533;_&#65533;3X&#65533;&#65533;`gtR&#65533;5Z&#65533;4b&#65533;&#65533;ZO5\3v\?6dG6\&#65533;&#65533;+&#65533;_&#65533;Sh&#65533;"L&#65533;&#65533;&#65533;c&#65533;PEK&#65533;5i&#65533;&#65533;A6j&#65533;sa&#65533;5k+&#65533;k/&#65533;d&#502;l&#65533;6m&#65533;&#65533;\&#65533;	\K	&#65533;@
\&#65533;.<&#65533;.ws\t&#65533;&#65533;@&#65533;&#65533;&#65533;i&#65533;i&#65533;vG&#65533;uj&#65533;tY'uk&#65533;&#65533;u[&#65533;c&#1270;vo&#65533;d&#65533;&#65533;m&#65533;&#65533;	&#65533;&#65533;n&#65533;&#65533;&#65533; ,&#65533;\&#65533;lp&#65533;x&#65533;|A&#65533;&#65533;&#65533;&#65533;&#65533;&#65533;~&#65533;w~&#65533;Aw	SD#&#65533;@B&#65533;4tG7Y&#65533;t&#65533;Sc7l75wG&#65533;&#65533;&#65533;&#65533;&#65533;l@n[&#65533;	&#65533;wy#&#65533;&#65533;&#65533;zc&#65533;&#65533;w|&#65533;AT&#65533;&#65533;&#65533;&#65533;&#65533;7&#65533;&#65533;&#65533;&#65533;x~&#65533;&#65533;&#65533;&#65533;8&#65533;&#65533;p;&#65533;&#65533;&#65533;+&#65533;a3&#65533;&#65533;+&#65533;&#65533;O8&#65533;G&#65533;w&#65533;&#65533;w&#65533;6y&#65533;&#65533;&#65533;t&#65533;zo&#65533;{&#65533;&#65533;|&#65533;M&#65533;&#65533;&#65533;&#65533;&#65533;&#65533;8&#65533;&#65533;7&#65533;&#760;&#65533;&#65533;8~9&#65533;g&#65533;~&#65533;7&#65533;&#65533;&#65533;R&#65533;bj"V&#65533;M#&#65533;j+uu3&#65533;Z3&#65533;k&#65533;&#65533;kw&#65533;_xn&#65533;&#65533;&#65533;w&#65533;_&#65533;&#65533;w&#65533;&#65533;w&#65533;8Ly&#65533;&#65533;y&#65533;{&#65533;&#65533;&#65533;&#65533;&#65533;&#65533;8&#65533;/:&#65533;g&#65533;&#65533;w&#65533;&#65533;&#65533;yat&#65533;cATBb&#65533;8&#65533;&#2041;&#65533;C&#65533;&#65533;&#65533;&#65533;x&#65533;@&#65533;&#65533;&#65533; :{&#65533;7|?&#65533;T z&#65533;[&#65533;&#65533;S:&#65533;&#65533;z&#65533;&#65533;y&#65533;&#65533;:&#65533;&#65533;&#65533;&#65533;3&#65533;&#65533;&#65533;z&#65533;&#65533;x&#65533;&#65533;D&#65533;;&#65533;&#65533;&#65533;"'d&#65533;&#65533;7&#65533;[&#65533;7&#65533;o&#65533;n&#65533;&#65533;y&#65533;&#65533;&#65533;&#65533;&#65533;&#759;&#65533;&#65533;&#65533;&#65533;&#65533;z&#65533;W&#65533;&#65533;K:&#65533;/z&#65533;?&#65533;&#65533;&#65533;&#65533;&#65533;&#65533;&#65533;&#65533;&#65533;;&#65533;&#65533;;&#65533;+&#65533;-&#65533;&#65533; &#65533;?$8{d&#65533;&#65533;w&#65533;@
P&#65533;y{8&#65533;&#65533;&#65533;|&#65533;&#65533;&#65533;&#2039;&#65533;&#65533;&#65533;&#65533;&#65533;&#65533;&#65533;&#65533;&#65533;+:&#65533;+|&#65533;&#65533;;&#65533;&#65533;&#65533;O<&#65533;W|&#1948;&#65533;Go&#65533;&#65533;"&#65533;;m&#65533;9ngx	9&#65533;&#65533;;&#65533;g{&#65533;&#65533;}&#65533;z&#65533;&#65533;;&#291;{&#65533;?|&#65533;/&#65533;&#65533;&#65533;&#65533;&#65533;&#65533;|&#65533;&#65533;&#65533;&#65339;&#65533;w&#65533;S&#65533;9&#65533;CC&#65533;&#65533;&#65533;9z/9&#65533;&#65533;&#65533;G&#65533;&#65533;S9&#235;&#65533;&#65533;#&#65533;&#65533;C&#65533;&#65533;O&#65533;&#65533;;z&#65533;3<&#65533;o=&#65533;w&#65533;&#65533;&#65533;&#65533;k&#65533;$&#65533;&#65533;x&#65533;'<&#65533;&#2044;&#65533;?&#65533;&#65533;&#65533;&#65533;+&#65533;&#65533;C=&#65533;=&#65533;&#1533;&#65533;&#65533;}&#65533;&#65533;&#65533;&#65533;{&#65533;&#65533;S}&#65533;&#65533;z&#65533;<&#65533;S&#65533;&#65533;>&#65533;&#65533;=&#65533;'&#65533;&#65533;/~&#65533;2TP&#65533;_y&#65533;[:&#65533;7&#65533;&#65533;&#65533;&#65533;3&#65533;&#65533;o&#65533;&#65533;&#65533;S&#65533;&#65533;&#65533;&#65533;A&#65533;&#65533;&#65533;{&#65533;s&#65533;7&#65533;/W4<&#65533;&#65533;}&#65533;g~&#65533;&#510;&#65533;{&#65533;&#65533;&#65533;&#65533;&#65533;&#65533;&#65533;7z&#65533;U8I/&#65533;&#393;&#65533;>&#65533;3>Py&#65533;&#65533;&#65533;&#65533;&#65533;&#65533;A
$~&#65533;&#65533;Ya&#65533;&#65533;&#65533;@?&#65533;&#65533;`&#65533;&#65533;6xA&#65533;&#65533;&#65533;0&#65533;;?&#65533;K&#65533;3%&#65533;&#65533;F&#65533;&#65533;&#65533;&#939;	 &#65533;&#65533;&#65533;&#65533;&#65533;&#65533;>&#65533;/&#65533;&#65533;}	&#65533;}&#65533;&#65533;2	s&#65533;&#65533;"&#65533;6\&#65533;&#65533; &#65533;&#65533;&#65533;T&#65533;xcF&#65533;9r&#65533;cH&#65533;#7&#65533;!&#65533;&#65533;&#65533;&#65533;17&#65533;&#65533;t&#65533;&#65533;&#65533;&#65533;&#996;H	g&#585;&#65533;I&#65533;&#65533;B&#65533;b$&#65533;,&#65533;&#65533;&#65533;1[H&#65533;&#65533;jG.74&#65533;qk&#65533;+31&#65533;&#65533;&#65533;&#65533;5&#65533;@&#65533;h:&#65533;&#65533;N&#65533;Y&#65533;&#65533;&#65533;2&#65533;&#65533;&#65533;`Gp&#65533;&#65533;c&#65533;&#1836;V&#65533;h3&#65533;^&#65533;bw&#65533;&#65533;i&#65533;&#65533;P1F&#65533;
&#65533;9&#65533;&#65533;0&#65533;|q&#65533;&#65533;L&#65533;&#65533;&#65533;H&#65533;&#65533;t&#65533;dF4&#65533;&#785;&#65533;D&#65533;>;&#65533;&#65533;&#65533;&#65533;d&#65533;&#65533;@iQ&#65533;l&#65533;&#65533;7g&#65533;&#65533;R&#65533;K,y3&#65533;&#65533;&#65533;b&#41094;[7|}06r&#65533;e&#65533;&#65533;8nF&#65533;]&#65533;&#65533;&#65533;HI&#65533;&#65533;"&#65533;,&#65533;&#65533;&#65533;&#65533;-V&#65533;H&#65533;:&#65533;"&#65533;&#1402;&#65533;3|&#65533;v"&#65533;&#65533;R&#65533;&#1852;&#65533;W&#65533;&#65533;j&#65533;/v 0@&#65533;&#65533;&#65533;&#65533;
+B&#65533;&#65533;/&#65533;3cB&#1620;&#65533;&#65533; &#65533;&#65533;S&#65533;&#332;J&#1036;/H&#65533;&#65533;:,DQ&#65533;+H8&#65533;&#65533;C&#400;&#65533;&#65533;pC&#65533;&#65533;&#65533;C&#65533;&#65533;&#65533;&#65533;+&#65533;&#65533;&#65533;&#1762;&#65533;%&#65533;&#65533;&#65533;&#65533;\#&#65533;z&#65533;p&#65533;&#65533;3&#65533;&#65533;&#1258;&#65533;h,R&#65533;b3&#65533;&#65533;&#65533;I3&#65533;&#65533;&#8877;&#65533;&#844;f&#65533;&#65533;&#65533;T&#65533;&#65533;+&#65533;;#&#65533;8B&#65533;4&#65533;&#65533;s:&#65533;&#65533;&#65533;q)=&#65533;I&#65533; &#65533;+&#65533;D>&#65533;S>5&#65533;&#65533;&#65533;8,&#65533;&#65533;E-E&#65533;IkT&#65533;K=&#65533;t&#65533;5&#1772;&#65533;&#65533;NA=U&#65533;($&#65533;UV&#65533;#S&#65533; &#65533;	?&#65533;
M&#65533;%Sj&#65533;&#65533;W}=X`v&#65533;&#65533;&#65533;&#65533;Q4j&#65533;&#65533;\&#65533;ulW^&#65533;&#65533;&#65533;&#65533;`&#65533;%&#65533;l&#65533;]M&#65533;i5&#65533;&#65533;g&#365;(&#65533;^&#65533;Zm&#65533;]&#65533;&#65533;mbP&#65533;&#65533;&#65533;)&#65533;qa,&#65533;Uj&#65533;@7&#65533;v&#65533;&#65533;&#65533;&#65533;&#65533;x&#65533;&#65533;&#65533;q&#65533;z&#65533;
&#65533;|M7&#65533;&#65533;%&#65533;&#65533;b&#65533;&#65533;w&#65533;&#65533;&#65533;2
Aq&#65533;V_k&#1000;&#65533;&#65533;M>&#65533;nkD&#65533;&#65533;0?&#65533;&#65533;&#65533;~Q&#65533;&#65533;&#65533;m^M&#65533;B&#65533;&#65533;&#65533;&#65533;z9d&#65533;m&#65533;&#34957;.h&#65533;&#65533;&#65533;&#65533;0:rWmu&#65533;&#1101;y&#18669;&#65533;&#47895;&#65533;ti&#65533;&#65533;&#65533;&#65533;&#65533;V&#65533;'&#65533;-u&#65533;&#65533;^&#65533;&#65533;&#1368;1{&#65533;y&#1630;&#65533;&#65533;&#65533;&#65533;&#65533;X&#65533;&#65533;&#65533;&#65533;&#65533;&#65533;N&#65533;E&#65533;&#65533;&#65533;&#65533;&#65533;^&#65533;&#65533;&#65533;tY&#65533;&#65533;&#65533;w&#65533;&#65533;[&#65533;&#65533;!&#65533;&#65533;&#65533;&#65533;&#193;3&#65533;t&#65533;&#65533;}&#65533;&#65533;&#65533;&#65533;&#65533;&#65533;Tcr&#65533;&#65533;&#65533;\u&#65533;G&#65533;]&#65533;&#65533;&#65533;&#65533;&#2008;U'&#65533;&#65533;&#65533;m&#65533;&#65533;&#65533;&#65533;%&#65533;&#65533;&#65533;k&#65533;&#65533;&#65533;o_~&#65533;&#1745;w&#65533;j&#65533;&#65533;{z&#65533;&#65533;&#65533;4Tx&#65533;f/&#65533;xk&#65533;&#65533;^&#65533;&#1819;g>&#65533;&#65533;~&#65533;&#65533;&#65533;&#65533;&#65533;&#65533;9<X&#65533;&#65533;2&#65533;&#65533;&#65533;'&#65533;|&#65533;&#65533;&#65533;_&#65533;&#65533;&#65533;&#65533;[bh&#65533;&#65533;r=&#65533;&#65533;&#65533;&#65533;&#65533;&#65533;&#65533;&#65533;@&#65533;&#61535;&#65533; 	&#65533;)&#65533;!x&#65533;K&#65533;&#65533;&#65533;A~&#1027;!\&#65533;8&#65533;

En&#65533;&#65533;
E&#1599;&#65533;&#65533;y$&#65533;&#65533;Fu&#65533;&#65533;-u&#65533;&#65533;y&#65533;C&#65533;]&#65533;q&#65533;&#65533;-&#65533;&#65533;&#65533;]N&#65533;=T&#65533;&#65533;&#65533;&#65533;&#65533;&#65533;&#65533;."c&#65533;&#65533;&#65533;;&#65533;e&#65533;qI&#65533;&#65533;&#65533;(&#65533;'&#687;]Bb&#65533;&#1185;&#65533;&#65533;&#65533;&#65533;^&#65533;&#1364;&#65533;&#65533;0&#65533;&#65533;d&#65533;&#65533;A&#65533;&#65533;F;fM&#65533;&#65533;&#65533;&#65533;&#65533;cF,&#65533;&#65533;&#65533;&#65533;&#65533;(&#65533;&#65533;&#65533;,~&#65533;"#&#65533;&#65533;6&#65533;&#65533;1ipD&#65533;&#65533;xDF2&#1169;&#65533;&#65533;&#65533;&y&#510;CN&#65533;M&#65533;!&#65533;/	&#65533;L&#65533;&#65533;&#65533;&#65533;&#1659;&#65533;&#65533;&#65533;8&#65533;P&#65533;	 )Ky&#65533;Lj2&#65533;&#65533;&#1317;&#65533;Z&#65533;&#65533;W&#65533;Rg&#65533;`C&#65533;FY&#753;&#65533;R&#65533;b&#65533;%&#65533;
&#65533;.V2&#65533;&#65533;&#65533;&#65533;%0&#65533;&#65533;	]\&#65533;V&#65533;4&#28304;&#65533;&#65533;	*3&#65533;&#65533;dfO&#65533;^J&#65533;&#65533;&#40207;&#432;&#65533;&#65533;mZ&#65533;&#65533;&#65533;De8&#65533;7N{&#65533;r&#65533;l&#65533;&#65533;.&#65533;)&#65533;i&#65533;&#65533;&#65533;S$G&#65533;L&#65533;&#65533;&#65533;&#65533;&#65533;b3&#65533;&#65533;&#65533;o&#65533;s&#65533;&#65533;&#65533;9&#65533;&#65533;&#960;^4p&#65533;&#65533;&1&#65533;&#65533;P&#65533;.&#65533;,!&#65533;G=Z&#65533;M&#65533;&#65533;)'%&#65533;Os&#65533;&#1239;&#65533;&#65533;&#65533;L&#65533;(Mf&#65533;&#65533;E&#65533;J=&#65533;R&#65533;&#65533;T&#65533;'e&#65533;D]&#65533;O&#65533;&#65533;S&#65533;&#65533;4U&#65533;R5&#65533;h&#65533;S&#65533;&#65533;&#65533;N&#65533;&#65533;Y&#65533;&#1241;P&#65533;)E&#65533;zT&#65533;&#65533;s&#65533;a+&#65533;&#65533;U&#65533;&#65533;&#65533;iU&#65533;Z&#65533;&#65533;Ti&#65533;&#65533;&#65533;&#65533;&#65533;&#65533;X&#65533;ZW&#65533;&#65533;&#65533;y&#65533;&#65533;^&#65533;&#65533;W&#65533;&#65533;&#65533;&#65533;&#65533;`	[X&#65533;&#65533;&#65533;U&#65533;b&#65533;X&#65533;>&#65533;&#65533;&#65533;&#65533;d)[Y&#65533;^&#65533;&#65533;&#65533;&#65533;f9&#65533;Y&#65533;~&#65533;&#65533;&#65533;hI[Z&#1246;&#65533;&#65533;U&#65533;jY&#65533;Z&#1534;&#65533;&#65533;&#65533;&#65533;li[[&#65533;&#65533;&#65533;&#65533;&#65533;&#65533;ny&#65533;[&#65533;&#65533;&#65533;&#65533;&#65533;p&#65533;[\&#65533;&#65533;&#65533;&#65533;k@  !&#65533;   ,  &#65533; &#65533; &#1608;&#65533;&#65533;&#65533;&#65533;&#65533;e&#65533;&#65533;
5jaC&#65533;#B&#65533;&#65533;&#65533;&#65533;CPb5*c&#461;16&#65533;&#65533;&#65533;&#523;&#65533;4&#65533;&#65533;Q&#65533;BR&#65533;P&#65533;DE&#65533;&#65533;MR&#65533;H&#65533;&#65533;)&#65533;&#65533;T&#65533;&#65533;&#65533;*&#65533;j&#65533;*_H]&#65533;&#10560;&#65533;P&#65533;J&#65533;J&#65533;&#65533;&#1385;"&#65533;j&#65533;&#661;&#65533;/Q&&#65533; D8P&#803;Eh&#1258;]&#65533;-&#65533;&#470;&#65533;pa&#65533;&#65533;u&#65533;&#65533;&#65533;7/^&#65533;7&#65533;*)&#65533;&#65533;&#596;$3nD&#65533;w0I&#65533;w&#65533;&#65533;(*f*&#65533;&#65533;H&#65533;&#65533;9h)&#65533;&#272;&&#65533;&#65533;&#1284;O&#65533;f&#65533;&#1717;&#65533;k&#65533;&#65533;&#65533;@&#65533;:&#65533;j&#65533;kKM &#65533;&#1578;R&#65533;&#65533;,&#65533;&#65533;&#65533;q&#65533;&#65533;&#65533;&#65533;&#65533;.&#65533;PCA=&#65533;>&#65533;yJ&#65533;)K&#65533;&#65533;&#1553;&#65533;G&#259;&#65533;~&#65533;7&#65533;1&#65533;B&#401;&#65533;&#65533;&#65533;H'L@&#65533;t&#65533;&#65533;&#65533;u&#65533;&#65533;7&#65533;&#65533;&#65533;e&#65533;V&#65533;"&#65533;*&#340;&#1162;pe&#65533;1Pq&#65533;E&#65533;Vr1h&#65533;x&#65533;5&#65533;&#65533;&#65533;u^x&#65533;&#65533;QK%&#65533;&#65533;XK&#65533;&#65533;&#65533;P&#65533;&#65533;&#65533;
1&#65533;&#65533;&#65533;/(8&#65533;&#65533;"&#65533;&#65533;_k&#65533;&#65533;&#1999;@R&#65533;_&#65533;<8&#65533;+&#65533;0H&#65533;&#65533;LR(&#65533;&#65533;&#65533;&#65533;&#65533;ySJ	
&#65533;U&#65533;&#65533;\d!&#65533;&#65533;X&#1157;&#65533;J&#65533;0&#65533;FSD&#65533;V&#65533;@&#65533;&#18166;&#65533;&#65533;&WD&#65533;p&#65533;&#65533;&#65533;9
&#65533;&#65533;&#65533;&#65533;p&#65533;!&#65533;&#65533;&#65533;&#65533;&#65533;5T&#65533;([&#65533;&#65533;!tW&#65533;&#1575;t`&#65533;&&#65533;/K&#1400;AjC&#65533;&#65533;#k>v5&#65533;p&#65533;&#65533;&#65533;Pm&#65533;&#65533;GH&#65533;/Q&#65533;&#65533;
&#65533;&#65533;2Ch&#65533;&#65533;&#65533;`+u])e&#65533;&#65533;I&#65533;b{&#65533;&#344;&#65533;|(&#65533;bnB&#65533;Z&#65533;&#65533;&#65533;Fd&#65533;&#65533;&#65533;&#65533;	\pqDB&#65533;HD&#65533;-&#65533;P&#65533;&#65533;z&#65533;p&#65533;l&#65533;&#65533;1&#65533;8&#65533;&#65533;>E&#65533;&#65533;&#65533;*&#65533;&#65533;^E&#65533;&#65533;t&#57898;&#65533; [&#65533;&#65533;T&&#65533;z&#65533;\m&#65533;&#65533;tO&#65533;En&#65533;m=R&#65533;&#65533;Hw%1y
&#65533;&#65533;&#65533;Y+-&#65533;&#65533;`&#65533;&#65533;&#65533;g&#65533;Gp&#65533;&#65533;}&#65533;&#65533;&#65533;A&#65533;&#65533;5<V&#65533;l@&#65533;@j08&#65533;(&#65533;&#65533;&#65533;&#65533;0&#751;&#65533;&#65533;z&#65505;R&#65533;&#65533;&#65533;L-&#65533;&#65533;P&#65533;&#65533;T&#65533;|&#158154;&#65533;_a :P&#65533;6&#65533;%&#65533;&#65533;&#65533;&#65533;&#65533;(&#65533;&#65533;&#65533;q&#65533;&#65533;&#65533;&#65533;&#65533;&#65533;K&#65533;&#65533;&#65533;&#65533;Q&#65533;<0&#65533;&#65533;0&#65533;Ih&#65533;&#65533;&#65533;],&#65533;&#65533;/`&#65533;&#65533;&#65533;b&#65533;vZc&#65533;<&#65533;.&#65533;&#65533;&#65533;Kg&#65533;/&#65533;3K&#65533;&#65533;R&#65533;Lw&#1175;&#65533;-&#65533;&#65533;Q&#65533;&#65533;&#65533;[&#65533;`&#65533;#&#65533;&#65533;&#65533;w&#65533; .&#65533;&#65533;k&#65533;%&#65533;AQ&#65533;&#65533;*&#65533;f&#65533;&#65533;=&#65533;&#65533;y&#1772;yl&#65533;&#65533;&#65533;&#65533;&#65533;1&#65533;?b&#65533;&#65533;&#65533;&#65533;"a&#333;R&#65533;&#65533;Q&#65533;J&#65533;Zj&#65533;-0&#65533;i&#65533;;&#65533;OO&#65533;o&#65533;&#65533;&#65533;&#65533;&#65533;|&#65533;&#65533;w&#65533;<&#65533;&#65533;&#65533;U	Vl&#65533;ZlQ&#65533;&#65533;	&#65533;H&#65533;&#65533;&#65533;BI9&#65533;&#65533;a;&#65533;|X&#65533; &#65533;&#65533;&#65533;&#65533;&#893;-y&#65533;&#65533;&#65533;&#65533;7:9Y&#65533;6 &#65533; 0B&#65533;0&#65533;R&#65533;&#65533;&#65533;&#65533;&#65533;` &#65533; &#65533;&#65533;^&#65533;$&#65533;@&#65533;Y&#65533;&#65533;TH.&#65533;KP&#65533;&#65533;g&#65533; O&#65533;{_&#24887;&#65533;&#65533;	o&#65533;&#65533;&#65533;&#65533;&#65533;8H&#65533;~&#1028;&&#65533;i&#65533;&#65533;z&#65533;Q!&#65533;&#65533;_2&#65533;J]&#65533;#&#65533;&#65533;p&#65533;>&#65533;&#65533;A"%QpN5&#65533;&#65533;&#65533;&#65533;)&#65533;&#65533;r&#65533;S&#65533;&#65533;&#65533;8-*j&#330;H&#65533;"&#65533;&#65533;Fn&#65533;L&#65533;UJp&#65533;&#65533;&#65533;*&#65533;&#65533;x&#65533;&#65533;?&#613;,
&#65533;&#65533;&#65533;8&#65533;&#65533;&#65533;&#65533;WY&#65533;&#65533;&#65533;laz&#65533;;_&#65533;7*/t&#65533;&#65533;&#65533;V&#65533;&#65533;r&#65533;^Dd0&#65533;)&#65533;b&#65533;?#m&#65533;&#65533;&#65533;e&#65533;6&#65533;&#65533;'&#498;&#65533;&#65533;R8jOP&#65533;&#65533;&#65533;&#65533;&#65533; &#65533;&#65533;&#65533;&#592;`/)&#65533;&#65533;H&#65533;V&#65533;&#65533;&#65533;&#909196;'0&#65533;I&#65533;c&#65533;&#65533;&#212;&#65533;&#65533;&#65533;&#65533;*&#136;*f&#65533;&#65533;A&#65533;&#65533;&#169;&#65533;(^A&#65533;&#65533;&#65533;
,&#65533;&#65533;&#65533;&#65533;6&#65533;&#65533;&#65533;e-&#65533;&#65533;&#65533;&#1245;&#65533;&#65533;D&#65533;&#527;&#65533;&#1252;(=&#65533;JS&#65533;&#1173;&#65533;&#65533;&#65533;0}i&#65533;Ph&#65533;s&#65533;&#65533;&#65533; /&#65533;&#65533;~&#65533;A<t&#65533;&#65533;"
&#65533;&#65533;
&#65533;&#65533;&#65533;X&#1453;G&#65533;L&#65533;&#65533;&#65533;&#1002;&#65533;&#65533;V&#65533;*V&#65533;&#65533;&#65533;
-&#65533;"P &#65533;0B+&#65533;.0W&#65533;,&#65533;+W&#65533;&#65533;)&#65533;&#65533;
&#65533;&#65533;+N&#65533;&#65533;F&#65533;&#65533;&#65533;bq&#65533;[&#1386;`KXa"&#65533;&#65533;Mf?9&#65533;&#65533;aj&#358;&#65533;&#65533;&#65533;v&#65533;&#65533;&#65533;&#65533;Vg&#65533;&#65533;&#65533;&#65533;(W&#65533;eWH&#65533;	J&#65533;p65&#65533;&#65533; cW&#65533;&#65533;&#65533;&#65533;&#65533;&#65533;&#65533;&#65533;`g&#65533;U&#65533;&#65533;&#65533;t&#65533;&#65533;&#65533;"n&#65533;&#65533;E&#1712;`j4&#65533;J?&#1753;L&#1720;l&#65533;&#65533; &#65533;&#246;&#65533;&#65533;]9Fn%&#65533;J&#65533;,d&#65533;&#65533;&#65533;	&#65533;Kd6/k&#65533;+&#65533;&#65533;&#65533;&#65533;&#65533;M/z&#1515;^&#65533;Z &#65533;&#65533;&#65533;'n&#65533;[&#65533;uJ&#330;&#65533;o&#65533;b\L&&#65533;&#65533; SGw&#65533;&#65533;&#1198;q&#65533;&#65533;J&#1030;&#65533;&#65533;&#65533;&#65533;7&#65533;&#65533;P&#65533;K&#65533;&#65533;&#65533;1&#65533;0&#65533;7&#65533;&#65533;&#65533;&#1334;S&#65533;'&#65533;&#65533;[&#65533;&#65533;rE&#65533;f4&#65533;W&#1832;&#1062;&#65533;g&#65533;8&#65533;0 Nq>&#65533;\x&#65533;"_&#65533;&#65533;t&#65533;!&#65533;&#65533;@L&#65533;&#65533;H>&#65533;&#65533;&#65533;y&#2030;&#65533;&#65533;&#65533;`&#65533;
&#65533;&#65533;&#65533;d&#65533;&#65533;Ws&#65533;&#65533;26@W$ &#65533;`D/V&#65533;W&#65533;&#65533;&#65533;xEPT&#65533;;&#65533;&#65533;k<D&#65533;p&&#65533;&#65533;&#65533;&#842;[&#65533;0[	b&#65533;&#65533;&#964;&#65533;)G&#65533;&#65533;&#65533;0&#65533;&#65533;R&#65533;o}E\&#65533;(W&#65533;&#65533;)&#65533;&#65533;&#65533;&#65533;	&#65533;&#65533;c.&#65533;&#65533;&#65533;&#65533;4&#65533;y&#65533;B	u&#65533;@;&#65533;uov&#65533;&#65533;\vf&#65533;^&#65533;&#65533;&#65533;&#65533;&#65533;&#65533;?&#65533;&#65533;_&#65533;&#65533;v&#65533;-&#65533;(&#65533;&#65533;&#65533;&#65533;*/&#65533;&#1486;&#65533;.&#65533;&#65533;B	l&#65533;(&#65533;&#65533;&#65533;1MfMw&#65533;h&#65533;&#65533;,>&#65533;&#65533;P[[&#65533;&#65533;uH&#65533;pc.&#65533;&#1316;&#65533;&#65533;b&#65533;&#65533;^&#65533;&#65533; +&#65533;&#65533;5&#65533;&#65533;Ih&#65533;6Z&#65533;&#65533;}&#65533;&#65533;&#65533;L&#65533;&#1432;8&#65533;&#65533;&#65533;&#65533;&#65533;&#65533;&#65533;&#65533;^0&#1277;&#65533;&#65533;&#65533;&#65533;&#65533;
Q\&#65533;&#65533;fQPd&#1098;Y8:&#65533;&#65533;u&#65533;
6D&#65533;&#65533;&#65533;&#820;&#65533;C&#65533;2lN&#65533;*^&#65533;&#65533;H&#698;&#65533;e&#65533;tqn&#65533;&#65533;r&#65533;F*&#65533;-&#65533;C&#65533;rd&#65533;&#65533;&#65533;&#65533;&#256;&#65533;l/&#65533;&#65533;g&#65533;-ZqV4|&#1696;5&#65533;&#65533;&#65533;&#65533;&#65533;&#65533;w8&#65533;%~&#324;<$&#65533;a&#65533;q#&#65533;&#1629;ja&#65533;H=&#65533;&&#65533;&#65533;vt&#65533;&#65533;&#65533;`+z*Yv&#65533;&#65533;&#65533;&#65533;	$&#65533;&#65533;&#65533;&#948;&#65533;&#65533;&#65533;f&#65533;C&#65533;IJ&#65533;E&#65533;&#65533;`(&#65533;&#65533;!
&#65533;b,&#65533;&#65533;&#65533;G=G|&#65533;:&#65533;&#65533;&#65533;&#65533;&#65533;o&#65533;^&#65533;s&#65533;&#200;&#65533;&#65533;&#65533;;&#65533;&#65533;;:k&#65533;ru&#65533;&#65533;|&#65533;&#65533;&#65533;#l&#65533;&#65533;]&#65533;&#65533;&#65533;&#65533;&#65533;&#65533;&#65533;&#65533;&#65533;|&#65533;&#65533;&#65533;_&#65533;
&#65533;[&#65533;&#65533;&#65533;&#370;&#65533;&#65533;(~1&#65533;7&#65533;&#65533;&#65533;PL&#65533;&#65533;hE*$&#65533;K&#65533;#&#65533;&#65533;f&#65533;BI&#65533;&#65533;&#65533;&#65533;&#65533;&#65533;&#65533;&#65533;&#65533;ir&#65533;&#65533;0&#65533;g#m>C&#65533;&#65533;T&#65533;&#65533;T"]&#65533;.'&#65533;&#2045;&#65533;&#65533;=&#65533;&#65533;j'&#65533;p)qKG}&#65533;w}&#65533;P|&#65533;Wy&#65533;&#65533;&#65533;E"0&#65533;x&#65533;&#65533;&#65533;&#65533;w}w7M&#65533;&#65533;u&#65533;&#65533;u&#65533;&#65533;&#65533;
&#65533;&#65533;E4&#65533;vv&#65533;n&#65533;&#65533;[&#65533;&#65533;&4Y&#65533;&#65533;s<G`&#65533;&#65533;i|gpA&#65533;J&#65533;%&#65533;t&#65533;1|&#65533;&#65533;W&#65533;&#65533;7
&#65533;&#65533;|&#65533;
h&#65533;	hX&#65533;|&#65533;f&#65533;&#65533;xRG
&#65533;&#65533;Xh>EMf%Jhh~&#65533;?&#65533;vn_Dz&#65533;U\&#65533;5ss7L[&#65533;l&#65533;&#65533;l&#65533;t&#65533;&#65533;f&#65533;&#65533;w9hm&#65533;&#65533;3)&#65533;G&#65533;("Q&#516;!V&#65533;x&#65533;&#65533;&#65533;&#65533;&#65533;qD&#65533;&#65533;t[v&#1111;
&#65533;&#65533;8&#65533;&#65533;&#65533;&#65533;&#1093;((A&#65533;&#65533;y&#65533;r&#65533;&#65533;E'5~&#65533;&#65533;[0&#65533;&#65533;B&#65533;4{&#65533;7&#65533;z&#65533;w&#65533;Hm&#65533;&#65533;p~8V(&#65533;&#65533;7&#65533;&#1415;&#65533;&#65533;wuCXy&#1921;&#65533;l&#65533;&#65533;X7&#65533;&#65533;&#65533;|&#65533;r&#65533;&#65533;&#65533;&#65533;&#65533;p&#65533;&#65533;YH&#65533;&#65533;(:dP&#65533;#T&#65533;~&#65533; h&#65533;&#65533;QA&#65533;Q&#65533;Xk.4&#65533;&#65533;&#65533;&#65533;l&#65533;&#65533;{xh&#65533;&#65533;&#65533;p&#65533;&#65533;%"&#65533;&#65533;X&#65533;&#65533;&#65533;&#65533;&#65533;&#65533;&#65533;&#616;&#65533;N&#65533;&#65533;&#65533;ax&#65533;NH}&#65533;8&#65533;u&#1761;&#65533;Xy!gY&#65533;&#65533;\&#65533;X&#65533;&#65533;Eeh&#65533;C&#65533;&#65533;l`v{5&#65533;y&#65533;f&#65533;{K&#65533;~v(y&#65533;h&#65533;&#65533;x&#65533;,&#1612;&#65533;&#65533;&#65533;M&#1540;&#65533;'&#65533;&#65533;&#65533;&#65533;&#65533;&#37964;-i&#65533;YH&#65533;h&#65533;&#65533;@
&#65533;&#1480;&#65533;(&#65533;0)&#65533;<&#65533;+v&#65533;v&#65533;&#65533;l&#65533;h&#65533;&#65533;&#65533;&#65533;&#65533;&#65533;&#52309;*i&#65533;Wy-)&#65533;&#65533;&#65533;&#65533;&#65533;&#65533;&#65533;&#463; y&#65533;y}&#65533;&#65533;&#65533;P&#65533;&#65533;&#65533;b&#65533;"&#65533; &#65533;&#65533;
<cH&#65533;&#65533;&#65533;5I;&#65533;%&#65533;5&#65533;{&#1543;a&#65533;&#65533;&#65533;m&#65533;&#65533;&#65533;h&#65533; &#65533;@&#65533;&#65533;&#65533;&#34133;&#580;&#65533;&#65533;Z&#65533;&#65533;8y&#65533;&#65533;r&#65533;&#65533;&#65533;O&#65533;&#65533;(
&#65533;0&#65533;H&#65533;GH&#65533;&#65533;&#65533;O&#65533; &#65533;g&#65533;%c&#65533;|&#65533;&#65533;&#65533;9&#65533;&#65533;&#65533;{&#65533;&#65533;&#65533;I}9&#65533;r&#65533;&#65533;&#512;I&#65533;m&#65533;&#65533;X&#65533;&#65533;&#288;
&#65533;&#65533;x&#65533;t&#65533;&#65533;c&#65533;&#65533;)&#65533;f3g&#65533;V&#65533;&#65533;&#65533;y&#65533;&#65533;2&#601;&#65533;&#65533;&#38226;&#65533;&#65533;0&#65533;&#65533;&#65533;y&#65533;&#65533;q&#65533;&#65533;&#65533;&#65533;&#65533;&#65533;&#65533;P&#65533;&#65533;Y&#65533;&#65533;&#65533;&#65533;ro&#65533;f&#65533;&#602;N&#1475;B&#65533; &#65533;&#65533; &#65533; &#65533; &#65533;&#65533;&#65533;&#65533;5o&#65533;8&#65533;&#65533;=cAg&#65533;i&#65533;&#65533;(y&#65533;&#65533;&#65533;&#65533;&#65533;I&#65533;_&#65533;&#65533;*&#65533;X&#65533;&#65533;&#65533;)&#65533;&#1494;&#65533;&#65533;&#65533;f&#65533;&#65533;&#65533;&#65533;&#65533;&#65533; 
&#65533;&#65533;&#65533;0&&#65533;@x&#65533;&#65533;&#65533;	&#65533;&#65533;&#65533;   CJ CJ&#65533;H* &#65533;   9
&#65533;63>T&#65533;&#65533;Y;su&#65533;I&#65533;&#65533;9&#65533;&#65533;	&#65533;^
&#65533;&#65533;9&#65533;&#65533;&#1509;&#65533;i&#65533;&#824;|&#65533;Y&#65533;h)"&#65533;i|&#65533;&#65533;P&#65533;*j&#65533; h&#65533;&#65533;&#65533;C: J&#1703;&#65533;&#65533;K&#65533;I&#679;I:&#65533;G&#65533;&#65533;&#65533;	
&#65533; ;&#65533;&#65533;ne3&#65533;/&#65533;&#65533;&#65533;&#65533;&#65533;&#65533;y&#65533; Z&#65533;&#65533;&#65533;&#65533;1&#65533;&#65533;&#65533;&#65533;&#65533;z&#65533;&#65533;&#65533;u&#65533;&#65533;K&#65533;&#65533;&#65533;&#65533;p&#65533;&#65533;&#65533;fAZ&#65533;IJ&#65533; &#65533;`&#65533;H&#65533;&#65533;JJ&#65533;&#65533;:&#65533;@&#65533;|&#679;C&#65533; n&#65533;q&#65533;&#65533;&#65533;&#65533;q&#65533;rz&#65533;&#65533;&#65533;I&#65533;&#65533;&#65533;&#65533;&#65533;)&#65533;&#65533;P&#65533;&#65533;
0J&#65533;&#65533;&#65533;7D)&#65533;u
&#65533;J&#65533;J&#65533;&#1067;&#65533;z&#65533;&#65533;Z&#65533;}&#65533;&#65533;&#65533;&#65533;&#65533;&#1707;&#65533;J&#65533;&#65533;z&#65533;&#65533;&#65533;u&#65533;&#65533;}&#65533;&#65533;}c&#65533;
|&#65533;&#65533;_&#65533;&#65533;&#65533;&#65533;>&#65533;&#65533;&#65533;&#65533;&#65533;&#65533;	&#65533;&#168;&#65533;&#65533;&#65533;*Z&#65533;&#65533;'>*&#65533;&#65533;&#65533;&#65533;&#1700;G&#1700;&#65533;J&#65533;&#65533;&#686;&#65533;&#1703;!&#65533;&#65533;&#65533;&#43655;j&#65533;&#65533;&#65533;&#65533;&#65533;jy&#65533;C&#65533;6&#65533;&#65533;_&#65533;&#65533;F&#65533;&#65533;&#65533;&#1694;&#65533;g&#670;&#65533;(&#65533;&#65533;0&#65533;&#65533;&#65533;&#65533;&#65533;)y&#65533;8&#65533;AQ&#65533;&#65533;&#1056;&#65533; &#65533;*&#65533;&#65533;&#65533;K&#65533;&#65533;Z&#65533;&#750;G&#65533;&#65533;&#65533;&#65533;H&#65533;&#65533;&#65533;&#65533;&#65533;&#65533;&#65533;&#65533;&#65533;&#65533; &#65533;&#65533;&#961903;&#65533; &#65533;}d&#65533;&#65533;&#65533;&#65533;b&#65533;&#65533;&#65533;&#65533;&#65533;&#1633;&#65533;9"&#65533;j&#65533;&#65533;&#65533;&#272;&#65533;&#65533;J&#65533;;)+
&#6836;&#65533;:&#65533;G:&#65533;QK&#65533;d&#65533;&#65533;&#65533;&#65533;&#65533; &#65533;&#65533;&#65533;&#65533;W&#65533;$[&#65533;&#65533;:&#65533;Gj&#65533;N&#1784;e;&#65533;&#65533;&#65533; `&#65533;
x&#65533;&#65533;&#65533;6&#65533;P&#1300;&#65533;&#65533;
&#65533;8&#755;&#65533;&#65533;&#65533;&#65533;&#65533;&#65533;@&#65533;

&#65533;&#65533;&#65533;&#65533;|&#689;{&#65533;Y&#65533;&#65533;&#65533;&#65533;&#65533;&#65533;&#757;&#65533;&#1785;&#65533;&#65533;&#65533;Y;&#65533;&#65533;&#48714;&#65533;&#65533;&#65533;[&#65533;&#65533;&#65533;h&#65533;&#65533;&#65533;&#65533;&#65533;b&#65533;3C&#65533;&#65533;&#65533;&#65533;G&#65533;&#65533;)&#65533;&#65533;&#65533;QGAQ&#65533;&#65533;&#65533;&#65533;&#65533;&#761;~&#65533;&#65533;&#65533;K&#65533;&#65533;k&#65533;&#65533;&#65533;&#65533;&#65533;{&#65533;&#65533;&#65533;&#65533;&#65533;;&#65533;&#65533;&#65533;&#65533;&#65533;&#65533;&#65533;&#1774;&#65533;j&#65533;&#65533;&#65533;&#65533;&#65533;&#1791;(+ &#65533;K&#65533;&#65533;&#65533;U&#65533;&#65533;&#65533;&#65533;&#65533;&#65533;&#65533;&#65533;r&#65533;?Z&#65533;&#65533;:&#65533;H&#699;&#65533;&#48849;;&#65533;&#65533;j&#65533;f&#65533;&#65533;&#65533;&#65533;&#65533;{&#65533;f+&#65533;&#65533;&#65533;&#65533;&#65533;&#767;&#65533;&#65533;&#65533;'&#65533;&#65533;&#65533;j&#65533;0 0&#65533;U&#65533;&#65533;&#65533;&#743;&#65533;"&#1403;&#65533;&#65533;&#65533;&#1594;&#65533;Ku)"&#65533;J{&#65533;{j&#65533;&#65533;&#65533;&#65533;&#65533;&[&#65533;&#65533;&#65533;&#65533;&#65533;&#65533;&#65533;&#65533;K&#65533;e&#1781;&#65533;&#44399;&#65533;&#65533;U&#65533;&#65533;&#65533;&#1777;)&#65533;|&#65533;&#65533;1<&#65533;&#65533;1&#65533;&#65533;&#65533;&#65533;&#65533;&#65533;&#65533;&#65533;&#65533;3&#65533;ra=&#65533;&#65533;*)&#65533;&#65533;j&#65533;O&#65533;&#65533;P&#1787;,\&#65533;X&#65533;&#65533;&#65533;&#757;S;&#65533;&#65533;&#65533;&#65533;&#65533;[&#65533;U&#65533;&#65533;,&#65533;V{&#366;:&#65533;&#65533;&#65533;&#65533;&#65533;&#48407;|&#65533;1&#804;1< M&#65533;&#65533;d&#65533;\rjr6N&#65533; Q&#65533;x;:&#65533;uJ&#65533;e&#1848;&#65533;+&#65533;P&#65533;&#65533;&#65533;[&#65533;&#65533;&#693;X{&#65533;ek&#65533;(&#65533;&#65533;&#65533;;&#65533;&#65533;k&#65533;&#65533;&#65533;&#65533;&#65533;&#65533;&#65533;O&#65533;&#65533;&#65533;e&#65533;&#65533;&#65533;< l&#65533;&#263;&#1744;&#65533;&#65533;MY&#65533;c&#65533;&#65533; &#65533;&#65533;J&#65533;QK&#65533;&#65533;Z&#65533;&#65533;&#65533;&#65533;OL&#186;&#65533;&#65533;&#65533;N|&#224;l&#65533;+&#65533;&#65533;&#65533;&#65533;&#188;&#65533;&#65533;&#65533;&#65533;&#185;z&#137;&#65533;&#65533;&#65533;&#65533; j&#65533;&#65533;\&#65533;&#65533;5&#65533;4C&#65533;Pr&#65533;&#65533;V&#65533;&#65533;&#65533;<&#65533;&#65533;,&#65533;&#65533;&#45010;k&#65533;&#299;&#943;&#65533;&#65533;&#65533;k&#65533;&#65533;K&#65533;&#65533;K&#65533;&#65533;&#65533;T&#968;&#65533;&#65533;&#65533;k&#772;|&#65533;&#65533;&#65533;&#605;&#65533;&#65533;&#65533;&#65533;&#65533;&#65533;&#65533;&#65533;&#65533;&#65533;&#65533;;vH&#65533;$m&#65533;V&#65533;&#65533;&#65533;&#65533;&#65533;&#65533;&#65533;&#65533;&#65533;&#65533;&#65533;&#65533;&#65533;&#65533;&#983;l&#65533;[&#65533;&#65533;$<&#65533;&#65533;&#65533;a&#65533;&#65533;M&#65533;&#65533;}|&#65533;&#65533;&#740;&#65533;&#804;j&#65533;&#65533;/L&#65533;QRc&#65533;&#65533;=|&#65533;&#65533;x&#65533;&#65533;&#65533;&#65533;&#65533;&#65533;&#65533;&#65533;&#65533;&#65533;&#65533;&#65533;&#65533;&#65533;o- &#65533;&#747;&#65533;,&#65533;&#65533;&#760;&#65533;&#65533;&#65533;H&#65533;&#65533;N&#65533;&#65533;E]&#65533;&#65533;&#65533;&#65533;&#65533;b&#65533;&#65533;]&#65533;Z&#65533;&#65533;1&#65533;&#65533;&#65533;&#65533;&#65533;Q&#1673;&#65533;&#65533;@&#65533;y&#65533;!&#65533;&#65533;&#65533;&#65533;&#65533;&#65533;&#65533;|&#65533;:&#65533;&#1435;-&#65533;.&#65533;&#65533;&#65533;
&#65533;&#65533;&#65533;w&#65533;&#1429;[&#65533;&#65533;&#988;-&#65533;]&#326;M&#65533;&#65533;&#65533;&#65533;X&#65533;&#65533;-&#65533;&#65533;&#1239;&#65533;&#65533;&#65533;V&#65533;
&#65533;&#65533; 
9A&#65533;Z\&#65533;x&#65533;&#65533;N&#1852;N&#65533;&#1648;&#65533;&#65533;&#65533;&#65533;&#172;&#1408;&#65533;h&#972;&#65533;&#65533;&#65533;&#65533;&#65533;I&#1700;&#65533;&#65533;}&#65533;$<&#65533;\&#65533;&#1374;&#65533;&#65533;i=&#65533;7B&#65533;&#65533;b&#65533; &#65533;&#65533;uj@J&#65533;@&#65533;}.&#65533;&#65533;&#65533;;&#65533;v&#65533;&#65533;J&#65533;&#65533;N&#65533;&#324;&#65533;&#1103;&#65533;&#65533;&#65533;K&#65533;&&#65533;&#65533;&#65533;l&#65533;&#429;&#65533;P}&#65533;&#65533;&#65533;&#65533;&#1780;`&#65533;&#65533;&#65533;&#48924;< &#65533;&#65533; ,t&#65533;@h`&#65533;&#65533;&#65533;&#65533;ap)&#65533;&#65533;&#556;&#528;&#65533;&#65533;&#65533;&#65533;}M&#65533;&#65533;&#65533;&#65533;L&#65533;&#65533; &#65533;r&#65533; wm&#65533;#&#1895;S&#65533;&#670;{&#65533;&#65533;&#65533;:&#65533;&#65533;Y-&#65533;O=&#398;&#65533;&#1180;&#65533;&#65533;&#1613;&#65533;&#65533;&#65533;&#65533; &#65533;k&#65533;y&#65533;&#65533;_ &#65533;!
&#65533;|&#65533;&#65533;&#65533;&#65533;O&#65533;&#65533;&#65533;&#65533;C&#65533;&#65533;&#65533;<&#65533;_~&#65533;M&#65533;&#65533;&#65533;&#65533;&#65533;]&#65533;d&#65533;&#1847;\&#65533;&#65533;Lj&#65533;&#65533;&#921;-&#65533;&#65533;&#65533;[&#65533;!&#65533;&#65533;&#65533;^h&#65533;&#65533;&#65533;a&#65533;&#65533;
&#65533;:&#65533;d&#65533;&#65533;&#65533;&#65533;E&#65533;&#65533;`&#47843;m&#65533;G&#65533;&#65533;S&#65533;&#65533;&#65533;+&#65533;!]&#65533;&#65533;&#65533;y&#784;&#65533;&#65533;U&#65533;&#577;J&#65533;&#65533;\&#65533;G&#65533;&#65533;&#65533;&#65533;d&#59842;&#65533;p&#65533;PVj &#65533;&#20666;d&#65533;&#65533;&#65533;&#65533;&#65533;&#65533;&#65533;V&#65533;&#65533;&#65533;&#65533;&#65533;&#65533;&#65533;&#1257;&#65533;&#65533;'&#65533;&#65533;&#65533;&#65533;&#65533;&#65533;&#65533;&#65533;&#2012;k&#65533;&#65533;z&#65533;.&#65533;&#65533;&#65533;:&#65533;&#65533;&#65533;&#65533;&#65533;<&#65533;Qu&#65533;^&#65533;&#65533;6&#65533;^`&#65533;&#65533;&#65533;&#65533;&#65533;&#65533;&#381;&#65533;&#65533;&#65533;]&#65533;&#65533;|&#65533;.&#65533;&#1344;&#65533;&#65533;&#65533;&#65533;D
&#65533;&#65533;&#65533;&#65533;&#65533;&#1668;=&#65533;&#65533;&#65533;&#65533;&#65533;&#65533;&#65533;&#1497;{&#65533;&#65533;u&#65533;&#59883;&#65533;"!
 &#65533;&#65533;.&#65533;j&#65533;&#65533;\&#65533;A&#65533;&#65533;&#65533;&#65533;&#65533;&#65533;a&#65533;&#65533;=&#65533;&#65533;n&#65533;&#65533;&#65533;&#65533;a,&#65533;(&#65533;&#65533;&#65533;&#65533;Z&#65533;&#65533;&#1550;&#65533;d&#65533; T&#65533;&#65533;&#65533;9&#1441;8
 ;&#65533;q&#65533;G&#65533;&#65533;z&#65533;&#65533;&#65533;<&#65533;)&#65533;z&#65533;&#65533;&#65533;&#65533;1&#65533;&#65533;&#65533;&#65533;!&#65533;&#12286;&#65533;}&#65533;7|&#65533;&#65533;&#65533;5N&#65533;&#65533;pL&#65533;Y?$Q	&#65533;&#65533;&#65533;&#65533;&#65533;&#65533;&#65533;&#65533;&#65533;"&#65533;&#65533;8N&#65533;&#65533;N&#65533;/^&#65533;&#65533;&#65533;Im&#155;&#65533;&#65533;&#65533;&#65533;&#65533;&#65533;&#65533;&#65533;&#65533;u&#65533;0&#65533;x[?&#65533;U:&&#65533;&#65533; &#65533;&#65533;&#65533;&#65533;*^&#65533;~&#65533;&#65533;E&#65533;&#65533;!&#65533;&#65533;O\&#65533;
&#65533;&#65533;&#65533;m&#65533;&#396;&#65533;&&#2030;&#65533;&#65533;&#990;&#65533;&#65533;i&#65533;&#65533;_&#65533;T&#65533;&#65533;&#65533;U&#65533;i&#65533;
&#65533;&#65533; &#65533;&#65533;&#65533;.&#65533;&#65533;&#65533;&#65533;t&#65533;'&#65533;&#65533;}&#65533;&#65533;k&#65533;&#65533;&#65533;&#65533;X;&#65533;&#65533;&#65533;&#65533;&#65533;,&#65533;&#65533;J&#65533;&#1590;&#65533;&#65533;K&#65533;&#65533;_&#65533;Q&#65533;p&#65533;&#1763;jc&#65533;
&#65533;Z&#65533;!&#65533;&#65533;J&#65533;M&#65533;}&#1775;&#65533;&#65533;&#1983;&#65533; &#65533;&#51391;&#65533;&#65533;&#65533;&#1467;&#65533;&#65533;&#65533;&#65533;&#65533;*&#65533;L&#65533;-&#65533;,&#65533;&#2045;&#65533;T&#65533;a=&#65533;8e8I&#1186;G&#65533;X @&#65533;&#65533;&#65533;&#65533;&#65533;&#65533;aC&#65533;)Z&#65533;X1&#65533;&#203;6Bt&#65533;&#65533;I&#65533;)f$&#65533;&#65533;"&#648;;V&#65533;9R&#65533;&#407;9]n&#65533;3gO&#65533; K. `R &#65533;&#65533; &#65533;"&#65533;&#65533;$&#743;Q#&#65533;&#65533;&#65533;UM&#65533;D#F&#65533;Ea&#334;%[6&#65533;#&#65533;b&#65533;&#65533;&#65533;(&#65533;&#65533;H6&#65533;B&#65533;&#65533;&#1253;&#1115;R&#65533;&#65533;]&#65533;2&#65533;L&#65533;37&#65533;Z&#65533; P&#65533;&#65533;&#65533;&#65533;&#2010;&#65533;&#65533;R&#65533;8)&#1382;Hq&#65533;&#544;)d&#65533;&#65533;g*6l&#65533;&#65533;#&#65533;k&#65533;tc&#65533;&#65533;&#65533;k&#65533;:&#65533;0%&#65533;&#65533;&#65533;3&#65533;$}spK&#65533;r&#65533;&#65533;&#65533;O&#454;&#65533;&#65533;&#65533;Y&#65533;f&#65533;&#65533;'/&#65533;&#65533;&#65533;&#65533;^&#65533;L&#65533;v*&#65533;8&#2041;&#65533;&#65533;&#65533;F&#65533;L6&#65533;&#1455;&#1359;M&#65533;Fv&#65533;&#1690;r&#65533;&#65533;.T&#65533;&#65533;&#65533;&#65533;&#65533;/&#1636;&#65533;v&#65533;:&#65533;^&#65533;3&#65533;d*N&#65533;&#65533; &#65533;&#65533;2&#65533;&#65533;&#65533;&#65533;+\,&#65533;&#31266;,&#65533;&#65533;
C&#65533;2&#65533;rk&#65533;&#65533;&#65533;R&#253;&#65533;n&#65533;D5p*&#65533;:&#65533;&#65533;#&#65533;~&#65533;m%&#65533;&#65533;&#65533;&#65533;&#65533;&#65533;&#65533;&#65533;n/&#65533;R&#65533;A&#65533;k&#807;&#65533;0&#65533;N&#65533;&#62388;&#766;&#65533;&#65533;S0F-&#65533;d&#65533;En&#65533;D,It&#65533;&#65533;P&#65533;
Z&#65533;,s&#65533;
s&#65533;&#65533;&#65533;&#65533;lj4&#65533;v&#65533;#5J&#65533;2&#65533;&#720;&#65533;&#214;{L<&#65533;&#65533;\.&#65533;A&#65533;&#65533;B<&#65533;+&#65533;&#65533;&#65533;43&#65533;&#65533;L@dM&#65533;.&#65533;$L1&#65533;$(3&#65533;&#65533;GA&#65533;&#65533;&#65533;rJo&#1709;8&#65533;p+&#65533;&#65533;&#65533;&#65533;&#65533;&#65533;?&#65533;c&#65533;VB&#65533;2&#65533;&#65533;&#1837;M)&#65533;&#65533;&#1057;&#65533;&#266;T&#65533;&#65533;&#1064;&#65533;&#1200;0&#65533;t 6f&#65533;EZZ&#65533;&#703;&#65533;&#65533;cs&#65533;&#65533;z{1U$k2p1r&#65533;&#65533;5&#65533;&#65533;&#65533; -&#65533;&#65533;PB&#65533;&#65533;&#65533;&#65533;&#65533;D&#65533;&#65533;&#65533;"&#65533;X&#65533;&#65533;DCf&#65533;b&&#65533;&#65533;f1&#65533;&#65533;_&#65533;&#1875;&#65533;'I&#65533;F&#65533;
&#65533;7V&#65533;rd&#65533;&#65533;Y'"&#65533;P7l&#65533;&#65533;&#65533;&#65533;&#65533;*&#65533;&#65533;^'&#65533;&#65533;}&#65533;&#65533;&#65533;&k&#65533;LA4&#65533;`&#872;&#65533;(&#65533;&#65533;&#65533;v&#65533;&\	X';&#65533;O&#65533;&#65533;&#65533;&#65533;{%r&#65533;&#65533;&#65533;&#65533;c&#65533;6&#65533;&#65533;&#65533;&#65533;oeh&#65533;&#65533;w&#65533;L&#65533;&#65533;&#65533;D4&#65533;&#65533;y,&#65533;&#65533;&#65533;fi&#65533;=&#65533;Bu-\0\&#65533;&#65533;&#65533;K&#618;U&#23400;q&#65533;&#645;[&#65533;&#65533;&#1940;
?nj&#65533;&#65533;&#65533;O&#65533;Zr/&#65533;&#65533;dI\&#948;&#65533;&#65533;&#65533;%6&#65533;&#1566;&#65533;q&#65533;qe&#65533;p&#65533;&#65533;&#65533;&#65533;0&#65533;&#65533;&#65533;&#65533;&#65533;&#65533;o&#65533;&#65533;&#65533;&#65533;&#65533;&#65533;&#65533;" &#65533;^u&#65533;&#65533;&#65533;&#65533;&#65533;!${&#65533;&#65533;_F#&#65533;&#65533;&#65533;&#1724;f&#65533;Za&#65533;&#65533;&#65533;&#341;&#65533;&#65533;v&#65533;&#65533;&#65533;b&#65533;u%2&#1591;&#65533;&#65533;&#65533;&#65533;T&#65533;5=&#65533;oq&#65533;3i=&#65533;&#65533;&#65533;&#388;&#245;&#1929;&#154;&#65533;&#2029;X[&#65533;&#65533;W&#65533;&#65533;&#65533;o&#65533;s1j{&#65533;&#65533;&#65533;\&#65533;&&#65533;&#65533;u&#65533;J&#65533;"N&#65533;b&#65533;Z&#65533;wp&#65533;&#65533;&#65533;6&#65533;&I,&#65533;S[&#65533;s&#65533;&#65533;&#65533;!&#65533;`&#65533;&#65533;&#65533;sB&#65533;>YY&#65533;qS&#65533;S&#65533;Ph&#65533;(NzT&#65533;&#65533;n&#287;&#65533;	ki&#65533;N&#65533;&#65533;R&#65533;.a&#65533;D&#65533;&#65533;&#65533;/4&#65533;-^&#65533;$Rq&#65533;&#65533;i&#65533;@&#65533;st&#65533;&#65533;u&#65533;&#65533;TZ&#65533;Z&#65533;R&#65533;CRduB&#65533;&#65533;GCyL9k&#541;,&#128;L&#65533;o&#65533;&#65533;&#65533;&#65533;&#65533;&#65533;&#65533;e%&#65533;&#65533;JE&#65533;)&#65533;&#65533;z=&#65533;&#65533;&#65533;v&#1372;&#65533;&#65533;&#65533;;&#65533;&#65533;&#65533;p&#1384;+&#65533;b&#65533;aPh%&#65533;d&#65533;)&#65533;&#65533;IXPD&#65533;&#65533;&#65533;e&#65533;#e&#65533;&#65533;'~&#65533;9$U&#65533;J&#65533;E&#65533;&#65533;0M}&#65533;b&#65533;H&#22563;&#65533;-&#65533;&#65533;&#65533;&#65533;,s&#65533;&#65533;A&#65533;b&#65533;2&#65533;@&#65533;&#65533;&#65533;&#65533;&#65533;&#65533;&#65533;&#65533;&#65533;~&#65533;!e9&#65533;&#65533;\&#65533;&#65533;&#65533;&#65533;&#65533;~&#65533;$&#65533;%(&#65533;S&#65533;tUNA58&#65533;&#65533;V&#65533;&#65533;&#65533;&#65533;&#65533;D&#65533;&#65533;&#65533;&#603;&#65533;=d 0&#65533;&k7&#65533;gN&#65533;C&#65533;\M&#65533;&#364;&#65533;&#65533;&#65533;&#65533;&#65533;U2fE6&#65533;wp{&#65533;&#65533;'&#901;&#65533;O&#65533;&#65533;Z]31&#65533;&#65533;&#65533;s&#65533;"&#65533;%S&#1373;&#65533;&#65533;rHo&#65533;'?&#65533;&#65533;5&#65533;1 &#65533;&#65533;&#65533;.,&#30595;Z&#65533;_&#65533;&#65533;&#65533;i&#65533;&#65533;&#65533;`L[N*_&#65533;2&&#65533;&#65533;&#65533;3e)&#65533;&#65533;9&#65533;yY&#65533;2D;&#1325;&#65533;&#65533;&#65533;&#65533;o&#65533;&#1169;K&#65533;&#65533;qJ&#65533;&#65533;&#65533;&#65533;&#65533;&#65533;S/9&#65533;=BH$&#65533;&#65533;&#65533;&#65533;&#65533;&#65533;#&#65533;&#65533;&#65533;-&#65533;X=2&#33875;,i&#1280;&#39633;
 [H&#65533;&#65533;&#65533;&#65533;c&#65533;4&#65533;&#65533;C&#65533;A&&#65533;&#65533;&#65533;&#65533;~e X&#65533;&#1338;&#65533;&#65533;E&#65533;U&#65533;&#65533;R&#65533;&#65533;&#65533;]h&#65533;=&#65533;&#65533;&#65533;*&#65533;&#1162;&#65533;V&#65533;&#65533;e&#65533;&#65533;&#65533;&#1907;&#65533;#&#65533;E&#65533;&#65533;OM"i7&#65533;&#65533;&#65533;&#65533;Z&#65533;&#65533;f&#65533;&#65533;[&#65533;&&#65533;R&#65533;&#65533;&#65533;&#65533;d&#65533;&#65533;&#44695;5m&#65533;?&#65533;+aQzO
&#65533;6&#65533;&#65533;"&#65533;&#65533;&#65533;&#65533;W&#65533;&#65533;&#65533;'&#65533;&#65533;&#65533;i'8E&#65533;&#65533;&#65533;&#65533;
&#65533;&#65533;{&#65533;&#65533;&#65533;&#65533;,FzdQ&#65533;$&#1894;&#65533;&#65533;T&#65533;e&#65533;F}&#65533;2&#65533;K&#65533;&#65533;e]&#65533;HF&#65533;B&#65533;&#65533;/q3dK&#65533;&#65533;&#65533;}&#65533;S#&#65533;&#65533;\&#65533;&#65533;Z3&#65533;%/&#65533;&#65533;&#65533;#&#65533;&#612;S&#65533;&#65533;	&#65533;M&#65533;x7(&#65533;4&#65533;v&#65533;`jK&#65533;_v&#65533;&#65533;(&#65533;&#65533;&#65533;`a&#65533;Eo&#65533;0&#65533;y&#65533;&#65533;&#966;&#65533;&#65533;+&#65533;{2&#65533;&#65533;&#65533;&#65533;Xa&#65533;&#65533;&#302;&#65533;\&#65533;&#65533;`da"&#65533;&#65533;&#65533;&#65533;&#65533;{ &#65533;m&#65533;}&#65533;C&#65533;&#65533;LB&#65533;&#771;&#65533;&#65533;&#1214;&#65533;&#65533;!&#65533;&#65533;$&#65533;x&#65533;Rcj&#65533;&#65533;&#65533;&#65533;&#65533;">y&#65533;2&#65533;l&#65533;&#65533;$&#65533;&#65533;K5&#65533;X-&#1668;xT&#65533;&#65533;5k&#65533;&#65533;I&#813;&#65533;&#65533;&#65533;&#65533;&#65533;{&#65533;1&#65533;&#65533; &#65533;6&#65533;&#65533;&#65533;t&#65533;&#65533;&#65533;&#65533;&#290;&#65533;&#65533;*&#65533;&#65533;i&#65533;&#65533;&#65533;&#65533;&#65533;ff&#65533;&#65533;&#493;86,&#65533;(&#65533;
&#65533;+8&#65533;&#65533;a&#65533;;Yod&#65533;&#65533;&#65533;&#65533;R#&#65533;&#1100;m&#65533;&#65533;>&#65533;N&#65533;&#65533;`],R"&#65533;f;&#65533;&#1237;&#65533;&#65533;R~&#65533;&#65533;&#65533;)&#65533;&#65533;&#65533;`&:8YW&#716;&#1010;&#65533;&#65533;X&#1904;U&#65533;&#1583;&#65533;(&#65533;^&#65533;n&#65533;&#65533;{^Y&#65533;^&#1369;cb:"&#65533;>&#666;&#65533;&#65533;&#65533;JG&#65533;>&#65533;^
&#65533;D>&#65533;i&#65533;&#1768;&#65533;q&#65533;y&#65533;$&#65533;x&#65533;&#65533;Gd"X&#65533;&#65533;&#65533;&#65533;&#65533; &#211;&#65533;&&#65533;V&#65533;+&#65533;*&#65533;%&#65533;!&#65533;&C&#65533;&#65533;&#65533;9&#65533;f&#65533;&#65533;oS&#65533;&#65533;0 &#65533;&#65533;EN2&#65533;&#65533; i"&#65533;75&#65533;O8?&#65533;&#65533;!&#65533;	&#65533;&#65533;R&#65533;O&#591;&#65533;&#65533;.i&#65533;&#65533;D&#65533;a&#65533;&#65533;#?{Q&#65533;&#65533;&#65533;#&#65533;&#65533;3iL;m*&#65533;&#65533;vv`&#65533;&#65533;J(&#65533;[&#65533;O&#65533;Q8&#657;&#65533;&#65533;&#65533;f/k&#65533;d"l&#65533;&#65533;&#65533;$&#65533;1&#65533;&#65533;s&#65533;D-&#65533;9I:&#65533;&#65533;&#65533;&#65533;&#20206;&#65533;2&#65533;2&#65533;&#65533;&#65533;&#65533;&#65533;&#65533;o&#65533;W&#65533;a&#65533;&#453;&#65533;&#65533;&#65533;&#65533;&#65533;&#65533;sw7&#65533;ZX&#65533;tJ&#65533;&#65533;\D&#65533;&#65533;&#65533;&#65533;Y&#65533;&#65533;6&#65533;&#65533;&#65533;&#65533;&#65533;Wq&#65533;&#1873;w&#65533;&#65533;&#65533;&#65533;]&#525;X~gB&#65533;&#65533;QB&#65533;[IK&#65533;r&#877;&#65533;&#65533;4M&#65533;cgAL&#65533;m&#65533;&#65533;&#65533;eO&#65533;&#65533;&#33467;X&#65533;&#65533;I&#65533;&#65533;&#65533;X&#1930;&#65533;\&#65533;&#65533;&#65533;VwF&#65533;y3&#65533;&#65533;(&#65533;&#65533;&#65533;&#65533;&#65533;&#65533;&#65533;3&#65533;&#65533;z&#65533;b&#65533;&#65533;2&#65533;&#65533;&#65533;&#65533;&#65533;r&#65533;y&#65533;&#65533;K#&#65533;J;&#65533; &#65533;&#45745;1+&#65533;	&#65533;&#65533;&#65533;&#65533;&#65533;b&#65533;&#65533;&#65533;ZLA+&#65533;2&#65533;&#65533;&#1559;&#65533;&#65533;/&#65533;&&#65533;Q&#65533;&#65533;KA29&#65533;&#65533;/@&#1629;&#1562;&#65533;&#65533;r&#65533;w
/W&#65533;*&#65533;R&#65533;	&#65533;&#65533;&#65533;&#65533;&#65533;x&#65533;&#65533;r6&#65533;&#65533;&#65533;&#65533;;&#65533;&#65533;&#601;&#65533;&#1987;2&#65533;ry:&#65533;@&#65533;2&#65533;&#65533;=4&#65533;&#65533;9&#65533;&#65533;z&#65533;@&#65533;&#65533;c7	&#1338;wj&#65533;&#65533;&#65533;8
&#65533;q&#65533;&#65533;E.&#65533;@&#65533;"

&#65533;&#65533;!&#65533;;'&#65533;&#65533;&#65533;&#65533;/&#65533;2&#65533;` &#65533;+&#65533;&#779;c[33&#829;&#65533;c1#&#65533;&#463979;s&#65533;&#537;&#65533;5;"BI2&#65533;h&#65533;&#65533;&#65533;u&#690;@
DBb&#65533;&#65533;3r$&#65533;	&#65533;{&#65533;&#1729; (&#65533;.b&#65533;"^&#65533;0&#65533;&#65533;=&#1811;&#65533;s&#65533;P/&#65533;*&#65533;&#65533;B2#D:&#65533;&#65533;DB, &#65533;&#65533;`&#65533;&#65533;&#65533;a;&#65533;f&#65533;&#65533;&#65533;CJ&#65533;&#65533;&#1037;&#65533;H&#65533;&&#659;@&#65533;q&#65533;
&#65533;%&#65533;&#65533;&#65533;E&#65533;&#65533;&#65533;H&#65533;_&#65533;/&#65533;!&#65533;e2!u&#65533;{&#65533;2&#65533;vB?&#65533;&#65533;!HjuZ&#65533;V&#65533;7&#65533;&#65533;&#65533;TD&#188;5&#65533;+B4&#65533; 1&#65533;`&#65533;&#65533;&#65533;&#65533;IqCM$?&#65533;&#65533;s&#65533;&#65533;&#1659;&#65533;&#65533;4&#65533;@&#65533;&#65533;&#65533;3&#65533;&#65533;t3&#65533;&#65533;9&#65533;&#65533;11&#65533;&#65533;c&#65533;W&#65533;&#65533;&#65533;&#65533;+
&#65533;&#65533; &#65533;=&#732;qS2&#65533;b&#65533;`&#65533;0&#65533;/&#65533;8&#65533;&#65533; &#65533;&#65533;&#65533;&#65533;^3&#65533;&#65533;b&#65533;>|&#65533;&#65533;&#65533;&#65533;S&#65533;&#65533;F&#65533;&#65533;T&#65533;C&#10360;&#65533;|5&#65533;&#65533;I&#65533;&#65533;&#65533;R&#1137;&#65533;I&#65533;=&#65533;1&#65533;$1&#65533;8&#65533;$&#65533;&#65533;&#65533;&#65533;U&#65533;&#65533;B&#65533;&#65533;&#65533;K&#65533;i&#65533;&#65533;&#65533;y&#65533;&#65533;<&#65533;8JP&#1648;#1&#65533;Jq&#65533;>&#65533;&#65533;&#65533;N\&#65533;s&#65533;&#65533;&#65533;&#65533;L&#65533;&#65533;y&#65533;DC&#65533;l&#65533;&#65533;}&#65533;3p&#65533;<&#65533;C&#65533;&#65533;2)-&#65533;4&#65533;&#65533;&#299;b&#65533;&#65533;X&#65533;&#65533;[&#65533;o&#65533;
&#65533;&#65533;%L&#65533;@&#65533;a&#65533;&#65533;)&#65533;&#65533;S)&#65533;a7&#1057;&#65533;&#65533;&#65533;'&#65533;H&#65533;&#65533;K &#65533;&#65533;S&#65533;xy&#65533;&#65533;0n<!P\E&#1236;&#65533;&#65533;&#1568;M =Q&#65533;&#65533;&#65533;&#65533;&#65533;&#16100;&#1825;&#226;y&#1338;&#65533;&#65533;c$&#65533;&#65533;&#65533;&#65533;:!&#65533;&#314;&#65533;r&#65533;&#986;&#65533;&#65533;i7 &#65533;&#65533;&#65533;k&#65533;&#65533;&#65533;&#65533;9
=7\"&#65533;\&#65533;&#65533;&#1291;D&#65533;&#213;_Pp&#65533;A&#65533;{&#65533;n&#65533;(@4&#65533;&#65533;1E&#65533;&#65533;&&#65533;j&#65533;&#65533;&#65533;Hy&#65533;*&#65533;&#65533;&#168;&#65533; &#65533;&#65533;&#65533;&#35128;&#65533;#=&#65533;&#1738;&#65533;K>&#65533;#&#65533;:&#65533;+TY&#65533;&#65533;|&#65533;[&#65533;&#65533;P_*&#65533;C&#65533;&#65533;c&#65533;&#65533;&#65533;yA&#65533;&#65533;&#65533;&#65533;9&#65533;e&#65533;&#65533;8&#65533;&#65533;&#65533;
&#65533;t&#65533;E&#575;&#65533;h&#65533;&#65533;&#65533;&#65533;&#65533;$&#65533;&#65533;t&#65533;&#65533;"&#65533;&#65533;&#65533;&#65533;&#65533;&#65533;1Qk&#65533;CS!M&#1145;:&#65533;&#65533;M&#65533;&#65533;&#65533;l.&#152;C&#65533;&#65533;P#ER&#65533;&#65533;&#65533;&#65533;?$&#65533;&#65533;&#65533;&#65533;&#65533;&&#65533;&#65533;&#514;&#65533;(l&#65533;B{dF&#65533;2&#65533;&#65533;&#65533;&#65533;&#65533;tA&#65533;&#65533;=q,,L,0&#65533;0&#65533;I&#530;+&#65533;K&#65533;&#65533;4&#65533;&#65533;Z&#931;&#65533;(Ct&#65533;*&#65533;%9Pe&#65533;'&#65533;&#65533;>&#65533;&#65533;&#65533;&#1064;&#65533;&#65533; 4+5hT&#65533;&#65533;&#193;&#65533;&#65533;&#65533;&#1232;t&#65533;]s&#65533;&#65533;@&#65533;TZ&#65533;U&#65533;)&#65533;&#638;t:&#65533;&#65533; &#65533;&#65533;R;&#426;.&#65533;!&#65533;&#65533;&#65533;E&#65533;&#65533;&#65533;&#1504;U&#65533;&#65533;&#65533;&#65533;&#65533;&&#65533;&#65533;"&#65533;x&#65533;&#1258;&#65533;&#65533;&#65533;zr&#65533;C&#65533;S&#65533;{?&#65533;q&#65533;V&#65533;A&#65533;|7&#65533;D&#65533;f&#65533;W|9&#65533;t	&#65533;&#65533;&&#65533;ku&#65533;&#65533;&#65533;&#1469;#&#65533;G|&#65533;&#65533;&#65533;( 2Dd23&#65533;&#65533;&#65533;i&#65533;&#65533;&#65533;H\&#65533;&#65533;2&#65533;&#65533;&#65533;&#65533;l|&#65533;8K&#65533;d&#65533;9&#65533;`&#65533;&#65533;VQjMf&#65533;W&#65533;&#65533;L&#65533;&#65533;-&#65533;*&#65533;9&#65533;&#65533;&#65533;&#65533;i4&#65533;&#65533;BQ&#65533;&#65533;o*&#65533;hM&#65533;&#65533;-N&#65533; D-&#65533;&#65533;-w]&#65533;"G&#65533;&#65533;~&#65533;&#65533;`&#65533;8&#65533;k&#462;$&#65533;]&#65533;&#65533;V@%Pf&#817;PY)&#65533;&#65533;{&#65533;'&#65533;3&#65533;R&#65533;&#65533;W:&#65533;&#65533;&#1767;&#65533;&#65533;&#65533;K&#65533;R&#65533;&#65533; L&#65533;&#65533;&#292;&#65533;5&#65533;&#65533;&#1883;&#65533;&#65533;&#65533;r&#65533;'&#65533;I&#65533;&#65533;BOA&#65533;&#65533;[&#65533;q?&#65533;C&#65533;&#65533;rJ&#65533;u&#690;l&#65533;&#65533;&#65533;&#65533;l&#65533;I,&#65533;&#65533;=&#65533;4&#769;&#65533;&#65533;&#1930;#&#65533;&#65533;&#65533;&#65533;&#65533;sX&#65533;&#65533;p&#65533;&#795;UP&#65533;7]&#65533;,&#65533;L*&#65533;&#65533;B&#65533;&#65533;*&#65533;&#65533;&#65533;[e5&#65533;	&#65533;&#65533;Y&#65533;&#65533;;&#65533;9l&#65533;&#65533; &#851;&#65533;<&#729;?&#65533;^]OO&#65533;=&#65533;&#65533;&#65533;@&#65533;K&#65533;&#65533;Uv5SaI&#65533;m&#65533;&#65533;&#65533;]f&#65533;&#621;(&#65533;&#65533;&#65533;\&#1900;&#65533;&#65533;&#65533;&#65533;+'muk&#65533;&#65533;&#65533;&#613;&#65533;OWy&#65533;&#65533;&#65533;&#65533;&#65533;&#65533;C&#65533;&#65533;&#65533;&#759;EM&#65533;[&#65533;0&#65533;&#947;&#65533;&#65533;>&#65533;&#65533;"&#65533;8CY&#65533;-&#65533;&#65533;hT&#1384;&#65533;&#65533;&#65533;#	&#65533;&#337;&#65533;Ql&#1059;,&#65533;z&#65533;YC&#65533;8&#65533;&#65533;"&#65533;&#65533;"&#65533;O&#65533;&#65533;9&#65533;N&#65533;&#65533;&#65533;&#65533;;&#65533;i`&#65533;e&#65533;:1(&#65533;&#65533;&&#65533;P&#65533;&#65533;/U]N5,q&#1145;2&#65533;&#65533;&#65533;&#65533;&#65533;k#&#65533;	&#65533;&#65533;}r&#65533;y&#65533;&#530;&#65533;&#65533;&#65533;
&#65533;&#65533;&#65533;&#65533;yM&#65533;&#65533;q&#1828;&#65533;B<&#65533;&#65533;A&#65533;&#65533;B&#65533;&#65533;G &#65533;&#65533;&#65533;&#1141;&#65533;S&#65533;&#65533;*}&#65533;&#1610;0&#65533;T
D&#65533;69&#65533;&#65533;&#65533;&#1621;4&#65533;&#65533;LR&#65533;`&#65533;&#65533;&#65533;&#817;&#65533;&#65533;&#65533;&#1510;#&#65533;	&#1036;"&#65533;r)&#65533;U&#65533;S&#65533;h&#1539;&#65533;&#65533;t&#65533;&#65533;&#65533;U&#65533;pJ&#65533;}s09;&#65533;&#65533;&#65533;5&#65533;3&#65533;&#65533;&#65533;&#65533;&#65533;?fC&#65533;!&#65533;7Ua&#65533;t&#65533;&#65533;
&#65533;zB&#65533;+&#65533;`&#65533;&#65533;&#65533;&#65533;K&#34157;&#65533;	&#65533;1+3&#65533;&#65533;&#848;&#65533;&#65533;&#65533;<W&#65533;&#65533;j&#65533;0/F&#65533;&#65533;&#65533;&#65533;&#65533;&#65533;&#65533;Qk
&#65533;[&#65533;&#65533;&#65533;Z.&#65533;&#65533;&#65533;bB&#65533;&#776;rO&#65533;9&#65533;&#65533;k'&#65533;t&#65533;&#65533;&#65533;&#65533;&#65533;IJ&#65533;a3&#65533;&#65533;&#65533;[&#65533;N&#1783;&#65533;&#65533;4&#65533;&#65533;&#65533;&#65533;&#65533;&#1857;&#65533;&#65533;&#65533;&#65533;&#65533;M&#65533;@k&#916;X&#65533;&#65533;G&#65533;9&#65533;2&#65533;&#1316;&#65533;&#65533;&#65533;*&#65533;&#65533;&#65533;o,FV&#65533;&#1614;	&#65533;56-tk&#65533;O&#65533;g&#65533;H3&#65533;b@&#65533;&#65533;&#65533;c6uU&#65533;-&#65533;&#65533;9&#1713;&#65533;&#65533;<&#65533;&#65533;9&#65533;_&#65533;9W&#65533;(4^&#65533;7&#65533;MEz&#65533;
&#65533;N&#65533;)&#65533;t&#65533;./|P/s&#65533;P&&#65533;&#1541;&#65533;&#65533;
 _5,&#65533;&#65533;&#65533;&#65533;`4`o${&#65533;_;$&#65533;z|*&#65533;&#65533;&#65533;M9&#65533;G&#65533;[.=F&#65533;&#65533;&#852;&#1140;&#65533;&#65533;8b&#65533;s&#65533;&#65533;&#65533;J&#65533;&#65533;s&#65533;`L&#65533;n^&#65533;&#65533;&#131;&#65533;C&#65533;&#65533;&#65533;a&#65533;Y&#65533;&#65533;&#65533;eQ&#65533;&#32076;&#65533;&#65533;&#65533;&#65533;&#65533;^&#65533;&#65533;f&0&#65533;&#65533;	l|=}&#65533;&#65533;&#827;&#65533;&#65533;E&#65533;a&#65533;&#65533;&#65533;&&#65533;vJ&#65533;&#65533;^&#65533;R&#65533;&#65533;3&#65533;&#65533;&#65533;zc&#65533;&#65533;&#65533;&#1448;&#65533;&#65533;&#65533;L&#65533;&#65533;&#65533;b&#65533;^$&#65533;&#65533;M&#65533;&#65533;&#65533;]&#65533;&#65533;8&#65533;&#65533;&#65533;)O4B&#65533;&#65533;M?A&#65533;1&#65533;&#65533;&#65533;f&&#65533;&#65533;&#142;&#65533;&#65533;&#65533;F&#65533;lT&#65533;Z|&#65533;&#65533;&#65533;&#65533;tF&#65533;&#65533;UR&#65533;&#65533;&#65533;&#65533;V&#1973;&#925;l&#65533;qFA&#65533;2><#&#65533;&#65533;&#65533;3\[V(|&#65533;R&#65533;&#65533;\&#65533;&#65533;2&#65533;&#423;&#65533;&#65533;&#65533;&#65533;&#65533;|]&#65533;&#65533;=&#65533;&#65533;_&#65533;&#65533;&#65533;&s&#65533;&#65533;&#65533;_5&#65533;G&#65533;=	7*C5&#65533;"&#65533;N<[&#65533;&#65533;&#65533;Xb&#65533;&#65533;%&#65533;&#65533;&#65533;	&#65533;&#65533;J&#65533;L&#671;&#65533;&#65533;&#65533;LXL&#65533;&#65533;&#65533;!Py$&#65533;&#65533;l&#65533;&#65533;6&#1840;&#65533;<&#65533;fK&#65533;v&#1942;&#65533;M&#65533;Y&#65533;&#65533;nV	^&#65533;,&#65533;&#65533;	!&#65533;,n&#65533;5&#65533;Y&#65533;kl&&#65533;&#65533;&#65533;&#65533;&#65533;H&#65533;&#65533;&#65533;&#65533;&#65533;&#65533;&#65533;q&#65533;&#65533;&#65533;T3&#65533; &#65533;&#65533;qv&#65533;&#65533;&#65533;&#65533;&#65533;?&#65533;&#65533;&#65533;&#65533;i&#65533;&#65533;K&#65533;&#65533;A&#65533;M&#320;&#65533;*T]&#1229;=&#65533;`&#65533;A_&#65533;&#1750; &#65533;7&#60912;c&#65533;&#65533;~&#65533;]V&#65533;	&#65533;&#65533;Ya&#65533;&#65533;&#65533;&#65533;u&#65533;&#65533;&#65533;it&#65533;.I&#65533;r&#65533;G&#65533;&#65533;&#65533;uK gt&#65533;MA&#65533;5&#65533;O&#65533;c&#65533;&#65533;L&#65533;&#65533;&#65533;$&#609;s&#65533;&#65533;2(&#65533;&#65533;c&#65533;&#65533;f`-&#65533;D&#65533;&#65533;3&#65533;&#65533;1&#65533;UN&#65533;&#65533;p&#65533;&#65533;_&#65533;v&#1694;&#65533;&#65533;bc&#65533;&#65533;&#65533;&#65533;&#65533;&#65533;&#65533;X&#65533;Y&#65533;&#65533;&#65533;&#65533;l&#65533;&#1921;&#65533;&#65533;&#1954;)QwO&#65533;&#65533;&#65533;&#65533;&#1869;&#65533;&#65533;X&#65533;&#65533;&#65533;&#65533;&#65533;&#65533;&#65533;`%&#1260;&#65533;&#65533;&#65533;T&#592;z&#65533;0R&#65533;K&#65533;H&#65533;;J@&#65533;&#65533;B&#65533;&#65533;c<si&#65533;xe&#65533;&#65533;&#65533;&#1315;&#65533;&#65533;&#65533;&#65533;&#65533;[gQ[W&#65533;&#65533;n&#65533;&#65533;p&#65533;`&#65533;&#65533;m&#65533;vL&#65533;3&#65533; &#65533;K&#65533;&#65533;K&#65533;&#65533;&#65533;&#65533;&#65533;?&#65533;g+&#65533;&#65533;&#65533;(&#65533;6&#65533;HU&#65533;D&#65533;&#65533;&#65533;&#65533;	S=J6&#65533;V&#65533;hM&#65533;w&#65533;L&#65533;2&#65533;>&#65533;3&#65533; &#65533;?y&#65533;G>&#65533;
&#65533;`&#65533;.I&#65533;&#65533;&#65533;&#65533;4&#65533;&#65533;&#65533;&#65533;"3(k&#65533;#H2J&#65533;&#65533;/&#65533;&#65533;&#65533;&#65533;&#65533;1*&#65533;&#65533;&#65533;|&#65533;&#65533;K&#65533;~E&#1383;&#65533;?y&#65533;Wy&#65533;'&#65533;&#65533;&#65533;&#65533;&#65533;&#625;&#65533;3&#65533;WR&#65533;&#65533;&#65533;W-&#65533;&#65533;!{&#65533;&#65533;b&#65533;a&#65533;&#198;&#65533;&#65533;Z&#65533;p&#65533;&#65533;&#65533;3&#526;&#65533;&#65533;|l&#65533;B=&#65533;&#65533;&#804;&#65533;&#65533;&#65533;&#65533;&#65533;&#65533;&#65533;&#65533;&#65533;Gx&#65533;
&#65533;&#65533;	&#1209;&#65533;&#65533;&#65533;&#65533;n&#65533;&#65533;u&#65533;&#65533;u&#65533;)&#65533;&#65533;&#65533;&#65533;.&#174;&#65533;Ch&#65533;>&#65533;&#65533;&#65533;&#65533;&#65533;yjg&#65533;}&#65533;*)?&#65533;&#65533;&#65533;'&#65533;&#65533;I0}&#65533;&#65533;&#65533;&#65533;&#65533;&#65533;&#65533;&#65533;&#65533;7&#65533;&#65533;>&#65533;&#65533;&#65533;a|S&#65533;B|hh&#65533;&#65533; TRIU&#65533;&#11699;&#65533;&#65533;&#65533;&#65533;&#65533;&#65533;}&#65533;&#65533;&#65533;&#65533;H&#65533;9&#65533;&#65533;
&#65533;&#65533;8&#65533;.(&#2048;&#65533;	4XP!D&#65533;*lhqa&#263;.0@&#229;&#65533;&#65533;(I&#65533;D)&#1250;L&#65533;=j&#65533;r&#65533;&#725;&#65533;`&#1196;i&#65533;&#65533;&&#65533;&#65533;6&#65533;&#1844;(&#65533;"J?}R&#65533;I&#65533;&#65533;O&#65533;B&#65533;&#65533;sgS&#65533;@w&#65533;&#65533;hR&#65533;&#65533;&#65533;V&#65533;T&#65533;+&#1583;h&#264;ASF&#65533;&#884;j&#65533;&#65533;5lR&#65533;&#65533;8&#65533;`A&#65533;&#65533;v&#65533;&#65533;1/_&#65533;.&#65533;;&#1568;_&#65533;$&#65533;&#65533;&#65533;&#65533;H&#65533;&Q&#65533;l&#65533;&#65533;2&#853;0g&#65533;M&#65533;&#65533;&#65533;&#65533;&#65533;Q&#65533;f&#65533;&#65533;&#65533;&#39333;D&#65533;&#65533;&#65533;&#65533;t5&#65533;&#65533;0eG&#65533;&#65533;&#65533;&#1312;&#65533;uS&#65533;=U&#65533;[&#65533;d&#726;a&#65533;&#65533;8L&#65533;&#259;&#65533;1IS&#509;&#65533;OD\1q&#65533;&#65533;W&#65533;Xb&#65533;C&#65533;,9yQe&#65533;/9&#65533;&#1289;&#65533;&S&#65533;U&#65533;&#65533;i&#65533;&#65533;&#65533;&#65533;M&#65533;&#65533;~<M%&#65533;RO&#65533;wUP&#65533;&#65533;&#65533;&#65533;S&#65533;&#65533;&#65533;sh&#65533;%Fq&#65533;u&#65533;K[&#789;!&#65533;U&#65533;DbB}M&#65533;&#65533;@&#1737;&#65533;&#65533;F&#65533;&#65533;&#65533;&#65533;b&#65533;wII&#65533;Q&#65533;&#65533;&#65533;&#65533;d!|&#65533;	m&#65533;&#65533;R&#65533;mW&#65533;&#65533;&#65533;jB5$S>&#65533;$UK)&#65533;SJ&#65533;G&#65533;&#65533;C&#65533;6&#65533;&#65533;Ba&#65533;&#65533;&#65533;x&#65533;&#65533;di(	o&#65533; &#1304;v&#65533;vp&&#65533;d&#65533;\"&#65533;I&#35940;&#65533;L0&#65533;9f{R&#65533;&#65533;&#1376;&#65533;Mu&#65533;}AR5 &#65533;O	yl&#65533;&#1367;_Q&#65533;YZ &#65533;&#65533;&#65533;(&#65533;:f&#65533;Y&#65533;Mi&#65533;Pj8!&#65533;&#65533; jS&#65533;n&#65533;IM&#65533;EX&#65533;&#65533;}&#65533;"&#65533;8Y&#65533;5&#65533;&#65533;&#65533;4&#65533;P=&#582;&#65533;&#65533;T&#65533;F&#1765;&#65533;&#65533;&#65533;&#65533;&#65533;M&#65533;6j&#65533;&#65533;u
 o&#65533;)+&#65533;g&#65533;V&#65533;`?r&#65533;&#65533;&#65533;&#65533;&#65533;"j&#65533;I&#65533;&#65533;&#65533;&#65533;9&#1817;q]&#65533;Paz&#65533;bd&#26452;&#65533;,&#65533;&#65533;N&#65533;&#65533;&#65533;U&#65533;rU&#65533;|&#65533;&#65533;T&#65533;|&#65533;&#65533;%&#65533;&#65533;5!&#65533;&#1346;&#65533;j&#65533;&#65533;&#65533;&#65533;FI&#65533;R:_&#65533;&#65533;&#65533;K.&#65533;G&#65533;&#65533;$&#65533;&#65533;,r4NX&#65533;&#65533;&#65533;&#65533;&#65533;r&#65533;I&#65533;mJ&#65533;E&#65533;y&#65533;&#65533;y#&#1024;&#65533;*&#65533;&#65533;&#65533;&#65533;i&#65533;&#65533;&#65533;U&#65533;ri&#65533;iNu&#65533;&#1294;>&#65533;&#32783;.&#65533;d&#65533;&#65533;f&#65533;&#65533;
:&#65533;&#65533;&#65533;&#65533;&#65533;fdJNJ&#65533;2$TRI#&#65533;Xr&#65533;H y#&#65533;@&#65533;>&#65533;&#65533;&#65533;Y1&#65533;&#65533;&#65533;&#65533;&#65533;V&#65533;&#65533;A&#65533;&#65533;^M[l,&#65533;&#65533;};_jLR*y&#65533;&#65533;&#65533;-&#65533;&#65533;Ay&#65533;^&#65533;&#65533;&#65533;K&&#65533;&#65533;V&#65533;&#65533;0V&#65533;&#902;&#65533;T]&#65533;6$&#65533;8&#65533;&#65533;t&#65533;&#65533; !&#65533;nA&#65533;&#65533;=<&#65533;ysXU&#65533;&#65533;&#65533;&#65533;&#65533;&#65533;,+&#65533;:&#65533;xn&#65533;&#65533;&#65533;&#1291;v&#65533;t&#65533;&#65533;N&#65533;iXvz&#65533;l&#65533;'&#65533;&#65533;&#65533;&#65533;"&#65533;&#65533;&#65533;Khu&#65533;F&#65533;%o&#65533;f&#65533;&#65533;?&#65533;&#65533;&#65533;&#65533;&#65533;xr@(p&#65533;&#65533;&#65533;x&#1307;,&#65533; &&#65533;&#65533;&#259;UR&#65533;&#65533;.
	Nf&#65533;qUX2&#65533;&#65533;&#65533;*&#65533;&#65533;!&#65533;&#65533;	&#65533;{&#65533;&#46132;4&#65533;Iq&#65533;&#65533;&#65533;+&#65533;^C&#65533;&#65533;d&#65533;u&#65533;J&#65533;dW>E&#65533;Oa&#65533;&#65533;&#65533;&#65533;p&#65533;&#65533;
x@P&#65533;&#65533;&#65533;&#65533;2&#65533;&#65533;KD $&#65533;0&#65533;LB&#65533;qW1&#65533;[ J3<T&#65533;&#65533;&#65533;&#65533;&#65533;a&#65533;Q?BZ&#65533;2&#65533;4&#65533;)&#65533;jO2&#65533;&#65533;&#65533;>&#65533;k6	&#65533;M&#65533;f6&#65533;HB&#65533;&#65533;&#65533;&#65533;&#65533;f	"O<$"&#65533;&#65533;&#65533;6p&#65533;&#65533;@&#65533;&#65533;S&#65533;&#65533;&#65533;&#65533;&#65533;&#65533; s&#65533;@&#65533;&#65533;&#65533;&#65533;&#65533;&#65533;&#65533;oPX&#65533;b&#65533;{&#738;&#65533;&#65533;TG9O&#65533;PD&#65533;&#65533;&#65533;&#65533;&#1168;&&#65533;'J	 &&#65533;X;G&#65533;n
&#65533;&#65533;!)&#65533;a>&#1097;NTb%r&#65533;	a&#1170;&#65533;&#65533;dp&#176;-i&#65533;&#65533;&#65533;&#65533;);I&#65533;@N&#65533;&#65533;&#65533;E&#65533;&#65533; &#65533;l&#65533;&#65533;&#65533;&#65533;B#&#65533;M&#65533;/&#65533;&#65533;&#65533;6 &#65533;&#65533;&#65533;&#65533;&#65533;&#65533;1&#65533;&#65533;&#65533; A(8&#65533;&#65533;b&#926817;&#65533;!?J"&#1430;&#65533;"&#65533;De&#65533;f&#65533;O=&#65533;&#1040;y&#65533;&#65533;E)Y&#65533;&#65533;&#65533;&#65533;&#65533;&#65533;F&#65533;&#65533;=C*&#1169;&#25409;&]&#65533;#&#65533;&#1015;L&#65533;,h&#65533;&#65533;P&#65533;&#65533;D&#65533;}m-&#65533;&#65533;&#65533;&#65533;u&#65533;{Hc81F>&#717;kz@&#65533;&#65533;xD&#65533;2&#65533;&#65533;&#65533;;fI&#65533;U$&&#65533;SZiX.&#65533;&#65533;&#65533;&#65533;K9&#65533;RF&#65533;&#65533;(q&#65533;&#65533;S&#65533;&#65533;5%Q&#790;4&#65533;&#65533;&#65533;&#65533;x)7B&#65533;&#65533;N&#65533;kH&#65533;&#1021;&#1685;&#65533;']&#65533;%&#65533;&#65533;U&#65533;&#65533;&#65533;,&#65533;S&#65533;&#65533;&#65533;4-&#65533;+W&#65533;&#65533;&#65533;&#65533;eK&#65533;*&#65533;@\I&#65533;&#65533;&#65533;%i_&#65533;&#1383;&#65533;&#65533;&#65533;&#65533;Ed>&#65533;x&#65533;&#65533;&#65533;+ZSW&#65533;&#65533;45&#65533;Z&#65533;&#65533;&#1170;&#65533;\f6wP &#65533;
&#65533;&#65533;&#65533;&&#65533;5&#65533;&#65533;j\&#65533;&#1939;&#65533;O&#65533; &#65533;&#65533;&#65533;&#65533;&#65533;&#65533;6X&#65533;&#65533;&#65533;K&#65533;&#65533;Llws&#65533;&#65533;&#65533;0&#65533;&#65533;&#1502;&#65533;e.&#65533;&#65533;:&#65533;&#1098;&#65533;Do1&#65533;&#65533;&#65533;HE(&#65533;&#65533;P&#65533;&#65533;U&
1&#65533;C&#65533;D* w&#65533;&#65533;&#65533;&#65533;&#65533;MU&#65533;{&#1259;O&#65533;&#65533;&#65533;&#65533;o&#65533;&#65533;&#65533;D&#65533;&#65533;&#65533;m&#623;u&#65533;&#65533;U&#65533;&#65533;&#65533;00&#65533;Ca&#65533;*&#65533;&#65533;"v/&#65533;&#65533;7&#65533;&#65533;&#65533;&#65533;h&#65533;&#65533;g&&#65533;`&#65533;C&#65533;81&#65533;Lb&#65533;&#65533;&#65533;9F&#65533;|&#65533;&#65533;H%&#65533;&#65533;.n&#65533;&#65533;Y&#65533;&#65533;=&#65533;?~r^%LUC&#65533;&#65533;[&#65533;&#2004;&#65533;	!Y&#65533;&#65533;M%&#65533;,&#65533;1&#65533;&#65533;&#65533;hB&#65533;&#65533;&#65533;&#65533;C&#65533;X&#65533;&#65533;D&#65533;&#65533;,&#65533;9&#65533;VO&#65533;&#65533;&#65533;&#352;&#65533;&#65533;&#65533;&#65533;o&#65533;&#65533;S A&#65533;A&#65533;&#65533;QU$&#65533;L>&#65533;D&#201;-&#65533;"&#65533;BS&#65533;&#65533;&#65533;&#65533;&#65533;&#65533;t&#65533;&#818;8&#65533;}&#65533;4u#	K&#65533;&#65533;&#65533;NM&RZ[&#65533;&#65533;tzU2&#65533;)X&#65533;&#1051;Q&#65533;&#65533;&#1462;&f2&#65533;&#65533;j=&#65533;&#65533;&#1344;z&#65533;&#65533;&#1717;[&#65533;&#65533;J&#65533;&#65533;TT=!_&#65533;	&#65533;&#65533;i&#65533;T&#65533;l&#65533;iS&#65533;&#65533;&#1844;&#65533;*3gG&#65533;&#65533; &#65533;&#65533;&#65533;]&#65533;&#65533;&#65533;&#65533;&#65533;&#1678;-&#65533;&#65533;";&#65533;&#65533;&#1909;^&#65533;hvM&#65533;sK9&#65533;&#65533;k`&#65533;w&#65533;&#65533;&#65533;&#1037;&#65533;&#65533;}&#65533;&#65533;&#65533;&#65533;>8&#65533;&#65533;&#65533;WW&#65533;^&#729;ab	&#65533;S\&#65533;
&#1033;O=&#65533;&#65533;g8&#65533;_&#65533;&#65533;P<Q&#65533;4&#65533;2K&#65533;RP>&#65533;&#65533;&#1971;&#65533;&#1677;I.&#65533;9.En&#65533;b&#65533;&#65533;$&#65533;+)N&#65533;9&#65533;O&#65533;&#65533;&#65533;&#65533;&#65533;9&#65533;&#65533;&#65533;?&#65533;3&#65533;g&#65533;&#65533;&#65533;	;&#65533;&#65533;&#65533;ZC&#65533;&#65533;I&#65533;&#65533;u&#65533;BP(&#65533;6&#65533;&#65533;?&#65533;&#65533;&#65533;S&#65533;&#65533;&#65533;&#65533;~&#65533;(NE&#1234;\4&#65533;&#65533;&#65533;&#65533;]&#65533;viP&#147;[`&#65533;&#65533;8"{&#65533;&#65533;F&#65533;&#65533;&#65533;&#628;&#65533;&#65533;&#65533;&#65533;w&#65533;TB&#65533;a&#65533;&#65533;2Q&#65533;&#65533;&#65533;3&#65533;K&#65533;;&#65533;&#65533;&#860;&#65533;&#65533;r&#65533;&#65533;Od#&#65533;&#65533;&#65533;&#65533;&#65533;&#65533;&#65533;&#65533;f)l&#65533;&#65533;y&#65533;3R&#65533;&#1430;&#65533;&#65533;&#65533;m&#65533;O&#65533;e&#974;b&#65533;&#65533;&#65533;&#65533;&#65533;F*&#65533;&#65533;G
8&#65533;O&#65533;&#65533;&#65533;d&#65533;&#65533;o&#65533;^y&#65533;&#65533;OM&#65533;o&#65533;Weo&#65533;q&#65533;&#65533;&#65533;z&#65533;&#65533;&#1886;&#65533;&#65533;&#65533;8&#65533;e&#65533;&#65533;&#49025;&#65533;&#65533;i.&#148961;&#65533;4&#65533;8&#65533;&#65533;&#65533;H&#65533;&#65533;q&#65533;8Y&#65533;(&#65533;&#65533;6m&#65533;y&#65533;!&#65533;&#65533;)&#65533;&#65533;&#65533;&#65533;&#65533;&#65533;&#65533;!&#65533;&#65533;V&#65533;\ &#65533;&#65533;)&#65533;iJ&#65533;!&#65533;&#945;&#65533;-&#65533;:9&#65533;&#65533;\&#65533;=Q&#65533;lB&#65533;Lb&#65533;&#65533;V&#65533;Y&#65533;\j-&#65533;&#65533;&#65533;&#65533;&#65533;&#65533;&#65533;e&#65533;&#65533;&#65533;&#65533;
&#65533;9P&#65533;F&#65533;&#65533;&#65533;&#65533;W\]U&#65533;]&#65533;X&#65533;&#65533;IA&#65533;&#65533;&#65533;&#65533;&#65533;I&#65533;&#65533;!%&#65533;]&#65533;&#65533;M&#65533;z&#65533;X&#65533;&#65533;&#65533;a&#65533;n&#65533;&#65533;&#1749;&#65533;i^49&#65533;&#65533;j&#65533;zq&#65533;&#65533;}&#65533;U&#65533;&#65533;`&#65533;f&#65533;W0&#65533;h&#65533;&#65533;&#65533;&#65533;&#65533;&#65533;&#65533;&#366;&#65533;&#65533;&#65533;&#65533;&#65533;&#65533;F&#65533;&#65533;&#65533;&#65533;Y&#65533;n&#65533;&#65533; "&#65533;&#65533;&#65533;&#65533;&#65533;&#65533;&#65533;_&#65533;&#65533;	&#65533;E&#65533;L&#65533;W&#65533;A&#65533;&#65533;&#65533;&#65533;%b&#65533;1i8&#65533;&#65533;yb&#65533;&#65533;&#65533;W&#65533;O	&#65533;"&#23382;&#65533;u&#65533;&#65533; &#65533;&#65533;F&#65533;&#65533;&#65533;)\k&#65533;&#65533;&#65533;&#2002;	&#65533;&#65533;b&#65533;Q&#65533;T c&#65533;&#65533;&#1497;&#65533;
&#65533;&#65533;&#1897;&#65533;|&#65533;&#65533;&#65533;&#2008;c.&#65533;G&#65533;A&#65533;&#65533; Ma&#65533;&#65533;&#65533;&#65533;&#65533;0&#65533;r&#65533;&#65533;&#65533;DQ&#65533;&#65533;&#65533;&#1818;=&#1670;&#1825;
&#65533;c&#65533;&#65533;&#65533;&#65533;&#65533;;N.=&#65533;&#65533;&#65533;&#65533;&#65533;&#65533;6&#65533;EM&#65533;`?.&#65533;&#65533;ZE@"&#65533;@&#65533;K&#65533;=&#65533;-&#65533;&#65533;&#65533;&#65533;BN'H&#65533;B&#65533;&#65533;&#65533;&#65533;&#65533;S`BBn&#65533;&#65533;
&#65533;&#65533;&#65533;e&#65533;+jR&#65533;aI&#65533;&#7495;&#65533;&#65533;Z$G!&#65533;&#65533;!&#65533;LL&#65533;X&#65533;#&#65533;R&#65533;&#65533;dg&#65533;$X&#65533;SddO&#65533;&#65533;&#65533;MSX&#65533;q"s&#1036;&#65533;+VPJH&#65533;R&#65533;p@W&#65533;W&#65533;&#65533;^N&#65533;+&#65533;WiH&#65533;&#65533;V&#65533;&#65533;S>e&#65533;&#65533;&#65533;&#65533;M&#65533;&#65533;"<&#65533;&#65533;"&#65533;&#65533;Z&#65533;x9XX,%&#65533;b0&#65533;&#65533;&#65533;&#65533;.&#26952;&#65533;eyy&#65533;&#65533;&#65533;2&#65533;6*M&#65533;b&#65533;_~&#65533;QUhUZ#&#65533;0#&#65533;9&#65533;ce&#65533;&#65533;&#65533;I#iP&#65533;gZ&#65533;&#65533;&#65533;&#65533;	&#65533;6&#65533;&#65533;g9=&#65533;@&#65533;Y&#65533;M&#65533;#	&#65533;	&#65533;#&#65533;&#65533;&#65533;9&#65533;&#65533;g&#65533;&#65533;&#65533;&#65533;&#65533;&#65533;&#65533;&#65533;~&#65533;&#65533;=&#65533;<
&#65533;S}@H&#65533;t"&#65533;m&#65533;X&#65533;&#65533;c&#65533;&#65533;D&#65533;&#65533;,&#65533;sB&#65533;g}&#65533;i&#65533;?&#65533;C&#65533;f&#1537;&#65533;o2&#65533;&#65533;\&#65533;x&#65533;&#1287;&#65533;&f&#65533;XCRBz&#65533;&#65533;z&#65533;-\&#65533;"&#65533;g|&#65533;f&#65533;&#65533;]m&#65533;}t$D&#65533;Z&#65533;]&#65533;IhtN'=)eH&#65533;d\&#65533;&#65533;(hZ&#65533;WH&#65533;-&#65533;$&#65533;2U}&#65533;&#65533;L&#65533;&#65533;&#65533;i&#65533;Mph&#65533;jH^&#65533;2&#65533;Wz%\'&#65533;&#65533;p&#65533;&#65533;a&#952874;p&#65533;&#65533;&#65533;&#65533;&#65533;&#65533;&#65533;&#65533;&#65533;&#65533;Y&#65533;&#65533;&#65533;&#783;X&#65533;"&#65533;&#65533;T&#65533;&#65533;&#1488;&#65533;&#65533;'&#65533;*
&#65533;\&#65533;+6GM&#65533;e&#65533;&#65533;&#1224;F&#65533;g&#65533;&#65533;&#65533;`YZ(~&#65533;m&#65533;e&#65533;:)&#65533;(&#65533;&#65533;&#65533;_.Y&#65533;.~&#65533;&#65533;&#65533;&#65533;Sy&#65533;&#65533;&#65533;&#65533;!&#65533;c:&#65533;&#65533;m&#65533;nPf&#65533;&#1243;&#65533;&#65533;gi&#65533;}&#65533;&#65533;j&#65533;h&#1676;&#65533;&#65533;&#1223;&#65533;&#65533;gm@c.&#65533;j*&#65533;k&#65533;GlV*"&#65533;g_^&#6531;&#65533;&#65533;pg&#65533;&#65533;&#1817;&#65533;"&#65533;&#65533;&&#1159;%jy&#65533;L&#65533;8&#43230;i&#65533;QEx&#65533;&#65533;&#65533;h_&#65533;&#65533;0&#337;P&#65533;&#65533;p(`{&#65533;&#65533;&#1345;F&#65533;	+1&#65533;j&#65533;D~N{&#65533;j&#65533; (&#65533;+&#65533;&#65533;&#65533;&#65533;V+qE&#65533;&#65533; &#65533;&#65533;'E~&#65533;&#65533;&#65533;&#65533;&#65533;Y}&#65533;+Sm$R&#65533;&#65533;&#65533;&#65533;$&#65533;&#1635;&#65533;O<&#65533;&#65533;Q'&#65533;Ugi&#65533;W&#65533;&#65533;#&#65533;(L&#65533;$&#65533;&#65533;&#65533;%&#65533;&#65533;&#65533;b&#65533;}@&#65533;&#65533;X&#65533;&#65533;X&#65533;(Kz&#65533;!&#65533;G&#65533;&#65533;StZ'<)&#65533;&#65533;*&#65533;>&#65533;&#65533;Rly%&#65533; &#65533;&#65533;&#65533;(wv&#65533;&#65533;&#1253;&#65533;&#65533;&#65533;&#1194;&#1920;@&#65533;"@W&#65533;&#65533;&#65533;&#65533;i&#65533;X&#65533;&#273;n&#65533;U^&#65533;N&#65533;&#65533;@&#65533;%&#65533;O&#65533;N&#65533;b&#65533;&#65533;&#65533;m&#1692;&#65533;`"&#65533;kb&#65533;&#65533;"&#65533;>&#65533;&#65533;M-}i&#65533;&#65533;'&#65533;*&#65533;h5mr&#65533;&#65533;]1&#172;-&#65533;&#65533;e\&#65533;e&#65533;1X&#65533;&#41805;&#65533;l}&#65533;&#65533;&#65533;F&#65533;y1&#1674;&#65533;_E&#65533;=*rDj&#65533;&#65533;F1&#26552;.&#65533;U&#65533;R&#65533;lSu&#65533;&#65533;&#65533;&#65533;&#65533;UJ&#65533;v\&#65533;>&#65533;&#65533;&#65533;,&#65533;i&#65533;&#65533;,&#65533;&#65533;j&#65533;
&#65533;&#65533;*Pp@&#65533;.jMdB&#65533;f&#65533;&#65533;oP&#65533;&#65533;-&#65533;&#65533;&#1998;.&#65533;N&#65533;&#1920;&#65533;&#17044;&#65533;zP&#65533;&#65533;N&#65533;R&#65533;O&#65533;&#65533;&#65533;P&#65533;!o&#65533;zey&#65533;@n&#65533;#&#65533;6&#65533;T&#65533;j&#65533;&#65533;&#65533;&#65533;&#65533;&#65533;&#65533;f&#65533;&#65533;2/IE&#65533;]Y&#65533;&#65533;]&#65533;&#65533;&#65533;&#65533;&#944;&#65533;&#65533;&#65533;W&#65533;*&#62657;&#65533;Bn&#65533;x #&#65533;&#65533;M&#65533;&#65533;~D+.&#65533;&#65533;&#65533;no&#65533;&#65533;&#65533; &#473;&#559;T&#65533;%&#65533;B#8B%d '`&#65533;&#65533;\&#65533;K&#65533;CFU&#65533;&#65533;&#65533;F&#65533;&#65533;&#65533;&#65533;ro&#65533;p&#65533;&#1958;S&#65533;/T&#65533;'xBW'&#65533;&#65533;&#65533;&#65533;	c&#65533;&#65533;O&#65533;&#65533;Z&#65533;&#65533;V&#65533;&#65533;,&#65533;&#65533;&#65533; &#65533;,&#65533;
C0$&#1804;J&#65533;&#65533;&#65533;#&#65533;&#781;&#65533;&#65533;&#65533;Y&#65533;j&#65533;&#65533;&#65533;dH&#65533;~&#65533;&#65533;&#65533;}e&#65533;&#65533;&#65533;.f&#65533;.(&#65533;
x&#65533;'X&#65533;
&#65533;&#65533;&#65533;&#65533;e&#65533;&#65533;&#65533;&#65533;&#312;&#65533;&#65533;&#65533;G&#1140;h&#1156;QN&#65533;l&#65533;&#65533;&#65533;&#65533;&#65533;R&#65533;&#65533;&#65533;#&#1263;'0&#65533;&#1780;p&#65533;D&#65533;&#65533;&#716;-]T&#65533;H&#65533;&#65533;LJ&#65533;m&#65533;&#65533;@&#65533;&#65533;&#65533;&#65533;&#65533;+&#65533;&#655;&#65533;q&#65533;&#65533;3&#65533;&#1998;K&#65533;"S&#65533;l&#65533;&#754;&#65533;&#65533;&#42000;D}&#65533;mQ&#65533;Pf&#51401;&#65533;&#65533;&#65533;,&#65533;&#65533;&#65533;&#65533;&#65533;!?p&#65533;&#65533;"&#65533;&#671;&#65533;&#65533;)&#65533;&#65533;&#65533;&#262;&#65533;L/T&#65533;P2&#65533;,
&#65533;&#65533;&#65533;{&#65533;i&#65533;&#65533;G&#65533;&#65533;&#65533;&#65533;
&#65533;&#65533;
;p&#65533;q&#65533;&#65533;&#65533;Kg&#65533;&#910;DJ&#65533;&#65533;DQ&#65533;Me&#65533;&#65533;&#65533;&#261;&#65533;l&#65533;&#65533;d&#65533;&#65533;&#65533;&#65533;&#65533;NT&#65533;k])&#65533;R_\l-&#65533;&#65533;q&#65533;q#4&#65533;0&#65533;&#65533;1&#65533;&#13065;{&#65533;&#65533;Z&#65533;s&#65533;&#65533;3#&#65533;kT&#65533;&#65533;&#65533;U&#65533;&#65533;Y&#65533;&#936;&#65533;&#65533;&#65533;&#65533;&#65533;&#65533;[&#65533;J&#65533;"X_&#65533;a &#65533;q-8&#65533;'&#65533;&#65533;
r&#65533;&#65533;&#65533;F&#65533;&#300;&#65533;&#65533;^P&#65533;#O&#65533;Nu&#65533;&#65533;='&#65533;&#65533;&#65533;&#65533;tH-&#65533;K&#65533;&#65533;&#65533;qn9&#65533;D&#65533;L&#65533;22$&#65533;rD&#65533;&#65533;D&#1732;N&#65533;u&#65533;2&#65533;&#65533;bg&#65533;44#&#65533;&#65533;&#65533;5FJ3&#65533;R]&#65533;N]
F!&#65533;Q0L&#65533;d&#65533;&#65533;&#65533;&#65533;"\&#65533;&#65533;e)&#65533; &#65533;3&#65533;&#65533;&#65533;
&#65533;&#65533;&#65533;0&#65533;p;&#65533;&#65533;;&#65533;K&#65533;&#65533;Q&#65533;&#271;>&#65533;&#65533;t7!u&#65533;&#65533;&#65533;+&#65533;n 	O[Mi&#65533;&#65533;ML&#65533;&#65533;&#1812;Q&#65533;4%&#65533;R&#65533; XXg&#65533;@&#65533;.&#65533;8*&#65533;6&#65533;&#65533;&#65533;D&#65533;&#65533;M8&#65533;q &#65533;&#65533;&#65533;&#65533;*&#65533;2&#65533;&#65533;r`W$&#65533;&#65533;&#48654;&#65533;&#65533;:&#65533;&#65533;&#65533;&#65533;v7Q`&#65533;&#65533;25&#65533;S&#65533;wY&#65533;)&#65533;l&#65533;&#65533;'0&#1363;&#65533;	&#65533;&/&#65533;&#65533;&&#65533;d&#65533;&#65533;TBr&#65533;&#65533;d&#65533;DY&#65533;&#65533;y{s&#65533;&#65533;uT&#65533;&#65533; &#65533;AK&#65533;fS&#65533;&#65533;a5OC&#65533;R&#65533;Y&#65533;&#65533;k&#65533;&#65533;&#65533;w&#65533;&#65533;.^E&#65533;v&#65533;&#65533;`4&#65533;G&#1504;&#65533;	a&#65533;l&#65533;k&#49547;kEvm&#65533;&#65533;(&#65533;&#65533;&#128;_?3&#65533;&#65533;&#65533;ww&#65533;Q&#65533;%|x&#65533;&#65533;&#65533; =&#65533;N&#65533;&#65533; =A&#65533;p&#65533;&#65533;J&#65533;	&#65533;cs6MgP&#65533;&#65533;|&#65533;Q &#65533;&#65533;&#65533;TO&#65533;P&#65533;8&#65533;&#65533;6&#65533;@&#65533;&#65533;8&#65533;o&#65533;&#65533;&#65533;S&#65533;'T\&#65533;&#65533;6 	&#65533;%&#65533;R=Q'&#65533;)&#65533;&#65533;&#65533;&#65533;&#65533;E~.koZ]h[&#65533;&#65533;[3&#65533;@&#65533;YA&#65533;&#65533;D&#65533;&#65533;[&#65533;&#65533;&#65533;&#65533;aT&#65533;&#65533;&#752;&#65533;V&#65533;&#65533;&#65533;h&#65533;yM&#65533;R}W!}@}&#65533;&#65533;^.&#65533;&#65533;&#65533;&&#65533;&#65533;&#65533;W&#65533; G&#65533;&#65533;&#65533; &#65533; &#65533;&#65533;95N&#65533;ci&#1273;P	j&#65533;&#65533;9&#65533;y&#65533;&#65533;&#65533;7&#65533;OI&#65533;&#65533;&#65533;&#65533;&#65533;l&#65533;&#65533;\)&#65533;!M&#65533;x&#65533;&#65533;&#65533;K,f:y&#65533;&#65533;z&#65533;zlE)&#65533;S&#65533;&#65533;&#250;&#65533;y&#65533;vP&#65533;t&#562;&#65533;&#65533;&#65533;&#385;(&#770;&#65533;4vc&#65533;&#65533;Zg&#65533;6&#65533;5&#65533;&#65533;&#65533;&#65533;f)U--&#65533;&#65533;&#65533;&#65533;&#65533;&#65533;&#65533;6U&#65533;&#65533;&#65533;&#65533;&#65533;&#65533;&#65533;&#65533;U&#65533;kVU&#65533;5^&&#883;&#65533;XJZu&#65533;&#65533;|&#65533;&#1424;>&#65533;&#65533;,M<&#65533;8|l&#65533; &#65533;w<I&#65533;&#65533;&#65533;&#65533;&#65533;:&#65533;&#65533;-&#65533;&#65533;q&#65533;qyi&#65533;&#65533;&#65533;
&#65533;&#1777;+&#65533;+G}&#1082;&#65533;&#65533;&#65533;N!&#65533;&#65533;\	&#65533;&#65533;&#65533;&#65533;&#65533;S&#65533;y#&#65533;M&#65533; &#65533;x8&#65533;!o ko&#65533;L&#65533; &#65533;&#65533;x&#65533;&&#65533;c&#65533;&#65533;&#65533;&#65533;&#1188;\Ve&#65533;jl&#65533;@&#65533;$&#65533;&#65533;&#65533;xV&#65533;u&#65533;+&#65533;%px!&#65533;&#65533;&#65533;n&#65533;&#65533;0&#65533;&#65533;&#65533;&#65533;^}&#65533;&#65533;&#65533;#&#65533;K&#65533;+&#65533;g&#65533;&#65533;&#65533;tIO4Id&#65533;&#65533;&#65533;7/&#65533;&#1744;&#1966;&#65533;0&#65533;&#65533;,&#65533;&#65533;pY&#65533;&#65533;r&A&#65533;m&#65533;N	u&#65533;&#65533;|&#65533;8&#65533;&#65533;y&#65533;&#838;&#65533;&#65533;k&#65533;&#1000;&#65533;&#65533;&#65533;&#1660;J&#65533;&#65533;&#65533;ja&#65533;$0&#65533;w9=q#&#65533;&#65533;&#65533;>-&#65533;o&#65533;&#65533;&#65533;R&#65533;@&#65533;6&#65533;J+&#65533;V&#65533;d&#65533;G~&#65533;&#65533;}&#65533;# &#938;&#65533;&#65533;A&#65533;hfZ&#65533;&#65533;&#65533;w6O^&#65533;&#65533;&#45031;&#65533;&#65533;j&#65533;&#65533;&#65533;&#65533;&#65533;a&#65533;b&#65533;&#65533;bj&#65533;K&#65533;&#65533;<q=I#U,gg&#65533;"&#65533;	4(&#65533;&#65533;e6d&#65533;i&#65533;&&#65533;&#65533;T&#65533;xcF&#65533;9v&#65533;&#65533;dH&#65533;#Ib&#65533;P&#65533;$VV&#65533;&#65533;BI&#65533;-&#1812;i&#65533;&#65533;(ds(&#65533;Gj&#65533;d(	g&#65533;E&#65533;f6u&#65533;jT&#65533;)Y"x&#65533;&#65533;&#65533;J/&#65533;:]&#65533;s&#65533;&#65533;&6F&#65533;&#65533;&#65533;3h&#1665;	&#65533;&#65533;&#65533;&#65533;&#65533;&#65533;J]&#65533;&#1461;{$&#1354;+[j&#65533;K&#65533;&#65533;&#65533;M&#65533;&#538;E&#65533;6-[1d&#65533;d&#65533;	w&#65533;_&#595;)&#65533;&#808;&#65533;*_&#65533;c&#65533;&#65533;2pXf&#65533;&#65533;A&#65533;&#65533;4cVaB&#65533;&#65533;6&#596;&#65533;C&#65533;U&#65533;&#65533;$&#65533;&#65533;!&#65533;&#65533;9&#65533;(&#65533;&#65533;&#65533;&#65533;&#65533;&#65533;-&#65533;J]&#65533;v&#65533;&#65533;"f&#65533;O&#910;>}:&#65533;&#65533;X?&#65533;&#65533;=c&#65533;E6&#65533;!}&#65533;x&#65533;&#65533;&#65533;w&#65533;&#65533;x&#65533;&#65533;&#65533;_&#65533;_&#65533;&#65533;&#65533;E&#65533;&#65533;~&#65533;&#65533;&#65533;&#65533;#+&#65533;&#65533;&#65533;+&#65533;OA&#65533;&#65533;&#65533;&#65533;&#65533;@&#65533;&#65533;P&#65533;=&#65533;&#1568;&#65533;&#65533;L&#65533;&#65533;5r$&#65533;&#65533;2a&#65533;,
+$&#65533;&#65533;3l&#65533;&#65533;&#65533;Z&#65533;m&#65533;&#65533;F&#65533;&#1668;&#65533;&#65533;&#65533;&#65533;o&#322;&#65533;&#65533;&#65533;,5&#65533;[d&#65533;\6OJ&#65533;
E&#65533;t	&#65533;&#65533;!$&#742;LQ&#65533;&#65533;.&#65533;&#65533;&#65533;&#65533;&#531;DB1&#65533;&#65533;R +_lH&#65533;&#65533;&#65533;&#65533;8&#65533;t&#65533;&#65533;&#65533;n&#65533;&#65533;L4&#1157;H&#65533;&#65533;R*&#65533;
&#65533;&#65533;P&#65533;<h2T&#65533;=&#7405;&#65533;&#1930;k&#65533;
&#65533;&#1227;&#65533;&#65533;1<&#65533;&#65533;5&#65533;"&#530;LM-t&#65533;%Z,8FU&#65533;1I&#65533;&#65533;&#65533;Sm&#65533;&#65533;&&#65533;8&#1392;W&#65533;tK&#65533;Zo&#65533;&#65533;&#65533;&#1395;|&#65533;&#1313;&#65533;&#65533;&#65533;&#65533;&#65533;ho|&#65533;7&#146;=&#65533;J&#65533;&#65533;PM)&#65533;&#65533;&#65533;&#65533;!&#65533;&#65533;&#65533;&#65533;2&#65533;&#65533;&#65533;&#65533;&#644;C-&#65533;&#65533;!&#65533;2.&#65533;&#65533;Q&#65533;&#65533;&#358;E&#1933;`&#65533;z3&#65533;^sKst&#65533;&#65533;&#65533;l&#65533;&#65533;~&#1593;J&#65533;R&#65533;&#65533;E&#65533;P&#65533;JE&#65533;&#219;&#65533;&#65533;&#65533;&#65533;&#65533;G&#65533;&#65533;&#65533;&#65533;&#65533;+wB&#65533;&#65533;&#65533;]&#65533;&#65533;D&#65533;&#65533;&#65533; [T&#1633;h6	&#65533;&#65533;&#65533;^&#65533;&#65533;.#&#65533;&#65533;&#65533;WT&#65533;&#450;&#65533;&#65533;i&#65533;<&#65533;IKE&#65533;=M&#65533;&#65533;&#65533;t&#742;&#65533;~&#65533; &#65533;-&#65533;j*&#65533;v&#65533;&#65533;>[&#65533;CoZDj&#65533;&#65533;&#65533;WI&#202;&#65533;&#65533;&#65533;&#65533;&#1080;&#65533;N&#65533;S4!e&#65533;(L\&#65533;&#1339;&#65533;&#65533;	q&#65533;0a&#65533;&#65533;&#1074;DO5V&#65533;*&#65533;&#65533;&#65533;&#65533;&#65533;s&#65533;:G&#65533;s&#65533;A&#1858;Te^&#65533;WW&#65533;&#65533;&#65533;&#65533;&#65533;&#65533;6&#65533;S7W|s&#65533;m&#65533;w0x&#65533;E&#65533;u&#65533; &#65533;&#65533;j%b*v%g&#65533;&#65533;t&#65533;s&#65533;}&#65533;&#65533;I&#65533;&#65533;&#65533;&#65533;&#65533;X</&#65533;Yw&#65533;&#65533;E&#65533;M>&#65533;&#65533;io^&#65533;&#65533;>z&#65533;&#65533;G&#65533;&#65533;&#65533;&#65533;&#65533;\&#65533;&#65533;&#65533;uuu&#65533;b&#65533;[&#65533;&#65533;&#65533;J|&#65533;&#65533;&#65533;&#65533;|&#65533;&#65533;&#65533;&#1719;&#65533;&#65533;}4&#65533;&#65533;&#65533;&#65533; &#65533;m&#65533;&#1171;&#65533;&#65533;w!&#65533;3&#65533;&#65533;H&#65533;&#65533;&#65533;9 ~&#65533;z!$`&#65533;H&#65533;@2&#65533;)T!
!&#65533;-&#65533;k~&#65533;AQ&#65533;C&#65533;&#65533;5<m&#65533;<&#65533;O&#65533;&#65533;;&#65533;	OH&#65533;&#65533;I4`R&#65533;&#65533;&#65533;MlO\&#65533;&#139;&#65533;&#65533;&#65533;&#65533;8B/Q&#65533;a&#65533;M&#65533;&#65533;l&#65533;)&#65533;&#65533;&#65533;+`&#65533;^&#65533;&#65533;A;&#65533;'F&#65533;P&#65533;6F]<1&#65533;I&#65533;&#65533;&#65533; ~&#65533;DT&#65533;y&#65533;3&#65533;&#65533;j&#65533;&#65533;&#65533;~&#65533;&#65533;-p&#65533;^&#65533;&#65533;&#65533;`;&#65533;&#65533;&#65533;e(Gi3&#65533;qB&#65533;&#65533;#Yb&#65533;3&#65533;&#65533;&#65533;"&#65533;S&#65533;*BHRz&#65533;&#65533;"&#65533;F&#65533;2&#65533;&#65533;,&#65533;&#65533; -\2&#65533;_ &#65533;&#65533;0&#65533;R&#65533;&#65533;&#65533;&#65533;&#65533;3&#65533;	M&#65533;H&#65533;."K4&#65533;&#65533;	@E&#65533;&#65533;-qYN&#65533;&#65533;&#65533;F&#65533;%0&#65533;&#65533;H4&#65533;&#65533;H&#65533;&#65533;&#65533;&#65533;&#65533;d&#65533;&#65533;&#852;f4&#65533;i&#65533;}&#65533;&#65533;&#65533;&#65533;'5&#65533;&#695;U-nA&#65533;&#65533;6 &#65533;Y&#65533;&#925012;&#65533;-}h&#65533;&#65533;&#65533;S&#65533;%,&#65533;"&#65533;	&#65533;2&#65533;1&#65533;#&#65533;&#65533;&#1944;I/,&#65533;c&#65533;'A&#65533;)PP&#65533;&#1317;&#1220;i@M9&#65533;(&#65533;!lA&#65533;Nx$38&#65533;&#65533;&#65533;&#65533;&#65533;-&#65533;j&#65533;&#65533;&#65533;E&#65533;&#65533;F;&#65533;T3&#65533;jD&#65533;H
G9&#65533;Ah8&#65533;4	Z&#65533;~&#65533;&#1172;,&#65533;&#65533;@&#65533;
P&#65533;&#65533;&#65533;iM+&#65533;e%&#65533;&#65533;r&#65533;&#65533;B&#65533;C&#65533;&#65533;r&#65533;yb5&#65533;T`&#65533;&#65533;'&#65533;$%&#65533;pI9~&#65533;Zu&#65533;L&#65533;&#65533;&#1392;ru&#65533;&#65533;&#65533;f?&#65533;ZY&#65533;^&#65533;x&#65533;&#65533;(&#65533;'}&#65533;I]&#65533;R&#65533;&#65533;&#65533;F&#65533;&#65533;* &#65533;,&#65533;IM*&#65533;&#65533;b-ke!;V&#65533;&#65533;&#65533;+&#65533;&#65533;ny&#65533;[&#65533;Jn&#65533;jD&#65533;B8&#65533;M/&#65533;"&#65533;%SKkZF~&#65533;#A1&#65533;&#65533;Ze.&#25845;&#65533;-X&#65533;&#65533;Xh~7&#65533;^&#65533;&#65533;o&#65533;[^&#65533;&#65533;&#65533;<}&#65533;Rg&#65533;&#1211;Zl &#65533;:&#65533;&#65533;G&#65533;&#65533;"&#65533;g=&#65533;&#65533;&#65533;4&#65533;&#65533;&#65533;Y&#65533;&#65533;Y&#65533;z&#65533;&#65533;	V&#65533;&#65533;&#65533;&#759;e&#65533;&#65533;YkqD/&#65533;&#65533;&#1831;&#65533;t&#65533;%&#65533;&#65533;bT&#65533;&#1749;rW&#65533;&#65533;lL&#65533;&#65533;X&#65533;&#65533;(>&#65533;|&#65533;&#65533;9&#65533;Yf&#65533;}KR&#222;&#65533;&#65533; fl&#65533;&#65533;
&#65533;>S&#65533;bM&#65533;\&#65533;&#686;&#65533;ZVA8&#65533;H&#65533;&#65533;`&#65533;&#65533;&#65533;&#65533;1&#65533;&#65533;&#1581;jW&#65533;&#65533;M&#65533;&#65533;'&#65533;ew&#65533;&#65533;a6&#65533;&#65533;)f&#65533;"&#65533;\)S&#65533;&#65533;N&#65533;*&#65533;'~P&#65533;dr2&#65533;&#65533;2M[&#65533; &#65533;&#65533;&#1458;&#65533;	m^1pZ&#65533;n0&#65533;&#65533;&#65533;&#1965;M&#65533;&#65533;&#65533;&#65533;2$&#776;F4&#65533;&#65533;f&#65533;8&#65533;}&#65533;&#65533;&#65533;G&#65533;&#65533;K&#1384;&#65533;&#65533;&#65533;Z4&#65533;A#H&#65533;e)m2&#65533;&#65533;&#65533;8&#65533;&#65533;&#65533;	Lj&#65533;&#65533;&#65533;t&#65533;&&#65533;&#65533;&#65533;&#65533;m&#65533;&#65533;&#65533;&#65533;)(6Zk&#65533;&#65533;TN&#65533;&#65533;e&#65533;'&#65533;S/&#65533;&#1072;.&#65533;&#65533;}&#65533;%|&#65533;&#65533;%&#65533;&#65533;&#65533;&#65533;&#65533;&#65533;&#65533;&#65533;@&#65533;4&#65533;mC=&#65533;nc&#65533;Z&#65533;A	&#35653;5&#65533;&#65533;?&#65533;&#145;I&#65533;mr&#65533;	&#65533;&#65533;Q&#65533;N&#65533;&#65533;g|&#1842;b &#65533;vM1H!h@&#65533;Z&#65533;p&#65533;&#654;ag&#65533;v&#65533;&#65533;&#65533;l&#65533;&#65533;&#65533;!&#65533;n&#65533;0,&#65533;u#&#65533;7&#65533;&#65533;p&#65533;&#65533;@&#65533;=&#65533;&#65533;&#65533;6[!+m&#65533;,#,tn&#65533;#&#65533;\&#65533;%&#2039;&#911;`&#718; &#65533;&#65533;fQp&#65533;&#65533;h&#65533;&#65533;&#65533;_ &#65533;x&#65533;&#65533;%X&#1841;GXB&#1021;p&#65533;"&#65533;&#65533;&#65533;N5[&#65533;&#65533;V&#396;|W0&#65533;0&#65533;&#65533;&#65533; &#1813;&#65533;&#65533;&#65533;u&#65533;&#65533;&#65533;&#65533;&#65533;&#1190;b &#65533;F&#65533;&#65533;e&#65533;oO&#65533;&#1847;&#650;&#65533;	^&#65533;&#65533;&#65533;&#65533;s9&#65533;&#65533;)&#65533;&#65533;&#65533;&#65533;&#65533;z&#65533;&#65533;z&#65533;&#65533;&#65533;&#65533;|YA&#65533;&#65533;&#65533;s,&#65533;]&#65533;Kp&#65533;&#65533;k8 O&#65533;&#65533;&#65533;&#65533;&#65533;0w+t&#65533;[&#65533;&#65533;J&#65533;wS~A&#65533;&#65533;&#65533;M{&#65533;&#65533;o'+O&#65533;f&#65533;&#65533;v}&#65533;^0&#65533;&#65533;&#65533;y&#65533;&#65533;&#65533;h&#65533;&#65533;O&#65533;&#65533;s&#65533;(&#65533;&#65533;`&#65533;&#65533;
&#65533;P&#65533;~A
&#65533;&#65533;B
RPL&#65533;&#65533;&#65533;&#65533;&#65533;>OT&#65533;&#65533;&#65533;%&#65533;l&#65533;B
&#65533;V14&#65533;&#65533;&#65533; &#65533;&#65533;&#65533; &#65533;&#65533;&#65533;&#65533;!&#65533;&#65533;&#65533;R&#65533;1&#65533;&#65533;Vn&#65533;&#65533;&#65533; &#65533;&#1280;&#65533;P&#65533;&#65533;&#65533;&#65533;o&#65533;F&#65533;#p&#65533;&#65533;&#65533;
R&#65533;&#65533;@&#65533;6&#65533;&#65533;G.&#65533;&#65533;,&#65533;/&#65533;&#65533;&#65533;&#65533;&#65533;&#65533;&#65533;&#65533;M&#65533;&#65533;&#65533;I&#65533;{&#65533;&#1086;&#65533;\o&#896;a&#65533;&#65533;>&#65533;&#65533;@&#65533;!np&#65533;&#65533;-&#65533;|
{&#718;&#65533;L&#65533;&#65533;1&#65533;PJf&#65533;B&#65533;&#65533;&#65533;p&#65533;0&#65533;&#65533;&#65533;&#1060;&#65533;&#65533;&#65533;&#65533;&#65533;&#65533;&#65533;0&#65533;&#65533;&#65533;8.=v*&#65533;&#65533;-k&#65533;&#65533;&#65533;&#65533;c&#65533;&#65533;&#65533;"}p
&#65533;1+&#65533;-&#65533;&#65533;n&#65533;&#65533;&#65533;&#65533;&#65533;)&#65533;CQG&#65533;!Bj&#65533;h&#65533;&#65533;91=&#65533;IcQ&#65533;&#65533;b&#65533;Q6&#65533;/k'&#65533;g&#65533;Q&#65533;&#65533;oQ&#65533;w&#65533;{&#65533;&#65533;&#65533;&#65533;,8/&#65533;&#65533;0?Q&#65533;&#65533;&#65533;Q&#965;&#65533;&#65533;D&#65533;&#1578;&#65533;&#65533;&#65533;&#65533;&#65533;&#65533;P&#65533;Q[&#65533;&#65533;&#65533;p&#65533;&#65533;Q&#65533;CP1c&#65533;m&#65533;"Q&#65533;p&#65533;&#65533;&#65533;1&#65533;q&#65533;&#65533;&#65533; R!R&#65533; &#65533;NR"'&#65533;"r =&#65533;"3R#&#65533;,Nq &#65533;B7R$G&#65533;K&#65533;!mC&#65533;&#65533;$W&#65533;%aC&#1568;?&#65533;Z&#65533;&k&#65533;&#65533;&#65533;#bxl&#65533;&W&#65533; &#65533;&#65533;&#65533;0yR&#65533;L2'-&#65533;&#65533;&#65533;}(&#65533;&#65533;&#65533;R(&#65533;*&#65533;!)&#65533;8d&#65533;(&#65533;$$&#65533;2&#65533;&#65533;)&#65533;r*&#65533;r&#65533;,&#65533;2(&#65533;r(i&#65533;4&#65533;%+u2&#65533;2&#65533;(&#65533;&#65533;,&#1138;.&#65533;&#65533;.&#65533;R/&#65533;r,&#65533;P-{B&#65533;N2+o.&#65533;b.&#65533;,&#626;,s/&#65533;/&#65533;&#65533;1&#65533;&#65533;&#65533;X&#65533;\6O&#65533;&#65533; C%m&#65533;)%&#65533;.=32S4C&#65533;4&#65533;r%{&#65533;13(nf3{R,K4GS6as6&#65533;*&#65533;&#65533;2J5B3&#65533;h8k38&#65533;&#65533;5R8|&#65533;,b3&#1898;5W2&#65533;:&#65533;3/&#65533;&#65533;'k&#65533;2&#65533;B0w&#65533;E&#1938;3&#65533;&#65533;;#&#65533;:&#65533;7&#65533;CE9&#65533;&#65533;-.&#65533;0&#65533;&#65533;1&#65533;&#65533;:&#65533;3s&#65533;&#65533;&#65533;S;&#65533;d-&#65533;&#65533;1&#65533;S<&#65533;S&#65533;&#65533;\&#802;'&#65533;&#65533;&#65533;3(&#65533;d&y&#65533;=&#65533;&#65533;&#65533;&#65533;*&#65533;&#65533;\&#65533;>	&#65533; R&#65533;&#65533;B&#65533;Ass=h&#65533;$TBO&#65533;Bh&#65533;9/&#65533;B&#65533;5&#65533;Et-&#65533;R"&#65533;C&#65533;&#173;"&#65533;D&#65533;&#65533;DOE7&#65533;AT@[&#65533;E&#65533;<GtF+&#65533;D&#65533;FqTE}&#65533;!&#65533;\&#65533;Ge&#65533;A&#65533;t"k&#65533;F&#65533;4G&#723;H[&#65533;&#65533;tI&#65533;&#65533;K!eDJ&#881;F&#65533;RCo&#65533;H+3e&#65533;!Ku&#65533;E&#65533;&#65533;K&#65533;sH*H&#65533;&#65533;&#65533;8&#756;H&#65533;&#65533;J&#65533;tM&#65533;&#65533;M&#2036;K&#65533;@&#65533;&#65533;
&#65533;&#65533;D&#65533;4O&#65533;&#65533;HK&#65533;B&#65533;tG&#65533;&#65533;OURB(&#65533;Ii&#65533;P&#65533;tO&#65533;4E&#65533;S9&#65533;,&#65533;tG&#65533;tRKU;+&#65533;&#65533;3&#65533;&#65533;1S3&#65533;L9&#65533;S&#65533;&#65533;J&#65533;T@B5KGRMUW%&#65533;&#65533;&#65533;J5&#65533;r&#65533;U35&#65533;&#65533;UV&#65533;uVe57TTq5WwUZ&#65533;&#65533; &#65533;t&#65533;WiUY&#65533;UY&#65533;&#65533;Se&#65533;S[&#65533;!&#65533;M&#65533;4R&#65533;&#65533;\u&#65533;&#65533;&#65533;&#65533;&#65533;&#65533;]&#65533;&#65533;]&#65533;&#65533;JS\&#65533;A\G&#65533;\&#65533;&#65533;\&#65533;U_&#65533;bI&#65533;&#65533;Zo`&#65533;5K&#65533;&#65533;Q`&#65533;&#65533;_&#65533;4]!5W&#65533;u_b#Vb'&#65533;b+&#65533;b/c3Vc7&#65533;c;&#65533;c?dCVdG&#65533;dK&#65533;dOeSVeW&#65533;e[&#65533;e_fcVfg&#65533;fk&#65533;fogsVgw&#65533;g{&#65533;gh&#65533;Vh&#65533;&#65533;h&#65533;&#65533;h&#65533;i&#65533;Vi&#65533;&#65533;i&#65533;&#65533;i&#65533;j&#65533;Vj&#65533;&#65533;j&#65533;&#65533;j&#65533;k&#65533;Vk&#65533;&#65533;k&#65533;&#65533;k&#65533;l&#65533;Vl&#470;l&#65533;&#65533;l&#65533;m&#65533;Vm&#1494;m&#65533;&#65533;m&#65533;n&#65533;Vn&#65533;n&#65533;&#65533;n&#65533;ou5   !&#65533;   ,  &#65533; &#65533; &#65533;&#65533;&#65533;&#65533;&#65533;&#65533;&#65533;e&#1024;ZJ&#65533;&#65533;&#65533;#J&#65533;H&#65533;&#65533;&#331;3j&#65533;&#561;&#65533;G&#65533; .&#65533;`A&#65533;"&#65533;&#65533;r&#65533;K(3&#1178;IkV2&#65533;&#65533;Y&#307;&#65533;&#991;@&#65533;.H&#65533;&#65533;&#65533;&#65533;:&#65533;&#65533;&#65533;&#1254;P&#65533;J&#65533;Ju&#65533;&#1386;X&#65533;j&#65533;&#65533;u&#65533;&#1518;`&#65533;z&#65533;&#65533;`@&#1237;eKBD&#65533;c&#1553;e]&#65533;&#65533;&#65533;,Z&#65533;&#65533;&&#65533;)&#65533;&#65533;_&#65533;&#65533;t&#65533;-&#65533;&#65533;&#65533;(MY*^&#824;&#65533;&#65533;&#65533;k!&#65533;e&#65533;&#65533;C&#65533;j/&&#65533;Hy$&#65533;&#65533;&#65533;&#65533;;k&#65533;&#65533;h>&#65533;&#65533;&#65533;g&#65533;z_&#65533;E*&#65533;R&#65533;oq&#65533;&#65533;&#65533;{&#65533;&#65533;&#65533;&#65533;&#65533;J&#65533;&#65533;y"&#65533;o)&#65533;$9vt&#65533;Y&#65533;&#65533;\&#1914;&#65533;#&#65533;z[&#65533;&#65533;&#65533;j&#65533;q&#65533;&#65533;&#203;&#65533;&#65533;&#65533;&#65533;p&#65533;&#65533;&#1111;&#65533;&#65533;y&#65533;&#65533;zS&#65533;&#65533;U&#65533;&#65533;@5&#65533;'&#65533;Fe;q&#65533;&#65533;&#65533;&#65533;&#65533;&#41374;xa=&#65533;&#65533;ee&#65533;&#65533;&#981;&&#65533;@&#65533;&#65533;&#65533;&#65533;u&#65533;'K(&#65533;&#65533;&#65533;
y &#65533;(by&#65533;&#65533;&#65533;&#65533;5x&#65533;f&#65533;&#65533;"a|Z&#65533;vF&#65533;&#65533;(&#65533;H&#65533;&#65533;:&#65533;&#65533;co+&#65533;&#65533;YJn&#65533;u&#65533;fB&#65533;\+&#65533;&#268;&#65533;&#65533;&#65533;T&#65533;Q&#65533;&#65533;&#65533;&#648;Xf&#65533;&#65533;pB&#39240;PE8&#724;8&#65533;&#65533;$&#65533;~&#65533;1&#65533;&#65533;&#65533;&#65533;B&#65533;&#65533;&#65533;r&#65533;&#65533;#cH&#65533;&#65533;TL\&#65533;Qi&#65533;&#65533;"&#65533;b&#65533;&#65533;f&#65533;k&#65533;%C&#65533;\&#65533;&#22736;&#65533;WUF&#65533;&#372;&#65533;&#65533;&#65533;&#65533;U&#65533;<&#65533;&#65533;#&#65533;j&#65533;B&#65533;&B7:D&#65533;v&#65533;&#682;&#65533;&#65533;&#65533;9&#65533;&#65533;{
&#65533;&#65533;<&#65533;&#65533;&#558;&#65533;2C&#65533;N&#65533;E&#1312;z-&#65533;&#65533;(&#65533;&#65533;&#65533;&#65533;.&#65533;&#65533;Aj&#65533;&#65533;c&#65533;e&#65533;&#65533;"&#65533;&#65533;&#65533;&#65533;&#65533;k&#65533;&#65533;(&#65533;dp&#1579;&#65533;&#65533;&#65533;&#65533;&#65533;&#65533;&#65533;S.q&#65533;&#65533;&#65533;&#65533;&#65533;&#65533;"y)Z(u&#65533;&#65533;&#65533;&#65533;F&#65533;&#65533;"&#65533;&#65533;n&#65533;'&#65533;&#65533;&#65533;_9bS&#65533;&#65533;I&#65533;b&#65533;&#65533;/&#65533;&#65533;&#438; %&#65533;d&#65533;&#65533;\&#49580;&#65533;&#65533;&#65533;&#658;&#65533;&#65533;E&#65533;&#65533;&#65533;&#65533;&#646;&#65533;&#65533;b0N&#65533;`&#65533;&#65533;&&#65533;(&#65533;&#65533;&#65533;<&#65533;&#65533;&#65533;&#65533;*&#1531;&#65533;F&#65533;W&#1049;&#65533;b&#65533;A&#65533;&#1851;,&#1162;l5&#65533;Xk4GQ&#65533;&#65533;&#65533;%+O&#65533;ZL&#65533;+&#65533;^^&#65533;&#65533;k&&#65533;&#65533;v&#65533;?&#65533;+&#65533;^K&#65533;&#65533;"&#65533;M&#65533;&#65533;\&#65533;&#65533;&#65533;&#65533;F&#65533;&#65533;&#48025;^mx&#1416;I&#65533;q&#65533;N&#65533;&#24246;&#65533;&#65533;1~I':&#65533;&#65533;j&#134;S4&#65533;&#65533;&#1193;.o&#65533;&#65533;,&#65533;B[E&#65533;<&#65533;S&#65533;I&#727;&#65533;&#1995;d&#65533;&#65533;3&#65533;I&#65533;n5&#65533;c&#65533;v&#65533;&#65533;&#65533;&#65533;&#65533;&&#65533;&#65533;AhAh&#65533;n&#65533;`4&#852;&#65533;&#65533;&#65533;?&#65533;8&#65533;&#65533;S&#65533;b&#65533;&#65533;&#65533;&#65533;k&#65533;h&#65533;3&#65533;&#65533;&#65533;uWM&#65533;&#65533;B&#65533;&#61031;?&#65533;&#1529;&#65533;~&#65533;D&#31597;&#65533;jt&#65533;&#65533;&#65533;&#65533;V&#65533;&#65533;G&#65533;b&#65533;&#65533;Z&#65533;3)I&#65533;&#65533;h+&#65533;&#65533;&#65533;&#65533;&#65533;<&#65533;&#65533;&#65533;&#65533;&&#65533;&#65533;&#65533;A&#65533;Or&#65533;7&#65533;1&#65533;&#65533;dM&#1899;P&#65533;h&#65533;&#65533;]DHS&#65533;Kax&#65533;&#65533;n$^&#65533;&#65533;%&#65533;&#65533;&#65533;&#65533;A&#65533;&#65533;r&#65533;`L&#65533;&#65533;&#65533;&#65533;&#65533;&#65533;&#65533;&#65533;rE&#65533;&#65533; &.&#65533;&#65533;D&#65533;&#65533;&#65533; HbBAC&#65533;bFB&#65533;&#65533;&#65533;9*&#802;W&#65533;&#65533;&#65533;&#65533;&#65533;&#65533;
&#1542;G0&#1336;n&#65533;&#65533;&#65533;&#65533;AX!&&#65533;&#65533;@&#65533;M&#65533;&#1520;&#65533;Le9&#65533;&#65533;&#65533;T(2&#65533;Ll" K`&#65533;&#65533;7&#65533;&#65533;&#65533;&#65533;pQi&#65533;&#65533;&#65533;,M&#65533;m&#65533;I&#65533;&#65533;&#65533;[ae <&#65533;&#65533;&&#65533;&&#65533;\&#65533;_&#65533;&#65533;K&#65533;&#65533;R&#65533;&#65533;(&#65533;&#65533;2&#632;&#1093;&#65533;$&#65533;8h&#65533;&#65533;Eq&#65533;&#65533;&#65533;&#65533;6&#65533;r&&#65533;NRIK&#65533;/1&#65533;
 &#65533;XW&&#65533;&#65533;!&#65533;&#65533;&#65533;&#65533;s\d&#65533;j(&#65533;&#65533;&#65533;&#65533;&#65533;&#65533;B&#65533;, &#65533;i&#65533;&#65533;8&#65533;&#65533;2&#65533;&#65533;~~&#65533;`y_nsg8Cd &#65533;`&#1928;7&#65533;?&#65533;H&#65533;{~k`vf!&#65533;NE"&#65533;&#65533;d &#65533;x&#65533;&#22054;&#65533;&#65533;&#65533;&#608;&#65533;-&#65533;&#65533;&#65533;&#1796;sE&#65533;^,z&#65533;&#359;A	y&#65533;O&#65533;*&#65533;&#65533; I&#65533;4&#65533;}&#65533;E&#65533;&#65533;1jt&#65533;q&&#65533;(&#65533;%&#65533;&#150;$ &#65533;P&#65533;j&#65533;dttXR&#65533;&#65533;&#65533;dANy&#65533;X&#65533;R&#65533;/.U 6&#65533;%N&#65533;&#989;&#65533;Jf&#65533;a&#65533;&#65533;&#65533;vRf1&#65533;'&#65533;&#65533;&#65533;&#65533;&#65533;K&#65533;	d&q&#65533; DQ=&#65533;"LT&#65533;&#65533;&#65533;&#65533;&#65533;P&#65533;&#65533;&#65533;`&#65533;&#65533;&#65533;&#65533;&#65533;hfT&#65533;R&#65533;Y&#65533;t%&#65533;aN&#65533;&#65533;&#65533;&#65533;&#65533;<&#65533;tc&#65533;&#65533;6?Rb&#65533;e&#65533;&#65533;_eH&#65533;x&#65533;&#65533;<)&#47354;7l>&#65533;AgQ&#65533;gbR&#65533;&#65533;&#65533;V%*&#65533;ln?&#1238;&#65533;&5&#65533;L&#65533;$&#65533; 2&#972;k"&#65533;&#65533;
&#835;&#65533;&#880;FE&#65533;&#65533;S)[&#65533;&#65533;2H&#65533;bB&#65533;&#65533;@&#65533;&#65533;&#65533;&#65533;&#65533;vM&#65533;&#1587;&#915;&#65533;)YOZ,Z\&#65533;.&#167;Q&#65533;aJ&#65533;*o&#65533;P&#65533;&#65533;`&#65533;&#65533;L&#65533;/UZ&#65533;&#156;&#65533;&#65533;&#65533;Koa&#65533;G&#65533;p&#780;&#65533;@&#65533;&#65533;&#65533;`&#65533;&#65533;L&#65533;{&#65533;f&#65533;&#65533;y6U%&#65533;aNf&#65533;&#65533;&#65533;jv&#65533;&#1042;[&#65533;L&#65533;&#65533;&#65533;&#65533;&#65533;^&#65533;9;&#65533;\'&#65533;&#65533;Z&#65533;&#65533;M%&#65533;&#65533;&#65533;&#65533;U*&#65533;&#65533;?&#65533;>&#65533;U&#65533;r&#65533;W>5&#65533;.qb&#65533;&#65533;&#65533;&#65533;pD&#65533;J&#65533;&#65533;#&#65533;T&#65533;CrP&#65533;*?&#65533;&#65533;&#735;&#1858;H&#65533;"	&#65533;&#65533;&#65533;&#65533;&&#65533;q&#65533;&#65533;a&#65533;&#65533;'&#65533;&#65533;Q&#65533;R&#65533;&#65533;Bq&#65533;&#65533;&#65533;2B6&#65533;&#65533;K&#65533;&#65533;E&#65533;6&#65533;&#65533;&#65533;w&#65533;&#65533;^&#65533;&#65533;;Z&#65533;T&#65533;&#65533;`&#65533;K&#65533;&#65533;H0&#65533;&#65533;Y&#65533;&#65533;)b&#65533;"&#65533;g;&#65533;v&#65533;ZQ&#65533;25J&#65533;
&#65533;>&#65533;&#65533;c&#65533;$&#65533;eD&#1786;+J&#65533;&#65533;&#1627;&#65533;/&#65533;wt&#65533;&#65533;9&#65533;W4&#65533;&#65533;j4+&#65533;?_&#65533;z&#65533;^&#65533;&#65533;v&#65533;&#65533;:z&#65533;;&#65533;r&#65533;3	Z3E9&#65533;e&#65533;yB	&#65533;&#65533;&#65533;JTq&#65533;&#65533;&#65533;&#335;&#65533;7&#65533;&#65533;&#65533;-&#65533;&#65533;Ml&#65533;b&#65533;%U}qJ&#65533;&#65533;m&#982;&#65533;&#65533;kL=&#65533;&#65533;&#65533;*.p&#65533;&#65533;=?rr&#65533;Q&#65533;7B&#65533;7La&#65533;&#202;5&#65533;&#65533;[&#65533;&#65533;&#65533;Y&#65533;&#65533;f1GzB<K&#65533;PQ&#65533;&#65533;&#65533;A&#1296;=&#65533;:&#65533;&#65533;V&#65533;K&#65533;&#65533;b&#65533;&#65533;&#65533;&#65533;&#65533;&#65533;&#65533;2&#65533;9&#65533;&#65533;&#65533;&#65533;&#65533;2P"&#459;&#65533;0&#65533;&#65533;]&#32118;&#1303;Df)&#65533;E&#65533;&#1997;$&#65533;&#65533;&#65533;J9&#65533;&#65533;&#65533;fC&#65533;<&#65533;Uy&#65533;&#65533;&#65533;&#65533;&#65533;s&#65533;&#65533;1&#65533;(&#33012;Y&#65533;&#65533;&#65533;&#65533;&#65533;[&#65533;^&#65533;j&#65533;u&#65533;1&#65533;&#65533;I&#65533;&#65533;=];&#65533;&#65533;Lef/a&#65533;:J&#65533;&#65533;w&#65533;&#65533;&#65533;&#65533;>&#65533;&#65533;&#65533;&#65533; L&#65533;&#65533;&#65533;&#65533;&#65533;t&#65533;iN/"&#65533;&#65533;&#65533;&#65533;7+v&#65533;&#65533;&#65533;&#65533;&#65533;N=&#65533;w^&&#65533;&#454;]&#65533;&#65533;7&#65533;Q&#65533;&#65533;&#65533;/&#65533;&#65533;3&#65533;&#65533;Q?&#65533;7&#65533;&#65533;&#65533;&#65533;&#65533;&#1836;PO&#65533;zY&#65533;S&#65533;&#65533;&#65533;&#65533;&#65533;^T;&#1200;"n&#65533;&#65533;6&#65533; @1&#2020;m{&#65533;&#65533;&#65533;&#1687;&#30655;&#65533;
&#65533;i&#65533;&#65533;%&#65533;&#65533;O&&#65533;&#65533;&#65533;o&#65533;&#65533;{z	&#65533;&#666;&#65533;&#65533;&#65533;P&#65533;boH}&#65533;Gz&#65533;&#65533;p&#65533;GM;&#65533;q&#65533;7G&#65533;7&#65533;&#65533;{'y&#65533;g2QsEi7>a0&#65533;&#65533;t1*gh&#65533;rGcL&#65533;&#65533;q&#1559; &#65533;v&#65533;C&#65533;s)&#65533;z/&#65533;)c&#65533;&#65533;+&#65533; ~2R&#65533;&#65533;wq7&#65533;&#65533;R&#65533;X&#65533;8.&#65533;EG/&#65533;7&#65533;&#65533;d9&#65533;L&#65533;W&#65533;f&#65533;&#65533;/&#65533;|&#65533;vW&#65533;$Le~4&#65533;Tx4$G'<i&#65533;QE1&#65533;&#65533;Ax&#65533;F~W6&#65533;	g~	Vv&#65533;!qaWbF	&#65533;&#65533;g6&#65533;j&#65533;'~e&#65533;g&#65533; w+hM\&#65533;AF(&#65533;NW5&#65533;TLt&#65533;&#65533;6#<&#65533;&#65533;~&#65533;y[wt&#65533;#	r&#65533;&#1671; &#65533;&#65533;ME&#65533;ki&#65533;&#65533;&#65533;0F&#65533;T|E&#65533;&#65533;&#65533;&#65533;yTb{d&#65533;&#65533;&#65533;r4&#65533;&&#65533;~&#65533;&#1416;&#65533;$I&#65533;Y&#65533;{K;&#65533;u&#65533;&#65533;&#65533;8v&#1459;~&#65533;7u&#1142;[&#65533;&#65533;&#65533;F<&#65533;&#65533;\|#&#65533;&#65533;&#65533;  W&#65533;&#65533;&#65533;*&#65533;&#65533;{&#65533;Vp&#65533;(&#65533;&#65533;JR5&#65533;&#65533;G&#65533;_9&#65533;(&#65533;J&#65533;'n>q&#65533;*v+es&#65533;'&#65533;&#65533;,&#65533;&#65533;G]axC<&#65533;&#65533;+&#65533;D_Q&#65533;&#1848;&#65533;&#65533;0 6+PenPe"a&#1096;&#65533;-=&#65533;:@g&#65533;Ct&#65533;=&#65533;WQ&#65533;(:&#65533;Cch+&#65533;&#65533;?&#65533;)"&#65533;sALxh:&#8451;Ph&#65533;&#65533;&#65533;L&#65533;&#65533;&#65533;@&#516;&#65533;&#1555;&#65533;&#65533;G&#65533;U&#65533;Xs&#65533;EI&#65533;bjFDQ&#65533;&#65533;&#65533;&#65533;g&#529;&#65533;Q&#65533;&#134;n&#65533;&#65533;8&#65533;$&#65533;`&#1957;&#65533;&#65533;&#65533;&#65533;&#65533;c&#65533;as&#65533;&#65533;&#65533;Y&#65533;&#65533;\&#65533;(j&#65533;U&#65533;Y&#65533;:&#65533;&#400;tyT&#65533;A &#65533;b'\?&#65533;~&#65533;&#65533;v8&#65533;&#65533;\&#455;&#65533;&#65533;!P&#65533;&#65533;&#262;&#65533;&#65533;&#193;4&#65533;{&#65533;u0&#65533;5\Wy&#65533;&#65533;	&#65533;&#65533;h!&#65533;&#65533;@&#65533;r&#791;&#65533;u&#589;&#54728;&#65533;&#65533;&#65533;]&#65533;W&#65533;y&#65533;Q&#65533;h&#65533;H%&#65533;&#65533;c&#65533;&#65533;~&#65533;&#65533;,&#65533;Mu&#65533;7'&#65533;F|S?&#65533;Y=53qp&#65533;i&#65533;X&#65533;>&#65533;j&#65533;9&#65533;&#65533;I&#65533;ZIu&#65533;H&#65533;&#65533;&#65533;&#65533;2&#65533;&#65533;o&#163;&#65533;&#65533;&#65533;&#65533;&#65533;&#65533;$p&#65533;Yz&#65533;G>&#65533;p&#65533;%&#65533;j&#65533;4&#965;p&#65533;&#65533;&#65533;&#65533;x&#65533;&#65533;&#65533;
5}-Fn&#65533;cr&#65533;&#65533;Q&#65533;\&#65533;&#65533;&#65533;fI'&#65533;o&#65533;&#65533;&#65533;&#65533;tz&#65533;B&#65533;uu &#65533;: &#65533;IS&#65533;&#65533;&#65533;&#65533;&#65533;&#65533;"4e&#65533;&#65533;V&#65533;&#65533;&#65533;&#65533;)?Q&#65533;{&#65533;S&#65533;M&#65533;x&#65533;&#65533;&#65533;h&#65533;X:&#65533;&#65533;&#65533;M&#65533;&#65533;w&#65533;&#65533;&#65533;&#65533;&#342;&#65533;	&#65533;?x@&#65533;x&#65533;@
$BH$Gp\&#65533;0&#65533;&#65533;~&#145;&#65533;<qf&#65533;&#65533;=R&#65533;-T&#65533;&#65533;&#65533;&#65533;&#65533;.&#65533;0&#65533;&#65533;&#65533;&#65533;&#1121;&#65533;n &#65533;&#65533;&#65533;&#65533;&#65533;&#65533;y1&#65533;9h&#65533;yP&#1289;&#65533;t&#65533;{R&#65533;H8y&#65533;&#65533;&#65533;p	&#65533;&#65533;Y&#65533;-&#65533;A~&#65533;&#537;~3{T&#65533;I&#65533;&#1442;W&#65533;h&#65533;%.q	uz&#65533;&#65533;&#65533;U/&#1522;&#65533;b&#65533;&#65533;E&#65533;&#65533;&#65533;(}5_f:aa&#65533;&#65533;&#65533;&#65533;A
&#65533;&#65533;&#65533;p&#65533;&#65533;&#65533;z&#65533;&#65533;1A&#65533;@Fsy&#65533;(&#65533;&#65533;C~&#65533;6c&#65533;S&#65533;3"~&#65533;P&#65533;5&#65533;&#65533;&#65533;&#65533;&#65533;.&#65533;&#65533;&#65533;&#65533;7&#65533;-A&#65533;&#65533;Gs&#65533;&#65533;G<&#65533;'&#65533;&#65533;&#65533;&#65533;I(&#65533;&#65533;&#65533;i&#65533;&#65533;p&#65533;&#678;CzV&#65533;	&#65533;&#65533;&#65533;@&#65533;&#65533;&#65533;&#65533;&#65533;&#65533;&#65533;&#65533;&#1194;&#65533;&#65533;A&#227;Q&#259;t	&#65533;_&#65533;99&#451;&#1194;o&#65533;'&#65533;&#1018595;#&#65533;&#65533;Z&#65533;&#65533;*5&#65533;zy&#65533;2&#1830;&#65533;&#65533;&&#65533;&#65533;&#65533;&#65533;3n&#65533;|&#65533;W&#65533;&#2041;Y&#65533;QD_&#65533;&#65533;l&#65533;Gy&#65533;&#65533;u&#65533;&#65533;v&#1704;&#65533;&#65533;&#65533;E&#65533;&#65533;*&#65533;g'k&#57710;&#1772;&#65533;e&#65533;r&#65533;&#65533;&#65533;&#31914;&#65533;&#65533;&#65533;	&#65533;&#65533;&#65533;&#65533;<9&#611;'H|&#65533;&#65533;&#17512;&#65533;&#65533;&#1554;&#65533;&#65533;:&#65533;>&#65533;$&#65533;t&#65533;F<&#65533;&#65533;&#65533;&#1562;y@&#65533;&#1264;&#65533;W{>&#65533;c&#65533;|$&#65533;=&#65533;(&#65533;l&#65533;&#65533;I&#65533;w+2@	&#65533;z4&#65533;*&#65533; {4(&#65533;y&#65533;&#65533;A&#65533;g&#65533;W{&#65533;
Kry&#65533;&#65533;\&#65533;&#65533;&#65533;*9|&#1776;&#65533;&#65533;_&#65533;?j&#65533;I&#65533;&#65533;Q&#65533;&#65533;u&#65533;&#65533;&#65533;u	&#65533;+	wz&#65533;i;&#65533;&#442;2&#65533;:Np? &#65533;&#65533;Pk{Nk&#65533;&#65533;LU&#65533;&#65533;N&#65533;N&#65533;&#65533;[&#65533;&#65533;&#633;N&#65533;	N&#65533;&#65533;
&#65533;&#65533;Eg3&#679;&#65533;&#65533;8&#65533;UQ&#65533;&#65533;&#65533;)C&#65533;/3&#65533;&#65533;)&#65533;L&#65533;&#65533;&#65533;K&#65533;>7<r[&#65533;&#65533;&#65533;&#65533;&#587;&#65533;&#1993;&#65533;L&#65533;Q&#750;=&#65533;A&#65533;&#65533;&#65533;&#65533;&#65533;&#65533;&#65533;~&#65533;&#65533;&#65533;Ie&#65533;Z&#65533;&#65533;&#65533;&#65533;&#65533;&#65533;@	&#65533;&#65533;jS&#65533;Bcn&#65533;&#65533;&#65533;&#65533;&#65533;&#688;&#16889;&#65533;&#65533;&#65533;V&#65533;&#65533;&#65533;&#65533;&#65533;&#65533;fe&#65533;~&#65533;&#65533;&#65533;&#65533;&#65533;+&#65533;&#65533;&#65533;&#65533;&#65533;G&#65533;&#65533;;B=5XU&#65533;|
&#65533;&#65533;&#1775;&#65533;j1&#65533;&#65533;y&#65533;&#65533;&#65533;d&#65533;r&#65533;joR&#49069;9&#65533;(HhU&#420;&#65533;&#65533;&#65533;&#65533;&#65533;,;&#65533;&#65533;&#65533;&#65533;&#65533;&#65533;&#65533;&#752;&#65533;|&#65533; 	&#65533;P	&#65533;`3&#65533;&#65533;u&#65533;&#65533;&#65533;&#65533;&#65533;b5N&#65533;&#65533;6&#65533;:&#65533;&#65533;&#65533;<&#65533;=&#21164;&#65533;&#65533;&#65533;&#65533;&#65533;&#65533;&#1911;&#65533;&#65533;;N-G&#65533;&#1774;3{&#65533;R&#65533;&#65533;-L&#65533;&#65533;&#65533;&#65533;&#65533;&#425;9&#65533;:&#65533;&#65533;&#65533;V&#65533;	3&#65533;&#65533;`	@&#65533; &#65533; &#65533;`	Y&#65533;&#65533;D;&#65533;&#2460;&#65533;z&#65533;&#65533;&#65533;z&#65533;&#65533;r&#65533;&#65533;1&#65533;&#65533;&#65533;Al&#65533;&#65533;&#65533;&#65533;&#65533;&#65533;"<&#65533;}F&#65533;&#65533;&#759;"&#65533;&#65533;,&#804;&#65533;{@&#65533;&#65533;&#65533;>&#65533;&#65533;&#65533;&#65533;&#65533;&#65533;`&#65533;4&#65533;&#65533;&#65533;
`&#65533;,&#65533; &#65533;, &#65533;p&#65533;&#65533;@Fst&#65533;i&#65533;<&#65533;&#65533;_&#65533;&#65533;G&#1336;&#65533;*&#65533;&#65533;+&#65533;V&#65533;f&#65533;&#702;M&#65533;&#65533;W&#65533;&#65533;&#65533;KFU&#65533;/lo{&#65533;&#65533;7&#65533;&#65533;&#65533;&#65533;&#65533;&#65533;&#65533;&#65533;&#65533;&#65533;_l&#65533;&#65533;+<%&#65533; &#65533;h&#65533;&#65533;&#65533;&#65533;&#751;l"&#65533;&#680;&#65533;&#65533;&#65533;&#65533;p&#65533;&#65533;&#65533;1&#65533;&#65533;"qq&#65533;V&#1628;&#65533;&#65533;J&#65533;&#65533;&#65533;)&#65533;z&#296;&#65533;&#65533;88K&#65533;&#65533;&#65533;z&#65533;c&#65533;&#65533;&#65533;&#60082;WL&#65533;~k&#65533;?&#65533;&#65533;&#65533;&#65533;&#65533;<n &#65533;Y&#65533;&#65533;x&#65533;f&#65533;&#65533;@&#65533;+&#65533; ,&#65533;&#944;&#65533;&#65533;&#65533;&#65533;`,&#65533;&#65533;(&#65533;&#65533;&#65533;&#65533;5&#65533;[&#65533;P&#65533;&#65533;O#&#65533;H&#1490;/D&#65533;&#65533;&#65533;&#65533;B&#65533;&#65533;&#682;<&#65533;IZ&#65533;j&#65533;&#702;(&#65533;&#65533;&#65533;&#65533;&#65533;P\&#65533;{Xf&#65533;:&#65533;?&#65533;&#65533;&#65533;&#65533;,&#65533;h&#65533;&#65533;!]	&#65533;`	@
&#65533;1}&#65533;h&#491;&#65533;&#65533;0&#65533;&#65533;py&#65533;L]&#65533;&#65533;E&#65533;2@T&#65533;&#65533;iK&#65533;&#65533;d&#65533;U&#65533;u&#65533;&#65533;&#828;&#65533;&#65533;&#65533;&#724;&#65533;&#65533;1&#65533;&#65533;#|&#65533;&#65533;&#65533;Y{&#65533;&#65533;&#65533;*&#65533;&#65533;m&#65533;&#1358;&#65533;	&#65533;@&#65533;&#65533;&#65533;&#1438;&#65533;&#1640;&#65533;&#65533;m&#65533;&#1432;&#65533;&#65533;&#65533;&#65533;&#65533;M&#65533;Y&#65533;{(	&#65533;k&#65533;E&#65533;&#65533;&#65533;l&#65533;&#65533;,&#65533;y&#1790;&#65533;&#65533;&#65533;&#65533;&#65533;&#65533;QK&#65533;&#65533;l&#65533;|+&#1129;&#65533;&#65533;*&#65533;&#65533;&#65533;&#65533;b&#65533;&#65533;&#790;&#735;&#65533;"&#65533;&#65533;P&#65533;e&#65533;&#65533;&#65533;]&#65533;(&#65533;&#65533;&#65533;&#65533;&#65533;g	&#65533;&#65533;&#65533;g&#65533;&#1238;&#65533;v&#65533;-&#65533;~&#65533;&#65533;&#65533;j&#65533;Y&#65533;&#65533;Uk\eH&#65533;&#65533;&#65533;	&#1655;&#908;&#65533;&#65533;&#65533;&#65533;&#1988;&#65533;&#65533;*&#65533;&#65533;c&#65533;l1|&#414;&#65533;&#65533;
&#65533;&#65533;}&#65533;~&#65533;l&#65533;&#65533;&#1429;&#65533;&#65533;{&#65533;&#65533;&#65533;2&#65533;&#65533;&#65533;&#65533;&#65533;&#567;&#492;&#65533;&#65533;&#65533;u&#65533;&#65533;{h&#65533;&#65533;&#65533;!&#65533;Q[&#65533;&#65533;&#315;&#1092;&#65533;&#65533;/&#65533;&#65533;&#65533;&#65533;&#892;|2&#65533;^&#65533;&#65533;	&#65533;&#65533;:&#65533;&#1441;=&#65533;g&#65533;&#65533;&#65533;&#65533;&#65533;&#1610;:Y&#65533;&#65533;$&#65533;&#65533;*k6&#65533;&#65533;-&#65533;&#65533;e&#65533;PK&#65533;&#491;&#65533;wk&#65533;..&#65533;G&#65533;&#65533;BAl&#65533;&#65533;&#65533;&#65533;@&#65533;&#65533;;>&#65533;1&#65533;&#1456;&#65533;&#65533;&#1309;&#65533;,&#65533;&#1421;@&#65533;PT&#65533;&#65533;&#65533;1&#717;&#1906;&#65533;&#65533;&#65533;&#65533;:&#65533;&#65533;{&#65533;&#65533;&#65533;&#65533;&#65533;&#65533;s{&#1307;&#65533;&#65533;&#1404;O>&#65533;`&#65533;&#65533;&#65533;k|!@&#25534;&#65533;g&#65533;&#65533;-}&#65533;.k&#65533;&#65533;t&#65533;&#65533;&#65533;q&#65533;y&#65533;&#65533;&#65533;&#65533;F&#65533;&#65533;r&#65533;F&#65533;&#65533;&#54123;Zm&#65533;_&#65533;&#65533;&#65533;M&#65533;&#812;&#65533;<&#65533;#&#65533;&#65533;ll &#65533;&#65533;&#65533; '&#463;&#65533;&#65533;f&#65533;&#65533;&#65533;&#65533;&#65533;&#65533;|&#65533;&#65533;&#65533;	&#65533;&#1886;} l&#65533;'7&#65533;&#65533;&#65533;4&#65533;@&#65533;&#65533;&#65533;&#65533;&#65533;&#65533;&#65533;&#1692;&#65533;&#65533;&#65533;W&#65533;&#65533;@&#65533;&#65533;!&#65533;&#65533;&#65533;&#1380;\&#65533;&#65533;&#65533;8&#65533;&#65533;&#65533;N&#65533;&#65533;>&#65533;&#65533;&#65533;&#65533;&#65533;&#65533;h&#65533;&#65533;&#65533;&#1886;&#65533;&#65533;&#65533;o{#&#65533;&#1416;&#65533;&#65533;b&#65533;*&#65533;&#65533;]&#65533;Q,&#65533;(|&#65533;&#65533;n&#65533;&#65533;g&#65533;&#65533;]&#65533;&#65533;&#65533;o&#65533;&#65533;&#65533;&#65533;&#65533;&#65533;.&#65533;&#65533;&#65533;&#65533;&#65533;&#65533;&#65533;n&#65533;&#65533;&#65533;&#1453;&#26557;P+&#65533;&#65533;e&#65533;h&#65533;&#65533;\&#65533;&#65533;RM&#65533;w&#65533;&#821;&#65533;y&#65533;&#65533;&#65533;&#65533;1^&#65533;2.&#1177;-&#65533;o&#65533;&#65533;&#65533; &#65533;_&#65533;h&#65533;&#65533;&#65533;^&#65533;&#65533;&#65533;n&#65533;~&#65533;`4&#65533;-&#65533;7"&#547;&#65533;&#65533;&#1102;&#65533;&#65533;\&#65533;&#65533;&#65533;&#65533;&#65533;&#65533;{4&#65533;&#1894;&#65533;&#65533;A&#65533;&#65533;/&#65533;K&#65533;&#65533;&#65533;&#65533;&#65533;&#65533;>&#65533;i_&#65533;&#65533;&#65533;&#65533;i&#65533;AS&#65533;&#65533;a<8K&#65533;&#65533;&#65533;&#65533;2_f&#65533;&#65533;&#65533;&#65533;&#65533;&#65533;&#65533;	:_&#65533;
 &#65533;&#65533;&#65533;p,s&#65533;k&#65533;&#65533;E&#65533;&#65533;L&#65533;&#65533;&#65533;&#65533;&#65533;&#65533;1&#65533;&#65533;[{F^&#65533;{&#754;X>&#65533;xS&#65533;4N&#65533;&#65533;&#65533;&#732;&#65533;&#65533;&#65533;&#65533;&#65533;o&#65533;&#65533;&#65533;&#65533;&#65533;&#65533;&#65533;&#912;&#65533;&#1949;f;*&#65533;&#65533;wNn3&#65533;&#1644;&#65533;&#65533; @/&#65533;&#65533;&#65533;2&#65533;&#65533;q_&#65533;&#65533;_&#65533;(-&#65533;&#65533;L7&#65533;g5&#65533;&&#65533;U)9&#65533;^+ &#65533;&#65533;&#65533;N&#65533;&#1439;&#65533;&#65533;M&#65533;&#65533;&#65533;&#65533;?&#65533;&#1493;&#65533;-&#65533;}![g&#65533;&#65533;P&#65533;&#65533;&#65533;&#65533;&#65533;&#65533;&#65533;&#65533;QZ&#65533;(S&#65533;	&#65533;#FWA&#65533;%N&#65533;&#65533;&#65533;QC4
f&#692;)&#65533;&#65533;J!&#65533;$Y&#65533;&#65533;I&#65533;)U&#65533;d&#65533;&#65533;&#65533;K&#65533;1e&#932;Ys&#65533;&#65533;&#65533;(&#1288;&#65533;&#65533;&#202;A&#65533;Z&#65533;&#65533;!&#65533;M)A&#65533;&#65533;&#65533;&#65533;S&#65533;Q&#65533;N}*&#65533;&#65533;&#65533;&#65533;&#65533;&#65533;&#65533;a(&#65533;&#65533;P&#65533;&#65533;CI&#65533;"&#65533;T&#1390;e&#65533;&#65533;&#65533;Z
?n&#65533;&#65533;5&#65533;&#65533;E?3&#65533;&#65533;&#65533;`&#65533;&#65533;&#65533;&x&#226;&#65533;&#65533;j&#65533;&#65533;&#65533;.1h+&#65533;F&#65533;&#65533;&#153;5&#65533;&#65533;P&#65533;&#65533;f&#65533;&#65533;dc&#65533;+&#65533;a&#65533;a4&#65533;z&#1126;L&#65533;6&#65533;&#65533;M&#65533;s&#65533;m&#65533;,$&#65533;&#65533;&#65533;4d1&#65533;&#65533;&#65533;&#65533;&#65533;&#65533;lR&#65533;&#65533;O&#65533;&#65533;&#65533;6&&#65533;&#65533;(13&#65533;&#1077;&#65533;&#65533;&#65533;4&#1850;&#65533;&#65533;
&#65533;&#65533;Cm>~0$&#65533;&#65533;&#65533;l&#65533;&#65533;{P]&#65533;&#65533;J&#65533;&#65533;&#65533;y&#65533;k&#65533;&#65533;oZ)'&#65533;[&#65533;k&#573;&#65533;(&#65533;&#65533;&#65533;&#65533;(&#65533;&#65533;&#65533;&#65533;&#65533;&#65533;&#65533;l&#65533;G&#65533;2h&#65533;&#65533;&#65533; &#65533;@&#65533;.*n&#65533;&#1554;rDBK&#65533;L&#65533;&#65533;&#2663;&#65533;&#65533;&#241;z&#65533;&#65533;JL&#65533;&#65533;F&#65533;,&#65533;&#65533; &#65533;&#65533;&#65533;&#328;<c+VCG$&#65533;t&#65533;&#65533;&#65533;zd&#65533;!&#65533;&#65533;&#65533;(&#65533;&#65533;*&#751;&#65533;&#65533;&#65533;r&#726;J@L&#65533;E&#65533;R&#648;&#65533;&#65533;&#65533;&#65533;&#65533;&#65533;D$.&#65533;t&#65533;&#65533;&#65533; &#65533;&#311;&#65533;#&#65533;&#65533;h&#65533;&#1256;2&#65533;
z&#65533;&#65533;69&#65533;q&#65533;&#65533;|&#65533;&#65533;L&#65533;&#65533;&#65533;&#65533;j&#65533;L6 PH&#65533;&#1837;&#65533;&#65533;&#65533;&#65533;&#65533;&#898;&#65533;S&#65533;;&#65533;I.RPm&#65533;&#65533;2&#65533;&#65533;&#65533;&#65533;E&#65533;&#65533;K&#65533;X&#65533;U	!&#65533;&#65533;&#65533;&#65533;j&#65533;&#65533;L"K`&#65533;U0&#65533;&#65533;%&#65533;&#65533;ZQ&#65533;[&#65533;<P&#65533;2&%&#65533;&#65533;_&#65533;&#65533;OXa]&#65533;PN&#65533;&#65533;PJ!&#65533;3&#65533;&#65533;&#65533;W*j&#65533;&#65533;&#65533;%j&#65533;c&#65533;&#65533;E2=&#65533;T&#65533;3&#65533;$&#65533;q&#65533;iX&#65533;m	&#65533;/&#65533;M&#65533;EL&#65533;5&#65533;&#65533;u&#65533;&#65533;wa&#65533;8`&#65533;aY&#65533;&#65533;&#65533;M&#65533;dlLL&#65533;"&#65533;#&#65533;0a&#65533;c&#65533;,&#65533;&#1814;&#65533;()1&#65533;B8E&#65533;X6&#65533;cv&#65533;&#65533;`Y&#65533;v&#65533;&#65533;&#65533;H&#65533;&#65533;V&#1427;291&#65533;yh&#65533;j&#65533;&#2005;zm&#65533;y&#1909;UUY&#65533;&#65533;P&#1608;&#65533;&#65533;&#1715;~#f&#65533;&#65533;&#65533;&#65533;d&#65533;+&#65533;V&#65533;&#65533;&#65533;Vx&#65533;&#43715;=_&#65533;&#65533;&#234;&#1419;
&#65533;&#65533;T&#65533;:<&#65533;&#65533;~Xk&#65533;X&#544;&#65533;MtPC\&#65533;N&#65533;&#65533;&#65533;&#65533;&#65533;&#1404;&#65533;&#65533;&#65533;f&#65533;W&#65533; &#65533;&#65533;%\&#65533;5&#65533;&#65533;E&#65533;m|&#65533;o^&#65533;&#130;&#65533;&#1575;6!I:&#65533;&#65533;>
i&#65533;txm&#65533;<&#65533;n'&#65533;&#65533;&#65533;&#65533;&#65533;&#65533;7&#65533;F&#1611;&#65533;w$&#65533;&#65533;&#65533;&#65533;f&#65533;U&#65533;&#65533;&#1273;j&#65533;w)&#65533;O&#65533;H&#65533; a\&#65533;&#65533;&#65533;&#65533;&#65533;&#65533;&#65533;W&#65533;&#65533;I&#65533;J&#65533;&#65533;&#65533;$Sc&#65533;&#65533;&#65533;&#65533;&#65533;&#65533;k&#65533;&#65533;&#65533;&#65533;|	&#65533;_&#65533;b{-L&#65533;&#65533;z&#65533;iA>&#65533;&#65533;K&#65533;;&#65533;&#65533;*(&#65533;#<{&#65533;Xf&#65533;h&#65533;f&#65533;&#65533;&#65533;&#65533;&#65533;&#65533;~LP'&#65533;&#65533;&#65533;p()E&#65533;1T&#65533;&#871;&#65533;&#65533;&#65533;!`7&#65533;&#65533;Qp0&#65533;B&#65533;&#65533;&#65533;2&#65533;aK&#65533;&#65533;&#65533;&#65533;jp&#65533;Z&#1450;&#65533;r &QV&#65533;	@&#65533;l&#65533;:&#65533;&#65533;MsgQ\}&#65533;l&#65533;h[@*&#65533;|J&#65533;&#65533;F&#65533;&#842;&#363;&#65533;&#65533;&#65533;&#65533;'3L
&#65533;&#65533;&#65533;Hy&#65533;^&#65533;{&#65533;&#65533;&#304;&#65533;&#65533;1&#65533;&#65533;_&#65533;B
'&#65533;Y&#65533;&#65533;B&#65533;&#65533;&#65533;nG&#594;=&#65533;<&#65533;&#65533;&#65533;&#65533;&:_bR&@ YM&#65533;&#65533;&#65533;&#65533;&#65533;|&#65533;&#65533;#&#65533;&#65533;&#65533;>&#65533;&#65533;&#65533;&#65533;&#65533;&#65533;(M&#65533;I&#65533;&#65533;&#65533;{&#320;B ]&#65533;'&#65533;&#65533;=&#65533;&#660;&#65533;&#65533;M&#65533;\D&#65533;&#1203;&#65533;N&#65533;&#65533;&#65533;y58K&#65533;&#65533;&#65533;[2O&#65533;9&#65533;&#65533;&#65533;&#65533;&#65533;a^&#65533;&#65533;&#65533;9&#65533;&#65533;Q&#65533;&#65533;&#65533;$ns3&#65533;:W&#65533;&#65533;&#65533;&#65533;&#65533;&#65533;K&#65533;9c&#7081;&#65533;&#65533;W&#65533;dK;&#65533;&#65533;r|&#140;&#65533;&#65533;^&#65533;;^&#65533;L&#65533;Z&#65533;_<&#65533;O&#65533; T&#65533;%&#65533;c@'z&#65533;&#65533;&#65533;&#65533;-,@&#65533;R&#65533;Fy&#65533;Y&#65533;;&#65533;!*&#65533;&#65533;&#65533;E	@ &#65533;&#65533;&#404;&#65533;P&#65533;&#1868;:=;&#65533;S#H&#65533;KNZ&#65533;&#65533;&#65533;%A-I>`&#1305;6&#65533;&#65533;!&#65533;&#65533;&#65533;D&#65533;T!&#65533;8gR&#65533;&#65533;&#1240;u&#65533;&#65533;jKc
S&#65533;&#65533;q0&#65533;,d)&#65533;Z@5au&DU	[3&#65533;&#65533;&#65533;&#65533;B&#65533;&#65533;&#65533;n)&#65533;&#65533;&#65533;j}	@&#65533;&#65533;U&#65533;&#65533;&#293;#&#65533;&#65533;4&#65533;&#65533;&#65533;P&#65533;T,S&#65533;u&#65533;%q&#65533;VW&#65533; dT3&#65533;&#65533;O	&#65533;z&#761;&#65533;L.&#65533;&#620;d&#65533;&#65533;U&#65533;T&#65533;$&#65533;u&#65533;Q]&#742;&#65533;&#65533;gV&#65533;&#65533;&#65533;&#65533;C&#65533;&#65533;&#65533; 0&#65533;KT&#65533;Z&#65533;&#65533;&#65533;&#65533;&#65533;MjM &#65533;&#65533;&#65533;&#887282;&#65533;H#&#65533;&#65533;&#65533;&#65533;&#65533;e&#65533;oG&#65533;&#956;&#65533;&#65533;N&#65533;&#65533;&#65533;6&#65533;&#65533;')TJM&#65533;w<&#65533;&#65533;&#65533;R&#65533;&#65533;*.FE&#65533;&#65533;30,&#65533;&#65533;1&#65533;x&#65533;&#65533;YI&#65533;C&#65533;K&#65533;&#65533;&#65533;&#65533;&#65533;'&#65533;.&#65533;*_&#65533;&#65533;h 7/&#65533;&#1320;&#65533;z&#65533;d&#65533;&#1269;I&#65533;'&#65533;&#65533;&#65533;&#65533;&#981;o&#65533;&#1911;&#65533;&#65533;!&#65533;Q&#65533;E&#65533;&#1597;&#65533;H&#5216;&#65533;&#65533;&#65533;&#65533;&#65533;&#65533;
&#65533;&#65533;&#65533;-&#65533;S
&#65533;Cl&#65533;&#65533;&#65533;&#65533;
&#65533;&#65533;DO2]&#65533;&#65533;&#65533;]&#65533;k]+d&#65533;&#65533; a&#65533;&#65533;0&#46952;&#65533;&#65533;sRB'&#65533;+&#65533;&#65533;&#65533;R!k&#1391;*v>&#65533;e&#65533;&#65533;$&#65533;&#65533;.[&#65533;z&#65533;E&#65533;Q#&#65533;+&#65533;t&#65533;&#65533;&#65533;&#65533;&#65533;&#65533;,&#65533;2K&#65533;&#65533;&#65533;,&#65533;W&#65533;&#65533;&#65533;&#65533;p&#65533;&#65533;&#1975;D&#65533;]H&#65533;t&#65533;{.&#65533;/&#65533;&#65533;Q,TH#&#65533;w&#65533;(j&#65533;&#65533;&#65533;=&#65533;p&#1902;L&#65533;&#65533;c&#65533;&#65533;T&#65533;B&#65533;&#65533;XO&#65533;&#65533;u&#65533;&#65533;&#65533;-&#65533;VO&#65533;EfS&#65533;e&#65533;L w&#65533;&#65533;a&#65533;m&#65533;;)&#65533;&#65533;&#1459;&#65533;&#65533;lYY&#65533;Y&#65533;#&#65533;L&#65533;&#65533;&#65533;&#65533;~sV&#65533;&#65533;m&#65533;&#65533;&#65533;^&&#65533;&#65533;&#65533;&#65533;c&#65533;bW;&#65533;>f6&#65533;&#65533;&#65533;N&#65533;D&#65533;zx&#65533;&#65533;uq&#65533;9YD-|Hl+&#65533;&#65533;@Vv&#65533;&#65533;]wZ4&#65533;}N7&#65533;L&#65533;H&#65533;z&#65533;&#65533;&#65533;&#65533;&#65533;u&#65533;&#65533;&#65533;cVK&#65533;&#65533;y&#65533;&#65533;&#65533;&#870;so&#65533;-&#65533;&#65533;%&#65533;&#65533;&#65533;;n&#65533;#~1i&#65533;&#65533;&#65533;&#65533;H/&#65533;]&#65533;&#65533;5&#65533;N1gm0&#65533;&#65533;M&#65533;w&#65533;-&#65533;z&#65533;&#65533;)&#65533;!&#65533;m&#65533;&#65533;&#65533;&#65533;&#65533;&#65533;SL&#65533;s&#65533;%L5lR&#65533;&#65533;a&#65533;&#65533;X&#65533;&#65533;&#65533;N&#65533;&#65533;}#[&#65533;&#65533;&#65533;&#65533;&#65533;&#65533;&#65533;/&#65533;yJwI\F&#65533;&#65533;&#65533;&#65533;&#65533;/&#2009;r&#65533;&#65533;j&#65533;?{&#65533;&#65533;vvW&#65533;&#65533;&#1358;&#65533;&#65533;i`B&#65533;&#65533;>&#1109;&#65533;&#65533;&#65533;&#65533;G&#65533;&#65533;&#65533;&#65533;&#65533;&#65533;NiX&#65533;&#65533;&#65533;U&#65533;&#65533;N1&#65533;&#1622;Y&#65533;&&#65533;&#65533;&#65533;&#65533;W&#454;&#65533;$&#65533;&#371;@n&#65533;V&#65533;&#65533;]~&#65533;&#65533;&#65533;&#65533;&#65533;&#65533;&#65533;&#65533;p&#65533;t&#65533;&#65533;<._&#65533;&#65533;&#1732;,&#65533; %H&#65533;&#65533;&#65533;g&#65533;8&#65533;&#65533;/,&#65533;!&#65533;|&#619;7vGp&#65533;BP&#65533;&#65533;&#18064;&#65533;&#65533;&#65533;S&#65533;mI&#65533;v&#65533;&#65533;&#65533;&#65533;N&#65533;&#65533;&#65533;&#65533;B&#65533;]f&#65533;]X&#65533;&#65533;&#65533;&#65533;d&#65533;7f&#1597;&#65533;&#65533;%@&#65533;&#65533;&#65533;x{y&#1244;&#65533;&#65533;&#65533;&#65533;&#65533;&#65533;&#1204;&#1659;;};6&#65533;i&#65533;0&#65533;>&#65533;s&#65533;1&#65533;2hS6&#65533;q&#65533;&#65533;&#65533;'b&#65533; &#65533;&#65533;&#65533;	&#53965;&#65533;J &#65533;&#65533;f+&#65533;G&#65533;L[?&#65533;&#65533;,&#65533;=gk&#65533;"C>&#65533;&#65533;=&#65533;*&#65533;&#65533;[&#65533;&#65533;1&#65533;k0K4&#1433;Jp&#65533;&#65533;K&#65533;s&#65533;s-&#65533;;&#65533;&#65533;iAt)h3&#65533;23,W&#65533;*&#65533;I&#65533;&#65533;p&#65533;'&#65533;&#65533;&#65533;&#65533;&#65533;&#65533;&#65533;)&#65533;&#65533;&#639;&#65533;9:&#65533;>&#65533;&#65533;&#65533;&#65533;&#65533;/&#236;&#65533;&#65533;&#65533;&#65533;&#65533;b&#65533;&#65533;3?&#65533;&#65533;&#65533;p*Q&#65533;:&#65533;&#65533;RS&#65533;"!&#65533;=:B&#65533;1=&#65533;&#65533;8&#65533;&#65533;&#65533;&#65533;B&#65533;&#65533;&#65533;&#686;&#65533;&#65533;&#65533;&#65533;&#65533;&#65533;-&Y?,&#65533;&#65533;h&#65533;&#65533;&#65533;1i&#65533;&#969;/&#65533;&#65533;&#65533;&#65533;&#65533;>&#65533;&#44280;(&#385;&#65533;&#65533;&#65533;:&#65533;.&#35052;`)&#65533;&#65533;P2&#65533;C&#65533;&#41548;&#65533;I&#65533;&#65533;&#65533;D$&#65533;&#65533;&#65533;&#65533;Bs&#65533;&#65533;?&#759;?&#65533;D&#65533;&#65533;&#65533;JL11K&#65533;&#65533;2=:&#65533;
&#65533;A&#65533;M<&#65533;<Ts;::&#65533;&#65533;4&#65533;&#65533;&#65533;?c&#65533;k&#65533;&#65533;&#759;jD &#65533;8&#65533;S 8&#65533;Zp&#65533;J&#65533;Yq&#65533;E&#65533;=d:42&#65533;N&#580;F#&#65533;&#65533;9M&#65533;6&#65533;F&#307;&#65533;'KS&#65533;X[E&#65533;&#65533;&#65533;&#65533;&#65533; &#65533;&#65533;&#65533;O&#65533;&#65533;F&#65533;GHh&#65533;I&#65533;&#1596;&#65533;&#65533;> >&#65533;`&#65533;T+&#755;&#65533;p&#65533;2&#65533;&#65533;&#65533;?&#65533;,&#65533;&#65533;t&#1850;eK&#65533;w&#65533;Gs(|&#65533;&#65533;&#65533; F&#65533;H&#65533;I&#65533;$M2t&#65533;&#65533;&#65533;[&#65533;qB&#65533;_&#65533;EH&#65533;a&#65533;&#65533;&#65533;&#65533;>&#65533;k&#65533;g<&#65533;&#65533;&#65533;&#65533;&#65533;&#65533;A&#65533;J`K&#65533;H}I&#65533;h&#713;&#65533;&#65533;Hb&#65533;&#65533;&#65533;&#65533;@&#65533;A&#65533;y&#65533;}&#10129;&#65533;&#65533;Z&#65533;3&#65533;K&#65533;&#65533;&#65533;v<	&#1536;&#65533;&#65533;ZP&#719;&#772;&#65533;|&#65533;&#65533;&#65533;QJ&#65533;&#65533;fB.4{,&#65533;&#65533;0&#65533;&#65533;j&#65533;&#65533;&#65533;&#65533;&#65533;&#65533;&#65533;&#65533;&#65533;`	&#474;d&#65533;,LT\-&#65533;$6&#65533;R&#65533;
HKGXK&#65533;<&#65533;EHJ&#65533;&#65533;&#65533;&#65533;&#65533;&#65533;&#1201;&#65533;c&#1141;&#65533;&#65533; &#1184;&#65533;H&#65533;0&#65533;&#65533;&#65533;p&#65533;&#65533;&#65533;ActG&#65533;z&#65533;&#65533;*&#1536;&#65533;&#65533;OhG&#65533; N&#65533;&#564;&#65533;&#65533;&#65533;&#65533;&#65533;&#65533;&#65533;&!&#65533;o9&#65533;E&#65533;&#65533;>I,&#65533;&#65533;&#65533;u1 U&#65533;A@A&#65533;&#65533;&#65533;&#65533;p&#65533;P=&#65533;+:&#65533; z&#65533;&#65533;{&#65533;H&#65533;M&#65533;&#822;t&#65533;T&#65533;&#65533;&#65533;&#65533;Y&#1617;&#65533;&#65533;&#65533;o&#65533;&#65533;&#65533;"$&#65533;&#65533;o-&#65533;&#65533;P&#65533;)"Q%R&#795;p4=~&#65533;&#640;"P0P|&#65533;&#65533;&#1552;L&#65533;O&#65533;|&#65533;
M&#65533;&#1649;&#65533;&#65533;&#65533;N9&#65533;L&#65533;>&#65533;P&#65533;&#65533;&#65533;!E&#65533;&#65533;&#65533;D;&#65533;&#65533;&#65533;&#65533;*&#65533;E&#65533;&#65533;&#65533; z&#65533;&#65533;&#65533;H&#65533;m&#1078;,&#1023;&#65533;&#65533;&#65533;9&#65533;&#65533;f&#65533;&#65533;&#65533;&#65533;&#65533;&#65533;&#65533;&#65533;$&#65533;!}&#65533;o&#65533;&#65533;&#65533;&#65533;&#12044;&#65533; TiR&#65533;p&#65533;&#65533;h&#65533;&#65533;Q&#65533;&#65533;&#65533;&#65533;I&#65533;Q&#65533;S&#65533;&#65533;S&#65533;A&#65533;&#65533;@&#65533;&#65533;&#65533;&#65533;&#65533;3&#65533;/Z&#65533;zaSJ>&#65533;&#65533;&#65533; 5&#65533;&#65533;&#65533;T&#65533;,&#1890;7&#65533;F&#65533;B>&#65533;\&#65533;&#65533;dL&#65533;d&#65533;&#604;&#65533;
&#65533;&#65533;%&#65533;&#65533;Q&#65533;&#65533;&#65533;&#65533;&#65533; 2&#65533;2&#65533;OZ&#65533;&#65533;&#65533;&#1864;&#65533;`E&#65533;N1&#65533;&#65533;&#65533;L&#65533;&#65533;J&#65533;&#65533;F&#65533;&#65533;
(#&#65533; IC&#65533;J!&#65533;&*&#65533;&#1608;&#65533;&#692;,&#65533;&#65533;&#65533;R
&#65533;&#65533;]}&#65533;9&#1242;&#65533;&#65533;F&#65533;&#65533;&#668;&#65533;&#65533;&#65533;&#65533;G&#65533;T`&#65533;S Nzc&#65533;f&#65533; h&#65533;V
P&#65533;&#65533;;&#65533;p&#65533;B&#65533;&#65533;&#65533;&f&#65533;&#1365;D&#65533;&#65533;\&#65533;pEPX&#65533;&#65533;05&#65533;&#65533;Q&#65533;&#65533; $s&#65533;&#65533;]&#65533;&#65533;&#65533;T&#65533;&#65533;&#65533;%C&#65533;&#65533;65SK-&#65533;&#65533;&#65533;&#65533; &#1677;L&#65533;&#65533;=&#65533;&#65533;&#65533;&#65533;&#65533;&#65533;&#65533;Q&#65533;&#65533;&#65533;5&#65533;&#65533;&#65533;C&#65533;&#65533;&#65533;&#65533;&#65533;4&#65533;g&#65533;&#65533;<&#676;&#65533;&#778;&#65533;_&#65533;K&#65533;K&#65533;b&#65533;I&#65533;Ze&#65533;s&#65533;"_&#65533;y&#1290;&#65533;&#65533;a&#65533;T&#65533;&#65533;H&#65533;&#65533;h= Xx&#65533;&#65533;|	&#65533;&#65533;&#65533;&#65533;?O&#303;&#65533;&#65533;5V&#65533;&#65533;&#65533;`Q&#65533;&#65533;&#483;%&#1508;&#65533;&#65533;OK&#1242;&#65533;'"&#65533;&#65533;&#65533;!V&#65533;Xa&#65533;&#65533;VB&#1619;i&#65533;&#65533;M&#65533;&#65533;z&#65533;^&#65533;&#65533;uVG&#65533;&#65533;O8&#65533;&#65533;&#65533;X[&#65533;&#65533;&#65533;`0&#65533;L&#65533;&#65533;'&#65533;&#65533;&#65533;&#65533;,5TUZ&#65533;&#65533;X0&#65533;P]&#65533; &#65533;Q#&#65533;0i:0&#65533;2]&#65533;&#65533;&#1608;&#65533;&#1299;!&#1644;&#65533;&#65533;&#749;GhK&#65533;\&#65533;&#65533;&#65533;&#65533;&#65533;&#1204;&#65533; =
M&#65533;&#65533;5&#65533;&#65533;&#65533;	+&#65533;&#65533;&#65533;|&#65533;-OAJMS&#65533;W_eZ&#65533;1N~&#65533;&#65533;a&#65533;&#65533;&#65533;S7&#65533;S&#65533;&#65533;J8%Y9&#65533;&#65533;4&#65533;&#65533;]&#65533;&#65533;]G&#65533;>&#65533;;&#65533;.&#65533;t&#65533;r&#65533;&#65533;&#65533;&#65533;&#65533;&#65533;^)"&#65533;&#65533;&#65533;#z$T&#65533;&#65533;=&#1892;&#65533;s&#65533;&#65533;uG]e&#65533;&#65533;mO&#65533;&#65533;Tt&#65533;&#65533;>&#65533;&#1224;&#65533;&#65533;&#65533;&#65533;W&#65533;=_IhV&#65533;e&#65533;
P&#65533;&#65533;4&#65533; &#65533;&#65533;&#65533;G&#65533;&#65533;zB&#65533;S`&#65533;)3&#295;Q&#65533;&#65533;P&#65533;p&#65533;~T{|U&#65533;u&#65533;&#65533;&#65533;	&#65533;&#65533;&#65533;$&#65533;&#65533;l&#65533;&#65533;&#65533;&#65533;t&#65533;&#65533;8NnJQ&#65533;&#65533;/&#65533;U&#65533;&#65533;<6&#65533;&#65533;&#65533;&#65533;vVh&#65533;&#65533;&#65533; &#1546;&#65533;/&#65533;&#65533;&#65533;Z&#65533;=fh&#65533;&#65533;&#65533;&#65533;&#65533;~]&#65533;`&#65533;Qb0P|&#65533;'&#65533;	/&#65533;&#65533;B2J&#65533;&#65533;&#65533;&#1126;&#65533;&#65533;&#1077;&#65533;m&#65533;>c<&#65533;T&#65533;E&#65533;#}_du&#65533;L&#65533;&#65533;ge&#65533;Xp&#65533;
&#65533;&#65533;&#65533;&#138;[`Z( &#65533;G&#65533;*&#65533;UD:&#65533;{	%k&#65533;M&#65533;&#65533;L&#65533;&#65533;&#65533;y_I&#65533;K1&#65533;b&#65533;(&#65533;&#65533;M/&#65533;_&#65533;&#65533;Pf&#65533;M5R&#65533;"cG&#65533;UR-$&#65533;YU&#65533;e&#65533;C@&#65533;&#198;&#65533;(5&#65533;"KG&#65533;&#65533;&#65533;yeM&#65533;&#65533;&#136;&#65533;D&#65533;&#65533;&#65533; =h&#65533;&#65533;&#65533;E&#65533;&#65533;&#65533;&#65533;&#65533;]4&#65533;&#65533;N&#65533;]!M&#65533;&#65533;&#65533;_&#65533;&#65533;&#65533;&#1701;J&#65533;&#65533;fT&#65533;&#65533;&#65533;&#65533;}&#65533;s^)&#65533;&#65533;|&#65533;dL9<G >2v&#65533;A&#65533;&#1320;&#65533;&#573;&#65533;&#65533;&#65533;[&#65533;&#65533;AI4`"}&#65533;V&#65533;GT{S0&&#65533;&#65533;&#65533;i&#65533;]!a&#65533;&#65533;f<]&#65533;-&#1779;&#65533;&#65533;;v&#65533;&#65533;&#65533;8&#65533;e&#65533;Z&#401;&#65533;)&#65533;Lg&#65533;t&#65533;&#65533;	;&#65533;&#1676;b%k&#65533;&#65533;&#65533;&#65533;28&#65533;&#65533;L3&#65533;jmlO&#65533;&#65533;
NU]&#65533;&#65533;&#65533;5&#65533;&#65533;&#65533;&#65533;U 	H[s6&#65533;&#65533;&#65533;&#65533;&#65533;.&#65533;&#65533;&#65533;&#65533;&#269;&#65533;>K&#65533;&#65533;&#65533;&#816; &#65533;y&#65533;&#65533;E&#65533;&#65533;&#65533;&#65533;|,&#65533;&#65533;]9%&#65533;8&#65533;&#1244;&#65533;&#65533;&#65533;5&#65533;&#65533;&#65533;&#65533;&#65533;W&#65533;N  &#65533;&#65533;"&#65533;&#65533;&#65533;hv&#65533;&#65533;&#65533;&#65533;2W&#65533;&#65533;;&#65533;A&#65533;n&#65533;&#65533;&#65533;@&#1024;&#65533;&#450;&#65533;d&#65533;&#65533;	>&#65533;}&#65533;j&#65533;$$*&#65533;X&#65533;6&#65533;&#1353;&#65533;&#65533;[&#65533;&#65533;K&#65533;a;&#65533;c&#65533;V&#65533;k&#65533;r&#65533;&#65533;&#1166;&#65533;&#65533;&#65533;&#65533;&#65533;s&#65533;&#65533;&#1740;&#65533;^&#65533;&#528;&#65533;u&#65533;&#65533;'b&#65533;f~&#65533;_&#65533;&#65533;N&#65533;&#65533;1e &&#65533;G&#65533;&#65533;0&#65533;\&#65533;&#65533;&#65533;&#65533;&#65533;3&#65533;&#558;?{&#65533;&#451;&#65533;kd&#65533;kA&#65533;/&#65533;n&#65533;&#65533;9&#65533;^OU
zMa&#65533;&#65533;U^&#65533; 
&#65533;a1:&#65533;&#65533;&#65533;&#65533;&#65533;G|&#278;&#65533;h&#65533;&#65533;,&#65533;>&#65533;C&#65533;]&#65533;	&#65533;;(&#65533;&#65533;#f!1=&#65533;&#65533;&#65533;%S&#65533;&#65533;
X &#65533;&#65533;&#65533;YU_&#65533;M&#65533;2&#65533;,
8&#1350;&#65533;&#65533;C/&#65533;&#65533;L /&#65533;&#65533;&#65533;Uf&#65533;cTnp8&#65533;~S9&#65533;(*&#65533;&#65533;&#65533;&#65533;&#65533;&#205;
&#65533;L%&#65533;&&#65533;m&#65533;&#65533;&#65533;&#65533;&#65533;&#65533;F8&#1729;e&#65533;&#65533;&#65533;&#65533;k&#65533;2t&#65533;&#65533;sC`&#65533;i&#65533;&#65533;0&#65533;y&#65533;>&#65533;iI&#65533;&#65533;R&#65533;&#65533;=&#65533;&#65533;J&#65533;@1k&#65533;&#138;p&#840;&#65533;&#65533;&#65533;%&#65533;~R&#65533;&#65533;_8&#65533;0&#65533;&#65533;,&#65533;0&#65533;>2vtC/ce&#65533;@&#2026;Nt&#65533;@I&#65533;&#65533;nE/V&#65533;(&#65533;f&#65533;^&#32742;&#65533;&#22543;u&#65533;G&#65533;&#65533;&#65533;&#65533;l&#65533;1-&#65533;&#65533;B&#65533;{?j&#65533;&#65533;&#65533;r&#65533;s&#65533;;w^&#65533;&#65533;&#65533;&#65533;k&#65533;&#65533;f&#65533;&#65533;&#65533;%u&#65533;&#65533;&#65533;&#65533;&#65533;"t&#65533;&#65533;G&#65533;m&#65533;&#65533;"&#65533;&#65533;&#65533;&#65533;!&#65533;9&#65533;&#65533;&#65533;&#65533;o&#65533;C&#65533;)&#65533;'d'&#65533;g&#65533;&#65533;&#65533;{&#1177;&#65533;&#65533;&#144;&#65533;&#65533;^2Bu&#65533;C&#65533;^&#65533;&&#65533;3&#65533;&#65533;Wy&#65533;qL&#65533;"&#1123;(&#65533;wP&#65533;&#65533;&#65533;&#65533;O&#65533;S&#65533;K&#65533;NBx&#65533;X&#65533;&#65533;&#736;s&#65533;%!,&#65533;>Y%&#65533;CO
&#65533;&#65533;G2&#65533;&#65533;&#65533; ]&#65533;&#65533;7
&#65533;&#65533;>!Y&#65533;&#65533;&#65533;&#65533;&#65533;&#65533;8&#65533;&#65533;.&#633;&#65533;g&#65533;&#65533;]m&#65533;&#65533;PA&#65533;)&#65533;=l&#65533;&#65533;&#225;&#65533;e&#65533;y@Y&#65533;sr&#65533;C&#65533;&#65533;&#65533;&#65533;&#65533;M&#65533;Q1&#65533;TzH98&#65533;x&#65533;7yw(&#65533;&#65533;&#65533;
&#65533;&#65533;e&#65533;5&#1205;~&#65533;-QC&#65533;r0&#65533;[*x&#65533;&#65533;&#65533;&#65533;V{9&#65533;BB&#65533;&#65533;&#65533;&#65533;&#65533;[8&#1475;&#65533;&#65533;$9&#752;&#65533;PD&#65533;&#65533;&#65533;2L&#65533;{&#65533;&#65533;9"&#65533;W&#65533;_&#65533;&#65533;w&#65533;Y&#65533;TD&#65533;&#65533;=c&#65533;&#65533;|%	&#65533;&#65533; &#65533;&#65533;&#65533;VEQ&#65533;&#65533;u&&#983;&#65533;&#1144;&#65533;&#65533;&#65533;5&#65533;&#65533;&#65533;&#65533;&#65533;&#65533;W&#65533;'&#65533;""&#65533;m&#65533;}&#65533;&#65533;(&#65533;&#65533;Zk&#65533;z&#65533;&#1791;&#65533;z&#1967;&#65533;&#65533;&#65533;&#65533;G(m1&#65533;U&#65533;=&#65533;&#65533;(&#65533;&#65533;&#65533;w&#65533;&#65533;-{	&#65533;&#65533;fq	&#65533;~&#65533;&#744;&#65533;/&#65533; &#65533;zd&#65533;{&#65533;6&#65533;&#65533;&#65533;&#65533;&#65533;&#65533;&#65533;E&#65533;3&#65533;&#65533;&#65533;&#65533;&#65533;&#65533;&#65533;&#65533;&#65533;0PY&#65533;&#65533;`&#65533;2
*D#F&#65533;&#65533;E'R&#65533;h&#65533;&#10375;b2&#65533;&#65533;&#65533;DHF&#65533;,i&#65533;$&#660;*W&#65533;l&#65533;&#65533;%&#792;2_Z@P&#65533;M7u&#65533;&#65533;&#65533;S&#65533;&#65533;B&#65533;&#65533;(R&#65533;&#65533;ML&#561;&#65533;Cf&#65533;R&#65533;&#65533;&#65533;&#65533;2a6-&#65533;i&&#1584;b&#466;-&#65533;'Z&#65533;9&#65533;mK&#37304;p&#65533;&#65533;k7&#65533;&#65533;&#65533;a}&#65533;P&#65533;&#1322;&#65533;+&#65533;a#&#65533;/Gf&#65533;&#65533;H&#65533;d&#65533;1&#65533;&#530;W&#65533;&#65533;&#65533;vm&#65533;&#65533;B&#65533;&&#65533;{&#65533;3h&#65533;%&#65533;.&#65533;&#65533;7&#65533;_6&#65533;WK4|8&#65533;jJ&#65533;&#1436;l&#65533;6&#58581;w&#65533;&#1436;&#65533;-g&#65533;q&#65533;&#65533;.n<n&#65533;H&#65533;0cM&#65533;&#65533;3&#65533;&#65533;f=&#65533;&#65533;C&#65533;&#65533;,&#65533;&#65533;xC&#65533;&#65533;&#65533;e&#65533;&#65533;[3&#65533;&#137;&#1477;{&#65533;}	&#749;`9&#65533;&#65533;&#65533;2d&#65533;&#65533;&#65533;oF&#65533;_Yw]vY&#65533;!	c y0&#65533;&#65533;&#65533;y&#65533;&#65533;p&#65533;&#65533;&#65533;&#65533;@&#65533;RhQ&#65533;`&#65533;&#65533;&#65533;&#65533;wb&#65533;&#65533; Gh&#65533;5&#65533;`&#65533;&#65533;&#65533;$&#65533;&#65533;&#65533;#&#65533;8&#1411;&#65533;&#65533;&#65533;P&#65533;	&#65533;!&#65533;'&#65533;p&#65533;&#65533;&#65533;$&#65533;&#65533;"&#65533;)&#65533;(&#65533;~&#65533;1&#65533;i0b$&#65533;Cb&#65533;&#65533;l&#65533;x&#65533;&#65533;cK&#65533;&#65533;&#65533;#f>&#65533;&#65533;&#65533;&#65533;]HdqG.q&#65533;K&#65533;qF&#65533;y&#65533;W&#65533;Q>&#65533;'&#65533;->&#65533;&#65533;&#65533;=2&#65533;S&#65533;d&#65533;	c&#65533;  &#65533;&#65533;%&#65533;id=&#65533;&#65533;&#1732;&#65533;Y&#65533;&#65533;&#65533;0&#156;u&#65533;(&#65533;z&#65533;&#65533;&#30694;&#65533;	&#65533;&#65533;&#65533;&#65533;*jQ&#65533;&#65533;eV&#65533;pR%&#65533;F6)&#65533;0&#65533;Ry^&#65533;&#65533;&#65533;z&#65533;&#65533;q&#65533;!A'^|q&#65533;T&#65533;jm&#65533;&#65533;&#65533;&#65533;&#65533;&#65533;z&#65533;&#65533;&#65533;&#65533;ZkE&#65533;&#65533;a +&#65533;$&#65533;&#65533;&#65533;"&#65533; B&#65533;&#65533;&#65533;d&#65533;&#65533;Z&#65533;&#1277;&#65533;k&#65533;R&#1574;&#65533;&#65533;&#65533;&#65533;VD;&#65533;&#1630;&#554;&#65533;&#65533;h&#65533;K&#65533;&#65533;&#65533;&#65533;K.EWe&#65533;&#65533;"A&#65533;I&#65533;&#65533;4)&#65533;&#65533;&#65533;&#65533;S&#65533;&#65533;&p&#65533;&#65533;&#65533;&#65533;KK&#65533;&#65533;&#65533;&#65533;&#65533;p&#65533;&#48947;&#65533;&#65533;F&#65533;&#65533;E&#65533;c&#65533;|&#65533;q&#65533;%&#65533;o[)&#65533;&#65533;&#65533;&#65533;&#65533;mjW{.#&#65533;&#65533;&#65533;e&#65533;Wm&#65533;5&#65533;&#65533;-&#65533;<&#65533;}&#65533;&#65533;>tE&#65533;Y&#65533;&#65533;6&#65533;&#65533;&#65533;&#65533;4&#65533;N99&#65533;&#65533;&#65533;ne&#65533;&#65533;V&#65533;&_&#65533;Xx&#65533;&#65533;r&#65533;&#65533;&#65533;&#65533;2&#65533;6&#65533;&#65533;vul&#65533;f&#65533;&#65533;eDc&#65533;` )&#65533;y&#65533;&#65533;&#65533;>x&#65533;n&#65533;&#65533;r	GzX&#65533;a&#65533;&#65533;-&#65533;&#65533;w&#65533;&#65533;c&#65533;*9&#65371;&#65533;B&#65533;Y>v&#65533;=&#65533;FWa*`&#65533;&#65533;4&#65533;w&#65533;&#65533;&#65533;&#65533;&#1633;&#65533;&#65533;&#65533;&#65533;j&#65533;&#65533;;Lv&#65533;&#65533;&#65533;>>&#65533;g&#2000;/Q&#65533;(&#65533;lH&#65533;&#65533;&#65533;&#682;^}\&#65533;')&#65533;*l8Iv&#1650;&#65533;2&#65533;|<`&#65533;&#65533;0&#65533;&#65533;&#65533;K&#65533;Q&#65533;&#65533;	D&#65533;&#65533;Q&#65533;&#1714;&#65533;'&#65533;O&#65533;&#65533;N&#65533;QX &#65533;&#65533;&#65533;!&#65533;|d&#65533;&#65533; /p&#65533;%D[&#65533;&#65533;&#65533;&#65533;"&#65533;#&#65533;hJ#0 &#65533;a&#65533;j&#65533; &#65533;F&#65533;0&#473;&#65533;a&#65533;&#65533;&#65533;h&#65533;/ &#65533;)h&#65533;r&#65533;p&#65533;(&#65533;g1|&#65533;&#65533;G(&#65533;&#65533;&#41033;2&#65533;D1&#65533;&#65533;&#65533;&#65533;z&#65533;Y&#65533;&#65533;p0j&#65533;v&#65533;&#65533;&#65533;w&#65533;*&#65533;&#65533;UR&#1538;&#65533;&#65533;&#65533;1&#65533;`&#65533;u&#65533;&#65533;%&#65533;-b&#65533;V&#65533;&#65533;Ec&#65533;&#65533;2&#65533;Q91[&#65533;&#65533;h7&#65533;"&#65533;&#65533;&#65533;q&#65533;#&wf&#65533;#|&#65533;#@&#65533;&#65533;&#65533;X1&#65533;&#65533;&#65533;&#65533;&#65533;&#65533;^2	&#65533;aMk&#1226;&#65533;k&#65533;=9
0&#65533;&#65533;&#65533;&#65533;&#65533;&#1648;&#65533;&#65533;N&#65533;@&#65533;&#65533;&#65533;.&#65533;6&#65533;e&#65533;&#65533;&#65533;&#65533;B&#65533;&#65533;&#65533;N&#65533;k&#65533;&#65533;&#65533;&#65533;&#65533;8&#65533;&#65533;&#65533;&#65533;&#65533;&#65533;%&#65533;&#65533;U&#1380;&#65533;&#65533;3<&#65533;=%{yD&:D&#65533;%=&#65533;&#65533;&#65533;&#65533;&#65533;$&#65533;T&#65533;kF&#65533;^&#65533;&#179;&#65533;&#65533;Mzv&#65533;K&#65533;&#65533;&#65533;&#65533;&#65533;p&#65533;o&#65533;&#65533;&#65533;&#65533;&#65533;&#1902;&#65533;&#65533;&#65533;5&#65533;&#65533;&#65533;&#513;&#65533;H&#65533;&#65533;&#65533;@9&#65533;o&#65533;&#65533;Sc&#65533;&#65533;&#65533;&#65533;&#65533;Ax&#65533;s[V&#65533;&#65533;&#65533;-t&#65533;$&#65533;(&#65533;&#65533;P&#65533;F&#65533;
#&#65533;L&#65533;5&#65533;}r&#65533;
!&#65533;%IM:&#65533;&#65533;&#65533;&#65533;&#65533;&#65533;XN&#65533;8.|k	>M*&#65533;R&#65533;&#65533;n&#1875;&#65533;A&#65533;&#65533;&#65533;&#65533;&#65533;&#65533;&#65533;&#65533;&#65533;C
R%&#65533;L5&#65533;) &#65533;&#65533;p,hA
#&#65533;(&#65533;6&#65533;yK&#65533;%}b((&#65533;&#1799;'&#65533;&#65533;s&#65533;^&#65533;&#65533;&#607;h&#65533;?A&#65533;&#65533;&#65533;&#65533;<J&#65533;&#65533;&#65533;&#1184;h&#65533;&#65533;&#65533;x&#65533;?[(&#65533;S&#65533;&#65533;%&#65533;&#65533;&#65533;&#65533;`a&#65533;&#1541;&#1557;&#65533;&#65533;2&#65533;&#65533;&#65533;jM1,&#65533;&#65533;*HPVW&#65533;U&#65533;&#65533;&#65533;&#65533;h2&#65533;&#65533;2+&#65533;&#65533;&#65533;R P:&#65533; &#65533;$&#2359;&#65533; &#65533;&#65533;2&#65533;@&#65533;-e&#65533;&#65533;?&#65533;&#65533;H&#65533;%R Z/&#65533; &#65533;&#65533;B	p&#65533;&#65533;&#654;&#1204;&#65533;"'Gf&#65533;K2&#65533;a[&#65533;d	&#65533;&#65533;&#65533;#&#65533;&#65533;
&#65533;&#65533;&#65533;
&#65533;;^&#65533;:7&#65533;&#65533;#&#65533;S&#1307;&#65533;&#65533;`T&#65533;&#65533;&#65533;&#65533;a*-&#65533;&#65533;CXH&#65533;~&#65533;&#65533;&#65533;&#65533;&#65533;&#65533;&#65533;dAQ&#65533;&#65533;&#1970;&#65533;$&#65533;&#65533;7&#65533;;&#1925;F&#65533;&#65533;_C&#65533;&#65533;-l &#65533;`&#65533;&#65533;&#65533;]&#65533;z_)&#65533;&#65533;R&#65533;f&#65533;s&#827;&#65533;x&#65533;>&#65533;qI[<&#1287;&#65533;++&#65533;&#65533;&#65533;a=f&#65533;&#65533;:~rH&#65533;&#65533;&#65533;3P&#65533;V&#65533;r&#65533;S&#65533;!&#65533;&#65533;G&#65533;X&#65533;@&#65533;-&#65533;A&#65533;P&#65533;&#65533;&#65533;&#65533;b,&#65533;&#65533;&#65533;&#65533;&#65533;X&#65533;G&#65533;UeN&#65533;&#65533;&#65533;L&#65533;&#65533;&#65533;&#65533;m&#65533;3&#65533;}<&#65533;&#65533;."&#65533;s&#65533;&_&#65533;&#65533;&#65533;|Vs&#65533;#-i g&#65533;&#65533;&#65533;S&#65533;&#65533;B&#65533;6&#65533;&#65533;<&#65533;&#65533;C-j+&#65533;&#65533;DNm&#65533;&#65533;&#65533;h?&#65533;&#65533;&#1390;&#65533;&#65533;P&#65533;;Y&#65533;h:&#65533;N3&#65533;_&#65533;&#65533;]cy&#1028;&#65533;&#523;&#65533;&#65533;h['&#65533;&#65533;=&#65533;5&#65533;&#65533;&#65533;&#65533;X&#65533;&#65533;&#65533;e&#560;&#65533;-&#65533;O&#65533;Z&#65533;&#1470;6&#65533;S&#65533;_&#65533;&&#65533;&#65533;&#65533;&#1640;&#65533;&#65533;fl&#65533;&#65533;&#65533;>f&#65533;0&#65533;&#65533;2&#65533;&#65533;if&#65533;&#65533;&#65533;-&#65533;@&#474;&#65533;Z&#65533;&#65533;&#65533;y&#65533;y&#65533;&#65533;&#65533;&#65533;N&#65533;&#65533;=k&#65533;0&#65533;&#65533;&#65533;&#65533;7&#65533;ifs{"&#65533;62n&#65533;&#65533;&#65533;&#65533;S|&#65533;QC&#65533;%&#65533;E&#65533;H&#65533;&#65533;8&#65533;C&#65533;f&#65533;l&#65533;&#65533;&#65533;B&#65533;&#65533;V]m&#65533;&#65533;&#65533;&#65533;&#65533;H&#65533;&#65533;&#65533;&#65533;MW&#65533;.&#65533;9&#65533;_&#65533;&#65533;f&#65533;&#65533;N/&#65533;<&#65533;&#65533;&#65533;&#65533;f6&#65533;&#65533;&#65533;.&#65533;&#65533;NW6&#65533;&#65533;&#65533;&#65533;&#65533;&#65533;V&#498;t&#65533;&#65533;u&#65533;_*&#65533;a&#65533;yM^&#39827;}&#65533;[&#65533;0&#1705;|&#65533;G=&#65533;&#974;&#65533;&#558;&#65533;&#65533;i&#65533;&#65533;&#65533;&#65533;w&#65533;&#65533;&#65533;VOM&#807;N&#65533;{&#65533;]&#65533;t?&#65533;&#65533;&#65533;~w&#65533;&#65533;&#65533;}:&#65533;w&#65533;&#65533;~K .<&#65533;&#65533;&#65533;&#65533;&#65533;&#65533;&#65533;&#65533;&#65533;&#65533;C&#65533;x&#65533;O&#65533;/)y&#65533;	&#65533;n&#65533;c&#65533;&#65533;&#65533;&#65533;E&#65533;&#1611;&#65533;&#65533;&#65533;/&#65533;&#65533;`&#65533;&#65533;&#65533;W&#65533;&#65533;Oi&#65533;_&#65533;&#65533;&#65533;&#65533;&#439;=&#65533;W&#65533;rf&#65533;&#65533;=&#65533;&#65533;"a&#65533;&#65533;o&#65533;&#65533;&#65533;~&#65533;&#65533;&#65533;&#65533;&#65533;&#1533;&#1761;o&#65533;SS!&#65533;'&#65533;&#52591;~&#65533;&#1022;&#65533;&#65533;gy&#65533;&#65533;&#65533;|&#65533;f&#65533;&#65533;W&#65533;&#65533;&#65533;&#65533;~&#65533;&#1533;&#65533;&#65533;&#65533;e&#65533;&#65533;&#65533;&#65533;j&#65533;F&#65533;&#65533;&#65533;&#65533;% &#65533;&#65533;&#65533;H&#65533;i[a<&#65533;&#65533;&#1009;^&#65533;)&#65533;&#65533;&#65533;&#65533;&#65533;&#65533;_C8 &#793;^TH&#65533;ZD&#65533;l&#65533;&#65533;&#65533;1 &#65533;H&#65533;= &#65533;&#65533;.&#65533;&#65533;b&#65533;^`
n&#65533;&#65533; j8&#65533;
&#65533;6&#65533;&#65533; U&#65533;&#65533;&#65533;&#65533;&#65533;Q&#65533;&#65533;&#65533;&#65533;!u0C!&#65533;.&#65533;&#65533;	&#65533; v`&#65533;&#65533;&#65533;&#65533;BN!&#65533;&#65533;O&#65533;ea&#65533;-&#65533;&#65533;&#65533;@&#65533;#H&#65533;&#65533;^&#65533;&#65533;&#65533;&#65533;VBa&#65533;&#65533;b&#65533;&#65533;! &#65533;!v!&#65533;&#65533;&#65533;!&#65533;a&#65533;&#65533;a
&#65533;&#65533;&#65533;!"J&#65533;&#65533;&#65533;2&#65533;&&#65533; &#65533;"$&#65533;$"%z&#65533;&#65533;5&#65533;".&#65533;&&#417;&#65533;0&#65533;#~&#65533;&#65533;&#65533;C&#65533;a%&#65533;&#65533;%&#65533;a&&#65533;".H&#65533;&#65533;&#65533;&#65533;b&#65533;(&#65533;&#65533;V&#65533;&#65533;-&#65533;b.&#F&#65533;&#65533;&#65533;,j&#65533;,&#65533;")&#65533;1&#65533;&#65533;2^&#65533;&#65533;"&#65533;&#65533;&#65533;3&#65533;b0
&#65533;,v&#65533;1b"2b&#65533;9&#65533;K&#65533;&#65533;U&#65533;&#65533;&#65533;"!F#8&#65533;"Vc&#65533;&#65533;9&#65533;&#65533;#^i#+:`&#65533;&#65533;&#65533;$z&#65533;7&#65533;&#65533;$&#65533;Qcs&#65533;&#65533;=&#65533;BV&#65533;#0&#65533;&#65533;!ANb@N&#65533;UH#-&#65533;)&#65533;bB.$G&#65533;.8dE&#65533;cD&#65533;&#65533;E&#65533;$u`dF&#65533;&#65533;-v$K&#65533;$F<&#65533;0dD&#65533;`&#65533;#j&#65533;F&#65533;$O&#65533;&#65533;J&#65533;!P%L&#65533;J&#65533;d&#65533;&#65533;$R&&#65533;R.%S6&#65533;S>%TF&#65533;TN%UV&#65533;U^%Vf&#65533;Vn%Wv&#65533;W~%X&#65533;&#65533;X&#65533;%Y&#65533;&#65533;Y&#65533;%Z&#65533;&#65533;Z&#65533;%[&#65533;&#65533;[&#65533;%\&#421;\&#65533;%]&#1445;]&#65533;%^&#65533;^&#65533;%_&#65533;&#65533;_&#65533;%`&#65533;`&a&#65533;a&b&&#65533;b.&c6&#65533;c>&dF&#65533;dN&eV&#65533;e^&ff&#65533;fn&gv&#65533;g~&h&#65533;4&#65533;h&#65533;&i&#65533;&#65533;i&#65533;&j&#65533;&#65533;j&#65533;&k&#65533;&#65533;k&#65533;&l&#422;l&#65533;&m&#1446;m&#65533;&n&#65533;n&#65533;&o&#65533;&#65533;o&#65533;&pg] !&#65533;   ,  $n &#65533; 	&#65533;H&#65533;&#65533;2"d&#65533;&#65533;&#1190;E&#65533;H&#65533;H&#65533;&#65533;&#331;3j&#65533;&#561;&#65533;&#463; C&#65533;I&#65533;c$&#65533;3)T&#65533;&#416;&#65533;2&#65533;&#668;I&#65533;&#65533;M&#65533;+&#65533;
&#65533;( &#65533;E*&#65533;(&#1123;F&#65533;"]&#65533;&#65533;)&#1255;N&#65533;B&#65533;*&#65533;*&#1379;%KZ&#1866;&#65533;R&#65533;M<%&#65533;D&#65533;R4&#65533;l&#65533;]K&#65533;&#65533;A4c&#65533;m&#65533;&#65533;(S&#1467;x&#65533;&#65533;&#65533;&#727;&#65533;&#1086;&#65533;|7gY&#65533;h&#65533;*^&#65533;&#65533;&#65533;&#65533;&#276;x.&#65533;&#65533;&#65533;U&#728;/k&#65533;&#65533;&#65533;&#65533;A]&#65533;&#65533;C%&#65533;V&#65533;Y&#65533;&#65533;L=F{lP&#65533;&#376;i2{;&#65533;&#991;&#65533;PN&#65533;&#65533;H&#65533;#&#65533;&#65533;&#65533;&#65533;&#1848;&#319;&#65533;#/b&#65533;&#65533;,&#65533;G&#65533;&#65533;/&#65533;&#65533;{&#65533;&#65533;&#65533;</u&#65533;&#2010;&#65533;&#65533;&#65533;&#65533;&#65533;&#65533;/&#65533;&#65533;&#65533;&#65533;W/&#65533;&#65533;&#65533;0&#65533;&#65533;^&#1502;&#65533;&#65533;A&#65533;-&#65533;&#65533;sH&#65533;z&#65533;&#65533;&#65533;&#65533; &#65533;Q&#65533;&#65533;P&#65533;)&#65533;&#65533;]pI$&#65533;d&#65533;&#65533;C&#65533;&#65533;D&#65533;c&#65533;&#65533;&#65533;[A&#65533;y&#65533;&#65533;&&#65533;&#65533;&#65533;|+&#65533;&#546;S&#65533;&#65533;&#65533;i2&#65533;`P'cE&#65533;U	&#65533;&#65533;d&#65533;5&#65533;&#65533;aN.&#65533;&#65533;&#65533;&#65533;&#65533;&#65533;&#65533;XI&#65533;&#65533;TV&#65533;|&#65533;q&#65533;#&#65533;&#65533;h&#65533;&#65533;&#65533;|&#65533;!v&#65533;&#65533;6l&#65533;&#65533;dog&#65533;$&#65533;l&#65533;4V`5&#65533;&#65533;x&#65533;&#65533;&#65533;\i&#65533;&#1102;&#65533;	5&#65533;&#65533;&#65533;d&#65533;&#528;C&#65533;)S&>A&#65533;&#65533;\<5:&#65533;&#65533;&#65533;'[&#65533;&#65533;=d&#65533;V&#65533;*&#65533;F&#65533;uY&#65533;&#65533;x)Q&#65533;&#65533;&#65533;&#65533;"&#65533;&#65533;d&#65533;Cu&#65533;&#65533;&#65533;&#65533;=$&#65533;O&#65533;&#65533;&#65533;&#65533;,&#65533;&#1573;&#65533;&#65533;lBh&#65533;:&#1603;z6&#65533;&#65533;&#65533;&#1624; &#65533;	&#65533;&#1312;@&#134;&#65533;&#65533;&#65533;&#65533;
&#65533;O&#65533;&#65533;&#65533;!&#65533;&#65533;|&#65533;P&#65533;`=&#65533;&#65533;l&#65533;&#65533;6,&#65533;6&#65533;VbN&#65533;t&#616;&#65533;&#65533;{Q{Yzd!&#65533;&#65533;&#65533;j&#65533;f&#65533;&#65533;&#65533;&#65533;&#65533;v&#65533;&#65533;&#65533;	;&#65533;f&#65533;&#65533;Qg&#65533;ue`oM&#65533;&#65533;&#65533;$&#65533;.	&#65533; ;+2z&#65533;jY!&&#65533;Y&#1515;&#1846;&#65533;U&#65533;>m"I&#65533;?&#65533;%&#65533;&#65533;&#65533;qX6&#65533;&#65533;&#65533;-&#65533;&#65533;g&#65533;&#65533;3&#65533;&#65533;$&#65533;&#65533;&#65533;&#65533;&#65533;&#65533;&#65533;&#65533;jKd]&#65533;~&#65533;&#65533;s&#65533;&#65533;i&#65533;0&#1500;&#65533;&#65533;&#65533;&#65533;)&#65533;&#65533;E)&#65533;D&#65533;D&#65533;&#65533;iX&#65533;#&#65533;&#65533;&#65533;027h&#65533;*Y0&#65533;(&#65533;T&#65533;&#65533;&#65533;1|n&#65533;&#65533;^&#65533;}7ns&#65533;0&#65533;&#65533;tG&#65533;&#65533;o&#65533;M&#65533;&#65533;9&#65533; %&#65533;2&#65533;&#65533;pP&#65533;-&#65533;T&#65533;&#65533;&#65533;&#65533;&#65533;&#65533;&#65533;_?&#65533;&#65533;&#65533;&#65533;G&#417;&#65533;&#65533;&#65533;u&#782;&#65533;&#65533;S&#65533;b}&#65533;Z&#65533;&#964;&#65533;Jt&#65533;e&#65533;&#65533;r'Owz&#65533;b&#65533;&#65533;{&#65533;]+&#146;N{&#65533;5?&#65533;3&#53499;^3&#65533;g&#65533;}&#65533;5&#65533;y&#65533;&#65533;Y&#65533;@&#65533;&#65533;MXq&#65533;&#65533;&#65533;&#65533;^&#65533;&#65533;D&#65533;&#65533;&#65533;@_Y&#65533;&#65533;C)&#65533;&#65533;&#65533;&#65533;&#65533;np&#65533;&#5486;3&#65533;&#65533;Nk&#65533;[l$Q&#65533;G&#65533;k%&#65533;9&#65533;&#65533;"/&#65533;A&#65533;p&#65533;Y&#65533;&#65533;Fx&#65533;&#65533;&#65533;&#65533;t&#65533;+]&#65533;d&#65533;&#65533;&#65533;&#65533;f&#65533;&#65533;X.&#65533;	l&#65533;&#65533;&#1955;&#65533;8&#65533;5&#65533;!&#65533;&#65533;D%&#65533;q&#65533;( &#65533;%.&#65533;&#65533;&#65533;&#65533;k}&#65533;&#65533;&#65533;!&#65533;&#65533;&#65533;/_9jU&#1968;&#65533;&#65533;&#1185;&#65533;`&#65533;:&#65533;&#65533;e&#65533;&#65533;&#65533;l&#1811;&#65533;&#1332;&#65533;]&#65533;jl&#65533;rH&#65533;GY	&#65533;&#65533;&#65533;&#65533;B  &#65533;~&#65533;&#65533; &#65533;H&#65533;Z&#65533;2&#65533;L&#65533;Ii&#65533;&#65533;$1&#65533;&#65533;y&#65533;[&#65533;:&#65533;&#65533;&#65533;:&#65533;&#1104;'>&#65533;&#65533;z&#1203;&#65533;5.\&#65533;&#670;&#65533;`&#65533;1B&#65533;##<&#65533;`&#65533;&#65533;.w&#65533;&#65533;&#65533;hcIB&#65533;A&#65533;I&#65533;N&#65533;&#65533;&#65533;d?&#65533;i&#65533;P&#65533;&#65533;&#65533;&#65533;&#65533;&#65533;:7:$\;&#65533;&#65533;u&#65533;7c7&#65533;6@p&#65533;
E&#65533;&#65533;@%<q l  `@&#65533;&#65533;z&#9367;&#65533;d&#65533;#6&#65533;&#65533;&#65533;&#65533;!K?&#65533;\&#65533;&#65533;z&#65533;9&#65533;py&#65533;&#65533;&#65533;&#65533;7E&#65533;&#65533;'&#65533;&#65533;&#65533;Q9Fsu&#65533;p&#65533;&#14265; H&#65533;p&#65533;+&#65533;&#65533;+&#65533;HD A&#65533;,@@JwiO{&#65533;s&#65533;&#65533;&#65533;\&#65533;&#65533;&#65533;&#1692;&#65533;r&#65533;s&#65533;nQC)s&#65533;&#65533;b&#65533;VF&#65533;&#65533;Egs>&#65533;&#65533;&#65533;&#65533;&#65533;M6^&#65533;k]&#65533;7&#65533;v0rh&#65533;
&#65533;&#65533;$&#65533;h	=&#65533;&#65533;`&#65533;&#65533;=[V&#65533;V`p&#65533;k&#65533;~&#65533;&#65533;&#65533;%iN&#65533;&#65533;\&#65533;HH&#65533;A&#65533;otS&#228;&#1394;&#65533;;z&#65533;l&#65533;&#65533;'&#65533;C&#129;2&#65533;Y&#65533;a&#65533;&#65533;&#65533;&#65533;J&#65533;
 dY'&#65533;&#726;&#65533;s&#65533;
&#65533;&#65533;O&#65533;v&#65533;&#65533;&#65533;}9&#65533;C&#65533;`&#65533;+.&#65533;&#65533;&#65533;{D&#65533;&#65533;&#65533;I4&#65533;.p&#65533;&#65533;&#65533;&#65533;B&#65533;&#65533;N&#65533;&#65533;&#65533;R&#65533;G&#65533;&#65533;
&#65533;&#65533;&#65533;:&#1737;&#65533;7&#65533;&#65533;&#65533;gXE&#65533;&#65533;E&#65533;&#65533;:&#65533;&#1632;@&#65533;8:&#65533;&#65533;LY&#65533;	&#65533;D&#65533;&#65533;)&#65533;&#65533;&#65533;_&#65533;<&#65533;0&#65533;-.q&#65533;$&#65533;b}&#65533;W&#65533;&#65533;2I&#65533;@&#65533;&#65533;&#65533;&#65533;&#65533;Mn.&#65533;z&#65533; }&#65533;E&#65533;C&#65533;&&#65533;&#65533;&#65533;&#65533;c&#65533;|t&#65533;&#65533;q&#65533;&#65533;&#1507;2*&#65533;&#65533;	.&#65533;ctc!&#65533;&#65533;l&#65533;&#65533;&#65533;rL&#65533;&#65533;H&#65533;&#65533;&#65533;&#65533;&#65533;(N&#65533;d!&#65533;&#65533;E&#65533;'&#65533;oQ&#192;&#65533;&#65533;H&#65533;|&#65533;^q&#65533;&#1286;6M&#65533;&#65533;&#65533;&#65533;u&#65533;!YI&#65533;&#65533;jR&#65533;J&#65533;&#65533;a&#65533;&#65533;&#65533;e&#65533;&#65533;'pD[&#65533;&#65533;*&#65533;l%&#65533;D&#65533;2&#65533;1&#65533;&#65533;&#65533;	[&#65533;&#65533;&#65533;&#65533;&#65533;&#65533;.&#2046;&#65533;"&#65533;&#65533;a&#65533;&#65533;pT&#65533;&#65533;@&#1737;&#65533;k&#65533;lcy[n&#65533;&#65533;x$&#65533;O&#65533;&#2033;r&#65533;&#65533;viYE&#65533;&#1022;u&#65533;,&#65533;	sNkCP&#1941;G&#65533;A*&#65533;!\+f&#65533;&#65533;&#65533;}&#65533;&#65533;H&#65533;[&#65533;&#65533;&#65533;Z*)&#65533;G[O&#65533;%&#65533;&#65533;&#65533;&#65533;|h &#65533;&#65533;)&&#65533;d-&#65533;&#65533;&#65533;JN?8&#65533;&#65533;[s&#65533;4D#&#65533;&#65533;&#65533;I&#65533;&#65533;&#1049;z&#65533;&#65533;]&#65533;&#65533;y&#65533;&#65533;$&#65533;&#65533;H&#874;&#176;&#65533;&#65533;
&#65533;,2&#65533;	&#65533;-Q&#65533;&#65533;&#65533;&#65533;&#65533;Xmk&#65533;*:&#65533;&#65533;^&#65533;&#65533;h5&#65533;&#371;&#65533;&#65533;&#65533;J&#65533;28aKLi&#65533;&#65533;&#65533;j&#65533;&#1930;&#65533;&#65533;l&#65533;%&#65533;n(>N&#65533;&#65533;^&#65533;dhO@&#65533;&#65533;&#65533;/&#65533;qm&#65533;uw&#65533;by&#65533;&#65533;&#65533;&#830;&#65533;W&#65533;&#65533;t&#65533;&#65533;o&#65533;&#65533;A&#65533;h"&#65533;%98&#65533;&#950;&#65533;uS&#65533;&#65533;&#65533;&#65533;&#65533;&#65533;!t&#65533;&#240;&#65533;&#65533;S&#65533;&#65533;&#65533;8&#65533;E&#65533;&#65533;B+&#65533;&#65533;&#65533;:&#65533;A&#65533;q]&#65533;&#65533;l|&#65533;Z&#65533;r&#65533;&#65533;&#65533;f&#1842;&#65533;&#65533;$L&#65533;0&#1676;&#65533;h&#65533;6&#65533;q.X9_O&#65533;&#65533;&#65533;&#65533;&#65533;&#65533;&#65533;&#65533;" *Uz~E^&#47739;t&#65533;6&#65533;&#65533;g&#65533;&#65533;w&#65533;&#65533;;&#65533;&#65533;&#65533;?&#65533;&#65533;&#65533;&#65533;R&#65533;&#65533;&#65533;ms&#65533;+&#65533;&#65533;o]&#65533;&#65533;\&#65533;m&#65533;&#65533;nDW%&#65533;&#469;&#65533;T&#65533;d&#65533;&#65533;&#65533;&#65533;&#65533;&#65533;K]&#65533;&#65533;k&#65533;&#65533;R&#65533;&#65533;9&#65533;&#65533;O&#65533;+&#65533;&#65533;nx&#65533;^&#65533;&#1802;2&#65533;&#65533;&#65533;{&#65533;&#65533;8&#65533;&#65533;D&#1649;S&#1955;&#65533;H&#65533;&#1587;4&#65533;Qy&#65533;&#65533;&#65533;&#1427;&#65533;&#65533;e&#65533;=&#65533;X&#65533;|&#65533;.&#65533;&#65533;&#65533;&#65533;w&#65533;6&#65533;&#65533;&#65533;&#65533;B&#2024;UI&#65533;?&#65533;>&#65533;C&#65533;&#65533;ciq` &#65533;q&#65533;&#65533;zwh GV&#65533;&#65533;R&#65533;7&#65533;&#65533;K&#65533;&#65533;(&#65533;r6&#65533;&f&#65533;%BR&#65533;fN&#65533;v&#65533;5L&#65533;;rWtWD&#65533;&#65533;R&&#1536;&#65533;&#65533;tS'{+&#65533;}(&#65533;&#65533;~&#65533;k&#65533;b~1&#65533;&#65533;3l&#65533;#G&#65533;c&#65533;&#65533;FtQ&#65533;&#65533;B/&#65533;vz%Vzy&#65533;&#1474;&#65533;W&#65533;&#65533;&#65533;&#65533;PV+ S>q6&#65533;v&#65533;lpc&#65533;&#65533;4JxVa&#65533;&#65533;@&#65533;dN`&#65533;X&#65533;@n'&#65533;h_%&#65533;QXu&#65533;&#65533;n.&#1542;r&#65533;KPtaj&#65533;)+&#65533;r&#65533;&#65533;&#65533;tp&#65533;&#65533;:&#65533;uN&#65533;&#65533;@&#65533;U&#65533;Y&#65533;H&#65533;&#65533;Gs&#65533;&#65533;w&#65533;}&#65533;8&#65533;&#65533;<&#65533;D&#65533;&#65533;{8&#65533;&#65533;&#65533;tC&#65533;&#65533;[?FFt$&#65533;k&#65533;&#65533;&#65533;w'H&#65533;&#65533;&#65533;&#65533;s&#65533;H&#65533;xdaz&#65533;r&#65533;4&#65533;&#65533;s	Xc&&#65533;UR&#65533;tw&#65533;&#65533;&#65533;x&#65533;r&#65533;&#65533; S&#65533;&#65533;{&#65533;&#65533;{{Xc&#65533;>&#65533;u&#65533;\Y~tz&#65533;&#65533;&#65533;&#1549;&#1928;&#65533;&#65533; J&#65533;go&#65533;/&#65533;&#65533;e&#65533;(}&#65533;&#65533;&#65533;&#65533;&#65533;r&#65533;&#65533;&#65533;V&#65533;{H"x&#65533;9&#65533;&#65533; H&#65533;&#65533;&#65533;&#65533;&#65533;&#65533;%~ y\&#65533;84(W&#65533;o}&#65533;&#65533;VC&#65533;&#65533;&#65533;&#65533;}'&#65533;y_S&#65533;SV&#65533;&#65533;&#65533;&#65533;6i&#65533;CY&#65533;&#65533;&#65533;&#65533;&#65533;&#389;&#65533;&#65533;\r&#65533;&#65533;&#65533;u
&#65533;&#65533;UF&#65533; &#65533;t2&#65533;b&#65533;&#65533;	&#65533;&#65533;H&#65533;&#65533;&#65533;,&#65533;{7S&#65533;X&#65533;&#65533;qBYV&#65533;p"&#65533;&#65533;&#65533;r&#65533;8<
&#65533;<&#65533;&#65533;	E&#65533;8&#65533;SIY,&#65533;K&#65533;LHb&#65533;H,&#65533;x`_.&#65533;p&#65533;&#65533;(&#65533;fV&#65533;D8&#65533;(6&#65533;6&#65533;&#65533;"&#65533;&#65533;vy&#65533;,SF"&#65533;&#65533;&#65533;&#65533;q&#65533;	Ay&#65533;&#65533;&#65533;&#65533;-]&#65533;{	&#65533;68&#65533;&#65533;Q&#65533;&#65533; &#65533;Y&#65533;&#65533;A&#65533;&#65533;D&#65533;&#65533;&#65533;sC&#65533;%&#65533;&#65533;&#65533;&#65533;&&#65533;8Z&#65533;A&#65533;&#65533;&#65533;=&#65533;Y&#65533;&#65533;&#65533;&#65533;&#65533;[&#65533;&#65533;5e&#65533;&#1609;&#65533;M&#65533;	&#65533;&#65533;&#65533;/&#65533;&#65533;&#65533;d{&#65533;&#65533;.&#65533;M&#65533;9&#65533;<v"&#65533;&#65533;&#65533;&#65533;&#65533;gu&#757;e&#65533;&#65533;	g&#65533;2P&R'&#65533;0&#65533;&#665;&#65533;&#65533;fY&#65533;&#65533;&#65533;s&#65533;oI4q&#65533;&#65533;t&#65533;	&#65533;&#65533;&#65533;&#65533;eYV,&#65533;ke&#279;{&#65533;{))&#30302;&#65533;Yu&#65533;&#65533;&#65533;T&#65533;Q&#65533;&#65533;&#65533;&#65533;19&#65533;Y&#65533;&#65533;&#65533;&#65533;`&#65533;Ycc&#65533;b&#65533;&#65533;Z&#65533;=&#65533;0&#65533;Z&#65533;&#65533;&#65533;_&#65533;&#65533;Y&#65533;&#65533;&#65533;&#65533;&#65533;V&#65533;A&#65533;&#65533;:&#65533;
&#541;Fy3&#65533;Xm&#148;]G&#65533;e03&#65533;b	$:&#65533;&#65533;&#412;&#65533;&#65533;=&#65533;&#65533;&#65533;7&#65533;&#65533;{?&#65533;4:&#65533;&zu&#65533;&#65533;y&#65533;8&#65533;&#65533;R	AJ&#65533;CV&#65533;M&#65533;&#65533;&#65533;&#313;&#65533;&#65533;B&#65533;&#1636;&#65533;&#65533;`&#65533;&#65533;&#65533;+&#65533;&#65533;=&#65533;&#65533;&#65533;#j&#65533;/5o?&#65533;&#65533;+&#65533;
&#65533;&#65533;&#65533;f&#65533;&#65533;R0Yu&#65533;0&#65533;&#65533;&#65533;&#65533;&#65533;&#65533;E&#65533;r&#65533;&#65533;&#65533;&#65533;K&#1593;Kc&#65533;&#65533;&#1121;l&#65533;&#65533;&#65533;'&#65533;&#65533;Z&#65533;h&#65533;O&#65533; )&#65533;&#65533;&#65533;&#65533;a&#65533;{6&#65533;	&#65533;P&#65533;&#65533;:r)&#65533;&#65533;JY&#65533;&#65533;8\&#65533;&#65533;&#65533;	'&#65533;X&#65533;ZS&#65533;&#65533;~&#65533;&#65533;E&#603;&#65533;T&#65533;f&#65533;!&#65533;&#65533;$&#1289;&#65533;&#65533; &#65533; &#65533;ZY&#65533;W&#65533;o&#65533;&#65533;&#65533;(S&#65533;r&#65533;&#65533;`lY&#65533;&#65533;&#65533;&#65533;&#65533;&#65533;&#65533;&#65533;&#65533;H&#65533;iy TX&#65533;&#65533;&#65533;b&#65533;trv&#65533;&#65533;n&#65533;&#65533;}ph&#65533;&#65533;:&#65533;S&#65533;!&#65533;&#65533;&#65533;&#65533;	&#65533;&#65533;&#65533;j&#65533;c5&#65533;&#65533;}&#65533;j&#65533;u&#65533;|&#65533;Z&#65533;{&#551;I&#65533;&#65533;&#65533;&#65533;}*8&#65533;c)K&#65533;&#65533;d&#65533;"&#65533;+&#65533;:H&#65533;S&#65533;&#65533;:&#65533;&#65533;&#65533;`(&#65533;&#65533;&#65533;&#65533;&#1067;&#65533;&#65533;&#1032;&#65533;&#65533;&#65533;&#65533;,&#65533;&#65533;&#1713;f&#65533;O-&#65533;&#65533;&#169;&#65533;.&#65533;6A&#65533;&#65533;&#65533;&#65533;&#65533;S/&#65533;&#65533;&#1189;Scq&#65533;j&#65533;&#65533;&#65533;&#65533;&#65533;&#65533;0J&#65533;&#65533;>&#65533;y1&#43846;&#65533;	@&#65533;&#65533;&#65533;&#65533;&#65533;iru&#65533;&#65533;&#65533;&#65533;&#65533;&#65533;)?&#1305;O&#65533;w&#65533;&#65533;}4&#65533;&#65533;pC&#65533;&#1696;;^&#65533;	&#65533;&#65533;&#65533;J&#65533;(&#65533;&#65533;_e&#738;+Y&#65533;f&#65533;&#1077;V&#65533;U&#65533;}f&#65533;,&#65533;J9&#65533;&#65533;&#65533;"&#65533;&#65533;	&#65533;H&#65533;&#65533;	5k&#65533;D&#65533;&#65533;p&#65533;q&#65533;;k[!&#65533;&#65533;j&#65533;&#65533;&#65533;&#65533;v@L&#65533;&#65533;&#65533;AK&#65533;&#65533;&#65533;J&#65533;h&#65533;&#65533;&#65533;&#65533;&#65533;f'&#65533;&#65533;w6K&#65533;PH" &#65533;[&#65533;&#65533;&#65533;&#65533;&#65533;&#65533;{e&#65533;0&#65533;G&#65533;&#65533;n&#621;&#65533;&#1616;<Q&#65533;&#65533;&#65533;&#65533;&#65533;&#1788;,&#1084;&#65533;x&#65533;&#65533;&#65533;&#65533;&#65533;&#65533;&#65533;&#65533;&#65533;A&#65533;1'&#65533;	&#65533;&#65533;V&#65533;&#65533;&#939;K&#65533;H&#65533;&#65533;&#65533;q&#65533;&#65533;&#65533;H&#65533;?&#65533;&#65533; &#65533;&#65533;&#65533;&#65533;&#65533;bn&#65533;{b&#65533;R&#65533;+H&#987;R&#65533;&#65533;R&#65533;&#65533;&#65533;&#65533;q&#65533;K&#65533;m&#65533;\&#65533;&#65533;&#65533;&#65533;&#65533;&#65533;g&#65533;&#65533;&#65533;{&#65533;&#65533;&#65533;&#65533;&#65533;&#65533;&#65533;&#65533;*5&#65533;<&#65533;&#65533;&#65533;l&#65533;&#65533;4xJxF&#65533;P&#65533;.&#1121;=&#65533;&#65533;&#65533;&&#65533;&#65533;&#65533;&#65533;&#65533;&#65533;&#1742;&#65533;&#1791;&#65533;&#65533;&#65533;oXO"&#65533;Vf{&#65533;&#65533;&#65533;&#65533;9&#65533;&#1157;&#65533;&#65533;&#65533;&#65533; &#65533;&#65533;&#65533;&#65533;K&#65533;[&#65533;N&#65533;&#1855;&#65533;+&#65533;M&#65533;R &#65533;G&#65533;{w &#65533;0H~3&#65533;&#65533;H&#65533;)&#65533;6&#65533;&#65533;&#65533;&#65533;K&#65533;K&#65533;R1&#49723;D&#65533;6<&#65533;&#65533;&#65533;&#766;(&#65533; &#65533;.[&#65533;0;&#65533;e&#65533;9v&#65533;	&#65533;&#1777;&#65533;&#65533;J&#65533;&#65533;R|&#65533;Ll&#65533;&#65533;&#65533;&#65533;&#65533;&#1131;R &#65533;&#65533;&#65533;&#65533;[&#65533;0&#65533;s1&#65533;A&#65533;D&#65533;&#65533;eJ&#65533;&#65533;O{&#65533;.&#65533;&#65533;`&#65533;&#418;&#65533;&#65533;&#65533;uZx!&#1083;\&#1792;0o&#65533;&#65533;&#65533;neol&#65533;<&#65533;&#65533;L&#526;&#65533;&#65533;J\&#65533;P&#65533;&#65533;R&#65533;&#65533;U&#65533;&#65533;&#65533;k&#65533;P&#65533;P&#65533;&#65533;&#65533;&#65533;wj'&#65533;&#65533;&#65533;J&#65533;.&#65533;0j+&#65533;h&#65533;&#397;l&#65533;&#831;|&#65533;&#65533;&#65533;/&#65533;&#246;&#65533;&#65533;&#1846;h&#65533;XS&#65533;z<&#65533;Y&#274;&#6687;Z&#65533;l&#65533;&#65533;&#65533;&#65533;&#65533;&#65533;&#65533;o|&#65533;&#65533;<&#65533;&#65533;&#65533;&#65533;&#65533;&#65533;&#65533;&#65533;kr,s&#65533;&#65533;&#65533;&#65533;&#65533;a&#178;&#611;&#65533;g',&#65533;&#65533;&#65533;{&#65533;K&#65533;&#65533;&#65533;&#65533;&#65533;&#65533;&#65533;I&#65533;&#187;+&#65533;&#65533;&#65533;&#65533;MY&#65533;86@&#65533;&#65533;/;&#65533;.&#65533;`<&#65533;&#65533;&#65533;&#1806;&#65533;&#65533;&#1035;&#65533;&#65533;&#65533;&#65533;&#65533;N&#65533;&#65533;&#65533;&#65533;&#65533;&#65533;L&#65533; &#65533;=&#65533;G&#65533;#MY&#65533;`+4B&#65533;&#65533;%&#65533;&#65533;?&#65533;&#65533;&#871;&#65533;6&#1866;&#65533;&#65533;&#65533;m&#65533;&#1127;w&#65533;2=&#65533; &#65533;&#65533;&#1768;&#65533;&#65533;0;&#1706;&#65533;&#65533;&#65533;~&#65533;"&#65533;*&#65533;&#65533;&#65533;&#65533;/&#65533;&#187;d&#65533;8}&#65533;:&#65533;&#65533;&#65533;l&#65533;&#65533;&#65533;+&#65533;5&#65533;&#65533;&#65533;&#65533;&#65533;I/&#65533;&#65533;&#65533;&#65533;&#65533;&#65533;(YQ]&#65533;5&#65533;&#1416;&#65533;&#65533;(&#65533;&#65533;&#576;$&#65533;!&#65533;&#65533;
&#65533;&#1055;&#65533;&#65533;!&#65533;M,k5&#65533;l@.&#65533;&#1080;#:&#548;&#65533;&#1000;&#65533;&#65533;&#65533;|&#65533;&#65533;,&#1479;&#65533;&#1421;l&#65533;&#65533;KY&#65533;&#257;&#1792;wJc\&#65533;l9&#65533;EG&#65533;&#65533;&#65533;&#65533;&#65533;l&#65533;R&#65533;&#298;=&#65533;V&#65533;&#65533;&#65533;&#65533;&#65533;&#65533;&#65533;8\&#65533;N&#65533;&#65533;:&#1299;uT
<1&#1890;|<3&#65533;#&#65533;j}&#1575;&#65533;&#65533;r&#65533;&#65533;z&#780;=&#65533;&#65533;&#65533;&#65533;|&#65533;&#65533;&#65533;&#65533;{&#1657;&#65533;&#65533;J&#65533;&#65533;%&#65533;&#65533;&#65533;~&#65533;&#305;&#65533;J&#1800;&#65533;&#1558;&#65533;&#65533;&#65533;M&#65533;&#262;&#65533;&#50130;&#65533; &#65533;-&#65533;~T&#65533;0&#65533;&#65533;&#65533;s&#65533;A&#65533;&#65533;&#65533;A&#65533;/&#65533;&#65533;(&#65533;&#65533;&#65533;m&#65533;&#65533;M&#65533;+u&#65533;=&#65533;&#65533;&#65533;&#65533;&#65533;&#65533;&#65533;8H&#65533;&#65533;&#65533;Xl&#65533;eU	{e~-A&#65533;&#1649;&#65533;&#65533;&#65533;@N&#65533;&#2027;M&#65533;yg&#65533;&#65533;<&#65533;4&#65533;&#845;&#65533;&#65533;&#65533;&#65533;&#65533;-&#65533;&#65533;&#65533;J&#65533;&#65533;1&#65533;T&#65533;
&#65533;7	,&#65533;1=&#1896;&#65533;&#65533;&#65533;&#65533;&#65533;&#65533;#.&#205;&#65533;&#65533;&#65533;&#1846;&(>&#65533;`&#65533;	7&#65533;&#65533;^v&#65533;&#65533;;&#65533;&#523;"&#65533;&#65533;&#65533;&#65533;=&#65533;~&#1019;&#65533;&#65533;&#65533;&#65533;U&#65533;&#65533;]&#65533;*&#65533;&#65533;&#65533;&#65533;&#65533;
G&#735;E&#65533;	&#65533; &#65533;A&#65533;&#65533;&#65533;&#65533;\&#65533;k,&#65533;&#65533;&#65533;u&#65533;&#531;&#65533;&#65533;5l;&#65533;&#65533;&#65533;&#65533;zg&#65533;&#65533;&#65533;&#65533;h&#65533;<&#65533;^&#65533;&#65533;m&#65533;r&#65533;&#65533;&#65533;L&#65533;vN&#3868;w&#65533;&#65533;&#65533;&#65533;K&#65533;&#65533;(&#65533;&#65533;&#65533;9&#65533;&#65533;&#65533;&#1892;&#65533;&#65533;u&#65533;&#65533;,&#65533;	y&#65533;&#65533;&#65533;&#65533;&#65533;}&#65533;&#65533;&#843;&#65533;&#65533;W\&#65533;|&#247;&#65533;&#65533;7&#65533;K&#65533;&#65533;w,f3'&#65533;&#65533;$[&#65533;>z&#65533;O&#65533;&#65533;&#65533;&#65533;&#65533;&#65533;&#65533;&#65533;m&#65533;
~&#65533;<O&#65533;&#65533;&#65533;u&#65533;&#65533;&#65533;L&#464;&#65533;&#65533;y&#65533;{&#65533;&#65533;bs&#65533;[&#65533;&#65533;&#65533;9>&#65533;&#65533;&#65533;&#65533;&#65533;}&#65533;&#1870;&#65533;&#1979;lx&#65533;&#65533;cz&#65533;&#65533;%&#65533;&#65533;&#65533;	&#65533;zO&#65533;<&#65533;6&#65533;&#65533;&#65533;n&#65533;&#65533;&#65533;&#65533;&#65533;&#65533;&#65533;&#65533;Y|&#60910;&#65533;e&#35927;&#65533;&#65533;&#65533;&#65533;B&#1410;&#65533;&#65533;:&#65533;&#1089;&#65533;p&#65533;4&#65533;KU&#65533;&#65533;_&#65533;&#65533;|&#65533;|&#65533;&#65533;&#65533;&#65533; L&#65533;&#65533;m&#65533;&#65533;&#65533;&#65533;&#960;g)&#65533;&#65533;&#1623;2&#65533;b&#65533;rZO&#65533;&#65533;&#65533;&#65533;Wn&#65533;&#1357;&#65533;!-&#65533;!`&#1024;W&#65533;&#65533;[&#65533;&#65533;RI?&#65533;
 &#65533;a&#65533;<&#895;&#65533;`g&#65533;MZO.&#65533;(&#65533;&#65533;&#65533;&#65533;&#65533;&#65533;&#65533;Yr &#65533; W&#65533;&#65533;&#65533;&#65533;&#65533;[&#65533;08&#65533;&#65533;$&#65533;(M&#65533;&#1853;&#65533;r+0&#65533;t&#65533;&#65533;$&#2044;B&#65533;&#65533;Y&#65533;&#65533;&#1751;&#65533;TWO_5&#780;>&#65533;w&#1619;,&#65533;z.&#65533;2&#65533;|`7S&#65533;&#65533;ZO&#65533;&#65533;M&#1078;&#65533;&#65533;&#65533;&#65533;+&#65533;&#65533;{&#65533;q&#65533;K&#65533;m&#29724;&#65533;&#1664;&#65533;&#65533;(&#1758;&#65533;&#65533;T&#65533;P).&#65533;&#65533;	&#65533;&#65533;&#65533;&#65533;=&#65533;&#307;&#65533;/&#65533;&#65533;,&#2005;&#65533;O&#65533;j}p&#65533;&#65533;&#65533;2&#65533;&#65533;*&#65533;	{&#65533;s&#65533;R[L&#65533;&#700;_&#65533;&#65533;N&#65533;&#65533;w&#65533;&#65533;&#65533;&#65533;&#65533;&#65533;&#65533;&#65533;$X&#65533;&#65533;Ax&#65533;&#65533;&#65533;L&#65533;6m&#65533;&#65533;(S&#65533;1&#65533;&#65533;k&#65533;G&#65533;!E&#65533;$9&#65533;G15f&#65533;`S&He&#932;Y&#65533;&#65533;M&#65533;9-&#65533;&#1801;&#65533;&#65533;&#65533;&#65533;!&#65533;H? X&#65533;&#65533;,8$&#65533;:&#65533;&#1383;I&#65533;2&#65533;&#65533;BB&#65533;K&#65533;
&#65533;&#65533;&#65533;&#65533;O&#65533;*A&#65533;&#65533;i&#65533;#&#65533;#&#65533;&#65533;(IeF4K&#65533;&#65533;[&#65533;]&#65533;&#65533;,&#65533;&#65533;&#65533;&#65533;a&#265;&#65533;&#65533;&#1651;i&#65533;&#65533;&#65533;Z&#65533;&#65533;4h&#65533;@&#65533;J&#65533;&#65533;&#65533;U&#65533;M&#65533;&#65533;&#65533; hP&#65533;doXa&#65533;Q%N&#65533;2&#65533;&#65533;&#65533;6b&#65533;D&#65533;Tly&#65533;&#65533;&#65533;&#65533;&#902;#&#65533;l&#65533;&#65533;&#65533;&#65533;&#65533;s&#65533;7&#65533;&#65533;&#65533;T&#65533;W&#65533;"4?V
&#168;e&#65533;&#65533;=&#65533;&#65533;}&#65533;&#65533;&#65533;GM{/k&#65533;&#65533;O&#65533;`c&#65533;X;d&#65533;&#65533;q?&#65533;&#65533;Dx&#65533;n&#65533;6A&#60348;&#65533;P&#65533;8I2N&#65533;UB&#65533;&#65533;&#65533;6&#65533;nB
&#65533;&#65533;.4&#65533;&#65533;&#65533;*(&#65533;D&#65533;&#65533;&#1108;&#65533;&#65533;&#65533;&#65533;&#65533;N+&#65533;o&#65533;&#65533;&#146;j&#65533;&#65533;<q"&#65533;p&#65533;Q&#65533;&#65533;&&#65533;d&#65533;v#l9&#65533;H&#65533;E&#65533; &#65533;&#65533;T&#65533;#f&#65533;&#65533;&#65533;&#65533;&#65533;&#65533;B*&#65533;4k&#65533;6&#65533;&#65533;&#65533;&#65533;&#65533;&#65533;0&#65533;.3&#65533;P&#1290;<&#1336;:&#65533;)&#65533;4[&#65533;&#65533;&#65533;$y&#65533;>&#65533;&#65533;&#65533;/J<}&#65533;&#65533;&#65533; &#65533;r&#65533;&#65533;&#65533;981&#65533;4T'&#65533;&#65533;&#65533;&#65533;M&#65533;&#65533;JH#Eh&#65533;&#692;J)/&#65533;&#65533;<&#65533;&#65533;$1&#65533;&#65533;bA\&#65533;sN&#65533;&#65533;|K.&#65533;&#65533;&#1325;&#65533;M&#65533;&#65533;&#65533;&#65533;rlt&#65533;&#65533;&#65533;&#65533;?>]&#65533;&#65533;I&#65533;&#65533;24AD9zR@iDRf&#65533;&#65533;&#65533;NOk3M9&#65533;L&#65533;&#65533;5V8&#65533;&#65533;d&#65533;S&#65533;Gpi&#65533;&#65533;h]nG&#65533;~&#65533;-W&#65533;&#65533;&#65533;&#65533;X&#1381;&#65533;"&#65533;&#65533;"T&#65533;a&#65533;;&#65533;&#65533;'Y&#1205;&#65533;f&#65533;&#65533;&#174;<&#1146;&#65533;&#65533;TX&#1766;bDFN&#65533;&#65533;#&#65533;D&#65533;&#65533;Q;&#65533;m&#65533;]o&#65533;&#65533;O&#65533;t&#65533;u&#1874;k&#65533;V&#65533;&#65533;U	%&#65533;&#65533;&#65533;&#65533;/&#65533;X&#65533;3&&#65533;s&#65533;&#65533;&#1197;&#65533;3<P=}JF,&#65533;QN&#65533;lc&#65533;&#65533;V&#65533;&#65533;M&#1481;@r&#65533;U=&#65533;&#65533;&#65533;&#1365;m&#65533;&#65533;{&#65533;&#65533;jJ\&#1448;@&#65533;d&&#65533;&#65533;&#65533;rL&#65533;&#65533;&#65533;&#65533;&#65533;&#65533;&#1221;1Tj&#65533;R_c&#65533;&#1848;2&#65533;&#65533;&#65533;Fcr&#65533;&#65533;&#399;W&#65533;&#65533;&#65533;&#65533;Yy&#65533;&#65533;\y&#65533;&#65533;&#65533;W&#65533;$&#65533;l&#65533;lP#&#65533;[&#65533;=&#65533;C&#65533;	&#1671;&#65533;c&#65533;pc&#65533;M&#65533;&#65533;)?&#65533;&#65533;&#65533;&#65533;&#65533;`'R&#65533;&#65533;>&#65533;zGtWR`&#65533;s&#65533;&#65533;"J &#65533;&#65533;O*X&#65533;&#65533;&#65533;`&#65533;/&#65533;&#65533;&#65533;|/6&#65533;{#4&#65533;^D&#1147;&#65533;1&#65533;%&#65533;&#65533;&#65533;Hf[$&#1361;&#65533;v&#65533;&#65533;V&#65533;&#65533;];s&#65533;3&#65533;&#65533;)&#65533;&#65533;r +&#65533;&#65533;"L2&#65533;&#275;OP Q&#65533;	&#65533;&#65533;&#65533;HB&#65533;&#65533;&#65533;&#65533;$&#65533;)*@&#65533;&#65533;&#65533;&#65533;,X&#65533;&#65533;&#65533;h1&#65533;&#65533;&#65533;&#65533;>&#65533;Gk&#65533;&#65533;&#65533;&#65533;&"&#65533;&#65533;+p&#65533;k&#65533;&#65533;r&#1532;&#65533;&#65533;G?&#65533;$*&#65533;Kx@, M0&#65533;5A&#65533;P&#65533;K&#65533;&#65533;&#65533;d&#65533;&#65533;dbA&#65533;Aycq1n&#65533;
lq&#65533;U&#65533;L&#65533;2&#65533;UG-#&#65533;W&#65533;J8&#65533;P&#65533;&#65533;xhN&#65533;L&#65533;&#65533;&#65533;&#65533;(&#65533;b&#65533;DQ&#65533;Z&#65533;#&#65533;(&#65533;&#65533;&#65533;5&#65533;[&#65533;&#65533;f17&#65533;bW~tEF&#65533;&#65533;+a&#65533;&#65533;&F&#65533;yl&#65533;@Q&#65533;&#65533;TB`[F&#65533;uG&#65533;&#65533;&#65533;e&#65533;&#65533;2&#65533;P&#65533;&#65533;J&#65533;Oy&#65533;&#65533;Xrm*&#65533;m&#65533;&#65533;&#65533;&#65533;vv&#65533;&#65533;&#65533;:&#65533;l&#65533;pW&#65533;&#65533;7J&#65533;y&#65533;+&#65533;F&#65533;J&#65533;&#65533;&#65533;K&#65533;w&#65533;E&#65533;&#65533;3YFG&#65533;&#65533;&#65533;V&#65533;&#742;5&#65533;%&#65533;*	&#65533;v%&#65533;&#65533;'&#65533;&#65533;&#65533;d#E8&#65533;&#65533;&#65533;&#65533;8&#65533;&#65533;X&#65533; t&#65533;&#65533;D&#65533;&#65533;f&#65533;&#65533;`s$hS&#65533;&#65533;&#65533;#&#65533;X&#65533;&#65533;&O&#65533;[}&#65533;w#&#65533;A(]yH2&#65533;&#65533;V&#65533;p&#65533;&#1871;&#65533;)&#65533;&#65533;e&#65533;cu&#65533;&#65533;&P&#65533;&#65533;&#65533;i&#65533;&#65533;C&#1244;)`?y&#65533;&#678;P&#65533;h0&#1112;&#65533;":)Q&#65533;l&#65533;&#65533;d[V\&#65533;&#906;&#65533;&#65533;&#65533;&#65533;&#65533;)&#65533;&#65533;&#65533;&#1248;\&#65533;dnj&#65533;&#65533;/ZM&#65533;&#65533;`&#65533;:)&#65533;&#65533; &#65533;m"&#1268;V4&#65533;HI`&#65533;&#65533;&#65533;&#401;&#65533;&#1296;@&#65533;&#65533;h&#65533;OEJ&#65533;&#65533;&#65533;L&#65533;&#65533;&#65533;&#65533;"&#65533;2Z/@&#65533;&#65533;&#65533;@&#65533;5&#65533;&#65533;&#65533;&#65533;&#65533;?&#65533;y&#65533; &#65533;&#65533;@B S&#65533;&#65533;;]&#65533;Lg&#65533;r&#65533;&#65533;D&#65533;Y	&#65533;&#65533;&#65533;@&#65533;2&#65533;P&#506;&#65533;,$&#65533;b{{.&#65533;Y&#65533;>M&#65533;?&#65533;&#65533;b&#65533;&#65533;&#65533;&#65533;1j&#65533;y&#65533;Vx&#168;&#65533;&#65533;#&#65533;&#801;h&#65533;O&#65533;va`&#65533;&#65533;hQ&#65533;!&#65533;Z 2$&#65533;6G!&#65533;1&#65533;&#65533;0&#65533;0&#1134;%&#65533;&#65533;j&#65533;&#65533;&#65533;&#65533;*&#65533;itGW&#65533;&#1460;&#65533;2&#481;&#65533;&#65533;0&#1809;&#65533;J&#65533;>JH&#65533;&#65533;&#65533;&#65533;@C&#281;&#65533;&#65533;&#65533;&#65533;&#65533;&#65533;&#65533;&#65533;&#65533;&#65533;&#65533;fIg&#65533;&#65533;"~&#65533;&#65533;&#65533;&#65533;&#65533;r&#65533;G+&#65533;&#65533;&#65533;&#65533;2&#65533;oYU&#65533;&#65533;	8&#65533;*&#65533;&#65533;&#65533;&#65533;.w&#65533;j&#65533; CW&#65533;&#65533;+F1*&#65533;xdU &#65533;&#65533;&#65533;)D&#65533;&#65533;J&#65533;&#65533;&#65533;]}&#65533;&#65533; &#65533;&#65533;X&#65533;&#65533;W&#65533;&#65533;^U&#65533;$V&#65533;&#65533;&#65533;yO|j)&#65533;*V"S&#65533;&#1378;|&#65533;&#65533;=&#65533;&#65533;&#892;D&#65533;&#65533;7g&#625;&#65533;y&#65533;&#65533;&#65533;&#514;&#65533;&#692;&#65533;\&#65533; &#65533;&#65533;&#65533;&#1133;:&#65533;&#65533;&#65533; &#65533;&#65533;&#65533;h(&#65533;&#65533;L&#65533;&#65533;7;:&#65533;&#65533;&#65533;@&#65533;&#65533;&#65533;&#65533;;p&#1924;&#65533;l/&#65533;&#65533;&#65533;Nm&#65533;{&#65533;&#65533;&#658;uc.
X&#498;6.bI&#65533;g6&#65533; &#65533;HV|R&#65533;&#65533;V5&#65533;.&#65533;g&#65533;v&#65533;&#65533;&#1716;&#65533;!&#65533;&#65533;]&#65533;*&#65533;`&#65533;K*&#65533;&#65533;&#65533;%Gd&#65533;&#65533;2&#65533;Z&#65533;&#65533;w-&#65533;S&#65533;&#65533;>&#65533;&#65533;y&#65533;.q]&#65533;j&#65533;7z&#65533;y&#946;&&#65533;JJ&#65533;
@&#65533; ?&#65533;&#65533;&#65533;MC&#65533;'c&#65533;;@+
&#65533;&#65533;&#65533;&#65533;i&#65533;&#65533;&#65533;nO&#65533;&#65533;&#65533;S!&#65533;&#65533;&#65533;Z/]&#65533;&#65533;&#65533;.&#182;x[1$0q1&#65533;R&#65533;&#65533;&#65533;&#50172;p&#65533;&#65533;&#65533;&#65533;&#65533;&#65533;&#858;&#65533;&#65533;F\&#65533;&#65533;&#65533;?&#65533;k&#65533;&#1153;8<1&#65533;&#65533;&#65533;Tm&#65533;Dd
&#65533;%&#65533;h&#65533;&#65533;HV]X&#65533;&#65533;&#65533;&#65533;I*&#65533;H}D~&#65533;&#65533;Y&#65533;Zg&#65533;&#65533;&#65533;&#65533;&#65533;t&#65533;d&#65533;&#65533;&#65533;&#65533;4`&#65533;&#65533;+ &#65533;C&#65533;&#65533;
&#65533;&#65533;T&#65533;<L&#65533;u&#65533;&#65533;&#65533;{&#65533;&#65533;&#62259;&#65533;=&#65533;6\gW&#65533;&#65533;_&#721;&#65533;3T#&#65533;1~&#65533;&#65533;\&#65533;jO&#65533;2{&#65533;&#65533;Z&#65533;o&#65533;w&#65533;RD&#65533;y&#65533;]K&#65533;:&#65533;n&#65533;[&#65533;&#65533;0&#65533;&#65533;)&#65533;&#65533;L&#1123;&#65533;}h&#65533;o&#1294;&#65533; &#65533;0\{&#296;l&#65533;&#65533;&#65533;&#65533;9&#65533;&#65533;o&#65533;5&#65533;&#65533;&#65533;&#65533;&#65533;&#65533;&#65533;[&#65533;&#65533;&#65533;&#65533;&#65533;&#65533;&#65533; &#65533;6w&#65533;&#65533;&&#65533;&#65533;&#65533; &#65533;&#65533;NU&#65533;mSg&#65533;T&#65533;&#65533;>&#65533;#U&#65533;&#65533;i9X&#65533;&#65533;&m-&#1013;voq&#65533;&#65533;&#65533;&#65533;&#65533;})&#65533;&#65533;&#65533;&#65533;%&#65533;S&#65533;&#65533;w&#65533;&#65533;&#65533;(k&#65533;;&#65533;P&#65533;&#65533;&#65533;
&#65533;&#65533;&#65533;&#65533;&#65533;4&#65533;&#1550;72?*&#65533;2&#65533;&#65533;&#65533;MS&#65533;q-&#65533;&#65533;!&#65533;/&#65533;	&#65533;Z&#65533;?y&#65533;^	0Z1&#65533;&#65533;&#65533;K&#65533;&#65533;&#65533;&#65533;!&#65533;C&#65533;&#65533;#&#65533;$&#65533;&#65533;X=cD&#65533;f&#65533;	&#65533;&#65533;&#65533;&#65533;&#65533;&#65533;&#65533;&#65533;&#65533;R&#65533;k&#65533;&#65533;m&#65533;0&#65533;?w&#65533;+&#65533;&#65533;1&#65533;J&#65533;&#65533;
#&#65533;c&#65533;&#65533;
 }{&#65533;&#65533;A&#65533; &#65533;D&#65533;&#65533;&#65533;&#65533;&#960;&#65533;1&#65533;&#65533;&#65533;&#65533;&#65533;&#65533; &#65533;&#561;k&#65533;6&#65533;&#65533;&#3479; A&#65533;{&#65533;W&#65533;&#65533;&#65533;&#65533;1 &#65533;&#65533;&#65533;_&#65533;B&#65533;&#65533;&#65533;X&#65533;&#65533;@4N&#65533;.&#65533;:&#227;?&#65533;&#65533;&#65533;8&#65533;8&#65533;&#65533;&#65533;*}q&#65533;&#65533;&#65533;&#65533;&#65533;@W&#65533;&#65533;&#65533;S#N2DB&#65533;&#65533;&#65533;&#65533;PNQ&#65533;&#65533;&#65533;{&#65533;&#65533;C&#65533;f&#65533;&#65533;0&#65533;&#65533;&#65533;&#65533;&#65533;&#65533;:&#65533; &#65533;<,AQ&#65533;
&#1537;&#65533;&#65533;AL&#65533;fQ&#65533;^&#65533;&#65533;&#65533;&#65533;&#65533;g&#65533;;&#872;2&#65533;&#65533;&#65533;&#65533;[&#65533; :&#65533;B&#65533;E&#65533;&#712;$&#65533;<X&#65533;> &#65533; &#65533; =e&#65533;&#65533;&#65533;&#65533;&#65533;6q@&#65533;&#65533;&#65533;&#65533;>&2&#65533;u&#637;&#65533;P&#65533;&#65533;&#44923;&#65533;&#65533;&#65533;B&#65533;&#65533;O&#65533;

\G&#65533;A&#65533;&#65533;84i&#65533;&#65533;\&#65533;XG&#65533;&#65533;$1&#65533;&#65533;F&#65533;$I&#65533;&#65533;&#65533;&#65533;&#65533;D&#65533;&&#1198;L&#65533;F-	:&#65533;$&#65533;F -&#15499;&#65533;C0&#65533;&#65533;P;&#65533;u&#65533;F&#65533;l[&#65533;I&#65533;0BL&#65533;&#65533;Z&#65533;%L&#65533;&#65533;&#65533;<&#612;8&#353;4&#65533;&#65533;8&#65533;8&#65533; &#65533;`&#65533;&#65533;&#65533;&#65533;&#65533;J&#65533;,	x&#65533;m&#65533;EL&#65533;-MT&#65533;4H&#65533;&#65533;&#65533;&#65533;&#65533;K&#65533;&#65533;&#65533;&#65533;]&#267;I<&#65533;T	&#65533;Z&#65533;))K&#65533;&#65533;&#65533;&#65533;&#65533;m&#65533;&#65533;n&#65533;G&#65533;,&#65533;pt&#65533;&#65533;&#65533;K&#65533;&#65533;0t&#65533;&#65533;&#65533;X?&#65533;lK&#65533;&#65533;&#65533;!q&#65533;L&#468;(Q&#65533;&#65533;&#65533;&#1915;&#65533;&#65533;&#65533;&#65533;Y&#65533;yL&#65533;&#65533;B&#26699;&#65533;LBN&#65533;&#65533;d&#65533;&#65533;&#65533;&#65533;.&#65533;L&#65533;d&#65533;X&#65533;X&#65533;49T&#65533;&#65533;l&#65533;&#65533;&#65533;&#1404;M&R&#65533;&#65533;&#1604;&#65533;&#65533;D&#65533;&#776;h&#65533;&#65533;&#65533;k&#65533;M&#65533;,&#65533; HK&#65533;&#65533;&#65533;&#65533;&#65533;E&#65533;P&#65533;&#65533;&#1630;&#65533;N&#65533;&#65533;:&#65533;&#65533;&#65533;F&#65533;&#493;&#65533;&#1762;N&#65533;,&#65533;&#1739;}&#65533;&#65533;&#65533;$&#65533;&#65533;&#65533;&#65533;&#65533;&#65533;
O&#65533;&#65533;&#65533;&#65533;<&#65533;&#65533;t T	&#65533;&#65533;&#65533;|O&#65533;&#65533;G(&#65533;&#65533;&#65533;@l&#65533;&#827;`	&#65533;&#576;&#65533;L&#65533;	&#65533;&#65533;&#65533;&#65533;&#65533;PTz&#65533;y&#65533;&#65533;HhL&#65533;&#1051;&#65533;&#65533;&#65533;r&#65533;K&#65533;Ml&#65533;M&#65533;hB]&#65533;=Q&#65533;&#65533;M&#65533;&#1707;&#65533;&#65533;J:&#65533;+0:*&#65533;&#65533;&#65533;&#65533;&#65533;&#65533;&#65533;P&#65533;-&#65533;&#65533;&#65533;&#65533;&#844;`&#65533;&#65533;&#65533;&#65533;=&#1123;SL&#65533;&#65533;&#65533;Q4"&#65533;\&#65533;&#6280;OR&#65533;&#65533;@J&#65533;&#65533;+&#65533;&#65533;&#65533;&#205;&#65533;|~&#299;&#65533;&#65533;&#65533;&#65533;&#65533;&#65533;&#65533;R&#65533;&#65533;&#65533;,M&#1245;&#65533; &#65533;N&#65533;-;&#65533;&#65533;&#65533;2&#65533;s&#65533;J&#65533;P3&#65533;&#65533;"&#65533;&#65533;H&#65533;=&#65533;&#65533;>&#65533;&#65533;=&#65533;&#65533;&#65533;&#65533;4&#65533;&#829;d&#65533;	&#65533;&#65533;;&#65533;&#65533;<ES&#65533; T?&#65533;TI&#65533;&#65533;H&#65533; @&#65533;&#65533;ZpSdJca&#65533;a&#65533;E&#611;&#65533;	5&#65533;&#65533;K&#65533;&#65533;J=UK]UV-(*&#65533;&#65533;6-f&#65533;PE&#65533;QM&#65533;RmJMUK&#65533;SVVae&#65533;&#65533;/]&#65533;&#65533;:&#65533;D&#65533;&#65533;&#65533;6&#65533;&#65533;U&#65533;i&#65533;]&#65533;&#1373;&#65533;THVl&#65533;&#65533;)&#1538;#&#65533;i q%&#65533;3&#65533;8&#65533;*&#65533;tK&#65533;Kh&#65533;&#65533;F&#65533;&#65533;i&#65533;Vy&#65533;T`&#65533;l&#65533;&#65533;&#65533;%&#65533;.&#65533;1820&#65533;q&#1536;&#65533;r&#65533;&#636;&#299;tM&#815;{&#65533;v&#65533;&#65533;QuT>&#65533;&#65533;k&#65533;&#65533;&#65533;{&#65533;W@-&#65533;W0&#65533;&#65533;q-Xq%X&#65533;Y2x&#65533;20L0&#65533;KL&#65533;eyX&#65533;&#65533;&#65533;x}T&#65533;MU{&#65533;XlM&#65533;&#65533;,80@&#65533;&#65533;&#65533;&#1538;Y&#65533;X&#65533;&#65533;&#689;&#65533;&#790;\&#65533;V&#65533;S;}Xi&#65533;&#65533;^&#65533;VU&#65533;&#65533;a-&#65533;&#65533;&#65533;oe&#65533;&#1631;X&#65533;%&#1631;X3&#65533;&#1682;E&#65533;B%"&#65533;&#65533;&#65533;Q&#65533;[}&#1496;&#65533;Ty&#65533;&#1690;&#65533;&#65533;U&#65533;&#65533;}=&#65533;%&#1711;&#65533;Z&#65533;&#65533;&#1585;\&#65533;&#65533;M&#65533;&#65533;NM=&#65533;&#65533;;&#65533;Xx&#65533;&#1384;&#65533;Y&#65533;&#65533;&#65533;&#65533;X&#65533;]&#65533;&#65533;&#65533;&#1760;&#65533;Z&#65533;Z&#65533;\&#65533;&#65533;&#65533;&#65533;t&#65533;&#65533;,6 &#65533;&#1655;}&#1802;&#65533;\aM$&#65533;Y/ &#65533;2&#65533;\&#65533;&#65533;&#65533;&#65533;&#65533;\&#65533;&#65533;\&#65533;&#65533;&#1905;&#65533;&#65533;sU&#65533;&#65533;&#65533;&#65533;&#65533;Lx&#65533;&#65533;|&#65533;xU&#65533;ze&#1898;&#65533;Zo&#65533;&#65533;&#65533;[&#65533;[&#65533;&#65533;&#65533;&#65533;[&#65533;&#65533;]&#65533;&#65533;&#1923;&#65533;F&#65533;&#65533;&#315;&#65533;1&#65533;\M&#65533;&#65533;&#1689;&#65533;[&#65533;]&#65533;m&#65533;~&#65533;1&#65533;&#1790;&#65533;&#1953;&#65533;^&#65533;&#65533;&#65533;&#65533;&#65533;_&#65533;5&#65533;18&#65533;&#65533;&#65533;&#65533;\&#65533;	rX&#65533;)&#65533;&#65533;&#65533;	&#65533;5_&#65533;&#65533;&#1337;M&#65533;&#65533;&#65533;%&#65533;&#65533;&#1589;&#1855;&#65533;&#65533;&#65533;&#65533;&#65533;&#65533;&#65533;&#65533;&#65533;&#65533;&#65533;-&#65533;&#65533;&#65533;R&#65533;
S&#65533;&#65533;x&#65533;h&#65533;&#65533;h&#65533;.&#65533;E`k&#65533;&#65533;&#65533;]U&#1477;]&#1637;&#65533;&#65533;&#65533;\&#65533;&#65533;&#1889;&#65533;`&#65533;&#65533;&#65533;&#65533;`&#65533;lI&#65533;U&#65533;V&#65533;&#65533;&#65533;&#568;Q&#5736;&#65533;y[&#65533;M&#65533;&#65533;}a&#65533;&#65533;&#65533;x&#65533;&#65533;&#65533;\&#65533;&#65533;&#1853;&#65533;\&#65533;&#65533;a.&#65533;b&#65533;&#65533;iI&#65533;&#840;0&#65533;&#65533;&#65533;0b&#65533; &#65533;&#65533;&#65533;B&#65533;I&#65533;&#65533;#M&#65533;&#65533;&#65533;^&#65533;&#65533;}_&#65533;&#65533;`,&#65533;a&#65533;b>&#65533;&#65533;&#1949;8E%&#65533;&#65533;&#1617;L&#65533;7Ja$6a#=&#65533;^a&&#65533;Y&#65533;Zv`&#65533;W&#65533;_&#65533;&#65533;b
&#65533;b?&#65533;d?]&#65533;&#65533;J&#65533;N&#65533;&#65533;g9&#65533;&#433; &#65533;7&&#65533;H&#65533;&#65533;&#65533;]&#65533;&#525;a,&#65533;]4&#65533;&#65533;&#65533;Y&#65533;&#65533;&#65533;=e&#65533;%&#65533;5P&#65533;/&#65533;&#65533;&#65533;&#65533;&#65533;]&#65533;&#65533;Qx+&#65533;IQcGV&#65533;&#65533;REUY&#65533;c(&#65533; &#65533;&#65533;b&#65533;&#65533;&#1967;&#65533;&#65533;^&#65533;^Ff&#65533;/&#65533;)&#65533;&#65533;H}%/ &#65533;&#65533;&#65533;^&#65533;\&#65533;c&#65533;&#65533;
&#65533;&n&#65533;i~&#65533;Xnb&#65533;b:&#65533;&#65533;&#65533;&#65533;&#65533;q&#65533;e-&#65533;ex&#65533;^5X&#65533;+&#65533;[1&#65533;^.&#1538;&#65533;&#65533;&#65533;&#65533;&#65533;M&#65533;&#65533;&#65533;&#65533;Y-&#65533;&#65533;&#65533;O&#65533;7&#65533;&#65533;&#65533;M&#65533;8&#65533;&#65533;l&#65533;&#65533;&#65533;&#65533;~&#65533;dq&#65533;&#65533;&#65533;b+>&#65533;&#65533;&#65533;1 &#65533;6/&#65533;&#65533;&#65533;&#65533;&#65533;&#65533;&#65533;&#65533;@Y&#65533;>\&#65533;d'?&#658;&#65533;&#65533;g&#65533;&#65533;'&#65533;&#8981;&#65533;4&#65533;&#65533;&#65533;&#65533;aNg&#65533;F&#65533;8&#65533;&#65533;&#65533;&#65533;&#65533;&#65533;&#65533;&#65533;&#65533;&#65533;&#65533;n%&#65533;&#65533;$&#65533;&#65533;V&#65533;%&#65533;&#65533;&#65533;+&#65533;/&#65533;5&#65533;`p&#65533;&#65533;&#65533;&#65533;&#65533;jP1&#65533;\6 &#1005;kx&T1>"V0&LkSmb&#65533;u&#65533;N&#65533;&#65533;}^;&#65533;\&#65533;&#65533;e&#65533;&#65533;\&#65533;&#65533;&#45654;&#65533;/&#65533;&#65533;3&#65533;1&#65533;l&#65533;&#65533;9&#65533;&#65533;0h&#65533;L0lJ&#65533;S&#65533;^UZ&#65533;&#65533;mEi&#65533;&#65533;\&#65533;v&#65533;N&#65533;l&#65533;&#65533;-&#65533;&#65533;&#65533;%&#65533;&#65533;j&#65533;&#65533;m&#65533;&#65533;&#65533;&#65533;&#65533;&#65533;&#65533;V&#65533;^&#1559;&#65533;&#65533;&#65533;niO&&#65533;&#65533;&#65533;&#65533;&#65533;&#65533;#&#65533;&#65533;]&#65533;&#790;m&#726;g&#65533;&#65533;J&#65533;&#65533;j,&#65533;&#65533;N_&#65533;&#65533;&#65533;&#65533;&#65533;&#65533;&#65533;&#65533;&#65533;u&#65533;L&#65533;j&#65533;>&#65533;(&#65533;^&#65533;&#65533;&#65533;n&#65533;&#65533;&#65533;%&#65533;m+8&#65533;&#65533;j&#65533;^&#65533;&#65533;&#65533;Q&#65533;fX&#1840;&#65533;9v^&#65533;&#65533;d&#65533;l,&#65533;n&#65533;&&#65533;%&#65533;/&#65533;2&#65533;&#65533;xg&#65533;&#65533;]5&#65533;&#65533;&#65533;&#65533;/&#65533;+@&#65533;&#65533;o&#65533;&#65533;ld&#65533;hq&#65533;&#196;R\j&#65533;&#65533;m&#65533;&#65533;&#65533;&#65533;k&#65533;m&#40917;j&#65533;&#65533;&#65533;&#65533;&#65533;&#65533;&#65533;&#65533;&#65533;&#65533;&#65533;m%&#65533;Pp&#65533;&#65533;&#65533;&#65533;&#65533;L&#65533;&#65533;&#65533;I[&#65533;&#65533;N`UPn&#65533;e&#65533;;>&#65533;
&#65533;&#65533;&#65533;.&#65533;&#65533;k^6t&#65533;&#65533;&#65533;&#65533;&#65533;&#65533;6s&#65533;FX'&#476;	b&#65533;`&#65533;&#65533;x~&#65533;]o&#65533;&#65533;&#65533;-&#65533;b5&#65533;b/@O&&#65533;&#65533;&#65533;>/&#65533;&#65533;fsN]9&#65533;&#65533;&#65533;&#65533;&#65533;6t?&#386;,&#65533;i2(&#65533;2&#65533;tL\X&#65533;H&#65533;e&#65533;#!hG&#65533;L'&#65533;#&#65533;&#65533;&#65533;&#65533;X&#65533;Q&#65533;jq&#65533;1pk&#65533;t&#65533;="&#65533;v&#65533;F&#65533;&#65533;/ t5Gu&#65533;&#65533;&#65533;#&#65533;&#65533;U&#65533;&#65533;VuX&#65533;#6hs&#65533;Y&#1548;&#65533;s&#65533;i	'&#65533;+&#65533;t&#65533;&#65533;&#65533;3(&#65533;&#65533;v&#65533;n&#65533;3(v&#65533;&#65533;^&#65533;c&#65533;&#65533;&#65533;],&#65533;&#65533;&#65533;2&#65533;-&#65533;u2&#65533;&#65533;+Pul&#65533;&#65533;a&#65533;&#65533;n&#65533;wf&#65533;&#65533;B&#65533;&#65533;&#65533;&#65533;1H&#65533;L/$&#65533;$H&#65533;&#65533;x&#65533;w&#65533;uuz&#65533;w&#65533;?&#65533;&#65533;&#65533;&#65533;&#65533;&#65533;L&#65533;&#65533;&-&#65533;&#65533;\&#65533;&#65533;x&#65533;&18&#65533;~&#65533;u&#65533;&#65533;m2`&#65533;&#65533;x&#65533;&#65533;{&#65533;&#65533;&#65533;xPW4&#65533;-&#65533;_&#65533;y&#65533;WbOy&#65533;&#65533;y/&#374;&#65533;_&#65533;A&#65533;&#65533;&#65533;x3&#65533;&#65533;&#65533;p&#65533;&#65533;l&#65533;&#65533;&#65533;y&#65533;y&#65533;z&#65533;D&#65533;&#65533;&#65533;&#65533;wa&#65533;&#65533;yo]z&#65533;nz&#65533;&#65533;z&#65533;&#65533;Q|&#65533;&#65533;&#1149;&#65533;\5&#65533;&#65533;!7&#65533;&#65533;&#65533;zg/&#65533;&#65533;{&#65533;&#65533;{$&#65533;ym&#65533;&#65533;&#65533;&#65533;1&#65533;}&#65533;&#65533;&#65533;&#65533;{?&#65533;&#65533;m&#65533;{&#65533;O|kB&#65533;&#65533;%&#65533;&#65533;&#65533;{&#65533;&#65533;?&#65533;#&#65533;&#65533;&#65533;&|&#65533;&#65533;&#65533;W|&#65533;z&#65533;^&#65533;&#65533;]va&#65533;&#65533;&#65533;&#65533;+&#65533;Y&#65533;&#65533;]&#65533;&#65533;|&#65533;o}B&#65533;x&#65533;.p&#1151;&#65533;&#65533;k&#65533;&#65533;&#65533;y&#65533;&#65533;&#65533;&#65533;}&#65533;&#65533;&#842;&#65533;&#1275;&#65533;&#65533;&#65533;~57|&#65533;&#65533;}&#65533;G&#65533;&#65533;&#65533;&#65533;&#65533;&#65533;2&#65533;&#1295;i&#65533;O~&#65533;&#65533;&#65533;y&#65533;/&#65533;Y&#65533;&#65533;&#65533;&#65533;&#1399;~&#65533;&#65533;&#65533;}&#65533;_&#65533;&#65533;&#65533;&#65533;&#65533;&#65533;_&#65533;Xo|&#65533;&#65533;}?&#65533;&#65533;5~&#65533;&#65533;&#65533;?&#65533;&#65533;&#471;&#65533;&#65533;.&#65533;&#247;&#65533;&#65533;&#65533;&#65533;&#65533;&#65533;}&#65533; ~/&#65533;&#65533;W&#65533;&#65533;&#65533;{&#65533;&#65533;@^y(&#65533;&#65533;xO&#65533;&#65533;&#65533;&#65533;y&#65533;@#f &#65533;E"L&#65533;p!&#198;&#65533;&#65533;&#65533;(1&#65533;3/b&#808;q#&#462;&#576;s&#65533;&#65533;&#274;&O&#65533;L&#65533;r%&#726;._&#140;)S&#65533;@1j&#65533;<j&#65533;s'O&#65533;&#352;9Y&#65533;#&#1122;EA&#65533;Ir&&#1254;N&#65533;B&#65533;&#65533;T`&#860;=&#65533;bE&#65533;f`P&#65533;g&#65533;&#65533;%&#65533;t&#65533;H&#65533;&#65533;f&#994;M&#65533;ve&#833;&#65533;&#65533;&#65533;&#65533;&#652;+&#688;vC&#65533;]&#65533;w&#65533;&#721;~&#65533;&#65533;&#65533;U&#65533;&#1784;&#65533;w&#65533;Z&#1518;&#433;#C&#65533;\&#65533;&#65533;&#2001;J/?&#65533;l&#65533;-&#65533;&#222;&#65533;&#65533;&#65533;&#1576;&#14682;O&#65533;&#65533;|&#65533;&#65533;&#1453;E*E&#65533;g&#65533;&#65533;o#|h%&#65533;&#65533;xM&#65533;&#65533;T&#65533;k&#812;aw-\f&#1755;&#65533;qC_&#65533;&#65533;k&#65533;1I&#65533;.&#65533;>&#65533;&#65533;q&#751;&#65533;#&#65533;&#65533;&#65533;&#65533;h&#65533;&#65533;&#65533;,:{&#65533;&#65533;&#65533;&#65533;&#65533;&#65533;&#65533;re&#65533;&#65533;&#65533;&#65533;<f&#65533;&&#65533;
VX{&#65533;&#37022;&#65533;!X&#65533;j&#65533;1&#65533;=&#65533;]&#65533;&#65533;&#65533;&#65533;z&#65533;&#65533;|&#65533;&#413;w&#65533;9&#65533;&#65533;&#65533;H&#65533;|&#65533;&#65533;7P4&#65533;a&#65533;tF&#65533;ar&#65533;&#65533;&#65533;&#1800;7&#65533;VY&#65533;&#65533;qf&#65533;8&#65533;&#65533;&#65533;bb&#65533;&#1346;!&#1688;$&#65533;&#65533;&#65533;H\&#65533;(&#65533;X&#816;${&#65533;TX&#65533;TJ&#952;d&#65533;^&#65533;&#65533;eD<&#65533;W!Alhe&#65533;/&#65533;&#65533;_&#65533;&#31068;a&#65533;9&&#65533;e&#65533;w3i&#65533;ie&#65533;&#65533;&#65533;&#1308;&#65533;&#1192;c&#65533;v%WgRYe&#65533;j&#65533;y(L_R&#65533;&#65533;&#65533;&#65533;Af&#65533;&#65533;&&#65533;&#14222;>&#42954;a&#65533;W&#65533;^Z*&#65533;=&#65533;&#65533;&#38202;&#65533;&#65533;&#65533;EZ&#65533;J&#65533;*&#65533;&#65533;&#65533;4&#65533;&#65533;c&#65533;?&#65533;&#65533;j&#65533;&#65533;{&#1064;D&#65533;&#65533;U&#65533;&#65533;&&#65533;i&#65533;&#65533;v&#65533;&#1428;&#65533;[&#65533;Ul&#65533;,K&#65533;jK&#65533;&#65533;&#65533;&#65533;4-&#65533;&#1426;&#65533;&#65533;n&#65533;j&#65533;&#65533;I&#65533;B;&#65533;&#65533;1&#65533;&#65533;&#65533;&#65533;&#65533;Ph@!&#65533;&#59499;&#65533;n&#65533;&#65533;>2o&#65533;&#65533;&#65533;&#65533;&#65533;&#65533;&#65533;&#65533;&#65533;&#65533;&#65533;&#65533;&#65533;1n&#65533;&#65533;p|&#65533;B&#65533;&#65533;&#65533;&#65533;*&#65533;&#65533;g&#65533;-]&#65533;&#65533;&#65533;&#65533;&#65533;&#65533;&#65533;&#65533; &#65533;&#65533;&#65533;#&#65533;K&#65533;Tg&#809;&#65533;C&#1842;&#65533;j&#65533;&#65533;&#65533;N)&#65533;k&#65533;@&#65533;&#65533;;#=&#65533;&#65533;#&#65533;&#65533;&#65533;&#65533;&#65533;&#65533;[&#65533;&#65533;']5&#65533;ss&#65533;OCm&#65533;&#65533;[q&#65533;&#65533;c&#65533;!WZ'&#65533;u&#65533;t&#65533;b&#65533;7&#65533;X&#65533;&#65533;d&#65533;'&#65533;&#789;&#65533;o{,&#65533;&#65533;&#65533;&#65533;&#65533;)&#65533;&#65533;)L&#65533;y&#65533;&#65533;&#65533;p&#65533;&#65533;x&#1850;V&#65533;&#65533;g&#65533;(&#1928;k&#65533;&#65533;;&#1977;&#65533;/o&#65533;*&#65533;&#65533;&#65533;&#65533;&#65533;&#22258;&#65533;&#65533;&#65533;R&#65533;&#65533;&#65533;+&#65533;&#65533;&#65533;^;&#681;s&#65533;&#65533;&#65533;&#65533;&#65533;&#65533;N&#65533;/&#65533;;&#24763;:&#65533;&#237;&#65533;&#65533;&#65533;&#65533;X&#65533;&#65533;V&#65533;Q&#65533;&#65533;z&#65533;&#65533;R}&#65533;}/&#927;&#65533;&#65533;Wa&#65533;&#65533;&#65533;&#1987;&#65533;&#65533;&#65533;_&#65533;&#65533;&#30943;&#65533;&#65533;&#65533;&#2046;&#65533;&#65533;&#65533;&#65533;&#65533;&#65533;&#65533;_&#65533;&#65533;&#65533;&#14335;&#65533;&#65533;&#65533;&#2047;&#65533;&#65533;0&#65533; h&#65533;"0&#65533;
\ &#65533;&#65533;B0&#65533;&#65533; +h&#65533;b0&#65533;&#65533; ;&#65533;&#65533;&#65533;0&#65533;"!	Kh&#65533;&#65533;0&#65533;*\![&#65533;&#65533;&#65533;0&#65533;2&#65533;!kh&#65533;&#65533;0&#65533;:&#65533;!{&#65533;&#65533;1&#65533;B"&#65533;h&#65533;#"1&#65533;J\"&#65533;&#65533;&#65533;'B1&#65533;R&#65533;"&#65533;h&#65533;+b1&#65533;Z&#65533;"&#65533;&#65533;&#65533;/&#65533;1&#65533;b#&#65533;h&#65533;3&#65533;1&#65533;j\#&#65533;&#65533;&#65533;7Z+  !&#65533;   ,
  '  &#65533; 	H&#65533;&#65533;"6b&#288;)&#240;!&#65533; &#65533;6QZ&#65533;&#65533;&#331;3j&#65533;&#561;&#65533;&#463; C&#65533;&#65533;&#65533;A&#65533;,P&#65533;L&#65533;C&#726;)c&#65533;|&#65533;&&#859;6s&#65533;&#65533;&#65533;&#65533;&#991;?&#65533;Itc&#65533;L7Ir&#65533;MBf&#65533;J&#65533;j&#65533;Y&#133;LJ&#65533;q&#65533;%E&#202;KV,&#1555;&M&#65533;@&#65533;6&#65533;I&#65533;pW&#653;K&#65533;&#65533;&#65533;Z0&#65533;bo&#1617;
&#65533;(Z&#65533;2NR]&#65533;x&#65533;&#65533;&#65533;b&#65533;&#65533;J)@&#65533;J3k&#65533;,&#65533;&#65533;C&#65533;!&#65533;4&#65533;&#65533;&#65533;"H&#65533;&#65533;&#65533;j&#1520;W&#2013;&#65533;&#65533;&#65533;&#1953;=9&#65533;&#65533;&#65533;)"%&#199;!?jL\&#43243;&#65533;YA&#65533;I&#65533;&#65533;&#65533;?&#65533;&#65533;&#65533;&#1453;&#65533;&#65533;&#65533;O&#65533;&#65533;~&#65533;&#65533;v"&#65533;Z&#65533;&#65533;&#65533;&#65533;v&#65533;o&#65533;b&#65533;b&#1288;^&#65533;&#65533;&#65533;&#65533;&#563;&#65533;&#65533;`&#65533;$&#65533; &#65533;_sH&#65533;J&#65533;&#65533;V&#1730;&#65533;5&#65533;W&#65533;&#65533;&#65533;&#65533;z&#65533;&#65533;% &#65533;,&#65533;T&&#65533;%&#65533;&#65533;} &#65533;S&#65533;T&&#65533;"&#65533;p&#65533;+&#65533;&#65533;&#65533;u0N'&#65533;w&#65533;&#65533;&#65533;]v*&#65533;&#65533;`P<&#65533;p&#65533;&#65533;z&#65533;&#65533;`K&#65533;T&#65533;&#65533;Y&#65533;&#65533;d&#65533;e&#65533;H,F)&#65533;[V&#65533;Z&#65533;a)B&#65533;[v&#65533;&#65533;^&#65533;wWx&#65533;Y J?&#65533;&#65533;&#65533;`J-&#65533;aBl Y&#65533;&#65533;Xe%Iey&#65533;&#65533;|&#65533;&#65533;"&#65533;i*cIv!x&#65533;&#65533;/&#65533;O&#65533;&#65533;d&#65533;,&#65533;[ &#65533;1&#65533;&#65533;r&#65533;XB&#65533;mEf}&#65533;&#65533;&#65533;1&#65533;f&#65533;\j&#65533;	&#65533;^&#65533;&#65533;P=&#65533;&#65533;^K%&#65533;&#10051;Q&#65533;&#795;&#65533;e&#65533;~u2&#65533;%A&#65533;&#65533;&#65533;&#522;&#65533;*u&#65533;j&#65533;h&#65533;H`\&#65533;&#65533;9&#65533;xB=`Hmu|	&#65533;&#65533;&#65533;b&#65533;&#65533;P&#65533;&#65533;I&#65533;&#65533;*;&#65533;N5(&#65533;Z&#65533;&#65533;&#1731;&#65533;&#65533;&#65533;&#65533;=&#65533;g&#65533;&#65533;,4&#65533;ae&#65533;&#7692;!&#65533;dVh&#65533;8&#65533;&#65533;F&#65533;{&#65533;lh&#65533;!z&#65533;g6&#65533;&#65533;>&#65533;'&#65533;&#65533;&#65533;Y&#65533;I&#65533;E2|$&#65533;T&#65533;&#1641;&#65533;&#65533;X"&#65533;&#65533;&#65533;&#65533;Rk9i&#65533;1&#65533;,&#65533;&#65533;SK_2KZ&#65533;8	E^&#65533;$C&#65533;&#65533;&#65533;Pbq&#65533;<&#1382;Nk&#65533;t#4g&#65533;Qi&#65533;&#24115;I4Jg^&#65533;&#65533;~&#65533;&#65533;&#65533;q&#65533;&#65533;&#65533;&#65533;!&#65533;{!R&#753;a0dROYr&#65533;f&#65533;&#65533;&#65533;|[&#65533;t&#65533;y&#65533;&#65533;&#65533;/&#65533;&#65533;&#65533;w_c&#65533;&#65533;`z,&#65533;&#1583;&#65533;&#65533;ZP&#65533; ID&#65533;w&#65533;|&#65533;&#65533;m&#65533;&#65533;&#1906;&#65533;&&#65533;&#65533;&#65533;&#775;&#65533;&#65533;&#65533;~}8&#65533;k	&#65533;L&#24665;&#65533;y}Q~a&#65533;&#65533;@TpV&#65533;}&#65533;A&#65533;&#65533;Nbpz&#1416;&#65533;V&#906;&#65533;}6&#65533;'E[h&#65533;&#65533;&#65533;T1&#65533;>e&#1290;,x"&#65533;&#65533;B5|A
W]&#65533;&#203;&#65533;&#65533;&#65533;&#65533;a&#65533;&#65533;&#65533;&#65533;&#664;Z&#65533;&#65533;&#65533;Y&#65533;&#394;&#65533;&#65533;+&#65533;&#65533;6!&#65533;&#65533; &#65533;&#65533;\&#65533;&#65533;&&#65533;&#65533;&#65533;.%&#65533;{i&#65533;&#65533;&#65533;I&#65533;l&#65533;!h>6&#1661;&#65533;U&#65533;y&#65533;&#65533; &#65533;&#65533;I&#65533;&#65533;&#65533;b&#65533;1E&#65533;&#65533;&#65533;Q&#65533;&#65533;D/P&#65533;`&#65533;<h&#65533;&#65533;'y&#65533;	_&#65533;&#65533;V&#65533;&#65533;NwB&#65533;&#65533;&#18866;p&#65533;P &#65533;&#65533;&#65533;aX&#65533;&#65533;&#65533;0b&#65533;&#65533;&#65533;t&#65533;E&#65533;uQv&#65533;&#65533;&#65533;&#660;3&#65533;&#65533;'"h&#65533;jN&#65533;8&#65533;&#65533;D/,&#65533;R"&#65533;&#65533;9&#65533;&#65533;a&#65533;~&#65533;&#65533;+&#65533;&#65533;r&#65533;s^J&#65533;&#65533;&#65533;&#65533;L&#65533;'}&#1119;&#65533;&#65533;&#65533;&#65533;&#65533;:{AO&#65533;&#65533;&#1181;&#65533;&#65533;P@&#65533;&#65533;&#65533;&~&#468;&#65533;=Q &#65533;;L&#65533;8&#65533;&#65533;Y&#65533;yV&#65533;&#65533;v&#65533;ui4&#65533;&#1099;&#65533;&#65533;&#65533;&#65533;&#65533;&#65533;:&#65533;&#65533;&#65533;Jns!( &#65533;&#65533;D&#65533;,&#65533;&#65533;'&#65533;&#65533;0&#65533;&#65533;&#787;Lw&#65533;(&#65533;Dv&#65533;!&#65533;o&#65533;5Ev0/&#65533;,y&#65533;@&#65533;&#65533;&#65533;59#&#65533;&#65533;&#1314;r\&#65533;&#65533;H ^E&#856;wC&#65533;<&#65533;&#65533;P&#65533;&#65533;T&#65533;&#65533;&#65533;&#65533;&#308;&#65533;&#65533;4&#65533;&#65533;bL&#65533;E&#65533;d&#65533;WV0;&#65533;K&#65533;&#65533;h&#65533;6&#65533;&#65533;`&#65533;p'$&#65533;&#65533;&#65533;8i&#65533;&#65533;&#65533;&#65533;&#185;O.&#65533;j&#65533;&#65533;%*&#65533;&#65533;z&#65533;&#65533;'y^&#65533;2&#65533;&#65533;&#65533;)u\Ia&#65533;Vp&#65533;`&#65533;,i)0&#65533;&#65533;&#65533;&#65533;&&#65533;Y&#65533;O\&#65533;&#65533;:&#65533;&#65533;(&#65533;-"&#65533;h&#65533;I&#65533;&#65533;&#65533;&#65533;&#1875;&#65533;&#65533;&#65533;	&#65533;&#65533;&#65533;k&#65533;&#65533;;#&#65533;&#65533;&#65533;&#65533;|Up&#65533;&#65533;&#65533;y&#65533;tV&#65533;&#65533;N e&#65533;&#65533;\&#65533;&#65533;W&#65533;ba<&#65533;&#140;&#65533;.&#65533;&#65533;S&#65533;&#65533;2&#65533;1&#65533;+&#65533;$&#65533;v&#65533;&#65533;2d&#65533;K&#65533;Ey&#65533;
&#65533;&#65533;D-
W&#65533;Ld9sMJR RW&#65533;,UxOeV&#65533; &#65533;E@,&#65533;,&#65533;&#65533;&#65533;.&#65533;&#65533;&#65533;&#65533;qh&#65533;<&#938;E&#65533;3&#65533;dz&#679;&#65533;>&#65533;F"`?&#65533;&*:T&#65533;nRR&#65533;&#65533;\{4L&#65533;&#65533;2&#65533;&#65533;1&#65533;&#65533;&#65533;&#65533;6&#65533;&#65533;U&#65533;q&#65533;eK&#65533;
&#65533;&#65533;K&#65533;$&#65533;&#65533;
y&#65533;P3&#65533;aK6P&#65533;&#65533;:&#65533;&#65533;&#65533;&#65533;&#65533;Q&#65533;::&#65533;&#65533;&#65533;X&#65533;&#65533;"W$2b&#42203;&#65533;&#65533;&#65533;&#65533;&#65533;&#65533;H/gJ&#65533;F~k&#65533;&#65533;"&#65533;_7&#65533;&#65533;^&#65533;/&#65533;9O&#65533;]&#65533;W&#65533;&#65533;Jl&#65533;&#65533;&#65533;D&#65533;4]&#65533;m"]&#65533;&#65533;(;&#65533;
&#65533;&#65533;D&#65533;RMI&#65533;GAw&#65533;&#65533;$5&#65533;u&#65533;sxY&#65533;W&#65533;&#65533;&#65533;&#987;&#65533;&#65533;&#65533;U.b&#65533;@&#65533;q&#65533;O&#65533;&#65533;H&#65533;x&#65533;%j~6&#1110;v&#65533;[&#65533;qW&#65533;[WRjR&#65533;Xj^&#65533;&#65533;&#65533;&#200;.&#65533;"&#65533;&#65533;&#65533;&#65533;+[&#65533;&#65533;&#65533;w^&#65533;&#65533;&#65533;&#1779;&#65533;e&#65533;>&#65533;q&#841;&#906;&#65533;&#65533;qT&#1253;IW&#65533;&#65533;.&#65533;oR&#65533;&#65533;q&#65533;)	A&#65533;^]&#1552;&#65533;h&#667;&#65533;I&#65533;R&#65533;&#65533;X&#65533;y}I&#65533;&#65533;8&#65533;	:<$&#65533;&#65533;P&#65533;&#65533;Z /F&#65533;@tM,&#1182;&#65533;&#65533;&#65533;\&#65533;&#65533;M&#65533;&#65533;r&#65533;tC c&#65533;&#65533;r&#65533;!&#622;&#65533;&#65533;&#65533;C&#65533;	VH&#65533;&#65533;&#65533;&#65533;&#65533;&#65533;&#65533;&#65533;&#65533;P):&#65533;&#65533;*&#65533;&#65533;&#65533;H&#65533;&#65533;&#65533;\%&#65533;&#65533;,&#65533;&#65533;"&#65533;&#65533;c"&#65533;8&#65533;\b	F&#65533;bh6&#65533;&#65533;B&#65533;&#65533;s&#65533;&#65533;!&#65533;w&#65533;h&#65533;&#65533;n^%&#65533; &#65533;&#65533;Xn-_&#65533;&#65533;&#65533;&#65533;&#65533;W&#65533;q&#65533;&#65533;&#65533;&#65533;a&#65533;&#65533;&#65533;&#65533;&#65533;_&#65533;&#65533;&#65533;&#65533;&#65533;&#130;&#65533;"@s&#65533;&#65533;r)&#65533;&&#65533;SM&#135;&#65533;&#65533;-&#65533;&#65533;c&#65533;9zb&#841;&#65533;u&#65533;&#65533;&*&#65533;9.&#65533;&#65533;N&#65533;&#65533;gG&#65533;&#1074;&#65533;&#65533;Q&#65533;D#*&#65533;&#1679;&#65533;&#65533;w&#65533;&#65533;&#65533;&#65533;&#65533;&#65533;&#65533;5&#65533;&#65533;Y&#65533;&#65533;r&#65533;&#65533;s&#65533;&#1798;-&#65533;&#65533;&#65533;T2&#65533;j&#65533;&#65533;I&#65533;&#65533;&#65533;~=&#65533;&#65533;L$&#65533;&#65533;&#65533;;)&#65533;&#65533;a&#65533;8&#65533;&#65533;v&#65533;%`&#65533; &#65533;&#65533;&#65533;u&#65533;S&#65533;&#65533;(V-&#65533;&#65533;O&#65533;&#65533;N&#65533;VF&#65533;&#65533;&#65533;pj&#65533;&#1639;+&#65533;&#65533;HI}&#65533;&#65533;&#65533;&#65533;MC&#65533;V}&#65533;&#65533;~"I&#65533;&#65533;+P&#65533;&#65533;E&#65533;G&#65533;o&#65533;&#65533;&#65533;&#65533;UK"&#65533;
$E&#65533;&#65533;&#65533;&#65533;&#65533;|&#65533;&#65533;&#65533;&#65533;#&#65533;&#65533;h^L&#65533;!L~&#65533;&#65533;&#65533;&#65533;8=&#65533;O=&#65533;&#43134;v&#65533;W &#65533;&#65533;&#65533;&#65533;&#65533;M&#65533;b&#65533;&#65533;&#65533;/$&#1171;&#65533;&#65533;|&#1662;<&#65533;(Dq&4qk&#65533;3&#65533;&#65533;&#65533;g&#65533;un&#1061;q&#65533;Q&#65533;A@&#65533;'&#65533;&#65533;r&#65533;&#65533;.&#65533;k"&#65533;ds&#998;u&#65533;&#65533;&#65533;&#65533;7?A_&#65533;w_&#65533;W&#65533;w"&#65533;5G&#65533;&#65533;&#65533;e&#65533;6~&#65533;&#65533;z!~&#65533;g{&#65533;&#65533;r&#65533;#iu!&#65533;2)b&#65533;t&#65533;`&#65533;&#65533;s'&#65533;s8&#65533;}&#65533;ve&#65533;')2&#65533;\J&#65533;!&#65533;&#65533;T/6@&#65533;&u&#65533;&#65533;z&#65533;&#320;Z&#65533;	
&#65533;Fl&#65533;CQ&#65533;&#65533;&#65533;0&#65533;bGLu@m&#65533;&#65533;&#65533;'Q&#65533;{E&#65533;&#65533;T&#65533;5z&#65533;G&#65533;&#65533;&#1479;&#65533;&#65533;c&#65533;g&#65533;&#65533;g|&#65533;_&#65533;d{&#65533;&#65533;&#65533;Pb$B&#65533;$%&#65533;&#65533;&#65533;&#65533;&#65533;Iw&#65533;D&#355;Ph[o&#65533;&#65533;d	&#65533;Fk&#65533;F0&#65533;&#65533;_&#65533;&#65533;\&#65533;&#65533;&#65533;!u&#65533;]'"xqE&#65533;&#65533;P&#65533;"&#65533;&#65533;6&#65533;K1&#65533;"&#65533;h&#65533;&#65533;4&#65533;&#65533;Q&#65533;Gsl&#65533;0&#65533;h&#65533;%k&#65533;&#65533;\1&#65533;h&#65533;-&#65533;&#65533;Y&#65533;q&#65533;&#65533;&#65533;}&#65533;&#65533;&#65533;&#65533;u&#65533;&#65533;xk&#65533;F&#65533;E&#65533;&#65533;5S&#65533;q &#65533;~&#65533;p&#65533;$j&#65533;@&#65533;@&#65533;&#65533;&#65533;UQ&#65533;'b&#65533;_mb&#65533;Wp&#65533;/&#65533;9&#65533;G&#65533;!	&#65533;xp-.}D&#65533;&#65533;X&#65533; &#65533;%Qs4V5Pc&#65533;c'a&#65533;	X#j&#65533;&#65533;&#65533;&#65533;&#65533;&#65533;e&#1655;~&#65533;5)&#65533;&#65533;)&#518;Yx&#65533;&#65533;&#65533;t&#65533;&#65533;&#65533;P&#65533;`J,&#65533;&#65533;C\&#65533;e&#65533;U&#65533;&#65533;D&#65533;&#65533; *&#65533;,]&#65533;&#1091;5&#65533;Ii&#65533;'#z&#65533;]G&#65533;	&#65533;Pn#hq%	o&#65533;&#65533;e(W&#65533;&#391;{Z&#65533;	Z&#65533;o  &#65533;8P&#65533;&#65533;a[&#65533;My&#65533;1&#65533;aX>&#577;&#65533;&#65533;&#65533;&#65533;+&#65533;&#65533;Z&#65533;&#65533;&#65533;	q&#65533;n6$J&#65533;Z&#206;s&#65533;YgxH&#1359;&#65533;1f&#65533;&#65533;e&#65533;&f&#65533;&#65533;LX&#65533;$&#65533;&#65533;	+&#65533;/1	&#65533;&#65533;3&#65533;&#65533;RdKV&#65533;6&#65533;H9&#65533;;[&#65533;&#65533;e&#65533;I&#65533;4&#65533;L&#65533;&#65533;	j&#65533;cPH&#521;&#65533;UoH&#65533;5FJ&#65533;&#65533;e&#65533;6&#65533;0&#65533;n&#458;&#65533;gVh&#65533;&#65533;68&#65533;&#65533;&#65533;i&#65533;A&#65533;!+&#65533;y;y12=$aR&#65533;&#65533;&#65533;]f(p&#65533;w&#65533;e0]&#65533; m3&#65533;&#65533;M&#65533;&#65533;&#65533;o-&#65533;6Z&#65533;ef&#582;&#65533;&#65533;&#65533;]&#65533;I&#65533;&#65533;&#65533;&#1368;;>B&zKK&#65533;#&#65533;P)&#65533;<b&#65533;&#65533;&#65533;&#65533;X&#65533;&#65533;&#65533;&#65533;,r&#65533;]&#420;@&#65533;&#65533;&'*  &#65533;&#65533;t&#65533;x&#1273;&#65533;&#65533;&#65533;eIQuR&#65533;_R&#65533;4&#1088; &#65533;!&#65533;`&#1613;B&#65533;&#65533;a&#65533;R("&#65533;j&#1828;&#65533;=4h&#65533;&#65533;t|bB&#65533;'&#65533;?&#65533;D &#65533;L&#628;&#65533;&#65533;&#65533;C&#65533;&#65533;Hxk&#65533;Fr_f"Ud&#65533;v5W 9lr]lH&#65533;&#65533;p~1&#65533;=2>&#65533;&&#65533;"&#65533;&#65533;46j&#65533;&#65533;Dc&#65533;&#65533;&#65533;&#65533;(&#65533;"&#65533;DFyuS&#65533;&#65533;c&#65533;&#65533;v &#10084;&#1489;&#676;&#65533;h&#65533;F|&#65533;&#65533;&#65533;&#65533;&&#65533;to[&#65533;u&#65533;&#1125;&#65533;&#65533;&#65533;&#65533;&#65533;/pS&#65533;F[&#65533;d="y&#65533;&#65533;&#65533;&#65533;&#65533;&#65533; `&#65533;G&#65533;&#65533;&#65533; &#65533;R&#65533;jpy&#1890;&#65533;&#6160; &#65533;&#65533;e&#65533;Y&#65533;&#65533;&#65533;n:0&#65533;&#65533;H
v&#65533;&#65533;&#65533;g	&#65533;&#65533;ba&#65533;&#14885;&#65533;&V&#65533;&#65533;.$&#65533;&#65533;(&#65533;&#65533;(&#65533;&#65533;!%&#65533;3&#65533;&#331;&#65533;&#65533;Z&#65533;&#65533;&#65533;}uhq&#65533;%&#65533;z&#65533;&#65533;&#65533;a&#65533;D&#65533;I&#65533;H&#65533;c&#65533;iJ&#1892;&#65533;&#65533;g`&#65533;&#65533;&#65533;(&#65533;%&#65533;&#65533;1&#65533;&#205;2&#65533;4"&#233;;&#65533;&#65533;g2&#65533;j&#65533;&#65533;&#65533;&#65533;&#65533;IPR&#65533;Ge&#65533;&#65533;Y(&#65533;B&#65533;&#65533;)&#65533;I&#65533;&#65533;i&#65533;&#13921;N&#65533;w-&#65533;o'&#65533;.&#65533;9;:"&#65533;&#65533;&#65533;'<&#65533;#&#65533;&#65533;S&#65533;h&#65533;;&#65533;&#65533;&#65533;,&#65533;&#65533;&#65533;&#65533;]{&#65533;cx"&#65533;&#65533;&#65533;&#65533;g&#65533;&#65533;&#65533;n&#65533;_ Il&#65533;&#65533;_&#65533;e&#65533;&#65533;&#65533;x]&#65533;&#65533;&#65533;&#65533;&#65533;&#65533;A>&#65533;Hv!&#65533;j&#65533;\&#65533;&#65533;&#65533;#+-&#65533;-&#467;&#65533;)X&#65533;x&#65533;c&#65533;&#65533;#&#65533;D&#65533;HebN&#65533;~&#65533;_&#65533;&#65533;&#65533;&#65533;&#65533;&#65533;&#65533;ec&#65533;&#65533;))&#65533;&#65533;&#65533;&#65533;JU&#65533;&#65533;r&&#65533;F+6:TPkQ&#65533;	u&#65533;e&#65533;&#65533;&#65533;h*k|&#65533;	&#65533;&#65533;TFr&#65533;l&#65533;&#65533;AE&#65533;$	+&#65533; &#65533;&#65533;&#65533;wDB&#65533;H&#65533;&#65533;`&&#65533;&#65533;&#65533;&#65533;&#65533;&#16981;&#65533;&#65533;&#65533;^YQ&#65533;'&#65533;&#65533;&#65533;o!Y&#65533;E&#65533;bVRF&#65533;	&#595;c&#65533;',&#65533;!&#65533;W&#65533;&#65533;&#65533;ETt;GD;&#65533;.&#65533;&#65533;W&#65533;_&#65533;&#65533;Q&#43134;&#65533;&#65533;&#65533;&#65533;K&#65533;&#65533;&#65533;&#65533;&#65533;6&#65533;B C#A&#65533;D&#65533;&#65533;&#65533;&#65533;B&#65533;.&#65533;p2&#19705;&#65533;y>&#65533;&#65533;4\v&#65533;"9&#65533;&#65533;Jl&#65533;*&#65533;&#65533;&#65533;hl&#65533;&#65533;&#1042;&#65533;hJD2{b3&#65533;E!\2&#65533;F#&#65533;&#65533;&#65533;Yc	P%L{@&#65533;L&#65533;&#65533;&#65533;:o-L&#65533;q&#65533;gv&#65533;&#65533;&#65533;&#65533;;5&#65533;&#65533;b!&#65533;&#65533;&#65533;&#65533;1&#10323;&#65533;t^Z&#65533;A&#65533;q:&#65533;&#65533;z	'&#65533;`/T&#65533;&#65533;)1V&#65533;&#65533;&#65533;b&#65533;8]|&#65533;	Y&#65533;%&#65533;&#65533;&#65533;m&#65533;&#65533;g'kVi&#65533;G,0&#65533;B&#65533;QD)&#65533;3&#65533;Jc&#65533;Kc&#1699;!&#65533;&#65533;&#65533;&#65533;Tz&#65533;8U0&#65533;Mr|&#65533;+&#65533;gv	&#65533;6&#65533;&#65533;&#569;g&#65533;&#65533;&#65533;{Ju&#65533;F{xH&#65533;&#65533;D&#65533;\&#65533;7K@
&#65533;&#65533;&#65533;&#65533;U&#65533;&#65533;sBZ&#65533;y0&#65533;y&#65533;l&#65533;nJ[&#65533;G&#65533;&#65533;&#65533;&#65533;x&#65533;`&#65533;*&#65533;r&#65533;Xq&#65533;&#564;&#65533;&#65533;&#538;|B&#65533;&#65533;8&#65533;&#65533;w&#65533;&#65533;&#65533;&#65533;&#65533;L]&#65533;*ul&#65533;,&#65533;&#65533;(&#65533;&#65533;-&#65533;<m&#65533;~|>&#65533;&#612;&#65533;YZ&#65533;&#1749;&#65533;&#65533;e&#65533;-&#65533;&#65533;Y&#65533;&#65533;+&#65533;&#65533;&#65533;<e&#65533;n&#65533;rdK&#65533;&#65533;(&#65533;l&#65533;q'&#65533;Q&#65533;&#65533;&#65533;9&#65533;&#65533;2h',&#65533;&#65533;&#65533;&#65533;&#65533;&#65533;&#65533;&#65533;&#65533;&&#65533;&#65533;6yDi&#65533;&#65533;yG&#65533;&#65533;&#1081;&#65533;&#65533;&#65533;0W&#65533;&#65533;&#65533;&#65533;&#65533;&#65533;e&#65533;"	]&#65533;%c&#65533;&#65533;&#65533;;<&#716;&#65533;&#65533;&#65533;]&#1180;&#65533;1&#65533;&*&#65533;N[&#65533;Lcz"&#65533;.&#65533;&#65533;&#65533;&#65533;Q&#65533;&#65533;&#65533;,&#65533;ts&#532;&#65533;o&#65533;&#65533;:M&#65533;&#65533;&#65533;&#65533;&#65533;&#65533;*&#65533;o&#65533;&#65533;;]&#65533;&#65533;&#65533;&#65533;&#65533;p&#65533;f&#65533;{&#65533;&#65533;&#65533;$&#65533;|&#65533;&#65533;&#65533;a&#65533;&#65533;EQ&#65533;g&#65533;C&#65533;/&#65533;&#65533;T&#65533;&#65533;@&#65533;&#65533;q r&#65533;&#1139;&#65533;&#65533;w&#65533;&#65533;&#65533;&#65533;&#65533;a]&#65533;i&#65533;K&#65533;B?Lv&#65533;>0&#65533;z&#65533;&#65533;H=&#65533;&#65533;&#65533;!u&#65533;d`;&#65533;&#65533;C&#65533;B{&#65533;&#65533;"=9&#65533;;9@&#65533;&#508;A	|&#65533;A&#65533;Gp:vU:&#65533;-&#1463;&#1631;&#65533;&#65533;k&#65533;I&#65533;&#65533;x&#65533;&#65533;j&#65533;&#65533;&#65533;&#65533;&#1719;&#65533;sQ&#65533;&#65533;9&#65533;9l&#65533;&#65533;3)&#65533;&#65533;&#65533;&#65533;(h&#65533;&#65533;&#65533;&#65533;&#65533;&#65533;&#65533;	&#65533;&#65533;&#16947;&#65533;&#65533;LM&#65533;&#65533;&#65533;=g&#65533;&#65533;&#65533;&#65533;m&#65533;zQ&#65533;&#65533;m&#65533;&#65533;m&#65533;k&#65533;h&#65533;&#65533;|`&#65533;&#65533;&#1363;a&#65533;9&#1895;&#65533;&#1773;&#65533;&#65533;&#65533;]&#65533;&#65533;&#65533;&#65533;}Q(v&#65533;~\y&#65533;&#65533;&#65533;A&#65533;&#65533;&#65533;>&#65533;&#65533;&#65533;&#65533;&#65533;&#65533;&#65533;&#65533; n&#65533;%pZ&#65533;0d@&#65533;&#65533;0&#65533;zy6&	.&#65533;&#2018;&#65533;&#2030;&#65533;&#65533;&#65533;&#65533;>R&#65533;_&#65533;	&#65533;!&#65533;>&#65533;&#65533;~&#65533;&#65533;4`M&#65533;B&#65533;M&#65533;&#1629;&#65533;&#65533;&#65533;)&#65533;V&#65533;b&#65533;&#65533;"&#65533;&#65533;!~&#65533;!&#757;]7&#65533;]&#65533;&#364;&#9921;&#65533;-&#65533;&#65533;&#65533;&#65533;&#65533;=&#65533;Zp_&#65533;:>&#65533;S~&#65533;&#65533;&#65533;&#65533;Y&#65533;&#65533;p&#1459;F~R,&#65533;&#65533;>&#65533;&#65533;K&#65533;&#65533;&#65533;&#65533;&#65533;.T&#65533;&#65533;9nd`f&#65533;&#65533;&#65533;&#65533;&#65533;&#65533;!W	&#65533;&#65533;&#22145;&#65533;&#65533;-&#65533;cN&#65533;3&#65533;^ j>&#65533;m&#65533;&#65533;n~&#65533;n&#65533;>N&#65533;&#65533;X&#65533;^PE&#65533;&#65533;&#65533;ea&#65533;{&#65533;&#65533;}&#65533;&#65533;~P~&#65533;>&#65533;&#65533;&#65533;N&#923;&#65533;B&#65533;&#65533;[u%&#65533;#A&#65533;&#65533;&#65533;&#65533;&#65533;dn&#65533;6&#65533;&#65533;j&#65533;&#65533;~&#47230;T?.5&#65533;&#65533;5&#874;&#65533;&#65533;z&#65533;&#65533;b&#65533;1&#65533;&#65533;Gp&#65533;N&#23950;&#65533;&#65533;~&#65533;&#65533;&#65533;&#65533;&#65533;4&#65533;&#65533;_&#65533;&#65533;m&#65533;d&#65533;&#65533;7&#65533;&#65533;_@&#65533;&#65533;&#65533;&#65533;>&#65533;&#65533;n&#65533;5&#65533;&#65533;`7}&#65533;&#11038;&#65533;&#1726;&#65533;e&#65533;&#65533;&#65533;l^&#65533;&#65533;N&#65533;&#65533;N&#65533;p&#65533;&#65533;4m&#65533;&#65533;&#65533;
&#65533;&#65533;	S&#65533;&#65533;&#65533;&#65533;&#65533;m&#65533;&#65533;N&#12366;&#65533;"n&#65533;&#65533;&#65533;&#65533;&#65533;&#65533;&#65533;F&#65533;>.pz.R(g&#65533;In&#65533;&#65533;'&#65533;&#65533;\&#65533;&#65533;&#65533;&#65533;^&#65533;.&#65533;,&#65533;B&#65533;w>&#65533;&#65533;il&#65533;	&#65533;&#65533;&#65533;&#65533;&#1710;n&#65533;&#65533;&#1906;&#65533;&#65533;(&#65533;&#65533;n&#65533;-_&#65533;&#65533;&#65533;\&#65533;&#65533;L&#221;&#65533;&#65533;&#65533;:_&#65533;=&#65533;3^&#65533;`&#65533;&#65533;o&#65533;n&#65533;Z_&#65533;&#65533;&#65533;9Ar&#65533; &#65533;oX&#65533;&#65533;&#65533;&#65533;^#&#65533;&#65533;s&#65533;&#65533;&#65533;&#65533;S&#65533;[&#65533;\o&#65533;k&#65533;&#65533;+g&#65533;pN&#65533; &#65533;?&#65533;&#65533;X&#65533;r?&#65533;q&#65533;&#65533;U&#65533;&#65533;&#65533;&#65533;&#65533;&#65533;&#65533;BF&#65533;&#65533;&#65533;&#65533;!&#65533;)&#65533;To&#65533;	&#65533;&#65533;B&#65533;&#65533;D/&#65533;d0b&#65533;c@&#65533;E&#65533;&#65533;7&#65533;o:&#65533;&#65533;y]&#65533;y3c&#65533;!&#65533;&#65533;|&#65533;&#65533;>&#65533;WP&#65533;e&#65533;&#65533;n&#65533;&#65533;p&#65533;&#65533;k&#65533;\&#65533;7&#65533;#0\ &#65533;-O&#65533;&#65533;$1?<&#65533;&#65533;E&#65533;&#65533;$&#65533;q&#65533;&#65533;&#65533;&#65533;<&#65533;&#65533;&#65533;&#65533;W&#65533;&#65533;&#65533;&#65533;o&#65533;&#65533;N?&#65533;) &#65533;h&#65533;&#65533;^&#65533;&#65533;&#65533;&#65533;&#1935;&#65533;]&#65533;k&#65533; [&#65533;=&#65533;e&#65533;&#65533;u&#65533;}&#65533;&#65533;_&#65533;od&#784;!Hp`&#65533;&#65533;f.d&#65533;&#65533;&#65533;C&#65533;S&#65533;y(&#65533;&#65533;A&#65533;#n&#65533;&#65533;&#65533;G&#65533;&#1096;&#65533;f&#65533;I&#65533;)U&#65533;d&#1618;I4!Cb&#65533;D)&#65533;&Ot&#65533;&#65533;&#65533;&#65533;&#65533;&#991;, &#1715;&#65533;&#929;B&#65533;U&#65533;&#1321;&#65533;B&#65533;N&#65533;P&#65533;&#65533;U&#65533;N&#1848;&#65533;&#65533;K&#65533;3b&#65533;P`G&#65533;i&#65533;&#65533;L&#65533;1&#1002;&#65533;&#65533;&#65533;&#65533;L&#65533;$&#372;&#65533;&#1751;&#65533;.&#65533;x?J&#65533;IiQ% &#65533;.Z4)Q&#65533;&#65533;?&#65533;\&#65533;&#65533;&#65533;&#729;&#65533;n&#65533;JB
/b&#65533;$]6,&#40617;&#65533;^&#65533;&#65533;[&#65533;&#65533;e&#65533;\F&#65533;&#65533;G~u&#65533;~&#65533;6&#65533;&#65533;6#%f\&#65533;1&#65533;&#65533;L&#65533;[f.U3U&#923;S &#65533;r&#792;&#65533;M&#65533;&#65533;&#65533;]&#65533;+&#65533;&#65533;f8&#65533;{Z2&#65533;&#65533;&#65533;&#65533;&#1918;&#65533;&#1944;x&#65533;&#65533;&#1812;i&#65533;&#65533;#&#65533;t&#65533;T9&#1191;&#65533;j&#65533;*&#65533;030&#65533;&#65533;&#65533;&#65533;
&#65533;&#65533;&#65533;&#65533;&#940;&#65533;"L$\&#65533;b&#65533;&#65533;$D+=&#65533;FC&#65533;BT&#65533;&#65533;&#65533;B&#65533;&&#65533;Q&#65533;&#65533;&#65533;&#65533;&#65533;&#65533;&#355;&#65533;[N(&#65533;&#65533;&#65533;&#65533;&#65533;j&#65533;%@&#65533;&#65533;&#65533;KC"&#65533;c&#65533;&#65533;&#65533;b&#65533;&#65533;&#1832;6&#65533;q&#65533;E^C&#65533;&#65533;0	.K&#65533;&#65533;OF&#65533;&#65533;&#65533;qL&#65533;30G&#65533;*&#65533;:&#65533;RH&#65533;&#65533;&#65533;S-&#936;&#65533;&&#65533;lJ&#65533;&#65533;&#65533;2D&#65533;&#264;/L2&#65533;&#65533;/&#65533;s&#65533;q&#65533;&#716;J34&#1260;j&#65533;&#65533;&#65533;&#65533;#&#65533; DMON;Z&#65533;&#65533;&#65533; &#65533;+F !&#65533;8;m&#65533;.I2&#65533;O&#65533;z#&#65533;-3H@ ,&#65533;%&#65533;&#65533;&#65533;-B3-SM&#65533;&#65533;N#U&#65533;&#65533;&#65533;
,&#65533;a$&#65533;&#65533;d&#65533;m&#65533;&#65533;V&#65533;x&#65533;&#65533;de&#65533;&#65533;[&#65533;O&#65533;&#65533;@!?2w53&#65533;H%]&#65533;&#65533;&#65533;0&#65533;X"&#65533;X&#65533;T$&#65533;0&#65533;Z&#65533;&#65533;`&#65533;5&#65533;&#65533;#e&#65533;p[nu&#65533;O06j&#65533;D&#65533;E$a)&#65533;&#65533;&#65533;L&#65533;&#65533;<a&#65533;J&#65533;&#65533;A!7u&#65533;&#65533;+R8&#65533;$/&#65533;&#65533;s`&#65533;&#65533;cV[-)&#65533;&#65533;&#65533;&#65533;6I&#65533;`,&#65533;`&#65533;&#65533;q&#65533;&#65533;3)&#65533;&#65533;&#65533;cb&#65533;&#65533;W&#65533;+&#65533;0&#65533;&#65533;%&#65533;ny&#65533;&#65533;&#65533;&#65533;6&#65533;&#65533;&#65533;/+&#65533;&#65533;r&#65533;E&#65533;&#65533;g&#65533;o&#65533;&#65533;&#65533;w&#65533;T&#65533;,M&#65533;#&#65533;&#65533;&#65533;<&#65533;&#46475;&#65533;&#65533;&#65533;&#65533;{$m&#65533;&#65533;-&#65533;Ae&#65533;&#65533;&#1053;+&#65533;&#65533;p&#65533;&#65533;&#65533;q&#65533;J/}&#65533;mL&#65533;Vh-R(#/&#65533;&#65533;|j&#65533;&#65533;&#65533;&#65533;&#65533;&#65533;&#65533;&#65533;o&#65533;d&#65533;Z0&#65533;N&#65533;^GXa&#65533;S&#65533;&#65533;&#65533;B_&#65533;&#65533; c&#65533;k&#65533;&#65533;&#65533;A&#65533;(I&#65533;&#65533;&#65533;A
cC&#65533;&#65533;&#65533;&#65533;&#65533;XCv&#65533;S&#65533;}#)&#65533;X:&#65533;&#65533;&#65533;&#65533;3&#65533;~|&#65533;&#65533;&#65533;x&#65533;H&#65533;&#65533;h&#65533;c~&#65533;t&#65533;xAy&#65533;G&#65533;{&#65533;&#65533;&#65533;b&#65533;-&#65533;&#65533;_&#65533;&#905;&#65533;|&#65533;&#65533;&#903;>&#65533;X)y &#65533;&#65533;}2A&#65533;&#65533;`	F&#65533;&#65533;&#65533;z&#65533;&#65533;&#65533;&#65533;&#65533;&#65533;Z&#65533;	8&#65533;&#65533;&#65533;&#65533;&#65533;&#65533;&#65533;#&#65533;&#65533;z&#65533;&#65533;&#65533;&#65533;&#811;&#65533;&#65533;&#65533;&#65533;&#65533;&#65533;&#65533;9&#65533;>h5pl&#65533;w&#65533;	}&#65533;5&#65533;&#65533;,&#65533;ot&#65533;iL&#65533;$.h7.&#65533;`	\8&#65533;J&#65533;&#65533;'&#65533;-&#65533;?&#65533;&#65533;6D&#65533;&#65533;&#65533;6rP&#65533;D&#65533;da&#65533;h&#65533;&#65533;&#65533;&#65533;&#65533;&#65533;&#65533;s&#65533;&#65533;&#530;&#65533;NR&#65533;&#65533;p1to&#65533;Y&#65533;&#65533;HGD&#1092;wQ&#65533;&#65533;B&#65533;&#65533;&#65533;&#65533;XH
v(&#65533;-&R&#65533;&#65533;&#65533;"#U&#65533;@&#65533;&#65533;&#65533;n&#65533;#&#65533;k(r&#65533;B&#65533;p&#65533;&#65533;$ L&#65533;&#595;&#65533;tx&#65533;&#65533;&#65533;&#65533;&#65533;s&#65533;#+}9&#65533; &#65533;&#65533;'&#65533;&#65533;?BH=d7PCC&#65533;@&#65533;]F(&#65533;&#65533;&#65533;&#65533;I&#65533;&#65533;&#65533;&#65533;s&#65533;3f-Y&&#65533;#&#65533;&#65533;!`&#65533;_4&#65533;&#65533;&#65533;j&#65533;&#1223;&#65533;&#65533;&#65533;I&#65533;&#65533;&#65533;}&#65533;,` A&#65533;j&#65533;<&#65533;3"&#65533;Tg?&#65533;x&#65533;l&#65533;S}&#65533;,C&#716;%&#65533;+&#65533;&#65533;
N&#65533;$2&#65533;7MF&#1287;h&#65533;0&#65533;Y%G&#65533;&#18169;S&#65533;&#65533;&#65533;&#65533;lAK&#65533;#*&#65533;)Q&#65533;&#65533;0&#65533;m&#65533;,k&#65533;PiVKde&#65533;&#65533;JPR&#65533;Y[)&#65533;&#65533;&#65533;&#65533;&#65533;&#65533;&#65533;;&#65533;&#65533;&#65533;&#471;&#65533;&#65533;K%&#65533;5&#65533;`&#1099;&#65533;3&#65533; &#65533;&#65533;&#65533;&#65533;&#65533;PU2U&#65533;t&#65533;(I^Uw&#65533;&#65533;&#65533;&#65533;&#65533;)/;&#65533;U&#65533;jr&#65533;`]&#65533;&#65533;&#65533;$}&#65533;&#65533;&#65533;i&#65533;&#65533;&#65533;T&#65533;&#65533;&#65533;qU&#65533;I&#65533;&#65533;W&#65533;&#65533;
&#65533;lu&#65533;`&#65533;&#883;V&#65533;&#65533;&#65533;+T&#65533;JL&#65533;&#1382;&#65533;&#65533;|=&#65533;\{Y&#65533;&#65533;E&#65533;}&#65533;"&#65533;)&#65533;x&#65533;&#1263;&#65533;&#65533;R/;&#65533;(9&#65533;&#65533;'hmv&#65533;S&#1234;Vx&#65533;&#65533;&#65533;`&#65533;&#65533;&#65533;O&#65533;&#65533;&#65533;TAB&#65533;&#65533;v&#65533;&#65533;&#65533;&#65533;mav&#65533;&#65533;&#65533;Cv&#65533;mK
&#65533;&#65533;&#65533;&#65533;S&#65533;$&#65533;mkk]&#65533;&#65533;&#65533;"&#65533;T&#65533;\b^i&#65533;29&#65533;&#65533;&#65533;&#65533;&#65533;b&#65533;&#65533;&#65533;&#65533;n{&#65533;&#65533;&#65533;&#65533;&#65533;u&#65533;&#65533;o_&#65533;(&#65533;&#606;1&#65533;&#65533;_u&#65533;&#65533;&#65533;&#65533;&#65533;&#1533;&#65533;EkWu+&#65533;&#65533;&#65533;%&#65533;Ih&#65533;&#65533;[&#65533;~n&#65533;&#65533;&#65533;&#65533;_&#65533;8&#65533;&#65533;E&#65533;&#65533;uc&#65533;&#65533;&#65533;4&#65533;&q+`&#65533;^X&#65533;)Fo5&#65533;0#&#65533;NI&#65533;\&#65533;&#65533;&#65533;xx&#1381;p&#65533;W&#65533;cc&#65533;&#382;&#65533;&#65533;%&#1583;&#1208;/E&#65533;4&#65533;&#939;&#65533;&#1626;&#65533;&#65533;r&#65533;UL&#1758;&#65533;&#65533;%&#65533;.f&#65533;&#65533;&#65533;&#65533;&#65533;&#65533;-&#65533;&#65533;&#65533;c &#65533;&#65533;&#694;%0O&#65533;&#65533;&#20721;A&#65533;`&#65533;&#65533;A&#65533;&#65533;&#65533;&#65533;6&#65533;&#65533;r&#65533;&#1516;f!&#65533;&#65533;F>&#65533;5&#1632;&#65533;$&#65533;YDz&#65533;3u&#65533;{b&#65533;Y&#65533;&#65533;&#65533;jW&#65533;<&#65533;&#1748;&#65533;&#65533;V4&#65533;&#65533;&#65533;&#65533;(C&#65533;&#65533;~4&#65533;&#65533;N-o&#65533;D&#65533;&#65533;t&#65533;a&#65533;MPK&#65533;&#1125;&#65533;5&#65533;5\h&#65533;&#65533;Osv&#65533;[k&#65533;
x&#65533;&#65533;&#65533;&#65533;	&#65533;kM{&#65533;&#1502;&#65533;E&#65533;&#65533;&#65533;&#65533;a&#65533;&#65533;&#65533;i}&#65533;n&#65533;[9?&#65533;&#65533;&#65533;6&#65533;&#65533;&#65533;h&#65533;&#887;&#65533;&#65533;&#65533;&#65533;ln&#65533;&#65533;&#65533;&#65533;6h&#65533;=mj&#65533;&#65533;&#65533;[&#65533;r&#65533;&#1261;&#65533;b4&#1425;&#65533;&#65533;%j&#65533;y&#65533;W[&#65533;&#65533;&#65533;&#65533;&#65533;&#65533;i&#65533;v7&#65533;&#65533;&#65533;6&#65533;&#65533;&#65533;&#65533;&#65533;&#65533;R&#65533;&#65533;N&#65533;j&#65533;C&#65533;&#1460;&#65533;%&#65533;&#65533;Y&#65533;&#65533;n&#65533;&#65533;&#65533;&#65533;&#65533;&#36963;&#65533;&#65533;&#65533;~&#303;G&#65533;&#65533;T&#65533;&#65533;U&#784;q&#65533;WfY&#65533;&#65533;&#65533;-&#65533;&#65533;&#65533;}n&#65533;&#65533;\&#65533;(	&#65533;&#905;s]&#65533;Cg:K&#1552;i&#65533;&#1867;&#65533;y&#65533;i&#65533;&#65533;g=&#794;&#65533;&#65533;&#65533;p&#65533;&#65533;6@&#65533;&#65533;&#1415;&#65533;&#65533;&#65533;&#65533;&#65533;{&#65533;qMv&#65533;&#65533;&#65533;=&#65533;S&#65533;&#65533;&#65533;&#65533;&#65533;&#65533;y&#65533;e&#65533;{&#65533;ci&#65533;&#65533;}&#1925;F&#65533;i&#65533;r&#65533;'~J&#65533;&#65533;R&#65533;OKu&#65533;&#65533;&#65533;|W|&#65533;&#65533;,V&#65533;bV&#65533;&'&#65533;&#65533;&#65533;ny&#65533;O&#65533;&#65533;&#65533;j&#65533;{&#65533;v&#65533;&&#65533;g=&#65533;&#1070;&#65533;&#65533;77&#65533;[&#65533;;&#65533;y&#65533;n;&#65533;&#65533;&#65533;&#65533;&#65533;S&#65533;&#65533;&#65533;[&#65533;&#65533;&#65533;&#65533;m~&#65533;&#65533;&#31798;&#65533;/|&#65533;G&#65533;f&#65533;&#65533;=&#65533;&#65533;%&#65533;&#65533;&#65533;&#65533;&#65533;&#65533;&#65533;&#65533;}&#65533;}h&#65533;&#65533;&#895;&#65533;&#65533;&#65533;&#65533;&#65533;&#65533;&#65533;&#65533;&#65533;&#65533;&#65533;wj&#65533;&#65533;&#65533;u&#65533;&#65533;&#65533;&#65533;g&#65533;&#65533;o&#65533;&#65533;?&#65533;&#65533;&#65533;&#65533;6@L@\@l@|@&#65533;@	&#65533;@
&#65533;@&#65533;@&#65533;@&#65533;@&#65533;@&#65533;@AA,A<ALA\AlA|A&#65533;A&#65533;A&#65533;A&#65533;A&#65533;A&#65533;A&#65533;A&#65533;A B!B",B#<B$LB%\B&lB'|B(&#65533;B)&#65533;B*&#65533;B+&#65533;B,&#65533;B-&#65533;B.&#65533;B/&#65533;B0C1C2,C3<C4LC5\C6lC\7|C8&#65533;C9&#65533;C:&#65533;C;&#65533;C<&#65533;C=&#65533;C>&#65533;C?&#65533;C@DADB,DC<DDLDE\DFlDG|DH&#65533;DI&#65533;DJ&#65533;DK&#65533;DL&#65533;DM&#65533;DN&#65533;DO&#65533;DPEQER,ES<ET&#65533;&#256;  !&#65533;  ,     X &#65533; 	H&#65533;&#65533;&#65533;&#65533;*\&#560;&#65533;&#199;#J&#65533;H&#65533;&#65533;&#331;>&#241;&#65533;&#463;&#65533;&#65533;42(S&#65533;\&#626;&#65533;K&#65533;,&#65533;9&#65533;&#65533;&#792;7e&#65533;&#65533;&#65533;s&#65533;?7J&#65533;&#65533;+^&#272;Y&#692;&#65533;S&#65533;f&#65533;J&#65533;J&#65533;&#65533;&#1387;X&#65533;Z=3&#65533;&#65533;$#&#65533;lsf&#65533;&#1459;h&#65533;,s&#65533;[&#65533;&#65533;&#65533;&#65533;H&#65533;&#65533;&#1915;x&#65533;&#65533;&#65533;&#759;&#65533;&#2047;&#65533;&#65533;&#65533;&#65533;2h(&#65533;&#65533;&#65533;&#65533;&#65533;&#65533;&#464;W&#11529;RgM&#65533;=3&#65533;
h&#65533;&#65533;nl&#65533;R&#65533;i&#65533;iS&#65533;^M&#65533;&#65533;.b&#944;&#65533;u&#65533;&#65533;&#65533;&#65533;&#65533;&#827;&#65533;&#65533;&#65533;&#65533;&#65533;N&#65533;&#65533;^f&#436;&#65533;&#65533;&#65533;F&#65533;&#65533;&#65533;&#65533;L3&#65533;Mf&#65533;&#65533;&#787;sP&#65533;DK &#65533;&#65533;&#65533;&#65533;&#65533;&#65533;&#1259;_&#65533;^-[&#65533;&#65533;?&#65533;&#65533;&#1784;&#65533;&#65533;&#65533;&#65533;&#65533;&#65533;&#1023;&#65533;^]&#65533;&#1878;&#65533;$#m&#65533;t&#65533;aV&#65533;u&#65533;q&#65533;YO&#65533;}&#65533;%&#65533;&#65533;&#65533;&#65533;&#1926;vX&#65533;&#65533;'&#65533;Gq=&#65533;&#1993;(&#65533;&#65533;&#65533;,&#65533;x&#65533;F&#65533;b%&#65533;&#65533;`K<]&#65533;SJv&#65533;SgNH&#65533;G(&#65533;a&#65533;O&#65533;6Gcx&#35091; &#65533;5&#65533;&#65533;'&#65533;&#65533;.f&#65533;&#65533;\v&#65533;e_&#65533;&#65533;&#65533;H#y &#65533;&#65533;&#65533;UgM;&#65533;&#1315;&#65533;By6&#65533;PG%&#65533;&#65533;i&#65533;aE
$&#65533;P&#65533;j<)&#65533;lkII&#65533;e&#65533;&#65533;&#22668;6&#65533;&#65533;.&#65533;&#65533;rdR&#65533;.Ug&#1602;:&#65533;&#65533;&&#65533;@&#65533;&#65533;h&#65533;&#1865;&#65533;zh&#65533;&#65533;Ztl&#65533;&#65533;&#65533;&#65533;&#65533;&#65533;Rg&#65533;&#65533;qA&#65533;&#48060;&#65533;&#65533;+_ &#65533;&#65533;&#65533;[&#65533;,@` &#65533;d&#65533;&#65533;&#65533;&#65533;n&#65533;&#34652;&#65533;0&#65533;k&#65533;zj{d &#65533;EUG&#65533;&#1060;&#65533;&#65533;&#65533;z&#65533;nY&#65533;&#431;&#65533;&#65533;&#65533;&#65533;>b&#65533;m&#65533;,FI&&#65533;&#154;&#65533;5&#65533;&#39387;&#65533;**&#65533;&#65533;&#65533;YN~1j5e&#65533;k&#65533;
%&#65533;&#65533;&#65533;3&#65533;f&#65533;&#65533;&#65533;&#65533;&#65533;&#1840; &#65533;Q&#65533;H&#65533;&#65533;&#65533;&#65533;!&#65533;&#65533;&#65533;@&#65533;|'&#65533;W`&#65533;&#65533;TKy&#65533;D&#65533;N\&#65533;&#65533;p&#65533;&#65533;&#65533;&#65533;Dm4o&#65533;
{&&#65533;e&#65533;I&#65533;&#65533;a&#65533;&#65533;&#65533;Z&#65533;R#&#819;^h-&#65533;L[&#65533;@&#65533;Vby&#65533;&#65533;l&#65533;&#65533;&#65533;C&#521;&#65533;&#65533;m&#65533;;R%&#65533;)&#65533;&#65533;	&#65533;V&#65533;&#65533;&#65533;&#65533;b&#65533;qW&#65533;&#65533;&#65533;&#65533;f&#65533;&#1616;&#65533;&#65533;&#1146;oWn&#65533;&#65533;k&#65533;(&#65533;&#65533;J!H&#65533;#&#65533;}&#65533;*Vy&#65533;'&#65533;8U:&#65533;K&#65533;&#2030;~&#65533;&#65533;&#65533;&#65533;.&#65533;c&#65533;&#65533;&#65533;&#65533;
#&#65533;&#65533;L&#65533;&#)&#65533;>&#65533;^&#65533;&#65533;bF&#65533;&#65533;JU}QB&#65533;K&#65533;&#65533;&#65533;W&#65533;h&#65533;&#65533;&#65533;/>&#65533;I&#65533;&#65533;&#65533;9m&#65533;M;0	R!G&#65533;g&#65533;%`&#65533;8^&#65533;pD&#65533;&#65533;&#65533; &#736;&#65533;&#589;&#65533;L &#65533;f&#65533;&#65533;0- &#65533;&#65533;D%T:&#65533;!kY&#65533;&#65533;j&#65533;0&#65533; a	)&#65533;J&#65533;&#65533;6&#65533;zOl&#65533;&#65533;W&#65533;&#65533;
&X&#65533;;&#65533;&#65533;&#65533;	&#65533;-oB&#65533;&#65533;&#65533;&#65533;&#65533;&#65533;&#65533;&#65533;G&#65533;P&#65533;&#65533;@"1t&#65533;&#65533;&#65533;&#314;<"i&#65533;kN&"X&#65533;&#65533;m&#65533;Z[&#65533;{&#65533;&#371;&#65533;&#65533;`D&#65533;&#1050;H&#65533;2&#65533;&#65533;!a:L&H&#65533;&#65533;EX&#65533;yRp&#65533;&#820;&#65533;&#65533;u&#65533;\E&#65533;&#65533;u&#65533;>&#65533;&#65533;&#65533;\Z3!&#65533;&#65533;&#65533;L~s&#65533;Yz&#432;&#65533;&#65533;QV&#1315;$&#65533;&#65533;&#65533;&#65533;&#65533;\!o&#202;ER&#65533;&#65533;v&#65533;&#65533;&#65533;&#65533;\X&#65533;&#65533;!J&#65533;A&#65533;]&gI&#65533;&#65533;&#65533;&#65533;&#65533;!i&#65533;#t5l&#65533;=g&#65533;&#65533;&#65533;&#65533;@=V&#65533;&#65533;q&#65533;Lf&#65533;&#65533;&#65533;M&#65533;&#65533;&#65533;&#65533;\&#65533;&#65533;D*&#65533;CefT&#65533;&#65533;c&#65533;&#65533;R&#65533;8&#65533;4F&#65533;&#65533;$Z &#65533;A$&#65533;*&#65533;^&#65533;	&#65533;&#65533;&#65533;H&#65533;s&#65533;V&#65533;e:&#65533;&#65533;&#65533;O&#65533;&#65533;b^&#65533;y^&#65533; I1&#65533;p*H=g&#65533;&#65533;{:T&#65533;&#65533;&#65533;D'&#65533;+&#65533;&#1894;&#65533;v&#65533;R&#65533;@&#65533;/Te&#65533;[h&#65533;&#65533;&#1031;Z	&#65533;&#65533;&#65533;JW&#1704;i&#65533;%&#65533;}&#65533;&#65533;B&#65533;/H&#65533;&#65533;&#65533;,&#65533;NO&#65533;B&#65533;&#65533;&#65533;&#65533;&#65533;.&#65533;&#65533;:&#65533;&#65533;&#65533;
#@B&#65533;&#65533;7&#65533;.~q&#65533;P%G&#65533;	&#1322;ZUE&#65533;<L&#65533;&#65533;X&#65533;&#65533;&#65533;7&#837;n&#65533;&#65533;&#65533;&#65533;3&#65533;;&#65533;&#65533;|&#1552;&#1195;&#65533;&#65533;&#65533;&#65533;&#65533;&#65533;&#65533;&#65533;:&#65533;R&#65533;~b8B#S &#65533;&#65533;&#65533;&#65533;Q&#65533;gD&#65533;J&#65533;&#65533;&#485; !&#65533;j&#65533;3(&#65533;ggl`&#65533;;&#65533;Z&#65533;&#65533;&#65533;)&#65533;m&#65533;
&#65533;&#394;V&#5420;d&#65533;fZ&#65533;&#65533;M-^tQ&#65533;&#65533;&#65533;&#65533;b&#65533;
WC&#65533;&#65533;Z&#65533;&#65533;&#65533;-&#65533;&#65533;l\.&#65533;&#65533;&#65533;&#65533;&#1417;&#65533;zK]E:&#65533;&#65533;F&#1398;&#65533;eni&#65533;L&#65533;&#65533;&#65533;&#65533;&#65533;t&#65533;&#65533;&#65533;&#65533;R6&#301;&#65533;qwj&#65533;&#65533;&#65533;*&#65533;&#65533;&#65533;&#65533;C&#65533;U&#65533;&#65533;&#65533;&#65533;M/B4{&#65533;&#65533;%&#65533;&#65533;&#65533;.x&#65533;&#65533;]&#65533;2&#65533;&#65533;&#65533;&#65533;s&#1003;&#65533;&#65533;&#65533;&#65533;&#65533;&#65533;l&#65533;&#65533;&#65533;"7&#65533;&#1965;&#65533;&#65533;&#65533;&#65533;&#65533;&#65533;&#65533;&#65533;&#65533;&#65533;'&#65533;&#65533;`u&#65533;&#65533;|&#65533;d&#65533;`&#65533;&#65533;w&#65533;
&#65533;o&#65533;&#65533;`&#65533;F&#65533;&#65533;(F&#65533;u&#65533;]&#65533;F&#65533;&#65533;&#65533;&#65533;A<c&#65533;&#65533;&#65533;L&#65533;S&#65533;c&#65533;&#65533;-&#1966;N9L&#65533;&#65533;&#1464;&#569;5&#65533;`K&#65533;&#65533;;y&#65533; &#65533;&#65533;&#65533;&#65533;&#65533;!&#65533;G&#65533;rw&#65533;&#65533;&#65533;&#65533;5&#65533;&#65533;`&#60357;l?d&#65533;&#65533;&#65533;&#65533;5r&#65533;&#65533;&#65533;d.&#65533;&#65533;&#65533;vf&#65533;&#65533;^&#65533;&#65533;&#65533;&#65533;"&#65533;r&#65533;&#1388;e-&#65533;&#65533;&#65533;h&#65533;|Z&#716;G&#65533;&#904;&#65533;-b?Y!&#65533;&#1662;~&#65533;s&#65533;&#65533;93Y&#65533;N&#65533;&#65533;{&#65533;&#65533;)K&#65533;&#65533;%r&#65533;g&#65533;&#65533;Sr&#65533;~s>#&#65533;&#65533;M&#65533;:&#65533;c&#1450;&#65533;&#65533;\RQ&#65533;Z&#65533;&#65533;&#65533;3&#65533;&#65533;&#65533;`&#65533;&#65533;&#65533;&#65533;&#65533;s\n3&#65533;o&#65533;A&#65533;&#65533;&#65533;&#65533;ob&#1734;&#65533;&#65533;'&#65533;&#65533;&#65533;Mm&#65533;.&#65533;#c&#65533;&#65533;f53&#65533;&#65533;&#65533;F&#65533;&#65533;&#65533;&#65533;LLW&#65533;&#65533;&#65533;&#65533;\=&#65533;^P&#65533;&#65533;&#65533;&#65533;&#65533;5&#65533;&#65533;m&#65533;T&#65533;&#65533;&#65533;&#65533;34&#65533;&#65533;]&#65533;&#65533;T+&#65533;&#27575;&#65533;=&#65533;yOr&#1851;&#65533;2&#65533;N];&#65533;*?n&#65533;&#65533;&#65533;&#65533;6&#65533;(&#65533;5&#65533;7&#65533;&#65533;k&#65533;&#65533;&#574;&#887;&#65533;Moq&#65533;:&#65533;&#65533;&#65533;&#65533;&#65533;`&#65533;|&#65533;#&#65533;&#65533;&#65533;&#65533;&#65533;e8&#65533;{&#65533;8Go&#65533;C^&#65533;&#65533;;&#65533;&#65533;G&#65533;&#65533;sNt&#65533;z&#65533;&#65533;S&#11497;_Ysu)&#65533;&#65533;P&#65533;n&#65533;&#65533;~.o&#988;&#65533;/&#65533;&#65533;&#65533;&#65533;&#65533;&#65533;&#65533;&#65533;&#65533;&#65533;:&#1411;&#65533;&#65533;w&#65533;&#65533;>&#65533;7&#65533;k&#65533;&#65533;&#389;&#65533;CG&#65533;&#65533;u~&#1205;OV&#65533;&#593;v&#65533;&#65533;&#65533;w&#65533;&#65533;Unv7)&#65533;&#710;&#65533;&#65533;&#65533;&#65533;&#65533;&#65533;P&#65533;?x&#65533;{G&#65533;&#65533;&#65533;7&#65533;2&#65533;&#707;z&#65533;'&#65533;&#65533;&#65533;n&#65533;&#65533;&#65533;^&#65533;&#65533;=&#65533;Bo&#65533;&#65533;&#64325;&#65533;[Y&#65533;&#65533;&#65533;x&#65533;gO&#65533;h&#65533;&#65533;&#65533;!-&#65533;&#65533;mx&#65533;&#65533;~&#65533;O6&#65533;G4z&#65533;K*&#65533;&#65533;&#65533;&#65533;&#65533;&#65533;&#65533;y&#65533;&#65533;J&#65533;&#65533;8&#65533;O&#65533;&#65533;&#65533;O&#65533;&#65533;J~&#65533;&#977;h&#65533;&#65533;&#65533;&#65533;O1&#65533;&#65533;ow&#65533;8&#65533;&#65533;K~&#65533;&#1487;&#65533;`	&#65533;&#65533;G?&#65533;&#65533;&#65533;&#65533;W8i&#65533;&#65533;&#65533;&#65533;}&#65533;&#65533;&#65533;&#65533;&#65533;G^&#65533;&#65533;G&#65533;GI&#65533;&#65533;i&#65533;&#65533;
&#65533;_&#65533;&#65533;`jur&#65533;&#65533;e&#65533;&#65533;&#65533;j&#65533;P>&#65533;kxr&#65533;&#65533;&#65533;W&#65533; l&#65533;wq&#11649;y&#65533;&#65533;*Hm&#65533;7l&#65533;O&#65533;&#65533;(&#65533;&#65533;k&#65533;q&#65533;&#65533;8&#65533;n-&#65533;&#65533;Ah>8&#65533;oFv&#65533;&#65533;9X&#65533;&#65533;&#65533;G&#65533;A(&#65533;Su&#65533;)h&#65533;P&#65533;r&#65533;&#65533;w&#65533;q&#65533;&#65533;j	&#65533;Z&#65533;&#65533;&#65533;&#65533;&#65533;l&#65533;&#65533;_&#65533;7&#65533;&#65533;dX&#65533;fx&#65533;h&#65533;&#65533;j&#65533;&#65533;l&#1542;n&#65533;&#65533;p&#65533;r8&#65533;tX&#65533;vx&#65533;x&#65533;&#65533;z&#65533;&#65533;|&#1543;~&#65533;&#65533;&#65533;&#65533;&#65533;8&#65533;&#65533;X&#65533;&#65533;x&#65533;&#65533;&#65533;&#65533;&#65533;&#65533;&#65533;&#65533;&#1544;&#65533;&#65533;&#65533;&#65533;&#65533;&#65533;&#65533;8&#65533;&#65533;X&#65533;&#65533;x&#65533;&#65533;&#65533;&#65533;&#65533;&#65533;&#65533;&#65533;&#1545;&#65533;&#65533;&#65533;&#65533;&#65533;&#65533;8&#65533;&#65533;X&#65533;&#65533;x&#65533;&#65533;&#65533;&#65533;&#65533;&#65533;&#65533;&#65533;&#1546;&#65533;&#65533;&#65533;&#65533;&#65533;&#65533;8&#65533;&#65533;X&#65533;&#65533;x&#65533;&#65533;&#65533;&#65533;&#65533;&#65533;&#65533;&#65533;&#1547;&#65533;&#65533;&#65533;&#65533;&#65533;&#65533;8&#65533;&#65533;X&#65533;&#65533;x&#65533;&#536;&#65533;&#696;&#65533;&#65533;&#1548;&#65533;&#65533;&#65533;&#65533;&#65533;&#65533;8&#65533;&#65533;X&#65533;&#65533;x&#65533;&#1560;&#65533;&#1720;&#65533;&#65533;&#1549;&#65533;&#65533;&#65533;&#65533;&#65533;&#65533;8&#65533;&#65533;X&#65533;&#65533;x&#65533;&#34318;&#44558;&#65533;&#1550;&#65533;&#65533;&#65533;&#65533;&#65533;&#65533;8&#65533;&#65533;X&#65533;&#65533;x&#65533;&#65533;&#65533;&#65533;&#65533;&#65533;&#65533;&#65533;&#1551;&#65533;&#65533;&#65533; &#65533;9&#65533;Y&#65533;y&#65533;&#65533;&#65533;
&#65533;&#65533;&#1616;&#65533;&#65533;&#65533;9&#65533;Y&#65533;y&#65533;&#65533;&#65533;&#65533;&#65533;&#1617;&#65533;&#65533; &#65533;"9&#65533;$Y&#65533;&y&#65533;(&#65533;&#65533;*&#65533;&#65533;,&#1618;.&#65533;&#65533;0&#65533;29&#65533;4Y&#65533;6y&#65533;8&#65533;&#65533;&#65533;:&#65533;&#65533;<&#1619;>&#65533;&#65533;@&#65533;B9&#65533;DY&#65533;Fy&#65533;H&#65533;&#65533;J&#65533;&#65533;L&#1620;N&#65533;&#65533;P&#65533;R9&#65533;TY&#65533;Vy&#65533;X&#65533;&#65533;Z&#65533;&#65533;\&#1621;^&#65533;&#65533;`&#65533;b9&#65533;dY&#65533;fy&#65533;h&#65533;&#65533;j&#65533;&#65533;l&#1622;n&#65533;&#65533;p&#65533;r9&#65533;tY&#65533;vy&#65533;x&#65533;&#65533;z&#65533;&#65533;|&#1623;~&#65533;&#65533;&#65533;&#65533;&#65533;9&#65533;&#65533;Y&#65533;&#65533;y&#65533;&#65533;&#65533;&#65533;&#65533;&#65533;&#65533;&#65533;&#1624;&#65533;&#65533;&#65533;&#65533;&#65533;&#65533;9&#65533;&#65533;Y&#65533;&#65533;y&#65533;&#65533;&#65533;&#65533;&#65533;&#65533;&#65533;&#65533;&#1625;&#65533;&#65533;&#65533;&#65533;&#65533;&#65533;9&#65533;&#65533;Y&#65533;&#65533;y&#65533;&#65533;&#65533;&#65533;&#65533;&#65533;&#65533;&#65533;&#1626;&#65533;&#65533;&#65533;&#65533;&#65533;&#65533;9&#65533;&#65533;Y&#65533;&#65533;y&#65533;&#65533;&#65533;&#65533;&#65533;&#65533;&#65533;&#65533;&#1627;&#65533;&#65533;&#65533;&#65533;&#65533;&#65533;9&#65533;&#65533;Y&#65533;&#65533;y&#65533;&#537;&#65533;&#697;&#65533;&#65533;&#1628;&#65533;&#65533;&#65533;&#65533;&#65533;&#65533;9&#65533;&#65533;Y&#65533;&#65533;y&#65533;&#1561;&#65533;&#1721;&#65533;&#65533;&#1629;&#65533;&#65533;&#65533;&#65533;&#65533;&#65533;&#65533;9&#65533;&#65533;Y&#65533;&#65533;y&#65533;&#34398;&#44638;&#65533;&#1630;&#65533;&#65533;&#65533;&#65533;&#65533;&#65533;9&#65533;&#65533;Y&#65533;&#65533;y&#65533;&#65533;&#65533;&#65533;&#65533;&#65533;&#65533;&#65533;&#1631;&#65533;&#65533;&#65533; &#65533;:&#65533;Z&#65533;z&#65533;&#65533;&#65533;
&#65533;&#65533;&#1696;&#65533;&#65533;&#65533;:&#65533;Z&#65533;z&#65533;&#65533;&#65533;&#65533;&#65533;&#1697;&#65533;&#65533; &#65533;":&#65533;$Z&#65533;&z&#65533;(&#65533;&#65533;*&#65533;&#65533;,&#1698;.&#65533;&#65533;0&#65533;2:&#65533;4Z&#65533;6z&#65533;8&#65533;&#65533;:&#65533;&#65533;<&#1699;>&#65533;&#65533;@&#65533;B:&#65533;DZ&#65533;Fz&#65533;H&#65533;&#65533;J&#65533;&#65533;L&#1700;N&#65533;&#65533;P&#65533;R:&#65533;TZ&#65533;Vz&#65533;X&#65533;&#65533;Z&#65533;&#65533;\&#1701;^&#65533;&#65533;`&#65533;b:&#65533;dZ&#65533;fz&#65533;h&#65533;&#65533;j&#65533;&#65533;l&#1702;n&#65533;&#65533;p&#65533;r:&#65533;tZ&#65533;vz&#65533;x&#65533;&#65533;z&#65533;&#65533;|&#1703;~&#65533;&#65533;&#65533;&#65533;&#65533;:&#65533;&#65533;Z&#65533;&#65533;z&#65533;&#65533;&#65533;&#65533;&#65533;&#65533;&#65533;&#65533;&#65533;&#1704;&#65533;&#65533;&#65533;&#65533;&#65533;&#65533;:&#65533;&#65533;Z&#65533;&#65533;z&#65533;&#65533;&#65533;&#65533;&#65533;&#65533;&#65533;&#65533;&#1705;&#65533;&#65533;&#65533;&#65533;&#65533;&#65533;:&#65533;&#65533;Z&#65533;&#65533;z&#65533;&#65533;&#65533;&#65533;&#65533;&#65533;&#65533;&#65533;&#1706;&#65533;&#65533;&#65533;&#65533;&#65533;&#65533;:&#65533;&#65533;Z&#65533;&#65533;z&#65533;&#65533;&#65533;&#65533;&#65533;&#65533;&#65533;&#65533;&#1707;&#65533;&#65533;&#65533;&#65533;&#65533;&#65533;:&#65533;&#65533;Z&#65533;&#65533;z&#65533;&#538;&#65533;&#698;&#65533;&#65533;&#1708;&#65533;&#65533;&#65533;&#65533;&#65533;&#65533;:&#65533;A
 &#65533;z&#65533;&#1562;&#65533;&#1722;&#65533;&#65533;&#1709;&#65533;&#65533;&#65533;&#65533;&#65533;&#65533;:&#65533;&#65533;Z&#65533;&#65533;z&#65533;&#34478;&#44718;&#65533;&#1710;&#65533;&#65533;&#65533;&#65533;&#65533;&#65533;:&#65533;&#65533;Z&#65533;&#65533;z&#65533;&#65533;&#65533;&#65533;&#65533;&#65533;&#65533;&#65533;&#1711;&#65533;&#65533;&#65533; &#65533;;&#65533;[&#65533;{&#65533;&#65533;&#65533;
&#65533;&#65533;&#1776;&#65533;&#65533;&#65533;;&#65533;[&#65533;{&#65533;&#65533;&#65533;&#65533;&#65533;&#1777;&#65533;&#65533; &#65533;";&#65533;$[&#65533;&{&#65533;(&#65533;&#65533;*&#65533;&#65533;,&#1778;.&#65533;&#65533;0&#65533;2;&#65533;4[&#65533;6&#65533;{&#65533;8&#65533;&#65533;:&#65533;&#65533;<&#1779;>&#65533;&#65533;@&#65533;B;&#65533;D[&#65533;F{&#65533;H&#65533;&#65533;J&#65533;&#65533;L&#1780;N&#65533;&#65533;P&#65533;R;&#65533;T[&#65533;V{&#65533;X&#65533;&#65533;Z&#65533;&#65533;\&#1781;^&#65533;&#65533;`&#65533;b;&#65533;d[&#65533;f{&#65533;h&#65533;&#65533;j&#65533;&#65533;l&#1782;n&#65533;&#65533;p&#65533;r;&#65533;t[&#65533;v{&#65533;x&#65533;&#65533;z&#65533;&#65533;|&#1783;~&#65533;&#65533;&#65533;&#65533;&#65533;;&#65533;&#65533;[&#65533;&#65533;{&#65533;&#65533;&#65533;&#65533;&#65533;&#65533;&#65533;&#65533;&#1784;&#65533;&#65533;&#65533;&#65533;&#65533;&#65533;;&#65533;&#65533;[&#65533;&#65533;{&#65533;&#65533;&#65533;&#65533;&#65533;&#65533;&#65533;&#65533;&#1785;&#65533;&#65533;&#65533;&#65533;&#65533;&#65533;;&#65533;&#65533;[&#65533;&#65533;{&#65533;&#65533;&#65533;&#65533;&#65533;&#65533;&#65533;&#65533;&#1786;&#65533;&#65533;&#65533;&#65533;&#65533;&#65533;;&#65533;&#65533;[&#65533;&#65533;{&#65533;&#65533;&#65533;&#65533;&#65533;&#65533;&#65533;&#65533;&#1787;&#65533;&#65533;&#65533;&#65533;&#65533;&#65533;;&#65533;&#65533;[&#65533;&#65533;{&#65533;&#539;&#65533;&#699;&#65533;&#65533;&#1788;&#65533;&#65533;&#65533;&#65533;&#65533;&#65533;;&#65533;&#65533;[&#65533;&#65533;{&#65533;&#1563;&#65533;&#1723;&#65533;&#65533;&#1789;&#65533;&#65533;&#65533;&#65533;D&#65533;&#65533;;&#65533;&#65533;[&#65533;&#65533;{&#65533;&#34558;&#44798;&#65533;&#1790;&#65533;&#65533;&#65533;&#65533;&#65533;&#65533;;&#65533;&#65533;[&#65533;&#65533;{&#65533;&#65533;&#65533;&#65533;&#65533;&#65533;&#65533;&#65533;&#1791;&#65533;&#65533;&#65533; &#65533;<&#65533;\&#65533;|&#65533;&#65533;&#65533;
&#65533;&#65533;&#65533; !&#65533;  ,      &#65533; 	H&#65533;&#65533;&#65533;&#65533;*\&#560;&#65533;&#199;#J&#65533;H&#65533;&#65533;&#331;3j&#65533;&#561;&#65533;&#463; C&#65533;I&#65533;&#65533;&#595;(S&#65533;\&#626;&#65533;&#727;0c&#668;I&#65533;&#65533;&#859;8s&#65533;&#65533;&#627;&#65533;&#991;@&#65533;
J&#65533;&#65533;&#1123;H&#65533;*]&#692;&#65533;&#1255;P&#65533;J&#65533;J&#65533;&#65533;&#1387;X&#65533;j&#65533;&#693;&#65533;&#1519;`&#202;K&#65533;&#65533;&#1651;h&#1258;]&#758;&#65533;&#1783;p&#65533;&#669;K&#65533;&#65533;&#1915;x&#65533;&#65533;&#65533;&#759;&#65533;&#2047;&#65533;L&#65533;&#65533;&#65533;&#200;+^&#824;&#65533;&#65533;&#464;#K&#65533;L&#65533;&#65533;&#65533;&#728;3k&#65533;&#825;&#65533;&#65533;&#992;C&#65533;M&#65533;&#65533;&#65533;&#1256;S&#65533;^&#890;&#65533;&#65533;&#1520;c&#734;M&#65533;&#65533;&#65533;&#1784;s&#65533;&#65533;&#891;&#65533;&#65533;&#65533;&#65533;&#65533;N&#65533;&#65533;&#65533;&#65533;&#531;+_&#956;&#65533;&#65533;&#65533;&#1059;K&#65533;N&#65533;&#65533;&#65533;&#65533;&#1587;k&#65533;&#957;&#65533;&#65533;&#65533;&#65533;&#203;&#65533;O&#65533;&#65533;&#65533;&#65533;&#65533;&#1259;_&#1022;&#65533;&#65533;&#65533;&#65533;&#65533;&#735;O&#65533;&#65533;&#65533;&#65533;&#65533;&#65533;&#65533;&#65533;&#1023;&#65533;&#65533;&#65533; (&#65533;&#65533;h&#65533;&#65533;&&#65533;&#65533;&#65533;6&#65533;&#65533;&#65533;F(&#65533;Vh&#65533;f&#65533;&#65533;v&#65533;&#65533; &#65533;(&#65533;$&#65533;h&#65533;(&#65533;&#65533;&#65533;,&#65533;&#65533;&#65533;0&#65533;(&#65533;4&#65533;h&#65533;8&#65533;&#65533;<&#65533;&#65533;&#65533;@)&#65533;Di&#65533;H&&#65533;&#65533;L6&#65533;&#65533;PF)&#65533;TVi&#65533;Xf&#65533;&#65533;\v&#65533;&#65533;`&#65533;)&#65533;d&#65533;i&#65533;h&#65533;&#65533;&#65533;l&#65533;&#65533;&#65533;p&#65533;)&#65533;t&#65533;i&#65533;x&#65533;&#65533;|&#65533;&#65533;&#30656;*&#34820;j&#34888;&&#65533;&#34956;6&#65533;&#35024;F*&#39188;Vj&#39256;f&#65533;&#39324;v&#65533;&#39392;&#65533;*&#43556;&#65533;j&#43624;&#65533;&#65533;&#43692;&#65533;&#65533;&#43760;&#65533;&#65533;*&#47924;&#65533;j&#47992;&#65533;&#48060;&#65533;&#65533;&#65533;&#65533;+&#65533;&#65533;k&#65533;&#65533;&&#65533;&#65533;&#65533;6&#65533;&#65533;&#65533;F+&#65533;&#65533;&#65533;Vk&#65533;&#65533;&#65533;f&#65533;&#65533;&#65533;&#65533;v&#65533;&#65533;&#65533;&#65533;&#65533;+&#65533;&#65533;k&#65533;&#35243;&#65533;&#65533;&#65533;&#65533;&#65533;&#65533;+&#65533;&#65533;&#65533;k&#65533;&#65533;&#65533;&#65533;&#65533;&#65533;&#65533;&#65533; ,&#65533;&#65533;l&#65533;&#65533;'&#65533;&#65533;&#65533;7&#65533;&#65533;&#65533;G,&#65533;&#65533;Wl&#65533;&#65533;g&#65533;&#65533;&#65533;w&#65533;&#65533;&#65533; &#65533;,&#65533;&#65533;$&#65533;l&#65533;&#65533;(&#65533;&#65533;&#65533;&#65533;,&#65533;&#65533;&#65533;&#65533;0&#65533;,&#65533;&#65533;4&#65533;l&#65533;&#65533;8&#65533;&#65533;&#65533;<&#65533;&#65533;&#65533;&#65533;@-&#65533;&#65533;Dm&#65533;&#65533;H'&#65533;&#65533;&#65533;L7&#65533;&#65533;&#65533;PG-&#65533;&#65533;TWm&#65533;&#65533;Xg&#65533;&#65533;&#65533;\w&#65533;&#65533;&#65533;`&#65533;-&#65533;&#65533;d&#65533;m&#65533;&#65533;h&#65533;&#65533;&#65533;&#65533;l&#65533;&#65533;&#65533;&#65533;p&#65533;-&#65533;&#65533;t&#65533;m&#65533;&#65533;x&#65533;&#65533;&#65533;|&#65533;&#65533;&#65533;&#65533;&#1984;.&#65533;&#65533;&#65533;n&#65533;&#65533;'&#65533;&#65533;&#65533;7&#65533;&#65533;&#65533;G.&#65533;&#65533;Wn&#65533;&#65533;g&#65533;&#65533;&#65533;w&#65533;&#65533;&#30727;.&#65533;&#35095;n&#65533;&#39463;&#65533;&#65533;&#43831;&#65533;&#65533;&#65533;&#65533;.&#65533;&#65533;&#65533;n&#65533;&#65533;&#65533;&#65533;&#65533;&#65533;&#65533;&#65533;&#65533;&#65533;&#65533;/&#65533;&#65533;&#65533;o&#65533;&#65533;&#65533;'&#65533;&#65533;&#65533;&#65533;7&#65533;&#65533;&#65533;&#65533;G/&#65533;&#65533;&#65533;Wo&#65533;&#65533;&#65533;g&#65533;&#65533;&#65533;&#65533;w&#65533;&#65533;&#65533;&#65533;&#65533;/&#65533;&#65533;&#65533;o&#65533;&#65533;&#35311;&#65533;&#65533;&#65533;&#65533;&#65533;&#65533;&#65533;&#65533;/&#65533;&#65533;&#65533;&#65533;o&#65533;&#65533;&#65533;&#65533;&#65533;&#65533;&#65533;&#65533;&#65533;&#65533;&#65533;&#65533; " @&#65533;&#65533;<&#65533;&#65533;&#65533;6p&#65533;&#65533; '&#65533;&#65533;
J&#1026;&#65533;&#65533;3&#65533;Azp&#65533;&#65533; G(&#65533;&#65533;&#65533;&#65533;$D&#65533;	S&#65533;&#65533;&#65533;P&#65533;0la_(&#65533;&#65533;&#65533;&#65533;3&#801;u&#65533;&#65533;&#65533;&#65533;&#65533;@&#65533;&#65533;8C &#65533;HL&#65533;&#65533;&#65533;&#65533;&:&#65533;P&#65533;&#65533;&#65533;H&#65533;*Z&#65533;X&#802;&#65533;&#65533;&#65533;.z&#65533;`&#65533;&#65533;H&#65533;2&#65533;&#65533;hL&#65533;&#65533;&#65533;&#65533;6&#65533;&#65533;p&#65533;&#65533;&#65533;H&#65533;:&#65533;&#65533;x&#803;&#65533;&#65533;&#65533;>&#65533;&#65533;&#65533; I&#65533;B&#65533;L&#65533;"&#65533;&#65533;F:&#594956;&#65533;$'I&#65533;JZ&#65533;&#804;&7&#65533;&#65533;Nz&#65533;&#65533;(GI&#65533;R&#65533;&#65533;L&#65533;*W&#65533;&#65533;V&#65533;&#613388;&#65533;,gI&#65533;Z&#65533;&#65533;&#805;.w&#65533;&#65533;^&#65533;&#65533;&#65533;&#65533;0&#65533;I&#65533;b&#65533;&#65533;L&#65533;2&#65533;&#65533;&#65533;f:&#65533;&#1036;&#65533;4&#65533;I&#65533;jZ&#65533;&#65533;&#806;6&#65533;&#65533;&#65533;nz&#65533;&#65533;&#65533;8&#65533;I&#65533;r&#65533;&#65533;&#65533;L&#65533;:&#65533;&#65533;&#65533;v&#65533;&#65533;&#65533;&#65533;&#65533;<&#65533;I&#65533;z&#65533;&#65533;&#65533;&#807;>&#65533;&#65533;&#65533;&#65533;~&#65533;&#65533; &#65533;@J&#1026;&#65533;&#65533;M&#65533;B&#65533;&#1030;:&#65533;&#65533;&#65533;&#65533;D'J&#1098;Z&#65533;&#65533;&#872;F7&#65533;&#1102;z&#65533;&#65533; &#65533;HGJ&#1170;&#65533;&#65533;&#65533;(M&#65533;JW&#65533;&#1174;&#65533;&#65533;&#65533;0&#65533;&#65533;LgJ&#1242;&#65533;&#65533;&#65533;8&#873;Nw&#65533;&#1246;&#65533;&#65533;&#65533;@&#65533;P&#65533;J&#1314;&#65533;&#65533;HM&#65533;R&#65533;&#65533;&#1318;:&#65533;&#65533;P&#65533;&#65533;T&#65533;J&#1386;Z&#65533;&#65533;X&#874;V&#65533;&#65533;&#1390;z&#65533;&#65533;`&#65533;X&#65533;J&#1458;&#65533;&#65533;&#65533;hM&#65533;Z&#65533;&#65533;&#1462;&#65533;&#65533;&#65533;p&#65533;&#65533;\&#65533;J&#1530;&#65533;&#65533;&#65533;x&#875;^&#65533;&#65533;&#1534;&#65533;&#65533;&#65533;&#65533;&#65533;`K&#65533;&#65533;&#65533;&#65533;&#65533;M&#65533;b&#65533;&#65533;&#65533;:&#65533;&#65533;&#65533;&#65533;&#65533;d'K&#65533;&#65533;Z&#65533;&#65533;&#65533;&#876;f7&#65533;&#65533;&#65533;z&#65533;&#65533;&#65533;&#65533;hGK&#65533;&#1178;&#65533;&#65533;&#65533;M&#65533;jW&#65533;&#65533;&#1466;&#65533;&#65533;&#65533;&#65533;&#65533;lgK&#65533;&#65533;&#65533;&#65533;&#65533;&#65533;&#65533;&#877;nw&#65533;&#65533;&#65533;&#65533;&#65533;&#65533;&#65533;&#65533;p&#65533;K&#65533;&#65533;&#65533;&#65533;&#65533;M&#65533;r&#65533;&#65533;&#65533;&#65533;:&#65533;&#65533;&#1037;&#65533;t&#65533;K&#65533;&#65533;Z&#65533;&#65533;&#65533;&#878;v&#65533;&#65533;&#65533;&#65533;z&#65533;&#65533;&#65533;&#65533;x&#65533;K&#65533;&#65533;&#65533;&#65533;&#65533;M&#65533;z&#65533;&#65533;&#65533;&#65533;&#65533;&#65533;&#65533;&#65533;&#65533;&#65533;|&#65533;K&#65533;&#65533;&#65533;&#65533;&#65533;&#65533;&#879;~&#65533;&#65533;&#65533;&#65533;&#65533;&#65533;&#65533; &#65533;&#65533;L&#65533;&#65533;&#65533;N&#65533;&#65533;&#65533;&#65533;;&#65533;&#65533;&#65533;&#65533;&#65533;'L&#65533;
[&#65533;&#65533;&#944;&#65533;7&#65533;&#65533;{&#65533;&#65533; &#65533;&#65533;GL&#65533;&#65533;&#65533;&#65533;(N&#65533;&#65533;W&#65533;&#65533;&#65533;&#65533;&#65533;0&#65533;&#65533;&#65533;gL&#65533;&#65533;&#65533;&#65533;8&#945;&#65533;w&#65533;&#65533;&#65533;&#65533;&#65533;@&#65533;&#65533;&#65533;L&#65533;"&#65533;&#65533;HN&#65533;&#65533;&#65533;&#65533;&#1280;  !&#65533;  ,   o  &#65533;&#65533;&#65533;&#65533;&#65533;&#65533;&#65533;&#65533;&#65533;&#1675;&#65533;&#1980;&#65533;&#65533;&#65533;H&#65533;&#25190;&#65533;&#65533;&#65533;&#65533;L&#65533;&#65533;&#65533;&#65533;&#65533;&#65533;&#65533;&#65533;
&#65533;&#290;&#65533;L*&#65533;&#806;&#65533;	&#65533;J&#65533;&#1322;&#65533;&#65533;&#65533;j&#65533;&#1838;&#65533;&#65533;&#65533;&#65533;&#65533;&#65533;N&#65533;&#65533;&#65533;&#65533;&#65533;&#65533;&#65533;&#65533;&#65533;&#65533;&#65533;&#65533;&#65533;&#65533;&#65533;&#65533;&#65533;(8HXhx&#65533;&#65533;&#65533;&#65533;&#65533;&#65533;&#65533;&#65533;)9IYiy&#65533;&#65533;&#65533;&#65533;&#65533;&#65533;&#65533;&#65533;	*:JZjz&#65533;&#65533;&#65533;&#65533;&#65533;&#65533;&#65533;&#65533;
+;K[k{&#65533;&#65533;&#65533;&#65533;&#65533;&#65533;&#65533;&#65533;,<L\l|&#65533;&#65533;&#65533;&#65533;&#65533;&#65533;&#65533;&#65533;-=M]m}&#65533;&#65533;&#65533;&#65533;&#65533;&#65533;&#65533;&#65533;.>N^n~&#65533;&#65533;&#65533;&#65533;&#65533;&#65533;&#65533;&#65533;/?O_o&#65533;&#65533;&#65533;&#65533;&#65533;&#65533;&#65533;&#65533;0&#65533;&#65533;&#65533;<&#65533;0&#65533;&#133;:|1&#65533;&#265;+Z&#65533;&#65533;1&#65533;&#397;&#65533;;z&#65533;2&#65533;&#529;$K&#65533;<&#65533;2&#65533;&#661;,[&#65533;|	3&#65533;&#793;4k&#1724;&#65533;3&#65533;&#925;<{&#65533;&#65533;	4&#65533;&#1057;D&#65533;=&#65533;4&#65533;&#1189;L&#65533;:}
5&#65533;&#1321;T&#65533;Z&#65533;&#65533;5&#65533;&#1453;\&#65533;z&#65533;
6&#65533;&#1585;d&#730;=&#65533;6&#65533;&#1717;l&#1786;}7&#65533;&#1849;t&#65533;&#1725;&#65533;7&#65533;&#1981;|&#65533;&#65533;&#65533;8&#65533;&#65533;&#65533;&#65533;>&#65533;8&#65533;&#65533;&#332;;~9&#65533;&#65533;&#596;+[&#65533;&#65533;9&#65533;&#65533;&#860;;{&#65533;:&#65533;&#65533;&#1124;K&#65533;>&#65533;:&#65533;&#65533;&#1388;[&#65533;~;&#65533;&#65533;&#1652;k&#1790;&#65533;;&#65533;&#65533;&#1916;{&#65533;&#65533;<&#65533;&#65533;&#65533;&#267;?&#65533;<&#65533;&#65533;&#65533;&#795;;n&#65533;  !&#65533;  ,  &#65533;  G  &#65533;&#65533;&#65533;&#65533;&#65533;&#65533;&#65533;&#65533;&#65533;&#1675;&#65533;&#1980;&#65533;&#65533;&#65533;H&#65533;&#25190;&#65533;&#65533;&#65533;&#65533;L&#65533;&#65533;&#65533;&#65533;&#65533;&#65533;&#65533;&#65533;
&#65533;&#290;&#65533;L*&#65533;&#806;&#65533;	&#65533;J&#65533;&#1322;&#65533;&#65533;&#65533;j&#65533;&#1838;&#65533;&#65533;&#65533;&#65533;&#65533;&#65533;N&#65533;&#65533;&#65533;&#65533;&#65533;&#65533;&#65533;&#65533;&#65533;&#65533;&#65533;&#65533;&#65533;&#65533;&#65533;&#65533;&#65533;(8HXhx&#65533;&#65533;&#65533;&#65533;&#65533;&#65533;&#65533;&#65533;)9IYiy&#65533;&#65533;&#65533;&#65533;&#65533;&#65533;&#65533;&#65533;	*:JZjz&#65533;&#65533;&#65533;&#65533;&#65533;&#65533;&#65533;&#65533;
+;K[k{&#65533;&#65533;&#65533;&#65533;&#65533;&#65533;&#65533;&#65533;,<L\l|&#65533;&#65533;&#65533;&#65533;&#65533;&#65533;&#65533;&#65533;-=M]m}&#65533;&#65533;&#65533;&#65533;&#65533;&#65533;&#65533;&#65533;.>N^n~&#65533;&#65533;&#65533;&#65533;&#65533;&#65533;&#65533;&#65533;/?O_o&#65533;&#65533;&#65533;&#65533;&#65533;&#65533;&#65533;&#65533;0&#65533;&#65533;&#65533;<&#65533;0&#65533;&#133;:|1&#65533;&#265;+Z&#65533;&#65533;1&#65533;&#397;n;z&#65533;2&#65533;&#529;$K&#65533;<&#65533;2&#65533;&#661;,[&#65533;|	3&#65533;&#793;4k&#1724;&#65533;3&#65533;&#925;<{&#65533;&#65533;	4&#65533;&#1057;D&#65533;=&#65533;4&#65533;&#1189;L&#65533;:}
5&#65533;&#1321;T&#65533;Z&#65533;&#65533;5&#65533;&#1453;\&#65533;z&#65533;
6&#65533;&#1585;d&#730;=&#65533;6&#65533;&#1717;l&#1786;}7&#65533;&#1849;t&#65533;&#1725;&#65533;7&#65533;&#65533;1  !&#65533;  ,  &#65533;  2  &#65533; 	H&#65533;&#65533;&#65533;&#65533;*\&#560;&#65533;&#199;#J&#65533;H&#65533;&#65533;&#331;3j&#65533;&#561;&#65533;&#463; C&#65533;I&#65533;&#65533;&#595;&#65533;\&#626;&#65533;&#727;0c&#668;I&#65533;&#65533;&#859;8s&#65533;&#65533;&#627;&#65533;&#991;@&#65533;
J&#65533;&#65533;&#1123;H&#65533;*]&#692;&#65533;&#1255;P&#65533;J&#65533;J&#65533;&#65533;&#1387;X&#65533;j&#65533;&#693;&#65533;&#1519;`&#202;K&#65533;&#65533;&#1651;h&#1258;]&#758;&#65533;&#1783;p&#65533;&#669;K&#65533;&#65533;&#1915;x&#65533;&#65533;&#65533;&#759;&#65533;&#2047;&#65533;L&#65533;&#65533;&#65533;&#200;+^&#824;&#65533;&#65533;&#464;#K&#65533;L&#65533;&#65533;&#65533;&#728;3k&#65533;&#825;&#65533;&#65533;&#992;C&#65533;M&#65533;&#65533;&#65533;&#1256;S&#65533;^&#890;&#65533;&#65533;&#1520;c&#734;M&#65533;&#65533;&#65533;&#1784;s&#65533;&#65533;&#891;&#65533;&#65533;&#65533;&#65533;&#65533;N&#65533;&#65533;&#65533;&#65533;&#531;+_&#956;&#65533;&#65533;&#65533;&#1059;K&#65533;N&#65533;&#65533;&#65533;&#65533;&#1587;k&#65533;&#957;&#65533;&#65533;&#65533;&#65533;&#203;tO&#65533;&#65533;&#65533;&#65533;&#65533;&#1259;_&#1022;&#65533;&#65533;&#65533;&#65533;&#65533;&#735;O&#65533;&#65533;&#65533;&#65533;&#65533;&#65533;&#65533;&#65533;&#1023;&#65533;&#65533;&#65533; (&#65533;&#65533;h&#65533;&#65533;&&#65533;&#65533;&#65533;6&#65533;&#65533;&#65533;F(&#65533;Vh&#65533;f&#65533;&#65533;v&#65533;&#65533; &#65533;(&#65533;$&#65533;h&#65533;(&#65533;&#65533;&#65533;,&#65533;&#65533;&#65533;0&#65533;(&#65533;4&#65533;h&#65533;8&#65533;&#65533;<&#65533;&#65533;&#13300; !&#65533;  ,  g  &  &#65533;&#65533;&#65533;&#65533;&#65533;&#65533;&#65533;&#65533;&#65533;&#1675;&#65533;&#1980;&#65533;&#65533;&#65533;H&#65533;&#25190;&#65533;&#65533;&#65533;&#65533;L&#65533;&#65533;&#65533;&#65533;&#65533;&#65533;&#65533;&#65533;
&#65533;&#290;&#65533;L*&#65533;&#806;&#65533;	&#65533;J&#65533;&#1322;&#65533;&#65533;&#65533;j&#65533;&#1838;&#65533;&#65533;&#65533;&#65533;&#65533;&#65533;N&#65533;&#65533;&#65533;&#65533;&#65533;&#65533;&#65533;&#65533;&#65533;&#65533;&#65533;&#65533;&#65533;&#65533;&#65533;&#65533;&#65533;(8HXhx&#65533;&#65533;&#65533;&#65533;&#65533;&#65533;&#65533;&#65533;)9IYiy&#65533;&#65533;&#65533;&#65533;&#65533;&#65533;&#65533;&#65533;	*:JZjz&#65533;&#65533;&#65533;&#65533;&#65533;&#65533;&#65533;&#65533;
+;K[k{&#65533;&#65533;&#65533;&#65533;&#65533;&#65533;&#65533;&#65533;,<L\l|&#65533;&#65533;&#65533;&#65533;&#65533;&#65533;&#65533;&#65533;-=M]m}&#65533;&#65533;&#65533;&#65533;&#65533;&#65533;&#65533;&#65533;.>N^n~&#65533;&#65533;&#65533;&#65533;&#65533;&#65533;&#65533;&#65533;/?O_o&#65533;&#65533;&#65533;&#65533;&#65533;&#65533;&#65533;&#65533;0&#65533;&#65533;&#65533;<&#65533;0&#65533;&#133;:|1&#65533;&#265;+Z&#65533;&#65533;1&#65533;&#397;;z&#65533;W  !&#65533;  ,  K    &#8975;&#65533;&#65533;&#65533;&#65533;&#65533;&#65533;&#1675;&#65533;&#1980;&#65533;&#65533;&#65533;H&#65533;&#25190;&#65533;&#65533;&#65533;&#65533;L&#65533;&#65533;&#65533;&#65533;&#65533;&#65533;&#65533;&#65533;
&#65533;&#290;&#65533;L*&#65533;&#806;&#65533;	&#65533;J&#65533;&#1322;&#65533;&#65533;&#65533;j&#65533;&#1838;&#65533;&#65533;&#65533;&#65533;&#65533;&#65533;N&#65533;&#65533;&#65533;&#65533;&#65533;&#65533;&#65533;&#65533;&#65533;&#65533;&#65533;&#65533;&#65533;&#65533;&#65533;&#65533;&#65533;(8HXhx&#65533;&#65533;&#65533;&#65533;&#65533;&#65533;&#65533;&#65533;)9IYiy&#65533;&#65533;&#65533;&#65533;&#65533;&#65533;&#65533;&#65533;	*:JZjz&#65533;&#65533;&#65533;&#65533;&#65533;&#65533;&#65533;&#65533;
+;K[k{&#65533;&#65533;&#65533;&#65533;&#65533;&#65533;&#65533;&#65533;,<L\l|&#65533;&#65533;&#65533;&#65533;&#65533;&#65533;&#65533;&#65533;-=M]m}&#65533;&#65533;&#65533;&#65533;&#65533;&#65533;&#65533;&#65533;.>N^n~&#65533;&#65533;&#65533;&#65533;&#65533;&#65533;&#65533;&#65533;/?O_o&#65533;&#65533;&#65533;&#65533;&#65533;&#65533;&#65533;&#65533;&#65533;  !&#65533;  ,  6    &#65533;&#65533;v  &#65533;&#65533;&#65533;&#65533;&#65533;&#65533;&#65533;&#65533;&#65533;&#65533;&#65533;&#65533;&#65533;&#65533;&#65533;&#65533;&#65533;&#65533;&#65533;&#65533;&#65533;&#65533;&#65533;&#65533;&#65533;&#65533;&#65533;&#65533;&#65533;&#65533;&#65533;&#65533;&#65533;&#65533;&#65533;&#65533;&#65533;&#65533;&#65533;&#65533;&#65533;&#65533;&#65533;&#65533;&#65533;&#65533;&#65533;&#65533;&#65533;&#65533;&#65533;&#65533;&#65533;&#65533;&#65533;&#65533;&#65533;&#65533;&#65533;&#65533;&#65533;&#65533;&#191;&#65533;&#65533;&#65533;&#65533;&#65533;&#65533;&#65533;&#65533;&#65533;&#65533;&#65533;&#65533;&#65533;&#65533;&#65533;&#65533;&#65533;&#65533;&#65533;&#65533;&#65533;&#65533;&#65533;&#65533;&#65533;&#65533;&#65533;&#65533;&#65533;&#65533;&#65533;&#65533;&#65533;&#65533;&#65533;&#65533;&#65533;&#65533;&#65533;&#65533;&#65533;&#65533;&#65533;&#65533;&#65533;&#65533;&#65533;&#65533;&#65533;&#65533;&#65533;&#65533;&#65533;&#65533;&#65533;&#65533;&#65533;&#65533;&#65533;&#65533; 
H&#65533;&#65533;&#65533;&#65533;*\&#560;&#65533;&#199;#J&#65533;H&#65533;&#65533;&#331;3j&#65533;&#561;&#65533;&#463; C&#65533;I&#65533;&#65533;&#595;(S&#65533;\&#626;&#65533;&#727;0c&#668;I&#65533;&#65533;&#859;8s&#65533;&#65533;&#627;&#65533;&#991;@&#65533;
J&#65533;&#65533;&#1123;H&#65533;*]&#692;&#65533;&#1255;P&#65533;J&#65533;J&#65533;&#65533;&#1387;X&#65533;j&#65533;&#693;&#65533;&#1519;`&#202;K&#65533;&#65533;&#1651;h&#1258;]&#758;&#65533;&#1783;p&#65533;&#669;K&#65533;&#65533;&#1915;x&#65533;Z !&#65533;  ,  %    &#65533; &#65533;Hp&#65533;&#65533;&#65533;*L&#65533;p&#65533;&#198;J&#65533;Hq&#65533;&#330;/j&#65533;&#65533;q&#65533;&#462; ?&#65533;Ir&#65533;&#594;(O&#65533;L&#65533;r&#65533;&#726;0_&#652;Is&#65533;&#858;&#65533;&#65533;&#627;&#65533;&#991;@&#65533;
J&#65533;&#65533;&#1123;H&#65533;*]&#692;&#65533;&#1255;P&#65533;J&#65533;J&#65533;&#65533;&#1387;X&#65533;j&#65533;&#693;&#65533;&#1519;`&#202;K&#65533;&#65533;&#1651;h&#1258;]&#758;&#65533;&#1783;p&#65533;&#669;K&#65533;&#65533;&#1915;x&#65533;&#65533;&#65533;&#759;&#65533;&#2047;&#65533;L&#65533;&#65533;&#65533;&#200;+^&#824;&#65533;&#65533;&#464;#K&#65533;L&#65533;&#65533;&#65533;&#728;3k&#65533;&#825;&#65533;&#65533;&#992;C&#65533;M&#65533;&#65533;&#65533;&#1256;S&#65533;^&#890;&#65533;&#65533;&#1520;c&#734;M&#65533;&#65533;&#65533;&#1784;s&#65533;&#65533;&#891;&#65533;&#65533;&#65533;&#65533;&#65533;N&#65533;&#65533;&#65533;&#65533;&#531;+_&#956;&#65533;&#65533;&#65533;&#1059;K&#65533;N&#65533;&#65533;&#65533;&#65533;&#1587;k&#65533;&#65533;&#65533;o@ !&#65533;  ,      &#65533; 	H&#65533;&#65533;&#65533;&#65533;*\&#560;&#65533;&#199;#J&#65533;H&#65533;&#65533;&#331;3j&#65533;&#561;&#65533;&#463; C&#65533;I&#65533;&#65533;&#595;&#65533;\&#626;&#65533;&#727;0c&#668;I&#65533;&#65533;&#859;8s&#65533;&#65533;&#627;&#65533;&#991;@&#65533;
J&#65533;&#65533;&#1123;H&#65533;*]&#692;&#65533;&#1255;P&#65533;J&#65533;J&#65533;&#65533;&#1387;X&#65533;j&#65533;&#693;&#65533;&#1519;`&#202;K&#65533;&#65533;&#1651;h&#1258;]&#758;&#65533;&#1783;p&#65533;&#669;K&#65533;&#65533;&#1915;x&#65533;&#65533;&#65533;&#759;&#65533;&#2047;&#65533;L&#65533;&#65533;&#65533;&#200;+^&#824;&#65533;&#65533;&#464;#K&#65533;L&#65533;&#65533;&#65533;&#728;3k&#65533;&#825;&#65533;&#65533;&#992;C&#65533;M&#65533;&#65533;&#65533;&#1256;S&#65533;^&#890;&#65533;&#65533;&#1520;c&#734;M&#65533;&#65533;&#65533;&#1744; !&#65533;  ,      &#65533;Tbx&#65533;&#65533;
[|&#65533;&#65533;;&#65533;&#65533;x&#65533;r&#65533;7&#65533;&#65533;i&#65533;&#21170;j&#65533;&#65533;K&#65533;&#65533;l&#65533;&#65533;~&#65533;&#65533;&#65533;&#65533;	&#65533;D&#65533;qx(&#65533;&#806;&#65533;	&#65533;J&#65533;&#1322;&#65533;&#65533;&#65533;j&#65533;&#1838;&#65533;&#65533;&#65533;&#65533;&#65533;&#65533;N&#65533;&#65533;&#65533;&#65533;&#65533;&#65533;&#65533;&#65533;&#65533;&#65533;&#65533;&#65533;&#65533;&#65533;&#65533;&#65533;&#65533;(8HXhx&#65533;&#65533;&#65533;&#65533;&#65533;&#65533;&#65533;&#65533;)9IYiy&#65533;&#65533;&#65533;&#65533;&#65533;&#65533;&#65533;&#65533;	*:JZjz&#65533;&#65533;&#65533;&#65533;&#65533;&#65533;&#65533;&#65533;
+;K[k{&#65533;&#65533;&#65533;&#65533;&#65533;&#65533;&#65533;&#65533;,<L\\\  !&#65533;  ,      R&#65533;&#65533;&#65533;&#65533;&#65533;&#65533;&#65533;&#65533;&#1675;&#65533;&#1980;&#65533;&#65533;&#65533;H&#65533;&#25190;&#65533;&#694;&#65533;&#65533;&#65533;L&#65533;&#65533;&#65533;&#65533;&#65533;&#65533;&#65533;&#65533;
&#65533;&#290;&#65533;L*&#65533;&#806;&#65533;	&#65533;J&#65533;&#1322;&#65533;&#65533;&#65533;j&#65533;&#1838;&#65533;&#65533;&#65533;&#65533;&#65533;&#65533;N&#65533;&#65533;&#65533;&#65533;&#65533;  !&#65533;  ,      &#65533; 	H&#65533;&#65533;&#65533;&#65533;*\&#560;&#65533;&#199;#J&#65533;H&#65533;&#65533;&#331;3j&#65533;&#561;&#65533;&#463; C&#65533;I&#65533;&#65533;&#595;&#65533;\&#626;&#65533;&#727;0c&#668;I&#65533;&#65533;&#859;8s&#65533;&#65533;&#627;&#65533;&#991;@&#65533;
J&#65533;&#65533;&#1123;H&#65533;*]&#692;&#65533;&#1255;P&#65533;J&#65533;J&#65533;&#65533;&#1387;X&#65533;j&#65533;&#693;&#65533;&#1519;`&#202;K&#65533;&#65533;&#1651;h&#1258;]&#758;&#65533;&#1783;p&#65533;&#669;K&#65533;&#65533;&#1915;P !&#65533;  ,       U&#65533;&#65533;&#65533;&#65533;&#65533;&#65533;&#65533;&#65533;&#1675;&#65533;&#1980;&#65533;&#65533;&#65533;H&#65533;&#25190;&#65533;&#65533;&#65533;&#65533;L&#65533;&#65533;&#65533;&#65533;&#65533;&#65533;&#65533;&#65533;
&#65533;&#290;&#65533;L*&#65533;&#806;&#65533;	&#65533;J&#65533;&#1322;&#65533;&#65533;&#65533;j&#65533;&#1838;&#65533;&#65533;&#65533;&#65533;&#65533;&#65533;N&#65533;&#65533;&#65533;&#65533;  !&#65533;  ,       &#65533;&#65533;&#65533;&#65533;&#65533;&#65533;&#65533;&#65533;&#1675;&#65533;&#1980;&#65533;&#65533;&#65533;H&#65533;&#25190;&#65533; !&#65533;   ,.9&#65533;   &#65533;&#65533; &#65533;&#65533;&#65533;&#65533;&#65533;&#65533;&#65533;&#65533;&#65533;w &#65533;&#65533;&#65533;&#65533;&#65533;w&#65533;&#65533;&#65533;&#65533;&#65533;&#65533;&#65533;&#65533;&#65533;&#65533;&#65533;&#65533;&#65533;&#65533;&#65533;&#65533;&#65533;&#65533;&#65533;&#65533;&#65533;&#65533;&#65533;&#65533;&#65533;&#65533;&#65533;&#65533;&#65533;&#65533;&#65533;&#65533;&#65533;&#65533;&#65533;&#65533;&#65533;&#65533;&#65533;&#65533;&#65533;&#65533;&#65533;&#65533;&#65533;&#65533;&#65533;&#65533;&#65533;&#65533;&#324;&#65533;&#177;&#65533;&#65533;&#65533;&#65533;&#65533;&#65533;&#65533;&#65533;&#65533;&#65533;&#65533;&#1108;&#1196;&#1002;&#65533;&#758;&#65533;&#65533;&#65533;&#65533;&#65533;&#65533;&#65533;&#65533;&#65533;&#65533;&#65533;&#65533;&#65533;&#65533;&#65533;&#65533;&#65533;&#65533;&#65533;&#65533;&#65533;&#65533;&#65533;&#65533;&#65533;&#235;&#65533;&#65533;&#65533;&#65533;&#65533;&#65533;&#65533;&#65533;&#65533;n&#65533;A&#65533;&#65533;S&#65533;,&#65533;E&#65533;#&#65533;/&#65533;E&#65533;"&#65533;&#560;#=&#65533;&#65533;$&#1603;&#65533;nb*gA&#65533;&#65533;0&#65533;K&#65533;)Y>&#65533;&#65533;#7&#65533;#e&#65533;d&#39907;&#919;*!&#65533;&#65533;&#33889;&#578;?&#65533;&#65533;T
&#65533;)G&#65533;O}"&#65533;&#65533;"B&#65533;U&#65533;je&#65533;&#65533;*R&#65533;&#65533;9,&#65533;&#65533;f&#1651;A&#1106;
S&#65533;&#65533;K&#65533;&#65533;&#65533;*W&#65533;&#1903;f}&#65533;"&#65533;&#65533;&#65533;&#674;(&#65533;j7&#65533;&#65533;&#65533;~&#65533;&#65533;U6&#65533;&#1932;h&#65533;&#65533;4ZeJ&#65533;'e&#65533;&#65533;&#65533;3&#65533;&#139;&#65533;&#65533;n&#65533;5&#65533;&#1845;&#65533;#N&#65533;b&#65533;&#65533;Z&#65533;e&#65533;&#1688;&#65533;&#65533;&#65533;k&#65533;&#60923;&#28039;&#65533;&#65533;&#65533;l&#65533;)&#65533;q&#65533;&#65533;&#131;&#65533;&#65533;s&#65533;&#931;Wz&#65533;Y&#65533;k&#65533;&#65533;&#65533;7&#65533;&#65533;&#65533;&#65533;"UC&#65533;R&#65533;&#65533;&#26461;&#65533;N&#65533;&#65533;&#65533;y3&#65533;{&#65533;[i&#65533;P&#65533;&#65533;&#65533;{?&#65533;&#65533;&#65533;&#65533;\&#65533;&#65533;&#65533;&#65533;w&#65533;)&#65533;S&#65533;Q&#65533;&#65533;'&#65533;&#65533;&#65533;&#65533;1&#65533;&#65533;&#65533;&#65533;h&#65533;Wl&#65533;)g&#65533;2&#65533;1(`V"*&#1558;_&#65533;&#65533;&#65533;&#65533;'&#65533;&#65533;4b&#65533;f&#65533;&#65533;&#65533;X&#65533;}-&#65533;&#65533;&#65533;a&#65533;#&#65533;&#65533;-2&#65533;&#65533;&#65533;&#65533;<&#65533;"&#65533;:&#65533;&#65533;&#65533;&#65533;L&#65533;&#65533;HU&#65533;&#65533;&#65533;&#65533;X&#65533;Sj&#65533;&#65533;~"*y&#65533;_&#65533;&#65533;&#65533;:&#65533;&#65533;e&#65533;&#65533;&>_V&#65533;&#65533;&#65533;lNI&#65533;/&#65533;  !&#65533;   ,'&#65533;&#65533; &#65533;  &#65533; H&#65533;&#65533;&#65533;&#65533;*\x&#65533;&#65533;&#65533;#J&#65533;&#65533;&#65533;a&#65533;;&#65533;d&#1832;&#65533;&#65533;&#462;7by&#65533;&#65533;&#275;.\&#626;&#65533;&#727;0WB&#65533;h&#65533;&#65533;=q&#28457;Q'&#65533;@;&#65533;&#1715;&#65533;&#1119;B&#65533;&#65533;D&#65533;t)H&#65533;cJ&#65533;*U&#65533;S&#65533;A&#65533;&#65533;&#65533;	&#65533;(Q&#65533;=&#65533;&#65533;&#65533;ztl&#1638;f&#65533;&#65533;-&#65533;&#65533;&#1709;&#1790;5&#65533;si]&#65533;&#65533;&#65533;mY&#1262;W&#65533;&#65533;&#65533;&#65533;&#65533;H&#65533;ka&#65533;&#65533;&#65533;&&#65533;x&#65533;&#65533;&#400;&#65533;"&#65533;&#65533;x&#65533;&#65533;&#662;)&#65533;&#65533;&#65533;i&#1423;&#65533;&#65533;v&#65533;&#65533;&#65533;&#65533;&#203;&#65533;9,&#65533;&#65533;&#65533;&#65533;Ae&#65533;&#65533;&#65533;G&#65533;j&#65533;2&&#65533;&#65533;&#65533;k&#1897;5#&#65533;&#65533;&#454;&#65533;az4&#65533;:&#65533;&#65533;&#65533;&#65533;&#65533;&#65533;&#65533;&#65533;&#65533;&#1137;&#65533;&#59225;&#65533;[&#65533;&#65533;5W&#65533;&#65533;<&#65533;&#65533;d&#65533;&#65533;&#65533;vL&#65533;R}&#65533;&#65533;&#239;k&#65533;&#65533;V&#65533;Y&#65533;i&#65533;&#65533;&#65533;N7&#65533;m&#65533;&#65533;&#65533;7Y&#65533;9&#65533;Zg&#65533;&#65533;]b&#497;w&#65533;Q&#65533;1h&#65533;Y&#65533;&#65533;]u&#65533;w&#65533;&#65533;&#65533;f&#65533;t&#65533;uF]s&#65533;A&#65533;Yt&#65533;m'[} &#65533;&#65533;@!=v&#65533;&#65533;&#65533;&#65533;&#65533;&#4586;1X&#65533;~&#65533;&#65533;&#65533;&#65533;"~&#65533; p&#65533;%yW&#65533;&#65533;U&#65533; &#65533;&#65533;a&#1436;k&#65533;&#65533;kX&#65533;&#65533;w&#65533;&#65533;&#65533;&#65533;&#65533;&#65533;7`p_&#65533;&#65533;&#65533;&#65533;&#65533;&#65533;&#65533;s&#65533;&#65533;7&#65533;&#65533;&#65533;^&#65533;&#65533;&#65533;g]xr&#1464;&#65533;&#65533;lZ8&#65533;RB&#1689;bf&#65533;&#65533;&#65533;:&&#65533;a&#65533;&#65533;&#65533;&#65533;&#65533;T!-&#65533;(ov&#65533;&#65533;&#1601;&#65533;&#65533;&#65533;&#65533;Vz&#65533;&#65533;&#65533;qygu &#65533;&#65533;%&#65533;&#65533;&#65533;)&#65533;b&#65533;(L&#65533;&#65533;W#&#65533;&#65533;zgh&#65533;&#65533;I&#65533;&#65533;s&#65533;$&#65533;Bux &#65533;k&#65533;&#65533;&#65533;}b8a&#65533;L&#65533;&#65533;&#65533;u&#65533;_&#65533;&#65533;&#65533;'&#65533;&#65533;&#65533;:+&#65533; &#65533;&#65533;&#2013;&#373;hj&#65533;&#65533;&#65533;	&#65533;&#65533;&#1432;!R&#942;z&#65533;&8&#65533;&#65533;&#65533;N&#65533;\xH&#65533;&#65533;&#65533;&#65533;G&&#65533;&#65533;&#65533;w&#65533;nEf6d~&#65533;}&#65533;.Y&#65533;"i&#65533;&#65533;&#65533;'&#65533;&#65533;1x&#65533;Q&#65533;&#65533;/&#65533;Y&#65533;&#65533;-&#65533;&#65533;&#65533;&#65533;&#65533;&#65533;"&#65533;&#65533;2&#65533;&#65533;&#65533;&#65533;4&#65533;&#65533;&#65533;&#65533;g&#65533;&#811;r&#65533;G&#65533;e&#65533;&#65533;.5.&#65533;9&#65533;&#65533;b&#65533;&#65533;&#65533;(&#65533;&#65533;&#65533;&#65533;q`&#65533;&#652;&#65533;&#65533;w&#65533;s&#65533;&K]&#65533;&#1338;&#65533;z&#65533;x&#65533;"]k&#65533;&#65533;&#65533;&#65533;:W&#65533;S&#65533;&#65533;&#888;N-&#65533;&#65533;4Sm0&#65533;&#65533;&#65533;}T&#65533;&#61514;&#65533;B&#65533;&#65533;&#65533;&#1823;~R&#65533;&#65533;&#65533;7&#65533;&#65533;3&#65533;;&#65533;}&#65533;&#65533;\.&#65533;&#65533;g&#1602;L&#65533;&#65533;&#65533;&#341;V&#65533; &#65533;&#65533;&#1156;&#65533;&#65533;d&#65533;&#65533;&#65533;&#65533;&#65533;o+&#65533;&#65533;&#65533;W&#65533;:&#65533;zLz&#65533;ws&#65533;-&#65533;&#65533;p&#65533;_&#65533;&#65533;&#65533;&#65533;r&#65533;&#65533;&#65533;KX1&#65533;&#65533;kjV&#65533;[&#65533;&#65533;c&#65533;jr&#65533;/S&#65533;&#65533;T&#65533;&#65533;&#65533;&#65533;~'h&#1116;&#65533;&#65533;&#65533;&#65533;C/&#65533;&#65533;X&#65533;N4t&#65533;&#65533;~W&#65533;&#65533;&#65533;^&#65533;&#65533;&#65533;vSA&#65533;6V&#65533;&#65533;&#65533;&#65533;&#65533;)&#1499;&#65533;&#65533;&#65533;Z&#65533;&#65533;E&#65533;&#65533;&#65533;ZR|&#65533;&#1300;&#65533;9Il&#65533;&#65533;v&#65533;&#65533;1&#65533; +@&#65533;&#65533;&#65533;t&#65533;&#65533;&#65533;&#65533;QzJ&#65533;&#65533;&#65533;+:&#65533;s&#65533;y&#65533;&#65533;<g&#65533;&#65533;O&#65533;&#604;X&#65533;&#65533;&#65533;^(&#65533;&#65533;&#65533;&#1464;&#65533;&#65533;&#53287;&#65533;`&#65533;&#65533;x(&#65533;(y&#65533;Iu+&#65533;(mO&#65533;S&#65533;&#65533;&#65533;F?&#65533;P&#65533;&#65533;&#65533;&#65533;&#1944;UC ZJKV&#65533;&#65533;r$&#65533;T&#65533;&#65533;[&#65533;&#65533;&#65533;8-1&#65533;e&#65533;`L&#65533;~&#65533;B&#65533;/.&#65533;F&#65533;&#65533;&#65533;&#1567;&#65533;&#65533;&#65533;B:&#65533;&#1577;&#65533;d&&#65533;I&#65533;[&#1913;&#65533;u&#65533;&#65533;9o>&#1139;&#65533;&#65533;w&#137;&#65533;&#1028;[&#65533;&#65533;f&#65533;&#65533;GRg&#65533;&#65533;&#65533;LS,&#65533;	$eF<&#65533;&#65533;E&#65533;-y,B&#65533;$&#12034;&#65533;-&#65533;+Z&#65533;&#65533;&#65533;4i&#65533;&#65533;XHjm&#65533;&#65533;@ &#65533;&#65533;PSa&#760;T(&#65533;N22&#65533;&#65533;x&#65533;3&#65533;&#65533;&#65533;&#65533;&#65533;&#1818; %X&#65533;[&#65533;')&#65533;&#65533;$V&#65533;p&#65533;	w&#65533;B&#65533;3&#65533;&#291;tz&#65533;&#65533;&#65533;&#65533;&#65533;r%&#898;&#65533;Iy&#65533;&#65533;&#65533;&#65533;y&#65533;3nI#
 &#65533;&#65533;9n&#65533;&#65533;&#65533;bN&#148;W&#65533;&#65533;-&#65533;Y1&#65533;^&#65533;&#65533;$D]&#65533;E ML[&#65533;h&#65533;s&#65533;&#65533;&#65533;V&#65533;&#65533;&#65533;y&#65533;I&#65533;w&#65533;&#65533;&#65533;
&#65533;&#65533;&#65533;&#65533;&#65533;&#65533;HH&#65533;&#65533;&#65533;u&#65533;&#65533;&#65533;&#65533;T:`&#65533;[W&#65533;&#65533;v&#65533;&#65533;&#65533;&#65533;&#65533;g85&#65533;R}&#65533;75&#65533;A&#65533;{&#65533;&#65533;&#1385;&#1921;&#65533;S&#65533;*V&#65533;&#647;&#65533;j&#1387;{HU&#65533;&#1392;&#65533;U&#65533;|@&#65533;X&#634;&#1460;&#65533;&#65533;&#65533;l}kZ&#65533;&#65533;V&#65533;&#65533;5l&#65533;k]&#65533;&#65533;W&#65533;&#65533;&#65533;&#65533;&#65533;&#65533;`K&#65533;&#65533;&#65533;&#65533;&#347;i&#65533;nX?&#65533;zul"$Y&#65533;:&#65533;&#65533;}&#65533;d&#65533;&#65533;rV&#65533;&#65533;&#65533;e[X&#65533;j&#65533;&#65533;&#65533;5-hkZ&#1362;&#65533;&#65533;&#65533;=meg&#65533;&#65533;&#65533;&#65533;&#65533;V&#65533;&#65533;&#65533;il'&#65533;m6&#65533;&#65533;&#65533;&#65533;iW;Z&#65533;J&#65533;&#65533;&#65533;m&#65533;&#65533;&#65533;&#1738;V&#65533;&#65533;.q[&#65533;&#65533;&#65533;v&#65533;pp&#65533;&#65533;&#65533;]&#65533;nw&#65533;&#65533;--_=&#65533;*&#65533;/@&#65533;lf7{\&#65533;Rv&#65533;&#65533;&#65533;&#65533;g&#65533;&#65533;&#65533;&#1525;|mol&#65533;[_&#65533;J&#65533;&#65533;&#65533;0r&#65533;;&#65533;&#65533;&#65533;&#65533;&#65533;&#65533;&#65533;&#65533;d&#65533;`&#65533;&#65533;&#65533;&#65533;e&#65533;&#1028;S&#65533;&#65533;&#65533;U&#65533;&#65533;6&#65533;&#65533;&#65533;%0&#65533;K&#65533;&#65533;&#151;&#65533;&#65533;&#1390;eQ&#65533;b&#65533;f&#65533;&#65533;&#65533;upd&#619;&#65533;&#2014;&#65533;&#65533;&#65533;&#65533;Cx&#65533;&#65533;"4a&#65533;&#65533;&#65533;&#65533;#&#65533;^&#65533;w&#65533;FDl&#65533;&#65533;*&#65533;&#65533;K&#65533;&#65533;y&#65533;a&#65533;&#65533;&#65533;&#65533;&#65533;&#65533;&#65533;sb&#65533;&#65533;X&#65533;&#65533;]&#65533;j&#65533;+b&#65533;Jw&#65533;4&#65533;&#65533;`&#65533;&#65533;&#65533;&#65533;&#65533;&#65533;<2e&#65533;c"s&#65533;F(B&#65533;&#65533;&#65533;&#65533;X&#65533;&#65533;0&#65533;&#65533;&#65533;s&#65533;&#65533;a&#65533;qx?\\&#65533;&#65533;&#461;.&#65533;&#65533;}f&#759;&#65533;.pp&#65533;{&#65533;&#65533;&#65533;&#65533;o.^&#65533;&#65533;Z!&#65533;&#65533;f&#65533;&#65533;&#771;&#65533;&#65533;F&#65533;l&#65533;I&#65533;&#65533;>(&#65533;&#1299;&#65533;"^H&#65533;;t&#65533;&#413;]&#65533;&#65533;k&#65533;V&#65533;^&#65533;1&#65533;YL&#65533;&#65533;W&#65533;&#65533;&#65533;dw&#65533;&#65533;s&#65533;&#65533;&#65533;&#65533;&#65533;&#65533;(3X&#65533;&#65533;5&#65533;&#65533;&#65533;&#65533;DA&#65533;&#65533;&#65533;&#65533;&#65533;&#65533;/&#65533;&#65533;&#65533;,~'&#65533;&#65533;&#65533;&#65533;y&#65533;&#65533;&#65533;,}&#65533;\&#65533;&#65533;&#65533;&#406;/&#65533;&#65533;&#65533;&#65533;X&#548;&#65533;r&#65533;y&#65533;]&#65533;&#65533;&#65533;:&#65533;&#65533;&#65533;&#65533;T&#65533;&#65533;zE&#65533;N&#65533;&#65533;B&#65533;+8&#65533;-&#434;&#65533;e[&#65533;Lg&#65533;&#65533;&#65533;&#65533;&#65533;&#65533;ue,l2&#65533;{&#65533;j&#65533;&#65533;&#65533;&#65533;]&#65533;>'&#65533;&#65533;}&#65533;w&#65533;	.&#65533;&#65533;u&#65533;&#65533;&#65533;s&#65533;&#65533;_&#65533;x&#65533;ev&#65533;&#65533;&#65533;&#65533;&#1686;&#65533;&#65533;&#65533;8F6&#621;i4&#65533;&#65533;]y&#65533;&#65533;&#853;&#65533;p&#65533;B{x/&#65533;&#65533;&#65533;i&#818;&#65533;&#65533;&#65533;x&#65533;&#65533;&#65533;&#65533;&#65533;&#65533;&#65533;/6&#65533;&#65533;	p&#65533;&#65533;7&#65533;M&#65533;z&#1615;bc&#65533;&#65533;&#65533;G&#65533;4&#65533;&#715;&#65533;=&#65533;&#65533;W&#65533;&#65533;vr,&#65533;&#65533;&#65533;&#65533;&#65533;&#65533;&#65533;&#65533;&#65533;&#65533;&#1526;&#65533;&#65533;&#65533;r	/&#65533;&#347;&#65533;&#65533;&#65533;&#65533;&#65533;IS&#65533;&#1942;&#65533;&#65533;&#65533;&#65533;~&#65533;&#65533;&#65533;&#65533;+&#65533;&#65533;8&#65533;&#65533;&#65533;V&#20191;&#65533;0&#65533;_]mW&#65533;&#65533;@&#65533;=&#65533;<d&#65533;&#65533;&#65533;&#65533;N>&#65533;&#65533;O&#65533;&#65533;Z&#65533;F^~&#65533;&#65533;&#65533;&#65533;/&#65533;&#65533;&#65533;&#65533;&#65533;&#65533;-&#65533;&#65533;C&#65533;&|&#65533;&#65533;&#65533;&#65533;&#65533;4&#65533;&#65533;_&#65533;&#65533;)&#65533;&#65533;&#65533;&#65533;&#65533;C&&#65533;w&#65533;&#65533;&#65533;C>&#65533;&#65533;&#65533;p&#65533;.}&#65533;&#65533;&#65533;&#65533;&#65533;ga&#65533;&#65533;x&#65533;}&#65533;&#65533;&#65533;W}&#65533;&#65533;{v<&#65533;s&#65533;&#65533;w&#65533;}G&#65533;b&#65533;~&#65533;7&#65533;|&#65533;y&#65533;G}	&#65533;`&#65533;d&#65533;awq&#65533;G&#65533;&#65533;wg&#65533;&#65533;&#65533;0&#65533;}m&#65533;&#65533;&#65533;&#65533;{&#65533;C{'&#65533;4X&#65533; &#65533;}&#65533;g|&#65533;&#65533;&#65533;&#65533;&#65533;xEx|'&#65533;}f&#65533;|&#807;&#65533;&#65533;&#65533;B&#65533;&#65533;x&#65533;&#65533;g&#65533;.&#65533;p%}&#65533;Wz&#65533;&#65533;Q&#65533;&#65533;s+&#65533;&#65533;&#65533;&#439;&#65533;x&#65533;j(gI&#65533;}k&#65533;l|+&#65533;zO&#65533;&#65533;&#65533;&#65533;&#65533;~&#65533;&#65533;K&#65533;&#65533;&#65533;g&#65533;&#65533;&#1479;{&#65533;]&#65533;&#65533;a~&#65533;v&#65533;xTx&#65533;.&#65533;&#65533;&#65533;&#65533;&#65533;&#65533;B&#65533;r&#65533;3&#65533;&#65533;&#65533;X&#65533;&#65533;W&#983;&#65533;&#65533;&#65533;X&#65533;&#65533;H&#65533;&#65533;&#1351;&#65533;;bh%a&#450;&#65533;&#65533;&#65533;&#65533;(&#65533;&#65533;&#65533;~&#65533;&#517;&#65533;&#65533;&#65533;	&#65533;|?&#65533;wh&#65533;&#65533;&#65533;&#65533;&#65533;&#65533;&#65533;Hx&#65533;s&#65533;&#65533;&#65533;&#919;&#65533;C&#65533;{&#65533;&#65533;&#65533;x&#65533;mH&#65533;&#65533;&#65533;&#65533;~&#1539;&#65533;&#65533;&#65533;&#65533;&#65533;|&#1128;&#65533;x&#65533;Wh&#65533;&#311;`&#65533;%?&#65533;#&#65533;&#65533;}&#65533;8|&#65533;h&#65533;&#65533;'&#65533;&#65533;h&#65533;&#65533;v&#65533;&#65533;y&#65533;X&#65533;-X&#65533;&#65533;&#65533;~w|m&#1541;6&#65533;|&#65533;&#65533;XQ5N&#513;%[&#65533;&#65533;&#386;&#65533;&#65533;&#65533;&#65533;&#65533;6&#65533;9&#65533;&#65533;&#65533;&#65533;&#65533;&#65533;n8&#65533;&#65533;&#65533;&#65533;&#65533;&#65533;&#1704;&#65533;&#65533;&#65533;&#65533;&#65533;&#1549;&#65533;&#65533;&#371;&#65533;m&#65533;&#65533;&#65533;]K&#65533;&#1463;&#65533;KXaM&#65533;Va&#65533;f`MPa &#65533;}&#65533;vh&#65533;&#65533;&#65533;%X&#65533;h&#65533;&#65533;&#65533;&#65533;&#449;&#65533;W&#65533;&#65533;8YAg&#65533;&#65533;k&#65533;&#65533;aSR&#65533;&#1975;c&#65533;&#1429;&#65533;8&#65533;&#65533;c&#65533;hPV&#65533;&#65533;|&#65533;H&#65533;j	&#65533;&#65533;&#532;&#65533;&#65533;&#598;g&#65533;&#65533;&&#65533;&#65533;x`8`d&#65533;a9&#65533;&#65533;r&#65533;&#65533;h&#65533;&#65533;&#29249;&n&#65533;z&#65533;M&#65533;]Mf&#65533;&#65533;(&#65533;C&#65533;&#65533;&#65533;&#65533;&#65533;X|i&#65533;&#65533;&#65533;&#65533;&#65533;8_&#65533;i&#65533;&#65533;&#65533;Eua&#65533;Od&#65533;&#65533;m:&#65533;&#65533;=)&#65533;G&#65533;`E``TI&#65533;>q&#65533;&#65533;&#65533;&#65533;w&#65533;&#65533;&#29290;f&#65533;I&#65533;&#65533;&#65533;H&#65533;&#65533;&#65533;&#65533;X&#65533;M&#593;"&#1537;&#65533;)hN&#65533;]&#65533;k&#65533;&#65533;1&#65533;{&h&#825;&#65533;&#65533;'&#65533;PF&#65533;&#65533;&#65533;#`&#65533;qfc&#65533;	&#65533;&#65533;&#65533;	#&#65533;|X&#65533;&#65533;&#888;"&#65533;|&#65533;&#65533;&#65533;&#65533;m&#65533;]v"&#18898;&#65533;v&#65533;&#65533;&#65533;&#65533;&#65533;&#65533;&#65533;&#413;<PacIm&#65533;&#65533;mi&#65533;k&#65533;&#65533;&#65533;&#65533;&#65533;&#65533;j&#65533;8&#65533;HI}&#65533;h&#65533;&#65533;&#1558;&#65533;Y&#65533;&#65533;!'!&#65533;&#1628;M&#65533;8&#65533;j"*&#65533;Kv&#65533;&#65533;&#65533;6&#65533;&#418;&#65533;X&#65533;i8&#65533;&#65533;&#65533;7}&#65533;&#65533;nH&#65533; &#65533;&#65533;&#65533;g&#65533;&#65533;i`y&#65533;&#65533;&#65533;A:&#65533;%Q&#65533;&#65533;	&#65533;I:d&#65533;I&#65533;q&#65533;f-
&#65533;&#65533;X&#65533;S&#65533;&#65533;&#65533;iy&#65533;G&#65533;	&#65533;$&#527;&#9733;O&#65533;&#65533;&#65533;x|*j&#65533;&#1989;h&#65533;&#65533;u&#65533;2&#65533;&#65533;x&#65533;7&#65533;&#65533;	J&#65533;&#65533;{&#65533;&#65533;&#65533;8
}&#65533;&#65533;&#65533;&#65533;i&#65533;J&#65533;&#65533;&#65533;&#65533;&#65533;bE9&#65533;&#65533;S{p&#65533;hx&#65533;&#65533;&#65533;&#65533;&#65533;&#65533;h&#65533;&#65533;9&#65533;&#65533;&#65533;&#65533;y&#65533;GY&#65533;6
~ &#65533;&#65533;m&#65533;JY&#65533;b&#65533;_&#617;hy&#65533;1&#65533;!~I&#65533;&#37770;g&#65533;&#65533;&#1576;&#65533;&#65533;&#65533;Z&#65533;M8a&#65533;&#65533;&#65533;5I&#65533;&#65533;*&#65533;h&#37531;8&#65533;&#65533;9&#65533;&#65533;)&#65533;&#65533;W&#65533;&#65533;&#65533;La~m&#65533;!&#35581;&#1642;&#65533;&#65533;&#65533;&#65533;&#65533;&#65533;&#65533;&#65533;@&#553;MX&#65533;<j&#65533;@&#33079;&#65533;&#65533;J~\*&#65533;&#65533;&#65533;&#65533;?i`&#65533;&#65533;>&#65533;&#65533;s&#65533;&#65533;t&#65533;&#65533;&#65533;&#65533;&#65533;:&#65533;&#65533;*&#65533;&#1140;&#65533;&#65533;&#65533;&#65533;&#65533;&#65533;&#1711;&#65533;&#65533;&#65533;&#65533;&#65533;&#65533;Q&#65533;P&#65533;&#65533;
&#65533;
&#65533;cf	hQ&#65533;&#65533;f	&#65533;+g&#65533;&#65533;{&#65533;&#752;&#65533;&#65533;&#65533;&#65533;&#65533;&#433; &#65533;&#65533;&#65533;W&#65533;&#65533;|`=&#65533; &#801;&#65533;
&#65533;.&#752;Z&#65533;	K&#65533;&#65533;j&#65533;&#65533;&#65533;&#65533;Qf&#65533;&#65533;&#65533;&#1779;&#65533;&#65533;@&#65533;;&#65533;&#1766;&#65533;8{&#65533;J&#65533;&#65533;E&#65533;&#65533;'&#65533;&#65533;4&#65533;|&#65533;&#65533;&#65533;f&#65533;V[&#65533;tv`U&#65533;&#65533;~`&#65533;r&#435;C&#65533;a&#65533;&#65533;E[&#65533;A&#757;c&#1781;hk&#65533;&#65533;&#65533;`&#65533;i&#1776;m+g%kk+g&#65533;@N&#65533;@&#65533;&#65533;&#65533;jK&#65533;pk&#65533;&#65533; &#65533;7H&#65533;&#65533;&#65533;&#65533;h;&#65533;h&#65533;&#65533;&#65533;&#65533;q&#65533;p&#48576;[&#65533;dK&#65533;&#65533;+&#65533;&#65533;&#65533;j&#65533;fk&#65533;j&#65533;;&#65533;&#65533;&#65533;&#65533;&#1457;&#65533;&#65533;1Yu&#1461;KV&#65533;&#65533;[&#65533;[g[[&#65533;&#65533;&#1461;[&#65533;&#1654;&#65533;&#65533;+&#65533;&#65533;&#65533;&#65533;&#65533;&#65533;&#65533;j&#763;&#65533;&#65533;&#65533;&#65533;&#65533;&#65533;&#65533;&#762;&#65533;&#65533;&#65533;&#65533;&#65533;j&#65533;;&#65533;&#65533;[&#65533;&#65533;&#65533;m&#65533;&#48889;{&#65533;&#65533;'&#65533;&#65533;[&#65533;p&#65533;esx&#65533;=vj&#65533;&#1789;&#65533;&#65533;&#65533;c&#65533;vj&#65533;K&#65533;&#1931;m&#65533;c&#65533;;&#65533;&#4862;&#17150;&#65533;&#65533;&#61179;&#65533;k&#65533;&#65533;&#65533;&#65533;&#65533;;&#65533;&#65533;&#766;&#65533;q&#65533;+&#65533;&#65533;K&#65533;&#65533;k&#65533;&#65533;&#767;&#65533;k&#65533;&#65533;[&#65533;&#65533;&#65533;jMf&#65533;&#65533;&#65533;&#65533;K&#65533;&#65533;&#65533;XEj<&#1835;&#65533;&#65533;&#65533;&#65533;&#65533;&#65533;&#539;&#65533;1&#65533;&#65533;&#65533;&#65533;&#65533;&#189;K&#65533;&#65533;&#1790;&#65533;&#65533;'q&#1947;g#&#65533;&#65533;&#1781;y&#65533;&#65533;&#65533;+&#65533;&#65533;[&#65533;2&#1854;'&#1813;	&#65533;&#65533;&#65533;&#65533;c&#18878;&#65533;&#65533;, X&#65533;.J&#65533;&#65533;&#65533;&#65533;L&#65533;&#65533;&#2043;&#65533;&#65533;&#65533;&#65533;&#65533;{&#65533;V&#65533;&#65533;&#65533;&#65533;[&#65533; &#65533;&#65533;X&#65533;&#65533;Ml&#65533;L&#65533;&#65533;&#65533;&#65533;&#65533;&#65533;&#65533;&#65533;P&#65533;Q&#65533;&#65533;F&#65533;gP\&#65533;&#65533;&#65533;&#65533;+1&#65533;@&#65533;k&#65533;&#65533;?&#65533;&#65533;g&#65533;jh<&#65533;.&#65533;&#65533;U&#65533;&#65533;&#65533;+&#65533;^<&#65533;&#65533;&#65533;&#65533; ,&#65533;&#65533;{&#65533;&#65533;&#453;&#65533;&#65533;e,&#65533;&#65533;&#65533;&#65533;z&#831;&#65533;i&#65533;r\&#65533;G&#65533;(&#65533;&#65533;8&#65533;&#65533;e\&#665;l&#65533;<&#65533;&#490;&#65533;&#491;&#65533;&#686;&#65533;&#65533;q&#65533;&#65533;|&#65533;&#65533;m&#65533;kl&#756;<&#65533;W&#65533;&#65533;K&&#65533;&#65533;&#65533;&#65533;&#65533;[&#65533;&#65533;q&#65533;x&#65533;&#65533;&#65533;}&#65533;&#743;&#65533;&#760;&#65533;&#65533;P|&#65533;&#65533;&#490;|&#65533;p&#65533;&#65533;&#65533;&#65533;&#65533;{&#65533;&#65533;&#65533;}&#50537;L&#65533;P&#65533;&#65533;&#65533;&#65533;L&#65533;&#65533;&#65533;&#679;&#65533;&#65533;&#65533;&#53097;&#65533;&#65533;&#1212;&#65533;&#65533;&#65533;&#65533;k,&#65533;&#65533;\&#878;&#65533;&#65533;&#65533;&#65533;&#65533;&#65533;&#65533;<&#65533;&#65533;&#65533;&#65533;&#65533;&#65533;&#65533;&#65533;&#65533;&#65533;Y&#65533;&#65533;&#65533;[&#65533;p&#65533;&#65533;&#65533;#&#65533;&#65533;<&#379;&#65533;&#65533;&#65533;L&#65533;&#65533;&#65533;&#65533;&#65533;&#65533;&#65533;-&#65533;&#65533;|&#65533;&#65533;,&#65533;W&#65533;&#65533;7&#65533;&#65533;&#65533;,j&#65533;B~&#65533; &#65533;&#65533;&#870;&#65533;&#65533;]&#65533;&#65533;&#65533;&#65533;&#65533;l&#65533;&#65533;&#65533;&#65533;=&#889;<&#65533;]&#65533;0&#65533;&#1132;&#704;&#65533;&#65533;/=&#65533;&#65533;HS&#65533;{&#65533;&#65533;&#65533;&#65533;&#65533;&#65533;&#65533;&#65533;&#65533;&#65533;2m&#65533;M&#65533;&#65533;&#65533;&#65533;W&#65533;&#1395;l&#349;&#65533;&#65533;&#65533;<&#65533;&#65533;&#65533;!H&#65533;&#65533;I]&#664;&#65533;&#65533;&#65533;&#65533;@&#65533;&#65533;R&#65533;&#65533;k&#65533;&#65533;&#65533;&#65533;&#65533;&#65533;r&#65533;&#65533;S&#65533;&#65533;&#65533;+&#65533;Q<&#65533;&#65533;{&#300;&#146;&#65533;"&#65533;&#65533;&#65533;U&#65533;&#877;&#65533;&#65533;+m&#65533;x&#65533;&#65533;x=&#65533;P&#65533;&#65533;.&#1607;}&#1224;}&#65533;_&#1452;&#65533;&#65533;&#65533;q&#65533;g}&#65533;&#65533;&#65533;&#65533;<&#65533;&#65533;&#65533;+&#1159;]&#1548;&#65533;V&#1261;L&#65533;N&#65533;&#1123;&#65533;&#65533;<&#65533;&#65533;&#65533;&#65533;p&#65533; B&#65533;&#65533;&#1269;~&#65533;&#65533;j&#65533;&#654;&#65533;M&#65533;]&#1134;}&#65533;-&#65533;&#65533;=&#65533;M&#65533;&#65533;&#65533;A&#65533;&#1619;A&#65533;z&#65533;&#1151;&#65533;&#65533;&#1516;&#1338;&#65533;&#1192;&#65533;&#65533;&#65533;&#65533;m&#65533;X&#65533;&#65533;&#65533;]&#1809;=&#408;&#65533;&#65533;&#65533;|&#65533;a&#65533;q&#65533;vMy|&#65533;X&#65533;&#65533;}&#65533;&#65533;&#65533;&#1679;&#65533;&#65533;&#65533;&#1968;m&#1265;&#65533;q&#65533;&#65533;{&#882;|&#65533;G&#65533;#&#1165;&#65533;}&#934;M&#65533;&#65533;]&#65533;&#65533;&#65533;&#65533;&#65533;&#65533;,&#1967;&#65533;&#65533;r&#65533;&#65533;&#65533;&#65533;&#65533;&#65533;=&#65533;&#65533;;&#65533;w&#65533;&#927;=&#65533;&#65533;]&#65533;&&#65533;&#65533;O=&#65533;&#65533;=&#65533;-&#65533;N&#65533;&#65533;&#1210;&#65533;&#65533;}&#65533;(&#65533;&#65533;&#65533;-&#65533;[&#1917;n"&#65533;&#65533;&#65533;"N&#65533;}&#65533;4&#65533;&#65533;&#65533;&#65533;&#65533;#&#65533;&#65533;FN&#874;&#65533;&#65533;t&#65533;&#65533;&#65533;l&#65533;&#65533;&#65533;>&#65533;&#65533; &#65533;&#1467;&#65533;&#65533;/&#65533;&#65533;&#65533;f&#65533;=m&#650;m&#65533;I&#65533;&#65533;&#65533;&#65533;&#700;&#65533;Rn&#65533;j&#65533;&#65533;D.&#1050;&#65533;D&#65533;&#65533;&#65533;`&#65533;&#65533;Y&#65533;&#65533;~&#65533;&#65533;&#65533;&#65533;L&#65533;i&#65533;M&#65533;&#804;&#65533;o&#65533;@&#65533;&#65533;F&#65533;&#65533;&#65533;D&#65533;&#65533;&#65533;^&#65533;^&#65533;5&#65533;g&#65533;<m&#65533;]&#65533;.&#65533;X=&#65533;&#65533;&#65533;&#65533;&#65533;&#65533;PN&#65533;&#65533;P7&#65533;-!&#65533;&#65533;&#65533;&#65533;&#1996;&#65533;&#65533;&#65533;&#4366;&#65533;Y^&#65533;&#65533;&#65533;&#65533;6N&#65533;Y&#65533;&#65533;-&#65533;&#65533;}j?&#65533;N&#65533;&#65533;&#46750;&#65533;r&#65533;&#65533;&#65533;&#65533;
&#65533;/&#65533;&#65533;&#65533;&#65533;]&#65533;<&#65533;&#65533;.&#65533;>&#65533;&#65533;&#65533;&#65533;&#65533;1&#65533;G~&#65533;}&#65533;&#65533;@}&#65533;&#65533;&#65533;&#65533;1&#65533;&#1717;&#65533;&#65533;N&#65533;-&#2019;&#65533;[&#65533;&#65533;&#65533;pa&#65533;&#65533;=&#65533;_&#65533;[m&#740;>&#65533;P&#65533;&#65533;&#65533;&#65533;&#65533;n^&#748;>&#12270;&#65533;&#65533;&#65533;^|&#65533;&#65533;&#65533;-&#65533;&#65533;&#65533;&#65533;&#65533;&#65533;m&#65533;&#65533;&#65533;&#65533;h&#65533;&#65533;&#65533;^&#1981;&#65533;&#65533;&#65533;&#65533;=N&#65533;&#65533;&#65533;n}&#65533;&#65533;&#65533;&#65533;&#65533;d&#65533; &#65533;&#65533;Ol&#65533;g~&#65533;c&#65533;&#65533;&#65533;&#65533;L&#65533;&#1783;.&#65533;&#65533;&#65533;&#65533;`&#65533;o&#65533;K&#65533;&#65533;&#65533;&#65533;&#65533;&#65533;l&#65533;&#65533;&#65533;&#65533;&#65533;^&#65533; &#65533;&#65533;m&#65533;~&#65533;o&#65533;q&#65533;&#65533;D&#65533;&#65533;@&#65533;n}&#65533;j&#65533;&#65533;l&#65533;&#65533;n&#65533;&#65533;&#65533;&#65533;&#48796;&#65533;B&#65533;3&#65533;o&#65533;&#65533;z&#65533;&#65533;|?&#65533;-l&#206;&#65533;&#20786;&#65533;&d&#65533;&#65533;&#65533;&#65533;&#65533;&#65533;]&#65533;&#65533;&#65533;&#65533;&#65533;&#65533;B&#65533;!h{e]&#1930;&#65533;&#65533;o&#65533;{&#65533;f.~&#65533;&#65533;&#65533;[M&#65533;9E&#946;&#65533;&#65533;&#65533;&#65533;&#65533;&#65533;lF&#65533;&#65533;>&#65533;&#65533;E&#65533;&#65533;t&#65533;I&#65533;&&#1309;&#65533;&#65533;&#65533;&#65533;&#65533;,&#65533;&#65533;&#65533;2&#65533;&#65533;&#65533;=0a&#65533;=T&#65533;c&#65533;&#65533;&#543;&#65533;y&#65533;&#65533;L&#1159;&#65533;&#65533;&#65533;&#65533;&#65533;?&#65533;&#1327;&#65533;+&#65533;&#65533;,&#65533;&#65533;&#65533;&#1027;&#65533;&#65533;&#65533;_&#65533;&#65533;&#65533;&#65533;V&#1029;&#65533;c&#65533;~A&#65533;='&#65533;&#65533;&#65533;&#65533;&#65533;&#65533;&#65533;&#65533;&#65533;&#65533;B&#65533;n&#65533;&#65533;&#65533;&#65533;/&#65533;&#65533;&#65533;r1&#1463;&#65533;&#65533;&#65533;&#65533;&#65533;&#65533;&#65533;&#65533;/&#65533;BT&#65533;&#65533;j&#65533;&#65533;&#65533;&#65533;&#65533;&#65533;J&#65533;&#65533;&#65533;|&#65533;&#65533;sh&#65533;	&#65533;&#65533;&#65533;&#65533;&#65533;&#65533;&#65533;n&#65533;&#65533;%&#65533;&#65533;*j&#65533;&#65533;&#65533;&#65533;&#65533;&#65533;&#65533;&#65533;&#65533;$5v&#65533;S&#65533;&#65533;&#65533;&#65533;&#65533;&#65533;&#65533;&#65533;&#65533;&#65533;D&#65533;d&#65533;L&#65533;&#65533;&#65533;&#65533;&#65533;&#65533;&#65533;6&#65533;&#65533;&#65533;&#65533;&#65533;&#65533;&#65533;&#65533;&#65533;&#65533;&#65533;aHd&#65533;&#65533;&#65533;&#65533;&#65533;&#65533;&#65533;&#65533;&#65533;F&#65533;&#65533;&#65533;q&#65533;&#65533;&#65533;&#65533;&#65533;&#65533;&#65533;4&#65533;&#65533;&#65533;&#65533;&#65533;&#65533;&#65533;&#65533;&#65533;&#832;&#65533;v&#65533;&#65533;&#65533;&#65533;&#65533;&#65533;&#65533;&#65533;&#65533;T&#65533;j&#65533;&#65533;&#65533;&#65533;&#65533;&#65533;&#65533;{&#65533;J&#65533;0&#65533;S&#65533;&#65533;&#65533;&#65533;&#65533;&#65533;&#65533;&#65533;T&#65533;n&#209;&#65533;&#65533;&#65533;&#65533;&#65533;&#65533;_&#65533;&#65533;?$n&#65533;X&#65533;&#65533;&#65533;&#65533;&#65533;&#65533;&#65533;?&#65533;&#65533;'&#65533;x&#65533;&#65533;&#65533;&#65533;&#65533;&#65533;&#65533;&#65533;P &#65533;&#65533;	&#65533;&#65533;&#65533;&#65533;&#65533;&#65533;O&#65533;l&#65533;n&#65533;&#65533;&#65533;&#65533;&#65533;&#65533;&#65533;?&#65533;r&#65533;&#832;=&#65533;&#65533;&#65533;D&&#65533;&#65533;&#65533;&#65533;&#65533;&#65533;&#65533;&#65533;&#65533;&#65533;&#65533;eO.1}&#65533;&#65533;&#65533;&#65533;&#65533;&#65533;?&#65533;u&#65533;$&#65533;;{&#65533;D|&#65533;&#65533;&#65533;&#65533;&#65533;]&#65533;&#65533;&#65533;&#65533;&#65533;)i1&#65533;&#65533;&#65533;&#65533;&#65533;&#65533;&#65533;&#65533;{&#65533;R&#65533;&#1892;&#65533;HG&#65533;&#65533;&#65533;&#65533;&#65533;&#65533;`o&#65533;&#65533;&#65533;&#65533;&#65533;&#65533;&#65533;&#65533;&#65533;/&#65533;!?3&#65533;&#1999;&#65533;k&#65533;&#65533;p&#65533;&#65533;,&#65533;&#65533;&#65533;&#65533;&#65533;<&#65533;*}&#65533;&#65533;&#65533;&#65533;&#65533;G&#65533;Quq&#65533;&#65533;&#65533;&#65533;;f&#1460;&#65533;&#65533;;V&#65533;c>&#65533;p&#65533;&#65533;&#65533;&#65533;q&#65533;m&#909;mNC&#65533;&#65533;!&#65533;&#65533;&#65533;&#65533;&#65533;&#65533;&#65533;&#65533;&#65533;m&#65533;gm&#65533;~&#65533;&#65533;&#65533;&#65533;&#65533;&#65533;&#65533; !&#65533;   ,"c&#65533; &#65533;  &#65533; H&#65533;&#65533;&#65533;&#65533;*\&#65533;&#65533;&#199;w&#65533;D&#65533;&#65533;&#65533;&#65533;&#331;x&#65533;T&#65533;G&#65533;&#65533;@&#65533;&#65533;&#65533;&#65533;&#65533;I&#65533;?&#65533;&#65533;X&#65533;%&#395;!:l&#560;&#65533;&#859;8s&#65533;D&#65533;&#594;&#65533;&#65533;%$&#65533;h&#65533;<F&#65533;B&#65533;&#65533;&#65533;P&#65533;N&#65533;Uj&#65533;&#65533;&#1256;O&#65533;j&#65533;&#65533;&#65533;&#65533;Q&#65533;a>&#65533;I&#65533;&#65533;&#903;&#65533;r&#65533;&#65533;&#65533;&#65533;&#1197;J&#65533;&#65533;&#1882;T(U&#65533;o&#65533;&#65533;&#65533;&#65533;&#65533;&#1913;&#65533;&#65533;r&#65533;&#65533;U&#65533;K&#65533;3&#65533;*&#65533;I&#65533;&#65533;S&#65533;}&#65533;&#65533;&#65533;&#65533;m&#65533;m+&#65533;&#65533;&#65533;9of&#979;As&#65533;&#65533;wog&#65533;T&#65533;65Z&#65533;&#65533;&#65533;&#65533;3&#65533;uKW&#65533;&#65533;&#1719;Ao&#65533;z6f@&#65533;&#65533;&#65533;&#65533;&#65533;p&#1121;)K&#65533;&#65533;U#&#65533;j&#65533;&#65533;&#65533;[&#65533;h&#65533;&#65533;&#65533;W&#65533;}}&#65533;&#65533;&#14645;#&#65533;&#65533;&#65533;={&#65533;&#2022;O&#65533;&#65533;&#65533;&#65533;&#65533;&#555;&#65533;,&#65533;&#65533;w&#65533;&#65533;&#65533;C&n&#65533;&#65533;&#65533;&#65533;Qq&#65533;&#65533;&#65533;Z{&#65533;&#65533;\q&#65533;&#65533;p&#65533;w^}O}&#65533;y&#65533;IX&#1860;&#65533;=&#1567;|u &#65533;fToHah[b&#65533;&#65533;y&#65533;&#65533;\&#65533;&#65533;&#65533;&#65533;&#65533;1w&#65533;~1&#65533;&#65533;_Q{&#65533;&#65533;Q&#65533;&#65533;)&#13432;&#1912;U&#65533;&#65533;&#65533;!iJ&#65533;8&#65533;&#65533;m&#65533;&#65533;xT&#65533;&#65533;&#1808;vf&#65533;&#65533;,f&#65533;&#65533;&#65533;>^i&#65533;&#65533;&#65533;&#65533;#&#65533;&#65533;i&#1873;3"&#65533;&#65533;&#65533;&#65533;&#65533;&#65533;V&#65533;&#65533;X%&#65533;T&#65533;8&#65533;&#65533;]&#65533;W&#65533;M&#65533;&#65533;yS&#65533;wh&#65533;p&#65533;g&#65533;&#65533;&#65533;j(&#65533;&#65533;&#65533;(&#65533;o&#1977;a&#65533;&#65533;&#65533;e&#65533;D&#65533;&#65533;!&#65533;&#65533;&#65533;&#520;8Azi&#65533;6>H&#65533;&#65533;&#65533;&#65533;y[&#65533;hF&#65533;&#65533;&#65533;&#65533;z&&#65533;&#65533;&)&#65533;6&#65533;**&#65533;&#65533;&&#65533;}wy&#954;&#65533;&#65533;&#65533;&#65533;&#65533;V&#65533;Q&#65533;f*YNjq&#65533;&#65533;&#65533;&#65533;a&#65533;)!&#65533;1e&#65533;e&#65533;q&#65533;b&#65533;&#19115;&#65533;&#65533;&#65533;&#65533;W&#65533;Rx&#65533;F&#65533;&#41016;&#65533;&#65533;&#65533;R&#65533;I&#65533;&#65533;y&#65533;Q&#65533;T&#65533;y &#65533;&#65533;}&#65533;h&#65533;d&#65533;[`&#65533;q&#65533;&#65533;2&#65533;
&#65533;HRa&#65533;&#65533;&#65533;&#65533;1Q#O&#1777;&#65533;"&#65533;0&#65533;&#1222;|f&#65533;C|'&#65533;J{&#65533;&#65533;&#65533;n,&#65533;&#65533;&#65533;&#65533;&#65533;'{4 @&#65533;&#65533;&#65533;&#1066;&#65533;&#65533;&#65533;&#65533;J&#65533;&#65533;&#65533;C7\&#65533;o&#65533;j&#65533;k&#65533;h.T&#1163;Y&#65533;&#65533;&#65533;&#65533;G6&#65533;&#65533;b&#65533;&#65533;C&#65533;&#65533;&#65533;$&#65533;&#65533;&#65533;&#1721;&#65533;&#65533;&#65533;&#1540;5Y&#65533;&#65533;&#65533;&#65533;&#65533;&#65533;Eg&#65533;&#65533;&&#65533;&#65533;]+&#1712;gN	&#65533;v&#65533;n;&#65533;4&#65533;p&#65533;}&#65533;&#65533;J&#65533;<&#65533;&#172;&#65533;&#65533;6&#65533;&#65533;RJ&#65533;&#65533;E&#31443;^&#65533;|\&#65533;6&#65533;u&#65533;tO[&#65533;&#65533;>6g&#65533;&#65533;g&#65533;&#65533;&#65533;&#65533;xm\&#65533; &#65533;&#65533;&#65533;&#65533;d&#65533;&#65533;&#65533;&#65533;\qV&#65533;i&#65533;&#65533;&#65533;&#65533;&#1911;&#65533;m&#65533;l&#65533;&#65533;&#65533;l+&#65533;&#65533;+&#65533;&#65533;]&#65533;&#65533;'&#65533;&#65533;jd&#65533;=w>&#65533;R&#65533;&#65533;&#65533;j&#65533;&#65533;b&#65533;&#65533;&#65533;3&#65533;&#65533;&#65533;9&#65533;n&#65533;HZ&#65533;&#65533;&#65533;&#65533;U&#65533;\&#65533; &#65533;>y	.Gl&#65533;&#65533;fV:#ImI&#65533;A&#65533;b&#65533;]&#65533;&#65533;_&#65533;87*&#65533;Q-g&#65533;&#65533;&#65533;7&#65533;&#65533;&#65533;.&#65533;[&#65533;&#65533;&#65533;?&#65533;&#1359;g&#65533;j&#65533;VC&#175;@&#65533;&#65533;
-&#65533;C&#65533;m{<&#65533;&#65533;zH3O&#65533;y E&#65533;2&#65533;R?4N&#65533;&#65533;&#65533;&#65533;#
&#65533;&#65533;&#705;(.&#65533;Y&#65533;!&#286;i&#65533;&#65533;&#65533;+d&#65533;&#65533;[&#65533;&#65533;&#65533;&#65533;&#65533;N&#65533;&#65533;
-H&#65533;&&#65533;&#65533;A&#65533;&#65533;&#928;WG9&#65533;&#1102;&#65533;&#65533;&#65533;Pw&#65533;&#65533;hor&#65533;"&#65533;&#65533;G&#65533;&#65533;t&#65533;*&#65533; &#65533;>)&#65533;q&#65533;&#65533;&#65533;&#65533;u&#65533;&#65533;K&#65533;L&#65533;&#65533;$	5&#65533;IR&#65533;}-4e&#65533;h&#65533;&#65533;&#780;6&#65533;&#65533;&#65533;,gIKZZL&#65533;&#65533;.&#65533;&#65533;K&#65533;&#65533;&#65533;&#65533;\&/&#65533;&#65533;Kb
&#65533;$(f2q&#65533;&#65533;$S&#65533;&#65533;&#65533;B&#135;=T&#65533;&#65533;&#65533;&6&#65533;&#65533;&#65533;kz&#1242;&#65533;L&#65533;5&#65533;&#65533;r&#65533;&#65533;&#65533;L&#649;&#65533;u&#65533;&#65533;&#65533;&#57639;:&#65533;)Ov&#65533;&#65533;&#65533;L&#65533;>&#65533;&#65533;&#65533;O~&#65533;S&#65533;&#65533;&#65533;&#65533;@J&#1026;&#65533;&#65533;&#65533;P&#787;&#65533;m&#65533;({@&#65533;A&#65533;O&#65533;&&#162;&#65533;&#65533;D3Z&#1102;z&#65533;&#65533;H&#65533;&#65533;&#1105;&#65533;&#65533;&#65533;%&#65533;gFS&#65533;Q~n0&#65533;&#65533;THT&#65533;R&#65533;j&#65533;&#65533;,&#65533;(IMJP&#65533;&#65533;&#65533;&#65533;9&#65533;&#65533;PyZ&#1227;&#65533;T&#65533;?%)&#65533;@&#1123;&#60709;&#65533;\*P&#65533;&#65533;P&#65533;&#65533;!&#65533;!])M'
&#1281;b&#65533;^&#65533;V&#378;&#1393;"5&#65533;p&#65533;C&#65533;&#65533;#&#65533;&#65533;}&#65533;j"&#65533;
W?tU&#65533;j&#65533;+]&#65533;ZQ#d&#65533;	M&#65533;+&#65533;&#65533;&#1106;04&#65533;3LXqZT&#65533;&&#65533;&#65533;C=&#65533;\EjV&#65533;u&#65533;~(v&#65533;&#65533;"&#65533;&#65533;&#65533;&#65533;&#65533;+[&#65533;&#65533;&#65533;D&#65533;u&#65533;M&#65533;&#65533;i&#65533;j&#65533;&#65533;&#65533;}&#65533;&#65533;&#65533;&#65533;V&#65533;&#65533;&#65533;o&#65533;'&#65533;&#65533;P &#65533;,$&#65533;&#65533;&#65533;p&#65533;:&#65533;&#65533;>v&#65533;&#65533;&#65533;&#65533;d&#65533;j&#65533;&&#65533;&#65533;' &#65533;&#65533;[}&#65533;&#65533;'(B&#65533;&#65533;O&#65533;jW&#65533;&#65533;U&#65533;>&#65533;pQ&#65533;&#65533;v&#65533;~&#65533;\&#65533; ^8&#65533;)p&#65533;&#65533;fbg&#65533;T&#65533;:&#65533;&#65533;&#65533;&#65533;/TS&#65533;&#1154;r&#65533;&#65533;&#65533;&#65533;/r&#65533;Y&#65533; &#65533;o&#65533;E&#65533;{&#1798;&#65533;l=A	f`&#65533;&#65533;Zx&#65533;&#65533;&#65533;&#65533;[W&#65533;&#65533;&#65533;&#65533;h&#65533;&#65533;&#65533;&#65533;&#65533;&#65533;&#1471;&#65533;)TW<Y&#65533;&#65533;&#65533;0n&#65533;r'`&#65533;z&#65533;&`&#65533;^I&#65533;  A&#65533;
fk&#65533;p
&#65533; &#65533;&#1485;+&#65533;Q&#65533;&#65533;
&#65533;}&#65533;m"p&#65533;]q**&#65533;&#65533;&#65533;&#65533;bl\&#65533;&#65533;&#65533;2p&#65533;m&#65533;e2&#65533;&#65533;3&#65533;]3&#65533;<&#65533;&#65533;&#65533;&#65533;&#65533;  &#65533;&#65533;&#65533;`%p2&#65533;Y&#65533;O&#65533;&#65533;&#65533;&#65533;njA&#65533;}*T;Uu &#65533;&#65533;_&#65533;4&#65533;&#65533;N&#65533;&#65533;&#65533;+&#65533;H?&#65533;&#65533;1&#436;WQk&#65533;&#65533;&#65533;y&#65533;&#65533;&#65533;s&#65533;Oje&#65533;T&#65533;KZ&#65533;&#65533;&#65533;K\&#65533;Vv&#788;&#65533;4d=&#65533;&#386;y&#65533;9]5XC&#65533;R&#65533;`yP&6&#65533;&#65533;Y&#65533;eZ&#65533;Z&#65533;)&&#65533;dW=cb[&#65533;&#65533;&#950;qm&#647;&#65533;&#65533;/&#65533;&#65533;uYu
f&#65533;&#65533;&#65533;&#65533;&#65533;&#65533;&#65533;0&#65533;&#65533;&#65533;e&#65533;2&#65533;]&#1695;S&#31164;iM&#65533;i&#65533;=&#65533;z&#763;&#65533;&#1011198;&#65533;M&#65533;~&#65533;&#65533;&#65533;&#65533;wx&#65533;&#65533;|&#65533;&#65533;&#65533;&#65533;&#65533;&#65533;&#65533;o&#65533;&#65533;&#65533;&#65533;	&#65533;w&#65533;&#65533;p&#65533;&#65533;&#65533;&#65533;G&#65533;i&#65533;	r0&#65533;n&#65533;EN&#65533;&#65533;&#65533;&#65533;&#65533;uQ&#65533;r&#65533;#&#65533;&#65533;'&#65533;9&#65533;Y&#894684;&#65533;*G9&#65533;&#65533;&#65533;r&#65533;&#1788;&#65533;&w&#65533;&#65533;&#65533;&#65533;&#65533;&#65533;:'&#65533;&#65533;G&#65533;&#65533;q*X&#65533;&#65533;u&#65533;&#65533;&#65533;+|&#65533;1&#65533;7&#65533;&#65533;s$o&#65533;Z?8[C&#65533;&#65533;3&#65533;&#65533;d&#65533;7&#65533;&#65533;&#65533;&#65533;&#65533;&#65533;^&#65533;&#65533;&#65533;9&#65533;q|&#65533;&#65533;&#65533;w&#505;z&#65533;J&#43452;_'9&#65533;E^v&#65533;&#65533;&#65533;c?;&#1045;&#65533;x&#65533;]&#65533;y&#65533;&#65533;O&#65533;&#65533;&#65533;&#65533;A&#65533;{&#65533;C>&#65533;&#65533;=&#1923;&#65533;&#65533;&#65533;=.&#65533;*Y&#65533;&#53807;9&#65533;&#65533;&#65533;>&#65533;=&#65533;/t&#65533;&#65533;w&#65533;&#65533;&#65533;&#65533;[>&#65533;&#65533;&#65533;&#65533;&#61007;}&#65533;U&#65533;t&#431;&#65533;{&#65533;;f&#65533;.t&#65533;&#65533;&#65533;&#65533;&#65533;?&#65533;&#65533;/&#65533;&#65533;=&#65533;I'&#65533;&#65533;1&#65533;&#65533;&#65533;{&#65533;&#65533;/<&#65533;&#65533;i&#65533;&#65533;&#65533;k}&#65533;&#65533;&#65533;&#65533;&#65533;&#65533;&#65533;-&#65533;&#65533;&#65533;>&#65533;&#65533;.&#65533;&#65533;&#65533;&#65533;&#65533;&#65533;&#65533;~&#65533;}&#65533;x&#65533;s&#65533;&#65533;&#65533;G{6Gu&#65533;vGg}>{&#65533;&#65533;wF&#65533;n{&#65533;&#65533;&#65533;&#1863;{&#65533;&#65533;&#65533;&#65533;M&}-wy2&#65533;zk7wq&#65533;v&#65533;&#65533;tAt0&#65533;s'&#65533;r&#65533;7oZ&#65533;|&#65533;&#65533;&&#65533;&#65533;9'v&#65533;&#1474;&#1095;&#65533;&#65533;&#65533;&#1474;&#65533;fv&#65533;Gwqws&#65533;{&#65533;&#65533;&#65533;H&#65533;lw&#65533;&#65533;&#65533;&#384;Q&#65533;k&#65533;^&#65533;&#65533;s&#65533;Gy"&#65533;&#65533;:&#65533;Y8&#65533;&#65533;8(&#65533;.&#65533;x&#65533;&#65533;&#65533;&#65533;&#65533;&#65533;sX&#65533;z)&#65533;uE&#65533;ui&#65533;T&#65533;~&#65533;E&#65533;&#65533;z@7&#65533;%hH}&#359;&#65533;&#65533;W&#65533;d&#65533;&#65533;&#65533;&#65533;vKx&#65533;&#65533;&#65533;&#65533;&#65533;r&#65533;C&#65533;&#65533;&#65533;v&#65533;&#65533;d\&#65533;s&#951;&#65533;&#65533;VM&#65533;&#65533;&#65533;&#65533;r&#65533;{i&#65533;&#65533;&#65533;c(&#65533;F&#1537;&#65533;{8[&#65533;&#65533;&#65533;\&#1482;&#65533;&#65533;x&#65533;g*&#65533;z&#65533;&#65533;7&#65533;&#65533;&#65533;&#65533;u=vg&#65533;h&#65533;b&#65533;t*`d3&#65533;f3&#65533;VE&#65533;V&#65533;E&#65533;&#65533;&#65533;}m({&#65533;w{&#65533;o&#65533;q&#65533;(&#65533;C&#65533;&#65533;&#65533;wu-x&#65533;jwr3 [&#65533;&#65533;q&#65533;&#65533;&#65533;'&#65533;Wg&#65533;T&#65533;&#65533;&#65533;&#65533;^&#65533;(r&#65533;Yiv]k5&#65533;X&#65533;m7&#65533;&#65533;t&#65533;&#65533;r&#65533;&#65533;&#65533;Jhr&#65533;8&#65533;c&#65533;&#65533;G(&#65533;S&#65533;&#65533;&#65533;&#65533;V&#65533;v&#65533;%8&#65533;i&#65533;&#65533;&#65533;V*&#65533;Y&&#65533;g~Pa~&#65533;&#344;&#65533;&#65533;X&#65533;&#65533;7&#65533;&#65533;g&#65533;&#65533;&#29640;&#65533;&#65533;8w&#65533;&#65533;&#65533;H&#65533;9xs&#65533;{1&#65533;w&#65533;&#65533;u&#65533;Q&#65533;5gy&#65533;<p&#65533;&#65533;&#65533;Yx&#1482;&#65533;5&#65533;l&#65533;&#65533;&#65533;H&#65533;&#65533;U&#65533; )&#65533;{&#65533;&#65533;&#65533;w&#65533;&#1528;&#65533;'&#65533;sYI&#65533;A&#65533;bXx&#65533;zG&#65533;.x&#65533;v&#65533;)&#65533;&U&#65533;&#65533;&#247;s;&#65533;&#65533;aM6&#65533;&#65533;&#65533;&#65533;Ev&&#65533;&#65533;7Xr{i&#65533;V8t&#65533;wv&#65533;'&#65533;?&#65533;~hx,&#65533;&#65533;&#65533;&#65533;z&#65533;hW&#65533;v&#65533;&#65533;&#65533;]&#65533;9&(|J&#65533;&#65533;n&#65533;&#65533;&#65533;ch&#65533;&#65533;(&#65533;&#65533;&#65533;w&#65533;'&#65533;&#65533;8&#65533;)w'&#65533;&#65533;&#65533;&#65533;'ix~)&#65533;<p&#65533;1iW_8b{5&#65533;g~&#65533;Y&#589;&#65533;&#1525;M6&#65533;&#65533;[&#65533;&#65533;&#65533;5i&#65533;!&#65533;&#65533;&#471;&#65533;&#65533;&#65533;&#65533;&#65533;B&#65533;&#65533;&#539;&#65533;f&#65533;&#65533;&#65533;&#65533;6U&#65533;&#65533;&#65533;T&#65533;j(&#65533;&#65533;)o&#65533;g&#65533;&#65533;F@&#65533;&#16913;&#65533;U&#65533;&#65533;X&#65533;VW&#65533;W&#65533;&#65533;&#65533;&#65533;&#903;}Dgs&#65533;7&#65533;&#65533;(q&#65533;e&#65533;&#65533;^&#65533;&#65533;&#65533;&#65533;A|8p&#65533;&#65533;&#65533;&#65533;&#65533;&#65533;Ax&#65533;&#65533;&#599;+i&#65533;&#65533;&#65533;&#65533;&#65533;9{&#65533;&#65533;k&#65533;u&#8782;&#65533;7)&#65533;&#1603;&#65533;&#65533;&#65533;&#65533;I&#65533;&#65533;&#65533;o&#65533;&#65533;&#65533;&#65533;&#65533;&#642;&#65533;Yu&#65533;&#480;&#65533;&#65533;&#65533;(&#65533;x&#65533;&#65533;&#65533;&#65533;&#65533;&#65533;q&#65533;&#65533;&#65533;&#65533;&#65533;&#65533;I&#65533;&#65533;x&#65533;W&#65533;*&#65533;:&#65533;=&#65533;&#65533;&#65533;&#65533;&#65533;U&#65533;&#65533;J&#65533;&#65533;&#65533;<&#65533;&#65533;&#65533;&#65533;&#65533;7&#65533;r&#65533;&#65533;&#65533;A&#65533;}h&#65533;[i&#65533;>&#65533;&#65533;&#65533;&#65533;&#65533;6z&#65533;j&#65533;&#65533;5&#65533;&#65533;&#65533;&#65533;&#65533;&#65533;(&#65533;&#65533;9&#65533;&#65533;&#65533;&#65533;]&#65533;&#65533;&#65533;&#65533;&#65533;&#65533;H&#65533;&#65533;h%Z}9&#65533;&#65533;&#65533;&#65533;&#65533;&#65533;&#65533;&#65533;&#65533;&#1704;&#65533;&#65533;zD&#65533;d&#65533;O&#65533;&#65533;&#65533;z&#65533;&#65533;&#65533;&#65533;&#65533;&#65533;&#65533;&#65533;&#65533;n&#65533;%(&#65533;z&#65533;%W&#65533;&#65533;G&#65533;&#65533;u&#65533;Z&#65533;&#65533;&#65533;&#65533;&#65533;&#682;&#65533;z&#65533;&#65533;&#65533;&#65533;&#1706;&#65533;&#65533;&#65533;&#65533;j&#65533;Z&#554;&#65533;&#65533;&#65533;&#65533;&#65533;&#65533;&#65533;*&#65533;&#65533;J&#65533;)7&#65533;&#65533;{&#65533;&#65533;&#65533;&#65533;C&#65533;&#65533;Jr&#65533;&#65533;&#65533;&#65533;&#65533;&#65533;d&#65533;&#65533;l&#65533;&#65533;*&#65533;&#65533;&#65533;&#65533;z&#65533;&#65533;&#1709;X&#65533;&#1034;[&#65533;Z&#65533;&#65533;&#65533;&#65533;&#65533;J&#65533;\&#65533;&#65533;&#65533;&#65533;&#65533;&#65533;Z&#65533;&#65533;&#65533;ziZ&#65533;&#65533;O&#1452;&#65533;&#1705;&#65533;SU5R&#65533;EP&#65533;&#1070;l&#65533;&#65533;&#65533;G&#65533;&#65533;&#65533;j&#65533;O&&#65533;&#65533;&#65533;&#65533;&#65533;[&#65533;&#65533;&#65533;&#65533;%w&#65533;&#65533;&#65533;&#65533;[&#65533;&#65533;"&#65533;&#65533;[&#65533;!k&#65533;FW&#65533;pE|+r&#65533; *&#65533;&#65533;&#65533;A{t&#65533;&#1694;#&#65533;&#65533;&#65533;&#65533;:&#65533;3k&#65533;&#65533;5&#65533;3&#65533;=kt&#10931;4[&#65533;&#65533;&#65533;9{&#65533;&#65533;U&#65533;$Kr&#1780;H&#1758;9&#65533;&#65533;6[&#65533;I&#65533;&#65533;&#7859;Kg&#65533;&#65533;!&#65533;&#65533;ZE&#65533;H&#65533;&#65533;&#65533;MF&#65533;I&#65533; k&#65533;dK&#65533;&#65533;&#374;Zx&#65533;I{&#65533;8&#65533;s&#65533;K&#65533;&#65533;ek&#65533;]K&#65533;&#65533;&#631;!&#65533;&#65533;&#65533;&#65533;}&#65533;e&#65533;&#65533;&#65533;&#65533;&#65533;p&#65533;&#65533;o&#65533;&#65533;o&#65533;&#65533;&#65533;&#65533;A&#1526;&#65533;&#65533;~ ,&#1510;&#65533;&#65533;&#65533;&#65533;&#1785;&#65533;&#65533;3@&#65533;&#65533;&#65533;;@&#65533;&#65533;K&#65533;&#65533;&#65533;&#65533;&#65533;&#65533;&#65533;&#65533;&#65533;&#65533;&#65533;&#65533;&#65533;&#65533;&#65533;&#65533;&#65533; &#65533;&#65533;&#65533;k&#65533;&#65533;&#65533;&#65533;&#65533;&#65533;&#65533;Y&#65533;&#65533;&#65533;&#1787;&#65533;&#762;&#65533;&#65533;&#65533;{&#65533;&#65533;&#65533;&#65533;
P&#65533;&#65533;p[&#65533;&#1787;;P&#65533;&#65533;&#65533;&#65533;K&#65533; &#65533;'`&#65533;&#65533;+&#65533;&#65533;&#65533;&#65533;&#65533;&#65533;Y&#65533;&#65533;&#65533;k&#65533;&#65533;&#65533;&#65533;&#65533;&#1787;$&#65533;]7P7 &#65533;&#65533;&#65533;&#555;&#65533;&#65533;[&#65533;j$&#65533;&#65533;Y&#65533;&#1791;&#65533;&#65533;&#65533; &#65533;&#65533;{&#65533;&#65533;E6&#65533;3 &#65533;C&#65533;&#65533;&#65533;&#65533;&#65533;&#65533;&#65533;&#65533;
<&#65533;;&#65533;<&#65533;	&#65533;&#65533;&#65533;&#65533;&#65533;&#65533;,&#65533;<&#65533;&#65533;&#65533;&#65533;<&#65533;'&#65533;&#65533;&#65533;&#65533;; &#65533;<&#65533;&&#65533;&#155;&#65533;&#65533;&#65533;;+&#65533;',&#65533;,&#65533;&#65533;&#65533;;,&#65533;&#65533;&#65533;]U_i&#65533;l`&#965;&#65533;&#65533;&#65533;]&#981;&#65533;M&#65533;&#65533;3@&#65533;-l`S|&#65533;S,&#65533;W|&#65533;,]W&#65533;&#65533;U|&#65533;3&#65533;&#65533;-&#65533;&#65533;&#65533;&#767;Z|&#65533;H&#65533;&#65533;&#65533;&#65533;\|&#65533;-&#65533;&#65533;&#65533;&#65533;	&#65533;&#65533;U<&#65533;EV&#65533;s&#65533;&#65533;z|&#65533;&#65533;&#65533;&#256;&#65533;&#65533;u&#65533;$&#65533;&#65533;&#65533;&#65533;N&#65533;&#65533;&#65533;&#65533;*EG&#65533;&#65533;Q&#585;&#65533;Y<&#65533;^&#65533;&#65533;@&#323;&#65533;w&#65533;&#323;<&#65533;X&#65533;&#65533;S&#65533;&#65533;M&#65533;&#65533;T&#65533;&#65533;V&#65533;&#65533;O&#65533;&#65533;[&#65533;k&#65533;&#584;&#65533;&#412;l&#65533;_&#65533;&#65533;r,&#65533;Kl&#65533;&#65533;&#528;&#65533;&#268;&#65533; i&#65533;&#65533;&#65533;&#65533;&#65533;,&#65533;&#65533;&#625;L&#65533;M&#739;&#65533;&#65533;e&#65533;&#65533;&#924;&#534;&#65533;&#65533;v<&#65533;&#65533;&#65533;&#65533;&#65533;&#65533;&#492;&#65533;fl&#65533;&#65533;<&#65533;{&#65533;&#65533;&#65533;K&#65533;P&#65533;&#65533;&#65533;X&#569;,&#65533;<&#65533;)P&#65533;&#65533;\&#65533;&#65533;&#65533;&#65533;<&#960;&#65533;&#65533;&#65533;|&#65533;&#65533;&#65533;&#970;L&#65533;&#65533;&#65533;,&#65533;&#65533;+(&#65533;1D&#65533;&#65533;&#65533;|&#65533;&#65533;&#65533;
&#65533;&#65533;&#65533;\&#924;E&#65533;&#65533;\&#897;&#65533;&#65533;&#65533;w&#65533;&#65533;&#65533;&#65533;&#65533;&#65533;&#65533;L&#65533;B)&#1104;&#65533;&#65533;&#65533;&#65533;&#65533;&#65533;&#65533;&#65533;&#65533;*&#65533;&#65533;&#65533;&#65533;&#65533;,&#1152;&#65533;&#65533;&#65533;&#918;&#65533;1&#65533;,}&#65533;8&#65533;&#65533;&#65533;&#65533;0&#65533;&#65533;-&#65533;qh)&#65533;&#65533;&#65533;)&#65533;&#65533;&#65533;l&#65533;:&#65533;&#65533;9&#65533;&#65533;&#65533;< &#65533;&#65533;6&#65533;&#65533;.&#65533;&#65533;&#65533;&#65533;V}&#65533;#&#65533; WD&#65533;&#65533;P&#65533;&#65533;&#652;&#65533;b=&#65533;&#65533;%&#65533;&#65533;&#65533;[&#65533;&#65533;]&#65533;&#65533;T=&#65533;d&#65533;&#65533;WM&#1153;&#65533;3&#65533;&#65533;p}&#65533;x&#65533;&#65533;fmH%&#65533;&#65533;y&#65533;&#1472;&#65533;&#65533;rt-v&#1544;&#65533;&#65533;&#65533;L&#1128;&#65533;&#957;q&#1546;&#1618;]&#65533;&#65533;&#65533;&#65533;=&#1626;&#65533;< /&#65533;% &#65533;&#65533;&#1634;&#1534;&#65533;&#65533;EF&#65533;=&#1706;-&#1411;&#65533;&#65533;&#65533;&#65533;&#1714;&#65533;&#65533;&#65533;K+DL&#65533;=&#1786;&#65533;&#1215;\&#65533;&#65533;&#65533;&#65533;&#65533;&#65533;&#65533;&#1125;-4&#65533;&#65533;=&#65533;&#701;&#65533;r&#65533;&#65533;]&#65533;&#65533;&#65533;I]&#65533;&#65533;&#65533;&#65533;C-&#65533;&#65533;=&#65533;F&#65533;&#65533;1&#65533;5&#65533;&#65533;&#65533;&#605;&#65533;&#65533;&#65533;&#65533;U&#65533;&#1021;&#65533;&#65533;&#65533;&#65533;-&#65533;I<&#65533;&#65533;Y&#65533;&#565;&#65533;&#65533;}&#65533;&#65533;<&#65533;&#1741;&#65533;&#65533;-&#65533;&#65533;M&#1666;&#65533;&#65533;|&#264;&#65533;&#65533;N|&#65533;5r&#1816;&#65533;&#65533;
&#65533;q&#65533;&#65533;]&#65533;{&#65533;&#65533;&#65533;&#1427;&#65533;c~&#65533;&#65533;&#65533;&#65533;&#65533;&#65533;&#65533;&#65533;&#65533; &#65533;">&#65533;$.&#65533;&#65533;u&#65533;5&#65533;&#65533;@p&#65533;+&#65533;c(N&#65533;W&#65533;&#65533;&#65533;&#65533;&#65533;]-~&#65533;6&#65533;&#65533;9&#65533;&#65533;<&#65533;&#65533;=&#65533;&#65533;>&#65533;@>&#65533;?^&#65533;Bn&#65533;D~&#65533;J&#65533;n&#65533;#&#65533;&#65533;.&#65533;&#65533;&#268;&#65533;&#65533;&#65533;&#65533;&#65533;K&#65533;&#65533;I&#65533;&#65533;H&#65533;&#65533;[&#65533;^.&#65533;`>&#65533;>&#65533;&#65533;%&#65533;&#65533;:&#65533;&#189;+&#65533;+&#65533;&#65533;Q&#65533;&#65533;v&#65533;&#1929;|&#65533;e&#65533;&#65533;c&#65533;&#65533;yN&#65533;~&#65533;&#65533;&#65533;A&#65533;&#65533;>&#65533;&#65533;'~&#65533;_&#65533;&#65533;&#65533;&#65533;&#65533;&#65533;F&#65533;\Fy1&#65533;&#65533;m`<&#65533;Nn&#65533;}&#65533;&#36990;&#38590;&#65533;N^&#65533;Q&#65533;k&#65533;jN&#65533;&#65533;&#65533;i<&#661;&#65533;&#65533;I&#65533;&#1237;&#65533;&#65533;&#65533;&#65533;\z&#65533;&#65533;5N&#65533;n&#46926;&#65533;&#65533;&#65533;&#65533;&#65533;/n&#65533;~&#65533;&#65533;&#65533;)&#65533;&#65533;K&#65533;&#65533;&#65533;R&#65533;&#65533;|&#65533;&#65533;&#65533;&#65533;&#65533;&#65533;&#65533;.&#65533;&#65533;&#65533;&#65533;&#65533;&#1342;&#65533;&#65533;&#65533;S<&#65533;x&#65533;&#65533;&#65533;2Y&#65533;&#65533;|&#65533;&#65533;&#1118;&#65533;.&#65533;~&#65533;&#65533;\&#65533;&#28014;&#65533;i&#65533;&#65533;^&#65533;|-W&#65533;L&#65533;Z&#65533;&#65533;&#65533;&#65533;&#65533;&#65533;&#65533;&#65533;&#65533;=&#65533;&#65533;&#65533;&#65533;&#65533;&#65533;&#65533;P&#65533;&#15214;&#65533;&#65533;&#65533;&#65533;w&#65533;&#65533;&#65533;>&#65533;&#65533;&#65533;>&#65533;&#65533;^&#65533;&#65533;&#65533;&#65533;N&#65533;&#65533;&#65533;r&#65533;&#65533;&#65533;&#65533;P&#1291;&#65533;&#65533;
o&#65533;&#1614;&#65533;.&#65533;&#65533;&#65533;&#65533;&#65533;&#65533;^&#65533;3?&#65533;,&#65533;&#65533;&#65533;H|&#65533;t&#65533;&#65533;N&#65533;d&#65533;&#65533;/&#65533;&#65533;D&#65533;&#65533;&#65533;5&#65533;6/&#65533;&#65533;&#65533;&#65533;^ "&#65533;*&#65533;&#65533;a&#65533;&#65533;E&#65533;W&#65533;&#65533;&#65533;&#65533;&#65533;&#65533;&#65533;>~&#65533;^&#65533;9>&#65533;&#65533;s&#1728;Q&#65533;&#65533;&#65533;&#798;&#65533;C&#65533;&#65533;I&#65533;&#65533;3&#65533;&#65533;&#65533;&#65533;m&#65533;!&#65533;&#65533;&#65533;&#65533;'&#65533;&#65533;K|&#65533;b&#65533;&#65533;&#65533;&#65533;n&#65533;&#65533;G>&#65533;K&#65533;&#65533;&#65533;&#65533;T&#65533;&#65533;&#65533;N&#65533;&#65533;&#602;&#65533;&#65533;&#65533;Bo&#65533;&#65533;_&#65533;&#65533;n&#65533;m&#65533;&#65533;e&#65533;&#65533;&#65533;&#65533;L&#65533;&#65533;5&#65533;&#65533;&#1730;&#65533;&#65533;&#65533;&#65533;vO&#65533;&#65533;&#65533;&#65533;UO&#65533;r&#65533;\&#65533;&#65533;&#65533;&#65533;o&#65533;<&#65533;&#65533;.;&#65533;w&#65533;&#65533;V&#65533;&#65533;&#65533;&#65533;&#65533;&#65533;&#65533;s&#65533;&#65533;&#65533;&#65533;&#65533;&#65533;:&#65533;&#65533;/0E&#65533;&#65533;Mo&#65533;&#65533;?&#65533;&#65533;&#65533;&#65533; >&#65533;N/&#65533;+&#65533;&#65533;v&#65533;&#53471;&#65533;&#65533;/&#65533;&#65533;/&#65533;P^&#65533;&#65533;?&#65533;&#65533;O&#65533;w_&#65533;%&#65533;N&#65533;?&#65533;&#65533;_&#65533;&#65533;&#65533;&#65533;#&#65533;&#65533;&#65533;&#65533;7&#65533;&#65533;&#65533;@&#65533;&#65533; &#65533;&#65533;&#65533;<&#65533;*L  &#65533;%&#65533;Q&#65533;&#65533;@&#65533;1
&#1832;Q#&#462;E&#65533;$&#65533;q&#65533;&#594;'U&#65533;d&#65533;&#1189;&#527;#W^4I&#65533;F&#65533;5W&#65533;&#65533;h&#65533;&#65533;&#65533;E&.T&#65533;pbCB	.&#65533;&#1650;gS&#65533;Q_J&#65533;:&#65533;&#65533;&#935;7S~&#65533;j&#65533;&#65533;O&#65533;0&#65533;&#65533;&#1712;&#65533;&#65533;=x&#922;UX&#65533;&#1069;U9^&#65533;Z&#65533;&#65533;]&#65533;Q&#65533;ze9&#65533;]&#65533;(&#65533;{P&#1156;g#e&#65533;)&#636;SO&#65533;K92&#984;]&#65533;n&#65533;w&#65533;R&#65533;D^<Z&#65533;[&#65533;:'[f]&#1653;\&#1385;&#65533;w&#65533;&#65533;/&#65533;&#65533;b	&#65533;`+Zb&#63758;	6}&#65533;&#65533;&#65533;&#65533;&#749;&#65533;&#65533;&#65533;K&#65533;3O&#65533;&#65533;&#65533;&#65533;0&#65533;&#65533;&#1213;&#65533;&#149;8sr&#65533;&#673;&#65533;$O^p&#65533;&#65533;&#65533;!&#65533;,&#65533;y0W&#65533;4&#65533;
&#65533;>tq&#65533;&#65533;5s&#65533;&#65533;&#65533;&#65533;&#65533;/&#65533;&#65533;&#65533;&#957;&#65533;pSI&#65533;&#65533;&#65533;Kl&#65533;&#65533;&&#65533;&#65533;9&#65533;T&#65533;?&#65533;&#65533;&#65533;P&#65533;&#65533;
&#65533;&#65533;C$l83&#65533;&#65533;K;J&#65533;&#65533;&#65533;&#65533;9&#65533;pF&#65533;B&#65533;&#65533;C&#65533;&#65533;*,&#65533;:&#65533;h&#65533;&#65533;&#65533;K&#65533;&#65533;&#65533;&#65533;&#948;&#65533;&#65533;&#65533;&#411;t&#65533;I&#65533;3&#65533;q&#65533;&#65533;F&#1091;&#65533;!&#65533;&#65533;a&#65533;t;&#65533;&#65533;&#65533;&#65533;zp4&#65533;&#65533;&#65533;&#65533;&#65533;'/&#65533;2G5&#65533;&#65533;8&#65533;d&#65533;?v&#65533;&#65533; &#65533;&#65533;&#65533;&#65533;3{KR&#65533;%&#65533;&#65533;l&#65533;&#65533;&#65533;&#65533;1&#65533;8&#65533;&#65533;&#65533;&#65533;&#976690;&#65533;?&#65533;&#65533;2&#65533;"wK&#65533;:&#65533;&#65533;$&#65533;E&#65533;tT&#65533;&#65533;&#65533;r&#65533;TL&#65533;&#65533;&#65533;&#65533;:&#65533;&#742;=&#65533;&#65533;RA&#65533;

&#65533;SlhB&#65533;&#65533;tr&#65533;UO]TC0C&#65533;&#65533;G &#65533;&#65533;&#65533;Fu&#65533;&#65533;V w&#65533;sH&#65533;PS1AW\(M)&#65533;&#65533;&#65533;&#65533;e&#65533;[&#65533;&#65533;&#65533;S &#65533;&#1171;&#65533;r&#65533;Em&#65533;&#1000;s&#65533;&#65533;&#65533;*&#65533;x &#65533;O&#65533;&#65533;&#65533;4^I]&#65533;&#65533;o&#65533;V&#65533;&#812;-W#0?K&#65533;&#65533;sA{&#65533;&#65533;b&#65533;J&#65533;b&#65533;e&#65533;&#65533;&#65533;&#65533;&#65533;DJ5%&#887;#&#65533;:&#65533;&#65533;_&#65533;4.:&#65533;&#65533;n0&#65533;&#65533;&#65533;&#65533;&#326;C.&#65533;&#65533;&#65533;&#65533;&#65533;&#1173;^S&#65533;s&#65533;?&#65533;&#65533;&#65533;&#65533;[&#65533;%YI&#65533;T&#65533;&#65533;J&#65533;&#65533;t&#65533;&#65533;&#65533;f&#65533;&#65533;&#65533;&#65533;&#65533;ZW^W&#65533;m&#65533;bK&#1780;&#65533;&#65533;A&#65533;^&#65533;&#65533;&#65533; }&#65533;^&#65533;&#65533;F&#48571;UW&#65533;&#65533;RYH&#65533;&#65533;&#1524;3.&#65533;&#65533;&#65533;&#65533;&#65533;l&#65533;&#65533;&#65533;I&#65533;&#65533;q,O&#65533;  g&#65533;&#65533;&#65533;6&#65533;7m&#65533;&#65533;E0L&#65533;&#65533;7&#65533;&#65533;&#65533;qM&#65533;|lc&#65533;&#65533;&#65533;4pmy]&#65533;;&#65533;&#65533;6U&#65533;&#65533;X&#65533;&#65533;&#65533;&#65533;&#65533;w&#65533;'&#65533;&#65533;&#65533;2?&#65533;L&#65533;N&#65533;&#1384;&#65533;&#65533;&#65533;&#65533;&#65533;]&#65533;v&#65533;Q&#65533;Gr&#65533;q&#65533;&#65533;$&#65533;&#65533;&#1820;&#65533;!&#65533;|&#65533;eFy&#65533;uS&#65533;&#65533;z&#65533;&#65533;&#65533;t&#65533;&#65533;
tI&#65533;&#65533;&#65533;!<&#65533;&#65533;&#65533;&#65533;>&#65533;a&#65533;*&#65533;,&#65533;&#65533;r&#65533;{&#1329;&#65533;b&#65533;&#145;4&#65533;C&#65533;&#65533;&#65533;&#65533;NK&#65533;&#65533;[&#65533;&#65533;&#65533;&#65533;' c&#65533;&#65533;&#65533;A`&#65533;mDdARQ &#65533;&#65533;&#65533;J&#65533;3&#65533;amxC&#65533;P&#65533;;&#65533;!&#65533;d&#65533;%&#65533;&#65533;P&#65533;C$b&#65533;
&#65533;7\&#65533;/&#65533;&#65533;&#65533;f8&#65533;BQ&#65533;R$b&#65533;x<,&#65533;&#65533;x;&#65533;b&#65533;&#65533;&#65533;u&#65533;I&#65533;c|&#65533;m&#65533;&#65533;a&#65533;! P&#65533;&#65533;2&#65533;F8&#65533;Q&#65533;s&#65533;c&#65533;xG<&#65533;Q&#65533;{&#65533;&#65533;c&#65533;+zjW}$d!yHD&R&#65533;s,i&#65533;b&#65533;g&#65533;&#65533;&#65533;d%-yI9&#65533;Q[k&#288;&#65533;0&#65533;IP&#65533;R&#65533;wl&#65533;hI&#65533;xr&#65533;&#65533;de+)&#65533;&#65533;&#65533;Mte-myK>![&#65533;`$3&#65533;&#65533;w&#65533;&#65533;f1&#65533;yLc&&#65533;&#65533;Tf0&#65533;&#65533;5\&#65533;&#65533;:&#65533;d&#65533;&1'&#65533;5
2&#65533;&#65533;&#65533;&&#65533;&#65533;M ^&#65533;&#65533;
*&#65533;w&#65533;&#65533;iO&#65533;&#65533;dg;&#65533;&#65533;&#65533;w&#65533;Kv&#65533;&#65533;%-Qf@|~p?&#65533;{&#65533;&#65533;&#65533;4&#348;h&#1184;>&#65533;&#65533;O!TU(&#65533;&#927;&#27224;Y
Nc&#65533;&#65533;&#65533;0&#65533;l&#65533;&#65533;U/S)&#65533;&#65533;&#65533;&#65533;&#65533;)\(F&#210;&#65533;Z&#65533;&#65533;6&#65533;d69&#65533;M&#65533;)T&#65533;2e&#65533;d:&#65533;&#65533;T&#65533;1&#65533;&#65533;GF&#65533;<&#65533;1&#418;iQCJ5&#65533;6NTD&#65533;
&#65533;&#65533;&#65533;&#65533;&#65533;S&#65533;1&#65533;iUQ&#65533;&#65533;&#65533;${&#65533;&#65533;+&#11285;6&#65533;y&#65533;&#65533;&#65533;?JT&#65533;U<&#1874;&#65533;MY&#65533;|]&#65533;*&#65533;z)Z&#65533;&#65533;&#65533;&#65533;&#65533;U&#65533;&#65533;	&#65533;&#65533;&#65533;&#65533;&#65533;)O&#65533;ZY&#65533;&#65533;&#65533;R&#65533;&#65533;&#65533;#e&#65533;&#65533;a&#65533;&#65533;&#65533;&#332;A=&#65533;&#65533;&#65533;f&#65533;&#65533;V]&#65533;R&#65533;|5"X"&#65533;S&#65533;&#748;ZM[#p&#65533;4w&#65533;*&#65533;&#65533;E&#65533;&#65533;VK5&#65533;&#65533;\&#65533;&#65533;&#763;&#65533;&#1357;{=&#65533;jP*=&#65533;&#65533;g&#65533;&#65533;&#65533;&#65533;e,&#65533;&#65533;(#l&#65533;&#65533;U&#65533;&#21622;&#65533;&#65533;e&#65533;r&#65533;)w3&#65533;&#1113;3&#1491;&#65533;t&#65533;r&#65533;]!nG&#65533;)m)&#65533;&#65533;&#65533;&#65533;m&#65533;J&#65533;&#205;dgWc&#65533;&#65533;&#65533;7&#65533;&#65533;&#65533;&#65533;x&#65533;&#65533;5a8ZBM&#65533;&#65533;&#65533;a&#65533;&#65533;N&#549;V]@&#65533;Y&#65533;&#65533;EN&#65533;&#65533;u&#65533;0&#65533;&#65533;w&#65533;&#65533;t~&#898;V&#65533;|^#&#65533;7;&#65533;*&#65533;+&#65533;&#65533;&#65533;&#65533;0@&#65533;C]_A&#65533;&#65533;&#65533;&#65533;&#65533;&#65533;(z}9&#65533;&#65533;&#65533;8U&#65533;&#65533;&#65533;&#65533;&#65533;I&#65533;U&#65533;&#65533;q&#65533;&#65533;&#65533;&#65533;&#65533;&#65533;N&#65533;&#65533;9&\a1,*&#65533;&#681;Q&#65533;&#65533;&#65533;&#65533;&#65533;c$&#65533;&#65533;&#65533;S&#65533;cr&#65533;&#65533;k&#65533;&#65533;&#65533;z*&#65533;&#65533;cd&#65533;J&#65533;&#65533;iKb&#65533;-&#65533;d&#65533;&#65533;&#1745;&#65533;vg &#65533;WGW>&#65533;.&#65533;e&#65533;b&#65533;&#65533;&#65533;G_&#65533;&#65533;&#65533;#W&#65533;6&#65533;&#65533;&#1138;&#65533;p&#65533;)&#65533;&#65533;D=&#65533;6:h[&#65533;3&#65533;&#65533;&#32695;&#65533;&#65533;SZ&#65533;&#65533;b)&#65533;W&#65533;=&#65533;z!&#65533;\8&#1653;g&#65533;<96O&#65533;n&#65533;&#65533;&#65533;e&#65533;&#65533;&#65533;q30&#65533;V&#65533;T&#65533;&#65533;&#65533;u&#65533;&#65533;n\Z\&#65533;u&#1403;.&#65533;&#65533;&#65533;&#65533;8)?&#65533;&#65533;<&#65533;d#=Ud&#1709;&#65533;&#65533;r&#65533;
f&#65533;<&#65533;&#65533;H)&#65533;&#65533;[&#65533;&#65533;R&#65533;X&#65533;U&#65533;&#65533;F&#65533;G;FF&#65533;3m&#65533;&#65533;z&#65533;&#65533;PB&#65533;k&#65533;&#65533;:&#65533;U&#65533;&#65533;q&#65533;N&#65533;f&#65533;T&#1895;F&#65533;5&#65533;m'Si&#65533;&#65533;&#65533;&#65533;o&#65533;&#65533;&#65533;&#65533;$d&#65533;&#65533;7&#65533;&#65533;I&#65533;1<&#65533;&#65533;&#65533;&#65533;W]&#65533;&#433;d&#65533;[&#65533;}W&#65533;DX&#65533;5&#65533;6c&#65533;]&#65533;&#65533;'!Vc&#65533;)&#65533;d&#65533;&#65533;&#65533;>&#65533;&#65533;U&#65533;X=u&#65533; &#65533;<&#65533;{&#65533;&#65533;(vO&#65533;&#65533;m&#65533;Wy&#16834;2K&#65533;&#65533;o7=&#65533;&#65533;&#65533;u&#65533;&#65533;]p&#65533;,&#65533;"B!&#65533;&#65533;3V&#65533;&#65533;&&#65533;A&#65533;6&#65533;'k&#65533;_&#65533;&#65533;wW&#65533;&#65533;&#65533;5J&#65533;$&#950;&#65533;}&#65533;jh&#987;~S&#65533;&#65533;&#65533;&#65533;&#1335;&#1525;&#65533;&#65533;-<&#65533;E&#65533;&#65533;&#65533;Yz&#65533;'&#65533;p&#65533;&#65533;&#65533;r&#65533;&#65533;6&#65533;&#65533;-&#65533;N&#65533;&#65533;&#65533;9&#65533;&#65533;&#65533;&#65533;&#65533;h&#65533;&#65533;6&#65533;%\&#65533;&#65533;&#65533;5&#65533;&#65533;&#65533;&#744;&#65533;&#65533;:&#65533;?&#65533;"&#65533;&#65533;&#65533;TB&#65533;&#65533;&#65533;&#65533;&#65533;&#65533;&#65533;_&#65533;&#65533;&#65533;?_&#65533;s&&#65533;`&#65533;*&#65533;&#539;R|
&#65533;=&#65533;%&#65533;b&#65533;s&#65533;&#1374;&#65533;u|$+&#65533;&#65533;N&#65533;-&#65533;&#65533;&#65533;M&#65533;&#65533;&#65533;pX&#65533;&#65533;+&#65533;M&#65533;-O&#65533;&#638;&#65533;&#65533;&#24131;?&#65533;C&#65533;&#65533;&#65533;&#65533;D&#65533;&#1754;&3s&#65533;&#633;&#65533;&#65533;&#65533;Y'&#65533;'&#65533;&#65533;+%;&#65533;&#65533;&#65533;"&#65533;.wA&#65533;&#65533;&#65533;-t	&#65533;&#65533;&#1114;D+&#745;&#65533;&#65533;&#65533;&#65533;&#65533;&#65533;&#65533;&#65533;J&#65533;&#65533;`9\&#65533;&#65533; &#65533;>&#65533;&#1752;ij&#65533;&#65533;&#65533;&#65533;&#65533;|&#65533;&#65533;&#1113;&#65533;:.&#65533;H'&#65533;&#65533;&#65533;&#65533;)&#65533;B&#65533;&#65533;&#65533;8&#65533;&#65533;1&#65533;&#65533;&#65533;@&#65533;&#65533;&#65533;sQ&#65533;&#65533;&#65533;&#65533;&#65533;&#174;) &#1682;&#65533; &#65533;,#&#65533;c&#65533;&#65533;&#1279;&#65533;.&#65533;kC1&#65533;&#65533;&#65533;&#65533;&#65533;&#906;&#65533;7&#65533;&#65533;;&#65533;C6&#65533;&#65533;=&#65533;C7&#65533;C9&#65533;C=&#65533;B&#65533;|)DCD&#65533;/ID &#65533;"0Di)D&#65533;&#65533;DE&#65533;)J&#65533;&#65533;"&#65533;&#65533;L$&#65533; 1&#65533;/&#65533;C&#65533;
&#65533;F,&#65533;(#&#65533;@t&#65533;0&#65533; 4;#4#X&#65533;EY&#65533;"/&#65533;&#65533;,&#65533;&#65533;E&#65533;"Z&#65533;E0&#65533;E:&#65533;G&#65533;!1&#65533;&#65533;;6pJFe&#65533;N$&#65533;&#1579;#M&#143;&#65533;&#65533;;IZFk&#65533;&#389;A?&#65533;&#65533;82&#65533;sB&#65533;&#65533;&#65533;Fq&#65533;!D?h&#65533;&#65533;hdBj$GvGi	#;&#65533;F&#65533;C&#65533;v&#65533;&#65533;h&#1690;sD&#65533;y&#65533;[0{t&#65533;&#65533;&#65533;&#65533;!&#65533;d&#65533;&#65533;9&#65533;o&#65533;&#65533;Q&#65533;&#65533;iz3xlHiB&#65533;&#65533;&#65533;X"&#65533;2&#65533;&#65533;*&#65533;&#65533;&#65533;I&#65533;&#65533;&#65533;&#65533; +9Z9&#65533;&#65533;=&#65533;&#65533;BY&#65533;&#65533;\I&#65533;lI&#65533;|Ii&#65533;&#65533;/T&#65533;Iv&#65533;&#65533;#c&#65533;&#65533;"&#65533;&#65533;&#65533;&#65533;K<j@&#65533;TI&#65533;&#65533;&#65533;k+&#65533;
GSK;&#65533;&#18299;&#65533;&#65533;&#65533;&#65533;&#65533;&#65533;s&#65533;&#65533;$&#65533;&#65533;[&#65533;&#65533;&#65533;7UI)&#65533;;C^2&#65533;&#65533;&#600;&#1019;&#693;z&#65533;&#65533;J&#65533;[&#65533;L	-&#65533;&#65533;I&#65533;&#1787;'&#65533;&#65533;zJe&#65533;'&#65533;R9&#65533;A&#65533;&#65533;&#65533;&#643;J&#65533;&#65533;&#65533;fS&#65533;&#65533;&#65533;&#65533;&#65533;XA#&#65533;&#65533;$&#65533;&#65533;&#65533;&#65533;&#65533;&#65533;g&#1770;&#65533;&#65533;&#65533;K&#65533;&#65533;&#65533;
&#65533;&#65533;&#65533;&#65533;&#65533;&#65533;\(&#281;8&#65533;&#65533;(&#65533;&#65533;.&#65533; &#65533;%l!&#65533;&#65533;&#65533;_!9&#65533;T5^&#65533;;+&#804;&#65533;&#65533;o&#65533;G&#65533;&#65533;L7j&#65533;&#65533;{&#808;&#65533;M&#65533;L&#65533;&#65533;#&#65533;/C&#65533;t&#65533;&#65533;A`"l=&#65533;|M&#65533;\&#65533;&#65533;&#65533;7v&#65533;1&#8869;(I&#65533;&#65533;G&#65533;&#65533;&#65533;&#65533;&#65533;t&#65533;&#65533;l=&#65533;M&#65533;h&#65533;&#65533;AL&#65533;&#65533;J&#65533;&#65533;J<:&#65533;&#65533;&#65533;^&#65533;&#65533;&#65533;&#65533;?&#65533;C&#65533;K&#65533;&#65533;N&#65533;MOb&#65533;&#65533;N&#65533;&#65533;&#65533;&#65533;&#65533;*&#65533;&#65533;3&#65533;&#65533;@&#895;&#65533;&#65533;&#1356;K&#65533;&#65533;&#65533;&#65533;&#65533;=&#65533;9&#65533;&#65533;&#232;&3.&#65533;+&#65533;&#1675;*&#65533;&#65533;z&#65533;;&#65533;A&#65533;P&#65533;4&#65533;&#65533;&#65533;#&#65533;=)Y?&#65533;h&#65533;&#65533; !&#65533;   ,&#65533; ; &#65533; H&#65533;&#65533;&#65533;&#65533;*\&#560;&#65533;&#65533;; &#65533;@&#65533;H&#65533;&#65533;&#331;-F&#65533;&#35875;&#463; C&#65533;&#65533;&#65533;"&#65533;&#65533;(&#65533;&#65533;&#65533;&#727;.&#65533; "&#65533;'&#858;8s&#65533;&#65533;&#627;&#65533;&#991;8i$&#65533;&#725;x&#65533;&#65533;DY&#65533;&#65533;&#1255;PRD&#65533;&#65533;M&#65533;;ob&#65533;&#65533;&#65533;&#65533;&#1498;_&#65533;&#65533;+&#65533;l&#1584;[&#65533;%&#65533;R)S&#65533;Q&#12732;C5&#65533;V&#65533;w&#65533;&#65533;&#859;&#65533;&#1690;&#65533; &#65533;&#65533;&#65533;&#65533;&#65533;&#65533;&#65533;&#65533;&#65533;&#65533;'_&#65533;GOB&#65533;Ky%&#1119;&#65533;s&#65533;5D&#65533;&#65533;&#65533;&#900;<m8&#65533;!&#1249;=&#65533;N&#65533;:0&#65533;&#1518;c&#1740;&#65533;&#65533;tk&#1381;M&#65533;&#65533;]1N&#922;&#65533;&#65533;&#65533;r2e&#65533;+&#65533;s>&#65533;0i&#1890;&#65533;&#65533;&#65533;&#65533;4&#65533;&#65533;&#943;K&#2030;&#65533;;w&#65533;&#1503;&#65533;6]&#65533;yh&#485443;n&#65533;|9N&#65533;&#65533;;&#1945;&#65533;7&#65533;&#65533;&#65533;K&#65533;&#65533;}&#65533;~&#65533; F&#1498;s&#65533;E&#65533;&#65533;t&#65533;&#65533;&#65533;Z~&#65533;H&#65533;s&#65533;&#65533;&#65533;ZV:b\|&#887;Su&#65533;u&#65533;&#65533;&#65533;y&#65533;Ihbv&#65533;(`&&#65533;7au&#65533;h&#65533;&#65533;&#65533;&#65533;&#65533;&#65533;tz7 bZY&#65533;!A&#65533;Ev7&#65533;f&#65533;&#65533;&#65533;&#65533;&#1735;&#1809;&#65533;&#65533;4&#65533;&#65533; ~5Vic&#65533;	&#65533;&#65533;$&#65533;J&#65533;#o^X&#65533;^&#65533;&#65533;X&#65533;&#65533;CR)`&#65533;H:Yb&#65533;V>&#65533;&#65533;t
& &#65533;&#65533;&#31052;&#65533;q&#65533;f&#65533;i&#65533;Y&#65533;Vxdg#&&#65533;&#65533;h2&#65533;_&#65533;w&#21154;u&#65533;&#1948;j&#65533;&#65533;:8&#65533;&#65533;&#65533;&#65533;(&#65533;<&#65533;$&Ix&#65533;t&#65533;&#65533;&#65533;")&#65533;&#65533;,&#65533;&#65533;yf&#65533;&#65533;&#65533;+&#65533;&#65533;&#65533;Z&#65533;uP&#65533;&#65533;a&#65533;&#65533;A&#65533;%&#65533;&#65533;!:&#65533;&#65533;&#65533;T&#65533;S&#65533;.&#31203;&#65533;&#65533;&#65533;&#65533;&#65533;&#65533;&#65533;&#65533;e&#65533;&#65533;&#1418;f&#65533;(&#65533;8 &#65533;&#65533;&#65533;j&#65533;&#65533;&#65533;vw&#65533;&#65533;&#65533;.X&#1266;#]&#65533;&#65533;&#65533;&#65533;9&#65533;&#65533;v&#65533;9&#65533;l&#65533;&#65533;Z&#65533;&#65533;&#65533;;&#65533;&#65533;&#65533;&#65533;&#65533;&#65533;&#65533;&#65533;&#65533;&#65533;`&#65533;uZg&#65533;&#65533;Z*\ &#65533;uf&#189;Jkm&#65533;}Y&#28561;f[&#65533;&#65533;&#65533;B&#65533;,&#65533;&#65533;FG#&#65533;/p&#65533;&#65533;n&#65533;2{&#65533;&#65533;&#65533;W-&#65533;&#65533;&#65533;&#1606;&#65533;,&#65533;&#65533;&#65533;
f&#65533;&#65533;B7e&#65533;Q&#65533;yl&#65533;&#65533;&#65533;&#65533;f&#65533;7+&#65533;&#65533;&#65533;&#65533;&#65533;&#65533;L5k&#65533;&#65533;-&#65533;+n&#65533;N&#65533;&#65533;i3&#65533;-&#65533;&#65533;d&#65533;m&#65533;&#65533;h&#65533;-&#50311;&#65533;&#65533;&#65533;o&#65533;&#65533;%&#65533;&#65533;zSy&#65533;^K&#65533;&#65533;&#65533;&#65533;&#65533;a&#65533;&#65533;&#65533;-&#65533;&#65533;&#65533;.&#65533;&#65533;v&#65533;&#65533;_i&#65533;w&#65533;&#65533;t*BZ&#65533;r&#65533;x/&#65533;&#65533;&#65533;&#65533;&#65533;Lbz$&#65533;&#65533;&#65533;&#65533;^:&#38947;&#65533;y&#940;&#65533;i&#65533;&#1082;Ir&#65533;`M^&#65533;&#65533;{&#65533;&#65533;*&#65533; o#&#65533;c&#65533;f&#65533;&#65533;&#287;&#65533;c&#65533;,&#65533;&#65533;az&#65533;&#65533;&#65533;6&#65533;k"&#65533;BV+<&#65533;&#65533;&#65533;&#249;&#65533;&#65533;&#65533;&#65533;j&#65533;&#65533;&#65533;&#65533;h&#65533;_q&#65533;&#65533;&#65533;&#65533;&#1050;k&#65533;&#65533;8&#65533;.}Dw&#65533;5&#65533;'&#65533;&#65533;&#65533;3
&#65533;&#65533;&#65533; T&#65533;&#65533;(>&#65533;&#65533;c&#65533;&#65533;&#65533;&#65533;&#65533;&#65533;&#65533;&#65533;ht&#65533;K!R&#65533;&#65533;a-Z&#65533;BV&#65533;&#65533;&#1328;&#1856;&#65533; &#65533;&#65533; &#1528;E&#65533;~-&#65533;_&#65533;&#947;.&#65533;&#65533;l?&#65533;T:&#65533;&#65533;&#65533;&#65533;+`&#65533;*]&#65533; &#65533;&#65533;&#65533;L&#65533;&#65533;&#65533;&#65533;&#65533;/&#65533;&#65533;B&#65533;&#65533;k^Y&#65533;7&#65533;&#65533;&#65533;&#65533;R&#65533;&#65533;nHBM&#65533;&#65533;C&#65533;:&#65533;&#65533;n&#65533;%&#65533;ufvL&#65533;&#65533;&#65533;%&#65533;x&#65533;&#65533;&#300;t&#65533;4&#65533;&#65533;&#65533;T&#65533;&#65533;^&#65533;'&#65533;&#65533;&#65533;vX&#65533;&#65533;*&#65533;N&#65533;d&#65533;:&#65533;A@Y&#674;&#65533;&#65533;W	oe&#65533;&#65533;&#65533;H&#65533;$&#65533;&#37663;:W&#65533;&#65533;&#65533;a&#65533;R{&#65533;&&#65533;&#65533;&#65533;&#65533;P&#65533;&#65533;\&#65533;JA&#65533;P&#65533;a&#65533;&#65533;mf2&#65533;&#65533;&#65533;&#1591;mE&#65533;bu&#1184;&#65533;&#65533;&#65533;H&#1672;;&#65533;
&#65533;&#65533;&#363;&#65533; &#65533;&#65533;&#65533;!-&#65533;Y&#65533;p^&#65533;&#65533;&#65533;/&#65533;&#65533;&#65533;*&&#596;&#65533;&#65533;_&#438;&#65533;&#65533;&#65533;Y&#65533;{=&#65533;&#65533;"&#65533;&#65533;J&#65533;&#65533;X&#65533;&#65533;9&#421;?&#65533;om&#65533;&#65533;&!w>&#65533;V&#65533;L&#65533;&#65533;&#65533;&#65533;H[&#65533;8y&#65533;jfKq&#65533;&#1042;&#65533;3]-&#65533;&#65533;&#733;!&#65533;j&#65533;#&#65533;2e&#901;&#65533;&#65533;y&#281;2&#65533;\&#65533;Z&#65533;H&#65533;&#65533;&#65533;<T&#65533;2&#65533;I&#65533;a&#65533;n#K'&#65533;S&#65533;k&#65533;&#65533;B&#65533;5&#65533;(&#65533;)W&#1875;&#65533;s&#65533;&#65533;<,&#65533;&#65533;&#65533;&#65533;?m&#65533;&#65533;&#65533;&#65533;&#1175;D&#65533;S&#65533;u&#65533;h&#65533;at&#65533;&#65533;F&#65533;g)xf&#65533;&#65533;d&#65533;&#65533;I&#65533;&#65533;"&#65533;[3uf:&#65533;	&#65533;&#65533;o&#65533;Z&#65533;&#65533;&#1484;(&#65533;&#65533;nTT,&#65533;L!&#65533;&#65533;je~A&#65533;V)9&#65533;v&#65533;F&#65533;FUR&#65533;&#65533;&#65533;&#65533;!&#65533;&#65533;&#65533;&#65533;&#65533;Y&#1112;&#65533;;&#65533;&#65533;E&M&#65533;&#65533;"1&#65533;r1i0\&#65533;0&#65533;&#65533;EJ&#65533;&#65533;&#65533;I&#65533;&#65533;:&#65533;W&#65533;&#65533;&#65533;C&#65533;&#65533;&#65533;&#65533;&#65533;&#65533;*'&#65533;&#65533;`l\7&#65533;&#65533;&#65533;&#65533;&#65533;&#65533;&#51429;&#65533;&#65533;@&#65533;&#65533;o&#65533;c&#65533; u&#65533;xy&#65533;&#1835;	e&#65533;x1&#65533;r\l,(k&#65533;JF&#65533;&#53944;Y{&#65533;MUv&#65533;&#65533;V%&#65533;)B&#65533;E-&#65533;PV&#65533;&#65533;2&#65533;z&#65533;&#65533;^&#65533;&#65533;&#65533;.&#65533;&#65533;J&#65533;;&#65533;&#65533;Z&#65533;&#65533;&#879;}&#65533;&#65533;&#65533;&#65533;&#65533;&#65533;&#65533;&#65533;&#65533;&#65533;L&#65533;&#65533;&#65533;&#65533;F&#65533;&#65533;U&#65533;&#65533;7X&#65533;f0&#65533;#&#65533;&#65533;&#65533;H&#65533;&#65533;&#65533;"V&#65533;/&#65533;6&#65533;&#65533;&#65533;&#65533;&#65533;;&#65533;&&q&#65533;G&#65533;&#65533;&#65533;&#65533;,&1&#65533;I,c&#65533;x&#65533;7&#65533;1&#65533;[&#65533;&#65533;&#65533;&#65533;&#65533;@&#65533;q&#65533;&#65533;&#65533;D&#65533;&#65533;&#65533;?F&#65533;&#65533;&#65533;`&#65533;%7&#65533;&#65533;P~&#65533;&#65533;&#65533;L&#65533;D4&#65533;&#65533;Wf&#65533;&#65533;&#65533;|&#65533;.c&#65533;&#65533;`&#65533;&#65533;A&#65533;zXU&#65533;&#280;&#65533;\&#65533;5&#65533;&#65533;&#65533;&#65533;p&#65533;&#65533;&#65533;&#65533;L&#65533;:&#65533;y&#65533;\&#65533;r&#65533;&#65533;\&#65533;>gy&#704;&#1458;"&#65533;&#65533;\&#65533;"&#65533;&#65533;X&#65533;2&#65533;&#65533;.+:m~t&#65533;&#65533;&#65533;&#65533;I3&#65533;&#920;n&#65533;&#65533;&#65533;)'Z&#1235;&#65533;r &#65533;O{Y&#649;&#65533;C&#65533;@&#65533;=&#65533;&#65533;e&#65533;&#65533;y&#1129;f0&#65533;:&#791;65&#65533;mmiS&#65533;&#1182;F&#65533;&#65533;%=lT&#65533;&#65533;&#65533;{&#65533;&#65533;&#65533;&#65533;&#65533;#&#65533;&#65533;}u&#65533;G&#65533;fU&#65533;&#65533;~`6&#65533;Am+&#225;&#65533;F&#65533;v&#65533;&#65533;&#65533;mq[Y&#65533;m:s&#65533;S&#65533;I[&#1527;&#65533;&#65533;q&#65533;&#65533;w[Y&#1978;&#1459;&#65533;&#65533;&#65533;5'&#65533;&#1277;&#949;&#65533;&#65533;&#1799;"&#65533;`;&#65533;&#65533;&#65533;J&#65533;&#65533;&#65533;&#65533;.&#65533;&#65533;&#65533;mf?&#65533;&#1955;.&#65533;&#65533;&#65533;>&#65533; &#65533;&#65533;&#65533;
&#65533;#<&#65533;&#1844;&#65533;&#33271;H&#65533;Z&#65533;&#593;&#65533;7&#65533;K}lG{&#65533;&#1511;&#65533;&#65533;&#65533;ensP&#65533;&#65533;&#65533;&#65533;&#65533;&#65533;&#65533;g &#65533; <`x&#65533;&#65533;&#65533;&#65533;a&#65533;1&#65533;&#65533;&#65533;@u&#65533;3|&#65533;I_&#65533;
&#65533;p?t&#65533;&#65533;6&#65533;&#65533;&#65533;	&#65533;D&#65533;C&#65533;&#65533;&#65533;k&#65533;&#65533;&#65533;&#65533;1&#65533;w&#65533;O-&#65533;^&#65533;&#65533;&#65533;r&#65533;&#65533;&#65533;&#65533;&#65533;{'&#65533;&#65533; L&#65533;&#65533;&#65533;]' &#65533;&#65533;&#65533;&#65533;&#65533;l&#65533;&#65533;x&#65533;&#65533;&#65533;&#65533;w&#65533;&#65533;g&#65533;&#65533;v`&#65533;{M*/&#65533;g&#65533;&#65533;N&#65533;=&#65533;n/=&#65533;&#65533;=o&#65533;&#65533;]&#65533;v&#65533;7&#65533;o-wcX8&#65533;+&#65533;` a'x&#65533;&#65533; &#65533;&#65533;;P&#65533;&#65533;+i&#65533;C&#65533;}&#65533;x&#65533;'&#65533;&#65533;XO&#65533;&#213;&#65533;&#65533;i&#65533;s&#65533;&#65533;&#65533;&#1823;&#65533;&#65533;&#65533;7&#65533;s&#65533;&#65533;&#65533;&#65533;&#65533;&#65533;&#65533;&#65533;&#65533;&#65533;&#65533;&#65533;&#65533;&#65533;&#65533;&#65533;6P&#65533;"&#65533;&#12424;&#65533;&#65533;7&#65533;&#65533;"&#65533;&#65533;&#65533;dE&#65533;qT&#65533;&#65533;GuIW&#65533;&#65533;v&#65533;&#65533;#&#65533;&#65533;/&#65533;Az&#65533;&#65533;z&#65533;z&#65533;&#65533;g&#65533;&#65533;w5G~&#65533;7p&#65533;{}&#65533;w&#65533;}&#65533;Vu&#65533;gn'g&#65533;E&#65533;&#65533;&#65533;l&#65533;&#65533;v&#65533;i&#65533;&#65533;$&#65533;r{&#41409;&#65533;v&#65533;'t!&#65533;~}&#65533;w&#65533;s&#65533;W{?wl'&#65533;o/&#65533;&#65533;Vo&#65533;&#65533;y&#65533;z&#65533;n&#65533;7sv&#65533;o8h&#65533;{g~&#65533;&#65533;z&#518;g9h&#65533;6f&#65533;&#65533;e/Hi?X~d,&#65533;&#65533;,5&#65533;vU&#65533;o&#65533;&#65533;wt&#65533;uH&#65533;&#65533;w&#65533;o&#65533;z&#65533;&#65533;&#65533;v&#65533;F&#65533;vk6&#65533;&#454;&#65533;a(&#65533;&#65533;Wih$&#65533;:{&#65533;&#65533;i&#65533;&#65533;&#65533;8&#65533;&#65533;X&#65533;&#65533;&#65533;fe&#65533;JmX &#65533;xq~&#65533;w&#65533;m&#65533;&#65533;&#65533;&#65533;X&#65533;g&#65533;&#65533;8&#65533;&#65533;&#65533;&#65533;&#65533;&#65533;&#65533;&#65533;&#1546;&#65533;&#65533;&#65533;&#65533;8&#65533;&#65533;&#65533;&#65533;&#65533;&#65533;&#65533;V&#65533;&#65533;H&#65533;&#1031;&#65533;&#65533;&#522;&#65533;x&#65533;&#65533;&#65533;&#65533;&#65533;&#33395;&#65533;l&#65533;&#65533;&#65533;!&#65533;&#1225;&#65533;x&#65533;&#65533;h&#65533;&#65533;&#65533;&#65533;&#65533;H&#65533;&#65533;X&#65533;&#65533;h&#65533;&#1432;&#65533;&#65533;h&#65533;&#65533;&#65533;&#65533;x&#65533;&#65533;H&#65533;&#65533;&#65533;&#65533;&#65533;&#65533;&#65533;&#65533;&#525;&#1896;&#65533;&#65533;8&#65533;~`}>&#1288;D&#65533;&#65533;X&#65533;&#45580;&#65533;H&#65533;&#65533;&#65533;&#65533;(&#65533;8&#65533;&#65533;&#65533;&#65533;x&#65533;&#65533;&#65533;&#65533;(&#65533;&#65533;&#65533;&#65533;&#65533;h&#65533;)&#65533;&#65533;&#65533;&#65533;&#65533;x&#65533;&#65533;&#65533;lR&#65533;&#65533;&#65533; &#65533;8&#65533;)&#65533;&#65533;&#65533;&#65533;&#65533;I&#65533;&#136;&#65533;I&#65533;&#65533;&#65533;&#65533;
Y&#65533;&#65533;h&#65533;)y&#65533;I&#65533;
i&#65533;	&#65533;&#65533;&#65533;&#65533;&#65533;&#65533;&#65533;&#65533;&#65533;&#1158;&#65533;B&#65533;0	&#65533;-&#65533;&#65533;&#65533;&#65533;8&#65533;A9&#65533;&#65533;&#65533;9&#65533;&#65533;(&#65533;IY&#65533;>&#65533;&#65533;O	&#65533;i&#65533;&#65533;X&#65533;&#65533;&#65533;P&#590;W9&#65533;3&#65533;Z&#824;&#65533;&#65533;&#65533;h&#65533;&#65533;&J)&#65533;W&#65533;LY&#65533;iY&#65533;[Y&#65533;f&#1616;d&#591;Q&#65533;&#65533;X&#65533;&#65533;&#65533;8&#65533;VI&#65533;y&#65533;&#65533;8YT&#65533;&#65533;9&#65533;8&#65533;O&#65533;&#65533;A&#65533;y&#65533;&#65533;I&#65533;&#65533;&#65533;(&#65533;&#65533;&#65533;&#65533;&#65533;&#65533;&#65533;&#65533;&#65533;I&#65533;x&#594;&#65533;x&#65533;&#65533;9&#65533;y&#65533;&#65533;&#65533;&#65533;)&#65533;8&#65533;%&#65533;3&#65533;h&#65533;cy&#65533;&#65533;&#65533;l&#65533;&#65533;(&#65533;&#65533;h&#1622;&#65533;&#65533;&#65533;&#65533;	&#65533;&#65533;Y&#65533;Qy&#65533;qy&#65533; &#65533;&#65533;49&#65533;&#65533;&#65533;&#65533;y$&#65533;	&#65533;zI&#65533;&#15894;&#65533;&#65533;&#65533;&#65533;&#65533;&#65533;&#65533;Y&#65533;&#65533;9&#65533;&#65533;&#65533;&#65533;&#65533;&#65533;&#65533;&#65533;&#65533;&#65533;&#65533;&#65533;&#65533;x&#65533;&#65533;&#65533;Ji&#65533;&#65533;&#1556;&#65533;&#65533;&#65533;&#65533;&#65533;\&#1362;&#65533;&#65533;&#65533;?&#65533;&#65533;&#65533;&#1622;&#65533;&#65533;&#52828;&#65533;8&#65533;&#697;&#65533;&#1609;&#65533;&#65533;&#1625;&#65533;&#65533;&#65533;&#65533;&#65533;&#65533;	&#65533;&#65533;yqy}&#65533;&#65533;&#65533;&#65533;&#65533;&#65533;&#65533;&#65533;v9&#65533;C	&#65533;&#1620;'&#65533;&#65533;(&#65533;&#2647;&#65533;:&#65533;&#65533;&#65533;&#65533;&#65533;'&#65533;&#65533;8&#65533;&#65533;Hr&#65533;&#65533;X@u'q<&#65533;=9&#65533;<&#65533;-&#674;&#65533;h&#65533;&#65533;&#65533;)&#65533;9&#65533;/&#65533;&#65533; &#65533;&#65533;e	&#65533;c&#65533;i:P&#65533;&#65533;8&#65533;&#65533;R&#65533;9&#65533;&#65533;'&#65533;N&#65533;pp;0;&#65533;t&#65533;i&#65533;&#65533;&#65533;&#65533;~0&#65533;6<&#65533;lGz&#65533;&#65533;&#65533;Z&#65533;&#65533;NI&#65533;&#65533;	&#65533;&#65533;i&#65533;&#65533;&#65533;&#65533;O&#65533;?:&#65533;&#65533;&#1352;wr&#65533;&#65533;&#1626;t	&#65533;&&#65533;)qEP&#65533;&#65533;&#65533;X&#65533;Y&#65533;8&#65533;&#65533;Y&#65533;&#65533;&#65533;&#65533;&#1629;$&#65533;&#65533;&#65533;&#596;8&#65533;&#65533;&#65533;(&#65533;&#65533;Rh&#65533;&#592;2jp1jpu	&#65533;' q7&#65533;E&#65533;W&#65533;G&#65533;U:&#65533;&#663;i
&#65533;u
&#65533;&#65533;
&#65533;&#1681;E&#65533;&#65533;&#65533;&#37764;&#65533;&#65533;J&#648;&#65533;&#65533;$Nj&#65533;1&#65533;<`&#65533;&#65533;&#65533;=z&#65533;~ E &#65533;&#65533;bJ&#65533;~&#65533;@&#65533;l;&#65533;t&#65533;&#65533;&#65533;&#1645;&#65533;I&#65533;&#65533;&#65533;&#65533;z&#65533;&#65533;)&#65533;&#65533;&#65533;&#65533;	&#65533;&pD&#65533;&#65533;(L<	&#65533;&#65533;&#1617;&#65533;&#65533;'0&#65533;&#65533;6&#65533;&#65533;&#65533;&#65533;P&#65533;: &#65533;&#65533;d&#65533;&#65533;&#65533;&#1633;&#13992;l&#65533;&#65533;i&#65533;&#65533;&#1692;&#65533;
&#65533;&#65533;J&#65533;&#65533;tfw&#65533; &#65533;:&#65533;&#65533;*&#65533;;&#65533;&#65533;&#65533;&#536;&#65533;9&#65533;&#65533;&#65533;~&#558;Sj&#65533;&#65533;&#65533;&#65533;A&#65533;&#65533;%9&#65533;&#65533;Z&#65533;&#65533;&#65533;&#65533;&#603;:&#65533;Z&#65533;&#65533;&#65533;&#65533;&#65533;:(&#65533;&#65533;/&#65533;1&#65533;V&#1649;;&#65533;}&#65533;&#65533;&#65533;&#65533;&#65533;&#65533;*qD&#65533;l&#938;&#65533;&#410;&#65533;&#1770;&#65533;&#65533;)&#65533;&#65533;&#1695;&#65533;J&#65533;&#65533;i&#65533; 
&#65533;.Y&#65533;&#65533;&#65533;&#65533;&#65533;&#1557;{3k@&#65533;&#65533;O&#65533;&#65533;&#65533;&#998;&#65533;~&#65533;&#65533;&#65533;&#65533;&#65533;; &#65533;[&#65533;)&#65533;&#65533;{&#65533;\[&#65533;&#48634;&#695; 
&#65533;&#65533;&#65533;&#65533;&#65533;"&#65533;!b&#65533;&#65533;&#65533;&#65533;+&#65533;&#65533;X&#65533;&#65533;	&#65533;&#65533;
&#65533;.&#65533;&#65533;&#65533;
&#65533;5&#752;&#65533;I&#65533;1K&#65533;&#3752;&#65533;-&#65533;f?&#65533;&#65533;&#65533;&#65533;J&#65533;yY&#65533;&#65533;&#65533;*&#65533;&#65533;&#65533;&#65533;q)&#65533;&#65533;&#65533;&#65533;&#65533;&#65533;Y{&#65533;&#65533;&#65533;&#65533;=y&#65533;&#65533;&#65533;8:y%@&#65533;&#65533;*&#65533;&#29370;&#65533;*&#65533;k&#65533;Ny&#65533;&#65533;[&#65533;`k&#65533;&#65533;K&#65533;,&#65533;&#65533;&#65533;b&#65533;1r&#65533;&#636;&#65533;&#65533;&#1800;&#65533;})&#65533;&#65533;&#65533;&#43576;&#65533;&#65533;&#65533;&#1784;jZf&#65533;7k&#65533;B&#65533;&#65533;Y&#65533;&#65533;&#737;&#65533;&#40881;Y&#65533;&#65533;)&#65533;&#65533;{&#65533;&#65533;)&#65533;&#65533;*&#65533;&#65533;&#730;&#65533;*&#65533;&#65533;;&#65533;&#65533;K&#65533; <&#65533;.&#65533;&#65533;9r&#65533;+&#65533;&#65533;&#1663;&#65533;&#65533;&#65533;&#65533;&#65533;,&#65533;&#65533;)&#65533;L&#65533;&#65533;k&#65533;&#65533;&#65533;&#65533;&#65533;&#65533;&#65533;&#65533;&#65533;&#1209;&#65533;&#65533;&#65533;&#65533;=&#65533;&#65533;|@&#65533;&#65533;&#65533;&#65533;&#65533;&#65533;2<&#65533;4\&#65533;6|&#65533;8&#65533;&#65533;2&#65533;&#65533;&#65533;&#65533;&#65533;&#212;)&#65533;&#65533;&#65533;Bx&#65533;-&#65533;&#240;&#65533;&#65533;&#65533;&#65533;&#65533;3&#65533;&#65533;J&#65533;&#65533;N&#65533;&#65533;&#65533;&#65533;9&#65533;&#65533;I&#65533;f&#65533;5,|&#65533;28&#65533;&#65533;9r&#65533;&#65533;d&#65533;&#65533;V&#65533;&#65533;h&#65533;&#65533;j&#65533;&#65533;8l&#65533;&#65533;&#65533;&#65533;Y\&#65533;r&#65533;&#65533;x&#65533;?&#65533;&#65533;Zw#&#65533;y&#65533;4&#65533;&#65533;&#65533;&#65533;&#65533;&#65533;&#65533;/&#65533;&#65533;Q&#65533;&#65533;:&#65533;R&#65533;&#65533;&#65533;&#65533;&#65533;G&#65533;&#65533;]&#65533;&#65533;&#65533;&#65533;&#65533;&#65533;&#65533;&#535;,&#65533;&#65533;&#65533;&#65533;&#65533;&#65533;&#65533;&#65533;&#65533;k&#65533;&#290;&#352;<&#65533;1&#65533;&#65533;`&#65533;}&#65533;&#65533;SL&#65533;Kc&#65533;Ie&#65533;0&#65533;&#65533;|&#758;&#65533;&#760;&#65533;&#762;&#65533;&#759;&#65533;p&#65533;&#65533;&#65533;&#821;L&#65533;,&#825;l&#65533;&#65533;l&#65533;&#65533;&#65533;&#65533;&#572;&#65533;&#65533;&#65533;&#65533;&#65533;&#1228;&#65533;&#1372;&#65533;&#65533;,&#65533;&#65533;&#65533;&#65533;&#65533;&#65533;\&#895;&#65533;&#890;L&#65533;&#65533;&#65533;&#735;&#65533;&#65533;*j&#474;&#888;&#65533;q&#65533;3&#65533;;&#65533;%@&#65533;&#65533;l&#65533;&#65533;|&#65533;&#65533;&#65533;&#65533;&#65533;<&#65533;&#65533;\&#65533;+&#65533;&#65533;&#65533;Vj&#65533;7&#65533;m&#65533;&#65533;p&#65533;&#65533;&#65533;&#65533;p=&#65533;&#65533;,&#65533;&#65533;&#65533;&#65533;l&#65533;
&#65533;&#65533;&#65533;
0&#1898;m&#65533;M&#65533;<&#65533;&#65533;&#1898;&#65533;&#65533;,&#65533;&#65533;&#65533;V:&#65533;"&#65533;&#65533;&#65533;\/&#65533;m&#65533;)0$&#65533;&#65533;9&#65533;&#65533;&#65533;&#65533;&#65533;p&#65533;F&#65533;+&#65533;'p&#65533;H&#65533;&#65533;J&#65533;&#65533;L}&#65533;&#65533;y'PG-&#65533;3 &#65533;+pU&#65533;&#65533;TJ&#65533;&#65533;&#65533;&#65533;x&#65533;<&#65533;&#65533;,&#65533;&#1360;W&#65533;Yyi]&#65533;f-&#65533;R&#65533;xn})&#65533;&#65533;]}&#65533;W]&#65533;W&#65533;&#65533;W&#65533;u&#65533;&#65533;a&#65533;&#65533;n&#65533;&#65533;&#65533;&#65533;&#65533;]&#65533;g&#1423;&#65533;&#65533;M&#65533;&#65533;&#65533;&#65533;&#65533;&#1295;&#65533;&#1297;&#65533;&#65533;&#204;Ob&#65533;&#65533;&#65533;&#1626;&#65533;&#1628;&#65533;&#65533;O&#65533;x&#65533;w&#65533;@&#65533;&#1441;]&#65533;=&#1698;]&#995;&#65533;p&#65533;Pm&#969;&#65533;x^&#65533;&#65533;N&#65533;&#1451;&#65533;&#1382;-&#65533;u]&#65533;&#343;&#1778;y&#65533;&#65533;&#65533;^&#65533;&#65533;&#65533;&#65533;&#65533;N&#65533;&#65533;P-&#65533;&#65533;&#65533;&#1785;&#65533;&#1377;&#1694;&#65533;&#1605;&#65533;&#1567;y&#65533;&#1359;&#65533;r&#65533;&#65533;'&#65533;&#65533;=&#65533;IM&#65533;G&#65533;M&#65533;&#65533;g&#65533;&#65533;&#65533;&#65533;Hm&#65533;&#65533;=&#65533;@ &#65533;&#65533;M&#1702;&#65533;&#65533;N&#65533;&#65533;}=&#65533;R&#65533;&#65533;&#65533;&#65533;&#65533;&#65533;&#1702;&#65533; @ &#65533;%@&#65533;M&#65533;u&#65533;n&#65533;&#65533;&#1680;&#65533;&#65533;g-&#65533;&#65533;=&#65533;&#65533;&#65533;N&#65533;&#65533;&#65533;-&#65533;K&#65533;&#65533;&#65533;&#65533;&#65533;M&#65533;&#65533;}&#65533;A&#65533;4_&#65533;rU&#65533;&#65533;&#65533;&#65533;&#65533;,&#65533;&#65533;&#65533;&#65533;&#65533;&#65533;^&#65533;&#65533;&#65533;&#65533;&#65533;:&#65533;&#65533;&#65533;x0&#65533;&#65533;}&#65533;<&#65533;{@&#65533;xBn&#65533;:&#65533;D&#65533;&#65533;&#65533;&#65533;&#65533;,&#65533;&#65533;M&#65533;9&#65533;&#65533;:&#65533;&#65533;&#65533;&#65533;&#65533;2&#65533;&#65533;&#65533;l&#65533;&#65533;&#65533;S&#1684;&#65533;&#65533;d&#65533;4&#65533;&#65533;&#65533;}&#65533;&#65533;-&#65533;hN&#65533;W&#65533;&#65533;i&#65533;&#65533;.N&#65533;Y~&#65533;4&#65533;&#65533;/N&#65533;-&#65533;2~&#65533;&#65533;&#65533;sn&#65533;.&#65533;&#65533;4&#65533;&#65533;|&#65533;&#65533;&#65533;&#65533;&#65533;&#65533;&#65533;&#65533;<&#65533;&#65533;&#65533;"&#65533;&#65533;T&#65533;)>&#65533;/.&#65533;&#65533;&#65533;&#65533;M&#28878;&#65533;&#65533;&#65533;&#65533;^&#34750;&#65533;X&#65533;&#65533;6&#65533;&#65533;n&#43534;&#16654;&#65533;&#65533;&#65533;-~&#65533;G&#65533;&#1802;]&#65533;=.&#65533;%>.&#65533;] *&#65533;&#4974;&#65533;i&#65533;&#65533;&#65533;&#65533;&#65533;n&#65533;^&#43118;&#65533;&#65533;.&#65533;.&#65533;^&#65533;&#65533;&#65533;>&#65533;A&#65533;&#65533;Z&#65533;f.&#65533;&#65533;&#25067;&#65533;+R&#65533;9.&#65533;7&#65533;&#65533;&#65533;W&#65533;&#65533;&#65533;n&#65533;&#65533;&#65533;&#830;&#65533;&#65533;&#65533;&#65533;&#65533;&#65533;&#65533;&#65533;&#65533;&#65533;&#65533;T&#65533;O=&#65533;P&#65533;&#65533;&#65533;&#25168;>&#65533;&#65533;3&#65533;&#65533;&#65533;&#65533;&#8807;&#1868;&#65533;&#65533;&#65533;n&#65533;&#65533;>&#65533;&#1022;&#65533;&#65533;&#65533;&#65533;&#65533;&#65533;&#65533;&#65533;^&#65533;&#65533;&#51214;&#1871;&#65533;&#65533;gO&#65533;g&#65533;{&#65533;rh&#65533;e~&#65533;&#65533;&#65533;&#65533;&#65533;&#65533;&#65533;&#65533;&#65533;&#65533;&#65533;&#65533;&#65533;&#65533;>&#65533;&#65533;~&#65533;&#65533;&#65533;&#65533;&#58910;&#65533;1&#65533;&#65533;6&#65533;&#65533;-&#65533;&#1853;*&#65533;&#65533;N&#65533;&#65533;&#65533;&#65533;&#46078;&#65533;&#65533;>&#65533;&#65533;&#65533;&#65533;&#65533;&#65533;&#65533;&#65533;&#65533;&#65533;&#65533;n&#65533;X?&#65533;-_&#65533;&#65533;&#65533;1&#65533;&#65533;h&#65533;&#65533;9k&#65533;a&#65533;_.&#65533;M&#65533;L&#65533;&#65533;n&#65533;&#65533;M&#65533;&#65533;r&#65533;&#65533;s&#65533;&#65533;x&#65533;&#65533;&#65533;.&#65533;&#65533;&#65533;&#65533;&#65533;&#65533;I&#65533;&#65533;' 54&#65533;&#65533;&#65533;&#65533;&#65533;&#65533;&#65533;&#65533;i&#65533;&#65533;&#65533;&#65533;c&#65533;&#65533;8&#65533;&#65533;|&#65533;^o&#65533;O&#65533;&#65533;^&#65533;&#1326;&#65533;&#65533;&#65533;&#65533;&#65533;l&#65533;&#65533;&#65533;'^&#65533;l&#65533;&#65533;Oo&#65533;^&#65533;\o&#65533;r&#65533;&#65533;~&#65533;&#65533;&#65533;&#65533;&#65533;&#65533;&#65533;&#65533;[&#65533;&#65533;&#65533;&#65533;&#65533;&#65533;@n&#65533;\&#65533;&#65533;H&#65533;/&#65533;&#65533;&#65533;&#65533;&#65533;R.&#65533;&#65533;&#65533;&#65533;Z&#65533;&#65533;&#65533;&#65533;&#65533;&#65533;&#65533;&#65533;&#65533;&#65533;&#65533;g&#65533;&#65533;f&#65533;/&#65533;&#65533;&#65533;&#65533;)?&#65533;.&#65533;L&#65533;_&#65533;&#65533;&#65533;&#65533;&#65533;;/&#65533;&#65533;&#65533;&#1039;&#65533;4&#65533;H~&#65533;&#65533;&#65533;&#65533;lH&#65533;&#65533;p&#65533;&#65533;&#65533;0HA&#65533;",&#65533;&#65533;!&#65533;&#65533;J&#65533;8qbE&#65533;3b&#65533;&#65533;Q&#65533;&#456; /&#65533;&#65533;&#65533;$&#275;K&d&#65533;&#65533;&#65533;&#65533;&#65533;]&#65533;&#65533;x&#65533;&#65533;<yp"&#65533;&#65533;  >w&#65533;&#65533;	&#65533;A&#65533;.mH&J&#65533;I!N&#65533;Z&#65533;*&#683;Y&#65533;fU&#65533;uj&#1519;T&#65533;&#65533;&#65533;J6&#65533;&#1459;e&#65533;Fu&#65533;Tb&#1767;q&#65533;&#65533;ejs'&#65533;&#65533;9&#65533;&#65533;&#65533;y&#65533;&#65533;!&#65533;&#65533;b&#65533;&#65533;0&&#645;R7(fl&#65533;a&#65533;&#457;%7&#65533;&#65533;&#65533;&#65533;b&#470;5C&#1948;s&#65533;&#723;7+^&#65533;&#65533;t&#839;R	&#65533;&#65533;I4&#65533;&#1952;B]&#65533;	<&#65533;&#65533;b&#65533;&#65533;-/d&#65533;[&#65533;S&#65533;n'&#65533;&#65533;ne&#65533;&#613;&#65533;j;nB&#65533;&#771;G>&#65533;&#65533;t&#65533;&#65533;&&#1161;&#65533;o&#65533;<{]&#65533;K[&#65533;K&#65533;W[&#65533;}&#65533;&#65533;&#65533;&#65533;&#65533;&#975;&#1724;)D&#65533;&#65533;&#65533;v&#1471;?&#65533;&#65533;&#65533;&#65533;9&#65533;&#65533;#&#65533;0&#65533;x&#65533;!&#65533;pj&#65533;&#65533;&#65533;z&#171;&#65533;&#65533;&#65533;r	;&#65533;&#65533;C&#65533;&#65533;&#65533;&#65533;C&#65533;v&#65533;&#65533;&#65533;&#65533;&#65533;D&#65533;&#65533;&#65533;p>4&#65533;&#65533;*bQ&#65533;&#65533;n&#65533;p&#65533;&#65533;&#291;&#65533;F&#65533;^d&#65533;0&#65533;L&#65533;&#65533;&#65533;?4&#65533;&#65533;&#65533;(&#65533;&#65533;,</&#65533;&#65533;.&#65533;&#65533;0	&#65533;q3&#65533;`&#65533;M5&#65533;n&#65533;&#65533;;&#65533;^&#65533;&#65533;&#65533;&#65533;&#65533;[&#65533;&#65533;&#65533;&#65533;:&#65533;+&#65533;&#65533;7&#65533;&#65533;-&#65533;&#65533;&#65533;p&#65533;'S&#65533;&#65533;7&#65533;k&#65533;O&#65533;&#65533;&#65533;&
&#65533;&#65533;&#65533;/uH&#65533;&#65533;&#65533;Tp1&#65533;&#65533;&#65533;O&#65533;&#65533;b&#65533;s&#65533;&#65533;&#65533;t&#65533;)]/&#65533;K&#65533;&#65533;&#65533;&#65533;&#65533;&#65533;&#65533;&#65533;@S]m&#65533;5&#65533;t&#65533;&#65533;5&#65533;&#65533;&#65533;sP5&#65533;,r&#65533;,&#65533;Cr&#65533;^G43O%&#65533;MU7&#65533;&#65533;S5%aE&#65533;*&#65533;&#65533;#&#65533;&#963;&#65533;&#65533;&#65533;&#65533;Ew&#65533;&#65533;&#65533;&#65533;LHW)b&#65533;&&#65533;&#65533;*Nu&#65533;&#65533;-&#65533;pc&#65533;&#65533;L&#65533;&#65533;(&#65533;h-&#65533;v%&#65533;&#65533;A&#65533;XK&#65533;&#65533;&#65533;&#65533;&#65533;^{&#65533;&#65533;-&#65533;&#65533;4&#65533;^&#65533;:#&#1515;&#65533;(E.&#65533;H&#65533;&#65533;&#65533;M&#65533;&#65533;&#266;&#65533;|?&#65533;&#65533;&#65533;bO(a&#65533;v&#65533;x:D&#65533;k&#65533;&#1761;v*&#65533;w&#65533;eOO.C&#65533;rZM3+4&#65533;&#65533;-W&#1232;0&#65533;p&#65533;&#65533;D&#65533;g&#65533;N&#65533;e&#65533;,&#65533;K&#65533;&#65533;&#65533;&#65533;)L&#65533;_~T&#65533;&#65533;NX&#65533;&#65533;&#65533;&#65533;k&#65533;&#65533;&#65533;Z&#52285;6;m&#65533;&#65533;&#65533;&#65533;&#65533;&#65533;&#65533;N&#65533;l&#65533;&#65533;.[&#65533;&#65533;>;g&#65533;&#65533;&#65533;&#65533;o&#65533;&#65533;~&#65533;&#65533;OF&#65533;&#65533;&#65533;k<&#65533;&#65533;&#65533;
n&#65533;&#65533;2O&#65533; *&#65533;&#65533;r&#65533;/&#65533;|s&#65533;1&#65533;&#65533;&#65533;&#65533;?&#65533;&#65533;r&#65533;?&#65533;&#65533;&#65533;&#65533;G&#65533;&#65533;&#65533;S?&#65533;u&#65533;)o}&#65533;&#65533;_&#65533;t&#65533;5&#65533;}&#65533;&#65533;{&#65533;]&#65533;&#65533;G ,x&#65533; " ,_&#65533;%/&#65533;"X6&#65533;rj&#65533;&#1921;&#65533;]&#65533;&#65533;&#65533;&#65533;^x&#65533;&#65533;&#65533;&#65533;&#65533;7&#65533;{&#65533;&#65533;]&#65533;&#65533;&#65533;7?&#65533;&#65533;&#719;&#65533;|&#65533;&#65533;&#65533;&#65533;&#65533;&#65533;r&#65533;3Am&#65533;-/&#65533;&#65533;&#65533;Q:qP&#65533;J0>&#65533;E&#65533;}&#65533;`)xAf&#65533;&#1312;)&#65533;&#65533;&#65533;&#65533;&#65533;oy&#65533;Q'@&#65533;&#65533;p&#65533;&#65533;&#65533;]&#65533;&#65533;&#65533;&#65533;	eB&#65533;&#65533;&#65533;8x&#65533;&#65533;P&#65533;9&#65533;&#65533;}X&#65533;&#65533;A${&#835;_	&#65533;A&#65533;a&#65533;k&#65533;b&#65533;m&#65533;ez&#65533;&#65533;!&#65533;&#65533;&#65533;P&#65533;?&#65533;&#65533;&#65533;&#65533;E&&#65533;n&#65533;&#65533;
h2&#65533;&#65533;&#1032;7&#65533;LJ 9p(&#65533;&#65533;!o&#65533;&#1537;&#65533;{&#65533;c&#65533;&#65533;&#65533;&#65533;&#65533;q&#65533;&#65533;#&#65533;&#65533;'@&#65533;&#65533;o&#65533;
Q")X&#65533;'>(/1&#65533;&#749; &#65533;&#65533;,&#65533;Q&#65533;&#65533;d'38>"J	&#65533;- &#65533;DJPssAAA6&#65533;&#65533;q&#65533;/:&#65533;QQ&#150;GN&#65533;&#1171;&#65533;&#1317;&#65533;&#65533;'&#65533;&#65533;	0&#65533;&#65533;#&#65533;&#65533;v&#65533;o p&#65533;&#65533;&#65533;v&#65533;o{&#65533;&#65533;e5&#65533;&#65533;G#&#65533;&#65533;&#65533;~&#65533;&#65533;e*W&#65533;9&#65533;&#65533;`&#65533;&#65533;&#65533;&#65533;&#65533;HG}&#65533;&#65533;m&#65533;f;&#65533;&#65533;N&#65533;&#65533;&#65533;&#65533;T$*)0&#65533;p&#65533;&#65533;&#65533;D&#65533;$#4&#65533;&#65533;&#65533;|gA	&#65533;&#65533;bvs&#65533;&#65533;&#65533; &#65533;\&#65533;A&#65533;E&#65533;eu&#65533;&#1112;z&#65533;O&#65533;f&#65533;&#65533;M(C&#65533;P&#65533;&#65533;#&#65533;&#65533;&#65533;&#65533;B&#65533;I&#65533;;&#65533;&#65533;F]&#65533;K&#65533;v&#65533;G&#288;0&#65533;A'&#65533;D&#65533;.&#65533;&#65533;&#65533;h&#65533;&#65533;&#65533;Cm)6Aj&#65533;@6&#65533;x&#65533;&#65533;&#65533;'U&#65533;5(&#944;juQ2M&#65533;f&#65533;&#65533;8&#65533;&#65533;&#65533;&#65533;G9D&#65533;&#65533;y&#65533;&#65533;%&#65533;b&#1437;gr&#65533;z
&#65533;j[&#65533;&#65533;A&#65533;&#1104;"&#65533;W{&#65533;F&#65533;V&#65533;q&#65533;< ^X&#65533;V&#65533;&#65533;&#65533;&#65533;+&#65533;:V&#65533;&#1651;&#65533;&#65533;&#65533;^ES&#65533;8&#65533;U&#65533;&#65533;&#65533;le&#65533;>b&#65533;4&#65533;h!U&#65533;@&#65533;$&#65533;[&#65533;*eM[&#65533;TvU&#65533;&#65533;3&#65533;Y&#65533;w&#65533;&#65533;&#362;&#65533;jm&#65533;V&#65533;&#65533;d&#65533;c&#65533;f@&#65533;,&#65533;&#65533;&#65533;~Np&#65533;&#65533;&&#65533;&#65533;&#65533;&#65533;&#65533;n&#65533;I&#65533;>&#65533;&#65533;C&#65533;AJ&#65533;\&#65533;f&#65533;{&#65533;s&#65533;&#65533;&#65533;&#65533;&#65533;&#65533;&#65533;&#65533;-Si&#65533;{&#65533;&#65533;5&#65533;&#65533;Bkl&#65533;G&#65533;&#65533;&#65533;&#65533;&#65533;m&#65533;&#65533;&#65533;&#65533;SE&#65533;`&#65533;&#65533;&#65533;&#65533;&#65533;_&#65533;&#65533;U&#65533;&#65533;&#65533;%x&#65533;500&#65533;&#65533;&#65533;&#65533;&#65533;t&#65533;&#65533;&#65533;!q&#65533;j&#65533;&#65533;>X&#65533;n',&#65533;&#65533;8&#65533;B&#65533;Be&#65533;&#65533;&#65533;M&#65533;KH&#65533;T&#65533;&#65533;/d/j&#65533;&#504;&#65533;]t"TwR&#65533;P&#65533;&#65533;&#65533;&#65533;Ime&#65533;^&#65533;O&#65533;E2&#65533;&#65533;\d&#65533;&#65533;L&#65533;j&#65533;&#65533;&#65533;\&#65533;`&#65533;x&#65533;1&#65533;l&#65533;&#65533;&#65533;P*[Y&#65533;X&#65533;&#65533;p&#65533;DK&#65533;&#65533;#b~&#65533;&#65533;&#65533;&#916;&#65533;vMs&#65533;?&#65533;M<q.&#65533;d,&#65533;eZ_&#65533;&#65533;R&(s3+&#65533;&#65533;&#65533;&#65533;&#640;.!Mv&#65533;qbp&#65533;r&#65533;-&#65533;&#65533;&#65533;&#65533;&#65533;qu3s&#65533;&#65533;&#65533;B&#65533;&#65533;&#65533;O-&#65533;R+h&#65533;&#65533;&#65533;Ac&#65533;&#65533;l&#65533;&#65533;&#65533;(K&#65533;&#961;nn&#65533;	&#65533;j&#65533;v&#65533;&#65533;&#65533;&#65533;d&#65533;,0&#65533;&#1049;&#261;&#65533;BTmZ@&#65533;&#65533;D&#65533;t&#65533;3=&#65533;&#65533; &#65533;&#65533;&#65533;&#65533;	$<g&#65533;&#65533;&#65533;2&#65533;&#65533;9J&#65533;`&#65533;&#65533;&#65533;&#65533;&#65533;2 7&#65533;&#65533;&#65533;m{&#65533;&#65533;Ya+&#65533;&#65533;&#65533;&#65533;&#65533;~iR&#65533;&#572;U1&#65533;jkGY+D&#65533;!&#65533;&#764;&#65533;&#65533;&#65533;:DqB&#65533;&#65533;b&#65533;&#65533;&#65533;&#65533;&#65533;+Tv5&#65533;(!&#65533;XP&#65533;F&#65533;6&#1813;&#48796;&#65533;.&#65533;&#65533;l&#65533;&#765;&#65533;^&#65533;&#65533;&#65533;&#65533;&#65533;&#65533;&#1028;&#65533;&#65533;WM&#65533;&#65533;&#65533;| se&#65533;![>Ja&#65533;&#65533;K]&#65533;&#65533;VQd&#65533;&#65533;&#65533;#@&#65533;&#65533;&#65533;&#65533;s&#51652;f&#65533;#7&#65533;b&#65533;$'&#65533;&#65533;\&#65533;&#65533;L&#65533;!C&#1215;S6/&#65533;A&#65533;&#763;~\"n|&#65533;Iy&#65533;&#65533;)&#65533;&#65533;&#65533;NR&#65533;7&#65533;&#1623;>&#65533;&#65533;&#65533;\&#65533;w&#65533;I&#65533;&#65533;&#65533;&#65533;&#25117;&#65533;&#65533;C&#65533;&#65533;[&#65533;&#65533;&#65533;`&#65533;&#65533;5QR&#65533;v&#1682;5&#65533;&#65533;&#65533;&#65533;x.&#604668;&#65533;&#462;W}R&#65533;&#65533;c&#65533;&#65533;l&#65533;&#65533;xw&#65533;&#602;N&#65533;M&#65533;o&{x&#65533;+&#65533;$&#65533;m&#65533;:
?& &#65533;&#65533;}eW6&#65533;&#65533;&#65533;&#65533;=w&#65533;&#65533;S&#65533;&#65533;3&#65533;&#65533;y&#65533;&#65533;&#65533;&#65533;&#65533;[&#834;n.&#65533;&#65533;mi&#65533;&#65533;Bg&#1284;u&#65533;a&#1438;&#65533;&#65533;&#65533;&#59135;&#65533;&#65533;w+4#&#1386;m6y&#65533;^C>n&#65533;&#65533;&#65533;_&#65533;&#65533;&#65533;&#65533;_&#65533;&#65533;&#65533;H$&#65533;&#65533;&#65533;D&#65533;pO&#65533;&#65533;s2&#65533;&#65533;0&#53481;&#65533;&#65533;x&,&#65533;=&#65533;&#758;*<&#65533;3&#65533;&#1263;&#65533;&#65533;<j?&#65533;c&#65533;&#65533;r&#65533;L&#65533;&#65533;&#65533;6&#65533;&#65533;$&#65533;8&#65533;&#65533;&#65533;t&#583010;&#65533;&#65533;p&#65533;I&#65533;&#65533;$<qAd&#65533;&#65533;&#65533;A|AtA&#65533;&#65533;&#65533;h	&#65533;a&#65533;4"d&#65533;"&#65533;A$&#65533;&#65533;&#65533;ATBFC'&#65533;&#65533;&#65533;&#1537;&#65533;&#65533;&#65533;*&#65533;B-&#65533;B.&#65533;B,&#65533;B0&#65533;&#65533;-&#65533;&#65533;1,1<C2D&#65533;2<&#65533;0&#65533;&#65533;&#185;&#65533;&#65533;B&#65533;)&#65533;&#65533;&#65533;&#65533;&#65533;7&#65533;&#65533;0&#65533;B=&#65533;C>&#65533;&#65533;5LCA\&#230;&#65533;&#65533;&#65533;&#65533;&#65533;&#65533;*&#65533;XFG&#65533;H|DI&#65533;&#65533;F&#65533;&#65533;I&#65533;&#65533;&#65533;Bq&#65533;&#65533;&#65533;&#65533;DQ&#65533;	Q3A  &#65533;G&#725;?I&#65533;NiEV&#65533;V|EW&#65533;Z&#65533;&#65533;9	&#65533;g)&#65533;{Q&#65533;&#65533;&#65533;&#65533;&#65533;&#65533;Zd&#65533;8&#65533;&#65533;&#1595;$"<	]lFs&#65533;X9
&#65533;xF>&#65533;Eg&#65533;Fl&#792;~&#65533;8&#65533;Ao&#65533;Eo&#16922;&#65533;Fmd&#65533;&#65533;&#65533;&#65533;*>8&#65533;E[F[&#65533;&#65533;a&#65533;&#65533;v&#65533;&#65533;V&#65533;^Fi&#65533;&#65533;n&#65533;&#460;pGX&#65533;F&#65533;&#65533;&#994;(&#1531;&#65533;&#65533;&#1552;&#65533;&#65533;aI&#65533;&#65533;F&#65533;`HXI&#519;TH&#65533;&#65533;H&#65533;&#65533;&#65533;&#65533;&#65533;&#65533;D&#65533;&#65533;H&#65533;&#65533;D&#65533;q&#65533;&#65533;H&#65533;4&#65533;/&#65533;"&#65533;Z+&#65533;d&#65533;3
b&#65533;&#65533;&#65533;0&#65533;P&#65533;&#1805;&#65533;&#65533;A&#65533;&#65533;&#65533;^&#65533;]&#65533;&#65533;&#65533;L&#65533;]&#1296;&#65533;0&#65533;&#1560;&#65533;&#65533;>&#65533;&#65533;)&#65533;B&#65533;M9&#524;&#65533;HM&#65533;&#589;&#65533;&#65533;D&#65533;&#65533;&#65533;Vq&#65533;&#65533;&#65533;&#65533;DL&#65533;&#270;&#65533;&#65533;&#65533;&#1641;&#65533;&#65533;S&#65533;&#65533;&#65533;G\&#183;a&#185;&#65533;&#65533;&#65533;K&#1307;&#65533;<&#65533;&#65533;&#65533;&#65533;&#65533;A&#65533;	&#65533;&#65533;D&#65533;1&#65533;&#65533;&#65533;&#65533;&#65533;	&#65533;&&#65533;&#763;&#65533;K&#65533;9&#65533;&#65533;&#65533;&#65533;A8&#65533;3$&#65533;&#65533;&#65533;&#65533;&#65533;&&#65533;b&#65533;X&#65533;&#65533;S&#65533;&#65533;&#65533;L&#65533;Z=r&#65533;&#65533;; &#65533;5&#65533;Y&#65533;&#1084;L&#65533;&#1180;S&#65533;L&#65533;1&#65533;DJ `&#65533;&#65533;PE[&#65533;&#65533;&#65533;.&#65533;a&#65533;&#65533;&#65533;M&#65533;+&#65533;&#65533;&#65533;&#65533;&#65533;L&#65533;&#65533;&#65533;&#65533;&#65533;L&#1924;)&#65533;3 &#65533;?&#65533;&#65533;&#65533;&#65533;&#65533;&#65533;&#548;k:M&#65533;$[&#65533;&#65533;;&#65533;&#65533;T&#474;(@&#65533;B&#65533;&#65533;#&#65533;&#65533;&#65533; P&#65533;&#65533;z,&#65533;$&#65533;&#65533;O`&#253;,&#65533;2&#1851; &#1364;&#65533;[&#65533;	&#65533;	&#65533;&#65533;&#65533;c&#65533;&#65533;l&#65533;&#65533;&#65533;4y{&#65533;{:r&#65533;P&#65533;&#65533;&#65533;*Ie&#65533;/&#65533;&#65533;.&#65533;O*K&#65533;:&#65533;h&#65533;&#65533;&#65533;'&#65533;;F&#65533;&#65533;&#65533;Z&#65533;&#65533;1&#65533;-e=&#65533;&#65533;dZ6&#65533;IOI&#65533;&#65533;&#65533;b &#65533;&#65533;&#65533;&#65533;&#65533;I+&#65533;&#65533;=&#65533;7"&#65533;*7}<&#65533;TT&#65533;&#65533;&#65533;M&#65533;&#65533;&#65533;&#65533;8&#65533;&#65533;3&#65533;LO&#243;&#65533;k&#65533;
&#65533;&#65533;$&#65533;4&#65533;6&#65533;M&#65533;Zq7&#65533;I1FS;&#65533;s&#65533;u&#65533;&#65533;&#65533;&#65533;&#65533;K*&#65533;;&#65533;&#65533;&#65533;&#65533;R&#1197;}A&#65533;&#65533;3&#428;&#65533;&#65533;/&#65533;&#65533;,E/&#65533;H&#65533;Y&#65533;&#65533;&#65533;&#65533;&#65533;&#1208;&#65533;l&#65533;d&#65533;Nr&#1276;*R&#65533;&#65533;A&#65533;&#65533;&#65533;?%&#65533;&#65533;&#65533;
R&#65533;&#65533; &#65533;&#65533;&#1787;-&#65533; F&#65533;/R&#1059;&#65533;&#65533;C&#65533;&#65533;&#65533;T[S &#65533;&#65533;
&#65533;&#65533;&#65533;P
&#65533;&#65533;&#65533; &#65533;(&#65533;&#65533;&#65533;&#65533;@&#65533;Mv&#65533;T@5T&#65533;&#65533;&#65533;&#65533;<N&#65533;&#65533;b&#65533;&&#1372;&#65533;&#963;&#65533;&#65533;&#65533;OGS&#65533;&#65533;*V)&#65533;=&#619;&#1089;&#65533;&#65533;&#65533;&#65533;&#65533;>&#65533;:7&#65533;&#65533;&#65533;&#65533;&#65533;a&#65533;&#65533;7s&#65533;z&#65533;&#65533;&#65533;XQ&#65533;&#65533;&#65533;8&#65533;&#65533;&#65533;&#65533;&#65533;rU6%6&#65533;&#65533;OE&#65533;6&#65533;&#65533;p&#65533;&#65533;/&#65533;&#65533;s1&#65533;&#65533;V~u0&#65533;&#65533;&#65533;&#65533;{W	&#65533;&#65533;&#65533;&#65533;&#65533;}j&#65533;&#65533;H&#65533;
&#65533;&#65533;HS&#65533;l&#65533;X?&#65533;&&#65533; 2&#65533;;B&#65533;&#65533;&#65533;PY&#65533;ZG5&#65533;X&#65533;&#65533;&#65533;&#65533;d@r&#65533;W*FrMU&#65533;3> `X&#65533;&#65533;Q&#313;&#65533;j&#65533;&#65533;&#65533;@&#65533;&#65533;&#65533;	8&#65533;&#65533;T&#6846;o!&#65533;&#65533;&#65533;Wa&#65533;?pz9x&#65533;>&#65533;&#737;&#65533;&#65533;J&#65533;&#65533;&#65533;&#65533;&#65533;+&#65533;&#1606;&#1386;b&#65533;Mb$x3,&#65533;&#1764;[Zo&#65533;S	&#65533;[&#65533;&#65533;,4&#12011;&#1400;&#65533;&#358;&#65533;&#65533;N&#65533;L<^{P&#65533;&#65533;&#65533;&#65533;Z&#65533;-&#1426;M&#65533;.&#1892;&#65533;R'|&#65533;&#65533;'&#65533;%&#141;&#65533;W&#65533;&#507;UMR&#65533;&#65533;&#65533;&#65533;&#65533;&#1771;y&#65533;&#65533;[k&#65533;@&#65533;PO&#65533;&#65533;:&#65533;&#65533;&#213;`]&#65533;&#65533;&#65533;V;Q?r&#65533;C&#65533;&#1251;{Z&#65533;&#65533;&#65533;]&#65533;-&#65533;q&#65533;,&#65533;1I&#65533;2&#65533;-&#1869;&#65533;&#65533;N&#65533;&#65533;&#65533;&#65533;Z&#65533;&#65533;&#65533;G3&#65533;&#65533;&#65533;s]&#65533;&#65533;%^&#65533;&#65533;&#65533;r&#65533;&#65533;&#65533;&#65533;/&#65533;&#65533;&#867;&#65533;&#65533;(&#65533;&#65533;^&#65533;st=&#65533; &#997;&#65533;#-^&#65533;&#65533;\&#65533;&#367;&#65533;&#65533;&#65533;&#65533;&#65533;&#65533;&#65533;_&#65533;2?o*&#65533;&#65533;&#1421;_&#65533;!&#65533;&#65533;W&#65533;&#1333;&#65533;p`&#65533;&#65533;r;?[&#65533;;
`&#65533;&#65533;<&#65533;`&#65533;`f&#65533;#S&#65533;&#65533;&#1706;&#65533;&#65533;V&#65533;_#+a&#65533;<&#65533;&#65533;La&#65533;]"&#1268;&#65533;&#65533;/&#65533;&#65533;&#65533;&#65533;&#65533;&#65533;&#65533;&#65533;{Xf&#65533;&#65533;k$&#65533;&#65533;&#65533;HE7)&#65533;=km`@jW&#65533;Kb{3Q&&#65533;&#65533;C&#65533;;&#65533;&#65533;S&#65533;&#65533;@ @&#65533;
Y&#61685;&#65533;&#65533;b
&#65533; q&#65533;RM&#65533;&#65533;&#65533;Q&#65533;+H([&#65533;&#65533;mb%F&#65533;%n&#65533;&#65533;S%&#65533;a	&#65533;I&#65533;G&#65533;&#1298;&#65533;;&#65533;[&#65533;&#65533;_&#65533;\&#65533;&#65533;&#65533;b&#65533;{>&#65533;&#65533;&#65533;W
*&#65533;g&#65533;+
&#65533;_tE55&#65533;V&#65533;'Fb&#65533;	%1&#65533;o&#65533;&#65533;Dn&#65533;D&#65533;O<&#65533;5F>U,_&#65533;d&#65533;cL&#65533;T!8&#65533;&#65533;zK&#65533;V&#65533;&#65533;&#65533;TW&#65533;e9&#65533;&#65533;&#65533;Q&#65533;&#65533; S]]&#65533;&#65533;&#65533;&#65533;,f&#65533;4r&#65533;&#65533;+&#65533;&#65533;9.S
&#65533;&#65533;&#65533;ZL6&#65533;&#65533;j&#65533;O&#65533;;d&#65533;)&#65533;9z&#14337;}&#65533;]M&#65533;&#65533;]&#65533;QS&#65533;^#&#65533;&#65533;t.WB&#65533;1:&#65533;T>,&#65533;T&#65533;&#251;b}
z&#65533;{V&#65533;&#65533;&#65533;['M|6&#65533;he&#65533;`&#65533;&#65533;>E&#65533;Mh&#65533;^h&#65533;nh&#65533;~h&#65533;&#65533;h&#65533;&#65533;&#65533;&#65533;*|&#65533;y&#65533;&#65533;&#65533;C&#65533;B&#65533;y&#65533;9|*&#65533;&#65533;&#65533;:&#65533;h7"i&#65533;&#65533;P&#65533;&#65533;&#65533;&#65533;&#65533;p&#65533;E4&#65533;6&#65533;&#65533;!&#65533;&#65533;&#65533;C&#65533;U*.A&#65533;[&#65533;6D&#65533;&#65533;i&#65533;&#65533;&#224;&#65533;i&#65533;.j&#65533;>&#65533;Nj&#65533;Vj&#65533;fj&#65533;&#65533;&#65533;&#65533;>&#65533;&#65533;h9,&#65533;&#65533;&#65533;&#65533;&#65533;&#65533;&#65533;,&#65533;&#42193;j&#65533;&#65533;j7&#65533;C&#65533;&#65533;B0,&#65533;6L&#65533;! Hk&#65533;&#65533;6T
&#65533;&#65533;&#65533;&#65533;r&#65533;4&#65533;K&#65533;&#65533;k&#65533;&#65533;k&#65533;&#65533;k"4&#65533;&#65533;&#65533;&#65533;6B&#65533;v&#65533;p9l&#65533;P&#65533; &#65533;\&#65533;v&#65533;&#640;&#65533;(:b&#65533;&#65533;&#65533;&#544;Gw&#65533;l&#65533;&#65533;y&#65533;&#65533;&#65533; 	iYH&#65533; &#65533;&#65533;&#65533;&#65533;&#65533;&#65533;8i+D
&#65533;y	<Y&#65533;<CE2&#65533;&#65533;&#65533;Bl&#65533;&#65533;l&#65533;l&#65533;&#65533;&#65533;&#65533;&#458;&#65533;^&#65533;EM&#65533;&#65533;#&#65533;&#65533;7&#65533;&#142;,&#65533;+&#65533;&#65533;l&#65533;m&#65533;&#65533;&#65533;&#65533;n&#65533;&#65533;&#402;&#65533;G&#65533;&#65533;&#65533;x&#65533;&#65533;&#65533;&#65533;&#65533;&#58638;>&#65533;&#65533;&#58682;&#65533;&#65533;&#435;&#65533;&#65533;&#65533;x&#65533;&#1406;o&#65533;&#65533;&#65533;&#65533;&#65533;o&#65533;&#65533;o&#65533;&#65533;&#65533;&#65533;p&#65533;fGn&#65533;6&#65533;&#65533;N&#65533;&#65533;f&#65533;`&#65533;J%&#667; &#65533;I&#65533;&#65533;l
&#65533;&#65533;&#65533;&#65533;n&#65533;p&#65533;&#65533;&#65533;&#65533;&#416;Q_T&#65533;o<o&#65533;&#482;&#65533;&#65533;S&#65533;&#65533;>'s&#65533;c&#65533;&#65533;&#65533;&#65533;cd&#65533;W&#65533;&#65533;&#65533;&#65533;q&#65533;A&#65533;q&#65533;&#65533;&#65533;&#65533;&#65533;E&#65533;&#65533;&#65533;Q&#65533;S&#65533;&#65533;<&#65533; &#65533;A&#65533;&#65533;&#65533;KQy&#188;F0&#65533;&#65533;&#65533;&#23068;2&#65533;&#65533;&#65533;&#65533;&#65533;0&#65533;//s&#65533;+V&#65533;3?s1O&#65533;17s\$&#65533;&#65533;m&#65533;nn&#65533;&#65533;&#65533;9;&#65533;&#65533;:&#65533;s=G&#65533;&#65533;;2&#65533;&#65533;&#65533;&#65533;=A&#65533;&#65533;cw-PE&#65533;?F&#65533;SGG^H_N&#65533;"&#65533;&#65533;C&#1734;&#65533;&#65533;&#65533;B"&#65533;&#1605;&#65533;a&#65533;&#65533;q&#65533;F&#65533;&#65533;&#65533;W&N&#65533;&#65533;&#65533;]&#65533;&&#65533;&#65533;&#65533;&#65533;&#1848;&#65533;&#65533;&#51179;}u&#65533;dN&#65533;&#65533;&#65533;!&#65533;&#65533;&#65533;@G&#65533;r&#65533;&#65533;&#65533;5&#65533;&#65533;&#65533;&#65533;&#65533;Z&#27829;&#65533;8nv&#65533;&#1185;&#65533;&#1015;&#65533;&#65533;&#65533;&#65533;#?N&#65533;neW&#65533;+]&&#65533;&#936;i&#65533;&#65533;'s&#65533;/G=&#65533;-&#65533;&#65533;&#65533;&#65533;&#65533;kj&#65533;6Ea&#65533;&#65533;[&#65533;vE_&#65533;?&#65533;v|&#65533;]b&#65533;o'tY.K]#&#65533;&#65533;&#65533;#&#65533;|/&#65533;&#65533;-&#65533;&#1994;N&#65533;&#1846;K&#65533;k&#65533;&#65533;&#65533;&#65533;&#65533;Z&#65533;&#65533;&#65533;&#65533;&#65533;&#65533;}
&#65533;&#65533;-Z&#65533;&#65533;&#514;&#65533;&#65533;&#65533;E&#65533;&#65533;E&#65533;&#65533;w&#65533;&#65533;UJ&#65533;Q&#65533;J-&#65533;&#65533;&#65533;}&#65533;k&#65533;JG&#65533;&#65533;&#1224;y&#65533;i&#1834;j&#65533;"&#65533;&#65533;&#65533;&#65533;y&#65533;&#65533;&#65533;\#u&#65533;e&#65533;}zl&#65533;(sk&#65533;&#65533;my&#65533;&#65533;&#65533;&#65533;?&#65533;FA&#259;&#65533;&#65533;&#65533;&#65533;&#65533;&#65533;o&#1825;&#65533;&#922;g&#65533;&#65533;`&#65533;{&#65533;&#65533;69&#65533;'&#65533;&#65533;&#65533;&#65533;&#1643;aF&#65533;J~{&#65533;ou/&#65533;Rz&#65533;2&#65533;(Z?D`f&#65533;{
&#65533;&#65533;&#65533;&#65533;I&#65533;&#65533;&#65533;&#65533;	}&#65533;&#65533;=X&#65533;&#65533;&#65533;&#65533;wc&#65533;o&#65533;7&#65533;&#65533;&#65533;&#65533;UD{&#65533;&#171;3&#65533;'H^&#65533;&#65533;,&#65533;wA&#65533;
&#65533;b\_[&#135;&#65533; e&#65533;uS&#65533;&#65533;tR&#65533;&#65533;fs&#65533;cL&#65533;|&#65533;||&#65533;&#65533;0&#65533;d/&#65533;&#65533;&#65533;&#65533;`&#65533;|&#65533;\&#65533;}&#65533;&#65533;&#65533;&#65533;&#65533;&#65533;S&#65533;&#65533;&#65533;&#65533;&#65533;&#65533;&#65533;w&#65533;&#1690;n&#65533;&#1540;&#65533;&#65533;+&#1645;+&#65533;&#65533;&#65533;}&#65533;&#65533;mOMpb&#65533;WZx`&#65533;&#65533;&#65533;Z02w{&#65533;&#65533;&#65533;&#65533;Q&#65533;7Y&#65533;6|&#65533;&#65533;&#65533;&#65533;&#65533;&#65533;Q&~&#65533;*&#65533;zaw&#65533;S&#65533;Tcu&#65533;k
 &#65533;n3&#65533;e&#65533;&#65533;N&#65533;&#65533;&#65533;P&#65533;c&#65533;&#65533;dLj'&#22952;`&#65533;T&#65533;&#65533;w&#65533;&#65533;&#65533;;&#65533;
d&#65533;&#65533;&#65533;&#65533;U&#65533;&#65533;&#65533;&#65533;/cu&#65533;a&&#65533;&#65533;E%&#65533;CsRr&#65533;Au[&#65533;~&#65533;&#65533;W&#65533;&#65533;&#65533;q&#1647; &#65533;-0&#65533;Z&#65533;&#65533;&#65533;zP&#65533;&#65533;D:&#65533;&#53948;M&#65533;a&#1605;&#65533;&#65533;P &#831;&#65533;+^&#65533;&#65533;&#2031;&#65533;&#65533;&#65533;&#65533;&#65533;\&#65533;&#65533;lW&#65533;&#65533;5\&#65533;&#65533;!&#65533;&#65533;1&#65533;RZ&#65533;&#65533;w&#65533;G&#637;&#65533;^[?2&#65533;&#65533;R&#65533;&#65533;&#65533;&#65533;Dh;&#65533;&#65533;Af&#65533;&#65533;&#65533;&#65533;&#65533;&#65533;S&#65533;4&#65533;&#65533;&#65533;&#65533;]vno(&#65533;6&#65533;82X&#65533;g&#65533;&#65533;A&#637;&#65533;}&#229;4&#65533;dnO&#65533;E&#65533;~&#65533;&#65533;&#65533;&#65533;}&#65533;Dq&#65533;SFx&#65533;C&#65533;&#65533;&#65533;&#65533;&#65533;&#65533;eE_&#65533;&#65533;&#65533;p&#65533;y&#65533;c&#65533;7b*sf47&#65533;e&#65533;Y&#333;]&#65533;K3&#65533;hlxK&#65533;&#65533;&#360;&#65533;&#65533;&#24496;&#65533;&#65533;&#65533;G[&#65533;&#65533;&#65533;&#65533;[vn/&#65533;&#65533;1&#65533;T&#65533;&#65533;&#65533;&#65533;&#1647;2?&#65533;S&#65533;&#65533;&#65533;&#65533;z&#65533;&#65533;_R&#65533;&#65533;$P&#65533;&#65533;\3&#65533;&#1764;&#65533;&#65533;&#65533;t&#59371;2J&#1738;&#65533;&#65533;&#65533;[vn/&#65533;&#65533;]&#65533;&#65533;J&#65533;H&#65533;|+s&#65533;ME&#65533;e]&#1449;&#65533;{O&#65533;%&#65533;\N&#65533;]d&#65533;&#65533;&#65533;S&#65533;&#65533;&#65533;&#65533;&#65533;M7vN&#65533;v.=&#65533;>&#65533;6:C&#65533;n&#65533;0b/&#65533;&#65533;y&#65533;&#65533;&#65533;&#65533;$&#65533;&#65533;DH]u&#65533;&#65533;B&#65533;&#65533;Wb&#65533;_&#65533;M&#65533;&#65533;&#65533;&#65533;%&#65533;%&#65533;&#65533;&#65533;&#65533;;j
#&&#65533;&#65533;]&#65533;&#65533;]f&#2020;&#65533;gy&#65533;y}U&#65533;&#65533;j;e&#65533;&#65533;%D&#65533;9&#65533;&#65533;9Z&#65533;9&#65533;&#65533;f&Y&#65533;Z&#65533;/0&#65533;&#65533;&#65533;&#65533;&#65533;&#65533;K&#65533;&#1701;&#65533;9&#65533;A\&#65533;&#65533;&#65533;A:$t^&#65533;A&#65533;<&#65533;&#65533;&#65533;&#65533;$C&#65533;SM?&#65533;&#65533;r?&#65533;I^*&#65533;&#65533;&#65533;&#65533;9&#65533;C&#65533;&#65533;&#65533;&#65533;&#65533;&#65533;:&#65533;[*tV&#1418;Y&#65533;2&#65533;&#65533;lL&#65533;&#65533;&#65533;&#65533;5&#65533;`&#65533;&#65533;&#65533;&#65533;&#65533;&#65533;&#47077;Z&#65533;&#65533;&#65533;&#65533;&#65533;Bg&#65533;[*t^&#65533;h!To;&#65533;&#65533;&#65533;+&#65533;&#65533;&#65533;x|Rfe%&#65533;&#65533;&#65533;&#65533;:&#65533;[*t%&#65533;&#65533;&#65533;&#65533;&#38885;B&#65533;&#65533;&#65533;P&#65533;&#65533;AgLj'&#65533; ~&#65533;=v&#65533;&#65533;&#65533;&#506;C&#65533;&#65533;&#65533;9&#65533;&#65533;&#65533;Q&#65533;&#65533;&#65533;&#65533;&#65533;#t&#65533;sM5|o;&#65533;&#65533;W(&#65533;&#63033;&#65533;&#65533;&#65533;Y&#65533;@0&#65533;0&#65533;&#65533;&#65533;&#65533;&#65533;0&#65533;@&#65533;&#65533;0D&#65533; Odt&#65533;&#65533;G!D&#65533;i&#65533;$&#659;*1p&#65533;&#65533;&#65533;<1e&#65533;c  &#65533;&#65533;b&#65533;iN&#65533;IY&#65533;&#65533;&#1124;H&#65533;m&#65533;&#65533;)&#1255;R&#65533;RMy&#65533;"&#137;7T&#65533;Q&#65533;W &#322;&#65533;&#65533;&#65533;&#65533;&#65533;&#65533;b;jl&#65533;2&#65533;T&#65533;PC )!&#65533;%O&#65533;1k&#65533;I&#65533;&#65533;L8b9&#65533;a&#65533;0&#65533;&#266;3n&#65533;&#65533;1&#65533;&#517;gLN1&#65533;r
&#727;1c&#65533;&#65533;9&#65533;a&#65533;&#1049;;s&Mz&#65533;&#65533;$f&#65533;X&#65533;z5&#65533;&#595;#G.&#65533;&#65533;L&#65533;y&#65533;&#65533;&#65533;&#65533;7&#65533;&#65533;8?a&#65533;8&#65533;&#65533;&#663;3o&#65533;&#65533;9&#65533;&#65533;&#231;&#65533;k&#65533;D&#65533;&#1583;&#65533;&#65533;n}&#65533;&#65533;&#2033;&#65533;'&#65533;=;z&#65533;;&#65533;__x&#65533;u&#65533;&#227;C&#65533;?&#65533;%&#65533;=w&#65533;&#65533;[s&`&#65533;!TP&#65533;x &#65533;	*&#65533; &#65533;:&#65533; &#65533;-&#65533;$G&#65533;g_q&#65533;]h&#65533;&#65533;&#65533;&#65533;e!&#65533;*&#65533;^&#65533;a&#65533;&&#65533;[O2&#65533;&#65533;[N:`&#65533;xc[9&#1975;#&#65533;<&#65533;&#65533;#&#65533;?
&#65533;#&#65533;A&#65533;&#65533;&#65533;&#65533;&#65533;6&#65533;d	&#65533;!u&09&#65533;&#65533;&#1541;&#65533;	V&#65533;&#65533;ZC&#65533;c[l&#54280;~z&#65533;&#65533;_N&#65533;&#65533;&#65533;~&#65533;U8 [&#65533;&#65533;E&#65533;H&#65533;&#65533;&#65533;x&#1721;g&#65533;J&#65533;&#1639;&#65533;&#65533;&#65533;)h&#65533;&#65533;&#65533;hg&#65533;&#65533;Mi&#1827;&#65533;'i&#65533;RbHe&#65533;:J&#65533;&#65533;[^&#65533;&#65533;ul&#65533;yg&#65533;&#65533;
&#65533;&#65533;&#65533;&#65533;&#65533;"&#65533;l&#65533;&#65533;&#65533;&#65533;&#65533;u_K&#65533;&#65533;:&#65533;&#65533;&#65533;&#65533;&#65533;&#43730;&#65533;&#65533;&#65533;V&#65533;&#65533;hl&#65533;&#65533;M&#65533;&#65533;&#65533;%G&#65533;r&#65533;Wb7&#65533;	&#65533;r&#65533;%&#65533;7&#65533;,&#65533;;&#65533;&#65533;3&#65533;&#39579;&#65533;7&#65533;p&#65533;&#65533;Z+&#65533;&#65533;N(o&#65533;&#65533;;&#65533;&#65533;&#65533;*/&#65533;&#65533;&#65533;&#19731;W&#65533;:&#65533;l&#65533;&#65533;Jk&#65533;&#65533;g&#1783;&#65533;&#65533;&#65533;&#36707;N&#65533;&#65533;~n&#65533;&#65533;3&#65533;T&#65533;<*Y+&#65533;%&#65533;Lr&#65533;(&#65533;&#65533;(&#65533;-&#65533;&#1842;&#567;&#65533;xg&#65533;X&#65533;&#65533;&#65533;S>&#1764;&#65533;&#65533;>&#65533;e&#65533;3&#65533;&#65533;3&#65533;C&&#65533;d&#65533;;j&#65533;A&#65533;E.O&#65533;&#65533;&#65533;&#65533;&#65533;&#65533;&#65533;0&#65533;&#65533;&#65533;[0&#65533;]s&#65533;u&#65533;&#65533;:+&#65533;&#65533;!&#65533;&#65533;&#65533;&#65533;&#65533;q&#65533;=e&#65533;&#65533;&#65533;&#65533;sd
&#1733;&#65533;e6i&#65533;&#65533;%&#65533;&#738;n&#65533;&#65533;&#65533;^W+(&#65533;B	&#65533;&#65533;`&#590;,y&#65533;&#65533;i&#65533;&#65533;&#65533;V&#65533;y&#2007;&#65533;<&#65533;&#65533;&#65533;-&#65533;&#65533;X&#65533;&#65533;!&#65533;&#65533;&#65533;.v&#65533;&#65533;"+h&#65533;&#65533;&#65533;&#65533;x&#65533;:&#65533;	&#65533;oT&#65533;&#65533;&#65533;&#65533;&#65533;RIp&#65533;&#65533;&#65533;&#65533;&#65533;&#65533;&#65533;&#65533;o|&#65533;DO&#65533;&#65533;1&#65533;PG&#1563;&#65533;ZQ&#65533;&#65533;&#65533;I&#65533;&#65533;y&#65533;&#65533;R&#65533; &#65533;Ix&#65533;[&#65533;7q\&#65533;O &#65533;~&#65533;o%&#65533;?&#65533;&#65533;&#65533;>&#65533;N&#65533;<&#65533;|DzC!&#65533;&#65533;,&#65533;@&#65533;&#65533;&#65533;+<&#65533;C"A	&#65533;e"&#65533;&#65533;&#65533;&#65533;&#65533;&#65533;&#65533;_&#65533;Z&#65533;<v85&#65533;D@&#65533;&#65533; 
&#65533;&#65533;&#65533;py&#65533;-&#65533;@Ld{&#65533;c&#65533;&#65533;&#65533;P"&#65533;\Vj&#65533;&#65533;&#65533;&#65533;o&#65533;&#65533;&#65533;t&#65533;8&#65533;&#65533;&#65533;+|&#65533;&#65533;&#572;&#65533;&#65533;E !&#65533;!Vh&#65533;&#65533;L&#65533;V&#65533;JV&#65533;(F&#65533;0\9\&#65533;'&#65533;|07&#65533;&#65533;&#65533;
&#65533;9&#65533;v\&#65533;&#65533;?&#65533;&#65533;D&#65533;&#65533;C(r&#200;&#65533;&#65533;,&#65533;&#1290;&#65533;H&#65533;&#65533;U&#65533;{A&#65533;W&#65533;&#65533;&#65533;&#65533;&#65533;w&#65533;;\&#490;V&#65533;&#65533;&#65533; &#65533;x&#65533;&#65533;'&#65533;rE&#65533;P&#975;&#65533;&#65533;"P&#65533;&#65533;.&#65533;&#65533;AeY&#65533;g,&#65533;&#65533;qx&#65533;<&#65533;&#65533;&#65533;F&#65533;&#65533;&#65533;7?Y&#65533;&#65533;&#65533;[&#65533;&#65533;&#65533;&#65533;&#65533;Br(H.$+&#65533;,&#65533;Bz&#65533;&#65533;B&#65533;{gA&#65533;&#65533;&#65533;&#65533;(m&#65533;}4jQo
 &#65533;&#65533;&#65533;&#65533;4&#65533;t&#65533;&#65533;@&#65533;me&#65533;&#65533;&#65533;A&#65533;&#65533;&#65533;R&#65533;&#65533;&#65533;&#65533;myN&#65533;&#65533;i&#65533;&#65533;&#65533;(5&#65533;&#65533;&#65533;&#65533;<&#65533;>8gA&#917;&#1092;f9G&#65533;&#65533;&#65533;S&#65533;&#65533;g&#65533;8Ib&#65533;d>n&#1316;&#65533;x&#65533;&#65533;&#65533;&#65533;/&#65533;=iH&#65533;&#65533;PF&#1680;&#65533;j&#65533;&#65533;&#65533;&#65533;E&#65533;&#65533;]`)i6?&#65533;&#65533;GjR&#65533;&#65533;|&#65533;&#65533;&#1316;FE)&#65533;&#65533;-&#65533;&#65533;P&#65533;&#65533;&#65533;VL&#65533;4&#65533;&#65533;&#65533;i&#65533;&#65533;hK&#65533;Y&#65533;5&#65533;@&#65533;[&#65533;I&#65533;z&#1300;&#65533;3Y&#65533;L&#65533;b&#65533;&#41546;2ugZ&#65533;"&#65533;&#65533;&#65533;&#65533;.q&#65533;p&#65533;i&t<&#65533;&#65533;X&#65533;jW>&#65533;&#65533;{&#65533;S&#65533;L&#65533;eM0Y&#65533;&#65533;t"	YQ&#65533;&#65533;n&#65533;&5&#65533;Ga&#65533;&#65533;&#65533;&#65533;Squl`&#65533;&#65533;&#65533;%90!nM&#65533;&#65533; D&#65533;
P,&#65533;&#65533;&#65533;E&#65533;I&#65533;&#65533;i&#1060;m&#65533;e&#65533;&#65533;&#65533;&#65533;F&#65533;&#65533;&#65533;- &#65533;&#65533;+&#65533;0&#65533;&#65533;Hj&#65533;je&#65533;&#65533;&#65533;&#65533;&#65533;&#65533;&#65533;&#65533;(&#65533;,{&#65533;I&#65533;t&#65533;&#65533;g&#65533;&#65533;5&#65533;&#65533; &#65533;&#65533;+$+&#65533;&#65533;R;&#65533;W&#65533;&#65533;&#65533;]s+&#65533;E&#65533;m%D&#65533;%&#65533;m&#65533;(&#65533;p&#65533;c&#65533;&#65533;mh&#65533;&#65533;&#65533;&#65533;&#65533;-Q&#65533;C&#65533;*W&#65533;(#&#65533;3&#65533;&#65533;zYJ~&#65533;?&#65533;&#65533;K&#65533;&#537;&#65533;	&#65533;&#65533;&#65533;i&#65533;&#65533;&#65533;&#65533;8&#65533;&#65533;DdD&#65533;6&#65533;&&#65533;w&#65533;m\&#65533;^&#1764;&#65533;&#65533;&#65533;&#65533;&#65533;1	&#65533;&#65533;
&#31153;&#65533;H&#65533;&#65533;&#65533;_&#65533;A&#65533;&#65533;&#65533;&#65533;!sB&#65533;t&#65533;t&#65533;&#65533;&#65533;&&#65533;&#65533;D&#65533; !&#65533;   ,&#65533; &#65533; m &#65533; H&#65533;&#65533;&#65533;&#65533;*\&#560;&#65533;&#65533;&#65533;&#11843;&#65533;&#65533;&#331;3&#65533;&#65533;c&#65533;&#65533;&#399;)F&#65533;&#1584;&#65533;&#595;(S&#65533;\&#65533;&#65533;E@&#65533;&#65533;!Byr&#65533;1&#65533;s&#65533;!&#65533;@&#65533;&#65533;&#65533;3h&#1123;E&#65533; ]&#65533;&#65533;&#1062;>&#65533;&#65533;&#1305;&#65533;&#793;CBd&#629;&#65533;W&#65533;+&#65533;Y5&#65533;&#1058;Q&#1246;]k&#65533;&#65533;Q&#65533;C&#65533;&#65533;&#65533;kH&#65533;&#1269;y&#65533;&#51515;&#65533;-Z&#65533;z&#65533;&#65533;u*8&#65533;`&#65533;:	a&#65533;&#65533;&#65533;&#65533;ae&#12043;w&#65533;&#65533;&#728;&#65533;&#65533;{V&#65533;Q&#65533;M&#65533;z&#65533;^&#65533;I9&#65533;k&#65533;5P&#214;&#65533;&#65533;Sf&#65533;;&#65533;s&#65533;#&#65533;&#65533;&#1574;W&#65533;D=<&#65533;&#65533;&#65533;&#527;/%&#65533;<y&#65533;&#65533;&#779;?7Dz&#65533;R&#1516;&#65533;&&#65533;G&#65533;n&#65533;&#65533;e&#65533;&#65533;&#65533;	&#65533;&#65533;&#65533;&#929;&#65533;_&#1022;&#65533;t&#65533;&#65533;&#65533;+-&#65533;)&#65533;&#1600;p7&#65533;&#65533;&#65533;&#65533;&#65533;&#65533;-&#65533;}&#65533;&#65533;]&#65533;&#65533;&#65533;&#65533;h&#65533;	&#65533;\x&#65533;Ml&#65533;&#65533;&#65533;&#65533;v&#65533;s&#65533;Ug&#65533;z&#65533;!&#65533;&#65533;&#65533;l5IhPmE&#65533;aS&#65533;i8&#65533;q&#65533;&#65533;8&#65533;&#65533;	~&#65533;"&#65533;&#65533;&#65533;H&#65533;&#65533;&#65533;&#65533;&#65533;w&#65533;&#65533;z?&#423;&#1803;;&#65533;h&#65533;&#65533;&#65533;&#65533;e&#65533;7&#65533;G&#65533;&#65533;&#65533;&#65533;g&#65533;&e&#65533;I>&#65533;$&#65533;&#65533;&&#65533;g&#65533;c&#65533;d*&#65533;aO&#65533;&#65533;&#65533;xn~	&#65533;&#65533;&#65533;&#65533;c^)f&#65533;i&#65533;)&#65533;&#65533;V&#65533;X&#65533;4&#65533;&#65533;d}l&#1417;!&#65533;&#65533;A
&#65533;&#65533;&#65533;&#65533;&&#65533;&#65533;%d&#65533;5&#65533;MJ&#65533;(&#65533;.&#65533;&#21410;&#65533;&#65533;&#65533;&#65533;&#65533;)Jw&#65533;U&#65533;g&#65533;&#65533;i&#65533;&#65533;&#1178;&#65533;&#65533;&#65533;z&#65533;g&#65533;&#65533;&&#65533;eNC&#65533;j&#65533;hx &#65533;&#65533;N&#65533;&#65533;B;&#65533;&#65533;&#65533;
u&#65533;!:&#11040;>&#65533;&#1798;r&#65533;&#65533;&#65533;&#65533;&#65533;&#65533;D&#65533;E&#65533;&#65533;n&#65533;&#65533;+o&#65533;&#65533;*z&#65533;&#65533;@&#65533;&#65533;&#65533;B&#65533;T8&#65533;&#65533;*#&#65533;&#65533;\&#65533;&#65533;&#65533;&#65533;.&#65533;	3&#65533;&#65533;&#65533;
&#65533;&#65533;h&#65533;f&#65533;.&#65533;&#65533;&#65533;G&#65533;Iz&#65533;j&#65533;&#65533;&#65533;&#65533;&#65533;/|0S&#65533;2q&#65533;&#65533;&#1842;&#65533;&#1753;&#65533;&#65533;&#1990;&#65533;&#65533;f&#65533;4&#65533;&#12287;bJ&#65533;/&#65533;&#65533;&#65533;&#65533;&#65533;&#65533;k&#65533;&#65533;/%&#65533;&#65533;K&#65533;&#65533;&&#65533;`^]&#65533;&t&#65533;&#65533;&#65533;&#65533;d&#65533;+&#65533;4&#65533;H&#65533;&#65533;&#65533;&#65533;d&#65533;Mv&#65533;gS&#65533;&#65533;&#65533;&#65533;^&#65533;&#65533;B\&#65533;&#65533;&#65533;&#65533;Z&#1515;&#65533;&#65533;'&#65533;&#65533;&#65533;fC&#65533;&#65533;w&#65533;/c&#65533;&#65533;&#65533;w-&#65533;&#65533;&#65533;UmP&#65533;1&#748;&#65533;&#65533;&#65533;&#65533;4&#65533;L&#65533;-v&#65533;J&#65533;&#65533;4&#65533;I7&#65533;&#65533;l<&#65533;&#65533;@M&#65533;&#65533;z&#1973;&#65533;su&#65533;&#65533;k9&#65533;&#65533;x&#65533;&#65533;d&#65533;&#65533;&#65404;&#65533;&#65533;&#65533;&#65533;&#65533;&#65533;&#65533;;&#65533;A\&#65533;&#65533;j&#65533;&#65533;&#65533;&#65533;&#65533;\&#65533;<&#65533;&#65533;&#65533;&#65533;O&#65533;&#65533;S&#65533;#|&#65533;iv8&#65533;&#65533;&#65533;&#65533;<x&#65533;&#65533;&#1022;&#65533;&#65533;9-&#65533;&#65533;&#65533;&#65533;^&#65533;&#65533;&#65533;&#65533;&#65533;&#65533;&#65533;?2&#65533;&#65533;&#65533;\P&#1803;b]&#65533;>&#65533;&#65533;hPX$&#65533;U&#65533;&#65533;&#65533;#&#65533;&#65533;j&#65533;X&#65533;c&#65533;&#65533;&#65533;p&#65533;&#65533;D&#362;&#65533;&#65533;t&#65533;+&#65533;&#65533;&#65533;&#468;&#65533;&#65533;N&#65533;S&#65533;|5A&#65533;Y0&#65533;&#65533;b&#65533;S&#65533;&#65533;<&#65533;&#65533;c&#65533;+&#65533;716M}&#61662;&#65533;/&#65533;5&#65533;p:&#65533;`&#65533;6?up&#65533;&#65533;&#65533;&#65533;&#65533;7-&#65533;_V&#65533;&#65533;@H'&#65533;&#65533;Oww&#65533;!	&#65533;'&#65533;&#65533;m&#65533;&#65533;b &#65533;&#65533;2&#65533;zL&#65533;j&#65533;Y&#65533;&#65533;wD&#65533;Npg&#65533;!&#65533;ZXFp&#65533;SD&#65533;&#65533;&#65533;&#65533;&#65533;&#65533;Pp&#65533;&#65533;&#65533;&#65533;&#65533;&#65533;&#65533;D&#65533;lIG&#65533;1k|_&#43816;&#65533;>&#65533;&#65533;&#65533;&#65533;&#65533;$8*&#65533;PZxt&#65533;%5h&#65533;9"rF&#65533;s&#65533;&#65533;F&#65533;DS&#65533;&#65533;&#805;&#65533;Di&#65533;&#65533;&#65533;x &#65533;0&#65533;I&#65533;a&#65533;&#65533;&#65533;<&0b23&#65533;&#65533;pfE&#65533;M<T&#1242;&#65533;&#65533;&6&#65533;&#65533;jv&#65533;&#65533;&#65533;&#65533;&8&#65533;I&#65533;q&#65533;&#65533;&#65533;&#65533;<&#65533;&#1161;&#65533;uZ&#1245;&#65533;&#65533;&#65533;:&#65533;Oz&#65533;&#65533;&#65533;D>&#65533;i&#65533;M&#65533;&#65533;&#65533;XE&#1127;@&#65533;IP}&#65533;5&#65533;B&#65533;P&#65533;2&#65533;&#65533;&#65533;&#65533;D'&#65533;P&#65533;6&#65533;&#65533;&#65533;(E7&#65533;&#1102;n4)D*&#65533;B&#65533;&#65533;&#65533; 5iJO&#65533;&#1171;&#65533;&#65533;&#65533;.e)CW*&#65533;D &#65533;G&#65533;,]rBS&#65533;&#65533;&#65533;&#65533;@&#65533;&#65533;Py&#1314;&#65533;&#65533;F)R&#65533;&#1316;6&#65533;&#65533;N=&#65533;HUJ&#1368;&#65533;&#65533;-&#65533;I&#65533;J&#1318;J&#65533;P&#65533;@`&#65533;<&#51301;h&#65533;*I&#65533;&#65533;&#1461;&#65533;U&#65533;l&#65533;&#65533;W&#65533;&#65533;&#1271;&#65533;5&#65533;w&#65533;*T&#65533;S&#65533;&#65533;&#7109;HDVg&#65533;&#1212;&#65533;&#65533;p&#65533;&#65533;O[&#65533;&#65533;&#65533;Z&#65533;&#65533;{0ir
PCtu&#65533;zml]3K&#1505;j6&#65533;&#65533;&#65533;&#65533;f&#65533;J&#65533;&#65533;&#65533;&#65533;&U&#65533;_&#65533;&#65533;?&#65533;&#65533;&#65533;lJMz&#65533;&#65533;&#65533;&#65533;&#65533;&#65533;&#65533;C!v;R#&#65533;&#65533;<&#65533;-myP&#65533;&#65533;&#65533;&-/&#65533;S&#65533;&#1114;&#65533;&#65533;&#65533;m&#65533;O?&#65533;\&#65533;f&#65533;&#65533;&#65533;&#65533;]&#65533;Z&#65533; 
&#65533;l+&#65533;&#65533;
&#65533;&#65533;&#65533;=o#^+&#1579;v&#65533;}&#65533;C!&#65533;&#65533;&#65533;>$&#65533;&#65533;&#65533;}&#65533; _&#65533;&#1972;V&#65533;tZ&#65533;0U&#65533;>&#65533;&#65533;&#65533;=0u&#65533;&#65533;&#65533;#8&#65533;&#65533;&#65533;*RY:X;h/og;&#65533;&#65533;&#65533;D&#65533;&#65533;x@&#65533;&#65533;N5&#65533;3&#65533;m&#65533;&#65533;&#65533;&#65533;&#65533;6&#65533;&#65533;-&#65533;6&#65533;P&#65533;J&#65533;&#65533;,tk&#65533;&#65533;&#65533;&#65533;&#65533;&#65533;v&#65533;`&#65533;8&#65533;n&#65533;VE&#65533;&#65533;D&#65533;&#65533;!&#65533;&#65533;&#65533;w&#65533;&#65533;"` &#65533;E&#65533;`&#65533;&#65533;&#65533;X`&#65533;Jy&#65533;&#65533;&&#65533;&#65533;Fh1l&#65533;|&#65533;&#550;&#65533;&#65533;&#65533;&#65533;2&#65533;f&#65533;&#65533;&#65533;!&#1753;&#65533;P&#65533;!,a&#65533;Y&#65533;E-&#65533;6&#65533;&#65533;&#1457;|&#65533;2$P_&#65533;&#65533;&#65533;&#65533;_&#24646;&#65533;+&#65533;B&#65533;&#647;&#65533;&#65533;&#65533;g\R&#65533;&#65533;G&#65533;&#65533;lJ&#65533;G&#65533;U&#65533;&#65533;&#65533;&#65533;H&#65533;&#65533;&#65533;&#65533;j=C7&#1024;v)v &#65533;:&#65533;&#65533;&#65533;!8A}Y*f&#65533;&#65533;&#65533;3&#65533;u"x0&#65533;&#65533;&#65533;-W|&#2028;&/ApNN&#65533;9&#65533;%&#65533;&#65533;&#65533;&#1494;&#57543;&#65533;m&#65533;&#65533;&#546;&#65533;,]b&#65533;&#65533;W&#65533;E0&#65533;}K&#65533;&#65533;t&#65533;!&#65533;+&#65533;-&#65533;u&#65533;&#65533;X&#65533;&#65533;&#65533;'s&#65533;&#65533;?U&#65533;I&#65533;p&#65533;&#65533;doG&#65533;&#65533;&#65533;^&#65533;&#65533;&#1133;&#65533;V&#65533;_&#65533;f&#65533;[&#65533;&#65533;BE &#65533;Y&#65533;&#65533;&#65533;c;&#65533;&#65533;8&#65533;&#65533;&#65533;&#65533;=&#65533;&#65533;&#65533;&#65533;'o&#65533;]&#65533;&#65533;&#65533;"&#65533;&#65533;g(&#65533;&#65533;&#65533;&#65533;&#65533;&#65533;&#65533;O&#65533;&#65533;a&#65533;&#28827;&#65533;%&#32365;m&#65533;N&#65533;&#65533;Q5w&#65533;&#65533;&#65533;&#40018;g&#65533;L&#65533;z`&#65533;.[&#65533;&#65533;&#65533;W&#65533;m&#1399;&#65533;&#65533;&#65533;S]&#65533;^&#65533;:&#1467;N&#65533;&#65533;&#65533;=&#65533;`7;&#65533;&#1262;v&#65533;}&#65533;V{&#65533;&#65533;.u&#65533;&#65533;]&#65533;Y&#65533;{&#65533;&#65533;n&#65533;&#65533;{:&#65533;7&#65533;'S!&#65533;D>&#65533;E|"&#65533;x&#65533;/&#65533;&#65533;g&#65533;&#65533;_x&#65533;&#65533;&#65533;_|&#65533;'o&#65533;&#65533;'&#65533;&#65533;&#1532;&#65533;;&#65533;y&#65533;&#65533;~8&#65533;&#65533;Uy&#783;&#65533;&#65533;&#65533;o}&#65533;&#65533;&#65533;&#65533;_>&#65533;}&#65533;s&#65533;z&#65533;&#65533;&#65533;&#65533;&#65533;=&#65533;!}&#65533;F&#65533;|&#65533;&#65533; &#65533;g&#65533;&#65533;&#65533;&#65533; v&#65533;_&#65533;&#1534;&#65533;&#65533;&#65533;&#65533;&#65533;|&#65533;W&#65533;&#1295;&#65533;&#65533;&#65533;&#65533;_x&#65533;w>&#65533;&#65533;&#65533;&#65533;&#65533;oy&#65533;&#65533;&#65533;&#65533;&#65533;&#510;&#65533;&#65533;?&#65533;&#65533;g&#65533;&#65533;O&#65533; &#65533;?&#65533;&#65533;.&#65533;<|&#65533;}&#65533;&#65533;y&#65533;&#65533;y&#65533;&#65533;|&#65533;~&#759;~&#65533;&#65533;x&#65533;y&#65533;gx&#65533;gz&#65533;GH&#65533;&#65533;z&#64961;&#65533;w~&#65533;&#65533;&#65533;G&#65533;8|&#65533;w&#65533;G&#65533;&#65533;&#65533; &#65533;&#65533;z&#65533;&#65533;~&#823;}&#65533;}#h&#65533;g{	X&#65533;>&#65533;}&#65533;w&#65533;&#65533;&#65533;}&#65533;&#65533;&#65533;;&#65533;:&#65533;}&#65533;~9&#65533;}&#1975;&#65533;&#65533;&#65533;~&#65533;&#65533;AH{(&#65533;J&#65533;&#65533;&#65533;W&#65533;&#65533;&#65533;&#65533;&#65533;or&#65533;Q7}&#65533;W~&#65533;&#65533;&#65533;&#65533;&#65533;|&#65533;&#65533;&#65533;&#65533;&#1475;M~&#65533;'y&#65533;7}:&#65533;&#65533;&#65533;&#65533;&#65533;8~'&#65533;&#65533;h&#65533;E(&#65533;*~&#65533;g&#65533;l&#65533;&#65533;7&#65533;A&#65533;|&#65533;w&#65533;$&#65533;&#65533;&#65533;&#65533;&#65533;~66J&#65533;z&#65533;&#65533;W&#65533;&#65533;&#65533;tH&#65533;8&#65533;&#65533;H&#65533;&#65533;w}%H&#65533;&#65533;&#65533;&#65533;>&#65533;&#65533;&#65533;&#65533;&#65533;&#65533;&#65533;&#65533;yK&#65533;Kh&#65533;&#65533;8&#65533;&#65533;&#65533;z/h{&#65533;&#1473;&#65533;&#65533;&#65533;&#65533;y&#65533;&#65533;&#65533;Q&#65533;&#65533;&#29234;&#65533;@&#65533;k&#65533;|&#65533;&#65533;&#65533;&#65533;&#65533;~&#65533;X&#65533;&#65533;X&#65533;&#65533;&#65533;&#65533;&#1671;~&#65533;&#1537;&#65533;wz&#65533;'&#65533;&#65533;&#65533;&#65533;&#1542;&#65533;h&#65533;&#65533;&#65533;&#1539;v&#65533;h~&#65533;@4&#65533;&#65533;&#65533;x&#65533;X~M&#516;&#65533;&#65533;s&#65533;&#65533;&#65533;H&#65533;~&#65533;&#65533;;&#65533;	&#65533;&#65533;x&#65533;&#65533;&#65533;&#65533;'~&#65533;H&#65533;&#65533;&#65533;&#65533;&#65533;&#44551;&#65533;&#65533;~N&#523;&#65533;&#65533;&#65533;&#65533;&#65533;&#65533;x&#273;&#65533;x{E&#65533;}y&#65533;&#65533;&#65533;&#524;	&#65533;?X&#65533;&#40460;x}&#65533;(&#65533;&#65533;&#526;&#65533;X{&#65533;&#65533;&#65533;w&#65533;ehx&#65533;&#65533;d8&#65533;&#65533;&#65533;&#65533;	&#33251;X&#65533;&#35282;&#65533;&#65533;&#65533;&#65533;x&#65533;J&#65533;&#65533;&#18953;&#65533;&#65533; &#65533;&#65533;&#65533;&#65533;&#65533;&#65533;&#65533;&#1551;&#65533;y&#65533;&#65533;(&#65533;Mi&#65533;&#65533;Y&#65533;(&#65533;&#65533;x&#65533;Hz&#65533;<&#65533;y$&#1607;&#65533;&#65533;d&#65533;-x& y&#65533;My{&#1622;(&#65533;@&#65533;&#583;&#65533;ny&#65533;&#65533;x~&#65533;&#65533;&#65533;&#65533;x&#65533;&#65533;&#65533;{&#65533;(&#65533;'9&#65533;&#65533;X}&#65533;x&#65533;&#65533;h&#65533;IH&#65533;&#65533;&#65533;&#65533;&#65533;&#65533;f&#65533;&#65533;&#65533;K&#65533;&#65533;'&#65533;&#65533;?i&#65533;EH&#65533;"y[&#65533;&#65533;ZO\&#65533;&#65533;[&#1545;8&#65533;q&#65533;&#65533;&#65533;&#65533;&#65533;&#65533;&#65533;&#65533;(~&#65533;&#1475;&#632;&#65533;&#65533;x&#65533;&#65533;&#65533;&#65533;&#65533;&#65533;:&#65533;&#65533;&#65533;&#65533;x&#65533;G&#65533;&#65533;&#65533;x&#65533;&#65533;@&#65533;k&#65533;:&#65533;&#65533;:&#65533;i&#65533;~&#65533;&#65533;&#65533;&#65533;&#65533;_&#65533;&#646;e&#65533;&#65533;z<&#65533;kH&#65533;&#65533;&#65533;&#65533;@&#1605;&#65533;x&#65533;9&#65533;&#65533;&#65533;&#65533;f&#65533;<Y&#65533;4&#65533;&#65533;&#65533;&#65533;&#1800;&#65533;&#65533;x&#65533;&#65533;w&#65533;I&#65533;&#65533;g&#65533;&#65533;j=a#&#65533;i}&#65533;&#65533;&#567;&#65533;#i&#65533;&#65533;k&#65533;&#65533;&#65533;&#65533;&#537;&#65533;&#65533;&#65533;(&#65533;&#65533;y&#65533;;&#65533;&#65533;&#65533;&#65533;&#65533;&#65533;&#65533;6&#65533;9H&#65533;y&#65533;9&#65533;&#65533;&#513;Ay[O&#65533;&#65533;&#65533;&#65533;&#65533;T4&#65533;:{&#65533;&#65533;&#65533;&#65533;&#65533;&#65533;&#65533;i&#65533;i&#65533;&#65533;&#65533;&#65533;&#65533;&#65533;|&#65533;&#65533;&#65533;&#65533;&#65533;&#1768;&#65533;&#65533;&#65533;&#65533;9&#1555;&#65533;&#65533;~&#1001;&#65533;&#65533;&#65533;&#65533;Di}b:&#65533;]}~&#65533;&#65533;&#65533;{&#65533;:Z&#65533;&#65533;&#65533;&#65533;~p&#65533;:`&#65533;tzN&#1682;&#65533;&#512; &#65533;&#484;&#65533;&#65533;&#65533;&&#65533;&#65533;!&#65533;&#65533;U&#65533;(&#65533;-&#65533;&#36989;&#65533;&#65533;%Z}&#65533;&#65533;*&#65533;{$&#65533;&#65533;%J&#65533;&#1688;&#65533;&#19928;&#65533;&#65533;~: &#65533;WX&#65533;F&#65533;7&#65533; &#65533;&#65533;&#65533;&#39151;)&#65533;&#65533;&#65533;s&#65533;@@&#65533;&#65533;&#65533;"&#65533;|F&#65533;x&#1703;&#65533;)&#65533;&#65533;h&#65533;n&#65533;&#65533;`i&#65533;Qj&#65533;(&#667;&#956404;&#65533;8&#1614;&#871;&#65533;&#617;&#65533;&#65533;x&#65533;u&#65533;&#65533;&#65533;xy&#65533;I&#65533;&#65533;|&#65533;
&#65533;&#65533;J&#65533;&#65533;(&#65533;&#65533;&#65533;,&#65533;&#65533;&#65533;v'&#65533;&#65533;ZC&#65533;&#583;&#65533;#H&#65533;M&#586;&#65533;&#65533;&#65533;U&#65533;&#65533;&#65533;&#65533;&#65533;&#65533;&#233;&#65533;q8&#65533;)Z&#65533;&#1677;&#65533;~v)m&#65533;q{Y&#65533;h&#65533;&#65533;&#65533;I&#65533;0"y&#65533;iyy&#65533;:}&#65533;&#65533;&#65533;z&#65533;' 3&#65533;&#65533;&#65533;Uy*&#65533;&#65533;&#65533;\9&#65533;IzG&#65533;{&#65533;g&#1625;&#65533;x&#65533;&#65533;&#65533;W&#65533;8&#65533;&#65533;&#65533;jx3p&#65533;&#65533;&#65533;&#65533;&#65533;W34&#65533;Q&#462;&#65533;&#65533;&#65533;z&#65533;&#65533;}p&#65533;Q&#65533;&#65533;*&#65533;&#65533;&#65533;&#65533;&#65533;&#65533;&#65533;H&#65533;x&#65533;&#65533;&#65533;&#65533;&#65533;1&#65533;{"J&#65533;&#250;&#65533;&#65533;&#65533;|&#65533;&#65533;C&#65533;d&#65533;&#65533;&#65533;&#65533;&#65533;&#65533;&#65533;!&#65533;b&#65533;%&#65533;}&#65533;&#65533;&#65533;(&#65533;&#65533;W&#65533;{[&#65533;N&#695;&#65533;u[9H&#65533;[I&#65533;&#65533;J&#65533;8[&#65533;&#65533;&#65533;k&#65533;f&#1751;c&#65533;&#65533;&#65533;&#65533;cK&#65533;&#65533;&#65533;'&#631;_&#65533;~Jy&#65533;?&#65533;&#65533;&#65533;)&{&#65533;&#65533;&#65533;&#65533;&#65533;&#65533;&#65533;&#65533;H&#65533;&#65533;&#31436;i&#65533;:&#1775;&#65533;&#65533;&#65533;&#65533;&#65533;z&#65533;&#65533;~X*&#65533;&#65533;H&#65533;&#65533;x&#65533;&#65533;&#65533;&&#65533;&#65533;&#65533;W&#65533;B&#1090;&#65533;&#65533;&#65533;'z&#65533;&#65533;H&#65533;PH&#1607;z&#65533;&#65533;&#65533;F&#65533;&#65533;&#65533;W&#65533;&#65533;{&#65533;\&#65533;&#65533;:&#65533;&#65533;&#1694;py&#65533;-&#65533;&#65533;w&#65533;[&#65533;&#65533;h&#65533;f&#65533;&#65533;&#1766;H&#65533;&#65533;J&#65533;r&#65533;&#65533;&#65533;&#65533;&#65533;&#65533;&#65533;c&#65533;&#65533;&#65533;&#65533;&#65533;<Jz&#65533;W&#65533;&#65533;{&#65533;&#65533;x&#65533;&#65533;&#65533;&#65533;O*|&#65533;z&#65533;&#65533;7&#65533;&#65533;&#44373;&#65533;#::Y&#65533;G&#65533;&#65533;&#65533;qY&#65533;&#42550;&#65533;&#1540;&#65533;&#65533;&#65533;	&#65533;G&#65533;&#65533;&#65533;[&#65533;F&#65533;&#65533;&#65533; &#65533;&#65533;i&#65533;&#65533;:&#65533;*&#65533;&#65533;&#65533;&#1593;P&#65533;&#65533;+&#725;&#65533;)&#65533;\&#65533;4&#65533;&#65533;&#65533;J&#65533;&#65533;;&#65533;&#65533;&#65533;&#65533;?L&#220;)&#65533;@\&#65533;<&#65533;&#65533;8&#65533;A&#65533;&#65533;J\&#260;&#65533;>&#1807;&#65533;&#65533;&#65533;&#65533;!y&#65533;&#65533;[&#1615;IL&#65533;.
&#65533;^&#65533;&#65533;M<&#65533;]|&#65533;Z&#65533;&#65533;b&#65533;&#65533;_&#65533;i&#65533;&#65533;P\&#447;
&#65533;g&#65533;&#65533;[&#65533;&#65533;:\&#65533;\9&#65533;4` u&#65533;u<&#65533;v&#65533;&#65533;}&#65533;&#65533;L&#65533;n&#780;L&#65533;7&#65533;&#65533;E&#65533;l&#65533;9&#65533;&#65533;~&#65533;&#65533;m&#65533;&#65533;xzgx&#65533;&#807;&#65533;=&#65533;&#459;L&#65533;eL&#65533;j&#65533;&#65533;l&#65533;&#65533;@&#607;\&#262;L&#673;&#65533;&#65533;g&#65533;&#672;<&#448;&#65533;&#65533;&#65533;j&#65533;F<}x|q&#65533;&#65533;&#65533;&#65533;l&#65533;k&#65533;&#195;,&#448;&#65533;&#193;&#65533;&#65533;l&#522;&#65533;&#286;&#65533;&#65533;t&#619;,&#524;&#65533;&#65533;&#65533;&#65533;|&#65533;&#65533;&#65533;7&#65533;&#65533;(K:&#65533;&#65533;&#65533;L&#65533;&#65533;&#65533;&#65533;p&#65533;&#65533;&#284;&#65533;JL&#828;&#65533;&#837;&#425;&#65533;&#65533;&#65533;&#904;&#65533;&#65533;}&#65533;h&#472;&#65533;o&#65533;\&#974;&#65533;&#65533;qL&#65533;&#65533;,&#65533;&#65533;l&#65533;&#1996;&#266;&#65533;&#65533;&#65533;&#65533;&#767;&#65533;&#65533;9&#65533;&#65533;&#65533;&#65533;&#65533;&#65533;\&#65533;&#65533;&#65533;&#65533;&#65533;<&#65533;)0=3@&#65533;&#65533;&#65533;&#65533;=&#65533;&#65533;&#65533;m&#65533;&#65533;&#65533;M&#65533;!=&#65533;!&#65533;&#65533; }&#65533;"&#65533;&#65533;&&#65533;&#65533;!]&#65533;]&#65533;+&#65533;&#65533;&#65533;6}&#65533;&#65533;)=&#65533;(&#65533;&#65533;]&#65533; &#65533;&#65533;5&#65533;>&#65533;&#65533;&#65533;&#65533;&#65533;&#65533;$0$P#0&#65533;&#65533;]&#65533;*&#65533;;&#65533;;&#65533;%P^&#65533;&#65533;_&#65533;d-&#65533;a-&#65533;h=&#65533;j=`&#65533;e&#65533;`&#65533;n&#65533;&#65533;l&#65533;&#65533;^&#65533;g&#65533;&#65533;%&#65533;&#65533;{m&#65533;{&#65533;&#65533;a&#65533;&#1473;&#65533;|m&#65533;b=+@&#65533;_&#65533;&#65533;s&#65533;5=&#65533;}&#65533;&#65533;i&#65533;&#65533;5&#65533;&#65533;3p&#1418;]&#65533;&#65533;&#1498;]&#1479;&#65533;&#65533;q&#65533;&#1432;&#65533;&#65533;"&#65533;&#1249;&#65533;&#1432;};@&#65533;&#65533;&#65533;a&#65533;&#65533;p]&&#1780;&#65533;&#65533;}&#1782;&#65533;&#1784;-&#1779;&#65533;eP&#65533;&#65533;&#1401;]&#65533;&#65533;&p&#65533;M&#65533;;&#65533;&#65533;&#813;&#65533;&#65533;&#65533;&#65533;&#65533;&#65533;&#1069;&#65533;&#65533;M&#65533;&#557;&#65533;&#65533;m&#65533;&#1629;&#1855;&#65533;&#65533;&#65533;m&#65533;&#1181;&#65533;&#65533;&#65533;&#65533;&#65533;]&#65533;&#65533;-&#65533;&#65533;&#65533;&#65533;=&#65533;&#65533;&#65533;&#65533;&#65533;=&#65533;&#65533;&#65533;&#65533;&#65533;&#1916;&#65533;&#1781;&#65533;&#65533;&#65533;&#1723;&#65533;&#2044;&#65533;T&#65533;t&#529;r&#65533;&#65533;^&#65533;~&#65533;	&#65533;&#65533;&#65533;&#65533;&#65533;&#65533;&#65533;&#1848;&#65533;&#65533;&#65533;&#65533;~&&#65533;&#65533;&#65533;m&#65533;&#65533;&#65533;&#65533;}&#65533;&#65533;]&#65533;&#65533;&#1850;-&#65533;&#65533;&#65533;&&#65533;&#65533;&#65533;&#65533;]v&#8093;&#65533;!n&#65533;&#65533;&#65533;N&#65533;&#65533;M&#65533;5n&#65533;'@&#65533;v&#65533;L&#65533;&#65533;&#65533;B&#65533;C^&#65533;D~&#65533;F&#65533;&#65533;G&#65533;&#65533;5&#65533;&#65533;6&#65533;&#65533;&#65533;&#65533;&#65533;&#65533;$^&#65533;$N&#65533;..&#65533;K&#65533;&#65533;&#65533;&#65533;M&#65533;-&#65533;&#65533;&#65533;&#65533;e&#65533;&#2021;&#65533;F>&#65533;&#65533;}&#65533;%&#65533;&#65533;l~&#65533;' Yh&#65533;&#65533;&#65533;&#65533;&#65533;T&#65533;&#65533;|&#65533;&#65533;~N&#65533;C&#65533;KN&#65533;n&#65533;&#65533;N&#65533;}&#65533;n&#65533;}^&#65533;{&#65533;e&#65533;~&#65533;.&#65533;D&#65533;&#65533;&#65533;&#65533;&#65533;&#65533;&#65533;&#65533;n&#65533;kN&#65533;.&#65533;^&#65533;^&#65533;&#65533;&#65533;a&#65533;&#65533;n&#65533;<&#65533;&#65533;&#65533;&#65533;&#65533;&#65533;>&#65533;r&#65533;&#65533;W&&#65533;D&#65533;E>&#65533;J&#65533;&#65533;n&#65533;I&#65533;&#65533;&#65533;&#65533;J^&#65533;
&#65533;&#65533;&#65533;&#65533;@ &#65533;&#65533;&#65533;&#65533;>&#65533;&#510;&#270;&#65533;&#846;&#65533;b&#65533;&#65533;&#65533;]&#65533;&#65533;n&#1765;&#65533;&#65533;&#65533;A&#65533;&#65533;&#65533;&#65533;>&#65533;^&#65533;G&#65533;&#65533;N&#65533;&#65533;^&#65533;&#65533;N&#59454;&#65533;&#65533;&#65533;&#65533;W&#65533;&#65533;&#65533;&#65533;&#65533;&#65533;&#65533;>&#65533;&#65533;&#65533;&#65533;&#65533;&#65533;&#65533;&#65533;&#65533;&#65533;&#65533;&#65533;&#65533;&#65533;&#65533;.&#65533;.&#65533;&#65533;S&#60542;&#65533;#&#65533;&#1392;&#65533;&#65533;?&#65533;
O&#65533;&#65533;.&#65533;&#65533;&#65533;&#65533;>&#65533;&#1054;&#65533;k~&#65533;~&#65533;&#65533;&#65533;^&#57470;&#65533;&#65533;&#65533;&#65533;>&#65533;&#65533;&#65533;!&#65533;T&#65533;&#65533;&#65533;&#65533;,&#65533;_&#65533; .&#65533;&#65533;^&#65533;l&#65533;qv.&#65533;rn&#65533;&#65533;.&#65533;1_&#65533;&#65533;&#65533;&#65533;F_&#65533;&#65533;^&#65533;0/&#65533;&#65533;>&#65533;L?&#65533;&#65533;&#65533;&#65533; &#65533;&#65533;&#65533;_&#65533;(&#65533;&#65533;O&#65533;&#65533;M&#65533;&#65533;&#65533;&#65533;a|i&#65533;&#65533;&#65533;]/&#65533;P?&#65533;G&#65533;]&#65533;&#65533;&#65533;&#65533;^&#65533;F~&#65533;&#65533;Q&#65533;p/&#65533;DO&#65533;&#65533;&#65533;L&#65533;&#65533;N&#65533;&#65533;&#65533;&#65533;&#65533;n&#65533;>&#65533;&#65533;&#65533;&#65533;'r&#65533;?&#65533;&#65533;g&#65533;&#65533;B&#65533;&#65533;&#65533;&#65533;&#65533;^&#65533;"&#65533;&#65533;&#65533;&#65533;&#65533;-&#65533;&#65533;&#65533;&#65533;m?&#65533;V&#65533;&#65533;&#65533;&#65533;&#65533;_&#65533;&#65533;&#65533;&#2046;&#33807;&#65533;t&#65533;&#65533;'r&#65533;?&#65533;&#65533;&#65533;&#65533;&#65533;&#65533;&#65533;tO&#65533;&#65533;wO&#65533;R&#65533;s&#65533;&#65533;x&#65533;&#65533;M&#65533;&#65533;&#65533;_&#65533;$/&#63311;&#65533;&#65533;&#45358;&#65533;V|&#65533;9&#65533;&#65533;&#65533;&#65533;&#65533;&#65533;&#65533;&#65533;&#65533;&#65533;_&#65533;&#65533;&#65533;&#65533;&#65533;&#65533;&#65533;&#65533;&#65533;&#65533;&#65533;&#65533;&#65533;?&#65533;t&#65533;&#65533;,&#65533;&#65533;&#65533;&#65533;&#65533;&#65533;&#65533;&#65533;&#1887;&#65533;&#65533;&#65533;&#65533;&#65533;&#65533;`&#65533;&#65533;?&#31615;&#65533;&#65533;lH&#65533;&#65533;&#65533;&#65533;'
b(&#65533;&#65533;@N&#65533;&#65533;p!&#261;1R&#65533;X&#65533;&#65533;F&#65533;v&#65533;&#65533;$&#65533;&#65533;C&#65533;&#65533;hQ%I&#65533;e,X&#65533;&#847;O&#65533;1&#65533;&#1255;&#65533;<  &#65533;&#65533;&#65533;3&#65533;&#65533;<'(&#65533;&#65533;1fN&#65533;/&#65533;&#65533;t:2*&#719;-&#65533;&#65533;hu&#65533;U&#65533;%6&#65533;&#65533;dX&#65533;/&#65533;D}&#65533;&#65533;&#65533;&#1317;O&#65533;&#65533;y&#65533;KQCG&#65533;
&#65533;G&#65533;^C&#65533;&#65533;&#65533;mzs&&#881;R&#65533;V&#1914;&#65533;&#1735;a#&#65533;&#65533;(&#65533;Y&#335;/&#65533;L&#65533;c&#666;'1{&#65533;igi&#65533;w&#65533;&#65533;4&#65533;P&#65533;@&#65533;&#65533;L&#65533;&#65533;4&#65533;&#65533;Z&#710;t9&#65533;&#65533;f&#65533;&#65533;I{n,&#65533;&#65533;T&#1108;&#65533;ZF{&#65533;&#65533;&#64297;o3E=&#65533;n&#51119;&#65533;&#65533;Vd&#65533;&#65533;&#1831;&#1107;7&#65533;&#65533;;&#65533;&#65533;&#65533;{W.&#65533;&#1970;{&#65533;&#65533;&#65533;B&#65533;&#65533;&#65533;&#65533;X&#65533;n&#65533;&#65533;{u&#65533;0&#65533;&#65533;5&#65533;Z&#65533;?&#65533;hZ&#1004;&#65533;P(&#65533;&#65533;~&#65533;&#65533;&#65533;&#65533;3&#65533;@s&#65533;&#65533;p9&#65533;B&#65533;&#65533;q&#65533;&#65533;:&#65533;&#65533;&#65533;&#65533;&#65533;
&#65533;&#65533;&#65533;&#65533;&#65533;&#65533;&#65533;c&#65533;0/sq&#65533;&#65533;F&#305;&#65533;
&#65533;&#65533;&#65533;q&#65533;&#65533;b[;q3&#65533;H&#65533;&#65533;&#65533;H&#65533;&#65533;&#65533;E,&#65533;&#65533;K&#1716;&#65533;&#65533;&#293;&#65533;*4&#744;&#65533;&#65533;L	&#65533;n&#65533;Y&#65533;&#65533;K&#65533;J0&#65533;;2&#65533;&#65533;@2J&#65533;&#65533;tL&#65533;&#65533;&#65533;&#65533;2KBK&#65533;&#65533;&#65533;$U4&#65533;&#65533;/&#65533;&#65533;J&#65533;&#65533;A&#65533;&#65533;s&#65533;=&#65533;tQ&#65533;K&#740;3N&#65533;&#65533;P'_&#65533;q&#65533;&#65533;n+&#65533;&#65533;&#65533;&#65533;r&#65533;&#65533;6{z3RB&#65533;4u&#65533;+&#65533;&#65533;&#65533;&#236;&#65533;nVH&#65533;lj&#65533;-o&#65533;&#65533;A&#65533;M&#65533;(a0;&#65533;&#65533;t&#1462;M$Lj&#65533;&#65533;U&L1&#65533;&#65533;OB1&#65533;u1P9&#65533;&#65533;&#65533;&#65533;D2U%Y&#65533;&#65533;&#65533;B&#65533;&#65533;A&#65533;|&#65533;&#65533;NK&#65533;r&#65533;&#65533;P&#1861;&#65533;&#65533;-&#65533;&#65533;&#65533;}&#65533;U&#65533;FUj@&#65533;m&#65533;X|&#65533;&#1409;&#65533;&#65533;.&#65533;Ls&#65533;&#65533;&#65533;M&#65533;{&#65533;&#65533;j&#968;iJ&#65533;d&#65533;)vA&#65533;TS{&#65533;&#65533;X`%&#65533;55&#65533;pmwV&#65533;&#65533;&#65533;$&#65533;5&#1510;&#65533;Z;jI5!D&#65533;X&#65533;&#65533;gpa&WT&#65533;vX&#65533;&#65533;&#65533;&#65533;&#65533;&#65533;.T&#65533;&#65533;_&#65533;L]&#65533;&#65533;&#65533;-&#65533;Q&#65533;}&#65533;%&#65533;&#1868;|X&#65533;0}\[F&#65533;&#65533;t&#65533;3&#65533;>&#65533;&#65533;A&#65533;&#65533;;&#65533;&#65533;vX&#65533;f &#65533;&#65533;hG}{&#65533;W&#65533;&#65533;&#65533;|&#65533;~&#65533;H&#65533;g&#65533;&#65533;C\Dz&#65533;N0&#65533;&#65533;&#65533;F&#65533;&#65533;M&#65533;+&#65533;R&#65533;&#65533;u[&#65533;T&#65533;&#65533;&[[O}&#65533;&#65533;g&#65533;-i&#65533;]o&#65533;v&#65533;&#65533;&#65533;Z&#65533;&#65533;&#65533;&#65533;&#65533;&#65533;<W&#65533;&#65533;&#65533;&#65533;&(&#65533;&#65533;&#65533;X&#65533;&#65533;az&#43767;&#65533;z&#65533;&#65533;~{&#65533;&#65533;&#65533;{&#65533;&#247;&#65533;/&#65533;|&#65533;C@}&#65533;&#65533;/?}&#65533;-&#65533;~8&#65533;)&#65533;&#65533;&#1209;[j&#65533;&#65533;&#65533;&#65533;&#65533; &#65533;O&#65533;$&#65533; X@P&#65533;	,&#65533;&#65533;XP>&#65533;/&#65533;&#65533; )x&#65533;X&#65533;w` ]&#65533;&#65533;&#65533;E)KI&#65533;"&#65533;M&#65533;&#65533;&#65533;&#65533;+Ta&#65533;X }H&#65533;&#65533;&#65533;&#65533;p%2D&#65533;&#65533;&#65533;&#65533;"6&#65533;&#65533;tK_&#65533;xD$&Q&#65533;&#65533;&#65533; &#65533;, C&#65533;&#65533;} &#65533; &#65533;W>,&#65533;"&#65533;k&#65533;%6&#65533;L6&#65533;&#1728;&#65533;&#65533;B4&#65533;Q&#65533;id!&#65533; &#65533;f&#65533;<lb1&#65533;?9&#65533;D~<[&#65533;~H2u&#65533;&#65533;&#65533;k$$yHC&#1968;|q&#65533;&#65533;H&#65533;&#65533; &#65533;`&#65533;&#65533;&#65533;&#65533;g&#65533;&#65533;&#65533;O&#65533;&#65533;&#65533;&#65533;66!"&#65533;&#65533;Tb)MyJTz}&#65533;!&#65533;&#65533;&#65533;V&#65533;&#65533;&#65533;&#65533;&#65533;b&#65533;&#65533;&#65533;z$&#65533;_^J&#65533;&#65533;2&#65533;&#65533;$&#65533;0&#65533;&#65533;B+&#65533;O&#65533;&#65533;&#65533;b&#65533;&#65533;h&#65533;E&#65533;e&#65533;&#65533;&#65533;d&#65533;>i&#65533;&#65533;&#65533;&#65533;q&#65533;&#65533;&#65533;&#65533;1&#65533;Y&#65533;gZ&#65533;&#65533;V&#65533;&#65533;&#65533;&#65533;H&#879;)	&#65533;Es&#65533;0S&#65533;Nx&#65533;&#1224;&#65533;g&#65533;WI2&#1225;:d&#65533;&#65533;'&#65533;&#65533;&#65533;&#65533;&#65533;e&#65533;&#65533;M&#65533;vS&#65533;	- >&#65533;&#65533;&#65533;=q$4<h&#65533;&#65533;&#65533;u&#65533;&&#65533;5a&#65533;B=&#65533;Q4&#1030;&#65533;t&#65533;&#65533;&#65533;,&#65533;&#65533;&#65533;!(&#65533;H'&#65533;&#65533;&#65533;Q-&#65533;gMmzS}&#65533;&#65533;&#65533;&#65533;&#65533;e&#65533;R:&#65533;+&#65533;&#65533; (&#65533;D&#1578;&#65533;&#65533;&#65533;&#65533;KU*9M
|Fp&#65533;ODi&#65533;?&#65533;&#970; eR1:B&#65533;6&#65533;&#65533;ci5	T)N&#65533;]+&#65533;&#65533;&#715;&#65533;QBK&#65533;.qzW&#65533;"&#65533;}&#65533;i&#65533;l&#65533;>&#65533;&#657;&#65533;&#65533;l&#65533;]&#65533;&#65533;&#65533;j(Y_U&#65533;6&#65533;&#65533;X&#65533;v&#65533;&#65533;&#65533;SLk3&#65533;z&#65533;&#65533;v&#65533;Yi"&#65533;&#65533;TW&#518;6&#65533;}jT&#65533;&#65533;L&#65533;&#65533;m&#1892;&#65533;&#65533;.P6&#65533; y&#65533;mm&#65533;&#65533;Bd&#65533;&#65533;&#65533;7&#65533;)K7&#65533;&#65533;&#65533;&#65533;'&#65533;mqER&#65533;&#1683;&#65533;&#65533;e&#65533;^&#65533;&#65533;ZE	WU3U&#65533;U&#65533;k\&#65533;&#1513;&#65533;=-&#65533;8&#65533;[k&#661;&#65533;-&#65533;am{^&#65533;j&#65533;&#65533;&#65533;&#65533;&#65533;n&#1514;&#65533;&#65533;A&#65533;&#65533;&#65533;!h&#65533;b&#65533;&#65533;&#65533;W&#65533;&#580;&#65533;{&#65533;&#65533;&#65533;&#65533;f&#65533;&#65533;]^\3jM&#65533;&#65533;&#65533;e&#65533;~-&#65533;&#65533;5n&#65533;&#65533;&#65533;<t&#65533;w&#65533;&#65533;&#65533;h7&#65533;pz=|&#65533;R&#65533;&#65533;<&#65533;&#65533;&#65533;C&#65533;&#65533;&#65533; h`&#65533;&#65533;A7X&#436;&#65533;.-&#65533;&#65533;&#65533;&#65533;&#65533;&#65533;&#65533;&#65533;^&#65533;&#65533;H&#65533;&#8120;&#65533;1&&#65533;~&#65533;&#65533;&#65533;J&#65533;&#65533;&#65533;&#65533;L1&#65533;&#38115;&#1339;&#65533;rm|e&#65533;&#1405;8&#65533;&#65533;|A&#65533;&#65533;I&#65533;,r&#65533;&#65533;<&#65533;&#65533;Ny&#65533;J&#65533;qV[&#65533;&#65533;e&#65533;-&#65533;&#65533;M&#65533;l&#65533;<c<y}&#65533; &#65533;&#535;&#65533; &#65533;&#65533;&#65533;&#65533;l&#65533;&#65533;&B1&#65533;U&#65533;&#65533;&#65533;sKX.&#65533;&#65533;&#893;TQ&#65533;&#65533;\<.;:&#987;&#65533;&#65533;+&#65533;&#65533;U/gG&#65533;<&#65533;)m&#65533;iTs&#1063;&#65533;@49&#65533;I_&#65533;pE&#65533;&#65533;&#65533;&#65533;h&#65533;&#65533;Z&#65533;&#65533;&#65533;&#1378;&#65533;&#65533;m'&#65533;@Q4~U&#65533;&#65533;cg&#65533;|&#65533;!I]&#65533;X&#65533;&#65533;&#65533;&#65533;}&#65533;&#65533;&#65533;&#65533;ll&#65533;4&#65533;&#65533;&#65533;"&#65533;U&#65533;&#65533;Q3i6&#65533;-1&#65533;=&#65533;m,&#65533;&#65533;Ae&#65533;0&#65533;&#65533;&#65533;&#1274;&#65533;&#65533;E&#65533;&#65533;&#65533;&#65533;&#65533;&#65533;2&#65533;-&#65533;c&#65533;T&#65533;&#65533;E&#65533;&#65533;&#65533;&#65533;6&#65533;;f &#65533;!&#1022;v&#65533;i&#65533;&#65533;&#65533;&#65533;`&#65533;&#65533;&#65533;Z&#65533;&#65533;&#65533;j2&#65533;&#65533;&#65533;w&#65533;&#1754;E&#65533;I&#65533;&#65533;&#65533;&#65533;2&#65533;&#65533;&#65533;&#65533;&#65533;&#65533;&#65533;&#65533;-SZ&#471;&#65533;/&#65533;&#65533;&#65533;&#65533;&#65533;cC&#65533;&#65533;&#65533;&#65533;2&#65533; ,ixs&#65533;q&#65533;'&#65533;]&#65533;&#65533;'&#65533;&#65533;&#65533;]=&#65533;&#65533;8\o&#65533;2r&#65533;&#65533;&#65533;a&#65533;&#65533;x&#65533;&#65533;&#65533;0&#65533;?&#65533;&#65533;&#65533;c&#65533;~_=&#65533;G&#65533;&#65533;&#65533;q&#65533;&#65533;h/(s=Y&#65533;&#65533;ml&#65533;&#65533;&#65533;&#65533;&#65533;&#65533;&#1563;(&#65533;o]&#65533;0&#65533;:&#65533;&#65533;X&#65533;&#65533;&#65533;&#65533;*u+e&#65533;&#65533;/&#65533;&#1070;!&#33197;m^&#65533;&#65533;&#65533;F&#65533;&#65533;T)XYZu&#65533;Q&#65533;(U&#65533;&#65533;&#65533;&&#65533;Z&#65533;S&#65533;O&#65533;	&#65533;vEe&#65533;tzI&#65533;&#65533;&#65533;3&#65533;&#65533;9P&#65533;l&#65533;`&#65533;4qRfx&#65533;&#65533;&#65533;(&#1157;N&#1040;%&#370;+a8&#65533;&#65533;&#65533;&#65533;lz&#65533;N&#65533;&#65533;&#65533;&#65533;5&#1263;/|k&#65533;&#65533;&#65533;&#65533;w&#65533;c4zS&#65533;&#65533;&#65533;&#65533;NH&#65533;&#65533;6&#65533;qL&#65533;&#65533;l&#65533;xS&#65533;)&#65533;?&#65533;{_&#65533;/:&#65533;&#607;^&#65533;&#65533;&#65533;&#65533;r=_&#65533;&#65533;&#65533;&#65533;&#65533;&#65533;&#65533;&#65533;&#65533;&#65533;2&#65533;"&#65533;&#65533;b&#65533;C2&#65533;&#65533;35i&#65533;&#65533;;&#65533;V&#65533;?&#65533;C&#65533;&#65533;Rt"&#65533;&#65533;S+&#65533;6&#65533;P&#65533;&#1277;&#65533;2&#65533;&#65533;&#65533;;&#65533;z&#65533;<&#65533;&#65533;&#65533;k(&#65533;&#65533;@&#65533;0&#65533;Y>&#65533;90&#65533;&#65533;22&#65533;",B#<B$LB%\B&4&#65533;Q:B&#65533;&#65533;&#161;&#65533;&&#65533;B$|B+$&#133;	&#65533;U &#65533;&#65533;&#65533;	1&#65533; &#65533;2$C3LC4\&#65533;3lC&#65533;5tC6|C9&#65533;C:&#65533;&#65533;3&#65533;C&#65533;&#65533;&#65533;<&#65533;&#65533;&#65533;=&#65533;&#65533;9D<&#65533;=DCD&#65533;&#65533;&#65533;&#65533;#&#65533;&#65533;Z&#65533;)&#65533;&#65533;!&#1836;H&#65533;DH&#65533;DI&#65533;DJ&#65533;DM&#65533;DN|&#65533;&#65533;(&#65533;&#65533;q&#65533;Q,EQ<&#65533;"&#65533;DL&#65533;D&#65533;b&#65533;Z=&#65533;&#65533;&#65533;&#65533;&#1505;&#65533;Y&#65533;&#65533;Z\&#65533;0&#65533;&#65533;&#65533;&#65533;p&#65533;&#65533;&#65533;&#326;F_&#65533;[LDu&#65533;,&#65533;1&#65533;9F\&#65533;Eht&#405;&#1625;&#65533;&#65533;&#65533;?&#65533;&#65533;0	m&#1819;&#65533;&#65533;&#65533;&#65533;&#65533;)&#65533;P&#65533;6I9&#65533;&#65533;@&#65533;IGv\GwTGxl&#477;&#65533;i&#65533;z<&#65533;&#65533;&#65533;b&#65533;&#65533;_&#65533;&#65533;&#65533;1&#65533;&#65533;_b&#65533;&#65533;1&#65533;g&#65533;F&#65533;<Hy&#65533;&#65533; &#65533;p	&#345;&#65533;&#65533;QH1&#65533;Ob,&#65533;&#65533;&#65533;&#65533;Q&#65533;h&#65533;&#516;T&#65533;&#65533;Y&#607;&#65533;q&#65533;N1&#65533;R!&#65533;.l&#65533;<&#65533;`H^&#65533;I&#65533;&#65533;I^&#65533;&#65533;&#65533;iF&#65533;&#65533;&#65533;&#578;|H&#65533;D&#65533;&#65533;&#65533;u&#65533;-&#65533;B&#65533;LJ&#65533;D&#65533;&#65533;%^rD&#65533;B&#65533;&#65533;&#65533;!&#65533;JOE*D&#65533;Q&#65533;&#65533;%</&#65533;&#65533;&#65533;&#65533;=&#65533;&#65533;:&#65533;;K&#65533;LK&#65533;\K&#65533;lK&#65533;|K&#65533;&#65533;(&#65533;8&#65533;&#65533;&#65533;&#65533;[K&#65533;&#65533;&#65533;&#65533;&#65533;&#65533;&#65533;K&#65533;&#1339;&#65533;&#65533;K&#65533;&#65533;K&#65533;&#65533;&#65533;&#65533;,&#65533;&#979;&#65533;&#65533;&&#65533;r1&#65533;&#65533;2&#65533;)&#65533;&#65533;&#65533;&#65533;Y9&#65533;<&#65533;\&#65533;w&#65533;(i&#65533;%&#65533;9n&#65533;,&#65533;&&#65533;&#65533;(&#65533;+&#65533;/ $+M&#65533;#&#65533; ;&#65533;&#65533;&#65533;7&#65533;T&#65533;&#65533;q&#65533;)D&#65533;&#532;L}&#65533;-SjE&#65533;Gy?v&#65533;&#65533;&#65533;\(&#1492;&#65533;T{&#65533;&#65533;%&#65533;?&#65533;&#65533;CN&#65533;&#65533;j&#65533;7: &#65533;&#65533;&#65533;&#65533;&#65533;L&#65533;y;&#65533;&#65533;&#65533;M&#65533;&#65533;L&#65533;&#65533;&#65533;!#&#65533;&#65533;&#65533;&#53355;&#65533;O&#65533;H[&#65533;&#65533;l*&#65533;\&#65533;"&#228;fs5J&#65533;&#65533;&#65533;&#65533;&#65533;&#65533;-&#65533;O&#65533;&#65533;&#65533;&#65533;&#65533;N&#65533;,;&#65533;&#65533;&#65533;z&#65533;8&#65533;	<&#65533;&#65533;&#1318;#COyR&#65533;&#65533;@&#65533;&#65533;+::&#22659; &#65533;&#65533;R&#65533;&#65533;,P&#65533;M%M=&#65533;&#65533;&#65533;E&#65533;"&#65533;&#65533;&#65533;&#65533;'&#65533;&#65533;7&#65533;&#65533;NGY;&#1153;&#65533;mQ&#65533;
&#65533;&#65533; &#65533;9&#65533;&#65533;;&#65533;l$&#65533;&#65533;:&#1620;&#65533;&#65533;{&#65533;&#65533;&#65533;&#65533;14&#65533;&#65533;Q&#65533;,-&#65533;&#65533;L&#1764;&#65533;&#65533;&#65533;&#65533;* ,&#65533;,&#65533;&#65533;&#65533;&#65533;X&&#65533;&#65533;&#65533;Q&#65533;&#65533;&#1107;&#65533;w&#65533;@!&#65533;@"&#65533;&#65533;&#65533;&#65533;&#65533;&#65533;;&#65533;&#65533;Q&#65533;&#65533;q&#65533; E&#65533;I7&#65533;&#65533;I&#65533;&#65533;:-&#65533;&#65533;&#65533;&#65533;&#65533;"&#65533;&#1035;&#1342;3&#766;&#65533;8&#1140;8&#65533;0&#65533;&#65533;&#65533;:&#65533;F,/&#65533;&#65533;S&#65533;&#65533;&#65533;&#65533;?cS8:&#65533;8&#65533;&#65533;&#202;&#65533;&#65533;+&#1205;&#65533;P&#65533;R&#65533;)e&#1347;&#65533;&#65533;hM&#65533;&#65533;N&#65533;&#65533;S&#65533;?-=:u*7&#65533;78&#65533;N[T&#65533;&#65533;&#65533;<&#65533;&#65533;Z&#65533;_&#874;&#65533;+&#65533;&#65533;&#65533;rI+&#65533;L&#65533;h&#65533;&#65533;&#65533;LR5%S&#65533;#&#65533;r3&#65533;&#65533;@IK&#65533;V&#65533;?&#65533;&#65533;cVDj&#65533;]&#65533;{Z%e+&#65533;&#164;&#65533;[&#65533;&#702;&#65533;&#65533;_&#65533;VymP:&#65533;e*&#65533;&#65533;'&#65533;&#65533;&#65533;&#65533;Q&#65533;&#65533;&#65533;&#65533;Q&#65533;&#65533;%&#65533;RrE&#65533;&#65533;V&#65533;&#65533;<&#65533;&#65533;[S3h&#65533;>!&#65533;&#65533;S&#65533;&#1346;&#1155;&#65533;@4&#65533;<&#65533;&#65533;9&#65533;&#65533;K&#65533;X&#65533;&#65533;&#65533;U&#1413;&#65533;T_&#65533;&#1494;=&#65533;s">|J&#65533;&#65533;:&#65533;e&#65533;&#65533;Ec&#65533;&#65533;&#65533;W'&#65533;R&#65533;&#65533;E&#65533;&#65533;w&#65533;^]5&#65533;#&#65533;&#65533;&#65533;Me&#65533;&#65533;&#65533;&#65533;&#65533;9&#1456;9T&#65533;3&#65533;&#65533;&#65533;i&#65533;&#65533;&#65533;&#65533;prUW&#65533;K&#65533;ZX&#65533;C'&#65533;0&#65533;&#65533;2&#65533;03N&#65533;]&#1651;}&#65533;gE[&#65533;r&#65533;K&#65533;!&#65533;&#65533;X&#65533;5&#65533;[&#65533;=TO&#65533;XDX&#65533;-"&#65533;&#65533;Z&#65533;&#65533;X&#65533;&#65533;&#65533; M&#65533;B&#65533;U&#65533;#&#65533;,&#65533;[&#65533;&#65533;=g&#65533;?&#65533;&#1498;}Ar&#65533;&#65533;&#65533;&#65533;&#65533;&#65533;Yz&#65533;\&#65533;&#65533;Z/UP&#65533;N&#65533;4\NbZ&#65533;&#53986;rL&#65533;:&#65533;&#65533;E&#65533;&#65533;&#65533;=)sU&#65533;L&#65533;&#65533;#&#65533;8&#65533;e&#65533;&#65533;u]&#65533;&#65533;[&#1109;&#65533;&#65533;&#65533;1G&#65533;&#65533;&#161;O&#65533;&#65533;R&#65533;kM&#65533;4[&#65533;&#65533;&#65533;&#65533;ZP&#65533;&#65533;&#65533;&#65533;4,&#65533;4&#65533;&#65533;YQS\&#65533;6&#65533;&#65533;R
&#1939;&#65533;^&#65533;&#65533;&#65533;&#65533;BA&#1805;3&#65533;uL&#65533;k^&#65533;uM&#65533;]&#65533;=&#65533;-\&#65533;M_vE^&#65533;&#65533;&#65533;Y&#65533;&#65533;[G&#65533;)&#65533;_&#65533;&#65533;&#65533;&#65533;&#65533;Z:&#65533;&#65533;&#65533;&#65533;^"&#65533;&#65533;&#65533;^&#1410;&#1995;5&#65533;&#65533;&#65533;&#65533;&#65533;&#65533;&#65533;C&#65533;&#65533;&#65533;_&#65533;&#65533;&#892;&#65533;&#1991;&#65533;&#65533;/&#65533;&#65533;"&#65533;&#65533;;[)&#65533;&#65533;&#65533;&#65533;&&#65533;&#65533;&#65533;X4&#65533;&#65533;&#65533;&#65533;m&#65533;&#65533;&#65533;=&#812;&#65533;'-&#65533;&#65533;\0&#65533;&#65533;>&#65533;]FQu\Z&#65533;3+&#65533;&#65533;&#65533;3+n&#65533;+6&#65533;?&#65533;V&#65533;&#65533;`&#65533;&#65533;&#65533;&#65533;K#&#65533;b&#65533;&#65533;-&#65533;5&#1771;&#65533;M=~&#617;&#65533;4&#65533;cd&#65533;+&#65533;&#65533;W&#65533;&#65533;_&#65533;&#65533;&#65533;uqAY&#65533;&#65533;&#65533;&#65533;&#1248;&#65533;&#65533;&#65533;&#65533;-L&#65533;&#65533;]`(^Vc;&#65533;_LzP&#65533;&#65533;&#1441;&#1766;U&#65533;&#65533;&#65533;&#65533;&#65533;2&#65533;I&#65533;&#65533;t;&#65533;f&#65533;Eu&#65533;&#65533;&#65533;&#65533;AQOb\&#65533;&#65533;bA&#65533;W&#65533;&#65533;8UH&#65533;`&#65533;[2&#65533;VR&#65533;&#65533;P&#65533;c%f&#65533;&#65533;9e&#65533;&#65533;&#65533;&#65533;de&#65533;k`:e&#65533;;&#65533;&#1402;e&#65533;"&#65533;&#65533;&&&m6&#1715;&#65533;Yz&#65533;&#65533;&#65533;9&#65533;&#1901;&#65533;{&#65533;6&#65533;&#1529;5TV&#65533;k&#65533;eU
&#65533;&#65533;T&#65533;&#65533;:&#65533;&#65533;&#1388;&#65533;&#65533;y&#65533;&#65533;&#65533;&#65533;&#65533; v{&#65533;&#65533;&#65533;&#65533;	&#65533;!&#65533;|&#65533;&#65533;T8&#65533;&#993;&#65533;J4&#65533;e&#65533;&#65533;&#65533;:&#65533;&#65533;&#65533;&#65533;&#65533;&#65533;c$&#65533;&#65533;&#65533;&#65533;USk&#65533;hm&#65533;K=&#65533;&#65533;&#65533;&#65533;R&#65533;1&#65533;&#65533;&#65533;Q&#65533;	Mf&#65533;&#65533;&#65533;&#65533;\&#65533;&#65533;K&#65533;^i&#65533;ni&#65533;~i&#65533;&#65533;&#38326;&#65533;&#65533;&#65533;&#65533;U,&#65533;h&#65533;&#65533;*[&#65533;#h&#65533;&#65533;2&#65533;&#65533;0e&#65533;7&#65533;8&#65533;&#65533;g&#65533;j&#65533;L%&#65533;&#65533;&#65533; \&#65533;&#65533;&#65533;&#65533;&#65533;&#65533;&#65533;&#65533;j&#65533;&#65533;&#65533;X?&#65533;j&#65533;.&#65533;&#65533;&#65533;&#65533;&#65533;&k&#65533;Nk&#65533;^k&#65533;Vk&#65533;n&#65533;>k&#65533;&#65533;j&#65533;F&#65533;&&#65533;&#65533;&#65533; &#65533;&#65533;&#65533;l&#65533;&#65533;&#65533;l&#65533;8l&#65533;&#65533;k&#65533;>l&#65533;l&#65533;&#65533;l&#65533;&#65533;&#65533;.&#52030;k&#65533;&#65533;&#65533;&#65533;k&#65533;&#65533;&#65533;&#65533;&#65533;l?&#65533;&#65533;(&#65533;&#65533;&#65533;&#65533;&#65533;eO&#65533;J)l)Ilm2rm&#65533;~m&#1614;m&#65533;^m&#1734;D&#1598;&#65533;&#65533;&#65533;D)&#1836;&#65533;&#65533;&#65533;&#65533;U&#65533;&#65533;&#65533;nm&#65533;&#65533;&#65533;q&#65533;&#65533;C?,n&#1694;&#65533;&#65533;&#1099;&#65533;uIP&#65533;&#65533;^J&#65533;&#65533;&#791;&#65533;&#65533;#|&#65533;&#65533;&#65533;&#65533;&#65533;&#65533;&#65533;l&#65533;<&#65533;n &#65533;d2>&#65533;~&#65533;&#65533;&#65533;I&#65533;&#65533;&#65533;&#65533;&#59004;&#65533;&#65533;y&#65533;&#65533;Xo&#65533;&#65533;	_&#65533;&#65533;a&#582;&#65533;&#65533;&#65533;&#39131;&#65533;&#65533;O5&#65533;&#65533;&#567;&#1623;&#65533;lp&#65533;Q>I&#65533;&#800;F&#65533;&#65533;F&#65533;&#65533;&#438;&#65533;	&#588;&#65533;)P P&#65533;&#65533;j&#65533;&#65533;&#65533;kq&#65533;&#65533;&#2012;S&#1117;&#65533;
&#65533;F	&#65533;{d~&#65533;zT&#65533;G&#65533;I&#65533;&#65533;&#65533;&#65533;&#65533;q&#65533;i&#65533;&#581;&#65533;Y<&#65533;&#65533;H&#65533;&#65533;hr&#65533;&#65533;&#65533;&#496;&#65533;&#65533; ^!&#65533;&#65533;c&#65533;u&#65533;&#1238;&#65533;!&#65533;&#65533;I_p &#65533;&#65533;)]&#65533;&#65533;&#65533;&#1120;&#65533;&#65533;)&#65533;X9&#65533;r&#65533;E4&#65533;&#65533;&#65533;'&#65533;&#65533;G&#65533;B<&#65533;&#300;&#65533;s&#65533;&#65533;&#65533;|&#65533;Nd&#65533;M\&#65533;&#65533;&#65533;n+Dn&#65533;&#65533;K&#65533;&#65533;&B&#65533;&#65533;&#65533;e&#65533;&#65533;J&#65533;t&#65533;&#65533;t6&#65533;&#65533;M&#1532;N?&#65533;&#65533;&#65533;&#65533;&#65533;tN&#65533;t,&#65533;K&#65533;&#65533;K&#65533;&#65533;&#65533;&#1469;&#65533;&#65533;&#65533;&#65533;R&#65533;K&#65533;tQ&#65533;&#65533;&#65533;.&#404;&#65533;&#65533;&#65533;2&#65533;r&#65533;D&#65533;2&#65533;v&#65533;%^H+&#65533;>&#65533;7OW&#65533;W&#1763;&#65533;3<&#65533;&#65533;s&#23441;MM&#65533;&#65533;&#65533;&#65533;E&#65533;8&#65533;H&#65533;&#65533;&#65533;&#65533;&#65533;&#65533;&#65533;4&#65533;&#65533;e_i&#65533;&#65533;]&#65533;&#65533;Wc&#65533;-XL&#65533;O&#65533;&#65533;o&#65533;&#65533;twy&#65533;wm&#65533;5V&#65533;`&fi&#65533;r&#65533;&#65533;&#65533;&#65533;&#65533;&#65533;	&#65533;&#65533;u&#1989;&#65533;&#65533;O&#65533;&#65533;-b&#65533;\I&#65533;&#65533;&#65533;.&#65533;K&#65533;%&#65533;z&#65533;w&#65533;0&#65533;&#65533;&#65533;y&#65533;uefn&#65533;&#65533;7Co &#65533;Bv&#65533;^&#65533;&#1678;&#65533;&#65533;&#65533;Wb&#65533;&#65533;&#65533;&#65533;&#1986;&#65533;u&#65533;_xR&#257;&#65533;&#65533;&#65533;05^&#65533;x&#65533;&#65533;&#65533;&#65533;v&#65533;&#65533;L&#65533;s&#65533;_&#65533;&#65533;&#65533;.&#65533;>&#65533;&#65533;`&#65533;v{oy0^&#65533;&#65533;W&#65533;s&#65533;&#65533;#&#65533;&#65533;m/	&#65533;&#65533;#&#65533;&#65533;&#65533;l&#65533;7&#65533;`&#65533;&#65533;&#65533;9~zo_&#65533;&#65533;&#65533;&#65533;|&#65533;&#65533;&#65533;/&#65533;&#65533;bP&#65533;3`&#65533;&#65533;r&#65533;!JAzL&#65533;7&#65533;&#65533;G&#65533;&#65533;W&#65533;&#65533;&#65533;&#65533;&#65533;&#65533;'->#=T&#65533;X-m&#969;&#65533;&#65533;|:xW{&#65533;&#65533;&#65533;u&#65533;&#65533;&#65533;&#65533;&#65533;|$&#65533;&#65533;&#65533;&#65533;W&#65533;|%&#65533;&#65533;&#65533;vi&#65533;d&#65533;&#65533;&#65533;&#65533;zp`&#65533;g&#65533;&#65533;&#65533;M&#65533;"&#65533;&#65533;&#65533;&#65533;l_&#65533;&#65533;x`&#65533;}&#65533;&#65533;|&#65533;&#65533;q&#65533;&#65533;&#65533;{&#65533;&#65533;a&#65533;a&#65533;&#65533;k) (&#65533;&#65533;&#65533;]&#65533;&#65533;&#65533;~&#65533;&#65533;{&#65533;&#65533;`&#727;&#65533;&#65533;&#65533;a&#65533;]&#65533;@~&#65533;&#65533;7z$&#65533;&#65533;&#65533;&#65533;&#65533;&#65533;&#65533;&#65533;O{&#65533;_}&#65533;&#65533;|&#65533;&#65533;+&#65533;&#65533;>&#65533;&#65533;?&#65533;3,6&#65533;&#65533;&#65533;&#65533;&#65533;&#65533;&#65533;+{&#65533;-&#65533;bz&#65533;z&#65533;z&#65533;~&#65533;U&#65533;&#65533;&#65533;} j|F,&#65533;&#65533;C&#65533;&#65533;g&#65533;&#1327;&#65533;&#65533;w&#65533;&#65533;&#65533;~&#65533;fy&#65533;k"(tc&#65533;_&#65533;&#65533;&#65533;&#65533;&#65533;Y&#65533;/;!:.#&#65533;U&#65533;&#65533;-V&#65533;&#65533;&#65533;&#65533;}&#65533;&#65533;&#65533;b&#65533;e&#65533; LB&#65533;&#65533;&#65533;-&#65533;&#65533;d&#65533;&#65533;VW&#65533;&#65533;&#65533;m&#65533;g&#65533;&#65533;&#65533;~&#65533;_P&#65533;&#65533;&#970;&#65533;&#65533;&#65533;&#65533;	S&#65533;]&#1261;~&#65533;g&#65533;&#65533;&#65533;~WWh&#65533;&#1414;&#1079;&#65533;m&#65533;&#65533;G5&#65533;G&#65533;&#65533;&#65533;}&#65533;z&#65533;&#65533;}&#65533;_&#65533;&#65533;a&#464;\&#65533;&#65533;T&#65533;_\&#65533;^2&#65533;O}&#65533;O}&#65533;&#65533;bej.&#65533;v[<&#65533;;3&#65533;p~}&#65533;&#65533;p~&&#65533;/&#65533;&#65533;_&#65533;&#65533;&#65533;&#65533;&#65533;vW $&#65533;&#65533;&#188;&#65533;m&&#65533;&#65533;&#65533;&#65533;Kr&#65533;T&#65533;20e|&#65533;&#65533;{&#65533;z&#65533;z&#65533;&#65533;|&#65533;'bE&#65533;&#65533;n&#65533;:?&#65533;;'M6&#65533;&#65533;&#65533;&#65533;a&#65533;&#65533;	p&#65533;&#65533;&#65533;:m&#65533;&#65533;&#65533;g&#65533;&#1327;&#65533;&#65533;wuH]&#65533;,&#65533;9g&#65533;&#65533;&#65533;C6&#65533;+&#65533;&#65533;&#65533;20e\^Lk&#65533;&#65533;&#65533;z&#65533;_&#65533;&#65533;&#65533;8&#65533;ih3&#65533;&#65533;m&#65533;;k&#65533;eF&#65533;&#65533;K*	4f&#65533;w&#65533;&#65533;&#65533;&#65533;O_z&#65533;z&#65533;&#65533;&#65533;%&#65533;Z&#65533;&#65533;'&#65533;i&#65533;&#715;&#65533;&#65533;=Cv&#65533;&#65533;c&#65533;	UF,&#65533;&#65533;k&#65533;&#65533;&#65533;z&#65533;_&#65533;&#65533;_b&#65533;&#65533;z&#65533;&#65533;&#65533;,}N&#65533;+&#65533;:&#65533;k&#65533;g&#65533;&#65533;&#65533;~^!&#65533;&#65533;&#65533;&#65533;&#65533;e&#65533;&#65533;jW&#65533;0(&#65533;&#65533;&#65533;`&#65533;z&#65533;&#65533;&#65533;&#65533;yWf&#65533;&#65533;V&#65533;&#1505;ztQC&#65533;&#65533;&#65533;&#65533;bu&#65533;&#65533;g&#65533;&#1303;&#65533;n!&#65533;&#65533;6&#65533;&#65533;&#1369;3&#1434;&#65533;&#65533;&#65533;&#688;G&#65533;&#65533;^&#65533;~&#65533;_&#65533;&#65533;w&#65533;c&#65533;ZU&#65533;&#65533;&#1008;&#65533;&#65533;	&#65533;&#65533;}&#65533;z&#65533;&#65533;&#65533;%`&#65533;i&#65533;&#65533;&#65533;&#65533;b&#65533;&#65533;%W&#65533;Pe]&#65533;w&#65533;&#65533;g&#65533;&#65533;'b&#65533;5&#65533;&#65533;&#65533;f&#65533;&#65533;;&#65533;&#65533;9aE&#65533;&#65533;&#65533;&#65533;6&#65533;&#65533;&#65533; &#65533;3&#65533;&#65533;&#65533;~&#65533;_&#65533;&#65533;7&#65533;
&#65533;&&#65533;<&#65533;&#65533;&#730;&#65533;3&#65533;&#65533;&#65533;WF&#65533;v&#65533;&#65533;&#65533;&#65533;&#65533;}&#65533;&#65533;&#65533;&#65533;w&#65533;&#65533;Y&#65533;&#65533;&#65533;:y&#65533;K&#65533;s&#65533;&#65533;T&#65533;fy&#65533;&#65533;nMT&#65533;~&#65533;g&#65533;&#65533;&#65533;&#65533;#f!&#65533;&#65533;&#65533;&#65533;Y&#65533;&#65533;!&#65533;5&#65533;b&#1745;&#1353;&#65533;&#65533;y&#1844;e&#65533;O}&#65533;O}&#65533;_#T&#65533;&#65533;c&#65533;fr[onV&#65533;'&#1282; &#65533;&#65533;&#339;&#65533;&#65533;b&#65533;y&#65533;z&#65533;z&#65533;&#65533;|&#65533;/:&#65533;2&#65533;&#65533;&#65533;&#65533;6UcD&#1799;d&#65533;~&#65533;g&#65533;&#65533;&#65533;~YV&#65533;&#65533;X&#1728;G&#65533;W4c[K}&#65533;O}&#65533;o&#65533;n7|&#65533;_bcM&#65533;&#65533;&#65533;{&#65533;&#65533;)&#2016;&#65533;}&#65533;&#65533;a&#65533;}&#65533;{x&#65533;|&#65533;&#65533;&#65533;&#65533;&#65533;c&#65533; &#131;y&#65533;  `0O&#65533;&#65533;"pC7j&#65533;&#65533;&#65533;cG&#65533;"C&#65533;&#65533;Xr&#65533;&#594;Q&#65533;4&#1617;$&#593;2=ZQ&#65533;&#860;8w&#65533;&#65533;i&#65533;'&#1056;B&#65533;
&#65533;`&#65533;(&#65533;&#65533;Ik&#65533;l&#65533;r%T&#65533;'.&#65533;&#65533;"1!C&#65533;W&#26698;&#65533;&#65533;&#665;)[B&#65533;,&#1576;g&#714;&#65533;&#65533;I&#65533;r}&#65533;kW&#65533;P&#65533;?&#65533;&#65533;&#65533;&#65533;&#65533;&#1716;&#1110;&#65533;8&#65533;&#65533;	&#65533;#&#65533;h&#65533;&#65533;&#65533;&#338;&#65533;&#65533;(&#65533;&#65533;`&#65533;05&#65533;]&#65533;&#65533;&#65533;g&#989;3&#65533;&&#65533;6p&#65533;&#65533;v&#65533;&#65533;&#65533;[&#65533;(&#1954;G&#65533;&#65533;&#65533;f&#65533;7T&#1898;&#65533;&#65533;&#65533;X
|JVl&#756;&#65533;	Z;&#65533;&#65533;&#65533;(&#65533;&#189;&#65533;n&#65533;&#52209;&#65533;&#65533;&#65533;&#65533;/`&#65533;(	&#65533;&#65533;I|&#65533;p&#65533;Y2&#65533;Hq&#65533;Z&#65533;&#919;&#65533;&#65533;O&#2025;&#65533;&#65533;&#65533;a&#65533;n]W;]B&#65533;&#65533;Q&#65533;&#1094;t&#65533;&#1398;&#65533;E@&#65533;v&#65533;C&#65533;)&#65533;^pX4&#65533;I&#65533;&#65533;&#65533;&#65533;&#65533;&#65533;&#65533;&#65533;6n&#65533;&#65533;!t&#65533;5e&#65533;O&#65533;&#65533;k;&#65533;&#65533;H%&#65533;S&#65533;&#65533;!T&#65533;	&#65533;B&#65533;1&#65533;&#65533;o&#65533;Pf&#65533;&#65533;&#65533;wdX&#65533;)&#65533;$&#65533;&#65533;&#65533;&#65533;&#65533;&#65533;&#65533;&#65533;&#1565;vu&#65533;&#65533;&#1857;&#65533;yV&#65533;&#65533;>&#65533;&#65533;&#65533;I&#1429;&#65533;a&#65533;"&#65533;R&#65533;&#65533;&#65533;&#65533;m&#65533;&#65533;Y^"%'&#65533;s&#65533;Y'&#65533;w&#65533;9&#65533;_}b&#65533;&#65533;l&#65533;y&#65533;`YzQFU	3&#65533;&#65533;&#35022;B:&#65533;&#65533;&#65533;Fz)&#65533;&#65533;Z&#65533;)&#65533;&#65533;z&#65533;&#65533;&#65533;%&#65533; j&#65533;&#65533;&#65533;&#65533;h
&#65533;&#65533;&#65533;*&#65533;&#65533;&#65533;&#65533;*&#65533;&#65533;&#65533;JB
&#65533;Vz&#65533;&#65533;&#65533;~&#65533;i&#65533;%L%Pb&#65533;&#65533;&#65533;p&#65533;&#65533;a&#65533;&#65533;*&#65533;#&#65533;&#65533;:&#65533;&#65533;&#65533;B;&#65533;&#65533;&#65533;F{&#65533;&#65533;Si&#65533;-&#65533;T&#65533;&#65533;&#65533;	&#65533;"fB&#65533;&#65533;&#65533;[&#65533;&#65533;&#25531;n&#65533;&#65533;&#65533;.&#65533;&#65533;[&#65533;'&#65533;&#65533;&#253;%&#65533;&#65533;&#65533;&#65533;&#65533;b[&#65533;y&#65533;$Db
9&#65533;e*&#65533;&#65533;&#65533;&#65533;&#65533;p&#65533;&#65533;=,q&#65533;3<&#65533;&#65533;&#65533;B&#65533;e&#65533;&#65533;&#65533;1&#65533;!&#65533;<2&#65533;&#65533;j&#65533;k&#65533;g&#65533;1q-s&#65533;c&#65533;&#65533;je&#65533;&#65533;*wl&#65533;@8[&#65533;sE&#65533;&#65533;&#65533;s&#65533;@&#65533;,t&#65533;)}4&#65533;	&#65533;&#65533;&#65533;:&#65533;4&#65533;L{&#65533;W&#65533;n &#65533;&#65533;J'&#65533;u&#65533;@&#65533;&#65533;#&#65533;&#65533;:&#65533;D&#65533;&#65533;3&#65533;D&#65533;&#1840;&#65533;&#65533;&#65533;6&#65533;H&#65533;&#65533;v&#65533;&#65533;&#65533;&#65533;&#65533;M&#65533;&#815;&#65533;!&#65533;-&#65533;&#65533;&#65533;Ev&#65533;Mw&#65533;[&#65533;%&#65533;&#65533;
;&#65533;&#1799;#>9&#1482;w}8&#65533;^ONw&#709;&#65533;nL&#65533;&#65533;&#65533;&#65533;So&#65533;&#65533;T
&#65533;:&#134;w^&#65533;&#1777;&#1532;&#65533;A&#65533;&#65533;&#764;&#65533;o&#65533;&#65533;&#65533;&#65533;&#65533;&#65533;&#65533;&#65533;/&#65533;&#65533;&#65533;[&#65533;&#65533;K&#65533;,&#65533;&#38995;,&#65533;&#65533;&#65533;k|&#65533;&#65533;&#65533;W_<&#65533;EH&#65533;&#65533;&#65533;O&#65533;&#65533;&#1995;o&#65533;&#65533;&#65533;c&#65533;=&#65533;+&#65533;7&#65533;%;?&#65533;&#65533;&#65533;&#65533;&#65533;l&#65533;v&#65533;o&#65533;&#65533;&#65533;&#65533;8 &#65533;&#1646;(&#65533;4&#65533;&#65533;&#65533;]&#65533;&#65533;&#65533;;&#65533;&#65533;g>?]&#65533;t&#65533;s`&#38966;>&#65533;IK~&#65533;&#65533;&#65533;&#65533;)$8&#65533;&#65533;&#65533;&#65533;@6&#65533;&#65533;&#65533;&#65533;&#65533;&&#65533;&#65533;&#65533;&#65533;&#1241;&#65533;&#65533;(ku&#65533;B&#65533;k'@&#65533;T&#65533;-&#65533;N}&#65533;&#65533;"&#65533;&#65533;4&#65533;&#65533;R&#1088;&#65533;&#65533;%2&#65533;&#65533;N|"&#65533;&#65533;D&#65533;&#65533;;V&#65533;"&#65533;R&#65533;&#65533;&#65533;E@ &#65533;&#65533;h"q&#65533;a&#65533;_&#65533;&#3295;5>&#65533;&#65533;nl#&#1496;&#65533;9&#65533;&#65533;&#65533;J&#65533;&#65533;&#2024;&#463;&#65533;l&#65533;&#714;b&#65533;&#65533;&#65533;h&#65533;&#65533;&#65533;#"&#65533;G]&#65533;&#65533;&#65533;&#650;&#65533;RG(&#65533;&#65533;c&#65533;>&#65533;&#65533;&#65533;&#65533;&#65533;&#65533;&#65533;&#65533;$(;#&#65533;M&#1162;&#65533;&#65533;&#65533;$&#65533;&#65533;&#65533;d(&#65533;&#65533;&#65533;&#65533;&&#65533;Qh"&#65533;J$.+&#65533;K\&#65533;&#65533;6Yt$lY&#65533;UV1<&#65533;,&#65533;&#65533;#M&#65533;2'`&#65533;1w)M^&#65533;&#65533;n&#65533;l$&#65533;&#65533;&#864;l&#65533;&#65533;5&#65533;fST&#65533;Zz&#65533;{>:&#65533;]&#65533;&#65533;u&#65533;R&&#65533;`~iJ&#65533;h&#65533;V&#65533;b_&#65533;&#65533;&#65533;8&#65533;&#65533;&#65533;{&#65533;|F&#65533;h&#65533;&#65533;4	&#65533;r&#65533;`&#65533;&#65533;s&#65533;&#65533;k&#65533;iL&#65533;&#65533;D&#65533;&#161;&#65533;&#521;D"&#1638;&#65533;&#65533;&#65533;4rx&#65533;&#65533;&&#1052;&#65533;YR&#65533;&#65533;%&#65533;&#65533;&#65533;J?e)&#65533;&#65533;heB&#65533;&#65533;Q+&#65533;&#65533;&#1245;&#65533;%&#65533;&#65533;S&#65533;&#44583;&#65533;&#65533;%EE%&#65533;-&#65533;&#861;f&#290;c& &#65533;&#1193;&#65533;t9"y&#65533;&#65533;T&#65533;P{ZINKI&#65533;&#65533;&#351;l@(}&#65533;Ucj&#65533;&#65533;&#65533;1&#65533;&#65533;(U&#65533;zL&#65533;x&#65533;&z&#65533;Rw&#65533;j&#65533;&#65533;&#1239;\&#65533;iT&#1365;8&#65533;l&#65533;&#65533;:/&#65533;O&#65533;2&#1429;N&#65533;S_&#65533;
&#65533;5&#65533;^&#65533;	I&#65533;T&#65533;&#65533;<26&#65533;&#65533;K&#65533;&#65533;N&#65533;&#65533;
Q&#65533;`&#65533;Z&#65533;&#65533;;q&#65533;&g?&#1300;nd&#65533;g&#65533;*aQ&#65533;&#65533;&#65533;#&#65533;&#65533;dM&#65533;9&#65533;g&#65533;&#65533;&#65533;&#65533;=dG!&#65533;M&#65533;&#65533;)&#65533;-L&#65533; &#1874;2&#65533;&#65533;%&#65533;&#65533;B&#65533;i&#65533;&#65533;&#65533;#~&#829;6&#65533;&#65533;&#65533;&#364;H%+ o&#65533;LK&#65533;&#65533;o1:&#65533;&#65533;&#65533;&#65533;h1.~&#65533;\m&#65533;&#65533;&#65533;&#65533;fX&#330;G&#65533;H<&#65533;\&#65533;&#65533;?!n&#65533;*!:n~&#65533;&#65533;&#65533;&#65533;&#1020;]&#65533;&#65533;0K&#65533;&#65533;&#65533;&#65533;V&#65533;&#65533;&#65533;&#65533;as&#65533;&#65533;.&#65533;&#65533;&&#65533;"T&#65533;&#65533;&#65533;&#65533;.T&#65533;q&#1186;us&#65533;N&#65533;&#65533;&#65533;?
&#65533; &#65533;c&#65533;x$e&#65533;u&#65533;$S&#65533;-Fw&#65533;H&#65533;j	HL&#65533;&#510;N&#65533;1&#65533;&#65533;4&#65533;i&#65533;&#65533;-&#65533;Ns_&#65533;K&#65533;&#65533;&#397;&#65533;g&#65533;&#516;S&#65533;&#65533;&#65533;&#65533;&#65533;MI&#65533;&#65533; gX&#65533;c-pR&#65533;N|&#65533;&#65533;&#65533;&#65533;hT+&#65533;G&#65533;>1&#65533;&#65533;X\JW	&#65533;{&#65533;&H&#65533;lF&#65533;)&#65533;&#65533;&#65533;&#65533;3&#65533;&#65533;L&#65533;&#65533;Y&#65533;&#65533;&#65533;|3W&#65533;j&#1346;&#65533;WLK&#65533;&#65533;&#65533; &#65533;#g3&#65533;&#65533;,&#65533;-&#46455;&#65533;R&#1125;&#65533;&#65533;&#65533;+MS&#65533;V&#537;F&#65533;4&#65533;&#65533;D&#65533;&#65533;&#65533;&#65533;&#65533;R&#65533;&#65533;&#65533;&#65533;F&#65533;&#65533;\&#65533;op&#553;&#65533;&#65533;&#65533;4&#65533;6&#65533;&#65533;&#65533;\&#65533;S&#913;&#65533;&#65533;u&#65533;#&#65533;L&#1781;G&#65533;V&#65533;KMj&#65533;Di4t&#65533;WlL&#65533;G&#65533;tF&#65533;L&#1379;&#65533;sR&#65533;&#65533;&#65533;q&#65533;&#65533;&#65533;2&#1196;4&#1858;ViW&#65533;&#65533;&#65533;&#65533;6&#65533;&#65533;(w&#65533;o&#65533;&#65533;&#65533;xK&#65533;t&#65533;&#65533;
&#65533;G&#65533;&#65533;C&#65533;p4&#65533;&#65533;&#65533;"Z&#65533;&#65533;&`R&#65533;\&#65533;Rw;C&#65533;S&#65533;&#65533;"u&#698;&#65533; &#65533;&#65533;&#65533;y&#389;C8?N&#65533;0=&#65533;&#65533;&#65533;|v&#65533;&#65533;&#1869;&#65533;b&#1667;q4A{&#65533;&#65533;G&#882;A&#65533;&#65533;&#65533;&#65533;&#65533;&#65533;|&#65533;s&#65533;&#65533;&#65533;a &#65533;&#65533;&#65533;&#65533;Lw&#65533;&#65533;&#65533;%&#65533;&#65533;Usa*&#65533;7&#65533;c&#65533;e&#65533;&#65533;N&#65533;3X&#65533;A&#65533;"&#65533;&#65533;&#757;<&#65533;nS&#65533;&#65533;&#65533;>}O&#65533;&#65533;88&#65533;x&#65533;&#65533;&#65533;&#65533;&#65533;L&#65533;&#65533;H&#65533;5'&#65533;&#65533;&#65533;&#65533;&#65533;)L{&#65533;}&#65533;?&#65533;&#65533;~&#65533;&#65533;&#65533;nb&#65533;&#65533;{}&#65533;K'Iu&#65533;w:-&#65533;&#65533;=&#65533;|P&#65533;&#65533;&#65533;K&#65533;q&#65533;a&#65533;e&#65533;@&#65533;?&#65533;;6'&#65533;ta&#65533;)/g&#65533;G&#65533;Cx&#65533;&#1274;&#65533;i|&#65533;&#65533;N&#65533;&#65533;&#65533;$&#65533;o&#65533;&#65533;V&#65533;&#65533;v&#65533;d&#1275;L3&#65533;&#65533;5S&#65533;g&#65533;&#65533;&#65533;&#65533;<&#65533;KJ&#335;&#65533;&#65533;&#65533;&#65533;&#65533;5	<[Lx/E&#65533;&#65533;:&#65533;&#65533;&#65533;q&#65533;g&#65533;pg&#65533;HH&#65533;N&#65533;&#65533;Z&#65533;5&#65533;&#65533;&#65533;&#65533;&#65533;&#65533;&#65533;rQ&#65533;E&#65533;&#65533;]H&#9286; &#65533;&#65533;=&#65533;1&#65533;&#65533;AT&#65533;)&#65533;X&#65533;X&#65533;&#65533;Oh&#65533;N&#65533;&#65533;&#65533;&#65533;&#65533;8&#65533;&#65533;!_&#65533;&#65533;_;&#65533;&#65533;&#65533;DG`*&#65533;&#65533;&#65533;&#65533;U<&#65533;z&#65533;&#65533;^&#65533;	&#65533;&#65533;
&#65533;&#1990;&#65533;&#65533;&#65533;q&#65533;&#65533;pYqe&#65533;4A&#1990;@&#65533;$Z*&#65533;!&#330;&#65533;J&#65533;&#65533;	&#65533;@&#65533;@&#65533;a&#65533;a&#65533;&#65533;&#65533;\<&#65533;E$&#65533;&#65533;&#65533;:YF&#65533;y&#65533;&#65533;&#65533;!u&#65533;@&#65533;&#65533;g5)&#65533;&#65533;&#65533;&#1977;&#65533;&#65533;K&#65533;
&#65533; &#65533;@,"&#65533; &#65533;@<&#65533;H&#65533;d&#65533;&#65533;M&#65533;)"&#1120;&#65533;&#65533;&#65533;&#65533;&#65533;"&#65533;&#65533;R&#65533;&#65533;U&#65533;&#65533;&#65533;&#1540;	(&#65533;&#65533;&#65533;"6&#65533;#&#65533; &#65533;&#65533;&#65533;&#65533;&#65533; J&#65533;&#1559;h&#65533;&#65533;!n"4&#65533;&#65533;&#65533;&#65533;&#65533;&#65533;&#65533;"`&#65533;&#65533;	<&#65533;&#65533;M&#65533;@&#65533;&#65533;#>&#65533;&#65533; 	&#65533;G&#65533;-[&#65533;&#65533;B(&#65533;3!/&#65533;a&#65533;&#65533;F0&#65533;&#65533;N^1&#65533;&#65533;N &#65533;@&#65533;#>",&#65533;b&#65533; &#65533;&#65533;&#65533;&#5589;&#65533;&#65533;(&#65533; '&#65533;4&#1861;&#65533; &#65533;	bI&#65533;&#1733;	&#65533;&#65533;&#65533;&#65533;&#65533;b&#163;;."C&#65533;a&#65533; &#65533;&#65533;5R&#65533;vY&#65533;&#65533;b&#1861;F8:&#65533;8v&#65533;e&#65533;^&#65533;(av(&#65533;	Dd;:$;&#65533;!&#65533;&#65533;oK&#65533;&#65533;L &#65533;&#65533;.J&#65533;&#65533;yc&#65533;&#65533;b0J&#65533;&#65533;&#65533;c]$&#65533;I&#65533;E&#65533;&#65533;3:$K6b8&#65533;
dI Y&#1441;&#65533;&#65533;9&#65533;	]%Vf&#65533;V&#65533;P&#65533;l]&#764;P&#65533;&#65533;P&#65533;&#65533;&#65533;&#65533;&#759;&#523;&#65533;&#65533;b&#65533;@&#65533;"#&#65533;bD&#65533;&#65533;3&#65533;&#65533;&#65533;&#65533;&#65533;=&#1188;2&#65533;E&#65533;&#65533;&#65533;e&#65533;&#65533;%`&#65533;&#65533;`&a&#65533;a&b&#65533;b&&#65533;&#65533;Kc>&d>&&#65533;4&#65533;D&#65533;e^f&#65533;&#65533;KeJ&&#65533;lfg&#65533;@&#65533;&#65533;%K&#65533;cS&#65533;"<A
T&&#65533;D&#65533;5N&#65533;v1&#65533;l&#65533;l&#65533;&#65533;	&#21369;}N&#65533;&#65533;l&#65533;&#65533;n&#65533;&#65533;:&#65533;&#65533;;&#65533;&#65533;h&#65533;f&#65533;@&#65533;hL&#65533;-Sp]&#370;UN!t>&#65533;tF'u&#65533;L&#65533;&#65533;&#65533; PubC&#65533;%D&#65533;fK&#65533;&#65533;
^&#65533; &#65533;E&#65533;&#65533;&#65533;m&#756;g&#65533;M&#65533;&#65533;&#65533;{&#65533;'}&#65533;g&#65533;L'~n&#65533;t
D	0$q&#65533;aD&#65533;x&#65533;&#65533;&#65533;&#65533;&#65533;&#65533;]b&#65533;9M&#65533;u&#65533;&#65533;~>&#65533;h~Fhu&#1959;&#65533;&#65533;O&#65533;H(&#65533;Jo0&#65533;\&#65533;+&#128;&#65533;a&#65533;fS2$&#65533;e&#65533;X"[&#65533;LU&#653;&#65533;&#17347;&#65533;({&#65533;M&#65533;h&#65533;&#65533;P&#65533;Xh&#65533;&#65533;h}&#65533;&#65533;&#1876;&#65533;&#65533;&#65533;3B#&#65533;:&#65533;&#65533;@H&#65533;y&#65533;dpd&#65533;Vl&#65533;&#65533;&#33594;h&#65533;J)vR)}&#65533;&#65533;&#65533; &#65533;&#65533;P&#1615;z&#65533;&#65533;&#65533;x&#65533;@&#65533; 	0b[&#65533;h[&#128;D&#65533;&#65533;&#65533;&#65533;&#65533;JB$&#65533;&&#65533;&#65533;&#65533;MA&#65533;^i&#65533;&#680;&#65533;&#65533;&#65533;B(&#65533;&#65533;&#65533; u&#65533;&#65533;&#65533;j&#65533; &#65533;&#65533;:$C"&#65533;L&#65533;6&#65533;[>c&#65533; &#65533;X&#65533;=^&#65533;z&#65533;X&#1126;&#65533;&#65533;*&#65533;&#65533;*m&#65533;&#65533;&#65533;&#65533;&#65533;:b&#65533;&#33806;hq&#65533;KT&#65533;&#65533;]&#1841;p-&#65533;6&#65533;&#65533;&#65533;*&#65533;&#60079;&#65533;*&#65533;&#65533;&#65533;&#65533;+&#65533;&#65533;&#65533;+&#65533;&#65533;&#65533;&+&#65533;.a/&#840;
$e&#65533;&#65533;@&#65533;&#65533;"&#65533;.b&#65533;F&#65533;&#65533;&#65533;L@  !&#65533;   ,&#65533; &#65533; &#65533; &#65533; H&#65533;&#65533;&#65533;&#65533;*\h&#65533;&#65533;;&#65533;H&#65533;&#65533;g@&#65533; &#65533;&#65533;q#!@y &#65533;3rd&#65533;&#65533;(S&#65533;\y&#65533;dI&#65533;0;v&#65533;x&#65533;"E&#65533;s2&#65533;&#627;&#65533;&#991;@&#65533;>&#65533;8Q#G&#65533;')]FiS&#65533;&#65533;&#65533;J&#65533;&#65533;&#65533;&#65533;&#1387;U&#65533;V}z&#65533;&#65533;V&#65533;`&#65533;zK&#65533;&#65533;Y&#65533;y&#65533;9s&#65533;N&#65533;p&#65533;&#65533;H&#65533;#&#628;P&#65533;Z&#65533;&#65533;&#65533;&#1957;r&#65533;N5&o&#65533;&#195;&#65533;*F&#65533;W&#38396;&#65533;&#65533;b&#65533;X0d&#65533;$7Z&#65533;q&#65533;g&#65533;w.&#65533;&#65533;&#65533;&#65533;&#65533;&#65533;&#65533;&#65533;&#65533;-L&#65533;i&#65533;&#65533;b_&#65533;>&#65533;:j&#65533;&#1779;q&#65533;&#65533;&#65533;v&#65533;&#65533;&#65533;u7&#65533;&#65533;[6&#65533;&#168;aSU~y0k&#65533;&#65533;&#65533;&#65533;&#65533;&#65533;&#65533;u&#65533;&#65533;	l&#65533;&#65533;&#1319;&#65533;&#65533;&#65533;&#65533;N&#65533;6n&#65533;&#65533;O&#65533;N/&#65533;&#65533;&#65533;&#65533;&#65533;&#65533;v&#65533;w|&#11977;&#65533;&#65533;&#65533;8&#65533;&#65533;PQ&#65533;Z&#65533;]7y&#65533;&#65533;U&#65533;&#65533;&#65533;{&#65533;&#65533;&#65533;j&#65533;&#65533;7&#65533;&#65533;&#65533;w&#65533;&#65533;1(!m&#65533;X&#65533;&#65533;7 Yy&#65533;a Pw rk&#65533;&#65533;&#65533;y#&#65533;&#65533;_}&#65533;&#1896;#&#65533;&#65533;&#65533;&#65533;&#65533;&#65533;&#65533;&#65533;&#65533;5^&#65533;c&#65533;J=&#65533;&#65533;&#65533;&#65533;w&#1922;&#65533;T&#65533;&#65533;B-v&#65533;&#65533;&#65533;@&#65533;f&#65533;9&#65533;%&#65533;&#65533;u&#65533;!&#65533;W&#65533;!{\&#65533;"&#65533;&#357;'#}&#65533;=GU&#65533;S"&#65533;"U&#65533;i	&#65533;&#1718;&#65533;i"&#65533;&#65533;&#65533;&#65533;&#65533;&#65533;A&#65533;&#65533;Y2*&#65533;&#65533;&#65533;!Y&#65533;&#65533;I&#65533;&#1805;Id&#65533;&#65533;&#1895;c&#65533;z&#65533;&#39306;&#65533;&#65533;f&#65533;4:&#65533;&#65533;H&#65533;&#65533;a&#65533;r&#65533;&#65533;(U)Z&#65533;"W&#65533;j&#65533;&#65533;]&#65533;&#65533;g&#65533;^&#65533;&#65533;c&#65533;&#65533;"&#1642;&#65533;&#65533;&+i&#65533;&#65533;X&#65533;&#1937;&#65533;R1&#65533;&#65533;&#65533;&#65533;.&#65533;i&#65533;&#154;Zj&#65533;&#1746;	&#65533;&#65533;&#65533;&#65533;Zc&#65533;F;kSyHy&#65533;d&#65533;.&#65533;&#65533;&#65533;&#65533;&#65533;&#65533;&#65533;&#65533;+&#65533;&#65533;&#65533;/&#65533;&#1570;&#65533;&#65533;U*&#65533;K&#65533;&#65533;&#65533;f{j&#65533;&#65533;&#651;0&#65533;&#1546;*&#65533;&#65533;&#65533;&#65533;i&#65533;&R0\x&#65533;&#65533;&#65533;&#65533;/&#65533;&#65533;&#65533;|&#65533;&#610;&#65533;&#65533;/&#65533;&#65533;&#754;&#65533;C&#65533;&#65533;r^&#65533;&#65533;&#65533;n&#65533;p&#65533;&#65533;.k#&#65533;&#65533;&#65533;
&#65533;&#65533;&#65533;&#65533;L&#65533;&#474;&#65533;&#65533;&#65533;A&#65533;&#65533;U5&#65533;t&#65533;U&#65533;&#65533;&#65533;&#27195;&#65533;&#51845;&#65533;v&#65533;u&#65533;&#65533;&#65533;&#65533;&#65533;b&#65533;m&#65533;&#65533;e&#65533;&#65533;6&#65533;'w&#1849;&#65533;|lU&#65533;&#65533;w1,&&#65533;)&#65533;&#65533;p~_&#65533;)&#65533;&#65533;&#65533;7&#65533;&#65533;6&#65533;7&#1582;rx*ly&#65533;t&#65533;&#65533;N&#65533;*w&#65533;&#65533;&#65533;,&#65533;&#1670;s&#65533;8&#1630;&#65533;&#65533;&#65533;&#65533;&#65533;9&#65533;&#65533;S^d&#65533;&#65533;.9Ox&#65533;&#65533;a&#65533;S&#65533;4&#65533;2.8&#65533;&#65533;&#65533;&#1915;&#65533;&#65533;i&#65533;8&#65533;&#65533;]&#65533;&#65533;&#65533;WuBP&#65533;&#65533;&#65533;&#65533;.;_u&#65533;&#65533;&#65533;&#65533;y&#65533;&#1499;-#&#39055;&#65533;&#65533;&#65533;&#65533;8&#65533;&#65533;bh&#65533;N&#65533;L<&#65533;&#65533;F&#65533;&#65533;>&#65533;&#65533;&#65533;k&#65533;&#65533;&#65533;&#65533;&#65533;&#65533;&#65533;=&#65533;&#65533;&#65533;&#65533;m&#65533;&#65533;VB&#65533;&#1468;&#65533;
|&#65533;b&#65533;&#65533;bV&#65533;&#65533;&#1955;_&#65533;&#65533;&#65533;&#65533;&#65533;z&#65533;&#65533;&#65533;&#65533;&#65533;&#428;
&#65533;'u+&#65533;&#65533;&#65533;&#15325;&#65533;[&#65533;K&#65533;&#65533;(?&#65533;&#65533;0&#65533;!&#65533;O&#65533;B&#350;&#65533;]&#65533;m&#65533;&#65533;&#65533;Ux&#65533;&#65533;Nf&#65533;&#65533;Z&#65533;&#65533;&#65533;:&#65533;&#65533;Y@&#65533;&#65533;&#65533;&#65533;g&#65533;$&#65533;&#41535;b`&#65533;N&=&#65533;&#65533;1&#65533;&#65533;@&#65533;A{Mqd&#65533;&#65533;[&#65533;&#65533;&#65533;D]]&#65533;qf&#65533;&#65533;&#65533;dZ&*&#1633;&#65533;0&#65533;&#65533;G&#65533;&#65533;&#65533;:&#65533;y&#65533;[qs&#65533;&#65533;.&#65533;&#65533; d&#65533;gfG&#65533;5&#65533;&#65533;&#65533;S]&#65533;&#65533;D &#65533;&#65533;o&#65533;&#65533;&#65533;&#65533;&#65533;&#65533;1&#65533;&#65533;0}&#65533;!T&#65533;&#65533;&#65533;m&#65533;\g,&#65533;&#65533;t&#65533;U&#65533;*&#65533;&#65533;Z&#65533;X&#65533;&#65533;&#65533;&#65533; x&#65533;&#65533;&#65533;&#65533;>G&#65533;	y;&#65533;&#65533;ITq&#65533;&#65533;&#65533;&#65533;(&#65533;&#65533;&#65533;&#65533;&#65533;9R&#65533;AN8G&#65533;&#65533;i&#65533;yd&#65533;LuLj&#65533;_&#65533;c&#1730;G/Eb&#65533;&#65533;2&#65533;&#65533;nv1s&#65533;he&#65533;3&#65533;&#65533;&#65533;.R&#65533;l&#65533;&#65533;&#65533;&#65533;%qx&#65533;4j&#65533;g
0&#65533;G&#65533;=&#65533;&#1234;&#65533;f&#65533;&#65533;@m]&#65533;&#65533;&#65533;&#65533;VBy&#65533;/R&#1224;&#65533;B&#65533;@y&#65533;n&#1181;&#65533;&#65533;&#65533;Ot&&#867;&#65533;L\QE&#65533;.f&#65533;T&#65533;&#65533;!^&#65533;K~RT&#65533;8&#65533;fz&#65533;&#65533;&#65533;&#65533;"m&#65533;&#65533; &#65533;&#195;&#65533;&#65533;L&#65533;"H(+&&#65533;&#65533;bi&#65533;&#65533;&#65533;<&#65533;hLc&#65533;&#65533;&#65533;&#65533;&#65533;"&#65533;&#65533;?&#65533;&#65533;J5T/&#65533;M&#65533;u&#65533;aT&#65533;P}:&&#65533;&#65533;&#1131;+&#65533;)&#65533;&#65533;IV&#1217;&#65533;.&#65533;\f&#65533;5N!&#65533;&#65533;=u+]&#65533;&#65533;)V&#65533;&#65533;tOSR&#65533;&#65533;r&#65533;&#65533;&#65533;&#65533;Y&#654;&#65533;&#65533;i&#65533;hSG&&#1489;&#65533;&#65533;0&#1369;Z&#65533;dB&#65533;&#1178;&#65533;&#65533;&#65533;M&#65533;jW&#65533;&#65533;&#1466;&#65533;&#65533;&#65533;&#65533;&#65533;l1b&#1675;&#65533;t&#283;Y&#299;7&#65533;&#65533;&#65533;&#65533;&#65533;o&#65533;+\&#65533;&#65533;&#65533;&#65533;&#65533;Mno&#65533;&#65533;\&#65533;&#65533;a&#65533;&#65533;nt&#65533;\;Hv&#65533;.v&#65533;k&#65533;&#65533;z&#65533;&#65533;&#65533;&#65533;@]&#65533;&#1532;&#65533;@&#65533;y&#475;&#65533;&#65533;&#1532;|&#65533;&#65533;|&#65533;K&#65533;&#65533;&#65533;&#65533;&#65533;&#65533;&#879;~&#65533;&#65533;_&#65533;&#65533;&#65533;&#65533;&#65533;X&#1703;a&#65533;&#65533;M&#65533;&#65533;&#65533;&#65533;;&#65533;&#65533;&#65533;&#65533;&#65533;'\_D\)> &#65533;-L&#65533;K&#65533;{&#65533;&#65533; q&#65533;&#1095;D&#65533;xj&#65533;&#65533;&#65533;Cp!&#65533;&#65533;&#65533;0&#65533;0&#65533;&#65533;@c?&#65533;!&#65533;&#65533;&#65533;C~&#65533;`c&#65533;7&#65533;$&#65533;&#65533;&#65533;&#65533;&#65533;Z__hJ&#65533;&#65533;&#65533;!<&#65533;&#65533;&#65533;P&#65533;&#65533;&#65533;P&#65533;"&#65533;&#65533;6.&#65533;}g<e?&#65533;a&#65533; &#65533;&#65533;<P>&#65533;&#65533;&#65533;&#65533;&#65533;&#65533;&#65533;B&#65533;&#65533;&#65533;&#65533;/&#65533;['%&#65533;G&#65533;x&#65533;s&#65533;&#65533;&#65533;p 8&#65533;&#65533;&#65533;B&#65533;>&#65533;/&#65533;y&#65533;-&#65533;&#65533;}&#65533;q&#65533;&#65533;&#65533;f>&#65533;&#65533;&#65533;g&#65533;&#65533;&#65533;&#65533;&#65533;&#65533;&#65533;&#65533;&#1248;&#65533;pBX&#65533;&#65533;&#65533;%t!N&#65533;&#65533;D&#65533;&#65533;&#65533;&#65533;@$ &#65533;&#65533; &#65533;&#65533;\+z&#65533;8&#65533;{&#65533;&#65533;&#65533;&#65533;&#65533;N&#65533;&#65533;|&#65533;`&#65533;&#65533;o!v ho&#65533;3&#65533;&#65533;m&#65533;B&#503;&#65533;&#65533;5&#65533;}iXk:I&#65533;R1&#65533;&#65533;&#65533;e&#65533;&#65533;&#65533;&#65533;&#65533;&#65533;@h"&#65533;&#65533;&#65533;&#65533;2&#65533;&#65533;So{&#65533;87&#65533;wpc&#65533;&#65533;<&#65533;&#65533;&#65533;&#65533;t` Hx&#515;lx[&#65533;E&#65533;C&#65533;&#65533;;K&#65533;&#1711;&#65533;/&#65533;&#65533;o"&#65533;Z&#509;&#65533;&#65533;&#65533;xl&#65533;"&#65533;&#65533;&#65533;&#29607;&#65533;&#65533;v_&#65533;&#65533;87y&#65533;&#65533;&#65533;&#65533;Gx&#65533;"6^1&#65533;&#65533;&#65533;&#65533;&#65533;&#65533;&#1972;&#65533;f&#65533;&#65533;&#65533;&#65533;P&#65533;:&#65533;E&#65533;&#65533;&#65533;&#65533;&#65533;&#65533;&#65533;&#1463;&#65533;#&#65533;P&#65533;&#65533;+j&#65533;@$&#65533;&#65533;(&#65533;&#65533;&#65533;v&#65533;&#65533;]&#65533;ow;&#65533;&#65533;>w&#65533;&#65533;}&#65533;w&#65533;;&#65533;&#65533;&#65533;&#65533;&#65533;&#65533;&#65533;|<&#65533;&#65533;&#65533;&#65533;&#65533;&#65533;&#65533;~G|&#65533;&#65533;&#65533;&#65533;&#65533;&#65533;&#65533;&#65533;rw|&#65533;'&#65533;x&#65533;&#65533;APT)&#65533;Xg&#65533;&#65533;@&#65533;&#65533;{&#65533;&#65533;>&#65533;&#65533;&#65533;&#65533;&#65533;O&#65533;&#65533;UOz&#1435;&#65533;&#65533;&#65533;_&#65533;&#65533;[?&#65533;&#65533;&#65533;>&#65533;&#65533;&#1021;&#65533;u&#65533;&#65533;&#65533;&#65533;&#65533;&#65533;&#65533;?&#65533;&#65533;&#65533;&#65533;_&#903;&#65533;0]&#65533;&#65533;Az&#65533;7&#65533;&#65533;&#65533;w~&#65533;&#65533;&#65533;|&#65533;3&#65533;&#65533;&#1199;&#65533;&#65533;?}&#65533;k&#65533;&#65533;&#65533;&#65533;&#65533;&#65533;&#65533;&#65533;&#65533;}&#65533;&#65533;&#65533;&#65533;&#65533;>&#65533;&#65533;&#65533;D&#65533;&#65533;&#65533;&#65533;G&#65533;&#65533;&#65533;_&#65533;&#65533;_&#65533;&#65533;&#65533;c&#65533;~,&#65533;&#65533;&#65533;&#65533;g&#65533;|&#65533;rzX&#65533;&#65533;&#65533;|f&#65533;~&#65533;&#65533;
&#65533;}H}&#65533;X&#65533;h&#65533;&#65533;&#65533;&#65533;x&#65533;&#65533;&#65533;&#65533;&#65533;w&#65533;&#65533;#H|$Xv8&#65533;!&#65533;&#65533;$&#65533;6l(&#65533;{&#65533;W}&#65533;'&#65533;&#65533;&#65533;~&#1511;&#65533;&#65533;~&#65533;'>&#65533;&#65533;&#65533;&#451;&#65533;g&#65533;&#65533;&#65533;~&#65533;G&#65533;5X&#65533;Hx&#65533;J&#1540;I&#65533;&#65533;&#65533;&#65533;FHT&#65533;z&#65533;&#1476;4X|&#65533;FMh&#65533;&#1095;&#65533;&#65533;7&#65533;&#65533;G~&#65533;gz&#65533;&#65533;|&#65533;w&#65533;&#65533;W&#65533;A&#65533;9X&#65533;b8&#65533;H&#65533;h&#65533;&#65533;&#65533;u&#65533;&#65533;w&#65533;&#65533;nw&#65533;&#65533;&#28790;&#65533;x&#65533;&#65533;Xv|&#65533;&#1092;|&#65533;&#65533;&#65533;&#65533;gf8}&#65533;R&#65533;mx&#65533;8&#65533;&#65533;&#65533;&#65533;&#65533;G&#65533;9&#1542;&#65533;&#65533;&#65533;q&#65533;&#65533;&#65533;&#65533;&#65533;7&#65533;&#65533;{&#65533;8&#65533;&#65533;H&#65533;&#65533;x&#65533;&#65533;&#65533;}&#65533;w&#65533;WH&#65533;&#65533;&#65533;H&#65533;f&#65533;6&#65533;&#65533;)&#65533;'&#65533;Y&#65533;}&#1159;&#65533;&#65533;&#65533;&#65533;&#65533;&#65533;98&#65533;>(&#65533;&#999;&#65533;A&#65533;(&#65533;&#65533;8&#65533;@&#65533;&#65533;Fh&#65533;&#65533;x&#65533;&#65533;W&#65533;&#65533;&#65533;&#65533;&#65533;g&#65533;&#65533;&#65533;&#65533;L&#65533;xkG`&#65533;&#65533;G&#65533;7&#65533;&#95098;&#65533;&#248;&#65533;&#65533;&#65533;}&#54793;8H&#65533;&#65533;X&#65533;&#65533;X&#65533;H&#65533;(&#65533;k8&#65533;&#968;&#65533;&#65533;&#65533;lX&#65533;2&#65533;&#65533;i&#65533;m&#65533;&#65533;z&#65533;y&#65533;&#65533;yye&#65533;h}&#65533;8&#65533;&#65533;&#65533;&#65533;&#62976;&#65533;&#65533;&#65533;i&#65533;&#65533;&#65533;2&#65533;&#65533;w&#65533;&#65533;&#65533;&#65533;48z&#65533;H{&#65533;w&#65533;&#65533;&#65533;}D&#65533;&#65533;&#65533;&#65533;f&#65533;8&#65533;&#65533;wy&#65533;&#65533;L&#65533;r&#65533;*&#592;&#65533;&#1550;Lx&#65533;y&#65533;&#65533;&#1545;&#65533;X&#65533;?Hz&#3594;&#65533;h&#65533;&#65533;&#65533;&#65533;T&#1615;&#65533;&#65533;/&#65533;&#311;&#65533;&#65533;)&#65533;T&#65533;&#65533;&#65533;&#65533;&#65533;&#65533;&#65533;&#65533;,&#65533;X`w&#65533;sh&#65533;8&#65533;)&#65533;px&#65533;#&#65533;&#65533;hy&#65533;3)&#65533;&#65533;x&#65533;^&#65533;&#65533;:X&#65533;Qh&#65533;&#65533;&#65533;&#65533;&#65533;w&#65533;&#65533;H&#65533;P&#65533;fy&#65533;1&#65533;&#65533;,&#65533;&#65533;4F&#65533;|&#65533;3&#65533;&#65533;A&#65533;&#65533;&#65533;&#65533;&#65533;&#65533;&#65533;4&#65533;&#65533;4&#65533;Gi&#65533;&#65533;Pc&#65533;IcE@&#65533;V&#65533;&#65533;j&#458;&#65533;(&#65533;R	&#65533;X&#65533;x&#65533;h&#65533;&#65533;H&#65533;&#65533;Y&#65533;&#65533;&#65533;&#65533;4)&#65533;&#65533;&#65533;&#65533;&#65533;" &#65533;&#65533;&#65533;&#65533;wy&#65533;aa&#65533;$&#65533;a&#65533;
x,"P&#65533;"&#65533;m&#65533;~&#65533;&#65533;&#65533;|E &#65533;&#65533;,`!&#65533;p&#65533;&#65533;&#65533;&#65533;:0&#65533;X&#65533;&#65533;y&#65533;&&#65533;&#65533;7i&#65533;)&#65533;sX&#65533;&#65533;9&#65533;&#1160;&#65533;&#65533;&#65533;&#65533;&#582;&#65533;&#65533;&#65533;&#65533;p&#65533;&#65533;&#65533;j'JJ&#65533;i&#65533;b&#65533;&#65533;&#65533;>&#65533;&#65533;y&#65533;&#65533;&#607;A&#65533;'&#65533;?&#65533;&#65533;&#65533;&#65533;&#40512;&#65533;I&#65533;k&#65533;&#65533;!&#65533;&#65533;	&#1551;&#65533;}J{&#65533;&#65533;&#65533;3&#603;&#65533;&#1612;&#65533;(&#65533;&#65533;G&#65533;&#65533;&#65533;&#65533;&#65533;y&#65533;VI}&#391;&#65533;	 &#65533;3&#33897;&#65533;&#65533;&#65533;i&#65533;&#1569;n&#65533;&#65533;Iro&#65533;>&#65533;@&#65533;'&#1053;6&#34127;&#65533;&#65533;&#65533;)&#65533;|I&#65533;&#65533;y&#65533;&#65533;(&#65533;:Z&#65533;&#65533;i&#65533;Q&#65533;&#65533;H&#65533;&#65533;&#65533;&#65533;~<&#65533;HY&#65533;<	!&#65533;&#65533;&#65533;&#65533;{; &#65533;
&#65533;&#65533;Y:&#65533;C&#65533;|'&#65533;&#65533;g&#65533;&#65533;&#65533;0j"&#65533;&#65533;&#65533;Ic@&#65533;&#65533;&#65533;&#1475;Fx&#65533;&#65533;i&#65533;}9&#65533;h&#1634;t&#65533;&#65533;&:&#65533;&#65533;9&#65533;&#65533;&#65533;&#65533;J8&#65533;?j&#65533;&#65533;&#65533;&#1385;&#65533;&#65533;&#65533;&#65533;gQL!&#65533;&#65533;|H&#65533;&#65533;&#65533;9&#65533;s&#65533;&#65533;'&#65533;&#65533;U
&#65533;&#65533;&#65533;	&#65533;&#65533;&#65533;&#65533;*&#65533;&#65533;&#65533;&#65533;R&#65533;o&#65533;zY&#65533;y&#65533;&#65533;&#65533;Y&#65533;&#647;6&#65533;&#65533;&#65533;9&#65533;E&#65533;ys&#1667;&#65533;&#578;3&#65533;/X#I&#65533;&#65533;&#1542; Z&#65533;&#728;&#65533;&#65533;I}&#65533;&#65533;g&#65533;&#65533;&#65533; &#65533;&#65533;&#65533;&#65533;p&#65533;&#65533;PW&#32804;Z&#65533;c&#576;/i&#65533;c&#610;&#65533;&#65533;&#65533;	&#65533;&#65533;&#65533;&#65533;&#408;&#65533;E&#65533;&#65533;
&#65533;&#65533;&#65533;&#65533;&#65533;Zv&#65533;&#65533;y\(&#65533;&#65533;&#65533;&#65533;&#65533;wo$7&#65533;&#65533;&#65533;.&#65533;&#65533;&#65533;7&#65533;&#65533;g&#65533;&#65533;&#65533;&#65533;&#65533;&#65533;Tj&#65533;&#65533;9&#65533;)&#65533;>&#65533;&#65533;&#65533;&#65533;&#1695;8z&#65533;&#1080;&#65533;'&#65533;&#65533;&#65533;&#65533;&#65533;^Z&#65533;&#65533;&#65533;&#65533;&#65533;&#65533;n&#65533;&#65533;&#65533;Z&#65533;s&#595; &#65533;&#65533;&#65533;$&#65533;?j&#65533;&#65533;&#65533;&#65533;&#65533;&#65533;&#65533;@0&#65533;7&#65533;&#65533;&#65533;&#65533;&#65533;&#65533;z! &#65533;&#65533;9&#65533;&#65533;:&#65533;l&#713;&#65533;&#547;&#65533;y&#65533;U&#65533;&#65533;&#1162;&#65533;&#65533;&#65533;&#65533;&#65533;X&#65533;&#65533;&#65533;&#65533;J&#65533;/J|K&#5504;a#&#65533;&#65533;&#65533;Hwc&#65533;&#65533;&#65533;y}&#65533;&#65533;&#65533;5&#430;&#65533;&#65533;&#65533;8&#65533;w&#65533;&#65533;&#65533;'&#65533;&#65533;&#65533;&#1098;{&#65533;&#612;*&#65533;D+&#65533;&#65533;Y&#65533;&#65533;&#65533;&#65533;X&#65533;&#65533;x&#65533;Aj&#65533;&#65533;&#65533;!J&#65533;&#65533;(&#65533;{&#65533;d&#663;&#65533;&#1657;p&#65533;&#65533;qj&#65533;\&#65533;&#65533;x&#1654;t&#65533;&#65533;&#65533;
&#65533;5
&#65533;&#65533;&#65533;&#65533;o+&#65533;}&#65533;&#65533;&#65533;K&#65533;&#65533;&#65533;,J6t-8&#65533;9&#65533;l&#41991;Zz&#65533;&#65533;n&#65533;:&#65533;l
&#65533;&#65533;&#65533;&#65533;z&#65533;&#746;&#65533;<{&#65533;&#65533;z&#1787;&#65533;&#65533;+&#65533;&#65533;:&#65533;&#65533;&#65533;&#65533;(&#540;D&#65533;a&#65533;A&#65533;!y&#65533;{&#65533;:k&#65533;&#291650;&#65533;3&#65533;&#65533;R&#36256;&#731;9&#65533;*&#65533;&#65533;&#65533;&#65533;&#65533;&#65533;&#65533;&#65533;&#65533;;+&#65533;&#42730;T&#1657;&#65533;
&#65533;qQ&#65533;&#65533;&#65533;&#65533;+&#65533;&#65533;&#65533;&#65533;&#65533;&#65533;&#65533;+&#65533;j&#65533;&#65533;a&#65533;&#65533;&#65533;:&#65533;&#65533;&#65533;Y&#65533;&#65533;&#65533;&#1595;&#65533;&#65533;&#65533;?;&#65533;&#65533;&#65533;&#65533;&#65533;;&#65533;&#65533;m&#65533;&#65533;'&#65533;&#65533;&#65533;&#65533;y@&#65533;&#65533;(&#65533;&#65533;h&#65533;&#65533;&#65533;&#65533;N&#65533;&#65533;a&#65533;&#65533;?&#65533;&#65533;MY&#65533;&#65533;h&#65533;My&#65533;W&#65533;&#65533;$)&#65533;&#65533;|Y&#65533;&#65533;Z&#65533;&#65533;&#65533;qZ|&#65533;&#1174;&#65533;aD&#65533;&#65533;&#65533;V&#65533;&#65533;Q&#65533;&#65533;S|&#65533;(&#65533;&#65533;wL&#65533;I&#65533;u|&#65533;t&#65533;Q)&#512;,&#65533;z&#65533;&#65533;7:&#455;&#65533;&#1812;e&#65533;&#65533;&#65533;&#65533;&#65533;lM&#65533;*&#65533;`&#352;&#65533;&#65533;h&#65533;&#512;<&#470;\&#539;|&#600;&#65533;&#541;&#65533;&#65533;(&#65533;&#357;&#65533;&#602;&#65533;&#551;\&#484;\&#65533;z&#65533;&#65533;v|&#65533;&#65533;&#646;&#65533;&#65533;&#65533;$&#65533;&#65533;QMQ&#65533;XL&#700;|&#65533;|L&#352;&#65533;&#605;<&#667;&#65533;&#65533;<&#65533;v&#65533;&#65533;&#65533;&#65533;&#656;&#65533;&#780;&#670;&#65533;&#65533;&#65533;W&#65533;&#65533;<&#562;&#703;&#65533;&#1416;&#65533;&#65533;&#65533;&#65533;&#65533;&#65533;&#65533;\&#65533;8&#899;&#65533;&#65533;&#65533;&#65533;&#820;&#65533;&#65533;&#65533;&#65533;&#555;&#65533;&#65533;&#65533;L&#65533;&#65533;,&#65533;&#876;&#65533;}@&#65533;&#65533;<&#65533;&#343;3&#65533;E&#65533;&#65533;&#65533;&#65533;&#65533;&#1100;&#65533;}|&#651;&#65533;&#944;|&#1008;l&#65533;&#65533;,&#65533;&#844;&#65533;&#65533;<&#65533;&#1164;&#65533;&#65533;&#774;&#65533;8&#65533;_&#65533;)H&#1855;Q$&#65533;&#65533;&#65533;&#65533;&#65533;&#65533;&#65533;L&#65533;&#65533;<&#65533;q&#65533;~&#65533;&#546;\&#65533;&#65533;&#65533;&#65533;&#65533;&#65533;&#65533;&#65533;L~&#65533;&#65533;&#65533;&#65533;v)M&#65533;&#65533;&#65533;&#65533;U&#65533;&#65533;>&#65533;&#65533;E`@&#65533;C]&#65533;F}&#65533;H&#65533;&#65533;J&#65533;&#65533;H-&#65533;L]&#65533;N]eQ&#65533;&#65533;T=&#65533;BmXM&#65533;L&#65533;&#65533;&#65533;aH&#65533;;0%0b]&#65533;e=&#65533;%&#65533;hM&#65533;im&#65533;l=j&#65533;)@&#65533;t&#65533;3&#65533;d&#65533;+&#65533;&#65533;a}&#65533;t&#65533;&#65533;v&#65533;&#65533;}&#65533;&#1472;M&#65533;qM&#65533;{]&#65533;w=&#65533;~&#1484;&#65533;&#65533;e&#65533;&#65533;d=&#1478;M&#1610;}&#1539;&#65533;&#65533;&#65533;&#65533;p&#1552;&#65533;&#1612;&#1426;-&#65533;c&#65533;&#1500;]&#65533;)@&#65533;M&#1509;&#65533;&#65533;;P&#65533;hD&#65533;&#1393;&#65533;&#65533;%&#65533;&#65533;&p&#65533;&#1784;&#65533;&#1785;&#65533;&#65533;'&#65533;&#1783;&#65533;&#65533;&#157;&#65533;&#65533;&#1899;&#65533;&#65533;&#65533;%&#65533;&#65533;]'P&&#65533;&#65533;&#65533;&#65533;&#65533;&#65533;&#65533;&#65533;&#65533;-&#65533;&&#65533; &#701;%0&#65533;&#65533;&#65533;&#65533;&#65533;&#65533;]&#65533;&#65533;&#65533;&#65533;&#65533;&#65533;&#65533;}&#1786;&#65533;&#1847;=&#65533;&#957;&&#65533;&#65533;=&#65533;&#65533;]&#1978;&#65533;&#65533;&#973;&#65533;&#941;&#65533;
&#65533;&#65533;m&#65533;&#65533;&#65533;&#65533;&#65533;M&#65533;&#829;&#65533;&#65533;&#65533;&#65533;&#65533;&#65533;&#65533;&#65533;
&#65533;&#65533;&#1850;&#65533;&#65533;&#65533;&#65533;^&#65533;&#65533;P!^ &#65533;&#65533;&#65533;&#65533;&#65533;&#65533; &#65533;&#65533;&#65533;-&#65533;&#65533;&#65533;#n&#65533;&#65533; ^&#65533;$n&#65533;+&#65533;&#65533;!&#65533;&#65533;,&#65533;&#65533;&#65533;&#1982;&#65533;&#65533;#>&#65533;&#65533;&#65533;8&#65533;+&#65533;&#65533;0&#65533;&#65533;).&#65533;'.&#65533;<&#65533;!&#65533;&#65533;&#909;&#65533;~&#65533;&#65533;)&#65533;y&#65533;&#65533; &#65533;n&#65533;X&#65533;&#65533;U&#65533;&#65533;\.&#65533;U&#65533;&#65533;.^&#65533;L&#65533;&#65533;WN&#65533;e&#65533;&#65533;i&#65533;&#65533;h&#65533;&#65533;e~&#65533;kn&#65533;iN&#65533;`&#65533;L>&#65533;v>&#65533;^&#65533;&#65533;&#65533;&#65533;$&#65533;&#65533;&#65533;_&#24894;tn&#65533;n&#65533;&#65533;&#65533;&#65533;&#65533;&#65533;&#65533;g&#65533;&#65533;y&#65533;gN&#65533;j&#65533;&#65533;&#65533;&#65533;[&#65533;&#65533;m&#65533;&#5566;&#65533;&#65533;&#65533;m&#65533;&#65533;~&#65533;^&#65533;&#65533;Ln&#65533;&#65533;&#65533;T>&#33550;&#33102;&#65533;N&#37102;&#65533;&#65533;&#18900;&#65533;D&#65533;u&#65533;1&#65533;&#65533;&#65533;^&#65533;~&#65533;Un&#238;&#65533;&#65533;&#65533;&#65533;&#65533;&#65533;&#65533;&#65533;&#65533;&#782;&#28606;&#65533;&#814;&#65533;&#65533;&#65533;&#65533;&#65533;&#65533;n&#65533;&#65533;&#1438;&#65533;n&#65533;&#65533;&#65533;&#65533;&#65533;&#65533;&#65533;&#65533;&#65533;&#65533;`&#65533;&#65533;&#65533;&#65533;&#65533;>&#65533;D^&#65533;.&#65533;&#65533;[&#65533;&#65533;&#65533;&#65533;&#65533;&#65533;&#65533;&#1150;&#65533;&#65533;&#52030;&#65533;&#270;&#65533;&#782;&#65533;&#65533;&#65533;&#65533;&#65533;>&#65533;`N&#65533;&#65533;>&#65533;&#65533;&#65533;&#65533;^&#65533;&#65533;&#65533;&#65533;&#65533;&#65533;&#65533;&#65533;&#65533;&#65533;/&#65533;&#65533;&#65533;&#1662;&#65533;*&#65533;&#65533;_&#65533;\&#65533;!&#65533;G&#65533;&#65533;1&#65533;&#65533;&#65533;&#65533;^&#65533;&#65533;&#65533;&#65533;&#65533;&#65533;&#65533;&#65533;&#65533;&#65533;&#65533;&#65533;&#65533;,_&#65533;,&#65533;&#65533;&#65533;0&#65533;&#65533;&#65533;^&#65533;2&#65533;&#65533;*&#65533;&#65533;&#65533;v&#65533;&#65533;#O&#65533;&#65533;NUt5&#65533;&#65533;$&#65533;&#65533;&#65533;~&#65533;<&#65533;-&#65533;&#65533;&#65533;L_&#65533;%&#65533;&#65533;R?&#65533;X&#65533;&#65533;[&#65533;N&#65533;&#65533;&#65533;&#65533;&#65533;&#65533;N~&;&#65533;&#65533;I&#65533;&#65533;P?&#65533;;o&#65533;(&#65533;&#65533;`&#65533;&#65533;_&#65533;p&#65533;&#65533;&#65533;>&#65533;k&#65533;&#65533;s?&#65533;w&#65533;&#65533;x&#65533;&#65533;	&#65533;&#65533;&#246;d&#641;H&#65533;&#65533;O&#65533;)_&#65533;>&#65533;&#65533;&#65533;&#65533;Y&#65533;&#65533;&#65533;&#65533;&#65533;&#65533;&#65533;&#65533;u&#65533;&#65533;&#65533;&#65533;&#65533;O/&#65533;&#65533;?&#65533;&#65533;&#65533;&#65533;O&#65533;&#65533;b&#65533;&#65533;&#45823;&#65533;u&#65533;&#65533;~&#65533;n&#65533;$&#65533;&#65533;m&#65533;&#65533;K&#65533;&#65533;?&#65533;&#65533;&#65533;&#65533;&#65533;&#65533;&#65533;&#510;&#65533;'0&#65533;#&#65533;&#65533;47&#65533;&#65533;&#65533;J/&#65533;o&#65533;&#65533;&#65533;o&#65533;^&#65533;&#65533;o&#65533;&#1263;&#65533;l/&#65533;O&#65533;&#65533;_&#65533;&#65533;&#65533;&#65533;&#65533;W&#65533;&#65533;eo:&#65533;+&#65533;&#65533;&#65533;&#65533;&#65533;&#65533;/&#65533;&#1326;&#65533;&#65533;&#65533;o&#65533;&#65533;?&#65533;/&#65533;&#65533;o&#65533;&#65533;&#65533;&#65533;&#65533;&#65533;&#65533;&#1967;&#65533; ^&#65533;
ch&#65533;&#65533;&#65533;&#65533;&#65533;  p&#65533;A&#65533;z&#65533;&#65533;E&#65533;5f&#65533;&#65533;#GC^&#65533;q&#198;&#65533;On&#65533;r&#65533;K&#65533;"_&#65533;d9&#65533;L&#65533;#m&#65533;SgN&#65533;2{&#65533;&#65533;&#65533;'N&#65533;&#65533;vd&#65533;tC&#65533;&#65533;~Q&#65533;&#65533;NB&#65533;Q&#65533;&#65533;i&#65533;u&#65533;&#1183; -jZsh&#1587;I&#65533;&#65533;\k4(Z&#65533;a&#7837;&#65533;&#65533;[&#65533;y&#65533;r<&#65533;E&#65533;&#65533;&#65533;>,(u E&#65533;&#65533;&#65533;&#65533;U{7&#65533;&#65533;w&#65533;vu&#65533;.&#1981;&#65533;#_&#65533;&#65533;&#1587;&#1214;G$(&#65533;&#65533;&#195;&#65533;&#65533;f&#65533;,&#65533;&#65533;&#65533;&#65533;p&#65533;&#1948;|&#65533;u&#65533;Q&#65533;&#65533;ks&&#65533;W6&#65533;7Yg&#65533;4&#65533;&#263;&#65533;&#65533;&#65533;(&#65533;&#65533;&#65533;&#65533;m&#65533;&#65533;3u&#65533;lc&#2046;&#65533;{&#65533;&#65533;_K&#65533;~2&#65533;a&#65533;aLc=&#65533;&#65533;<y&#65533;&#65533;&#65533;&#487;?&#65533;&#65533;&#65533;&#65533;LC&#65533;.&#572;&#65533;&#65533;&#65533;C&#65533;>&#65533;&#65533;&#65533;3&#65533;:C0&#65533;)&#1009;&#758;&#65533;,&#65533;&#65533;&#555;*&#65533;S+&#65533;&#65533;&#65533;&#65533;CA1DG,.&#65533; &#65533;&#65533;&#65533;!&#65533;0%K&#65533;1&#65533;g&#65533;1&#65533;&#65533;.l&#65533;E0&#65533;&#65533;&#65533;&#65533;&#65533;&#65533;F&#65533;nc&#65533;&#65533;&#65533;&#65533;qBC&#65533;B"M&#65533;&#65533;8&#1106;&#65533;&#65533;0&#65533;"&#65533;&#65533;(&#65533;l0>$&#65533;[&#65533;F&#65533;&#65533;L2&#679;&#65533;&#65533;R=&#65533;R&#65533;&#65533;&#65533;&#65533;RN:&#32019;&#65533;&#65533;&#65533;D/&#65533;+S&#1298;&#65533;:-RPB&#65533;&#65533;&#65533;<&#65533;F+&#65533;&#65533;* &#65533;&#65533;&#65533;&#65533;&&#65533;PJoLs&#65533;&#65533;&#65533;S&#65533;&#65533;05d&#65533;JC&#65533;&#65533;I&#45082;&#65533;&#65533;3&#65533;b&#65533;&#65533;4d&#65533;!*&#65533;UTZI5&#65533;B&#65533;>&#65533;&#65533;&#65533;&#65533;ZC4V+#CPg5&#65533;&#65533;&#65533;L&#65533;;&#65533;&#65533;&#65533;&#1348;J8	&#1085;&#65533;l1=&#65533; p9!W2&#65533;Wp&#65533;w\r&#65533;5&#65533;\t&#65533;Uw]v&#65533;u&#65533;&#1802;&#65533;&#65533;Z^&#65533;7^p7&#65533;&#65533;JM&#65533;&#65533;&#65533;0 &#65533;&#256;&#65533;&#65533;
&#65533;`&#65533;V8a&#65533;vx&#65533;&#65533;xb&#65533;+&#65533;&#65533;b&#65533;&#65533;6&#65533;c&#65533;Cy&#65533;K&#65533;&#65533;&#65533;&#65533;&#65533;&#65533;:&#65533;>&#65533;&#65533;t&#65533;G&#65533;&#65533;3&#65533;p!gt&#65533;&#65533;gzF`&#30721;&#65533;&#65533;Zi&#65533;&#65533;vz&#39073;N:&#43429;~&#65533;&#65533;j&#65533;&#65533;&#1434;j&#65533;q&#65533;&#65533;&#65533;s&#65533;Zl&#65533;&#65533;&#65533;z&#65533;C&#65533;x&#65533;&#65533;&#65533;6go&#65533;&#65533;/X&#65533;&#65533;Co7 &#65533;&#65533;&#65533;&#65533;&#65533;|&#65533;&#65533;p&#65533;W<q&#65533;w|&#65533;&#65533;&#65533;|r&#65533;&#65533;&#65533;&#65533;&#65533;&#1020;p&#65533;&#65533;&#65533;<m&#65533;-&#65533;A&#65533;Y&#65533;^/m&#65533;=-l&#65533;T&#65533;&#65533;&#65533;&#65533;k&#65533;&#65533;&#65533;&#65533;q&#65533;&#65533;v&#65533;s&#65533;]w&#65533;/&#1858;&#65533;&#65533;'<x&#65533;q&#65533;;&#65533;&#65533;G&#65533;`o&#65533;q\&#65533;SX&#65533;&#65533;&#65533;&#65533;8&#65533;&#65533;{&#65533;&#65533;&#65533;]|&#65533;&#65533;7_&#65533;&#65533;&#65533;&#65533;&#1730;&#65533;&#65533;&#65533;y&#65533;&#1111;&#65533;h&#65533;&#65533;n&#65533;t&#65533;O&#1912;Dy&#65533;&#1121;mI%N'&#65533;&#65533;&#65533;&#65533;w@&&#65533;|&#65533;&:&#65533;/&#65533;&#65533;{&#65533;&#449;&#65533;%&#65533;r&#65533;{ &#65533;H'&#65533;=&#65533;&#65533;&#65533;&#65533;Ev&#65533;&#65533;&#65533;VA&#65533;&#65533;6&#65533;>*&#65533;1&#65533;&#65533;m&#65533;9&#65533;&#65533;&#65533;&#65533;&#65533;^&#65533;&#65533;&#65533;>>&#65533;~K&#65533;&#65533;&#65533;&#65533;6&#1281;+fb&#65533;&#65533;&#65533;-p&#65533;P&#65533;5&#65533;&#65533;&#65533;9F&#65533;oT[&#65533;&#65533;E&#901;&#65533;&#65533; &#65533;_&#65533;2(&#65533;&#65533;&#65533;p{~QDZ&#65533;&#1088;&#65533;"&#65533;b&#65533;x&#65533;+&#65533;z&#65533;&#65533;`8&#65533;4@&#65533;&#65533;&#65533;AT&#65533;&#65533;W&#65533;&#65533;o&#65533;Z&#65533;q &#65533;he&#65533;&#65533;&#65533;#&#65533;xIK&#65533;x&#65533;&#65533;&#65533;&#7352;I&#65533;u&#1036;&#65533;aI&#65533;&#65533;F&#65533;&#65533;&#713;&#65533;&#65533;c&#65533;2YIXb2&#65533;&#65533;&#65533;&#65533;?Y@&#65533;&#65533;&#1090;&#65533;&#65533;_"E&#65533;7F&#65533;.=+2UX8&#65533;I&#65533;R&#65533;&#65533;Tf&m&#65533;I&#65533;y2w;]&#65533;&#65533;&#65533;>&#65533;&#65533;&#65533;W&#65533;$MjTHV&#136;{&#796;e9&#65533;Y&#65533;:&#65533;x&#65533;&#65533;e&#1998;x:
B0&#65533;&#65533;&`H&#233;&#65533;]&#65533;z&#65533;4g3&#65533;&#65533;&#65533;i&#65533;q&#65533;\g&#65533;&#65533;&=&#65533;Q0&#65533;&#65533;3&#65533;L&#65533;&#65533;]&#65533;4&#65533;&#65533;&#65533;8]	P&#65533;3&#65533;&#65533;K&#65533;&#65533;N&#65533;>&#65533;&#65533;O}&#65533;&#65533;f&#65533;I&#65533;&#1313;R&#65533;&#65533;t&#575;&#65533;O&#65533;bT&#65533;1&#65533;`;-R&#65533;
&#65533;&#65533;X&#65533;\I&#984;M&#65533;&#65533;&#65533;"%&#65533;P&#65533;&#65533;	&#65533;DiW&#65533;&#65533;Fg&#65533;&#1102;&#65533;\&#65533;A@&#65533;i&#65533;&#1110;&#65533;&#1247;&#65533;&#65533;'&#65533;r&#65533;/&#65533;&#65533;&#65533;S&#65533;&#65533;&#65533;~>&#65533;@|&#65533;&#65533;h&#1054;j&#1380;&#65533;S&#65533;INPT~}Sf&#1866;&#65533;8&#65533;&#65533;W&#65533;.3&#65533;&#65533;k+69&#65533;N&#65533;&#65533;4&#65533;=&#65533;&#65533;"&#65533;&#65533;&#281;&#65533;&#65533;&#65533; s&#65533;^&#65533; {V&#65533;6S&#65533;&#65533;&#1827;V;&#1784;&#65533;zo&#65533;&#65533;&#65533;&#65533;&#915;&#163;&#65533;Jy&#65533;hf{&#65533;*V&#65533;&#65533;M,h&#65533;&#65533;&#65533;S^&#65533;&#65533;&#65533;
&#65533;-&#65533;d&#65533;&#65533;&#65533;%&#65533;k&#65533;YO~}&#65533;&#65533;fs=&#1301;&#65533;*E&#65533;D&#65533;G&#65533;&#65533;&#65533;&#65533;&#65533;-.w&#328;&#1794;&#65533;6&#65533;&#65533;&#65533;+WQj&#65533;F&#65533;h &#65533;Y&#65533;$&#65533;k\&#65533;&#65533;&#65533;w&#65533;&#65533;gG&#65533;&#65533;&#65533;&#65533;&#65533;#,&#65533;y\V}6o&#65533;&#65533;nw_&#65533;&#65533;V&#65533;\e,\Ck&#1966;&#65533;&#65533;&#65533;&#65533;&#646;")&#65533;&#65533;&#65533;&#65533;6&#65533;@&#65533;k_tp&#65533;u\C&#65533;GX&#65533;&#65533;a&#65533;&#65533;&#65533;kX&#65533;r&#65533;ex&#65533;&#65533;&#65533;&#65533;7&#65533;&#65533;YsC&#65533;X&#65533;t&#65533;&#65533;1}I&#65533;\&#65533;&#65533;&#1529;t&#65533;&#65533;&#27628;Isk&#65533;&#65533;1&#65533;&#65533;<d&#65533;&#65533;8&#65533;&#65533;-/&#65533;w&#65533;+T*J&#65533;&#65533;q&#65533;o&#65533;&#65533;&#65533;&#65533;Y6&#65533;k&#27665;&#65533;&#65533;d&#65533;*y&#65533;@&#65533;o&#65533;&#65533;Q(O&#65533;&#65533;QI&#65533;&#65533;&#65533;&#65533;&#65533;f&#65533;&#65533;&#65533;	&#65533;&#65533;&#65533;&#65533;o&#142;,&#65533;e!&#65533;&#1049;u&#903163;&#65533;t&#65533;2~G&#65533;oi&#65533;&#65533;-7d&#65533;&#65533;i&#65533;%]\A7&#65533;&#65533;p&#65533;g&#65533;aT&#65533;8T&#65533;-&#65533;&#65533;6&#65533;H&#65533;Z&#1520;&#65533;&#65533;\&#65533;A&#65533;&#904;&#65533; iWfZ&#1314;f&#65533;Q)&#65533;&#65533;&#65533;=&#65533;TCx&#1040;&#65533;&#65533;&&#65533;b&#65533;"&#65533;V&#65533;0@{&#65533;&#65533;&#1659;N&#65533;&#65533;&#65533;TL7Wm&#65533;^ba];&#65533;9&#694;uo&#65533;&#65533;S&#65533;&#65533;&#65533;&#65533;2&#65533;&#65533;&#65533;&#65533;m&#65533;&#65533;St&#65533;&#1784;&#49672;;&#65533;&#65533;v&#65533;&#65533;&#65533;n&#65533;&#65533;&#65533;&#65533;#&#65533;O&#65533;&#65533;=!&#65533;&#65533;.&#65533;&#65533;&#65533;&#65533;+&#65533;R&#65533;~u&#65533;9F&#65533;	&#65533;&#65533;&#65533;N&#65533;n]&#65533;Q&#1041;&#65533;&#65533;&#65533;&#65533;&#65533;M<&#65533;&#1908;o&#64413;	&#65533;p&#65533;UPx&#65533;f&#65533;!nqm&#1689;&#65533;&#65533;4&#65533;&#65533;&#65533;&#65533;q&#65533;&#65533;&#65533;y&#65533;&#65533;&#65533;&#65533;>&#65533;&#65533;&#65533;&#65533;7UH&#65533;&#65533;&#65533;&#65533;&#65533;\&#65533;b'c&#65533;5&#887;k&#65533;&#877;&#65533;Q&#65533;U{&#65533;&#65533;^8&#65533;5&#65533;&#65533;&#65533;-8&#1200;&#65533;M&#65533;&#65533;&#1250;&#65533;nU&#65533;&#65533;=t~A&#65533;r&#65533;&#65533;a&#65533;&#65533;&#65533;u^&#65533;}yq	<!Ye&#65533;?&#65533;&#65533;&#65533;}&#65533;]&#65533;B&#65533;&#65533;G&#65533;&#65533;4&#65533;8&#65533;&#65533; u&#65533;x&#65533;&#65533;&#65533;^&#65533;&#65533;N&#65533;G&#65533;]:&#65533;&#65533;&#65533;o3sG&#65533;&#65533;j&#65533;&#65533;&#65533;&#65533;&#65533;&#65533;&#65533;&#65533;t}&#65533;^&#65533;&#65533; &#65533;&#65533;@&#65533;&#65533;&#65533;&#65533;q^F&#65533;n&#65533;&#65533;e&#65533;x5&#65533;&#65533;<&#1307;U&#65533;&#562;&#65533;Z&#65533;&#65533;&#65533;&&#65533;4-&#65533;&#65533;&#65533;&#65533;&#65533;r@q&#65533;&#65533;~Ha[_&#65533;&#65533;C%&#65533;&#65533;&#65533;&#65533;&#65533;&#65533;$Qg&#65533;&#65533;&#65533;&#65533;&#65533;C&#65533;C&#241;>&#65533;&#65533;q7&#170;'&#65533;&#65533; &#65533;n&#65533;.&#65533;&#65533;<&#65533;;0&#65533;-&#65533;&#65533;@:{&#65533;_c]
&#65533;&#65533;;)&#65533;B&#65533;}&#65533;,i&#65533;&#65533;C&#65533;&#65533;&#1727;&#65533;&#65533;?&#65533;&#65533;&#817;L&#1778;$&#65533;&#65533;k&#65533;=&#65533;&#65533;&#65533;c2&#65533;(S&#65533;2	\A
&#65533;5&#65533;&#65533;&#65533;3#<&#65533;8&#65533;&#65533;x&#65533;DS4P&#65533;o&#65533;.&#65533;&#65533;	&#65533;&#65533;&#65533;*U&#65533;&#65533;&#65533;39&#65533;/&#65533;cAJ?&#65533;3-&#65533;&#65533;3&#65533;:&#65533;&#65533;	B&#65533;2&#65533;W#&#65533;&#65533;Z&#65533;1&#65533;
&#65533;4k?&#65533;Y&#65533;&#65533;z&#65533;&#65533;&#65533;&#65533;&#65533;q#@0&#65533;&#65533;&#65533;&#65533;&#65533;&#65533;6t6Dk&#65533;&#65533;9&#65533;&#52369;[5&#65533;r&#65533;#2&#164;C&#65533;6J&#65533;&&#65533;5&#65533;&#65533;&#65533;&#65533;&#65533;9!&#65533;5&#65533;&#65533;&#65533;&#65533;&#65533;&#65533;:&#65533;;&#65533;@&#65533;'&#65533;&#65533;&#65533;*&.&#33814;8&#65533;&#65533;Z&#65533;E[&#65533;&#65533;Zt(]&#65533;E\&#65533;&#65533;_&#65533;&#65533;]F_&#65533;^Fc&#65533;c$Fd,FglF^&#65533;Ec&#65533;&#65533;&#65533;&#65533;j&#65533;ZT iT&#65533;d&#65533;&#65533;e&#65533;Fn|Ff$Fo&#65533;Ee&#65533;Ey&#65533;MY&#65533;&#65533;&#65533;&#65533;@((z&#65533;Gz&#65533;&#65533;{&#65533;&#65533;|&#65533;&#65533;{&#65533;G}&#65533;&#65533;|,&#512;H&#65533;,H&#65533;&#65533;&#452;&#65533;{<&#65533;&#65533;|H&#65533;&#65533;&#65533;x&#65533;y,&#65533;w,&#65533;&#65533;&#65533;&#65533;&#65533;z&#65533;&#512;&#65533;&#451;THz&#65533;H}D&#65533;&#65533;<6&#65533;j&#65533;&#65533;*&&#65533;#&#65533;oy&#65533;|I&#65533;|I|&#65533;&#65533;,|&#65533;&#65533;&#65533;4&#65533;&#65533;&#65533;&#1823;v&#65533;It9&#65533;'&#65533;&#65533;k&#65533;&#65533;&#50836;cIJ&#65533;h&#65533;&#65533;&#65533;&#65533; &#65533;&#65533;I&#65533;&#65533;P
&#65533;1	&#65533;&#65533;&#677;l&#65533;&#65533;&#65533;&#65533;O&#65533;&#65533;`/&#65533;&#65533;&#65533;^QJ&#65533;&#65533;31&#65533;&#65533;h	&#65533;Q&#65533;0
&#65533;&#65533;&#65533;&#65533;&#65533;&#65533;&#523;&#65533;+&#65533;&#65533;&#65533;&#65533;C&#65533;&#65533;&#65533;&#65533;D&#65533;&#65533;&#65533;&#65533;&#65533;&#65533;#&#65533;:Q&#65533;n&#65533;
bb&#65533;&#65533;&#65533;K&#65533;&#65533;8/&#65533;&#65533;A&#1097;&#65533;@J&#65533;&#65533;oJ&#65533;'z&#65533;&#65533;&#65533;&#65533;&#65533;&#65533;\&#65533;L&#65533;&#65533;:&#65533;&&#1174;&#65533;K&#65533;\MH1&#65533;&#65533;PJ&#668;&#65533;ZGP&#65533;&#65533;&#65533;&#65533;I&#65533;&#65533;M&#65533;&#65533;M&#65533;&#65533;M&#65533;&#65533;&#65533;&#1164;&#65533;&#65533;&#65533;&#65533;FaI&#65533;&#65533;&#65533;KN&#65533;\N&#65533;lN&#65533;|N&#65533;N&#65533;N&#65533;N&#65533;N&#65533;&#65533;N&#42269;TG&#65533;&#65533;o)E&#65533;$&#65533;&#65533;,O&#65533;<O&#65533;L&#65533;.&#1836;&#65533;&#65533;&#65533;s&#65533;1&#418;1&#65533;&#65533;&#65533;&#713;&#43666;L&B&#65533;&#65533;&#65533;&#65533;B&#65533;&#65533;O P&#65533;OTE&#65533;OB&#65533;&#65533; &#65533;&#65533;&#65533;&#65533;|#&#65533;@&#65533;4&#65533;D&#65533;&#65533;P&#65533;&#65533;P&#65533;&#65533;&#65533;<&#65533;ST&#65533;&#65533;l.&#65533;&#65533;&#65533;##&#65533;1"B&#65533;	&#65533;E{4&#65533;5&#65533;
&#65533;&#65533;Q&#65533;Q&#65533;&#65533;&#65533;T2&#65533;*(&#65533;&#65533;d&#65533;&#65533;DS&#65533;<Y&#65533;&#65533;9&#65533;&#65533;R&#65533;q&#65533;P%&#65533;P&]&#65533;&#65533;&#65533;&#65533;Q&#65533;BP.,&#65533;&#65533;B&#65533;&#65533;@&#65533;??&#65533;&#65533;&#65533;,&#5277;-&#65533;Q2-&#65533;-P&#65533;LBZJ&#65533;&#65533;"&#65533;Q&#65533;A?&#65533;&#65533;M&#65533;&#65533;1&#65533;t&#65533;&#65533;N|!JlR?u&#65533;?&#65533;P(&#65533;*)e&#65533;&#65533;Q$&#65533;&#65533;&#65533;&#65533;)E&#65533;&#65533;G&#65533;,&#65533;&#65533;O)&#65533;A3SL&#65533;T ESSS*=&#65533;]&#65533;D%^r>&#65533;A{&#65533;&#65533;u&#65533;&#65533;&#65533;&#65533;*TX&#65533;X&#65533;PNm&#65533;*&#65533;BQM$&#65533;c<,8&#65533;[&#65533;<X&#65533;&#65533;j&#65533;4DMMVemD&#65533;4P&#65533;&#65533;D&#65533;QH&#65533;"&#65533;>&#65533;&#65533;"&#65533; S&#65533;&#65533;&#65533;.LY &#65533;&#65533;Y&#65533;Ur&#65533;&#65533;AU&#65533;B&#65533;!&#65533;A&#65533;	$u.,M;&#65533;#O&#65533;3&#856;&#65533;&#65533;&#65533;1]V~&#65533;&#65533;Z&#65533;&#65533;&#65533;&#65533;&#14401;&#65533;"&#65533;&#65533;%&#65533;&#65533;QR&#65533; v&#65533; S&#65533;!u2&#65533;&#65533; +&#65533;&#65533;z&#65533;r&#65533;&#65533;q5&#65533;&#65533;U&#65533; &#65533;&#65533;k&#65533;&#65533;&#38915;&#65533;&#65533;&#65533;q&#65533;k&#65533;82&#284;&#65533;&#65533;&#65533;&#65533;;&#65533;S&#65533;&#65533;W&#65533;&#65533;&#1486;E&#65533;&#65533;&#65533;<&#65533;&#65533;;Nk&#65533;&#65533;M&#65533;i-@&#65533;&#65533;9&#65533;&#65533;H&#65533;&#65533;|&#65533;/&#65533;&#65533;(3&#65533;5W&#65533;&#65533;&#1677;&#65533;&#65533;s}&#65533;&#410;:	&#65533;C&#65533;"Y&#65533;c&#65533;&#65533;&#65533;@,&#65533;=&#65533;&#65533;&#65533;Q&#65533;&#204;&#65533;b}4K&#65533;&#1499;}[&#65533;Y&#65533;
&#65533;&#65533;S&#65533;&#65533;&#65533;!/X&#65533;&#65533;6&#65533;&#65533;&&#65533;[E&#65533;&#65533;&#65533;8&#65533;&#65533;&#65533;v&#65533;.&#65533;&#65533;Z&#357;Z&#65533;&#65533;&#1786;&#65533;&#285;&#65533;U&#65533;QM&#65533;y=Q&#65533;U:&#65533;&#65533;&#65533;&#65533;c&#65533;T&#65533;&#65533;u&#65533;w&#65533;&&#65533;&#65533;3&#65533;0t&#65533;tB&#65533;&#65533;<&#65533;&#65533;&#65533;&#65533;&#65533;&#65533;\&#65533;&#65533;]\&#65533;e\0<&#65533;B&#65533;C&#65533;G}&#65533;%&#65533;?&#65533;&#65533;&#65533;&#65533;8&#65533;&#65533;\&#65533;LU-&#65533;0&#65533;}&#1976;m&#65533;4UB}&#65533;~&#65533;&#1108;&#65533;A&#65533;&#65533;&#65533;&#1801;&#65533;&#65533;zk&#1384;&#65533;]&#65533;&#65533;]G%&#65533;&#65533;5&#65533;&#65533;&#65533;SO&#65533;>.r&#129;J&#65533;&#65533;&#65533;WA&#65533;Oq^&#65533;&#65533;&#65533;M&#65533;&#65533;N&#65533;^&#65533;M&#65533;1&#65533;]C:,&#65533;]?p9!&#65533;53&#65533;]?&#65533;
&#65533;X&#65533;-_	&#65533;Z[-&#65533;&#65533;&#1185;:&#186;&#65533;&#65533;&#65533;=&#65533;V&#553;=&#65533;&#65533;&#65533;&#65533;$!&#65533;_&#65533;B&#65533;&#65533;&#65533;u&#65533;&#65533;&#65533;&#903185;C=&#65533;RD/&#65533;=6&#65533;$&#65533;0&#65533;=&#65533;h-	&#65533;`!FB&#65533;M]&#65533;&#65533;&#65533;&#65533;&#65533;C&#65533;#C8&#65533;&#65533;&#65533;&#65533;&#65533;i	&#65533;G&#65533;&#65533;&#65533; 7&#65533;&#65533;&#65533;&#65533;b#&#65533;&#65533;&#1903;&#65533;&#65533;:w&#857;
&#65533;&#65533;KQ6`&#65533;&#65533;<&#65533;&#65533;|&#65533; ~&#65533;&#65533;b&#65533;&#65533;&#65533;&#65533;&#65533;&#65533;&#65533;S=~&#65533;6U&#65533;&#65533;&#65533;t&#65533;&#65533;=&#65533;Y&#65533;Y->&#65533;)&#65533;_&#65533;&#65533;b&#65533;&#361;,-&#65533;-&#65533;Au&#65533;hQ&#65533;&#65533;AC&#65533;&#65533; bN&_9&#65533;VN&#65533;\&#65533;&#65533;&#65533;&#65533;QNB[&#65533;_ Q,F&#65533;Cn&#65533;%&#65533;1P&#65533;UX&#65533;JZ&#65533;&#65533;&#65533;&#65533;aq@&#65533;&#65533;&#65533;&#1797;caV&#65533;O^P:&#65533;&#65533;Y&#65533;`&#65533;&#1373;=C&#65533;[&#65533;*&#65533;&#65533;&#65533;ue&#65533;&#65533;&#65533;$t&#65533;Y&#65533;\&#65533;dO&#65533;d&#65533;&#65533;&#65533;{&#65533;&#1559;&#65533;&#65533;a.g&#65533;U&#65533;Pei&#65533;R&#65533;&#65533;&#65533;_&#65533;u&#65533;n=&#7589;fj&#65533;f&#65533;5&#65533;&#637;&#65533;[&#65533;&#65533;&#65533;)	*&#65533;S&#65533;&#65533;]8&#65533;&#65533;5g&#65533;&#65533;b~\vZ&#65533;D&#65533;&#65533;e&#65533;&#65533;&#65533;&#65533;&#65533;&#65533;"u&#65533;)&#65533;&#65533;&#65533;&#65533;W{ve|~&#65533;&#65533;&#65533;H&#65533;1/&#65533;&#65533;&#65533; 6<g&#65533;r&#65533;d&#65533;&#65533;&#1541;&#65533;d&#65533;&#65533;emg&#65533;&#65533;g?~4&#65533;T&#65533;A&#65533;fC&#65533;&#65533;,&#65533;&#65533;ld&#65533;vO&#65533;&#65533;g&#65533;&#65533;&#65533;&#65533;3&#65533;&#65533;&#65533;a&#65533;@R&#65533;zi&#65533;&#1304;N_Q&#65533;bR&#65533;&#65533;X&#65533;(&#65533;
&#65533;&#330;&#65533;E&#65533;V&#65533;&#65533;jF&#65533;g=&#65533;&#65533;t'&#65533;&#65533;&#65533;&#65533;n#}&#1704;p&#1384;Nh&#65533;6&#1002;6b;&#65533;&#39718;&#65533;&#65533;&#65533;4&#65533;&#65533;_&#65533;s$&#65533;&#65533;Y&#65533;&#65533;h&#65533;jt>&#65533;~&#65533;G&#65533;a&#65533;](&#65533;)oY&#65533;Vi4M&#65533;&#1238;&#65533;k&#65533;>&#65533;&#65533;&#65533;c~&#65533;d&#65533;e&#65533;&#65533;&#65533;&#65533;&#65533;h&#65533;&#65533;J&#1386;_&#65533;U&#65533;&#65533;Vl&#1569;Fk&#65533;6&#65533;j<l&#65533;&#713;&#65533;&#65533;&#65533;zZ&#65533;&#65533;n&#974;&#65533;9nhdNT&#65533;b7&#65533;i&#65533;&#821;&#65533;&#65533;]&#65533;&#65533;3&#1457;~&#65533;&#65533;5&#65533;&#65533;&#65533;&#65533;Q&#65533;&#65533;@b&#65533;&#65533;]#P;A&#65533;>&#65533;&#65533;^o&#65533;&#65533;X&#65533;^g&#65533;n&#65533;9&#65533;c&#1311;"&#65533;&#65533;M&#65533;N&#65533;1&#65533;f&#607;&#65533;&#65533;&#65533;&#65533;n&#65533;u&#65533;C&#65533;&#65533;=*Z9o&#1001;+&#65533;ZQ&#65533; &#65533;&#65533;N&#65533;&#65533;fo
'&#65533;
b&#65533;&#65533;C&#65533;&#65533;&#65533;&#65533;&#65533;8&#65533;&#65533;&#65533;<&#65533;2
&#65533;&#65533;.:Yx&#65533;Sy&#320;&#65533;u&#1070;&#65533;&#65533;&#65533;&#65533;&#65533;2KC&#65533;&#65533;&#65533;&#65533;&#65533;d&#65533;&#65533;$><&#65533;&#65533;&#1727;&#65533;&E,Y&#1723;&#65533;=<&#65533;&#65533;&#65533;&#65533;Z/&#65533;#&#65533;]&#65533;&#65533;F&#65533;&#65533;E&#596;5>a&#65533;&#65533;w&#65533;p.&#65533;5&#65533;&#65533;'[&#65533;&#1273;&#65533;&#65533;#&#65533;&#1185;&#65533;&#65533;&#1758;&#65533;:&#65533;:&#65533;Asy&#65533;/&#65533;6q&#1413;&#65533;G&#65533;j&#65533;-&#65533;.&#65533;_&#65533;qs?&#65533;&#65533;?t@tA/tB?tCO&#65533;&#65533;3U&#65533;&#&#65533;&#65533;&#65533;&#65533;&#65533;&#65533;&#65533;	&#65533;&#65533;	rt&#65533;-#L&#479;&#65533;Y&#65533;&#65533;&#65533;&#65533;su&#733;	E&#65533;a6"&#65533;&#65533;&#65533;q&#1950;HX&#65533;uY&#65533;uZ&#65533;u[&#65533;u\&#65533;u]&#65533;u^&#65533;u&#65533;&#65533;_&#65533;u&#65533;&#65533;[va&#65533;uc&#65533;&#65533;d&#65533;&#65533;Z'g_vY&#65533;k&#65533;&#65533;`&#65533;&#65533;E&#65533;^&#65533;&#65533;]&#65533;vn&#65533;vowpwq/wr?wsOwt_&#65533;]Y&#65533;]&#65533;v^L&#65533;xgwp&#65533;&#65533;]&#65533;wu&#2005;&#65533;&#65533;w&#65533;&#65533;O&#65533;&#65533;&#65533;L&#65533;&#65533;&#65533;&#65533;M&#65533;/x&#65533;&#65533;&#65533;&#65533;&#65533;W&#65533;&#65533;&#65533;MZJ&#65533;G/&#65533;&#65533;R&#65533;&#1144;&#65533;'&#1789;/&#65533;&#65533;&#65533; L&#65533;&#65533;&#65533;&#65533;&#65533;&#65533;g&#65533;H&#65533;&#65533;pT&#65533;	&#65533;,y&#65533;&#65533;&#65533;&#791;&#65533;Y&#65533;&#65533;&#65533;5NCV&#65533;&#1444;&#65533;&#65533;&#65533;&#747;	&#65533;A&#65533;&#65533;&#65533;&#65533;&#65533;y&#65533;&#65533;	&#65533;&#65533;+x'&#65533;&#65533;n#&#65533;d&#65533;&#65533;&#65533;&#65533;&#65533;&#65533;&#65533;<&#65533;&#65533;y&#65533; &#65533;&#65533;&#65533;&#1044;&#65533;5&#128;$&#65533;$&#65533;{&#65533;&#65533;z&#65533;&#65533;&#65533;&#65533;&#850;7&#65533;7&#65533;&#65533;&#65533;&#65533;&#65533;&#65533;&#65533;&#65533;b&#65533;&#65533;&#65533;tz&#65533;&#973;&#65533;&#65533;&#65533; &#34248;&#65533;&#65533;B&#65533;&#65533;&#65533;g&#65533;x!m&#65533;>&#65533;&#65533;&#65533;&#65533;&#65533;&#65533;|&#65533;g&#65533;&#65533;&#65533;&#559;&#65533;{Y#&#65533;K&#65533;@&#65533;&#65533;&#65533;&#65533;s&#65533;&#65533;tE}D}&#65533;/}&#65533;?}E&#65533;&#65533;&#65533;&#65533;W&#65533;o}&#65533;}&#65533;&#65533;&#65533;&#65533;&#65533;&#65533;&#65533;&#65533;O&#65533;&#65533;}&#65533;t&#65533;&#65533;/*&#65533;&#65533;&#65533;.&#65533;U&#65533;u&#65533;&#65533;&#65533;&#65533;6IM&#65533;&#65533;?w&#65533;&#65533;$l&#698;&#65533;&#65533;f&#65533;&#65533;&#1306;9&#65533;&#65533;}&#65533;&#65533;v)kZ&#65533;&#65533;&#65533;&#65533;&#1306;&#65533;&#65533;?,&#65533;&#65533;&#65533;&#65533;&#65533;T&#65533;F&#65533;&#65533;&#65533;f"&#65533;7&#65533;l&#65533;&#65533;&#65533;S&#65533;&#65533;&#65533;&#65533;&#65533;&#65533;&#65533;S&#65533;o&#65533;$&#65533;p&#65533;f&#65533;O&#65533;G\&#65533;_&#65533;&#65533;"&#65533;d&#65533;_&#65533;&#1757;#&#65533;&#65533;&#65533;&#65533;6T&#65533;&#65533;%&#65533;_&#65533;&#65533;Wkg&#65533;V&#65533;ifTU&#65533;&#65533;[U=5h&#65533;&#65533;7T&#65533;&#65533;%&#65533;_&#65533;&#65533;&#65533;&#65533;O&#65533;&#65533;GV&#65533;&#65533;&#65533;G\&#65533;_p&#65533;5&#65533;5D&#65533;&#65533;&#65533;&#65533;&#65533;&#65533;z-o	&#65533;n&#65533;f&#65533;j~&#65533;&#65533;g&#65533;&#65533;t&#65533;&#65533;UMp=h&#65533;&#65533;&#65533;'&#65533;&#65533;&#65533;z0&#65533;zE&#65533;&#65533;if&#65533;&#65533;&#65533;&#65533;&#65533;g&#65533;&#65533;&#65533;F&#65533;&#65533;<&#65533;A)&#65533;k&#65533;&#65533;R&#65533;&#65533;W&#65533;&#65533;&#65533;&#65533;2&#65533;&#65533;q&#65533;_a&#65533;&#65533;f-&#65533;2&#65533;X&#65533;zU&#65533;&#65533; &#65533;&#65533;&#65533;&#65533;&#65533;&#65533;&#65533;&#65533;G^&#65533;&#65533;&#65533;K&#65533;&#65533;q&#65533;_a&#65533;&#65533;&#65533;j&#65533;&#65533;&#65533;1$&#65533;d&#65533;&#179;<5&#65533;&#65533;&#65533;&#65533;WP&#65533;&#65533;&#65533;&#65533;&#65533;o&#65533;6&#65533;5)&#65533;]:&#65533;!&#65533;&#65533;&#65533;_&#65533;f&#65533;j~&#65533;&#65533;Wa&#65533; &#65533;@`b&#65533;&#65533;&#65533; &#65533;>&#65533;a&#65533;y&#65533;&#65533;&#65533;1&#65533;!Cw  &#65533;&#65533;1L&#402;&#65533;&#65533;&#65533;&#65533;C&#65533;&#65533;(3&&#857;6k&#12073;3'&#989;>{&#65533;	Q&#65533;M&#65533;A&#65533;&#65533;LZ&#1249;C&#65533;i&#65533;"&#65533;^2&#65533;&#65533;x&#65533;#H `:&#65533;&#65533;h&#65533;&#65533;J&#65533;D&#65533;&#65533;M&#65533;&#65533;v-&#1782;n&#65533;&#141;&#65533;6&#65533;&#737;t&#65533;&#65533;&#65533;[&#65533;&#65533;&#1220;	v&#65533;&#65533;	&#65533;%.f&#65533;&#65533;&#65533;&#464;#k&#65533;3&#65533;&#65533;	&#65533;J/#&#844;y&#65533;f&#65533;v&#65533;&#65533;&#65533;&#65533;y4&#65533;&#65533;Lx&#65533;&#65533;N&#65533;VK&#65533;}&#65533;&#65533;G&#369;&#626;&#65533;xV/&#65533;&#1982;&#65533;Z&#65533;&#65533;&#65533;A&#65533;&#65533;`&#65533;&#65533;CO&#65533;&#65533;S&#65533;&#65533;(&#65533;&#65533;E&#65533;&#65533;&#65533;i&#65533;k&#65533;^N&#19388;&#65533;4{&#65533;&#65533;&#65533;D&#65533;&#65533;S&#65533;,,/&#65533;&#65533;&#65533;&#65533;&#65533;&#65533;o&#65533;SA}GWLUtF&#65533;&#65533;W!&#65533;fV&#65533;&#65533;&#65533;n&#65533;a&#65533;&#65533;^&#65533;&#65533;q6&#65533;&#1280;N9&#65533;a&#65533;&#65533;h&#65533;S&#65533;a7Xa&#65533;&#65533;Q&#1922;&#65533;9&#65533;&#65533;&#65533;&#65533;x&#65533;e&#65533;&#65533;&#65533;c{?&#65533;&#65533;&#65533;&#65533;W&#65533;&#2000;q&#65533;Tp&#65533;&#65533;&#65533;O&#65533;&#65533;H&#65533;&#65533;A&#65533;X&#65533;y&#65533;FQh&&#65533;Y&#65533;Z&#65533;17&#65533;r&#65533;-&#65533;&#65533;SN&#65533;&#65533;&#1816;f&#65533;&#65533;s&#65533;XW&#65533;MVb6n&#65533;&#65533;x2&#65533;&#65533;cK&#65533;&#65533;&#65533;@&#65533;&#65533;t5-&#65533;&#65533;B &#65533;(&#65533;&#65533;14&#65533;j&#65533;&#65533;&#1045;
&#65533;x&#65533;l&#65533;&#65533;RY&#65533;&#65533;I&#65533;&#65533;&#65533;&#921;j&#65533;&#65533;&#65533;&#65533;C&#65533;V `&#65533;=$&#139;G_	&#65533;&#1549;9&#65533;&#65533;&#65533;&#65533;&#65533;Z&#65533;&#65533;&#65533;&#65533;>&#65533;&#65533;&#586;&#410;C&#65533;&#65533;Z&#65533;&#65533;&#65533;`V&#65533;&#65533;^&#65533;3f&&#65533;&#65533;&#65533;Kg&#65533;&#1201;&#65533;j&#65533;n5iu2	&#65533;&#65533;vu&#65533;&#65533;w&#65533;&#65533;&#65533;y&#65533;&#65533;&#65533;&#65533;j&#65533;&#65533;>=&#65533;/i&#65533;5&#65533;aT&#65533;&#65533;%&#1319;&#65533;i)&#65533;hmY&#65533;x&#65533;&#65533;&#43931;&#65533;&#65533;h&#65533;&#65533;&#65533;&#65533;u&#1569;T&#65533;VV&#65533;&#65533;&#904;&#65533;6&#65533;T,&#65533;sRz
&#65533;B&#65533;&#65533;1&#65533;&#65533;8&#65533;&&#65533;{&#65533;&#65533;K&#1333; d&#65533;l&#65533;:&#65533;&#65533;~&#65533;t\LN&#65533;\~&#65533;5&#65533;\&#65533;E&#65533;7&#65533;`N`&#65533;6&#65533;&#1045;1fY&#65533;l#&#65533;h&#65533;J&#65533;&#65533;&#65533;v&#65533;R/k&#65533;%&#65533;_&#65533;&#65533;&#65533;_&#65533;B&#65533;}Y&#65533;]&#65533;\&#65533;&#65533;&#65533;U&#65533;^&#1926;&#65533;&#65533;\3&#65533;t]j&#65533;&#65533;&S&#65533;az&#65533;&#65533;M6&#65533;&#65533;]&#65533;>T2&#65533;&#65533;f6&#65533;'&#65533;(G&#65533;;&#65533;v&#1995;&#65533;dwhb}&#65533;&#65533;a&#65533;&#65533;&#65533;*&#65533;3=L1G&#65533;&#65533;%#nbf^&#65533;Z&#65533;>dr_/o&#65533;t7&#14173;&#65533;`o&#65533;v0&#65533;8&#65533;&#65533;&#65533;n%&#65533;&#65533;&#745;&#65533;&#65533;{&#65533;&#65533;&#65533;&#65533;n>&#65533;&#65533;&#65533;&#65533;&#65533;I["&#65533;&#65533;XKcl<&#65533;;&#65533;&#65533;&#65533;&#65533;&#65533;K&#65533;&#65533;&#65533;&#65533;Xz&#65533;&#65533;&#65533;Hfm&#65533;}D>&#65533;&#65533;&#65533;|&#65533;&#65533;&#65533;&#65533;7&#65533;&#65533;&#65533;&#65533;Ags&#65533;&#514; &#65533;&#1647;q&#65533;&#65533;&#65533;&#65533;B&#65533;9&#65533;&#65533;N^}&#65533;H&#65533;:&#65533;2&#65533;&#65533;PL &#65533;&#65533;&#65533;Mh&#65533;&#65533;&#65533;&#65533;&#65533;G
bp&#65533;&#1318;#Rh&#65533;&#65533;&#65533;&#65533;/&#65533;&#65533;[r&#65533;&#65533;*&#65533;~&#65533;&"(&#65533;&#65533;&&#65533;&#65533;/&#65533;.,#&#376;&#65533;3&#65533;86[c&#65533;&#1688;&#65533;w&#1353;YM&#65533;H at&#65533;{m/++&#65533;&#65533;&XC&#65533;&#1808;&#65533;A#!&#65533;C1Ix[d&#65533;&#65533;-nQMNQs&#65533;&#244;b&#65533;&#65533;&#65533;r!&#65533;#&#65533;&#65533;o\X,&#65533;&#1394;=0b&#65533;a|&#65533;ID"NR!H&#65533;#^P8G>&#65533;&#65533;lVK&#65533;@z&#65533;&#65533;~&#65533;SNI&#65533;F"&#1229;:[&#65533;&#65533;^&#65533;&#65533;11&#65533;&#65533;T&#65533;2&#65533;I&#65533;J&#65533;&#25783;ld&#65533;(&#1969;b&#65533;&#65533;(W5F9&#65533;
&#65533;&#65533;JS&#65533;&#65533; &#1178;&#65533;D&5&#65533;&#65533;7#^&#65533;n&#65533;&#65533;c&#65533; &#65533;/&#65533;}&#37246;:&#65533;D&#65533;5La"e![&#65533;B&#65533;&#65533;Pg:&#65533;&#65533;C&#65533;E&#65533;&#65533;&#65533;X&#65533;'&#65533;&#65533;&#65533;j,&#65533;&#65533;~f&#65533;^&#65533;&#65533;f'E&#65533;&#65533;Uhy&#65533;&#65533;&#65533;:&#65533;&#65533;&#65533;v~q&#65533;&#65533;&#65533;[i&#65533;&#65533;L5IS&#65533;l&#65533;&&#65533;&#65533;5&#65533;&#65533;&#65533;&#65533;dI&#65533;&#65533;W&#65533;O&#65533;&#65533;)A	R&#65533;&#1319;B5&#65533;R&#65533;&#65533;*U&#65533;j&#1387;b5&#65533;N&#65533;ASS&#65533;U&#65533;&#65533;5&#65533;b&#65533;&#65533;W&#65533;&#65533;&#65533;&#65533;J&#65533;M]&#65533;S&#65533;&#65533;&#65533;fU)&#65533;&#65533;&#1045;Am&#1155;:AaL&#65533;&#65533;&#65533;&#65533;&#65533;,`kX&#65533;"&#65533;&#65533;&#65533;%,c&#65533;&#65533;&#65533;6v&#65533;&#65533;&#65533;ka+{&#65533;&#65533;`
&#65533;k	4&#65533;&#65533;tv&#65533;&#65533;&#65533;gI+&#65533;&#65533;r&#65533;&#65533;&#65533;5mjE&#65533;&#65533;&#49193;L&#65533;e+2Z&#65533;V&#65533;&#65533;&#65533;&#65533;l`{&#65533;&#1521;E1X&#65533;&#65533;&#65533;*&#65533;&#65533;&#65533;"7&#65533;&#65533;].s&#65533;&#65533;\&#65533;&#65533;b&#989;.u&#65533;&#65533;\	0&#65533;&#65533;&#65533;.&#65533;&#1187;-&#65533;TX&#65533;&#65533;kYr&#210;&#65533;7&#65533;&#65533;]&#65533;z&#65533;&#65533;&#65533;&#65533;&#65533;7&#65533;&#65533;z&#65533;+]&#65533;&#65533;7&#65533;&#65533;&#65533;+E&#65533;k&#65533;>&#65533;7&#65533;&#65533;=&#65533;&#65533;&#65533;u&#65533;&#65533;&#65533;P&#65533;
0&#65533;&#65533;&#65533;&#65533;Cx&#1465;&#65533;~+&#65533;\&#65533;"&#65533;=/K6&#65533;&#65533;&#65533;K&#65533;9&#65533;]&#65533;,	q&#65533;&#65533;&#65533;p&#65533;[&#65533;&#65533;x&#65533;&#65533;&#65533;Dh&#65533;\&#65533;5&#65533;Vn\1\&#65533;&#65533;&#65533;&#65533;T+f&#65533;&#65533;&#65533;[@&#65533;&#65533;&#65533;.^r&#65533;&#65533;&#65533;&#65533;Sx&#65533;RF&#65533;&#65533;k&#65533;&#65533;'&#65533;x&#65533;&#65533;p&#65533;&#65533;&#65533;&&#65533;&#65533;&#65533;&#65533;&#65533;0&#65533;m&#65533;c&#65533;&#65533;&#65533;g&#65533;&#65533;q&#364;`?}&#65533;&#65533;&#65533;&#65533;&#65533; &#65533;;&#65533;&#65533;&#65533;&#65533;2&#65533;&#65533;|&#65533;&#65533;&#65533;C&#65533;0&#65533;&#65533;&#65533;^&#65533;&#65533;K&#65533;T&#65533;&#65533;&#65533;&#65533;GCZ&#65533;U&#65533;4&#65533;&#65533;&#65533;Y@WD&#65533;&#65533;D.&#65533;&#65533;N&#65533;&#65533;$>r&#65533;h&#65533;|&#1126;&#65533;^5&#65533;[&#65533;&#65533;W&#65533;:&#1458;&#65533;&#65533;&#65533;&#65533;8&#65533;|R+&#1530;&#949;jt&#65533;&#65533;&#65533;i&#65533;"&#65533;&#65533;mM&#65533;&#65533;c{x&#65533;&#65533;&#65533;&#65533;&#65533;&#65533;g&#65533;xpma&#65533; &#65533;-h&#65533;i_&#65533;&#65533;&#65533;&#65533;6&#65533;{&#65533;:"f&#65533;M&#65533;&#65533;P&#65533;:&#65533;&#65533;1Zt9E&#65533;$&#65533;&#65533;&#&#65533;&#65533;(~#a&#65533;&#65533;&#65533;&#65533;&#360;&#65533;;'iE&#65533;&#65533;&#65533;l&#65533;;&#65533; 8&#65533;&#65533;&#65533;&#65533;yF4&#65533;o&#65533;N&#65533;&#65533;&#65533;66&#65533;&#65533;&#65533;,\"5&#65533;S}CW&#65533;&#65533;&#480;&#153;&#65533;&#65533;(5&#767;.p&#65533;&#65533;&#65533;*&#65533;&#65533;R&#65533;&#65533;g*&#65533;&#65533;&#580;y&#65533;g&#65533;&#65533;"~;M?R&#65533;z20&#65533;lG%&#65533;!&#65533;&#65533;j&#65533;&#556;&#65533;2+O&#65533;&#599;&#65533;&#65533;P;&#65533;&#65533;&#65533;&#65533;S&#65533; "2&#65533;BLd&#65533;&#65533;&#65533;H&#65533;B4&#65533;&#65533;A|&#65533;&#65533;1&#65533;|&#65533;w&#65533;&#65533;C&#65533;&#65533;&#65533;Z&#65533;zPo:&#1881;nwl7k5&#65533;d&#65533;#+&#65533;pF&#65533;^|&#65533;E&#65533;&#65533;Nu&#65533;k4&#65533;j&#65533;&#65533;&#65533;&#65533;s&#65533;&#65533;&#65533;E9&#65533;&#65533;&#65533;I&#65533;&#65533;&#65533;&#65533;&#65533;"[&#65533;&#65533;&#65533;&#65533;&#65533;&#65533;&#65533;G&#65533;%&#65533;&#65533;:&#65533;&#65533;D&#65533;~&#65533;k$'&#65533;Ir&#65533;&#65533;[&#476;&#65533;&#65533;&#65533;q&#65533;&#65533;&#65533;R&#65533;&#65533;&&#65533;4&#65533;{&#65533;&#65533;&#65533;&#65533;&#65533;&#65533;&#65533;&#682;&#65533;&#65533;&#65533;o&#65533;B&#65533;&#65533;&#65533;o&#65533;&#65533;&#65533;7&#65533;-&#65533;7&#479;/p&#65533;&#65533;Y&#65533;PU~{&#65533;.&#65533;&#65533;&#65533;?&#65533;&#65533;&#65533;&#65533;/&#65533;&#1271;e&#65533;&#65533;&#65533;&#65533;&#65533;&#65533;&#65533;&#65533;&#65533;&#65533;&#65533;Q&#65533;7&#65533;&#65533;&#65533;&#65533;&#65533;&#2002;v'~&#65533;pi&#65533;&#65533;&#65533;R&#1825;_&#65533;!&#65533;&#65533;	\&#1965;&#65533;&#65533;B&#65533;L&#65533;)&#65533;]&#65533;-&#65533;&#65533;[5Q]&#65533;&#65533;	&#65533;&#65533;&#65533;&#65533;&#65533;L&#65533;uNa&#65533;&#65533;	&#65533;&#65533;&&#65533;&#65533;QKnl^&#65533;&#65533;`&#65533;p&#65533;,Q&#65533; sD&#65533;F&#65533;&#65533;&#65533;-"&#65533;_&#65533;@&#65533;&#65533;&#65533;&#65533;&#65533;&#65533;Q%&#65533;&#65533;\@&#65533;&#65533;|&#65533;&#65533;}&#65533;&#65533;&#65533;mx&#613;_R!_u`&#65533;&#65533;&#65533;&#65533;1_r`&#65533;a&#65533;*T,u&#65533;&#65533;a&#65533;-&#65533;&#65533;&#1801;&#65533;&#1717;&#65533;7&#65533;&#65533;X &#65533;)&#65533;Z&#65533;&#65533;&#65533;&#65533;&#65533;&#65533;S&#65533;M&#65533;&#65533;!Q&L&#65533;`
sQ&#65533;R|D`qa[&#65533;&#65533;&#65533;&#65533;X	@&#65533;&#65533;mX&#65533; &#65533;!&N!G$&#65533;&#896;&#65533;&#65533;S&#65533;&#65533;&#65533;&#65533;&#65533;&#65533;LG&#65533;e&#65533; I&#65533;&#65533;u &#65533;e_&#65533;a&#616;EQ&#65533;&#65533;`AUa&&#65533;&#65533;&#65533;&#65533;&#891;&#65533;&#65533;T&#65533;&#65533;M] 6&#65533;&#722;&#65533;&#65533;D&#65533;P<1&#65533;==&#65533;&#65533;1b&#65533;&#65533;.[F&#65533;&#65533;&#65533;!&#65533;&#65533;&#65533;n&#65533;bj"&#65533;&#65533;E9&#65533;E}&#65533;F&#65533;&#65533;D&#65533;&#65533; 	a&#65533;+iT&#65533;&#65533;FB&#65533;&#65533;&#65533;&#65533;&#65533;&#65533;&#65533;&#65533;&#65533;	\&#65533;8&#65533;bAB&#65533;&#65533;4&#65533;&#65533;&#65533;Q&#65533;&#65533;\O&#65533;'
	<&#65533;^3m]&#381;"&#65533;N5&#65533; $&#65533;Y&#65533;y&#65533; ]&#65533;&#65533;&#65533;8dJ&#65533;&#65533;&#65533;&#65533;D&#65533;&#65533;-\&#65533;&#65533;`&#65533;&#65533;&#65533;;&#65533;&#65533;L&#65533; &#495;&#65533;"&#667;>Y&#65533;&#65533;i&#65533;&#65533;&#65533;&#65533;.&#65533;&#65533;A&#65533;cS&#65533;^0&&#65533;&#65533;&#65533;:&#65533;&#65533;}&#65533;^&#65533;&#65533;&#65533;=&#65533;&#65533;&#65533;A&#65533;&#65533; -&#1374;5!LN&#65533;&#1869;|&#65533;&#65533;8%S&#65533;&#65533;i
&#65533;&#65533;T+-M&#65533;&#65533;W^&#65533;a&#65533;&&#65533;Q\&#1448;&#65533;O&#65533;>F&#1084;&#65533;&#65533;E&#65533;&#65533;|E8&#65533;&#65533;&#65533;&#65533;c&#65533;&#65533;ba&#65533;&#65533;,=&#65533;A&#1038;&#65533;Y&#65533;&#65533;&#65533;_&#65533;&#65533;e!&#933;5n\Y:&#65533;\!&#65533;&#65533;R&#65533;&#65533;%Bf[F&#65533;P&#303;&#312;&#65533;&#65533;&#65533;&#65533;&#65533;E&#65533;&#241;&#65533;&#65533;&#65533;dEj&#65533;N&#65533;&#65533;~e
%-fp&#65533;&#11292;Z&#65533;&#65533;s&#166;Q!s&#65533;SC&#65533;@$=R&#65533;&#65533;&#65533;\&#65533;w>$&#65533;&#65533;&#65533;&#65533;Yr&#65533;i&#65533;e&#65533;V&#65533;7&#65533;P&#65533;&#65533;[&#65533;&#65533;k&#65533;E\F&#376;&#65533;&#65533;En&#65533;v&#65533;&#65533;o&\NQI5]_g&#65533;[&#65533;fq&#65533;&#65533;a&#65533;K&#65533;&#65533; &#641;"&#65533;&#65533;D&#65533;|B'B"DW*#a]&#65533;=&#65533;M&#65533;&#65533;x&#65533;R(&#65533;&#65533;X&#65533;&&#65533;Q$G&#65533;&#65533;p&#65533;&#65533;IN(}R&#65533;a9&&#65533;&#65533;DnG_&#65533;&#65533;&#65533;&#65533;&#65533;1!&#65533;*V&#26369;&#65533;?re7&#65533;s&#65533;&#65533;s&#65533;(tb&#65533;&#65533;&#65533;&#65533;&#65533;&#65533;&#65533;&#65533;^fJ&#65533;&#65533;4&#65533;&#65533;&#65533;Bv&#65533;&#65533;&#65533;&#65533;Y&#65533;'&#4375;&#65533;&#65533;&#65533;&#65533;H&#65533;&#65533;&#65533;&#65533;s&#65533;&#65533;Ojf3&#65533;_#A&#65533;&#749;&#65533;&#65533;&#65533;;A`&#65533;6T&#1485;g&#65533;&#65533;!&#65533;&#65533;cq&#65533;&#65533;G&#65533;&#65533;&#65533;&#65533;@&#65533;c&#65533;&#65533;6%&#65533;n&#65533;~h&#65533;&#65533;oF`!&#65533;%c&#65533;"&#65533;&#65533;&#65533;&#65533;f&#65533;&#65533;&#65533;W&#65533;&#65533;&#65533;&#65533;&#65533;&#65533;F&#65533;J&#65533;N`&#65533;T&#65533;&#65533;m&#65533;m"&#1920;f&#65533;UJ&#65533;&#65533;&#65533;&#65533;)a&#65533;b	y&#65533;GB&#65533;W&#65533;&#65533;I&#65533;,%&#65533;Rh&#65533;B&#65533;&#65533;DD&#65533;Z*!}&#65533;&#65533; y&#65533;&#65533;e&#65533;&#65533;&#65533;&#65533;*&#1977;&#1733;&#65533;-'d&#65533;&#65533;j&#65533;n&#65533;'&#65533;&#65533;&#65533;&#65533;n&#65533;p*T&#65533;j)&#65533;_&#65533;J&#65533;F)&#65533;&#65533;&#65533;pS&#308;&#65533;&&#65533;Yz&#65533;a&#65533;l&#65533;&#65533;&#65533;T&#65533;&#65533;&#65533;&#65533;hD&#65533;&#65533;&#65533;A_f&#65533;&#65533;j&#65533;I&#65533;.&#65533;&#860;&#65533;y^[&#65533;&#65533;&#65533;I4h&#65533;[&#65533;&#65533;&#65533;V&#65533;gt&#65533;,&#65533;D&#65533;S&#65533;g&#1553;&#65533;&#65533;&#65533;+E&#1214;&#65533;&#65533;&#65533;P&#1432;	&#65533;h&#65533;,&&#65533; &#1875;&#65533;&#550;\&#228;R&#65533;$&#65533;&#65533;&#65533;&#65533;&#65533;ao&#65533;&NQ&#65533;&#65533;<&#65533;&#65533;1&#65533;j,&#65533;&#65533;i8m&#65533;x&#65533;Z&#65533;&#65533;&#65533;m&#65533;&#65533;N,D^>-&#65533;&#65533;&#65533;&#65533;&#65533;&#65533;&#65533;&#65533;  n+y&#65533;P&#65533;kar,&#65533;J&#65533;&#65533;JU&#65533;@
&#65533;&#1498;_]R&#65533;&#65533;S&#65533;]*~&#65533;&#65533;"&#65533;&#65533;F&#65533;m&#65533;&#65533;5&#65533;&#65533;_~*&#65533;f&#65533;&#65533;&#65533;&#696;&#65533;&#65533;P&#65533;x&#65533;&&#65533;&#65533;&#65533;&#65533;&#65533;O &#65533;&#65533;&#65533;&#65533;&#65533;R2&#1159;&#65533;%&#65533;&#65533;&#65533;&#65533;&#65533;&#65533;+&#1798;&#65533;&#65533;&#65533;&#1661;Un&#65533;&#65533;#E&#65533;n&#65533;&#65533;&#65533;m&#65533;&#65533;&#65533;Te,a&#65533;C.\&#65533;_DO5&#65533;&#65533;rel&#65533;*!E( &#65533;&#65533;lm&#65533;XQ&#65533;~&#65533;&#65533;%A\NhJ&#65533;&#65533;&#65533;&#65533;i&#326;o;&#65533;&#65533;&#65533;b&#65533;&#65533;&#923;P^&#65533;&#65533;&#65533;&#65533;P&#65533;&#65533;&#65533;`&#65533;&#65533;&#65533;&#65533;&#65533;&#65533;Q&#65533;&#65533;M
!&#65533;Z&#65533;&#65533;.&#1799;`&#65533;&#65533;!&#65533;&#65533;g&#65533;&#65533;T&#65533;R&#65533;&#65533;^m&#65533;9&#65533;&#65533;&#65533;&#65533;&#65533;&#65533;&#65533;&#65533;xrh&#65533;&#65533;#&#65533;^&#65533;j&#65533;2&#65533;&#65533;8&#65533;&#65533;fJ&#65533;&#65533;&#65533; &#65533;p&#65533;&#65533;&#65533;LR&#65533;&#65533;.&#65533;&#65533;.k\	&#65533;.&#65533;&#65533;&#65533;BQ&#65533;&#65533;]&#65533;&	&#65533;QU~&#65533;,&#65533;&#65533;P`&#65533;&#714;&#65533;X-?&#65533;&#65533;&#65533;&#65533;Y/&#65533;&#65533;o&#65533;&#65533;&#65533;&#65533;LM
}(&#65533;u&#65533;.G&#65533;E&#65533;&#65533;&#65533;4T&#65533;&#65533; &#870;&#65533;&#65533;&#45060;&#65533; &#65533;&#65533;&#65533;&#65533;l&#65533;&#65533;!+&#65533;&#65533;&#65533;%:*Oq&#65533;&#65533;*&#65533;&#65533; )&#65533;!/&#65533;ug&#65533;&#1439;&#65533; L
&#65533;&#65533;`l`&#65533;&#65533;@&#65533;@P2%&#65533;@&#65533;&#65533;	l&#65533;&#65533;&#65533;&#1554;&#65533;&#689;&#65533;&#65533;&#65533;&#65533;co&#65533;&#1156;*&#65533;&#65533;&#65533;@&#65533;h
&#65533;&#65533;"2&#65533;&#65533;2	H&#65533; T&#65533;.&#65533;r&#1280;$&#65533;T&#65533;&#49802;&#1954;&#65533;&#65533;&#65533;")&#65533;00&#65533;C3&#65533;R5&#2033;@`&#65533;M<:&#65533;&#65533;&#65533;ZT$&#65533;*&#65533;&#65533; /&#65533;@&#65533;&#65533;9&#65533;s%&#1472;&#65533;&#65533;k&#65533;I&#65533;R&#65533;&#65533;1&#65533;&#65533;&#65533;\p&#63889;+/&#65533;&#65533;r&#65533;&#65533;j4&#65533;$I&#65533;$Wr9&#65533;rB&#65533;&#65533;&#65533;#&#65533;&#65533;&#65533;&#65533;y&#65533;&#65533;R&#65533;K&#65533;Ih3Sq&#65533;&#65533;&#65533;&#65533;B&#65533;	&#65533;"&#65533;&#65533;R~&/&#65533;"p&#1868;&#65533;&#65533; B&#65533;3%+&#65533;K&#65533;B&#65533;&#65533;&#65533;@&#1968;&#65533;`&#65533;nE&#65533;&#65533;(&#65533;&#65533;&#514;&#65533;&#65533;D&#65533;L&#65533;o&#65533;&#65533;,&#65533;Q&#65533;&#65533;&#65533;@&#65533;&#65533;&#65533;&#65533;&#65533;&#65533;K3tKS&#65533;L;&#65533;&#65533;pY&#65533;q8&#65533;&#65533;&#65533;&#65533;&#65533;&#65533;F3s&#65533;&#65533;L&#65533;&#65533;|&#65533;&#65533;<l&#65533;&#65533;l&#65533;Zl7&#65533;&#65533;&#65533;^&#896;l@HuL&#65533;&#65533;L&#65533;5%g&#65533;&#1944;&#65533;\F&#65533;&&#65533;&#65533;&#65533;&#65533;&#65533;&#65533;&#65533;VJ&#65533;4&#65533;1&#65533;L9&#65533;\p&#1183;F&#65533;T&#65533;&#65533;q&#65533;&#65533;$&#65533;&#65533;8&#65533;L&#65533;&#65533;^&#2037;%&#65533;&#65533;&#65533;(h$&#65533;`/&#345;&#65533;&#65533;@&#65533;&#65533;,k&#65533;vk&#65533;&#65533;k&#65533;vl&#65533;R*"@&#65533;&#65533;n&#65533;v&#65533;]&#65533;&#65533;T&#65533;59wK&#192;&#65533;GA&#65533;&#65533;&#65533;`&#65533;t&#65533;&#65533;pO(&#65533;Z&#65533;Uu[&#65533;ucwvkwX&#65533;&#65533;]7h{6hW&#65533;&#65533;@[&#65533;&#65533;**2&#65533;&#65533;&#65533;V&#65533;&#65533;wE&#65533;&#65533;{&#65533;w|&#65533;&#65533;|&#65533;w}&#65533;&#65533;}&#65533;w~&#65533;&#65533;~&#65533;w&#65533;~&#213;
L&#65533;gWuh&#65533;wh&#65533;@l]V17&#65533;&#1585;&#65533;V&#65533;&#65533;}Z&#65533;[&#65533;&#65533;C&#65533;&#65533;ps&#65533;&#65533;&#65533;s&#65533; &#65533;&#65533;y&#65533;@&#65533;&#65533;&#65533;&#65533;&#65533;A&#1632;&#65533;8&#65533;&#65533;&#65533;8&#65533;&#65533;x&#65533;&#65533;&#65533;&#65533;&#65533;8&#65533;&#65533;x&#65533;&#65533;&#65533;&#65533;&#48652;&#65533;8&#65533;&#65533;&#65533;&#65533;Q&#65533;	x7:S&#65533;q#t&#65533;x
dV&#65533;&#65533;&#65533;&#65533;&#65533;&#525;d(&#65533;&#65533;&#65533;&#65533;&#65533;Yy&#65533;c&#65533;&#65533;&#65533;(Px8&#65533;&#65533;wv^S&#65533;hZ&#65533;&#65533;"&#65533;&#65533;V&#65533;T&#65533;&#65533;&#65533;&#65533;&#65533;y&#65533;3Y&#65533;M5L&#2037;	&#35969;&#65533;9&#65533;@&#65533;[&#65533;&#65533;&#65533;&&#40212;&#65533;&#65533;&#65533;&#65533;9&#65533;+z&#65533;U&#65533;
&#65533;t&#65533;&#65533;&#65533;:&#65533; K&#65533;w%&#65533; \&#65533;&#65533;&#65533;$&#65533;&#65533;&#65533;z&#14467;z&#65533;&#65533;z&#65533;s&#65533;&#65533;/&#65533;g&#65533; &#65533;B&#65533;@Mwh3t zY *&#65533;&#65533;&#25949;a&#65533;&#65533;&#65533;z&#65533;&#65533;&#65533;&#65533; L&#65533;:_&#65533;&#65533;&#65533;%G&#65533;T&#65533;&#65533;&#65533;ce&#65533;&#65533;i#&#65533;&#65533;29&#65533;q&#65533;JlX&#65533;a&#65533;&#65533;&#65533;&#65533;&#65533;&#65533;e{Bl&#65533;&#65533;&#65533;&#1589;s&#65533;&#65533;{&#65533;2&#65533;&#65533;y&#65533;&#65533;&#65533;k&#65533;&#65533;w{&#65533;&#65533;&#65533;&#65533;&#65533;;&#65533;&#65533;&#65533;&#65533;&#65533;;&#65533;&#1531;2&#65533;&#65533;&#65533;5&#65533;&#65533;9_S&#65533;&#65533;&#65533;uP&#65533;r&#1530;&#65533;&#65533;o&#65533;`&#65533;\&#65533;5S	+&#65533;&#65533;&#65533;3<+C&#65533;&#65533;7<&#65533;0L&#65533;?&#65533;&#65533;K&#65533;&#65533;?<&#65533;/|&#65533;o|&#387;&#65533;&#467;&#65533;&#65533;L&#65533;&#407;<&#671;&#65533;&#559;|&#65533;G<&#65533;&#65533;<&#65533;L&#65533;&#65533;#xK&#65533;r&#65533;?z%&#65533;&#65533;D&#65533;
=&#65533;&#65533;&#65533;&#65533;&#65533;&#65533;&#65533;&#65533;&#65533;O&#65533;&#65533;&#65533;=&#1159;m&#65533;+&#65533;&#65533;&#65533;\&#65533;}&#65533;B}&#65533;&u&#885; D]o&#65533;&#65533;&#65533;@T&#65533;T&#65533;&#65533;j&#65533;&#65533;#6w]9&#65533;=[o&#65533;&#65533;C&#65533;&#65533;&#65533;	&#65533;&#65533;&#1739;&#65533;		U&#65533;&#65533;}&#65533;&#65533;}&#65533; &#65533;A &#65533;@&#65533;&#65533;&#65533;&#65533;[&#65533;rf3U&#35633;&#65533;qIj&#65533;==&#65533;O&#65533;&#65533;;~&#65533;7&#65533;&#65533;=&#65533;S~&#65533;&#65533;&#65533;&#65533;&#1515;7&#65533;s&#65533;&#65533;&#65533;J8D&#65533;&#65533;&#65533;&&#65533;&#65533;M&#65533;&#65533;&#65533;&#65533;&#65533;&#65533;&#1907;>&#65533;~&#1339;~&#65533;&#65533;=&#65533;&#65533;}&#65533;(7&#65533;&#65533;&#65533;&#65533;<&#65533;s&#65533;
&#65533;s&#65533;Ps=j&#2029;&#65533;&#65533;G_~&#65533;[~&#65533;K&#65533;&#65533;/&#65533;&#65533;G&#65533;&#65533;C?&#65533;G=_&#65533;&#65533;&#65533;7&#65533;&#65533;&#65533;&#65533;&#65533;&#65533;&#65533;k&#65533;zB&#65533;I!&#65533;&#1048;&#65533;&#65533;~&#65533;#}&#65533;&#65533;&#65533;&#65533;&#65533;&#65533;&#65533;&#65533;>&#65533;&#766;&#65533;_&#65533;](&#65533;	&#65533;@&#65533;9&#65533;&#65533;<@&#65533;8&#65533;&#65533;B"b&#65533;p"OCr=4&#65533;&#65533;&#65533;  &#65533;P&#65533;&#65533;&#65533;!/@n&#65533;&#65533;'M&#65533;,yr&#65533;J&#65533;*[&#65533;D&#65533;&#65533;eL&#65533;3k&#65533;t&#65533;&#65533;f&#926;&#65533;<k&#65533;
'&#1117;-m&#65533;L&#65533;&#65533;E
U&#1288;&#65533;"FU&#65533;W&#65533;Z&#65533;&#65533;&#65533;*"&#65533;&#65533;&#65533;	/;N&#65533;&#65533;1"E&#65533;&#65533;&#65533;&#65533;!dR&#65533;0&#65533;&#65533;&#65533;&#65533;s/&#1214;xa&#65533;&#65533;w&#65533;&#65533;&#128;oN&#65533;X&#65533;&#65533;&#65533;xK:]H&#65533;V&#65533;X+W&#65533;Qb&#65533;&#65533;&#65533;B&#65533;]&#65533;GbG&#65533;k&#65533;L|&#65533;&#65533;&#65533;\A;&#65533;kw&#65533;_&#65533;Em&#65533;}&#65533;&#65533;Q&#1978;}/&#65533;&#65533;&#65533;&#65533;N&#65533;&#65533;Qu&#65533;&#65533;&#26105;&#65533;&#65533;1c &#65533;&#65533;&#65533;-{Vu&#65533;0&#65533;}&#65533;&#65533;&#65533;m&#65533;cA\W&#65533;X)&#65533;&#65533;vm&#65533;,\>a&#65533;&#65533;&#48071;&#65533;>&#65533;&#65533;&#65533;&#65533;&#65533;0&#65533;2&#65533;&#65533;&#65533;&#65533;J +,&#65533;DJ&#65533;4&#65533;#"&#65533;&&#65533;&#65533;4E&#65533;
&#617;&#65533;&#65533;)&#65533;&#65533;&#1600;&#65533;&#65533;&#65533;&#65533;D&#65533;Q&#65533;&#65533;Z&#65533;&#65533;3&#65533;vP!&#65533;&#35330;.:&#65533;k&#65533;D3&#65533;5&#65533;&#1338;(&#65533;&#65533;J&#65533;&#572;&#65533;60n&#339;&#65533;3&#65533;&#65533;x&#65533;I&#65533;&#65533;&#65533;n&#65533;+K"&#65533;&#65533;&#65533;&#65533;&#65533;/&#65533;&#65533;?&#65533;c2&#65533;&#65533;N&#65533;&#65533;&#65533;&#1226;9&#65533;r &#65533;&#65533;	&#65533;&#65533;&#644;F&#65533;&#65533;-&#65533;*&#65533;&#65533;"!&#65533;&#65533;b&#65533;&#65533;$C- Q&#65533;8h&#65533;&#65533;
j&#65533;QEAKQJ-&#65533;4Q2&#65533;&#65533;&#65533;QdO&#65533;QO&#65533;=&#2014;t&#65533;L0af&#65533;&#65533;&#65533; a&#65533;\P&&#65533;&#65533;&#65533;3-0.&#65533;H#=:r,&#65533;&#65533;&#65533;:cA&#65533;g&#65533;A&#65533;dcC&#65533;&#65533;&#65533;&#65533;&#65533;&#1312;&#65533;&#65533;4&#65533;&#65533;n&#65533;=&#65533;1Y|oY&#65533;&#65533;Z&#65533;&#65533;&#65533;f &#65533;&#65533;&#65533;&#65533;H(!&#65533;L&#65533;&#947;e&#65533;&#65533;&#65533;&#65533;"O&#65533;3&#65533;&#65533;$TC&#65533;&#65533;&#65533;&#65533;B&#65533;t&#65533;$K&#65533;a&#65533;*&#65533;&#65533;RizRc&#65533;9&#65533;&#65533;&#65533;A&#65533;X&#65533;I&#65533;&#65533;Q>Y&#65533;MR&#65533;)&#65533;&#65533;E&#65533;|K&#65533;uN&#958;&#65533;&#1376;&7&#65533;;&#65533;&#65533;N&#65533;aM3O&#65533;&#65533;&#65533;&#65533;&#65533;&#65533;<&#65533;&#65533;&#65533;7t&#65533;&#39515;v&#65533;&#65533;&#65533;&#65533;zg&#65533;&#65533;&#65533;&#65533;&#65533;&#65533;&#65533;Z&#65533;&#65533;&#65533;&#65533;&#65533;>&#65533;&#65533;&#65533;=C&#65533;&#65533;h&#27450;\!=Nk&#65533;V &#65533;f&#65533;&#65533;082Z&#65533;&#65533;&#65533;z&#65533;&#65533;v&#65533;T&#65533;&#65533;e&#65533;O&#65533;q&#65533;)&#65533;&#65533;&#65533;&#65533;1&#65533;\&#65533;&#65533;9&#65533;&#65533;s&#807;v&#65533;tE&#65533;)&#65533;O&#65533;
&#65533; nk- $,&#65533;&#65533;&#65533;&#65533;&#65533; &#65533;&#65533;&#65533;o?&#65533;&#65533;&#65533;y&#65533;w&#65533;}^&#65533;&#65533;/&#65533;&#65533;&#65533;>&#65533;&#65533;DM&#65533;&#65533;&#65533;&#65533;&#65533;&#65533;v&#65533;&#65533;X&#65533;b&#65533;&#65533;&#65533;&#65533;N&#65533;&#65533;&#1751;&#65533;&#65533;&#65533;&#65533;/&#65533;&#65533;&#65533;&#65533;G_}&#65533;&#65533;_&#65533;&#65533;&#65533;&#65533;_&#65533;&#65533;&#38399;&#65533;&#65533;&#65533;t&#65533;&#65533;O}&#65533;&#65533;(&#65533;&#65533;`&#65533;&#65533;603&#65533;&#65533;&#65533;<&#65533;s &#65533;B&#65533;N&#65533;~&#65533;&#65533;-&#65533;A&#65533;&#65533;"&#65533;K&#65533;&#65533;&#65533;&#65533;@&#65533;&#65533;|&#65533;'
&#65533;`;H&#65533;J &#65533;&#29254;&#65533;5&#65533;&#65533;k&#65533;?&#58375;=&#65533;&#65533;&#65533;D!&#65533;0$!!&#65533;&#65533;gC&#65533;,u+`k&#65533;$,"&#65533;&&#65533;YjH:-j&#65533;&#65533;&#65533;"&#65533;X&#65533;/n1&#65533;`4#&#65533;8F5&#65533;&#65533;m\c&#65533;&#65533;F7&#65533;&#1095;&#65533;&#65533;&#65533;cM8&#65533;&#65533;&#65533;&#65533;o&#65533;&#65533;[O &#65533;+&#65533;&#65533;&#65533;4&#65533;!&#65533;HE.&#65533;&#65533;3&#65533;&#65533;&#65533;&#65533;:&#65533;&#65533;&#65533;GC&#65533;p&#65533;LbR&#65533;&#65533;&#65533;&#65533;'7JO&#65533;&#65533;&#65533;4e)QIJU&#65533;r&#65533;&#65533;d&#65533;+]&#65533;V&#65533;&#65533;&#65533;%&e&#65533;&#653;&#65533;B}&#65533;[W&#65533;I9h&#65533;`(&#65533;1&#65533;&#65533;Lc*&#65533;&#65533;tf3&#65533;&#65533;Li>s&#65533;&#1124;&#65533;5&#65533;&#65533;&#65533;jn&#65533;&#65533;&#1318;1&#65533;y&#65533;a
3&#65533;&#65533;4'8&#65533;9&#65533;q&#65533;s# &#65533;&#65533;x&#65533;&#65533;=&#65533;B&#65533;&&#65533;	&#65533;|&#65533;&#65533;&#65533;&#1319;?&#65533;&#65533;O&#65533;&#65533;&#65533; 5&#65533;@ZP&#65533;.T&#65533;M&#65533;C
&#65533;|&#65533;&#65533;&#65533;]&#65533;E+&#65533;&#65533;tf&#65533;&#65533;&#65533;&#65533;&#65533;&#65533;&#65533;&#65533;&#65533;s&#65533;&#65533;$iIQJR&#65533;&#65533;&#65533;&#65533;&#65533;,i7&#65533;&#65533;&#65533;Nv&#1243;5&#65533;&#65533;7qj&#1244;&#65533;T&#65533;&#65533;&#65533;&#65533;:q)S&#65533;
5&#65533;&#65533;&#65533;&#65533;Xh&#65533;l-cX&#65533;S&#65533;&#65533;T&#65533;>uT&#65533;&#65533;U&#65533;&#65533;U&#65533;&#65533;!&#65533;\&#65533;&#65533;W&#65533;jU&#65533;&#65533;ut&#65533;&#65533;Y&#65533;jV&#65533;&#65533;&#65533;t`k[&#65533;&#1526;&#65533;a&#65533;tP&#65533;&#65533;zW&#65533;&#65533;&#65533;&#65533;b&#65533;_&#65533; &#65533;&#65533;&#65533;&#65533;u@&#65533;a&#65533; &#65533;:$v&#65533;&#65533;e&#65533;cY9H6&#65533;HE&#65533;1;&#65533;&#278;t&#65533;`&#556;1;&#65533;Y&#65533;r&#65533;&#65533;&#65533;&#65533;*&#65533;&#65533;?&#65533;#r &#65533;kak&#1554;A&#65533;&#65533;&#65533;mmq&#65533;&#65533;&#65533;&#65533;&#1462;&#65533;&#65533;&#65533;mu&#65533;&#65533;&#65533;&#65533;&#65533;&#65533;&#65533;&#65533;q&#65533;&#65533;&#65533;&#65533;&#65533;&#65533;u&#65533;r&#65533;&#65533;[&#65533;J&#65533;&#65533;cx-X&#65533;*&#1392;&#65533;&#65533;&#65533;t8&#65533;&#65533;&#65533;V&#65533;&#897;&#65533;-o&#65533;0&#65533;5&#65533;W&#65533;hP&#65533;:X5&#65533;d&#65533;P&#65533;>:,&#65533;u'&#65533;&#65533;U.r&#65533;&#65533;&#65533;&#65533;Fw&#65533; &#65533;p&#65533;`&#65533;.8&#65533;&#65533;&#65533;&#65533;n&#65533;&#65533;&#65533;&#65533;&#65533;&#65533;&#1285;&#65533;p%<`&#65533;>7&#65533;&#65533;&#65533;pp;Z&#1350;G&#65533;&#65533;&#65533;&#65533;&#65533;&#65533;{a&#65533;V&#65533;&#65533;*v0&#65533;&#65533;[&#65533;&#65533;X&#65533;v&#65533;&#65533;-<]&#63032;fq&#65533;1&#65533;&#65533;&#65533;&#65533;H&#65533;H@  !&#65533;  ,&#65533; &#65533; &#65533; &#65533; H&#65533;&#65533;&#65533;&#65533;*Tx&#65533;&#65533;<!&#65533;&#65533;&#65533;E&#65533;&#65533; &#65533;!&#65533;&#65533;cC&#65533;i(&#65533;H&#65533;(K&#65533;Qfe&#726;&#65533;&#65533;&#65533;|&#40100;&#852;$G~&#65533;&#37987;&#395;&#65533;T&#65533;&#65533;&#65533;&#5957;H&#65533;*]&#692;)S&#65533;'b&#65533;8&#1188;&#792;(e&#65533;&#65533;:&#65533;&#65533;&#1428;2_b]&#65533;5&#65533;J&#65533;WW&#65533;Ak&#65533;&#65533;&#65533;&#65533;di&#65533;&#65533;&#65533;&#65533;lW&#65533;c&#65533;j5&#65533;&#65533;c&#416;:L&#65533;p&#65533;&#65533;q&#1621;&#65533;&#1659;V#&#65533;%&#65533;&#65533;&#22012;&#65533;-&#65533;&#65533;l&#65533;&#65533;Z&#65533;k&#65533;&#697;&#65533;&#65533;h&#65533;s&#65533;v~I-&#65533;&#1186;;o&#65533;,Rt[&#65533;3o&#65533;&#65533;r&#65533;E&#65533;&#65533;|G&#65533;&#637;lg&#65533;&#65533;&#65533;6&#65533;&#65533;&#65533;d&#894;&#65533;Nn&#65533;&#65533;o&#65533;W&#1502;;&#65533;&#65533;&#1725;G&#65533;&#1746;{&#65533;&#65533;Z&#65533;&#65533;&#65533;&#65533;&#65533;vl&#65533;&#65533;:&#65533;|&#65533;&#65533;&#65533;&#65533;&#65533;>&#787;&#65533;M05&#65533; \ &#65533;&#65533;&#1857;&#1765;'&#65533;&#65533;&#65533;i&#65533;&#65533;v&#65533;-&#65533;w&#65533;%&#65533;w6&#65533; z&#65533;e&#65533;^Z&#65533;&#65533;&#65533;Jx&#65533; &#65533;&#65533;G&#65533;&#65533;'&#65533;t&#65533;&#65533;&#65533;Y&#65533;!w&#65533;&#65533;&#65533;&#65533;&#10311;&#65533;ca&#65533;&#65533;&#65533; &#65533;A&#65533;x#&#65533;9&#65533;g&#65533;&#65533;&#65533;)&#65533;cje&#65533;&#65533;&#65533;H^v>V(z1&#1976;$&#65533;&#65533;}&#65533;&#65533;wd&#65533;&#65533;&#65533;Xg&#65533;&#65533;&#65533;&#65533;&#65533;&#65533;&#65533;pFbt(V&#65533;&#1301;0='$&#65533;J&#35233;H&#65533;y&&#65533;^v&#65533;&#26630;z&#65533;#&#65533;D>&#65533;&#65533;&#65533;&#65533;&#65533;d&#65533;6&#65533;H&#65533;\&#65533;&#65533;&#65533;g&#65533;f&#65533;&#65533;&#65533;}&#65533;&#25561;:X&#65533;D2&#65533;H&#65533;nr&#65533;#&#65533;&#65533;*&#65533;&#65533;&#65533;&#1513;&#65533;&#186;&&#65533;l&#65533;'&#28934;P)&#65533;@w&#65533;H&#65533;&#65533;~&#65533;!&#65533;&#65533;N&#65533;c&#65533;&#65533;&#65533;J&#65533;&#65533;&#1301;)&#65533;wm^H&#65533;&#65533;&Y)&#65533;&#65533;Z&#65533;(&#65533;&#65533;>FG&#65533;&#65533;GV&#65533;&#65533;&#65533;i&#65533;&#65533;j
&#65533;&#65533;&#65533;1Y&#65533;&#1854;zc&#65533;y&#65533;&#65533;`y&#65533;&#1162; &#65533; k&#65533;&#1966;&#65533;9&#65533;i[&#678;&#65533;&#65533;7&#65533;&#65533;&#65533;+&#65533;f&#65533;&#65533;&#39438;&#65533;^&#65533;-&#65533;,2&#65533;\F&#65533;&#65533;&#65533;&#65533;7zF&#65533;&#65533;&#65533;&#65533;&#65533;&#65533;&#65533;/&#65533;&#65533;&#65533;&#65533;3{&#65533;vx&#65533;&#65533;u&#65533;&#65533;&#65533;C&#65533;[&#65533;&#65533;j&#65533;&#65533;u&#65533;&#65533;+\&#65533;;&#1755;&#65533;&#65533;&#65533;v),&#65533;X&#65533;&#65533;&#65533;&#1159;2m+&#65533;R7J4&#65533;2&#65533;&#65533;&#65533;J&#65533;;&#65533;&#65533;p&#65533;/qn&#65533;&#65533;K&#65533;&#1548;J&#65533;2&#65533;&#65533;2i5&#65533;&#65533;*&#65533;&#65533;&#65533;&#65533;\&#65533;&#65533;Q&#65533;&#65533;&#65533;aojp&#65533;^&#65533;&#65533;&#65533;`'&#65533;h&#65533;&#65533;&#65533;&#65533;k&#1549;&#65533;;&#65533;x&#65533;4&#1644;+:&#65533;&#65533;vW&#65533;y&#1148;&#65533;&#65533;z&#65533;&#65533;`:&#65533;&#65533;xs&-3&#65533;>&#1518;0&#65533;&&#65533;&#65533;&#65533;&#65533;7&#65533;<&#65533;S&#65533;&#65533;j&#65533;!&#65533;&#65533;&#65533;&#65533;&#65533; &#65533;N&#65533;&#65533;&&#65533;Ox&#65533;&#65533;-&#65533;&#65533;&#65533;&#35279;&#65533;&#65533;&#65533;G&#65533;&#65533;&#1260;&#65533;&#65533;&#65533;&#65533;/&#65533;&#65533;s&#65533;l&#65533;&#1263;&#65533;&#65533;&#65533;&#65533;I*&#65533;&#65533;H@"
Z&#65533;&#65533;&#65533;&#65533;-&#65533;&#65533;.c&#563;&#65533;G6=i&#65533;`&#65533;s[&#65533;&#65533;U&#65533;zp&#65533;&#65533;&#65533;8&#65533;8%ml	&#65533;&#863;&#65533;&#65533;0&#65533;&#65533;j&#65533;-&#65533;\&#65533;5&#65533;#;7|K&#65533;&#65533;&#65533;&#65533;&#65533;:"&#65533;&#65533;&#65533;&#65533; q&#65533;GT&#65533;&#65533;e&#65533;&#65533;yr&#65533;&#65533;_K&#65533;d&#65533;&#65533;x&#1227;&#65533;&#447;&#65533;&#65533;&#65533;&#65533;`&#65533; &#65533;xV#-jg&#65533;4R&#65533;V&#65533;&#65533;&#65533;&#65533;&#65533; :#&#65533;&#65533;
6)+&#65533;&#65533;^&#65533;&#65533;&#65533;&#65533;&#65533;&#65533;V&#844;&#65533;&#65533;&#65533;&#65533;d&#65533;&#65533;9QK:&#65533;C&#65533;&#65533;%&#65533;&#65533;1l&#65533;g&#65533;&#65533;&#65533;J&#65533;V~c	&#65533;'M&#65533;Ny3&#65533; A&#65533;&#65533;&#65533;0&#65533;&#65533;&#65533;&#65533;&#65533;J&#65533;&#65533;V~&#65533;&#65533;~&#224;&#65533;&#40501;)&#1102;Id&#65533;-&#65533;&&#65533;&&#65533;0m!
E&#65533;tY&#65533;B&#65533;&#65533;&#65533;&#65533;>&#65533;/f:&#65533;&#65533;&#65533;&#65533;&#65533;Y:o5&#65533;|&#65533;&#65533;&#65533;&#65533;&#1596;Q WZ&\&#65533;&#65533;yHb&#65533;&#1751;&#65533;8e&#65533;v&#65533;&#65533;&#65533;!&#65533;&#65533;&#65533;&#65533;'&#65533;1&#65533;,&#65533;&#65533;L&#65533;&#65533;"&#65533;&#65533;&#65533; Q &#1010;]&#65533;@&#65533;&#65533;+|&#65533;&#65533;&#65533;&#65533;	&#623;14`&#65533;_k&#65533;&#65533;	&#65533;&#65533;u&#65533;&#65533;6&#65533; &#65533;mt&#65533;&#65533;*&#65533;1B&#65533;&#65533;&#65533;cCY&#65533;&#65533;&#65533;I&#65533;&#65533;,&#65533;^&#65533;V&#65533;&#65533;&#65533;&#65533;&#65533;"&#65533;&#65533;&#65533;F&#60496;&#65533;&#65533;&#65533;&#65533;&#65533;&#65533;9&#212;&#65533;Pf3Ue&#65533;
i&#65533;&#1541;&#65533;&#65533;/&#65533;&#65533;N&#65533;&#1174;&#65533;&#65533;&#65533;&#65533;&#65533;n6J&#65533;&#65533;&#65533;Pe&#65533;h&#65533;&#65533;&#65533;&#65533;&#690;c &#65533;&#65533;,&#65533;&#65533;5&#65533;&#65533;E&#65533;)&#65533;J&#65533;&#660;X&#65533;% &#65533;&#65533;&#65533;&#65533;&#65533;1o&#65533;\&g&#65533;&#65533;&#65533;/&#65533;&#65533;&#65533;&#65533;^&#65533;Va&#65533;+s^S&#65533;;&1C&#65533;&#65533;+a&#65533;swL&#65533;&#65533;&#65533;&#65533;m=j&#65533;&#65533;	>\&#65533;&#65533;&#65533;+D&#65533;z&#65533;&#65533;&#65533;fT[&#65533;&#65533;by2&#65533;&#65533;&#65533;i1&#65533;	kzP&#65533;v&#65533;&#65533;&#65533;&#65533;&#65533;cm&#65533;&#65533;&#65533;&#65533;&#65533;&#65533;&#65533;&#65533;]l&#65533;wRr3u&#65533;3&#65533;P&#738;,@&#65533;tc&#65533;{%&#65533;&#65533;&#65533;T&#65533;"&#65533;&#65533;&#65533;&#65533;&#823;A&#65533;3G&#65533;&#65533;W#&#65533;	&#65533;&#65533;5&#65533;&#65533;g&#65533; T#&#1936;6&#65533;{&#1320;[H&#65533;b>N&#65533;&#65533;]/&#65533;&#65533;&#65533;&#65533;&#65533;&#65533;.d&#65533;&#65533; &#65533;&#514;A&#65533;L&#65533; !tzE&#65533;&#65533;P&#65533;:U&#65533;&#65533;&#65533;&#65533;]&#65533;	3&#65533;e&#65533;.rM&#65533;>3&#65533;&#65533;&#65533;&#65533;&#65533;k4[&#65533;&#65533;&#65533;$&#65533;&#65533;i\ZbG]&#65533;x&#65533;&#65533;l/#&#65533;]&#65533;%&#660;{$;/K&#65533;S&#65533;]&#65533;&#1419;/{/&#65533;I&#65533;&#65533;&#65533;}&#65533;W&#65533;i)&#65533;&#914;V&#65533;&#65533;k&#570;&#65533;)hn&#65533;|4&#65533;&#65533;S&#65533;[&#65533;&#65533;&#371;:&#1028;&#65533;L&#65533;6&#65533;&#65533;&#65533;m&#65533;&#65533;&#65533;f:&#65533;&#65533;&#65533;r&#65533;&#65533;&#65533;g6&#65533;&#65533;|&#65533;3&#65533;&#65533;Lh=&#65533;9&#65533;l&4&#65533;&#65533;gC&#1273;&#65533;^&#65533;&#65533;?&#65533;J?&#65533;&#1109;&#65533;s&#65533;Y&#65533;[&#65533;&#258;&#1633;E&#65533;&#65533;C&#65533;&#65533;DI&#65533;&#65533;W&#65533;&#65533;V&#65533;&#65533;&#1392;&#65533;&#234;eZ&#1274;&#65533;x&#65533;&#65533;&#65533;s[&#65533;z&#65533;&#65533;&#949;&#65533;&#65533; lb&#65533;&#65533;&#65533;F&#65533;&#65533;&#65533;-la[&#65533;&#518;&#65533;&#65533;&#65533;M&#65533;g&#1729;&#65533;&#65533;6&#65533;&#65533;]mn_&#65533;&#65533;&#65533;&#65533;Z>&#65533;1&#65533;&#65533;&#65533;v&#65533;&#1261;nbk&#65533;&#65533;&#65533;nw&#65533;&#65533;=&#65533;z&#65533;&#65533;&#65533;&#65533;&#65533;7&#65533;&#65533;&#65533;nt&#65533;&#65533;&#65533;&#65533;8&#65533;&#65533;&#65533;&#65533;&#65533;&#65533;7&#65533;&#65533;&#65533;&#65533;;\&#65533;O8 ^&#407;O&#65533;Y;{&#65533;&#65533;&#65533;&#65533;&#65533;/&#65533;&#65533;&#65533;&#65533;&#65533;-r&#65533;#|&#65533;'&#65533;&#65533;x&#65533;M&#65533;q}s<&#65533;&#65533;&#65533;&#65533;&#65533;cNs&#65533;C\&#65533;9&#65533;qp&#65533;&#65533;?&#65533;.&#65533;&#65533;Mp&#65533;&#65533;|&#65533;&#65533;&#65533;&#65533;&#65533;9&#65533;&#65533;&#65533;|&#65533;0&#65533;&#551;&#65533;p&#65533;G&#65533;&#65533;/D&#65533;^&#65533;&#65533;;&#65533;~&#65533;z&#923;~&#65533;&#65533;a&#65533;&#65533;(@&#65533;`&#65533;&#65533;d&#65533;&#65533;c&#65533;&#65533;&#65533;qw&#65533;&#65533;&#65533;&#65533;#&#65533;{&#65533;&#65533;nr&#65533;&#65533;&#65533;I&#65533;&#65533;&#65533;&#65533;n&#65533;&#65533;&#65533;&#65533;a&#65533;&#65533;N&#65533;B&#65533;=&#65533;y&#65533;C&#65533;&#65533;?L&#65533;}&#65533;&#65533;&#65533;&#65533;&#65533;>&#65533;&#65533;&#65533;&#65533;&#65533;&#65533;&#65533;&#65533;&#65533;]&#65533;&#65533;&#65533;&#65533;ANw&#65533;&#65533;&#65533;&#65533;&#65533;&#65533;&#65533;&#65533;nu&#65533;&#65533;&#65533;&#65533;X&#65533;v p&#65533;&#65533;o&#65533;&#65533;9?&#65533;&#65533;?>&#65533;`&#65533;
&#65533;&#65533;"&#65533;&#65533;&#65533;/&#65533;&#65533;+&#65533;&#65533;&#65533;O&#65533;&#65533;&#65533;^&#65533;&#65533;&#65533;&#65533;v&#65533;&#65533;&#65533;o=&#65533;&#65533;k&#65533;w&#65533;?]&#65533;V&#65533;=&#65533;&#65533;N&#65533;&#65533;&#65533;&#65533;&#65533;v&#65533;@@&#65533;a&#65533;8&#65533;&#65533;N&#65533;&#65533;&#65533;&#65533; z&#65533;&#65533;}&#65533;u&#65533;&#65533;&#65533;&#65533;q&#65533;&#65533;)j'&#65533;sz&#65533;z&#65533;&#65533;~&#65533;&#65533;w&#65533;{|gs&#65533;&#65533;w&#65533;&#65533;pW,&#65533; &#65533;|&#65533;&#65533;o&#65533;P&#65533;&#65533;@|&#65533;` } r&#65533;g&#65533;`&#65533;o&#65533;wv&#65533;&#1351;m{&#65533;@Waq&#65533;&#65533;v&#11714;M&#65533;qh&#65533;&#65533;z&#65533;r)&#65533;&#65533;&#65533;&#65533;~&#65533;&#65533;~&#65533;  E&#65533;q.&#65533;&#65533;b&#65533;s&#65533;&#65533;&#65533; jH|gp*(y&#65533;|&#65533;&#65533;ohr&#65533;&#65533;)&#65533;P*&#65533;9{&#65533;zN&#65533;&#65533;fw&#65533;:7&#65533;&#65533;&#65533;tX&#65533;tvW&#65533;#&#65533;w&#65533;&#65533;V&#65533;&#65533;&#65533;V!0&#65533;&#65533;&#65533;c&#65533;"&#65533;&#65533;}p&#65533;&#65533;&#65533;F&#65533;wx&#65533;W<&#65533;yv&#65533;y#w&#65533;&#65533;Rq &#65533;v&#1159;&#65533;&#65533;&#65533;&#65533;&#65533;&#65533;&#65533;'&#65533;&#65533;&#449;O&#65533;&#65533;H&#456;&#65533;&#65533;&#65533;[Xp&#65533;x&#65533;&#65533;'y&#65533;W8r&#65533;W&#65533;X&#65533;w&#65533;e&#65533;n&#65533;Y&#65533; ,Lrn&#65533;h~~&#65533;&#65533;w&#65533;&#65533;t&#65533;&#65533;t&#65533;&#65533;&#65533;x&#65533;&#65533;H&#65533;!&#65533;~&#65533;&#65533;v  &#65533;8{h&#65533;L&#65533;;&#65533;G)'&#65533;&#65533;X&#65533;&#1880;&#65533;!Xw&#65533;&#463;P&#1547;&#65533;x&#65533;&#65533;&#517;&#65533;&#65533;&#65533; Y&#65533;)'wJg&#65533;&#65533;J&#65533;`&#1800;tw&#65533;w	&#65533;&#65533;&#65533;y~	pY&#65533;2&#65533;y&#65533;&#65533;g&#65533;&#65533;x{&#65533;&#65533;t&#39368;&#65533;&#29627;pG&#65533;36An&#65533;!&#1911;&#65533;<&#1619;>&#65533;&#65533;@&#65533;B)&#65533;>&#65533;sr&#65533;H&#65533;A+{L&#1620;N&#65533;&#65533;P&#65533;R9&#65533;TY&#65533;Vy&#65533;X&#65533;&#65533;Z&#65533;&#65533;\&#1621;^)&#65533;5y-&#65533;'&#65533;!&#65533;&#65533;_y&#65533;h&#65533;&#65533;j&#65533;&#65533;l&#1622;_&#65533;v&#65533;4&#65533;&#65533;&#65533; f&#65533;vy&#65533;x&#65533;&#65533;z&#598;G&#65533;.&#65533;AnE&#65533;&#65533;&#65533;&#65533;&#65533;Y&#65533;&#65533;y&#65533;x	&#65533;nu&#65533; &#65533;,&#65533;T&#65533;&#65533;&#65533;&#65533;9&#65533;&#65533;&#65533;&#65533;a0H9+&#65533;!&#65533;v9&#65533;N&#65533;m	&#65533;&#65533;9&#65533;&#65533;	&#65533;G&#344;I&#65533;I&#65533;&#65533;Y&#65533;&#65533;i&#65533;&#65533;&#65533;&#65533;&#65533;9&#65533;|&#65533;]&#65533;X&#65533;&#153;y9&#65533;&#65533;)&#65533;Q	&#65533;&#65533;&#65533;&#65533;M&#1627;O	&#65533;&#65533;y&#65533;|&#65533;E&#1624;&#65533;e&#65533;&#65533;&#65533;&#65533;&#65533;&#65533;&#65533;9&#65533;&#65533;&#596;&#65533;y&#65533;&#1353;&#65533;S&#65533;&#65533;&#65533;&#1623;&#65533;2&#65533;,&#65533;"r&#65533;&#65533;&#65533;&#65533;&#605;&#65533;Y&#65533;&#65533;	&#65533;&#65533;&#596;&#65533;&#65533;#c&#65533;b&#65533;i&#65533;&#30293;&#1021868;i&#65533;&#65533;&#65533;+&#65533;?&#65533;&#65533;&#65533;)&#65533;i&#65533;z&#65533;&#65533;Y&#65533;&#65533;w&#65533;p	drY9&#65533;i&#65533;&#65533;hy&#65533;&#65533;
&#65533;&#65533;&#65533;&#65533;j&#65533;&#65533;&#65533;O&#65533;&#65533;'&#65533;z&#65533;@`<p&#65533;&#65533;h _&#65533;]D&#65533;P)'&#1058;.&#65533;&#65533;P&#65533;&#65533;g&#65533;; y1*&#65533;&#65533;&#65533;@&#65533;&#65533;&#65533;&#65533;Y'&#65533;&#65533;&#65533;&#65533;&#65533;[&#65533;&#65533;-:&#65533;~E`1&#65533;O&#65533;W&#65533;A*&#65533;@:&#65533;&#65533;I9(&#65533;X*Z&#65533;&#65533;w&#65533;&#65533;W&#65533;X&#65533;&#65533;'&#65533;&#65533;L&#65533;&#65533;w! &#65533;O&#65533;!&#65533;E&#65533;&#65533;&#65533;&#65533;x&#614;O&#65533;&#65533;	&#65533;-H9&#65533;>&#65533;&#65533;~p@p&#65533;&#65533;&#65533;&#65533;j&#65533;&#65533;M&#65533;&#65533;&#65533;&#65533;&#65533; O&#65533;r&#65533; &#65533;&#65533;&#65533;&#65533;x&#65533;@wj&#65533;&#65533;&#65533;*(z6a&#65533;&#65533;&#65533;< Vjw&#65533; P&#65533;-&#65533;&#65533;&#65533;z&#65533;&#65533;&#65533;&#65533;&#65533;E&#65533;&#65533;T+&#65533;&#65533;=z&#65533;&#65533;&#65533;|g:&#65533;&#65533; &#65533;&#65533;&#65533;&#65533;&#65533;wZ" &#65533;&#65533;Wz&#65533;&#65533;&#677;&#65533;P&#65533;&#65533;J&#65533;=&#65533;&#65533;&#65533;&#65533;(y&#65533;&#65533;R&#65533;M&#609;o&#65533;&#65533;Z&#65533;'&#1045;'&#65533;M&#37008;&#65533;V
=&#65533; &#686;&#65533;z&#65533;Py,&#65533;&#65533;T&#1630;q&#65533;&#65533;&#65533;0Kz&#65533;&#65533;&#65533;Ly &#65533;r&#65533;
&#65533;&#65533;*&#65533;&#65533;&#65533;_I&#65533;&#65533;j&#65533;#&#65533;&#65533;a&#65533;&#65533;#&#65533;n	&#65533;&#65533;	&#65533;<
&#65533;N*&#65533;!+&#65533;;&#65533;&#65533;.&#65533;&#65533;&#65533;9<&#65533;&#65533;2&#65533;&#65533;&#65533;
&&#65533;&#65533;&#65533;41;&#65533;:&#65533;&#65533;&#65533;&#65533;WH@&#1617;&#65533;;;&#65533;&#65533;Y&#65533;&#65533;&#65533;&#65533;p&#65533;D&#65533;&#65533;EKbG	&#65533;L&#65533;L;&#65533;Y&#65533;&#65533;t&#65533;&#65533;xR&#65533;p&#65533;&#65533;	&#65533;&#65533;&#65533;&#65533;^&#65533;b&#65533;]&#65533;_&#1781;hk&#65533;i&#65533;l;&#65533;mK&#65533;p&#65533;&#65533;r&#65533;t&#65533;u+&#65533;wi&#65533;&#65533;&#65533;?&#65533;*&#65533;q&#65533;j&#65533;i;&#65533;+
&#65533;l;&#65533;q{&#65533;&#65533;;&#65533;w&#1784;v&#65533;&#65533;&#65533;&#65533;&#65533;+&#65533;&#65533;&#65533;&#65533;MY&#65533;+&#65533;^k&#65533;&#65533;&#65533;&#65533;[&#1753;&#65533;;&#65533;&#65533;&#65533;&#65533;&#65533;Y&#65533;&#65533;K&#65533;eK&#65533;g&#65533;&#65533;Z&#65533;z&#65533;&#65533;&#65533;&#65533;&#65533;&#65533;&#65533;&#65533;&#65533;&#65533;&#65533;&#393;&#65533;z&#699;_&#40697;+&#65533;&#65533;;&#65533;&#65533;[&#65533;kK&#65533;&#65533;&#40581;&#65533;&#65533;&#65533;&#65533;&#65533;@X+&#65533;.&#65533;k&#65533;&#65533;[&#65533;zj&#65533;&#65533;k&#65533;&#65533;K&#65533;&#65533;&#65533;+&#65533;&#65533;&#65533;l&#65533;&#65533;&#65533;&#65533;&#65533;%&#65533;{&#65533;&#52984;&#65533;&#1787;&#65533;&#48936;&#1749;&#65533;[&#65533;&#65533;k&#65533;&#65533;&#65533;&#65533;&#65533;&#65533;&#65533;;&#65533;&#65533;[&#65533;&#65533;&#65533;&#65533;&#65533;&#65533;Z&#65533;|&#65533;&#65533;&#65533;l
&#65533;&#65533;&#65533;&#65533;&#65533;	&#65533;&#65533;&#65533;&#65533;|&#65533;&#65533;&#65533;&#65533;&#65533;&#65533;<&#65533;E &#65533;l&l&#65533;&#65533;&#65533;< &#65533;&#664;&#65533;(fE&#65533;+04<&#65533;6<7&#65533;&#65533;8&#65533;&#65533;:&#65533;&#65533;8&#65533;5L&#65533;A&#65533;3<P&#65533;7,&#65533;>\&#65533;C&#65533;&#65533;>&#65533;&#65533;J&#65533;&#65533;7|&#65533;D\&#65533;F&#65533;&#65533;4&#65533;Q&#65533;&#65533;H,&#65533;X&#65533;&#65533;I,&#65533;O\&#65533;3L&#65533;a&#65533;&#65533;N&#65533;&#65533;iL&#65533;)&#65533;&#65533;M<&#65533;;P# C&#713;fB'`y&#65533; -&#65533;&#65533;y&#65533;&#448;&#65533;&#450;&#65533;&#65533;zl
&#65533;l&#65533;z&#65533;\&#65533;&#65533;&#65533;%&#65533; &#65533;\'&#65533;&#65533;\&#594;&#65533;P&#601;|%&#65533;&#586;&#65533;&#65533;(&#65533; &#65533;<&#584;&#65533;&#599;\&#667;\&#65533;{&#65533;&#65533;'&#65533;&#659;&#65533;&#548;|&#623;,&#65533;&&#65533;&#65533;{&#65533;&#594;l&#563;&#65533;&#604;&#65533;&#618;&#65533;&#755;&#65533;&#752;&#65533;&#712;&#65533;&#65533;&#65533;L&#797;&#65533;&#524;&#65533;&#781;&#65533;&#65533;&#460;&#518;l&#65533;&#65533;E&#65533;O&#65533;rD&#1276;&#65533;&#65533;&#65533;&#65533;&#65533;&#65533;&#65533;&#65533;&#65533;&#65533;<&#65533;&#65533;&#65533;&#65533;&#65533;l&#65533;&#65533;l&#1740;&#65533;&#65533;&#65533;&#65533;&#65533;&#65533;&#65533;&#65533;&#65533;&#65533;&#65533;&#65533;&#877;&#65533;&#65533;&#65533;L3&#65533;&#65533;k30&#65533;0&#65533;4:&#65533;&#65533;&#65533;&#65533;&#65533;&#65533;-&#65533;]&#65533;	&#65533;&#65533;&#65533;&#65533;&#65533;M&#65533;&#65533;&#65533;&#65533;&#65533;<&#65533;&#65533;,T$R&#65533;w&#65533;&#65533;@&#65533;"&#65533;$=&#65533;&&#65533;&#65533;&#65533;&#65533;4z&#65533;&#1740;&#65533;&#65533;&#65533;&#65533;&#65533;&#65533;&#65533;3&#65533;&#65533;&#65533;6=&#65533;2m&#65533;&#65533;&#65533;&#65533;l&#65533;&#65533;&#65533;&#65533;&#65533;&#65533;(&#65533;&#65533;C&#65533;&#65533;L&#65533;&#65533;&#65533;H&#65533;&#992;(: CJ&#65533;&#65533;$]&#65533;}&#65533; &#65533;&#65533;#M&#65533;E&#65533;&#65533;+&#65533;&#65533;&#65533;&#65533;C&#65533;&#65533;_&#65533;<&#65533;&#65533;g&#65533;&#65533;H&#65533;&#65533;l&#65533;&#65533;]&#65533;&#65533;d-&#65533;\]&#65533;_&#65533;&#65533;lm&#65533;Sm&#65533;f&#65533;&#65533;&#65533;<&#65533;[M&#65533;&#65533;&#65533;B&#65533;&#65533;&#65533;&#1377;&#65533;y&#65533;&#65533;z&#65533;&#65533;XM&#65533;%&#65533;&#65533;T&#65533;&#65533;&#65533;&#65533;T&#65533;&#65533;"=&#1424;&#65533;&#65533;e=&#65533;~&#65533;&#1362;&#65533;&#1357;&#65533;&#65533;!}&#65533;y&#65533;&#1499;&#1031;&#65533;&#65533;s}&#1641;m&#65533;u}&#65533;m&#65533;t]&#65533;#&#65533;/HkNR&#65533;&#65533;&#65533;&#840;&#65533;&#65533;Y&#65533;&#1364;&#65533;&#1451;&#65533;&#65533;+m&#65533;z&#65533;&#1623;}&#1069;&#65533;&#65533;U&#65533;&#65533;y&#65533;&#65533;]&#65533; }&#65533;\&#65533;&#65533;&#65533;&#65533;&#65533;&#65533;=&#1806;&#65533;&&#65533;&#65533;?&#65533;&#65533;&#65533;&#65533;=&#65533;M3&#65533;,A+&#65533;=&#1491;]&#1401;}&#65533;&#65533;&#1712;&#65533;&#1644;&#65533;%&#1676;&#65533;&#1680;=&#65533;&#65533;}&#1932;&#65533;&#65533;&#65533;&#65533;&#65533;&#1834;=&#65533;&#65533;&#65533;]&#65533;&#65533;&#65533;=&#65533;3&#65533;&#1635;&#65533;-=u&#65533;vr&#1751;&#65533;&#65533;^&#65533;&#65533;&#65533;&#1913;&#65533;&#65533;&#65533;-&#65533;&#65533;M&#65533;&#301;&#1658;&#65533;&#65533;[&#65533;&#65533;&#65533;&#65533;&#65533;&#65533;}&#1726;=&#65533;&#65533;&#65533;&#1889;&#65533;&#65533;&#65533;&#65533;&#65533;&#65533;&#65533;&#65533;,&#65533;8$&#65533;&#65533;M&#65533;q-&#65533;;&#65533;&#65533;&#65533;&#65533;&#1663;&#65533;&#65533;&#1133;&#65533; &#65533;&#65533;H&#65533;&#1709;&#65533;&#65533;I&#65533;&#65533;]&#65533;&#65533;&#65533;&#65533;)&#65533;&#65533;&#65533;&#65533;=&#65533;&#65533;4Z&#65533;&#65533;&#65533;&#65533;&#65533;>&#65533;Y&#65533;&#65533;b&#65533;&#65533;,&#65533;&#65533;&#65533;]&#1881;]&#65533;&#11197;&#65533;?&#65533;&#65533;>&#65533;&#65533;&#65533;-&#65533;T&#65533;&#65533;~&#65533;AN&#65533;&#65533;&#65533;}&#65533;&#65533;5n&#65533;|&#65533;T&#65533;&#65533;&#65533;E&#65533;.&#65533;v&#65533;&#65533;&#65533;&#65533;&#65533;&#65533;&#65533;a&#65533;&#65533;&#65533;&#65533;}&#65533;S&#65533;&#65533;Z>&#65533;&#65533;&#65533;c&#65533;&#1673;~&#65533;~&#65533;&#65533;J&#65533;&#65533;&#65533;&#65533;&#65533;($&#65533;&#65533;&#65533;N&#65533;W&#65533;&#65533;&#1357;&#65533;2&#65533;&#65533;n&#65533;&#65533;>&#65533;:&#65533;&#65533;<>&#65533;A~&#65533; N&#65533;R&#65533;&#65533;%^&#1818;&#65533;&#65533;&#65533;&#65533;&#65533;o&#65533;&#65533;{#&#65533;l&#65533;>&#52830;&#27758;&#1440;&#65533;&#1767;}&#65533;X&#65533;&#65533;&#65533;'&#65533;&#65533;^&#1993;-&#65533;W&#65533;&#1840;.&#65533;&#65533;e&#65533;
&#65533;E&#65533;}J&#65533;&#65533;&#65533;&#65533;&#65533;n&#65533;%>&#65533;C&#65533;k&#65533;&#65533;/n&#65533;I&#65533;&#65533;e}&#65533;&#65533;^&#65533;&#65533;&#65533;&#65533;&#65533;&#65533;&#65533;&#65533;&#65533;&#65533;&#2030;&#65533;q&#65533;\&#1207;6&#65533;&#65533;N&#65533;&#65533;&#65533;@&#65533;&#65533;&#65533;"n&#65533;L&#65533;&#65533;q^&#65533;wN&#65533;&#65533;&#65533;>.&#65533;&#65533;&#65533;v&#65533;&#65533;l&#65533;&#65533;y&#65533;&#65533;-d&#65533;[6&#65533;&#65533;&#65533;J~&#65533;&#65533;&#65533;&#65533;&#65533;&#65533;&#65533;,?&#65533;9O&#65533;E&#65533;&#65533;&#65533;&#65533;&#65533;&#65533;,&#65533;&#65533;-&#65533;&#65533;.&#65533;g&#65533;&#65533;&#1121;&#65533;0&#65533;&#65533;Go&#65533;C&#65533;&#65533;&#65533;&#65533;&#65533;&#65533;&#65533;&#65533;&#65533;&#65533;&#65533;y>&#65533;V&#65533;&#65533;t&#65533;&#65533;&#65533;&#65533;&#65533;&#65533;&#65533;&#65533;&#65533;.&#65533;&#65533;^&#65533;?4&#65533;&#65533;(3&#65533;&#65533;u.&#65533;@&#65533;&#65533;&#65533;&#65533;l&#65533;&#65533;-&#65533;&#65533;~&#65533;{&#65533;&#65533;&#65533;&#65533;&O&#65533;&#65533;m&#65533;(&#65533;&#65533;&#65533;&#65533;o&#65533;&#65533;&#718;&9&#65533;&#65533;g&#65533;&#65533;U&#65533;&#65533;&#65533;h&#65533;&#65533;h&#65533;&#65533;^&#65533;>_&#65533;o&#65533;v&#65533;&#65533;%&#65533;&#65533;|&#65533;&#65533;J&#65533;&#65533;&#65533;_#&#65533;[O&#65533;&#65533;&#65533;&#65533;&#65533;&#65533;N&#65533;?&#65533;j&#65533;&#65533;F&#65533;&#65533;^&#65533;&#65533;&#65533;&#65533;/&#65533;V?&#65533;(7~&R&#65533;&#65533;&#65533;^&#65533;&#65533;&#65533;&#13887;&#65533;&#65533;&#65533;&#65533;&#65533;&#65533;&#65533;&#65533;&#65533;&#65533;&#65533;&#65533;N~&#65533;&#414;&#65533;y&#65533;&#65533;.&#65533;3&#65533;{;&#65533;&#65533;&#65533;zO&#65533;&#65533;&#65533;&#65533;&#65533;&#65533;V&#65533;&#65533;d&#65533;&#65533;q&#65533;&#65533;&#65533;&#65533;&#65533;_&#65533;b&#65533;&#65533;Z&#65533;&#65533;&#65533;&#65533;&#65533;&#65533;A&#65533;nAR6XX&#65533;&#65533;&#65533;&#65533;"d&#65533;aaB&#65533;	>&#65533;&#65533;B&#65533;#V&#65533;&#65533;&#65533;c&#455;7X&#65533;"&#466;j$&#65533;&#65533;a&#532;(?&#65533;&#65533;X&#1125;F #&#593;F&#65533;&#927;a `&#528;O&#65533;<&#65533;&#65533; 2r&J&#65533;P[&#65533;$&#65533;rj&#1323;S&#65533;n<&#65533;Ud&#878;&gr&#65533;Ir&#65533;M&#65533;ef&#65533;)v&#200;&#65533;q&#65533;&#65533;&#65533;C4&#65533;O&#65533;I}&#65533;&#65533;J&#1389;&#1305;[&#65533;&#1288;U&#65533;&#65533;&#137;M&#65533;U&#65533;&#65533;"&#65533;&#65533;)z&#65533;&#65533;&#65533;&#1779;&#65533;;n&#65533;&#65533;w'&#1187;C&#65533;&#65533;A&#65533;&#65533;&#65533;&#65533;&#1258;&&#65533;z1&#65533;&#65533;&#65533;&#65533;2&#65533;V&#759;5&#65533;&#65533;&#65533;&#65533;+`&#636;;u\&#65533;J&#65533;&#65533;6&#65533;9&#65533;N&#65533;m&#65533;&#65533;n&#65533;:&#65533;&#783;g&#65533;&#65533;	&#65533;j&#65533;&#436;s%&#65533;,x&#65533;&#65533;i&#777;&#65533;tO&#65533;D-&#65533;[z&#65533;H&#65533;&#65533;&#65533;&#65533;&#65533;&#65533;&#65533;&#65533;&#65533;<&#65533;&#65533;&#65533;@&#65533;6&#65533;&#65533;<&#65533;r&#65533;&#65533;&#65533;&#65533;;m&#65533;&#65533;&#65533;*&#65533;(&#65533;&#65533;&#139;&#65533;&#65533;b&#65533;&#65533;&#65533;[&#65533;0&#65533;FtM?[&#65533;&#65533;&#65533;;1&#65533;b\&#65533;&#65533;&#65533;@&#65533;K(&#65533;&#65533;;&#65533;&#65533;L&#65533;&#65533;&#65533;&#65533;|<Q:&#65533;0&#65533;&#65533;6&#65533;p+&#65533;&#65533;&#65533;&#643;&#65533;I&#65533;&#65533;&#65533;.&#65533;&#65533;&#65533;&#65533;&#65533;(&#65533;5&#65533;sL2&#65533;4&#65533;L4&#65533;TsM6&#65533;t&#65533;&#65533;3M&#65533;R&#65533;&#65533;\&#65533;&#65533;&#65533;[N&#65533;&#65533;x&#656;&#65533;&#65533;&#1458; &#65533;5&#65533;PDU&#65533;4QFu&#65533;QH&#65533;4RJ'&#65533;&#65533;RL/E&#65533;:&#65533;&#65533;SPC&#65533;J- &#65533;TS&#65533;T$&#65533;&#65533;&#65533;&#65533;4&#65533;D&#65533;&#65533;&#65533;<&#65533;tT\s&#65533;uW^{&#65533;&#65533;W`&#65533;v&#65533;QQ!&#65533;Asi&#65533;&#65533;&#65533;t&#65533;&#65533;0&#65533;&#65533;3&#65533;&#65533;:!Yb&#65533;&#65533;v[n&#65533;&#65533;&#65533;Po;=&#65533;Xc&#65533;-&#65533;J&#65533;&#65533;&#65533;&#65533;X&#65533;&#65533;&#445;D2&#65533;&#65533;p&#65533;&#65533;&#65533;pC&#65533; \O&#65533;&#65533;V&#65533;S- &#65533;_Q90?&#65533;&#65533;&#65533;&#1720;&#65533;t&#65533;k&#65533;xb&#65533;&#65533;&#65533;TE`&#1036;&#65533;&#65533;&#65533;5UY*B&#65533;&#441;,&#65533;5&#65533;&#65533;HXk&#1930;c&#65533;yf&#65533;E@&#65533;M7&#65533;6&#65533;m&#65533;%&#65533;_P)'v&#65533;&#65533;q4Z&#65533;2&#65533;&#65533;&#65533;6P&#65533;&#65533;&#65533;&#65533;&#65533;&#65533;[~&#65533;&#65533;&#65533;&#65533;&#2012;&#65533;&#65533;fUu&#65533;&#65533;&#65533;&#65533;lK&#65533;&#65533;0&#65533;K0	&#65533;xj&#65533;&#65533;&#65533;&#65533;O&#65533;x&#65533;M&#65533;&#65533;V&#65533;&#65533;&#65533;&#65533;{TP&#65533;&#65533;?c&#65533;O&#65533;&#65533;&#65533;&#65533;V|q&#65533;Ay&#65533;&#65533;&#65533;&#65533;v/<&#65533;F&#65533;&#65533;&#65533;q&#65533;;&#65533;8&#65533;&#65533;7&#65533;&#1282;&#65533;&#65533;-M&#65533;&#65533;&#65533;&#1047;&#65533;&#65533;u&#65533;&#65533;&#65533;&#65533;g&#65533;&#65533;&#65533;\&#65533;g&#65533;-|&#65533;&#65533;4&#65533;&#65533;w&#65533;&#856;k&#65533;C&#65533;&#1604;&#65533;dyp&#65533;&#65533;Km&#259;&#65533;~&#65533;o	&#65533;&#65533;&#65533;&#65533;&#65533;f7&#65533;&#65533;M&#65533;w&#65533;k&#65533;~|&#65533;w&#65533;{&#65533;&#65533;N=&#65533;&#65533;&#65533;bz$\/&#65533;|;%&#65533;&#65533;&#65533;\#&#18221;&#65533;]&#65533;&#65533;>j&#65533;&#65533;(,&#65533;%&#65533;S{&#65533;&#65533;&#65533;8S&#65533;-u&#65533;&#65533;&#65533;&#65533;&#65533;w@
&#65533;S&#65533;*&#65533;&#65533;*&#65533;&#65533;5&#65533;&#65533;Hy&#1851;&#65533;P&#65533;%&#65533;-&#65533;+&#65533;&#65533;C&#65533;&#65533;l$xz&#65533;&#65533;rT4&#65533;=/z,&#65533;!&#65533;`81
&#65533;y&#65533;\	&#65533;&#65533;&#65533;&#65533;&#65533;K&#65533;&#65533;&#65533;&#65533;=!&#65533;}`
&#65533;&#65533;D,&#65533;&#65533;&#65533;&#65533;{&#65533;"&#65533;&#26445;'.&#65533;R&#65533;xF&#65533;9P]&#65533;S&#65533;&#65533;R8&#65533;&#65533;&#65533;&#65533;h&#65533;#&#1730;&#65533; &#65533;&#65533;'*&#65533;\&#65533;&#65533;x&#65533;:&#65533;&#65533;~&#65533;"&#65533;&#65533;&#65533;h&#65533;>#&#1633; &#65533;&#65533;	D]&#65533;P&#65533;C&#65533;Y&#65533;&#65533;&#65533;d&#65533;&#65533;86&#65533;D&#65533;R&#65533;MvR&#65533;&#65533;&#65533;&#65533;&#65533;&#65533;&#65533;&#65533;fB&#65533;&#65533;&#65533;*m&#1645;&#65533;H&#6495;(&#65533;'&#65533;-&#65533; V&#65533;e1&#65533;F%!&#65533;M9&#65533;4&#65533;!	13S&#65533;&#65533;:&#65533;f&#65533;7&#65533;EZb&#65533;&#65533;i&#65533;&#65533;W&#65533;&#65533;y&#65533;&#65533;X&#65533;&#65533;&#65533;&#65533;g;u&#65533;&#65533;&#65533;29&#65533;&#65533;&#65533;&#65533;fAw&#25795;&#65533;&#65533;&#65533;&#65533;Lc6&#65533;&#65533;&#65533;&#65533;dd&#65533;>;&#65533;&#65533;hz&#65533;&#65533;O&#65533;&#65533;%I&#65533;&#65533;8zs&#65533;4&#65533;#C&#65533;&#65533;9&#65533;&#65533;&#65533;&#65533;&#1291;&#65533;b)&#65533;
&#1458;&#65533;&#65533;XIGFMB&#435;};&#65533;&#65533;GO&#65533;&#65533;&#1421;&#65533;&#65533;[&#65533;&#65533;tI<&#65533;(CJ]&#65533;&#65533;&#289;&#65533;&#660;&#65533;, &#1936;&#65533;N>&#1054;5
0&#65533;&#65533;&#65533;&#65533;	&#65533;&#65533;{&#65533;&#65533;&#65533;EX&#65533;&#65533;&#65533;&#65533;Da&#65533;&#65533;A%+&#65533;&#65533;[&#3072;&#65533;&#1376;&#65533;&#65533;&#65533;>C)~ &#65533;0&#65533;*Z,&#65533;>&#65533;&#65533;)DelP&#65533;&#65533;&#65533;\&#65533;&#65533;&#65533;&#65533;~&#65533;`Q?&#65533;&#65533;&#65533;J&#65533;&#65533;)Z&#65533;r&#65533;&#65533;&#65533;&#65533;&#65533;&#65533;&OC&#65533;L&#65533;*Q&#65533; &#65533;&#65533;&#65533;&#687;&#65533;&#65533;&#65533;~&#65533;
m&#65533;&#65533;&#65533; &#65533;&#65533;&#65533;zS,&#65533;&#65533;)&#1697;
&#65533;n&#65533;*S}:-&#65533;&#65533;2&#65533;2&#65533;&#65533;&#1501;
&#65533;&#65533;&#65533;Y&#65533;B+&#1840;&#65533;U~&#65533;&#65533;&#48118;vT&#65533;]&#1375;&#65533;&#65533;&#65533;6&#65533;#F0&#65533;&#65533;&#65533;tcnp&#65533;&#1805;5&#65533;&#65533;n&#65533;+&#65533;&#1446;&#65533;&#65533;"*&#65533;~&#65533;)x&#65533;uB&#65533;t)&#65533;&#65533;&#65533;&#44894;&#65533;/&#31386;+&#65533;NNC&#65533;B&#65533;?&#65533;&#65533;&#65533;&#65533;&#65533;w~&#65533;&#65533;&#65533;l&#65533;8&#65533;	~4Kb&#65533;7&#490;&#65533;&#65533;&#878;&#65533;&#65533;"&#65533;t&#65533;bY&#65533;&#65533;&#22106;&#65533;0&#65533;J&#65533;w&#65533;T&#65533;G&#65533;o&#65533;&#387;&#65533;P&#65533;&#65533;L&#65533;@&#65533;&#1357;&#65533;&#65533;&#65533;[&#65533;&#1864;/<c&#65533;u&#65533;|2&#65533;&#65533;5#&#65533;&#65533;.&#65533;d&#65533;&#65533; &&#65533;&#65533;*&#65533;m&#65533;&#65533;9v&#927; a&#1857;&#65533;&#65533;	iaA%&#65533;&#65533;&#65533;/&#65533;&#65533;l&#65533;!&#65533; &#65533;&#65533;&#65533;z&#65533;-q&#65533;N&#65533;&#65533;0&#65533;/&#65533;^&#65533;(FEjN{&#65533;s&#65533;&#65533;&#65533;g@&#1043;!|n&#65533;&#65533;8&#65533;&#65533;ft&#65533;&#65533;hHGZ&#1171;&#65533;t&#65533;-}iL/:&#65533;&#65533;&#65533;&#65533;K&#65533;&#65533;L&#65533;Z&#1315;n4a\&#65533;&#65533;&#65533;&#65533;&#65533;&#65533;&#1074;&#65533;jX&#65533;Z&#1459;&#65533;5&#65533;&#65533;&#65533;Cc&#65533;G+&#65533;u&#65533;}&#65533;&#65533;&#65533;1&#65533;&#65533;&#65533;&#65533;]ld[&#65533;&#65533;f&#65533;&#65533;&#65533;&#65533;&#65533;W?DBg&#65533;)&#65533;\&#65533;j'&#65533;E&#1732;I&#65533;&#65533;&#65533;mp[&#65533;&#65533;&w&#65533;&#65533;=ns&#65533;{&#65533;&#65533;&#65533;&#1080;&#65533;M&#65533;ww&#65533;&#65533;>7&#65533;u&#38661;&#65533;w&#65533;q&#65533;&#1247;{HI'x&#65533;&#65533;&#65533;L&#65533;C&#65533;^&#65533;S\&#290;&#65533;&#65533;*L_	&#65533;-&#65533;&#65533;&#65533;s&#65533;&#65533;b5t`d &#65533;s;&#65533;,y&#65533;I.r&#65533;&#65533;\&#65533;&gy&#65533;ZN&#65533;h%N&#65533;@&#65533;b&#65533;&#65533;&#65533;?8&#65533;&#65533;&#65533;&#65533;L&#65533;&#65533;&#65533;&#65533;&#52117;&#65533;"&#65533;3iEI_&#65533;&#1155;q&#65533;&#65533;&#65533;+&#65533;y(^&#65533;&#65533;<&#65533;&#65533;+&#65533;&#65533;t&#65533;&#65533;&#65533;2^4_&#65533;J&S&#65533;&#65533;&#65533;&#65533;f&#65533;:&#1773;~&#65533;&#65533;;&#65533;&#65533;&&#65533;&#1669;&#924532;&#65533;0iL&#823;&#65533;u&#65533;&#65533;(9&#65533;.JO&#65533;>W&#65533;Z&#65533;g|&#65533;&#65533;&#65533;W&#65533;B&#65533;V&#65533;Rs&#65533;'\&#65533;&#65533;&#65533;&#65533;=&#65533;y&#65533;^&#65533;&#65533;'&#65533;&#65533;M_z&#1311;^&#65533;&#65533;g&#65533;&#65533;]&#65533;z&#65533;&#65533;\&#65533;&#65533;{&#65533;&#65533;L&#65533;&#152;U&#65533;&#65533;T&#65533;s&#65533;&#65533;{&#65533;&#65533;^&#65533;&#65533;'&#65533;&#65533;&#65533;_|&#65533;_&#65533;&#65533;g&#65533;&#65533;&#65533;|&#65533;?_&#65533;&#1103;~&#65533;3m&#65533;&#65533;M&#65533;&#65533;&#65533;&#65533;&#65533;m&#65533;&#65533;x&#1879;&#65533;Vh&#65533;
N&#65533;&#65533;&#65533;&#1551;&#65533;&#65533;/+&#65533;&#65533;&#65533;8&#65533;+&#65533;h[h
&#65533;;9a&#65533;&#65533;&#65533;&#65533;<4&#65533;V&#65533;#=&#65533;&#65533;C&#65533;$&#65533;2&#65533;&#65533;&#65533;&#65533;0^Y&#65533;&#65533;%&#65533;[*b&#65533;d@&#65533;&#65533;8?uY&#65533;"&#65533;&#65533;I!.&#65533;&#65533;&#65533;	&#65533;&#65533;&#65533;&#65533;&#65533;="b&#65533;`&#1717;5#&#65533;&#65533;&#65533;q1&#65533;&#65533;J&#65533;Y&#65533;C&#65533;&#65533;&#65533;&#1783;&#65533;@d&#65533;&#65533;&#65533;&#65533;xZ&#65533;<1&#65533;&#65533;&#65533;&#1152;&#1883;(&#65533;A&#65533;&#65533;&#65533;r&#65533;&#65533;~&#179;fZ&#65533;B&#65533;>(&#65533;&#666;&#65533;	&#65533;&#65533;&#65533;&#65533;2+&#65533;2&#65533;&#65533;Z(g&#65533;f&#65533;0&#65533;X&#65533;&#65533;&&#65533;B_I&#65533;I&#65533;`-&#65533;"&#65533;/D &#65533;2T&#65533;2&#65533;&#65533;!2'&#65533;0"&#65533;#-A(&#65533;&#65533;&#64154;&#65533;I&#65533;&#65533;&#65533;`&#65533;&#65533;:)&#65533;I)&#65533;&#65533;2&#65533;&#65533;&#65533;j$8&#65533;&#65533;j&#65533;&#65533;&#65533;J&#65533;8&#65533;&#65533;J&#65533;0&#65533;0+&#65533;&#65533;&#65533;&#65533;&#65533;&#1198;O&#65533;&#65533;&#65533;/&#65533;&#65533;&#65533;ZD&#65533;&#65533;&#65533;`&#65533;-&#65533;q0&#65533;&#65533;'-&#65533;&#65533;&#65533;&#65533;Y&#65533;NC&#65533;s3q)&#65533;&#65533;b%&#36010;d&#164;7&#65533;	#2&#65533;X&#65533;c&#65533;&#65533;&#65533;:A"&#65533;&#65533;&#1690;&#65533;2&#65533;yz&O&#65533;&#65533;&#65533;&#65533;0&#1658;)@&#65533;&#65533;&#65533;:&#65533;j&#65533;&#65533;!1t&#18191;CA&#65533;&#65533;"&#65533;&#65533;&#65533;&#65533;&#65533;&#65533;&#65533;&#65533;&#65533;&#65533;&#65533;&#65533;&#1643;+&#65533;(&#65533;&#65533;"G&#65533;&#65533;?&#65533;&#65533;&#65533;&#374;&#65533;7uB&#65533;z!&#65533;&#65533;&#65533;?F&#65533;&#65533;&#65533;d&#65533;SDH{J&#65533;&#65533;<&#65533;H&#65533;ZF&#65533;:-&#65533;&#65533;&#65533;&#65533;$&#65533;B&#65533;-i=r&#65533;&#65533;2&#65533;^&#38461;&#65533;&#65533;&#65533;&#65533;6&#65533;&#65533;	&#65533;&#579;Wt&#65533;&#65533;&#603;&#65533;&#65533;&#65533;&#65533;&#65533; &#65533;qI&#65533;&#65533;XJ$&#65533;x&#65533;74&#65533;\&#65533;!/kFH&#65533;
T&#65533;&#65533;"JkA&#270;\I&#65533;C&#65533;AC&#65533;&#65533;&#65533;&#65533;0&#10759;A?&#65533;$&#65533;&#65533;4&#65533;&#65533;&#65533;,&#65533;,&#65533;&#65533;&#65533;&#65533;Q&#65533;r&#65533;qt&#65533;6l&#65533;s&#65533;K&#65533;a&#65533;u&#1638;&#65533;%&#65533;&#65533;m$L&#65533;&#65533;&#65533;&#65533;&#65533;)&#65533;9&#65533;'t&#793;&#1631;qG:&#1746;&#65533; &#420;G&#772;&#65533;&#65533;B&#65533;q&#65533;&#553;&#65533;&#65533;&#65533;&#65533;&#65533;&#65533;l&#65533;&#65533;&#65533;&#65533;&#65533;&#65533;&#65533;&#65533;K, %k&#65533;&#65533;&#65533;&#65533;&#65533;&#65533;V&#65533;&#715;4&#65533;l&#65533;2&#65533;&#65533;7=&#65533;&#65533;Wd&#130;&#65533;&#65533;&#65533;&#65533;&#65533;;"&#65533;&#65533;&#65533;&#65533;&#65533;?-&#65533;&#65533;&#65533;q&#65533;{&#65533;q&#65533;&#65533;D&#65533;&#65533;&#65533;&#65533;N{&#65533;N&#65533;&#65533;FC&#65533;&#65533;KN&#65533;DO&#65533;&#65533;&#65533;&#65533;&#1663;z&#65533;&&#65533;X&#65533;&#65533;H&#65533;&#65533;&#65533;9&#65533;&#65533;&#65533;X&#65533;A&#311;&#65533;(&#65533;&#65533;&#65533;|&#65533;&#65533;&#65533;G&#65533;&#65533;L&#65533;jB;&#65533;z&#65533;&#65533;!&#65533;&#65533;&#65533;&#65533;Jw|&#65533;&#65533;&#65533;&#65533;&#1100612;&#65533;% &#65533;@
jP&#65533;&#65533;&#65533;:OmD&#65533;&#65533;}&#65533;&#65533;&#65533;&#65533;=&#65533;l&#65533;<&#65533;&#65533;&#202;F&#65533;I&#65533;I&#65533;0l&#189;{&#65533;&#65533;&#65533;&#1697;*d?&#65533;(&#65533;&#65533;&#65533;)&#65533;*/&#65533;"/&#1394;&#65533;&#65533;.&#65533;&#65533;&#65533;'&#65533;&#65533;&#65533;7&#65533;&#65533;&#65533;&#65533;&#65533;&#65533;:&#65533;&#65533;&#65533;&#65533;u)&#65533;1F&#65533;&#65533;&#65533;&#65533;C&#65533;&#65533;]&#65533;R+&#65533;,&#65533;RJ9&#65533;&#65533;.C_9,T	*&#65533;N&#65533;&#65533;&#65533;&#65533;&#65533;T&#1121;&#65533;&#65533;R&#65533;~&#65533;&#65533;&#65533;*&#65533;&#65533;B &#65533;A&#65533;&#65533;&#65533;&#381;R&#301;Q&#65533;S&#65533;I&#65533;`&#65533;<&#65533;&#65533;[H&#65533;&#65533; &#65533;&#65533;&#65533;&#65533;!&#65533;&#1200;z&#1250;"E(U&#65533;&#61595;&#1707;&#65533;&#65533;aI&#65533;u&#65533;F&#65533;&#1169;&#65533;&#65533;N&#65533;=MKc=VdMVe]VfmVg}Vh&#65533;Vi&#65533;VjE&#65533;O&#65533;Vl&#65533;V&#65533;&#65533;H&#65533;&#65533;&#65533;&#65533;#+&#65533;&#65533;&#65533;&#65533;&#65533;s-Wt=WuMWv]WwmWx}Wy&#65533;Wz&#65533;&#65533;s&#65533;*&#65533;&#65533;(W&#65533;A~=&#65533;)W&#65533;&#65533;W}&#65533;WP&#65533;Xs&#65533;&#65533;}=&#65533;zeX&#65533;&#65533;&#65533;|&#65533;&#65533;yu&#65533;&#65533;z&#65533;R'5&#65533;<&#65533;&#65533;&#65533;&#65533;&#65533;&#65533;&#65533;&#65533; &#1617;Y&#65533;=Y&#65533;M&#1618;]Y&#65533;eY&#65533;mY&#65533;}Y&#65533;uY8Y&#65533;&#65533;%&#65533;&#65533;&#65533;&#65533;&#65533;&#65533;&#65533;Y4!Y2&#65533;X&#65533;&#65533;&#65533;J2&#65533;$%y&#65533;(zS&#65533;zcZ&#65533;]Z&#65533;mZz&#65533;&#65533;&#65533;&#65533;M &#65533;w&#65533;&#65533;&#65533;5&#65533;&#65533;&#65533;&#65533;&#65533;&#65533;&#1548;G/&#65533;&#632;&#65533;&#65533;&#15988;][&#65533;m[&#65533;u[&#65533;}[&#65533;&#65533;8&#65533;&#65533;&#65533;&#65533;Q&#65533;&#65533;&#65533;9&#65533;&#65533;&#65533;o+&#65533;&#65533;9&#65533;%&#65533;&#1252;+&#65533;&#65533;&#65533;$;&#65533;E8&#65533;&#65533;&#65533;&#65533;3&#65533;&#65533;{\&#256;&#65533;&#65533;h8&#65533;&#65533;:&#65533;&#65533;&#65533;E&#65533;&#65533;&#65533;&#65533;&#65533;6&#65533;&#65533;&#65533;&#65533;&#1794;8&#65533;&#65533;&#65533;&#65533;Z&#65533;&#61560;&#65533;&#65533;&#65533;&#65533;&#65533;&#65533;&#65533;e:&#65533;+&#65533;&#65533;&#65533;&#570;&#65533;&#1590;&#65533; &#65533;&#65533;&#65533;#&#65533;&#65533;&#65533;&#1860;&#65533;&#65533;%&#65533;&#65533;LC&#65533;M&#717;&#65533;&#65533;u:&#1501;]&#1541;^&#65533;&#65533;&#65533;&#65533;&#65533;&#65533;u&#65533;}&#65533;&#65533;&#65533;5&#65533;&#1943;c&#65533;o&#65533;&#65533;&#65533;&#65533;\&#65533;K_&#65533;]_Z	[&#65533;$&#65533;&#65533;^Z2&#49533;&#1531;_&#65533;&#65533;_&#65533;&#65533;&#65533;&#65533;&#65533;  &#65533;9&#65533;&#65533;9d&#65533;<&#65533;A&#65533;&#65533;;&#65533;&#65533;&#65533;&#65533;&#65533;E`&#65533;0&#1881;&#65533;&#65533;3s&#65533;&#65533;(&#65533;>&#65533;`&#65533;`&#65533;&#65533;&#364;a&#65533;?BN&#65533;&#65533;!\e2&#65533;&#595;&#65533;4k&#65533;&#65533;1d &#65533;S&#1695;&#65533;&#65533;&#65533;1&&#65533;D&#65533;&#65533;<&#65533;B7&#65533;T&#65533;&#65533;Q	&#65533;&#65533;	y&#65533;&#65533;&#65533;!&#1878;-j&#65533;W&#65533;>:&#65533;qU&#65533;~&#65533;_&#65533;K&#65533;$&#65533;&#65533;&#65533;&#65533;&#1217;&#65533;&#65533;b;jG&#65533;&#65533;6&#65533;Q&#65533;&#65533;1&#65533;$2&#65533;(&#1271;@&#65533;&#65533;&#65533;D&#65533;&#65533;&#65533;6&#65533;&#65533;&#65533;&#65533;V&#65533;&#1656;&#65533;C&#65533;&&#65533;c&#65533;4b&#65533;s# &#65533;&#65533;1d&#65533;lG&#65533;I&#65533;&#65533;<6V&#65533;A&#399;5j&#65533;&#65533;&#65533;}cSI&#65533;&#65533;&#65533;4&#65533;&#65533;&#65533;&#65533;&#65533;&#65533;M&#65533;&#65533;:&#65533;&#65533;&#65533;3&#65533;&#65533;7&#65533;&g1G&#65533;e(&#65533;6&#65533;&#65533;&#65533;lC&#65533;&#65533;aX&#65533;}&#65533;&#65533;&#65533;&#65533;^&#65533;&#65533;D&#65533;e&#65533;&#606;&#65533;t&#65533;&#1872;[&#65533;baV(B&#65533;&#65533;.#5f&#65533;y&#65533;e&#65533;/=&#1173;&#65533;&#65533;&#65533;&#65533;2&#65533;&#65533;])&#65533;^&#65533;&#65533;z)/v&#65533;.&#65533;do&#65533; &#65533;&#65533;&#65533;&#65533;Q]&#65533;&#65533;&#65533;4&#65533;&#65533;&#65533;j&#65533; >&#65533;&#65533;&#65533;T&#65533;r&#65533;a&#65533;
&#65533;t&#65533;2&#65533;
,&#65533;wV&#65533;&#65533;&#65533;h&#65533;
&#65533;
g&#65533;j&#65533;&#65533;*TC_V&#65533;uL&#65533;&#65533;"&#65533;&#65533;2R A&#65533;KB&#1713;&#65533;Ge^&#65533;&#65533;&#65533;&#65533;2&#65533;&#65533;zU&#65533;&#65533;I4&#65533;h*M!&#65533;&#1126;"&#65533;&#65533; &#65533;&#65533;'&#65533; S&#65533;&#65533;&#65533;CJ&#65533;&#65533;&#65533;&#65533;S &#65533;&#65533;&#65533;d&#65533;&#65533;-&#65533;*&#65533;&#65533;'&#65533;&#65533; s&#65533;>&#65533;&#65533;&#65533;qb&#65533;&#65533;D&#65533;&#65533;&#65533;.&#65533;&#65533;JS&#65533;&j>(B&#65533;&#65533;"j&#65533;i&#65533;+&#65533;&#65533;&#65533;!hi&#65533;&#65533;Px&#65533;$&#65533;&#65533;Nq*&#65533;\M,H&#65533;&#372;F/F&#65533;-&#65533;&#65533;9&#65533; X:4&#65533;&#65533;N,&#65533;e&#65533;/&#65533;&#65533;&#65533;&#65533;(2&#65533;^ZcYthOi&#65533;&#65533;6&#65533;%&#65533;&#65533;^&#65533;&#65533;Y&#65533;p&#65533;\&#65533;&#65533;_&#65533;&#65533;&#65533;&#65533;&#65533;9&#65533;&#65533;k
d&#65533;~&#65533;|$BB&#65533;&#65533;g&#65533;w&#65533;a2m&#65533;aF^&#65533;lE?&#65533;&#65533;@&#65533;&#65533;&#65533;e&#65533;d&#65533;&#65533;&#65533;&#784;&#65533;K&#65533;3&#65533;&#65533;VM&#604;$&#65533;L)&#1449;&#65533;&#65533;&#65533;dFI&#65533;,&#65533;&#65533;&#1398;&#65533;.f1.&#65533;&#65533;&#65533;5&#65533;&#65533;&#65533;&#65533;z&#65533;&#65533;&#290;&#65533;%I=;,&#65533;&#815;{&#65533;&#65533;&#65533;U&#65533;R&#65533;BK&#65533;&#65533;&#65533;E&#65533;R&#65533;HE-/&#65533;&#58257;&#65533;E&#65533;&#65533;&#65533;.n&#65533;&#65533;Q~o&#65533;&#65533;8&#65533;&#65533;&#65533;)&#65533;)*&#65533;m
1WN&#65533;c&#65533;p&#65533;&&#65533;$-P&#65533;6qa&#65533;&#741;&#65533;&#65533;&#65533;t5&#65533;P*m&#65533;&#65533;&#65533;&#65533;&#65533;7&#65533;`(&#65533;d&#65533;&#65533;&#65533;n&#65533;&#1838;&#65533;Y&#65533;&#65533;Zr&#65533;z&#65533;{&#65533;r)&#65533;r*&#129;&#65533;r+/&#1177;a&#65533;&#924;<U&#1461;&#65533;b	e&#65533;Xh&#65533;S&#65533;]&#65533;KN&#65533;\&#65533;&#65533;&#65533;&#699;"&#65533;&&#65533;L&#65533;sK!*&#65533;&#65533;&#65533;X&#65533;&#65533;OFp&#65533;&#65533;&#65533;nf&#65533;FP<&#65533;T&#65533;&#65533;d&#65533;1&#65533;&#65533;&#65533;=&#65533;&#65533;&#65533;*;&#65533;rM&#65533;sF&#65533;&#65533;&#65533;&#65533;+&#65533;&#65533;D=&#65533;d&#65533;&#65533;&#65533;#&#65533;k&#65533;&#65533;&#65533;B&#65533;&#65533;{&#65533;}	n&#65533;	rD&#65533;&#65533;&#931;&#65533;&#65533;&#65533;63;&#65533;)&#65533;&#65533;*&#65533;u]&#65533;&#65533;(S>F&#65533;&#65533;p&#65533;&#878;&#65533;)&#65533;&#65533;&#65533;&#65533;&#65533;s&#65533;&#65533;&#65533;&#65533;j&#65533;F&#65533;rd&#65533;b&#65533;Vk&#65533;vl&#65533;vm&#65533;vn&#65533;&#65533;ESa~&#65533;$&#65533;^&#65533;&#1547;&#65533;&#65533;sOwt_wu&#65533;W|&#65533;(&#65533;&#65533;&#65533;x?&#65533;:Q y&#65533;wz&#65533;&#65533;:&#65533;&#65533;{&#65533;~Xt&#65533;&#65533;&#65533;&#65533;&#65533;&#65533;W~&#65533;w&#65533;&#65533;&#65533;&#65533;ewv&#463;d&#65533;l4n&#65533;&#65533;&#65533;rA1&#65533;Y&#65533;&#65533;x&#65533;&#65533;&#1612;&#65533;x&#65533;&#65533;x&#65533;e&#65533;>&#65533;&#65533;&#65533;&#65533;&#65533;Z&#65533;<&#65533;h&#65533;/Y$&#65533;&#65533;&#1704;}Z&#65533;&#65533;y&#65533;&#65533;&#65533;&#65533;&#65533;?{y&#65533;&#65533;&#65533;&#65533;&3Cv&#65533;
&#65533;&#1860;P8&#65533;&#65533;&#65533;-z&#65533;7z&#65533;?z&#65533;Oz&#65533;Gz&#65533;_&#65533;&#65533;'&#65533;I<&#65533;O&#65533;&#65533;&#65533;z&#65533;_&#65533;&#65533;(\
&#65533;R
%&#65533;&#65533;&#65533;[&#65533;&#65533;[&#65533;&#65533;&#1779;/{&#65533;U	1q5&#65533;&#65533;&#65533;>]6I{&#65533;e&#65533;09&#65533;D*&#65533;&#65533;&#65533;&#65533;Y;&#65533;U{&#65533;&#65533;{&#65533;&#65533;&#65533;&#65533;&#65533;U&#65533;1y{&#65533;]_&#65533;+|&#65533;&#65533;;a&#65533;&#65533;K&#65533;&#65533;;&#65533;h&#65533;&#65533;&#65533;&#65533;&#65533;s9&#65533;&#65533;&#65533;&#65533;&#65533;&#65533;&#65533;o&#65533;&#65533;&#65533;&#65533;K&#65533;o&#65533;<&#65533;}&#65533;&#65533;M&#65533;4&#65533;&#65533;&#65533;k&#65533;&#65533;&#65533;}^&#1807;&#65533;&#1815;]&#65533;'Y&#65533;&#263;&#65533;&#65533;&#65533;&#65533;&#65533;w\&#65533;&#65533;&#65533;0u>&#1141;
&#65533;~&#65533;~&#65533;&#65533;&#65533;M&#65533;&#598;f&#65533;;`&#65533;&#65533;~&#65533;&#65533;~&#65533;&#65533;~&#65533;&#65533;&#65533;G=&#65533;1&#65533;&#65533;(&#65533;&#65533;/&#65533;(\/&#65533;b6D&#65533;&#65533;&#65533;&#65533;T&#65533;E&#65533;N&#65533;&#65533;>^,,HA&#65533;
&#65533;&#1136;!&#65533; !B&#65533;&#268;7r&#65533;&#65533;&#65533;&#134;6&#65533;&#65533;F&#660;&#65533;&#65533; `&#65533;!&#65533;'U&#65533;&#65533;&#65533;&#65533;:w&#65533;&#65533;&#65533;&#65533;'P&#65533;=^&#65533;8P&#65533;D&#65533;H,&#65533;qiF&#65533;9&#65533;!(&#1417;J&#65533;&#65533;PDN&#787;a&#65533;i	 &#65533;I&#65533;i&#65533;&#65533;j"g&#1464;r&#65533;&#65533;&#65533;HA&#956;x3&#65533;5&#34272;&#65533;&#65533;JL&#65533;&#65533;&#65533;a&#65533;&#65533;R&#65533;&#65533;&#65533;.O'B&#65533;T&#65533;&#65533;Y&#65533;`-&#1008;&#65533;2&#65533;&#1057;&#65533;&%x&#65533;c&#1091;X&#65533;2e&#65533;&#65533;&#65533;D?X&#65533;!"&#1634;?&#65533;&#65533;&#65533;um&#789;r&#65533;$S&&#664;mG&#65533;&#65533;&#65533;&#65533;&#65533;O&#65533;N&#65533;&#65533;&#65533;b&#65533;o&#65533;&#65533;&#65533;&#65533;&#131;Si&#65533;&#65533;&#65533;&#65533;&#65533;&#65533;&#65533;&#1077;N&#65533;Y2&#65533;e&#65533;&#325;&#65533;&#65533;9&#65533;&#65533;&#65533;&#65533;&#65533;K&#65533;&#65533;&#65533;(G&#65533;et&#65533;iJ&#65533;&u&#65533;&#37248;l&#65533;Yu&#65533;&#65533;&#65533;gAo!&#65533;&#65533;&#65533;Xe&#65533;&#65533;&#65533;q&#65533;mFH4&#65533;&#65533;&#1029;`AB&#65533;]eE-&#343;w&#1897;6&#65533;]$[N&#65533;UeFa&#65533;&#65533;z &#65533;0&#65533;	#x&#65533;&#65533;X&#65533;&#65533;1&#65533;e'&#65533; DH
 Y"&#65533;uI&#449;a&#65533;&#65533;V&#65533;v&#65533;@&#65533;/
F&#65533;&#65533;meb&#65533;%T&#65533;)t&#65533;yLEH&#65533;&#65533;U&#65533;&#65533;f&#65533;&#65533;X)&#65533;R~U&#65533;I&#65533;&#65533;t&#65533;bl&#65533;&#65533;x&#65533;ug&#65533;&#65533;]D x&#65533;&#65533;&#65533;&#65533;E%&#65533;hBz&#65533;8&#65533;s&#65533;&#65533;V}2eV&#65533;e1=&#65533;	&#65533;&#65533;jP&#65533;M&#65533;BK&#65533;&i&#65533;Z`&#65533;&#65533;&#65533;&#65533;&#2010;`&#65533;&#65533;B>j&#65533;&#65533;~qRv&#65533;Z0eF&#65533;e(&#65533;&#65533;\&#65533;J&#65533;S&#65533;&#65533;V&#65533;&#65533;&#65533;-&#65533;^&#65533;U&#65533;&#65533;hXb&#65533;P&#65533;{e&#65533;&#65533;W&#65533;e&#65533;p&#65533;&#65533;&#65533;&#65533;i&#65533;R&#65533;&#65533;&#65533;&#65533;&#65533; &#65533;&#65533;&#65533;&#65533;z$]C9	&#65533;&#65533;S!&#65533;&#65533;j&#65533;&y&#65533;9&#65533;&#65533;HE&#65533;&kj&#65533;v1&#65533;&#65533;j&#65533;&#65533;&#65533;&&#65533;&#65533;&#65533;GY&#65533;&#65533;&#65533;&#65533;Q&#65533;&#65533;&#65533;&#65533;&#65533;!x&#65533;&#1742;&#65533;f&#65533;&#65533;b&#65533;&#65533;Xn&#65533;t&#65533;])&#65533;&#65533;&#65533;H_&#65533;&#65533;1K&#325;&#65533;&#65533;&#480;&#65533;
&#65533;&#65533;|&#65533;&#65533;&#65533;U^i&#65533;K3&#65533;eB&#65533;&#65533;&#65533;&#65533;&#65533;&#1940;Mz&#1060;X:&#65533;&#65533;b(j&#545;&#65533;I2&#65533;O&#65533;&#65533;&#65533;&#65533;&#65533;Lu&#65533;&#65533;&#65533;&#65533;&#65533;&#65533;&l&#65533;f&#1879;&#65533;g;&#65533;A&#65533;^&#65533;&#2044;&#65533;&#65533;t&#65533;}"n,w&#65533;&#65533;&#65533;&#65533;r&#65533;&#65533;&#65533;D&#65533;n&#65533;&#65533;E,ay&#65533;M&#65533;&#65533;'&&#65533;i&#65533;&#65533;i&#65533;&#65533;&#65533;~b&#596;&#65533;[m&#65533;7^|m&#65533;Uz&#65533;&#243;&#65533;&#65533;&#65533;&#65533;	t&#65533;_&#65533;&#65533;&#1510;&#65533;&#65533;8~F6&#65533;Y&#65533;w&#65533;AgJ&#65533;Jn;&#1321;&#65533;s&#65533;&#65533;&#65533;&#65533;&SW&#65533;&#65533;&#832;-&&#65533;jwi&#65533;&#65533;@&#65533;.&#65533;&#65533;hO6&#1157;yfh&#65533;&#65533;&#65533;&#65533;&#65533;&#65533;&#509;?&#65533;-w&#65533;"&#65533;&#65533;;&#65533;Fo4"&#1057;T41&#65533;Dy&#65533;A&#65533;H&#65533;&#65533;&#65533;&#65533;m,&#65533;&#65533;e&#58735;&#65533;`r&#65533;&#65533;&#65533;&#65533;&#65533;&#65533;X&#65533;5&#65533;+&#65533;&#65533;b&#65533;>&#65533;F&#65533;&#65533;_Tl&#65533;&#65533;&#65533;=&#65533;?&#65533;&#65533;&#65533;<&#324;8gI&#65533;f&#65533;h&#65533;&#65533;vT&#1303;&#65533;B0&#65533;gH)&#65533;nS30&#65533;&#65533;s&#65533;M&#65533;&#65533;A&#65533;&#65533;&#65533;&#65533;AR&#65533;4&#65533;&#65533;&#65533;`&#65533;(0a&#65533;d9Ay&#65533;Ewy&#65533;i&#65533;(&#65533;&#65533;F1&#65533;K&#65533;t&#65533;C&#65533;T)&#65533;&#65533;L&#65533;<dD&#1581;&#65533;>5&#65533;O&#65533;&#65533;H%&#65533;&#65533;n&#65533;&#65533;&#65533;[T&#65533;&#65533;t&#65533;E&#65533;&#65533;&#65533;E&#65533;n(&#65533;<\&#65533;:&#65533;8;9&#65533;&#65533;^&#65533;$&#618;&#65533;&#65533;&#65533;E!d&#65533;6'JO:&#21918;&#65533;HBf&#65533;A&#65533;~:&#65533;&#462;s&#65533;/&#65533;&#65533;$&#65533;&#2035;n&#65533;CYN&#65533;y&#65533;y&#65533;&#65533;&#65533;&#65533;3/q&#65533;}4&#65533;&#65533;~&#183;&#65533;V%&#65533;@&#65533;44&#65533;&#65533;&#65533;hnK	&#65533;&#65533;48R3H&#65533;{US&#65533;l&#65533;&#65533;.&#65533;&#65533;d&#65533;vBF]&#65533;<&#65533;h&#1621;)&#65533;cFD&#65533;I&#65533;6&#65533;	&#65533;&#65533;&#65533;&#1289;&#65533;&#65533;,&#65533;&#65533;&#65533;0&#65533;N&#38690;&	&#65533;d&#65533;)&#1947;&#65533;&#65533;A&#65533;%&#65533;&#65533;&#65533;l&#65533;q&#1672;*z^&#65533;9sL&#65533;&#296;&#763;&#65533;&#65533;t&#65533;!Sc|&#65533;&#65533;-
=p&#65533;&#65533;&#65533;&#65533;J&#65533;&#65533;TCS&#614;YS&#65533;TkS&#65533;&#65533;6g&#65533;&#65533;Y&#65533;&#65533;W?&#65533;Q&#958;)r&#65533;&#65533;0&#65533;<\&#65533;p&#65533;&#65533;&#1449;q&#65533;&#65533;&#65533;&#65533;Mb9U&#849;#9&#65533;&#65533;N&#65533;&#65533;GC=&#51659;IJ&#65533;&#65533;&#65533;qn/R&#65533;&#65533;B&#65533;&#65533;F&#65533;&#65533;&#65533;P%&#65533;a&#65533;Z&#65533;ul&#65533;&#65533;&#65533;&&#65533;&#65533;&#65533;&#65533;&#65533;Z&#65533;&#65533;&#1443;&#65533;X4+&#65533;&#65533;&#65533;&#65533;&#65533;&#65533;M/ro&#65533;,&#65533;N&#65533;K&#65533;&#65533;&#65533;"v&#1625;'&#65533;&#65533;>&#65533;i	&#65533;&#65533;&#65533;&#65533;l&#65533;&#65533;&#65533;b&#65533;&#65533;>}(X&#65533;&#65533;&#65533;&#65533;&#65533;&#65533;&#65533;UiY;9&#65533;&#65533;&#65533;F&#65533;&#65533;&#851;&#65533;&#65533;"Q&#65533;9&#65533;&#65533;4W&#65533;i&#65533;H&#65533;&#65533;D&#65533;)&#65533;&#65533;&#65533;@&#65533;s&#65533;6&#65533;&#65533;&#65533;6g~mJE&#65533;&#65533;+&#65533;&#65533;gy&#65533;I&#1756;{&#65533;E&#65533;.-2&#65533;&{&#65533;eP&#65533;g&#65533;3JuM&#65533;&#65533;&#65533;&#65533;&#65533;j \&#65533;&#65533;&#65533;T6R&#65533; &#65533;&#65533;D&#65533;&#65533;&#65533;&#65533;&#65533;x&#65533;&#65533;&#65533;&#65533;&#65533;&#65533;G_M:&#65533;&#65533;Y&#65533;luT&#65533;:'&#65533;f&#65533;qBV&#65533;&#65533;A&#65533;&#65533;&#65533;&#65533;\&#65533;&#65533;&#65533;`&#65533;)&#65533;&#65533;^&#65533;&#65533;&#65533;&#65533;&#65533;eT&#65533;D#&#65533;&#65533;52	&#65533;4&#65533;q&#65533;&#65533;&#65533;&#65533;&#65533;&#65533;&#65533;U^_&#65533;&#65533;U7B&#65533;&#65533;&#65533;Ba&#65533;&#65533;&#65533;&#65533;&#65533;c&#65533;A0&#65533;&#65533;T&#65533;&#65533;4&#65533;&#65533;{\&#65533;KX&#65533;$&#65533;oK&#65533;&#65533;^h,&#65533;&#1250;&#65533;&#65533;MMd&#65533;l2&#65533;8&#65533;&#65533;&#65533;&#65533;A&#65533;&&#65533;,3&#65533;&#65533;&#65533;&^&#65533;9W&#65533;&#65533;&#65533;cmm&#65533;R&#65533;f&#65533;:&#65533;&#65533;t&#65533;Jk&#65533;&#65533;&#1104;r&#65533;&#65533;&#65533;2&#65533;`&#65533;G&#65533;\	&#65533;\&#65533;&#65533;i&#65533;)&#65533;&#65533;6II&#65533;&#65533;&#65533;z&#65533;lj&#65533;$&#65533;*&#65533;&#27786;&#65533;S&#65533;&#65533;&#65533;&#65533;&#65533;&#65533;&#65533;aY&#65533;/&#65533;&#65533;9(&#65533;V3K&#65533;3R5I&#65533;&#1904;w&#65533;&#65533;je&#65533;&#65533;&#65533;Z&#65533;
T&#65533;&#65533;
&#65533;&#65533;&#1153;&#65533;IRe&#65533;&#65533;o!&#65533;&#65533;X&#65533;m{[&#65533;&#65533;w\D&#65533;b!{&#65533;&#65533;&#65533;&#65533;&#65533;&#65533;v&#65533;&#65533;V8`&#65533;&#65533;&#65533;&#65533;&#65533;@/&#65533;&#65533;[R&#65533;&#1373;\&#65533;&#65533;aA&#65533;3&#65533;L&#65533;R|5x+&#65533;&#534;3&#65533;Q')&#65533;&#65533;&#65533;&#65533;&#65533;&#65533;p	P '&#65533;j&#65533;&#65533;&#65533;<&#65533;y^&#65533;&#65533;&#65533;&#65533;#&#65533;|&#65533;&#65533;T&#65533;-5&#65533;3-&#65533;M5"&#65533;&#65533;&#65533;HF&#65533;)T&#65533;&#65533;g&#65533;g&#65533;&#65533;F&#65533;&#65533;L&#65533;&#65533;&#65533;&#65533;&#65533;&#65533;>/&#65533;&#65533;a0&#65533;&#65533;~D&#65533;&#65533;6&#65533;"&#65533;&#65533;c&#65533;t&#65533;P&#65533;&#1174;&#65533;z&#65533;&#65533;n	&#65533;*W&#65533;$&#65533;&#1754;&#65533;d7;&#65533;&#990;&#65533;&#65533;&#224;pT&#65533;&#65533;&#65533;;&#65533;m7&#65533;!Y&#65533;&#65533;&#65533;.&#65533;&#65533;Zw'&#65533;/&#65533;&#1187;L&#65533;&#65533;f&#65533;&#65533;tt&#65533;&#65533;]&#65533;G|j&#65533;/&#65533;g&#65533;&#1697;&#65533;&#1990;&#65533;W&#65533;&#65533;,&#65533;&#65533;&#65533;'&#65533;&#65533;9&#65533;j&#65533;&#65533;&#65533;/&#65533;:&#65533;&#65533;M&#65533;&#65533;&#65533;&#65533;&#65533;G<&#1697;&#65533;&#65533;&#65533;&#65533;`9&#65533;C&#65533;A&#65533;1I&#65533;&#65533;|&#65533;&#65533;5&#65533;&#65533;&#65533; &#65533;E&#65533;&#65533;&#1347;&#65533;~~&#65533;i*YO&#65533;&#65533;&#65533;&#65533;&#65533;}&#65533;-&#65533;&#65533;&#65533;Pw&#65533;&#65533;Z&#65533;&#65533;A&#65533;P&#65533;&#65533;&#65533;&#65533;}&#65533;FFA&#65533;&#65533;&#65533;&#65533;%&#2035;&#65533;&#65533;&#65533;
8&#65533;&#65533;_>_&#65533;@&#65533;d&#65533;J&#65533;@&#65533;&#65533;j-&#65533;&#65533;|&#65533;<&#65533;\&#65533;&#65533;&#65533;=&#433;n&#65533;&#65533;gQ&#65533;o1\n&#65533;&#65533;uM&#777;` H&#65533;&#65533;&#65533;&#65533;"&#65533;&#65533;]{P&#65533;&#65533;]p&#65533;&#65533;&#65533;E&#65533;XS&#65533;4&#65533;!>&#65533;F!N&#65533;V!^!%}&#65533;&#65533;l!&#65533;OFu!&#65533;&#65533;&#65533;&#65533;&#65533;&#65533;&#65533;&#65533;&#65533;_b&#65533;&#65533;&#65533;@Hxed&#65533;&#8197;[u_}	&#65533; &#65533;&#65533;!&#65533;&#65533;&#65533;! &#65533; "!&#65533;!&#65533;!&#65533; 	&#65533;@&#65533;&#65533;&#65533;&#65533;&#65533; &#65533;&#65533;!WK&#65533;%&#65533;&#65533;&#65533;T&#65533;&#65533;&#1796;'N(~&#65533;(&#65533;")&#65533;&#65533;)&#65533;"*&#65533;&#65533;*&#65533;"+&#65533;&#65533;+&#65533;",&#65533;&#65533;,&#65533;b	&#65533;&#65533;^ &#65533;`&#65533;&#320;
&#65533;@	&#65533;&#65533;@	j%&#65533;j&#65533;&#65533;Lh'n&#65533;&#65533;!36&#65533;3>#4F&#65533;4N#5V&#65533;5^#6f&#65533;	&#65533;@#v&#65533;z&#65533;&#65533;@&#65533;&#65533;&#65533;&#65533;j&#65533;&#65533;&#65533;&#65533;&&#65533;&#65533;M&#65533;H&#65533;#<&#931;<&#65533;#=&#65533;&#65533;&#65533;=&#65533;#>&#65533;>&#65533;#?&#65533;&#65533;?$@&#65533;?R&#65533;&#65533;]&#65533;&#65533;B6"T"9R&#65533;"G&#65533;&#65533;&#65533;;9]&#65533;&#65533;&#65533;&#65533;D&#65533;ldv&#65533;}$G&#65533;&#65533;G&#65533;$I&#65533;&#65533;I&#65533;$J&#65533;dJ&#65533;&#65533;J&#65533;$K&#65533;&#65533;J&#65533;d2&#65533;&#65533;7&#65533;a&#985;&#65533;t&#65533;&#65533;&#65533;&#65533;	H&#65533;&#65533;Rf&#18365;&#65533;&#606;h&#65533;C&#65533;&#65533;L&#164;R6%S>&#65533;RF&#65533;SJ%T&#65533;&#65533;;n&#65533;-&#65533;"Z&#65533;V&#65533;`&#65533;&#65533;8&#65533;j&#65533;E&#65533;&#65533;Er&#65533;Ov&#65533;GR%[N&#65533;[V%\&#65533;e\&#65533;&#65533;J&#65533;&#65533;&#1316;W&#384;	&#65533;&#65533;&#1700;&#997;&#65533;&#65533;&#65533;&#65533;c1&#65533;e&#65533;r=&#65533;H&#65533;&#65533;b~dc&#65533;e&#65533; %d>&#65533;cz&#65533;d^&#65533;effenfdjfgr&e~&#65533;&#65533;h&#65533;&iN&#65533;ib&#65533;c&#65533;&#65533;]&#65533;&#65533;&#65533;Q&#65533;&#65533; &#65533;&#65533;k&#65533;&#65533;&#65533;]
8&#65533;Zz&#65533;J4&#958;5&#65533;&#65533;&#65533;&#65533;3^&#65533;g&#65533;qRfq&#65533;&#65533;q&&#65533;q.'r2&#65533;r6't>&#65533;t:'uFgu^%3&#65533;@N&#65533;e&#65533;&#1344;wR&#65533;w$k&#65533;/&#65533;&#65533;Xer&#65533;#Du 1#c&#65533;&#65533;s&#65533;&#65533;izfib&h&#65533;&#65533;}&#1703;|&#65533;g}&#65533;'~&#65533;'e4&#65533;;&#65533;@V.&#65533;&#65533;qe&#65533;/&#65533;{&#65533;J&#65533;%y&#65533;&#65533;l&#65533;	&#65533;&#65533;&#65533;X &#65533; w&#65533;&#65533;^&#65533;"&#65533;&#65533; WNG&#65533;&#65533;&#65533;##&#65533;KLEU&#65533;\&#65533;8_W&#65533;&#65533;&#65533;&#65533;M:b&#65533;&#65533;dN{ &#65533;&#65533;hbq[K%&#65533;z&#65533;h&#65533;e&#65533;&#65533;&#65533;&#65533;&#65533;=&#65533;&#65533;&#65533;@JG&#65533;%M&#65533;e&#65533;RE&#65533;&#65533;	i&#65533;&#65533;&#65533;H&#65533;&#1183;&#65533;F&#65533;
4i(@H&#65533;h&#65533;&#65533;
&#65533;}`1&#511;YiM&#65533;HH&#65533; $&#65533;h&#65533;\&#65533;W^&#1832;&#65533;&#65533;&#65533;&#1105;&#65533;&#503;E&#65533;&#65533;&#1225; &#65533;&#65533;&#65533;BB"^&#65533;&#65533;&#65533;S&#9216;&#65533;&#65533;)&#65533;&#65533;&#65533;&#65533;&#65533;&#346;*5&#65533;
	Q&#65533;N&#65533;&#65533;&#65533;&#65533;&#65533;a&#65533;&#65533;W&#65533;p,&#65533;H&#65533;Dy&#65533;Z&#65533;,e&#65533;	&#65533;&#65533;-&#1446;V*^
&#65533;&#65533;0H&#65533;&#65533;)&#65533;$&#1522;&#1057;L i&#65533;&#65533;&#65533;$&#65533;6n*&#65533;&#65533;&#65533;&#1617; W A&#65533;&#65533;&#65533;&#65533;&#65533;&#1664;#&#65533;i&#65533;A&#65533;	k=Is&#65533;&#65533;&#65533;&#65533;&#65533;&#65533;	&#65533;h&#65533;H&#408;:jK&#609;&#65533;MX<&#65533;&#65533;\+&#65533;&#65533;j&#65533;H&#65533;c&#65533;&#65533;&#65533;&#65533;g&#65533;&#65533;&#65533;H&#65533;x)W&#65533;^&#1197;E&#65533;J&#65533;&#65533;&#401;&#65533;&#65533;&#65533;&#65533;&#65533;&#65533;&#65533;g&#65533; X&#65533;D&#65533;&#65533;^&#65533;2T&#65533;,&#583;q&#65533;f&#65533;&#65533;J&#65533;&#65533;&#65533;&#65533;u)&#65533;&#65533;&#65533;&#65533;G&#65533;&#65533;&#65533;&#65533;+&#65533;&#65533;a&#65533;Z&#65533;,l&#65533;Fp,&#65533;&#65533;&#65533;&#65533;r&#65533;n%Jul\&#65533; ~&#65533;&#65533;&#65533;&#65533;&#65533;&#65533; &#65533;&#65533;"&#1060;&#65533;&#65533;p&#65533;&#65533;&#65533;kKGc9(&#65533;&#65533;&#65533;&#65533;&#65533;n^&#65533;&#65533;k&#65533;&#990;&#65533;&#474;@	&#65533;&#65533;&#65533;@xg&#65533;@&#65533;@&#65533;&#65533;&#65533;j&#65533;&#65533;!&#65533;i&#65533;	&#65533;&#65533;"&#1694;&#142;&#65533;VY&#65533;E&#65533;&#65533;c&#65533;H&!&#65533;A&#65533;&#65533;^l&#65533;&#65533;a&#65533;mm&#65533;J ~xm	 &#65533;m&#65533;@&#65533;&#65533;"
&#65533;G9&#65533;Y&#65533; &#65533;*&#65533;&#1684;&#65533;&#1572;&#65533;&#318;&#65533;&#65533;&#65533;&#65533;&#65533;&#65533;DH&#65533;&#65533;[&#65533;l^H&#65533;&#32878;CHG&#1872;.&#65533;&#65533;&#65533;&#65533;&#65533;&#1070;&#65533;&#65533;.&#65533;&#1966;&#65533;&#65533;.&#65533;&#65533;&#65533;&#65533;&#65533;&#65533;&#65533;&#65533;&#65533;@&#65533;&#65533;&#65533;&#65533;z&#65533;'&#65533;&#65533;&#65533;P&#65533;t8d2I$&#65533;&#65533;&#65533;&#65533;&#65533;\&#65533;=]&#65533;NGU&#65533;&#65533;-}&#65533;f&#65533;&#65533;|&#65533;&#65533;&#65533;/&#65533;&#65533;&#65533;&#65533;&#65533;/&#65533;&#65533;&#65533;&#65533;&#65533;/&#65533;&#65533;&#65533;&#65533;&#65533;/&#65533;&#65533;o&#65533;`&#65533;d&#65533;+0J,&#65533;&#65533;&#65533;m~&#65533;U&#65533;&#65533;&#65533;YD&#65533;&#65533;&#65533;&#65533;/&#65533;&#65533;K&#65533;?0G&#65533;O0W&#65533;`&#65533;3^0b@%&#65533; &#65533;>&#65533;j&#65533;&#1841;(&#1705;&#65533;0
&#65533;&#65533;
&#65533;0&#65533;a&#65533;^04j&#65533;&#65533;!	&#65533;&#65533;&#772;r&#65533;&#65533;&#65533;&#65533;Fyjp91&#65533;1&#65533;'&#65533;1/&#65533;71?&#65533;G1O&#65533;W&#65533;>(<Z1	MF	|0&#65533;Jk&#65533;&#65533;[L.&#65533;Z&#65533;O&#65533;_&#65533;&#65533;1&#65533;&#65533;&#65533;&#65533;&#65533;1/'p
fW&#65533;#&#65533;X&#65533;  &#65533;Q&#65533;&#65533;&#65533;"
&#65533;&&#1009;'r/2"3&#65533;"72$Cg3b&#65533;![g
(&#65533;	&#65533;H&#65533;ZX7&#65533;o
d#)&#65533;&#65533;)&#65533;2*&#65533;&#65533;*&#65533;&#65533;4&#1958;tqK&#65533;E&#65533;&#65533;&#65533;fl&#65533;X&#65533;`&#65533;&#65533;2/&#65533;&#65533;/&#65533;20&#65533;031&#65533;132'&#65533;2/333s.&#65533;&#65533;p:2&#65533;&#65533;I&#65533;6g&#65533;6o37w&#65533;738&#65533;&#65533;8&#65533;39&#65533;&#65533;9&#65533;3:&#65533;&#65533;:{3&#65533;&#65533;&#921;
%&#65533;p3`&#65533;&#65533;<&#65533;A=&#65533;3=&#65533;=&#65533;3>&#65533;?&#65533;3@&#65533;@&#65533;&#65533;@4A&#65533;A'tA/4B3t?&#65533;3D&#65533;&#65533;`&#65533;D&#65533;3&#65533;&#65533;&#65533;^sDo4Gw&#65533;G&#65533;9&#65533;&#65533;DK4E&#65533;4I&#65533;&#65533;H&#65533;&#65533;I&#65533;4J{s&#65533;G&#65533;&#65533;&#65533;&#1768;M&#65533;4&#65533;4N&#65533;N&#65533;4N&#65533;&#65533;M&#65533;&#65533;&#65533;&#65533;O5Q&#65533;P&#65533;&#65533;<'uC&#65533;s7+&#65533;B4HG&#65533;T&#65533;3&#65533;a&#65533;&#65533;&#65533;&#65533;&#65533;p5Ww5X{uX&#65533;&#65533;X&#65533;5Y&#65533;X&#65533;&#65533;W&#65533;5Z&#65533;&#65533;Z&#65533;&#65533;Y{&#65533;\w&#65533;V&#1525;]&#65533;5^&#65533;]&#65533;&#65533;&#65533;&#65533;5`&#65533;`&#65533;&#65533;Aa6b&#65533;&#65533;b/&#65533;&#65533;Ac?&#65533;&#65533;&#65533;&#65533;Ad&#65533;AXv&#65533;Ad&#65533;f&#65533;&#65533;&#65533;&#65533;&#65533;g&#65533;&#65533;h&#65533;6i&#65533;&#65533;&#65533;&#65533;&#65533;Aj&#1011;j&#1523;&#65533;&#65533;V&#65533;&#65533;K&#1099;&#65533;&#65533;&#65533;&#65533;&#65533;[&#245;n&#65533;&#65533;n&#65533;&#65533;o&#65533;6[&#65533;n&#65533;&#65533;X&#65533;&#65533;o&#65533;uo&#65533;&#65533;X&#65533;&#65533;r+wr&#65533;5]&#65533;tO7^&#65533;u_o&#65533;_c&#65533;ug7`&#65533;&#65533;&#65533;g&#65533;2&#65533;Z&#65533;6sws&#65533;[&#65533;y;wq&#65533;7zC&#65533;r&#65533;{&#65533;6p&#65533;&#65533;{&#65533;7}&#65533;~5r&#65533;&#65533;y?&#65533;|7y&#65533;&#65533;&#65533;&#65533;qX&#65533;&#759;}wX&#65533;7&#65533;?8{&#65533;&#65533;&#65533;&#65533;&#65533;&#65533;S&#65533;&#65533;&#65533;&#65533;&#65533;&#65533;5~&#65533;w}Oxy&#65533;5t&#65533;&#65533;&#65533;v&#513;&#65533;&#65533;&#65533;&#65533;&#65533;&#65533;s&#65533;&#65533;!&#65533;5&#65533;xp&#65533;x\&#705;x&#65533;l&#65533;&#65533;&#65533;8&#65533;&#65533;xXg&#65533;u&#15886;o8&#65533;sxp&#65533;b&#65533;&#65533;&#65533;&#65533;&#65533;{&#65533;wu,&#65533;A&#65533;?7t&#65533;&#65533;&#65533;&#705;,&#65533;-K&#65533;T&#65533;&#65533;?9W&#65533;A&#65533;&#65533;&#65533;7&#65533;4&#65533;&#65533;&#65533;&#65533;&#65533;5&#65533;_y&#65533;&#65533;&#65533;&#65533;5&#1234;&#65533;e&#65533;&#65533;9&#65533;&#65533;&#65533;\&#65533;x&#3672;&#65533;&#65533;&#65533;9&#65533;{&#65533;:&#65533;&#65533;&#65533;A^{&#65533;0w&#65533;&#65533;x&#65533;&#65533;&#65533;35&#65533;S&#65533;u&#65533;C8&#65533;A_c|W{&#65533;"Dz&#65533;&#65533;&#65533;x]&#65533;&#65533;H&#65533;&#65533;:Y+&#65533;#&#65533;|&#65533;&#65533;u&#65533;'7&#65533;R&#65533;&#65533;"&#1677;&#65533;&#65533;&#65533;7&#65533;&#65533;&#65533;/&#65533;&#65533;&#65533;&#65533;&#65533;z&#65533;k9&#65533;(&#65533;&#65533;,A ;&#65533;&#65533;&#65533;&#65533;:q&#65533;&#65533;"&#65533;&#65533;&#65533;&#65533;w;&#65533;&#65533;&#65533;&#65533;&#65533;&#65533;&#65533;*&#65533;&#65533;zo;&#65533;7&#65533;&#65533;&#65533;X&#65533;:&#65533;&#65533;&#65533;&#65533;"`&#65533;&#65533;xW6(&#65533;&#65533;&#65533;{o&#65533;z\+&#163;&#65533;&#65533;&#315;n&#65533;:&#65533;)&#65533;&#65533;r&#65533;&#65533;r&#65533;p&#65533;w&#65533; &#65533;{&#65533;&#65533;9&#65533;?&#65533;l&#65533;&#65533;&#65533;&#65533;&#65533;&#65533;&#65533;&#65533;k&#65533;`AY&#65533;&#65533;&#65533;&#757;&#65533;V:&#65533;&#65533;&#65533;f&#65533;8&#207;5&#65533;AY&#65533;H{&#65533;c&#65533;&#65533;?y&#65533;&#65533;m&#65533;&#65533;4&#65533;|&#65533;&#65533;&#65533;&#65533;&#65533;|[&#65533;&#65533;&#65533;&#65533;\s&#65533;X`4&#65533;*}X&#65533;&#65533;&#779;&#65533;&#65533;&#65533;9&#65533;W&#65533;&#65533;C&#65533;&#65533;&#65533;&#65533;&#65533;09&#65533;Sx&#535;&#65533;8&#65533;&#65533;'&#65533;&#65533;<L&#372;&#65533;&#65533;&#65533;{W3&#65533;WC<&#65533;&#65533;`A&#65533;&#65533;|&#1471;&#65533;&#65533;&#65533;&#155;A&#65533;&#65533;&#65533;&#65533;&#65533;}Y|&#65533;&#65533;&#65533;&#1159;x&#65533;a"&#65533;&#694;!&#65533;}t{&#65533;&#65533;o:&#65533;k&#65533;d&#65533;&#65533;K&#65533;~&#65533;	\&#65533;"(&#65533;&#65533;&#65533;&#65533;s>&#65533;{A\\&#65533;&#65533;&#65533;4&#65533;&#65533;g&#65533;&#65533;7~&#65533;:&#65533;g&#65533;XK&#65533;&#65533;G&#65533;"&#65533;&#65533;&#65533;9&#65533;sA\ ?&#65533;&#65533;M&#65533;6M&#1011;&#65533;ANo|&#1555;&#65533;&#135;&#65533;bm&#65533;&#65533;s>&#65533;&#65533;w&#65533;kz&#65533;w&#65533;&#65533;7&#65533;78&#65533;x&#65533;&#65533;&#65533;m&#65533;?y&#65533;?&#65533;&#65533;&#65533;?}&#65533;9&#65533;y&#65533; &#65533;&#65533;&#65533;&#65533;&#65533;&#65533;&#65533;u&#65533;&#65533;9@&#65533;1#&#65533;&#65533;&#65533;&D&#65533;PaC&#65533;t8bE&#65533;d&#65533;&#65533;1&#65533;QN&#65533;a `&#65533;&#65533;&7&#65533;s&#65533;bK&#65533;]&#65533;d9&#65533;"L&#65533;7e&#65533;<&#65533;&#65533;&#851;(M&#65533;	 O&#463;@{&#65533;T&#65533;&#65533;&#65533;R&#65533;M&#65533;>&#65533;:3&#65533;&#404;A&#65533;&#65533;&#65533;&#65533;$&#1043;&#65533;+&#65533;&#65533;&#65533;:VlY&#65533;g&#65533;"&#65533;&#65533;&#65533;*&#65533;D&#65533;z4&#65533;m&#1908;v&#65533;&#65533;&#65533;{&#65533;&#1427;l&#65533;&#65533;&#65533;uc&#65533;&#65533;&#65533;&#65533;&F&#65533;8oU&#65533;&#65533;"9&#65533;g&#65533;1c&#65533;\&#65533;|9&#65533;f&#989;As&#65533;Ysh&#1191;M&#65533;&#65533;&#65533;j&#1517;a&#65533;&#65533;&#65533;zvl&#1719;m&#65533;&#65533;&#65533;&#65533;&#65533;`&#65533;&#65533;D&#65533;&#65533;(&#65533;&#468;S&?&#65533;|0&#65533;&#919;Go.&#65533;t&#65533;&#1393;S&#65533;~}{v&#65533;&#2045;&#65533;&#65533;&#65533;&#65533;&#65533;&#65533;w4v&#65533;||w&#65533;&#65533;&#65533;o??>}&#65533;&#65533;&#65533;&#2007;&#65533;&#65533;&#1101;&#65533;&#65533;&#65533;<&#65533;&#65533;&#65533;&#65533;LPA&#65533;[&#65533;&#65533;!&#65533;P&#65533;	)&#65533;&#65533;&#65533;#l&#65533;9&#65533;&#65533;0&#65533;&#65533; !&#65533;  ,&#65533; &#65533; &#65533; &#65533; H&#65533;&#65533;&#65533;&#65533;*\&#65533;&#65533; w"&#65533;&#65533;&#65533;&#331;&#65533; &#179;G#&#461;&#65533;&#65533;&#65533;	(&#65533;&#531;;n&#65533;&#65533;&#65533;D&#65533;&#668;I&#65533;&#65533;&#859;8gJ&#65533;H&#65533;$&#65533;<?&#65533;&#65533;1D&#65533;PCr&#65533;$]&#65533;&#65533;)S9K&#65533;y&#65533;&#65533;S&#65533;P&#65533;>&#65533;jUjU&#65533;N&#65533;-jH&#65533;PB%K&#65533;t&#65533;0&#65533;&#1783;pV&#65533;H2h&#1133;Q&#65533;*E&#65533;U&#65533;R&#65533;Q&#65533; &#65533;jh*&#1391;y&#65533;&#65533;&#65533;&#65533;V&#65533;V&#65533;&#1393;&#65533;Y3&#65533;K&#65533;lZ&#65533;qC&#65533;&#65533;XR(&#1134;}&#65533;&#65533;&#65533;&#65533;&#65533;&#65533;&#65533;Q&#65533; &#65533;-Ura&#65533;&#65533;W+l8&#65533;&#65533;&#1538;5k&#65533;&#65533;&#65533;&#65533;n&#65533;&#65533;y/&#65533;B&#65533;&#65533;&#65533;&#65533;&#65533;&#65533;&#65533;L&#65533;&#1394;h;&#65533;&#65533;&#65533; &#65533;&#65533;&#65533;j&#65533;&#65533;+y&#65533;&#65533;&#65533;&#1003;_&#1022;&#65533;&#65533;&#65533;&#65533;&#65533;&#65533;&#65533;&#1392;y&#65533;&#65533;gk&#65533;&#1685;k&#1458;u&#65533;&#65533;&#65533;!d&#65533;&#65533;\z&#65533;5&#65533;&#65533;&#65533;F(&#65533;&#65533;y%&#65533;_&#65533;%e &#65533;	XCw!&#65533;&#65533;h&#65533;(&#65533;&#65533;"c&#65533;9&#65533;&#65533;V&#65533;h&#65533;8&#65533;c{&#65533;Aw&#65533;1*&#65533;&#65533;&#65533;&#65533;h&#65533;H&)_k&#65533;c&#65533;&#1857;&#65533;tJVi&#65533;V&#65533;&#65533;d&#65533;&#65533;&#65533;&#65533;&#65533;`&#65533;&#65533;cS&#65533;&#65533;(&#65533;^&#65533;&#65533;&#65533;&#65533;l&#65533;G_&#65533;5$}m&#65533;i&#65533;r8&#65533;&#1494;p&#65533;T&#65533;x*&#34291;&#65533;&#65533;gN]B7&#34956;V&#65533;W&#65533;n%&#65533;d&#65533;&#65533;V&#65533;cS@&#65533;&#65533;&#28822;v&#65533;)&#65533;&#65533;*~&#65533;r&#65533;&#65533;j&#65533;&#65533;&#65533;&#65533;j&#65533;&#65533;&#65533;&#65533;*k&#65533;&#65533;&#65533;:&#65533;&#65533;&#65533;5%&#65533;BR&#1415;&#65533;y&#65533;&#65533;&#1103;jK&#65533;&#65533;&#65533;&#65533;&#65533;&#65533;"&#65533;l&#65533;&#65533;2+&#65533;&#65533;&#65533;>;m&#65533;;&#65533;&#65533;&#65533;!q.d &#65533;&#65533;BU&#65533;&#466;kn&#65533;&#34731;n&#65533;&#65533;&#65533;&#65533;&#65533;:{dS&#65533;!&#65533;&#65533;&#65533;Bm&#65533;&#65533;Z&#65533;/&#65533;&#65533;,&#65533;&#65533;&#65533;&#65533;c&#65533;&#65533;b&#65533;#V&#65533;z&#65533;&#1288;&#65533;&#65533;&#65533;&#65533;&#65533;&#65533;k1&#65533;&#1234;&#65533;&#65533;&#65533;&#65533;j&#65533;J&#65533;&#1133;A&#65533;F&#65533;^&#65533;&#65533;&#65533;&#65533;&#65533;&#65533;*&#65533;&#65533;l&#65533;(,&#65533;&#65533;&#65533;A&#65533;&#65533;&#65533;&#65533;/&#65533;c|q&#65533;@&#65533;&#65533;n&#65533;:&#65533;&#65533;$&#65533;&#65533;&#65533;<&#65533;&#65533;4&#65533;&#65533;&#65533;&#65533; &#65533;lsBw&#65533;&#65533;&#65533;&#65533;Pwl%&#65533;&#65533;)&#65533;`&#65533;&#65533;4&#65533;Q&#65533;&#65533;&u&#65533;&#65533;&#65533;&#65533;&#65533;&#65533;S&#65533;&#65533;u`o&#65533;])&#65533;e&#65533;l&#65533;&#1932;&#65533;R&#65533;t&#65533;-&#65533;&#65533;Mu&#65533;&#65533;&#1603;'~&#65533;sr&#65533;9&#65533;&#65533;&#1993;&#65533; &#65533;&#65533;&#65533;l&#65533;a&#65533;@Mc&#65533;&#65533;&#65533;{t&#65533;&#65533;c)&#65533;@&#65533;]&#65533;&#65533;B&#65533;z&#65533;&#65533;~&#65533;^mUM&#65533;&#52771;&#65533;T&#65533;&#65533;&#65533;G!&#65533;o&#65533;&#65533;O&#65533;&#65533;&#65533;'_&#65533;&#65533;&#65533;3&#65533;|&#65533;dE/&#65533;&#65533;&#65533;Wo&#65533;&#65533;&#65533;c&#65533;&#65533;&#65533;&#65533;&#65533;&#65533;&#65533;&#1651;g&#1555;~&#65533;-&#65533;!x&#65533;&#65533;&#36095;~&#65533;&#65533;?&#65533;&#65533;&#1247;&#65533;&#65533;&#65533;&#65533;&#65533;&#65533;&#65533;&#62407;&#65533;&#65533;&#65533;H@;&#1024; D&#65533;!&#65533;&#65533;&#65533;&#65533;|&#65533;&#65533;@&#65533;
Z&#65533;&#65533;&#65533;`)(&#65533;
N&#65533; &#1312;GHB&#65533;J0O`&#1283;DX&#1029;&#65533;!e8&#65533;&#65533;&#65533;&#65533;&#65533;!i&#65533;&#65533;&#1665;%&#65533;&#65533;&#65533;&#65533;XA R&#1032;?$&#65533;G8&#65533;%*&#1096;@&#65533;b&#65533;(&#65533;*R&#65533;Q&#65533;&#65533;{%R&#65533;*G&#290;&#65533;H&#65533;1&#65533;&#65533;&#65533;h<&#65533;&#1368;&#65533;6N&#65533;Ht#&#65533;E:&#65533;&#1038;|&#65533;&#65533;&#65533;&#65533;&#65533;2&#65533;&#1098;a&#65533;&#65533;7&#65533;&#65533;&#65533;vPy &#65533;&#65533;&J1&#65533;S|&#65533;$&#65533;&#65533;8B&#65533;&#65533;$&#65533;>jr&#65533;&#65533;&#65533;G&#583;B"&#65533;&#65533;cUi&#65533;B&#65533;&#5481;&#65533;&#65533;&#65533;&#65533;&#65533;&#65533;&#65533;&#65533;TR&#65533;g&#65533;&#65533;a1&#65533;k&#65533;$(&#65533;&#65533;IQf&#1167;&#65533;4&#65533;&/&#65533;&#65533;d&#65533;R&#65533;&#65533;te&#65533;0&#65533;W&#65533;C$&#65533;))&#65533;D&#65533;A&#65533;Dc"&#65533; D?&#65533;&#65533;&#65533;Cx&#65533;J>&#65533;!&#65533;I&#65533;%z&#65533;&#65533;<&#65533;Fo&#65533;#&#65533;&#65533;&#65533;&#65533;O`r&#65533;k&#65533;;&#65533;&#65533;`&#65533;&#65533;&#65533;&#65533;@&#65533;Y&#65533;"&#65533; 8&#65533;&#65533;@F4R3-5&#65533;&#65533;&#65533;"&#65533; &#65533;p'95&#65533;&#656;a&#65533;&#65533;&#65533; O&#65533;(&#65533;&#65533;\&#65533;%ZP&#65533;&&#65533;&#65533;&#65533;&#65533;iN&#65533;i&#65533;a&#65533;4&#65533;?&#65533;&#65533;&#65533; &#65533;4&#65533;&#65533;(<&#65533;X&#65533;&#65533;&#65533;t&#65533;&#65533;&#65533;&#65533;&#65533;M&#65533;BE&#65533;`q&#342;j&#65533;vER&#65533;"&#65533;)U&#65533;&#65533;/5&#65533;Y&#65533;iS&#65533;&#65533;5](Y&#65533;Z   &#65533;  J&#65533;&#65533;@&#65533;,&#65533;P&#65533;j&#65533;B$ F&#65533;(&#65533;&#65533;
26&#65533;&#65533;&#65533;&#65533;
&#65533;!2&#65533;i&#65533;Lq*&#1474;Z&#65533;f]&#65533;@C&#65533;4&#65533;&#65533;&#65533;&#65533;&#65533;&#65533;4&#1423;t&#65533;C@&#65533;&#65533;N&#65533;"v &#65533; 
&#65533;O>D&#65533;&#65533;&#65533;^&#65533;UJR&#1424;]d{&#65533;&#65533;&#65533;&#1302;V&#65533;&#65533;&#65533;&#65533;f&#65533;&#65533;Sn&#65533;5&#65533;&#65533;&#65533;&#65533;Q&#65533;&#65533;H&#65533;&#65533;4+t&#65533;&#65533;&#65533;&#65533;qAz[K;&#65533;&#1335;M&#65533;&#65533;c&#65533;ij&#65533;&#65533;]&#65533;y&#65533;&#65533;&#65533;&#65533;n&#65533;&#65533;&#65533;&#65533;&#65533;&&#65533;&#65533;V}B&#1529;o&#65533;.M&#65533;&#65533;J&#65533;6&#65533;;&#65533;CL9&#659;&#65533;!&#170;&#65533;&#65533;&#65533;h&#65533;vq&#65533;l<&#1779;&#65533;.&#65533;&#65533;
6&#65533;&#65533;3&#65533;_&#65533;&#65533;&#65533;]&#65533;&#65533;g,]&#65533;Z&#65533;&#65533;&#65533;%-$&#65533;&#65533;&#65533;&#65533;z&#65533;&#65533;e&#65533;&#65533;b&#65533;&#65533;&#65533;&#65533;&#1897;Z&#65533;&#65533;&#65533;&y&#65533;&#65533;&#65533;&#65533;&#65533;&#65533;&#65533; &#65533;r&#65533;G&#65533;&#65533;W&#65533;	&#65533;&#65533;0&#65533;&#65533;G&#65533;&6&#65533;(f1&#65533;1&#65533;&#65533;4s&#65533;&#588;f6&#65533;&#65533;&#65533;k&#65533;&#65533;I5&#65533;&#65533;n&#24793;&#65533;|&#65533;E&#65533;&#65533;&#65533;Y&#65533;3&#65533;&#65533;&#65533;g?Z&#65533;{f{v&#65533;&#65533;&#65533;&#641;&#65533;xL4-&#65533;(&#65533;D&#65533;&#65533;&#65533;&#65533;f%&#65533;1&#65533;F<&#65533;Q&#1184;&#65533;tE=&#65533;[&#65533;&#65533;&#65533;'\i&#65533;&#65533;v&#65533;@b&#65533;p&#65533; d&#65533;&#65533;Z&#65533;&#65533;&#1397;&#65533;5&#65533;w&#65533;k]&#65533;Z&#1534;v&#65533;o-l\&#65533;&#65533;&#1528;F&#65533;&#65533;y&#65533;&#65533;a"&#1471;&v&#65533;&#65533;&#65533;&#65533;i[&#65533;&#638;&#65533;&#65533;&#65533;&#65533;&#65533;kS&#65533;&#65533;&#65533;5x&#65533;8&#65533;N1|&#65533;u&#65533;g&#65533;lg&#65533;&#65533;&#65533;&#65533;~&#65533;&#65533;&#65533;=ox3&#65533;&#65533;&#585210;&#65533;]&#65533;}&#1787;&#65533; &#65533;w&#65533;&#65533;pz&#65533;&#1449;+$
&#65533;&#65533;)&#65533;&#65533;&#65533;x&#315;&#65533;&#65533;mO&#65533;&#65533;&#65533;6x&#65533;&#65533;&#65533;&#65533;&#65533;&#65533;9&#415;&#65533;&#65533;&#65533;&#65533;&#65533;&#65533;&#65533;8&#369;mk&#65533;&#65533;|&#65533;&#65533;m&#65533;~wsp&#65533;&#65533;&#65533;5&#65533;7&#65533;kr^&#65533;&#65533;&#65533;;w&#65533;&#65533;9&#65533;&#65533;K&#65533;&#65533;&#65533;&#65533;&#269;&#65533;&#65533;@$|="37&#65533;?&#65533;&#65533;w&#65533;&#65533;&#750;&#65533;&#65533;&#65533;u&#65533;&#65533;&#65533;&#65533;;&#65533;z&#65533;&#65533;&#65533;mm_&#65533;&#65533;[&#65533;7&#1481;ns&#65533;c]&#65533;H&#65533;&#65533;&#65533;e=&#65533;&#65533;&#65533;=&#65533;b&#65533;&#65533;&#65533;&#65533;#&#65533;:*&#65533;nz&#1153;N&#65533;bW&#65533;&#65533;i/;&#921;Nx&#65533;&#65533;\&#65533;d'8&#65533;o&#65533;k&#65533;&#65533;&#65533;&#65533;&#65533;_yW?&#65533;<%f)&#65533;&#65533;q&#65533;&#65533;&#65533;&#65533;?&#65533;&#65533;s&#65533;oX&#65533;&#65533;&#65533;&#65533;&#65533;|&#65533;&#65533;&#65533;&#65533;&#65533;;&#65533;F&#65533;&#65533;a&#65533;+&#730;&#65533;&#65533;m&#65533;|&#1621;&#65533;&#65533;&#65533;&#65533;&#65533;g&#65533;&#65533;&#65533;>{&#65533;k^&#1925;&#65533;u&#65533;&#65533;&#65533;&#65533;&#65533;&#65533;&#65533;&#65533;&#65533;&#65533;&#65533;&#65533;\1"&#65533;,&#65533;&#65533;&#65533;)&#65533;z&#65533;S&#65533;~&#65533;&#65533;&#65533;&#65533;&#65533;&#65533;&#65533;Oy&#65533;m&#65533;vi/&#65533;&#65533;&#65533;7&#65533;+&#65533;&#65533;&#65533;&#65533;&#65533;&#65533;3x<&#65533;o&#1271;v&#65533;G~&#65533;r&#65533;&#65533;~&#65533;&#65533;|#&#65533;k&#454;{`&#65533;k '&#65533;&#646;rH{&#65533;&#65533;z&#65533;wBN&#65533;p&#65533;q&#1958;&#65533;&#65533;&#65533;&#65533;G}l&#65533;~	Xq&#65533;v&#65533;,H}&#65533;wk8|&#65533;g|&#65533;&#65533;rHy&#65533;z&#65533;&#65533;R&#65533;tz&#65533;p=&#65533;&#65533;&#65533;%X&#65533;/h&#65533;&#65533;&#65533;y&#65533;}&#65533;&#65533;&#65533;7&#65533;-g}&#65533;p~&#65533;t&#65533;&#65533;t&#65533;z&#65533;&#65533;7|&#65533;&#65533;OH&#65533;&#65533;'dX&#65533;&#65533;W&#65533;s&#65533;b&#65533;&#65533;q7&#65533;Oxvp(&#65533;&#65533;gyy7r&#65533;&#65533;zC&#65533;&#65533;&#65533;N8&#65533;&#65533;&#65533;P&#65533;;&#65533;&#65533;A>'&#65533;E&#65533;C&#65533;&#65533;! &#65533;`&#65533;'@&#65533;&#65533;&#65533;&#65533;&#65533;"&#65533;&#65533;kW&#65533;W&#65533;&#65533;&#65533;rm&#65533;&#65533;bX|&#65533;x_'&#65533;&#65533;&#65533;6h&#65533;/&#65533;P&#65533;&#65533;k[&#65533;U]4z&#65533;!~\'&#65533;&#65533;(&#65533;&#65533;&#65533;gx&#65533;&#65533;F&#65533;`eg@&#65533;&#65533;6&#65533;&#65533;&#65533;|&#65533;&#1472;&#65533;&#65533;&#65533;&#65533;&#65533;&#65533;&#65533;&#65533;&#65533;l&#65533;&#65533;s&#65533;(&#65533;&#65533;w&#65533;&#65533;&#65533;{&#65533;&#65533;&#65533; w&#65533;&#65533;&#65533;j&#65533;Hr&#65533;Xo<&#65533;&&#65533;'!p&#65533;!&#65533;&#65533; &#65533;&#65533;&#65533;&#65533;&#65533;&#65533;&#65533;x&#65533;&#65533;7&#65533;&#65533;l&#65533;7q9&#65533;&#65533;&#1031;&#65533;t&#65533;&#65533;&#65533;&#65533;&#65533;&#65533;QQO&#65533;~~  &#65533;")&#65533;w&#65533;&&#65533;&#65533;&#65533;&#65533;x'p&#65533;@`&#65533;; X&#65533;&#65533;8&#65533;&#65533;&#65533;&#65533;&#65533;&#65533;&#65533;&#65533;&#65533;&#65533;	io&#65533;&#1482;&#65533;v &#65533;&#65533;&#65533;&#65533;&#65533;&#65533;&#520;&#65533;6&#65533;N)&#65533;G8o&#65533;u&#65533;p&#65533;5&#65533;&#65533;H[&#65533;H[&#65533;&#528;&#27140;tX&#65533;&#65533;(r~(&#65533;&#65533;&#65533;l&#65533;gx&#65533;7&#65533;&#65533;E &#65533;&#65533;kk&#65533;}|&#65533; xY&#65533;gl`&#65533;~(&#65533;j~P&#65533;&#65533;&#65533;&#65533;&#65533;<  &#65533;,Y&#65533;HHl&#65533;&#65533;&#65533;&#65533;&#65533;&#65533;&#65533;&#65533;e&#65533;x&#65533;V&#65533;Q&#65533;sY&#65533; Gb=&#65533;E&#65533;u&#65533;&#65533;&#65533;"9&#65533;$Y&#65533;S&#65533;m}&#65533; `&#65533;&#65533;&#65533;E	&#65533;r&#65533;&#65533;
Ypw&#28818;9&#65533;&#65533;z}&#65533;|&#65533;&#65533;&#65533;&#65533;&#65533;o9&#65533;j&#65533;p'DOw9u&#65533;W~&#65533;&#65533;&#65533;&#1628;PY&#65533;&#65533;)k&#65533;&#65533;&#65533;W(&#65533;&#65533;&#65533;&#65533;&#65533; [I&#65533;B&#65533;&#65533;&#65533;V&#65533;	&#65533;y&#65533;&#65533;&&#65533;<9x&#65533;s&#65533;x&#65533;&#65533;&#65533;Y~&#65533;&#65533;wI&#65533;K_$&#65533;&#478;&#65533;&#65533;&#65533;&#1626;y&#65533;h&#65533;T&#65533;9&#65533;&#65533;&#65533;&#65533;+g&#65533;&#65533;&#65533;&#65533;5Xt&#65533;&#65533;&#65533;&#65533;9&#65533;&#198;yTp9xk)A&#65533;&#65533;&#65533;&#65533;&#65533;&#54359;%&#1505;&#65533;&#65533;&#603;Bg&#65533;&#65533;&#65533;&#65533;~Z&#65533;h&#1621;&#65533;&#65533;5&#65533;&#65533;&#65533;&#65533;&#65533;Z&#65533;&#65533;&#65533;a&#65533;&#65533;9&#65533;&#65533;&#65533;&#65533;&#1558;&#1079;&#1815;&#65533;&#65533;&#65533;&#65533;*
&#65533;&#65533;g&#65533; j&#65533;&#65533;&#65533;~t&#65533;{&#65533;&#65533;_&#65533;&#65533;*ws&#65533;&#65533;&#65533;&#65533;&#1633;n&#65533;&#65533;&#65533;&#65533;Iz&#65533;iwQz}$zt&#65533;&#1637;&#65533;&#65533;WjyHI&#65533;&#65533;&#65533;&#65533;&#65533;&#65533;&#65533;&#65533;saJ&#65533;z}&#65533;&#65533;0HoTX&#65533;8&#65533;L&#65533;)hv&#65533;&#65533;{&#65533;&#65533;K&#65533;p\&#65533;&#65533;&#65533;&#65533;&#65533;&#65533;)|k&#65533;7&#65533;&#65533;&#65533;e&#675;&#65533;&#65533;&#65533;&#65533;&#65533;sH&#65533;+&#65533;~h	&#65533;&#65533;&#1718;EB&#65533;7&#65533;&#65533;&#65533;6j&#65533;&#65533;&#65533;&#65533;&#65533;&#65533;&#65533;&#65533;o&#65533;Y&#65533;I&#65533;9y&#65533;&#65533;Y&#65533;&#65533;k&#65533;&#1497;?&#65533;&#65533;&#65533;&#65533;&#65533;&#65533;Z&#65533;,&#65533;z&#65533;8&#65533;&#65533;Z&#65533;&#65533;J&#65533;x&#65533;&#65533;o&#65533;a&#65533;,&#65533;&#48232;E&#65533;Y&#65533;%&#65533;&#65533;Bw&#65533;&#65533;z&#65533;&#65533;&#65533;&#65533;&#65533;&#65533;sA&#65533;y&#65533;&#470;&#65533;&#65533;)&#65533;h&#65533;g&#65533;&#65533;&#65533;&#65533;&#65533;&#65533;|&#65533;&#65533;&#65533;(&#65533;&#40547;&#65533;Fv&#65533;zk&#65533;I&#65533;&#65533;&#1542;&#65533;w&#65533;&#65533;&#1582;&#65533;&#65533;MH&#65533;&#65533;z&#65533; &#749;&#46669;&#65533;&#1675;&#65533;E&#65533;&#65533;&#65533;&#65533;&#63149;{&#65533;&#65533;&#65533;&#65533;u&#65533;&#65533;&#65533; &#65533;h&#65533;&#65533;'&#65533;&#65533;&#65533;&#65533;&#65533;"[p9&#65533;(&#65533;&#65533;xp&#65533;&#65533;e&#65533;5)@$&#65533;$0$&#65533;2&#65533;&#65533;5+&#65533;/K&#65533;8&#65533;&#65533;7K&#65533;2&#65533;6&#65533;:&#65533;F&#65533;>;&#65533;B&#65533;&#65533;1k&#65533;J{&#65533;=&#65533;&#65533;R&#65533;H&#65533;K;&#65533;X&#1780;TK&#65533;Z{&#65533;W&#757;L&#65533;J&#65533;&#65533;R&#65533;&#65533;C&#65533;&#65533;3&#65533;0;j&#65533;&#65533;<{&#65533;\&#65533;+&#65533;	&#1772;&#65533;Sx&#65533;&#65533;z&#65533;&#65533;|&#1783;~&#759;)P+&#65533;&#65533;&#65533;&#65533;&#65533;*&#65533;&#65533;&#65533;&#65533;&#65533;{&#65533;&#65533;&#65533;&#65533;&#65533;&#65533;%&#65533;&#65533;&#65533;&#65533;&#65533;&#65533;&#65533;&#65533;&#65533;&#65533;&#65533;;&#65533;~+&#65533;&#65533;&#1784;x;&#65533;&#65533;&#65533;&#65533;z;%@&#65533;)&#65533;&#65533;&#65533;&#65533;&#65533;;&#65533;&#65533;&#65533;&#65533;&#65533;K&p &#65533;&#65533;;&#65533;&#65533;+&#65533;&#65533;{&#65533;&#65533;&#65533;&#65533;[&#65533;&#65533;&#763;&#65533;&#65533;&#65533;P&#65533;&#65533;&#65533;{&#65533;'&#65533;&#65533;&#65533;+&#65533;&#283;&#65533;&#65533;&#763;&#65533;&#65533;&#65533;&#65533;;&#65533;&#395;&#65533;&#65533;+&#65533;&#65533;&#65533;&#65533;&&#65533;&#65533;[&#65533;&#65533;;&#65533;&#65533;&#65533;K&#65533;&#1211;&#65533;&#65533;&#65533;&#65533;&#65533;&#65533;k&#65533;&#65533;[&#65533;&#65533;
 &#65533;&#65533;K&#65533;
&#65533;&#65533;&#65533;&#1790;p&#65533;&#65533;3&#65533;&#65533;F%&#65533;q&#65533;&#65533;&#65533;&#65533; &#65533;<&#65533;\&#65533;|&#65533;&#65533;&#65533;
&#65533;&#65533;&#65533;&#65533;&#65533;&#65533;&#65533;&#65533;&#65533;'&#65533;&#65533;&#65533;j>&#65533;&#65533;p&#65533;&#65533;&#65533;&#65533;&#65533;&#65533;|&#65533;!&#65533;&#65533;|&#65533;&#65533;&#65533;"&#65533;&#65533;&#65533;,&#65533;&#65533;.&#65533;&#65533;0&#65533;&#65533;2|&#65533;/&#65533;&#65533;&#65533;<&#65533;#&#65533;&#65533;9&#65533;&#65533;)<&#65533;;&#65533;A,&#65533;@&#65533;&#65533;Dl&#65533; &#65533;&#65533;H&#65533;+&#65533;&#65533;:&#65533;&#65533;)<&#65533;Q&#65533;7L&#65533;1&#65533;Rl&#65533;3<&#65533;&#65533;uPQO&#65533;&#65533;7&#65533;&#65533;&#65533;dl&#65533;J\&#65533;gl&#65533;h&#65533;&#65533;e&#65533;&#65533;=&#65533;&#65533;U&#65533;&#65533;D&#65533;&#65533;=QpL&#65533;l|&#65533;&#65533;&#65533;s&#65533;&#65533;G&#65533;&#65533;,&#65533;&#65533;u,&#128;&#65533;&#65533;{&#65533;&#65533; &#65533;u&#65533;&#65533;&#65533;-&#65533;&#65533;o<&#65533;e&#65533;&#65533;j&#65533;&#65533;T<&#65533;i<&#65533;&#65533;R&#65533;&#65533;c&#65533;&#598;&#65533;&#416;l&#65533;rL&#65533;iL&#65533;!,&#65533;~,&#65533;5&#65533;&#65533;XL&#615;&#65533;&#484;&#65533;}<&#65533;G,&#623;&#65533;&#561;&#65533;&#448;,&#65533;|\&#65533;Wl&#65533;i&#780;&#65533;&#65533;&#65533;&#65533;&#65533;&#65533;&#65533;#(z&#65533;&#65533;&#65533;&#65533;&#65533;&#65533;l&#616;\&#563;,&#65533;3&#65533;&#65533;&#1308;&#65533;&#1516;&#688;|&#320;&#65533;&#65533;&#65533;L&#65533;\&#65533;&#65533;&#65533;&#65533;)&#65533;&#65533;&#65533;&#626;&#65533;&#65533;&#65533;L&#65533;&#65533;<&#65533;p&#65533;4&#65533;&#65533;&#65533;&#65533;&#428;&#953;&#65533;&#65533;&#65533;&#65533;&#65533;&#1372;&#877;&#65533;&#65533;&#65533;&#65533;&#65533; =&#1074;&#65533;&#65533;}&#65533;&#65533;&#65533;&#65533;&#65533;	&#65533;&#65533;&#380;&#65533;&#65533;&#65533;h&#65533;&#65533;$&#65533;&#65533;&#65533;A&#65533;&#65533;&#65533;&#65533;&#65533;L&#65533;&#65533;&#65533;&#65533;&#65533;&#65533;&#65533;&#65533;&#65533;&#1228;&#646;,&#65533;&#65533;&#65533;&#65533;\&#65533;&#65533;,&#65533;m&#65533;R&#65533;&#65533;&#65533;&#65533;&#65533;&#43110;]&#65533;&#319;&#65533;k&#65533;&#65533;&#65533;8]&#65533;&#65533;&#65533;<&#65533;&#65533;&#65533;#&#65533;&#870;&#65533;&#835;\&#65533;&#65533;l&#65533;&#65533;l&#1314;&#65533;&#65533;\|&#65533;}&#65533;&#1238;|&#1054;&#1116;yHb&#65533;&#65533;&#65533;<&#65533;&#65533;&#65533;M&#65533;&#65533;&#65533;&#65533;&#1212;&#65533;*M&#65533;f&#1454;&#65533;&#65533;'&#65533;&#65533;~&#65533;&#65533;g&#65533;&#65533;&#65533;&#65533;|&#65533;}&#65533;-&#65533;&#65533;&#65533;M&#65533;&#65533;&#65533;&#65533;&#65533;&#65533;&#65533;k&#65533;&#65533; &#65533;&#65533;Q]&#65533;c&#65533;&#65533;Cm&#65533;5L&#1030;&#65533;Z&#65533;5&#65533;&#65533;t]H&#2039;j&#65533;&#65533;y-&#65533;&#65533;&#65533;&#65533;U&#1348;-&#65533;	&#65533;&#1250;&#65533;&#1160;&#65533;T&#65533;&#1408;&#65533;&#65533;x&#65533;&#65533;&#65533;&#65533;->&#65533;&#65533;w&#65533;&#65533;:=&#65533;=&#65533;&#65533;I<&#65533;&#65533;&#65533;=&#1724;=&#1702;&#65533;&#65533;C&#65533;&#1569;&#65533;&#65533;}&#65533;x&#65533;&#65533;&#65533;Z&#65533;K)&#65533;&#1389;m&#65533;e&#65533;&#1553;&#65533;&#1732;&#65533;&#1437;&#1915;=&#65533;&#65533;&#65533;&#65533;K&#65533;&#65533;&#65533;&#65533;&#65533;s&#65533;&#65533;&l&#65533;(&#65533;&#1845;&#65533;&#1181;&#65533;&#65533;<&#65533;|&#65533;&#65533;P&#65533;&#65533;=&#65533;B&#65533;L-&#1546;&#65533;&#1214;=&#1963;&#65533;&#1491;u&#65533;&#792;&#1908;&#65533;&#65533; ]&#65533;&#65533;&#65533;&#1435;&#65533;&#65533;&#1708;&#65533;n&#65533;&#1933;&#65533;&#65533;&#65533;&#65533;&#237;&#65533;&#989;&#65533;8M&#65533;&#28052;&#65533;&#65533;&#65533;&#65533;=&#65533;&#65533;]&#1824;&#65533;&#65533;&#65533;&#65533;&#65533;&#65533;]&#65533;&#1533;&#65533;&#65533;&#65533;&#1895;&#65533;&#1626;]&#65533;B<&#65533;^&#65533;&#65533;&#65533;&#65533;&#65533;&#65533;&#65533;&#65533;&#65533;&#1933;&#65533;&#65533;&#65533;+&#65533;&#65533; N&#65533;A&#65533;&#65533;M&#65533;&#1932;&#65533;9&#65533;M\&#65533;&#65533;"&#65533;HN&#65533;9&#65533;&#65533;&#1132;&#65533;S&#65533;&#65533;k&#65533;&#65533;L&#65533;.&#65533;&#65533;\&#65533;&#65533;&#65533;&#1706;}&#65533;-&#65533;?&#65533;&#65533;>&#65533;P&#65533;&#65533;2&#65533;p4&#58967;&#65533;&#65533;&#65533;&#65533;&#65533;&#65533;&#65533;t&#65533;&#65533;7&#65533;&#65533;m&#65533;&#65533;&#65533;z]&#65533;&#65533;&#65533;&#65533;&#65533;&#65533;&#65533;8&#65533;&#65533;&#65533;&#65533;&#65533;&#65533;_&#65533;&#65533;&#65533;&#65533;q.&#65533;s&#65533;&#65533;uN&#65533;g&#65533;&#65533;&#65533;&#65533;q&#65533;&#698;&#65533;&#30174;&#65533;>&#789;&#65533;&#65533;M&#65533;&#65533;&#300;&#65533;c&#65533;&#65533;&#65533;&#65533;&#65533;&#65533;|&#65533;&#65533;7&#65533;&#65533;h&#15214;&#65533;&#65533;<&#65533;&#65533;&#65533;&#65533;i^&#65533;2&#65533;p-&#970;&#65533;&#1619;&#37790;&#65533;1}&#65533;&#65533;.&#65533;&#65533;&#65533;&#65533;.&#65533;&#65533;M&#65533;&#1454;&#1772;&#65533;&#65533;&#65533;n&#65533;&#65533;&#65533;^&#65533;Q&#65533;&#65533;[&#65533;&#65533;>&#65533;&#65533;&#65533;&#65533;.&#65533;&#910;&#65533;&#65533;&#586;&#65533;&#637;&#65533;&#65533;&#65533;&#65533;ZM&#65533;r&#65533;&#65533;y&#65533;&#65533;>&#65533;hn&#65533;>&#65533;&#65533;>&#65533;&#65533;&#65533;&#65533;!&#65533;&#13002;&#65533;&#65533;&#65533;~&#65533;&#65533;n&#65533;W|&#65533;&#65533;&#65533;s&#65533;&#65533;&#1620;&#65533;&#65533;&#65533;&#65533;&#65533;&#65533;&#65533;J&#973;f&#65533;&#65533;&#65533;&#65533;&#65533;&#65533;&#65533;&#65533;.&#65533;&#65533;&#65533;&#65533;&#1806;&#65533;&#65533;&#65533;&#65533;-&#65533;&#65533;>&#65533;L&#65533;K1M&#65533;0&#65533;2&#65533;?&#65533;4&#65533;,>&#65533;gO&#65533;&#65533;=&#65533;&#65533;>&#65533;@?&#65533;B_&#65533;D&#65533;F&#65533;&#65533;H&#65533;&#65533;J&#65533;&#65533;L&#65533;&#65533;N&#65533;P&#65533;&#65533;  U&#65533;V&#65533;&#65533;X&#65533;&#65533;Z&#65533;&#65533;\&#65533;[J&#65533;&#65533;b?&#65533;&#65533;&#65533;&#65533;&#65533;&#65533;w&#65533;&#65533;&pWl&#65533;&#65533;n&#65533;&#65533;p&#65533;r?&#65533;t_&#65533;v&#65533;x&#65533;&#65533;z&#65533;&#65533;|&#65533;&#65533;Co&#65533; &#65533;K^&#65533;>&#65533;&#65533;&#65533;{}&#65533;&#65533;&#65533;&#65533;&#65533;&#65533;&#65533;&#65533;&#65533;&#65533;&#65533;n&#65533;[&#65533;Z&#65533;O&#65533;&#65533;[&#65533;Q&#1661;C&#65533;&#65533;[&#65533;&#65533;&#65533;&#65533;&#65533;&#65533;?&#65533;r&#65533;Z!&#65533; !&#65533;>_&#65533;&#267;&#65533;&#65533;&#65533;w}&#65533;& &#65533;_&#65533;&#65533;&#65533;&#65533;_&#65533;&#65533;&#65533;[W&#65533;&#65533;&#65533;k&#65533;&#1313;&#65533;&#158;&#65533;&#65533;&#65533;&#65533;&#65533;&#65533;&#65533;&#65533;[&#65533;&#65533;&#65533;&#65533;&#65533;&#65533;&#65533;&#65533;{&#65533;&#65533;&#65533;&#65533;&#65533;|&#65533;&#65533;&#65533;&#65533;&#65533;&#65533;&#65533;&#65533;&#65533;&#65533;_&#65533;&#65533;-&#65533;M\&#65533;&#65533;&#65533;&#65533;&#65533;&#65533;&#65533;&#65533;&#65533;&#65533;&#65533; &#65533;W_&#65533;r&#65533;&#65533;&#65533;&#65533;;[*&#65533;&#65533;&#65533;&#65533;&#65533;$X&#65533;&#65533;A&#65533;	&#65533;@ &#65533;&#65533;&#65533;&#65533;A&#1122;&#65533;4n&#65533;&#65533;&#65533;c&#65533;0&#65533;  &#65533;&#65533;&#65533;&#65533;)7X&#65533;XB&#65533;K&#65533;1e&#932;Y&#65533;fL	:&#65533;i&#65533;C&#65533;&#65533;?&#65533;&#65533;&#65533;1&#65533;&#65533;0xH&#65533;y&#65533;cQ&#65533;=&#65533;N&#65533;Z&#65533;jB,x&#65533;d&#65533;&#65533;jV, b&#65533;x&#169;&#65533;&#65533;rF&#65533;L{ve&#747;q&#65533;&#933;[7&#65533;&#65533;&#626;4ze&#1189;rN&#65533;-&#65533;&#65533;&#65533;a&#265;&#65533;dXQ&#65533;&#716;&#65533;
&#65533;&#65533;&#65533;&#65533;&#65533;.&#65533;&#65533;&#65533;s&#1902;Z!&#65533;&#65533;2&#65533;&#65533;N&#65533;&#65533;&#65533;&#65533;&#65533;&#65533;k&#65533;/^&#65533;y&#65533;&#65533;Y&#65533;i&#65533;25&#65533;&#65533;&#65533;pc'^|fF&#65533;g&#65533;=&#65533;Rsa&#65533;&#1125;OG`&#65533;S0&#65533;N/&#65533;&#65533;q3u&#65533;&#65533;?&#65533;&#65533;2&#65533;&#65533;&#772;&#65533;G&#65533;&#65533;}]&#46297;/&#65533;&#65533;{#&#65533;&#65533;&#65533;&#65533;&#65533;J&#65533;&#65533;&#65533;So&#65533;&#65533;3&#65533;&#65533;&#65533;4&#65533;&#59920;&#65533;&#65533;,&#65533;&#65533;&#65533;CpB
&#65533;(&#65533;&#65533;<&#65533;>&#65533;#&#65533;BA&#65533;/7 Iz&#65533;&#247;>q&#65533;&#595;&#65533;2&#65533;&#65533;p.&#65533;&#65533;X&#65533;Q?s,@&#65533;&#65533;*&#65533;F &#65533;&#65533;O&#65533;&#65533;L&#65533;C9&#65533;:&#65533;&#65533; &#65533;&#65533;n&#65533;"-;&#65533;-&#65533;&#65533;&#65533;8&#65533;4&#65533;&#65533;#L&#65533;+&#65533;|J&#65533;:&#65533;C)&#65533;f&#65533;&#65533;J1&#65533;&#65533;,&#65533;"Eb
B&#65533;jt&#65533;N&#65533;&#65533;,&#65533;#<P&#65533;/&#65533;&#65533;&#65533;&#65533;!&#65533;&#65533;&#65533;<&#65533;&#1332;&#65533;OA&u&#65533;*2'&#65533;3$}&#65533;R&#65533;&#65533;&#65533;&#1059;&#65533;E2I;1&#65533;&#65533;H?L&#65533;>C&#65533;&#65533;Q[=&#959;8Q&#65533;C&#65533;:&#65533;tS&#65533;`*&#65533;)&#65533;&#65533;0&#65533;&#65533;EU&#65533;&#65533;&#1119;~k/C&#65533;&#43875;T+&#65533;0&#65533;a&#1860;h&#65533;&#65533;&#65533;&#65533;&#65533;>?&#65533;4&#65533;A&#65533;b&#65533;&#65533;c&#65533;&#65533;&#65533;&#65533;&#65533;&#65533;9F&#65533;%&#65533;[&#65533;j+kK&#65533;&&#65533;uM[&#1365;p!M&#65533;&#65533;&#65533;&#65533;P&#65533;&#65533;&#65533;&#65533;&#65533;&#65533;
&#65533;]q&#65533;&#1393;&#65533;)UcU`&#65533;x"&#65533;&#65533;&#65533;&#65533;(_w&#65533;;&#65533;Y?i}*`&#65533;&#65533;	&#65533;&#65533;(*(+&#65533;&#65533;&#65533;x &#65533;E(_&#65533;&#65533;Y&#65533;&#65533;^&#65533;&#65533;&#65533;&#65533;C&#65533;&#65533;&#65533;kS2W@&#65533;&#65533;&#65533;&#21769;Fh&#16528;~&#65533;&#65533;\i&#65533;&#1574;&#65533;M1ND&#65533;&#65533;v&#609;Zz_&#65533;U&Z&#65533;&#65533;5j&#65533;&#65533;&#65533;&#65533;&#1776;&#65533;^f&#65533;Q&#65533;J['&#65533;&#65533;ni&#65533;&#406;&#65533;>mg&#65533;a]8[/U&#1736;&#65533;&#65533;&#65533;d7AL&#65533;U&#65533;SU&#65533;&#65533;&#65533;o4X(&#65533;&#65533;T&#65533;j&#65533;?N&#65533;r'&#65533;
J&#65533;%&#65533;&#65533;G&#65533;A&#65533;e&#65533;-&#65533;&#1834;#&#65533;UX&#1389;&#65533;&#65533;u&#65533;F&#65533;R&#65533;i&#65533;&#65533;&#65533;&#787;e&#65533;&#65533;&#1279;&#65533;&#836;PH~y&#65533;g&#65533;y&#30919;~z&#39655;&#65533;z&#65533;&#65533;~{&#65533;&#65533;&#65533;&#65533;{&#65533;&#65533;&#65533;{&#65533;QPxx9&#65533; &#65533;$U&#65533;<&#65533;&#65533;&#65533;~&#65533;&#65533;&#65533;~&#65533;&#65533;&#65533;&#65533;&#65533;&#65533;&#65533; 0&#65533;
0&#65533;F4&#65533;&#65533;x&#65533;C*J&#65533;@FP&#65533;&#65533;`-xAfP&#65533;&#65533; K&#65533;&#65533;)m&#65533;s&#65533;&#65533;&#65533;:xB&#65533;&#65533;b&#65533;FZh&#65533;&#65533;&#1029;3d&#65533;kHC&#65533;&#1025;t&#65533;v&#65533;&#65533;&#65533;a&#65533;%C|&#65533;XD$Q&#65533;Id&#65533;&#65533;&#65533;D(>&#65533;)&#65533;K&#65533;&#65533;%8-dIp&#65533;&#65533;E-"&#65533;]&#65533;&#65533;(&#65533;(&#65533;&#65533;|e[ &#65533;"*^1&#65533;s&#65533;"&#65533;XG<&#65533;Q&#65533;v&#65533;c&#65533;x&#65533;1z&#65533;p&#1826; )Ge1&#65533;&#65533;d&#65533;"&#65533;&#65533;&#65533;=B&#65533;&#65533;&#65533;bV&#65533;&#65533;&#65533;=&#65533;Q&#65533;&#65533;&#65533;d$=&#65533;IPZ&#65533;&#65533;dc I&#65533;,&#65533;R&#65533;*&#65533;!G&#65533;N&#65533;&#65533;,&#65533;&#65533;G&#65533;#&#65533;y&#1386;&#65533;&#65533;&#65533;e/y&#65533;KYj&#1173;&#65533;$c1Q9L$"&#65533;&#65533;&#652;#&#65533;&#65533;K&#5481;K&#65533;&#65533;&#65533;Ll&#65533;&#65533;2&#65533;&#65533;&#65533;1&#65533;&#65533;&#65533;U&#65533;&#65533;&#65533;G#&#65533;N9r3&#65533;&#65533;L&#65533;&#65533;ri&#65533;k&#65533;s&#65533;&#65533;&#65533;f=&#65533;)OX&#65533;P&#65533;d&#65533;#?y&#65533;x&#65533;3&#65533;z&#65533;g@&#65533;9&#65533;h&#65533;&#65533;K
,&#65533;&#65533;iOz4&#65533;-(&#65533;&#65533;e>4&#65533;V4(G?&#65533;&#65533;{&#65533;3$`&#65533;&#889;&#65533;&#65533;I&#65533;BT&#65533;)&#65533;&#65533;07&#65533;&#65533;]V&#65533;&#65533;&#65533;KA:&#65533;&#65533;Q=&#65533;&#65533;aO}&#65533;S&#65533;U&#65533;&#65533;e&#65533;&#65533;9&#65533;;Z@gKUjS&#65533;&#65533;T&#65533;F&#65533;S&#65533;jU&#65533;zU&#65533;f&#65533;[&#65533;jW&#65533;&#65533;U&#65533;&#65533;&#65533;c&#65533;&#65533;l&#65533;F?]2X&#65533;&#1896;&#65533;R&#1285;&#65533;Fv*&#65533;\[EU@&#65533;&#65533;D&#65533;C*&#65533;&#65533;*&#65533;k&#65533;t7&#1706;&#65533;_5.r&#65533;g&#65533;&#65533;M&#65533;&#65533;&#65533;&#65533;5&#65533;&#65533;D#L&#65533;&#65533;K!o&#65533;&#65533;Pf&#65533;Z&#65533;&#65533;&#65533;&#65533;(&#65533;&#65533;Z&#65533;G&#65533;&#65533;&#65533;&#65533;.u&#65533;&#65533;P`&#65533;&#65533;&#65533;MA&#65533;?&#65533;&#65533;R&#65533;b&#65533;&#65533;-Az&&#65533;<&#65533;&#65533;W(mn&#65533;[}&#65533;%&#65533;&#65533;&#65533;&#65533;&#65533;(;C&#65533;W<&#65533;&#65533;r&#65533;&#65533;8_i&#754;&#1165;&#65533;VZ&#65533;&#65533;&#65533;&#65533;&0K&#65533;B6&#65533;/&#65533;&#65533;T&#65533;&#65533;&#65533;.Nl&#65533;&#65533;&#65533;&#65533;-&#65533;3	&#65533;Ez+&#65533;&#65533;N^}]m{&#65533;&#65533;&#65533;&#305;.[&#65533;oB&#65533;&#65533;&#65533;6&#65533;&#65533;&#65533;S&#65533;&#65533;[&#65533;&#65533;d,K&#65533;&#65533;A0v`|&#65533;&#65533;]&#65533;&#1233;&#65533;&#65533;K&#65533;&#65533;F!&#65533;-&#65533;&#65533;&#65533;&#65533;&#65533;W" &#65533;kBM&#753;&#65533;(&#65533;"&#65533;&#65533;ED&#65533;`sxx&#65533;&#65533;Z&#65533;]&#65533;gqw	gy&#65533;, b-&#65533;&#65533;&#65533;am6|]&#65533;&#65533;&#55116;&#65533;&#65533;#&#65533;&#65533;&#65533;w&#65533;&#255;|&#65533; &#65533;&#65533;&#65533;q&#2020;&#65533;c&#65533; &#65533;W&#65533;&#65533;Na&#508;&#65533;&#1602;PVS&#65533;&#65533;&#65533;,&#65533;&#1170;&#65533;od&#65533;t&#65533;&#65533;p&#65533;22&#65533;s&#65533;kRy&#65533;&#965;&#65533;O&#65533;/I&#65533;&#65533;@&#65533;&#65533;&#65533;l&#65533;x&#65533;EO&#65533;=q&#65533;&#65533;m*Ik&#65533;@&#65533;Ew&#1815;iQ&#65533;&#65533;&#629986;&#65533;&#65533;&#65533;&#65533;&#65533;T&#65533;>&#65533;&#65533;amo&#65533;&#65533;=N&#65533;o-&#65533;&#65533;2&#65533;&#917;&#65533;&#65533;&#65533;.&#65533;&#65533;&#65533;6&#65533;pd&#65533;'&#65533;&#65533;&#65533;&#65533;R&#65533;&#65533;+&#65533;&#65533;&#65533;&#65533;&#65533;S&#65533;&#65533;,+&#65533;&#65533;&#65533;&#65533;N&#65533;&#65533;&#65533;S&#65533;&#65533;&#65533;&#65533;O&#986;&#65533;&#65533;&#65533;&#65533;>wSx&#65533;/&#65533;J&#65533;&#65533;&#65533;&#65533;&#65533;&#65533;'6?e&#65533;&#65533;&#65533;&#65533;&#65533;&#65533;7'Lo&#65533;&#65533;y&#65533;w&#65533;&#65533;`q+|&#65533;N&#65533;i&#65533;nA\I&#65533;&#65533;xUFK&#65533;8&#331;w&#403;x&#65533;a2&#65533;Z&#65533;&#65533;&#65533;&#65533;&#65533;&#65533;l&#65533;|&#65533;&#65533; &#65533;p&#65533;Q&#65533;f&#65533;[&#65533;!&#573;&#65533;&#65533;S2#s&#65533;&#65533;&#65533;9&#65533;
&#65533;5|f(&#65533;&#65533;&#65533;&#65533;x&#65533;n7&#65533;d6f&#65533;z&#1118;&#65533;&#65533;&#65533;6&#732;f&#65533;s&#65533;-
&#65533;&#65533;&#65533;P7&#65533;&F3&#65533;X&#65533;&#65533;zB8&#65533;&#65533;&#65533;l&#65533;&#65533;&#65533;.&#65533;K&#65533;(&#65533;&#65533;WlU?&#65533;V&#65533;2u&#65533;&#65533;=WY&#65533;&#65533;k&#65533;,&#65533;&#65533;&#65533;Q&#65533;Sp&#65533;.&#65533;&#65533;&#65533;&#65533;&#65533;zG&#65533;&#65533;"vy|&#65533;-&#65533;&#65533;&#65533;&#65533;&#65533;u&#65533; &#65533;%-)&#65533;>l&#65533;0&#65533;&#65533;|&#65533;_&#65533;&#65533;]&#65533;z&#65533;+&#65533;&#65533;&#65533;&#65533;=&#65533;i{&#65533;&#65533;~&#65533;&#65533;&#65533;&#65533;&#65533;}&#65533;&#65533;&#65533;py%0&#65533;o&#65533;&#65533;;/&#65533;&#65533;?>&#65533;7 {&#65533;g&#65533;%&#65533;&#65533;&#65533;&#65533;&#65533;&#65533;^&#65533;&#65533;&#65533;&#65533;o&#65533;@c&#65533;&#65533;P&#65533; &#65533;~&#65533;&#65533;&#65533;&#65533;&#65533;&#65533;&#65533;~&#65533;&#65533;/&#65533;L&#65533;&#65533;&#65533;&#65533;&#65533;&#65533;n&#65533;&#65533;j&#65533;&#65533;&#65533; &#65533; &#65533;(2&#65533;6&#65533;a&#65533;*&#65533; \&#65533;&#65533;!&#65533;!&#1319;&#65533;&#65533;&#65533;@&#65533;&#65533;+A4^3&#65533;&#65533;B#L&#65533;A&#65533;%b)&#65533;J&#65533;)&#1697;&#65533;&#65533;Gc
g&#65533;&#65533;:A&#65533;&#65533;z&#65533;&C&#65533;&#65533;@&#65533;&#65533;2$<&&#65533;&#65533;O&#673;&#65533;&#65533;%vB&#65533;&#1791;4AT&#65533;Wj&#65533;aj%(&#65533;(D&#65533;)d%)t&#65533;
&&#65533;8&#65533;&#759;&#65533;&#65533;$&#65533;%&#65533;&'&#65533;&#65533;2&#65533;B*DC+L&#65533;U&#65533;#&#65533;8&#65533;?)&#65533;8}&#65533;1&#65533;C%%3$&#65533;|2&#65533;&#65533;&#65533;&#65533;&#65533;@rCEr&&#65533;rVS&#65533;;)|DH&#65533;DIl &#65533;#087&#65533;&#65533;&#65533;G&#65533;&#65533;K&#65533;&#65533;	O$&#65533;&#65533;&#65533;0&#361;h&#65533;@S,&#65533;&#65533;s&#65533;&#65533;J:&#65533;&#65533;%E3&#65533;W&#65533;&#65533;&#65533;E&#65533;@T&#65533;&#65533;H&#65533;[&#65533;&#65533;&#65533;
&#65533;Zm&#65533;&#65533;&#65533;9&#65533;J &#65533;	5d\&#65533;&#65533;&#65533;&#65533;&#65533;`&#65533;&#1657;&#65533;g&#65533;	3&#1641;_&#65533;&#65533;k&#65533;&#65533;`&#65533;?&#65533;o&#65533;N&#65533;!&#65533;r&#65533;F&#65533;E&#65533;&#65533;&#65533;&#65533;@&#65533;}[G&#65533;(9&#65533;,&#65533;&#65533;8z&#65533;&#65533;&#65533;&#65533;xD*r&#65533;&#490;p4&#65533;X(uHa&#65533;&#65533;&#65533;(&#65533;|#6`DHl&#1333;&#65533;`W&#65533;H&#65533;&#65533;;&#65533;&#65533;&#65533;,&#65533;&#65533;G&#65533;|&#65533;&#65533;pGJ&#65533;G/&#65533;&#65533;&#65533;&#65533;G&#65533;D	&#65533;&#65533;-	)I&#65533; &#65533;&#65533;PF&#65533;C&#65533;
&#65533;&#65533;&#65533;H&#65533;*&#65533;&#65533;E&#65533;GM&#65533;H&#65533;&#65533;cQ&#65533;|1V4&#65533;&#65533;cI&#65533;&#65533;iQ&#65533;&#65533;7Z\6&#65533;T&#65533;&#65533;&#65533;&#65533;&#65533;&#65533;"4&#65533;L$&#65533;&#65533;&#65533;0&#65533;p&#65533;&#65533;&#65533;bL&#65533;&#2025;&#65533;&#65533;&#65533;&#65533;&#65533;@&#65533;-&#65533;&#65533;h&#391;&#65533;&#65533;a&#65533;*&#65533;&#65533;sI\
'C&#65533;&#65533;&#65533;&#65533;i&#65533;&#566; &#65533;&#65533;&#65533;[&#65533;C&#65533;\9&#65533;&#65533;:&#65533;&#65533;&#65533;;&#65533;&#65533;&#65533;&#65533;&#65533;&#65533;$&#65533;g&#65533;&#65533;ZS&#65533;&3&#65533;O&#65533;&#65533;&#523;&#65533;&#65533;&#65533;I&#65533;&#65533;:J{	&#65533;&#65533;&#65533;&#65533;&#1167;i&#65533;&#65533;&#65533;I{&#65533;%&#65533;&#65533;&#65533;o&#65533;&#65533;&#65533;/&#65533;&#65533;&#65533;<&#429;<

K&#65533;4&#65533;&#65533;\&#65533;&#65533;&#65533;&#473;q&#65533;s&#65533;&#398;9&#65533;&#65533;&#65533;&#65533;z29&#65533;&#65533;&#65533;&#65533;&#65533;&#65533;&#65533;&#65533;&#65533;&#65533;&#65533;F&#65533;&#65533;NR&#65533;&#547;K&#65533;&#65533;&#907;&#65533;&#65533;&#65533;L&#65533;&#65533;l&#65533;&#65533;&#65533;&#65533;Y&#65533;&#65533;&#65533;&#65533;&#65533;	&#65533;&#65533;2xl&#65533;&#65533;&#65533;&#65533;&#65533;&#65533;&#65533;#F_t&#65533;&#65533;K9V+&#65533;&#65533;&#65533;&#65533;&#45875;Nq&#65533;J	&#65533;&#65533;<{<&#65533;s&#65533;ML2&#65533;N&#65533;&#65533;&#65533;2N&#65533;&#65533;&#65533;&#65533;&#65533;5&#65533;&#65533;&#65533;&#65533;P&#65533;&#65533;F&#65533;&#65533;Ie&#65533;|!<&#65533;#&#65533;-&#65533;O&#65533;sF&#65533;&#65533;{&#65533;&#65533;j&#65533;&#364;&#65533;&#65533;&#216;O>&#65533;&#65533;n$&#65533;&#65533;&#65533;&#452;NN9&#65533;&#65533;&#65533;O&#65533;&#65533;&#1098;c8]&#65533;&#65533;,&#65533;W&#65533;~R&#65533;*R&#65533;&#65533;9$]O&#65533;&#65533;&#65533;6q< e&#65533;&#65533;&#65533;R&#65533;&#65533;&#65533;&#632;%=5&#65533;+&#65533;&#65533;[S&#65533;5mS6}S7&#65533;S8&#65533;S9&#65533;S:&#65533;S;&#65533;S<&#65533;S=&#65533;S>&#65533;S9MATB&#65533;SC&#65533;S&#65533;a&#65533;&#65533;$&#65533;&#65533;&#65533;&#65533;S&#65533;# &#65533;I&#65533;[?J&#65533;TK&#65533;&#65533;J&#65533;TL&#65533;TM&#65533;TP&#65533;TQ&#65533;TRUNe?T S]&#65533;Q&#65533;&#65533;a&#65533;&#65533;&#65533;-&#65533;&#65533;&#65533;I&#65533;U[&#65533;&#1376;&#65533;&#65533;.&#65533;7,
!&#65533;&#65533;&#65533;CD`E&#65533;
*)B9&#65533;&#65533;&#65533;P&#65533;T&#65533;)|V&#65533;Vh]A&#65533;&#65533;i&#65533;-&#65533;&#65533;&#65533;e&#65533;)<&#65533;<&#65533;&#65533;B&#65533;&#65533;*Dq&#65533;&#65533;&#65533;&#65533;IGD(q}W<,&#65533;^5&#65533;&#65533;&#65533;p&#65533;&#65533;$PL2&#65533;{&#65533;&#65533;$4'&#65533;&#65533;
&#65533;&#65533;be)u&#65533;9&#1378;&#65533;~&#65533;&#1475;Z&#65533;&#65533;&#65533;	&#10395;Z&#65533;&#65533;&#65533;&#1382;&#65533;&#65533;E&#65533;V&#65533;&#65533;X&#65533;&#65533;&#65533;j&#65533;&#944;<5&#65533;"&#65533;&#65533;&#65533;5Y&#65533;]Y&#65533;mY&#65533;}Y&#65533;&#65533;Y&#65533;&#65533;Y&#65533;&#65533;Y&#65533;&#65533;Y&#65533;&#1621;&#65533;V&#65533;&#65533;&\	a}&#65533;/&#65533;&#1620;&#65533;Y&#65533;&#65533;!&#65533;AU\&#65533;&#65533;?&#65533;#&#65533;R&#65533;LR&#65533;	&#65533;&#65533;Z&#65533;&#65533;Z&#65533;&#65533;Z&#65533;&#65533;Z&#65533;&#65533;Z&#65533;&#65533;&#1708;}	&#65533;&#65533;&#65533;&#65533;&#65533;&#65533;&#65533;E&#65533;&#65533;&#65533;&#65533;&#65533;x&#65533;&#65533;&#1775;&#65533;&#1704;E %)S&#65533;F&#65533;&#65533;&#1097;&#65533;RB!S&#65533;p&#1098;&#65533;Q&#65533;&#65533;&#65533;m&#65533;&#65533;&#65533;Ow&#65533;O&#443;1&#379;&#65533;t&#65533;&#65533;&#1032;TW&#65533;,&#65533;&#65533;T&#65533;
k&#65533;,&#65533;&#65533;&#65533;&#65533;&#65533;&#65533;&#65533;&#65533;%&#65533;	*&#356;m&#65533;&#65533;
&#65533;M&#65533;(&#65533;U&#65533;A@&#65533;&#65533;&#65533;\&#65533;HR&#65533;&#65533;&#546;&#65533;&#65533;&#357;2{&#65533;0&#65533;&#65533;&#1858;&#65533;&#1949;&#65533;m=&#65533;&#65533;P7&#620; 3&#1967;&#65533;
&#65533;&#1404;&#65533;&#1559;&#65533;U&#65533;&#1155;Gx^&#780;N&#65533;L&#65533;:&#65533;&#65533;c&#65533;&#65533;
[&#304;&#65533;&#65533;]M&#65533;[&#65533;&#1944;&#65533;^R&#65533;&#1956;&#828;&#65533;&#65533;;L&#65533;&#65533;Y] &#65533;R&#65533; ^&#65533;&#65533;&#65533;&#1157;&#65533;&#65533;&#65533;&#65533;&#65533;n5RW&#65533;,&#1492;:&#65533;X&#65533;&#65533;&#65533;&#65533;&#65533;&#1085; fM&#65533;&#65533;&#65533;&#65533;&#65533;&#65533;8&#65533;&#65533;&#847;&#1906;&#2012;&#65533;&#65533;Z&#65533;&#65533;&#65533;m&#65533;&#65533;:&#65533;&#65533;`&#65533;mlR&#65533;&#65533;L&#65533;&#65533;&#65533;&#65533;8&#65533; &#65533;P&#65533;&#65533;`&#65533;&#65533;ia&#65533;&#65533;&#3672;&#1023;XK&#65533;&#65533;&#65533;&#65533;2a&#65533;(&#65533;.B&#65533;&#65533;&#65533;&#1957;T-&#65533;uS&#65533;(`&#65533;&#65533;bpO&#65533;&#65533;v!&#65533;fZ&#1196;a&#65533;n&#65533;,/~&#65533;6~&#65533;&#65533;5&#65533;&#65533;h&#65533;
&#65533;&#65533;&#65533;<&#65533;0&#65533;[&#65533;m&#65533;&#770;a&#65533;`&#65533;,&#65533;&#65533;&#65533;&#65533;U&#65533;aW&#65533;&#65533;&#65533;]n&#65533;&#65533;&#1906;L&#65533; &#65533;8a&#65533;&#65533;&#65533;^E&#65533;&#65533;KLE&#65533;P\9&#65533;#&#65533;&#692;&#1824;&#65533;c1&#65533;&#65533;&#65533;&#65533;&#65533;UTf4U&#65533;&#65533;&#65533;&#65533;_:\Id&#65533;&#65533;'3&#65533;&#1919;g&#40502;{&#65533;L&#65533;&#65533;Bn&#65533;`bQ&#65533;e5&#65533;(N&#65533;&#1224;xc8&#65533;a&#65533;H&#65533;$&#65533;@N1&#65533;h&#65533;&#65533;&#65533;&#65533;&#65533;]c&#2034;&#65533;p&#65533;&#65533;G&#65533;&#65533;&#65533;Tf&#65533;&#65533;#f&#65533;&#65533;4'&#65533;&#65533;&#65533;&#65533;&#65533;/n	x!:&#65533;&#65533;&#952;b&#65533;t&#65533;y&#65533;:&#65533;&#65533;&#65533;Q&#65533;&#65533;.&#65533;&#65533;*&#65533;&#65533;&#65533;c&#65533;&#65533;Y&#65533;&#65533;ME&#65533;&#65533;3&#65533;gr{:&#65533;x&#65533;&#65533;&#65533;&#65533;&#65533;&#65533;&#65533;~&#1025;&#65533;]&#65533;9]9&#65533;^0Cf&#65533;:&#65533;%_&#1025;&#65533;&#65533;h&#65533;&#65533;i&#65533;&#65533;&#65533;x&#65533;&#65533;&#65533;&#65533;CPF5&#65533;o&#65533;&#65533; &#65533;&#65533;&#65533;I&#65533;&#65533;&#65533;i&#65533;~j&#65533;&#65533;i&#1049;&#65533;&#65533;2{&#65533;fCN&#65533;f&#65533;&#65533;&#65533;&#65533; 0&#65533;&#65533;&#65533;p&#44102;&#65533;0i&#65533;&#65533;&#65533;kd72O&#65533;&#65533;&#702;&#65533;1x&#65533;&#65533;&#65533;&#65533;&#65533;&#65533;&#65533;&#65533;R&#65533;&#1237;&#65533;xlH\~F`&#65533;&#65533;&#65533;&#65533;&k&#65533;&#65533;&#65533;&#65533;$}&#65533;&#65533;i_&#65533;U&#65533;_&#65533;&#65533;&#65533;&#65533;&#65533;k&#65533;^&#65533;&#65533;&#65533;&#65533;.&#65533;&#65533;.&#65533;&#65533;&#65533;s&&#65533;&#65533;5&#65533;&#65533;&#65533;&#65533;fl&#65533;V&#65533;&#65533;\9&#65533;&#65533;&#65533;Tk&#65533;b&#38556;&#1856;&#65533;&#65533;i&#65533;F&#65533;&#65533;&#65533;Nl&#65533;&#65533; &#65533; &#490;&#65533;8IX&#65533;3C&#65533;&#1478;m&#65533;V&#65533;@
&#65533;[&#65533;&#65533;&#65533;&#65533;&#41857;&#65533;&#65533;&G&#65533;OQ&#65533;5o&#65533;oA%o&#65533;.o&#65533;>o&#65533;6o&#65533;N&#65533;&#65533;^o&#65533;&#65533;oB-&#65533;A5&#65533;&#65533;o&#65533;v&#65533;&#65533;&#65533;o;&#65533;o&#65533;&#65533;&#65533;7&#65533;&#65533;&#65533;&#65533;n&#65533;^l&#1006;&#65533; &#65533;&#65533;&#65533;[&#65533;fi}s&#65533;&#793;p&#65533;&#65533;&#1776;p
&#65533;p&#65533;p&#65533;p&#65533;&#65533;&#65533;p&#65533; &#65533;9l&#65533;&#65533;m&#65533;&#65533;&#65533;&#65533;V&#65533;P&#65533;&#65533;j&#65533;fn&#65533;&#65533;qk=&#65533;&#65533;&#65533;m&#65533;&#65533;&#65533;&#65533;&#65533;pp&#65533;q'&#65533;N&#65533;&#65533;f&#65533;<&#65533;&#65533;r&#65533;@%&#65533;@&&#65533;n&#65533;&#65533;G&#65533;&#65533;&#65533;&#65533;V&#65533;&#65533;>8DL&#65533;\&#65533;&#65533;&#65533;C#wXY&#65533;"'X&#65533;k&#65533;&k&#65533;@&#65533;&#65533;V&#65533;xUb&#65533;+S~&#65533;&#65533;(1&#65533;&#65533;&#65533;&#65533;:&#65533;&#65533;j2Pl&#65533;&#65533;4&#65533;q&#65533;V&#65533;\t =O&#65533;(&#65533;sF&#65533;&#65533;F&#65533;&#65533;&#65533;&#65533;n&#65533;&&#65533;&#65533;tx&#65533;JwjMWm&#65533;CK&#65533;!&#65533;&#65533;ou&#65533;G/u~5&#65533;:/I7&#65533;&#65533;Wg&#65533;&#1025;gu&#65533;~,7&#65533;8&#65533;IG&#65533;q_&#65533;&#65533;&#65533;tOl&#65533;&#65533;&#65533;K/vA'&#65533;&#65533;O&#65533;!&#65533;S&#932;_&#65533;&#1409;&#65533;'_Y>&#65533;&#65533;&#65533;*&#65533;me&#65533;&#65533;&#65533;&#65533;d b&#65533;`&#65533;P&#65533;O&#65533;m_uG&#65533;"&#65533;}&#65533;2&#65533;_&#65533;~f&#65533;&#65533;
X&#65533;&#65533;&#65533;&#65533;&#65533;&#65533;+_	&#65533;jr]T&#65533;;CY&#1918;&#65533;&#65533;&#65533;&#65533;&#65533;&#65533;r&#65533;lDV&#65533;|$.p&#65533;&#65533;&#65533;&#65533;tW&#65533;3_&#65533;)7 &#65533;`&#20338;&#65533;.5&#65533;[&#65533;m(p[G&#65533;(&#65533;&#65533;&#65533; &#65533;&#65533;&#65533;<&#65533;[4wn&#65533;&#65533;g&#65533;&#65533;&#65533;&#65533;&#65533;e&#65533;&#65533;I&#65533;f&#65533;&#65533;r&#65533;&#65533;&#1537;&#65533;j&#65533;&#65533;&#65533;+g &#65533;.4&#65533;	3&#65533;W&#65533;?gq0&#65533;&#65533;M&#65533;&#65533;&#65533;l&#65533;&#65533;7{&#65533;9s&#65533;P&#65533;?&#65533;t&#65533;&#65533;&#65533;&#65533;&#65533;&#65533;e\R&#634;2&#65533;;&#65533;&#65533;&#1537;Z&#65533;&#65533;&#65533;&#65533;&#65533; X&#65533;&#65533;^{Z&#65533;&#65533;&#343;+&#65533;&#65533;&&#65533;&#65533;&#65533;&#65533;&#65533;wj&#65533;+&#65533;&#65533;&#65533; &#606;x&#65533;x&#65533;k&#65533;&#65533;&#65533;&#65533;&#65533;q&#65533;&#65533;&#65533;&#65533;z&#65533;QTPG&#65533;f	&#65533;&#65533;&#65533;13&#65533;&#65533;6&#65533;x&#65533;t&#65533;&#65533;&#65533;&#65533;&#1753;&#65533;7&#65533;&#65533;&#65533;[&#65533;&#65533;&#65533;&#65533;&#65533;&#65533;&#65533;&#65533;&#65533;)&#65533;w&#65533;&#65533;&#65533;&#65533;|&#65533;1&#65533;&#65533;&#65533;bn&#65533;&#65533;&#65533;&#65533;&#65533;&#65533;&#262;n&#65533;&#65533;&#65533;&#65533;&#65533;&#65533;J&#65533; &#65533;&#65533;&#65533;&#903;&#65533;&#1449;}8&#65533;?&#65533;&#65533;&#65533;&#65533;&#65533;&#65533;&#65533;YR}&#65533;&#65533;&#65533;~&#65533;w&#65533;D&#65533;&#65533;O&#65533;&#270;&#582;e&#65533;&#65533;&#65533;,&#65533;&#65533;&#65533;`A&#65533;!>,!Y&#65533;h&#65533;b&#65533;7"&#65533;&#65533;#&#527;"C&#65533;i&#65533;$&#659;*S&#65533;&#65533;`&#65533;&#20888;'J&#1068;YE	'b&#65533;|&#65533;&#65533;&#65533;&#65533;yB&#1188;I&#65533;&#65533; &#65533;9a&#65533;R&#65533;&#65533;Y/V&#65533;&#65533;&#65533;K-&#65533;=&#65533;a`F^+&#65533;HP&#65533;
_N&#65533;h&#65533;.&#1979;z&#65533;&#65533;&#65533;&#65533;/&#4034;&#65533;7&#65533;K<&#65533;+&#1065;s1&#65533;&#65533;_-&#65533;-z&#65533;&#65533;&#1193;N&#65533;&#65533;&#65533;9&#65533;&#65533;&#65533;G&#65533;-w4b&#65533;rE&#65533;l]&#65533;&#65533;&#65533;&#1263;g&#1262;m&#65533;6&#65533;&#1850;w&#1742;&#65533;&#65533;&#65533;b&#65533;&#65533;&#65533;=&#65533;&#65533;&#65533;&#65533;&#65533;"&#65533;&#65533;&#65533;C&#65533;1#&#65533;`B&#65533;p&#65533;&#1719;s&#65533;&#65533;&#65533;;x&#65533;&#65533;&#65533;a|&#65533;&#65533;g.7$u30&#721;&#65533;Dq"E&#65533;&#65533;&#65533;&#65533;&#65533;&#65533;&#65533;&#65533;&#65533;8&#65533;&#65533;x&#65533;&#65533;	"&#65533;&#65533;&#65533;2&#65533;&#65533;o0)&#65533;&#65533;p&#65533;g M&#65533;4&#65533;&#65533;&#65533;&#65533;tT&#65533;&#65533;X	)(v&#65533;x)&#65533;&#65533;&#65533;&#65533;-&#65533;&#65533;&#65533;&#65533;1&#65533;8&#65533;&#65533;5&#65533;x&#65533;&#65533;9&#11811;&#65533;=&#65533;x&#65533;)&#65533;&#65533;&#65533;y4&#65533;p&#65533;}&#65533;}&#65533;|&#65533;-&#65533;&#65533;&#65533;7%&#65533;UZy%&#65533;Yj&#65533;%&#65533;]z&#65533;%&#65533;&#65533;P&#65533;S
&#65533;&#65533;\&#65533;&#1297;&&#65533;m&#65533;&#65533;&&#65533;q&#65533;9&#65533;4&#65533;&#65533;Y&#65533;r&#65533;&#65533;&#65533;rRH&#65533;&#65533;?,&#65533;&#288;&#65533;z&#65533;&#65533;&#65533;"&#65533;&#65533;&#65533;&#65533;2&#65533;&#65533;&#65533;&#65533;B:&#65533;&#65533;&#65533;Rz&#65533;&#65533;&#65533;b&#65533;&#65533;&#65533;&#65533;"&#65533;K\1&#65533;T&#65533;A&#65533;T&#65533;I&#833;&#65533;j&#65533;&#65533;*&#65533;&#65533;&#65533;:+&#65533;&#65533;&#65533;z+&#65533;&#65533;&#65533;+&#65533;&#65533;&#65533;&#65533;+&#65533;&#65533;&#65533;&#65533;&#65533;e&#65533;af&#65533;T&#65533;:&#65533;,&#65533;&#65533;J;-&#65533;&#1054;&#65533;\&#65533;m&#65533;&#65533;&#65533;5[-&#65533;&#65533;;.&#65533;&#65533;^&#737;&#65533;r&#65533;&#65533;&#65533;&#65533;e&#65533;&#65533;&#65533;&#65533;&#65533;;&#65533;&#65533;&#65533;*&#65533;&#65533;&#65533;/&#65533;&#65533;&#442;&#65533;&#65533;&#65533;&#65533;&#65533;rf&#65533;a0&#65533;+&#65533;0&#65533;;&#65533;0&#65533;K1&#65533;+|1k&#65533;1&#65533;o< &#65533;<&#65533;%&#65533;|2&#65533;k&#65533;|&#65533;,&#65533;<&#65533;&#65533;.&#65533;|&#65533;&#65533;3&#65533;q3&#65533;9&#65533;3&#65533;t&#65533;&#65533;s>&#65533;!&#65533;eM&#65533;&#65533;I&#65533;&#65533;t&#65533;&#65533;&#65533;s&#65533;bv&#65533;WM&#65533;&#65533;Yc&#65533;u&#65533;Zw&#65533;&#65533;&#65533;_&#65533;6&#65533;^&#65533;&#65533;u&#65533;i&#65533;}&#65533;&#65533;k&#65533;&#65533;6&#65533;Y&#65533;M5&#65533;c&#65533;1&#65533;y&#65533;&#65533;1&#65533;}&#65533;M&#65533;&#65533;&#65533;n&#65533;j&#65533;f7&#65533;p+&#65533;6&#12751;]&#65533;&#269;Wq&#65533;hG^&#65533;&#65533;eg&#65533;v&#65533;mo&#1977;&#65533;&#65533;1&#65533;.&#65533;S/&#65533;x&#22979;&#65533;&#65533;&#41959;&#65533;u&#65533;h&#65533;&#65533;z&#1586;/>1&#1592;3&#65533;z&#65533;&#65533;nF&#65533;r&#65533;&#65533;S&#860016;&#65533;&#65533;&#65533;n&#65533;&#65533;#r&#65533;+&#65533;&#65533;&#65533;&#65533;k=&#65533;&#65533;n9&#65533;&#65533;o&#65533;&#1818;&#65533;n&#65533;&#1501;&#65533;!x&#65533;R+7&#65533;r;&#1021;&#65533;&#1939;&#65533;EWH&#65533;&#65533;&#65533;&#1207;&#65533;&#65533;&#65533;&#65533;cp&#65533;&#65533;F&#65533;.&#65533;ow&#1115;&#65533;&#65533;w&#65533;/`&#65533;&#65533;&#1794;&#1472;:&#65533;uOv&#65533;&#65533;&#91476;&#65533;&#65533;&#65533;z&#65533;[^C'+&#65533;&#65533;	&#65533;&#65533;&#65533;&#65533;&#65533;>&#65533;%n&#65533;C&#35760;:&#65533;&#65533;&#65533;&#65533;&#65533;&#65533;&#1926;&#65533;&(&#65533;>&#65533;&#65533;&#65533;&#65533;&#65533;&#65533;|&#65533;r&#17644;&#65533;&#65533;3&#65533;&#65533;W&#65533;&#65533;&#65533;&#65533;aK C&#400;`;&#65533;EQ&#65533;&#65533;+&#65533;&#65533;&#65533;&#65533;-&#65533;&#65533;&#65533;&#65533;&#65533;N&#65533;&#65533;&#65533;!&#65533;n&#65533;&#65533;mH&#65533;
r&#65533;m&#65533;k&#65533;S&#65533;&#65533;A9&#65533;.&#65533;&#65533;&#65533;&#65533;&#65533;E &#65533;t3!&#65533;`&#65533;&#65533;3*&#65533;}b0B&#65533;)&#524;&#65533;@9&#65533;)x&#629;-l&#65533;&#65533;#&#65533;&#65533;&#65533;5&#65533;2c&#65533;_&#65533;&#65533;&#65533;&#65533;t&#65533;&#65533;R&#65533;&#65533;&#65533;6&#65533;&#65533;y&#65533;	[&#65533;&#65533;&#336;&#65533;C&#65533;&#65533;o&#65533;&#65533;&#65533;&#65533;&#65533;0K&#65533;eoG0&#65533;/C&#65533;;&#65533;&#65533;&#65533;M&#65533;!&#65533;&#400;C&#65533;m&#65533;da&#65533;	&#65533;%5&#65533;9 *&#65533;"UxB*Le&#65533;e&#65533;&#65533;Fmb&#65533;qO<&#65533; Mb&#65533;gc&#65533;&#65533;N&#65533;alc&#65533;&#65533;&#65533;&#65533;&#65533;4.&#65533;&#65533;k&#985;8&#65533;&#65533;V~&#65533;S] &#65533;&#65533;&#65533;&X&#65533;&#65533;T&#65533;&#65533;yM|B&#65533;l&#65533;&#65533;&#65533;5&#65533;+s{g&#65533;}&#65533;0$&#65533;j&#65533;h9&#65533;&#65533;O)&#65533;&#65533;C&#65533;&#65533;6&#65533;C&#65533;&#65533;&#65533;j&#65533;S&#65533;&#65533;&#65533;l',&#65533;x51&#65533;&#65533;&#65533;YS&#65533;&#65533;&#65533;&#65533;d&#65533;&#65533;&#65533;&#65533;&#65533;&#65533;&#65533;j&#65533;&#65533;2o&#65533;l['3}&#65533;&&#65533;&#65533;&#65533;&#65533;{&#65533;/&#592;&#65533;&#65533;&#65533;rV&#65533;C&#65533;t	>&#65533;2~&#65533;&#65533;&#65533;FQq&#65533;&#65533;(&#65533;&#65533;&#65533;L&#65533;q&#65533;&#65533;&#65533;d&#65533;
&#65533;&#65533;&#65533;j[{&#65533;d*&#65533;&#65533;&#65533;&#65533;E&#65533;&#1067;&#65533;~0&#65533;&#65533;&#65533;&#1263;^&#65533;#&#65533;&#65533;0)&#65533;urX&#65533;{&#65533;q*&#65533;&#65533;U%[!&#65533;&#65533;&#65533;6&#65533;q&#65533;4&#65533;FM&#65533;jI&#65533;V&#65533;&#65533;&#65533;&#65533;.j&#65533;&#65533;&#65533;#%&#65533;j7&#65533;2zv&#65533;&#65533;Ce&#65533;&#65533;zP&#65533;&#65533;&#806;bU&#65533;Z&#65533;y&#65533;
&#65533;&#65533;&#65533;&#65533; K&#65533;Le&#748;*&#65533;&#65533;&#65533;&#65533;J&#65533;&#65533;K&#65533;;&#65533;&#65533;&#65533;Y&#65533;&#65533;&#65533;&#65533;lk91&#65533;d&#65533;_&#65533;&#65533;&#143;o&#65533;'XS&#65533;J&#65533;q&#65533;&#65533;Ek&#65533;&#65533;&#65533;&#65533;&#65533;c&#65533;H&#65533;&#65533;\&#65533;&#65533;]&#65533;{^^&#65533;
&#65533;N&#65533;&#65533;@&#1727;&#65533;&#65533;&#1653;09WhC&#65533;&#65533;&#300;&#65533;X7L&#65533;&#65533;&#65533;&#65533;&#65533;d,&#65533;&#65533;&#409;u&#65533;-N&#65533;+/`&#65533;&#65533;3&#65533;&#65533;E&#65533;J&#65533;^u&#65533;Q&&#65533;&#65533;Y|&#1456;&#65533;&#65533;C9E
&#65533;)&#65533;&#65533;:R&#65533;&#65533;^,3a&#65533;&#65533;1&#65533;x&#65533;[&#65533;2v{&#65533;,&#472;&#65533;@&#65533;L&#65533;&#65533;&#65533;e&#65533;&#65533;&#65533;&#65533;&#1789;&&#65533;&#65533;E7&#65533;&#65533;&#65533;r&#65533;&#65533;5&#65533;XC&#65533;Y&#65533;f]'b&#65533;&#65533;&#65533;;88&#65533;f&#65533;&#65533;6&#65533;|&#65533;&#65533;V&#65533;&#65533;}-&#65533;'&#65533;&#65533;_&#65533;Y&#65533;dv&#65533;i&#65533;&#65533;&#65533;&#551;&#65533;H&#65533;8&#65533;&#65533;dl&&#65533;&#65533;&#65533;53&#65533;&#65533;&#65533;hK&#65533;x&#948;&#65533;&#29621;&#65533;ZG'y&#65533;O{&#65533;S&#65533;&#65533;PN&#65533;9&#65533;&#65533;&#65533;)&#65533;&#65533;&#65533;&#65533;J&#65533;&#65533;a&#65533;&#65533;Klk&#65533;T&#65533;&#65533;&#65533;&#65533;\&#65533;i&C  &#65533;&#65533;&#65533;&#65533;&#65533;5&#65533;A&#65533;&#65533;&#65533;},u&#65533;&#65533;&#65533;&#37303;&#65533;&#65533;&#65533;ny&#65533;&#65533;&#65533;>&#1468;&#65533;m&#65533;&#65533;&#65533; &#65533;w&#65533;&#65533;&#65533;&#65533;w&#65533;&#65533;&#65533;>8&#65533;n&#65533;S&#65533;&#65533;&#65533;&#65533;7&#65533;+^p|K|&#65533;&#65533;8&#65533;>q&#65533;7\&#65533;&#65533;&#65533;w&#65533;;^&#65533;|&#65533;x&#65533;
&#65533;&#65533;&#65533;"&#65533;&#65533;&#65533;6&#65533;9&#65533;s&#65533;&#65533;&#65533;&#65533;>&#65533;9&#1027;N&#65533;&#65533;&#1792;&#1587;&#1043;&#65533;&#65533;&#65533;3&#65533;&#65533;N&#65533;&#65533;&#65533; &#65533;rC&#65533;P&#65533;:&#1459;&#65533;&#65533;&#65533;&#65533;|*{(7&#65533;&#65533;#&#65533;&#65533;&#65533;&#65533;f?{&#65533;=c*d7&#65533;n;&#65533;&#65533;^&#65533;l&#65533;&#65533;)y&#65533;&#65533;&#65533;&#65533;&#65533;&#65533;3}*E&#65533;{&#65533;&#65533;&#65533;&#65533;&#65533;&#65533;5&#65533;&#65533;f&#65533;^:&#65533;3&#65533;&#65533;O&#65533;T&#65533;&#65533;r&#1410;<&#65533;3_&#65533;&#65533;0&#65533;&#65533;&#65533;Z&#65533;&#65533;C/&#65533;&#65533;G>&#65533;&#65533;&#65533;G&#65533;&#65533;&#65533;&#65533;&#65533;&#63399;:&#65533;X/&#65533;&#1655;^]&#65533;}RO&#65533;&#65533;&#65533;^&#65533;}&#1318;&#65533;&#65533;&#65533;?&#65533;&#670;<&#65533; 0?&#65533;l&#65533;&#65533;&#65533;&#65533;&#65533;K&#65533;&#65533;&#1343;&#65533;&#65533;&#65533;&#65533;&#65533;&#65533;k_&#65533;&#343;!&#65533;&#65533;y&#65533;5&#65533;&#65533;l`&#65533;&#65533;&#65533;&#65533;&#65533;&#65533;&#705;&#65533;&#65533;_?&#65533;&#65533;/&#65533;&#65533;&#479;&#65533;&#65533;&#65533;&#65533;&#65533;&#65533;&#65533;&#65533;b&#65533;&#65533;&#65533;&#65533;&#65533;&#65533;a&#65533;[&#65533;& .&#65533;6`&#65533;&#65533;f&#65533;&#65533;&#65533;-&#65533;&#65533;&#65533;&#65533;&#65533;e n`&#65533;q`&#65533;} &#65533;&#65533;&#65533;}&#65533;N s&#65533;&#65533;&#859;v &#65533;&#65533;&#65533;&#65533;&#65533;&#65533;&#65533;=&#65533;&#65533;E&#65533;&#65533; &#65533;&#65533;_&#672;&#65533; &#65533;!R`&#65533;&#65533;&#65533;&#65533;>`&#65533;&#65533;&#65533;:`&#65533;&#65533;\ &#65533;&#65533;*R&#65533;&#297;&#65533;R&#65533;&#65533;]af!r&#65533;&#65533;[&#65533;aj&#65533;&#1440;T&#65533;&#65533;&#65533;&#65533;&#65533;&#669;&#65533;a&#65533; !&#65533;  ,z &#65533; &#65533; &#65533; H&#65533;&#65533;&#65533;&#65533;*\&#560;&#65533;&#65533;; &#65533;H&#65533;xOE<3j&#65533;&#561;&#65533;&#458; )B&#65533;&#35876;&#595;(S&#65533;\ir&#65533;&#65533;=&#65533;b&#65533;&#65533;C(&#65533;MCy&#65533;c(&#65533;Cr&#65533;
&#65533;)&#65533;(Q&#65533;`&#65533;*&#65533;#&hR&#65533;N&#65533;&#65533;y:&#65533;h&#1059;W&#65533;&#65533;&#51827;&#65533;M&#65533;&#65533;d&#65533;&#1827;q"&#755;h&#1238;&#65533;&#65533;&&#65533;&#65533;9uj&#65533;K&#65533;j]&#65533;V&#65533;&#65533;&#65533;;5+&#2023;a &#65533;=&#65533;&#65533;*U&#65533;>&#65533;&#65533;[&#65533;oQ&#65533;&#65533;&#65533;F&#65533;&#65533;T&#65533;U&#65533;5ef$&#65533;&#65533;&#65533;&#1675;3sb&#65533;j8&#65533;&#18958;&#65533;&&#65533;&#65533;&#65533;qk&#65533;&#65533;-&#726;&#65533;&#65533;&#65533;a&#65533;&#65533;&#65533;6V&#65533;&#65533;.k&#65533;Du&#1676;&#65533;&#65533;&#65533;&#65533;&#65533;&#65533; =&#65533;qd&#65533;&#65533;c[&#65533;&#1852;9u&#65533;&#65533;+_&#65533;Z&#65533;&#65533;v&#65533;&#65533;eo&#65533;&#65533;~T0_&#65533;T5&#65533;8&#65533;x&#65533;
&#65533;&#65533;}&#65533;&#65533;&#65533;&#65533;g#&#65533;;T&#65533;&#65533;(r&#65533;G`Prg&#65533;&#65533;&#950;&#65533;&#65533;AU&#65533;&#65533;Z&#65533;&#65533;&#65533;E&#65533;&#65533;i&#65533;E&#65533;Nx&#65533;&#65533;&#65533;r@Eg&#65533;t&#65533;5u&#65533;&#65533;&#65533;X&#65533;.&#662;&#65533;&#65533;3&#408;&#65533;&#65533;V=#&#65533;6G#w&#1976;&#65533;&#65533;Db7k&#65533; &#10120;	&#1873;&#65533;R&#65533;&#65533;&#65533;:&#65533;(d&#65533;:2&#65533;c&#65533;Z&#65533;&#65533;%&#65533;f&#65533;&#65533;&#65533;A&#65533;X&&#65533;;ZY&#65533;6&#65533;9$mX&#65533;$&#65533;=yZ&#65533;&#65533;xe&#65533;.&#65533;)c&#65533;&#65533;&#65533;&#65533;&#65533;C&#65533;&#614;&#65533;0&#65533;h&#65533;&#65533;&#65533;&#65533;&#65533;a68&#1949;r&#65533;Y Y&#65533;&#65533;dhF&#65533;&#65533;\&#65533;8&#65533;&#65533;5~	&#65533;&#65533;&#65533;&#65533;&#65533;&#35356;&#65533;	&#27343;&#65533;*&#43730;&#65533;&#65533;&#65533;x4&#65533;l&#65533;&#65533;&#65533;&#65533;&#65533;&#65533;j&#65533;e&#65533;&#65533;&#65533;)&#65533;&#65533;Jj&#65533;&#65533;&#65533;&#65533;'&#65533;&#65533;2&#65533;g&#65533;v&#65533;&#65533;&#65533;&#65533;&#65533;	)&#65533;j~ze&#65533;]&#65533;;&&#65533;&#382;&#65533;&#65533;&#65533;&#65533;&#65533;;&#65533;&#65533;&#65533;B&#47538;ij&#65533;!&#65533;9&#65533;&#7590;&#65533;&#65533;&#60989;jk&#59968;&#65533;&#65533;j&#65533;kr)&#65533;&#946;:m&#65533;f&#65533;:&#65533;l[&#873;%f&#65533;+&#65533;&#65533;"&#65533;n&#65533;&#65533;,&#65533;&#65533;&#65533;K+&#65533;&#65533;&#65533;/&#65533;&#230;[&#65533;&#65533;&#65533;&#65533;&#65533;X&#65533;&#65533;&#65533;k&#65533;&#65533;&#858;&#65533;q&#65533;&#65533;&#65533;|h&#65533;~v,.&#65533;&#65533;z|l&#65533;&#65533;>&#65533;/U&#1518;&#65533;j&#922;&#65533;&#65533;J&#65533;&#65533;w&#65533;&#526;&#65533;&#65533;&#65533;'+mr&#65533;	&#65533;mrbM&#65533;&#65533;+k&#65533;j&#65533;D&#65533;&#65533;&#65533;&#65533;5&#65533;=&#65533;&#65533;&#65533;>&#65533;&#65533;&#65533;E3&#65533;L&#65533;&#1859;&#65533;	X&#65533;kU,&#65533;&#65533;&#65533;&#65533;&#65533;&#65533;F&#65533;&#710;j<9&#65533;WN&#65533;&#65533;gn&#65533;&#65533;o&#65533;y&#65533;Op&#65533;|+&#65533;&#65533;&#65533;(
&#65533;!1'T"im&#65533;&#65533;&#65533;9&#65533;&#65533;&#65533;C&#1935;&#61227;&#65533;&#65533;&#65533;&#65533;.|&#65533;&#65533;?&#65533;&#65533;&#65533;&#65533;&#65533;&#65533;&#65533;F&#65533;&#65533;&#65533;&#65533;&#65533;&#65533;G&#65533;&#65533;}&#65533;f&#65533;I&#65533;>&#65533;&#65533;&#65533;&#65533;
t&#65533;&#65533;c&&#65533;&#65533;Sy&#65533;&#65533;&#65533;&#65533;&#65533;&#65533;&#65533;&#551;&#65533;&#65533;&#65533;&#65533;&#1279;~&#65533;s&#65533;&#65533;K&#65533;&#65533;&#65533;2T&#65533;&#65533;'y(&#65533;&#65533;J&#65533;&#65533;&#1749;&#65533;k&#65533;&#65533;&#65533;&#65533;&#65533;&#65533;%&#61624;&#224;4&#65533;&#65533;z&#65533;w&#65533;&#65533;5&#65533;<&#65533;&#65533;X&#65533;Z&#65533;&#65533;&#65533;6&#49775;;Y!&#65533;&#65533;`&#65533;&#65533;&#65533;q&#65533;ca[&#65533;z&#65533;&#65533;&#65533;1&#65533;&#65533;"&#65533;&#65533;&#65533;7&#65533;	qx&#65533;&#65533;&#65533;&#65533;&#65533;&#65533;&#65533;	&#65533;w&#65533;K\&#65533;%&#65533;&#65533;1S'&#65533;&#65533;J'&#65533;&#65533;&#65533;B&#65533;K&#65533;&#65533;&#408;&#65533;&#65533;&#65533;&#65533;~&#65533;k^&#65533;(&#65533;&#65533;	P&#65533;&#65533;&#65533;Z&#65533;&#1944;>&#65533;Y&#65533;0&#65533;&#65533; &#65533;&#65533;;D'h6l&#65533;&#65533;&#65533;&#65533;&#65533;&#65533;1K}a,b"&#65533;x&#65533;&#65533;&#65533;&#65533;a\&#65533;&#65533;2h&#65533;&#65533;&#65533;D\&#65533;&#65533;G&#65533;N|	&#65533;I&#65533;0&#65533;)z&#65533;&#65533;]$`&#1476;tF&#65533;&#65533;&#65533;~&#65533;&#65533; g)&#65533;Z&#65533;r&#65533;J,P.&#65533;&#65533;&#65533;Z&#9367;r&#65533;%&#65533; &H.(&#65533;&#65533;!&#65533;&#65533;39&#65533;!w&#65533;&#65533; &#65533;&#65533;&#65533;i&#65533;&#65533;j&#65533;
&#65533;&#65533;&#65533;&#65533;&#65533;&#65533;m&#65533;\&#65533;&#65533;&#65533;&#65533;&#65533;&#65533;D1&#434;&#65533;&#65533;&#65533;!&#65533;&#65533;"1,&#65533;,]-|g&#65533;L&#65533;.&#65533;i&#65533;&#65533;&#65533;
d&#65533;&#65533;6&#65533;&#65533;w5&#1024;,&#1233;+&#65533;vG&#65533;U&#65533;1d&#65533;&#65533;&#65533;&#65533;-.u&#65533;&#65533;@7&#65533;&#65533;xJ&#65533;:!&#65533;R&#65533;H&#65533;-&#65533;&#65533;&#65533;Z&#65533;A&#65533;6&#65533;&#1453;h&#65533;&#65533;&=?&#65533;#&#65533;K&#65533;.&#65533;&#65533;fgC&#65533;&#65533;&#65533;|&#65533;6&#65533;#CwFm&#65533;&#65533;&#65533;&#65533;AQ&#65533;L@6&#65533;_&#65533;(&#65533;&#821;Q&#65533;&#65533;K&#65533;&#65533;T&#65533;&#65533;&#144;&#65533;&#65533; &#65533;6\&#65533;6S&#65533;&#65533;y&#65533;*&#65533;/&#65533;[X&#65533;&#65533;B&#277;U&#65533;'&#65533;*Kf&#327;&#65533;k&#65533;&#65533;&&#65533;6&#65533;F&#65533;&#65533;&#65533;kGS&#65533;T&#65533;&#65533;&#859;&#65533;&#65533;'=&#65533;&#65533;&#65533;&#49244;V&#937912;*&#1295;k&#65533;&#65533;&#65533;&#65533;M&#65533;&#65533;Q&#65533;&#65533;&#65533;&#65533;+K*&#65533;H&#65533;Q&#65533;&#65533;ST&#65533;+LuJ&#65533;kJ5&#65533;&#740;(5m&#65533;Vr^&#65533;&#65533;ii3j&#1258;&#65533;
&#65533;NK&#65533;&#65533;&U&#65533;&#1757;&#65533;UQ&#65533;&#65533;(#:T&#65533;2&#65533;E&#65533;&#548;&#65533;&#65533; 1&#65533;&#65533;&#65533;&#65533;&#65533;&F7&#65533;&#65533;&#65533;&#65533;tY[&#65533;&#65533;6uT&#65533;&#65533;&#65533;4&#65533;&#65533;&#37671;I{&#65533;&#65533;~1&#65533;&#589;nA:Z&#65533;N6&#65533;&#65533;&#65533;&#65533;&#65533;B&#65533;.&#65533;&#65533;&#65533;,&#65533;L&#65533;]&#65533;&#65533;-<&#65533;&#65533;&#65533;&#1648;{&#65533;&#65533;*u&#65533;,&#65533;hy&#65533;@&#65533;&#65533;&#65533;&#65533;&#65533;mJ}&#65533;^&#65533;&#65533;&#65533;&#65533;&#65533;&#65533;{&#65533;3q&#65533;&#65533;&#65533;]iR&#65533;ER&#65533;&#65533;&#65533;&#65533;&#65533;&#65533;u&#65533;&#65533;aoW&#65533;&#65533;%&#65533;f&#65533;KL&#65533;&#65533;x&#65533;
&#65533;&#65533;&#65533;&#65533;&#65533;j&#65533;^)j&#65533;&#65533;V&#65533;Bp&#65533;>&&#65533;x	ydW]&#65533;&#65533;Z&#65533;C&#65533;&#65533;&#65533;^&#60568;&#65533;f0&#65533;y&#65533;e>3&#65533;&#65533;l&#65533;6&#65533;&#65533;&#65533;&#65533;n&#65533;3&#65533;&#65533;,g3&#65533;&#65533;&#65533;wns&#65533;&#380;&#65533;C&#65533;&#65533;&#65533;]&#65533;&#65533;M&#65533;A#^&#65533;H&#65533;&#65533;hF#&#65533;V&#65533;&#65533;#M&#65533;E;&#65533;#q&#30162;&#65533;&#65533;`&#65533;&#65533;&#65533;.m&#65533;C B&#1303;&#65533;&#65533;&#65533;O=&#65533;Vc&#65533;&#65533;v&#65533;&#65533;&#65533;0&#65533;Q#&#65533;&#1464;v5"jmk^&#65533;:&#1460;&#65533;&#65533;&#65533;&#65533;ka&#65533;&#1584;&6&#65533;&#65533;&#65533;&#65533;f;&#65533;&#65533;&#1038;6&#65533;w&#65533;ljK&#65533;+&#656;&#65533;&#65533;"e_&#65533;&#65533;&#65533;&#65533;&#65533;&#65533;M&#65533;r&#65533;&#65533;&#65533;&#65533;vv&#65533;&#65533;&#65533;N`GR&#65533;&#65533;M&#65533;z&#65533;&#65533;&#65533;|&#65533;C&#65533;&#65533;n>&#65533;&#65533;&#65533;&#65533;!E&#65533;m&#65533;&#65533;&#65533;&#65533;N&#65533;&#65533;&#65533;&#65533;&#65533;&#65533;&#65533;} &#65533;&#65533;%&#65533;l>@&#65533;&#65533;&#65533;&#65533;&#65533;&#65533;&#65533;k&#65533;&#65533;&#65533;&#65533;&#65533;&#65533;&#65533;!|&#65533;&#65533;&#65533;&#65533;a&#65533;r&#65533;&#1275;&#65533;0g&#65533;&#781;&#65533;&#65533;|&#65533;*&#65533;&#65533;&#65533;-&#65533;?&#65533;~&#65533;&#65533;rn&#65533;&#65533;&#65533;&#65533;&#65533;&#65533;&#65533;S&#65533;pA`&#65533;&#65533;C&#65533;&#65533;x&#65533;&#65533;?&#65533;&#65533;&#65533;9&#65533;&#65533;?&#65533;&#65533;Cv&#65533;}&#65533;LR&#65533;&#65533;&#65533;:&#65533;&#65533;&#65533;w&#65533;&#65533;&#65533;&#65533;&#65533;&#65533;m{&#65533;&#65533;=wq&#65533;=&#65533;E &#65533;&#65533;&#65533;&#65533;&#65533;#&#65533;JGv&#1309;&#65533;tc&#65533;E&#65533;C&#65533;&#65533;P&#65533;>"&#65533;|D&#65533;_&#65533;&#65533;&#65533;\2&#65533;&#65533;&#65533;Ftr&#65533;{&#65533;&#65533;h&#65533;&#65533;&#65533;&#65533;&#65533;    &#65533;@2&#65533;&#65533;&#65533;,&#65533; d&#65533;&#65533;&#65533;&#65533;}&#65533; v&#65533;z&#65533;&#65533;&#65533;&#65533;l&#65533;&#65533;&#65533;/&#65533;&#65533;&#65533;&#65533;&#65533;&#65533;6&#65533;&#65533;&#65533;&#65533;v&#65533;&#65533;&#65533;&#65533;oG&#65533;8p&#65533;&#65533;;&#65533;^&#65533;r&#65533; @&#65533;&#65533;&#65533;&#65533;&#967;?T^&#65533;R&#65533;&#65533;q&#65533;&#65533;+%&#65533;D&#65533;&#1137;[z&#65533;&#65533;&#65533;&#65533;&#65533;g~&#65533;&#65533;&#65533;&#65533;&#65533;|&#65533;kk&#65533;&#65533; p&#65533;}&#65533;V!pz&#65533;Wt4wz&#65533;!`{&#65533;&#65533;{&#65533;W&#65533;v{&#65533;&#65533;~&#65533;&#65533;D|&#65533;Fn&#65533;ws&#679;|#8&#65533;/w&#65533;r~&#65533;wx&#65533; |&#65533;}&#65533;~v  4&#65533;&#65533;&#65533;P&#65533;&#65533;&#65533;&#1475;&#65533;&#65533;x&#65533;+&#65533;vXD!$&#65533;Vw&#65533;w&#65533;%&#65533;|&#65533;&#65533;|&#65533;W&#65533;&#65533;&#134;&#65533;&#65533;vq{&#166;&#65533;&#1495;n&#65533;&#65533;Sr&#65533;o&#65533;&#65533;h&#65533;jhoR&#516;"&#65533;&#65533;&#24965;v&#65533;l'&#65533;&#65533;&#65533;&#65533;#&#65533;&#65533;rH&#65533;O(m~&#65533;|&#65533;&#65533;ltn&#65533;&#65533;v&#65533;&#65533;b&#65533;&#65533;ew&#65533;Q|&#65533;&#65533;s&#65533;X&#65533;o&#65533;u&#65533;$} x|77t&#65533;&#65533;&#65533;&#65533;&#65533;&#65533;r$U#&#65533;&#65533;&#65533;-&#65533; 7&#65533;2&#1546;&#65533;&#65533;&#65533;&#65533;(&#65533;&#65533;8&#65533;&#65533;X&#65533;&#65533;f&#65533;&#65533;x&#65533;&#65533;&#65533;&#65533;&#65533;&#65533;&#65533;&#65533;&#65533;&#65533;&#65533;(&#65533;&#65533;|0&#65533;&#65533;&#65533;&#65533;&#65533;H&#65533;&#65533;&#65533;&#65533;x&#65533;&#424;&#65533;&#65533;x&#65533;&#65533;x&#65533;&#65533;&#1547;&#65533;x&#65533;&#65533;&#65533;&#65533;&#728;o>*&#65533;&#65533;0&#65533;8&#65533;&#65533;X&#65533;&#65533;x&#65533;&#26126;&#36366;&#65533;&#1550;&#65533;&#65533;&#65533;&#65533;&#65533;&#65533;&#65533;&#65533;&#65533; &#65533;&#65533;&#65533;&#65533;X&#65533;&#31247;&#65533;&#65533;&#65533;&#65533;&#527;&#65533;&#1551;&#65533;&#65533;~&#65533;2&#53642;%&#65533;'&#65533;7&#65533;&#1616;&#65533;&#65533;&#65533;&#65533;x&#65533;9&#65533;&#65533;(&#65533;&#65533;&#65533;&#65533;)&#65533;i&#65533;&#65533;&#65533;&#1361;e[&Y&#65533;y&#65533;i&#65533;)&#65533;&#65533;*&#1618;,&#65533;&#65533;+&#65533;.)&#65533;'i&#65533;3&#65533;6&#65533;	&#65533;8&#65533;&#65533;7&#65533;&#65533;9&#65533;3	&#65533;/&#65533;&#65533;?&#65533;&#65533;&#65533;%+&#65533;ius&#1620;9&#65533;&#65533;;)&#65533;?&#65533;N&#65533;&#65533;&#65533;&#65533;&#65533;S&#65533;V&#65533;&#65533;<Y&#65533;&#65533;x $&#65533;&#65533;B&#65533;=I&#65533;h&#65533;&#65533;i&#65533;&#65533;&#60950;m&#65533;&#65533;l&#65533;]&#65533;&#65533;=	&#65533;C&#1621;&#65533;&#65533;&#65533;&#65533;GX&#65533;nZ67 P&#65533;p&#65533;&#65533;zY&#65533;^)&#65533;&#65533;x&#65533;v&#65533;&#65533;&#65533;Y&#65533;&#65533;&#65533;&#65533;BI&#65533;	&#65533;&#65533;!&#65533;&#65533;&#65533;&#65533;ry&#65533;&#65533;)&#65533;x&#593;&#65533;&#65533;w&#38434;I&#65533;&#65533;&#65533;^&#65533;&#65533;&#65533;I&#65533;p&#65533;&#65533;G&#65533;#ayX	&#65533;"b0&#65533;Y&#65533;y&#65533;&#65533;I&#65533;EI&#65533;Y	&#65533;&#65533;H&#65533;&#65533;&#65533;&#65533;&#65533;\	&#65533;&#65533;y&#65533;&#65533;Y^&#65533;*&#65533;&#65533;&#65533;&#65533;i&#65533;>Y&#65533;&#65533;&#65533;&#65533;&#65533;&#857;&#65533;n&#65533;&#65533;sy&#65533;&#65533;y&#65533;&#65533;&#1626;	r&#65533;&#65533;&#65533;VR&#65533;&#65533;&#65533;R&#600;&#65533;&#65533;&#65533;&#65533;y&#65533;&#65533;)&#65533;&#65533;&#1624;&#65533;&#65533;&#65533;y&#65533;&#65533;i&#65533;&#65533;I&#65533;&#65533;&#65533;.&#65533;&#65533;'&#65533;&#65533;&#65533;&#597;&#65533;i&#65533;&#65533;9&#65533;&#65533;&#606;&#65533;&#38672;i&#65533;&#65533;&#65533;&#65533;&#65533;&#65533;&#65533;&#65533;&#65533;m&#148;&#65533;9&#65533;&#65533;&#608;&#65533;	&#65533;*&#65533;[&#601;&#65533;9&#65533;&#65533;I&#65533;&#32334;&#65533;P&#65533;i&#65533;&#65533;&#65533;#')0f&#65533;&#65533;&#65533;&#65533;s2:&#65533;&#65533;&#65533;>wu7@W&#65533;E&#65533;&#65533;&#1053;&#65533;&#1620;*&#65533;A&#65533;:&#65533;&#65533; &j&#65533;)	 &#65533;Q+&#1944;.&#65533;I&#65533;&#65533;&#65533;}{&#65533;&#65533;&#65533;&#65533;&#65533;&#65533;i&#65533;' @ &#65533;&#65533;p0~&#65533;?&#65533;d&#42000;i&#65533;@*&#65533;'&#672;&#65533;9&#65533;*&#65533;&#65533;&#65533;!&#65533;&#65533;&#1177;&#65533;S&#65533;L&#65533;&#65533;h&#65533;u&#65533;&#65533;&#65533;&#65533;&#65533;x&#65533;&#65533;&#65533;~&#65533;&#65533;&#65533;z&#1704;E &#65533;&#65533;&#65533;&#65533;i&#65533;&#1694;&#65533;&#1632;&#65533;Y&#65533; &#65533;z&#65533;*&#65533;&#65533;V!&#65533;&#65533;!&#65533;i&#65533;&#65533;&#65533;&#65533;&#65533;&#65533;&#65533;&#65533;&#65533;&#65533;-&#1576;&#65533;x'&#65533;! {&#678;k&#65533;!&#65533;&#65533;&#65533;&#65533;5&#65533;&#65533;&#65533;&#65533;&#65533;&#605;&#65533;J&#65533;q:&#65533;=&#677;&#65533;'&#65533;w&#65533;
C&#65533;D)&#65533;&#65533;&#65533;Z&#65533;&#65533;G&#65533;&#65533;H&#65533;&#65533;*&#65533;f~&#65533; &#65533;&#65533;&#65533;&#65533;&#65533;&#65533;y*&#65533;&#65533;&#65533;	&#65533;&#65533;Z&#65533;&#65533;&#65533;&#65533;&#65533;5Y&#65533;E&#65533;&&#1626;&#65533;&#65533;E&#65533;&#441;&#65533;&#65533;&#65533;&#65533;&#65533;z&#65533;&#65533;&#65533;}&#65533;(&#65533;&#65533;
&#65533;&#65533;G&#65533;&#65533;<&#65533;&#65533;&#65533;&#65533;X&#65533;p&#65533;&#65533;:&#65533;&#65533;&#65533;&#65533;&#65533;&#65533;&#65533;&#65533;&#65533;_&#65533;4a&#65533;n&#65533;&#65533;y&#65533;"{&#65533;EW&#1707;@&#65533;&#65533;&#65533;&#65533;&#65533;!&#65533;&#65533;>&#65533;&#65533;&#1706;&#670;&#65533;&#65533;j&#65533;&#65533;*&#65533;J&#65533;7I&#65533;&#65533;"G&#65533;&#65533;EA&#65533;2)P&#65533;Hk&#65533;z&#1510;E&#65533;&#65533;&#65533;&#65533;&#65533;&#65533;&#65533;&#65533;
kJ&#65533;
&#65533;&K&#65533;5+&#65533;:;&#65533;&#1710;&#65533;&#43407;z&#65533;&#65533;X&#65533;kb&#65533;b&#65533;'^&#65533;&#1647;&#65533;&#65533;&#65533;&#65533;)&#65533;&#65533; P&#1773;{%*&#65533;Q&#65533;&#65533;&#65533;#J&#65533;t&#65533;&#1759;9+&#65533;4izM*&#65533;&#65533;:U&#65533;&#65533;	R&#65533;&#65533;)&#65533;&#378;&#65533;*&#65533;&#65533;s&#65533;xu&#65533;j&#65533;&#65533;&#1731;4&#65533;&#65533;[&#65533;&#65533;&#65533;oZ&#65533;&#65533;i&#65533;&#65533;H&#65533;&#65533;&#65533;7&#65533;QB  &#65533;&#65533;&#65533;8&#65533;&#65533;H&#65533;~&#65533;&#65533;&#65533;&#65533;&#65533;&#65533;&#65533;m&#65533;&#65533;&#65533;K&#65533;;&#65533;&#65533;9&#65533;]Z&#65533;*&#65533;&#65533;&#65533;&#954;&Mq&#65533;&#65533;I&#65533;&#65533;&#65533;&#65533;&#65533;&#590;&#65533;&#65533;&#65533;&#65533;&#65533;&#65533;&#1633;s&#1705;&#65533;&#39384;&#65533;&#65533;&#65533;&#65533;&#65533;\&#65533;&#65533;&#65533;
&#65533;&#65533;y&#65533;&#65533;&#65533;&#65533;&#65533;
&#65533;s&#65533;I&#1725;w&#65533;&#65533;r&#65533;i&#65533;&#65533;	B&#65533;6[&#65533;&#65533;&#686;&#65533;&#1774;&#65533;[&#65533;&#65533;
&#65533;&#65533;&#1759;&#65533;&#65533;&#65533;;&#65533;,ZJR&#65533;a&#65533;;K&#65533;&#65533;&#65533;&#65533;&#65533;&#65533;&#65533;&#65533;&#65533;;&#65533;h&#65533;&#65533;&#65533;S&#65533;2&#65533;K&#65533;z&#65533;&#65533;&#65533;&#65533;&#65533;	&#65533;&#65533;j&#190;J&#65533;&#65533;&#65533;&#65533;&#65533;&#65533;,&#65533;&#65533;(i&#65533;&#65533; &#65533;&#65533;&#65533;&#65533;"&#65533;&#65533;&#1781;5&#65533;&#65533;&#65533;&#65533;j&#65533;&#65533;&#65533;&#65533;z&#65533;C&#65533;&#65533;!&#65533;&#65533;&#65533;&#65533;&#65533;&&#65533;&#65533;&#65533;&#65533;K&#65533;(&#65533;&#65533;&#65533;K&#65533;&#65533;&#65533;&#65533;&#65533;z&#65533;O9&#65533;LA&#65533;&#65533;&#65533;q&#359;&#65533;&#65533;&#691;3&#65533;&#65533;;&#65533;&#65533;Vl&#65533;&#65533;f&#65533;&#65533;&#65533;"&#65533;&#65533;\&#65533;&#65533;&#65533;&#65533;]&#65533;&#65533;{&#65533;&#65533;&#767;&#65533;k&#65533;g&#65533;q	&#65533;|&#65533;&#1810;!&#65533;&#65533;&#65533;q&#65533;&#65533;+&#65533;\&#65533;&#65533;&#65533;&#65533;&#65533;+&#65533;&#65533;&#65533;n&#65533;&#65533;q|&#65533;jL&#65533;
#&#65533;H&#65533;0&#65533;+&#65533;&#65533;P&#680;&#65533;&#682;&#65533;&#684;&#65533;&#686;&#65533;&#688;&#754;<&#710;z&#65533;&#65533;h&#751;&#65533;&#65533;i&#65533;$&#65533;$&#65533;&#65533;&#65533;&#65533;&#65533;<&#65533;&#65533;\&#65533;&#65533;|&#65533;&#540;&#65533;&#700;&#65533;&#65533;&#65533;&#65533;&#65533;&#65533;&#65533;&#65533;l&#65533;#@&#65533;&#65533;&#65533;)&#65533;*&#65533;0&#65533;&#65533;4&#65533;&#65533;&%&#65533;&#65533;&#65533;&#65533;&#65533;<&#65533;&#65533;\&#65533;&#65533;&#65533;&#65533;&#65533;&#65533;&#65533;&#65533;&#65533;&#65533;&#65533;\&#65533;&#65533;&#65533;&#65533;L&#65533;&#65533;l&#65533;&#65533;\&#65533;&#65533;|&#65533;&#65533;&#65533;&#65533;&#65533;&#65533;&#65533;&#65533;&#65533;&#65533;'&#65533;&#65533;&#1826;&#65533;&#65533;p&#65533;&#65533;&#65533;&#65533;&#65533;=&#65533;&#65533;&&#65533; mm'p&#65533;&#65533;&#65533;] &#65533;%&#65533;&#65533;M&#65533;&#65533;&#65533;=&#65533;,]&#65533;m&#65533;)&#65533;&#65533;&#65533;"&#65533;&#65533;/&#65533;&#65533;5-&#65533;&#65533;&#65533;0&#65533;&#65533;<&#65533;&#65533;*&#65533;&#65533;@=&#65533;&#65533;&#65533;,m&#65533;=-&#65533;E&#65533;&#65533;M&#65533;;&#65533;%&#65533;&#65533;&#65533;&#65533;&#65533;&#65533;&#65533;&#65533;8
&#65533;&#65533;\&#65533;&#65533;^&#65533;&#65533;`&#65533;b=&#65533;d]&#65533;f}&#65533;h&#65533;&#65533;j&#65533;&#65533;l}&#65533;6&#65533;	&#65533;&#65533;r=&#65533;t]&#65533;v}&#65533;x}&#65533;M&#65533;&#65533;&#65533;&#65533;[m &#1538;&#1540;=&#1542;]&#1544;m&#65533;&#65533;&#1355;&#65533;&#65533;&#65533;&#65533;]&#65533;&#1536;&#65533;&#65533;&#65533;&#1040;&#65533;&#65533;
=&#65533;\&#65533;&#1621;&#65533;&#1372;&#65533;&#65533;b&#1559;&#1439;M&#1571;m&#1624;M&#65533;\&#1639;&#65533;&#1543;&#65533;&#1678;&#65533;&#1392;&#65533;&#65533;
-&#65533;r&#65533;&#65533;B&#65533;&#1658;&#65533;&#1683;&#65533;&#1787;&#65533;&#1788;&#65533;&#1755;]&#1662;=&#1646;M&#65533;&#237;&#65533;&#493;&#1751;-&#1694;&#65533;&#1723;M&#1659;}&#1820;]&#65533;&#685;&#1702;=&#65533;&#65533;m&#65533;&#65533;&#65533;&#1648;&#65533;-&#65533;&#65533;&#1957;-&#65533;&#65533;]&#65533;w<&#65533;&#65533;&#65533;&#65533;&#65533;&#65533;&#65533;&#65533;&#65533;&#65533;&#65533;&#65533;&#65533;&#65533;&#65533;&#65533;&#65533;&#65533;&#1554;&#1735;&#65533;&#65533;M&#65533;&#65533;&#65533;&#65533;&#65533;&#1841;&#65533;&#2016;&#65533;&#65533;&#65533;&#65533;&#65533;&#65533;&#65533;&#697;&#65533;&#65533;M&#65533;&#65533;&#65533;&#65533;&#65533;&#65533;]&#65533;&#65533;&#65533;&#65533;&#65533;&#65533;~&#65533;=&#65533;&#65533;&#65533;^&#65533;&#65533;&#65533;>&#65533;&#65533;m&#65533;&#65533;2&#65533;|&#65533;"~&#65533;&#65533;&#65533;&#65533;$&#65533;&#65533;%~&#65533;6&#65533;&#65533;&#65533;M&#65533;&#65533;M&#65533;<&#65533;&#65533;#&#65533;&#65533;D&#65533;&#65533;&#1117;&#65533;&#65533;&#65533;+&#65533;2c&#65533;#F.&#65533;O.&#65533;5&#65533;&#65533;I&#65533;&#65533; n&#65533;1>&#65533;9&#65533;&#65533;Q&#65533;&#65533;&#65533;&#65533;E~&#11421;&#13981;*&#65533;&#65533;6-&#65533;&#65533;].&#65533;Z&#65533;&#65533;&#65533;&#65533;&#65533;&#65533;&#65533;1&#65533;&#65533;_&#65533;&#65533;W~&#65533;P&#65533;&#65533;>&#65533;T&#65533;&#65533;&#65533;M&#65533;&#65533;&#876;&#65533;&#418;t&#65533;&#65533;3&#65533;&#65533;4&#65533;>&#65533;&#65533;&#65533;{~&#65533;u&#65533;|&#65533;&#65533;&#65533;}&#65533;s&#65533;&#65533;&#65533;&#65533;&#65533;&#65533;^&#65533;2#&#65533;&#65533;*
&#65533;&#65533;7&#65533;&#65533;&#65533;&#65533;&#65533;&#65533;&#65533;&#65533;wn&#65533;&#65533;&#65533;	N&#65533;N&#65533;&&#65533;&#41614;&#65533;.,d'&#65533;QZ&#65533;N&#65533;6.&#65533;^n&#65533;.&#65533;>&#65533;!&#65533;&#25470;&#65533;&#254;&#65533;^&#65533;z~&#65533;X&#65533;&#65533;&#65533;&#65533;&#65533;~&#41758;&#65533;?&#65533;&#65533;&#65533;&#65533;&#65533;&#65533;&#65533;wN&#65533;|&#65533;&#65533;N&#65533;\-&#65533;A&#65533;&#65533;6#&#65533;P&#65533;&#65533;&#65533;&#46462;&#65533;&#174;&#65533;&#1406;&#65533;&#65533;&#65533;&#65533;&#65533;&#65533;n&#65533;&#65533;&#65533;&#65533;,~&#1784;>%&#65533;&#65533;&#65533;&#65533;&#65533;a^&#65533;&#65533;&#62270;&#65533;&#65533;&#65533;&#65533;&#65533;N&#65533;j.&#65533;&#65533;N&#65533;[&#65533;4&#65533;7&#65533;&#65533;&#65533;&#65533;&#65533;&#65533;&#65533;B&#65533;&#65533;&#65533;.&#65533;/&#65533;#&#65533;&#65533; &#65533;&#65533;n&#65533;~;&#65533;&#65533;%&#65533;&#65533;0&#65533;&#65533;!&#65533;&#65533;&#65533;&#65533;6&#65533;&#65533;4&#65533;&#65533;x&#65533;*h&#65533;~&#65533;.&#65533;&o&#65533;1&#65533;$&#65533;&#65533;&#65533;&#65533;	&#65533;&#65533;&#65533;_&#2007;u&#65533;&#65533;e&#65533;&#65533;o&#65533;&#65533;&#65533;F.&#65533;3o&#65533;7&#65533;&#65533;&#65533;&#65533;&#65533;&#65533;&#65533;&#65533;K>dlW&#65533;&#65533;>&#65533;\O&#65533;9&#65533;&#65533;b&#65533;&#65533;X&#65533;&#65533;&#65533;&#65533;&#65533;&#65533;%-&#65533;&#65533;k&#65533;&#65533;m&#65533;&#65533;/&#65533;4&#65533;&#65533;I&#65533;&#65533;&#65533;~&#65533;&#65533;&#65533;&#65533;x&#65533;&#65533;&#65533;&#65533;@/x&#65533;&#1490;?&#65533;&#65533;_&#65533;&#65533;O&#1491;&#65533;&#65533;&#65533;{&#65533;&#65533;&#65533;^&#65533;&#65533;&#65533;&#65533;&#65533;&#65533;?&#65533;&#65533;o&#65533;&#65533;&#65533;&#65533;&#65533;&#65533;&#65533;&#65533;&#65533;&#65533;&#65533;&#65533;&#65533;&#65533;&#65533;&#65533;?&#65533;&#65533;_&#65533;&#65533;&#65533;&#65533;&#65533;&#65533;&#65533;&#65533;&#65533;&#65533;&#65533;&#65533;&#65533;&#65533;&#65533;&#65533;o&#65533;&#65533;&#65533;&#65533;]J&#65533;&#65533;&#65533;&#65533;&#65533;&#703;&#65533;&#65533;&#65533;&#65533;&#65533;&#65533;&#65533;&#65533;&#65533;&#65533;?&#65533;&#65533;_&#65533;&#65533;&#65533;&#1567;&#65533;&#65533;O&#65533;&#65533;&#65533;&#65533;&X&#65533;y&#65533;&#65533;&#65533;%&#65533;&#65533;&#65533;_&#65533;&#65533;&#65533;&#65533;&#65533;&#65533;o&#65533;&#65533;&#65533;?&#65533;EA&#65533;&#65533;&#65533;&#65533;&#65533;&#65533;&#65533;&#65533;&#65533;&#65533;o&#65533;"&#657;&#230;&#65533;A&#65533;r&#65533;   (L&#131;&#65533;&#65533;(&#65533;&#65533;5n&#65533;&#65533;&#65533;&#65533;G&#65533;!E&#65533;$Y&#65533;&#65533;I&#65533;)Uj,QqD&#65533;`&#65533;a&#65533;&#65533;A&#65533;-l&#65533;&#65533;&#65533;&#65533;O&#65533;A&#65533;%z&#65533;e&#328;	&#65533;&#65533;p&#65533;&#65533;	&#65533;t&#1651;&#65533;U&#65533;Y&#65533;n&#65533;h&#65533;dKa&#65533;Y&#65533;&L&#65533;vZ&#65533;&#65533;&#65533;&#65533;[&#65533;A&#65533;&#65533;&#65533;u&#65533;Q&#65533;Sc*t*&#65533;&#65533;&#1609;U&#65533;&\&#65533;0K&#65533;h&#65533;&#673;	&#65533;&&#65533;&#65533;&#65533;&#1262;=\&#65533;&#65533;e&#65533;vC&#65533;}&#65533;&#197;&#65533;&#65533;JE(&#65533;i&#1302;5&#65533;+&#65533;&#65533;&#306;&#65533;&#65533;<&#65533;g&#65533;j&#1849;&#1986;&#65533;&#65533;{s&#65533;1?+'pE&#65533;&#65533;&#65533;/&#65533;&#65533;+&#212187;x
Y)A&#65533;&#65533;&#65533;o&#65533;&#65533;w&#65533;&#65533;&#65533;E;&#65533;Y&#65533;&#571;&#65533;gO&#65533;&#65533;K&#65533;	C;$&#65533;S&#65533;&#65533;&#65533;&#65533;&#65533;c8y&#65533;dj&#65533;&#65533;&#9139;h?&#65533;3&#65533;b&#684;&#65533;-9+Dm.&#65533;)&#65533;&#1050;&#65533;/&#65533;&#65533;3&#65533;BS&#1023;&#65533;&#65533;/*&#65533;&#1026;(;
K&#65533;&#65533;0&#65533;6&#65533;!&#65533;&#65533;&#65533;<&#65533;$J&#65533;&#65533;&#65533;&#65533;Aj&#65533;&#65533;	&#65533;Tr9{<H&#65533;&#1054;1&#65533;&#65533;&#65533;&#65533;4"&#65533;<&#65533;H&#65533;&#65533;3"&#65533;&#65533;-4&#65533;dr&#65533;@&#65533;&#65533;T&#65533;&#65533;,&#65533;l&#65533;>$&#65533;\s&#952;&#65533;L&#65533; &#65533;"MD&#65533;&#65533;&#65533;&#65533;&#65533;6&#65533;&#65533;&#65533;&#65533;&#65533;&#65533;OD&#65533;
&#65533;38&#65533;>D&#1016;&#65533;Lt&#1184;M&#65533;EiCKNJ;&#65533;&#65533;N &#65533;&#65533;&#65533;B&#65533;&#65533;STS&#65533;t&#65533;-k&#65533;4UXIZt1(&#65533;&#65533;&#65533;Hc&#65533;uW&#65533;V&#65533;&#65533;&#65533;z&#65533;Wb7&#65533;3&#65533;D+.&#65533;S&#65533;u&#65533;@}$h:@f&#65533;0&#65533;g&#65533;&#65533;&#65533;&#65533;&#65533; .&#65533;*&#65533;%&#65533;Wk&#65533; &#65533;&#65533;`&#65533;&#65533;OWqS=&#65533;H@&#65533;|4&#65533;v&#65533;m&#65533;&#65533;&#65533;&#65533;&#65533;&#65533;k&#65533;&#65533;&#65533;E&#65533;&#65533;@p&#65533;&#65533;w&#65533;{&#65533;&#65533;7@M_\&#65533;`^&#65533;Dk&#65533;=&#65533;&#65533;4&#65533;!v&#65533;&#65533;&#65533;n]Il5^r&#65533;&#65533;y`&#65533;B&#65533;]&#65533;+&#65533;&#65533;B&#65533;&#65533;c|!&#65533;&#65533;[&#65533;m&#65533;&#65533;8&#65533;7&#65533;j[&#696;s&#65533;3&#1821;&#65533;&#65533;&#65533;F&#65533;&#65533;&#65533;H&#65533;7}8i%e&#65533;&#65533;yA&#65533;&#65533;%Z&#65533;3&#65533;Z&#414;&#65533;&#65533;5F&#65533;&#65533;&#2012;&#65533;&#65533;ZF}f&#65533;Z&#65533;&#65533;&#65533;&#65533;f&#1526;&#65533;;&#65533;LV&#65533;Z1nf8&#65533;C&#65533;&#65533;&#65533;&#65533;vZ&#65533;&#65533;&#65533;Z&#65533;&#65533;[EF&#65533;&#65533;a&#65533;g&#65533;Bf&#65533;E&#65533;I&#65533;&#65533;&#65533;&#65533;&#65533;&#65533;q&#65533;M3&#65533;&#65533;&#65533;u&#65533;&#65533;P(&#65533;u&#65533;c&#65533;}v&#65533;k&#65533;&#65533;v&#65533;s&#65533;}w&#65533;{&#65533;&#65533;w&#65533;&#65533;&#65533;&#65533;&#65533;&#65533; G&#65533;&#65533;[5l'&#65533;N&#65533;y&#35031;~z&#65533;&#65533;]\z&#65533;k&#65533;&#65533;K&#65533;G&#65533;|&#65533;&#65533;7&#65533;|&#65533;&#65533;W}&#65533;&#65533;w&#65533;}&#65533;&#65533;gd&#65533;&#65533;(&#65533;&#65533;&#65533;&#207;&#65533;&#65533;&#65533;&#65533; P}&#65533;&#65533;T&#65533;&#65533;&#65533;/&#65533;I&#65533;x&#65533;&#65533;I&#65533;@F&#65533;&#65533;`)xAf&#65533;&#65533;`9&#65533;&#65533;A&#65533;&#65533;&#1310;&#65533;C6&#65533;&#65533;+jIY &#65533;\x&#65533;/&#65533;3&#65533;aehC&#65533;P&#65533;9&#65533;!}&#65533;&#65533;&#65533;&#65533;B&#65533;a&#65533;xD#&#432;&#65533;'4]pF&#65533;tI&#65533;"&#65533;["&#65533;&#65533;&#65533;+f&#1098;[&#65533;b	&#65533;GE-vQ&#65533;?"s&#65533;=$&#65533;&&#65533;E&#65533;8F.&#65533;Q&#65533;q&#65533;#&#65533;&#65533;9p&#65533;{&#65533;&#65533;&#65533;&#65533;&#65533;Po&#65533;&#65533;&#65533;V&#65533;>&&#65533;&#65533;&#65533;c#&#65533;HB>"&#65533;&#65533;&#65533;\&#65533;&#65533;&#65533;D&#65533;]&#65533;1z*&#65533;&#65533;8IP:2&#65533;&#65533;&#65533;!	&#65533;&#65533;H&#65533;R&#65533;&#65533;|$S9&#65533;<d:&#65533;&#65533;$&#65533;>)J\&#65533;r&#65533;&#65533;&#65533;&#65533;h&#65533;[&#65533;r&#65533;&#65533;$&#65533;#'&#65533;X&#65533;&#65533;&#1593;&#65533;0&#65533;&#65533;Kh&#65533;&#1106;7&#65533;f1&#65533;yDD&#65533;f&#65533;(|RlV&#65533;0k&#65533;&#65533;&#65533;&#65533;e)&#65533;&#65533;&#65533;f&#65533;&#1244;&#65533;Qb:&#65533;(y&#65533;I	&#65533;3&#65533;yO{&#65533;&#65533;&#65533;&#65533;:&#65533;&#65533;N`&#65533;&#65533;&#65533;&#65533;&#65533;&#65533;&#65533;O|"&#65533;&#65533;&#65533;&#65533;/z&#65533;<&#65533;w&#65533;d&#65533;("w&#65533;&#65533;	&#65533;&#65533;:k&#65533;P&#65533;b&#65533;&#65533;&#65533;@U&#1076;&#65533;s&#65533;&#65533;=&#65533;&#963;&#65533;4&#65533;&#65533;&#65533;;!&#65533;&#65533;io*&#65533;)K}&#65533;E&#65533;J4&#65533;&#43302; 3:&#516;<&#65533;M&#65533;S&#65533;&#65533;&#65533;T&#65533;FU&#65533;S&#65533;_&#65533;(z&#65533;=&#65533;Y:	O&#65533;> 3x&#65533;b&#65533;o&#778;&#65533;&#65533;" &#65533;kEk[&#65533;&#65533;V&#65533;&#65533;U&#65533;q&#65533;+\&#65533;:W&#65533;&#65533; Cu&#65533;]&#32896;&#65533;&#65533;&#1389;x%l]{&#65533;&#65533;F&#65533;&#65533;W&#65533;W&#65533;<&#65533;vqj&#65533;&#65533;&#65533;&#65533;	&#65533;u&#65533;&#1877;&#65533;gS&#65533;,&#65533;Q+&#65533;&#65533;P &#65533;&#65533;4&#65533;&#65533;&#65533;&#65533;\i&#65533;t&#65533;`&#65533;&#65533;&#65533;j&#65533;&#65533;&)&#65533;.&#65533;\&#65533;Z&#65533;&#65533;Z&#65533;[%&#65533;&e&#65533;&#65533;@&#65533;&#65533;-od&#65533;&#65533;&#65533;&#65533;6&#65533;v&#65533;+1&#65533;&#1805;\4&#65533;&#65533;&#65533;
&#65533;&#1109;Q&#65533;&#65533;[&#65533;L&#65533;P&#65533;&#65533;.sH&#65533;6&#65533;=D&#65533;&#65533;q&#65533;q3V&#65533;&#65533;8&#65533;g&#65533;&#730;&#65533;&#65533;E&#65533;&#65533;&#65533;&#65533;&#65533;&#65533;^&#2006;&#65533;&#65533;0&#65533;Tz&#65533;~u&#65533;&#65533;&#65533;z&#65533;p9&#65533;&#65533;!}K^_#,&#65533;l&#65533;&#65533;SK&#65533;W&#461;0n&#1809;&#65533;M&#65533;&#65533;/t;&#65533;&#65533;&#65533;&#65533;&#65533;&#65533;&#65533;2	\&#65533;#(&#65533;q&#65533;&#65533;f&#65533;&#65533;xE&#65533;&#65533;&#65533;&#65533;uFS4&#65533;*&#65533;&#65533;8&#65533;L&#65533;A&#65533;5	&#65533;&#65533;d&#65533;&#65533;%&#65533;e>|&#65533;A.&#65533;s&#65533;-&#730;&#65533;&#65533;&#65533;&#65533;&#65533;&#65533;&#65533;#1&#65533;)&#65533;k;-&#65533;&#65533;&#65533;&#65533;dHym&#65533;&#65533;&#65533;u&#65533;0&#65533;&#65533;&#65533;`G+&#65533;&#65533;&#65533;c8&#65533;(y&#65533;&#65533;&#65533;&#65533;&#65533;&#65533;|&#65533;58yB&#65533;&#65533;&#65533;&#65533;&#65533;&#65533;&#65533;MKul6&#65533;z&#65533;&#65533; &#65533;&#1037;N&#65533;&#65533;v&#65533;E&#65533;&#65533;&#852;&#65533;&#65533;&&#65533;N&#65533;&#65533;`B&#65533;&G&#65533;wy&#65533;XBm,%g&#65533;e&#65533;&#427;F&#65533;&#65533;v&#65533;j&#65533;&#65533;&#987;&#65533;ua<m&#65533;Sl&#1469;&#65533;4&#65533;&#65533;2&#47418;&#65533;&#65533;6L&#65533;\&#65533;0&#65533;n&#65533;&#65533;&#774;K&#65533;m&#65533;`MS&#65533;&#1152;&#65533;'&#65533;C=imf&#65533;&#65533;X&#65533;&#65533;nRGy/&#65533;r&#65533;v&#65533;&#65533;&#65533;&#824;{K61&#65533;}&#65533;mx&#595;&#65533;&#246;w&#65533;&#65533;&#65533;7=&#489;&#65533;&#65533;&#65533;S&#65533;&#65533;&#65533;%&#65533;-S&#65533;?L&#65533;&#65533;;&#65533;-&#65533;&#65533;&#65533;?&#65533;&#65533;j&#65533;&#65533; |&#772;&#65533;&#65533;&#65533;Sbq3W)f[&#65533;=^pD&#65533;[&#65533;&#65533;^&#65533;&#65533;Mr(&#65533;Fq&#65533;&#1758;m&#65533;r&#65533;&#65533;d&#485;H&#65533;I>&#32976;6&#65533;oy4&#65533;&#65533;&#65533;&#47215;di&#65533;&#65533;9|j3&#65533;h&#65533;&#65533;&#65533;I_I&#65533;QWs3&#65533;&#65533; &#65533;&#65533;-&#65533;&#65533;0&#65533;&#65533;&#65533;&#1920;	0`&#65533;&#65533;]&#65533;kg{&#65533;&#65533;&#65533;v&#65533;&#65533;]&#65533;s&#65533;;&#65533;&#65533;^&#65533;&#65533;&#2045;&#65533;t&#65533;&#65533;&#65533;&#65533;w&#65533;&#65533;&#65533;&#65533;&-&#65533;&#65533;w&#65533;&#65533;@&#65533;g|&#65533;&#65533;x&#65533;G^&#65533;|&#65533;-&#65533;x\&#65533;&#65533;&#65533;&#65533;&#65533;9&#65533;&#65533;&#999; &#65533;&#65533;&#65533;&#65533;&#65533;Ipz&#65533;S&#65533;3N&#65533;[&#65533;{&#1738;&#65533;&#65533;k&#65533;&#65533;yRv&#65533;&#65533;&#65533;&#65533;&#65533;&#65533;}&#65533;y&#65533;&#65533;&#65533;&#65533;&#65533;&#65533;&#65533;&#65533;~&#65533;|&#65533;'&#65533;&#65533;&#65533;'>&#65533;|&#65533;7&#65533;&#65533;&#567;}&#65533;&#65533;&#65533;&#65533;;&#65533;&#65533;&#65533;&#1533;@^i&#65533;&#65533;-&#65533;&#65533;j&#65533;&#65533;~&#65533;Gu~b*&#65533;
&#1899;&#65533;W&#65533;&#65533;"&#65533;K&#65533;?&#65533;&#65533;&#65533;&#65533;&#65533;&#65533;&#65533;&#65533;&#65533;&#65533;&#65533;?@L&#65533;&#65533;&#65533;&#65533;K@&#65533;+&#65533;&#65533;3@ &#65533;$&#65533;&#65533;?%2&#65533;H*(J&#65533;&#65533;&#65533;s*&#65533;&#65533;@t&#65533;&#65533;&#65533;@(A<&#65533;L&#65533;4A,&#65533;&#65533;&#65533;&#65533; 
A"b&#65533;&#65533;
0h&#65533;&#65533;&#65533;b(&#65533;&#65533;z)&#65533;
B&#65533;&#65533;&#65533;!*V&#65533;&$&#51535;r&#65533;}r	&#65533;@&#65533;R&#65533;[a-#,&#65533;&#65533;)+<*,$&#161;&#65533;&#65533;*&#65533;&#65533;$&#1801;|&#65533;&#65533;&#65533;$4&#65533;c&#65533;S[&#65533;A&#65533;-B.&#65533;B &#65533;B9&#65533;B&#65533;
*0&#65533;Cl&#65533;#t&#65533;>$&#65533;&#65533;=37>K?C<DDL&#65533;/;&#65533;&#65533;&#65533;;h7&#65533;&#65533;;I&#65533;DJ&#65533;DK\&#65533;&#65533;&#65533;DM&#65533;&#314;&#1246;yQ-&#65533;&#65533;&#65533;0&#65533;&#65533;&#65533;
&#65533;&#1609;&#65533;&#65533;&#65533;-&#65533;B&#65533;(&#365;8-&#65533;&#65533;.sA&#65533;CX&#65533;
K;&#65533;&#65533;&#65533;w&#65533;EE18#zS5`&#65533;	&#65533;&#65533;&#65533;&#65533;j&#65533;&#65533;9&#417;&#65533;&#65533;&#65533;29g
K.N&#65533;*Q&#65533;F&#65533;&#65533;&#65533;&#531;P&#65533;,.&#65533;9n&#65533;.4*G&#65533;&#65533;+G&#65533;&#190491;&#65533;Va4vl&#65533;RC&#65533;&#65533;&#65533;f&#65533;G&#65533;x4L	&#364;8},&#65533;&#65533;+&#65533;x*6&#65533;&#384;l:&#65533;;)<<&#65533;L&#65533;&#65533;&#65533;&#65533;&#65533;&#65533;&#65533;[8&#65533;T&#65533;o$&#65533;&#65533;&#65533;Gc&#65533;&#528;;Gd!&#65533;YG&#65533;,	w&#65533;&#65533;&#65533;J6jL&#541;SH&#65533;&#65533;&#65533;G&#65533;&#65533;&#65533;&#65533;X,s&#65533;YJ&#65533;)&#65533;&#452;&#65533;&#65533;&#65533;&#65533;&#65533;&#65533;K&#65533;o&#65533;y|2c&#65533;ZIB&#65533;&#65533;&#65533;&#65533;E&#65533;&#65533;I&#65533;&#65533;p&#65533;D&#65533;dI&#65533;0J&#65533;P7&#65533;&#65533;b$Gn$&#65533;&#65533;I&#65533; {&#473;&#421;&#65533;&#517;&#65533;&#456;&#65533;:vd:&#65533;$&#65533;Q&#65533;&#65533;&#65533;,&#603;&#65533;&#65533;M&#65533;G&#65533;&#65533;&#65533;r&#65533;&#65533;&#65533;&#521;I&#65533;&#65533;3Kp&#65533;&#739;&#65533;J&#65533;,9&#65533;+I&#65533;h&#639;d&#65533;&#65533;&#65533;F:#J&#65533;&#65533;J&#65533;{Go&#65533;&#65533;&#65533;&#783;&#65533;&#65533;-u&#65533;G&#65533;T0a&#65533;Y::&#65533;&#65533;&#65533;
3Vl&#65533;&#65533;4&#787;TE&#65533;D&#65533;qlJ&#65533;L&#445;&#65533;&#353;&#65533;J&#65533;&#65533;H9M&#65533;\L&#65533;&#65533;&#65533;L&#65533;!&#65533;&#65533;&#65533;&#65533;&#65533;&#676;&#65533;&#65533;\&#65533;H&#1972;K&#1852;)&#65533;&#65533;M&#1788;&#546;&#65533;&#65533;&#65533;&#65533;&#65533;&#776;]&#65533;&#65533;&#65533;&#65533;&#65533;&#65533;&#65533;&#65533;Kl&#65533;&#65533;<&#769;&#65533;6&#65533;I&#65533;<O&#65533;&#65533;l&#65533;&#65533;&#65533;M&#65533;|&#65533;&#65533;&#65533;*&#65533;l&#65533;_&#65533;O&#756;&#65533;h&#65533;E&#65533;<O&#65533;bH}&#65533;&#65533;,I&#65533;|&#65533;8&#65533;Oo&#65533;-[Y&#65533;&#65533;P&#1314;&#65533;&#327;L&#65533;&#65533;&#65533;&#65533;|&#65533;&#65533;&#65533;&#65533;&#65533;&#65533;&#65533;&#65533;3&#65533;`&#65533;i&#65533;3&#65533;)=]QmQ}Q&#65533;Q}&#65533;&#65533;&#65533;&#65533;&#761;&#1642;&#65533;A&#65533;&#65533;&#65533;Q&#65533;QR R!-R"=R#MR$]R%&#65533;&#65533;&#65533;'u(&#65533;R)&#65533;&#65533;(&#65533;R*&#65533;R+&#65533;R.u&#65533;0&#65533;)/SS&=&#65533;&&#65533;R&#65533;B&#65533;&#65533;&#65533;&#65533;&#65533;&#65533;TD8&#65533;S9&#65533;*&#65533;&#147;dI&#65533;4&#65533;9&#65533;S>&#65533;S&#65533;&#65533;>&#65533;&#65533;G&#65533;!B&#65533;B=TC&#65533; ?}DmT&#65533;&#65533;&#65533;&#65533;.&#65533;&#65533;&#65533;&#65533;%\&#65533;&#65533;T6&#65533;&#1970;&#65533;&#65533;TP&#65533;%L&#65533;/U4rp&#65533;&#65533;&#1301;j&#65533;0&#65533;	&#65533;C&#65533;&#65533;$&#65533;&#65533;PT&#65533;TV&#65533;&#65533;P&#65533;(&#65533;&#65533;&#65533;&#65533;&#65533;kBC&#65533;&#65533;&#65533;&#65533;$=&#65533;UdMV&#65533;,a&#65533;&#65533;&#65533;!RB1&#65533;&#65533;2&#65533;Vk&#65533;Vl$m&#65533;&#65533;m&#65533;&#65533;n&#65533;Vn&#65533;B&#65533;&#65533;D&#65533;&#65533;&#65533;&#65533;oMWq&#65533;&#65533;&#65533;G&#65533;&#65533;&#65533;OD&#65533;&#65533;@e&#65533;N&#65533;&#1814;&#65533;&#65533;N<&#65533;&#1772;&#65533;&#65533; &#65533;~&#65533;&#65533;&#65533;&#267;T4 &#65533;&#65533;&#65533;|M&#65533;P&#65533;t&#65533;&#65533;W&#65533;0&#65533;&#65533;&#65533;&#65533;&#65533;K&#65533;,&#65533;&#65533;&#65533;K&#65533;&#65533;&#65533;|&#65533;=&#65533;l&#65533;{dF&#65533;EP&#65533;&#65533;&#65533;&#65533;&#65533;&#65533;&#65533;&#65533;&#65533;&#65533;&#753;&#65533;L&#65533;M&#65533;&#65533;t&#1486;&#65533;W&#65533;&#65533;&#65533;&#65533;&#65533;&#1044;1P&#65533;H&#65533;&#65533;&#65533;&#65533;&#65533;x&#65533;N&#65533;&#65533;&#65533;&#65533;&#65533;Q&#65533;&#65533;&#65533;tXN&#65533;7&#65533;Y}4XF&#65533;&#65533;t\&&#65533;&#65533;X&#65533;e&#65533;L3O&#65533;&#1122;&#65533;W&#65533;HX&#65533;q&#65533;&#65533;&#65533;U&#65533;&#65533;&#65533;&#65533;m&#1709;MM&#65533;5X&#65533;h&#65533;%;&#65533;&#65533;&#65533;k&#65533;&#65533;Lq&#533;&#65533;&#65533;c&#13109;	&#65533;&#955;uV]s&#65533;bI&#65533;I&#65533;&#65533;a&#65533;&#1603;,[&#65533;}&#65533;&#65533;rY{&#65533;TA&#65533;D&#65533;W&#65533;!F&#65533;LO&#65533;\?&#65533;\&#65533;&#65533;&#186;&#65533;&#65533;&#65533;&#65533;&#65533;&#65533;m/H)Y?&#65533;b&#65533;F&#65533;&#65533;&#65533;{}&#65533;&#65533;&#65533;&#1826;&#65533;&#65533;&#65533;-&#1437;X6&#65533;O&#65533;&#65533;&#65533;&#65533;xU\&#65533;a&#366;&#65533;&#1871;E*&#65533;Z&#1063;U&#1701;-&#65533;&#65533;Mmt&#65533;&#65533;&#65533;]&#65533;&#65533;]&#65533;&#65533;P&#65533;MC&#65533;%Y&#65533;mX&#65533;&#65533;&#65533;&#65533;^&#65533;e&#262;9Z	5&#1947;U7&#65533;&#65533;L&#65533;&#65533;O&#65533;]&#65533;;:&#65533;r&#65533;\#&#65533;&#65533;&#65533;uOrI&#65533;&#845;Y&#65533;&#65533;&#65533;&#65533;0&#65533;tF&#65533;&#65533;&#65533;&#65533;:`&#65533;&#65533;Tl&#65533;T5&#65533;<&#65533;_f{,&#65533;&#65533;&#65533;`&#1025;&#65533;;`&#65533;\&#65533;&#65533;&#65533;[&#65533;&#65533;&#65533; &#1025;&#65533;&#65533;&#65533;&#65533;H&#65533;&#65533;0&#65533;&#208;&#65533;Y`z&#65533;&#65533;~&#65533;&#65533;F0&#65533;Ha&#65533;&#65533;&#65533;&#65533;@;&#65533;&#65533;&#65533;M&#65533;o&#65533;&#65533;&#65533;&#1597;7&#65533; &#65533;&#65533;&#65533;(&#65533;&b&#65533;E&#65533;}`&#65533;&#65533;&#65533;a&#65533;b0&#65533;&#65533;&#65533;&#65533;K	&#65533;&#65533;&#65533;4&#65533;&#65533;&#65533;&#65533;&#65533;&#65533;&#65533;0~&#65533;&#65533;&#65533;K&#65533;[&#65533;W6&#65533;&#65533;&#65533;&#65533;5`&#65533;c@Na2F;&#65533;l#$&#65533;&#65533;&#65533;eb&#65533;37&#65533;7&#65533;&#65533;&#65533;&#65533;"&#65533;c	I&#1861;&#65533;&#65533;UhdG&#65533;&#65533;&#65533;&#65533;&#65533;N&#65533;LKdjK;(&#65533;&#65533;@&#65533; &#65533; &#65533;&#65533;&#1692;&#65533;&#65533;&#65533;&#273;&#65533;`/&#65533;\&#65533;e]&#65533;e&#65533;I&#65533;6VeG&#65533;&#331;&#65533;&#65533;&#65533;Z&#65533;^p0&#65533;efnfg&#65533;&#65533;&#65533;`v&#65533;&#572;&#65533;&#65533; &&#1053;%&#65533;^UVo&#65533;S&#65533;&#65533;&#65533;i&#65533;&#65533;Q&#65533;&#65533;&#65533;&#65533;V&#65533;fv6DPU&#65533;G^&#65533;&#65533;d&#65533;h`_,TJTG&#65533;g~&#65533;gh&#65533;&#65533;&#65533;&#65533;KeG&#1409;&#65533;&#65533;&#1489;UXR&#65533;,&#65533;Vru&#1352;&#65533;U&#65533;;*;i&#65533;d&#65533;&#65533;&#65533;H&#65533;] JF&#65533;e&#65533;'c&#65533;h&#65533;&#65533;h&#65533;v&#65533;&#65533;&#65533;y&#65533;&#65533;&#65533;NN&#65533;&#1395;&#65533;%&#65533;&#1388;,i&#65533;&#65533;&#65533;&#1664;&#65533;Y&#65533;&#65533;&#65533;&#65533;@~&#944;&#65533;&#65533;&#65533;&#211;&#65533;i&#65533;&#65533;'*S&#65533;&#65533;&#65533;&#65533;``&#65533;fd@&s&!f/ZJ&#65533;Kmg&#65533;&#65533;&#65533;&#65533;)&#65533;&#65533;&#65533;b&#65533;vd&#65533;>j&#65533;&#65533;&#65533;&#65533;-&#65533;PN&#65533;k&#65533;&#65533;k&#65533;&#65533;k&#65533;H&#65533;U^&#65533;@V&#65533;&#65533;&#65533;"8&#65533;l[&#65533;&#65533; &#65533;&#65533;&#1728;&#65533;>h&#65533;&#65533;h	B<&#65533;&#65533;&#65533;&#65533;&#65533;u&#65533;&#65533;&#65533;&#65533;xU&#65533;&#65533;&#65533;&#65533;&#65533;8E&#65533;&#65533;&#65533;q&#65533;&#65533;T&#65533;&#65533;&#65533;.&#65533;qvd8&#65533;&#65533;&#65533;Nm&#65533;&#2020;e8T|&#65533;&#1558;&#65533;&#65533;P&#65533;&#65533;&#65533;GE&#65533;&#1673;[l&#65533;&#65533;7&#65533;&#65533;&#65533;&#65533;&#65533;&#65533;&#65533;>&#65533;B&#65533;&#65533;&#1398;&#65533;Fk&#65533;c&#65533;&#65533;k&#65533;&#65533;&#65533;Mb&#65533;f&#65533;&#65533;&#65533;&#65533;&#65533;&#65533;hn&#65533; ZA&#65533;Y&#65533;&#65533;1&#65533;h&#65533;&#65533;&#65533;&#65533;&#65533;&#65533;&#65533;&#65533;&#65533;V&#65533;&#65533;o&#65533;)&#65533;&#65533;m8
&#65533;N&#65533;&#65533;.&#65533;&#65533;&#65533;&#65533;&#65533;N&#65533;&#65533;d0gBVo&#65533;&#65533;B&#65533;&#65533;&#65533;&#65533;^&#65533;&#65533;&#1934;&#1537;&#65533;p
&#65533;&#795;J&#65533;9{&#65533;&#65533;v&#65533;&#65533;2&#65533;&#65533;N&#65533;S&#65533;&#65533;&#65533;&#65533;&#65533;&#65533;&#889;&#65533;&#65533;&#65533; &#65533;&#65533; &#65533;ue&#65533;&#65533;&#65533;]&#65533;+&#65533;&#65533;x&#65533;p&#65533;&#65533; &#65533;q&#65533;&#65533;&#65533;&#65533;cnK&#65533;&#65533;&#65533;&#65533;&#65533;I&#65533;&#513;&#65533;&#65533;&#65533;&#65533;" &#65533;&#65533;&#65533; {&#65533;&#65533;&#65533;to&#65533;r&#65533;&#65533;&#65533;&#65533;Q&#65533;P&#65533;=&#65533;&#65533;&#65533;(&#65533;q&#65533;&#65533;\&#65533;M&#65533;&#65533;0`&#65533;:`&#65533;`&#65533;&#65533;S&#65533;&#65533;y&#65533;atH&#65533;tEG`#&#65533;&#65533;L&#65533;&#1563;=&#65533;&#65533;&#65533;&#65533;&#65533;&#65533;&#65533;&#65533;&#65533;&#65533;gf&#65533;Pl&#65533;8U&#65533;&#11872;cU&#65533;&#65533;6Wu&#65533;&#65533;&#65533;uZo&#65533;&#65533;cp&#65533;J7`_&#65533;u`&#65533;uavbvc/vd?vev&#65533;&#65533;&#65533;&#65533;i&#65533;[&#65533;`&#2029;&#65533;&#1452;&#65533;K&#65533;&#65533;&#65533;vm&#65533;vn&#65533;&#65533;&#65533;;w&#65533;&#1963;:&#65533;2&#65533;vtOwu&#65533;v&#65533;&#65533;&#65533;=&#65533;&#65533;&#65533;&#65533;&#65533;*&#65533;@4QQ&#65533;&#65533;8;&#65533;&#65533;&#65533;&#65533;&#65533;&#65533;&#65533;w~xx&#65533;x&#65533;x&#65533;/&#65533;&#65533;?x&#65533;ox&#65533;&#65533;&#65533;&#65533;x&#65533;&#65533;&#65533;x&#65533;7C&#65533;t&#65533;&#65533;&#65533;&#1497;&#65533;&#22830;Y&#65533;&#65533;&#65533;&#65533;y&#65533;&&#65533;&#65533;&#65533;W*&#65533;
&#65533;6&#1252;&#65533;X&#65533;&#65533;&#65533;&#65533;+k&#65533;&#65533;y&#65533;i&#65533;&#275;P&#65533;t0&#65533;&#65533;y&#65533;&#65533;&#65533;&#65533;xydN+&#65533;+&#65533;&#65533;-&#65533;&#65533;z&#65533;&#65533;z&#65533;&#65533;z&#65533;&#65533;z&#65533;&#65533;z&#65533;&#65533;z&#65533;&#65533;z&#65533;&#65533;z&#65533;&#65533;z&#65533;&#65533;&#65533;-H&#65533;&#65533;&#65533;SH&#1646;Y&#65533;3X{&#65533;o{&#65533;{&#65533;&#65533;{&#65533;&#65533;{&#65533;&#65533;{&#65533;&#65533;{&#65533;&#65533;{&#65533;&#65533;{&#65533;&#65533;&#65533;&#65533;&#65533;&#65533;3&#65533;&#65533;Kp$a&#65533;?|&#65533;O|&#65533;_|&#65533;o|&#65533;&#65533;&#65533;&#1821;&#65533;&#495;|&#767;|&#65533;&#65533;&#65533;&#65533;|,&#65533;`&#65533;8&#65533;&#65533;|&#65533;}&#65533;/}&#839;|&#65533;&&#65533;&#65533;3h}&#65533;}&#1551;}&#1631;}&#1711;}&#1791;}2h&#65533;&#65533;7&#65533;&#65533;&#65533;&#65533;}&#65533;&#65533;&#65533;&#65533;~&#65533;'&#65533;/~&#65533;?~&#65533;O~&#65533;2`~&#65533;o&#65533;&#65533;&#65533;~&#65533;~&#65533;~&#65533;&#65533;&#65533;&#65533;&#65533;&#65533;_&#65533;&#65533;&#65533;&#65533;&#65533;&#65533;&#65533;g&#65533;&#65533;&#65533;-6p&#65533;&#65533;&#65533;}&#65533;g&#65533;&#65533;w&#65533;o&#65533;&#65533;&#65533;&#65533;&#65533;&#65533;&#65533;&#65533;&#65533;&#65533;3,h&#65533; &#132;
&#65533;!#&#65533;!&#262;!RlH&#65533;"&#396;7r&#65533;&#65533;&#1100;&#65533;&#65533;l&#65533;)'   &#65533;$&#40100;D&#65533;>H3&&#923;:m&#65533;&#65533;3'&#155;w&#65533;dH&#65533;&#992;3&#65533;2m&#65533;&#65533;&#65533;K&#65533;%C&#65533;Q&#65533;&#65533;%V&#65533;O&#65533;r&#65533;*4&#65533;&#65533;&#65533;b{r=:T&#65533;&#1198;
&#65533;&#65533;&#65533;
R$V0r&#65533;&#65533;d)w$^&#65533;i&#65533;&#65533;T&#65533;&#65533;&#65533;&#65533;2&#65533;&#65533;9&#65533;&#65533;&#65533;&#65533;&#65533;f&#65533;&#65533;&#65533;&#1243;Q&#65533;
 P&#65533;&#65533;p&#65533;u&#65533;'&#65533;+#&#65533;uv/&#65533;c&#65533;&#65533;A&#65533;&#65533;&#65533;&#65533;&#65533;&#1963;p&#65533;-&#65533;w&#65533;V&#65533;XqB&#65533;X3&#65533;pn&#1937;&#65533;&#65533;3&#269;&#65533;&#65533;/j&#65533;.G-&#65533;&#65533;+b&#697;&#65533;dN&#65533;&#65533;&#9670;Y&#65533;&#65533;<&#65533;&#65533;#&#65533;&#65533;}&#65533;Y`T&#65533;b*&#65533;)7+&#65533;&#65533;&#65533;^l&#65533;&#65533;fl&#65533;ES&#65533;&#65533;&#65533;[&#566;&#65533;e9&#65533;&#65533;W&#65533;v&#65533;~&#65533;-\qY&#65533;YK&#65533;&#65533;&#65533;&#65533;`&#65533;&#65533;&#65533;c&#65533;!&#65533;W&#65533;1Ptg&#65533;x&#65533;&#65533;|&#65533;&#65533;%&#65533;&#65533;E7&#65533;!&#65533;&#65533;3&#65533;ea4	t&#65533;&#65533;&#65533;&#65533;W|Qe&#65533;&#65533;JJ&#65533;\gk&#65533;A&#65533;KHP&#65533;&#65533;&#1654;&#65533;@&#65533;&#65533;H&#65533;&#1240;[pbg`&#65533;&#65533;B&#65533;D&#65533;#$i&#1116;&#65533;&#65533;&#65533;[/ae&#65533;U&#65533;e&#65533;\&#65533;&#65533;9U&#65533;^&#65533;&#65533;&#65533;O&#65533;&#65533;&#65533;&#65533;&#65533;d&#65533;5&#65533;Vz&#65533;&#65533;`yT&#65533;{&#65533;4U&#65533;&#369;$\&#65533;^&#65533;`7&#65533;&#65533;&#65533;BY!&#65533;i&#65533;hMXX&#65533;&#65533;f&#65533;J&#65533;Z&#65533;&#65533;&#65533;&#65533;Abx:&#65533;&#65533;:&#65533;&#65533;Ir&#65533;y&#65533;&#65533;z&#65533;&#1560;&#65533;&#65533;&#65533;&#65533;	&#65533;&#65533;&#65533;&#65533;WAr&#65533;&#65533;(Nt&#65533;&#414;l&#65533;&#65533;&#65533;;u*T&#65533;L&#65533;_I&#65533;T_H&#65533;	&#65533;c<F&#65533;&#65533;D&#65533;&#65533;&#65533;:&#65533;&#65533;&#65533;&#65533;&#302;C]&#65533;&#65533;&#65533;QGP&#65533;&#65533;+P`&#65533;&#65533;&#65533;&#65533;-&#65533;&#43463;*j_&#1366;&#65533;,M@&#65533;&#65533;!&#65533;&#65533;&#65533;&#65533;Ps&#65533; &#65533;&#65533;8&#65533;&#65533;w&#65533;&#65533;&#65533;&#65533;&#65533;&#65533;`&#65533;!&#65533;\G&#65533;&#65533;&#65533;&#65533;.DjI&#65533;m-Vx&#65533;H&#65533;L&&#65533;L&#65533;?&#65533;;5&#65533;=E&#65533;$&#65533;M&#65533;&#65533;6&#65533;&#65533;&#65533;.&#65533;q&#65533;W\&#65533;b&#65533;Hd&#65533;$F&#65533;r&#65533;&#65533;Q	&#65533;&#65533;&#65533;6I&#65533;&#65533;&#1961;*g%&#65533;!&#65533;&#65533;i^rYi,j&#65533;{Z&#65533;&#65533;T&#65533;&#65533;&#65533;&#65533;&#65533;n~7&#65533;-s&#60759;&#65533;&#1335;}s&#65533;w_r!&#65533;&#65533;&#65533;&#65533;h&#65533;&#65533;&#65533;&#65533;&#65533;&#65533;&#65533;o&#65533;%&#65533;&#24328;&#65533;8j&#65533;T&#65533;&#65533;!&#65533;&#65533;^{&#65533;N;&#65533;vO&#65533;&#55235;&#65533;lH&#65533;]&#65533;wIg&#65533;n&#65533;&#65533;fi?&#65533;&#65533;\&#65533;&#65533;&#65533;&#65533;&#65533;s&#65533;&#65533;&#65533;&#65533;&#65533;7&#65533;&#65533;rXfW&#65533;h&#65533;&#65533;<s&#65533;&#65533;&#65533;&#65533;&#65533;&#65533;'&#65533;&#65533;&#65533;&#65533;&#65533;Qo&#65533;&#65533;&#65533;D&#65533;&#65533;&#65533;~&#65533;"Yd&#679;&#65533;&#65533;ow&#65533;K&#65533;&#65533;&#65533;7&#65533;&03&#65533;1^&#65533;&#65533;',&#65533;&#65533;&#65533;~&#65533;&#65533;#&#65533;@j&#65533;&#65533; &#65533;&#716;e&#65533; 2=&#65533;&#65533;uo&#65533;{4&#65533;P&#65533;&#1029;6&#65533; &#65533;^&#65533;&#65533;&#65533;&#65533;>&#65533;a&#65533;&#65533;+!&#65533;!&#65533;C&#65533;&#65533;49&#65533;A% H&#65533;f&#65533;:Pq&#65533;T&#65533;&#65533;&#65533;&#65533;E)n1&#65533;V&#65533;&#65533;&#65533;&#65533;E-^1&#65533;\&#65533;&#1016;E3&#65533;Q&#65533;e\#&#65533;&#65533;7&#913;&#65533;u&#65533;&#65533;&#65533;&#65533;&#65533;8&#65533;q&#65533;R&#65533;[K&#65533;&#65533;D&#65533;XPO!&#65533;"&#65533;&#65533;E2&#65533;&#65533;&#65533;|$$#)&#65533;IR&#595291;&#65533;!&#65533;&#65533;<@&#65533;I&#65533;&#65533;$(C)&#65533;Q&#65533;&#65533;&#65533;&#65533;l&#65533;}2&#65533;DNf&#528;&#65533;l,_)&#65533;X&#65533;r&#65533;&#65533;&#65533;&#65533;%.o&#65533;&#65533;\&#65533;r&#65533;&#65533;&#65533;%0&#65533;I&#65533;<I&#65533;&#65533;&#65533;&#65533;)&#65533;&#65533;&#65533;e2&#65533;&#65533;&#65533;D&#65533;&#65533;x&#65533;B2M&#65533;&#65533;&#65533;&#65533;5&#65533;&#65533;&#65533;mj&#65533;&#65533;&#65533;&#65533;f65#&#65533;A:&#65533;Q&#65533;3&#1257;&#65533;u&#65533;&#1236;&#65533;&#65533;*5	h]&#1179;&#65533;'>&#65533;&#65533;|&#65533;s&#65533;&#65533;&#65533;&#65533;4y&#65533;s&#65533;&#65533;=(B*&#65533;f1Q&#65533;&#65533;&#65533;&#65533;&#65533;&#65533;&#969;J&#65533;&#65533;&#65533;&#65533;?["&#65533;&#65533;&#65533;&#1249;&#65533;`,*&#1169;&#65533;4&#65533;!&#65533;C&#65533;&#65533;H&#65533;&#65533;&#1314;.m)L_&#65533;&#65533;08&#1315;A&#65533;[AK&#65533;&#1245;&#65533;&#65533;y&#65533;Jk&#65533;&#65533;D&#436;&#65533;25*R&#65533;j&#65533;&#5171;&#65533;&#195;&#65533;|&#65533;&#65533;&#1257;R&#65533;&#65533;%)&#65533;Sj&#65533;T&#65533;0U&#65533; V&#65533;&#65533;u&#65533;f-+Z&#618;&#1459;&#65533;5&#65533;l&#65533;}&#65533;[&#65533;
&#1444;&&#65533;%&#65533;j}&#65533;&#65533;&#170;&#65533;&#65533;&#65533;&#65533;&#65533;_&#65533;&#65533;&#65533;&#65533;u&#65533;,b&#65533;&#65533;V&#65533;&#65533;&#65533;&#65533;&#65533;&#65533;&#65533;>&#65533;&#65533;bU&#65533;&#65533;&#65533;&#65533;q&#11622;&#65533;&#65533;W+*&#65533;&#206;&#65533;b--jI{&#65533;&#1370;V&#65533;&#65533;m&#65533;kKk&#65533;&#65533;&#406;&#65533;&#65533;&#65533;&#65533;_;F&#1482;&#65533;&#65533;&#65533;u(+&#65533;W&#65533;v&#65533;&#65533;&#65533;=&#65533;e%&#65533;Y&#65533;*&#65533;&#65533;&#65533;}&#65533;r&#65533;kX&#65533;&#65533;v&#65533;&#65533;E&#65533;j]I&#65533;D&#65533;&#65533;N&#65533;&#65533;9#&#65533;&#65533;|&#65533;&#309;&#65533;=o`&#65533;&#65533;&#65533;&#65533;&#65533;#&#65533;&#43884;yM&#65533;^&#1566;w&#65533;&#65533;&#65533;&#65533;x&#65533;&#678;zW&#65533;&#65533;&#65533;v#zY&#65533;N&#65533;&#65533;&#65533;&#65533;mv&#65533;+&#65533;&#65533;v&#65533;N&#65533;&#65533;+a&#65533;2&#65533;&#65533;<	&#65533;+M&#65533;&#28127;&#65533;e/r&#65533;:&#65533;&#65533;&#1469;&#65533;&#65533;&#65533;&#65533;&#65533;G&#65533;&#65533;6&#65533;&#65533;&#65533;m&#65533;i=&#65533;a&#65533;.&#65533;&#65533;&#65533;&#65533;w&#65533;&#65533;UO&#436;$&#65533;&#65533;H|,&#65533;&#1146;d&#65533;D&#65533;&#65533;&#65533;#&#65533;&#65533;#&#65533;&#65533;&#65533;C~2{&#65533;&#65533;&#65533;&#65533;&#65533;&#477;o'CKQt~&#65533;r&#65533;&#1612;&#65533;	5AZ&#65533;&#65533;w`e!&#65533;&#65533;PTS&#65533;&#65533;e&#65533;0=&#65533;S&#65533;v&#65533;&#65533;&#65533;&#270;&#65533;Lc&#65533;D&#65533;&#65533;|&#65533;&#65533;-&#65533;vU&#65533;!&#65533;&#65533;j&#65533;&#65533;&#65533;a&#65533;YVs&#65533;&#65533;&#65533;&#65533;^&#697;&#65533;^&#65533;&#65533;&#65533;&#65533;\&#65533;&#65533;"&#203;&#65533;&#65533;<o&#65533;f-ws&#65533;&#1364;j#&#65533;&#44898;&#65533;&#1030;&#1963;&#65533;&#65533;i;&#65533;&#65533;j&#65533;&#65533;&#65533;\&#65533;]#&#65533;&#1370;N&#65533;&#65533; &#65533;&#65533;Yk&#65533;&#793;&#65533;K&#65533;'&#65533;&#65533;C&#65533;&#1622;&#65533;*&#65533;&#65533;&#65533;J&#50298;r&#65533;&#65533;&#240;&#65533;]f@&#65533;&#65533;&#1114;uv&#65533;&#65533;&#65533;&#65533;jL&#65533;&#65533;	=6&#65533;Qm&#65533;[&#65533;&#1854;)&#65533;o&#65533;lE&#65533;+&#65533;.-&#65533;?#&#65533;&#65533;BS;&#65533;&#65533;&#65533;&#65533;&#65533;HtWO&#65533;v&#65533;&#65533;T< &#65533;&#65533;O&#65533;#N&#65533;uF&#65533;&#65533;&#65533;&#65533;%&#65533;2&#65533;&#65533;i&#65533;&#65533;}x&#65533;C&#65533;hb"y&#65533;C&#65533;&#65533;r&#65533;&#65533;{ D&#65533;&#65533;`C&#282;&#65533;&#65533;&#65533;&#65533;&#65533;#&#65533;[W2&#65533;5&#1529;&#65533;&#65533;&#65533;'?2&#65533;%&#65533;&#65533;&#65533;&#65533;&#609276;&#65533;&#65533;&#65533;C&#65533;]&#65533;&#732;&#65533;&#65533;&#65533;&#20227;&#65533;s&#65533;&#65533;<&#65533;]&#65533;&#65533;&#65533;&#65533;&#65533;o]&#65533;A&#65533;b&#65533;&#65533;n&#65533;&#65533;x9&#65533;&#65533;A8&#65533;&#65533;v&#65533;&#65533; &#65533;&#65533;&#65533;+&#65533;&#65533;/&#65533;z&#65533;&#65533;>&#65533;&#65533;&#65533;c&#65533;&#65533;&#241;&#65533;x&#65533;'^&#65533;_&#65533;&#65533;O2&#65533;&#65533;=&#65533;S; \w;&#65533;3&#65533;&#65533;&#65533;<&#65533;kJwi&#65533;&#65533;&#65533;;&#65533;Qw&#65533;o&#65533;&#65533;-&#65533;&#65533;&#65533;O&#65533;&#1195;d&#65533;&#65533;=&#65533;s&#65533;&#65533;&#65533;&#65533;&#65533;&#65533;&#65533;=&#65533;&#65533;/&#65533;&#65533;&#65533;:  !&#65533;  ,j &#65533; &#65533; &#65533; H&#65533;&#65533;&#65533;&#65533;*\&#560;&#65533;&#65533;&#65533;&#65533;H&#65533;&#65533;g@&#65533;&#305;# BA&#65533;&#65533;h$!&#65533;yN&#65533;&#65533;h&#65533;&#65533;K&#65533;cn&#65533;X&#65533;"&#65533;;7!&#65533;i&#563;&#65533;&#991;@&#65533;
MQ&#65533;&#398;)&#65533;&#65533;1&#65533;&#65533;P9&#65533;&#65533;H&#65533;*U&#65533;T&#65533;X&#65533;&#689;:&#65533;&#1455;[&#65533;r&#65533;z&#65533;&#65533;&#65533;:Z&#65533;R&#65533;+[&#65533;O&#65533;6U&#65533;&#65533;F&#65533;&#65533;&#65533;&#65533;&#65533;w!N&#65533;!&#65533;2&#65533;&#65533;t&#65533;&#1319;o&#65533;&#65533;m&#65533;&#65533;Z&#65533;j&#65533;}&#65533;r&#19477;&#65533;\&#65533;&#65533;&#65533;sX&#655;Ac&#65533;L&#65533;&#65533;b&#65533;f&#65533;&#65533;e&#65533;&#65533;&#65533;&#347;}c&#65533;&#65533;Yria&#65533;l=c6&#65533;&#65533;&#65533;&#65533;&#765;}&#65533;&#65533;8x&#1778;&#65533;G+n&#65533;&#1591;&#65533;&#65533;6N.&#65533;7o&#1276;&#65533;KeR&#65533;&#65533;&#65533;q.&#65533;EMxt&#65533;`&#1616;U/&#65533;&#65533;&#65533;&#65533;&#1640;&#65533;?&#65533;|6&#65533;&#1783;&#65533;&#65533;&#65533;V&#65533;&#65533;&#65533;'&#384;m&#65533;g }&#65533;%&#65533;_{&#65533;x&#65533;&#65533;Y&#65533;~&#65533;]U&#65533;s&#65533;m&#65533;&#65533;!&#65533;&#65533;&#65533;w%&#1435;g&#65533;&#65533;&#65533;&#65533;&#65533;&#65533;&#65533;&#65533;&#65533;&#65533;&#65533;|&#65533;)&#65533;~&#65533;&#65533;#}&#65533;&#65533;`}7&#65533;7&#65533;&#65533;-&#65533;'$n&#65533;&#615;c&#65533;6&#65533;(&#65533;Yx\r&#65533;e&#65533;&#65533;H&#65533;G&#65533;G&#1348;HJ&#65533;&#65533;Z&#65533;&#65533;b&#65533;~&#65533;&#65533;7&#65533;&#65533; &#65533;Ha&#65533;G&#65533;	&#65533;&#65533;j&#65533;I&#65533;x&#65533;&#65533;	&#168;Y^M&#65533;a&#65533;<&#65533;&#1363;7:&#65533;&#65533;}c&#65533;&#65533;&#65533;&#65533;&#65533;&#65533;F{&#65533;J&#65533;`&#65533;&#65533;f:_&#65533;r&#65533;&#65533;VM
&#65533;j&#65533;Y&#65533;&#65533;&#65533;&#65533;)&#65533;c&#65533;z&#38382;&#65533;&#65533;&#39371;@&#65533;&#65533;gf&#65533;J(B&#65533;fe&#65533;&#65533;Y&#65533;&#65533;&#246;&#65533;b&#65533;&#65533;&#65533;&#65533;&#65533;y&#65533;J&#65533;&#65533;&#65533;q&#43827;&#65533;yjl&#65533;&#65533;&#65533;	&#15647;~&#65533;&#65533;&#65533;&#1874;&#65533;"&#65533;&#65533;v&#65533;-&#65533;&#398;)&&#65533;&#65533;&#65533;&#65533;&#65533;
tG]M5&#65533;&#65533;7&#65533;&#65533;&#65533;&#1930;&#65533;&#65533;&#65533;&#65533;J&#65533;&#65533;&#65533;&#65533;&#65533;&#43677;|&#65533;&#65533;&#65533;>&#65533;/&#65533;&#65533;B&#65533;0&#65533;&#65533;.[1&#269;&#65533;y.|&#65533;y&#65533;&#65533;N&#65533;&#65533;Q&#65533;d&#65533;&#65533;&#65533;m&#65533;&#65533;&&#65533;/&#65533;&#65533;V&#65533;&#65533;&#65533;fVn&#65533;&#65533;	&#65533;&#65533;&#65533;I&#65533;&#65533;&#65533;\&#65533;&#65533;&#65533;,&#65533;ir&#65533;3&#65533;>&#65533;&#65533;$U&#65533;&#65533;G&#65533;j&#65533;&#65533;&#65533;&#65533;^Z&#65533;&#65533;&#65533;w&#65533;{u&#65533;t&#65533;&#65533;"&#65533;b&#65533;-&#1384;8[|&#65533;&#65533;&#65533;0&#65533;E&#65533;&#65533;&#65533;&#65533;&#65533;&#65533;
&#65533;&#65533;&#65533;&#65533;e&#65533;a&#65533;[&#65533;[t&#65533;&#65533;:\3&#65533;+&#65533;;&#65533;&#65533;&#65533;&#65533;k*s&#65533;<&#65533;&#65533;5&#65533;&#65533;3&#65533;&#65533;&#65533;2&#65533; {&#65533;&#65533;[r_"w&#65533;&#65533;&;&#65533;&#65533;&#65533;J&#65533;*&#65533;rG&#65533;v&#65533;&#65533;_&#65533;&#65533;&#65533;&#65533;*&#1711;&#65533;>;&#65533;ko&#65533;&#65082;[&#65533;tM&#65533;GYi&#65533;w&#65533;&#65533;&#65533;x8&#65533;>;Kg&#65533;7&#65533;}&#65533;;&#65533;-&#65533;&#65533;&#65533;&#65533;&#65533;&#65533;&#65533;&#65533;{2&#65533;.C~f&#65533;&#65533;&#65533;X&#65533;&#65533;&#65533;&#65533;U&#65533;?-hU&#65533;&#43760;&#65533;&#65533;&#65533;k&#65533;&#65533;&#65533;&#65533;&#1854;F&#65533;&#65533;A&#65533;l\&#65533;z&#65533;*&#65533;i
&#65533;&#65533;7&#65533;6&#65533;&#65533;jX&#65533;&#65533;X&#65533;B?&#65533;&#65533;a89&#65533;&#65533;&#65533;47=&#65533;5&#65533;fIk{Zg&#65533;R&#65533;&#65533;Y/,&#65533;&#65533;bX&#65533;&#65533;KT3&#65533;wx&#65533;&#65533;p&#65533;&#65533;;&#65533;&#65533;&#65533;&#65533;>Y&#65533;&#65533;v&#65533;&#65533;[:&#65533;&#65533;KN&#738;&#65533;&#65533;b7&#65533;&#65533;%&#65533;p&#281;&#65533;&#1312;&#65533;9t&#65533;&#65533;`&#65533;&#65533;&#65533;H&#65533;1~&#65533;&#65533;f&#65533;&#65533;&#1224;&#65533;0&#65533;&#65533;pl&#65533;'&#65533;*&#65533;&#65533;v=&#65533;&#65533;)B&&#65533;&#65533;IT&#65533;=,&#65533;CT_&#65533;l'&#65533;&#65533;GTg&#65533;&#65533;8I&#65533;q&#65533;&#65533;c?&&#65533;ELZ&#65533;&#65533;&#65533;&#65533;d&G&#65533;I9^ne&#65533;k&#65533;&#65533;&#2611;Vv.&#65533;e&#65533;!~B&#65533;&#65533;&#65533;ol[e&#65533;&#438;/,F0&#65533;&#65533;e?&#65533;8L5s&#65533;^<&#65533;&#65533;i&#65533;9&#65533;&#348;C4&#65533;&#65533;L.*&#65533;&#65533;&#852;&#65533;3&#65533;(A^,n&#1730;&&#65533;H<&#65533;&#65533;&#65533;?&#65533;&#65533;
u?&#65533;&#65533;&#65533;&#65533;;&#65533;&#65533;&#65533;&#65533;3&#65533;0&#65533;'&#65533;X&#65533;&#65533;9&#65533;Q&#65533;&#65533;t&#65533;)&#65533;)&#65533;~&#65533;&#65533;f4d&#65533;273f&#65533;}[\&#65533;&#65533;&#65533;&#65533;0&#65533; &#65533;&#65533;&#65533;&#65533;0ATy&#65533;k&#65533;2'&#65533;&#65533;&#65533;&#65533;&#65533;Z&#65533;|h2)&#65533;&#65533;}>&#65533;&#1668;)6&#65533;&#65533;&#410;&#65533;&#65533;&#65533;&#65533;7&#65533;&#65533;&#706;&#65533;RSr&#65533;YX)&#65533;@&#65533;!&#65533;8&#65533;*&#65533;F&#65533;H&#65533;&#727;?3V&#65533;&N9^s&#65533;o&#298;&kJP&#65533;q&#65533;'&#65533;&6g&#65533;P&#65533;&#65533;&#65533;,&#65533;5&#65533;HS&#65533;3N&#1155;T&#65533; &#65533;[n~&#65533;&#65533;&#65533;8E&#65533;&#65533;wg&#65533;$M&#65533;z&#65533;4V&#65533;&#65533;&#65533;&#65533;bc:&#600;ZU&#65533;_M&#65533;G&#65533;2&#65533;&#65533;!&#65533;&#65533;&#1181;&#65533;N&#1375;&#65533;&#65533; Img&#65533;P	&#65533;&#65533;aO\&#65533;9&#65533;&#65533;&#65533;&#65533;y&#65533;&#29015;&#65533;!&#65533;&#65533;&#65533;&#65533;vR&#65533;&#65533;&#65533;le&#65533;CJ&#646;s&#65533;a&#65533;&#65533;	W&#147;&#65533;&#65533; <q7'&#901;&#65533;&#65533;	)&#65533;]&#356;&#65533;)&#65533;2&#65533;&#65533;&#65533;kG1KE5&#65533;gN&#65533;\&#65533;Z+|9&#65533;v&#65533;\&#65533;&#65533;&#65533;&#65533;&#65533;&#65533;&#65533;z&#65533;no&#65533;&#65533;&#65533;&#65533;&#1363;&#65533;q&#65533;&#65533;&#65533;{:RbFp&#65533;"&#65533;&#65533; oO&#65533;&#65533;D&#65533;&#65533;x&#65533;$*&#65533;&#65533;&#65533;&#65533;&#65533; &#65533;&#65533;_p&#65533;
t&#65533;Q&#65533;a&#65533;&#65533;#E&#65533;&#65533;L&#65533;J&#834;Jii&#65533;n&#65533;&#65533;&#65533;&#65533;&#65533;&#65533;m&#65533;&#65533;&#65533;#&#65533;&#65533;s&#65533;&#1495;&#65533;U&#65533;&#65533;&#65533;&#65533;&#65533;&#65533;&#65533;y&#65533;&#65533;`&#65533;_&#65533;&#65533;&#65533;&#65533;r&#65533;k&#65533;F&#65533;&#65533;&#65533;/&#65533;&#65533;7~I&#65533;&#65533;,&#65533;k9J&#65533;&#65533;oo> @&#65533;&#65533;&#65533;j+&#65533;&#1312;&#65533;&#65533;&#65533;&#65533;&#65533;&#65533;u$P&#65533;k&#65533;3&#65533;&#1413;&#65533;&#65533;6Yt&#65533;&#1628;$&#65533;u&#65533;&#65533;f@&#15733;&#65533;&#198;r&#65533;&#65533;I9&#65533;&#1923;q&#65533;&#65533;5K&#968;&#65533;&#65533;Jh&#65533;&#65533;&#39743;&#65533;&#65533;S-&#573;&#65533;r&#65533;&#65533;&#1447;&#65533;L&#65533;&&#882; #2X&#65533;KL5&#65533;&#65533;9V&#65533;KU&#65533;w_	f&#65533;&#65533;o&#65533;&#65533;!&#65533;g&#65533;&#65533;	EtC&#65533;{E&#65533;&#65533;n&#65533;+V&#65533;6v&#65533; S&#65533;&#65533;m&#65533;[&#65533;}&#65533;&#65533;#5&#65533;&#65533;v+&#1072;n&#65533;&#65533;&#65533;&#65533;&#65533;&#65533;F&#65533;u&#65533;&#65533;\!f&#65533;`&#65533;vw&#65533;!7iENT&#65533;&#65533;}&#65533;&#65533;l+&#65533;&#65533;&#65533;R&#65533;&#65533;u&#65533;&#65533;&#65533;n&#65533;v&#65533;&#65533;&#65533;@&#65533;&#65533;w&#65533;u&#65533;MlL&#65533;&#65533;B&#65533;,&#65533;&#65533;5&#65533;,&#65533;^&#65533;m&#65533;&#65533;&#882;kEpq&#65533;&#65533;S&#65533;&#65533;;i2&#65533;e&&#65533;&#65533;&#65533;&#65533;9&#65533;3&#65533;&#65533;&#65533;C$&#65533;&#65533;&#65533;`w&#65533;&#371;&#65533;&#65533;:&#65533;&#65533;&#65533;&#65533;&#65533;&#65533;]&#65533;&#65533;_G&#65533;&#65533;&#65533;c&#65533;&#65533;s&#533;>p&#65533;&#65533;&#65533;w=-8H&#65533;k\&#65533;&#65533;w&#205;&#65533;&#65533;&#65533;X &#65533;&#65533;&#65533;QW&#65533;B&#65533;&#65533;`&#65533;h&#65533;&#65533;&#65533;j&#1773;V&#65533;&#65533;&#65533;&#65533;&#65533;&#65533;rL[&#65533;&#65533;&#65533;&#65533;&#65533;Vo&#65533;&#65533;&#65533;&#65533;#&#65533;Wdm&#65533;&#1627;vLp&#65533;&#65533;&#65533;&#65533;N7&#65533; &#401;&#65533;&#65533;,&#65533;*z&#65533;&#65533;q&#65533;z/&#65533;x@&#65533;&#65533;&#65533;&#65533;/6ylT9&#65533;&#65533;&#65533;C\&#65533;&#65533;m&#65533;*&#65533;vf&#65533;{{Sc~&#65533;f&#65533;ps&#1051;&#65533;Y&#65533;&#65533;3&#65533;&#65533;|&#65533;R&#65533;4&#65533;&#65533;'n&#65533;3&#65533;&#65533;Y&#65533;&#65533;V&#65533;&#65533;&#65533;&#65533;&#65533;&#65533;&#65533;&#65533;&#65533;5e&#1017;&#65533;,Nm&#65533;&#65533;.&#65533;3]^&#65533;&#65533;&#11643;{K&#65533;&#65533;&#65533;&#65533;&#65533;<&#65533;&#65533;@&#65533;=&#65533;&#65533;G&#65533;&#65533;&#65533;5&#65533;iG&#65533;eZw&#65533;&#65533;&#65533;&#65533;|&#65533;s&#65533;&#65533;ZWvD&#65533;FO&#1299;.&#65533;o&#65533;S=&#65533;&#65533;(&#65533;Bb0(xpfi&#65533;&#65533; &#513;&#65533;&#65533;&#65533;8&#65533; H&#65533;H&#65533;x&#65533;)&#65533;&#65533;*&#1538;,&#65533;&#65533;.&#65533;08&#65533;2X&#65533;4&#65533;x&#65533;&#65533;&#65533;&#65533;)&#65533;&#65533;;&#65533;&#65533;>&#514;9&#65533;8&#65533;Cx4Q&#65533;J&#65533;H&#513;>&#65533;&#65533;H&#65533;I&#65533;X#=39&#65533;&#65533;&#65533;&#65533;&#65533;[&#65533;&#65533;\&#65533;&#65533;^&#65533;\h\&#65533;&#65533;d&#65533;&#65533;Zx&#65533;e&#65533;&#65533;hxv&#1030;f&#65533;&#65533;g8&#65533;qH&#65533;o&#65533;&#65533;n&#65533;xx&#65533;z&#1543;|x&#65533;&#65533;&#65533;&#65533;&#65533;h&#65533;X&#65533;&#65533;H&#65533;&#65533;&#33156;&#65533;&#65533;&#65533;x&#65533;&#65533;&#65533;&#65533;&#65533;&#65533;&#1544;&#65533;8&#65533;&#65533;X&#65533;&#65533;&#65533;<&#65533;# p&#65533;&#65533;#'&#65533;h&#65533;&#65533;&#65533;&#65533;8&#65533;&#65533;X&#65533;&#65533;x&#65533;&#65533;&#65533;&#65533;&#65533;&#65533;&#65533;xpY&#65533;&#65533;U&#65533;&#65533;")&#65533;&#65533;&#65533;&#65533;x&#65533;&#65533;&#65533;&#65533;&#65533;&#65533;&#65533;&#65533;&#65533;&#65533;H&#65533;&#65533;&#65533;&#65533;(&#65533;&#65533;(&#65533;&#65533;H&#65533;|&#65533;&#65533;H&#65533;&#65533;(&#65533;&#65533;&#65533;&#65533;&#498; [a&#65533;\q$Vq&#65533;&#65533;&#65533;&#65533;&#65533;&#65533;&#65533;&#65533;&#65533;&#65533;&#65533;&#65533;&#65533;&#65533;&#65533;&#524;&#65533;X&#65533;v@&#65533;&#65533;h&#65533;&#744;&#65533;&#65533;X&#65533;&#65533;}&#65533;&#65533;&#65533;&#65533;&#65533;&#65533;| &#65533;&#65533;X&#65533;&#65533;&#65533;&#65533;&#488;&#65533;&#65533;X&#65533;ZD!RQ&#65533;&#65533;r#h&#65533;&#65533;&#65533;&#65533;&#65533;
i&#65533;&#65533;&#65533;&#65533;&#65533;&#65533;h&#65533;&#65533;&#525;&#65533;&#65533;&#65533;&#65533;~&#65533;&#65533;~&#65533;&#65533;X&#65533;v&#65533;&#65533;i&#65533;&#65533;&#65533;&#65533;|P&#65533;~&#65533;}&#65533;PE0&#65533;.&#65533;&#65533;`E&#65533;&#65533;&#65533;&#65533;&#65533;&#65533;&#65533;&#1320;&#65533;&#65533;&#65533;&#65533;&#65533;&#65533;&#65533;x&#65533;&#65533;h&#65533;y&#65533;&#65533;&#65533;&#65533;&#65533;&#584;&#65533; &#65533;p3&#65533;&#65533;I&#65533;E&#65533;&#65533;&#65533;&#65533;%&#65533;&#65533;&#65533;Xi~&#65533;&#65533; &#65533;\i}0&#65533;&#65533;P&#65533;V&#65533;h&#65533;2]1(&#65533;U^e&#65533; &#1656;&#65533;&#65533;&#65533;K&#596;{&#65533;z&#599;&#65533;&#590;&#65533;&#65533;&#65533;Y&#65533;&#65533;i&#65533;&#65533;!&#65533;; &#65533;&#65533;&#65533;	)&#65533;'&#65533;Z	&#65533;~p&#65533;y~&#65533;aI&#65533;k&#65533;&#65533;&#65533;&#65533;2I&#65533;p&#65533;&#1416;Uxf&#65533;&#65533;&#65533;&#65533;&#65533;&#65533;~i&#65533;&#65533;&#1623;&#65533;9&#65533;@&#602;&#65533;&#65533;&#65533;J9&#65533;&#65533;&#1615;&#65533;@&#65533;&#65533;V&#65533;'0&#65533;&#65533;i&#65533;~ &#521; /i&#65533;&#65533;&#65533;&#65533;&#65533;&#65533;&#65533;E&#1052;v&#65533;8&EU&#65533;z&#1620;&#65533;&#65533;&#65533;B)&#65533;E	&#65533;|&#65533;	&#65533;&#65533;8&#65533;&#65533;x&#65533;&#65533;&#65533;  &#65533;&#65533;&#65533;)&#65533;QI&#65533;3&#65533;E &#65533; &#65533;&#65533;&#65533;&#606;&#65533;&#65533;&#65533;4&#65533;&#65533;&#729;&#65533;&#65533;&#65533;<&#65533;(;&#65533;S&#65533;a&#65533;&#65533;Y&#65533;&#65533;&#65533;&#65533;&#20064;&#65533;9&#65533;&#65533;y&#65533;&#65533;&#65533;&#65533;I&#65533;@&#65533;&#65533;(&#65533; &#65533;*Y&#65533;|y&#65533;R&#65533;&#65533;&#65533;&#65533;bY&#65533;< &#65533;\Y&#65533;&#65533;8&#65533;&#65533;3&#65533;&#65533;&#65533;&#1075;&#65533;&#65533;9&#65533;&#65533;&#65533;JI&#65533;&#65533;&#65533;&#65533;{&#65533;@y&#65533;&#65533;&#65533;&#65533;&#65533;&#65533;&#65533;`&#65533;&#65533;&&#65533;&#65533;&#65533;~&#65533;&#65533;8&#65533;x A&#65533;8&#65533;&#65533;cw&#65533;S&#65533;9z&#65533;&#65533;y&#65533;8&#675;x&#65533;&#65533;:&#1690;&#14858;4&#65533;&#65533;&#65533;&#1572; &#65533;?2z&#65533;&#65533;&#65533;&#65533;&#65533;&#1638;zi&#65533;&#65533;&#65533;i&#65533;s*&#65533;*&#65533;r&#65533;&#65533;&#65533;&#1608;V&#65533;oP&#659;bS&#65533;XJ&#65533;5&#65533;3J&#65533;&#65533;H&#65533;&#65533;&#65533;&#65533;&#65533;t&#669;&#65533;&#65533;&#65533;&#1552;&#65533;&#65533;xP*&#65533;&#65533;riK&#65533;c&#65533;&#65533;&#65533;&#65533;&#65533;&#65533;&#65533;&#65533;&#65533;MU&#65533;&#65533;&#65533;3&#65533;0w&#65533;&#65533;&#65533;&#65533;&#1706;&#65533;
&#65533;&#65533;:&#65533;&#65533;Z&#65533;&#65533;z&#65533;&#65533;&#65533;&#65533;&#65533;&#65533;&#65533;&#65533;&#1707;&#65533;&#65533;&#65533;&#65533;&#65533;&#65533;:&#65533;&#65533;&#1707;&#65533;Z&#65533;&#65533;&#65533;&#65533;
&#65533;w`2&#65533;&#65533;!&#65533;Eb&#65533;&#65533;&#65533;&#65533;&#65533;&#65533;&#682;&#65533;j&#65533;&#1594;&#65533;&#65533;&#1709;&#65533;&#685;&#65533;&#65533;&#65533;:&#65533;&#65533;&#65533;&#65533;J&#65533;&#65533;J&#65533;&#36526;&#1898;&#65533;&#65533;z&#65533;&#65533;
&#65533;&#65533;&#65533;&#65533;Z&#65533;&#1578;&#65533;&#65533;mT&#65533;^Q{r&#65533;&#65533;z&#65533;&#65533;*&#65533;&#750;&#65533;&#65533;&#65533;&#65533;[&#65533;&#1776;{&#65533;&#65533;&#685;;&#65533;&#65533;&#65533;+&#65533;&#65533;*7.&#65533;&#65533;&#65533;&#65533;&#65533;2&#65533;&#1674;&#65533;&#65533;&#65533;#;&#65533;&#65533;z&#65533;&#65533;&#65533;(K&#65533;,k&#65533;[&#65533;&#65533;z&#65533;*&#65533;wil&#65533; &#65533;&#65533;8&#1258;&#65533;&#65533;*&#65533;+&#65533;&#65533;J&#65533;<&#65533;+&#65533;&#65533;J&#65533;%K&#65533;1k&#65533;/&#65533;1S&#65533;/&#1711;&#65533;&#65533;&#65533;&#65533;F&#65533;&#65533;X&#65533;&#65533;CK&#65533;Z&#65533;&#61109;&#757;Y&#65533;&#65533;&#65533;&#65533;&#919;&#65533;AVA&#65533;2&#1778;]&#65533;&#65533;e&#65533;ak&#65533;3{&#65533;-{&#65533;/&#65533;&#65533;wK&#65533;&#65533;&#1710;&#65533;&#1708;&#1461;&#65533;&#65533;arPw&#65533;&#65533;)&#65533;@&#65533;&#65533;&#65533;k&#65533;.;&#65533;d&#65533;o+&#65533;;&#65533;M{&#65533;q&#65533;&#65533;)&#1770;wPB&#65533;&#65533;&#65533;&#65533;a&#65533;B&#65533;&#65533;[&#65533;s+&#65533;&#65533;&#65533;yk&#65533;{K&#65533;&#65533;&#65533;&#65533;b+&#65533;&#65533;&#65533;&#65533;&#65533;&#48002;&#65533;>&#65533;
 s&#65533;e[a&#65533;E[&#65533;&#65533;&#65533;][&#65533;&#65533;+&#65533;&#65533;+&#65533;&#65533;&#48602;&#756;&#65533;&#65533;*+&#65533;&#65533;&#65533;&#65533;&#65533;&#65533;&#65533;c{&#65533;3&#65533;&#65533;&#65533;&#65533;&#65533;&#65533;&#65533;&#65533;K&#65533;&#1915;&#65533;&#347;&#65533;&#65533;&#65533;&#65533;&#1785;v&#65533;| O|E&#65533;&#65533;2&#65533;&#1779;&#65533;{&#65533;&#65533;&#65533;&#43768;d[&#65533;&#65533;K&#65533;&#65533;&#1786;&#65533;&#1783;&#65533;k&#65533;&#65533;&#65533;&#65533;*&#65533;&#65533;z&#65533;&#65533;&#65533;&#65533;&#65533;&#65533;&&#65533;b&#65533;&#65533;&#65533;&#65533;&#65533;&#65533;&#65533;&#65533;&#65533;&#65533;&#65533;&#65533;&#65533;&#65533;&#65533;&#65533;&#65533;&#65533;+&#65533;&#65533;K&#65533;&#65533;+&#65533;&#65533;&#65533;&#65533;&#65533;*&#65533;&#65533;&#746;w&#65533;&#2035;&#65533;&#65533;&#65533;<&#65533;&#65533;&#65533;&#65533; &#65533;R&#65533;,&#65533;&#65533;:L&#65533;EH\&#65533;&#65533;&#65533;@&#65533;&#65533;+&#65533;L&#65533;&#65533;k&#65533;&#65533;H&#65533;&#65533;&#65533;{&#65533;&#65533;*@&#65533;@&#65533;5&#65533;/&#65533;a&#65533;&#65533;&#65533;e;+&#65533;~ &#65533;&#65533;m&#65533;&#385; &#65533;*&#65533;&#65533;' <&#65533;c&#65533;&#1642;Q\&#65533;)&#65533;&#375;&#65533;s+&#65533;|&#65533;&#65533;&#65533;K&#65533;'&#65533;&#65533;&#65533;&#65533;&#65533;&#65533;&&#65533;{c&#65533;&#65533;&#65533;D;&#470;<&#493;&#65533;&#578;,&#65533; &#386;pJ|;,&#321;&#65533;&#65533;&#492;&#65533;&#65533;&#65533;&#746;&#65533;&#65533;&#65533;&#347;l&#364;&#1834;&#65533;&#65533;&#842;&#65533;&#65533;&#713;T&#65533;Bj &#65533;&#65533;&#65533;&#65533;@&#65533;&#65533;&#65533;&#220;&#65533;&#65533;&#65533;w&#65533;&#65533;&#65533;&#65533;&#65533;\&#643;&#65533;&#65533;~PP0&#761;&#65533;K&#65533;=&#171;&#65533;&#558;|&#65533;+Q&#65533;&#65533;$&#65533;&#65533;x&#65533;i&#65533;P9&#51938;&#65533;&#65533;E&#65533;&#65533;&#65533;&#65533;&#387;<&#989;|&#65533;&#65533;<}\&#641;&#65533;&#65533;<&#65533;&#65533;\&#749;l&#65533;\<&#65533;,<&#65533;&#65533;&#65533;&#65533;&#65533;&#65533;&#65533;@&#65533;&#65533;&#65533;&#65533;>&#65533;&#65533;&#65533;&#65533;&#65533;&#65533;:&#65533;&#65533;&#65533;v&#65533;&#812;z&#65533;v&#65533;&#65533;&#65533;&#65533;&#297;&#367;{&#872;[&#65533;&#1596;&#561;{&#65533;&#65533;L&#153;&#65533;&#65533;&#1726;jTR&#753;&#65533;&#65533;#r&#65533;(&#65533;&#65533;&#65533;&#65533;<&#65533;&#65533;&#524;&#65533;&#65533;Z&#65533;]&#65533;&#65533;&#65533;&#65533;"&#65533;&#1111;&#65533;&#878;{&#65533;&&#65533;$]&#65533;E&#65533;&#65533;&#65533;l&#65533;&#65533;Z&#65533;&#65533;|&#65533;&#65533;&#65533;&#65533;&#1496;&#65533;&#65533;c &#65533;&#65533;&#65533;P&#1810;b]&#65533;&#65533;i&#65533;&#65533;*&#1283;&#65533;&#1127;&#65533;&#65533;&#65533;&#65533;&#279;&#65533;&#65533;T&#65533;&#65533;&#65533;&#65533;&#65533;%&#65533;&#65533;%}&#65533;t&#65533;Om&#65533;.,&#65533;&#65533;&#65533;&#65533;6i&#65533;|[&#65533;&#65533;&#65533;[&#1100;M&#65533;]\&#65533;z&#65533;&#65533;<&#407;I&#65533;-Y&#65533;Ep&#65533;-&#65533;*&#65533;&#65533;&#65533;&#65533;&#65533;;&#65533;&#65533;&#65533;&#65533;&#65533;{&#65533;&#65533;&#65533;&#65533;j<&#65533;&#65533;&#65533;&#65533;&#65533;,&#65533;&#65533;&#65533;&#65533;J&#65533;J&#65533;&#65533;-&#65533;&#65533;&#1373;-&#65533;+&#1029;&#65533;&#65533;&#65533;[&#65533;&#65533;&#65533;&#65533;&#65533;#6&#65533;A&#65533;&#65533;&#65533;9&#65533;&#65533;&#65533;&#800;&#65533;&#65533;&#65533;-&#65533;[&#65533;&#1802;&#65533;&#65533;&#65533;&#65533;K&#65533;Zw&#65533;&#65533;[&#65533;&#65533;&#65533;&#65533;&#65533;&#893;&#65533;]&#65533;&#65533;&#65533;&#1589;l&#65533;z}&#65533;&#65533;k&#1027;&#65533;&#65533;&#65533;?&#186;&#65533;&#65533;+f&#65533;&#1034;O^&#65533;&#65533;&#65533;&#65533;&#65533;m&#65533;&#65533;&#65533;&#65533;&#177;&#65533;&#65533;&#65533;m&#65533;S&#65533;&#1835;&#65533;&#1524;&#65533;&#517;&#65533;$;	8&#65533;%&#65533;&#65533;#=&#65533;&m&#65533;,&#1906;&#65533;&#65533;v]&#65533;;&#65533;%K&#1550;&#65533;&#65533;&#65533;&#65533;5&#65533;&#65533;&#1329;|&#65533;&#65533;&#65533;N&#65533;&#65533;-&#65533;R&#65533;&#65533;&#65533;&#65533;L&#65533;&#65533;L&#65533;3.&#65533;Q&#65533;&#65533;&#65533;&#65533;&#65533;6&#65533;&#65533;K}&#65533;,&#65533;&#65533; &#65533;&#65533;.&#65533;&#65533;]&#65533;&#65533;&#755;F&#1842;&#1241;&#65533;c&#65533;(&#65533;&#65533;&#10205;&#65533;&#65533;&#65533;&#65533;&#1655;]&#65533;&#65533;&#1910;&#65533;&#65533;a&#65533;&#65533;I&#65533;&#65533;&#65533;y&#65533;A&#65533;b&#65533;&#65533;&#65533;&#65533;4&#65533;&#65533;W&#65533;&#65533;M&#65533;&#65533;/.&#65533;)^&#65533;&#65533;&#65533;&#742;&#65533;[&#65533;&#65533;&#65533;I^&#65533;I&#65533;&#65533;J&#1976;H&#65533;&#65533;D&#65533;&#65533;`>&#65533;A&#65533;&#65533;4s&#65533;&#65533;: pR&#65533;&#65533;&#65533;&#974;&#65533;O~&#65533;r&#65533;&#26670;&#1743;&#65533;&#65533;z&#65533;&#1951;N&#1587;C&#65533;j&#65533;7&#65533;&#65533;&#65533;&#65533;&#130;>&#65533;>&#65533;&#65533;&#65533;&#65533;&#65533;&#65533;K&#65533;&#65533;&#65533;&#65533;&#65533;7&#65533;&#65533;?&#65533;2F0&#65533;&#65533;^&#65533;&#65533;~&#65533;&#542;&#65533;&#702;&#65533;&#65533;&#65533;&#65533;&#65533;>&#65533;~&#65533;&#65533;&#65533;>&#65533;&#65533;&#65533;&#65533;~&#65533;&#65533;&#65533;&#302;&#65533;&#65533;&#65533;F+2}&#65533;I&#65533;3P&#65533;&#65533;~&#65533;&#65533;&#65533;&#65533;&#65533;&#65533;&#65533;&#65533;&#65533;&#65533;&#65533;&#65533;>)0&#65533;&#65533;^&#65533;&#65533;&#65533;&#65533;&#65533;&#65533;&#65533;&#65533;&#65533;N&#65533;&#65533;&#65533;&#65533;&#65533; ?&#65533;&#65533;)&#65533;3@xZ&#65533;&#65533; T&&#65533; &P?&#65533;_&#65533;&#65533;&#65533;&#65533;_
&#65533;&#65533;&#65533;&#65533; &#65533;"&#65533;&#65533;?&#65533;&&#65533;&#65533;'&#65533;(oPr2!r&#65533;&#65533;&#65533;Vp&#65533;8&#65533;&#65533;:&#65533;&#65533;<&#65533;&#65533;>&#65533;&#65533;@&#65533;B?&#65533;D_&#65533;F&#65533;H&#65533;&#65533;C_&#65533;&#65533;&#1884;H&#65533;&#65533;Q&#65533;&#65533;T_&#65533;V&#65533;X&#65533;&#65533;Z&#65533;&#65533;0O&#65533;&#65533;&#65533;r[?&#65533;d_&#65533;f&#65533;h&#65533;&#65533;W&#65533;&#65533;J&#65533;&#65533;&#65533;&#65533;S&#65533; &#65533;t?&#65533;v_&#65533;xo&#65533;&#65533;S&#65533;&#65533;q&#65533;&#65533;7?&#65533;&#65533;&#65533;&#65533;&#65533;&#65533;?&#65533;9&#65533;&#65533;&#65533;&#65533;&#65533;:&#65533;&#65533;<&#65533;&#65533;8&#65533;&#65533;v&#65533;&#65533;&#65533;&#65533;&#65533;&#65533;7?&#65533;&#65533;o&#65533;&#65533;/&#65533;&#65533;_&#65533;z&#65533;w?&#65533;I&#65533;&#65533;7&#65533;&#65533;&#65533;'&#65533;&#65533;*|6"&#65533;f&#65533;&#65533;&#65533;&#65533;?&#65533;&#65533;/&#65533;&#65533;&#65533;&#65533;&#65533;&#65533;&#65533;&#65533;&#65533;&#65533;&#65533;&#65533;&#65533;&#65533;&#65533;/&#65533;&#65533;&#65533;&#65533;&#65533;&#65533;&#65533;o&#65533;&#65533;O&#65533;&#65533;_&#65533;&#65533;/&#65533;&#65533;&#65533;&#65533;&#65533;?&#65533;&#65533;o&#65533;~&#65533;&#65533;=&#65533;%8[&#65533;&#65533;(&&&#65533; &#65533;o&#65533;&#65533;&#65533;&#65533;&#65533;&#65533;&#65533;&#65533;o&#65533;&#65533;&#65533;&#65533;&#65533;&#65533;&#65533;_&#65533;&#65533;o&#65533;&#65533;&#65533;&#65533;&#65533;o&#65533;&#65533;&#65533;&#65533;/&#65533;&#65533;&#65533;&#65533;&#65533;&#65533;&#65533;r&#65533;&#65533;&#65533;0&#65533;PpC	9l&#65533;I(&#481;&#65533;=  &#65533;y&#65533;F&#65533;&#65533;&#65533;lN&#65533;&#65533;&#65533;&#65533;G&#65533;&#65533;&#65533;@&#65533;&#65533;&#514;$Uv4&#65533;&#65533;%&#659;)a&#65533;&#65533;&#65533;2fM&#65533;7o&#65533;&#65533;&#65533;Qd&#988;@w&#65533;&#65533;8p &#526;G&#65533;&X&#65533;&#65533;&#65533;&#65533;&#65533;0&#65533;#C0&#65533;`dc&#65533;&#65533;&#1135;a&#65533;&#65533;K0'&#947;@&#65533;&#65533;I&#65533;P&#65533;j&#65533;&#65533;u+&#65533;&#65533;\&#65533;6&#65533;&#65533;&#65533;q&#65533;Y&#65533;K&#65533;&#65533;5&#65533;0#C&#65533;&#65533;N&#65533;&#65533;&#65533;&#65533;T&#65533;&#65533;NFJ&#65533;nP&#65533;i&#65533;Z&#1964;9&#65533;g&#65533;z&#65533;&#65533;&#65533;kw&#65533;^&#65533;&#65533;%3&#65533;&#65533;S&#497;&#65533;&#65533;Y|&#65533;!&#65533;T&#65533;Oz-K&#65533;w&#65533;&#1436;&#65533;R&#65533;9&#65533;3&#65533;&#65533;?&#65533;&#65533;&#65533;x&#65533;&#791;1&#65533;u]4uA&#65533;G*&#65533;&#65533;P&#65533;&#65533;0!k-&#65533;&#65533;&#65533;&#65533;&#65533;&#65533;.G&#65533;s&#65533;&#65533;&#65533;&#54916;_:{&#65533;"cWM8;&#65533;p&#65533;j&#65533;&#65533;jO&#65533;&#65533;0:A&#65533;~s&#65533;:&#16811;&#65533;&#65533;&#65533;&#65533;&#65533;p9M&#719;(&#65533;4<&#65533;$&#65533;Z&#65533;&#65533;?&#65533;
&#1678;&#65533;&#65533;Zl&#65533;&#65533;&#65533;&#65533;&#65533;&#65533;;&#65533;:&#65533;&#65533;&#65533;&#65533;5&#65533;d&#65533;>3&#65533;.&#65533;&#65533;,<&#65533;>&#65533;&#65533;&#65533;&#1004;&#65533;&#65533;Sr&#65533;&#65533;&#65533;&#65533;m&#65533;&#65533;$&#65533;&#65533;&#65533;&#65533;{&#65533;&#65533;&#65533;&#65533;&#208;&#187;v&#1330;&#65533;&#65533;soH2&#65533;|O&#65533;#e,&#65533;&#65533;&#42660;&#65533;&#1714;&#65533;H!&#65533;&#667;&#65533;8&#65533;6&#65533;RG.{&#65533;&#65533;&#65533;0&#65533;d&#65533;L&#65533;&#65533;&#65533;&#65533;&#65533;+&#65533;&#65533;%&#65533;65&#65533;bc&#65533;(oC&#65533;!&#65533;hpSF&#65533;qO&#65533;&#65533;&#65533;9C&#65533;P&#65533;&#65533;&#65533;&#65533;#E\r&#65533;6&#65533;z#&#65533;"b&#65533;@Z&#65533;&#65533;&#65533;N&#65533;&#65533;&#65533;&#65533;2M{&#65533;T&#65533;V-T=bQ}kM&#65533;q0&#1594;&#65533;&#65533;&#65533;&#65533;&#65533;F4&#65533;OS%&#65533;5&#65533;[^&#65533;WBr&#65533;5wB&#65533;r<W&#1829;&#65533;&#65533; o&#65533;jr@&#65533;T&#65533;J&#65533;&#65533;&#65533;&#65533;s&#65533;u&#65533;&#65533;&#65533;_&#65533;x`^](&#65533;|1&#65533;J&#65533;	&#65533;#&#65533;xb&#65533;+&#65533;&#65533;b&#65533;3&#65533;xc&#65533;;&#65533;&#65533;c&#65533;CY&#65533;8r&#65533;;&#65533;&#18964;&#65533;H&#65533;J&#65533;&#65533;N&#65533;`d&#65533;k&#65533;&#65533;f&#65533;s&#65533;d&#65533;z&#65533;"i&#65533;&#65533;@Yw&#65533;vVzi&#65533;&#65533;v&#65533;f6&#65533;;5&#65533;&#65533;7NK&#65533;&#65533;f~&#65533;k&#65533;&#65533;[gv&#65533; R&#65533;\&#65533;&#65533;&#65533;,&#65533;&#406;{n&#65533;&#65533;&#65533;
;&#65533;&#65533;%b1&#65533;9&#65533;&#65533;&#65533;Q&#65533;&#65533;6&#65533;p&#65533;sv&#65533;g&#65533;&#65533;&#65533;&#65533;^&#65533;&#17335;dN&#65533;r&#65533;3&#65533;8j&#65533;/B&#65533;^&#65533;&#65533;}&#65533;a6&#65533;&#65533;5W}&#65533;&#65533;A&#65533;&#65533; &#65533;Q^&#65533;&#65533;:&#65533;&#65533;t&#65533;&#65533;X&#65533;}&#65533;&#65533;9&#65533;Z7&#65533;&#65533;V&#65533;&#65533;&#65533;&#65533;yW~y&#65533;AX&#65533;&#65533;&#65533;Z&#65533;&#65533;&#65533;c[M&#65533;f~{&#59494;|;&#65533;&#65533;z&#33410;&#65533;&#65533;&#65533;W&#65533;&#65533;&#65533;&#65533;&#65533;S^9|L&#65533;&#65533;}&#65533;&#65533;&#65533;w&#65533;%&#65533;&#65533;&#65533;&#65533;&#65533;E&#65533;&#65533;&#65533;&#65533;&#1191;?vOfC&#512;ZF)&#65533;1&#65533;+
y]	xA&#65533;&#65533;|ZI&#65533;&#65533;&#65533;&#65533;2:&#65533;D&#65533;`	Y&#1523;&#65533;&#65533;&#65533;tB&#65533;V&#65533;&#65533;G&#65533;$&#836;3&#1821;&#65533;&#65533;{1f6&#65533;J&#65533;FHC &#65533;&#65533;}Ma&#65533;%&#65533;/#&#65533;3&#65533;&#65533;D&#65533;Y&#65533;{E&#65533;&#65533;(2&#65533;&yP&#65533;&#65533;&#65533;&#65533;g0*E&#65533;-&#65533;&#65533;&#65533;&#65533;P&#65533;&#65533;uQ&#65533;s&#65533;&#65533;&#65533;^&#65533;/+&#65533;&#65533;M=D&#65533;&#65533;8&#65533;&#65533;50h,&#65533;&#65533;x&#34153;&#65533;&#65533;&#65533;&#65533;&#65533;|Z&#65533;&&#65533;8Nr[$d#&#65533;&#65533;@&#65533;@r&#65533;&#65533;`&#65533;&#1205;&#65533;9&#1105;&#65533;&#65533;Y&#65533;&#65533;0D)_&#65533;&#65533;#9y&#657;&#65533;&#65533;NR[%X?&#65533;&#65533;&#65533;&#65533;X'&#65533;&#65533;&#65533;&#65533;&#65533;&#1841;&#65533;L@BZ&#65533;bC<&#1739;&#65533;FW&H&#65533;&#65533;T	d)LhZL&#65533;&#65533;&#65533;]&#65533;&#65533;8&#65533;0&#65533;&#65533;2&#65533;&#1748;&#65533;ag&#65533;'&#1377;&#65533;&#65533;&#65533;&#65533;&#65533;d&#65533;Mt"&#65533;&#65533;&#65533;#P&#65533;>&#65533;&#65533;&#65533;&#65533;0&#65533;&#65533;&#65533;c&#65533;&#65533;$&#65533;&#65533;(L<&#65533;d&#65533;&&#65533;MC&#65533;&#65533;!&#65533;&#131; &#65533;&#65533;&#65533;<&#65533;&#65533;^&#65533;&#65533;&#1117;&#65533;+g,
P&#65533;&#65533;&#65533;h&#65533;&#65533;&#65533;S&#3665;&#65533;-&#65533;&#65533;&#65533;,[$=zLj&#65533;&#65533;&#65533;&#65533;HGJH&#65533;&#65533;m&#65533;&#65533;9&#65533;&#65533;:&#65533;T&#65533;R+&#65533;A&#65533;TSk&#65533;n7&#65533;&#65533;&#65533;N&#65533;P&#65533;w&#65533;&#65533;(B&#65533;&#65533;&#65533;&#65533;$&#65533;P&#65533;&#1296;;\Q&#65533;&#65533;{&#65533;&#65533;&#65533;&#65533;&#65533;u&#65533;FxT&#65533;&#65533;&#65533;&#65533;Sy~&#65533;&#65533;&#65533;&#65533;&#65533;V&#275;/&#65533;Pd&#65533;ZA&#65533;ZO&#65533;&#65533;HU1&#65533;9$Z&#65533;j&#65533;Mzs^4&#65533;&#65533;&#65533;&#65533;&#65533;&#65533;&#65533;&#65533;h&#65533;<'`a:E&#65533;]&#65533;&#65533;@&#65533;&#65533;i&#65533;&#65533;S&#65533;R&#65533;&#25802; +&#65533;&#65533;&#65533;&#65533;&#65533;md@&#65533;&#65533;K&#65533;&#65533;1&#65533;&#65533;j&#65533;H&#65533;H&#65533;:E&#65533;"P&#65533;&#65533;h&#65533;%&#65533;&#26223;U#&#65533;6&#1221;&#65533;A&#65533;&#65533;&#65533;&#65533;6y&#65533;E&#65533;n &#65533;4&#65533;n<&#65533;XF&#65533;9&#65533;&#65533;ZYJ&#65533;&#1564;&#65533;q&#65533;&#65533;&#65533;&#882;R&#65533;P&#65533;&#65533;&#65533;X&&#65533;U&#65533;&#65533;&#65533;}&#65533;4wS&#65533;&#65533;Q&#65533;&#65533;.{i(X&#65533;v&#65533;@&#65533;&#65533;&#65533;&#65533;6b X&#65533;&p&#65533;|`'X&#65533;fp&#65533;&#65533;`GX&#65533;&#65533;\a>9V&#65533;R&#65533;&#65533;!&#65533;&#65533;AR&#65533;a&#65533;X&#65533;#&q&#65533;M|b&#65533;X&#65533;+fq&#65533;]&#65533;b&#65533;8&#65533;<&#65533;&#65533;&9&#1976;&#65533;&#65533;9&#65533;W&#65533;&#65533;T&#65533;&#65533;B2&#65533;<d#&#65533;&#65533;E&#65533;Fr&#65533;&#65533;&#65533;&#65533;%GY&#65533;SNr&#65533;&#65533;,&#65533;&#65533; Z&#65533;1&#65533;M&#65533;&#20672;&#65533;&#65533;[&#65533;&#65533;&#65533;<&#65533;.&#65533;&#65533;&#65533;kV&#65533;&#65533;<f*_y&#65533;YFA&#65533;&#65533;Ld&#65533;ie@&#65533;&#65533;&#65533;t%#&#65533;Z&#1027;&#65533;&#65533;}&#65533;&#65533;/&#1098;&#65533;+&#65533;&#65533;U&#1107;&#65533;4&#65533;&#65533;u&#65533;K&#65533;&#1050;&&#65533;v&#65533;y&#65533;&#65533;&#65533;&#65533;1g&#65533;&#12506;&#65533;*g1&#65533;0&#65533;f5&#65533;P&#65533;,U&#65533;zT&#65533;N&#65533;H&#65533;Fyj&#65533;&#65533;&#65533;5&#65533;&#65533;sN&#65533;&#65533;D4&#65533;&#65533;mFE&#685;&#65533;Y&#65533;IM&#65533;&#65533;&#65533;g7;&#65533;H&#65533;vk&#65533;&#65533;g#&#65533;%kU&#65533;0&#65533;&#65533;m&#65533;
&#65533;&#65533;&7J&#65533;=.&#576;&#65533;&#65533;&#65533;&#65533;&#65533;&#65533;&#65533;&#65533;w-&#65533;Y&#65533;&#65533;u&#65533;&#65533;}&#65533;F&#65533;{&#65533;&#4894;&#65533;4`&#65533;&#65533;7&#65533;&#65533;&#65533;-&#65533;T&#65533;&#65533;hg&#65533;&#65533;&#65533;F&#65533;&#65533;VcB&#65533;Nu&#65533;am&#65533;&#65533;HKf&#65533;&#65533;&#65533;'y@&#65533;&#636;&#65533;&#65533;&#1199;Ni&#65533;x&#65533;G&#65533;r&#65533;&#65533;<&#65533;2&#65533;&#65533;&#783;&#163;/}&#65533;&#65533;&#65533;9&#65533;&#65533;&#65533;&&#65533;&#65533;m&#65533;M&#65533; 1&#65533;De&#65533;&#65533;KWz&#65533;&#65533;&#65533;=K7&#65533;{&#65533;&#65533;&#65533;&#65533;&#65533;&#65533;9&#65533;&#65533;&#65533;&#65533;&#65533;&#65533;=&#65533;\&#65533;7&#65533;&#65533;&#65533;g~&#65533;&#65533;&#65533;]&#65533;&#65533;f;&#65533;&#65533;&#65533;&#65533;
&#65533;&#65533;&#65533;&#65533;T&#65533;%!][&#65533;&#65533;!&#65533;&#65533;&#65533;V9&#65533;*6U,&#65533;&#65533;u&#65533;'^&#65533;_|&#65533;i&#65533;&#65533;5&#65533;}=&#65533;"W&#65533;w&#65533;&#65533;};\&#65533;B&#65533;y&#65533;&#65533;&#65533;}^&#65533;&#65533;G&#65533;&#65533;&#65533;&#65533;&#65533;&#65533;&#65533;&#65533;&#65533;?&#65533;&#65533;&#65533;&#65533;&#65533;N&#65533;&#65533;r&#65533;&#65533;&#65533;&#65533;A&#65533;\%&#65533;&#65533;&#65533;p&#65533;c&#65533;&#65533;{&#65533;|&#65533;&#65533;&#65533;#&#65533;&#65533;&#657;[P5&#65533;"&#65533;0$&#65533;&#65533;&#65533;5&#65533;p&#65533;a&#65533;~&#65533;=&#65533;&#65533;Y&#65533;&#65533;&#1287;&#65533;&#65533;&#65533;y&#855;O&#65533;r&#65533;]&#65533;&#65533;'&#65533;~Ho~&#65533;&#65533;&#65533;Y&#65533;^y?&#65533;lj&#65533;&#65533;g&#65533;&#65533;&#65533;&#65533;[o&#65533;:n&#65533; o&#250;0&#65533;&#867;:&#65533;+&#65533;&#65533;K&#65533;(&#1639;&#65533;&#65533; &#1793;;&#65533;&#65533;&#65533;@&#65533;9&#65533;9&#65533;&#65533;<Q&#65533;=29&#65533;;;x&#65533;	&#65533;i#&#65533;&#65533;z&#65533;&#65533;&#65533;&#65533;&#65533;S<&#65533;&#65533;?@4&#65533;&#65533;8&#65533;~S&#65533;O&#65533;&#65533;&#65533;&#65533;? &#65533;>q&#65533;I)9&#65533;R3&#65533;&#65533;&#65533;&#65533;&#65533;&#65533;@&\B%|>&#65533;;@&#65533;&#65533;[&#65533;&#65533;&#65533;`.&#65533; 2j4aW&#65533;42,C3<C&#65533;09&#65533;"&#65533;&#1386;&#65533;&#65533;0 &#65533;&#248;	&#65533;8&#65533;&#65533;9&#65533;C&#65533;C:&#65533;&#65533;:&#65533;C:&#65533;C>&#65533;&#248;&#65533;&#65533;>,&#65533;=D?L&#65533;CDED&#65533;ADC$DF&#65533;Du&#65533;CK&#65533;&#65533;K&#65533;DL&#65533;O&#65533;&#65533;&#65533;EMEN<ES&#65533;&#65533;LLENLD;&#65533;DJ|EW&#65533;Y,&#65533;r&#65533;J&#65533;&#538;.&#434;/.*&#65533;&#65533;A&#65533;&#65533;&#65533;>&#65533;&#169;&#65533;@_&#65533;&#65533;&#539;&#65533;qA/,&#65533;&#65533;4gJ&#65533;&#65533;&#65533;%5&#293;qz&#65533;&#65533;&#65533;%&#65533;&#65533;&#65533;&#65533;&#616;[l4\&#65533;{&#65533;&#65533;&#65533;F&#10002;&#65533;&#65533;I$&#65533;&#65533;"&#65533;B&#65533;J&#65533;&#65533;&#390441;&#65533;&#65533;&#65533;&#1832; y&#65533;&#65533;u
&#65533;&#65533;l&#65533;&#65533;&#65533;&#65533;&#65533;~&#65533;&#65533;&#65533;
J&#1189;&#65533;&#65533;n&#65533;&#65533;LG&#530;&#65533;&#65533;(&#65533;&#584;&#65533;&#65533;&#65533;H&#65533;&#65533;&#65533;&#65533;&#65533;F>Z8&#65533;&#65533;&#65533;&#65533;&#65533;&#65533;&#1184;&#65533;&#65533;%+&#65533;&#65533;7&#65533;H&#65533;0H&#65533;&#65533;&#65533;&#65533;G&#65533;&#65533;1X*&#65533;p!7,&#65533;s|I&#65533;&#65533;&#65533;&#65533;&#65533;&#65533;&#65533;j&#65533;&#65533;_&#65533;I&#65533;a&#65533;h&#65533;&#65533;&#65533;&#65533;1|qA9&#65533;&#413;4&#65533;&#65533;	&#65533;Q&#65533;&#65533;*+?&#65533;&#65533;x&#65533;&#65533;&#65533;&#65533;,&#65533;[J&#65533;&#1706;KI/&#65533;&#65533;&#670;&#65533;H&#65533;&#65533;&#65533;jC&#65533;8&#65533;&#65533;4K&#65533;&#65533;&#65533;z*&#65533;I&#65533;&#65533;jJ&#65533;*&#65533;&#745;&#475;&#176;&#65533;r&#65533;&#65533;1&#65533;&#65533;&#65533;&#737;&#65533;&#65533;SJ&#65533;j&#65533;&#65533;&#5800;4L&#65533;Q&#502;"'P&#65533;&#65533;&#65533;
&#65533;&#65533;&#65533;&#65533;F&#65533;&#65533;*&#65533;G&#65533;b&#684;l&#65533;@*&#65533;&#65533;4&#65533;J&#65533;&#65533; yG&#65533; &#65533;&#65533;\&#65533;&#65533;&#65533;v&#65533;F&#65533;&#65533;k,&#65533;&#65533;&#65533;&#65533;&#65533;Q&#65533;.&#65533;&#65533;r&#756;&#65533;M&#65533;&#611;&#65533;&#65533;&#65533;&#65533;&#65533;K?&#65533;&#65533;r&#65533;2&#65533;&#65533;&#65533;k&#65533;&#65533;&#65533;&#65533;)H&#65533;&#65533;&#65533;&#65533;&#65533;DB&#65533;&#65533;0Hs#&#65533;&#65533;s&#65533;&#65533;&#65533;&&#65533;d&#658;&#65533;9&#9698;DO&#65533;&#441;&#65533;&#65533;Z&#65533;$&#65533;&#675;&#468;O&#65533;&#65533;&#65533;&#65533;z&#65533;&#1641;&#65533;]&#65533;M&#65533;&#65533;&#65533;TADB&#65533;&#65533;&#65533;Q&#65533;&#65533;^*&#65533;M&#65533;LJ&#65533;9&#65533;J&#65533;&#65533;&#65533;	&#65533;&#65533;&#65533;N&#65533;9&#65533;&#65533;&#65533;&#65533;&#65533;&#65533;&#65533;&#65533;&#65533;&#65533;*&#65533;|	L&#65533;	=&#1137;&#65533;&#65533;&#65533;&#65533;1H&#65533;R&#65533;&#65533;)&#451;&#65533;O&#65533;&#65533;<&#65533;k&#65533;h|&#65533;&#65533;$%&#65533;\&#65533;&#18887;\&#65533;"&#65533;&#65533;z&#65533;&#65533;#/&#65533;<&#65533;mt&#65533;'&#65533;&#65533;&#65533;H&#65533;K&#65533;&#65533;&#65533;&#65533;R6&#65533;N*
.<&#65533;3"&#65533;&#65533;&#65533;R&#65533;1&#65533;&#65533;&#65533;"&#65533;&#65533;&#65533;&#65533;&#65533;&#65533;&#65533;6]&#65533;&#1331;&#65533;&#816;&#65533;b&#65533;&#65533;&#65533;&#65533;;&#65533;&#65533;1&#65533;)6&#65533;k&#65533;&#65533;&#194;P &#1329;&#65533;&#65533;w&#65533;3Q{*8
@u&#1327;&#65533;O&#65533;&#65533;&#65533;&#65533;&#65533;'&#963;G&#65533;CL &#65533;&#65533;A->m&#65533;&#1193;&#65533;&#65533;U&#65533;&#65533;&#65533;9&#65533;$&#65533;&#65533;J&#65533;&#65533;W&#65533;T&#65533;$'&#65533;,+:1&#65533;a&#65533;[e&#65533;&#65533;O<9]&#65533;&#1537;!'V&#65533;y&#65533;h4&#65533;&#65533;&#65533;)&#65533;iUf&#1369;!&#65533;c&#65533;&#65533;Cu&#1049;&#65533;&#1021;&#65533;V&#65533;&#65533;&#65533;k&#65533;&#65533;&#65533;&#65533;&#65533;	t~&#65533;p&#65533;Mu&#65533;&#65533;&#65533;S&#65533;D&#65533;&#65533;&#1664;(&#65533;&#65533;W|&#65533;W}&#65533;W~&#65533;W&#65533;W&#65533;&#65533;W&#65533;X&#65533;X&#65533;-&#1538;&#65533;0{&#65533;W&#65533;&#65533;W}}&#1536;&#1539;&#65533;X&#65533;EX&#65533;&#65533;1&#65533;&#65533;2&#65533;,&#65533; &#65533;1&#65533;4&#65533;Y&#65533;Y&#65533;-Y&#65533;=Y&#65533;MY&#65533;]Y&#65533;mY&#65533;}Y&#65533;&#65533;Y&#65533;&#65533;Y&#65533;&#65533;
&#65533;:C}4&#65533;&#1165;&#65533;AC&#65533;&#65533;Y&#65533;=4y&#65533;NI&#65533;3&#65533;Z&#65533;MZ&#65533;M&#65533;N%&#65533;K&#65533;&#65533;&#65533;&#65533;&#65533;Z&#65533;&#65533;Z&#65533;5
n&#65533;L&#65533;&#65533;0@^&#65533;_7a&#65533;4&#65533;&#65533;77*>&#65533;&#48165;U&#65533;&#65533;6&#65533;&#65533;&#25341;&#65533;&#65533;&#65533;=&#65533;&#65533;V[&#65533;6&#65533;&#305;&#65533;&#65533;&#65533;&#65533;Z&#65533;&#65533;Z&#65533;=\&#65533;&#850;qC&#65533;#&#65533;Y&#65533;&#65533;ps&#65533;&#65533;1&#65533;9FI[ -W&#65533;U&#65533;m|[&#65533;]&#65533;&#65533;&#65533;&#65533;&#65533;3&#65533;&#65533;&#65533;&#65533;&#65533;&#65533;&#65533;M&#65533;6&#65533;&#65533;&#65533;&#65533;&#65533;J\&#65533;]\&#1773;]&#65533;&#65533;&#65533;&#65533;\_3&#65533;)&#65533;&#65533;&#65533;&#65533;e&#65533;^&#65533;$&#65533;Y&#65533;&#65533;&#1580;QS&#65533;}[,&#65533;!&#65533;cy=P&#1611;&#65533;&#65533;[&#1539;HA&#65533;&#65533;d&#65533;F{N&#65533;&#65533;]&#65533;&#65533;&#65533;&#65533;55&#65533;&#65533;&#1979;K&#1917;&#65533;&#65533;&#1349;&#65533;&#65533;&#65533;&#65533;O&#65533;->&#65533;0&#65533;Z^&#65533;e@&#65533;^&#65533;&#65533;T&#65533;&#65533;&#65533;]&#65533;l&#65533;&#624;&#65533;&#65533;5&#65533;-&#65533;&#65533;j]&#65533;%C&#65533;h&#65533;1&#65533;&#65533;%&#65533;p`	~&#65533;
&#65533;&&#65533;&#65533;&#65533;
&4&#65533;&#1068;@&#65533;&#65533;w&#65533;LJ	 D>&#65533;na~a&#65533;a&#65533;a&#65533;a&#65533;EDD&#65533;&#228;&#65533;&#65533;Rd&#65533; &#65533;&#65533;&#65533;.D&#65533;&#65533;"&&#65533;Y`&#65533;&#65533;a&#65533;&#65533;&#65533;&#65533;&#65533;&#65533;)&#65533;b*&#65533;&#65533;%&#65533;D[,&#65533;{&#65533;&#65533;&#65533; &#65533;\&#65533;u&#65533;`&#65533;&#65533;&#65533;&&#65533;6&#791;^&#65533;/KE&#65533;2&#1432;e,&#65533;&#65533;J&#65533;\$#&#65533;5&#835;&#65533;&#65533;86ck.&#65533;&#65533;%&#706;G&#65533;&#65533;c&#65533;&#65533;&#1377;c&#65533;?s2&#65533;Nr&#65533;u&#65533;T&#65533;Z&#65533;>&#65533;&#1271;t&#65533;I&#65533;&#65533;&#65533;&#65533;
c&#65533;PT_&#65533;cL&#2001;&#621;8/8r&#65533;]&#41622;e3&#65533;]&#65533;&#65533;&#65533;i.P&#65533;QW&#65533; &#65533;I&#65533;L)&#65533;&#65533;FV&#65533;&#65533;[&#65533;&#65533;&#974;\&#1033;&#65533;=&#65533;p&#65533;`Ob&#65533;&#1194;&#65533;&#65533;e`]&#65533;&#1316;&#65533;&#65533;&#65533;&#65533;&#65533;&#65533;JW2&#65533;f&#65533;&#65533;I &#65533;&&#65533;&#1599;&#65533;&#65533;iW&#65533;&#65533;q<6*1Qs>&#65533;	F&#65533;&#65533;&#65533;<U&#65533;&#65533;w&#408;z&#65533;&#65533;&#65533;=&#65533;Y,[&#65533;&#65533;I&#1109;&#65533;&#65533;^&#65533;&#65533;cj&#65533;&#65533;&#1827;N&#65533;&#65533;&#65533;+&#65533;&#65533;&#65533;D&#65533;&#65533;TN"=&#65533;&#905;n&#65533;&#65533;&#65533;l.M&#65533;&#65533;&#461;&#920;ij&#65533;F&#65533;&#65533;]"&#1165;>c5&#65533;&#65533;&#1962;mn&#17534;&#65533;<;\&#65533;&#65533;&#65533;r&#65533;&#65533;&#65533;&#30342;&#65533;&#65533;U&#65533;k'&#65533;Y-&#65533;&#65533;&#65533;&&#65533;ii"&#65533;&#65533;M$&#65533;-&#65533;&#65533;i&#65533;VA&#65533;&#65533;G&#65533;R&#65533;R&#41601;&#65533;b&#65533;h&#65533;&#65533;}Lh&#65533;&#65533;&#65533;&#65533;T&#65533;u&#65533;}&#65533;U;&#65533;&#65533;&#65533;&#65533;:r&#65533;&#27750;&#65533;&#65533;<&#65533;Ia&#65533;|<+&#65533;&#65533;[&#48873;hfC!&#65533;&#65533;&#65533;&#65533;&#65533;l+c&#65533;&#65533;&#65533;VV&#65533;&#65533;k&#65533;&#65533;&#65533;&#65533;&#65533;&#65533;&#65533;&#462;&#65533;&#65533;&#65533;&#648;g&#1329;&#1794;NQV&#65533;(&#65533;<&#65533;6&#65533;&#65533;}&#65533;&#65533;h&#65533;&#65533;J&#65533;nJ&#65533;&#65533;&#320;&#65533;l&#65533;|&#65533;gO?}&#65533;&#718;&#65533;}&#65533;jY&#65533;Y&#65533;Pf&#65533;&#65533;V'D(#&#65533;&#597;_&#65533;T&#65533;&#65533;&#65533;C&#65533;&#65533;l&#65533;&#65533;U&#1638;N&#65533;y&#65533;P&#575;$&#65533;r~&#65533;-&#65533;)8&#65533;&#65533;Ir&#65533;&#65533;&#65533;S&#65533;&#65533;&#65533;&#65533;F&#766;&#65533;&#65533;.&#65533;#*&#1494;&#65533;&#65533;&#798;&#65533;&#65533;iH=I&#65533;6&#65533;l&#65533;d&#65533;&#65533;f&#65533;&#65533;d&#982;&#437;hp5w&#65533;mT&#65533;.kl^gn}&#65533;&#65533;&#65533;&#65533;n&#65533;&#65533;&#65533;&5&#65533;Bp&#65533;&#65533;k&#65533;8&#65533;&#65533;^&#65533;&#65533; &#65533;~&#65533;&#65533;&#814;&#65533;T$&#65533;&#65533;&#65533;>l&#65533;0&#65533;&#1706;&#65533;-&#65533;
&#65533;>&#20904;&#65533;&#933;@&#65533;Q&#65533;eFg.&#65533;f6&#65533;&#65533;y&#65533;3r"/r#?r$OrYX&#65533;&#65533;*&#65533;i&#65533;i&#65533;&#65533;Y*&#65533;r+&#65533;r,&#65533;r-Y&#65533;s&#65533;O&#65533;=&#65533;H,'&#65533;.s3?C&#65533;&#65533;&#65533;3&#65533;&#65533;7&#65533;3&#65533;=s8&#65533;sD:Db&#65533;h_<&#65533;<&#2004;&#65533;P&#65533;8&#65533;&#65533;=&#65533;6&#65533;MT&#65533;&#65533;j&#65533;"?&#65533;&#65533;&#65533;[E?&#65533;&#65533;m&#65533;&#1303;&#65533;l&#65533;6M=&#65533;&#65533;@&#65533;]%y&#65533;F&#65533;&#65533;&#65533;s_&#1632;)%&#65533;^&#65533;&#65533;&#65533;&#65533;t&#65533;M?T&#65533;;&#65533;9/&#65533;hd"&#65533;&#65533;&#65533;6&#65533;t[&#65533;t,&#65533;&#65533;Uos&#65533;&#65533;P&#65533;&#65533;&#65533;&&#65533;Af&#65533;|&#65533;uc?v&#65533;&#65533;&#65533;7&#65533;tn&#65533;o&#65533;&#1878;&#65533;@&#65533;&#65533;&#65533;h&#65533;vj&#65533;&#65533;o&#65533;&#65533;l&#65533;&#65533;&#65533;&#65533;&#65533;D_&#65533;&#65533;&#65533;cm&#65533;&#65533;qw&#65533;-t&#65533;&#65533;&#65533;&#65533;9&#65533;3&#65533;&#65533;m&#65533;~JK&#65533;|vi&#65533;&#65533;&#65533;&#65533; \L&#65533;|j&#65533; Q&#65533;&#65533; &#65533;&#65533;n&#65533;&#65533;&#65533;&#65533;v&#65533;&#65533;&#65533;&#65533;W&#65533;&#65533;&#65533;le&#65533;&#65533;8zg&#2010;L&#65533;yf&#65533;&#65533;&#65533;&#65533;&#65533;`&#65533;&#65533;1&#45566;&#65533;Hcw&#65533;]v&#65533;&#65533;&#65533;w^m&#65533;<k&#65533;"&#65533;&#65533;&#65533;{&#65533;&#65533;V&#65533;Q&#65533;&#65533;&#65533;~l&#65533;4uN~&#65533;&#65533;&#65533;j&#65533;\&#65533;r&#65533;g&#65533;n&#65533;&#65533;&#65533;
&#65533;hJ&#65533;
3&#158;&#65533;q&#65533;&#65533;&#65533;&#65533;Zc&#65533;=i&#65533;&#65533;&#65533;`&#65533;&#65533;l&#65533;&#65533;^&#65533;&#65533;,o|&#65533;V&#65533;ZS&#65533;&#65533;&#65533;&#65533;mt&#65533;
&#65533;i&#65533;0&#65533;z&#65533;y&#65533;&#65533;&#65533;o'ays&#65533;&#65450;&#65533;9&#65533;&#65533;&#65533;k&#65533;d&#65533;O&#65533;+M{Wn&#65533;X&#65533;q"&#65533;r&#65533;&#65533;&#65533;x&#1448;&#65533;z&#65533;2&#65533;b&#65533;&#65533;&#65533;&n&#65533;&#65533;k&#65533;&#65533;&#65533;6I&#65533;&#65533;&#65533;v&#65533;&#65533;&#65533;&#65533;e&#65533;fm&#65533;V&#65533;:O&#65533;&#65533;&#65533;v%B&#65533;I}L&#65533;q&#65533;9k&#65533;&#65533;&#65533;e&#65533;&#65533;g&#65533;&#65533;Se8&#65533;&#65533;
&#65533;}L&#936;&#65533;&#65533;y|&#65533;_%&#65533;&#65533;
&#65533;&#65533;&#65533;o&#65533;&#63265;&#65533;u&#65533;&#65533;&#65533;&#65533;Vgj3&#65533;zUE&#65533;n&#65533;r &#65533;`&#65533;;&#65533;&#65533;&#65533;o&#65533;&#65533;&#65533;~Y'&#65533;
&#65533;&#65533;F&#65533;&#65533;?&#65533;V&#65533;<&#65533;mu&#65533;{&#65533;&#65533;&#65533;&#65533;"F+Mo&#65533;FLET&#65533;&#65533;'&#65533;&#65533;&#1499;&#65533;&#65533;*&#65533;h&#65533;&#65533;f&#65533;B&#65533;&#65533;F&#65533;&#43658;7&#65533;f&#65533;g&#65533;&#65533;&#65533;&#65533;&#65533;{o&#65533;&#65533;'}Y/,&#65533;&#65533;&#65533;&#65533;F&#65533;&#65533;c,&#65533;H&#65533;&#65533;m&#65533;, &#65533;&#65533;K&#65533;t&#65533;B&#65533;&#266;&#65533;&#65533;&#65533;P&#65533;?&#65533;&#65533;*&#65533;u&#65533;D &#65533;S&#333;ALe&#65533;s&#65533;@R&#65533;u",&#65533;&#65533;&#65533;0`&#65533;&#65533;&#65533;&#65533;&R&#65533;&#65533;&#65533;&#262;&#65533;%&#65533;&#65533;&#6694;&#65533;9r&#65533;&#65533;  &#65533;H&#65533;b8r\y"&#65533;-&#1196;i&#65533;&&#924;:w&#65533;&#65533;&#65533;&#65533;'&#1056;B&#65533;xQ&#65533;&#1188;Jc0&#65533;`a(N&6`&#65533;)&#65533;c&#726;"K&#65533;&#65533;&#65533;&#65533;U&#65533;S3&#65533;&#65533;&#65533;,&#1716;j&#1522;m&#65533;&#139;J&#65533;&#65533;&#65533;&#1762;&#65533;	&#65533;@&#1588;&#65533;Q#&#65533;`9&#65533;&#65533;&#65533;,&#65533;&#65533;&#65533;s&#65533;&#65533;&#530;'S&#65533;B&#65533;&#65533;&#65533;s&#65533;&#65533;E&#65533;9)S&#65533;&#65533;+&#65533;&#65533;d#&#1583;!N&#65533;k&#497;1&#65533;V&#65533;m&#65533;6&#65533;Ne&#65533;m&#65533;sR&#3987;&#65533;&#65533; &#65533;vE&#65533;K\&#65533;&#65533;&#65533;&#65533;&#65533;&#65533;Y~	dC&#65533;&#65533;&#1719;sWk!&#65533;&#65533;v&#65533;&#65533;\C&#65533;^&#65533;&#65533;a&#65533;&#65533;u&#65533;I<&#65533;&#65533;csBG&#65533;&#65533;&#65533;&#65533;&#65533;&#65533;&#65533;&#65533;&#65533;	&#65533;y6 yt)U\z&#65533;E&#65533;Ul&#65533;&#65533;l&#65533;4&#65533;`&#65533;&#65533;&#65533;F&#65533;&#65533;&#65533;!&#65533;&#65533;)&#65533;&#65533;f&#65533;(`07&#65533;_1=G&#65533;&#65533;j&#65533;&#65533;&#65533;&#65533;xcdNi6&#65533;p&#65533;&#65533;&#65533;#&#65533;-&#65533; &#65533;&#65533;-XsV&#65533;&#65533;&#65533;t&#65533;`.9&#65533;&#65533;hUZy%&#65533;Yj&#65533;%&#65533;]z&#65533;%&#65533;a&#65533;9&#65533;U&#65533;dg=&#65533;9"^&#65533;&#65533;&#65533;*&#65533;Ut&#65533;&#65533;&#1164;0&#340;&#65533;}&#65533;&#65533;'&#65533;&#65533;
:(&#65533;&#65533;z(&#65533;&#65533;*&#65533;&#65533;&#65533;$J&#65533;#&#65533;&#65533;&#65533;#V:`#@&#65533;g&#65533;&#65533;&#65533;QJ&#65533;%VuX5&#65533;&#65533;K
&#65533;pF&#65533;&#65533;&#65533;&#65533;&#65533;&#65533;&#65533;*&#47857;&#65533;:&#47989;&#65533;j+&#65533;&#65533;&#65533;&#65533;+&#65533;&#65533;
&#65533;&#48189;&#65533;K,&#65533;&#65533;&#65533;&#65533;'Le,
/&#65533;&#65533;	&#65533;^Z&#1935;&#65533;C
%L'&#65533;&#65533;&#65533;t&#65533;&#65533;&#65533;X&#65533;&#65533;.&#65533;&#65533;&#65533;&#65533;.&#65533;&#65533;&#65533;;/&#65533;zZ`/&#65533;0&#1899;o&#65533;n&#65533;k&#1855;&#65533;&#65533;+&#65533;F0&#65533;&#65533;&&#65533;&#65533;)&#65533;B&#65533;znT*X"5&#1621;H,&#65533;z*&#65533;&#65533;2&#65533;&#65533;&#65533;&#65533;1&#65533;&#65533;2&#65533;&#65533;l&#65533;&#65533;(&#65533;&#65533;/&#65533;&#65533;&#65533;&#65533;&#65533;&#65533;p&#65533;&#65533;&#65533;K&#65533;&#65533;&&#517;&#65533;&#65533;&#65533;1em&#65533;&#65533;&#65533;PB&#65533;&#65533;&#418;&#65533;&#65533;&#65533;a&#65533;b&#65533;}t&#65533;UI&#65533;1&#65533;S&#65533;u&#65533;VW&#65533;5&#65533;&#65533;z&#65533;5&#65533;Wk=6&#65533;&#65533;&#65533;}&#65533;&#65533;&#65533;&#65533;&#65533;	*X&#65533;]:&#65533;h&#65533;o9&#65533; &#65533;&#65533;&#889;GIN&&#65533;&#1356;j&#65533;&#65533;.&#900;&#65533;kx&#645;&#65533;L&#65533;&#65533;.&#65533;&#65533;x&#65533;X&#65533;&#65533;[&#65533;&#65533;V^9&#65533;K&#65533;&#65533;&#1303;o&#65533;y&#1499;&#65533;d&#65533;@&#65533;X&#65533;y$f&#65533;c&#1934;&#65533;d&#65533;&#65533;&#65533;&#65533;&#65533;&#65533;J:&#65533;a&#30347;]&#65533;&#65533;&#65533;&#65533;5&#65533;!&#65533;.<&#65533;&#227;<&#65533;&#65533;&#419;&#65533;&#65533;&#65533;{&#65533;s&#1245;&#65533;&#65533;vq&#65533;&#65533;&#65533;&#65533;&#65533;a.aK;Y&#65533;&#65533;l&#65533;&#65533;|&#65533;j]&#65533;&#5187;&#65533;;&#65533;&#65533;/&#65533;&#1657;O-?&#1433;&#65533;&#65533;y&#65533; &#65533;&#65533;&#65533;&#65533;e;&#65533;C&#65533;T&#65533;P, &#65533;	&#65533;&#65533;&#65533;&#65533;[&#65533;&#1729;s&#65533;C.&#65533;D0&#65533;)&#65533;u<G6&#65533;O&#65533;[&#65533;B&#385;&#65533;&#65533;&#65533;&#65533;&#65533;&#65533;&#65533;Bw&#65533;&#65533;](&#65533;&#65533;&#65533;&#26768;&#65533;@9&#65533;&#1728;3&#65533;&#65533;v&#65533;&#65533;&#65533;&#65533;&#65533;&#65533;`e&#65533;F<"&#65533;&#65533;&#65533;%&#65533;&#65533;%P`&#65533;H&#65533;&#65533;p&#65533;.&#65533;Z&#65533;&#65533;B&#65533;&#65533;&#65533;&#65533;E&#65533;&#970;&#65533;&#65533;;&#65533;&#2572;f&#65533;&#65533;@&#65533;&#65533;6&#65533;&#65533;z,&#65533;oj&#65533;&#65533;&#65533;5Ib&#65533;c&#65533;
&#65533;o_&#65533;9# &#65533;Hz&#65533;&#65533;xx&#65533;*q@9b&#65533;G&#65533;3&#65533;&#65533;&#65533;&#65533;&#65533;&#65533;	
j$&#65533;Mr_Ga&#65533;&#65533;x&#65533;&#65533;&#65533;`*Y`&#65533;F&#65533;P&#65533;D&#65533;Ct&#65533;%N&#65533;&#1164;,&#1536;&#65533;`)8&#400;n-H&#65533;&#65533;&#65533;d&#65533;&#65533;&#65533;+&#65533;"U&#65533;&#65533;S&#65533;e&#65533;&#65533;)@&#65533;&#65533;$@i(&#65533;&#65533;)&#65533;)&#65533;&#1472;%&#65533;&#65533;&#65533;&#65533;&#65533;b&#65533;&#786;&#65533;&#65533;&#65533;3O&#65533;I&#65533;	&#65533;&#65533;"&#65533;)!Sn`&#65533;&#65533;&#65533;$&#65533;&#65533;=jp&#65533;9&#671;}&#65533;&#65533;@RR&#65533;&#65533;&#65533;&#65533;&#65533;V&#65533;&#65533;^&#65533;&#65533;7&#65533;&#65533;&#65533;j1&#65533;&#1296;@3J&#65533;&#65533;`G&#65533;&#65533;%&#65533;&#65533;&#65533;&#65533;xN&#65533;:Z&#65533;&#65533;IAdZ0N&@&#65533;Fc&#65533;!&#65533;&#51997;&#65533;\&#65533;(&#65533;&#65533;&#65533;&#65533;=&#65533;&#65533;St&#65533;)#&#65533;&#65533;1C2=*e&#65533;I&#65533;&#65533;&#65533;&#395955;&#65533;5!3G9Er&#65533;EI&#65533;T&#65533;*&#65533;&#65533;^&#65533;Y&#65533;Z&#65533;P&#65533;)3&#65533;A0&#65533;"&#65533;F%&#65533;[&#65533;8&#65533;&#1135;&#65533;&#65533;',&#65533;W	&#65533;&#65533;&#65533;U*;4e,2&#483;&#65533;&#65533;^&#65533;&#65533;&#65533;&#65533;&#65533;&#1333;&#65533;iI'
f&#65533;&#65533;&#65533;I&#65533;g8)&#65533;F&#65533;&#65533;-&#65533;&#65533;Bz&#65533;&#65533;8c&#606;&#65533;:&#65533;&#65533;7qfLv@&#65533; T<A &#65533;&#65533;N4&#65533;	v&#65533;t&#65533;J%&#65533;&#65533; &#65533;&#65533;&#65533;-OP&#65533;&#316;&#24629;p&#65533;&#65533;&#65533;&#65533;hhA&#65533;&#65533;DSr&#65533;&#65533;F&#65533;B +'p&#65533;&#65533;&#65533;\;%&#65533;A
H&#65533;&#65533; &#65533;&#65533;&#65533;rK&#65533;E&#65533;&#65533;d&#65533;>&#65533;c>)&#65533;&#65533;&#65533;&#65533;a&#1725;&#65533;iQ&#65533;&#65533;r
&#65533;%&#34231;&#65533;&#65533;&#65533;&#65533;f&#65533;,	&#65533;&#65533;&#1207;&#65533;&#65533;&#65533;&#65533;k&#65533; N&#65533;	K&#65533;&#65533;&#65533;&#65533;&#65533;3&#65533;&#65533;k&#65533;&#65533;&#65533;&#65533;&#65533;C&#65533;&#65533;&#65533;&#65533;$>&#65533;)	6&#65533;z&#65533;[N&#270;&#65533;&#65533;&#65533;v&#65533;\B&#65533;P&#65533;&#65533;&#65533;p&#65533;!o&#65533;&#1167;Z%
&#65533;K)&#65533;&#65533;M&#65533;d3y&#65533;Nnr&#65533;&#65533;&#65533;&#65533;&#65533;&#65533;Ypb&#65533;0&#65533;&#65533;&#65533;9&#65533;&#65533;&#65533;I\&#65533;G&#65533;`Wd:3&#65533;&#1260;&#65533;5&#65533;&#65533;&#65533;U*[&#65533;d&#65533;%,bgc&#65533;/V&#65533;IT&#65533;@rv3&#65533;&#65533;-&#65533;A&#1689;&#65533;L!&#65533;&#65533;&#65533;&#65533;&#65533;Y'H&#65533;&#65533;l&#65533;&#65533;&#65533;pX&#65533;&#1438;&#65533;&#65533;{qz&#1246;&#65533;4&#65533;?-&#65533;P&#65533;z&#1318;.5&#65533;O&#65533;&#65533;T&#65533;z&#1390;&#65533;&#65533;&#65533;&#818;X&#65533;&#65533;&#65533;&#65533;&#65533;&#380;r&#65533;;&#65533;#-&#65533;&#65533;]k&#65533;&#65533;&#65533;&#65533;>6&#65533;&#65533;m&#65533;d3{&#65533;&#65533;V6&#65533;&#65533;&#65533;gK&#65533;&#65533;&#65533;^6&#65533;&#65533;&#65533;/ &#65533;&#65533;v6>,&#65533;&#65533;&#65533;&#65533;&#65533;&#65533;[&#65533;d"&#65533;&#1261;&#65533;u&#65533;;&#65533;&#65533;&E{&#858;&#65533;&#65533;&#65533;&#65533;&#65533;&#65533;k&#65533;&#1709;&#65533;}&#65533;&#65533;H<l&#65533;E&#65533;&#65533;&#65533;&#627;&#65533;&#1763;&#65533;&#65533;&#65533;#xa&#65533;8&#65533;#.&#65533;S&#65533;&#65533;&#65533;8&#65533;3&#65533;&#65533;s&#65533;&#65533;&#65533;x&#65533;&#65533;E&#65533;Rr0&#65533;R&#65533;R&#65533;&#613628;&#65533;.9&#65533;c.&#65533;&#1276;&#65533;6&#65533;9&#65533;s&#65533;&#65533;&#65533;&#65533;&#65533;&#65533;&#65533;&#65533;*W\9&#65533;=&#65533;&#65533;<?:&#1171;&#65533;&#65533;&#65533;3&#65533;&#65533;L&#65533;&#65533;n&#65533;&#65533;($ep:&#1459;&#65533;&#65533;&#65533;s&#65533;&#65533;t&#65533;&#65533;&#65533;&#65533;R&#65533;&#65533;]?;&#65533;&#1262;v&#65533;&#65533;!&#65533;6&#65533;jH&#65533;Vu3&#1085;&#65533;v&#65533;;&#65533;&#65533;&#65533;&#65533;&#65533;&#65533;~&#65533;;&#65533;x3&#65533;&#65533;&#65533;?|&#65533;&#65533;x&#65533;'&#65533;&#65533;g<"/&#65533;&#65533;S&#65533;&#65533;<&#65533;/?2l&#65533;&#65533;&#65533;<&#65533;or&#65533;&#65533;R&#65533;&#65533;&#65533;&#65533;&#65533;&#65533;&#65533;&#65533;&#1395;&#65533;&#65533;&#65533;=&#65533;c&#65533;&#65533;&#65533;&#1246;&#65533;W&#65533;&#65533;&#65533;{&#65533;7>&#65533;{&#65533;&#65533;&#65533;E&#65533;&#65533;?>&#65533;&#65533;&#65533;3?&#65533;dV`&#65533;&#65533;0S&#65533;&#65533;&#895;>&#65533;&#65533;&#65533;&#65533;&#65533;_&#65533;0Z&#65533;&#65533;a&#65533;&#65533;&#65533;&#65533;p&#65533;&#65533;f/&#65533;&#65533;&#65533;P&#65533;&#1315;&#65533;&#65533;&#65533;W&#65533;G&#65533;R&#65533;T&#65533;w?&#65533;&#448;&#65533;&#65533; &#65533;&#65533;&#65533;&#65533; &#65533;&#65533;&#65533;&#769;&#65533;&#65533;H&#65533;,&#65533;2&#65533;&#65533;&#65533;&#65533;u&#65533;&#65533;&#65533;}t&#65533;D&#65533;&#1873;&#65533;&#65533; &#65533;A&#65533;i`&#1929;&#65533;l&#65533;&#65533;l&#65533;&#65533;&#65533;&#65533;&#65533;x&#65533;$&#65533;&#641;p&#65533;&#65533;|&#1348;&#65533;K&#65533;^&#65533;( &#65533;&#65533;&#1823;&#65533;&#65533;&#65533;&#65533;&#65533;&#65533; &#65533;&#65533;&#65533;&#65533; &#65533;D&#65533;` &#942;&#65533;&#65533;&#65533;r&#65533;X&#65533;|&#65533;&#65533;&#65533;`&#65533;&#65533;4A&#65533;u&#65533;&#65533;&#65533;a&#65533;&#65533;H&#65533;&#1873;X&#65533;&#65533;&#65533;&#65533;&#65533;E&#65533;&#65533;h}Df&#65533;&#65533;&#65533;p&#65533;&#65533;a&#65533;!&#65533;&#65533;&#65533;&#65533;&#65533;p&#65533;("&#65533;E!&#65533;&#65533;a&#65533;!&#65533;&#65533;I%U]G&#65533;&#65533;&#65533;&#65533;	A%&#65533;&#65533;^&#65533;&#65533;_&#65533;y&#65533;H&#65533;&#65533;&#65533;T"T&#65533;&#65533;e&#65533;&#65533;&#65533;_%&#65533;&#65533;	&#65533;&#1073;D ._(&#65533;&#65533;\A&#65533;&#65533;/&#65533;&#65533;&#65533;a%n&#65533;&#65533;"%n&#65533;,&#929;-n&#2012;X&#65533;&#65533;5&#65533;&#65533;&#65533;&#65533;m&#65533;&#65533;&#65533;$a&#65533;b&#65533;	L#&#65533;&#65533;&#65533;&#65533;",&#65533;"-&#1437;9b&#65533;&#65533;&#65533;F&#65533;LW&#65533;&#65533;1*_0>&#65533;X&#65533;|A&#65533;%&#65533;$"&#65533;&#65533;&#65533;&#65533;&#1827;&#65533;=&#65533;F&#65533;&#65533;#&#65533;&#65533;O&#65533;&#65533;&#65533;&#65533;ic&#65533;M&#65533;&#65533;&#1117;,&#65533;&#513;8&#65533;&#65533;&#65533;&#65533;&#65533;&#65533;&#65533;&#65533;&#65533;&#65533;&#65533;&#65533;+z&#65533;&#65533;&#65533;&#65533;&#65533;&#65533;b;&#1181;C&#65533;&#65533;&#65533;D&#65533;&#276;^J&#65533;&#2040;!$0&#65533;!Av&#65533;&#65533;&#65533;&#65533;&#65533;l
l&#65533;AM&#65533;&#65533;\&#65533;S>&#65533;, P&#65533;R2_&#65533;%MH&#65533;&#65533;&#65533;|&#65533;:d&#65533;%&#15172;OJ&#65533;&#65533;&#65533;&#65533;&#65533;<&#65533;J&#65533;&#65533;%&#65533;%X&#421;J&#65533;GL&#65533;I&#65533;&#65533;&#65533;&#613;^&#65533;%Y&#65533;&#1144;&#65533;&#65533;&#65533;&#65533;/&#65533;%a&#65533;&#65533;E&#65533;{V&#65533;&#65533;&#65533;G&#65533;c>&#65533; F]]&#1187;d&#65533;d^&f&#65533;&#1814;D"F&#65533;d#Wf&#65533;h&#65533;&#65533;&#65533;e/&#65533;(M&#65533;-\&#65533;&#65533;k&#65533;&#65533;Ub&#1793;I&#65533;&#65533;Z&#1678;&#65533;&#65533;&#65533;&#65533;&#65533;n o&#65533;&#65533;ngo&#65533;p&#65533;&#65533;q
'q&&#65533;q'r.&#65533;r6't2&#65533;t>&#65533;t:gn&#65533;'&#65533;m&#65533;&#296;l&#65533;&#65533;&#65533;&#65533;x&#65533;&#65533;x&#65533;&#65533;&#65533;&#65533;y&#65533;gx&#65533;&#65533;y&#65533;&#65533;{&#65533;'|&#65533;&#65533;&#65533;&#65533;&#65533;|&#65533;&#65533;x&#65533;'z&#65533;'~&#65533;&#65533;~&#65533;g&#65533;gy&#65533;}&#65533;&#65533;&#65533;g&#65533;&#65533;~&#65533;'&#65533;h&#65533;&#65533;'&#65533;&#65533;g&#65533;&#65533;&#423;&#65533;.&#32910;A5&#65533;S&#65533;&#65533;I&#65533;gb&#65533;_&#65533;h&#65533;(&#65533;&#65533;&#65533;G&#65533;&#65533;&#65533;&#65533;&#33366;(Zv&#65533;`UX&#65533;&#65533;B&#65533;&#65533;&#65533;d&#65533;&#65533;&#65533;&#65533;&#65533;&#65533;h&#65533;&#65533;&#65533;&#65533;&#65533;(&#65533;&#65533;&#65533;&#65533;
&#65533;&#65533;&#65533;h&#65533;&#594942;(&#65533;VWJ&#65533;@&#65533;H&#65533;^eN&#65533;&#65533;h&#65533;V&#65533;j&#65533;&#65533;_&#65533;&#65533;sx&#65533;&#65533;\Mi&#65533;ne&#65533;YP&#65533;~)&#65533;&#42584;&#65533;&#65533;&#65533;&#65533;`Zi&#65533;F&#1878;&#65533;&#65533;&#65533;N&#65533;>&#65533;&#65533;&#65533;&#65533;&#65533;&#65533;i&#65533;&#65533;2&#65533;&#65533;&#65533;&#65533;&#65533;h&#65533;n%*&#65533;&#65533;&#65533;&#65533;Q&#65533;	&#65533;&#65533;**&#65533;x"&#65533;&#65533;&#65533;&#65533;^!&#65533;6*&#65533;j&#65533;&#65533;&#65533;&#65533;&#34910;\&#65533;&#65533;&#65533;&#65533;&#65533;h&#65533; &#147;z&#65533;wni&#65533;1)O&#65533;^KD&#65533;&#65533;&#65533;JdEU	&#65533;v&#65533;<&#65533;&#27526;E&#65533;&&#65533;&#65533;&#39806;j&#65533;&#65533;&#65533;&#65533;&#65533;*&#65533;&#151;&#65533;&&#1565;&#65533;&#65533;&#65533;&#65533;&#27311;&#65533;&#65533;J&#65533;mX&#65533;z']&#65533;	&#65533;&#694;>j&#65533;6&#65533;&#1400;&#65533;&#65533;&#65533;L&#65533;)&#65533;&#65533;j&#65533;2&&#65533;bj&#65533;&#65533;k&#65533;*&#65533;"jEz&#1549;&#65533;&#65533;(&#65533;<i&#65533;&#65533;&#65533;iVc&#65533;&#65533;d&#65533;&#65533;&#65533;1+&#65533;&#65533;&#65533;&#65533;)&#65533;&#65533;i&#65533;&#65533;(&#65533;&#65533;&#65533;&#65533;#&#65533;:&#65533;&#65533;ZZ&#65533;jj&#65533;}+b&#65533;\&#65533;`i&#65533;&#65533;*&#65533;&#65533;&#65533;+ t&#65533;&#65533;&#65533;&#65533;&#65533;&#702;+\&#65533;&#65533;&#65533;j&#65533;&#65533;&#65533;&#65533;&#65533;&#65533;&#878;&&#65533;&#65533;&#684;&#65533;&#65533;*&#65533;&#65533;&#51682;&#65533;&#346;&#65533;'&#65533;%h&#65533;&#65533;&#65533;&#65533;&#65533;U&#65533;&#65533;&#65533;&#65533;f&#65533;Q&#65533;
,&#264;[&#65533;r&#65533;R-&#65533;&#65533;&#65533;&#65533;&#65533;&#1305;&#65533;(D&#65533;&#65533;&#42616;hm&#65533;V&#65533;&#65533;&#65533;&#65533;!&#65533;&#65533;&#65533;&#65533;&#65533;&#65533;kk&#65533;&#65533;l&#65533;&#65533;&#65533;&#65533;&#65533;k&#65533;&#65533;&#47662;&#65533;V&#65533;k&#558;&#65533;&#65533;"-&#65533;&#65533;j&#65533;V&#65533;&#65533;&#65533;+[F]&#65533;.n6&#65533;&#65533;&#65533;*I/&#65533;&#65533;&#65533;&#65533;l&#65533;i&#65533;&#65533;&#65533;-&#65533;&#65533;A&#65533;&#65533;+ &#65533;&#65533;6&#65533;W&#65533;&#65533;&#65533;R)&#65533;f&#65533;&#65533;&#65533;&#65533;Z&#65533;&#65533;&#65533;&#65533;
l&#65533;_&#65533;b&#65533;&#65533;.&#65533;J&#65533;&#65533;&#65533;6,&#43693;&#65533;&#65533;n&#65533;*,&#65533;^$)&#1218;. &#65533;&#65533;&#65533;m&#65533;k&#65533;&#65533;&#65533;m&#65533;N&#65533;&#65533;6&#57988;*&#65533;~&#65533;&#65533;jU&#65533;>&#65533;&#1066;R&#65533;&#65533;&#65533;&#65533;"&#65533;]&#65533;&#65533;&#65533;&#65533;&#1030;/&#65533;&#65533;l&#65533;i&#65533;z/&#65533;Jf&#65533;&#65533;&#65533;&#65533;  &#65533;I&#65533;l&#65533;&#65533;&#65533;&#65533;Fo&#65533;J&#65533;&#65533;*&#65533;&#65533;zY&#1490;-&#65533;&#65533;&#65533;&&#65533;&#1162;l&#65533;.&#65533;&#65533;&#65533;&#1737;K&#65533;&#65533;/&#65533;n&#65533;&#65533;n"&#65533;&#65533;/&#65533;^&#65533;j&#65533;&#65533;/&#65533;j!&#65533;&#65533;*&#65533;&#65533;(&#65533;&#65533;/&#65533;.I&#65533;&#65533;&#65533;*Q&#61106;&#65533;&#65533;&#65533;&#65533;&#65533;l&#65533;&#65533;,&#65533;&#65533;+&#65533;&#65533;&#65533;Bn
&#65533;,&#65533;&#65533;&#52690;&#65533;&#65533;&#65533;D&#65533;-&#65533;&#65533;&#65533;&#65533;
&#65533;&#65533;p&#65533;&#65533;&#65533;&#65533;n&#65533;&#65533;&#65533;&#65533;&#65533;,&#65533;v&#65533;Z6^&#65533;#p.&#65533;m&#65533;p/Vmh&#65533;m&#65533;&&#65533;>&#65533;p0&#65533; &#65533;B&#65533;&#65533;&#65533;&#65533;&#65533;Gk/&#65533;p&#746;&#65533;&#65533;1&#65533;&#65533;&#65533;1&#65533;&#65533;&#65533;&#65533;&#65533;q2 &#65533;&#65533;&#65533;&#65533;Rj&#65533;n&#65533;
#&#1825;&#1448;&#65533;&#65533;s&#65533;&#65533;&#30641;Pn&#65533;fq&#65533;b&#65533;-&#65533;h*&#65533;&#65533;&#65533;&#65533;m &#65533;&#65533;&#65533;&#65533; &#65533;&#65533;&#65533;r*&#65533;&#65533;*&#65533;2*&#65533;+&#65533;r &#65533;r+&#65533;&#65533;!&#65533;&#65533;&#65533;Uq&#65533;&#65533;&#65533;(&#462;&#65533;&#65533;&#65533;>I&#65533;%s(&#65533;&#65533;&#65533;&#65533;&2&#65533;&#65533;2&#65533;dv/&#65533;^&#65533;&#65533;,S3,&#65533;&#65533;5&#65533;r6O&#65533;,g&#65533;6cs {&#65533;&#65533;&#65533;8&#65533;&#65533;l&#65533;6*&#65533;Fr&#65533;&#65533;&#65533;0h&#65533;&#65533;'MJ&#65533;q1&#65533;q&#65533;$cc&#354;&#65533;&#65533;&#65533;&#65533;*>Iq7&#65533;5[&#65533;!#47&#65533;q:&#65533;q?&#65533;1B&#65533;2K4C&#65533;CW&#65533;&#65533;&#65533;&#65533;&#1710;&#65533;&#65533;n&#65533;&#65533;&#65533;&#65533;&#65533;&#65533;=&#65533;&#65533;&#65533;&#65533;&#65533;</&#65533;j&#65533;&#65533;&#65533;&#34578;+]**!&#65533;&#65533;&#65533;&#65533;B&#65533;&#65533;,&#65533;&#65533; &#65533;&#65533;9&#65533;tO&#65533;&#65533;*&#65533;!&#65533;i&#65533;>&#65533;&#65533;&#65533;
4&#65533;:2&#65533;6&#65533;K&#65533;D&#65533;&#65533;I&#65533;&#65533;D3&#65533;b1&#1670;&#65533;=I&#65533;&#65533;&#65533;&#65533;f*[&#65533;W&#65533;tAc&#65533;C'&#65533;5[&#65533;&#65533;&#65533;E&#65533;2[&#65533;2D&#65533;&#65533;+&#65533;h&#65533;&#65533;H&#65533;&#65533;&#65533;,&#65533;&#65533;q&#65533;&#65533;1&#65533;1Ts(V&#65533;&#65533;&#65533;&#65533;q&#65533;vot1u&#65533;.&#65533;&#65533;.&#65533;+tM&#2034;X5d&#65533;47rN&#242;YC4;&#65533;R&#65533;<u&#65533;&#65533;J&#65533;"&#65533;Gp&#65533;_G&#65533;t&#65533;o&#65533;^0&#65533;&#941;&#65533;3&#65533;&#65533;,6.&#65533;D&#65533;5+K&#65533;&#705;Z&#65533;&#65533;o?&#65533;m/&#65533;B&#65533;&#65533;C&#65533;4&#65533;&#65533;-]&#65533;&#65533;&#65533;b-m&#65533;&#65533;H&#65533;&#65533;@`&#65533;6&#65533;&#65533;&#65533;&#65533;&#65533;	&#65533;&#65533;
&#65533;"g&#65533;b&#65533;p[&#65533;&#65533;&#65533;&#65533;&#65533;hx&#65533;$&#65533;V&#65533;z&#65533;_&#65533;4&#65533;&#65533;&#65533;&#65533;&#65533;N*KZy&#480;!&#65533;5u7m&#65533;&#65533;&#14994;3&#1810;-&#65533;&#65533;i wr`,F&#65533;&#65533;&#65533;&#65533;!&#1802;,&#65533;&#65533;#&#65533;&#65533;&#65533;&&#65533;&#65533;U/&#65533;:n8_&#65533;F~&#65533;w1&#65533;!tgJSu&#65533;&#65533;:&#65533;&#65533;v.m&#65533;&#65533;&#65533;&#1948;o&#65533;~&#65533;&#850;&#65533;&#454;&#65533;&#65533;+&#65533;Pu&#65533;&#65533;&#1216;&#65533;M&#65533;1!&#65533;8T&#65533;&#65533;&#65533;7&#65533;&#65533;i&#65533;&#65533;5(?0&#426;./Gp&#65533;nO&#65533;`&#65533;&#65533;&#65533;:.@&#65533;mrK9&#65533;~y&#65533;)&#65533;i&#65533;_&#65533;A&#65533;&#65533;K*&#65533;Q1b_&#65533;&#65533;z&#65533;'5&#65533;b+&#65533;Cr&#65533;&#65533;x&#65533;&#65533;&#65533;v&#65533;&#65533;&#65533;+&#65533;&#65533;&#65533;&#65533;i&#65533;&#65533;]9&#65533;S&#65533;&#65533;&#65533;AX&#65533;&#65533;~qC&#65533;&#65533;G}&#65533;m&#65533;&7&#1410;&#65533;&#65533;&#65533;.&#65533;&#65533;&#65533;?G&#65533;&#65533;n&#65533;&#65533;&#65533;/&#65533;s&#65533;FP&#65533;JiJ&#65533;~z&#65533;&#65533;&#65533;j&#65533;&#65533;&#65533;>&#65533;&#65533;&#65533;K&#2032;&#65533;&#65533;7&#65533;&#65533;M&#65533;&#65533;&#65533;&#1142;0&#65533;GZ&#65533;z*&#65533;&#65533;z	#v&#65533;&#65533;&#65533;jgp&#65533;6&#65533;&#65533;&#65533;&#65533; &#65533;+M&#65533;T&#65533;&#65533;&#65533;.&#65533;w:y&&#65533;&#65533;&#65533;Rqlr2W4WS&#65533;W&#65533;>&#65533;&#491;K&#170;7;&#65533;&#12395;&#65533;&#65533;&#65533;G&#65533;&#65533;9&#65533;5&#65533;&#65533;B/&#65533;F&#65533;a&#65533;&#65533;&#65533;jR'&#65533;&#1982;&#65533;&#65533;c/&#65533;&#1211;&#65533;&#65533;&#65533;&#65533;%|b&#65533;AL&#65533;&#65533;G<&#65533; &#153;O&#65533;x'|&#65533;'&#65533;&#65533;G&#65533;&#65533;&#65533;l/9&#65533;&#65533;.&#65533;~;&#65533;7&#65533;&#65533;&#65533;?&#65533;&#50225;&#65533;&#65533;7&#511;&#65533;&#191;<&#65533;A 0&#65533;&#65533;&#65533;|&#65533;&#65533;&#65533; !&#65533;!(&#65533;&#65533;&#65533;&#1168;&#65533;&#65533;&#65533;<&#65533;&#65533;{&#65533;o&#65533;&#65533;&#65533;;&#65533;{<&#1339;&#65533;&#65533;&#65533;&#65533;&#65533;&#65533;I&#65533;'&#65533;&#779;&#290;&#1532;&#65533;7&#65533;!&#65533;A &#65533;&#65533;A&#65533;&#65533;<&#1671;8&#65533;<  &#65533;&#65533;&#65533;&#65533;S&#65533;&#1811;8&#65533;&#65533;yD&#65533;I&#65533;&#1020;&#65533;&#65533;{&#65533;7&#65533;&#1447;&#65533;&#65533;&#65533;=&#65533;s}&#65533;&#65533;&#65533;c&#65533;t&#65533;&#65533;&#65533;|&#65533;&#65533;!&#65533;}&#923;}&#65533;O>&#65533;#&#65533;&#65533;&#65533;&#1711;=&#65533;=!&#65533;}&#65533;&#1031;A4&#65533;&#65533;&#65533;&#38910;&#65533;&#456;&#65533;&#65533;}&#65533;K&#65533;&#65533;+>&#65533;>&#65533;+&#65533;&#65533;3&#65533;&#65533;;~&#65533;C~&#65533;_&#65533;&#65533;W&#65533;&#65533;&#65533;&#65533;&#65533;&#65533;&#65533;&#65533;g>&#65533;&#65533;&#65533;W|&#375;&#65533;&#65533;&#65533;>&#65533;7&#65533;&#65533;}&#65533;&#65533;&#65533;=&#65533;/&#65533;[?&#65533;&#65533;|&#65533;&#65533;&#65533;m?&#65533;&#65533;&#65533;&#65533;&#65533;?&#65533;&#65533;&#65533;&#65533;&#65533;?&#65533;&#65533;&#65533;&#65533;&#65533;?&#65533;&#65533;B&#65533;&#65533;&#65533;?&#65533;&#511;&#65533;&#65533;?&#65533;&#1535;&#65533;&#65533;?&#65533;&#65533;&#65533;&#65533;?&#65533;&#65533;&#65533;&#65533;&#65533;&#65533;&#65533;&#65533;&#65533;&#65533;&#65533;&#65533;&#65533;&#65533;&#65533;&#65533;&#65533;&#65533;&#65533;&#65533;&#65533;&#65533;&#65533;&#65533;&#65533;&#65533;&#65533;&#65533;&#65533;&#65533;&#65533;&#65533;&#65533;&#65533;&#65533;&#65533;&#65533;&#65533;&#65533;&#65533;&#65533;{@  !&#65533;  ,] &#65533; &#65533; &#65533; H&#65533;&#65533;&#65533;&#65533;*\x&#65533;&#65533;C<!&#65533;&#65533;&#65533;&#65533;EB&#65533;&#65533;h&#65533;h(&#65533;&#65533;&#65533; ?&#65533;14RN&#65533;0&S&#65533;D&#65533;2%J&#65533;$&#65533;&#65533;&#461;	a&#65533;Xq"&#65533;&#65533;x:dH&#65533;&#65533;&#1123;H&#65533;*&#65533;PbEBA&#65533;&#65533;#&#65533;&#65533;U1U&#65533;T&#1914;&#1386;6W&#65533;r&#65533;*V&#65533;&#65533;:a&#65533;&#65533;]&#1781;,V&#65533;o&#65533;v&#65533;&#65533;*&#1708;W&#65533;z5;&#65533;f&#65533;&#65533;&#65533;&&#65533;&#65533;&#65533;&#65533;&#65533;&#65533;!V&#65533;3-&#1978;z&#626;5&#65533;&#65533;&#65533;&#65533;&#65533;a)S&#65533;&#65533;&#65533;&#65533;&#1973;h&#65533;~&#65533;&#1817;&#65533;i&#65533;m&#65533;j&#65533;&#65533;&#65533;oE&#65533;&#65533;&#65533;>L&#1123;&#65533;&#65533;f;&#65533;&=&#65533;&#65533;&#65533;&#65533;\&#65533;&#141;;<&#65533;&#65533;&#65533;&#65533;&#65533;
W&#65533;\&#65533;&#65533;&#65533;&#65533;=&#65533;&#65533;|&#65533;&#65533;&#65533;<?gkOH&#65533;6d&#65533;p&#65533;&#65533;&#65533;&#65533;&#65533;&#65533;yy&#65533;&#65533;&#747;&#230;={&#65533;&#65533;&#65533;&#463;&#65533;~>&#65533;&#65533;&#24514;m&#65533;&#65533;}&#65533;&#65533;&#65533;w_z&#65533;H ]&#65533;9&#65533;n&#65533;UeHv&#65533;&#65533;vG(IZu[&#65533;&#65533;&#65533;q&#65533;&#65533;|j&#65533;b|#&#65533;(&#65533;!&#65533;&#518;(&#65533;&#34954;0&#65533;(c&#65533;*&#65533;g&#65533;.~&#65533;&#65533; &#65533;&#65533;}n&#65533;]pr[&#65533;J&#65533;ag&#65533;&#65533;&#65533;c&#65533;:&#65533;&#65533;T&#65533;8&#65533;9&#65533;&#65533;&#65533;-&#65533;&#65533;&#65533;_II&#65533;-v&#1637;&#65533;e&#65533;X&#65533;T&#65533;#}&#65533;&#65533;fb&#65533;&#65533;GF&#65533;q&#65533;&#65533;!&#65533;4&#65533;&#65533;`&#65533;X&#65533;&#65533;&#65533;&#65533;f&#65533;`]&#65533;&#65533;VB&#65533;&#65533;&#65533;&#65533;&#65533;8&#37583;2&#1702;&#65533;&#65533;&#65533;)&#65533;&#65533;&#65533;f&#65533;%&#65533;	_&#65533;r&#65533;&#65533;W&#65533;&#65533;,q&#65533;&&#65533;&#65533;N&#65533;&#39759;&#65533;z#&#65533;YJ&#65533;k&#65533;g&#65533;&#65533;%&#65533;&#65533;&#65533;&#65533;&#65533;&#65533;9&#65533;&#65533;&#65533;&#65533;r&#65533;&#22814;J:&#65533;&#65533;&#65533;qf&#65533;&#65533;M&#65533;[ 2&#65533;l&#65533;&#65533;&#65533;&#65533;e&#65533;&#65533;&#65533;K&#65533;&#17579;&#65533;&#65533;&#65533;&#65533;+&#65533;&#32139;&&#65533;&#65533;.&#65533;.&#65533;&#65533;&#65533;j&#65533;j&#65533;h&#65533;[y&#65533;* &#65533;Y.&#65533;&{&#65533;&#65533;&#65533;&#65533;&#65533;&#65533;&#642;o&#65533;&#65533;&#65533;&#65533;&#65533;&#65533;+&#65533;&#65533;&#65533;&#65533;&#65533;)&#65533;%&#65533;U&#65533;&#65533;&#65533;&#65533; &#65533;&#65533;1&#65533;&#1054;(&#65533;&#65533;Z&#65533;&#65533;&#65533;&#65533;+&#65533;&#65533;'L&#65533;
&#65533;&#65533;&#65533;&#65533;&#65533;&#65533;s&#65533;&#913;VH&#1969;d^,&#65533;,-&#65533;<&#1756;1&#65533;&#65533;&#65533;{&#65533;&#65533;[KIr&#65533;7_&#65533;&#65533;&#65533;&#65533;Lu&#65533;_&#65533;&#65533;&#65533;&#65533;bM&#65533;UaL&#1758;Wu&#65533;&#65533;[&#65533;<&#65533;&#65533;XG&#65533;z&#65533;&#2011;&#65533;&#65533;&#65533;&#65533;&#65533;&#65533;&#65533;&#65533;&#65533;7;&#65533;&#65533;1&#65533;1&#65533;6&#65533;&#65533;m&#65533;@&#65533;u'bxtV&#1971;/&#65533;&#65533;&#65533;R&#65533;8&#65533;&#65533;&#65533;&#65533;&#65533;&#6415;\q&#252;&#65533;|&#65533;&#327;&#65533;&#762;&#65533;&#65533;&#65533;,&#65533;&#65533;8&#65533;&#65533;&#1815;v&#65533;qY&#65533;&#65533;&#65533;&#65533;&#65533;s&#65533;N&#65533;&#65533;d&#65533;&#65533;&#1506;k9&#65533;&#1409;o;&#1381;&#65533;&#65533;&#65533;/~&#65533;^&#65533;'&#65533;{n&#65533;&#875;&#65533;&#65533;8+:q&#65533;&#1111;&#65533;~&#65533;j&#65533;/&#65533;&#65533;&#65533;&#65533;o&#65533;&#65533;&#65533;&#65533;&#65533;&#782;&#65533;s&#65533;&#65533;&#65533;&#65533;&&#65533;&#65533;&#65533;m)(&#65533;&#65533;&#65533;&#65533;&#1535;&#65533;&#65533;I{&#65533;
&#65533;&#65533;55&#65533;as&#65533;`1&#65533;&#65533;r&#65533;&#65533;&#65533;E&#65533;&#65533;&#65533;&#65533;(&#65533;`&#65533;&#65533;g=&#1021;&#65533;T&#65533;b&#65533;&#65533;7&#65533;0(%&#65533;&#65533;&#65533;F1&#65533;&#65533;&#65533;eS&#65533;&#65533;&#65533;DtA:X&#65533;&#65533;*4&#65533;&#1360;&#65533;#&#65533;&#65533;K&#65533;"&#65533;E*N&#1097;S|&#65533;&#65533;&#65533;&#65533;B&#65533;q*~E\&#65533;&#65533;Zv8&#65533;&#65533;&#65533;NH&#65533;\@g/&#65533;&#65533;,q&#65533;&#65533;[(&#65533;$&#65533;&#65533;&#65533;$&#291;-&#65533;&#65533;&#65533;&#65533;&#65533;38HAn&#65533;X.&#65533;!I&#65533;&#65533;y&#65533;q=d&#65533;r&#65533;&#1066;&#65533;&#65533;/Ct4_&#65533;8zK&#65533;&#65533;Rb&#65533;HE+&#65533;&#65533;&#65533;&#65533;&#65533;b*&#65533;&#65533;GU&#65533;R&#65533;xT]&#65533;&#65533;0T6&#65533;&#65533;d`&#1084;"&#65533;&#65533;&#65533;,C&#65533;;&#65533;&#65533;h9<&#313;Nvb&#65533;
	&#65533;Je1&#65533;&#908;&4[	&#65533;jb&#65533;&#65533;&#65533;&#65533;`&#65533;D&#65533;&#65533;q&#65533;L&#65533;&#65533;&#65533;&#65533;lm&#65533;cc&#65533;&#65533;V&#65533;2&#65533;EL&#65533;&#65533;)&#65533;&#65533;J(Jq&#65533;&#65533;d&#65533;+_y&#65533;&#65533;o&#65533;acd&#65533;&#65533;&#65533;b&#65533;Qu	B*&#65533;	6&#65533;yE3&#65533;&#65533;IRI&#65533;&#1452;&F&#65533;&#65533;&#1100;Vpc&#65533;S&#65533;`&#65533;G1&#65533;_&#65533; }&#65533;bC&#65533;&#65533;&#65533;*&#65533;&#65533;&#65533;2)(&#65533;&#65533;&#65533;l!=&#65533;&#65533;&#65533;&#65533;&#1246;&#65533;oE>&#65533;_C&#357;) *&#718;Fd&#65533;&#65533;H&#65533;.&#65533;Q&#65533;&#65533;NP&#1710;&#65533;&#65533;pr/&#65533;&#65533;0&#65533;W&#65533;&#65533;&#65533;&#65533;`k&#65533;&#65533;&#65533;&#65533;Elj&#65533;&#65533;&#65533;7&#307;K\1w&#563;&#1291;U&#65533;|&#65533;&#65533;#U&#65533;&#65533;&#65533;JY&#65533;&#65533;&#65533;&#65533;;X&#65533;&#65533;&#65533;]g&#65533;"8"m*&#65533;&#65533;c#\ sZ&#65533;&#65533;"De0Z;&#65533;G&#1146;6&#65533;&#65533;&#65533;&#65533;&#65533;&#65533;&#1110;&#65533;&#65533;.&#65533;)jM&#65533;Z&#65533;J0Z&#65533;$&#65533;&#65533;F&#1242;&#65533;&#65533;&#903;da&#65533;A4D&#65533;&#65533;]&#65533;&#65533;^&#65533;y&#65533;&#65533;m&#65533;l&#65533;
&#65533;_A&#65533;\&#65533;)&#65533;&#65533;&#65533;ZnH&#65533;&#65533;&#65533;J3&#65533;0H&#65533;&#65533;)yM&#65533;&#65533;&#65533;&#65533;&#65533;3&#65533;&#65533;-&#65533;&#65533;&#65533;&#65533;&#65533;&#65533;*&#65533;&#65533;r&#65533;h&#65533;[&#65533;De&#65533;K&#65533;Q.P%&#65533;9&#65533;&#65533;7&#65533;&#65533;R&#65533;&#65533;\o}e&#65533;D&#65533;&#861;*&#65533;e&#65533;&#65533;V\#/&#65533;&#65533;s&#1474;&#65533;&#65533;&#65533;`z3&#65533;&#65533;&#65533;-Ab%D&#65533;*&#65533;&#65533;&#65533;4M;%&&#65533;&#65533;&#65533;=[.cK&#65533;P&#65533;&#65533;u&#65533;&#65533;&#65533;&&#65533;&#65533;I&#65533;&#290;&#1674;\	&#65533;;&#65533;%&#65533;W&#65533;&#65533;R|&#65533;&#65533;&#65533;Vm&#65533;&#65533;c&#65533;&#65533;7&#65533;V&#65533;o&#65533;&#65533;&#65533;!(&#65533;&#518;K-{i|{&#65533;$&#215;&#65533;&#837;/&#65533;3-+?&#65533;&#65533;&#65533;5&#65533;c&#65533;|&#65533;&#1326;&#65533;&#65533;&#65533;k&#65533;.2&#65533;&#277;&#65533;&#65533;[]ml&#65533;&#65533;U5&#65533;&#65533;&#65533;w+%<&#65533;&#65533;&#65533;&#65533;X&#65533;&#65533;Fc&#65533;B8&#65533;o&#65533;&#65533;&#65533;&#65533;RI&#65533;&#65533;&#65533;=&#65533;d&#65533;&#65533;F&#1026;t&#65533;&#65533;r&#65533;&#65533;&#65533;^&#65533;&#65533;&#65533;&#65533;m&#65533;&#230;&#65533;Ey&#65533;]&#65533;0 &#65533;&#65533;C &&#65533;d&#65533;&#65533;&#65533;&#65533;h&#65533;&#65533;&#65533;M_&#65533;&#65533;xV&#65533;&#65533;&#1096;&#65533;&#65533;~&#65533;dI/L&#65533;&#65533;
.C&#65533;+H&#65533;z&#65533;2&#65533;&#65533;t&#65533;&#65533;&#65533;=&#241;\&#65533;&#65533;kl=%G
y&#65533;&#65533;&#65533;,&#65533;&#65533;e&#65533;h&#439;&#65533;&#65533;&#65533;&#65533;`B&#65533;{&#65533;'&#65533;&#65533;&#65533;&#65533;&#65533;u&#65533;&#65533;&#65533;Us&#65533;'a&#65533;M&#65533;j&#490;&#65533;@Q7@&#15734;&#65533;#3&#65533;gZ&#65533;.&#65533;
&#65533;&#65533;1&#65533;.n&#65533;/Z&#65533;&#65533;&#65533;9&#65533;&#303699; u&#65533;&#65533;&&#65533;kK&#1117;&#65533;&#65533;&#65533;&#206;&#65533;&#65533;&#65533;&#65533;&#65533;&#1521;&#65533;&#65533;&#65533;~+&#65533;&#65533;1&#65533;&#65533;&#1785;&#65533;R&#65533;&#65533;3+(C&#65533;&#65533;8z&#1167;&#65533;t&#65533;7&#65533;&#65533;L_&#65533;&#1181;N&#65533;&#65533;[]&#65533;Q?&#65533;&#65533;u&#65533;c&#65533;&#65533;`_z&#1491;&#65533;&#65533;&#65533;s&#65533;&#65533;`7{&#65533;&#65533;n&#65533;&#65533;&#65533;&#65533;&#65533;^&#2042;&#65533;&#1518;&#65533;&#65533;&#65533;&#65533;&#65533;k&#65533;&#65533;&#65533;&#65533;n&#65533;&#65533;&#65533;&#65533;&#65533;@&#65533;VP&#65533;L&#65533;&#65533;n&#65533;{&#1985;&#65533;x&#65533;h"&#65533;&#65533;&#65533;&#65533;>&#65533;&#65533;&#65533;&#65533;&#65533;f&#65533;|&#65533;1&#65533;w&#65533;w&#65533;&#65533;&#65533;&#65533;C&#65533;&#65533;W&#65533;&#65533;&#65533;?&#65533;W&#65533;&#65533;&#1143;~&#65533;&#65533;W&#65533;&#65533;eo&#65533;&#1563;&#65533;&#65533;&#65533;&#1021;&#65533;k&#65533;z&#65533;&#65533;&#65533;&#65533;&#65533;&#2045;&#65533;&#65533;&#65533;&#65533;<&#65533;*(7z&#65533;&#65533;&#65533;&#65533;7&#65533;&#911;>&#65533;&#65533;&#65533;&#65533;&#65533;&#65533;&#65533;&#65533;&#65533;&#65533;z&#65533;C?&#65533;&#65533;&#65533;&#65533;&#65533;&#65533;O&#65533;&#65533;w&#65533;&#65533;&#65533;&#65533;=&#65533;&#65533;&#65533;&#65533;&#65533;&#65533;&#65533;&#1279;>&#65533;&#65533;&#65533;&#65533;&#65533;&#65533;y&#65533;\&#65533;&#65533;c&#65533;&#65533;A&#65533;7H~&#65533;&#65533;~&#65533;w}&#263;&#65533;&#65533;g}&#65533;&#65533;|&#65533;&#65533;&#65533;&#65533;&#65533;G~&#65533;7&#65533;&#65533;&#65533;&#65533;&#65533;x&#65533;x}|&#65533;&#65533;x&#65533;7&#65533;vxfb(T&#65533;|08&#791;&#65533;&#65533;}&#65533;'&#65533;&#65533;&#65533;&#65533;'&#65533;&#65533;&#65533;}X:~<8&#65533;&#1095;&#65533;0HX}&#65533;P}&#65533;E&#65533;.8z&#65533;&#65533;&#65533;gF&#65533;v&#65533;&#65533;G&#65533;&#65533;&#65533;VhJh&#65533;Sx&#65533;')&#65533;7\&#65533;K&#65533;1h&#65533;4(&#65533;&#65533;7:&#65533;9&#65533;&#65533;
Xo(&#65533;3&#65533;&#65533;l&#517;\8&#65533;Px&#65533;~P~p&#65533;z&#32915;&#65533;}&#65533;&#199;&#65533;GX&#65533;E&#65533;&#65533;&#65533;&#65533;P&#65533;&#65533;&#65533;&#65533;&#65533;X&#65533;&#65533;x&#65533;c&#65533;&#65533;7]&#1154;&#65533;G&#65533;o&#65533;z&#65533;|xX&#65533;8&#65533;&#65533;w&#65533;&#65533;g&#65533;@8|&#65533;h&#65533;&#65533;x&#65533;Y&#65533;&#65533;&#65533;g&#65533;&#65533;&#65533;&#65533;g&#65533;&#65533;v&#65533;&#65533; ~0&#65533;&#65533;G&#65533;E&#65533;&#65533;&#65533;G&#65533;G&#1548;Bh&#65533;&#65533;&#65533;W&#65533;&#65533;P&#65533;&#65533;&#65533;&#65533;H&#65533;&#65533;2E5xb(m\&#65533;|&#65533;&#65533;{Y&#33467;&#65533;;&#65533;&#65533;&#65533;h&#65533;&#65533;&#526;p&#65533;&#65533;&#65533;{&#65533;h&#65533;&#21002;&#65533;(&#65533;&#65533;&#65533;&#65533;&#65533;N&#65533;&#65533;E &#65533;&#65533;&#65533;vp' &#65533;&#65533;&#65533;&#65533;&#65533;W&#65533;&#65533;&#65533;&#65533;&#65533;&#65533;&#65533;&#65533;&#457;5&#65533;&#65533;&#65533;Xrx;h&#65533;"x &#65533;&#65533;6(&#65533;&#65533;&#65533;&#65533;&#65533;h&#65533;&#65533;&#523;t&#1542;&#65533;&#65533;&#65533;X&#65533;&#65533;&#65533;&#65533;H&#65533;wX&#65533;&#65533;&#65533; &#65533;&#65533;&#65533;8&#65533;&#65533;.&#65533;v ~@&#65533;VH&#65533;N(&#65533;&#65533;&#65533;&#65533;&#65533;&#65533;1&#65533;&#65533;&#65533;8&#65533;S)&#65533;&#65533;&#65533;&#65533;&#65533;&#1554;z&#1550;&#65533;&#522;2&#594;]&#1557;!	~ &#65533;{&#65533;h&#65533;&#65533;&#65533;&#65533; <&#65533;&#65533;&#65533;&#65533;&#65533; &#65533;&#65533;&#65533;{, &#65533; &#65533;&#65533;E&#65533;|} v`&#65533;&#65533;&#65533;&#65533;&#65533;K)&#65533;_&#65533;.i&#65533;Y&#65533;.y&#65533;&#65533;&#523;q8&#65533;)&#65533;&#65533;&#65533;X&#65533;8&#65533;O8&#65533;[&#65533;9&#65533;@ &#65533;&#65533;&#65533;&#65533;&#65533;oh&#65533;,@~{i&#65533;&#65533;~P&#65533;&#1544;&#65533;&#65533;&#65533;&#65533;g|&#65533;&#65533;  &#65533;&#65533;&#65533;^&#600;<X&#65533;&#65533;SY&#65533;&#65533;&#65533;&#65533;&#65533;<&#539;sH&#65533;&#65533;&#65533;{0y&#65533;&#65533;~@&#65533;~&#65533; 8&#65533;}0&#65533;&#65533;h8&#65533;&#65533;(|&#65533; @&#65533;8&#65533;&#65533;&#65533;)b&#65533;&#65533;x&#65533;&#65533;&#65533;&#65533;&#65533;&#65533;&#65533;&#65533;g&#65533;&#65533;&#1618;g&#65533;&#65533;&#65533;H&#65533;&#65533;y&#65533;&#533;&#65533;&#65533;&#65533;&#65533;Y}&#65533;&#65533;&#65533;&#65533;y&#65533;&#473;&#65533;=H|z&#65533;&#65533;b&#65533;c&#65533;+&#775;&#65533;&#65533;G&#65533;&#65533;y&#65533;&#65533;&#541;&#65533;9&#65533;h&#65533;&#65533;&#65533;&#65533;&#65533;'&#65533;&#65533;&#65533;&#65533;&#65533;	&#65533;&#65533;&#480;$&#65533;&#65533;&#65533;g&#65533;7&#1629;&#65533;&#65533;&#65533;y&#65533;t&#65533;&#65533;&#65533;&#65533;@&#25709;8&#65533;>&#1569;&#37286;&#65533;.&#65533;&#65533;J&#65533;&#65533;&#65533;&#65533;x&#65533;#&#65533;&#65533;&#65533;A&#65533;&#65533;&#1500;v8&#65533;&#65533;&#65533;2b&#65533;&#65533;bA5&#65533;&#65533;S&#1564;&#65533;g&#65533;&#793;&#65533;&#713;&#65533;X*&#65533;^&#65533;`&#65533;&#65533;]J&#65533;&#65533;8&#65533;a*&#65533;&#65533;w&#65533;a
&#65533;l&#65533;&#65533;c&#65533;&#65533;oJ&#65533;]
&#65533;ZJ&#65533;v&#65533;&#65533;&#485;&#65533;g&#65533;&#65533;&#546;&#65533;&#65533;&#65533;&#65533;&#65533;&#65533;7b&#65533;{0&#65533;&#65533;&#65533;&#65533;&#65533;&#65533;&#65533;&#65533;&#1704;&#65533;&#65533;&#65533;&#65533;&#65533;&#65533;:&#65533;&#65533;Z&#65533;&#65533;z&#65533;&#65533;&#65533;&#65533;&#65533;j&#65533;{&#65533;iP:+&#65533;&#65533;&#65533;&#65533;&#65533;&#65533;Z&#65533;&#65533;z&#65533;&#65533;&#65533;&#65533;&#65533;&#65533;&#65533;8&#65533;&&#65533;&#302692;&#65533;&#65533;&#65533;&#65533;0&#65533;z&#65533;&#65533;&#65533;&#65533;&#65533;Z&#65533;&#65533;&#1707;&#65533;&#65533;&#65533;&#65533;&#65533;&#65533;&#138;&#65533;&#65533;Z&#65533;&#65533;z&#65533;&#202;&#65533;&#65533;&#65533;&#65533;&#794;&#65533;&#65533;&#65533;&#65533;&#938;&#65533;&#65533;j&#65533;&#65533;&#1707;&#65533;J&#65533;&#65533;J&#65533;&#1722;&#65533;&#730;&#65533;&#65533;&#65533;&#65533;&#65533;%&#65533;&#65533;Z&#65533;&#65533;z&#65533;&#34473;&#65533;&#65533;&#65533;&#65533;&#65533;C
&#65533; 0&#65533;&#65533;"&#65533;&#65533;j&#65533;&#65533;J&#65533;&#65533;z&#65533;&#65533;&#43878;J&#65533;&#65533;z&#65533;&#65533;&#685;&#65533;&#680;k&#65533;k&#65533;k&#65533;&#65533;&#1705;
&#65533;&#65533;Z>&#65533;2&#65533;&#65533;&#65533;
K&#65533;&#65533;
&#65533;&#1386;&#65533;&#65533;J&#65533;&#906;&#65533;&#753;&#65533;&#65533;z&#65533;&#65533;&#65533;&#65533;&#65533;&#65533;&#65533;&&#65533;&#65533;&#65533;
&#65533;BC&#65533;88&#65533;z&#65533;&#65533;J&#65533;&#65533;&#65533;j&#65533;&#65533;&#65533;&#65533;&#65533;&#65533;&#65533;4&#65533;&#65533;,&#65533;&#65533;&#65533;&#65533;[&#65533;&#65533;&#65533;{&#65533;Q&#65533;+(S&#65533;[&#65533;:&#65533;&#65533;[&#65533;&#65533;&#65533;&#65533;;;&#65533;&#65533;&#65533;B&#65533;'&#65533;&#65533;A&#65533;&#1754;&#65533;8T\&#65533;|&#65533;3&#65533;QK&#65533;^k&#65533; K&#65533;"&#65533;l&#65533;&#65533;m+&#65533;&#65533;Z&#65533;&#65533;J&#65533;nk&#65533;$&#65533;&#65533;&#65533;z7&#65533;&#657;/"&#65533;&#65533;z&#65533;k;&#65533;&#65533;&#65533;[&#65533;U&#65533;&#65533;%;&#65533;W&#65533;&#65533;q&#749;&#65533;Z&#65533;M&#65533;&#65533;NJ;&#65533;&#65533;j1Fh&#65533;&#65533;&#65533;&#65533;&#757;&#65533;&#1784;&#65533;&#65533;&#65533;&#65533;J&#65533;&#65533;[&#65533;&#65533;
&#65533;&#1786;&#65533;&#65533;%G&#65533;&#65533;~#&#65533;s&#65533;p[&#65533;&#65533;J&#65533;&#65533;s&#1787;t&#65533;Z{&#65533;&#65533;;&#65533;M&#65533;)&#65533;&#65533;&#65533;&#65533;z&i&#65533;&#65533;b&#65533;&#65533;&#65533;&#65533;&#65533;&#65533;&#65533;{&#65533;&#65533;&#65533;&#65533;0&#65533;&#65533;k&#65533; &#65533;&#65533;&#65533;&#65533;&#65533;&#65533;{&#65533;&#65533;P&#65533;P[&#65533;.&#65533;,.K&#65533;&#65533;< &#65533;P&#65533;p&#363;&#65533;'&#65533;&#767; ; &#65533;&#65533;&#65533;&#65533;:&#1651;C{&#65533;&#65533;&#765;&#65533;&#65533;&#65533;#K&#65533;,&#65533;&#65533;!&#65533;&#65533;&#65533;&#65533;&#65533;&#65533;
dd&#65533;&#65533;fK)&#65533;&#65533;&#65533;*&#65533;&#65533;9&#65533;&#65533;9&#65533;&#65533;;&#65533;@&#65533;!&#65533;)&#65533;&#65533;&#65533;+&#65533;(&#65533;&#65533;&#65533;&#65533;&#65533;&#65533;&#65533;&#65533;&#65533;t&#756;6K&#65533;9&#65533;&#65533;&#65533;&#65533;Kg&#65533;+&#65533;g&#65533;&#65533;8{&#202;&#65533;&#65533;&#65533;@&#65533;&#65533;&#65533;&#65533;&#65533;p &#65533;&#246;&#65533;@&#65533;&#1531;&#65533;&#65533;&#65533;&#65533;&#44727;_{&#65533;&#65533;[&#65533;&#65533;&#65533;<&#65533;A<&#65533;:.&#65533;z3#&#65533;&#65533;9&#65533;t|&#26357;4&#65533;&#65533;E&#65533;&#65533;@E&#65533; ,&#194;	i&#65533;&#65533;&#65533;N&#65533;A&#65533;&#65533;&#65533;^&#65533;K&#65533;	l&#65533;4i&#65533;&#65533;<{&#65533;0&#47860;wp&#136;j&#65533;P&#65533;&#671;,&#209;\&#65533;&#65533;2\&#65533;X&#65533;&#168;<&#65533;)&#239;L&#65533;&#65533;&#65533;&#65533;&#65533;&#65533;&#65533;&#65533;&#65533;l&#65533;:&#65533;&#65533;&#65533;l&#392;Z+&#65533;&#1770;&#65533;&#65533;&#65533;&#65533;1h&#1784; P&#65533;@+&#65533;z&#65533;&#65533;3,&#65533;\&#65533;&#65533;&#767;&#65533;&#65533;&#336;&#65533;&#525;&#65533;&#65533;&#65533;&#65533;&#65533;&#65533;O&#747;}&#1748;E&#65533;]_&#460;&#65533;&#619;&#65533;&#65533;&#65533;&#65533;&#65533;&#65533;&#301;&#65533;&#65533;&#65533;&#65533;@,&#65533;&#65533;L&#65533;&#155;&#65533;&#1788;&#65533;&#65533;[&#393;&#65533;&#970;*,,&#65533;&#65533;C\&#65533;6&#65533;+&#1051;&#65533;&#298;&#65533;&#65533;&#65533;&#956;&#65533;&#65533;0&#65533;&#643;&#65533;&#641; &#65533;+&#513; @&#65533;&#65533;Z&#65533;&#65533;&#490;&#65533;:<&#65533;!&#65533;&#65533;&#65533;&#65533;&#65533;\\&#65533;,&#65533;&&#65533;&#65533;&#65533;,&#65533;[/3{&#65533;L&#65533;{&#65533;&#65533;@&#380;&#65533;|&#65533;&#65533;!&#65533;&#65533;<&#65533;&#65533;&#65533;&#65533;&#65533;&#65533;>&#65533;&#754; &#65533;&#65533;~&#65533;&#65533;&#65533;&#65533;k&#65533;%&#65533;+m&#65533;&#65533;R+&#65533;&#65533;&#65533;&#65533;&#527;&#65533;&#65533;E]&#65533;&#1835;&#65533;G&#65533;&#1158;u&#65533;W>&#65533;&#65533;&#65533;!&#65533;&#65533;&#65533;&#65533;|&#65533;$&#65533;k&#65533;6&#65533;&#65533; L&#1533;<&#1292;z&#65533;&&#1212;&#65533;&#65533;7&#65533;b&#65533;&#65533;;&#65533;&#65533;\&#65533;&#65533;&#65533;&#65533;&#65533;&#65533;&#65533;&#65533;&#65533;&#65533;b&#65533;&#1325;;cs"g&#65533;H&#65533;&#1353;&#65533;&#778;&#65533;&#65533;cL&#65533;	&#65533;&#1539;]&#65533;&#65533;+&#65533;&#65533;&#65533;`<&#65533;]mm&#65533;IW&#65533;&#65533;m&#1699;&#65533;&#1019;&#65533;&#65533;&#65533;L&#65533;m-&#1528;m&#1767;&#65533;&#65533;&#65533;&#65533;(K&#65533;&#65533;&#688;&#65533;S&#65533;&#65533;&#65533;+&#65533;\&#65533;&#65533;K&#65533;&#65533;+&#1765;&#65533;&#65533;X&#65533;
\&#65533;y-&#65533;&#65533;&#65533;&#1808;&#65533;\4&#65533;l&&#65533;m&#1182;&#65533;&#65533;&#1437;&#65533;b&#65533;&#65533;&#1914;&#65533;&#65533;|&#65533;&#1245;&#1956;&#65533;D&#65533;&#65533;&#65533;&#65533;&#65533;um&#65533;/W&#65533;)+"|&#65533;&#65533;&#65533;&#65533;&#65533;	&#65533;&#65533; &#65533;&#65533;V&#65533;&#65533;&#1037;&#65533;&#65533;M&#65533;&#1373;&#1381;&#1783;E&#65533;&#65533;&#65533;&#1885;&#65533;&#65533;m&#65533;-]&#2269;&#1316;&#65533;&#65533;&#65533;&#65533;&#65533;]&#1762;&#65533;&#65533;i&#65533;&#65533;&#65533;*&#65533;	C&#65533;*&#65533;&#65533;&#65533;&#65533;&#65533;}&#1708;&#65533;n&#65533;^=&#65533;&#909;&#65533;&#1970;*&#65533;&#65533;&#65533;{&#65533;3M&#65533;&#65533;&#1909;+.&#65533;c&#65533;&#65533;>&#65533;(N&#65533;<&#65533;B+&#1951;&#65533;OJ&#9682;&#65533;'&#65533;&#65533;)&#65533;&#65533;R&#65533;&#65533;>&#65533;=&#65533;&#65533;&#65533;&#65533;>N&#65533;}&#65533;/&#65533;&#65533;&#65533;9cY&#65533;&#65533;&#65533;9&#65533;g&#65533;&#65533;p`&#65533;lN&#65533;n&#65533;&#65533;#&#65533;&#65533;j&#65533;&#65533;&#65533;)&#65533;H&#65533;$&#65533;nN&#65533;v>&#65533;{&#65533;&#65533;&#65533;}.&#65533;>&#65533;~^&#65533;q&#65533;N&#65533;&#65533;i&#65533;i&#65533;&#65533;h&#65533;}.&#65533;~&#29182;&#65533;&#65533;+1)K0$&#65533;&#65533;$P&#65533;^&#65533;&#65533;&#65533;) &#65533;&#65533;&#65533;)&#65533;&#65533;.&#65533;&#65533;&#38766;&#65533;>&#65533;&#65533;&#65533;^*&#65533;&#65533;&#65533;&#65533;&#47870;&#65533;&#65533;&#65533;&#65533;N&#65533;.&#65533;&#52046;&#65533;&#65533;N&#65533;&#65533;&#65533;&#65533;&#65533;&#65533;&#65533;&#65533;~&#65533;N&#65533;&#65533;&#65533;~&#65533;n&#65533;&#65533;n&#48846;&#51662;&#65533;&#1758;&#65533;>&#65533;/p&#65533;&#65533;&#65533;
*&#65533;R&#65533;5&#65533;&#65533;&#65533;2&#65533;%&#65533;(&#65533;%0&#65533;&#65533;~&#65533;&#65533;&#65533;&#65533;&#65533;&#65533;&#65533;&#65533;&#65533;&#65533;&#65533;&#65533;&#65533;&#65533;&#65533;?&#65533;_&#65533;&#65533;&#65533;&#65533;&pR&#65533;+1&#65533;8M&#65533;?&#65533;_&#65533;&#65533;?&#65533;' &#65533;&P&#65533;&#65533;&#65533;&#65533;/&#65533;&#65533;?&#65533;o&#65533;#&#65533;&#65533;(o&#65533;)&#65533;&#65533;/&#65533;$&#65533;o&#65533;%_&#65533;4?&#65533;(&#65533;?&#65533;.&#65533;+&#65533;&#65533;&#65533;8&#65533;&#65533;&#65533;&#65533;<&#65533;7rD&#65533;&#65533;N&#65533;&#65533;P&#65533;R?&#65533;T_&#65533;V&#65533;&#65533;R&#65533;.&#65533;&#65533;%H W&#65533;&#65533;`&#65533;b?&#65533;d/&#65533;F&#65533;:&#65533;.&#65533;&#65533;&#65533;&#65533;e&#65533;&#65533;n&#65533;&#65533;p&#65533;OF&#65533;>[_(l/&#65533;z&#65533;&#65533;|&#65533;&#65533;V&#65533;&#65533;&#65533;ek&#65533;&#65533;&#65533;~&#65533;&#65533;&#65533;&#65533;&#65533;_&#65533;&#65533;&#65533;&#65533;&#65533;&#65533;%H&#65533;&#65533;?&#65533;&#65533;_&#65533;bop&#65533;8&#65533;jq/l&#65533;&#65533;&#65533;&#65533;&#65533;?&#65533;/O&#65533;&#65533;t&#65533;`&#65533;&#65533;&#65533;&#65533;&#65533;?&#65533;&#65533;&#65533;&#65533;&#65533;&#65533;&#65533;&#65533;&#65533;7&#65533;&#65533;&#65533;&#65533;&#65533;&#65533;&#65533;&#65533;&#65533;O&#65533;&#65533;&#65533;+&#65533;&#65533;&#65533;&#65533;&#65533;&#65533;?&#65533;`&#65533;u,5&#65533;/&#65533;&#65533;O&#65533;&#65533;&#65533;&#65533;N&#65533;&#65533;&#65533;(&#65533;&#65533;#F &#65533;&#1055;&#65533;&#65533;&#65533;&#65533;&#65533;&#65533;&#65533;&#65533;:&#65533;?&#65533;&#1919;&#65533;&#65533;O&#65533;&#65533;&#65533;&#65533;c&#65533;&#65533;I&#65533;(&#65533;&#65533;&#65533;&#65533;&#65533;&#1871;&#65533;&#65533;&#65533;_a>&#65533;.6&#65533;&#65533;&#65533;&#65533;K&#1576;&#65533;3&#65533;1b&#65533;&#65533;&#65533;B&#65533;&#65533;Tcd&#65533;&#65533;-l&#65533;&#65533;&#65533;&#65533;G&#65533;!E&#65533;$Y&#65533;&#65533;I&#65533;)U&#65533;d&#65533;&#65533;cF&#65533;%d#g&#65533;C &#65533;yfFA&#65533;%Z&#65533;&#65533;Q&#65533;I&#65533;.e&#65533;&#65533;&#65533;S&#65533;Q&#65533;N-&#65533;&#65533;&#777;r&&&#65533;&#65533;&#65533;&#65533;&#65533;Zk&#65533;&#65533;&#65533;&#65533;&#65533;Y&#65533;i&#1390;e&#65533;v&#65533;&#65533;	,&#65533;&#65533;&#130;',&#65533;&#65533;&#65533;&#65533;&#65533;&\&#65533;&#65533;&#1996;W).&#65533;&#65533;&#1067;&#65533;&#65533;|&#65533;&#65533;\&#65533;&#65533;e&#65533;Lh&#65533;&#65533;f&#1478;&#65533;)&#65533;e&#65533;w3f&#1321;U&#65533;&#65533;&#65533;s	&#65533;&#65533;[!&#65533;]6&#65533;E&#65533;fY&#65533;&#65533;&#65533;&#65533;-&#65533;2y&#65533;&#65533;P&#65533;&#65533;&#65533;}&#65533;&#65533;f&#65533;&#65533;yS&#65533;&#65533;&#65533;E8&#65533;q&#65533;&#65533;r&#65533;L~&#65533;&#65533;&#65533;s&#65533;1i&#65533;&#874;&#65533;&#65533;&#65533;{M&#65533;&#65533;&#65533;&#65533;&#65533;&#65533;&#1643;&#65533;~X&#65533;&#65533;A$t&#65533;&#65533;&#2047;0&#65533;&#394;&#65533;&&#65533;&#171;&#65533;&#65533;R&#65533;=&#65533;tP-&#65533;&#65533;&#65533;m&#65533;&#65533;Kh&#65533;&#65533;&#65533; b&#65533;;&#65533;&#1065;&#65533;&#65533;o&#65533;&#65533;B&#65533;&#65533;&#65533;>TqE&#65533;&#65533;#&#65533;&#65533;&#65533;h&#65533;p&#65533;&#65533;&#65533;&#65533;EUP &#65533;&#65533;*&#65533;&#65533;&#65533;k&#65533;&#65533;&#65533;&#65533;5&#65533;&#65533;&#65533;&#65533;:&#65533;&#65533;;(7&#65533;&#65533;&#65533;&#65533;&#65533;&#65533;&#65533;8&#65533;H&#65533;&#65533;R&#65533;&#65533;K&#65533;\&#65533;lI&#65533;P&#65533;&#65533;&#65533;s&#65533;&#65533;v<&#65533;G&#65533;t&#65533;I"&#1652;&#1273;&#65533;&#1803;L&#65533;J&#65533;o&#65533;sP&#65533;6q4&#65533;&#65533;,&#65533;3&#573;$&#65533;&#65533;4B#&#65533;&#1013;&#242;&#65533;&#65533;&#65533;,&#65533;&#65533;(%&#65533;37&#65533;LT&#65533;&#65533;kt&#65533;:?U&#65533;01y&#65533;"&#65533;x&#65533;R&#65533;Uk&#65533;&#65533;P+'&#65533;&#65533;B&#65533;h&Hm&#65533;0JO&#65533;PF?&#65533;&#65533;nXf&#65533;rS&#65533; <&#65533;&#65533;&#65533;`Z&#65533;Yl&#65533;B&#65533;&#65533;&#13341;.&#65533;4&#65533;v\&#65533;p&#65533;6XK&#65533;&#65533;&#65533;j&#65533;\x[D&#1203;W&#65533;t2&#65533;N&#65533;&#65533;&#1512;g&#65533;%&#65533;&#65533; &#65533;Lu_&#65533;&#65533;r1//&#65533;&#65533;>&#65533;&#65533;&#65533;&#65533;x&#65533;&#65533;j&#65533;&#65533;&#65533;&#65533;&#65533;v&#195;b1&#65533;&#65533;&#65533;&#65533;Xaw&#65533;&#65533;P&#1116; M=k&#65533;%&#65533;&#65533;{L&#65533;&#65533;&#65533;t&#65533;|_&#65533;W&#65533;G8,&#65533;&#65533;&#65533;y&#65533;y&#65533;T&#65533;&#65533;S&#65533;[v&#65533;qM&#65533;KZ&#65533;&#419;n`&#65533;&#65533;&#65533;&#65533;&#65533;W&#65533;h&#65533;52N&#65533;&#65533;&#65533;js&#65533;&#65533;U&#65533;}&#65533;k[#&#65533;&#65533;X&&#65533;&#65533;&#65533;k&#65533;n&#65533;_&#65533;&#65533;R&#65533;<L&#65533;E`]&#65533;&#65533;&#1432;1&#65533;,&#464;&#65533;Z&#65533;&#65533;&#65533;N;lv&#65533;&#62356;&#65533;-&#65533;O&&#65533;&#1838;iZ&#65533;k&#65533;&#65533;"&#65533;&#65533;&#65533;|&#65533;P=;&#65533;&#65533;&#65533;&#65533;x&#65533;&#65533;UU&#65533;&#65533;&#65533;&#65533;L="v&#65533;n&#65533;S&#65533;i&#65533;&#614;&#65533; &#65533;:A&#65533;o&#65533;4&#65533;&#65533;&#65533;n&#65533;d&#475;&#65533;o&#65533;-=&#65533;&#65533;#G&#65533;&#65533;*o>&#65533;<&#65533;&#65533;J&#65533;&#65533;I&#65533;m&#65533;&#65533;q&#65533;&#65533;&#65533;}W&#65533;&#65533;&#65533;&#65533;w&#65533;&#65533;x&#65533;&#65533; &#65533;&#65533;&#407;V&#65533;&#65533;&#65533;&#65533;&#65533;	&#65533;+&#65533;&#65533;'O&#65533;~&#65533;P&#65533;$`x@&P&#65533;d`&#65533;@b &#65533;R&#1410;?&#65533;
q@A
<&#65533;&#65533;A&#65533;P&#65533;#$a	MxB&#65533;P&#65533;+da]&#65533;B&#65533;&#65533;%&#65533;`&#65533;&#65533;9Fu)&#65533;1}&#65533;&#65533;&#65533;&#65533;Cb&#65533;xD""&#1096;Id&#65533;&#65533;&#65533;D(61&#65533;O&#65533;b&#65533;x&#65533;)FQ=&#65533;&#65533;&#65533;&#65533;J&#65533;
~{Y xF4&#65533;Q&#65533;kdc&#65533;&#65533;&#65533;%z&#65533;&#65533;`&#65533;&#65533;xG<&#65533;Q&#65533;{Tc&#65533;T&#65533;.l&73&#65533;3b&#65533; R&#65533;pY&#65533;O	&#65533;G&#65533;&#65533;&#65533;t$%!iIIV&#65533;&#65533;&#65533;L$&;&#65533;&#65533;K&#65533;2&#65533;&#65533;$e!=	&#65533;Xn@B&#65533;&#65533;&#65533;IXz2&#65533;&#65533;&#65533;d)k9J\&#65533;R&#65533;&#65533;&#65533;&#65533;-9&#65533;KY&#65533;&#65533;&#65533;&#65533;&#65533; &#65533;&#65533;&#65533;D&#65533;&#65533;#&#65533;&#65533;&#65533;&#65533;Lh:&#65533;&#65533;&#140;&#65533;1&#65533;&#65533;&#65533;&#65533;l&#65533;w&#65533;&#65533;&#65533;&#65533;&#65533;L"N&#65533;&#65533;$&#65533;'&#65533;i&#65533;r&#65533;S&#65533;&#65533;d':&#1913;&#65533;w&#65533;S&#65533;&#65533;&#65533;$<&#65533;&#65533;&#65533;v&#65533;s&#65533;&#65533;Z&#1016;H&#65533;}k~&#65533;g5&#65533;Fb&#65533;&#65533;&#65533;&#65533;LcAC&#65533;&#65533;,&#65533;&#65533;<&#65533;cmV9-&#869;&#609;&#65533;&#65533;%G&#65533;9Ljv4&#65533;&#867;G&#65533;iK&#65533;&#58592;&#65533;&#65533;&#65533;,&#65533;=&#65533;&#65533;&#65533;#5)Mm
R&#65533;&#65533;t&#65533;&#65533;&#65533;;I*&#65533;&#65533;2&#65533;&#65533;&#65533;&#65533;Tf&#65533;&#65533;&#65533;n&#65533;e&#65533;S*T&#65533;*q&#65533;d#w&#65533;&#65533;&#65533;{&#65533;&#65533;6&#65533;O&#65533;&#65533;S&#65533;&#65533;kX&#65533;zVy&#65533;&#65533;&#65533;&#65533;DkY&#65533;&#65533;&#943;.&#65533;\B&#18598;W;&#11497;{&#65533;&#65533;B&#65533;&#65533;V&#65533;&#65533;'TU&#65533;I&#65533;&#65533;$qm&#65533;&#65533;&#65533;S&#65533;&#65533;&#65533;&#65533;?&#65533;lM'kK&#65533;&#65533;r&#65533;Vl.	;&#653;j8&#65533;&#65533;&#370;I=&#65533;&#65533;V&#65533;&#65533;&#867;b&&#65533;8&#65533;ynB&#65533;&#65533;	F6r&#65533;&#65533;&#65533;&#65533;&#65533;mou&#65533;[&#65533;&#65533;V&#65533;&#65533;%.p&#65533;;&#65533;&#65533;&#65533;&#65533;Uns&#65533;&#65533;\&#65533;B&#1529;&#65533;E&#65533;&#65533;&#10800;&#65533;&#65533;|&#65533;[2'T&#65533;]C^ew&#65533;&#65533;&#65533;?Am]&#65533;i&#65533;y&#65533;&#821;&#65533;K&#65533;&#65533;&#65533;&#65533;&#65533;&#65533;^0&#65533;lm&#65533;&#1736;&#65533;1&#65533;&#65533;&#65533;`&#2002;&#65533;mbE&#65533; &#65533;&#65533;z&#65533;&#65533;&#65533;&#65533;&8&#65533;5&#65533;&#65533;&#65533;024&#65533;N&#65533;E&#1199;&#65533;&#65533;e1&#65533;&#65533;Vt&#65533;Q&#814;{4&#65533;dp&#65533;$>&#65533;{&#65533;&#65533;8MKY&#65533;+/&#65533;=&#65533;&#979;&#65533;9&#65533;&#1200;&#65533;u&#65533;Ji&#65533;lkK&#65533;&#65533;&#65533;&#65533;&#65533;&#65533;M&#65533;&#65533;L&#65533;&#65533;?&#65533;&#274;&#65533;10E&#65533;&#65533;&#65533;|c
&#65533;I&#65533;&#65533;"M&#65533;j|&#65533;&#65533;&#65533;.Vc1&#65533;{&#65533;&#65533;E&#65533;f&#65533;pfe4&#65533;&#65533;&#65533;&#65533;"&#694;6&#65533;"&#65533;&#65533;?&#65533;U&#65533;N 9A&#65533;j&#65533;zvP&#65533;&#65533;K 1&#65533;Ao!SP&#65533;	]h&#65533;amsMb&&#1204;7&#65533;G&#65533;&#65533;&#322;#&#65533;1:c gz&#65533;Ek&#65533;?=&#65533;b&#65533;&#65533;&#65533;&#738;&#65533;&#65533;&#65533;2Hf&#65533;J{&#65533;[5&#65533;&#65533;s5n&#65533;&#65533;s&#65533;Y&#65533;&#65533;5-&#65533;&#65533;&#65533;fv&#65533;&#65533;&#65533;DaoU&#65533;&#65533;ul&#65533;&#65533;W&#65533;I&#65533;&#65533;<&#65533;h&#65533;l&#65533;&#65533;zL&#65533;F5uV&#65533;&#65533;6m&#65533;_&#134;&#65533;&#65533;n&#2024;&#65533;&#65533;&#1822;&#65533;&#65533;0&#65533;&#65533;[G&#65533;&#65533;&#150;1{&#65533;o&#65533;D&#1727;&#65533;&#65533;&#1951;&#65533;}_|&#65533;&#65533;MA&#65533;!&#65533;z&#65533;&#1847;&#65533;&#65533;	&#65533;s&#65533;w3&#65533;&#65533;&#65533;&#65533;&#65533;&#65533;f&#65533;&#65533;&#65533;&#65533;&#65533;&#2010;}=&#65533;-@&#65533;]#Ug<&#65533;s&#65533;T&#396;&#65533;X&#19057;.c&#65533;M;&#65533;m&#65533;1&#65533;&#65533;`K&#65533;&#65533;&#65533;3&#65533;&#65533;&#65533;&#65533;&#571;S&#65533;Hr&#65533;&#65533;9&#65533;&#65533;l:z&#65533;M&#65533;&#65533;.&#65533;jZ.&#65533;&#65533;&#65533;&#65533;<&#65533;v&#65533;Q#f&#65533;L;&#65533;0w&#24429;&#65533;&#65533;s&#65533;x&#65533;&#65533;&#65533;&#65533;&#65533;&#65533;&#65533;&#65533;&#65533;&#1109;&#65533;&#65533;wS^&#65533;+&&#814;&#65533;&#65533;w&#65533;&#65533;3&#65533;&#65533;V&#65533;&#65533;^&#65533;&#65533;&#65533;&#65533;&#65533;&#65533;\&#65533;a&#65533;A<&#65533;?A|&#65533;w6M&#65533;:P&#65533;|&#65533;&#65533;&#65533;&#65533;L&#65533;&#65533;vS=&#65533;&#65533;&#65533;^q&#65533;&#65533;&#65533;v&#65533;o&#65533;&#65533;&#65533;2&#65533;&#65533;&#65533; &#65533;'=&#65533;7=Zi&#65533;&#65533;&#65533;&#65533;i,&#65533;&#65533;&#65533;&#65533;&#65533;&#65533;&#65533;}&#65533;y&#65533;&#65533;{&#65533;&#65533;&#65533;~&#65533;|&#65533;'&#65533;&#65533;W~&#65533;&#65533;|&#65533;G&#65533;&#65533;&#65533;FX&#485;&#65533;&#228;1&#65533;~&#65533;&#65533;&#65533;}&#65533;&#65533;_&#65533;$A
&#687;BN|&5&#65533;&#65533;&#65533;&#65533;&#65533;&#65533;_&#65533;&#65533;&#65533;&#65533;&#65533;&#65533;_&#65533;&#65533;&#65533;&#65533;&#65533;&#65533; @&#65533;? &#65533;p&#65533;nj&#65533;es&&#65533;j@|&#65533;J&#65533;&#65533;&#65533;&#65533;&#65533;&#65533;+&#65533;@&#65533;&#65533;%&#65533;&#65533;#&#65533;XY&#65533;AL-&#65533;&#550;&#65533;&#65533;:&#65533;+&#65533;lA&#65533;&t9&#65533;C5&#65533;{&#65533;&#65533;A| &#65533;r&#65533;&#65533;&#65533;A B4&#65533;&#65533;R@3&#65533;5&#65533;B%\&#65533;b&#65533;&#65533;I&#65533;&#65533;&#65533;&&#65533;B*&#65533;&#65533;&#65533;@&#1585;&#65533;&#65533;#&#65533;*&#65533;&#65533;)l&#65533;F)8&#65533;/,&#65533;%&#65533;(&#65533;&#65533;&#65533;R3l&#65533;&#65533;&#65533;(0&#65533;&#65533;&#19614;pC;tA&#65533;BAv&#65533;&#65533;&#65533;C?t@&#146;@K&#65533;&#65533;@&#65533;?<&#65533;&#65533;C-&#288;TCDGd&#65533;&#65533;&#65533;i{<4&#65533;G&#65533;&#65533;j&#65533;*&#65533;&#1719;r&#224;&#65533;AL&#65533;6BC&#65533;&#65533;&#65533;<X4j	&#65533;XEVlEW|EX&#65533;&#342;P7Da&#65533;2"&#65533;&#1411;&#65533;&#65533;&#65533;&#65533;C&#65533;&#65533;\&#65533;E&#65533;&#65533;2[C&#65533;&#65533;&#65533;F&#65533;&#1200;)&#65533;&#65533;f&#65533;0&#65533;SF&#65533;&#65533;&#65533;(&#65533;&#65533;C&#65533;&#65533;&#65533;&#65533;<&#65533;&#65533;/n2D&#65533;&#65533;&#436;P&#65533;0&#65533;F&#65533;&#65533;:rt&#65533;&#65533;&#65533;!&#65533;2&#65533;&#65533;=&#65533;[G&#65533;h9e*F&#65533;&#1443;&#503;`&#65533;X&#65533;=u&#65533;&#65533;FG~&#65533;
Ct&#65533;*&#273;&#65533;&#65533;&#65533;q+&#65533;&#65533;E&#65533;&#699;&#65533;\
3&#65533;%k&#65533;&#1131;H&#65533;&#35898;y&#65533;E3&#65533;&#65533;&#65533;H&#65533;&#65533;&#65533;{&#65533;&#65533;&#1634;H&#65533;<
fT&#65533;^&#65533;i&#312;&#65533;|&#65533;<&#65533;#&#65533;&#65533;&#409;lW+&#65533;&#65533;j;q&#65533;&#65533;&#65533;&#65533;b&#65533;&#65533;
Y&#65533;Q&#481;L
&#65533;&#65533;
&#65533;&#65533;&#65533;!&#549;dI&#65533;&#65533;o1/&#65533;J&#65533;&#65533;FwG&#1104;&#65533;&#65533;&#65533;I&#65533;
s&#65533;0t&#65533;&#65533;&#65533;&#65533;&#65533;d&#65533;&#65533;q<;&#65533;7&#65533;&#477;<&#65533;Q9&#65533;&#65533;}K&#65533;&#65533;&#65533;&#65533;0&#65533;&#65533;&#181;&#65533;J&#65533;#0t&#65533;&#172;&#65533;K&#65533;|&#65533;{&#620;H&#65533;C&#782;&#65533;2&#65533;/&#65533;&#65533;H&#65533;2&#65533;&#65533;&#65533;TD8&#65533;&#17861;&#65533;&#65533;&#612;4o&#1788;&#65533;&#65533;&#711;,&#65533;g&#65533;&#65533;&#65533;&#65533;&#65533;&#65533;J>k)&#65533;&#65533;yL&#65533;&#65533;&#65533;&#65533;&#65533;&#634;&#65533;J&#65533;,M&#65533;&#65533;4&#65533;aLH&#65533;&#65533;&#65533;&#65533;<M8&#5468;&#65533;@G&#65533;&#65533;&#65533;v&#65533;&#65533;TI&#65533;&#65533;I&#65533;J&#65533;&#65533;&#65533;8&#65533;&#65533;&#65533;m&#65533;&#65533;&#65533;d@&#65533;,N&#65533;C&#863;&#65533;;&#65533;&#65533;N&#65533;>6&#65533;&#65533;t&#862;\L&#65533;&#184;d&#929;&#65533;L&#65533;&#65533;G.&#65533;N&#65533;4Ng$&#65533;+O&#65533;&#65533;&#65533;T*&#65533;S&#65533;&#65533;&#65533;4&#65533;&#65533;&#65533;K_t&#65533;&#65533;&#65533;&#65533;a&#65533;6&#1236;&#65533;&#729;,&#65533;&#1267;NS&#65533;7&#65533;&#65533;O&#65533;H%&#65533;Ov9L&#65533;9&#65533;&#65533;J&#65533;&#65533;A&#65533;&#810;N&#65533;&#65533;&#65533;d&#950;&#247;\Ay&#65533;P&#65533;1F&#65533;E&#65533;&#1045;&#65533;&#65533;&#65533;&#65533;&#65533;&#65533;&#65533;\&#65533;&#30286;&#65533;D&#136;B&#65533;&#65533;&#65533;ZR&#65533;jR%uR&}R)&#65533;R*&#65533;&#65533;b&#65533;R(}.\&#65533;&#65533;y&#65533;P&#65533;tL&#65533;?1S2-S3&#65533;&#65533;;@&#65533;0J&#65533;a&#65533;&#65533;&#65533;&#65533;&#864;&#65533;&#65533;S&#65533;&#65533;&#65533;9&#65533; 9&#65533;S=&#65533;&#65533;:&#65533;&#65533;;&#65533;S?&#65533;S@&#65533;>%&#65533;?-TD=TE&#65533;De&#65533;ET>&#65533;!P &#864;&#65533;I&#65533;TL&#65533;&#65533;&#65533;SJ&#65533;&#65533;K&#65533;"K}TCu&#65533;= R&#65533;&#65533;&#65533;&#65533;7EV&#1379;5E&#65533;&#1548;&#65533;V&#65533;UW&#65533;T&#65533;&#65533;:&#65533;U&#65533;&#65533;&#65533;&#65533;U&#65533;0ALH&#306;#P&#65533;&#1362;&#65533;&#65533;U&#65533;B#z&#166;M&#65533;&#65533;4V &#65533;&#65533;Hd&#65533;W=&#65533;&#65533;tS&#65533;*Vi}&#65533;&#65533;"&j}%5*&#65533;&#65533;:&#896;&#65533;&#65533;U&#1387;n&#65533;&#65533;&#65533;&#65533;V&#65533;2U&#65533;&#65533;&#65533;&#65533;6&#65533;u&#65533;W&#295;&#65533;NP&#65533;Y&#65533;W&#65533;X&#65533;&#65533;WT&#65533;U&#65533;&#65533;F&#65533;&#364;s0&#65533;\O!&#65533;&#65533;)L$&#65533;&#65533;&#65533;]0&#65533;#&#65533;&#65533;&#65533;s&#65533;&#773;&#65533;&#65533;&#65533;rS\&#65533;&#777;&#65533;&#65533;&#65533;. &#65533;Q&#65533;&#65533;&#65533;U}&#65533;&#1569;&#65533;:&#65533;&#65533;a&#65533;&#65533;i&#65533;OZ<&#65533;y&#65533;&#1041;&#65533;&#862;&#65533;&#65533;&#65533;&#65533;&#65533;:&#65533;&#65533;&#65533;,<]&#65533;&#65533;Y%&#65533;=&#65533;,&#65533;Y&#65533;9<&#65533;&#65533;$Z&#65533;&#65533;Q&#1355;&#65533;E&#1112;&#65533;&#65533;&#65533;LZ&#65533;&#65533;&#1017;&#65533;8p<9&#65533;kQ&#65533;dX"&#65533;X&#658286;e&#978;&#65533;&#65533;!&#65533;&#65533;uM}cS&#65533;L&#65533;&#65533;&#513;;P/U&#1358;5&#65533;&#65533;&#65533;'eC&#65533;d&#735;&#65533;M\&#65533;&#65533;&#65533;&#65533;&#65533;V%&#65533;Y&#65533;&#65533;&#739;3Yh]&#65533;&#65533;\[R&#65533;&#65533;6&#65533;&#65533;Q&#65533;4W&#65533;I&#65533;&#65533;&#65533;&#65533;&#65533;&#65533;.&#65533;&#65533;"&#1058;5&#65533;AT&#65533;&#65533;&#581;&#65533;7&#65533;e&#65533;E]&#65533;}&#65533;&#65533;D&#65533;&#65533;&#65533;&#65533;&#65533;&#65533;:&#460;&#65533;&#1585;&#65533;N&#65533;&#65533;&#65533;R&#65533;&#1103;=&#65533;&#65533;&#1278;&#65533;&#65533;&#30831;T&#65533;O&#65533;-P E&#65533;ye&#1533;&#65533;\q&#65533;&#65533;&#65533;&#65533;&#1720;&#65533;F&#65533;&#852;a&#65533;&#65533;	&#65533;&#65533;+&#65533;2&#65533;\&#65533;&#65533;&#65533;&#65533;&#65533;2&#65533;U&#1717;&#65533;]9zO&#1229;&#635;&#65533;X&#65533;5&#65533;dQ&#65533;O&#65533;jZ&#65533;&#65533;L&#65533;&#65533;^&#65533;&#65533;&#65533;&#65533;&#65533;&#65533;[&#65533;E&#65533;&#65533;]&#65533;,`&#65533;&#1277;&#65533;&#65533;&#65533;\+&#1975;-&#65533;&#65533;&#65533;:&#65533;&#65533;&#65533;=&#65533;L&#65533;&#65533;&#1731;K\&a0&#65533;&#65533;&#65533;&#65533;&#65533;&#65533;0&#65533; &#65533;v&#65533;&#65533;&#65533;&#65533;8&#65533;&#65533;&#65533;h#n8&#65533;$n&#65533;&#65533;&#65533;&#65533;z&#65533;G&#65533;/&#65533;]&#3059; 0&#65533;"Vb$&#65533;&#65533;.^b&#1025;&#65533;&#65533;a&#65533;D&#65533;Z<\Y&#65533;`&#65533;&#65533;&#65533;0&#65533;$v&#65533;%~c/^b&&#65533;&#65533;&#65533;&#1895;&#65533;1&#65533;&#65533;&#1958;&#65533; &#65533;b9&#65533;c7&#65533;c0&#65533;&#65533;&#65533;&#65533;
&#65533;&#65533;&#65533;e&#65533;&#1736;@d9&#65533;&#65533;/&&#65533;&#65533;&#65533;&#1544;&#65533;&#65533;&#65533;Kn&#65533;&#65533;&#65533;7&#65533;A&#65533;&#65533;J&#65533;&#65533;S6b@&#65533;&#65533;&#65533;R&#65533;a&#65533;&#65533;_|ccK&#65533;dS&#65533;&#65533;$&#65533;(&&#756;&#65533;M/&#65533;_Z;;HeJF&#65533;I6&#65533;&#65533;&#65533;V&#65533;.&#65533;E&#1578;&#65533; Xj&#65533;fk&#65533;&#65533;G&#65533;&#65533;B6fBF&#65533;mv&#65533;D&#65533;-M&&#65533;M&#65533;&#65533;&#65533;&#65533;*?u6?v^gwngx~gy&#65533;gz&#65533;g{&#65533;g|&#65533;g}&#65533;g~&#65533;g&#65533;&#65533;x&&#65533; H&#65533;Z&&#65533;d^&#65533;8&#65533;4E%F&#65533;mTH&#65533;&#65533;&#65533;&#65533;h&#65533;&#65533;h&#65533;&#65533;hQ&#65533;&#65533;&#65533;&#65533;T "&#1354;&#65533;h&#65533;&#65533;>&#65533;!m&#65533;&#65533;BNf&#65533;&#65533;&#65533;&#65533;!&#65533;&#65533;&#65533;q&#1588;&#65533;&#65533;*<hi[V&#65533;f&#65533;&#65533;R
&#65533;&#65533;&#65533;5R&#65533;&#65533;Bhc&#65533;&d&#65533;fo&#65533;&#65533;h&#65533;&#65533;&#65533;&#1500;&#65533;&#162;&#65533;&#65533;(&#65533;c&#65533;f9&#65533;&#65533;[&#65533;&#65533;&#65533;&#65533; &#65533;#&#65533;_&#877;j&#65533;rW&#65533;2i&#65533;ViS&#65533;&#42398;&#65533; &#65533;TS&#65533;7&#65533;EY&#65533;&#65533;&#65533; 4&#65533;&#65533;&#65533;&#65533;&#65533;&#65533;@&#65533;bn^&#65533;&#65533;!&#65533;Is&#1610;&#65533;&#65533;jEk&#65533;&#65533;!.&&#65533;0&#65533;xa&#65533;k&#65533;^&#65533;&#65533;&#65533;&#65533;F&#65533;G&#65533;&#65533;&#65533;&#65533;Z&#65533;<&#65533;Xi&#65533;&#65533;&#65533;c-&#65533;a&#65533;&#65533;&#65533;$l&#65533;&#65533;\b&#65533;&#65533;F&#65533;&#65533;&#65533;&#65533;&#65533;&#51494;c&#65533;&#65533;fid&#65533;l&#65533;&#65533;&#1113;~&#65533;h&#65533;&#65533; &#520;&#65533;f&#65533;/&#65533;e&#65533;&#65533;&#65533;&#65533;&#65533;&#65533;&#65533;%&#65533;&#65533;-&#65533;&#65533;&#641;&#65533;d$vk&#65533;&#65533;&#65533;N&#65533;&#65533;=&#65533;	&#1693;xZ?N&#65533;&#65533;&#65533;&#65533;Vf&#1286;m#N?&#65533; &#65533;&#65533;A&#65533;d]&#65533;%&#857;&#65533;-&#65533;&#65533;~kJ&#65533;&#65533;a&#65533;&#65533;d&#65533;&#65533;Z&#65533;&#65533;5&#904;&#65533;&#65533;F&#65533;T&#65533;&#65533;	&#65533;&#65533;&#65533;&#65533;|h&#65533;&#65533;&#65533;&#65533;x&#65533;&#65533;&#65533;e	n&N &#65533;&#65533;&#65533;&#65533;M&#65533;&#65533;&#65533;&#1365;&#453;7&#65533;xp&#65533;&#65533;&#43926;c&#65533;o&#65533;pg&#408;&#65533;&#65533;&#65533;&#65533;p&#65533;&#65533;.r#&#65533;&#65533;&#65533;E&#65533;r&#65533; +&#1984;&#65533;&#61526;&#65533;&#65533;&#65533;%&oN5&#65533;/&#65533;&#65533;&#65533;&#65533;*&#65533;6&#65533;&#65533;.&#65533;&#65533;&#65533;&#65533;6&#65533;&#65533;=&#65533;&#65533;&#65533;bl&#65533; &#65533;&#65533;&#65533;f#&#65533;!&#65533;].o5E&#65533;&#65533;&#65533;&#65533;&#65533;	r&#65533;&#65533;s&#65533;e&#65533;l&#65533;0p&#65533;Dp&#65533;z&#65533;&#65533;&#65533;&#65533;5&#65533;&#65533;:&#65533;&#65533;&#1974;&#65533;&#65533;&#65533;,&#65533;&#65533;=&#65533;s&#65533;&#289;&&#65533;&#65533;A&#65533;(&#65533;&C&#65533;&#65533;.&#65533; &#65533; CI&#65533;&#65533;\&#65533;&#65533;Bo&#65533;[&#65533;&#65533;&#65533;&#65533;&#65533;&#65533;~p&#65533;vuP=&#65533;t-&#65533;D&#65533;&#65533;K[&#65533;I6&#65533; "P&#65533;&#65533;&#65533; &#65533;&#65533;&#65533;8&#65533;&#65533;"&#65533;%?&#65533;f&#65533;Q&#65533;c&#65533;egv&#65533;6m&#65533;V&#65533;&#65533;wOx&#65533;&#65533;V&
&#65533;H&#65533;&#65533;&#512;&#65533;	&#65533; &#65533;&#65533;b&#65533;=<
&#65533;7&#65533;&#65533;&#65533;&#65533;(x&#65533;_x&#65533;G&#65533;&#65533;p&#65533;&#65533;7&#65533;&#65533;&#637;f&#65533;S&#65533;{&#65533;y&#65533;&#65533;p&#65533;dp&#65533;S&#65533;&#65533;*&#65533;1&#65533;&#65533;M&#65533;&#65533;Q&#65533;b&#65533;&#65533;L&#445;&#65533;&#65533; D&#65533;&#65533;&#1939;&#65533;&#65533;x&#65533;&#65533;x&#65533;_&#65533;&#65533;&#65533;&#65533;k&#65533;y&#65533;&#65533;y&#65533;&#65533;	&#65533;h &#65533;&#65533;&#65533; y8&#65533;&#65533;:&#65533;&#1312;&#65533;z&#65533;&#65533;&#65533;&#65533;O 97	&#65533;&#65533;S)X&#65533;&#65533;4&#65533;J1&#65533;K=i&#65533;{&#65533;&#65533;z&#1810;&#65533;&#65533;(&#65533;	:&#65533;&#65533;zw&#65533;&#694;&#65533;&#65533;:&#65533;&#65533;R&#65533;&#65533;R&#65533;&#65533;{&#65533;&#65533;{&#65533;&#65533;{&#65533;&#65533;{&#65533;|&#65533;|&#65533;/|&#65533;?|&#65533;O&#65533;&#65533; +&#65533;-&#65533;'@&#65533;z&#65533;&#65533;j&#65533;E&#65533;&#65533;&#65533;m3&#65533;V*0m&#65533;&#65533;&#65533;I&#65533;&#65533;&#65533;&#65533;{j&#887;&#65533;&#65533;c&#65533;&#65533;z&#65533;Ao1@9&#799;!&#65533;O&#65533;{]&#65533;&#65533;&#65533;&#65533;&#65533;&#65533;S&#1602;-&#65533;&#65533;&#65533;}+~&#65533;/~&#65533;?~&#65533;O~&#65533;_~&#65533;o~&#65533;~&#65533;~&#65533;~&#65533;~&#65533;~&#65533;&#65533;&#65533;&#65533;`&#65533;&#65533;0 &#65533;1 &#65533;&#65533;&#65533;/&#65533;?&#65533;O&#65533;_&#65533;o&#65533;&#65533;&#65533;&#65533;&#65533;&#65533;&#65533;&#65533;&#65533;&#65533;&#65533;2(&#65533;&#65533;1l&#65533;a&#65533;F0d2l&#65533;&#65533;!&#264;'R&#65533;h&#65533;"&#396;7r&#65533;Q`A&#65533;&#65533;&#65533;&#65533;$&#65533;&#65533;#C&#65533;&#65533;Cf&#65533;&#728;0g&#684;I&#65533;&#860;8w&#65533;&#65533;&#65533;&#65533;&#992;@&#65533;
-J&#65533;&#65533;&#1124;H&#65533;$&#65533;&#65533; 1%&#352;L)&#65533;$&#1324;``z&#65533;&#65533;&#65533;+&#1584;b&#462;90&#65533;&#65533;&#65533;U&#65533;^&#38284;&#65533;&#65533;r&#65533;&#1197;k&#65533;.&#1980;z&#65533;&#1669;&#65533;/&#65533;f&#65533;l&#65533;p&#65533;&#65533;&#65533;&#65533;/&&#65533;&#65533;1D3cX&#65533;&#65533;&#65533;&#65533;T&#65533;Y&#65533;&#65533;&#65533;&#65533;3&#65533;&#1058;G&#65533;.&#65533;&#65533;s&#65533;&#234;N&#792;&#65533;&#65533;O[&#65533;\&#65533;u&#65533;S6&#65533;M&#65533;&#65533;&#65533;&#65533;7&#65533;&#65533;&#65533;G&#65533;&#65533;&#65533;&#65533;2U&#65533;l&#65533;&#65533;&#65533;&#65533;9&#65533;&#65533;&#1181;&#65533;Y&#1065;&#65533;&#65533;'&#65533;&#65533;&#65533;{:_&#65533;&#65533;Gso>zq&#65533;&#555;fv&#65533;&#65533;&#65533;&#65533;d&#65533;&#65533;&#65533;?&#65533;$)H 9&#65533;~]t&#65533;&#320;&#65533;&#65533;&#65533;A&#65533;[v&#65533;&#65533;&#65533;&#65533;J&#65533;&#65533;w_&#65533;`[$&#65533;&#65533;K&#65533;&#65533;&#65533;cx&#65533;&#65533;clxK`&#65533;"&#65533;XXAB&#65533;dPV&#65533;z&#65533;I&#65533;&#1796;&#65533;1%&#65533;r&#65533;&#4422;'&#65533;%&#65533;&#65533;&#65533;q&#65533;B&#1413;v&#65533;#&#65533;c&#65533;v&#65533;Sl&#65533;&#65533;&#65533;u&#65533;&#65533;&#65533;&#65533;&#65533;&#65533;&#65533;&#65533;s&#65533;A&#65533;&#65533;IFa&#65533;&#356;]e&#65533;&#65533;&#65533;&#65533;&#65533;8eTS]y#n&#65533;&#65533;&#65533;&#65533;#`a&#65533;\`&#65533;i&#65533;X&#65533;&#65533;A&#65533;&#65533;&#65533;v&#65533;A&#65533;k&#14679;eZ&#65533;mwe&#65533;&#65533;	&#65533;%&#65533;Q&#65533;Vj&#65533;^&#65533;G&#65533;I&#65533;f]j@)&#1505;&#65533;U&#65533;i&#65533;'M&#65533;&#65533;A,&#65533;(Cr&#65533;q&#65533;e&#65533;%&#65533;&#65533;Wpq*W&#65533;&#65533;*]b&#65533;@&#1518;&#65533;&#65533;&#65533;&#65533;@$&#65533;&#65533; &#65533;&#65533;57]&#65533;s&#65533;:&#65533;&#65533;&#65533;&#65533;h&#65533;^&#65533;p&#65533;&#65533;&#65533;E&#65533;&#65533;&#65533;&#65533;W&#65533;&#65533;MFg&#65533;V&#65533;y&#65533;&#65533;r~&#65533;]&#65533;Kl&#65533;c&#65533;&#65533;&#65533;\G@&#65533;l&#65533;&#894;k&#65533;&#65533;O1&#65533;&#65533;U&#65533;:&#65533;&#65533;y&#65533;v&#65533;&#65533;H&#65533;&#65533;ft&#65533;aG&#65533; &#65533;&#65533;&#65533;(&#65533;&#65533;&#65533;V&#65533;&#65533;v&#1704;&#65533;f*K&#65533;&#65533;w&#65533;&#1649;a&#65533;@&#65533;R&#65533;0B&#65533;{1&#65533;E&#65533;+-&#1900;&#65533;]&#65533;&#65533;#e&#65533;&#65533;&#65533;&#65533;&#65533;&#286243;&#65533;&#65533;G(&#65533;s\c&#65533;=&#65533;&#65533;ep&#65533;P&#65533;&#825;l&#65533;r&#65533;&#65533;&#65533;&#65533;&#65533;`&#717;&#65533;&#65533;&#65533;Z&#65533;m[&#65533;&#65533;=7&#65533;}s[&#65533;uB&#65533;&#65533;&#65533;}8&#65533;&#65533;UGi&#65533;WJ&#65533;&#1353;K>9&#65533;&#65533;.&#65533;6 l&#65533;5&#65533;&#1940;{&#65533;&#65533;]&#65533;gz&#65533;vmM<R&#30763;&#65533;&#65533;&#65533;&#65533;j[&#1940;&#65533;&#65533;:&#65533;&#1002;&#65533;TaT&#65533;T&#65533;!4{&#65533;&#65533;&#65533;='e&#65533;]{&#65533;!mO&#65533;Fc&#65533;9&#65533;<&#65533;&#65533;?&#1340;&#65533;4&#65533;&#65533;{T&#65533;RUS&#65533;&#65533;&#65533;&#65533;8&#65533;&#65533;?&#65533;&#65533;&#39167;&#65533;&#65533;&#65533;&#65533;&#65533;>&#65533;&#65533;&#65533;?&#65533;&#65533;&#65533;?&#65533;&#65533;&#65533;&#65533;&#16383;&#65533;&#65533;&#65533;&#65533;&#65533;&#65533;&#65533;&#65533;*y&#65533;
 4&#65533;&#65533;L0+D&#65533;!&#65533;&#65533;&#65533;Q&#65533;&#65533;&#65533;&#65533;&#65533;0hA	ZP&#65533;&#65533;&#65533;?&#65533;Av0&#65533;<!&#65533;F&#65533;B&#65533;&#65533;9&#65533;&#65533; &#65533;&#65533;&#65533;X&#65533;Z&#65533;&#65533;&#1795;&#65533;n%&#65533;`
ux&#65533;E&#65533;&#65533;
\&#65533;C$&#65533;pjD&#65533;&#65533;8&#65533;
J1OG&#65533;!&#65533;&#65533;&#65533;&#65533;o&#65533;&#65533;!`&#65533;B&#65533;&#65533;&#65533;*wP&#65533;&#65533;&#65533;5&#65533;q&#65533;.&#65533;&#65533;&#1278;&#65533;&#65533;6&#65533;Q&#65533;&#65533;&#65533;&#65533;&#65533;&#177;&#65533;S\&#65533;B72&#65533;}<&#65533; 	H&#65533;&#1065;Z&#65533;CU &#65533;;&#65533;&#65533;Q6&#65533;&#65533;&#65533;H&#65533;&#1361;&#65533;&#65533;&#65533;&#65533;&#65533;&#65533;=&#65533;&#65533;&#65533;r&#1828;A&#65533;&#65533;TG|&#65533;t&#65533;)&#65533;(&#65533;&#65533;V&#42069;&#65533;&#65533;&#65533;&#65533;&#65533;H&#24646;q&#65533;%&#65533;&#65533;L&#65533;W&#292;*E&#65533;&#65533;Q&#65533;&#65533;`&#65533;&#65533;0&#65533;&#1362;J2r&#65533;4&#65533;&#65533;&#65533;JK&#65533;R&#65533;&#65533;&#65533;&&#65533;y&#65533;&#65533;0&#65533;3&#65533;+I&#65533;V&#1178;&#65533;&#65533;&#65533;;	&#65533;&#65533;$>&#1230;&#65533;&#65533;\-&#65533;X&#65533;5Zs&#65533;&#65533;g7&#65533;&#65533;O~&#65533;&#65533;&#65533;Lf%&#65533;S&#65533;Hf&#65533;w&#65533;&#65533;!&#65533;hEXrQ&#65533;&#65533;&#65533;!&#65533;&#576;^&#65533;&#65533;&#65533;|&#65533;&#65533;i&#65533;0
&#65533;&#65533;&#65533;&#65533;H&#65533;9&#1107;&#65533;t&#65533;a$&#65533;&#722;,s&#65533;]f=&#65533;y&#65533;&#65533;T&#65533;]&#65533;g(y&#65533;Of&#65533;&#65533;*&#65533;&#65533;JZ&#65533;kU&#65533;EU&#65533;)&#65533;&#65533;P&#65533;&#960;=	n%&#65533;<&#1684;&#65533;&#65533;&#65533;&#65533;G&#65533;P}&#65533;3&#65533;&#65533;D&#65533;P&#65533;&#65533;&#1306;&#65533;&#65533;&#65533;&#65533;&#65533;&#65533;X&#1401;&#861;&#65533;t&#65533;&#65533;d&#65533;B&#65533;:I1&#65533;T&#65533;&#65533;&#65533;&#65533;Fo
&#1057;&#65533;U&#65533;Y&#65533;&#65533;D&#65533;H&#549;&#65533;S&#65533;&#65533;&#65533;jTS&#65533;T&#65533;R&#65533;}&#65533;&#65533;#
&#65533;&#65533;]%	th&#65533;&#65533;Ha&#1968;&#65533;i&#65533;I&#65533;&#65533;Z&#65533;&#65533;V&#65533;&#65533;bF]&#65533;&#1590;&#65533;2&#65533;&#65533;&#65533;k_I&#65533;N

&#65533;Ar&#65533;agp&#65533;0&#65533;&#65533;&#65533;3&#65533;&#65533;u&#65533;&#65533;&#230;&#65533;&#65533;&#65533;<.X&#65533;
]&#65533;6&#65533;&#65533;$&#65533;&#65533;SuXRX&#65533;6&#65533;Gm&#65533;z&#65533;&#1523;h&#65533;iu[&#65533;&#65533;&#65533;&#65533;&#65533;&#65533;&#65533;0K&#65533;&#566;&#65533;&#65533;&#65533;&#1380;<&#65533;&#65533;&#65533;D&#65533;&#1456;h&#65533;nDU"&#65533;=&#65533;%&#611;&#65533;jC&#65533;P&#65533;&#65533;4&#65533;&#65533;&#65533;/v&#65533;9&#65533;	S&#65533;&#65533;&#65533;0&#65533;3&#65533;&#65533;_x&#65533;P&#65533;m+&#65533;&#65533;f&#65533;&#65533;&#65533;&#65533;&#65533;&#65533;
&#65533;U37&#65533;n&#65533;h8[Zj&#65533;|s&#65533;&#65533;n&#65533;c&#65533;&#65533;<&#65533;&#65533;&#65533;c!y&#65533;F.2&#65533;w>/&#65533;.&#65533;gYQ&#65533;&#1539;&#65533;U&#65533;(!&#301;.kOV&#65533;6&#65533;&#65533;li'gsc5&#1025;&#65533;d&#65533;&#65533;&#65533;&#748;f4&#65533;9&#65533;lN&#65533;&#65533;&#65533;f&#65533;y&#65533;u&#65533;&#65533;&#65533;<&#65533;N&#65533;&#65533;&#65533;<&#65533;>9&#65533;X&#65533;&#1898;&#65533;VF^{b{_&#65533;v&#65533;&#65533;}&#65533;+Fk8fS&#65533;&#65533;@&#65533;&#65533;&#65533;u\&#65533;K[&#65533;&#858;&#65533;&#65533;&#65533;&#65533;LiN&#65533;Y&#65533;`^4&#65533;&#65533;&#65533;7Z&#65533;{&#65533;J&#65533;O2\&#65533;&#65533;U&#65533;&#65533;&#65533;%u&#65533;h&#65533;7&#65533;)&#65533;&#65533;&#65533;?&#65533;&#65533;a&#65533;9&#65533;vv&#65533;&#65533;llM&#65533;&#65533;&#65533;&#65533;&#65533;W&#65533;+&#1519;&#150;F&#65533;&#65533;i&#65533;&#65533;&#65533;&#65533;&#833;&#65533;P\&#65533;u&#65533;&#65533;h&#65533;*e&#65533;&#65533;&#65533;&#65533;&#65533;&#1005;&#65533;_&#65533;&#65533;&#1249;5&#65533;&#65533;-g`F&#65533;&#65533;&#65533;9&#65533;_&#65533;&#65533;!&#65533;&#65533;^1&#65533;&#65533;*&#65533;5&#65533;&#1608;&#1190;j[&#65533;0&#65533;I{&#65533;&#65533;~&#65533;&#65533;&#65533;&#65533;pL&#65533;&#65533;&#65533;f&#65533;&#65533;[&#65533;&#65533;rY&#65533;E&#65533;&#65533;&#65533;H~&#65533;*&#65533;&#65533;&#65533;l&#65533;&#65533;&#65533;S&#65533;;&#65533;Fd&#65533;&#65533;#&#65533;&#65533;&#65533;&#65533;2&#65533;y&#65533;&#65533;=_&#65533;
<&#65533;~&#65533;-2&#65533;_u&#65533;*y&#65533;bw&#65533;&#65533;&#65533;1&#1199;&#65533;&#65533;&#65533;.&#65533;&#65533;S}}j&#65533;&#65533;&#65533;&#65533;&#65533;5{*.&#65533;&#65533;&#65533;&#65533;4&#65533;/&#65533;&#745;&#65533;&#65533;&#65533;&#65533;7&#65533;n;&#65533;&#65533;.&#65533;&#65533;&#1245;&#65533;&#65533;&#65533;&#65533;&#65533;o+byB&#65533;&#718;&#65533;&#65533;&#65533;;&#65533;&#65533;|&#65533;qD&#65533;&#65533;q&#65533;V&#1424;&#65533;&#65533;&#65533;O&#65533;x&#65533;k&#65533;&#65533;<&#65533;&#65533;&#65533;&#65533;&#65533;&#65533;=&#65533;Pu&#65533;f&#65533;l&#65533;&#65533;w&#65533;&#65533;&#65533;&#65533;&#1937;&#65533;u&#65533;&#65533;&#65533;SA&#65533;&#65533;jV&#65533;&#65533;&#65533;&#65533;&#65533;4&#65533;]&#65533;	&#65533;&#65533;&#1382;`n&#65533;&#65533;B&#65533;.}y&#65533;&#65533;&#65533;j7&#673;&#65533;Qm&#65533;&#166;R&#65533;{&#65533;&#65533;&#65533;HY&#65533;&#65533;&#65533;&#65533; &#65533;<&oU&#65533;0&#65533;&#65533;-&#65533;&#65533;oY&#306;>&#65533;&#65533;/mw>B&#65533;&#65533;&#65533;&#65533;&#65533;&#65533;l&#65533;C&#65533;&#65533;/	&#1561;_&#65533;&#65533;&#65533;&#65533;FPS&#65533;&#65533;&#65533;&#65533;x=W&#11614;OM_&#65533;u&#65533;U[2&#65533;&#65533;1&#65533;&#65533;&#65533;&#65533;	`&#65533;&#65533;!&#65533;&#65533;Z}A&#65533;&#65533;&#65533;&#65533;+I&#65533;1&#65533;&#65533;9[&#65533;A&#65533;&#65533;5Y&#65533;&#65533;9ES&#1901; &#65533;&#65533;&#65533; &#65533;&#65533;&#65533;AH
_&#65533;&#65533;M&#65533;&#65533;&#65533;}&&#65533;&#65533;@&#65533;R|U&#1731;&#65533;T&#65533;R&#65533;&#65533;B&#65533;&#65533;&#2001;`I&#65533;&#65533;&#65533; &#65533;&#65533;&#65533;&#65533;f&#65533;&#65533;NS&#65533;&#65533;&#65533;&#65533;&#65533;&#65533;&#65533;.&#65533;`5&#65533;&#65533;-Zw&#51253;&#65533;r 
&#65533;&#65533;&#65533;!!&#65533;&#65533;!&#65533;&#65533;&#65533;q v&#65533;&#65533;VeY&#65533;UISD&#65533;&#65533;[eI&#65533;&#65533;%f&#65533;8ma[H&#65533;!&#65533;&#65533;&#65533;&#65533;"&#65533; &#65533;_!&#65533;&#65533;!&#65533;&#65533; &#65533;""q&#65533;A&#65533;"&#553;b*:")&#65533;"$# &#65533;&#65533;&#1105;&#65533;&#65533;&#65533;&#65533;&#65533;"/&#65533;&#65533;0&#65533;V+
" &#65533;&#65533; ,^c&#65533;&#1857;6&#65533;,&#65533;"!&#65533;8&b&#65533;W$c*c2##&#65533;":&#65533;#;c2f[&#65533;8&#65533;&#65533;c-R#7Z#6&#65533;&#65533;?2&#65533;6n#7R#-&#65533;=$"""4>#q5dv&#65533;)&#65533;&#65533;.&#65533;&#65533;;r&#65533;#&#65533;&#65533;C2$4BcB&#65533;&#65533;7a>&#65533;,&#65533;c5&#65533;&#65533;?&#65533;$J&#65533;&#65533;&#65533;&#65533;!&#666;p&#65533;d@&#420;L&#932;6&#164;K&#65533;$N&#65533;N&#65533;$O&#65533;&#65533;O&#65533;$P&#65533;P%Q&#65533;Q%R&&#65533;R.%S6&#65533;S>%TF&#65533;TN%UV&#65533;U^%Vf&#65533;Vn%Wv&#65533;W~%XBe@  !&#65533;  ,R &#65533; &#65533; &#65533; H&#65533;&#65533;&#65533;&#65533;*\&#65533;&#65533;&#65533;&#65533;;x"F&#65533;&#65533;@3&#65533;&#65533;P&#65533;&#65533; &#65533;i&#65533;&#65533;&#595;(K&#65533;I&#65533;&#65533;&#65533;H&#65533;0=&#1688;1#&#65533;=&#65533;@|&#560;&#65533;&#991;@&#65533;
&#65533;&#1057;D&#65533;C&#65533;#&#65533;&#65533;1b&#65533;>&#65533;
&#65533;*&#1385;U&#65533;&#65533;&#65533;&#65533;F&#65533;&#1452;X&#65533;&#65533;&#65533;v&#65533;T&#65533;P&#65533;n&#1866;6j&#65533;S&#65533;&#65533;&#65533;&#65533;)S&#65533;iZ&#65533;&#33832;&#2047;&#65533;B&#65533;&#65533;t&#65533;!&#65533;M&#1234;&#65533;&#65533;,]&#65533;h#_m&#65533;&#65533;&#65533;&#65533;&#714;1WV&#65533;sb&#845;&#65533;.N&#65533;&#1393;&#1874;1&#65533;&#65533;&#65533;uk&#65533;K~&#65533;Zz.g&#678;owU&#65533;&#65533;&#65533;r&#65533;z&#65533;&#1717;&#65533;p&#65533;&#65533;&#65533;+O^&#1770;o&#1881;&#65533;Sf\W&#65533;m&#65533;R&#65533;&#65533;&#65533;&#65533;&#501;&#65533;&#65533;&#65533;a&#65533;&#65533;&#1651;\&#65533;&#65533;9g&#65533;y&#65533;&#65533;&#65533;&#1640;&#65533;O&#65533;}&#65533;&#65533;&#65533;&#65533;&#2031;&#65533;&#65533;&#65533;&#65533;&#65533;&#65533;&#65533;~&#65533;&#65533;r&#65533;w]f&#65533;&#65533;&F&#65533;B&#65533;w&#65533;&#65533;G&#65533;I&#65533;o&#65533;y&#1374;&#65533;&#65533;&#65533;'&#65533;&#65533;&#65533;&#65533;!&#65533;&#65533;&#65533;&#65533;&&#65533;b&#65533;&#65533;&#65533;b&#65533;&#65533;W&#65533;W&#65533;QYy&#65533;A&#65533;_&#65533;i(&#65533;{ &#65533;&#1570;&#65533;*&&#65533;&#65533;J6&#65533;&#65533;J&#65533;${6*&#65533;U&#65533; &#65533;9W&#65533;1&#65533;&#65533;N&#65533;I&#65533;f&#65533;&#65533;&#65533;3Ri&#65533;xr &#65533;&#65533;B&#65533;`X&#1869;.&#65533;&#65533;&#65533;{&#65533;&#65533;&#65533;~:&#65533;_ti&#65533;9gAxB&#65533;&#65533;6&#65533;&#65533;&#65533;>*&#65533;^&#65533;&#65533;&#1889; &#65533;&#65533;&#65533;jD&#65533;&#39200;~*j&#65533;nFF&#540;w0E&#65533;&#65533;&#65533;&#65533;&#65533;j&#65533;&#65533;&#65533;&#65533;*&#65533;b&#65533;a&#549;R&#48050;&#65533;&#65533;k&#65533;/Z&#65533;k`&#65533;&#65533;&#65533;&#65533;&#65533;"&#65533;l&#65533;&#65533;
X&#65533;&#65533;&#65533;&#65533;&#65533;&km&#65533;e&#65533;'&#65533;&#65533;D&#65533;&#65533;&#1478;&#65533;&#65533;&#65533;mP&#65533;B%&#65533;&#65533;&#65533;&#65533;&#65533;&#65533;&#65533;&#65533;+&#65533;&#65533;&#65533;+/&#65533;&#65533;.v&#65533;Oxx&#65533;n&#65533;s&#65533;AG&#65533;lp&#65533;&#65533;p&#65533;/&#65533;p&#65533;&#52527;&#65533;(&#496;=&#65533;&#65533;&#65533;&#65533;l&#65533;&#65533;&#65533;,p&#65533;$&#65533;l&#65533;&#65533;(&#65533;&#65533;&#65533;&#65533;*&#65533;0&#65533;jL1&#65533;iA&#65533;&#65533;Ov>&#65533;&#65533;1&#65533;&#65533;&#65533;&#65533;+&#65533;&#65533;&#65533;@&#65533;&#65533;&#65533;&#65533;Ta&#65533;&#65533;&#65533;W&#65533;&#65533;Z&#65533;&#65533;DWm4&#65533;W-&#65533;>&#65533;&#65533;&#1577;&#65533;A&#65533;&#912;r&#65533;&#65533;&#65533;V&#65533;}u&#1379;&#65533;kZr&#1836;&#65533;x:Gk&#65533;x&#65533;&#65533;&#65533;&#65533;&&#65533;<3&#65533;I&#65533;&#65533;7&#65533;P&#65533;P&#65533;7&#1725;u&#65533;|3&#65533;&#686;&#396;2&#65533;ha\&#65533;&#65533;r(&#65533;sp&#65533;9&#30599;&#65533;&#34775;.&#65533;&#39199;&#65533;z&#65533;.&#65533;&#65533;KU&#65533;!&#1947;&#65533;&#65533;&#610;&#65533;S&#65533;&#65533;&#65533;&#65533;.&#65533;&#65533;=&#65533;|mZ&#65533;$^T&#65533;&#65533;&#65533;&#65533;&#65533;&#65533;&#65533;|&#65533;T&#65533;$6q&#65533;g&#65533;&#65533;&#65533;QK%&#65533;@&#65533;j/&#65533;&#65533;&#65533;C&#65533;&#1598;&#65533;&#65533;M&#65533;&#65533;&#23791;fZ&#65533;&#65533;&#65533;&#65533;&#65533;o&#65533;I^&#65533;}&#65533;&#65533;&#65533;&#65533;&#65533;&#65533;I&#65533;-&#65533;&#65533;&#65533;m&#65533;@&#65533;/&#65533;<&#65533;&#65533;&#65533;G&#65533;&#65533;D&#65533;&#65533;l&#65533;y&#16893;z&#65533;&#65533;&#65533;&#65533;&#65533;&#65533;&#65533;&#65533;&#65533;&#1570;&#677;&#65533;&#65533;&#65533;&#65533;YS1T&#65533;^&#65533;&#65533;&#65533;*-`&#65533;Coh&#65533;C&#65533;&#65533;*@&#65533;K&#65533;&#65533;Pi	&#65533;H9&#65533;P&#65533;&#65533;&#65533;H&#65533;*Z&#65533;X&#802;&#65533;&#65533;&#65533;.z&#65533;`&#65533;&#65533;X 
D&#65533;&#65533;&#1167;&#65533;&#65533;6&#65533;&#65533;p&#65533;&#65533;&#65533;H&#65533;:&#65533;&#65533;x&#803;&#65533;&#65533;&#65533;>&#65533;&#65533;&#65533;\&#65533;S&#65533;&#65533;&#65533;@&#65533;g&#65533;y&#65533;yF:&#65533;&#65533;vX$$%y&#65533;H6r&#65533;&#65533;&#65533;$%-&#65533;HNb&#65533;&#65533;&#65533;&#65533;&#65533;(59&#65533;R&#65533;&#65533;L%*W&#65533;&#65533;V&#65533;&#613260;%,g)&#65533;Q&#65533;&#65533;>&#65533;R&#65533;q&#65533;s&#65533;J&#65533;&#65533;v&#65533;&#65533;~&#65533;a&#65533;&#65533;&#65533;Lf%E&#65533;&#65533;e:&#65533;&#65533;lf4&#65533;)&#65533;j&#65533;&#65533;&#294;6&#65533;&#65533;&#65533;k&#1240;&#65533;&#1318;!&#65533;C=&#65533;IE@k&#65533;f8&#65533;&#65533;&#65533;v&#65533;&#65533;&#65533;'<Qi>&#65533;|`'=&#65533;&#65533;&#65533;&#65533;H&#1715;&#65533;&#65533;&#65533;<M9N&#65533;&#65533;Q&#65533;	&#65533;&#65533;$&#65533;&#65533;y2&#65533;&#65533;&#65533;&#65533;;&#65533; &#65533;>X&#65533;|hh*&#65533;&#65533;T&#65533;&#65533;}&#65533;()&#65533;&#65533;&#65533;B &#65533;&#65533;(&#65533;&#17636;&#65533;<eA&#65533;B&#65533;&#65533;&#45352;N%&#65533;&#1245;&#65533;&#65533;~80 &#65533;?&#65533;&#65533;&#65533;d&#65533;EEZJ&#65533;&#65533;&#65533;&#65533;&#65533;&#65533;CJ&#65533;&#65533;&#65533;&#65533;&#65533;,&#65533;
&#65533;U&#65533;&#65533;T&#65533;&#65533;9(&#65533;&#65533;&#65533;P&#65533;&#65533;&#65533;&#65533;fM&#65533;C&#65533;&#65533;&#65533;&#65533;&#65533;&#65533;&#65533;&#65533;&#65533;	&#65533;&#65533;&#65533;T&#65533;@)]ZU&#65533;&#65533;&#65533;@&Iq&#65533;B4&#65533;&#65533;&#65533;&#65533;&#65533;&#65533;:HN&#65533;:V&#65533;&#65533;},-&#65533;&#65533;&#65533;&#65533;&#65533;&#65533;'@ ]&#65533;J&#65533;?&#65533;G&#65533;j&#65533;&#65533;WM
"&#65533;&#65533;,&#65533;%-9&#65533;&#65533;&#65533;A&#65533;&#65533;kldg+Y&#65533;&#65533;&#65533;&#65533;@ &#65533;J;dV&#65533;u]&#65533;g&#65533;&#65533;dV&#65533;&#65533;&#65533;%&#65533;2G&#711;?T&#65533;&#65533;&#65533;&#65533;O9PH&#65533;&#1718;&#65533;&#1597;&#65533;N&#65533; &#65533;&#65533;&#65533;&#65533;&#65533;&#65533;2EY&#65533;&#966;&#65533;&#65533;&#65533;PiN&#65533;?&#65533;&#65533;&#65533;~(&#65533;rUVA&#65533;A&#65533;	=$&#65533;&#65533;_&#65533;&#65533;&#65533;&#65533;]&#65533;/&#65533;p&#65533;&#65533;&#65533;&#65533;&#65533;&#65533;&#65533;Mh&#65533;&#1252;n=&#65533;&#65533;&#1690;.&#65533;&#65533;&#65533;I&#65533;&#65533;&#65533;&#65533;&#65533;R&#65533;&#65533;T&#65533;O&#65533;9&#65533;UV&#65533;)&#65533;&#65533;&#65533;!!&#65533;Tw&#65533;&#65533;.~q7&#65533;&#65533;R&#65533;&#65533;j&#65533;g&#65533;&#65533;&#65533;&#65533;?t&#65533;@6&#65533;5{&#65533;&#65533;&#65533;&#65533;&#1302;a&#65533;
~&#634;b;&#65533;&#492;&#65533;&&#65533;&#65533;,dl&#65533;&#65533;&#65533;&#65533;M&#65533;&#65533;&#65533;y&#65533;A`&#65533;&#65533;`&#65533;&#65533;e&#1488;&#65533; gF&#65533;&#65533;&#138;&#65533;3&&#65533;&#65533;&#65533;&#65533;&#65533;&#65533;&#65533;&#65533;L&#65533;:&#65533;&#65533;&#65533;x&#947;&#65533;&#65533;&#65533;&#65533;>&#65533;&#65533;&#960;&#65533;&#65533;&#65533;
G&#65533;&#65533;8&#1935;&#65533;&#65533;F;&#65533;&#1104;&#65533;&#65533;&#65533;'g &#65533;&#65533;&#65533;g&#65533;/9)&#65533;&#65533;N{&#65533;&#1248;&#65533;4&#65533;m&#65533;e&#65533; &#1320;N&#65533;&#65533;W&#65533;&#65533;
+&#65533;&#881;M&#65533;YM&#65533;Z&#65533;&#65533;&#65533;z&#65533;&#65533;tgN*&#65533;&#65533;&#65533;&#65533;S}&#65533;%o&#65533;&#65533;&#65533;N&#65533;&#65533;&#65533;&#65533;hC&#65533;&#65533;&#65533;&#65533;&#65533;0&#65533;&#65533;M&#65533;j&#65533;&#65533;&#65533;b&#65533;o&#65533;(&#65533;S[&#65533;&#65533;&#65533;&#65533;&#65533;&#65533;k&#65533;:&#65533;&#65533;N&#65533;&#65533;]&#65533;&#65533;L3&#65533;&#65533;V&#65533;&#65533;&#65533;=i]&#65533;&#65533;&#65533;e,&#65533;&#65533;&#65533;@&#65533;&#65533;&#1984;J&#65533;&#65533;&#65533;b&#65533;:&#65533;[&#65533;s&#65533;&#65533;&#65533;&#65533;;&#65533;&#65533;}&#65533;Z:&#65533;&#65533;&#65533;t&0&#65533;&#65533;q<"&#65533;&#23805;&#65533;c&#65533;&#65533;&#65533;>&#65533;&#65533;&#65533;&#65533;&#321;&#65533;&#65533;\&#65533;&#65533; &#65533;&#65533;&#65533;0j &#65533;&#65533;|&#65533;:&#65533;&#65533;p&#65533;&#65533;&#65533;)&#65533;v7&#65533;S&#65533;&#65533;"&#65533;&#65533;&#65533;&#65533;D&#65533;&#65533;&#65533;&#505;&#65533;0&#65533;&#65533;&#65533;l&#65533;r&#65533;;&#65533;Nx&#65533;&#65533;.&#65533;&#65533;&#65533;&#65533;&#65533;~0:&#65533;&#65533;&#65533;&#65533;  &#65533; &#65533; &#65533;&#65533; !(&#65533;&#65533;9.&#65533;&#65533;&#65533;&#65533;&#65533;&#65533;OT&#65533;}&#65533;@ !&#65533;O<&#65533;1&#65533;?&#65533;&#65533;q6<&#65533;&#65533;&#30707;&#65533;&#65533;&#65533;&#65533;&#65533;&#65533;|&#65533;#''&#65533;&#65533;&#65533;&#65533;=&#65533;&#65533;&#65533;&#65533;&#65533;&#65533;&#65533;!?&#65533;@`&#65533; &#65533;<&#65533;%&#65533;&#65533;&#65533; &#46807;&#65533;&#65533;q&#65533;&#65533;l&#65533;&#65533;&#65533;}&#65533;&#65533;M&#65533;&#65533;&#65533;?&#65533;&#65533;r.&#65533; &#65533;^&#65533;&#65533;&#1276;&#65533;P{&#65533;&#65533;&#65533;z&#65533;;&#1766;ag:&#65533;&#65533;&#65533;z&#65533;&#65533;&#65533; &#65533;&#65533;1&#65533; p&#65533;&#65533;E&#65533;&#65533;&#65533;q?&#65533;t&#65533;&#65533;g3&#65533;&#65533;&#65533;&#65533;M&#65533;9&#65533;&#65533;&#65533;&#65533;&#65533;&#65533;h&#65533;K~&#65533;Ut ~&#65533;v@&#65533;w&#65533;&#65533;~ &#65533;x&#65533;7nb&#65533;h'g&#65533;j&#65533;&#65533;&#65533;W&#65533;uRu&#65533;{i&#65533;&#65533;&#65533;&#65533;^~&#65533;t$&#65533;j&#65533;&#65533;tx&#65533;&#65533;zM4z&#65533;&m(&#65533;&#65533;&#65533;fp&#65533;k5&#65533;m0x&#65533;&#742;&#65533;4uh&#65533;N8&#65533;&#65533;&#65533;&&#65533;&#65533;!V&#65533;6|@x&#65533;&#65533;&#65533;u&#65533;&#65533;&#65533;&#65533;&]H&#65533;&#65533;&#65533;x&#65533;PX&#65533;&#310;kLhr&#65533;f&#65533;\j28V&&#1541;bHi&#65533;&#1476;&#65533;4&#65533;hi_X&#65533;&#65533;&#65533;nHh&#65533;[&#65533;&#65533;tXhI&#65533;n%&#65533;`0E&#65533;&#65533;7&#65533;&#65533;&#65533;X(&#65533;&#65533;x}h~x&#65533;&#65533;8&#65533;(&#65533;&#65533;&#65533;&#1544;&#65533;&#65533;&#65533;&#65533;&#65533;&#65533;&#65533;&#65533;&#65533;8&#65533;&#65533;&#65533;&#65533;}&#65533;&#65533;#&#65533;&#65533;&#65533;&#65533;&#65533;&#65533;&#1545;&#65533;&#521;&#65533;&#65533;&#65533;8&#65533;&#65533;(&#65533;&#65533;&#65533;&#65533;&#65533;&#65533;&#65533;&#65533;8&#65533;&#65533;X&#65533;&#65533;H&#65533;&#65533;&#65533;&#65533;(&#65533;h&#65533;&#65533;&#65533;&#65533;}X$0X&#386;&#1655;)P&#65533;&#65533;x&#65533;&#536;&#65533;&#696;&#65533;&#65533;&#1548;&#65533;&#65533;&#65533;&#65533;&#65533;&#65533;8&#65533;&#65533;X&#65533;&#65533;x&#65533;&#65533;X% &#65533;x&#65533;&#65533;&p(p&#65533;8&#65533;&#65533;X&#65533;&#65533;H&#65533;&#37390;&#26126;&#65533;&#65533;&#65533;&#65533;&#65533;&#65533;X&#65533;H&#65533;&#65533;h&#65533;&#65533;&#1550;&P'P&&#65533; &#65533;&#1551;&#65533;&#527;&#65533; 	&#65533;&#65533;h&#65533;&#65533;&#65533;9&#65533;)&#65533;&#65533;&#65533;&#65533;&#65533;&#65533;&#65533;&#65533;&#53775;&#1615;y&#65533;&#65533;&#65533;&#591;&#65533;(&#65533;"&#65533;$&#65533;&&#65533;aV<&#65533;&#65533;&#65533;0&#65533;29&#65533;4Y&#65533;6y&#65533;8&#65533;&#65533;&#65533;:&#65533;&#65533;<&#1619;>&#65533;&#65533;@&#65533;?	^7`&#65533;&#65533;B&#65533;&#65533;J&#65533;&#65533;L&#1620;N&#65533;&#65533;P	&#65533;)i_&#1543;p` Q&#65533;&#65533;Z&#65533;&#65533;\&#1621;ZI&#65533;D&#65533;h&#65533;{&#65533;&#65533;^y&#65533;h&#65533;&#65533;j&#65533;@&#65533;&#65533;&#65533;&#65533;&#65533;&#65533;&#65533;&#65533;X&#65533;&#65533;tY&#65533;vy&#65533;8Eil-&#65533;&#65533;~&#65533;&#65533;&#65533;&#65533;&#65533;n&#65533;&#65533;Q&#65533;H&#65533;&#65533;&#65533;&#65533;&#65533;)&#65533;z&#65533;&#65533;)&#1431;&#65533;&#65533;&#65533;9&#65533;&#65533;&#65533;&#65533;9&#65533;_&#65533;&#65533;q&#65533;/&#65533;&#65533;&#65533;&#65533;&#65533;&#65533;&#65533;)xQ&#65533;KBXf9&#65533;&#65533;&#1626;j&#65533;&#65533;+&#65533;-&#65533;`&#65533;y&#65533;&#65533;&#65533;&#65533;&#65533;Y&#65533;e|D&#65533;&#65533;&#65533;&#65533;&#65533;9&#65533;Ay&#65533;&#65533;&#65533;&#65533;&#65533;X&#1170;&#65533;	&#65533;&#65533;&#65533;&#65533;&#65533;y&#65533;&#65533;	oF&#65533;&#65533;&#1113;&#65533;&#65533;	&#65533;&#65533;	&#65533;4&#65533;&#65533;&#65533;&#65533;&#65533;/&#65533;&#65533;}&#65533;Y&#65533;&#65533;y&#65533;&#34398;&#44638;&#65533;&#1630;&#65533;&#65533;&#65533;&#65533;&#65533;&#65533;&#65533;V29&#65533;&#65533;u&#65533;n&#65533;&#65533;&#65533;Q&#65533;0Y&#65533;&#65533;&#65533; &#65533;:&#65533;Z&#65533;&#65533;Y1&#65533;8bS&#65533;&#65533;f&#65533;&#65533;i&#65533;:&#65533;Z&#65533;:&#65533;*&#65533;{&#65533;i&#65533;)&#65533;&#65533;&#65533;z&#65533;":&#65533;$Z&#65533;&#65533;&#65533;&#65533;&#65533;&#601;ozfy&#65533;!j&#65533;2:&#65533;4Z&#65533;(&#65533;&#65533;J&#65533;&#65533;1Z&#65533;@&#65533;BJ&#65533;7&#65533;&#65533;&#65533;&#65533;3&#65533;&#65533;>:&#65533;L&#1700;N&#1694;7j&#65533;5&#65533;&#65533;:
&#65533;&#65533;&#65533;?&#65533;&#65533;Z&#65533;&#65533;MZ&#65533;Xh&#65533;&#65533;&#65533;&#65533;Y&#677;dZ&#65533;&&#65533;9&#65533;&#65533;&#1187;cj&#65533;n&#65533;&#65533;&#65533;*&#65533;&#65533;&#65533;&#65533;&#65533;.&#65533;&#65533;0
&#65533;z&#65533;&#65533;&#65533;&#65533;&#65533;&#65533;&#65533;V&#65533;X&#679;&#65533;Z&#65533;&#65533;)&#65533;&#65533;&#65533;H&#65533;x&#65533;&#65533;&#65533;&#65533;&#65533;&#65533;&#65533;z&#65533;~j&#65533;x&#65533;D&#65533;&#675;&#65533;&#65533;&#65533;&#65533;&#65533;&#65533;&#65533;&#65533;'&#65533;a'&#65533;&#65533;:&#65533;&#65533;:&#65533;&#65533;Y&#65533;i&#65533;lJ&#65533;&#65533;&#679;&#65533;&#65533;tJ&#65533;j&#65533;&#65533;&#1706;&#65533;j&#65533;&#65533;J&#65533;&#65533;y&#65533;&#65533;z&#65533;&#65533;&#677;&#65533;&#65533;&#65533;&#65533;&#1698;&#65533;!&#65533;&#65533;z&#65533;N&#65533;&#65533;&#65533;Y&#65533;T&#65533;&#65533;&#65533;&#65533;&#65533;&#65533;&#65533;&#65533;&#65533;&#65533;f&#34829;&#1702;&#1114;&#65533;"&#65533;&#65533;5&#65533;&#65533;&#65533;&#65533;&#65533;&#65533;&#65533;#:&#65533;+Z&#65533;&#65533;e&#65533;&#9902;&#685;b&#1388;&#65533;&#1131;&#65533;&#65533;q&#65533;&#65533;&#65533;&#65533;`r&#65533;&#65533;&#65533;&#65533;&#764871;&#65533;R&#65533;D&#65533;&#65533;&#65533;&#623;&#65533;&#1242;e&#65533;y&#65533;&#65533;&#65533;&#65533;&#622;&#65533;9&#65533;;&#65533;&#65533;I&#65533;&#65533;j&#65533;&#362;&#65533;&#65533;&#65533;&#65533;&#65533;F&#39850;
&#65533;;&#65533;&#65533;7&#65533;GJ&#65533;&#65533;$&#65533;&#65533;m&#366;Tj&#65533;[&#65533;,&#65533;&#65533;+&#65533;&#65533;&#65533;&#65533;3;&#65533;&#65533;_&#65533;Z&#65533;:K&#65533;s&#65533;l,z&#65533;&#65533;A&#65533;&#65533;Z&#65533;1&#65533;&#65533;H&#751;&&#65533;&#65533;&#65533;j&#65533;&#65533;&#65533;&#65533;I&#65533;&#65533;&#65533;&#65533;&#65533; &#65533;"k&#65533;[&#65533;&#65533;z&#65533;G&#65533;&#65533;&#65533;&#65533;&#1459;W:&#65533;d;&#65533;K&#65533;&#26276;c&#65533;&#65533;k&#65533;L&#65533;&#65533;]+&#65533;&#65533;&#65533;&#65533;z&#65533;[&#65533;x[&#65533;.&#748;;&#65533;&#65533;&#65533;&#65533;B{H6&#65533;~[&#65533;&#65533;&#65533;+a!k&#65533;j&#760;&#65533;&#65533;F&#65533;%!&#65533;T&#65533;&#65533;&#65533;[&#65533;X[&#65533;\![&#65533;&#65533;&#1785;&#65533;&#65533;&(&#65533;8k&#65533;&#65533;&#65533;&#65533;!&#65533;&#65533;{&#65533;&#65533;&#65533;m+h&#65533;&#65533;&#65533;&#65533;&#65533;&#65533;&#65533;l &#65533;&#65533;&#65533;&#1787;&#65533;j&#65533;&#858;&#65533;&#65533;&#65533;&#65533;k&#65533;&#65533;&#44129;&#65533;&#65533;[&#65533;&#65533;&#48839;&#65533;&#65533;P&#65533;&#65533;&#65533;&#247;&#827;&#65533;&#1355;&#65533;&#65533;&#65533;Z&#65533;+&#65533;&#65533;&#65533;&#65533;y&#65533;&#65533;Y&#65533;O&#65533;&#65533;	&#65533;&#65533;Y&#65533;&#65533;&#65533;;&#65533;&#65533;[&#65533;&#65533;{&#65533;&#65533;x&#65533;8&#65533;&#65533;&#65533;&#65533;&#65533;&#65533;&#65533;'&#65533;&#65533;(&#65533;<&#65533;\&#65533;L&#65533;
|&#65533;&#65533;&#65533;&#65533;&#65533;&#65533;<&#65533;L&#65533;\&#65533;|&#65533;l&#65533;&#65533;&#65533;\&#65533;&#65533;&#65533; &#65533;&#65533;8&#65533;&#4640;*&#65533;,&#65533;F&#65533;&#65533;o;&#65533;&#905;&#65533;2&#1818;&#65533;Y&#65533;&#65533;;&#65533;j&#65533;3&#65533;&#238;&#65533;&#65533;&#47866;&#65533;&#762;:0&#65533;6&#65533;&#205;&#65533;FL&#65533;H,&#65533;I&#65533;&#65533;L&#65533;&#65533;K&#65533;&#65533;	&#65533;S,&#65533;G\&#65533;X|&#65533;T&#65533;&#65533;J&#65533;&#65533;]&#65533;&#65533;Nl&#65533;_\&#65533;1|&#65533;I&#65533;&#65533;&#65533;&#65533;&#65533;&#65533;&#65533;&#65533;e&#65533;&#65533;a&#65533;&#65533;[<&#65533;o&#65533;q<&#65533;r\&#65533;x&#65533;v&#65533;&#65533;y&#65533;bl&#65533;f<&#65533;e&#65533;&#233;[j&#65533;&#65533;&#200;&#1813;m&#65533;\&#65533;3i&#65533;i&#65533;!&#139;&#65533;&#65533;j&#65533;4i&#65533;&#65533;|&#279;&#65533;&#281;&#65533;&#600;&#65533;&#602;&#65533;&#604;&#65533;&#610;&#676;&#678;&#65533;&#487;&#65533;&#675;|&#677;&#65533;&#65533;c\&#65533;g&#65533;1L&#65533;j&#65533;&#65533;F&#65533;q&#65533;&#65533;\&#65533;9&#65533;&#65533;j	&#65533;&#65533;&#65533;&#65533;1\&#65533;&#65533;;&#65533;8&#65533;&#65533;19&#65533;t&#65533;&#65533;}&#65533;&#65533;~&#65533;&#65533;&#65533;&#65533;w&#65533;&#789;&#65533;&#764;&#65533;&#65533;&#65533;&#65533;@Y&#65533;&#65533;I&#65533;&#65533;;&#65533;&#65533;&#65533;&#65533;<&#65533;&#1676;&#65533;&#65533;<&#65533;&#65533;,&#65533;&#1500;&#65533;\L&#65533;&#65533;&#65533;&#65533;&#65533;&#65533;3&#65533;&#65533;7<&#65533;&#65533;&#65533;&#378;&#65533;&#65533;&#65533;&#65533;&#559;&#65533;&#714;&#1811;&#65533;L&#762;+&#65533;&#65533;&#65533;&#65533;&#65533;&#65533;1L&#65533;&#65533;;&#65533;\{&#65533;&#65533;&#1897;&#65533;Hg&#714;&#65533;,&#65533;&#65533;Z&#65533;6&#65533;q&#772;&#65533;&#1143;&#65533;&#65533;&#65533;&#65533;[&#65533;2&#65533;!&#65533;&#65533;&#36114;&#65533;&#65533;&#65533;&#1291;&#65533;)m&#65533;&#65533;X&#65533;&#65533;&#65533;&#65533;&#65533;0&#1898;.&#65533;k&#65533;&#65533;N{&#1232;&#65533;&#65533;z&#65533;:&#65533;>M&#65533;&#65533;+&#65533;&#65533;J&#65533;=]&#1285;
&#65533;&#65533;&#65533;&#65533;Cl&#65533;L&#65533;&#65533;G&#65533;&#65533;M;&#1388;&#65533;&#65533;`&#65533;Q}&#65533;X&#65533;t&#65533;&#65533;&#65533;&#65533;_]&#65533;&#65533;&#65533;&#65533;&#65533;&#65533;B<&#65533;K]&#65533;o&#65533;H}&#65533;n&#65533;&#65533;&#65533;&#65533;P&#65533;&#65533;sM&#65533;*&#65533;&#65533;-M&#65533;d&#65533;&#65533;{&#1718;[&#65533;&#65533;]&#65533;&#1408;&#65533;{-x+&#65533;&#65533;,&#1351;&#65533;&#65533;Z&#65533;&#65533;B&#65533;&#1487;&#65533;&#1289;]FZk&#974;]&#65533;n&#65533;&#1341;&#65533;aP&#1564;M&#65533;a&#65533;&#1140;;&#65533;d*&#65533;4]&#65533;&#65533;&#65533;&#1680;}&#1658;z&#65533;&#65533;Z&#65533;&#65533;&#65533;&#65533;gM+&#65533;#/&#65533;&#1364;]&#1757;&#65533;&#65533;&#65533;-a&#1716;&#65533;&#1736;-&#65533;&#65533;&#65533;@|&#1499;m&#65533;&#65533;
&#65533;&#1882;9k,&#65533;&#925;&#1719;&#65533;&#65533;&#65533;&#65533;]&#65533;&#65533;&#65533;&#65533;&#65533;D&#65533;<&#65533;&#65533;&#65533;&#65533;B&#65533;&#65533;&#65533;&#65533;&#1732;&#65533;&#65533;&#65533;&#65533;&#65533;&#65533;[&#65533;}=&#65533;&#65533;&#65533;6z&#65533;&#65533;&#65533;&#875;&#65533;&#65533;-&#65533;L
&#65533;&#428;&#65533;&#65533;&#65533;&#65533;&#1801;&#65533;&#65533;&#65533;&#65533;&#65533;&#65533;3&#65533;&#65533;&#65533;M&#65533;^&#65533;&#65533;M&#65533;&#65533;&#65533;&#65533;N&#65533;&#65533;&#65533;&#65533;&#65533;&#65533;&#65533;^&#65533;&#65533;&#65533;&#65533;&#65533;a&#65533;&#65533;&#65533;&#1965;&#65533;&#65533;3&#65533;&#65533;k&#65533;#>&#65533;u&#65533;&#65533;}&#65533;"&#65533;&#65533;2&#65533;&#65533;&#65533;&#65533;2N&#65533;p&#65533;&#65533;K&#65533;!&#65533;&#65533;7&#65533;&#65533;Jk&#65533;&#1181;&#65533;&#65533;&#65533;&#65533;&#65533;&#65533;^a&#2016;&#65533;F~&#65533;A&#65533;&#65533;:&#65533;&#65533;c&#65533;&#65533;Mn&#65533;H^&#65533;&#65533;&#65533;&#65533;U^&#65533;
.&#65533;.&#65533;&#65533;[N&#65533;&#65533;&#65533;>&#65533;&#65533;'
&#65533;Z!&#65533;_N&#65533;h&#1967;&#65533;&#65533;^&#65533;=~&#65533;o&#65533;&#65533;]N&#65533;v~&#65533;&#65533;&#65533;.^&#65533;u&#65533;|&#65533;&#65533;j&#65533;^&#65533;&#65533;n&#65533;>&#65533;&#65533;i&#65533;<&#65533;&#65533;{&#65533;&#65533;&#65533;&#65533;&#65533;&#65533;&#65533;~=&#65533;/y&#65533;,&#65533;!|&#38638;&#38478;&#65533;&#65533;&#65533;&#65533;&#65533;^&#65533;N&#65533;>&#65533;.&#65533;~&#65533;&#65533;&#65533;&#65533;&#65533;N&#65533;.&#65533;^&#65533;n&#48718;&#65533;-&#65533;&#65533;&#1759;*&#65533;+p&#65533;&#65533;>&#65533;&#286;&#65533;~&#65533;&#65533;&#65533;&#65533;&#638;&#65533;&#65533;&#65533;&#65533;&#65533;&#65533;&#65533;&#65533;&#65533;&#65533;^&#65533;&#65533;N&#65533;&#65533;&#65533;&#65533;&#65533;>&#65533;&#65533;~&#65533;&#65533;&#65533;&#65533;&#65533;&#65533;&#2014;&#65533;&#65533;&#65533;&#65533;>&#65533;&#65533;&#65533;&#65533;&#65533;&#65533;&#65533;&#65533;&#65533;&#65533;&#1137;&#65533;&#65533;&#65533;&#65533;&#65533;&#65533;&#65533;&#65533;&#65533;&#65533;&#65533;&#65533;~&#65533;&#65533;^&#65533;&#65533;&#65533;&#65533; &#65533;&#65533;&#65533;~&#65533;&#65533;&#65533;,,s&#65533;&#65533;&#65533;&#65533;&#65533;&#65533;,&#65533;&#65533;&#65533;&#65533;&#65533;I&#65533;_&#65533;]&#65533;&#65533;:&#65533;&#65533;&#65533;&#65533;&#65533;o&#65533;&#65533;&#65533;Y&#65533;D&#65533;&#65533;$&#65533;&#65533;X&#65533;&#65533;&#65533;}&#65533;%&#65533;&#65533;?	&#65533;&#65533;&#65533;.&#65533;?&#65533;K&#65533;&#65533;&#65533;&#65533;T&#65533;&#65533;4&#65533;&#65533;&#65533;&#65533;&#65533;B&#65533;&#1036;&#1891;<?&#65533;<&#65533;&#65533;en&#65533;D&#65533;&#65533;=_&#65533;:&#65533;2&#65533;&#65533;P/&#65533;'/&#65533;&#65533;&#1899;&#65533;Q&#65533;&#65533;&#65533;&#65533;&#65533;d&#65533;O&#65533;&#65533;`&#65533;&#65533;&#65533;&#1918;X&#65533;&#65533;0_&#65533;cm&#65533;D&#65533;=&#65533;I&#65533;&#65533;&#65533;&#65533;&#65533;.&#65533;&#65533;&#65533;&#65533;&#65533;-&#65533;t&#65533;&#65533;qnPS&#65533;0&#65533;&#65533;Z&#65533;&#65533;LO&#65533;N&#65533;&#1986;&#65533;&#65533;&#65533;&#65533;Ho&#65533;&#65533;&#65533;&#65533;&#65533;&#65533;?&#65533;&#65533;_&#65533;&#65533;&#65533;&#65533;&#65533;&#65533;&#65533;&#65533;&#65533;&#65533;&#65533;&#65533;&#65533;&#65533;&#65533;&#65533;O&#65533;S&#65533;.&#65533;&#65533;&#144;.&#65533;&#65533;&#65533;&#65533;&#65533;;&#65533;&#65533;&#65533;&#65533;o&#65533;9&#65533;&#65533;&#1993;>&#65533;&#65533;&#65533;&#65533;SO&#65533;$m&#65533;&#65533;{&#1722;&#65533;&#65533;=&#65533;<=&#65533;&#65533;`&#65533;D&#65533;&#65533;}&#65533;&#65533;&#65533;&#691;I]&#65533;&#65533;O&#65533;&#65533;&#65533;&#65533;_*&#65533;&#65533;&#65533;&#65533;&#65533;&#65533;Y&#367;&#65533;&#65533;&#65533;&#65533;-;&#65533;n&#65533;.&#65533;&#65533;o&#65533;&#65533;&#65533;&#65533;&#65533;&#65533;&#65533;&#65533;&#65533;:&#65533;&#65533;&#65533;&#65533;&#65533;&#65533;&#65533;^&#65533;&#65533;&#65533;&#65533;&#65533;/&#65533;&#65533;]&#65533;&#65533;_&#65533;&#65533;&#65533;&#65533;j&#65533;6^&#65533;&#63073;&#65533;&#65533;j&#65533;Z^&#65533;+&#65533;&#65533;&#65533;&#65533;o&#65533;}/&#65533;&#65533;Z^&#65533;{&#65533;&#65533;&#65533;&#65533;&#65533;&#65533;&#1519;&#65533;+&#65533;Z^&#65533;+&#65533;&#65533;&#65533;&#65533;o&#65533;}O+&#65533;&#65533;Z^&#65533;+&#65533;&#65533;&#65533;&#65533;o&#65533;&#65533;&#65533;T&#65533;&#65533;)&#65533;&#65533;&#65533;&#2033;&#65533;/&#65533;&#65533;_&#65533;z&#65533;+&#65533;Z^&#65533;+&#65533;&#65533;&#65533;&#65533;o&#65533;&#65533;&#65533;C&#65533;&#1281;&#65533;&#65533;&#65533;_&#65533;&#65533;&#1390;&#65533;_&#65533;&#65533;&#65533;&#65533;*&#65533;)&#65533;&#65533;&#65533;&#2033;	Z./&#65533;&#65533;E^&#65533;&#65533;&#65533;&#65533;&#65533;&#65533;&#65533;&#65533;&#65533;_&#65533;i*&#65533;&#65533;&#65533;&#65533;Q&#65533;&#65533;tj&#65533;Z^&#65533;&#65533;&#65533;i*&#65533;&#65533;&#65533;&#65533;QZ&#65533;&#65533;&#65533;&#65533;Z&#65533;^&#65533;&#65533;&#65533;&#65533;&#65533;&#65533;_&#65533;&#65533;&#2033;&#65533;&#65533;&#65533;&#65533;&#65533;&#65533;&#65533;&#65533;E&#65533;&#65533;2&#65533;&#65533;&#65533;&#65533;&#65533;I&#65533;&#65533;&#65533;&#65533;&#2033;	&#65533;&#65533;2&#65533;&#65533;&#65533;&#65533;&#65533;&#65533;&#65533;)&#65533;&#65533;&#65533;&#2033;	Z./&#65533;&#65533;E^&#65533;&#65533;&#65533;&#65533;&#65533;&#65533;&#65533;&#65533;&#65533;_&#65533;i*&#65533;&#65533;&#65533;&#65533;Q&#65533;&#65533;tj&#65533;Z^&#65533;&#65533;&#65533;i*&#65533;&#65533;&#65533;&#65533;QZ&#65533;&#65533;&#65533;&#65533;Z^&#65533;&#65533;&#65533;&#65533;&#65533;&#65533;_&#65533;&#65533;&#2033;&#65533;&#65533;&#65533;&#65533;&#65533;&#65533;&#65533;&#65533;E&#65533;&#65533;2&#65533;&#65533;&#65533;&#65533;&#65533;I&#65533;&#65533;&#65533;&#65533;&#2033;	&#65533;&#65533;2&#65533;&#65533;&#65533;&#65533;&#65533;&#65533;&#65533;)&#65533;&#65533;&#65533;&#2033;	Z./&#65533;&#65533;lj&#65533;&#65533;&#65533; Qb&#65533;&#65533;a&#1576;9&#65533;P&#65533;1&#65533;  0&#65533;PNB&#65533;&#65533;&#65533;pE&#65533;$:~&#65533;&#65533;H&#65533;%I&#65533;4&#65533;&#65533;J&#65533;-Y&#65533;t&#65533;L&#65533;5i&#65533;YB A0)&#65533;Y&#65533;&#65533;&#65533;a&#65533;b|V&#65533;&#65533;&#65533;M&#65533;>&#65533;U&#65533;T&#65533;U&#65533;^&#346;U&#65533;V&#65533;]&#65533;BEqb&#65533;&#1154;&#65533;&#65533;&#65533;B6f-&#65533;&#65533;@v&#65533;\&#65533;u&#65533;&#65533;&#347;W&#65533;^&#65533;}&#65533;&#65533;X&#65533;&#65533;&#65533;n&#65533;
@t&#65533;&#1091;I?&#65533;Y&#65533;d&#661;d\TmD&#65533;&#65533;/n&#65533;`Y&#65533;h&#1189;MC=vC&#65533;&#65533;Yh&#65533;-&#65533;&#1269;m&#65533;&#65533;m&#65533;&#65533;&#1563;%&#65533;e&#65533;9un&#65533;&#333;&#65533;&#65533;&#65533;&#992;C&#65533;2VC&#65533;`&#65533;&#65533;&#1389;_&#65533;Z&#65533;n&#65533;h&#65533;lf\8v&#65533;&#65533;&#65533;&#65533;&#65533;0&#65533;&#65533;&#65533;&#990;&#65533;&#65533;&#65533;|&#65533;&#65533;'&#65533;&#65533;&#65533;&#65533;&#65533;&#65533;&#65533;0@&#1234;Km&#65533;&#65533;*rm&#65533;&#1568;&#65533;.>&#65533;&#65533;&#65533;&#65533;&#65533;b&#65533;7&#65533;~&#65533;&#831;&#65533;"&#65533;&#255;&#65533;&#65533;K&#65533;&#65533;&#65533;&#65533;K&#65533;9&#65533;&#65533;kZ1&#65533;Y&#65533;FcT&#65533;&#65533;k&#65533;1Gw&#273;&#65533;&#65533;1H{$&#65533;!&#65533;&#65533;Q&#65533;$&#65533;T&#65533;&#65533;&&#65533;&#65533;&#569;&#65533;C&#65533;;&#65533;&#65533;&#65533;O=&#65533;&#65533;&#65533;@&#65533;.? s&#65533;2&#65533;<&#65533;L1&#65533;\SM3&#65533;L3N8&#65533;|&#65533;N6&#65533;t&#65533;N/&#65533;&#65533;S&#65533;>&#65533;&#65533;3OA&#65533;&#65533;&#65533;<&#65533;\&#65533;PC&#65533;&#65533;&#65533;0&#65533;Q&#65533;&#65533;&#65533;&#65533;B4SM7&#65533;SO?5TQG%&#65533;TSOEU&#65533;&#610;&#1211;&#65533;.&#65533;&#812;&#65533;JH&#65533;V[o&#65533;5W]w&#65533;u&#65533;&#65533;&#65533;O&#65533;V^&#65533;E6Ye&#65533;&#65533;&#65533;W
yc&#65533;7&#65533;&#65533;,&#65533;Yk&#65533;&#65533;6[e&#65533;&#65533;tR-&#65533;&#65533;Xm&#65533;%&#65533;\s5u&#65533;U+&#65533;&#65533;&#65533;3&#65533;&#65533;&#65533;\y&#31063;Wn&#65533;k&#65533;&#65533;&#65533;,&#65533;&#65533;x&#65533;8`&#65533;AM&#65533;&#65533; *J<&#65533;&#65533;t`&#65533;~&#65533;^`&#65533;&#65533;!1&#65533;b&#65533;7&&#65533;&#65533;
&#65533;&#65533;pZw&#920;c&#65533;ONV&#65533;&#65533;&#65533;&#65533;bQ&#65533;9f{1R7-v&#65533;&#65533;Z&#65533;w&#65533;&#65533;T&#65533;&#65533;&#65533;o)&#65533;&#65533;&#18319;FQ&#65533;&#65533;:x?&#65533;IN:j&#65533;&#65533;&#65533;&#65533;`&#65533;&#65533;&#1542;&#65533;&#65533;&#65533;}&#65533;a&#65533;e]X&#65533;&#966;&#65533;&#65533;Y)&#65533;&#1094;&#65533;&#65533;&#1010;y-&#65533;&#582;:n&#65533;!V[R&#65533;&#65533;%&#65533;&#65533;&#65533;xn&#65533;&#65533;N8&#65533;	g\&#1982;LlXKo&#65533;&#65533;rg#&#65533;&#65533;&#65533;)&#65533;&#65533;&#65533;<&#65533;k&#65533;&#65533;&#65533;&#65533;_=uk1_&#65533;&#65533;7Zu&#65533;q%=h&#65533;L&#65533;w&#65533;&#65533;w&#65533;s&#65533;c&#65533;&#65533;&#65533;&#65533;y'&#65533;&#65533;&#495;&#65533;<&#65533;&#65533;u/&#65533;yS1&#65533;C&#65533;&#65533;v&#65533;zQk&#65533;&#1833;&#65533;&#65533;&#65533;NY&#65533;&#1744;v&#65533;&#65533;{&#65533;V_&#65533;&#65533;&#381;1&#65533;&#967;&#65533;j&#65533;^&#65533;7&#65533;&#65533;<&#65533;&#65533;&#65533;?&#65533;b&#65533;&#1743;&#65533;&#65533;&#65533;g>&#65533;Ll&#65533;&#65533; &#65533;&#65533;>&#212;&#65533;e&#65533;S&#65533;&#65533;&#65533;&#65533;&#65533;&#65533;&#65533;&#65533;|&#203; &#65533;w&#65533;&#65533;/&#65533;&#65533;&#65533;]&#65533;`&#351;~&#65533;{&#65533;&#65533; &#65533;f&#65533;&#65533;&#65533;c&#65533;:&#65533;&#65533; &#65533;B2pe&#65533;k&#65533;&#65533;0HC&#65533;M&#65533;J&#65533;&#65533;xH&#65533;&#65533;&#65533;&#65533;;b&#65533;BC&#65533;&#65533;0&#65533;Q&#65533; &#65533;&#65533;*&#65533;&#65533;O<&#65533;&#65533;&#65533;E.j&#65533;x.&#65533;&#65533;&#65533;bqc[4jP&#65533;&#65533;&#65533;0x&#65533;&#65533;x=-{*&#65533;&#65533;5f&#65533;1-h&#65533;9HA&#65533;&#65533;/&#65533;&#65533;|XAzP&#65533;&#1250;` HAV&#65533;&#65533;&#65533;&#65533;&#65533;&#65533;O1&#65533;&#65533;+&#65533;#&#65533;E&#65533;&#65533;&#65533;&#65533;&#65533;&#65533;%[&#65533;9NqSK&#65533;	/(&#647;iq&#65533;&#65533;&#65533;e*x&#65533;u&#65533;&#65533;&#65533;&#65533;&#65533;G&#65533;&#65533;r&#65533;,&#65533;e*&#65533;&#65533;&#65533;A&#65533;&#1175;&#65533;*&#65533;9&#65533;?&#65533;3`&#65533;&#65533;&#65533;2&#65533;&#65533;&#65533;&#65533; &#65533;&#65533;'&#65533;&#65533;bZ&#65533;\"&#65533;&#65533;	&#65533;Kvj&#65533;&#65533;'&#65533;F"&#1116;&#65533;
&#65533;&#1785;Oe&#65533;1&#65533;&#65533;&#65533;9&#65533;&#65533;.&#1312;EhB&#65533;P&#65533;6&#1313;&#65533;hD&#65533;&#65533;d&#65533;&#1250;&#65533;&#65533;
&#65533;&#65533;EX&#65533;&#65533;Z&#65533;&#65533;IHm2R&#65533;&#65533;&#65533;&#65533;'5iJI&#65533;&#65533;a&#65533;/&#65533;g&#65533;F0&#65533;&#65533;&#65533;&#65533;)&#65533;Uk&#65533;&#65533;M.,&#65533;HP&#65533;2T&#65533;&#65533;&#65533;G5jR&#65533;&#65533;T&#65533;6&#65533;&#65533;Ou&#65533;	&#65533; HuT&#65533;*V&#65533;Z&#1389;f&#65533;&#65533;W&#65533;&#65533;V&#65533;&#65533;U&#65533;v&#1388;c5&#65533;	&#65533;&#65533;&#843;^4$(AX&#65533;&#65533; &#65533;8&#1115;&#65533;[&#65533;&#65533;!&#65533;Z&#65533;%0%L&#65533;K&#1844;.aP&#65533;&#304;&#65533;&#65533;fB&#65533;&#65533;d&#65533;"Y&#65533;&#65533;`&#65533;&#65533;A[WW&#65533;&#65533;8&#65533;&#65533;&#65533;&#65533;&#65533;&#65533;&#65533;P&#65533;@&#65533;FN&#65533;&#65533;&#1386;VC&#65533;}&#65533;k&#65533;4&#65533;&#65533;&#65533;.&#65533;&#65533;n&#65533;&#65533;t)&#65533;m &#65533;&#65533;&#65533;&#65533;&#65533;&#65533;&#65533;&#65533;,j&#65533;\&#65533;&#65533;%&#65533;&#65533;&#65533;&#65533;:/&#65533;&#65533;`Es&#65533;kfD&#65533;&#65533;&#65533;Y$&#65533;&#65533;&#65533;&#65533;k	4&#65533;&#65533;&#65533;&#65533;i&#65533;R&#65533;&#65533;^&#65533;H5&#65533;&#65533;&#65533;:&#65533;&#65533;&#65533;r&#65533;&#65533;N%w:&#65533;&#65533;&#65533;1mye&#65533;&#65533;&#65533;&#65533;&#65533;&#65533;U&#65533;j&#65533;&#65533;&#65533;&#65533;&&#65533;&#65533;\&#65533;&#65533;t&#65533;&#65533;Q&#65533;&#65533;@Y&#65533;&#1471;&#65533;&#65533;zCl`&#65533;&#65533;y&#65533;&#65533;{&#65533;	5B&#65533;&#65533;k&#65533;M}&#723;&#65533;rPkNs&#65533;&#65533;&#65533;&#65533;?&#65533;q&#65533;&#65533;<d!&#65533;&#65533;G&#714;&#65533;&#1699;)9J1Rr&#65533;&#65533;%)Ky&#65533;M&#65533;2&#65533;UTe-'&#65533;;&#65533;&#65533;t&#65533;&#65533;&#1431;z&#65533;&#38497;&#65533;&#65533;s\&#65533;&#65533;*
&#65533;&#65533;&#65533;&#65533;-&#65533;&#65533;&#65533;-j&#65533;n&&#65533;&#65533;&#65533;&#65533;J&#65533;&#65533;=&#563;&#65533;&#65533;Y&#53937;&#65533;&#65533;&#65533;#&#65533;&#65533;&#322;&#1064;&#65533;vl&#65533;&#65533;&#65533;t&#65533;G&#65533;=E
m%=&#65533;&#65533;&#1284;y&#65533;&#828;(	Vd&#65533;S9w5&#65533;&#65533;8&#65533;9&#65533;&#65533;s&#1337;J&#860;-&#65533;&#65533;&#65533;G&#65533;&#65533;&#65533;g#&#65533;[c+&#65533;3&#65533;f-&#65533;&#65533;L&#65533;[&#65533;&#65533;&#65533;h]&#65533;b'+&#65533;	&#65533;&#65533;&#65533;k&#65533;-&#65533;&#65533; &#65533;&#65533;$&#1096;]mk&#65533;&#65533;&#65533;,&#65533;&#65533;W7:&#65533;Y&#65533;&#65533;&#65533;g&#65533; &#65533;1&#65533;&#65533;&#65533;\&#65533;&#37477;&#65533;A&#65533;&#65533;&#65533;Rc&#65533;{&#65533;=&#65533;&#65533;D&#65533;n&#65533;&#65533;Z&#65533;&#65533;&#65533;_&#65533;&#939;8kd&#65533;&#65533;>%&#65533;w&#65533;M&#65533;$&#65533;v&#65533;&#65533;&#65533; >&#65533;d&#65533;[&#65533;&#65533;&#65533;&#65533;&#65533;&#65533;&#65533;v&#65533;&#65533;&#1166;&#65533;^mM&#65533;T&#65533;F#>&#32882;&#65533;&#65533;&#65533;&#65533;&#65533;&#65533;&#65533;&#65533;&#65533;g&#65533;S&#65533;&#65533;/V&#65533;&#65533;z&#65533;&#65533;`&#1798;'&#65533;Z&#65533;&#65533;&#65533;r&#1697;<:&#65533;&#65533;&#65533;&#65533; &#65533;>&#65533;%{0&#65533;4&#65533;&#65533;&#65533;&#65533;=-L&#65533;&#65533;p&#65533;Y?&#65533;&#65533;<&#65533; _&#65533;A&#65533;{&#65533;x$a&#65533;w<N&#65533;K&#65533;o"&#1809;%&#65533;&#65533;&#65533;)&#65533;A&#65533;=2X&#65533;&#65533;&#65533;&#65533;&#1667;&#65533;X&#65533;	&#65533;St&#65533;&#65533;&#65533;&#65533;y>&#65533;&#65533;&#65533;^:=B&#65533;z.&#65533;&#65533;&#65533;&#65533;&#65533;&#65533;&#65533;3b&#1896; ~:s&#65533;&#65533;&#65533;r&#65533;&#65533;\E) &#65533;&#65533;(&#65533;&#65533;&#2016;&#65533;7>&#65533;&#65533;k3&#65533;h&#65533;&#65533;}&#65533;V&#65533;&#65533;&#65533;&#65533;~&#65533;&#65533;&#65533;&#357;4^#U&#65533;&#65533;&#65533;oP&#65533;&#65533;&#3981;&#65533;&#65533;&#65533;r&#65533;d&#65533;&#65533;&#65533;&#65533;&#65533;/&#65533;3&#65533;&#65533;J&#65533;&#65533;mu&#65533;&#65533;&#65533;&#65533;&#65533;&#65533; &#65533;|?x&#651;or&#65533;&#65533;R&#65533;&#65533;OS!&#65533;&#65533;?&#65533;&#65533;	&#65533;
&#65533;&#65533;
&#65533;&#65533;&#65533;@&#65533;&#65533;&#65533;&#65533;&#65533;&#65533;&#65533;&#65533;&#65533;A$&#65533;TA\&#65533;&#65533;R&#65533;&#65533;&#65533;k&#65533;&#65533;{<&#65533;-\&#65533;&#65533;&#65533;&#65533;&#65533;&#65533;A &#65533;&#65533; $&#65533;!4B!D&#65533;"L&#65533;#,/&#65533;P&#65533;&#65533;&#65533;&#65533;3&#65533;
&#65533;&#65533;p
 &#65533;,/&#65533;j&#65533;4&#65533;!&#65533;p&#65533;&#65533;&#65533;1&#65533;+.&#1289;)L&#65533;Q9X&#65533;6\)&#65533;&#65533;@&#65533;8&#65533;C9&#65533;&#65533;;&#65533;&#65533;<&#65533;&#65533;=&#65533;C>&#65533;&#65533;>&#65533;?D?$&#65533;@,&#65533;A4&#65533;DD&#65533;E<&#65533;FTDGd&#65533;GD$&#65533;7\&#65533;&#65533;s&#65533;w&#65533;2&#65533;&#65533;N&#65533;&#65533;O&#65533;P&#65533;Q$&#65533;R4&#65533;SD&#65533;TT&#65533;Ud&#65533;VtEV&#65533;&#65533;&#65533;&#65533;&#65533;&#65533;&#65533;5x&#65533;[&#65533;&#65533;\&#65533;&#65533;]&#65533;&#65533;^&#65533;&#65533;&#65533;N&#65533;&#65533;&#65533;M&#65533;&#65533;b4&#65533;cD&#65533;d4F:&#65533;*&#65533;9P&#65533;h&#65533;&#65533;i&#65533;Fid&#65533;&#1867;&#65533;&#1963;3&#65533;F2&#65533;F3&#65533;&#65533;n&#65533;&#65533;p&#65533;q4GqD&#65533;rLGrd&#65533;sT&#65533;wlGuGo&#65533;&#65533;r&#65533;&#65533;{&#65533;&#65533;{&#65533;&#65533;}&#65533;j&#65533;G]4&#65533;`&#1852;&#65533;&#65533;5&#65533;&#387;D&#516;T&#517;d&#518;t&#519;&#65533;&#520;&#65533;&#521;&#65533;&#522;\Gt&#65533;&#460;&#65533;&#65533;~&#65533;HN&#65533;&#65533;U&#65533;F&#65533;&#65533;D&#65533;&#65533;&#65533;4&#595;D&#596;T&#597;d&#598;<I5X;s&#65533;t&#602;&#65533;&#603;&#65533;&#604;&#65533;&#582;&#65533;&#65533;&#65533;L&#65533;&#605;&#673;$&#674;4J3&#65533;&#577;&#65533;&#65533;&#675;\H28&#65533;+&#65533;&#65533;H1&#1538;6&#65533;1&#65533;J&#65533;D&#65533;&#65533;&#687;&#65533;&#640;&#65533;65- &#65533;&#65533;&#65533;LH&#65533;0&#65533;&#65533;+&#65533;0@K&#65533;$&#65533;-H+&#65533;/&#65533;&#65533;&#65533;r|&#65533;o&#65533;&#65533;&#255;&#65533;&#65533;&#65533;&#65533;&#65533;L&#65533;J&#202;h&#688;,&#65533;+0&#65533;/0)p&#765;<H,&#65533;28H4&#65533;&#65533;-&#65533;&#771;$XH)pL&#65533;&#65533;Iw#I&#65533;Kz&#65533;L.G)&#65533;&#65533;&#65533;F1H4GoD&#65533;&#65533;J&#65533;&#65533;&#773;\&#65533;&#65533;|&#481;,&#799;p&#65533;Z&#65533;&#65533;N&#65533;&#514;38H&#65533;tM3&#65533;&#65533;+&#65533;H&#65533;&#65533;,X&#65533;&#65533;LH2X/&#65533;D&#65533;&#65533;&#65533;#&#65533;&#65533;&#65533;J&#65533;4&#65533;-h&#708;TN&#1532;N&#65533;&#65533;F/X&#65533;&#65533;&#65533;&#65533;&#65533;<Ow&#65533;&#65533;&#65533;:gN&#65533;&#65533;Gn&#65533;&#65533;&#65533;D&#65533;&#65533;&#65533;L)8&#65533;&#65533;#&#65533;&#65533;&#65533;&#65533;%&#65533;O&#65533;&#65533;I&#65533;&#65533;l4&#65533;mJ&#65533;&#65533;&#65533;/&#65533;&#65533;&#65533;&#65533;&#65533;LP&#65533;&#258;&#65533;&#65533;&#65533;\N9xO&#65533;$&#65533;&#65533;&#65533;&#65533;&#65533;&#65533;O&#65533;&#65533;&#65533;&#65533;<PMn&#65533;&#1021;T&#65533;&#65533;M&#65533;,&#65533;t&#65533;:&#1091;&#65533;&#65533;&#65533;T&#1052;dP&#65533;&#1582;&2&#866;,&#65533;p&#65533;+&#65533;/&#65533;&#65533;\&#65533;- &#65533;5&#1556;&#65533;&#65533;&#65533;qDP%J&#65533;&#65533;&#65533;&#65533;I&#65533;O&#65533;dC8&#65533;&#65533;&#844;&#65533;&#65533;&#65533;#&#65533;&#65533;&#65533;}&#766;lC)&#65533;&#65533;6d@-&#65533;N&#65533;&#65533;&#65533;&#65533;&#65533;G/&#1026;&#65533;\&#65533;&#65533;&#65533;)&#65533;&#65533;&#65533;T&#65533;0&#65533;D]&#65533;/&#65533;1 &#65533;-=&#65533;*LQ&#65533;<&#1288;t&#65533;Ku&#65533; &#65533;&#65533;NM&#65533;PU.&#65533;&#65533;&#65533;RQE&#65533;T}KNI&#65533;&#65533;?U&#65533;X&#65533;U&#1996;I+:&#65533;Y&#65533;&#65533;\uIV&#65533;&#65533;&#65533;&#619;&#65533;&#65533;&#65533;`&#1431;6B@&#65533;aE&#65533;d}HV&#65533;&#65533; &#65533;&#65533;)Re&#65533;&#65533;iEJad@x@&#65533;/&#292;&#65533;nMVV-
l <#&#65533;&#65533;&#65533;9&#65533;&#65533;sMWtU&#65533;ve&#65533;w]&#65533;xuWy&#65533;&#65533;y&#65533;&#65533;z&#65533;Wz&#65533;&#65533;{&#65533;&#65533;|&#65533;&#65533;&#65533;&#1472;&#65533;&#1473;X&#65533;&#1538;EXx&#610;&#65533;&#65533;&#65533;&#65533;&#65533;&#65533;&#65533;&#904;&#585;&#65533;&#1546;&#65533;&#1547;&#65533;&#1548;&#65533;&#1549;&#65533;&#1550;&#65533;&#1551;&#65533;&#1552;&#65533;&#65533;&#65533;;x X&#65533;GY&#65533;e&#1621;u&#1622;&#65533;&#1623;&#65533;&#1624;&#65533;&#1621;
98Y&#65533;y&#1370;&#65533;&#1625;&#65533;&#1630;&#1695;&#1696;&#65533;&#65533;&#65533;&#65533;&#65533;&#65533;&#65533;UZ&#65533;]&#1702;e&#1703;u&#1669;E&#65533;&#65533;&#1539;&#65533;&#65533;Z&#65533;&#65533;&#1707;&#65533;&#1708;&#65533;Z&#65533;e&#1564;&#65533;&#65533;&#65533;&#65533;&#1645;%&#1774;5&#65533;&#65533;&#65533;E[&#65533;MY&#65533;&#65533;&#65533;&#65533;H&#1783;=&#1784;&#65533;&#1785;e&#65533;&#65533;gUY&#65533;&#65533;[&#65533;&#65533;&#1789;&#65533;&#1620;&#1500;EY&#65533;&#65533;&#65533;&#65533;&#65533;[&#65533;E\&#65533;Y[&#65533;u&#65533;_M&#65533;&#65533;=&#65533;&#65533;-\&#65533;a\r&#65533;[&#65533;&#65533;\&#65533;&#65533;&#1837;-
1hX&#65533;-&#65533;&#65533;&#65533;&#65533;%&#1896;MY&#65533; &#65533;q&#65533; *&#65533;&#65533;&#65533;&#65533;&#1647;&#65533;&#65533;&#65533;e&#1525;]&#65533;&#65533;]&#65533;MY&#288;] [&#65533;&#65533;&#1882;MW:&#65533;&#65533;EW&#65533;%&#65533;&#65533;U&#65533;&#65533;e^&#65533;u&#65533;&#65533;}&#65533;&#65533;^&#65533;%&#65533;&#65533;&#65533;&#65533;e&#65533;&#65533;&#65533;g&#65533;&#65533;&#65533;&#65533;X5&#65533;&#65533;&#65533;^&#65533;%_&#65533;-&#65533;&#65533;_&#65533;m&#1634;&#65533;&#65533;&#65533;&#65533;&#65533;A R&#65533;&#65533;X&#65533;_&#65533;&#65533;&#65533;&#65533;&#65533;&#65533;&#65533;&#65533;&#65533;&#65533;&#65533;&#65533;&#65533;&#1939;&#65533;&#65533;0X]&#65533;&#65533;X5&#65533;_&#65533;E&#65533;V&#65533;&#65533;%&#65533;&#65533;M&#65533;0&#65533;&#65533;&#65533;&#65533;}<&#65533;&#65533;&#65533;U&#2001;M&#65533;&#65533;]&#65533;&#65533;&#65533;&#65533;X&#65533;&#65533;\	f&#65533;=&#65533;&#65533;&#65533;`&#65533;5`Va&#65533;&#65533;&^&#65533;&#65533;&#1552;&#65533;=a&#65533;&#65533;[&#65533;=a&#65533;ta^&#65533;^^t&#65533;a&#65533;a_&#65533;&#65533;&#5933;&#65533;&#65533;&#65533;a&#65533;e&#65533;&#65533;mW&&#65533;W'n&#65533;%&#65533;b&&#65533;b*&#65533;&#65533;'&#65533;&#65533;%&#65533;F[".&#10021;`&#65533;M&#9309;&#65533;2&#65533;N3&#65533;&#65533;3c&#65533;&#65533;&#65533;&#65533;b&#65533;&#65533;&#65533;5&#65533;b:Y7~c&#1085;&#65533;&#65533;&#65533;B;&#65533;&#65533;@&#4488;&#65533;=&#65533;]ma@V&#65533;@&#65533;
@C&#65533;>NY&#65533;]&#65533;K~]&#65533;&#65533;B&#65533;&#65533;&#65533;&#65533;&#65533;&#1389;dF&#65533;&#1773;d&#65533;&#65533;&#65533;N6&#65533;8.&#65533;P&#65533;&#65533;V&#65533;\WqdC&#65533;aT&#65533;d<&#65533;G.&#65533;`&#65533;&#65533;Q&#65533;&#65533;&#65533;&#65533;d&#65533;&#65533;&#65533;<&#65533;cZ&#65533;&#65533;; &#65533;&#65533;&#65533;&#1812;fM&#65533;gv&#65533;hF&#65533;p&#65533;f&#65533;&#65533; N6fZ&#65533;[&#65533;c&#65533;l&#65533;e&#65533;fgN&#409;&#65533;&#65533;f&#65533;&#65533;eh6&#65533;k&#65533;dfgr&#65533;&#65533;0 fm&#65533;&#65533;{>Y<&#65533;@&#65533;C0&#65533;0XeP&#65533;x&#65533;&#65533;`&#65533;fy^&#65533;&#65533;&#65533;&#645;&#65533;Jjvhs~&#65533;~&#65533;f&#65533;&&#65533;q6&#65533;w&#65533;&#65533;k&#65533;`z&#65533;@&#1539;b&#65533;&#29846;&#65533;;&#65533;f< &#65533;&#65533;&#899;~&#65533;	&#65533;p&#65533;h&#65533;&#65533;&#37630;&#1627;&#65533;`&#65533;.&#65533;&#65533;&#65533;&#65533;&#65533;&#65533;iG&#65533;h&#65533;&#65533;&#65533;e&#65533;&#65533;&#65533;&&#65533;&#65533;<@&#65533;H6&#39446;&#41416;d&#65533;Ni}^i@ &#65533;&#65533;&#65533;&#65533;&#65533;g9 h&#65533;k&#65533;&#65533;&#38065;.&#65533;6&#65533;&&#65533;F&#65533;E&#65533;6&#65533;&#65533;i&#65533;F&#65533;&#65533;&#65533;&#65533;k&#2037;&#65533;n&#65533;&#65533;l~&#65533;&#65533;&#899;&#65533;&#65533;j&#65533;V&#65533;&#65533;f&#65533;&#406;k&#65533;&#65533;&#65533;&#65533;g}n&#65533;&#758;&#48870;&#65533;&#65533;&#65533;&#65533;&#65533;&#65533;&#65533;&#65533;&#65533;&#65533;&#65533;&&#65533;&#65533;6&#65533;&#65533;F&#65533;&#65533;V&#65533;&#65533;f&#65533;&#65533;v&#65533;&#1478;&#65533;&#1558;&#65533;&#1638;&#65533;&#1718;&#65533;&#65533;&#65533;&#65533;&#65533;&#65533;&#65533;&#65533;&#65533;&#65533;&#65533;&#65533;&#65533;&#65533;&#65533;&#65533;&#65533;&#65533;.&#65533;  ;
</file>

<file path=ppt/media/image8.txt>GIF89a&#65533;,&#65533;  c&#65533;&#65533;r&#65533;&#65533;&#65533;&#65533;&#65533;V&#65533;&#65533;`&#65533;&#65533;V&#65533;&#65533;3Ua&#65533;&#65533;&#65533;b&#65533;&#65533;y&#65533;&#65533;&#65533;&#65533;&#65533;m&#65533;&#213;&#65533;&#65533;g&#65533;&#65533;r&#65533;&#65533;&#65533;&#65533;&#65533;&#65533;&#1786;&#65533;&#65533;z&#65533;&#65533;&#65533;&#65533;&#65533;&#65533;&#65533;[&#65533;&#65533;&#65533;&#65533;&#65533;&#65533;&#65533;&#65533;&#65533;&#65533;&#65533;&#65533;&#65533;&#65533;&#65533;&#65533;_&#65533;&#65533;&#65533;&#65533;&#65533;&#65533;&#65533;&#65533;&#65533;&#65533;&#65533;&#65533;&#65533;&#1719;&#65533;&#65533;&#65533;&#65533;&#65533;&#65533;&#65533;&#65533;&#65533;&#65533;&#65533;&#65533;&#65533;&#65533;&#65533;&#65533;&#65533;&#65533;&#65533;&#65533;&#65533;&#65533;Ft&#65533;&#65533;&#65533;&#65533;&#65533;&#65533;&#65533;d&#65533;&#65533;&#65533;&#65533;&#65533;&#65533;&#65533;&#65533;&#65533;&#65533;&#65533;w&#65533;&#65533;&#65533;&#65533;&#65533;c&#65533;&#65533;&#65533;&#65533;&#1586;&#65533;&#65533;&#65533;&#65533;&#65533;N&#65533;&#65533;T&#65533;&#65533;g&#65533;&#577;&#65533;&#65533;&#65533;&#65533;&#1291;&#65533;&#65533;o&#65533;&#65533;k&#65533;&#1239;&#65533;&#65533;&#65533;&#65533;&#65533;   !&#65533;NETSCAPE2.0   !&#65533;XMP DataXMP<?xpacket begin="&#65279;" id="W5M0MpCehiHzreSzNTczkc9d"?> <x:xmpmeta xmlns:x="adobe:ns:meta/" x:xmptk="Adobe XMP Core 5.6-c067 79.157747, 2015/03/30-23:40:42        "> <rdf:RDF xmlns:rdf="http://www.w3.org/1999/02/22-rdf-syntax-ns#"> <rdf:Description rdf:about="" xmlns:xmp="http://ns.adobe.com/xap/1.0/" xmlns:xmpMM="http://ns.adobe.com/xap/1.0/mm/" xmlns:stRef="http://ns.adobe.com/xap/1.0/sType/ResourceRef#" xmp:CreatorTool="Adobe Photoshop CC 2015 (Macintosh)" xmpMM:InstanceID="xmp.iid:2FA501517F1F11E58FEAAB7363C8CE06" xmpMM:DocumentID="xmp.did:2FA501527F1F11E58FEAAB7363C8CE06"> <xmpMM:DerivedFrom stRef:instanceID="xmp.iid:2FA5014F7F1F11E58FEAAB7363C8CE06" stRef:documentID="xmp.did:2FA501507F1F11E58FEAAB7363C8CE06"/> </rdf:Description> </rdf:RDF> </x:xmpmeta> <?xpacket end="r"?>&#65533;&#65533;&#65533;&#65533;&#65533;&#65533;&#65533;&#65533;&#65533;&#65533;&#65533;&#65533;&#65533;&#65533;&#65533;&#65533;&#65533;&#65533;&#65533;&#65533;&#65533;&#65533;&#65533;&#65533;&#65533;&#65533;&#65533;&#65533;&#65533;&#65533;&#65533;&#65533;&#65533;&#65533;&#65533;&#65533;&#65533;&#65533;&#65533;&#65533;&#65533;&#65533;&#65533;&#65533;&#65533;&#65533;&#65533;&#65533;&#65533;&#65533;&#65533;&#65533;&#65533;&#65533;&#65533;&#65533;&#65533;&#65533;&#65533;&#65533;&#65533;&#65533;&#65533;&#65533;&#65533;&#65533;&#65533;&#65533;&#65533;&#65533;&#65533;&#65533;&#65533;&#65533;&#65533;&#65533;&#65533;&#65533;&#65533;&#65533;&#65533;&#65533;&#65533;&#65533;&#65533;&#65533;&#65533;&#65533;&#65533;&#65533;&#65533;&#65533;&#65533;&#65533;&#65533;&#65533;&#65533;&#65533;&#65533;&#65533;&#65533;&#65533;&#65533;&#65533;&#65533;&#65533;&#65533;&#65533;&#65533;&#65533;&#65533;&#65533;&#65533;&#65533;&#65533;&#65533;&#65533;&#65533;&#65533;&#65533;&#65533;&#65533;&#65533;&#65533;&#65533;&#65533;&#65533;&#65533;~}|{zyxwvutsrqponmlkjihgfedcba`_^]\[ZYXWVUTSRQPONMLKJIHGFEDCBA@?>=<;:9876543210/.-,+*)('&%$#"! 
	  !&#65533;   ,    &#65533;, &#65533;@&#65533;pH,&#65533;&#548;r&#65533;l:&#65533;&#1064;tJ&#65533;Z&#65533;&#1580;v&#65533;&#65533;z&#65533;&#65533;xL.&#65533;&#65533;&#65533;z&#65533;n&#65533;&#65533;&#65533;|N&#65533;&#65533;&#65533;&#65533;&#65533;~&#65533;&#65533;&#65533;&#65533;&#65533;&#65533;&#65533;&#65533;&#65533;&#65533;&#65533;&#65533;&#65533;&#65533;&#65533;&#65533;&#65533;&#65533;&#65533;&#65533;&#65533;&#65533;&#65533;&#65533;&#65533;&#65533;&#65533;&#65533;&#65533;&#65533;&#65533;&#65533;&#65533;&#65533;&#65533;&#65533;&#65533;&#65533;&#65533;&#65533;&#65533;&#65533;&#65533;&#65533;&#65533;&#65533;&#65533;&#65533;&#65533;&#65533;&#65533;&#65533;&#65533;&#65533;&#65533;&#65533;&#65533;&#65533;&#65533;&#65533;&#65533;&#65533;&#65533;&#65533;&#65533;&#65533;&#65533;&#65533;&#65533;&#65533;&#65533;&#65533;&#65533;&#65533;&#65533;&#65533;&#65533;&#65533;&#65533;&#65533;&#65533;&#65533;&#65533;&#65533;&#65533;&#65533;&#65533;&#65533;&#65533;&#65533;&#65533;&#65533;&#65533;&#65533;&#65533;&#65533;&#65533;&#65533;&#65533;&#65533;&#65533;&#65533;&#65533;&#65533;&#65533;&#65533;&#65533;&#65533;&#65533;&#65533;&#65533;&#65533;&#65533;&#65533;&#65533;&#65533;&#65533;&#65533;&#65533;&#65533;&#65533;&#65533;&#65533;&#65533;&#65533;&#65533;&#65533;&#65533;&#65533;&#65533;&#65533;&#65533; 
H&#65533;&#65533;&#65533;&#65533;*\&#560;&#65533;&#199;#J&#65533;H&#65533;&#65533;&#331;3j&#65533;&#561;&#65533;&#463; C&#65533;I&#65533;&#65533;&#595;(S&#65533;\&#626;&#65533;&#727;0c&#668;I&#65533;&#65533;&#859;8s&#65533;&#65533;&#627;&#65533;&#65533;&#65533;&#65533;@&#65533;
J&#65533;&#65533;&#1123;H&#65533;*]&#65533;Z&#65533;"0`&#65533;@u&#65533;,&#65533;&#65533;@&#65533;D&#65533;,4Mu&#65533;&#65533;	&#1194;]+ &#65533;&#1783;p%&#65533; &#1089;&#65533;XPN&#65533;e&#65533;w-&#1855;&#65533;-&#65533;!&#65533;.&#65533;&#65533;&#65533;]&#65533;&#65533;&#65533;&#65533;6)&#65533;&#332;3?&#65533;&#1476;]&#652;&#65533;f&#65533;&#65533;&#65533;&#65533;`&#65533;F&#65533;&#65533;&#65533;&#48551;c&#65533;&#65533;zP&#65533;&#65533;_&#65533;&#65533;`&#265;&#65533;~`&#65533;&#65533;w&#65533;"&#65533;{&#65533;&#65533;$FX&#65533;&#65533;&#1540;&#65533;z<`&#65533;}\&#265;&#65533;M&#65533;&#65533;>&#65533;z &#65533;&#65533;9&#65533;&#65533;&#65533;&#1523;d&#65533;&#65533;&#65533;<&#65533;&#65533;&#65533;&#65533;h&#65533;&#65533;<&#65533;&#65533;&#65533;&#65533;!&#65533;&#65533;&#65533;p&#65533;a&#65533;&#65533;,&#65533; &#65533;n&&#65533;{&#65533;M &#65533;e( &#131;&#65533;&#65533;&#65533;&#65533;&#65533;&#65533;d&#65533;&#65533;&#65533;q &#65533;YP"&#65533;b&#65533;&#65533;&#65533;b
&#657;A}&#65533;I&#65533;&#65533;`&#65533;8&#65533;&#65533;&#65533;By&#65533;&#65533;&#65533;&#65533;'&#65533;&#65533;A&#65533;pZ&#65533;CjQdf<&#65533;&#65533;&#65533;I d&#65533;W<&#65533;&#65533;+&#65533;&#65533;&#65533;&#1608;e&#65533;&#65533;&#65533;&#65533;@c&#65533;]&#65533;&#65533;&#65533;f&#65533;u&#65533; (nf&#65533;&#65533;n2&#65533;&#65533;&#65533;&#65533;&#65533;y:!Bf"T!&#65533;3D&#65533;&#34956;6&#65533;&#35024;&#65533;&#65533;&#65533;C&#65533;&#65533;&#65533;.&#65533;e_&#65533;R!C18 &#43556;&#65533;jj&#65533;&#65533;&#65533;&#65533;/&#65533;&#65533; %P*&#65533;&#65533;&#65533;1&#65533;&#65533;p26&#65533;&#65533;` +&#65533;&#65533;k&#65533; 4@&#65533;J&#65533;`g&#65533;&#65533;&#65533;&#65533;'_hz&#65533;&#65533;&#65533;&#65533;&#65533;&#65533;&#65533;&#65533;
&#65533;&`&#65533;F;&#65533;&#65533;]&#65533;&#65533;&#65533;b&#65533;k&#65533;&#65533;&#65533;;&#250;>&#65533;&#65533;&#65533;&#65533;&#65533;Z&#65533;N&#65533;&#48054;&#65533;|,x&#65533;&#65533;&#65533;&#1099;#&#65533;}&#65533;(&#65533;&#65533;&#65533;
,q&#65533;(&#65533;f$D&#65533;A&#65533;&#65533;b&#65533;q&#65533;&#65533;l&#65533;M8&#65533;&#65533;&#65533;N&#65533;&#65533;
&#65533;&#65533;&#65533;<1&#65533;L &\&#65533;&#65533;)[C&#65533;&#245;&#65533;&#65533;&#65533;&#65533;P0%l&#65533;3&#65533;*&#65533;&#65533;+/\&#65533;&#65533;D&#65533;k&#65533;&#65533;&#65533;5&#65533;&#908;&#65533;&#65533;.&#65533;Ac&#65533;&#65533;UKLs
 &#1493;L&#65533;E&#65533;&#65533;@u&#65533;&#65533;^&#65533;&#65533;&#65533;&#65533;&#65533;&#65533;b,&#65533;v&#65533;(&#65533;M&#65533;&#65533;g&#65533;&#65533;&#65533;[&#65533;&#65533;0[O;&#65533;C(@y&#65533;&#65533;&#65533;@&#65533;&#65533;&#65533;&#65533;nE8&#65533;&#65533;|&#65533;\&#65533;n&#65533;l07&#65533;&#65533;j&#65533;D&#65533;a6&#65533;n_&#65533;;&#65533;&#65533;@&#65533;&#1245;&#65533;&#65533;D&#65533;Xz/&#65533;&#65533;&#65533;&#65533;^&#65533;&#65533;L&#65533;&#65533;&#65533;qN@E&#65533;&#65533;&#65533;<&#65533;&&#65533;&#65533;&#65533;|-&#65533;&#65533;&#1099;lw&#65533;&#65533;&#65533;&#65533;k&#65533;>:&#65533;&#65533;nP&#65533;&#65533;&#65533;&#65533;&#65533;&#65533;&#65533;&#65533;&#65533;&#65533;#&#65533;?&#65533;&#65533;&#65533;1&#65533;qV;&#65533;&#65533;&#65533; H@&#65533;kzL&#538;[, &#65533;,&#65533;S&#65533;C X&#65533;
Z&#65533; 8&#65533;&#1114;>&#65533;$N=&#65533;c&#65533;&#65533;&#65533;= &#65533;&#65533;(&#65533;&#65533; &#65533; .!&#65533;^~&#535;&#65533;U&#65533;&#65533;&#1875;&#65533;&#65533;&#65533;P=&#65533;&#65533;/?M@&#65533;&#65533;&#65533;&#65533;f&#65533;~DPR`$'F&#1032;!#X:h=&#65533;8&#65533;/&#65533;&#65533;&#65533;&#65533;x&#65533;*&#65533;&#65533;1Y&#65533;&#65533;&#65533;&#1282;D"&#65533;&#65533;&#65533;+&#65533;&#65533;&#65533;&#65533;/6&#65533;"&#65533;C)&#65533;&#65533;&#65533;-2&#65533;&#65533;mqH&#65533; &#65533;&#65533;BR&#65533;:3&#65533;&#65533;&#65533;(,
&#65533;&#65533;;&#65533;&#65533;&#65533;&#319;&#65533;8At&#65533;&#65533;&#65533;HHR&#65533;V&#65533;&#65533;%k&#65533;&#65533;+&#65533;&#65533;&#65533;&#65533;La!'&#65533;*&#133;&#65533;&#65533;	&#65533;&#65533;&#65533;p&#65533;9l&#65533;Np&#65533;[`&#65533;&#65533;8&#850;&#65533;[&#65533;&#65533;&#65533;&#65533;&#65533;-Q=&#65533;4e0&#65533;y&#65533;:F&#65533;&#65533;&#65533;%p&#65533;i&#65533;Z2&#65533;S&#65533;2&#65533;&#65533;k&#65533;&#65533;
&#65533;|%9&#65533;&#65533;a!&#65533;&#65533;&#65533;L&#65533;:&#65533;&#65533;&#65533;v&#65533;&#65533;b&#65533;&#65533;.&#65533;&#65533;MJ&#65533;&#65533;He
W8,gB&#65533;s&#1196;M&#65533;&#65533;&#65533;&#65533;S&#65533;&#65533;&D&#65533;H&#65533;t{&#65533;&#65533;A-&#65533;&#65533;)TgnTd9&#65533;&#65533;&#649;&#65533;&#65533;&#65533;&#65533;&#65533;&#65533;9&#53009;-}&#1828;7&#65533;&#65533;; S&#65533;&#65533;cZXi&#853;&#65533;&#65533;
&#65533;sLk&#65533;&#65533;&#65533;|&#65533;&#65533;\&#65533;&#65533;&#65533;&#65533;&#65533;/:&&#65533;&#65533;Y&#65533;/mT&#65533;&#65533;&#65533;&#65533;+&#65533;&#65533;&#65533;6&#65533;&#65533;&#65533;$*.&#65533;&#65533;&#65533;h&#65533;)&#65533;e0&#65533;I&#1458;&#65533;&#65533;X7&#65533;B&#65533;&#65533;C.f&#65533;&#65533;&#65533;h&#65533;9T5&#65533;P&#65533;&#65533;i=&#65533;&#65533;I&#65533;Z0&#65533;u&#65533;&#65533;.&#1986;2&j&#65533;&#65533;&#65533;k[?*&#65533;4&#65533;&#65533;&#1635; &#65533;W&#65533;phR&#65533;&#65533; &#65533;&#65533;&#65533;&#65533;T K%^S&#65533;&#65533;&#65533;"&#65533;-&#65533;T&#65533;bYP&#65533;&#65533;s
#&#65533;&#65533;T&#65533;"&#65533;&&#65533;&#65533;L&#65533;&#65533;&#65533;Q&#65533;V&#65533;&#65533;hW&#65533;Y(&#65533;&#65533;/;5l_&#65533;&#65533;[f&#65533;V&#65533;&#65533;&#65533;N&#65533;8&#65533;&#748;&#65533;&#65533;.:)&#65533;K$p&#65533;X&#65533;"&#65533;&#65533;|&#65533;W&#65533;&#65533;d&#65533;&#65533;y&#65533;Y&#65533;&#65533;&#1283;c&#65533;lp&#65533;&#65533;&#65533;&#65533;.V&#65533;&#65533;m&#65533;&#65533;&#65533;&#65533;[}v&#65533;&#65533;5a&#65533;&#65533;[&#65533;&#65533;Zp&#65533;O8&#65533;c&#65533;&#1462;&#65533;2&#65533;&#65533;0
#<&#65533;Bv&#65533;\&#65533;j&#65533;&#65533;&#65533;=&#65533;&#65533;&#65533;&#65533;MH&#65533;cn&#65533;&#65533; &#65533;Qt&#65533;&Qm&#65533;&#65533;L&#65533;&#65533;m$nV[v&#1848;&#65533;8P&#65533;&#65533;Ue|&#65533;&#65533;&A&#65533;>4&#65533;Pj[&#65533;&#1558;&#65533;T&#65533;c&#65533;d.&#65533;&#65533;&#65533;:&#65533;]&#65533;&#65533;66&#65533;9V&#65533; &#65533;cfF`]#uK35&#65533;&#65533;&&#65533;&#65533;&#65533;&#1026;f=&#65533;&#65533;&#65533;"T&#65533;&#65533;&#65533;3&#65533;&#65533;w&#1858;/8&#65533;X&#65533;IpA(&#65533;&#65533;B&#65533;&#1031;&4&#65533;MhE3z&#1104;>4"P&#65533;#&#50788;p6&#65533;&#65533;&#1234;&#65533;5&#65533;&#65533;&#65533;&#65533;&#65533;GM&#65533;R&#65533;&#65533;&#1320;u&#65533;&#65533;p&#65533;1_&#65533;B&#65533;"D&#65533;&#65533;2&#65533;"k,Nja-&#65533;&#65533;	&#65533;4&#65533;D&#65533;Q&#65533;l&#65533;&#65533;-V&#65533;&#65533;&#887;&#65533;&#65533;aJ&#65533;v&#65533;&#65533;&#65533;&#65533;&#65533;I&#65533;Q&#65533;&#65533;&#65533;&#65533;&#65533;&#65533;eH}&#65533;&#65533;&#65533;&#65533;`n/&#65533;k&#65533;rft1&#65533;&#65533;	/&&#837;&#65533;p&#65533;&#65533;&#65533;k&#65533;&#1014637;&#65533;&#65533;0#&#65533;6&#65533;&#65533;&#65533;&#65533;&#65533;&&#65533;7`J&#65533;o)0&#65533;4<8&#65533;4&#65533;m7
&#65533;!&#65533; . &#65533;'8@
&#65533;&#65533;&#65533;/&#65533;jg&#65533;@&#65533;k&#65533;`&#65533;v&#65533;8&#615;p &#65533;k&#65533;8&#65533;&#65533;r<&#65533;8:&#65533;&#65533;i&#65533;3s.&#65533;H&#65533;1g|S&#65533;/&#65533;&#65533;}Q&#65533;cF &#65533;;I&#2030;&#65533;&#65533;%&#65533;m&#65533;u&#65533;\&#65533;&#1146;<&#65533;&#65533;4x 1H&#65533;:]&#65533;n"&#65533;&#65533;&#65533;/&#65533;L$&#65533;&#65533;+&#65533;e*&#65533;&#65533;&#65533;&#65533;&#65533;&#65533;!&#721;JU&#65533;b&#65533;&#65533;o&#65533;& X&#65533;&#65533;&#65533;&#65533;;&#65533;&#328700;&#65533;'O&#65533;&#65533;[&#65533;&#65533;&#1020;&#65533;7&#65533;&#65533;&#65533;{&#65533;&#65533;&#65533;&#65533;GO&#65533;&#1179;&#65533;&#65533;&#65533;O&#65533;&#65533;W&#65533;&#65533;&#1467;&#65533;&#65533;&#65533;&#65533;&#65533;&#65533;gO&#65533;&#65533;&#65533;&#65533;&#65533;&#65533;&#1021;&#65533;w&#65533;&#65533;&#65533;&#65533;&#65533;&#65533;&#65533;&#65533;&#65533;&#65533;O&#65533;&#65533;&#65533;&#65533;&#65533;O&#65533;&#65533;&#65533;&#65533;&#65533;;&#65533;&#65533;&#1039;&#65533;&#65533;&#65533;O&#65533;&#65533;[&#65533;&#65533;&#65533;&#1022;&#65533;&#65533;&#65533;&#65533;&#65533;{&#65533;&#65533;&#65533;&#65533;&#65533;&#65533;O&#65533;&#65533;&#65533;&#65533;&#65533;O&#65533;&#65533;&#65533;&#65533;~&#65533; !&#65533;   ,&#65533; Z R x  &#65533;@&#65533;pHfN"&#65533;&#156;&#65533;z&#65533;(&#65533;d&#65533;X&#65533;&#65533;v&#65533;&#65533;z&#65533;f"(&#65533;&#65533;&#65533;9&#65533;nKF&#65533;&#65533;K&#65533;&#65533;&#65533;&#65533;y&#65533;&#65533;&#65533;&#1728;&#65533;$!Yv&#65533;t'd|&#65533;kj8&#65533;&#65533;nq&#65533;&#65533;&#65533;B"&#65533;&#65533;&#65533;~e&#65533;&#65533;&#65533;&s&#65533;&#65533;&#65533;&#65533;f&#65533;&#65533;&#65533;0&#65533;v&#65533;&#65533;i&#65533;&#65533;&#65533;#&#65533;_&#65533;&#65533;&#65533;&#65533;&#65533;#'&#65533;\&#65533;"&#65533;!&#65533; $#&#65533;&#483;&
&#65533;E&#65533;&#65533;"'&#65533;u0&#65533;&#65533;&#65533;l&#65533;C&#65533;&#65533;&#65533;>&#65533;l&#65533;&#65533;g&#34683;7&#65533;@&#65533;&#65533;$&#65533;WC&#65533;tX&#65533;&#65533;&#65533;&#65533;&#65533;2!zQ &#65533;"&#65533;Cj9 &#65533;T"S&#624;o&#65533;Z*c
	&#65533;&#65533;T	&#65533;2&#65533;&#65533;g&#65533;&#65533;G)&#65533;3C&#65533;I/&#65533;&#65533;<&#65533;R(J&#65533;!K&#65533;&#65533; *D&#65533;&#65533;8&#1298;1cF&#65533;&#65533;`&#202;K&#65533;&#65533;
&#65533;`&#65533;"&#65533;&#65533;1&#541;K&#65533;&#65533;&#65533;u_&#65533;&#65533;&#65533;bn%&#65533;
Y;&#65533;&#1505;&#65533;l  &#65533;&#65533;&#65533;&#65533;&#464;#K&#1024;&#65533;/&&#65533;>&#65533;&#65533;8&#65533;&#65533;&#608;CGn&#65533;@&#65533;&#65533;&#65533;&#65533;&#65533;&#65533;&#65533;&#65533;Y&#65533;&#65533;&#65533;3LA8&#65533;g&#1453;_&#65533;&#65533;&#65533;AI0&#65533;;&#65533;&#65533;&#65533;!&#542;I&#65533;&#65533;&#65533;&#401;#W^'&#65533;(Z&#65533;G&#65533;&#65533;&#65533;&#65533;&#65533;&#65533;mT&#65533;a&#65533;&#65533;&#65533;&#65533;KO&#65533;K	R&#65533;&#65533;&#65533;&#65533;_&#65533;&#65533;&#65533;&#65533;&#65533;4&#65533;&#65533;|&#65533;(lp&#65533;t&#65533;&#65533;@p&#65533;&#65533;$&#65533;&#65533;`&#1984;&#65533;&#65533;wa&#65533;&#65533;
Bx&#65533;wv&#65533;&#65533;`&#65533;&#65533;P&#65533;&#65533;`&#65533;&#65533;vW`&#65533;a&#65533;&#65533;X&#65533;&#65533;&#65533;&#65533;vH&#65533;C&#65533;8`
+a&#65533;$&#65533;&#65533;&#65533;&#65533;}8&#65533;&#65533;BVB&#65533;^&#65533;v&#65533;&\&#65533;-&#65533; ^{9&#65533;&#65533;&#65533;tP&#65533;&#65533;*l&#65533;&#65533; &#65533;i&#65533;h&#65533;&#65533;f&#65533;(2%:&#65533;U]&#65533;&#65533;x&#65533;&#65533;\&#65533;Z&#65533;&#65533;tr&#65533;@&#65533;&#65533;&#65533;9@r&#65533;&#65533;&#65533;%%, &#65533;&#65533;
hi&#65533;9j&#65533;&#65533;&#65533;	&#65533;&#65533;ud0JZ&#65533;&#65533;hRBB&#65533;&#65533;&#65533;$&#65533;&#65533;&#65533;t,*&#65533;&#65533;*&#65533;(&#65533;&#65533;&#65533;):&#65533;&#65533;&#65533;&#65533;&#65533;&#65533;  &#65533;y&#65533;xj&#65533;+&#65533;&#65533; &#65533;&#65533;x&#65533;&#810;&#65533;8&#65533;&#65533;hJL&#65533;&#65533;b&#47986;|n!+ &#65533;&#65533;&#65533;&#65533;2&#65533;Q&#65533;&#65533;h&#65533;&#65533;%&#65533;n	&#65533;&#65533;&#65533;&#65533;&#65533;[&#65533;Z&#65533;&#710;&#65533;&#65533;.&#65533;&#65533;$&#65533;! &#65533;&#65533;l&#65533;&#65533;Y&#65533;_&#65533; x{m&#65533;&#65533;&#65533;I&#65533;H&#65533;m&#65533;&#65533;&#1186;&#65533;C&#65533;q*&#1298;&#65533;q&#65533;&#65533;j
&#65533;2~&#65533;od{!&#65533;&#721;&#65533;\&#65533;&#65533;&#65533;&#65533;<2&&#65533;&#65533;3c#&#65533;o)?&#65533;H&#65533;m&#65533;p&#65533;L7&#65533;4d6&#65533;Rj&#65533;F&#65533;&#65533;7&#65533;&#65533;R&#65533;&#65533;W[&#689;&#65533;&#65533;1t ,&#65533;&#65533;&#65533;F&#65533;&#1138;FZ&#65533;6&#65533;&#65533;&#65533;&#65533;&#65533;&#65533;8W4&#1641;&#65533;-&#65533;&#65533;{oZ&#65533;-&#65533;&#65533;Q&#65533;$%&#65533;&#65533;&#65533;[H&#65533;&#65533;o]P&#65533;<6	&#65533;&#1244;w>&#65533;&#144;&#65533;8J[B &#65533;&#65533;x&#65533;] &#65533;&#65533;&#65533;.&#916;&#65533;&#65533;&#65533;&#65533;&#65533;o&#65533;&#65533;v-&#65533;I&#65533;&#65533;g&#1438;&#65533;&#65533;)&#65533;&#65533;u&#65533;(X&#65533;&#65533;h"&#65533;{&#65533;3"z&#65533;IQy&#65533;&#65533;S&#65533;&#65533;&#65533;|&#65533;&#65533;&#65533;K&#65533;&#65533;&#65533;&#65533;&#65533;&#65533;&#65533;{&#65533;&#65533;&#65533;yo1&#65533;&#65533;&#65533;B&#65533;&#65533;&#65533;{&#65533;=)Ej&#65533;x&#65533;&#65533;&#65533;O&#65533;/&#65533;f&#65533;&#65533;_&#65533;0&#65533;Q&#65533;&#65533;&#65533;B&#65533;&#65533;2&#65533;|` (&#65533;Z&#65533;&#65533;&#65533; v&#65533;p&#65533; &#65533;&#65533;&#65533;GH&#65533;&#65533;&#65533;&#65533;(a`p&#65533;X&#65533; &#65533;&#65533;B&#65533;&#65533;p0%xJ&#65533;&#65533;&#65533;A&#65533;&#65533;!0&#65533;&#65533;&#65533; 
1:qI&#65533;&#65533;	&#65533;&#65533;&#264;L&#65533;Kx1&#65533;(&#65533;$&&#1121;008v&#65533;#&#65533;3&#65533;&#65533;&#65533;x&#65533;&#65533;`*&#65533;0t&#65533;I&#65533;31&#65533;&#65533;&#65533;8G&#65533;Zxb&#65533;&#65533;2&#65533;&#65533;&#65533;&#65533;S&#65533;C&#65533;&#65533;h`&#65533;&#65533;$; &#65533;&#65533;&#65533;&#65533;&#65533;7 &#65533;4&#65533;&#65533;I'&#65533;&#65533;Id&#65533;&#65533;&#65533;,&#65533;?&#577;&#65533;&#65533;d&#65533;,&#65533;NA,B&#65533;4&#65533;"&#65533;=xB&#65533;&#65533;&#65533;&#65533;!&#65533;&#65533;&#65533;.&#65533;&#65533;	&#65533;`&#65533;.d&#65533;&#65533;&#65533;6,@Mj&#65533;`&#65533;&#65533;&#65533; !&#65533;   ,&#65533; Z K x  &#65533;@&#65533;P&#65533;9&#65533;0&#65533;&#65533;&#65533;&#65533;&#65533;M&#65533;&#65533;(&#65533;:&#65533;&#1580;v&#65533;&#65533;<&#65533;&#65533;`L&&#65533;&#65533;HF&#65533;&#65533;K&#65533;&#65533;&#65533;&#65533;&#65533;&#65533;&#65533;g&#65533;&#65533;$!Vv&#65533;vyx8hx&#65533;&#65533;nq&#65533;&#65533;&#65533;X&#65533;jgy&#65533;&#65533;&#65533;&s&#65533;&#65533;&#65533;e&#65533;}&#65533;&#65533;0&#65533;&#65533;&#65533;d&#65533;ij&#65533;&#65533;&#65533;#&#65533;&#65533;&#65533;|x&#65533;&#65533;#'&#65533;]yQ"&#65533;!*&#65533;&#65533;I&#65533;&#65533;&
&#65533;Zc&#65533;'&#65533;v0 $&#65533;&#1103;&#65533;X&#65533;&#65533;D&#65533;&#65533;&#65533;&#65533;X#&#65533;n!&#65533;&#65533;X,$&#65533;&#65533;&#65533;
Q &#65533;&#65533;&#65533;&#65533;; "&#65533;&#65533;
f`&#65533;K&#170;&#65533;&#65533;B&#65533;&#65533;U&#65533;$&#65533;&#65533;&#65533;/&#65533;&#65533;G:&#65533;&#65533;&#65533;a#'&#65533;+&#65533;Q<%b&#65533;xQYHxsX&#65533;&#65533;S&#65533;&#536;1#&#65533;&#1123;H&#65533;*]&#65533;T&#65533;mX~rQ'FX&#65533;j&#65533;&#65533;5&#65533;&#65533;^&#65533;&#65533;&#538;&#65533;A	&#65533;W&#65533;B&#65533;&#65533;&#320; &#65533;&#669;K&#65533;&#65533;&#1915; P&#65533;&#65533;&#324;N&#65533;[&#65533;&#65533;&#65533;K&#65533;&#65533;&#65533;&#65533;^&#65533;	)(&#65533;&#65533;#K&#65533;&#65533;&#65533;&#65533;&#65533;S#&#65533;@&#65533;&#65533;/&#65533;Y4&#65533;l#&#65533;&#65533;&#65533;&#936;&#65533;B&#65533;|%*&#65533;&#2022;&#65533;w&#65533;&#65533;&#65533;\h&#65533;M;&#65533;&#65533;:\&#65533;&#65533;=&#65533;w&#65533;&#65533;&#65533;&#65533;@&#65533;&#65533;&#65533;&#65533;
&#333;KF~&#65533;1&#65533;YPl&#65533;&#65533;&#65533;&#65533;&#65533;&#65533;R#:w&#65533;&#65533;&#65533;&#65533;&#65533;x&#65533;&#65533;&#65533;oJ&#65533;&#65533;&#65533;&#65533;&#65533;oc&#65533;&#65533;&#65533;&#65533;&#65533;m&#65533;K&#65533;&#65533;Y
n&#65533;$&#65533;&#65533;g&#65533;a&#65533;&#65533;&#65533;PC<a&#65533;[\&#65533;R!a%&#65533;&#65533;a&#917;^%`&#65533;&#65533;&#65533;&#65533;,&#65533;&#65533;b&#65533;&#1350;&#65533;&#65533;&#65533;&#65533;E/&#65533;c&#65533;&#65533;&#872;&#65533;umX&#65533;;&#65533;&#65533; &#65533;%gG&#65533;&#65533;&#801;&#65533;&#65533;P*&#65533;&#65533; FV9@&#65533; DhH&#65533;&#65533;"a#&#65533;&#65533;! &#65533;}&#38479;Z&#65533;&#65533;&#65533;f&#65533;&#65533;&#65533;0Ln&#1574;]Z&#65533;)'&#65533;YW&#65533;&#65533;t&#65533;']a&#65533;"\Ti&#65533;X&#65533;i&#472;&#65533;p&#65533;,&#65533;X&#65533;&#65533;&#65533;p &#65533;H&#65533;'&#65533;bzh&#65533;hj' &#65533;&#65533;d5&#65533;&#65533;Q&#65533;&#65533;2V&#65533;&#1690;&#65533;&#65533;h%&#65533;&#65533;k&#65533;&#65533;f&#65533;*i&#65533;*ZG&#65533;&#65533;" &#65533;&#65533;k&#65533;&#65533;&#65533;+&#65533;&#65533;&#43617;W&#65533;&#65533;&#65533;!&#65533;Y&#65533;h&#65533;&#65533;~&#65533;^k&#65533;&#65533;&#65533;P&#41911;Fb&#65533;`5@`&#65533;B&#65533;&#65533;^1h  &#65533;z..&#65533;&#65533;&#65533;&#65533;&#65533;&#65533;I&#65533;&#65533;&#65533;z&#558;n&#65533;/.&#65533;&#65533;&#65533;&#65533;'&#65533;p]&#65533;&#65533;h&#65533;&#65533;&#65533;c&#65533;r&#65533;&#65533;&#65533;&#65533;&#65533;&#65533;&#65533;&#65533;;f[q&#65533;> &#65533;n&#65533;&#65533;q&#65533;&#65533;&#65533;+&#65533;&#65533;%&#65533;&#1883;&#65533;&#65533;&#65533;&#65533;x&#65533;&#65533;>&#65533;LI&#65533;&#65533;9&#65533;j&#199;L&#65533;i&#65533;&#65533;&#65533;L&#578;&#65533;4&#65533;s&#1145;&#65533;K&#65533;
G-&#65533;&#65533;&#65533;n&#65533;&#65533;W&#65533;X&#65533;&#65533;[o&#65533;&#65533;&#737;:&#65533;d&#65533;&&#65533;{2&#65533;&#65533;\&#1886;xmd&#1487;&#65533;z&#65533;h&#65533;&#65533;&#65533;6&#1487;&#65533;&#65533;c&#65533;V&#65533;E&#65533;g&#65533;s&#733;rQ&#65533;&#65533;Z&#65533;Cp
&#65533;&#65533;m4&#65533;&#65533;&#65533;Fs!&#65533;k[Zx;e&#65533;8&#65533;w&#65533;&#365;&#65533;nk;n&#65533;-&#65533;&#65533;W&#65533;60&#244;W&#65533;&#65533;&#65533;&#65533;zHA&#65533;&#65533;&#65533;&#65533;&#65533;&#65533;.|&#65533;D&#65533;&#65533;&#1396;&#65533;G&#65533;&#65533;7&#65533;&#65533;&#65533;&#65533;G/}&#65533;gqQ{*=&#65533;&#65533;4$# &#65533;}%&#65533;NZ}&#65533;S&#65533;&#187;&#65533;T~(&&#65533;"As&#65533;o8J&#65533;&#65533;O&#65533;F&#65533;m&#65533;&#65533;&#65533;/&#65533;&#65533;Z &#65533;C&#65533;&#65533;y$# IX`&#65533;&#65533;@By&#65533;=&#65533;
	&#1295;"&#65533;&#65533;&#65533;&#65533;&#65533;@Nc&#65533; < JpC&#2040;&#65533;&#65533;.8&#65533;>&#65533;&#65533; &#65533;@B@&#65533;&#65533;&#65533;@_;&#65533;&#65533;S&#65533;&#65533;&#65533;&#65533;@4&#65533;{&#65533;&#65533;&#65533;&#65533;&#65533;C&#225;
&#65533;q&#65533;/&#65533;"&#65533;D(>"=Q&#65533;!&#65533;&#65533;}!	k &#65533;,`9D&#65533;AL@&#65533;&#65533;&#65533;p&#65533;&#65533;9 C*&#65533;1 !&#65533;   ,&#65533; Z I x  &#65533;@&#65533;0sa0&#65533;^&#65533;&#65533;&#65533;M&#65533;&#65533;&#65533;&#531;9&#65533;&#1580;v&#65533;&#65533;f1&#65533;x,&&#65533;q&#65533;&#65533;&#65533;G&#65533;h&#65533;&#65533;x<&#65533;6&#65533;&#65533;>`!&#65533;&#65533;r&#65533;rxcvh&#65533;{{~&#65533;&#65533;&#65533;Y&#65533;7f&#65533;8&#65533;&#65533;&,&#65533;&#65533;>&#65533;&#65533;w&#65533;&#65533;&#65533;&#65533;0&#65533;&#65533;&#65533;g&#65533;&#65533;&#65533;#&#65533;s&#65533;<&#65533;&#65533;&#65533;&#65533;&#65533;'&#65533;]jQ"" **&#65533;&#65533;Hb&#65533;&#65533;&#65533;&
&#65533;Z&#65533;'&#65533;&#65533; $&#944;&#65533;&#65533;Z&#1832;&#65533;&#65533;&#65533;B#&#65533;!&#65533;&#65533;>,$&#65533;&#65533;&&#65533;&#65533;
 &#65533;&#65533;#&#65533;&#65533;; &#65533;O&#65533;e(&#65533;M&#65533;&#65533;&#65533;&#65533;Bl&#65533;Vb&#65533;$&#65533;&#371;.&#65533;&#65533;L6r&#65533;&#65533;a",&#65533;#&#65533;`xaJ_wY&#65533;rULX&#65533;&#776;&#65533;&#65533;&#65533;&#65533;&#65533;&#65533;@&#65533;
U&#65533;&#65533;Z&#65533;&#65533;&#65533;@&#65533;a&#180;&#65533;&#1255;&#65533;4}!&#65533;&#65533;&#65533;	&#65533;0&#65533;&#65533;&#65533;Y^ K&#65533;&#65533;&#1651;h&#65533;h@&#65533;M23&#65533;UK&#65533;n&#65533;&#65533;ba&#65533;j&#65533;&#1919;g&#65533;&#65533;&#65533;&#65533;H-b+V&#65533;&#65533;&#65533;H&#65533;x&#65533;&#65533;c	&#65533;+&#2006;&#663;/g&#65533;&#65533;&#65533;&#993;S&#65533;&#65533;s&#65533;d&#65533;&#65533;&#65533;S&#65533;N&#65533;K&#65533;]`&#65533;&#65533;&#65533;&#65533;&#65533; &#65533;&#65533;Fh&#65533;-Z&#65533;&#65533;T&#65533;B&#1842;oA^&#65533;&#65533;&#65533;&#65533;|&#65533;&#65533;@&#65533;&#741;^&#65533;&#65533;@&#65533;&#65533;x&#65533;&#1915;&#65533;-&#65533;OI`^&#65533;n&#65533;&#65533;[Jk&#65533;F&#65533;}&#65533;&#65533;X&#65533;&#65533;n&#65533;1&#65533;-&#65533;&#65533;HT	&#1345;&#65533;&#65533;\$&+ &#65533;Vha`&#65533;&#65533;&#1629;2&#65533;9\(&#65533;&#65533;&#65533;&#65533;&#65533;,J8 f&#65533;&#65533;&#65533;)&#65533;(`&#65533;8*&#65533;@-&#65533;8@&#65533;d&#65533;'H&#65533;|&#65533;]~&#65533;"$&#65533;p&#65533;&#65533;&#65533;pJ&#65533;O&#65533;&#65533;-3
X%ZB
,'lyV&#65533;&#65533;)&#65533;YI~&#65533;&#65533;&#65533;&#65533;&&#65533;@&#65533;Ef K&#65533;a&#155;x^X"-&#65533;&#65533;&#65533;&#65533;i&#65533;&#65533;&#65533;&#65533;' s&#657;&#65533;"&#65533;	&#65533;/&#65533;&#65533;&#1128;&#65533;rn&#65533;g&#65533;LJi&#65533;&#65533;`&#65533;&#65533;&#65533;&#65533;&G&#65533;&#65533;QZ&#65533;/&#65533;2&#65533;&#65533;&#65533;&#65533;&#65533;&#65533;&#43760;&#65533;:&#65533;&#65533;[&#65533;*i&#65533;x&#65533;X&#65533;&#65533;&#65533;g&#65533;xV ((&#65533;q ,&#65533;&#65533;~&#65533;&#65533;k&#506;y&#65533;{&#65533;&#65533;&#65533;	&#65533;"J&#65533;k&#65533;B&#65533;&#1070;&#65533;&#65533;|&#1354;&#65533;&#343;&#65533;&#65533;i*&#65533;2&#65533;w&#65533;@&#65533;&#65533;b&#65533;lp>&#65533;*&#65328;&#65533;&#65533;-(u&#65533;&#65533;d&#65533;-&#65533;d&#65533;C&#65533;"&#65533;&#65533;&#65533;(&#53227;&#65533;&#65533;&#65533;'&#65533;x&#65533;H&#65533;"&#65533;&#65533;&#1685;&#65533;&#65533;&#65533;I&#65533;N&#65533;*&#65533;
0p&#468;~&#65533;&#65533;&#65533;&#65533;&#1399;i&#65533;&#65533;y&#65533;_&#65533;1&#65533;!_&&#65533;&#65533;&#65533;&#1986;&#65533;&#65533;<&#65533;;f&#65533;]&#65533;&#65533;RWX&#65533;&#65533;<]&#65533;&#372;&#65533;&#65533;vB&#65533;&#65533;&#65533;&#65533;[&#65533;&#65533;~X[&#65533;&#65533;&#65533;&&#65533;E&#65533;-W&#65533;&#65533;\&#65533;X&#65533;&#1095;b,&#507;&#65533;f&#65533;n &#65533;&#65533;&#65533;{%&#65533;&#65533;&#65533;n{&#65533;&#65533;&#779;&#65533;4&#65533;&#65533;@_!&#65533;.&#65533;]7`w&#65533;&#65533;]&#65533;]d&#65533;F`&#65533;&#65533;z|h&#65533;&#65533;&#65533;&#65533;&#1996;B&#65533;&#65533;&#65533; &#65533;&#65533;z&#65533;E&#65533;	P&#65533;&#65533;&#43639;&#65533;&#65533;&#65533;&#65533;&#65533;:&#65533;&#65533;&#65533;&#65533;&#65533;&#65533;&#65533;&#65533;&#65533;&#65533;&#65533;&#65533;&#65533;&#65533;&#65533;&#65533;VA;cyM&#65533;p&#65533;&#65533;&#65533;cG&#65533;d.5&#65533;_&#65533;}&#65533;-&#65533;9#&#65533;&#65533;&#65533;{&#65533;QC&#65533;w)&#65533;&#1355;&#65533;&#65533;&#65533;&#65533;m>&#65533;&#65533;K&#65533;&#65533;W&#65533;\&# l&&#799;&#65533;x&#65533;&#65533;&#65533;N&#65533;&#65533;I&#65533;&#65533;&#1102;w,&#65533;&#65533;[&#65533;0&#1025;&#65533;`*&#1030;U3p&#65533;AR# &#65533;	@&#1025;&#65533;&#65533;&#65533; R&#65533;&#65533;&#65533;&#65533;)&&#65533;BM&#65533;&#65533;&#65533;Pag&#65533;&#65533;&#65533;/&#65533;a9&#65533;@}$B&#65533;&#65533;&#65533;&#65533;&#65533;&#65533;B &#65533;&#65533;5)&#65533;&#65533;&#65533;&#65533;&#65533; 4&#65533;,`&#65533;Qz,AL@&#65533;&#65533;&#65533;`&#65533;9&#65533;&#65533;\&#65533;zA  !&#65533;   ,&#65533; Z M w  &#65533;@&#65533;p&#65533;&#732;De&#65533;p8z&#65533;&#65533;&#65533;y2&#65533;v&#65533;&#65533;z&#65533;&#131;3&#65533;&#65533;&#65533;Z&#65533;;&#65533;&#851;&#65533;L&#65533;{&#65533;o7n&#65533;&#65533;&#65533;&#65533;$!Yv&#65533;`g{|m&#65533;&#65533;&#65533;&#65533;&#65533;&#65533;[&#65533;f|&#65533;g&#65533;&#65533;&,&#65533;&#65533;&#65533;7|&#65533;h&#65533;&#65533;0&#65533;&#65533;&#65533;&#65533;&#65533;8&#65533;&#65533;#&#65533;t&#65533;<&#65533;&#65533;&#65533;&#65533;#'&#65533;^&#65533;q$3**&#65533;"Ho&#65533;&#65533;&#65533;&
&#213;gS"'&#65533;&#65533;!d&#65533;&#1396;&#65533;D&#65533;&#65533;E&#65533;&#65533;&#65533;&#65533;&#65533;D#&#65533;!&#65533;	&#65533;&#130;&#65533;y&*$&#65533; &#65533;&#65533;j#&#65533;-x &#65533;&#65533; DM\&#65533;A&#65533;<	&#65533;6.a&#65533;_	&#65533;&#65533;&#65533;&#65533;&#65533;Ut&#65533;0C&#65533;j i*&#65533;&#65533;KB&#65533;&#65533;/&#65533;&#65533; h6&#65533;&#65533;8&#65533;1#Y&#65533;&#65533;P&#65533;J&#65533;J&#65533;&#65533;
&#65533;&#65533; &#65533;&#65533;&#65533;&#65533;1&#65533;&#65533;K&#65533;&#65533;&#65533;&c_&#65533;u&#65533;Bl%&#65533;&#65533;Z&#1495;&#65533;l  &#65533;&#65533;&#65533;&#2047;&#65533;&#1024;&#65533;&#65533;/&&#65533;Y&#65533;&#65533;%&#65533;&#65533;&#65533;{K&#65533;&#65533;&#65533;&#65533;Dx&#65533;R&#65533;&#65533;1d&#672;C&#65533;&#65533;L&#65533;&#2031;&#65533;\<&#65533;&#65533;Z2&#65533;&#65533;[4&#260;DZu&#65533;&#1464;&#65533;B M$D&#65533;&#65533;&#65533;&#65533;&#65533;M&#65533;&#65533;:&#65533;&#65533;&#65533;&#65533;x&#65533;&#65533;t&#65533;&#65533;&#65533;|&#65533;&#65533;&#65533;)`w)Q&#65533;.&#65533;n_&#65533;&#65533;&#65533;fO#&#65533;<F&#65533;a<n&#65533;u&#65533;p&#65533;&#65533;&#65533;S._&#65533;&#65533;'&#65533;C&#65533;&#65533;&#65533;~&#65533;&#65533;&#65533;|&#65533;	aC{&#65533;f`&#65533;u&#65533;&#65533;&#65533;[&#65533;&#65533;"bw&#65533;a&#65533;&#1090;&#65533;&#65533;&#65533;`,&#65533;`&#65533;&~&#1541;i2&#65533;Z	&#65533;8&#65533;Y8&#920;&#65533;&#65533;&#65533;7I&#65533;e&#65533;@Di&#65533;D2&#65533;&#1481;u&#65533;	&#65533;0&#65533;&#65533;F&#65533;&#65533;b&#65533;=bA::PI&#65533; &#65533;iW&#65533;&#65533;&#65533;&#65533;&#65533;h&#65533;&#65533;&#65533;k&#65533;&#65533;&#65533;(i&#1813;\d&#65533;:,&#65533;&#65533;#%0ze&#65533;&#65533;1iG
&#65533;l	&#65533;d&#65533;&#65533;Bf&#65533;&#65533;&#65533;F'0&#65533;rB&#65533;&#65533;	&#65533;&#18260;
&#65533;'%&#65533;y&#65533;&#65533;&#65533;&#65533;&#65533;&#65533;&#65533;&#65533;&#65533;&#65533;&#65533;g'$&#65533;&#65533;&#65533;&#65533;V&#65533;&#65533;f&#65533;&#65533;&#65533;e&#65533;&#65533;D &#65533;&#65533;j$&#65533;&#65533;r&#65533;&#65533;'dX&#65533;&#65533;*,`&#65533;&#65533;&#65533;9&#65533;&#65533;&#65533;&#65533;$&#746;l&#65533;}%&#431;&#65533;H@m&#65533;&#65533;n-&#65533;&#65533;+&#65533;&#65533;k&#65533;&#65533;"&#65533;&#65533;&#65533;&#65533;vb&#65533;&#65533;&#65533;&#65533;&#65533;&#1523;&#65533;&#65533;&#65533;.&#65533;&#65533;V@&#65533;+&#65533;&#65533;o&#65533;&#65533;&#65533;&#65533;&#65533;*&#65533;&#65533;*g
&#65533;ff&#886;K&<D&#65533;&#65533;&#65533;&#65533;0 &#65533;r&#65533;lLl&#65533;&#65533;&#65533;2)&#65533;&#65533;&#1665;-m;&#65533;&#65533;&#65533;&#65533;&#65533;&#65533;&#65533;&#65533;,&#65533;X&#366;&#65533;&#65533;&#65533;&#65533;*/&#65533;&#65533;&#65533;Y:5&#65533;&#65533;/&#931;&#65533;&#65533;&#65533;(=&#65533;&#65533;s&#238;d&#65533;&#65533;E&#65533;*&#65533;&#65533;dH&#65533;>&#65533;&#65533;/"&#65533;&#65533;&#65533;&#65533;[(-!&#65533;lH&#65533;&#65533;&#65533;&#65533;&#65533;&#65533;&#65533;i6&#65533;\q&#65533;&#65533;D&#65533;,&#65533;&#65533;&#546;&#1861;&#65533;t5&#283;&#65533;w&#65533;&#65533;>&#65533;&#65533;&#1781;$&#33000;&#65533;|&#65533;&#65533;&#65533;&#65533;&#65533;E&#65533;&#65533;&#65533;&#65533;&#65533;&#65533;&#65533;&#65533;&#65533;|&#65533;&#65533;d&#65533;KN&#65533;&#65533;Z&#65533;&#65533;&#65533;V&#65533;&#65533;&#65533;/!q&#65533;&#65533;&#65533;&#65533;9&#65533;E&#65533;`&#65533;(S&#65533;o&#65533;&#65533;"TC&#65533;&#65533;[>Q]&#65533;&#65533;E&#65533;j&#65533;p*&#65533;&#65533;\0&#65533;@i&#65533;&#65533;&#65533;&#65533;60&#65533;x?&#65533;Z6vOA&#65533;&#65533;'&#65533;&#65533;o~&#65533;D&#65533;&#65533;&#65533;&#65533;L&#65533;&#65533;&#65533;&#65533;/&#65533;&#65533;&#65533;&#65533;o&#65533;&#65533;qy&#65533;&#65533;&#65533;F&#65533;#;-#0\&#65533;(q &#65533;AB# &&#65533;&#65533;%Z&#65533;h&#65533;|d{&#65533;I>2&#65533;~&#65533;#&#65533;&#521;&#65533;&#1040;&#65533;dd&#65533;`&#65533;H&#65533;c2&#65533;&#65533;&#65533;+&#65533;&#65533;F&#65533;&#65533;/&#65533;Cf8&#65533;&#65533;(&#65533;&#65533;B&#65533;&#65533;&#65533;|&#65533;Ch&#65533;&#65533;]&#65533;`&#65533;0@&#65533;&#65533;&#65533;a.&#65533;&#65533;&#65533;X`$ :&#1025;x&#65533;ZL&#65533; \c T,&#65533;&#65533;&#65533;&#65533;&#65533;q&#65533;p&#65533;&#65533;&#65533;&#65533;&#65533;00&#65533;*R&#65533;B&#65533;&#65533;G(J &#65533;,&#65533;&#65533;$&#65533;d$d :P&#220;u&#65533;8&#65533;,`&#65533;r&#65533;A  !&#65533;   ,&#65533; Z Q v  &#65533;@&#65533;pH&#65533;eN&#65533;&#65533;&#65533;&#65533;K8&#65533;&#65533;&#65533;&#65533;&#65533;<&#65533;Cq&#65533;&#65533;z&#65533;&#1987;3&#65533;	&#65533;4gn&#65533;'T,xNNdw&#65533;&#65533;N&#65533;&#65533;o0Zu&#65533;`'e&#65533;f<}k&#65533;&#65533;$!&#65533;&#65533;[&#65533;n;&#65533;&#65533;&#65533;8&#65533;&,&#65533;&#65533;&#65533;f&#65533;&#65533;z&#65533;&#65533;&#65533;0&#65533;&#65533;&#65533;8&#65533;l&#65533;f&#65533;&#65533;#&#65533;s&#65533;&#65533;&#65533;&#65533;&#65533;&#65533;#'&#65533;^&#65533;=3 *&#65533;""&#65533;&#65533;&#65533;&#65533;&
&#727;&#65533;T"'&#65533;&#65533;!y&#65533;&#65533;&#65533;&#65533;Dz&#65533;&#65533;>"&#65533;&#65533;&#65533;&#409;&#65533;&#65533;.&#65533;F&#65533;;&&#65533;&#65533;8&#65533;aA&#65533;&#65533;BP&$j&#65533;&#65533; &#65533;&#325;#n9&#65533; &#65533;&#65533;&#65533;,&#65533;"&#65533;RH(%&#65533;j&#65533;2&#65533;&#65533;%h&#65533;<@&#65533;C&#65533;&#65533;$C|d&#65533;&#65533;&#65533;7&#65533;&#65533;4&#65533;&#65533;&#1173;L7&#65533;&#65533;gAdT&#65533;S&#65533;q(%c&#65533;&#65533;`&#202;K&#65533;lY
&#65533;&#65533;D%1b<&#65533;K&#65533;&#65533;]N&#65533;&#65533;&#65533;&#65533;&#65533;&#65533;J&#65533;%&#65533;&#65533;&#1583;:p&#65533;@ &#65533;&#65533;&#65533;&#464;#K&#65533;&#65533;_LP&#65533;8'&#65533;b&#404;C&#65533;&#65533;&#65533;&#65533;&#65533;`"N&#65533;m&#65533;&#65533;&#65533;&#65533;&#1520;g&#65533;&&#65533;&#65533;]&#65533;-&#65533;]&#65533;&#65533;M&#65533;&#65533;-&#65533;&#65533;&#65533;0;&#65533;n&#65533;&#65533;C&#65533;M$&#65533;?]b&#65533;N}q&#65533;&#45911;&#65533;&#65533;&#65533;&#65533;&#65533;&#65533;cO&#65533;}&#897;&#65533;&#65533;V_&#65533;x&#65533;)~w)&#65533;&#65533;0&#65533;&#65533;+&#65533;;~&#65533;&#1340;&#65533;&#65533;~(l&#65533;r&#65533;&#1121;&#65533;p&#65533;&#65533;t{5&#65533;w&#65533;h&#65533;R&#65533;+&#65533;Q&#65533;B&#65533;&#65533;&#65533; 0 gBl&#65533;B6&#65533;&#65533;n&#65533;q!FDlP&#65533;&#65533;8Z&#65533;s,&#65533;&#65533;D&#1544;]
&#65533;y&#65533;&#65533;1&#65533;&#65533;&#65533;u8N&#65533;&#65533;G&#65533;&#65533;&#65533;&#65533;B&#65533;&#65533;ee^	d&#65533;&#278;W&#65533;e&#65533;O4&#65533;\&#65533;&#65533;t`K&#65533;P&#65533;&#65533;l&#65533;Y&#65533;&#65533;&#65533;=&#65533;&#65533;&#65533;@&#466;
n&#65533;Y&#65533;rrv&#65533;+&#65533;$&#65533;&#65533;m&#65533;&#65533;|t&#65533;&#65533;).(&#65533;&#65533;&#65533;
D*&#39188;R&#65533;&#65533;&#65533;&#65533;@&#65533;&#65533;	@&#65533;td&#65533;&#65533;<M&#65533;&#65533;(Q&#65533;]&#65533;&#65533;&#65533;E
&#65533;&#65533;&#65533;*&#65533;&#65533;&#929;&#65533;&#65533;&#65533;
&#65533;t&#65533;&#65533;&#65533;	&#65533;&#65533;&#427;y&#65533;Ka&#65533;s&#65533;&#65533;Kl&#65533;&#65533;&#65533;z:&#65533;&#65533;&#65533;b&#65533;&#65533;f&#65533;&&#65533;&#65533;&#65533;&#65533;&#65533;&#65533;&#65533;b&#65533;-0/r&#60996;J&#65533;&#65533;j&#65533;&#65533;b&#65533;&#65533;&#65533;&#65533;&#65533;L&#65533;&#65533;&#65533;&#1716;`8w&#827;&#65533;NFf)&#65533;&#65533;&#65533;o&#65533;&#65533;&#65533;&#65533;&#65533;&#65533;,&#65533;&#65533;^&#65533;.G,&#65533;&#65533;Wl1&#65533;&#65533;&#709;&#192;&#65533;&#65533;1&#65533;&#65533;>&#65533;&#65533;%/Z&#65533;&#65533;&#65533;&#65533;+K&#65533;'&#65533;&#65533;r)&#65533;&#65533;bn&#65533;&#65533;z
&#65533;2b&#65533;p&#65533;&#65533;(&#65533;
;Cv&#65533;,!~&#65533;A&#65533;/W&#65533;&#65533;7&#65533;"&#65533;&#65533;&#518;  qN&#65533;	L&#65533;&#65533;&#65533;p&#65533;&#65533;\w&#65533;&#1061;T
t4&#65533;&#65533;co!&#65533;7"&#65533;P&#65533;&#65533;)&#65533;&#65533;1R&#65533;&#65533;&#65533;&#65533;&#65533;mu)9&#65533;&#65533;xk&#65533;&#65533;&#65533;&#65533;&#65533;x&#65533;&#65533;U:&#65533;u&#65533;-k&#65533;i&#65533;&#65533;#!&#65533;&#65533;]K	9&#65533;\&#65533;K&#65533;&#65533;;&#65533;>&#65533;8D&#1512;&#65533;q&#65533;&#65533;&#65533;&#65533;&#65533;DP&#65533;&#65533;&#65533;&#65533;&#65533;&#65533;&#65533;&#52643;;&#65533;&#65533;EC"&#65533;&#65533;&#65533;r&#65533;`&#65533;&#65533;zB&#65533;)&#65533;&#65533;&#65533;&#65533;&#65533;&#65533;:":8&#65533;yC;&#14405;`&#65533;u&#65533;3&#65533;?3&#65533;y&#65533;&#65533;e&#65533;&#65533;&#65533;&#1789;&#65533;&#65533;&#65533;s.&#65533;s]t&#65533;$R&#65533;T?&#65533;^&#65533;?&#65533;&#65533;Gd&#2016;@&#65533;&#65533;&#65533;&#65533;df3_pZfp*&#65533;&#65533;6[&#1042;%H&#65533;	j&#65533;&#65533;&#65533;&#65533;7(AD&#65533;;]p` 2&#65533;&#65533;&#65533;&#65533;(L&#65533;
W&#65533;&#65533;
&#65533;"&#65533;U&#65533;&#65533;}&#65533;n&#65533;&#65533;8  C&#65533;>&#65533;&#65533;&#65533;|(&#65533;,DC$b%xr&#65533;&#65533;(&#65533;&#65533;A&#65533;-&#337412;o&#65533; !&#65533;z&#65533;&#65533;0x%&#65533;X&#65533; &#65533;&#65533;@D&#65533;&#65533; &&#1025;&#1429;!bS
MQ&#65533; &#65533;r&#65533;&#65533;?Lw&#65533;<&#65533;&#65533;&#65533;"A&#65533;S&#65533;&#65533;@$&#65533;&#65533;E&#65533;!&#65533;b&#65533;&#65533;o# &#65533;	@&#1025;&#65533;&#65533;&#65533; R&#65533;E&#65533;1&#65533;&#65533;GI&#65533;^(c#xd)W9&#65533;9&#65533;&#65533;&#65533;&#65533;%	9U&#65533;&#65533; &#65533;bP*rKR
r&#65533;A"{Y?A&#65533;qA  !&#65533;   ,&#65533; Z T v  &#65533;@&#65533;pH,&#65533;:&#65533;&#65533;&#65533;K8&#65533;&#65533;&#65533;&#65533;&#65533;<&#65533;Cq&#65533;&#65533;z&#65533;`&#65533;&#65533;&#65533;&#65533;&#65533;&#65533;'h&#65533;&#65533;*6L&#65533;&#65533;'&#65533;&#65533;&#65533;&#1984;&#65533;0Zv&#65533;a'{&#65533;g~il&#65533;&#65533;p&#65533;&#65533;D"&#65533;&#65533;<&#65533;i&#65533;&#65533;o&,&#65533;&#65533;&#65533;n&#65533;&#65533;&#65533;8&#65533;0&#65533;t&#65533;m8&#65533;&#65533;&#65533;o&#65533;&#65533;&#65533;&#65533;^&#65533;&#65533;&#65533;&#65533;&#65533;&#65533;&#65533;#'&#65533;\&#65533;773**&#65533;""&#65533;&#65533;&#65533;&#65533;&
&#65533;D&#65533;TW&#65533;v!z&#65533;&#65533;&#65533;&#65533;B&#65533;&#65533;&#65533;D&#65533;`&#65533;^3&#65533;&#65533;&#65533;O&#65533;&#65533;=&#1683;"&#65533;&#65533;aA&#65533;Dt
'&#65533;h&#65533;&#65533;?:K&#65533;HD&#402;&#65533;&#65533;P)&#706;)&#65533;8&#65533;d&#65533;@SB&#65533;&#65533;&#65533;@&#65533;&#65533;&#65533;@&#65533;D&#1059;C&#65533;&#65533;Y)&#65533;)'6u4Q&#65533;>&#65533;"&#65533;&#65533;&#65533;V&#65533;>Z`&#65533;&#65533;L&#65533;&#65533;&#600;&#65533;-&#65533;&#1783;p&#65533;&#669;;W&#65533;&#65533;D&#65533;qJF&#65533;OL&#1537;&#65533;/?y8&#65533;x&#65533;&#65533;G&#65533;_6 &#65533;&#825;&#65533;&#65533;&#992;Ch@A&#65533;-&#65533;&#65533;s&#65533;f&#1136;c&#65533;n&#65533; &#65533;&#65533;&#65533;&#1202;&#65533;a&#65533;wf&#65533;&#65533;&#65533;&#1008;=d&#65533;&#297;_Z&#65533;~&#65533;yhd&#65533;h&#65533;&#65533;Lq!&#663;;&#65533;&#65533;&#65533;u!!$&#65533;H&#955;&#65533;&#65533;&#65533;&#65533;&#65533;&#65533;N&#65533;A]&#65533;&#65533;g&#65533;&#65533;9&#65533;0&#65533;&#65533;&#65533;]$Gy&#65533;&#65533;&#65533;&#65533;]
&#65533;uQ&#65533;D&#65533;a&#65533;&#65533;&#65533;U@&#65533;&#65533;&#65533;hn&#844;P&#258;&#65533;&#65533;&#65533;&#65533;&#65533;G&#65533;&#65533;&#65533;c&#65533;2X&#195;&#65533;&&#65533;&#65533;1&#223;%&#65533;&#65533;&#65533;&#65533;)&#65533;&#65533;] &#65533;Z(&#65533;8c&#65533;6lXcs&#65533;&#65533;b0&#65533;	&#65533;&#65533;&#65533;KV&#65533;&#65533;C&#65533;V&#65533;! &#65533;Qr&#65533;&#141;[&#65533;wN>>d	&#65533;t&#65533;`&#65533;nb
H&&#413;c]&#65533;&#65533;-`&#1564;&#65533;%`&#65533;x&#65533;i&#65533;v>q&#65533;FU&#281;
H&#65533;P&#65533;&#65533;&#65533; &#65533;fk&#65533;g	p&@&#65533;2&#65533;Y&#65533;aP&#65533;&#65533;REA&#65533;&#65533;&#65533;&#65533;&#65533;&#65533;g9&#65533;&#65533;&#65533;&#65533;* &#47924;&#65533;Z+&#65533;&#65533;&#65533;&#65533;j&#65533;&#65533;&#65533;z\r&#65533;&#65533;A&#65533;Y&#1994;&#65533;&#65533;&#65533;	&#426;&#65533;i)&#65533;cA&#65533;&#65533;Ag&#65533;nR&#65533;&#1907;`&#65533;`&#65533;&#65533;&#65533;&#65533;&#1986;&#65533;&#65533;&#65533;&#65533;&#65533;&#65533;g@&#65533;&#65533;&#65533;+&#63679;r&#65533;&#65533;&#65533;&#65533;&#65533;&#65533;&#65533;&#65533;&#65533;&#65533;r&#65533;&#65533;9&#65533;&#65533;&#65533;&#65533;&#65533;\&#785;&#65533;&#65533;&#65533;&#65533;&#65533;&#65533;&#65533;&#65533;6c.&#65533;&#65533;&#65533;Qq&#65533;&#65533;f&#65533;&#65533;&#1841;l&#65533;^&#65533;&#65533;#K9q&#65533;&#65533;&#65533;&#348;&#817;&#65533;&#65533;l&#65533;&#65533;8&#65533;&#65533;&#65533;8w&#65533;2-&#65533;&#65533;Y&#65533;&#65533;&#65533;&#65533;&#65533;&#65533;&#219;m`&#65533;&#1228;V&#65533;&#65533;-L&#65533;&#65533;&#65533;S&#65533;20&#65533; 8}u&#1151;nY&#65533;&#65533;&#65533;&#65533;&#65533;&#65533;^&#65533;&#65533;&#1633;&#65533;}&#65533;U&#65533;&#65533;&#65533;&#65533;Bx+&#65533;&#1823;)mG&#754;H&#65533;&#65533;&#1014;l&#65533;&#65533;&#65533;&#65533;l&#65533;&#65533;&#65533;M&#65533;&#65533;&#65533;&#65533;fD&#65533;0&#1180;&#65533;&#65533;&#368;&#65533;k&#65533;&#65533;K]9&#65533;|&#754;j&#1500;w&#65533;5"d &#65533;&#1061;#L&#65533;&#65533;&#65533;&#65533;x&#65533;{f&#65533;9&#65533; &#65533;&#65533;C&#65533;s&#65533;o&#65533;&#921;&#1735;&#65533;&#65533;&#65533;&#65533;C&#65533;q^6f&#65533;&#65533;&#65533;T&#65533;&#65533;s&#65533;&#65533;&#65533;&#65533;&#65533;&#65533;&#65533;&#65533;[0&#65533;X&#65533;K&#65533;&#65533;&#65533;F&#65533;(&#65533;F&#65533;0&#65533;:&#65533;&#65533;5&#65533;&#65533;C&#65533;&#65533;&#65533;x&#65533;b&#65533;&#65533;&#65533;?/&#65533;KO&#65533;Q&#65533;&#65533;?Rp&#65533;r&#1193;&#65533; &#65533;&#65533;zh;&#65533;A~>&#65533;},?g&#65533;&#65533;&#1340;&#65533;P&#65533;&#65533;&#65533;&#65533;&#65533;< Ji0y&#65533;&#65533;  &#65533;&#133;~&#65533; &#65533;c&#65533;N(&#65533;\'u&#65533;&#65533;B&#65533;&#1026;&#1252;f54&#65533;[f&#65533;*&#65533;&#65533;9[&#65533;&#65533;&#65533;&#65533;&#65533;D%21Jt&#65533;&#65533;&#65533;&#65533;&#65533;'2 &#65533;&#65533;&#65533;$/&#65533;&#65533;&#65533;&#65533;H&#65533;2&#65533;&#65533;h#d&#65533;&#65533;&#65533;&#65533;E#&#65533;&#2040;&#65533;&#65533;&#1840;o^&#65533;&#65533;:&#65533;&#65533;	P&#65533;&#65533; &#65533;&#65533;G@&#65533;&#65533;&#65533;nB&#65533;!M&#65533;67r&#65533;&#65533;&#65533;IOT&#65533;&#65533;,&#65533;$4Q]&#65533; &#65533;A,&#65533;2&#65533;&#65533;&#65533;&#65533;&#65533;`&#65533;Aa&#65533;	D	[&#65533;B#&#65533; &#65533;&#65533;&#1409;bE&#65533;&#65533;&#65533;&#65533;~@0G[&#65533;&#65533;&#65533;&#65533;tQ//&#1094;AZ&#65533;&#65533;$~`&#65533;0 &#65533;&#65533;&#65533;&#65533;CM&#65533;&#65533;& A:&#65533;nv  H	M.&#946;`e9&#65533;i&#65533;g&#65533;&#65533; &#65533;&#65533;GF&#65533;&#65533;u&#65533;R&#65533;&#65533;&#65533;&#65533;q&#65533;&#65533;3&#65533;&#65533;&#65533; P&#65533;p@&#65533; &#65533;2y&#65533;&#65533;&#65533;&#65533;&#65533;<f>y&#65533;   !&#65533;   ,&#65533; Z Y x  &#65533;@&#65533;pH,a&#65533;&#65533;&#65533;B&#65533;%&#65533;&#65533;tr&#65533;`D&#65533;&#65533;&#65533;&#65533;&#65533;z&#65533;&#65533;0K&#65533;I&#65533;&#65533;Z&#65533;n&#65533;&#65533;&#65533;lxN&#65533;&#65533;'&#772;&#65533;&#65533;&#65533;&#1856;&#65533;0[v&#65533;u'm~&#65533;&#65533;&#65533;&#65533;&#65533;&#65533;&#65533;\"&#65533;&#65533;8&#65533;~&#65533;&#65533;o"&#65533;&#65533;y&#65533;&#65533;&#65533;&#65533;l0&#65533;t&#65533;&#65533;|&#65533;h&#65533;&#65533;8#&#65533;&#65533;^&#65533;&#65533;&#65533;&#65533;&#147;&#65533;&#65533;#'&#65533;\&#478;i 73 *&#65533;""&#65533;&#65533;&#65533;&#65533;&#65533;&
&#65533;D&#65533;	%&#65533;v!z&#65533;&#65533;&#65533;&#65533;B&#65533;&#65533;&#65533;D&#65533;k3&#65533;9&#65533;b&#65533;&#65533;gH&#65533;&#65533;&#65533;&#65533;&#65533;'!D&#65533;IJ9&#65533;&#65533;&#65533;&#265;&#65533;L&#65533;&#65533;$&#65533;&#65533;F0
L|&#65533;kD&#65533;CnH&#65533;<t &#65533;{&#65533;&#65533;8S&#65533;7wI&#65533;&#65533;h&#65533;&#65533;&#65533;&#65533;BX&#65533;&#1191;_&#65533;`j&#65533;U#!V&#65533;x&#65533;&#65533;KY&#65533;J&#65533;Xd&#65533;^&#65533;i&#65533;eZ&#65533;6Yrp(c&#437;x&#65533;&#65533;&#65533;&#759;o_L&#65533;:1b@Y&#824;&#65533;cO&#65533;&#65533;&#65533;&#65533;&#65533;u%!<&#65533;&#65533;)&#65533;l  @&#65533;&#65533;&#65533;&#1256;S&#65533;&#1024;&#65533;&#65533;/&XZ&#521;t&#65533;&#1131;s&#65533;N&#65533;&#65533;&#65533;f"f'&#957;d&#65533;&#65533;&#65533;&#65533;&#65533;g&#65533;&2&#65533;&#65533;&#65533;:&#333;#&#65533;&#65533;&#65533;&#65533;"&#65533;&&#65533;&#65533;&#65533;Kt&#65533;&#65533;&#219;&#65533;&#65533;}H&#65533;$&#65533;&#65533;0&#65533;&#65533;&#65533;h&#65533;&#65533;I&#65533;&#65533;&#65533;&#65533;9&#65533;&#1663;&#65533;/~~&#65533;a4&#65533;9&#65533;&#65533;&#1921;&#65533;&#65533;G]
&#65533;qQKGq&#65533;_{&#65533;&#65533;t&#65533;&#65533;=#x1&#65533;!{(lpax&#65533;&#865;&#65533;v&#65533;8e&#263;&#65533;&#65533;`&#65533;&#65533;eXg&#65533;h&#65533;&#65533;&#65533;&#65533;"&#65533;&#1301;8&#65533;(@&#65533;:&#1280;&#65533;&#65533;F&#65533;x&#65533;"&#65533;8&#65533;&#65533;s&#65533;XNl`&#65533;T&#65533;&#65533;&#65533;Ne'N$&#65533;t	c
&#65533;uQ&#65533;A&#65533;&#65533;@&#65533;f^&#65533;&#65533; &#65533;&#219;q&#665;f&#65533;m&#65533;&#65533;&#65533;- &#1632;&#65533;%`&#65533;&#65533;
&#65533;&#65533;Bq(&#65533;O&#65533;&&#65533;!&#65533;&#65533;&#65533;&#65533;&#65533;@&#65533;t&#1700;|{rq H&#65533;	&#65533;io%&#65533;i&#65533;&#65533;&#326;&#65533;X&#65533;&&#65533; &#65533;&#65533;&#65533;
&#65533;0^&#65533;aT:Zw&#65533;
@.(&#65533;&#65533;&#65533;
$&#65533;&#65533;&#65533;2{&#65533;&#65533;&#65533;Bk,&#65533;~
&#65533;&#65533;sd R&#65533;&#65533;&#65533;	&#2020;&#65533;&#65533;iO&#65533;&#65533;zK&#65533;&#65533;&#65533;N$&#65533;k&#65533;&#65533;&#65533;g&#65533;)&#65533;Rd&#65533;&#65533;&#65533;>&#65533;&#65533;0&#65533;&#65533;L&#65533;&#65533;zyo&#65533;N&#65533;&#65533;&#65533;&#65533;."&#65533;3&#65533;&#65533;&#65533;&#65533;&#65533;G,&#65533;&#65533;[&#65533;-&#65533;#&#65533;P&#65533;&#65533;&#65533; &#65533;&#65533;j,S	&#65533;.i&#65533;&#65533;&#65533;&#669;&#65533;l&#65533;&#65533;&#65533;&#65533;&#65533;,&#65533;&#65533;&#65533;&#65533;&#65533;='&#65533;&#1851;&#65533;&#1779;&#1019;]<&#65533;y&#65533;J0&#1129;|&#65533;&#65533;(M/&#1258;&#1899;&#65533;CS]u&#65533;D@&#65533;s&#65533;&#65533;-&#65533;&#65533;d&#65533;m&#65533;&#65533;e&#65533;f5^&#65533;:t6&#65533;&#65533; &#65533;:m&#65533;R&#65533;F&#65533;&#65533;|wZ&#65533;&#728;&#65533;,3&#65533;)&#65533;&#65533;7&#65533;&#65533;&#65533;l&#65533;&#65533;&#65533;m&#65533;&#65533;us=&#65533;&#65533;l<&#65533;&#1447;&#65533;&#65533;E&#65533;&#65533;&#65533;4&#26913;i
&#65533;g:&#65533;&#65533;;&#1150;&#65533;&#65533;&#65533;&#65533;t&#65533;&#65533;&#65533;&#65533;&#65533;&#65533;y&#65533;&#65533;&#65533;a&#65533;h&#65533;&#65533;&#65533;&#64009;&#65533;I&#65533;&#592;+,&#1807;&#65533;L7&#65533;uh[z&#965;'&#65533;&#65533;&#2021;&#65533;n&#65533;&#65533;&#65533;&#65533;&#1523;&#65533;&#1199;L=&#65533;&#65533;P&#65533;&#65533;ow&#65533;&#65533;@&#65533;A&#65533;&#65533;&#65533;&#65533;&#65533;\c&#65533;&#65533;&#65533;&#65533;&#65533;6&#65533;&#65533;sW&#65533;&#65533;&#65533;	ou"B&#65533;0&#65533;&#65533;:&#65533;&#65533;m&#65533;&#65533;&#65533;&#65533;m&#65533;L&#65533;&#65533;&#65533;'(6&#65533;&#65533;0&#65533;aH8&#65533;y&#65533;c&#65533;&#65533;[Bh3&#65533;&#65533;&#705;&#65533;&#65533;&#65533;2&#65533;&#65533;{&#65533;[ !H&#65533;&#645; a&#65533;p&#1468; &#65533;&#65533;&#65533;&#65533;A !6&#65533;~LK&#65533;&#65533;C&#65533;t&#453;j&#65533;v	Qh&#65533;&#65533;&#65533;&#65533;s&#624;&#65533;hE0&#65533;cib&#65533;NW&#65533;.&#65533; =^p"&#1388;&#65533;&#65533;%&#65533;c&#65533;]y &#274;r&#65533;q&#65533;\&#65533;#&#65533;]h&#65533;-p@&#65533;&#65533;&#65533;&#65533;F6C2&#65533;&#65533;&#65533;&#768;W&#65533;&#65533;s&#65533;&#65533;&#65533;P&#65533;Q&#65533;&#65533;&#65533;%3&#65533;&#65533;Kn&#65533;P&#65533;&#65533;$'&#1633;=.D2 "&#65533;&#65533;J&#1026;&#65533;&#613388;&#65533;,gI&#65533;Z&#65533;23^8&#65533;&#65533;r&#65533;/F-&#65533;&#65533;&#65533;&#65533;&#65533;(`&#65533;$m&#65533;&#65533;&#65533;I(&#65533;&#65533;3&#65533;&#301;L2`&#65533;4&#65533;&#65533;&#65533;&#65533;H &#65533;s`&#65533;$7&#65533;&#65533;0E&#65533;&#65533;x&#65533;&#794;0e|&#388;I#$`^&#65533;&#18042;#g#&#65533;C&#65533;xB&#65533;*y'*G"&#65533;&#65533;&#65533;&#65533;&#65533;:@&#65533;&#65533;p&#65533;&#65533;&#65533;y	0T&#65533;Y&#65533;(L"*t`&#65533;&#65533;&#65533;&#65533;
H&#65533; &#65533;&#65533;&#654;#&#65533;&#65533;lF@&#65533;&#65533;x&#65533;L; &#65533;`X4i=&#65533;K&#65533;&#65533;&#1319;&#65533;&#65533;I	&#65533;&#65533;&#1250;d&#65533;<	8&#65533;R&#65533;&#65533;&#65533;&#65533;&#65533;&#65533;	r&#65533;T&#65533;&#65533;&#1247;d	S&#65533;&#65533;Q&#65533;nS	&#65533;ZUx&#65533;&#65533;P&#65533;@H&#65533;P&#65533;J&#65533;&&#65533; V&#65533;&#65533;&#65533;&#65533;&`+N-`&#65533;&#65533;Z`#&#65533;&#65533;KC0&#65533;` !&#65533;   ,&#65533; Z \ x  &#65533;@&#65533;pH,}&#65533;&#65533;&#65533;c&#65533;&#65533;&#65533;d:&#65533;`0"O&#65533;p&#65533;z&#65533;&#65533;&#1509;b&#65533;n&#65533;&#65533;z-h&#65533;&#65533;U&#65533;VL&#65533;&#65533;&#65533;c&#65533;&#65533;&#65533;&#65533;0\v&#65533;&#65533;';}&#65533;|&#65533;&#65533;&#65533;&#65533;&#65533;_"m&#65533;&#65533;&#65533;&#65533;p"&#65533;&#65533;>'&#65533;&#65533;&#65533;&#65533;&#65533;n'&#65533;v&#65533;&#65533;<&#65533;~&#65533;&#65533;&#65533;&#65533;&#65533;&#65533;&#65533;&#65533;&#65533;&#65533;#&#65533;&#65533;E&#65533;&#65533;8h}773*&#65533;""&#65533;&#65533;m8&#65533;&#65533;&
&#65533;C&#65533;&#65533;&#65533;i	3!&#65533;u!&#65533;&#65533;&#65533;&#65533;>&#65533;"&#65533;@w@8@&#65533;&#65533;&#65533;p&#65533;W.&#65533;&#65533;	)xP&#65533;&#65533;|B8&#65533;a&#65533;D/&#65533;	Hx1&#65533;&#65533;X&#65533;&&#65533;&#65533;&#65533;&#65533;KA%/&#65533;hH&#37992;&#65533;w@&#65533;Th&#65533;E&#65533;&#65533;?qR&#65533;&#65533;a'9	0j&#65533;&#65533;&#65533;Kh&#65533;0&#65533;(q&#65533;&#65533;&#65533;&#65533;&#65533;@&#65533;&#65533;X&#1093;&#65533;`4&#65533;&#65533;a&#65533;e&#65533;i&#1719;F&#65533;)&#65533;'&#1851;B.&#65533;@&#65533;[&#65533;;9&#65533;&#65533;1&#65533;&#1717;&#200;+^&#65533;X&#65533;&#65533;D &#65533;!QF&#65533;Q2k&#65533;&#65533;&#65533;&#65533;/>Gy&#65533;&#65533;]	&#65533;C$&#65533;&#65533;&#65533;&#754; &#542;M&#65533;&#65533;&#65533;&#1784;4&#65533;&#65533;&#4809;&#65533;&#1042;r&#65533;:v&#65533;&#65533;&#65533;o7x&#65533;z&#65533;&#1810;&#65533;K/&#65533;&#65533;&#65533;&#65533;&#839;&#65533;&#65533;&#65533;&#65533;&#65533;t&#65533;&#65533;&#65533;&#65533;&#65533;&#65533;H&#65533;%%d&#65533;&#65533;&#65533;&#65533;&#65533;&#65533;!&#65533;b'	&#65533;1&#65533;&#65533;&#65533;&#65533;&#65533;&#65533;[L&#65533;&#1118;~&#65533;&#65533;_&#65533;a&#65533;&#65533;B&#1097;&#65533;C~&#65533;U&#65533;&#65533;&#65533;&#65533;P&#65533;&#65533;&#65533;&#65533;{V&#65533;_&#65533;a&#65533;&#65533;u<&#65533;&#65533;a&#65533;
&#65533;&#65533;&#65533;b(&#65533;&#65533;ETy&#65533;&#65533;~5&#65533;(cu(&#1441;Z>&#65533;&#65533;(&#65533;&#65533;&#65533;x4&#65533;q&#65533;&#65533;
	G&#65533;5&#65533;Pe&#65533;IZiC&#65533;K&#65533;&#1508;C&#65533;s&#65533;l`&#65533;T&#65533;&#65533;&#65533;]V&#65533;e6&#65533;&#65533;&#65533;&#65533;c
&#65533;1&#65533;E&#65533;A&#65533;&#65533;2&#65533;19&#287;&#65533;b(h&#65533;]&#65533;&#65533;&#65533;u&#1206;&#65533;g&#65533;~&#65533;&#65533;&#65533;PdZ&#65533;g&#65533;^&#65533;&#65533;b&#65533;&#65533;&#65533;iH1u'&#65533;&#65533;&#65533;&#65533;&#65533;:p	`&#65533;G&#65533;}E&#65533;&#65533;&#65533;&#65533;B&#65533;G&#65533;&#65533;&#65533;&#65533;&#65533;&#65533;&#65533;&#311;!&#65533;&#65533;d&#1505;&#65533;&#662;&#65533;
hP&#65533;&#65533;f&#65533;&#65533;&#65533;&#65533;Z&#65533;&#65533;&#65533;&#65533;jK&#65533;&#65533;h&#65533;&#65533;&#65533;'&#65533;&#65533;bh&#65533;!&#65533;*&#65533;+&#65533;&#65533;&#65533;wn)&#65533;dA&#65533;&#65533;&#65533;;&#65533;&#806;&#65533;&#65533;2	&#65533;0&#260;&#810;&#65533;l&#1917;`&#65533;Z&#1210;>&#65533;0&#65533; &#65533;&#65533; 9&#65533;&#65533; &#65533;,&#65533;&#65533;$&#65533;l&#65533;&#65533;%&#65533;1&#65533;D&#65533;&#65533;,&#65533;&#65533;4&#65533;&#65533;k)[]T$&#65533;5&#65533;&#65533;&#883;&#65533;&#65533;E&#65533;&#65533;&#65533;&#65533;?'-&#65533;&#65533;&#65533;,O/7|1r&#65533;&#65533;t>&#65533;&#65533;;&#65533;&#65533;MQ&#65533;EY3&#65533;&#65533;u&#65533;&#65533;5&#65533;Z&#65533;}&#65533;&#65533;^\}T&#65533;j'&#65533;vgc7m&#65533;&#65533;&#65533;|&#65533;&#65533;&#65533;&#65533;}&#65533;6&#65533;-&#65533;{&#65533;l(&#65533;8&#65533;&#65533;[&#65533;!D&#65533;]q&#65533;H/ny&#65533;&#65533;&#65533;uD=[&#791;_~3)9Cx8 &#65533;&#65533;&#65533;&#65533;&#65533;!l9&#65533;&#65533;}&#65533;&#65533;Fl\&#65533;ei&#65533;^j&#65533;A&#65533;q&#52879;NI&#65533;%-<y&#65533;=^&#65533;&#65533;&#65533;<&#65533;;&#65533;^&#65533;&#65533;n&#65533;&#65533;&#65533;&#65533;NJ&#65533;&#65533;&#65533;+&#65533;l&#65533;&#65533;&#65533;t&#65533;&#65533;&#65533;&#65533;&#65533;&#65533;~.&#65533;&#65533;GO	&#65533;&#65533;&#65533;u&#65533;&#65533;&#65533;&#1854;&#65533;&#65533;&#65533;&#65533;&#65533;&#65533;#^&#65533;&#65533;>&#65533;&#65533;!&#65533;t&#65533;&#65533;z&#65533;{_LD@,&#65533;/Ek&#65533;e&#65533;&#65533;C
:d&#65533;&#65533;h&#65533;=)&#65533;b&#65533;&#65533;`&#1502;$&#65533;&#65533;{(L&#65533;&#65533;&#65533;&#65533;.- &#65533;&#65533; GC&#65533;&#65533;s&#65533;&#65533;&#65533;&#65533;4&#65533;DJ&#65533;S&#65533;-w&#65533;&#65533;&#65533;&#65533;P&#65533;&#65533;&#65533;&#518;h&#65533;&&#65533;i&#65533;&#65533;9rdB&#65533;&#65533;pfL&#65533;"&#65533;&#1316;&#65533;:&#65533;nE_&#65533;&#65533;&#1441;&#65533;$&#65533;b&#65533;&#65533;lW$&#65533;o&#65533;&#65533;&#65533;1rF4j&#65533;y&#65533;&#65533;&#65533;4&#65533;q>k&#65533;	_&#65533;x&#65533;&#65533;&#65533;&#65533; &#65533;&#65533;&#65533; &#65533;B&#65533;.&#65533;&#65533;_&#65533;&#65533;8Rmh&#65533;o&#65533;&#65533;.&#65533;&#65533;l&#65533;2&#65533;&#65533;b&#65533;
.&#65533; @&#65533;JV&#65533;&#65533;&#65533;	X&#65533;+/5KX&#146;&#65533;B)0&#65533;;&#65533;&#65533;&#65533;0&#65533;I&#65533;b&#65533;&#65533;&#65533;iti7&#65533;&#65533;#s\Q'&#65533;II6&#65533;Y`&#65533;&5A&#65533;&#419;P1`&#1638;D E&#65533;|3V&#65533;]Z&#65533;"&#65533;&#65533;&#65533;&#65533;g&#65533;&#65533;&#65533;s&#65533;&#65533;&#65533;&#65533;&#65533;6&#65533;B&#65533;&#65533;&#65533;*m&#65533;&#65533;&#65533;&#65533;]&#65533;&#65533;&#65533;&#65533;B$`&#65533;W &#21769;:&#65533; &#65533;),0AD/&#65533;&#735;peha)&#65533;H&#65533;&#65533;&#65533;&#65533;&#65533;@&#65533;&#65533;&#65533;&#65533; &#65533;&#65533;:#&#65533;&#440;6t&#65533;CN&#65533;H&#65533; &#65533;&#65533;d&#65533;&#65533;P@4}Z&#65533;&#65533;& A:&#65533;&#65533;v  H&#65533;&#65533;&#1222;~&#65533;&#65533;$&#65533;V&#65533;z&#65533;&#65533; &#65533;[&#65533;&#65533;N&#65533;p &#65533;b&#65533;*p&#65533;&#65533;&#65533;R5&#65533;4&#65533; .&#65533;&#65533;&#65533;Z&#65533;&#65533;<&#65533;p&#65533;&#65533;&#65533;i&#65533; 	&#65533;W&#65533;t&#65533;%&#65533;&#65533;,`&#65533;&#1077;&#65533;_`A:`&#270;&#65533;&#65533;&#65533;&#65533;F&#65533;&#65533;&#65533;&#65533;&#3183;
 !&#65533;   ,&#65533; Z ` v  &#65533;@&#65533;pH,&#65533;&#65533;N&#65533;c&#65533;$&#65533;d:&#65533;`0"O&#65533;p&#65533;z&#65533;&#65533;&#1573;b$n&#65533;&#65533;z-h&#65533;&#65533;U&#65533;VL&#65533;&#1737;&#65533;&#65533;&#65533;&#65533;&#65533;&#1984;&#65533;0\w&#65533;&#65533;>h~&#65533;l&#65533;&#65533;pr&#65533;&#65533;_&#65533;&#65533;&#65533;&#65533;&#65533;m"&#65533;&#65533;>'|&#65533;&#65533;&#65533;&#65533;n'&#65533;&#65533;'n8&#65533;&#65533;&#65533;&#65533;&#65533;&#65533;b&#65533;&#65533;&#65533;&#65533;&#65533;&#65533;&#65533;&#65533;&#65533;G&#65533;&#65533;&#65533;73**&#65533;""&#65533;&#438;&
&#65533;D&#65533;8&#65533;k	%&#65533;u!&#65533;&#65533;8&#65533;&#65533;&#65533;v&#65533;y&#65533;&#65533; #&#65533;&#1255;&#65533;&#65533;<K&#65533;t&#1890; &#65533;&#65533;&#65533;!&#65533;&#65533;&#65533;&#65533;&#65533;&#65533;&#65533;&#65533;a(x&#65533;K{o,t\	&#65533;&#65533;&#65533;PKv9&#65533;f&#65533;M&#65533;%&#65533;&#65533;A&#65533;&#65533;6WZHv&#65533;&#65533;=&#65533;q&#65533;R&#65533;&#65533;<$&#65533;(S}%&#65533;&#65533;0&#65533;&#65533;W&#65533;&#65533;Gj&#65533;R!8^&#65533;&#65533;&#65533;&#65533;&#65533;	H&#65533;Z&#65533;`5&#65533;S&#65533;&#65533;&#65533;^\&#65533;6&#65533;\&#65533;^&#65533;&#65533;B&#65533;/&#65533;_&#65533;&#65533;T3&#65533;E&#65533;L&#65533;&#65533;&#65533;&#728;1&#65533;&#65533;&#65533;&#65533;-e&#648;#&#65533;&#65533;&#1256;S;&#65533;r&#65533;&#65533;(/L&#65533;&#65533;&#65533;&#65533;3&#1265;&#65533;F&#65533;&#65533; &#65533;&#65533;&#65533;&#65533;&#65533;N@
&#65533;&#65533;&#65533;:4w&#65533;{&#65533;N}x&#65533;&#65533;&#65533;&#65533;&#44567;n&#36651;&#65533;?#;&#65533;Wq[&#65533;^&#65533;&#65533;&#65533;&#65533;!>&#65533;A&#65533;M	&#65533;&#65533;o&#65533;&#65533;p&#65533;&#65533;U$&#65533;&#65533;t&#65533;&#65533;&#1986;  (&#65533;rL&#65533;t&#65533;~	&#65533;&#65533; |&#65533;q@]uw&#65533;G"X&#65533;&#65533;&#65533;0&#65533;%\e&#65533;~!&#65533;]&#65533;(&#65533;&#65533;ul&#65533;&#65533;vP("
&#65533;&#65533;_&#65533;b(`&#65533;Jm&#65533;&#65533;&#65533;&#65533;5&#65533;&#65533;#u4&#65533;a&#65533;J~q$t(&#65533;$&#65533;q&#65533;&#65533;&#65533;e&#65533;5&#65533;f&#65533;U&#65533;iC&#65533;W&#65533;$OvdBl &#65533;T&#65533;&#65533;&#65533;iR&#65533;f&#65533;\&#65533;#&#65533;&#65533;d
Y&#65533;M&#65533;|&#65533;@&#65533;&#65533;&#696;&#65533;,0&#65533;&#65533;6&#65533;h&#65533;G&#65533;w_&#65533;&#65533;&#65533;&#65533;j&#65533;&#65533;&#65533;&#65533;&#65533;&#65533;J&#65533;Q&#65533;
&#65533;&#65533;&#65533;.\&#65533;wtp&#65533;&#65533;&#65533;&#65533;&#65533;&#65533;bC&#65533; &#1827;b&#65533;T&#65533;^t
@&#65533;&#65533;&#65533;o&#65533;&#65533;a#C&#65533;&#65533;&#65533;&#65533;
Q&#65533;|&#65533;&#65533;&#65533;&#65533;
@.(&#65533;&#65533;&#65533;
&#65533;+&#65533;&#65533;&#65533;&#65533;&#65533;&#65533;;&#65533;&#65533;.0&#65533;+&#65533;Gd&#65533;T&#65533;&#65533;jki&#65533;'&#1441;&#65533;J&#65533;&#65533;{&#65533;&#65533;*T&#65533;]&#65533;&#65533;&#65533;&#65533;amS&#65533;&#65533;`&#65533;a&#65533;&#65533;T,&#65533;:&#65533;#&#65533;&#65533;&#65533;[&#65533;&#65533;W+"&#65533;Coo0@(&#65533;&#65533;&#65533;&#65533;,&#65533;&#65533;2&#65533;h&#65533;q&#65533;&#65533;&#65533;&#65533;o&#65533;&#65533;&#65533;&#65533;<&#65533;&#65533;&#65533;%`&#65533;t&#65533;o9&#65533;l&#65533;&#65533;(&#65533;\I&#65533;&#65533;&#65533;HG&#65533;s&#65533;b|&#65533;&#65533;l&#65533;&#65533;WGm%X3&#65533;t&#65533;^[mD&#65533;&#65533;hM2&#65533;d&#65533;&#65533;!&#1700;6\&#65533;&#65533;&#65533;E&#65533;&#65533;&#65533;&#65533;=&#65533;&#65533;`&#65533;-&#65533;&#65533;  `&#65533;&#65533;'&#65533;&#65533;&#65533;+&#65533;&#65533;D&#65533;0&#65533;&#65533;Hm&#65533;&#65533;P&#65533;&#65533;L&#65533;&#65533;4&#1303;&#65533;&#65533;rJ'&#65533;&#65533;&#65533;C[&#65533;&#34903;&#65533;H&#65533;P&#65533;:&#65533;Rk&#65533;&#65533;53&#65533;f&#65533;~&#65533;mI&#65533;&#65533;&#65533;5&#1789;&#65533;Fh%[52&#65533;&#65533;_u%E&#65533;&#65533;&#955;&#65533;&#65533;z&#65533;Gx&#65533;2&#65533;&#65533;&#65533;&#65533;Hx&#65533;&#65533;o&#65533;p&#65533;'&#65533;&#65533;>&#65533;R&#65533;[&#65533;G&#65533;&#65533;&#65533;v&#555;|&#65533;D&#65533;o9&#65533;&#65533;&#1966;w r f&#65533;&#65533;&#65533;&#65533;{&#65533;XV&#1692;&#65533;&#65533;"&#65533;B_&#65533;&#65533;&#65533;&#65533;&#65533;>r&#65533;&#65533;&#65533;&#65533;xAB&#65533;{&#65533;T&#65533;>;D&#65533;;`&#65533;&#65533;"X&#65533;C&#65533;dy&#65533; &#65533;&#65533;&#65533;&#65533;&#65533; *8&#65533;&#737;&#65533;&#65533;&#65533;u&#65533;s&#65533;&#65533;!&#65533;*GD&#65533;&#65533;ot8&#65533;&#65533; h&#65533;&#65533;&#65533;Kk&#65533;&#65533;&#65533;&#65533;&#65533;&#65533;yN&#65533;&#65533;&#65533;5&#340;U&#1096;I&#65533;&#65533;f(&#65533;&#65533;	+[&#65533;&#65533;&#65533;26&#65533;qgv&#1685;&#65533; &#65533;&#65533;&#65533;&#65533;A&#65533;&#65533;#c&#65533;&#65533;&#65533;4v&#65533;~3^ P&#65533;&#65533;?b.&#65533;&#65533;]&#65533;8&#65533;&#1969;&#65533; &#65533;&#65533;&#36633;&#1093;)&#65533;&#65533;d#&#65533;&#65533;&#65533;&#65533;!06i&#65533;&#65533;M&#65533;C@&#686;-&#65533;&#65533;a&#65533;p&#65533;Q&#65533;&#65533;3&#65533;&#65533;&#65533;;&#65533; N`&#65533;0&#65533;La:&#65533;&#65533;	@&#65533;0&#65533;I&#65533;&#1668;ew_&#65533;&#65533;LJ&#1026;X&#65533;&#65533;&#806;6&#65533;&#65533;&#65533;nZ&#65533;6?l&#65533; -Y$&#65533;F&#65533;$B.PN&#65533;&#65533;O&#65533;&#65533;:&#65533;&#65533;&#65533;x}&#65533;#E
zYO/&#65533;&#65533;&#65533;&#65533;$&#65533;8H&#3950;|%,{&#65533;'&#273;&#65533;&#65533;&#65533;UA([&#65533;" .q&#65533;&#65533;&#65533;&#65533;@&#65533;&#65533;P&#65533;&#65533;&#65533;S9&#65533;.&#65533;&#994; &#65533;O&(h"Dz&#65533;&#65533;yO &#65533;&#65533;	J&#65533;&#65533;&#65533;&#65533;6&#65533;D	p&#65533;&#65533;y&#65533;&#65533;]zl&#65533; H!&#1304;Bi&#65533;t&#65533;&#65533;S&#65533;F&#65533;&#65533;&#65533;'0P	0&#1388;&#65533;&#65533;
8gW&#65533;1&#65533; &#65533;@&#65533;&#65533;&#65533; #&#65533;T&#65533;1&#65533;s&#65533;x&#65533;&#65533;&#65533;&#1493;&#65533;5&#65533;&#65533;&#65533;Q&#65533;&#65533;&#65533;4&#65533;]&#65533;@GqeS&#65533;"6&#65533;0M&#65533;&#65533;>&#65533;&#65533;U}&#65533;LB@&#65533;&#65533;UU&#65533;!&#65533;  !&#65533;   ,&#65533; Z c p  &#65533;@&#65533;pH,&#65533;>X'&#65533;Pv	&#65533;&#65533;7&#65533;^0&#65533;'s@z&#65533;&#65533;&#65533;&#65533;R}v7&#65533;z&#65533;&#65533;	&#65533;p&#65533;&#65533;&#65533;&#65533;&#65533;&#65533;&#65533;&#65533;&#65533;&#65533;q&#65533;&#65533;0]y&#65533;&#65533;>i&#65533;&#65533;m&#65533;&#65533;q&#65533;&#65533;&#65533;`.&#65533;&#65533;l&#65533;&#65533;&#65533;"&#65533;&#65533;B%&#65533;&#65533;k&#65533;&#65533;p'&#65533;&#65533;&#65533;&#65533;n&#65533;&#65533;&#65533;&#65533;v8&#65533;&#65533;&#65533;&#65533;&#65533;&#65533;&#65533;^p&#65533;j 73 *&#65533;""&#467;&#65533;&#65533;Dq&#172;	%&#65533;c!&#65533;&#65533;8&#65533;B&#65533;&#65533;"&#65533;s1&#45064;&#65533;p&#65533;A&#65533;&#65533;t&#65533;&#1585;&#65533; &#65533;!?RZ&#65533;PB&#65533;Y&#65533;DIP&#65533;&#65533;&#65533;&#65533;G2&#1563;$&#65533;#G&#65533;&#65533;&#65533;&#65533;&#65533;"J$&#65533;h&#65533;r&#65533;&#65533;&#65533;y4&#65533;"uSL&#65533;7<{.&#65533;&#65533;,&#65533;+M&#65533;&#65533;&#65533;&#65533;&#65533;&#65533;NCM&#65533;$5OU{&#65533;&#65533;J&#65533;&#65533;$&#186;&#65533;xg&#65533;V&#65533;&#65533;B$&#65533;&#44141;&#65533;	Q&#65533;*&#65533; V&#65533;U;&#65533;.&#65533;-&#65533;Am 	,&#65533;&#65533;&#65533;0x&#65533;&#65533;&#65533;z&#65533;&#248;&#65533;2&#65533;9&#65533;y#b&#65533;&#65533;&#65533;"&#65533;M&#65533;&#65533;&#65533;&#1255;Uh&#65533;W&#65533;ZatV$#F)&#65533;s&#65533;&#65533;&#65533; J&#65533;&#65533;&#65533;&#65533;&#65533;&#65533;.&#65533;&#65533;a&#65533;z&#65533;&#65533;&#65533;&#65533; H&#65533;N&#65533;&#65533;&#65533;&#65533;&#65533;4&#65533;&#65533;&#65533;	&#65533;L/:=&#65533;&#65533;&#65533;&#65533;<`]&#65533;pX&#65533;&#65533;&#403;GO&#65533;&#65533;&#65533;EF&#65533;e;K&#65533;&#65533;&#65533; f&#65533;dFd0&#65533;K&#65533;&#65533;\4&#65533; tFh
&#65533;Z0&#65533;&#65533;&#1987;&#65533;I&#65533;&#65533;!&#65533;b|V&#65533;1&#34819;z&#65533;a&#65533;D&#1047;R&#65533;)&#65533;&#65533;&#65533;'r&#65533;&#65533;&#65533;5&#65533;&#65533;Z&#65533;&#65533;&#65533;tx#&#65533;9&#65533;&#65533;R#,X&#65533;(l0&#65533;&#65533; &#65533;&#65533;&#65533;&#65533;&#65533;u&#463;'&#65533; &#65533;&#65533;9r=&#65533;(&#65533;&#65533;&#65533;$&#65533;F9&#65533;T.&#65533;&#65533;:&#1280;&#65533;&#65533;r&#65533;9&#65533;N&#65533;&#65533;&#65533;_&#65533;&#65533;&#65533;l &#65533;T&#65533;&#65533;&#65533;z&#65533;&#487;S&#65533;e$&#65533;g
,"!&#65533;R&#65533; &#65533;&#65533;\.*&#65533;)&#65533;&#65533;V&#65533;&#65533;~J%&#65533;iu&#65533;&#65533;o	&#65533;&#364;&#65533;&#65533;6k&#65533;R&#65533;z&#65533;&#65533;&#65533;-P&#65533;&#65533;wt_&#65533;:&#65533;
&#65533;&#65533;0u&#65533;&#65533;&	&#65533;J&#65533;@&#65533;B80]&#65533;b&#65533;&#65533;0-&#65533;&#65533;0&#65533;"&#65533;V&#65533;&#65533;J&#65533;&#65533;&#65533;
h&#1070;&#65533;&#65533;+&#65533;&#65533;&#65533;&#65533;&#65533;&#683;&#65533;0k*&#65533;&#65533;i&#65533;&#5290;"&#65533;x&#65533;&#65533;&#65533;&#65533;l0&#65533;&#65533;"&#65533;BU&#65533;6&#65533;&#65533;&#65533;&#65533;KW&#65533;&#65533;^&#65533;f&#65533;G&#65533;&#65533;,{&#65533;&#65533;Y[L],&#65533;&#65533;&[&#65533;0/&#65533;40Gp&#65533;
&#65533;&#65533;&#65533;&#65533;@-&#65533;&#65533;yJ&#65533;&#65533;
&#65533;&#65533;'&#65533;&#65533;~{CG-&#65533;&#65533;&#65533;b&#65533;&#65533;*{&#65533;ESw&#65533;u&#1355;&#65533;&#593;&#65533;Gt<&#65533;2x&#65533;&#65533;&#65533;E&#65533;&#65533;&#65533;&#65533;T&#65533;&#492;(&#65533;&#65533;R&#65533;&#65533;&#1866;&#65533;m&#261;J&#65533;&#65533;4&#65533;D&#65533;m&#65533;r&#65533;M&#65533;yG&#65533;7&#65533;&#65533;/&#65533;]&#65533;a<&#913;&#65533;e;&#65533;&#65533;&#65533;w&#65533;&#65533;&#30727;&#65533;&#65533;&#65533;~&#1090;&#65533;%OW&#65533;&#1708;O=@&#65533;3&#65533;!&#65533;RYo&#65533;&#65533;&#65533;&#65533;QW &#65533;"&#65533;3&#65533;5&#65533;&#65533;&#65533;\&#65533;&#1974;/<&#65533;&#65533;&#65533;K&#65533;KN:&5s[&#65533;&#65533;gG&#65533;Ym&#1948;y&#65533;&#65533;7/&#65533;&#65533;U&#65533;L&#65533;&#65533;&#65533;S&#65533;&#65533;w&#65533;1&#65533;&#65533;-&#65533;#F&#1890;&#65533;&#65533;&#65533;2&#65533;&#65533;&#65533;B&#65533; V&#65533;<&#1853;&#65533;xwXU&#65533;&#65533;=&#65533; &#65533;&#65533;&#65533;&#65533;&#1909;&#65533;&#1534;&#65533;&#65533;v&#65533; &#65533;&#65533;&#65533;&#65533;uk&#65533;&#65533;&#65533;&#65533;2&#65533;&#65533;F)%&#65533;&#65533;&#65533;Q&#65533; &#65533;&z&#65533;:&#65533;&#65533;P:&#65533;&#65533;&#65533;&#65533;B&#65533;&#65533;&#1904;:$&#65533;&#229;z&#65533;&#65533;&#65533;&#65533;p&#65533;w`&#65533;&#65533;D&#65533;&#65533;&#65533;9&#300763;&#65533;&#65533;&#65533;&#65533;u&#65533;&#738;&#65533;&#65533;3-o&#65533;oS&#65533;&#65533;&#65533;&#19534;&#65533;&#659;&#65533;&#65533;d*2N&#460;@C&#65533;&#1340;&#65533;&#65533;&#65533;&#65533;&#65533;p
&#65533;&#65533;&#65533;8,&#945;ur&#65533;&#65533;&#65533;5E#&#65533;'I&#65533;C&#65533;nxG&#65533;@-$&#65533;&#65533;&#65533;&#65533;Q&#65533;&#65533;&#65533;&#8134;&#65533;&#65533;HJr&#65533;AD&#65533;&#1282;B7N&#65533;m`&#65533;KX"&#65533;&#65533;E&#65533;&#65533;q&#65533;LN&#65533; &#65533;L&#65533;/,:&#65533;&#65533;&#65533;8&#65533;&#65533;&#65533;[@&#65533;&#65533;7A6&#808;&#65533;p6*&#65533;o`&#65533;\
&#65533;&#65533;&#1524;&6`Mm&#65533;&#667;&#65533;&#65533;&#65533;@&#65533;&#65533;&#65533;p&#65533;%h&#65533;&#65533;&#65533;&#65533;v&#65533;&#65533;&#65533;&#65533;&#65533;<&#65533;i$&#65533;nl&#65533;&#65533;&#65533;L&#65533;ID&#65533;&#65533;&#65533;&#65533;&#65533;&#65533;u "&#65533;\&#65533;|&#65533;BF&#65533;&#65533;}&#931;zV&#65533;cB&#1169;":&#65533;"hG$ QsRTi-
Zsbm&#65533;V&#65533;&#65533;E&#65533;&#65533;&#65533;r4&#65533;;&#65533;&#65533;?-&#65533;&#65533;Z&#339;H#&#65533;B@0S&#65533;&#65533;&#65533;rk&#65533;`S&#65533;&#65533;&#65533;&#65533;(&#65533;&#65533;FR,A$&#65533;MX`&#65533;&#65533;*m%&#65533;&#65533;KF&#65533;&#65533;&#65533;&#65533;&#65533;&#65533;I3&#65533; ]&#65533;<&#65533;&#65533;&#65533;U&#65533;p&#65533;&#65533;&#65533;h&#65533;N&#65533;F&#65533;&#65533;&#65533;&#65533;0P	0W&#65533;Yt
&#65533;g_&#65533;2&#65533; &#65533;@&#65533;&#65533; &#65533;&#65533;`p&#65533;e !&#65533;   ,&#65533; Z f o  &#65533;@&#65533;pH,&#65533;DX'&#65533;Pv	&#65533;cB&#65533;\0&#65533;'s@z&#65533;&#65533;X&#65533;Q1v7&#65533;z&#65533;&#65533;&#65533;p+f;&#65533;&#65533;&#65533;&#65533;C&#65533;&#65533;c&#65533;&#65533;p&#65533;&#65533;0]x&#65533;&#65533;D{i&#65533;m&#65533;&#65533;qs&#65533;&#65533;c.&#65533;&#65533;&#65533;&#65533;&#65533;n"&#65533;&#65533;E%&#65533;&#65533;k&#65533;&#65533;o'&#65533;&#65533;%&#65533;&#65533;&#65533;&#65533;&#65533;&#65533;x0&#65533;&#65533;&#65533;&#65533;&#65533;&#65533;a
 &#65533;~73*&#65533;""&#145;&#65533;&#65533;G&#65533;&#65533;<!
w!&#1888;&#65533;E&#65533;&#693;.&#65533;"&#1850;&#65533;XG&#65533;<7RQHO&#575;&#65533;&#65533;$H&#65533;&#65533;F&#65533;>&#65533;hx$&#251;O&#65533;4&#65533;"~n&#65533; &#65533;&#65533;?I8D&#65533;&#65533;2Q&#65533;&#65533;v&#65533;i&#65533;ACK&#65533;1/&#65533;j&#65533;&#65533;a&#1968;&#65533;&#65533;g{o$*&#65533;&#1124;&#65533;&&#65533;s&#65533;&#65533;`&#809;SK&#65533;i&#65533;&#65533;&#65533;&#65533;&&#65533;&#65533;&#65533;h&#65533;V&#65533;&#65533;BHU+R&#65533;&#65533;:&#65533;&&#65533;&#65533;(CH&#65533;&#65533;&#65533;t&#65533;//&#65533;&#65533;&#65533;&#65533;&#880;&#65533;&#65533;-&#65533;&#65533;"&#65533;&#65533;cc sH&#65533;"3&#65533;MM&#65533;&#65533;&#65533;&#1256;Uh g$3`a&#65533;xN$#F)&#65533;s&#65533;&#65533;&#65533; J&#65533;&#65533;&#65533;&#65533;&#65533;&#65533;&#65533;A	&#65533;E\&#65533;&#65533;J&#1613;eD&#65533;&#65533;@ &#65533;&#65533;&#65533;&#65533;&#1587;k&#65533;&#65533;&#65533;^&#65533;&#65533;-&#65533;X&#65533;&#65533;&#65533;S&#65533;&#958;&#65533;&#65533;&#65533;ALw3&#65533;&#65533;&#65533;DO?&#1917;&#65533;&#65533;3&#65533;G&#65533;&#65533;&#65533;u&#65533;^&#65533;&#65533;&#65533;&#65533;z&#65533;5&#65533;&#65533;&#65533;&#65533;\`I  sw&#65533;`v&#65533;&#65533;`$&#65533;&#65533;&#65533;y&#65533;"&#65533;b&#65533;&#65533;VS&#65533;&#65533;&#65533;&#65533;&#65533;4&#65533;&#65533;&#65533;e&#65533;%9(&#65533;&#65533;&#65533;4z&#65533;&#65533;% &#65533;!t>&#65533;&#65533;^)&#65533;&#65533;&#65533;c&#65533;&#65533;&#65533;&#65533;&#65533;#
8&#38989;b(@aX	*&#65533;dMj&#65533;&#65533;c(7&#1358;vX&#65533; 
X&#65533;&#65533;!&#65533;@}9&#65533;bb&#65533;P
{&#65533;	'&#65533;6d)&#65533;&#65533;t&#65533;&#65533;&#65533;P$&#65533;&#65533;&#65533;&#65533;6&#65533;A&#65533;9&#65533;&#65533;cg]x0&#65533;&#65533;&#65533;&#65533;&#65533;bxtu&#65533;&#35228;&#65533;Yi,&#65533;7j&#65533;&#65533;~&#65533;&#65533;&#65533;Z&#65533;&#65533;&#65533;-&#65533;&#1773;&#65533;%&#65533;k&#65533;&#65533;&#65533;&#65533;&#65533;J&#65533;+&#65533;&#65533;&#65533;&#65533; vh&#65533;&#65533;]&#65533;A&#65533;u*\&#65533;&#65533;&#1501;z#]%&#65533;&#65533;, 	H+&#65533;&#65533;Y&#65533;&#65533;D&#1649;m&#65533;&#1938;
&#65533; &#65533;&#65533;,&#65533;&#1706;@.(&#65533;&#65533;&#65533;
&#65533;&#65533;&#65533;&#65533;{&#65533;&#65533;&#65533;&#65533;&#65533;.0P&#65533;&#65533;Hdj&#65533;&#65533;j&#65533;&#65533;&#65533;N&#65533;&#65533;&#65533;&#65533;6&#65533;%&#65533;H&#65533;+&#65533;[\c&#65533;u&#65533;;&#65533;{|&#65533;"0&#65533;&#65533;&&#65533;&#65533;&#65533;,&#65533;&#65533;u8&#65533;&#65533;&#65533;8&#65533;|&#65533;&#65533;&#2001;&#65533;P&#65533;&#65533;\]b&#65533;PAH'&#65533;&#65533;&#65533;L7-hu&#65533;1&#65533;c&#65533;[&#65533;Mg&#65533;&#65533;&#65533;WB&#65533;Zl~au&#65533;[&#65533;&#65533;u&#1482;*R&#65533;^l&#65533; q&#65533;f&#1517;&#65533;&#65533;&#65533;|&#65533;&#65533;&#65533;
&#65533;r&#65533;&#65533;*&#65533;&#65533;&#65533;UW&#65533;&#65533;{Q&#65533;1&#65533;H&#65533;}&#65533;{=&#65533;1"X&#65533;&#65533;&#65533;&#65533;&#65533;&#65533;%&#65533;&#65533;&#65533;&#65533;&#65533;1&#65533;T&#65533;&#65533;q9&#65533;&#65533;&#65533;&#65533;&#43831;&#65533;:&#65533;&#1605;&#65533;Ej&#65533;.&#65533;&#65533;&#65533;G&#1773;&#65533;&#65533;&#65533;yj`{&#65533;&#65533;n&#65533;&#65533;&#65533;eW&#65533;v"&#65533;&#65533;&#65533;&#310; /&#65533;&#65533;&#65533;&#65533;m&#65533;&#65533;:zn&#65533;&#65533;&#65533;w_&#65533;&#65533;&#65533;1&#65533;L&#65533;Zn&#65533;&#65533;&#65533;&#590;&#65533;&#65533;2&#65533;&#65533;8&#65533;&#65533;yz&#1445;m>&#65533;&#65533;&#65533;?D&#65533;j&#65533;|?&#65533;&#65533;&#65533;&#65533;8g!&#65533;0}&#65533;B
&#65533;B%V&#65533;u&#65533;&#65533;&#65533;#&#65533;D&#65533;O$&#65533;_ur&#65533;=&#65533;&#65533;ny&#50201;&#1058;&#65533;&#65533;&#65533;)&#65533;z&#65533;&#65533;&#65533;&#573;"&#65533;PK&#65533;&#65533;g.&#1849;yM
&#65533;&#65533;&#65533;&#65533;j&#65533;&#65533;&#65533;&#65533;0&#65533;x&#65533;a`&#65533;v&#65533;#&#65533;&#65533;vH&#65533;V&#65533;&#65533;j&#65533;&#65533;.&#65533;&#65533;&#65533;&#65533;&#65533;D&#65533;9&#65533;~$&#65533;&#65533;u$H&#65533;2&#65533;.vWDB&#65533;&#65533;&#65533;&#65533;hp&#65533;&#65533;&#65533;&#65533;&#65533;Po&#65533;_ &#65533;&#65533;&#65533;n&#65533;&#1859;a&#65533;&#65533;F&#65533;&#65533;1k&#65533;&#65533;#&#65533;&#65533;7&#65533;e@&#65533;w#&#65533;4J*2y&#65533;Lc&#65533;7&#65533;D4&#65533;+&#65533;r<y> &#65533;G&#65533;"eA*&#65533;&#65533;Gz^)&#65533;C/x&#65533;DH@&#65533;&#65533;f	&#65533;&#65533;=r<q&#65533;\&#65533;IS~&#65533; &#65533;&#65533;&#65533;&#65533;&#65533;|&#65533;&#65533;_>&#65533;&#309;&#65533;G &#65533;9B&#65533;&#65533;-&#65533;Xy&#65533;&#65533;"&#65533;&#65533;&#65533;l &#1852;&#65533;F&#65533;4&#65533;&#65533;&#65533;f\
&#65533;&#65533;&#65533;'>`O}&#65533;&#671;&#65533;&#65533;':`&#1306;&#276;&#65533;&#65533;&#65533;&#65533;&#1688;&#65533;&#65533;&#65533;&#65533;&#65533;D'J&#1098;Z&#65533;&#65533;=;5&#65533;7(t$&#65533;"E&#65533;&#65533;G#De(H&#65533;&#65533;P&#890;&#65533;06&#65533;`&#65533;KC:&#65533;$&#65533;.u&#65533;&#65533;+&#65533;IS/&#65533;@&#65533;u&#65533;&#65533;&#65533;B"&#65533;r&#65533;&#65533;t&#65533;&#65533;D&#65533;&#65533;4&#65533;P$&#65533;&#65533;&#65533;&#300;&#65533;&#65533;&#65533;&#65533; R&#65533;j&#65533;D&#65533; &#65533;jV&#65533;r&#65533;ve&#65533;]j)UL&#65533;&#582;&#65533;&#65533;C&#65533;Q&#65533; &#65533;&#65533;D$&#65533;&#65533;OX`&#65533;&#65533;/%&#65533;&#65533;L:&#65533;&#65533;D&#65533;!&#65533;I}g,&#65533;U&#65533;&#65533;b&#65533;:0&#65533;&#644;h&#65533;X&#65533;jt&#65533;&#65533;^8 T@&#65533;&#65533;F&#65533;&#65533;&#65533; !&#65533;   ,&#65533; Z i n  &#65533;@&#65533;pH,&#65533;GXg&#65533;aPv	&#65533;cB&#65533;\0&#65533;'s@z&#65533;&#65533;x,t&#65533;&#65533;a&#65533;n&#65533;&#65533;&#65533;%&#65533;&#65533;&#65533;&#65533;&#65533;p&#65533;&#65533;&#65533;q&#65533;&#65533;0]y&#65533;&#65533;Dj&#65533;&#65533;n&#65533;&#65533;rt&#65533;&#65533;d.~&#65533;&#65533;l&#65533;&#65533;r"&#65533;&#65533;F%&#65533;&#65533;&#65533;&#65533;&#65533;o'&#65533;&#65533;!&#65533;&#65533;&#65533;&#65533;&#65533;&#65533;&#65533;0&#65533;&#65533;&#65533;&#65533;&#65533;&#65533;c
&#65533;&#65533;73*&#65533;""&#211;&#65533;&#65533;^*&#65533;&#65533;	3!&#65533;c!&#65533;o&#65533;G&#65533;&#65533;.&#65533;"&#65533;&#65533;&#1285;{@n
&#65533;&#65533;&#65533;&#65533;/&#1476;X&#65533;@ &#65533;&#65533;&#65533;&#65533;B#&#65533;&#65533;`&#65533;&#65533;n;T5&#65533;&#65533;&#65533;"&#65533;~&#65533;pH0&#65533;$&#65533;yDj&#65533;A&#65533;&#65533;0()&#65533;&#65533;&#65533;&#65533;&#65533;E'&#65533;&#65533;&#65533;&#426821;}7&#65533;|&#65533;&#65533;g 	0&#65533;
&#65533;&#65533;&#65533;&#65533;&#65533;I&#65533;x&#65533;&#65533;&#233;&#65533;&#65533;N&#65533;
&#65533;&#65533;&#65533;&#65533;J1&#65533;&#65533;&#65533;i<bA&#65533;&#1569;-&#1062;mwJ K&.&#65533;	?&#65533;&&#65533;`!/O&#65533;d&#65533;N&#65533; &#65533;&#65533;z	&#65533;&#65533;&#65533;&#65533;&#65533;{&#65533;&#65533;L&#65533;&#65533;eY 2sCI&#65533;"3&#65533;M[&#890;&#65533;&#65533;&#1520;Uh8;$4da&&#65533;N$#F)&#65533;&#65533;&#65533; J&#65533;&#421;&#65533; n&#65533;m!&#65533;&#65533;&#65533;&#65533;s&#65533;&#65533;l  &#65533;&#65533;&#65533;&#65533;&#65533;&#65533;&#203;&#1024;&#65533;M/& &#65533;&#65533;&#65533;&#65533;t&#1655;&#65533;&#65533;O?|&#65533;&#965;<6<&#65533;K&#65533;&#65533;&#65533;&#65533;&#65533;v&#65533;h&#65533;&#65533;	1do!`&#65533;7&#65533;|V(I`h&#65533;&#65533;W<&#65533;&#65533;tx`'a|&#65533;	
d&#65533;&#65533;u&#65533;H&#65533;&#65533;4&#65533;&#65533;&#65533;&#65533;TL&#65533;""&#65533;Hb&#65533;&&#1928;Say&#65533;&#65533;#&#65533;v&#65533;&#65533;&#65533;3ia
&#65533;}&#65533;dL
a&#65533;A
i@Ji &#65533;d&#65533;&#65533;&#65533;&#65533;&#65533;&#65533;&#65533;(l f&#65533;F&#65533;&#65533;&#65533;&#65533;_]&#1189;&#65533;5&#65533;&#65533;f}d&#65533;&#65533;WJ&#65533;&#35140;(&#65533;&#65533;&#65533;&#65533;q&#65533;q &#65533;<If&#65533;5&#65533;i&#65533;&#65533;Jj&#65533;&#65533;&#65533;V&#65533;&#65533;:&#65533;bl &#65533;T&#65533;&#65533;&#65533;&#65533;&#1463;is&#65533;%&#65533;"4&#65533;&#65533;)&#65533;hD&#65533;ma&#65533;&#65533;&#65533;&#65533;&#65533;j,&#65533;H&#65533;&#65533;&#65533;j&#65533;&#65533;&#65533;&#65533;&#65533;-P&#1843;&#65533;% m&#65533;B[&#65533;&#65533;J1-&#65533;&#65533;&#65533;&#65533;w}&#65533;&#1089;a&#65533;AlwuY6&#65533;&#65533;w&#65533;&#65533;&#65533;h $0&#65533;]&#65533;	&#65533;@w&#65533;a&#65533;S&#65533; &#65533;&#65533;&#65533;jc&#65533;d&#65533;&#65533;x&#65533;&#65533;].(&#65533;&#65533;&#65533;
D,&#65533;&#65533;S&#65533;&#65533;&#65533;c<&#65533;.0&#65533;&#65533;&#65533;&#65533;
Kc&#65533;x$&#65533;U&#65533;&#65533;
lr&#65533; &#65533;B^&#65533;&#65533;&#65533;r&#65533;&b0&#65533;1&#65533;P&#65533;&#858;&#65533;L&#65533;AD&#65533;&#65533;@&#65533;/N"&#65533;&#65533;], &#65533;&#65533;TW-&#65533;&#65533;(&#12388;W#&#65533;Qry&#65533;&#65533;Bd&#65533;m&#65533;&#65533;h&#65533;)wK&#65533;&#65533;&#65533;&#65533;N&#65533;&#65533;Hi&#65533;]&#65533;&#459;&#65533;&#65533;d&#65533; &#65533;A&#65533;&#1856;&#65533;&#65533;&#65533;"&#65533;&#65533;&#65533;%&#65533;@pb&#65533;&#65533;6
&#65533;&#65533;q'm`&#65533;:SN&#65533;&#726;&#65533;*&#65533;+&#65533;U&#65533;&#1116;w>_&#65533;w&#65533;&#65533;&#65533;&#65533;^&#65533;n&#65533;&#65533;&#65533;&#65533;&#65533;S&#65533;n&#65533;&#65533;&#65533;&#1201;&#65533;0;O&#65533;#&#65533;9&#65533;/&#65533;&#65533;&#65533;o<&#65533;'&#65533;&#1922;&#65533;{W&#65533;&#65533;&#65533;G_&#65533; &#65533;&#65533;nG&#65533;=&#381;&#65533;&#65533;&#65533;C_&#65533;&#65533;&#65533;`x
#&#65533;&#65533;&#65533;&#65533;&#65533;&#65533;&#65533;&#65533;m&#65533;F&#65533;&#1763;/&#65533;&#65533;&#65533;&#65533;6O&#65533;&#65533;~&#65533;&#65533;l&#65533;n&#65533;&#65533;&#65533;&#65533;b&#65533;&#65533;&#65533;t&#65533;w&#65533;O&#1790;@&#65533;&#65533;M	&#65533;&#65533;&#432;;&#65533;&#65533;id[&#65533;fv&#65533;&#65533;&#65533;&#65533;x a&#65533;S+E&#65533;o', w&#65533;7?&#65533;QO}v&#512;av&#65533;B&#65533;p~&#65533;&#65533;&#65533;&#65533;*&#65533;&#65533;i&#65533;8&#65533;a&#65533;&#65533;&#65533;B &#65533;&#65533;&#65533;&#65533;&#65533;&#1066;&#65533;&#65533;&#65533;&#65533;&#65533;ax B1&#65533;&#65533;&#65533;&#254;#9f&#65533;&#65533;w&#65533;&#65533;&#65533;&#65533;E&#65533;-&#65533;&#65533;&#1712;\&#65533;&#65533;&#65533;&#65533;&#65533;&#65533;EH&#65533;:&#65533;&#65533;j&#65533;&#65533;2 &#65533;&#65533;&#65533;&#65533;&#65533;pG,&#65533;&#65533;&#280;&#65533;`r&#65533;N&#65533;&#65533;&#65533; J&#65533;O&#65533;"B&#65533;&#65533;&#563;5&#65533;&#65533;&#65533;&#65533;&#65533;(&#65533;/C`L&#65533;&#65533;&#65533;&#65533;]&#1172;&#65533;3&#65533;&#65533;x&#65533;upI&#65533;,&#65533;&#65533;P&#65533;D&#65533;G>&#65533;&#65533;,&#65533;x&#65533;H&#65533;H [&#65533;&#65533;#&#65533;&#65533;4&#65533;&#58815;@&#65533;&#65533;0&#65533;&#65533;&#65533;W2&#65533;&#65533;&#65533; G&#65533;&#65533;lac&#65533;3&#65533;!E&#65533;&#65533;&#65533;&#65533;&#65533;?5:&#65533;?	&#65533; #&#65533;m&#65533;)&#65533;&#65533; p&#65533;?#&#65533;&#65533;&#65533;&#65533;&#65533;Z&#65533;c&#65533;&#730;&#65533;V&#65533;G#@&#65533;&#65533;l&#65533;&#12032;=&#65533;&#65533;&#65533;k&#65533;&#65533;\
l&#65533;&#65533;(F`Q&#65533;J&#739;&#65533;(&#65533;&#65533;&#65533;&#65533;&#65533;&#65533;E&#65533;KA&#65533;P&#65533;<&#65533;&#65533;0&#65533;&#65533;LgJ&#1242;&#65533;&#65533;&#65533;&#65533;))d&#65533;Y&#65533;&#65533;&#65533;&#131;?&#65533;2&#65533;&#65533;T4&#65533;&#65533;&#65533;&#65533;I;&#65533;&#65533;&#65533;&#65533;S&#65533;&#65533;&#65533;&#65533;&#65533;b(&#65533;&#65533;s@&#65533;zA[&#65533;V&#65533;&#65533;&#65533;&#65533;0&#65533;9&#65533;+#&#65533;&#65533;&#1697;&#65533;&#65533;&#65533;&#65533;2&#65533;&#65533;&#65533;SYc&#65533;T&#65533;&#65533;&#65533;6&ke+2&#65533;&#65533;&#65533;&#65533;&#1327;I9@CW7&#65533;E(&#65533;&#65533;&#65533;2+&#65533;
&#65533;&#65533;dh-Be&#65533;4&#65533;",0&#65533;e&#65533;&#65533;r&#65533;&#65533;&#65533;&#65533;"&#65533;`U&#65533;&#65533;&#65533;
,g9 &#274;A&#65533;h&#65533;i[1 !&#65533;   ,&#65533; Z k w  &#65533;@&#65533;pH,&#65533;H!&#65533;&#65533;X(&#65533;&#65533;&#65533;1&#65533;N.&#65533;&#531;9$&#65533;&#65533;xv&#65533;&#65533;a&#65533;n&#65533;&#65533;&#65533;&#65533;%&#65533;&#65533;&#65533;&#65533;&#65533;&#65533;&#65533;&#65533;q&#65533;&#65533;0^y&#65533;&#65533;Fj&#65533;&#65533;n&#65533;&#65533;rt&#65533;&#65533;w.&#65533;&#65533;&#65533;&#65533;&#65533;o"&#65533;&#65533;H%&#65533;&#65533;l&#65533;&#65533;p'&#65533;&#65533;!&#65533;&#65533;&#65533;&#65533;&#65533;&#65533;&#65533;4&#65533;&#65533;&#65533;&#65533;&#65533;&#65533;&#65533;v
&#128;73**&#65533;""&#275;&#65533;&#65533;`*&#65533;&#65533;	%&#65533;c!&#1954;&#65533;I&#65533;&#65533;&.&#65533;"&#65533;&#65533;.&#65533;&#65533;&#65533;&#65533;A&#65533;[@( &#65533;&#65533;&#65533;	&#65533;&#65533;&#65533; &#65533;V&#65533;0$&#65533; o&#65533;z
l&#65533;&#65533;&#65533;b&#65533;F="&#65533;&#65533;<&#65533;b&#65533;4&#65533;&#65533;&#65533;U &#65533;0&#65533;8&#65533;&#65533;&#65533;&#65533;&#65533;b8$!@ 	/&#65533;&#65533;&#65533;&#65533;F&#65533;w<&#65533;T&#1320;&#65533;&#65533;N&#65533;	&#65533;&#65533;&#65533;@&#65533;A1&#65533;&#65533;a&#65533;l&#65533;DZ&#65533;&#65533;sCXEi&#598;&#65533;*&#46964;q&#1454;I&#65533;&#65533;m&#65533;=&#65533;&#65533;5&#65533;&#65533;N&#65533;&#65533;&#65533;&#65533;&#65533;&#65533;&#65533;/&#65533;&#65533;J&#65533;I&#65533; <8>u!&#65533;U&#65533;&#65533;&#65533;q&#65533;)&#65533;&#65533;r&#65533;&#65533;E2fL&#65533;@&#65533;&#65533;&#65533;&#1784;s&#65533;V&#65533;!&#65533;&#1321;A&#65533;	&#65533;:&#65533;&#65533;1&#65533;(_&#956;&#65533;)&#65533;_@&#65533;&#65533;B9&#65533;uI&#65533;{&#65533;&#65533;T&#65533;<&#65533;&#65533;@ &#65533;&#65533;&#65533;&#65533;&#65533;&#1259;_&#65533;&#65533;IL&#65533;&#65533;&#65533;}&#65533;&#65533;1&#65533;'&#1022;&#65533;&#65533;<&#65533;&#65533;&#65533;y&#65533;&#65533;&#65533;Ex&#65533;&#65533;&#65533;&#1987;&#928;&#65533;&#65533;&#65533;u!&#65533;&#65533;&#65533;`&#65533;&#65533;A&#65533;&#65533;&#65533;z&#65533;&#65533;D&#65533;&#65533;%Ac&#65533;p&#65533;&#454;~&#65533;bz(&#65533;C&#65533;&#65533;pa&#65533;&#65533;&#65533;&#65533;~<:&#65533;&#65533; &#65533;(&#65533;|&#65533;&#65533;5&#65533;2&#65533;b&#65533;&#65533;&#65533;&#65533;a`&#65533;&#65533;F&#289;&#65533;9&#65533;&#65533;#&#65533;N&#65533;X&#65533;&#65533;v&#65533;p|&#65533;&#65533;&#65533;[&#65533;WA&#65533;]>&#65533;&#65533;6Bpd(&#402;[&#65533;&#65533;A&#65533;.B)&#65533;%&#65533;e&#65533;o&#65533;9&#65533;[&#65533;&#65533;&&#65533;&#65533;&#65533;9&#65533;vsH&#65533;I&#65533;&#65533;~(&#65533;&#65533;&#34005;
q@&#65533;V&#65533;p&#65533;&#65533;b&#65533;P
&#65533;&#65533;&#65533;)&#65533;6&#52841;&#65533;~>&#42573;&#65533;v:&#65533;&#65533;l&#65533;&#65533;&#65533;&#65533;&#65533;'&#65533;GA&#65533;4 ,&#65533;)&#65533;*&#65533;&#65533;=&#20701;&#65533;*&#65533;l&#65533;&#138;&#65533;&#65533;&#65533;${-&#65533;&#65533;
A&#65533;`'vk&#65533;y<&#65533;&#65533;.tQD&#65533;&#65533;&#65533;;E&#65533;R&#65533;[&#65533;&#65533;9jG&#65533;Y&#65533;&#65533;&#65533;&#65533;&#65533;&#65533;&#65533;e&#65533;$&#65533;k^&#65533;&#65533;&#65533;&#65533;y&#65533;gY(\&#230;&#65533;b"&#65533;F&&#65533;&#65533;&#65533;&#65533;
hP&#65533;(&#65533;&#65533;&#65533;&#65533;+&#65533;&#65533;&#65533;&#65533;/&#65533;&#65533;&#65533;&#65533;x&- &#65533;&#65533;w&#65533;;W&#65533; &#65533;&#65533;d&#65533;b&#65533;Y&#65533;E&#65533;&#65533;&#65533;G&A"=;&#873;"0xFu&#65533;VC&#65533;t&#65533;Z7m^,`&#65533;&#65533;h&#65533;&#65533;&#65533;&#65533;m}&#468;&#65533;m}^&#65533;&#65533;PAx&#65533;&#65533;&#65533;&#65533;Z&#65533;&#65533;a]&#65533;&#65533;&#994;&#1992;&#65533;m&#65533;"$DF8 &#65533;rx&#65533;/&#65533;&#65533;V=&#65533;"&#65533;q@&#65533;'&#65533;w&#65533;7&#65533;&#65533;\&#65533;w&#65533; &#65533;Q&#65533;-&#65533;&#43735;.&#65533;&#37119;&#65533;{&#65533;&#65533;&#65533;A&#65533;&#65533;<s};{&#65533;&#65533;A{&#65533;&#65533;&#65533;&#65533;3:n;&#65533;7&#65533;&#65533;&#65533;&#65533;G/=&#65533;0"&#1986;&#65533;ww&#65533;&#65533;w&#65533;&#65533; &#65533;&#65533;m&#65533;F=&#65533;&#65533;&#65533;&#35279;w&#65533;'B~ &#65533;#&#65533;&#65533;&#65533;&#1911;&#65533;G&#65533;&#65533;Q&#65533;&#65533;&#65533;&#65533;&#65533;w&#65533;&#65533;&#65533;g&#65533;`!n&#65533;+^&#65533;%&#65533;OaO&#65533;[&#65533;&#65533;&#58421;&#1697;j&#65533;W&#65533;&#65533;0<&#164;.&#65533;&#65533;&#65533;&#65533;&#17722;&#65533;&#65533;&#65533;(LO&#65533;!@&#65533;&#65533;&#65533;&#65533;&#1630;&#65533;&#65533;&#65533;	&#65533;!g&#65533;&#65533;&#65533;#&#65533;&#65533;&#65533;}!l&#65533;`>C&#65533;&#65533;&#65533;@&#65533;[&#65533;&&#65533;&#65533;&#65533;&#65533;&#65533;&#65533;k&#46209;0'&#65533;&#1030;b&#65533;Q&#65533;&#65533;@&#65533;L$&#65533;&#65533;^ +&#65533;&#246;"s&#65533;c&#65533;1&#65533;^&#65533; &#65533;5i	&#65533; \f&#65533;&#65533;&#65533; (&#65533;&#65533;
&#65533;&#65533;A&#65533; &#65533;<&#65533;1;&#65533;&#932;&#65533;&#65533;3&#65533;&#54369;&#65533;a E,&&#65533;&#65533;&#65533;&#65533;I&#65533;vX#&#65533;O&#65533;3L"&#65533;&#65533;&#65533;-B&#65533;&#65533;V=&#65533;&#65533;@&#65533;I&#65533;ot{&#65533;&#65533;0(2&#65533;!Gch$+&#65533;&#65533;&#65533;Vr&#65533;W;&#65533;&#65533;GB"X&#65533;y&#65533;b&#65533;J&#65533;&#65533;&#65533;	&#65533;&#65533;%3&#65533;E)&#65533;&#65533;e&#65533;&#65533;&#65533;&#65533;E:J&#409;&#1540;&#216;&#65533;&#65533;Lj
S"H&#65533;&#65533;y"&&#65533;&#65533;&#65533;<c&#65533;R% #P<&#65533;5k&#65533;Ao&#65533;&#65533;\&#65533;&#65533;A`&#65533;&#65533;&#65533;&#65533;&#65533;hIUI 8&#65533;&#65533;&#65533; &#65533;xh&#65533;&#65533;I12&#65533;i&#65533;&#65533;&#65533;&#65533;A&#65533;&#65533;&#65533;!&#65533;B_x&#65533;UBjD 
&#65533;&#65533;&#65533;i`S(&#65533;47&#65533;iL&#65533;a&#65533;"&#65533;&#65533;(MCWz&#65533;&#65533;&#65533;HM&#65533;R&#65533;&#65533;&#1318;:&#65533;&#65533;H&#65533;~J&#65533;?&#65533;&#65533;,AmX8Z&#65533;x&#65533;@ &#65533;&#65533;&#65533;0&#65533;fi&#65533;&#65533;U&#65533;`&#512;X&#65533;U&#65533;1&#65533;&#65533;&#65533;G&#65533;!\&#65533; &#65533;&#65533;%!&#65533;k H@V&#65533;&#65533;3&#65533;W&#65533;&#65533;&#65533;X`&#65533;{&#65533;\&#37513;&#65533;6V5_}K&#65533;Xp.&#65533;&#65533;&#65533;2{&#65533;P&#65533;3o]&#65533;&#65533;*&#65533;&#65533;&#65533;l[k&#65533;&#65533;^&#65533;0$Hm=X`&#65533;U#w&#65533;&#65533;UF&#1025;&#65533;&#65533;&#65533;WE&#65533;b	&#65533; &#65533;&#1942;&#65533;=&#65533;&#65533;&#65533;&#1734;&#65533;&#65533;&#65533;&#65533;&#65533;H&#65533;&#65533;~&#65533; 0P	&#65533;&#65533;X,(
&#65533;l&#65533;p;&#65533; &#65533;@&#65533;&#65533;&#65533;&#65533; &#65533;p]&#65533;0&#65533;v&#65533; 0>#&#65533;&#65533;W&#65533;&#65533;&#65533;y&#65533;&#65533;T7&#65533;&#65533;&#65533;w&#65533;&#65533;&#65533;&#65533;&#183;&#65533;&#65533;	tK&#65533;"&#65533;&#65533;&#65533;0w;|&#65533;&#65533;`&#65533;!&#65533;'wi&#65533;&#65533;t&#65533;&#65533;&#65533;&#65533;&#65533;&#65533;$ !&#65533;   ,&#65533; [ n v  &#65533;@&#65533;pH,&#65533;G&#65533;&#65533;&#65533;&#65533;&#65533;&#1064;`J&#65533;N.O&#65533;&#65533;z&#65533;`&#65533;&#65533;&#65533;E&#65533;&#65533;z=&#65533;&#65533;&#65533;|&#65533;&#65533;P&#65533;&#65533;t&#887;f&#36865;H.z&#65533;{}&#65533;S"[&#65533;&#65533;r%&#65533;&#65533;P&#65533;&#65533;T'&#65533;&#65533;\%&#65533;&#65533;&#65533;&#65533;&#65533;&#65533;&#65533;>0&#65533;&#65533;&#65533;&#65533;&#65533;&#65533;&#65533;&#65533;
&#65533;h73 *&#65533;""&#65533;|p&#65533;r*&#65533;&#65533;	%&#65533;q!&#652;&#65533;`&#65533;&#65533;,&#65533;"&#65533;&#65533;&#65533;&#65533;F&#1122; 
&#65533;>&#65533;&#65533;&#65533;&#65533;D &#65533;j&#65533;&#447;"&#65533;&#65533;&#65533;pPA(K7R&#65533;;xD]&#65533;w&#65533;\&#65533;&#1280;&#65533;&#65533;^,f&#65533;0QU&#65533;y&#65533;,&#65533; &#65533;&#65533;>E&#65533;
&#65533;&#65533;&#1037;,&#65533;x&#65533;&#65533;'&#65533;&#65533;&#65533;&#65533;Z4&#65533;&#65533;cN1&#65533;H&#65533;&#65533;3D&#65533;Cm&#65533;8*&#33050;&#65533;LH &#65533;DT=	VRt&#65533;'&#65533;&#65533;L%&#540;&#65533;a&#65533;!
F&#65533;&#1209;pm&#65533;Y-&#65533;&#65533;<&#65533;@n&#65533;v&#65533;Z&#65533;&#65533;e&#65533;&#65533;(&#65533;&#65533;&#65533;)&#65533;8"&#65533;&@B&#65533;&#65533;&#65533;"h&#65533;&#825;&#65533;&#65533;&#991;Uh &#65533;q&#65533;  &#65533;X]#&#65533;I&#65533;@2b&#65533;p@&#65533;&#65533;&#65533;&#1784;&#65533;~&#65533;&#65533;&#65533;&#65533;&#65533;&#1326;q1&#65533;\&#65533;&#65533;}p|&#65533;&#192; &#65533;K&#65533;N&#65533;&#65533;&#65533;&#65533; P&#65533;&#65533;&#65533;&#65533;ix&#65533;&#65533;Ts&#65533;&#65533;&#65533;&#1073;&#65533;_o&#65533;&#65533;&#65533;>8&#65533;~&#65533;E&#65533;;&#65533;&#65533;&#65533;?g&#1023;&#65533;&#65533;>&#65533;p&#65533;SH&#65533;1Axq&#65533;v&#65533;~&#65533;&#65533;&#65533;&#65533;u&#65533;&#65533;&#65533;X&#65533;%a}G&#65533;&#65533;&#65533;&#65533;&#65533;&#65533;&#65533;&#65533;A &#65533;!&#65533;fB&#65533;k&#65533;&#65533;&#65533;&#65533; &#65533;&#65533;w&#65533;&#65533;c#&#65533;b&#65533;&#65533;&#65533;&#65533;&#65533;_`Ac&#65533;&#65533;&#65533;&#65533;r&#65533;_&#65533;&#65533;&#65533;Da&#65533;p&#65533;B&#65533;&#65533;&#1030;K2i@=:&#65533;&#65533;a&#65533;&#65533;7V&#65533;&#65533;;2&#65533;&#65533;^~$
T&#65533;WCTq&#65533;i2YC&#65533;m&#65533;f&#289;Ud&#65533;&#65533;&#65533;HD&#65533;&#65533;&#65533;f&#65533;?*&#65533;rf&#65533;w&#417;C(`&#65533;&#65533;&#65533;&#65533;&#65533;&#65533;&&#65533;&#65533;	hc'&#65533;9&#65533;&#65533;C0&#65533;&#65533;&#65533;&#65533;nP&#65533;|&#65533;&#65533;&#65533;&#65533;bD&#65533;DLQi4 k&#65533;)&#65533;*&#65533;vu`&#65533;_&#65533;&#65533;k&#65533;&#65533;&#65533;&#65533;&#65533;uN&#65533;&#65533;&#65533;:&#65533;,Z&#1548; T&#65533;&#65533;&#65533;t8&#65533;&#1784;&#65533;%`.&#65533;&#65533;;&#65533;&#65533;&#65533;&#22443;&#65533;&#65533;	,@&#1887;rt&#65533;&#65533;&#65533;&#65533;&#65533;M%&#65533;&#65533;]&#65533;&#65533;&#1063;" &#65533;&#65533;&#65533;b>8 &#65533;&#65533;_&#65533;&#65533;&#65533;B&#65533; H&#65533;+&#65533;o&#65533;&#65533;&#65533;:&#514;&#65533;0 9&#65533;&#65533;&#65533;'+&#65533;&#65533;&#65533;,&#65533;&#65533;2&#65533;+&#65533;3&#65533;&#65533;&#65533;@&#65533;&#65533;
&#65533;Ac&#65533;B2r&#65533;OJ8G&#65533;h&#65533;v1&#65533;@&#65533;&#65533;)F&#65533;&#65533;H'&#65533;&#65533;&#65533;&#65533;v!&#65533;R&#65533;&#65533;&#65533;04&#65533;&#1012;Qg&#65533;&#65533;&#65533;&#65533;&#65533;&#65533;t8&#65533;&#65533;&#65533;l&#65533;&#65533;&#65533;&#65533;p&#592;&#350;]&#65533;&#65533;B|&#65533;&#65533;w&#65533;FGvDgU*&#65533;&#65533;e&#65533;
7^ &#912;&#65533;&#1568;t`&#65533;O&#65533;&#65533;&#65533; &#65533;:f7 3PI	+d&#65533;w&#65533;1&#65533;<&#65533;&#65533;.&#65533;&#1570;&#65533;&#65533;&#65533;`&#65533;&#65533;>&#65533;&#65533;&#65533;B&#65533;h&#65533;&#1224;&#65533;&#65533;&#65533;t&#65533;&#65533;&#65533;&#1150;&#65533;78&#65533;&#65533;U{&#65533;&#65533;_&#65533;&#1262;# &#65533;&#65533;&#65533;Wo&#65533;&#65533;&#65533;["&#65533;>&#65533; =&#65533;&#65533;U`&#65533;&#65533;&#65533;? &#65533;&#65533;&#65533;&#1145;O&#65533;#&#65533;&#65533;&#65533;&#65533;/&#65533;&#65533;l&#65533;&#65533;&#1741;&#65533;&#65533;&#65533;&#65533;o? &#65533;&#65533;&#65533;&#65533;02&#65533;&#65533;&#61454;C&#65533;
&#468;&#249;&#65533;y&#65533;q&#65533;&#33174;]0l&#65533;&#65533; &#65533;&#65533;&#65533;.&#65533;&#65533;]&#65533;&#65533;&#65533;&#65533;:&#38109;&#1400;&#65533;&#65533;>w&#65533;
&#65533;&#65533;&#65533;&#65533;&#65533;&#1030;&#65533;	&#65533; &#65533;&#65533;&#65533;nd&#65533;C&#65533;&#65533;v&#65533;&#65533;&#65533;ag&#65533;&#65533;&#65533;&#65533;>&#65533;&#65533;!:&#65533;~/&#65533;X&#65533;|p&#65533;&#701;&#969;O4bb&#532;&#65533;&#65533;&#65533; "&#65533;#&#65533;&#65533;!N&#65533;y&#65533;&#65533;&#65533;&#65533;(&#65533;!yLY&#65533;)&#65533;&#65533;&#65533;&#65533;&#65533;&#65533;&#65533;&#65533;&#1686; B&#1413;&#65533;Q&#65533;sx&#65533;&#65533;LeA&#65533;a&#1029;f&#65533;&#65533;&#65533;&#65533;A*&#65533;&#719;&#65533;-&#65533;+]Y&#65533;:7&#804;&&#65533;&#65533;&#65533;&#65533;1&#65533;1&#65533; & &#65533;&#65533;!@|&#65533;&#65533;&#65533;J!&#65533;U&#804;(uA&#65533;&#65533;&#65533;"&#65533;*&#65533;&#23506;&#65533;&#65533;C&#65533;nI&#65533;&#65533;&#65533;r~&#65533;s&#65533;C'BiB&#65533;&#65533;:%&#65533;rY>j6&#65533;U&#65533;h&#65533;&#65533;
&#65533;&#65533;$Ox<)5f-&#65533;&#65533;B5NNH&#65533;*&#65533;p&#65533;&#65533;y&#65533;&#65533;&#65533;"&#65533;&#65533;&#65533;#P&#65533;.M1d&#65533;&#65533;H.&#65533;&#65533;4&#65533;&#65533; z+&#65533;&#65533;&#65533;P(8&#65533;&#65533;I&#65533;`# >!&#65533;&#65533;&#65533;)&#65533;&#65533;|&#65533;&#65533;&#65533;0&#65533;&#65533;&#65533;&#32288; &#65533;&#65533;&#321;&#65533;Fh&#65533;L&#700;&#65533;&#65533;&#65533;ID0&#65533;&#65533;&#65533;"%hvB&#65533;&#65533;&#65533;&#65533;4&#65533;&#65533;"@&#65533;s9&#65533;&#65533;&#65533;j*T&#65533;T&#65533;Fu&#65533;X5W5&#65533;r_&#65533;&#65533;]P)S~j&#65533;&#65533;&#65533;H&#65533;Z&#65533;&#65533;&#1462;&#65533;&#65533;&#65533;pM&#65533;p&#65533;&#65533;&#65533;_&#65533;Am &#65533;"&#65533;S&#65533;&#65533;p&#65533;&#65533;&#65533;'&#65533;&#65533;&#65533;&#65533;&#65533;&#65533;AO}2&#65533;&#65533;&#65533;&#47962;9&#65533;,V+!}&#65533;A/&#65533;&#65533;&#65533;\6 $ &#65533;A&#65533;&#65533;	htHe_8&#65533;&#65533;&#65533;&#65533;&#65533;Plj&#65533;&#1500;d&#65533;&#65533;&#65533;]&#65533; X&#65533;Z&#65533;&#65533;&#65533;&#65533;&#65533;8@]&#65533;&#65533;XU(&#65533;&#65533;4&#65533;6&#65533;!&#65533;&#65533;2V&#65533;] &#65533;s&#65533;B&#65533;&#65533;&#65533;&#65533;&&#65533;n &#65533;
&#65533;h7 #&#65533;&#65533;r&#65533;&#65533;&#65533;Z&#65533; Q&#65533; ng&#705;&#2022;B&#65533;&#65533;.m&#65533;&#65533;&#65533;&#65533;&#65533;&#65533;- &#65533;&#65533;&#65533;H&#65533;@f&#65533;&#65533;&#65533;&#65533;&#1687;}# &#65533;	@&#1025;&#65533;&#65533;&#65533; R&#65533; &#65533;W&#65533;&#65533;er&#65533;&#65533;&#65533;&#65533;&#65533;&#65533;-&#65533;&#65533;=L&#65533;n&#65533;W&#65533;D&#65533; &#65533;[b&#65533;&#65533;&#65533;>&#65533;&#65533;&#65533;[<[	&#65533;&#65533;&#65533;0&#65533;BVL&#65533;&#65533;7&#448;8@&#65533;&#65533;&#65533;&#65533;X &#65533;&#65533;&#65533;q:@&#65533;V0Ap&#65533;&#65533;   !&#65533;   ,&#65533; Z q x  &#65533;@&#65533;pH,&#65533;&#65533;#&#65533;3&#65533;X(&#65533;&#65533;&#65533;1&#65533;N.&#65533;&#531;9$&#65533;&#65533;xL&#65533;T&#65533;&#1869;&#65533;n&#65533;&#65533;&#65533;&#65533;&#65533;&#65533;&#65533;|&#65533;&#65533;&#65533;&#65533;&#1792;&#65533;r&#65533;&#65533;0^z&#65533;&#65533;Ik&#65533;&#65533;o&#65533;&#65533;su&#65533;&#65533;&#65533;.&#65533;&#65533;&#65533;&#65533;&#65533;p"&#65533;&#65533;a%&#65533;&#65533;m&#65533;&#65533;q'&#65533;&#65533;D%&#65533;&#65533;&#65533;&#65533;&#65533;&#65533;&#65533;0&#65533;&#65533;&#65533;&#65533;&#65533;&#65533;&#65533;z
 &#256; 73 *&#65533;""&#404;&#65533;&#65533;d*&#65533;&#65533;	%&#65533;c!&#65533;&#65533;b&#65533;&#65533;&#65533;.&#65533;"&#65533;&#65533;&#65533;&#65533;_&#65533;&#65533;rQ &#65533;&#65533;@&#65533;&#65533;&&#65533;2X&#65533;&#65533;V>&#65533;&#65533;8$&#252;^8&#65533;P&#65533;&#65533;&#1357;Ex&#65533;`-;0r&#1056;	KXR&#65533;&#1043;&#65533;5&#65533;&#65533;(j"&#65533;&#65533;<&#65533;xt&#65533;z&#65533;&#65533;j&#1088;&#65533;&#65533;M&#65533;`&#65533;#@&#65533;S!&#65533;*U&#65533;&#969;J&#65533;PS	&#65533;&#65533; -{&#65533; &#65533;8&#1322;&#65533;&#65533;Q&#1218;O&#65533;&#65533;&#65533;&#65533;&#1981;&#65533;&#65533;(H&#65533;&#65533;&#65533;`F">&#65533;&#1410;&#65533;2&#65533;"qx&#65533;Ie&#667;&#65533;&#65533;DB&#65533;&#65533;&#65533;"&#65533;^&#890;&#65533;&#65533;&#1519;Uh&#65533;&#65533;&#65533;&#65533; &#692;&#65533;&#65533;&#65533;t&#65533;S&#65533;N&#1793;&#65533;/&#65533;Oy|&#65533;&#65533;$&#65533;o&#65533;&#65533;&#65533;O|&#65533;&#65533; &#65533;&#65533;&#65533;&#65533;&#203;O@
4&#65533;&#65533;&#65533;&#65533;B&#65533;/&#65533;p$mCA&#65533;&#65533;&#65533;&#65533;&#65533;&#65533;&#65533;&#65533;m&#65533;&#65533;&#65533;!&#65533;m&#65533;pY2&#65533;`&#65533;&#65533;&#65533;&#65533;'&#65533;3&#65533;&#65533;&#65533;&#65533;}&#65533;&#65533;]&#65533;&#65533;&#65533;&#65533;}&#65533;&#65533;&#65533;&#65533;&#65533;7&#65533;&#65533;A&#65533;&#65533;&#65533;u&#65533;&#65533;mE&#65533;7t&#65533;&#456;$&#1927;&#65533;&#65533;A`&#65533;!&#65533;g&#65533;&#65533;[8&#65533;!&#65533;L&#65533;&#65533;I7D&#65533;&#65533;&#65533;I*ib&#65533;(>Y]^&#65533;HD(&#1301;&#65533;&#65533;&#65533;9&#65533;&#65533;$&#65533;(&#65533;4F	&#65533;8D%!&#65533;&#65533;f&#65533;V&#65533;%&#65533;&#65533;9F&#65533;&#65533;&#65533;`D%&#62289;e&#65533;(l&#65533;&#65533;^&#65533;&#65533;&#65533;&#65533;&#65533;&#65533;5&!u2x'&#65533;&#1328;&#65533;&#65533;&#65533;9Ft&#65533;&#65533;&#65533;C!Wqh&#65533;($&#65533;i&#65533;&#65533;
a&#65533;t&#65533;Q&#65533;&#65533;5&#65533;Pk&#65533;&#65533;&#65533;j&#65533;&#65533;&#65533;&#65533;&#65533;&#65533;&#65533;9&#65533; &#65533;&#65533;&#65533;&#65533;&&#65533;Al&#1707;~&#65533;:
&#65533;aLG&#65533;&#65533;5&#65533;,&#65533;)+D&#65533;&#65533;&#65533;(&#65533; &#65533;&#65533;&#65533;&#65533;&#65533;&#65533;&#65533;&#65533;&#65533;,H7&#65533;z&#65533;&#65533;&#65533;&#65533;&#65533;
&#65533;&#65533;g0&#65533;G&#65533;&#1606;&#65533;&#65533;q &#65533;&#65533;&#65533;R&#65533;q<&#65533;	l&#65533;&#65533;yZF&#65533;i(G&#65533;B&#65533;&#65533;YY&#65533; &#1978;b&#65533;&#65533;Yi&#65533;&#65533;q&#65533;"&#65533;&#65533;`|&#65533;&#65533;Rf&#65533;&#65533;&#65533;&#65533;2&#65533;*&#65533;&#65533;&#65533;zP|%P.)&#65533;&#65533;
h&#65533;&#65533;L7&#65533;&#65533;&#65533;O+&#1908;&#65533;S;&#65533;&#65533;|&#65533;&#65533;Hg&#65533;(&#65533;=/&#65533;&#65533;q/e&#65533;&#65533;&#65533;-b&#65533;&#874;")&#65533;636&#65533;&#65533;v&#65533;<&#65533;&#65533;&#65533;p&#65533;G&#65533;wK&#65533;&#65533;0Hw&#65533; [g&#65533;s&#65533;&~&#65533;&#65533;L&#65533;&#65533;&#65533;8&#65533;&#65533;&#65533;g&#65533;&#65533;&#65533;g&#65533;xye&#65533;&eD>&#65533;&#65533;P&#65533;@&#65533;&#65533;^ &#65533;&#65533;.&#65533;&#1607;&#65533;&#65533;&#65533;&#65533;&#65533;&#2029;&#65533;&#65533;&#65533;&#65533;&#65533;"$&#65533;Y3&#65533;&#65533;&#65533;N&#65533;&#65533;&#65533;&#65533;&#65533;"&#65533;&#65533;&#65533;&#65533;a/>&#202;&#65533;&#65533;&#65533; &#65533;&#65533;&#65533;d&#65533;>&#65533;,&#65533; &#65533;&#65533;&#65533;9&#65533;&#65533;&#65533;&#65533;g&#65533;O<&#65533;&#65533;&#65533;&#65533;&#65533;&#65533;&#65533;&#65533;&#65533;O^&#65533;e&#65533;&#65533;&#65533;&#65533;&#65533;&#65533;>&#65533;&#65533;&#1227;&#65533;g7&#65533;&#65533;&#65533;{&#65533;&#65533;^&#65533;
&#65533;8&#65533;&#65533;&#65533;&#65533;'HA	&#65533;&#65533;{-&#65533;&#65533;&#65533;
$&#65533; &#65533;Y7 &#65533;&#65533;&#65533;&#65533;K&#65533;&#65533;&&#65533;&#65533;l`&#65533;0&#65533;!+&#65533;<=&#65533;P-&#65533;c!&#65533;p&#65533; &#65533;&#65533;&#65533;5&#65533;C&#65533;Bu&#65533;&#65533;&#65533;&#65533;&#65533;H&#65533;	&#65533;G;&#65533;&#65533;NrF4`~&#65533;&#65533;&#65533;&#65533;&#1835;&#65533;&#65533;&#65533;-E&#65533;&#65533;tp &#65533;xAE&#65533;6&#65533;&#65533;&#65533;&#65533;GF.Ro&#65533;&#65533;&#65533;&#65533;5&#65533;&#65533;1E&#65533;&#65533;&#65533;g&#65533;1V&#65533;&#65533;&#65533;&#65533;x&#65533;&#65533;&#65533;&&#65533;%mX&#65533;&#65533;&#65533;H&#1493;0&#65533;e&#65533;&#65533;ml&#65533;&#65533;&#65533;;=l&#65533;&YGC&#65533;m-&#65533;jZ,&#65533;&#65533;Mj&#65533;&#65533;&#65533;&#65533;Z&#65533;&#65533;G3&#65533;&#65533;kq&#65533;4e&#65533;d&#65533;2<&#65533;6$&#65533;&#65533;&#224;E2R&#65533;&#65533;@&#65533;&#65533;p&#65533;&#65533;&#65533;&#65533;4&#65533;*&#65533;r&#65533;&#65533;!d&#65533;&#65533;a]&#65533;&#65533;O-&#65533; .&#65533;Y3&#65533;&#65533;&#65533;&#65533;9&#65533;[&#65533;&#65533;Z&#65533;&#65533;ax&#65533;&#65533;v>&#65533;Go&#65533;&#65533;t&#65533;&#65533;&#65533;Qx+e&#65533;>E&#65533;&#52433;&#65533;,&#65533;)+Y&#65533;&#65533;;&#65533;&#65533;a?O	I0&#65533;&#65533;E&#65533;&#65533;{
&#65533;&#65533;&#65533;n&#65533;&#65533;&#65533;'&#65533;GNL&#65533;0&#65533;&#65533;&#65533;d&#65533;"*0&#65533;&#65533;E"J/&#65533;&#65533;xa&#65533;&#65533;{p0-&#65533;A&#65533;RL&&#65533;&#65533;#'!\&#65533;&#65533;&#65533;+N&#65533;&#65533;X&#65533;yG`&#65533;G&#65533;B2^&#65533;&#65533;&#65533;&#65533;&&#65533;z:&#65533;&#422;_&#65533;&#65533;&#65533;y&#65533;H&#65533;&#65533;FP&#65533;Q(&#428;>&#1367;j&#65533;t,&#65533;``&#1194;&#65533;dgT&#65533;&#65533;&#65533;0&#65533; p&#65533;-F&#65533;?&#65533;Dj&#65533;*&#65533;/&#65533;&#65533;}&#65533;&#65533;Z&#65533;&#65533;&#65533;phG&#65533;R&#65533;r&#65533;#&#65533;&#65533;&#65533;&#65533;N&#65533;'&#65533;&#65533;&#65533;&#65533;&#65533;M&#65533;"@&#65533;&#65533;&#1460;&#65533;=mJ&#65533;&#1665;&#65533;V&#65533;&#65533;&#65533;Gg&#65533;&#65533;&#65533;&#65533;&#65533;f%h&#65533;v&#65533;&#65533;&#65533;&#65533;&#65533;&#65533;&#65533;&#65533;pw&#65533;$<T/%u&#65533;!k&#65533;E&#65533;&#65533;2&#65533;&#65533;&#65533;<&#65533;e&#65533; &#65533;%&#65533;"`0Y&#65533;&#65533;&#65533;&#65533;&#65533;C&#65533;+&#65533;&#65533;*&#65533;&#65533;&#65533;&#65533;V&#65533;&#65533;&#65533;&#65533;&#65533;&#380;&#65533;&#65533;,{i]| &#65533;/Z/#v:_	&#65533;r0% oy&#65533;&#65533;&#65533;&#65533;&#65533;0&#65533;M&#65533; ~_D&#65533;SL&#65533;&#65533;j&#65533;9r&#65533;&#65533;&#65533;&#65533;&#65533;P@v)#&#65533;&#65533;! p&#65533;w&#65533;[&#65533;Cx-$&#65533;&#65533;AX`;1(&#65533;=&#65533;[;&#65533;a/v`&#65533;&#1169;&#65533;~9&#65533;&#65533;&#65533;>&#65533;n&#65533;b&#65533;M&#65533; !0{,@&#65533;&#65533;&#1522;0P	&#65533;&#65533;&#1467;F&#65533;=&#65533;F@&#65533;&#65533;&#65533;&#65533;; &#65533;&#65533;T6&#65533;&#65533;&#65533;&#65533;lX&#65533;p&#65533;&#65533;ZF&#65533;76&#65533;&#65533;&#65533;r&#65533;s&#65533;v&#65533;f&#65533;&#65533;E&#65533;3&#65533;9&#65533;&#65533;>&#65533;&#65533;itA&#65533;aC!&#65533;Vt&#65533;&#65533;&#65533;&#65533;< S&#65533;&#65533;Z&#65533;LbGg&#65533;$&#65533;&#65533; %&#65533;&#65533;4&#65533;&#1192;`A:`&#65533;P&#65533;&#65533;&#65533;&&#65533;&#65533;G&#65533;/&#65533;&#65533;&#65533;e	 !&#65533;   ,&#65533; Z r w  &#65533;@&#65533;pH,&#65533;H$&#65533;&#65533;X(&#65533;&#65533;&#65533;1&#65533;N.&#65533;&#531;9$&#65533;&#65533;xL&jT&#65533;&#1869;&#65533;n&#65533;&#65533;&#65533;&#65533;&#65533;&#65533;&#65533;&#65533;&#65533;&#65533;a&#65533;&#1792;&#65533;r&#65533;&#65533;0^z&#65533;&#65533;_k&#65533;&#65533;o&#65533;&#65533;su&#65533;&#65533;&#65533;.&#65533;&#65533;&#65533;&#65533;&#65533;p"&#65533;&#65533;b%&#65533;&#65533;m&#65533;&#65533;q'&#65533;&#65533;E!&#65533;&#65533;&#65533;&#65533;&#65533;&#65533;&#65533;0&#65533;&#65533;&#65533;&#65533;&#65533;&#65533;&#65533;&#65533;
 &#256; 73*&#65533;""&#404;&#65533;&#65533;e*&#65533;&#65533;<!
w!&#65533;&#65533;c&#65533;&#65533;.&#65533;D&#65533;w&#65533;&#65533;#&#65533;&#65533; &#10098;&#65533;yM&#65533;u&#65533;g&#65533;>&#65533;&#65533;8$&#252;^8
Q&#65533;&#65533;&#1357;E	x&#800;2;Z5&#65533;A%&#65533;&#65533;&&#65533;B&#65533;'&#65533;&#65533;l&#65533;(&#65533;b&#65533;&#65533;<&#65533;x t&#65533;z&#65533;&#65533;&#65533;j&#1088;&#65533;&#65533;M&#65533;`&#65533;&#65533;&#65533;T&#65533;&#65533;JUd&#65533;s&#65533;&#65533;&#65533;J&#65533;&#65533;&#65533; &#65533;&#65533;;&#65533;&#65533;@BWE.|&#65533;&#65533;&#65533;-&#65533;p&#65533;&#65533;&#65533;,&#65533;&#65533;&#65533;&#65533;e$B&#65533;&#65533;&#65533;-&#65533;,c&#65533;&#65533;&#344;x2&#65533;<$>&#65533;P$c&#65533;&#65533;k&#65533;S&#65533;^&#890;&#65533;
}&#65533;&#65533;&#65533;2&#65533;;-D&#65533;&#65533;c&#65533;&#65533;&#65533;&#65533;&#65533;;&#65533;&#65533;&#65533;&#65533;)/|'`P"&#65533;&#65533;k&#65533;&#65533;&#65533;'&#65533;&#65533;&#65533;@ &#65533;&#65533;&#65533;&#65533;&#65533;&#203;&#65533;&#65533;&#65533;ILD&#65533;\&#830;@&#65533;k&#65533;N&#65533;&#65533;}&#65533;8&#65533;&#65533;a&#65533;&#65533;&#65533;a&#65533;&#65533;I&#65533;&#65533;!C$&#65533;&#65533;}68&#65533;~>&#65533;&#65533;_ !&#65533;Q&#65533;$7&#65533;u&#449;	*H&#65533;_&#65533; &#65533;A&#65533;Ed &#65533;&#65533;&#65533;&#65533;'&#65533;&#65533;a&#65533;&#65533;(cx@&#65533;C&#65533;&#65533;&#65533;X/&#184;&#65533;&#65533;DP&#65533;&#65533;&#65533;&#65533;H&#65533;T7&#65533;F&#65533;B~Xd&#65533;G&#65533;q m&#65533;XDY&#65533; H&#65533;x&#65533; &#65533;ye&#65533;(95&#65533;tD&#65533;CL&#65533;&#65533;&#65533;h&X&#65533;&#65533;k2&#65533;&#65533;&#65533;&#65533;7&#65533;&#65533;&#65533;&#65533;&#65533;[&#65533;'
&#65533;)c&#65533;b(p&#65533;zhQIHw&#65533;	c|:j&#2015;c@&#65533;&#65533;&#65533;BP2&#65533;&#65533;EP&#65533;&
&#65533;z&#65533;%&#65533;+M]{&#65533;&#65533;C(&#65533;&#65533;+&#65533;&#65533;&#65533;&#1064;&#65533; B&#65533;:A	&#65533;D0&#65533;&#65533;&#65533;&#65533;nP&#65533;&#65533;k&#65533;&#65533;&#65533;&#65533;&#1689;&#65533;&#65533;&#65533;4 &#65533;&#65533;) ;D&#65533;&#1105;&#65533;!&#65533;&#65533;&#65533;&#65533;&#65533;&#65533;R+&#65533;y9&#65533;z&#65533;&#65533;&#65533;&#65533;!at)&#65533;*&#65533;&#65533;z&#65533;&#65533;&#65533;L\K&#65533;&#65533;&#65533;&#65533;)&#65533;&#65533;	;&#65533;&#65533;p&#65533;j&#65533;W&#65533;r&#65533;&#65533;&#65533;&#65533;&#1865;&#65533;&#65533;&#65533;&#23269;&#65533;&#65533;&#65533;&#65533;1(b/ 	&#65533;&#65533;w&&#65533;hm&#65533;&#65533;.&#65533;&#65533;[ &#65533;&#65533;G&#65533;&#65533;-)G&#65533;e&#65533;@.(&#65533;&#65533;&#65533;
D-&#65533;&#65533;TS&#65533;&#65533;&#65533;Wc=&#65533;.0P&#65533;&#65533;&#65533;&#65533;b&#65533;&#65533;|&#65533;&#2033;om&#65533;&#369;mJ&#65533;&#65533;(&#65533;C&#65533;&#65533;^&#65533;q&#65533;l&#65533;&#65533;D
=&#65533;z&#65533;&#65533;!q&#65533;&#65533;`&#65533;a&#65533;&#65533;&#65533;&#65533;=D&#65533;&#1991;8&#65533;=
#q7&#65533;&#65533;&#65533;w&#65533;&#65533;&#30727;.:&#65533;&#65533;}&#65533;&#65533;up&#65533;"JG`&#65533;&#65533;&#65533;kw&#65533;&#65533;&#65533;&#65533;vg&&#65533;&#65533;&#65533;&#65533;M&#65533;{_/B&#168;;&#65533;&#65533;&#65533;&#65533;6&#65533;&#65533;{&#65533;&#65533;&#65533;&#65533;e&#65533;>&#65533;&#65533;&#65533;&#65533;&#65533;&#65533;&#65533;D&#65533;&#65533;p&#65533;9&#65533;~&#65533;&#65533;&#65533;?~&#65533;&#65533;&#65533;xw&#65533;&#1135;&#65533;&#65533;e&#65533;x>&#65533;{&#65533;/y&#65533;&#65533;_&#65533;&#65533;&#65533;&#1247;&#65533;&#65533;g?&#65533;	@o&#65533;&#65533;&#65533;&#65533;:&#65533;&#65533;&#65533;&#65533;i&#1342;&#65533;&#65533;&#65533;&#65533;N~&#65533;&#65533;z&#65533;&#65533; &#65533; &#65533;G?28&#65533;3&#65533;&#65533;&#65533;&#65533;&#65533;&#65533;&#65533;&#65533;0&#65533;a&#65533;*&#65533;<=&#65533;&#65533;3pX!&#65533;@&#65533; &#65533;&#65533;&#65533;&#739;Y&#65533;&#65533;&#65533;.~-&#65533;_H&#65533;&#65533;&#65533;2&#65533;@&#65533;(&#65533;.u&#65533;A&#65533;&#65533;*~'\&#65533;8 &#65533;&#65533;:8,&#65533;&#65533;^O&#54432;&#65533;&#65533;0|K#yJ(&#65533;&#65533;A&#65533;&EnC&#65533;)&#65533;&#65533;&#65533;ufPd&#1251;%H&#65533;B&#65533;t&#65533;{&#65533;`&#1718;&#65533;np&#65533;&#65533;&#65533;&#65533;k&#65533;&#65533;L&#1825;wz&#65533;N&#912;&#65533;S&#65533;&#65533;|&#65533;?z&#65533;&#65533;4&#65533;&#65533;&#65533;&#65533;&#65533;qJ{&#65533;)&#65533;h&#65533;&#65533;AR&#65533;Q&#65533; &#65533;8&#65533;.&#65533;q&#65533;F&#65533;#d&#65533;6&#65533;&#65533;&#65533;p&#65533;|&#259;"&#65533;t&#65533;_&#65533;Fe,m=&#65533;&#65533;&#65533;^z&#65533;V&#65533;A&#65533;&#855;i&#65533;p&#623;l&#65533;8&#65533;M&#65533;c&#65533;v&#65533;&#65533;&#65533;4&#65533;&#65533;nc&#65533;&#65533;&#65533;W&#65533;x&#65533;&#65533;~&#65533;P&#65533;&#65533;g$k).1&#65533;&#65533;V&#65533;&#65533;:&#65533;2S&#65533;&#65533;%&#65533;&#65533;&#65533;"Li_x&#65533;C;&#65533;T&#65533;&#65533;&#65533;&#65533;8&#65533;J&#65533;&#65533;&#65533;&#65533;&#65533;&;&#65533;Q%&#65533;&#65533;&#65533;&#65533;!&#65533;'&#65533;&#65533;A&#65533;&#65533;&#65533;&#1624;&#65533;&#65533;E`&#65533;`B:&#65533;, +&#65533;Vq&#65533;[&#65533;\@&#65533; &#65533;,F&#65533;&#65533;U&#65533;lSc; 2m&#65533;L&#65533;GP #&#65533;3fT&#65533;{&#65533;&#65533;H&#65533;*OaBf&#65533;&#65533;&#65533;&#65533;Tn&#65533;&#65533;&#65533;E&#65533;&#65533;*&#65533;&#65533;&#65533;)&#65533;&#65533;XS,$&#65533;&#65533;|&#65533;&#65533;Z&#65533;&#65533;&#65533;&#65533;HAS&#65533;P#`&#65533;&#65533;,&#65533;&#65533;&#65533;@Q&#65533;&#65533;t&#65533;&#65533;Me&#65533;&#65533;&#65533;P b&#65533;E&#65533;iS&#65533;&#65533;&#1262;a&#65533;e-k&#1601;&#65533;"t&#65533;&#65533;y &#65533;m&#65533;p&#65533;&#65533;&#65533;&#65533;&#65533;p&#65533;K&#65533;&#65533;&#65533;&#65533;&#65533;mg' R&#65533;r&#65533;P&#268;"B&#65533;G&#574;k&#65533;&#65533;i_V&#65533;[&#65533;&#65533;U0&#65533;l F&#65533;]&#65533;~!&#1581;&#65533;&#65533;IQ&#65533;J&#65533;\&#65533;&#65533;&#65533;{&#65533;&#65533;&#65533;2&#1513;&#65533;=^&#65533;&#1652;&#65533;7 &#65533;%fB&#65533;^&#65533;*#&#65533;&#65533;&#65533;u&#65533;&#65533;&#65533;&#65533;N&#65533;&#65533;`A&#65533;&#65533;&#65533;`&#65533;&#65533;(,/0&#65533;&#65533;k&#65533;@&#65533;&#65533;&#65533;&#65533;x&#65533;
&#65533;L&#65533;`&#65533;d%&#65533;&#65533;&#65533;&#65533;&#65533;&#65533;B&#65533;&#65533;3&#65533;&#65533;|&#65533;.&#482; &#2007; &#65533;04&#1025;&#65533;&#65533;3B>&#65533;g&#65533;3t &#65533;7&#65533;&#65533;
H0&#65533;&#65533;&#65533;&#65533;/
&#65533;.&#65533;<&#65533; &#65533;@&#65533;&#65533;&#65533;&#65533;&#65533;r&#65533;n,tx&#65533;p&#65533;&#65533;_&#65533;&#65533;&#65533;q&#65533;sM&#65533;[g"x&#65533;G&#65533;3&#65533;9 &#65533;>&#65533;&#65533;j4&#65533;L&#65533;bC'!&#65533;V4&#65533;&#65533;&#65533;h= T&#65533;&#65533;P&#65533;&#65533;&#65533;J&#65533;  &#65533;&#65533;&#65533;+&#65533;&#65533;&#65533;I  !&#65533;   ,&#65533; Z t t  &#65533;@&#65533;pH,&#65533;&#548;&#1417;|,&#65533;&#65533;&#65533;&#65533;X'F&#65533;&#65533;&#65533;&#65533;xL&&#65533;T&#65533;&#1869;&#65533;n&#65533;&#65533;&#65533;&#65533;&#65533;&#65533;|&#65533;&#65533;&#65533;&#65533;&#1792;&#65533;r&#65533;&#65533;0_z&#65533;&#65533;ak&#65533;&#65533;o&#65533;&#65533;su&#65533;&#65533;&#65533;.&#65533;&#65533;&#65533;&#65533;&#65533;p"&#65533;&#65533;d%&#65533;&#65533;m&#65533;&#65533;q'&#65533;&#65533;G%&#65533;&#65533;&#65533;&#65533;&#65533;&#65533;&#65533;0&#65533;&#65533;&#65533;&#65533;&#65533;&#65533;&#65533;&#65533;
&#257;73*&#65533;""&#404;&#65533;&#65533;x*&#65533;&#65533;<3!
w!&#65533;&#65533;e&#65533;&#65533;.&#65533;"&#65533;&#65533;&#65533;0&#65533;^&#65533;&#65533;rQ0&#65533;N@&#65533;&#65533;&&#65533;2&#65533;&#65533;\ >&#65533;&#65533;8$&#65533;&#65533;^8Q&#65533;&#65533;&#1357;Ex&#65533;&#65533;=;Z5&#65533;A%&#65533;&#65533;&&#65533;$"&#65533;'&#65533;&#65533;l*9 Q&#65533;De! y&#65533;&#65533;@&#65533;&#65533;^&#65533;&#1378;&#65533;&#65533;N&#65533;b&#65533;&#65533;&#65533;V&#65533;&#65533;n&#65533;&#522;&#65533;&#65533;+&#65533;&#65533;J&#65533;&#65533;&#65533; (&#65533;;&#65533;&#65533;&#65533;&#65533;&#65533;&#322;O&#65533;&#65533;%ST&#65533;)R&#65533;&#65533;&#65533;&#65533;&#65533;DP&#65533; &#65533;&#65533;&#65533;x&#65533;E&#65533;&#65533;&#65533;b97&#65533;(&#65533;'&#65533;d&#808;f&#65533;&#65533;&#65533;&#1256;S&#65533;V&#65533;A&#65533;&#65533;&#65533;4&#65533;&#65533;&#65533;&#65533;'&#65533;zd&#264;A&#65533;&#65533;&#65533;&#65533;&#65533;$&#65533;&#65533;bx&#65533;&#65533;0(&#65533;&#1671;b&#65533;&#65533;&#65533;&#65533;&#65533;&#1031;&#65533;1&#65533;@ &#65533;&#65533;&#65533;&#65533;&#65533;&#203;&#65533;&#65533;&#65533;IL@&#65533;mA&#65533;&#576;(`7&#65533;&#65533;;&#65533;&#65533;&#65533;&#65533;7x&#65533;&#65533;&#65533;&#65533;&#65533;q6&#65533;
l&#65533;&#65533;&#65533;n&#65533;&#1367;&#1986;&#65533;`&#65533; 6&#65533;T&#65533;&#65533;4&#65533;]&#65533;&#65533;1&#65533;&#65533;&#65533;}@fD&#65533;(&#65533;&#65533;>4#&#65533;Xy &#65533;&#65533;&#65533;&#65533;(&#65533;a &&#65533;A&#65533;E&#65533;&#65533;&#65533;/v(&#65533; &#65533;(&#65533;z&#65533;u&#65533;&#65533;&#65533; &#65533;.&#65533;#&#65533;1&#65533;&#65533;
h&#65533;'M&#65533;&#65533;R
I&#65533;(=u&#65533;tF&#65533;&#65533;?J&#65533;b&#65533;&#65533;&#65533;a&#65533;c&#65533;&#65533;G&#65533; IJ&#65533;&#65533;&#65533;(l g&#65533;(&#65533;@&#65533;&#65533;`|m\w&#479;n&#65533;&#65533;&#65533;9Y&#65533;&#65533;&#65533;8&#65533;(&#65533;R&#65533;(&#65533;Z9&#65533;X&#65533;&#65533;&#65533;&#65533;d&#65533;P
&#65533;&#65533;**&#65533;6J&#65533;&#65533;&#65533;^a&#65533;CD&#65533;&#65533;&#65533;>	$&#65533;&#65533;l0&#65533;&#65533;*&#417;&1c7&#65533;Y&#65533;R&#65533;B&#65533;E &#65533;^CT&#65533;Bp&#65533;&#65533;&#65533;&#65533;&#1162;&#65533;B&#65533;BP2&#65533;&#65533;&#65533;.&#65533;E@&#65533;&#1929;&#65533;&#65533;&#65533;&#65533;~&#65533;&#65533;p&#65533;&#65533;&#65533;&#65533;%\&#65533;p	L&#65533;#,&#65533;&#65533;YZFN&#65533;%&#65533;pw,:5&#65533;w&#65533;q &#65533;&#65533;&#65533;F&#65533;&#65533;|&#65533;&#65533;^xW&#65533;vB&#65533;&#65533;&#387;&#65533;&#1074;&#65533; &#65533;&#65533;&#65533;!&#65533;1&#65533;&#65533;&#65533;&#65533;<&#65533;&#65533;
h&#1076;PG-&#65533;&#65533;S;&#65533;&#65533;WK&#65533;&#65533;&#65533;&#65533;1DH&#65533; &#65533;&#65533;l&#65533;&#2017;/t&#65533;&#65533;&#65533;g9&#65533;$ &#65533;f&#907;|w&#65533;&#394;14t'B&#65533;{9w0Dh&#65533;_{&#65533;t&#65533;&#65533;b&#65533;&#65533;&#65533;&#65533;&#65533;9&#65533;&#65533;&#65533;w&#65533;&#65533;&#30727;&#65533;&#65533;&#65533; &#65533;}G&#65533;&#65533;u`y&#65533;IG&#65533;&#65533;&#65533;z&#65533;&#65533;&#1714;&#65533; &#65533;&#748;{&#65533;S &#65533;"u&#65533;&#449;:&#65533;&#65533;&#65533;&#65533;B)0&#65533;&#65533;z`*<&#65533;'=C&#65533;&#65533;h&#65533;&#65533;&#65533;&#65533;I&#65533;&#65533;&#65533;&#65533;&#65533;/&#65533;&#65533;C&#65533;_&#1034;p&#65533;&#65533;&#65533;G/~&#65533;&#65533;a&#65533;z&#65533;&#65533;&#65533;&#65533;&#65533;&#65533;&#65533;I}&#65533;&#1756;&#65533;&#65533;&#65533;&#31229;&#65533;k&#65533;&#65533;&#65533;&#65533;&#65533;&#65533;}C&#65533;_&#65533;&#65533;P&#65533;v&#65533;&#65533;'H&#65533;
Z&#65533;&#65533;&#65533;&#65533;_Z`7&#65533;&#65533; (&#65533;GH&#65533;&#65533;&#65533;&#65533;(4&#65533; &#65533;W&#65533;&#65533;&#65533;&#65533;y&#65533;&#65533;&#65533;&#65533;
&#65533;&#65533;&#65533;&#65533;&#65533;8a&#65533;&#65533;&#65533;fx2T&#65533;sH&#65533;"&#65533;&#65533;&#65533;xt&#65533;&#65533;9&#65533;&#65533;F&#65533;b
Y&#65533;&#65533;&#65533;&#65533;vq(&#65533;8"u&#65533;&#65533;&#65533;9.&#65533;&#65533;&#65533;z8&#65533;T'&#65533;sm&#1100;3c&#65533; &#65533;8&#65533;}&#65533;&#65533;sa&#65533;&#65533;&#65533;a&#65533;&#65533;&#65533;c&#472;&#65533;;&#65533;,&#65533;w&#65533;&#65533;"&#65533;&#65533;3&#65533;&#65533;v&#65533;i&#65533;B)Z&#65533;&#65533;+D"&#65533; &#65533;&#65533;&#65533;&#65533;&#65533;%G&#65533;CM&#65533;&#65533;&#65533;(&#65533; &#65533;J @&#65533;&#65533;&#65533;&#1825;&#65533;X3&#65533;&#65533;k&#65533;&#65533;&#65533;N%a)&#65533;I&#65533;&#65533;&#65533;Z&#65533;&#65533;&#65533;E&#65533;&#65533;	&#1163;D@e&#65533;(&#1091;b
R<&#65533;B-5&#239;C&#65533;A&#65533;q#&#65533;Y&#65533;&#445;@Z&#65533;&#65533;&#65533;mrSfz&#65533;&#1542;0&#65533;i&#65533;qe|f4&#65533;	8"&#65533;p6&#65533;| #&#65533;&#65533;Of0&#65533;C&#65533;&#65533;fX&#65533;&#65533;}}&#65533;c&#65533;Bm&#65533;&#65533;,&#65533;&#65533;&#65533;&#65533;UU%B&#65533;6e&#65533;&#65533;+&#65533;&#65533;&#65533;Q&#65533;2{&#65533;f&#65533;0G&#65533;&#65533;A&#65533;(&#65533;(CEzQ&#65533;&#65533;&#1292;&#65533;&#65533;0&#65533; e&#65533;g	&#65533;&#65533;Ju&#65533;&#65533;f&#65533;&#65533;&#65533;&#65533;&#65533;Hz#&#65533;&#65533;&#472;x&#65533;`	n&#1301;#&#1332;1 W<&#65533;Y(T&#65533;	.&#65533;icp&#65533;&#65533;&&#65533;P&#65533;\S&#65533;V&#65533;U	^&#65533;&#65533;/&#65533;&#65533;@&#65533;&#65533;A`&#65533;&#65533;&#65533;&#65533;&#65533;&#65533;&#65533;Qr$&#65533;&#65533;c&#65533;v&#65533;&#558;\<&#65533;U&#65533;9&#65533;&#65533;&#65533;&#65533;?@*#&#1055;&#65533;&#65533;&#65533;p&#65533;Q9&#65533;&#65533;(&#1408;h&#65533;&#65533;&#670;&#65533;&#65533;O&#65533;&#65533;&#65533;&#65533;&#65533;&#65533;s&#65533;gzI&#65533;f&#65533;J&#65533;&#65533;&#65533;&#65533; &#65533;f;[&#65533;&#65533;6&#65533;&#65533;&#65533;&#65533;t{&#65533;&#65533;&#65533;O&#65533;&#65533;&#65533;&#65533;&#65533;&#65533;&&#65533; %h&#65533;&#65533;&#65533;&#65533;&#65533;:&#65533;&#65533;&#1037;&#65533;t&#65533;&#732;&#65533;
VxP $&#65533;3&#65533;&#65533;&#65533;&#65533;&#65533;&#65533;&#65533;g&#65533;&#65533;&#65533;&#65533;.q&#65533;d9&#65533;@q&#65533;HWE&#65533; &#65533;&#65533;A{&#65533;&#65533;&#65533;lW&#65533;3&#65533;D	&#65533;&#65533;G&#65533;&#65533;&#65533;"&#65533;&#65533;{&#65533;&#65533;7 $@&#65533;A`X&#65533;&#65533;W&#65533;&#65533;&#65533;&#65533;&#65533;&#65533;&#65533;&#65533;&#65533;8p 80^&#65533;d&#65533;&#65533;&#65533;&#65533;0-&#65533;&#65533;&#65533;vX%P&#65533;&#65533;&#65533;&#65533;&#65533;&#65533;&#65533;J&#65533;5 &#65533;
4&#65533; 	&#65533;K&#65533;&#65533;&#65533;&#65533;&#65533;&#65533;~K&#65533; .&#65533;o&#65533;$&#65533;`&#65533;( &#65533;7&#65533; N|$&#539;&#65533;&#65533;J*Ld&#65533;&#65533;&#65533;">.T@G&#65533;&#65533;&#65533;&#65533;&#65533;&#65533;e&#65533;&#65533;  A:&#65533;:w &#65533;$&#65533;&#65533;&#65533;&#65533;&#65533;&#65533;&#65533;/&#60576;=&#65533;&#65533;&#65533;&#65533;%&#65533;&#65533;}&#65533;&Z0&#65533; &#65533;&#65533;e&#65533;&#65533;&#65533;I&#65533;&#65533;)&#65533;e	&#65533;&#65533;&#373; !&#65533;   ,&#65533; Z v w  &#65533;@&#65533;pH,&#65533;&#65533;&#65533;&#1433;}&#65533;]&#65533;&#65533;X'F&#65533;&#65533;&#65533;&#65533;xL.&#65533;\*&#65533;&#65533;Fh&#65533;&#1986;&#65533;|&#65533;&#65533;t&#65533;&#65533;&#65533;^y&#65533;0o&#65533;&#65533;s&#65533;&#65533;0_{&#65533;&#65533;`l&#65533;&#65533;p&#65533;&#65533;tv&#65533;&#65533;&#65533;.&#65533;&#65533;&#65533;n&#65533;&#65533;t"&#65533;&#65533;d%&#65533;&#65533;&#65533;&#65533;&#65533;q'&#65533;&#65533;G%&#65533;&#65533;&#65533;&#65533;&#65533;&#65533;&#65533;0&#65533;&#65533;&#65533;&#65533;&#65533;&#65533;&#65533;
&#258;73*&#65533;""&#405;&#65533;&#65533;y*&#65533;&#65533;	3!&#65533;c!&#65533;q&#65533;f&#65533;&#65533;.&#65533;"&#65533;&#65533;&#65533;&#65533;&#65533;^&#65533;&#65533;ZQ &#65533;@@&#65533;&#65533;&&#65533;2&#65533;&#65533;\>&#1056;($C&#65533;^8Q&#65533;&#65533;UEx&#65533;&#65533;=;Lr&#1056;&#65533;KXR&#65533;p&#65533;&#65533;5&#65533;&#65533;8j"&#65533;&#65533;>9&#65533;T&#65533;y&#65533;&#65533;&#65533;j&#65533;&#65533;&#742;H`&#65533;X&#65533;&#65533;n&#65533;&#65533;j&#65533;&#65533;+&#65533;&#65533;J&#65533;&#65533;&#65533; (&#65533;2&#65533;&#65533;&#65533;&#65533;&#65533;&#65533;P&#65533;&#65533;C&#65533;R2F
&#65533;&#65533;&#65533;w&#65533;&#65533;Q#t&#65533;&#65533;7	BaF&#65533;&#65533;&#65533;&#65533;&#65533;H&#65533;1&#65533;&#65533;&#65533;&#992;C&#65533;MZ&#65533;&#65533;>"&#65533;&#65533;&#65533;u {&#65533;~&#1196;GF&#65533;Tr&#65533;&#65533;&#65533;&#65533;&#65533;&#65533;/~Sy&#65533;;]	&#1322;Y&#65533;nmO&#65533;&#65533;o&#1486;a&#65533; &#1587;k&#65533;&#957;&#65533;w (&#65533;L&#65533;U&#65533;&#65533; &#65533;&#65533;a,&#65533;&#65533;f&#65533;&#1391;&#65533;O&#65533;{&#65533;&#65533;}&#65533;8&#65533;&#65533;r&#65533;&#50207;&#65533;`&#65533;u&#65533;%&#65533;&#65533;&#65533;&#65533;&#65533;k!&#65533;&#65533; tm&#65533;&#65533;U&#65533;&#65533;&#903;&#65533;P&#65533;&#65533;&#65533;&#65533;$La&#65533;&#65533;v&#65533;&#65533;v&#65533;&#131;&#65533;&#65533; I&#65533;&#65533;t&#65533;(&#1995;@&#65533;(&#65533;	4&#65533;V%	&#65533;@&#65533;Gd&#65533;&#65533;@&#65533;&#65533;&#65533;&#65533;_%|&#65533;&#65533;9&#65533;&#65533;d&#65533;Q&#65533;&#65533;&#65533;bJxPdsH$&#65533;*>&#65533;c?&#65533;&#65533;&#65533;dp@&#65533;I&#65533;&#65533;x8&#65533;&
&#65533;&#65533;&#65533;&#65533;c( "% 1&#65533;$&#1173;&#6619;5&#65533;)h&#65533;t&#65533;&#65533;&#65533;G&#65533;&#65533;c 7&#65533;&#419;=&#65533; &#65533;.:&#65533;&#65533;&#65533;&#65533;&#65533;'
r%:&#1280;&#65533;&#65533;&#65533;&#65533;:&#65533;&#65533;&#65533;&#1697;&#65533;c\&#65533;&#65533;&#65533;D@!&#65533;&#65533;&#65533;&#65533;&#65533;&&#65533;AH&#65533;k&#65533;&#65533;&#65533;a&#65533;E<0	&#65533;x0&#65533;&#65533;&#65533;&#65533;&#65533;&#65533;dD>&#65533;&#65533;&#53073;h&#65533;&#65533;r;&#65533;i&#65533;b&#65533;&#65533;&#65533;&#65533;Hzh&#65533;&#65533;&#65533;&#65533; $
&#65533;$&#65533;&#65533;&#65533;&#65533;&#65533;&#65533;[O&#65533;&#65533;&#65533;&#65533;)&#65533;0	;&#65533;&#65533;olW&#65533;&#65533;&#65533;$LR&#65533;&#65533;f7VS3h&#494;&#65533;>H&#65533;<&#65533;&#65533;&#65533;&#65533;{&#65533;&#65533; &#65533;d9&#65533;&#65533;&#65533;b&#65533;&#65533;&#65533;>2&#65533;&#65533;&#65533;X&#65533;&#65533;a?&#551;%&#65533;&#65533;2v9&#65533;&#65533;&#65533;S+`&#65533;&#65533;Xg&#65533;5&#65533;Ws&#65533;5&#65533;&#65533;&#65533;&#65533;&#65533;&#65533;&#65533;&#65533;LU2&#65533;"O&#65533;&#65533;&#65533;x&#65533;{&#65533;f&#65533;-&#65533;&#65533;R&#65533;&#131;lV"&#65533;&#65533;x&#65533;y4&#65533;&#65533;VB&#65533;m&#65533;k&#65533;E&#65533;@&#65533;Y&#65533;0^D&#65533;+&#65533;3&#65533;h&#65533;H&#65533;8&#65533;&#65533;&#30727;.&#65533;&#35095;&#65533;&#65533; &#65533;&#65533;G&#65533;&#65533;u&#65533;9&#65533;&#65533;E&#65533;&#65533;9&#65533;&#65533;&#65533;&#65533;&#65533;&#729;P&#65533;&#65533;&#65533;LtS6cw&#65533;$<&#65533;A!&#65533;>&#65533;[7&#65533;,9&#65533;&#65533;w<!&#65533;/v&#65533;&#65533;&#65533;@&#65533;&#65533;/&#65533;&#65533;y&#65533;f&#789;&#65533;&#65533;&#65533;/>!&#65533;&#65533;Ay&#65533;&#65533;&#396;;&#65533;&#65533;;&#65533;&#65533;n&#65533;&#65533;&#1775;<&#65533;&#65533;&#65533;&#65533;#F&#65533;?&#65533;&#65533;r&#65533;&#65533;&#1287;&#65533;&#65533;i&#65533;&#65533;'H&#65533;
Z&#65533;&#65533;&#65533;&#65533;Z&#65533;&#65533;&#65533;&#65533;&#65533;GH&#65533;&#65533;&#65533;&#65533;%@&#65533;&#65533;&#65533;&#65533;2D&#65533;&#65533;&#65533;&#65533;&#65533;6&#65533;&#65533;&#65533;&#65533;&#65533;!&#65533;&#65533;&#65533;&#65533;&#65533;B&#65533;Lo24 v&#65533;&#65533;"Q&#65533;;&#65533;C&#65533;&#65533;&#65533;C9&#65533;&#65533;4<&#65533;Q&#65533;&#65533;&#65533;%P&#65533;s&#65533;&#65533;&#65533;&#65533;&#65533;&#65533;;L&#65533;&#65533;&#65533;J\&#65533;\&#65533;&#65533;bw&#65533;&#65533;&#65533;&#65533;&#65533;&#65533;|&#65533;&#65533;xE&#65533;=&#65533;r&#65533;&#65533;&#65533;-v&#65533;&#65533;&#65533; u&#65533;&#65533;3x&#381;&#65533;Oj&#65533;&#65533;&#65533;&#65533;Fr&#65533;&#65533;z&#65533;bk&#65533;fFA&#65533;p&#65533;&#65533;&#65533;
&#65533;h&#65533;&#65533;=&#65533;o&#65533;&#65533;&#65533;&#65533; @&#65533;L&#65533;2&#65533;&#65533;,C&#65533;&#65533;&#65533;'&#65533;&#65533;a2&#65533;q&#65533;&#802;x&#65533;L&#65533;{y&#65533;&#65533;&#65533;&#65533;&#65533;`2&#65533;&#65533;c&#65533;v&#65533;ZN1N&#65533;+&#244;&#65533;Ca&#65533;&#65533;5&#65533;rZ)&#65533;&#65533;&#65533;5&#65533;{fk&#65533;5Jj&#65533;r&#65533;@&#65533;&#65533;&#65533;D&#65533;&#65533;q&#1252;&$&#65533;&#65533;.&#65533;a&#65533;&#65533;&#65533;&#65533;73(L#&#65533;&#65533;uE&#65533;fk$&#65533;>j&#65533;q&#65533;<&#65533;&#65533;&#65533;C&#65533;&#65533;&#65533;&#65533;i&#65533;BAz&#65533;&#65533;&#65533;&#65533;9(<&#65533;G&#65533;&#65533;&#65533;a1&#65533;&#65533;L"&#65533;ln&#65533;O&#65533;8F#&#65533;&#65533;&#65533;i&#65533;4&#65533;FMy&#65533;j&#65533;&#65533;]&#65533;F&#65533;&#65533;F:&#65533;Y&#65533;p&#65533;&#65533;&#65533;&#65533;O&#65533;3 &#65533;:&#65533;.&#65533;'&#65533;&#65533;  &#65533;$DjNm&#65533;,&#65533;&#1363;&#65533;wR&#65533;L&#65533;&#65533;1&#65533;&#65533;s&#65533;a,A&#65533;.&#65533;&#65533;&#65533;&#65533;&#65533;[&#65533;&#65533;&#65533;&#65533;HT0&#65533;&#2545;CX&#65533;&#65533;&#65533;{
&#65533;&#65533;Jp&#65533;y&#65533;&#65533;&#65533;&#65533;&#65533;1&#65533;H&#65533;&#65533;r&#1194;&#65533;u98gM&#65533;	&#65533;&#65533;&#65533;Fx&#65533;&#65533;&#65533;&#558;j&#65533;&#65533;&#65533;0&#65533;&#65533;&#65533;&#65533;&#65533;&#65533;U&#65533;&#65533;&#65533;x&#65533;?x&#65533;k&#65533;&#65533;f&#65533;8`&#65533;_\@&#65533;Z&#65533;&#65533;&#65533;!?}&#65533;P4KX&#65533;`/	&#65533;&#65533;&#65533;J&#65533;$&#65533; &#65533;&#65533;p&#65533;&#65533;&#65533;& &#65533;&#65533;EXr&#65533;k\&#65533;&#65533;E
 i&#65533;&#65533;&#65533;&#22068;(A&#65533;&#65533;&#65533;z&#65533;&#65533;&#65533;&#65533;x&#65533;&#65533;&#65533;&#65533;@&#65533;H&#65533;&#65533;&#65533;&#65533;&#169;&#65533;&#65533;&#32887;&#65533;M&#65533;&#65533;&#65533;&#65533;J&#62259;&#65533;&#65533;k{
aDw&#65533;uo2`_&#65533;U%&#65533;&#65533;8&#65533;*`#&#65533;@&#65533;8&#65533;)`&#65533; &#65533; &#65533;&#65533;8&#65533;eG&#65533;`Th&#65533;&#65533;h&#65533;{CP`&#319;&#65533;&#65533;|&#65533;&#65533;&#65533;&#65533;H&#65533;&#65533;&#65533;o&#65533;#&#65533;b&#65533; &#65533;&#65533;&#65533;=&#65533;_&#65533;&#65533;@&#65533;&#65533;&#65533;&#65533;&#65533;&#65533;a<&#65533;`&#557;&#65533; 	t&#65533;&#65533; &#65533;5z&#65533;g&#65533;&#65533; .`/&#65533;&#65533; &#65533;5&&#65533;&#65533;e&#65533;Y$$&#65533;2&#65533;H&#65533;&#65533;* A&#65533;&#65533;k&#65533;&#65533;r&#65533;jF&#65533;H t&#65533;!t&#65533;L&#793;&#65533;?npX&#65533;&#65533;<;&#65533;&#65533;#8&#65533;&#65533;&#65533;P&#65533;F?&#65533;&#65533;A&#65533;']p&#65533;&#792;V35&#65533;&#65533;i#8&#65533;&#1057;&#65533;&#65533;@&#65533;&#65533;R&#65533;!&#65533;N&#65533;&#65533;&#65533;&#65533;&#65533;E r&#65533;5b&#65533;\&#65533;Za&#65533;$&#1074;&#65533;-`&#65533;&#65533;&#65533;#A  !&#65533;   ,&#65533; Z w x  &#65533;@&#65533;pH,&#65533;&#65533;d&#1417;|,&#65533;]&#65533;&#65533;X'F&#65533;&#65533;&#65533;&#65533;xL.Y*F&#65533;Fh&#65533;&#1986;&#65533;|&#65533;&#65533;t&#65533;&#65533;&#65533;|&#65533;0xo&#65533;&#65533;s&#65533;&#65533;0_{&#65533;&#65533;al&#65533;&#65533;p&#65533;&#65533;tv&#65533;&#65533;&#65533;.&#65533;&#65533;&#65533;&#65533;&#65533;q"&#65533;&#65533;e%&#65533;&#65533;n&#65533;&#65533;r'&#65533;&#65533;H%&#65533;&#65533;&#65533;&#65533;&#65533;&#65533;&#65533;0&#65533;&#65533;&#65533;&#65533;&#65533;&#65533;&#65533;
&#322;73**&#65533;""&#469;&#65533;&#65533;z*&#65533;&#65533;	%&#65533;c!&#65533;&#65533;x&#65533;&#65533;&#65533;,&#65533;"&#65533;&#65533;&#65533;&#65533;&#65533;&#65533;&#65533;tQ &#65533;`@&#65533;&#65533;&&#65533;2&#65533;&#65533; ]>&#65533;&#65533;($&#65533;<_8Q&#65533;&#65533;&#1357;E&#65533;&#65533;&#65533;A;\5&#65533;A&#65533;&#65533;&#65533;&&#65533;&#65533;"&#65533;'&#65533;.l*9 q&#65533;D|!"}r&#65533;A&#65533;&#65533;`&#1442;A&#65533;.&#65533;"9&#65533;!&#65533;&#65533;`!&#65533;~&#65533;&#65533;B&#65533;&#65533;&#65533;$&#65533;*!vR&#65533;&#65533;f&#65533;&#65533;*jj#@Q&#65533;WL&#65533;J&#65533;)H &#65533;A&#65533;E"FM&#65533;kf&#65533;$&#65533;%u&#65533;Q
P$&#65533;&#536;a-&#65533;&#65533;&#992;C&#65533;=Z&#65533;&#403;&#65533; bQ&#794;c&#288;B&#65533;&#65533;&#65533;&#65533;&#65533;&#65533;~&#65533;&#65533;&#65533;&#65533;&#65533;&#65533;%I-&#65533;B&#65533;&#65533;&#65533;&#65533;d&#65533;&#65533;Cl6 &#65533;N&#65533;&#65533;&#65533;&#65533;&#1587;h@&#65533;f&#65533;&#65533;rV`!p&#450;(<&#65533;.]&#65533;&#65533;&#65533;&#65533;<`&#65533;	&#65533;&#65533;s&#65533;&#65533;&#65533;&#65533;&#65533;J&#65533;&#65533;F&#1985;&#65533; &#65533;&#65533;&#65533;7^e(&#65533;&#65533;7|&#65533;&#65533;&#65533;&#65533;&#65533;f&#65533;&#65533;NHd&#1056;&#65533;H  &#65533;L&#65533;Tf&#65533;^&#65533;0^&#65533;&#65533;!&#65533;8&#65533;	c&#65533;p&#65533;$&#65533;&#65533;8&#65533;&#65533;/&#65533;($ 3&#65533;a&#65533;&#65533;&#65533;&#65533;FI&#65533;&#65533;p&#65533;-i&#65533;&#65533;1&#65533;&#65533;&#1656;%|&#65533;&#65533;9&#65533;d&#65533;Tv&#65533;&#65533; @rI0&#65533;>&#65533;&#65533;a&#65533;&#65533;&#65533;&#65533;cp&#65533;&#65533;J&#65533;0&#65533;&#65533;&#65533;&#65533;(l`'&#65533;V&#65533;&#65533;&#65533;&#65533;&#65533;&#65533;1&#65533;8'&#65533;&#65533;r&#65533;P&#65533;&#65533;&#65533;9Hni&#65533;;r&#65533;b
$
&#65533;b&#65533;a&#65533;b&#65533;h~&#65533;&#65533;&#65533; &#65533;&#65533;&#65533;C(&#65533;&#65533;+&#65533;&#65533;&#65533;`&#65533;&#65533;&#65533;*&#65533;6&#65533;X&#65533;&#65533;A&#65533;l&#65533;&#65533;T&#65533;&#65533;&#65533;&#65533;&#65533;'l&#65533;&#65533;(&#65533;L&#65533;'4P-&#65533;)<Y&#273;6~)&#65533;zo&#1040;G&#65533;&#65533;zm,tJ&#65533;m&#65533;&#65533;&#65533;&#65533;&#65533;[&#65533;a&#65533;&#65533;-9&#65533;I&#65533;&#1723;&#65533;V&#65533;@n&#65533;&#65533;&#65533;SD&#65533;pn?L&#65533;C&#65533;&#65533;&#65533;iZFHB(&#300;&#65533;,;F&#65533;&#1237;&#65533;&#65533;&#65533;&#65533;&#491;&#65533;e&D&#65533;&#65533;&#65533;0 	&#65533;&#65533; u.&#65533;&#65533;'&#65533;p&#65533;&#65533;&#65533;$&#65533;r&#65533;f&#65533;&#65533;&#65533; &#65533;x
&#65533;(	&#65533;&#65533; &#65533;&#65533;&#65533;`&#65533;&#65533;&#65533;\w&#65533;&#65533;&#65533;Ys&#65533;&#65533;]k&#65533;-&#65533;kDH6&#65533;n,&#65533;&#65533;&#65533;Bzl&#65533;&#65533;$fF&#65533; &#65533;&#65533;L7&#65533;=&#65533;A&#65533;&#65533;&#65533;&#65533;EM&#65533;&#2027;&#65533;<F&#65533;J&#65533;&#65533;&#65533;&#65533;&#65533;&#65533;0 &#65533;V&#65533;Q&#65533;&#65533;sg&#65533;&#65533;&#65533;I&#65533;$qrL&#65533;H&#65533;8&#65533;&#65533;&#65533;&#65533;n&#65533;&#65533;&#65533;&#65533;&#65533;^&#65533;&#65533;v&#65533;&#65533;&#65533;&#65533;&#65533;&#65533;&#65533;T'n&#65533;9&#65533;&#65533;&#65533;&#65533;WR&#65533;&#65533;!&#65533;&#65533;&#65533;&#1249;&#65533;&#65533;&#65533;$&#65533;&#65533;&#65533;&#65533;,&#65533;S7&#65533;<&#65533;&#65533;:H&#65533;&#65533;CO&#65533;&#65533;&#65533;&#65533;@&#65533;&#65533;/y~&#65533;&#65533;&#65533;&#2022;7.&#65533;&#65533;&#65533;&#65533;q?&#65533;&#65533;[&#65533;&#65533;&#65533;P#&#65533;/&#65533;&#65533;Z 9&#1339;2&#65533;|&#65533;H`c&#65533;@&#65533;X	&#65533;&#65533;&#65533;&#1533;
&#65533;Gx &#65533;*&#65533;>&#65533;U&#65533;&#65533;k V&#65533;&#65533;&#65533;&#65533;&#65533;0&#65533;&#65533;&#65533;H&#65533;&#1576;~%&#65533;&#65533;vdp&#65533;&#65533;&#65533;@&#65533;&#65533;H&#65533;!&#65533;W&#65533;i &#65533;7&#65533;B&#65533;D} &#65533;&#65533;VP&#65533;*Z&#65533;&#65533;P&#65533;&#65533;8&#65533;&#65533;&#65533;&#65533;&@&#65533;&#65533;&#65533;&#65533;+&#65533;&#1100;Z&#65533;&#65533;&#314;8</&#65533; PAA&#65533;w&#65533;:&#65533;&#65533; (&#65533;"~&#65533;&#65533;J&#65533;&#65533;&#65533;&#65533;&#65533;|&#65533;&#65533;\&#1649;D&#65533;&#65533;i&#65533;&#65533;&#65533;.I>&#65533;&#65533;&#65533;P:JVG&#65533;b&#65533;&#65533;q&#65533;&#65533;&#65533;7&#1043;&#65533;Ld
l&#295;&#65533;&#65533;?A&#65533;$ bH&#65533;Z&#1714;&#65533;&#65533;&#1123;&#65533;&#65533;&#65533;&#772;@0&#65533;&#65533;y&#65533;V;&#65533;GL&#65533;&#1558;.0&#65533;D&#65533; up&#65533;jV1&#65533;&#65533;&#707;(&#65533;&#65533;B&#65533;'&#65533;&#65533;&#65533;8&#65533;&#65533;&#65533;&#65533;&#65533;&#65533;&#65533;&#65533;&#65533;4&#569;s&#65533;&#65533;&#65533;&#65533;&#68476;A&#65533;&#65533;&#65533;&'&#65533;JK
a&#65533;&#65533;!&#65533;&#65533;7i&#65533;r&#65533;y@&#65533;xLD&#65533;u&#65533;G&#65533;&#65533;<h.X/-I&#65533;2&#65533;Dy&#1470;$&#65533;&#65533;Fh &#65533;&#579;Z&#65533;&#65533;&#65533;;&#65533;s&#65533;&#65533;V&#65533;&#65533;0&#65533;)e&#65533;Q&#65533;"&#596;Cxf&#65533;&#391;2&#65533;V|&#65533;&#65533;*Ny&#65533;&#65533;NC&#65533;CY&#65533;&#65533;pS&#65533;&#65533;,'&#65533;F&#65533;&#65533;&#65533;&#65533;&#65533;H&#65533;P&#65533;&#65533;!B&#65533;&#65533;D&#65533;#/&#65533;&#65533;^	
&#65533;&#65533;>&#65533;&#65533;U&#65533;>&#1356;&#65533;jYM&#65533;'0t.dk&#65533;h6&#65533;P5Y(	i=N&#65533;N&#65533;OO&#65533;K&#65533;
&#65533;D*&#65533;0&#65533;&#65533;&#65533;O&#65533;h&#65533;&#65533;&#65533;&#65533;:Hd`x&#65533;a&#65533;&#65533;^&#65533;A&#65533;\(D&#65533;&#65533;YJ&#65533;&#65533;H&#65533;&#65533;\&#65533; P&#65533;&#65533;&#65533;&#65533;&#65533;b&#1734;&#65533;&#65533;&#65533;>(,%#@&#65533;&#65533;Z5&#65533;USF&#65533;&#65533;&#65533;&#1411;hAe&#65533;T=&#65533;RM-5&#65533;r&#65533;&#65533;&#65533;/	U}&#65533;",&#65533;&#65533;&#65533;&#65533; &#65533;&#65533;;^&#65533;7&#65533;5&#65533;&#65533;&#65533;&#65533;{&#65533;&#65533;CjE&#65533;&#65533;q&#65533;&#65533;&#65533;&#507;&#65533;*A&#65533;&#65533;&#65533;&#65533;&#65533;&#65533; &#65533;&#65533;&#65533;_&#65533; A&#65533;&#65533;&#65533;&#65533;K&#65533;72d&#65533;n~F&#65533;&#65533;<&#65533; &#65533;&#65533;&#65533;@"&#65533;r &#65533;&#65533;h&#65533;&#65533;&#65533;&#65533;
b!^&#65533;YQQ&#65533;&#65533;&#65533;&>&#65533;\\&#65533;&#65533;&#65533;#&&#65533;&#65533;&#65533;q &#65533;&#65533;G0^&#712;G&#65533;&#638;&#65533; &#65533;*&#65533;&#65533;&#65533;&#65533;&#769;
;%>&#65533;q&#65533;kq&#65533;!&#65533;&#65533;&#65533;9 &#65533;&#65533;c&#65533;&#65533;&#65533;&#65533;5&#65533;jk&#65533;e&#65533;g;&#65533;&#65533;<Jx&#65533;,0&#65533;&#65533;&#1751;[&#65533;&#65533;3&#65533;&#65533;&#65533;92
&#65533;r&#65533;@&#65533;&#65533;2h&#65533;#&#65533;&#65533;~
m&#65533;#&#65533;&#65533;A A({%&#65533;&#65533;Hf&#65533;>-&#65533;G&#65533;g$ &#65533;:&#1025;&#65533;&#65533;&#65533;&2me1&#65533;&#65533;, &#65533;&#65533;g&#65533;&#65533;&#65533;&#65533;&#65533;D(&#65533;&#65533;i&#65533;k&#65533; &#568;>8&#65533;&#65533;^?&#65533;Sv&#65533;&#65533;jcY&x&#65533;&#65533;&#65533;Dlg&#65533;Z&#65533;&#65533;f&#65533;B&#65533;ik&#65533;V&#65533;i&#65533;62&#65533;&#65533;&#65533;&#65533;&#65533;&#65533;	: mqk&#65533;!&#65533;	&#65533;=&#65533;&#65533;&#65533;#L &#65533;&#65533;[$A  !&#65533;   ,&#65533; Z w x  &#65533;@&#65533;pH,&#65533;&#65533;d&#1417;|,&#65533;D&#65533;&#65533;X'F&#65533;&#65533;&#65533;&#65533;xL.]*F&#65533;Fh&#65533;&#1986;&#65533;|&#65533;&#65533;t&#65533;&#65533;&#65533;|&#65533;0xo&#65533;&#65533;s&#65533;&#65533;0_{&#65533;&#65533;al&#65533;&#65533;p&#65533;&#65533;tv&#65533;&#65533;&#65533;.&#65533;&#65533;&#65533;&#65533;&#65533;q"&#65533;&#65533;e%&#65533;&#65533;n&#65533;&#65533;r'&#65533;&#65533;H%&#65533;&#65533;&#65533;&#65533;&#65533;&#65533;&#65533;0&#65533;&#65533;&#65533;&#65533;&#65533;&#65533;&#65533;
&#322;73**&#65533;""&#469;&#65533;&#65533;z*&#65533;&#65533;	%&#65533;c!&#65533;&#65533;x&#65533;&#65533;&#65533;.&#65533;"&#65533;&#65533;&#65533;&#65533;&#65533;&#65533;&#65533;tQ &#65533;`@&#65533;&#65533;&&#65533;2&#65533;&#65533; ]>&#65533;&#65533;($&#65533;<_8Q&#65533;&#65533;&#1357;E&#65533;&#65533;&#65533;A;\5&#65533;A&#65533;&#65533;&#65533;&&#65533;&#65533;"&#65533;'&#65533;&#65533;l&9 q&#65533;D|!"}r&#65533;A&#65533;&#65533;`&#65533;&#65533;&#65533;&#65533;N&#65533;&#65533;kc&#65533;@&#65533;x&#65533;&#65533;&#65533;	Xm&#65533;&#65533;)A&#1074;eD5&#65533;&#65533;&#65533;&#65533;(`&#65533;+&#65533;h%e&#65533;$ &#320;&#65533;"&#65533;&&#65533;5&#65533;o&#204;&#65533;&#65533;&#65533;(({d&#816;&#65533;&#65533;&#65533;&#992;C&#65533;&#65533;B&#65533;b&#598;D,&#65533;&#65533;	&#65533;1bP&#65533;M&#65533;&#65533;mSh&#65533;&#65533;M&#65533;&#65533;&#65533;u&#58528;.$&#65533;^&#65533;>}&#65533;&#192; &#65533;K&#65533;N&#65533;&#65533;&#65533;&#65533; P&#65533;&#65533;&#65533;k&#65533; , .&#65533;X&#65533;&#65533;C&#65533;&#958;&#65533;&#65533;&#65533;(&#65533;<xxT&#65533;&#65533;&#65533;vz&#65533;&#65533;(&#65533;&#65533;	d&#65533;}&#65533;&#65533;P&#65533;&#633;q&#65533;Wx&#65533;&#65533;&#65533;sV&#65533;;!&#65533;&#65533;  h&#65533;&#65533;&#65533;&#65533;&#65533;$M&#65533;!&#65533;&#65533;Y&#65533;&#65533;t&#65533;&#65533;&#65533;&#65533;0IR&#65533;&#65533;&#65533;&#65533;&#65533;&#65533;+&#65533;@&#65533;b&#65533; &#65533;}o)Q&#65533; dH&#393;:&#65533;&#35018;@&#65533;q&#65533;&#65533;C&#65533;F	&#65533;&#65533;hF9&#65533;c&#65533;OV&#65533;&#65533;	&#65533;qI&#65533;8z&#65533;c`&#65533;&#65533;&#65533;cp`&#65533;J&#65533;0I,D&#1573;&#65533;(l '&#65533;!&#65533;@&#65533;C&#65533;&#65533;1&#65533;,g&#65533;n&#65533;&#65533;&#65533;&#65533;9fZi&#65533;5r&#65533;&#65533;a@&#65533;#
&#65533;Rja&#65533;cLi&#65533;xC&#65533;(&#65533;&#65533;d&#65533;P
&#65533;&#65533;J*&#65533;6jj&#65533;&#65533;^j&#65533;&#65533;E&#65533;`&#65533;&#65533;&#65533;&#65533;&#65533;&&#65533;AL&#65533;k{&#65533;&#65533;q&#65533;&#65533;&#65533;$x&#65533;&#65533;@&#65533;R&#65533;B&#65533;E9&#65533;&#65533;B&#65533;&#65533;yl&#65533;&#65533;&#65533;&#65533;&#1098;&#65533;B&#65533;D&#65533;V ;&#65533;&#65533;a&#65533;+&#65533;&#1298;&#65533;&#65533;$ &#65533;&#65533;&#65533;t&#65533;fpnRHq&#65533;&#65533;
'LE&#65533;S@&#65533;&#65533;YZFf*(&#65533;&#65533;o P&#65533;&#65533;F&#65533;BV3&#65533;n&#65533;&#65533;z&#65533;&#222;'&#65533;t	&#65533;&#65533;t&#65533;&#65533;a'&#65533;l&#65533;&#65533;&#65533;$&#65533;r&#65533;e&#65533;&#65533;&#462;&#65533;&#65533;&#65533;&#600;&#65533; &#65533;&#65533;&#65533;@&#65533;&#65533;&#65533;TWm&#65533;&#65533;QS&#65533;&#65533;&#65533;Uk&#65533;&&#46145;&#65533;Mq&#65533;&#65533;&#65533;&#65533;o&#65533;&#65533;&#65533;/&#65533;&#65533;&H&#65533;/&#65533;&#65533;c&#65533;b&#65533;0$&#65533;J&#65533;&#1139;&#65533;L&#65533;}*&#65533;E&#65533;(&#65533;&#65533;(
&#65533;&#65533;=&#65533;f^+&#65533;&#65533;G&#65533;&#888;&#65533;&#65533;&#65533;a&#65533;&#65533;&#65533;&#65533;&#65533;&#65533;8&#65533;&#65533;&#35095;n&#65533;&#39463;^z&#65533;m&#65533;A&#65533;&#65533;f&#65533;&#65533;&#65533;&#65533;&#65533;&#65533;m&#65533;&#65533;9&#65533;&#65533;&#65533;&#65533;Z`&#65533;&#65533;B&#65533;&#65533;&#65533;&#65533;e&#65533;&#65533;0&#65533;&#65533;&#65533;&#65533;&#65533;4Sn&#65533;0&#65533;&#65533;&#65533;O7&#65533;&#65533;(&#65533;{&#65533;`\&#65533;$&#65533;&#65533;}9&#65533;&#1795;!&#65533;&#65533;&#65533;&#65533;&#65533;>&#65533;Z&#1665;&#65533;&#65533;&#65533;E&#65533;&#65533;\s&#65533;i&#65533;&#65533;&#65533;i]&#65533;&#510;J&#65533;&#65533;y &#65533;&#65533;&#65533;&#65533;>&#65533;O&#65533;V&#65533;h&#65533;&#65533;iH~&#65533;&#65533;&#65533;h'&#65533;&#65533;&#899;h FH&#65533;&#65533;&#65533;&#65533;(&#65533;&#65533;&#65533;@@eP 4_d T&#65533; 8&#801;w&#65533;C@W&#65533; &#65533;&#65533;&#65533;&#65533;~&#1177;]t&#65533;&#65533;&:Q&#65533;&#1053;&#65533;&#65533; &#65533;&#65533;&#65533;&#65533;&#65533;&#65533;&#65533;.&#65533;P&#65533;y@&#65533;&#65533;&#65533;#&#65533;&#65533;IG&#65533;9&#65533;&#65533;&#65533;F &#65533;Z&#65533;DFR&#65533;&#65533;&#65533;&#65533;Z&#65533;^&#65533;&#65533;&#65533;&#65533;&#65533;} &#65533;&#542;8&#65533;&#65533; )C,&#65533;H&#65533;(&#65533;&#65533;&#65533;&#65533;
&#65533; &#65533;!&#65533;&#65533;&#65533;&#65533;!&#65533;#&#65533;!&#65533;&#65533;&#65533;&#65533;&#65533;&#65533;&#65533;2r&#65533;&#65533;z&#65533;A
&#65533;&#65533;'q&#65533;n&#65533;&#65533;I&#65533;,gI&#65533;V&#464;y%x0J&#65533;&#65533;&#65533;<L&#65533;a&#65533;&#65533;&#65533;&#65533;&#65533;c&#65533;j&#65533;	&#65533;&#65533;&#65533;&#268;f&#65533;&#65533;<&#65533;<A&#65533;}&#65533;L&#65533;l@&#65533;&#65533;&#65533;!5&#65533;&#65533;&#475;&#65533;Rb&#65533;P&#65533;&#65533;&#65533;6a&#65533;&#65533;`&#65533;P&#65533;&#65533;!&#65533;A&#65533;$&#65533;&#65533;NINk&#65533;)&#65533;&#65533; &#1878;&#65533;OI.&#1052;&#65533;&#1193;HST:&#65533;$&#251;&#65533;&#65533;&#65533;_9&#65533;&#65533;C&#195;+=&#65533;ID&#65533;	&#65533;&#65533;&#65533;$&#65533;@OUkzfrf7&#65533;S&#726;&#65533;&#65533;&#65533;&#65533;&#65533;\'&#65533;&#65533; &#65533;&#65533;&#65533;&&#65533;^&#65533;p&#222;>&#1117;&#65533;i8&#65533;I9&#65533;&#65533;&#65533;L)A&#65533;&#65533;&#65533;h&#65533;&#65533;&#65533;&#65533;&#65533;h&#65533;&#65533;$T&#65533;+@Sy&#65533;&#1311;5&#65533;o&#65533;&#65533;&#65533;G&#65533;&#65533;v&#65533;&#65533;&#65533;&#1387;&#65533;&#65533;L}&#65533;P&#65533;&#65533;&#65533;f
&#65533;&#65533;@6&#65533;S&#65533;&#65533;y&#65533;P&#65533;j&#65533;+&#65533;~-&#65533;&#65533;(&#65533;8&#65533;&#65533;r&#65533;}&#65533;7&#65533;P&#65533;*&#65533;&#65533;&#65533;+d1J&#65533;&#65533;&#65533;A&#65533;U&#65533;&#65533;&#65533;&#65533;>&#65533;&#65533;&#65533;&#65533;&#65533;X&#65533;d&#65533;&#65533;&#65533;&#65533;&#65533;&#65533;PI&#65533;-v\x&#65533;&#65533;6&#65533;&#65533;&#65533;F2&#65533;!lU&#65533;0&#1724;	-p&#65533;o)&#65533;&#65533;\6&#65533;&#65533;&#65533;C&#65533; &#65533;&#65533;&#65533;m&#65533;&#65533;&#65533;@&#65533;&#65533;.&#65533;5M&#65533;"&#65533;&#65533;W
&#65533;5&#65533;o&#1179; &#65533;&#65533;&#1532;&#65533;&#65533;n^p&#65533;=&#65533;>&#1421;W	Z&#65533;&#65533;&#65533;&#65533;&#65533;&#65533; &#65533;&#65533;L&#65533;&#65533;	&#65533;.#&#65533;&#65533;AF&#65533;+R&#65533;&#65533;&#65533;&#65533;&#65533;&#65533;d8&#65533;}&#65533;#&#65533;jb&#65533;0&#65533;&#65533;&#65533;&#65533;&&#1324;&#65533;(u&#65533;&#65533;A+&#65533; &#65533;Q1&#65533;&#65533;&#65533;&#65533;4&#65533;t&#65533;&#65533;&#65533;&#65533;6.&#65533;&#65533;&#65533;&#65533;&#65533;" &#65533;1&&#65533;l&#65533;C&#65533;-G&#65533;m\]&s&#65533; 	&#59208;)&#65533;&#65533;'&#65533;&#65533;&#65533;Vl&#65533;&#65533;a&#65533;T$	&#65533;,e&#65533;&#65533;>&#65533;u&#65533;&#65533;&#65533;&#65533;&#65533;9&#65533;h&#65533;&#65533;$&#65533;c&#65533;(&#65533;&#65533;y&#65533; &#65533;\&#65533;&#65533;&#65533;i%&#65533;M&#65533;LgY&#65533;&#65533;2`&#65533;y&#65533;&#65533;'da:[`$ &#65533;:&#1025;&#65533;&#65533;&#65533;&.&#65533;f0&#65533;,&#65533;r&#65533;gM&#65533;&#65533;&#65533;&#65533;B(&#65533;&#65533;i&#65533;k&#65533;&#65533;&#1016;&#65533;8&#65533;&#65533;^7&#65533;&#65533;X`V&#65533;&#65533;0&#65533;&#65533;&#65533;&#65533;&#1651;&#65533;4&#65533;&#65533;p&#65533;X&#1772;&#65533;&#65533;&#65533;&#65533;=C&#65533;@&#65533;i&#65533;&#65533;L&#1025;i&#65533;,ALp&#65533;X&#65533;&#65533;&#65533;&#65533;&#65533;8`&#65533;&#65533;&#65533;B	 !&#65533;   ,&#65533; Z w x  &#65533;@&#65533;pH,&#65533;&#65533;d&#65533;&#1417;|,&#65533;D&#65533;&#65533;X'F&#65533;&#65533;&#65533;&#65533;xL.Y*&#65533;&#65533;Fh&#65533;&#1986;&#65533;|&#65533;&#65533;t&#65533;&#65533;&#65533;|&#65533;0o&#65533;&#65533;s&#65533;&#65533;0_{&#65533;&#65533;al&#65533;&#65533;p&#65533;&#65533;tv&#65533;&#65533;&#65533;.&#65533;&#65533;&#65533;n&#65533;&#65533;t"&#65533;&#65533;e%&#65533;&#65533;&#65533;&#65533;&#65533;q'&#65533;&#65533;H%&#65533;&#65533;&#65533;&#65533;&#65533;&#65533;&#65533;0&#65533;&#65533;&#65533;&#65533;&#65533;&#65533;&#65533;
&#258;73**&#65533;""&#405;&#65533;&#65533;z*&#65533;&#65533;	%&#65533;c!&#65533;q&#65533;x&#65533;&#65533;&#65533;,&#65533;"&#65533;&#65533;]hwO&#579;s&#65533;(&#65533;P&#65533;&#65533;_@^fT&#65533;@&#65533;`L&#65533;!^/&#65533;(&#65533;&#65533;&#65533;F
&#65533;!&#65533;&#65533;;F&#65533;&#65533;&#65533;&#65533;p&#1040;&#65533;&#65533;JXPN&#65533;p&#65533;&#65533;5&#65533;x8J&#65533;&#65533;>&#65533;&#65533;T&#65533;y&#65533;&#65533;k&#1088;&#1351;&#65533;M&#65533;&#65533; K#&#65533;U&#65533;&#65533;&#65533;j&#65533;&#299;&#65533;&#65533;J&#65533;&#65533;&#65533; (Y3&#65533;&#65533;&#65533;&#65533;&#65533;&#65533;P&#65533;&#65533;C&#65533;R&#65533;F
&#65533;&#65533;&#65533;w&#65533;&#65533;Q&#65533;&#65533;&#65533;7	BaF&#65533;E]h&#65533;&#65533;=2fT&#65533;&#65533;&#65533;&#65533;&#65533;&#992;C&#65533;V&#65533;AqdK"&#65533;&#65533;&#65533;9F*&#65533;c&#734;&#65533;`J&#65533;&#65533;&#65533;&#65533;&#65533;&#65533;&#65533;]&#65533;&#1237;&#65533;Q&#65533;&#65533;a=2b&#65533;&#65533; &#65533;&#65533;&#65533;&#1059;K&#65533;N@
4&#65533;p&#65533;4&#65533;o&#386;(&#65533;6&#65533;&#65533;y&#65533;&#65533;&#65533;7x&#65533;&#65533;G&#65533;88p&#65533;&#65533;&#65533;&#1230;&#65533;J&#65533;&#65533;/&#65533;&#65533;&#65533;&#65533;&#65533;&#65533;%&#65533;B&#65533;&#65533;^&#65533;&#65533;~&#65533;&#65533;'&#65533;y&#65533;DP&#65533;W`&#65533;&#65533;G&#65533;D3&#65533;0&#65533;&#451;&#65533;7&#65533;&#65533;A&#65533;h&#65533;a&#65533;&&#65533;A&#65533;E&#65533;0&#65533;&#65533;r&#65533;&#65533;!&#65533;<&#65533;"_/&#65533;O$	r&#65533;&#65533;G&#65533;&#65533;&#65533;=&#65533;&#65533;cX&#65533;&#65533;Q&#65533;'"&#65533;&#65533;&#65533;9&#65533;hb&#65533;&#65533;4&#65533;Snh&#65533;Eb&#65533;&#65533;\vi@_&#65533;&#1631;&#65533;cpPf #(&#65533;&#65533;$Y&#65533;&#65533;]&#65533;&#65533;&#65533;&#65533;N")&#65533;&#65533;YB&#65533;&#65533;&#65533;vYC&#65533;&#65533;&#65533;G&#65533; &#65533;Y&#65533;.&#65533;&#65533;&#65533;&#65533;~(Z&#65533;O&#65533;q@&#65533;Sz7&#65533;&#65533;&#65533;&#65533;&#65533;5&#65533;Pk&#65533;&#65533;&#65533;j&#224;&#65533;J&#65533;*&#65533;w&#65533;X&#65533;
&#65533;l&#65533;&#65533;T&#65533;&#65533;&#65533;&#65533;&#65533;&#65533;&#65533;&#65533;)&#65533;L&#65533;'4m&#65533;)J&#65533;	wf)D&#65533;n&#1040;&#65533;G&#65533;&#65533;:&#65533;,hJ&#65533;k&#65533;&#65533;&#65533;&#65533;&#65533;b&#65533;`&#65533;8&#65533;I&#65533;&#65533;B&#65533;@m&#65533;&&#65533;	7&#65533;&#65533;&#65533;T,<&#65533;&#65533;/&#1893;etp&#65533;B&#65533;&#561;c&#65533;&#65533;&#65533;XM&#848;&#65533;&#65533;&#65533;&#65533;&#65533;eB((&#65533;&#65533;%&#65533;&#65533;&#65533;+&#65533;&#65533;S&#65533;&#65533;&#65533;D&#65533;&#65533;&#65533;2&#65533;U&#65533;&#65533; &#65533;&#65533;q&#65533;&#65533;&#65533;0&#65533;[&#65533;@.(&#65533;&#65533;&#65533;
Tm&#65533;&#65533;Xc=&#65533;&#65533;[s}&#65533;.0p&#65533;&#65533;&#65533;&#65533;8&#65533;&#65533;&#65533;&#65533;&#65533;&#65533;Ny&#65533;`&#65533;ls&#65533;=&#65533;,	e&#65533;&#65533;&#65533;>&#65533;&#65533;4&#1960;m&#65533;&#65533;.L&#65533;&#65533;&#1860;&#65533;wf+	&#65533;F&#65533;&#1912;zCy&#65533;&#65533;&#65533;&#65533;&#65533;&#65533;8&#65533;&#65533;&#35095;n&#65533;&#39463;^&#65533;&#65533;o&#65533;!&#65533;&#65533;&#65533;&#65533;&#65533;^&#65533;&#65533;9&#65533;&#65533;G&#65533;AZP&#65533;&#65533;C&#65533;&#65533;&#65533;e&#65533;S&#65533;&#65533;&#422;&#65533;&#65533;&#65533;5S^D&#65533;S&#65533;&#65533;&#65533;C7&#65533;&#65533;&#65533;(&#65533;{&#65533;&#65533;&#65533;&#65533;gy&#65533;&#5609; &#628;&#65533;&#65533;&#65533;D&#65533;&#65533;&#65533;&#65533;&#65533;?'&#65533;a&#65533;?&#65533;&#65533;n&#65533;&#1016;&#65533;&#1154;&#65533;&#65533;&#65533;&#65533;&#65533;&#65533;&#65533;&#65533;&#65533;7>I&#65533;&#65533;&#65533;I]$&#65533;&#65533;
Z&#65533;&#65533;&#65533;`&#65533;c<0&#65533;&#65533;L0&#65533;&#65533;g&#65533;(&#65533;
W&#65533;&#65533;&#65533;p &#65533;rN&#65533;&#65533;@&#65533; in8	g&#65533;-&#65533;&#65533;&#65533;&#65533;&#65533;&#65533;&#65533;P&#65533;}&#65533;7&#65533;&#65533;vP&#65533;2&#65533;F&#65533;&#65533;Y8&#65533;< /H&#18066;&#65533;&#65533;&#65533;&#65533;@)&#65533;&#65533;c&#65533;p-&#65533;w/*&#8622;&#65533;&#65533;&#65533;!p:T&#65533;&#65533;&#65533;&#65533;u&#65533;&#65533;&#65533;o&#65533;&#65533;WU&#65533;x)
&#65533;y&#65533;N&#65533; &#65533;2&#65533;@e2&#65533;&#65533;&#65533;&#65533;&#65533;p\&#65533;&#1080;!'.&#65533;&#65533;&#65533;&#65533;RP&#65533;<e&#65533;w&#65533;|&#65533;GI&#65533;R&#65533;R:f&#65533;%&#65533;&#65533;Hn&#65533;U&#65533;qZ&#65533;H&#65533;Z &#65533;U,C&#65533;&#660;&#65533;]NI&#65533;&#65533;&#65533;-&#65533;IK!&#65533;/&#65533;,&#1040;&#65533;&#65533;"&#65533;-fh &#65533;4&#65533;h&#65533;&#65533;	g&#65533;&#65533;&#65533;$@&#65533;&#65533;r&#65533;&#65533;,&#65533;&#65533;*&#65533;&#65533;j&#65533;mu|0C&#65533;HLj&#65533;&#65533;@j&#65533;&#65533;&#65533;m1&#65533;&#65533;&#65533; &#65533;&#65533;i&#65533;v\QHM&#65533;'*&#65533;&#65533;&#65533;)93&#65533;&#65533;3r&#65533;&#65533;AR$&#65533;$=&#65533;	&#65533;&#65533;>0g&#65533;&#65533;8&#65533;;l&#65533;&#65533;1&#65533;HG&#65533;A&#65533;&#65533;j&#65533;&#65533;d&#65533;&#65533;&#717;RNd&#65533;H&#65533;L&#65533;&#65533;&#857;&#65533;s&#65533;(&#65533;h&#65533;&#65533;&#65533;&#65533;4&#65533; &#65533;$&#65533;7&#65533;YM&#65533;,&#65533;r&
&#65533;4|&#65533;&#65533;C&#65533;i&#65533;IFMj&#65533;&#65533;ZT&#65533;&#65533;L&#65533;&#65533;t&#65533;Q&#65533;&#65533;&#65533;&#65533;&#65533;&#65533;&#65533;&#65533;&#65533;&#65533;:&#65533;&#325;&#65533;&#65533;&#65533;d	&#65533;&#65533;m&#65533;N0\&#1865;&#65533;(&#65533;+.&#65533;j ,&#616;v62&#65533;&#65533;&#65533;]&#65533;&#65533;&#65533;&#65533;&#65533;&#65533;-k&#65533;&#65533;J&#65533;$(&#65533;&#65533;v&#65533;d#kM0\&#65533;f ]G&#65533;&#65533;&#65533;&#65533;=~5&#65533;&#65533;J&#65533;&#65533;@&#65533;&#65533;&#65533;&#65533;@{&#65533;&#65533;U<\&#65533;&#65533;
=B [.&#65533;&#65533;&#65533;&#65533;`9&#65533;6 &#65533;&#65533;k#&#1728;&#65533;%&#65533;z&#65533;C&#65533;&#65533;$&#65533; Q&#65533;&#65533;v&#65533;&#65533;]&#65533;F&#65533;&#65533;	 &#65533;v&#65533;&#65533;&#65533;&#65533;&#65533;&#65533;&#65533;&#65533;&#65533;m}&#65533;&#65533;&#65533;&#65533;&#65533;&#65533;&#65533;|&#65533;K&#65533;&#65533;&#65533;&#65533;&#65533;&#65533;&#65533;&#65533;&#65533;&#65533;e&#65533;&#65533;E&#65533;}&#65533;&#65533;7&#65533;l&#65533;8&#65533;&#65533;&#65533;`&#65533;k&#65533;l#&#65533;A&#65533;HX&#65533;H`&#65533;&#65533;&#65533;&#65533;UT&#65533;&#65533;&#65533;&#65533;t1L&#65533;Xg&#65533;&#65533;q&#65533;;&#65533;&#65533;&#65533; &#65533;&#65533;&#65533;O1W&#65533;&#65533;&#65533;&#65533;&#65533;0&#65533;'Bas&#65533;&#65533;M&#65533;@&#65533;&#65533;&#65533;@  &#65533;F&#65533;&#65533;Y&#65533;&#65533;&#65533;P &#65533;7j&#65533;&#1058;&#65533;&#65533; N&#65533;&#65533;&#65533;&#65533;e&#65533; &#65533;&#65533;`&#65533;	&#65533;&#65533;&#65533;|&#65533;&#65533;i&#53269;&#65533;&#1153;&#65533;&#65533;I&#271;Q&#65533;&#65533;5&#65533;dMh&#65533;&#65533;d&#65533;&#65533;&#65533;&#65533;S&#65533;$&#65533;&#65533;b&#65533;&#65533;&#65533;&#65533;&#65533;]ga@`4&#65533;# @&#1025;&#65533;&#65533;&#65533;&#65533;4	8&#65533;&#65533;#W&#65533;E`&#65533;&#65533;jM&#65533;R&#65533;S8&#65533;B	Fm&#65533;Vwr&#425;&#65533;8&#65533;gW;&#65533;)&#65533;5&#65533;&#65533;i[&#65533;&#65533;`&#1461;B@k_&#65533;:&#65533;&#65533;^&#65533;Bphc&#65533;5&#65533;[N&#65533;&#65533;L7&#65533;Y0A&#65533;-mM&#65533; 0A&#65533;G`&#65533;r&#65533;{#&#65533;&#65533;	@n&#65533;$ !&#65533;   ,&#65533; Z x l  &#65533;@&#65533;pH,&#65533;&#65533;d&#65533;&#1417;|,&#65533;D&#65533;a&#65533;X'F&#65533;&#65533;&#65533;&#65533;xL.Y*&#65533;&#65533;Fh&#65533;&#65533;;&#65533;|N&#65533;b&#65533;&#65533;~>to&#65533;&#65533;qt&#65533;&#65533;0_|&#65533;&#65533;bl&#65533;&#65533;p&#65533;&#65533;&#65533;w&#65533;&#65533;&#65533;4&#65533;&#65533;&#65533;m&#65533;&#65533;&#65533;r"&#65533;&#65533;f%&#65533;&#65533;m<&#65533;&#65533;s'&#65533;&#65533;I%&#65533;&#65533;&#65533;&#65533;&#65533;&#65533;&#65533;&#65533;>0&#65533;&#65533;&#65533;&#65533;&#170;&#347;
&#596;73*&#65533;""&#792;&#65533;&#65533;{*&#65533;&#65533;	%&#65533;c!&#65533;s&#65533;y&#65533;&#65533;&#65533;&#65533;t@&#65533;|&#65533;&#65533;S&#65533;],
 +x0&#65533;\&#65533;p &#65533;&#65533;}d&#65533;&#65533;CH#
z&#378;&#65533;B&#65533;I!&#65533;%|&#65533;&#65533;&#334;X8h&#65533;Y$f&#65533;&#65533;	.3&#65533;pX&#578;&#65533;HT4&#65533;&#65533;_&#65533;I&#65533;nt@
&#65533;>ZM&#65533;&#65533;h &#65533;B&#65533;G`&#65533;&#65533;X&#65533;QU&#65533;%s&#65533;&#65533;Eb%&#65533;VJpt-&#65533;WKe&#65533;&#65533;b&#65533;(
_&#65533;Yz&#65533;&#65533;&#65533;&#65533;#&#65533;&#1284;&#65533;z V&#65533;&#65533;&#65533;O&#65533;R6&#65533;E&#65533;&#65533;&#65533;&#65533;"&#65533;M&#65533;&#65533;&#65533;&#1255;Uh&#65533;&#65533;&#65533;2&&#65533;Zp&#65533;#&#65533;&#65533;&#1784;s&#65533;&#65533;=%&#65533;&#65533;&#1975;_&#65533;~'/&#65533;&#65533;K{&#65533;( &#65533;&#65533;m6 &#65533;N&#65533;&#65533;&#65533;&#65533;&#1587;h@ag&#65533;&#65533;&#65533;&#65533;<&#65533;&#65533;s&#65533;&#1205;&#65533;_&#65533;&#65533;&#65533;&#65533;>&#65533;1&#65533;GE&#65533;&#65533;&#520;a&#65533;t&#65533; 8C~&#65533;&#577;l&#65533;1&#65533;&#65533;e&#65533;_&#65533;&#65533;&#65533;&#65533;&#65533;A&#65533;5&#65533;H&#65533;&#65533;_&#65533;T2&#65533;B&#65533;&#65533;(^&#65533;&#65533;&#65533;&#65533;a 0&#65533;@Q&#65533;&#65533;&#65533;&#65533;xb&#65533;<&#65533;&#65533;&#65533;&#65533;($&#65533;u&#65533;&#65533;&#65533; |xD&#65533;:&#65533;&#65533;c&#65533;?&#65533;&#65533;&#208;Cr F	&#65533;&#65533;hF9&#65533;&#65533;&#65533;4F	T&#65533;`G
b&#65533;^BX&#65533;&#65533;`(&#65533;&#65533;	&#65533;`&#65533;F&#65533;@f0&#65533;%
&#265;b&#65533;b(&#65533;b&#65533;%(A&#65533;&#65533;&#65533;&#65533;e&#65533;5&#65533;)({s&#65533;&#65533;&#65533;X&#65533;&#65533;5
r&#197;b&#65533;&#65533;#
&#65533;NJ!&#65533;bp(&#65533;&#65533;&#65533;XI
y&#65533;P
&#65533;&#65533;J*&#65533;6j&#41256;&#65533;q&#65533;&#65533;2q&#65533;&#65533;&#65533;*$&#65533;&#65533;l &#65533;&#65533;&#65533;&#65533;&#490;BJp&#65533;&#65533;&#65533;&#65533;@;i
Ja&#65533;!&#65533;&#65533;4D&#65533;&#65533;&#65533;&#65533;qJ&#65533;j:&#65533;r&#65533;&#65533;&#65533;x&#65533;&#65533;&#65533;&#65533;a&#65533;`&#65533;&#65533;D&#65533;G	&#65533;Z&#65533;&#65533;S$|&#65533;R &#65533;&#65533;3&#65533;&#65533;&#65533;G&#65533;&#65533;u&#65533;&#65533;&#65533;&#65533;D&#65533;8&#65533;&#65533;cp[&#65533;Z<&#65533;P&#65533;`&#65533;jggC(h^&#65533;&#65533;% &#65533;&#1313;F&#65533;e&#65533;)&#65533;D&#65533;&#65533;&#65533;1&#65533;&#65533;&#65533;&#65533;{ll&#65533;3 TR&#65533;&#65533;&#65533;&#65533;
h&#65533;TWm&#65533;&#65533;WK]&#65533;&#65533;[[&#65533;&#65533;&#65533;&#65533;`:&#65533;&#65533;o8&#65533;&#65533;&#65533;&#65533;&#65533;&#65533;&#65533;&#65533;&#65533;2b&#65533;hs&#65533;<&#65533;	v&#65533;&#65533;>&#65533;&#65533;4&#1959;&#65533;<&#65533;&#65533;TZ&#65533;B%&#65533;
Nx&#65533;c&#65533;'`KI&#65533;&#65533;&#65533;8&#65533;z+q&#65533;&#65533;3P&#131;#lO&#1472;&#65533;&#65533;&#65533;&#43831;&#65533;&#65533;&#65533;&#65533;&#65533;&#65533;&#65533;&#65533;&#65533;n&#65533;&#65533;8u&#65533;&#65533;t@b77&#65533;&X`#&#65533;&#65533;&#65533;L&#65533;&#65533;u&#65533;&#65533;er&#65533;&#65533;&#65533;&#1965;<R7&#1292;y&#65533;R&#65533;&#1858;&#768;|u3&#65533;&#65533;&#65533;k&#65533;&#65533;CZ >&#65533;&#65533;o^&#65533;&#65533;}+H&#65533;&#65533;&#65533;&#65533;|&#65533;i&#65533;&#65533;[&#65533;&#65533;&#65533;&#1621;!}&#65533;&#65533;&#65533;p&#65533;&#65533;p=&#65533;CB&#65533;`$&#65533;&#65533;&#65533;@&#65533;&#65533;@&#65533;D&#65533;&#65533;&#65533;2&#65533;&#65533;&#271;:x]
a;&#65533;&#65533;&#65533;0&#65533;&#65533;U&#65533;="&#65533;&#65533;o &#65533;M(@&#65533;`2(&#65533;&#65533;H&#65533;"` &#65533;&#65533;&#65533;&#65533;&#1085;&#65533;&#65533;P&#65533;7&#159;&#65533;&#65533;#Zq&#65533;&#65533;($&#65533;&#65533;p STu&#65533;&#65533;&#65533;\&#65533;Z&#65533;&#65533;&#65533;&#448;/&#65533;&#65533;&#65533; PA&#65533;&#65533;3^&#65533;1&#65533;  &#65533;&#65533;&#65533;&#65533;&#65533;/&#65533; &#65533;&#65533;&#65533;&#65533;P&#65533;2a@_&#65533; }P&#65533;@bG&#65533;{PY&#65533;:P&#65533;D>&#65533;&#65533;&#65533;&#65533;&#65533; 'g'\T&#65533;&#65533;&#65533;&#65533;_&&#65533;&#65533;DH&#65533;&#65533;9&#65533;&#65533;&#65533;&&#65533;Qb&#65533;EH&#65533;&#65533;&#65533;E&#65533;T&#65533;<&#65533;&#65533;t&#65533;A&#65533;&#65533;&#65533;&#65533;16&#65533;&#65533;&#65533;e&#65533;Q&#65533;&#65533;P&#65533;
&#65533;&#65533;&#65533;<#&#65533;h&#65533;&#65533;&#65533;	A&#65533;,S [	 D&#65533;&#65533;b&#1383;&#65533;d&#65533;O>(&#65533;&#65533;&#65533;p&#65533;&#65533;&#65533;l&#65533;qF%^&#65533;`&#65533;&#65533;c3&#65533;&#65533;O#&#137;hy0&#65533;&#648;&#65533;Ir&#1045;&#65533;,'&#65533;4j&#65533;&#65533;&#65533;&#65533;&#65533;9$&#65533;a&#65533;TBg&#65533;&#65533;<n^v&#65533;&#65533;
J<nv&#65533;y&#65533;K&#184;l',&#65533;&#65533;h{&#65533;&#65533;(&#65533;$&#65533;8$pQH&#65533;$C#&#65533;&#65533;&#1246;&#65533;PE)=&#65533;Ma&#65533;S"d3q&#65533;c&#65533;&#65533;T;:&#65533;x*?&#65533;9&#65533;&#65533;*	RQ&#65533;&#65533;&#65533;v&#65533;S&#65533;&#65533;'5&#65533;0&#65533;L)&#65533;&#65533;G&#65533;h&#65533;&#65533;jD&#65533;&#65533;3&#65533;&#65533;&#65533;c5&#65533;&#65533; $J#&#65533;R+u&#65533;&#65533;&#65533;p&#65533;&#1354;&#65533;:YP/&#65533;)V"&#65533;ej&#1841;&#65533;&#65533;&#65533;&#65533;	SgJE&#65533;&#65533;&#65533;6VIP&#65533;:&#65533;&#65533;&#65533;&#65533;&#65533;&#65533;&#65533;&#65533;&#65533;&#65533;VZ&	DV	&#65533;M&#65533;bO*&#65533;0&#65533;&#65533;J&#65533;-&#65533;f+&#65533;Q$XV&#65533;&#65533;&#65533;+&#65533;,0&#65533;"&#65533;3 #&#65533;&#65533;m3i&#65533;&#65533;b* Z*CV&#65533;&#65533;6&#65533;&#65533;&#65533;d&#65533;&#65533;&#65533;vH&#65533;BB&#65533;&#65533;.&#65533;&#65533;=&#65533;&#65533;y&#65533;&#65533;`&#65533;&#65533;r&#65533;.kP&#65533;$&#65533;F&#65533;&#65533;Cj&#65533;&#65533;D 
&#65533;o&#65533;&#65533;&#65533;(&#65533;7&#65533;&#1391;&#65533;&#65533;4&#65533;7 &#65533;m&#65533;t&#65533;&#65533;&#65533;&#65533;&#65533;&#65533;&#65533;&#65533;'L&#65533;
[&#65533;&#65533;&#65533;pqlz`&#65533;&#65533;A&#65533;,S&#65533;+3&#65533;&#65533;Ri&#65533;&#65533;&#65533;&#65533;\&#65533;j&#65533;&#1386;&#65533;#&#65533;q&#65533;&#65533;&#65533;&#65533;DX&#65533;%p&#65533;\&#65533;&#65533;&#65533;&#65533;/&#65533;&#65533; K&#65533;fr H&#65533;&#65533;t`&#65533;&#65533;&#65533;.{` &#65533;&#65533;!`qE{&#65533;8S)FJ`\&#65533;&#65533;>C&#65533;_>o&#65533;Cr&#65533;&#65533;&#65533;&#65533;&#65533;&#65533;P &#65533;+j&#65533;&&#65533;&#65533;J&#65533;&#65533;&#65533;&#65533;&#65533;<w&#65533;p&#65533;L&#65533;g;" !&#65533;   ,&#65533; Z x w  &#65533;@&#65533;pH,&#65533;&#65533;d&#1433;},&#65533;]B2&#65533;V/&#65533;&#531;9(&#65533;&#65533;xL&#65533;T&#65533;&#1869;&#65533;n&#65533;w&#65533;&#65533;|.&#65533;`&#65533;&#65533;~>t<n&#65533;npt&#65533;s0^|&#65533;&#65533;ak&#65533;&#65533;o&#65533;&#65533;&#65533;&#65533;&#65533;&#65533;.&#65533;&#65533;l<&#65533;&#65533;r"&#65533;&#65533;e%&#65533;&#65533;&#65533;&#65533;&#65533;'&#65533;&#65533;I!&#65533;&#65533;&#65533;&#65533;&#65533;&#65533;&#65533;&#65533;>4&#65533;&#65533;&#65533;&#65533;&#65533;&#65533;&#412;
&#660;73&#65533;""&#775;&#65533;&#65533;{*&#65533;&#65533;l	%&#65533;b!&#65533;q&#65533;&#65533;e&#616;&#65533;c&#65533;&#36872;r&#65533;.&#65533;&#65533;&#65533;A;_@(0fa&#65533;	&#65533;*&#65533; &#65533;W&#65533;04&#65533;&#512;O&#65533;F&#65533;&#65533;u#&#65533;D&#65533;B
S&#1223;&#65533;&#65533;p&#65533;P&#65533;&#65533;&#65533;&#65533;Z^j&#65533;P&#65533;=&#65533;&#65533;h*&#65533;&#65533;&#65533;D&#65533;&#65533;&#65533;|&#65533;&#65533;k&#65533; &#1415;&#65533;U&#65533;&#65533;P+&#65533;&#65533;]&#65533;&#65533;;&#65533;&#65533;)&#65533;&#65533;J&#65533;&#65533;&#65533; )&#65533;1&#65533;b&#65533;&#65533;&#65533;&#322;Q&#65533;&#65533;&#65533;&#65533;&#1075;h	F1&#65533;G&#65533;&#65533;	&#65533;&#65533;&#65533;&#65533;1&#472;.pJ1&#65533;3&#65533;EM&#65533;&#65533;&#65533;&#1256;Q&#65533;&#65533;&#65533;&#65533;K"&#65533;&#65533;&#65533;9F&#65533;s&#65533;&#65533;&#65533;;&#65533;&#65533;&#65533;s&#65533;&#65533;o^&#65533;&#1479;&#65533;&#65533;QPT&#1031;&#65533;l  @&#65533;&#65533;&#65533;&#65533;&#1587;k&#1024;&#65533;$d/A&#65533;3Y&#65533;&#1127;o_&#65533;>{&#65533;&#65533;}&#65533;s2&#65533;
Q;&#65533;+&#65533;&#192;&#65533;&#65533;(&#65533;&#65533;&#65533;'G?c0W&#65533;f&#65533;&#65533;&#65533;&#65533;&#65533;'&#65533;&#65533;&#65533;A &#65533;E&#65533;xcLS&#65533;	Uz<az&#65533;&#65533;&#65533;&#65533;&#65533;&#65533;!8H`&#65533;4tD&#65533;b!&#65533;7"&#65533;&&#65533; &#65533;a&#65533;G&#65533;IP+&#65533;@&#65533;G&#65533;x#&#65533;:&#65533;&#65533;cX&#65533;&#65533;&#65533;Q&#65533;( &#65533;&#65533;&#65533;&#65533;7&#65533;&#65533;$&#65533;.&#65533;q&#65533;SN&#65533;`E
bA&#65533;]BX&#65533;&#65533;_
&#65533;&#65533;Y&#65533;_&#65533;V&#848;d(&#65533;%
&#65533;Y&#65533;a( &#65533;&#65533;f*!A%&#65533;&#65533;&#65533;g&#65533;5&#65533;)h{s&#65533;&#65533;AV&#65533;&#65533;2
r&#197;a<:"
&#65533;NJ!&#65533;ap(&#65533;&#65533;&#65533;&#65533; &#65533;&#65533;&#65533;C(&#65533;J+&#65533;&#65533;&#65533;&#65533;&#65533;&#65533;&#421;&#65533;&#65533;h&#65533;&#885;jl&#65533;&#65533;T&#65533;&#65533;&#65533;&#65533;&#65533;&#65533;+&#65533;b*&#65533;T&#65533;g4&#65533;&#65533;) Y&#65533;	&#65533;&#65533;&#65533;&#65533;&#65533; &#65533;~+&#65533;`&#65533;Pn&#65533;1&#65533;Ey&#1978;&#65533;%&#65533;`&#65533;`-=&#65533;Q&#65533;&#65533;-&#65533;&#65533;o&#65533;&#65533;&#65533;	7|0&#65533;+&#65533;&#65533;&#65533;'&#65533;&#65533;u&#65533;&#65533;&#65533;A&#65533;&#65533;&#65533; &#458;&#65533;nuk&#65533;4&#65533;u&#65533;~&#65533;*&#65533;&#65533;Q,&#65533;L]a9P]&#65533;_&#1289;&#65533;B&#65533;PI|&#65533; &#65533;U&#65533;c&#528;&#65533;;$&#65533;&#65533;%&#65533;&#65533; &#65533;&#65533;&#65533;P&#65533;&#65533;&#65533;Xg&#65533;&#65533;&#65533;Uc&#1909;&#65533;Yk&#65533;(&#65533;kD&#65533;&#65533;q4"&#65533;&#65533;9f\&#65533;&#65533;&#65533;&#65533;&#65533;&#65533; &#65533;&#65533;w&#65533;8&#65533;&#65533;<G&#65533;&#65533;AC&#65533;&#65533;&#65533;H'&#65533;&#65533;.TR&#65533;&#1734;.`&#65533;J&#65533;P&#65533;	&#65533;Rb&#65533;oK>&#65533;&#65533;>q<%<8&#65533;y,&#65533;&#65533;&#43831;&#65533;&#65533;&#48179;n&#65533;&#65533;eX&#65533;&#65533;ik&#65533;s&#65533;&#65533;&#65533;9&#65533;&#65533;&#65533;v&#65533;`&#65533;&#65533;&#65533;MtR6SG&#65533;$`&#65533;A&#65533;m&#65533;&#65533;tu&#65533;&#65533;t&#65533;&#864;&#65533;&#65533;&#65533;&#65533; 3$o&#65533;&#65533;&#65533;@&#65533;&#65533;7&#65533;&#65533; &#65533;&#65533;P>&#65533;&#65533;>&#65533;&#65533;&#65533; &#65533;&#65533;&#65533;&#65533;&#65533;&#65533;&#65533;p&#65533;&#65533;&#65533;&#65533;&#65533;;&#65533;i_(?^&#961;&#65533;&#65533;g'	$P&#65533;&#65533;V&#65533;0&#65533;"&#65533;&#65533;e&#65533;&#65533;(8&#65533;&#65533;&#65533;:&#65533;]cGC&#65533;&#65533;&#65533;8&#65533;&#65533;48&#65533;&#65533;&#65533;&#65533;9x!wd&#65533;&#65533;&#65533; HL&#65533;&#65533;+&#65533;&#1038;&#65533;K&#65533;
)H&#65533;`w&#65533;&#513;&#65533;&#65533;&#65533;
&#65533;Q&#65533;RX&#65533;&#65533;&#65533;&#65533;Y&#65533;"&#65533;&#65533;&#65533;&#65533;!&#65533;`&#65533;&#65533; &#65533;&#65533;0	&#65533;&#65533;&#65533;&#65533;D &#65533;kx&#65533;&#65533; W@GV&#65533;>&#65533;&#65533;0&#65533; &#65533;&#65533;3$v&#65533;&#65533;&#65533;&#65533;!&#65533;%p&#65533;&#65533;'&#65533;&#65533;&#65533;&#65533;&#65533;.&#65533;B+vr&#65533;L
&#65533;$/|&#65533;e,C$O&#65533;;&#65533;Q&#1762; &#65533;&#65533;&#65533;&#65533;&#65533;&#65533;&#65533;0&#65533;9&#65533;;&#65533;L-&#65533;&#65533;#&#65533;&B&#65533;&#65533;q&#65533;&#1036;&#65533;4&#65533;&#65533;D6&#65533;m&#65533;&#65533;&#65533;1&#65533;(3"`&#65533;&#65533;&#65533;&#65533;&#65533;>=&#65533;rJ|z&#65533;&#65533;&#65533;'K&#65533;m@&#65533;&#65533;'9k&#65533;&#65533;&#1609;gB&#1025;#S&#65533;9&#65533;=3&#65533; &#65533;"&#65533;,&#65533;&#65533;j&#1357;&#65533;d!&#65533;I&#65533;j&#65533;A&#65533;fL&#65533;@&#65533; om&#65533;u>9{&#65533;&#65533;&#65533;E&#65533;&#65533; pt&#65533;Q&#65533;N&#51132;&#65533;g&#65533;`&#65533;&#65533;VFQ&#65533;<~&#65533;\&#65533;&#1450;&#1405;Y&#1170;&#65533;&#65533; &#65533;8&#65533;&#65533;&#852;:&#65533;L&#65533;R&#65533;y"&#65533;
&#65533;&#65533;A&#65533;&#65533;&#65533;&#65533;8&#65533;	z&#65533;j4&#65533;Y &#65533;&#65533; &#1884;%&#65533;'#&#65533;QF&#65533;&#65533;&#65533;O&#65533;~&#65533;&#65533;&#65533;T`&#65533;%&#65533;+ &#65533;&#65533;Z&#65533;&#65533;&#1453;v5&#65533;}4&#65533;vj&#65533;&#65533;)&#65533;&#65533;e&#65533;&#65533;&#65533;&#65533;&#65533;q&#65533;u&#65533;&#65533;B&#65533;M&#65533;j'&#65533;"!&#65533;&#65533;&#65533;&#65533;F&#65533;Sq&#65533;&#65533;&#65533;Jb&#65533;dq&#65533;&#65533;&#65533;&#65533;;&#65533;"&#65533;(&#65533;"&#65533;,j&#65533;&#65533;&#65533;&#325;V	&#65533;E&#65533;f+&#65533;N4&#65533;wm&#65533;&#65533;&#65533;&#65533;	&#65533;&#65533;&#65533;~[.8&#65533;&#65533;&#65533;&#65533;\I&#65533;L&#65533;w&#65533;(&#65533;&#65533;@&#65533;&#65533;&#65533;&#65533;@|FK&#65533;=&#65533;&#65533;2=&#65533;B ^.&#65533;&#65533;&#65533;&#65533;&#65533;J&#65533;&#65533;&#65533;Li&#65533;wi&#65533; &#65533;%a&#65533;A&#1709;r&#65533;&#65533;$&#65533; `&#65533;&#65533;&#65533;&#65533;38	vp&#65533;L&#65533;&#323;&#65533;&#1979;k &#65533;&#65533;&#65533;5	(A@&#65533;&#65533;&#65533;&#65533;(N&#65533;&#65533;WLb&#65533;U&#202;-&#65533;1cj&#65533;<&#65533;&#65533;&#65533;&#65533;&#65533;&#65533;FD&#65533;&#65533; &#65533;&#65533;&#65533;&#65533;&#65533;ND&#65533;qX&#65533;&#65533;6%82+&#65533;&#65533;!&#65533;W&#65533;8S.&#65533;&#65533;a&#65533;&#65533;&#65533;&#65533;eY&#716;	A&#65533;&#65533;&#65533;#&#65533;&#65533;&#65533;9NJ&#65533;&#65533;&#65533;&#65533;B&#65533;&#65533;o &#65533;,&#65533; 8&#65533;|V&#65533;Y)&#65533;&#65533;@&#661;&#65533;&#65533;&#65533;g	&#65533; &#65533;&#65533;`&#65533;	]&#65533;&#65533;p9&#65533;#&#65533;&#65533;s&#65533;&#1153;c&#65533;&#65533;=Q&#65533;&#65533;&#65533;&#65533;&#769;=wB&#65533;&#65533;&#65533;&#65533;5&#65533;&#65533;&#65533;$&#32797;&#65533;p &#65533;&#65533;k6&#65533;@}&#65533;&#65533;&#65533;A&#65533;&#65533;H t&#65533;!Hv&#65533;M&#65533;&#65533;&#65533;&&#65533;4LX0h`[&#65533;&#65533;#PN&#65533;&#65533;P&#65533;j_&#65533;&#1749;&#65533;&#65533;&#65533;&#65533;&#65533;&#65533;&#65533;&#65533;&#65533; &#65533;&#477;I?&#1869;6&#65533;&#65533;As&#65533;&#65533;&#1713;&#65533;&#65533;#\&#2043;&#65533;&#65533;V&#65533;&#65533;&#65533;&#65533;jx&#65533;&#65533;@&#65533;&#65533;&#848;   !&#65533;   ,&#65533; Z x w  &#65533;@&#65533;pH,&#65533;&#65533;d&#1417;|,&#65533;]oB&#65533;^0&#65533;'sPz&#65533;&#65533;x<t&#65533;&#65533;a&#65533;&X&#65533;>&#65533;n&#65533;&#65533;&#65533;&#65533;{&#65533;0xm&#65533;l8s&#65533;&#65533;0]{&#65533;&#65533;`j&#65533;&#65533;&#65533;&#65533;s&#65533;&#65533;&#65533;&#65533;.&#65533;&#65533;&#65533;&#65533;&#65533;r"&#65533;&#65533;d%&#65533;&#65533;&#65533;&#65533;&#65533;p'&#65533;&#65533;I!&#65533;&#65533;&#65533;&#65533;&#65533;&#65533;&#65533;>0&#65533;&#639;&#65533;&#65533;&#65533;&#348;
&#596;73&#65533;&#65533;""&#773;&#65533;&#65533;z*&#65533;&#65533;l	%&#65533;a!&#65533;&#65533;&#65533;d&#65533;&#65533;&#65533;s&#65533;&#65533;r&#65533;.&#65533;&#65533;&#65533;&#65533;d@((f!&#65533;	&#65533;*&#65533;  Y&#65533;04&#65533;&#65533;p&#65533;F&#65533;&#65533;u#&#65533;D&#65533;B6[&#65533;&#398;^8h&#65533;iD&#65533;&#65533;	/5&#65533;x(&#65533;A&#65533;HX,&#65533;&#65533;_I&#65533;t@&#65533;&#65533;>SM&#65533;&#65533;h &#65533;M&#65533;G`&#65533;&#65533;X&#65533;&#65533;n&#65533; ;&#65533;)&#65533;&#65533;J&#65533;&#65533;&#65533;&#65533;([1&#65533;b&#65533;&#65533;&#65533;&#322;Q&#65533;&#65533;&#65533;&#65533;&#65533;&#1075;h	F1&#65533;GD&#65533;	&#65533;&#65533; &#65533;&#65533;1#&#472;.pJ1&#65533;&#65533;3fDM&#65533;&#65533;&#65533;&#1256;S&#65533;&#65533;&#65533;%&#65533;Zt&#65533;#&#65533;&#65533;&#1784;s&#65533;&#1949;@&#65533;&#65533;&#1976;_&#65533;~'/&#65533;kC|&#65533;( &#65533;m6 &#65533;N&#65533;&#65533;&#65533;&#65533;&#1587;h@ag&#65533;&#65533;&#65533; &#65533;,&#65533;&#65533;s&#65533;&#1205;&#65533;_&#65533;&#65533;&#65533;&#65533;&#65533;>
&#65533;9&#65533;G&#65533;&#65533;&#65533;&#520;a&#65533;t&#65533; 8C~&#65533;&#65533;&#65533;&#65533;&#65533;QrCYx&#65533;&#1503;&#65533;(av&#65533;Dze&#65533;_&#65533;P2&#65533;U>&#65533;&#1924;$^&#65533;&#65533;`B4t4&#65533;b &#65533;'&#65533;%&#65533;&#65533;&#65533;`&#65533;W&#65533;,&#65533;&#65533;&#65533; lxD&#65533;3&#65533;gc&#65533;8&#65533; 8 `&#65533; &#647;d&#65533; &#65533;49&#65533;Ka&#65533;8&#65533;&#65533;I&#65533;&#65533;1b&#65533;`j &#65533;a\&#65533;C&#65533;b:9&#65533;&#65533;M&#65533;@&#65533;d&#65533;%
&#65533;Ib&#65533;`f&#65533;b&#65533;&#65533;2&#65533;8&#65533;&#65533;j&#65533;&#1062;&#65533;&#65533;&#65533;&#65533;&#65533;	%.&#65533;&#65533;&#65533;&#65533;&#65533;( J&#37124;&#65533;&#65533;&#65533;&#65533;&#65533;&#65533;!%&#65533;&#65533;&#65533;C(&#65533;Jk&#65533;&#65533;&#65533;&#65533;&#65533;
&#65533;&#65533;`BX&#817;*l&#65533;&#65533;T&#65533;&#65533;&#65533;&#65533;&#65533;&#65533;&#65533;&#65533;+&#65533;Pr&#65533;dDKi
BaB&#65533;P9ym&#1040;&#65533;&#65533;z&#65533;&#65533;_&#65533;@n&#65533;1&#65533;&#65533;&#65533;&#65533;&#65533;&#65533;&#65533;~1&#65533;&#65533;&#65533;&#65533;7	&#65533;Z&#65533;&#65533;&#65533;%|[+&#65533;0&#65533;	3&#65533;p&#65533;S&#65533;&#65533;&#65533;Y:F&#65533;@D&#65533;&#65533;&#65533;&#1389;&#65533;&#65533;&#65533;&#65533;&#65533;&#65533;&#65533;z6D&#65533;&#65533;W&#65533;t	&#65533;&#65533; u*{&#65533;A&#65533;h
&#65533;%&#65533;A2&#65533;l&#65533;[&#65533;&#65533;'&#65533;&#65533;&#65533;mu9&#65533;&#65533;&#65533;S+`&#65533;&#65533;Xg&#65533;5&#65533;Ws&#65533;5&#65533;&#65533;&#65533;@&#65533;&#65533;&#65533;&#65533;&#65533;&#1798;&#65533;&#65533;&#65533;&#65533;&#65533;&#65533;o&#65533;.'&&#566;3&#65533;]c&#65533;^&#65533;&#65533;&#65533;P&#65533;&#65533;&#65533;&#65533;&#65533;=&#65533;&#65533;a$&#65533;&#65533;&#65533;@&#65533;&#65533;&#65533;&#65533;w&#65533;F&#65533;@&#65533;	&#65533;NB&#65533;nK&#65533;&#65533;&#65533;D&#65533;l&#65533;m&#65533;t&#65533;&#65533;&#65533;&#65533;&#65533;&#65533;&#65533;.&#65533;&#65533;&#65533;@&#65533;dX0:&#65533;^&#65533; TPs&#1733;&#65533;9&#65533;&#65533;&#65533;&#1800;&#65533;&#65533;{&#65533;&#65533; s&#65533;D&#65533;u&#65533;t|{AB&#65533;&#65533;=&#65533;0R&#65533;&#65533;T&#1856;3&#65533;D &#65533;(+|&#2043;&#65533;&#65533;0&#65533;&#65533;(&#65533;&#65533;&#65533;&#65533;(^&#65533;&#65533;?@
&#65533;&#65533;&#65533;&#65533;E&#65533;G&#65533;}&#65533;3^&#65533;&#65533;&#65533;)!&#65533;&#65533;&#65533;@	&#65533;n&#788;&#65533;=&#65533;K&#65533;&#65533;&#65533;&#65533;&#65533;?1I&#65533;&#65533;&#65533;&#65533;&#65533;&#65533;B(&#65533;
!&#65533;&#65533;&#65533;&#65533;&#65533;&#1815;
V&#65533;&#65533;&#65533;!&#65533;vX;&#65533;&#65533;&#65533;&#65533;r&#65533;.x&#65533;?&#65533;p;2&#65533;
&#65533;&#65533;&`W&#1273;&#65533;&#1335;&#65533;~/|y&#65533;^:^&#65533;&#65533;&V@y{&#65533;&#65533;&#65533;&#65533;?-~&#65533;:X&#65533;&#65533;&#65533;D0&#65533;a{&#65533;&#65533; &#65533;&#65533;&#65533;#&#65533;@.&#65533;&#65533;&#65533;&#65533;D(&#65533;.&#65533;&#811;&#65533;	>&#65533;&#1553;&#65533;"d&#65533;&#65533;2&#65533;&#65533;o yT"&#65533;&#65533;=jt%x&#65533;&#65533;7I&#65533;&#65533;&#65533;&#65533;-	&#65533;&#65533;u2c&#65533;B	&#65533;&#65533;8&#65533;zf$&#65533;$O&#65533;=&#65533;-S&#1754;&#65533;&#65533;&#65533;&#65533;&#65533; &#65533;&#65533;&#65533;0&#65533;&#65533;CJ&#65533;0&#65533;br&#65533;&#65533;4Y&#65533;|&#65533;&#65533;4&#65533;IM&>&#1101;d8[&#65533;`&#65533;<&#65533;2yC@5&#65533;INi~yX&#65533;&#65533;&#65533;&#65533;J&#65533;&#65533;o&#65533; &#65533;@9&#65533;9&#65533;s&#65533;R;&#65533; t&#65533;&#65533;T&&#65533;s&#1060;&#65533;@&#65533;&#1638;&#65533;&#65533;Zt#&#65533;#&#65533;WJx&#65533;&#65533;bPg &#65533;&#65533;&#2041;o|&#65533;=&#65533;&#65533;&#65533;-&#65533;y&#57564;35&#65533;1&#65533;&#587;{FX&#65533;&#65533;&#65533;82&#65533;&#1184;&#65533;c&#65533;&#65533;zb&#65533;&#65533;U&#65533;U-%)D&#65533;&#362;:]&#65533;&#65533;\&#65533;C@&#802;u&#65533;&&#65533;g&#65533;(&&#65533;&#65533;&#65533;&#65533;T*&#1798; hZ&#65533;&#65533;e&#65533;U&#65533;&#258;R&#65533;&#65533;&#65533;)&#65533;&#65533;&#65533;Ln&#65533;&#65533;@&#65533;&#65533;U/&#65533;T	Lu&#65533;&#65533;&#65533;&#65533;&#65533;m&#65533;N&#65533;&#65533;j&#65533;z&#65533;&#65533;&#65533;&#65533;&#65533;'5&#65533;&#65533;:&#65533;	3&#65533;k&#65533;&#65533;&#65533;&#65533;&#65533;&#65533;&#65533;&#65533;fd&#65533;&#35604;I&#65533;p&#65533;&#65533;P&#65533;f&#65533;c9&#65533;&#65533;F&#65533;Pr&#65533;A!&#65533;&#65533;5&#727;
&#65533; &#65533;&#65533;c\P&#65533;d&#65533;V&#65533;&#65533;i&#65533;$&#65533;Z/&#65533;&#65533;&#65533;&#65533;r&#65533;)a:&#278;)'&#65533;&#65533;c&#65533;?&#65533;&#65533;I&#65533;V&#65533;&#65533;&#65533;D0&#65533;&#65533;&#65533;v&#65533;&#65533;&#65533;&#65533;i&#65533;%&#65533;&#65533;&#65533;>`&#65533;$# &#65533;&#65533;&#65533;6
@&#65533;n&#65533;&#65533;&#65533;7&#65533;h&#65533;~C&#65533;&#65533;!&#65533;mj^&#65533;6`~I&#65533;&#65533;&#65533;@&#65533;&#65533;"&#681;GpA(&#1072;;&#65533;a~paK&#65533;&#65533;H&#65533;M+,N&#65533;7S&#65533;I	Z&#65533;&#65533;&#65533;&#65533;&#65533;(N&#65533;&#65533;W&#65533;&#65533;	&#65533;k'&#65533;&#65533;&#65533;Z&#65533;&#65533;&#65533;&#65533;w}yD&#65533;>&#65533;\\&#65533;&#65533;#P&#58193;&#65533;cK&#3115;(A~M&#65533;&#65533;%&#65533;N&#65533;2+&#65533;&#65533;a&#65533;\&#65533;&#65533;r8  &#1229;C&#65533;&#65533;&#65533;i&#65533;G>3x&#787;y&#65533;&#65533;MG&#65533;&#65533; &#1049;!&#65533;&#65533;&#65533;&#65533;&#65533;&#65533;Y&#65533;&&#65533;2=eDU&#65533;*&#65533;&#65533;s $@B&#65533;&h&#65533;&#65533;&#65533;&#65533;eI&#65533;&#65533;&#65533;C&#65533;jlZ	&#65533;&#65533;-
3&#65533;9&#65533;&#65533;Nh&#65533;#&#65533;t&#65533;&#65533;6K:&#65533;$&#65533;@&#65533;W&#65533;&#65533;&#65533;g&#65533;@&#65533;-&#65533;&#65533;&#65533;&#65533;# @&#1025;&#65533;&#65533;&#65533;X6	8 &#65533;[&#65533; &#65533;<a&#65533;&#65533;&#65533;&#65533;&#65533;n&#65533; 9V&B	&#65533;&#65533;&#65533;r&#65533;k&#65533;7<&#65533;Y&#65533;&#65533;&#65533;P&#65533;&#65533;&#65533;&#65533;&#65533;j&#65533;[&#65533;0&#65533;&#65533;&#65533;&#65533;&#65533;&#65533;&#65533;&#65533;&#65533;5&#65533;q&#65533;&#65533;&#65533;&#885;&#65533;N&#65533;t&#65533;&#65533;&#65533;&#65533;,`&#65533;&#65533;[#A  !&#65533;   ,&#65533; Z x x  &#65533;@&#65533;pH,&#65533;&#65533;d&#1433;},&#65533;&#65533;eB&#65533;^0&#65533;'sPz&#65533;&#65533;x<d&#65533;&#65533;a&#65533;&#65533;&#65533;x|r&#1874;&#65533;&#65533;&#65533;&#65533;&#65533;a&#65533;&#1536;lnr&#65533;&#65533;0]z&#65533;&#65533;`j&#65533;&#65533;;&#65533;&#65533;&#65533;&#65533;&#65533;&#65533;.&#65533;&#65533;&#65533;&#65533;&#65533;&#65533;"&#65533;&#65533;d%&#65533;&#65533;<&#65533;&#65533;r'&#65533;&#65533;I%&#65533;&#65533;7&#65533;&#65533;p&#65533;&#65533;&#65533;>0&#65533;&#574;&#65533;&#65533;&#65533;&#283;
&#546;7"Z&#65533;&#65533;R&#708;&#65533;&#65533;y*&#65533;&#1216;	%&#65533;a!&#65533;&#65533;&#65533;d&#65533;&#65533;k&#65533;,8qA&#65533;x&#65533;&#65533;<H7&#65533;&#65533;&#65533;5&#65533;VB% Lk&#65533;&#65533;E&#65533;&#65533;&#65533;&#65533;&#1096;&#65533;]&#65533;R@,)d&#3011;,&#65533;&#65533;@&#1408;&#65533;&#65533;&#65533;E\&#666;&#65533;&#65533;b&#65533;&#65533;&#65533;,&#65533;&#65533;&#65533;&#65533;&#65533;&#65533;R&#65533;&#65533;&#65533;$&#65533;F&#65533;^<&#65533;C&#65533;&#65533;&#65533;&#65533;9&#65533;A&#65533;Gb!&#65533;&#65533;&#65533;B&#65533;&#65533;&#65533;*+!VT&#65533;&#65533;f&#65533;&#65533;z)i&#65533;&#65533;(d&#65533;&#65533;&#65533;%g&#65533;&#65533;&#65533;&#65533;7&#65533;R&#65533;&#65533;&#65533;
Ba=&#65533;/]&#1556;&#65533;	=2f&#776;&#65533;&#65533;&#65533;&#65533;&#992;C&#65533;V&#65533;A&#65533;&#65533;&#534;D0&#65533;*&#65533;r1b8&#65533;M&#65533;&#65533;&#65533;&#65533;	l&#65533;&#65533;M&#65533;mv&#62624;.d&#65533;L&#65533;&#65533;&#65533;&#65533;a&#65533; &#1059;K&#65533;N&#65533;&#65533;u (&#65533;L&#65533;&#65533;R&#65533;<&#65533;%Q&#65533;&#828;&#65533;&#65533;&#65533;&#65533;&#65533;Wo&#65533;&#65533;&#65533;&#65533;rH&#65533;Q&#65533;&#1469;&#65533;&#65533;;W&#1023;&#65533;&#65533;&#65533;&#337;&#65533;
 &#65533;&#65533;_&#1857;_~&#65533;&#65533;&#65533; z&#65533;Dt&#65533;&#65533;&#1156;&#65533;2&#65533;&#65533;&#1987; N&#65533;}>xp&#65533;|`&#1056;&#65533;$,&#480;&#65533;&#65533;(&#65533;`tW`^&#65533;$&#65533;$&#65533;&#65533;&#65533;"&#65533;{T&#65533;d_&#65533; &#646;d&#65533;P&#1931;&#65533;&#65533;(&#65533;*&#65533;&#65533;!8&#65533;`:b&#65533;OBi@RN&#65533;_&#65533;a&#65533;%A l&#65533;&#65533;E&#65533;4?B&#65533;&#65533;f&#65533;cKod&#65533;&#65533;%(q&#65533;$&#653;Q'&#65533;5&#65533;&#65533;&#65533;zh&#65533;&#65533;&#65533;&#65533;&#65533;&#65533;A.&#65533;&#65533;&#65533;q(&#65533;(&#1849;(&#65533;D&#65533;q&#65533;&#65533;&#65533;&#65533;&#65533;#J2):&#1280;&#65533;&#65533;&#65533;v&#65533;&#65533;x~&#65533;`&#65533;a&#65533;P*&#65533;&le&#65533;&#65533;&#65533;&#65533;&#65533;&#65533;&#65533;A(j&#65533;z&#65533;&#65533;&#65533; &#65533;&#65533;Jp&#65533;&#65533;&#65533;y,kk
{a&#174;09Dx&#65533;&#1072;X&#65533;&#65533;.&#65533;&#65533;,,&#65533;&#65533;&#65533;&#65533;&#65533;&#2139;&#65533;&#65533;&#65533;1&#174;&#65533;C&#65533;$ &#65533;;&#65533;&#65533;f&#65533;l	$|&#65533;&#65533;&#65533;0&#65533;
7qL&#65533;&#65533;&#65533;&#65533;&#65533;&#65533; l&#65533;JWN3H&#65533;&#65533;&#65533;B&#65533;&#65533;&#65533;'0t	h&#65533;@t'&#65533;&#65533;&#65533;_
&#65533;B(&#65533;2&#65533;Z&#65533;a&#65533;:'&#65533;&#65533;u&#65533;t9&#65533;&#65533;&#65533;O+ &#65533;&#65533;TW]5&#65533;Sc&#65533;5&#65533;&#65533;&#65533;&#65533;&#65533;&#65533;&#65533;&#65533;&#65533;
&#65533;&#65533;&#65533;|&#65533;&#65533;&#65533;o&#65533;&#65533;&#65533;&#65533;&#65533;$&#1470;&#65533;&#65533;&#65533;5A&#65533;BT0&#65533; >w&#65533;>&#65533;{&#65533;&#65533;;&#687;4&#65533;&#65533;&#65533;&#65533;-&#65533;m&#65533;&#7622;&#65533;&#65533;'&#65533;&#65533;&#65533;&#65533;&#65533;6&#65533;&#65533;q &#65533;l&#65533;w&#65533;|&#65533;&#65533;&#65533;&#65533;&#65533;&#65533;&#65533;.&#65533;&#65533;O&#65533;&#65533;6&#65533;&#65533;&#65533;&#65533;,&#65533;&#65533;&#4403;t@`/&#65533;v&#65533;&P&#65533;&#65533;&#709;G3T3C&#65533;&#65533;&#1979;r&#65533;&#65533;-J&#65533;V7&#65533;&#65533;9&#65533;&#65533;&#65533;&#65533;
&#65533;j7 3$&#65533;&#65533;&#65533;{&#65533;H&#1104;Z&#65533; &#65533;3&#65533;:&#65533;&#65533;&#65533;L&#65533;&#65533;&#65533;&#65533;?&#65533;{&#65533;&#65533;&#65533;g&#65533;&#65533;9&#65533;vc&#65533; &#65533;W@&#65533;{C&#65533;&#2015;$&#65533;&#65533;&#65533;&#65533;oi|&#65533;"X*\&#65533;t9h t0;&#65533;&#57651; VH&#65533; *&#65533;&#65533;&#65533;&#65533;&#65533;B&#65533;&#65533;&#672;$9(@P+&#65533; P&#65533;&#65533;7&#65533;&#65533;&#65533;A&#65533;yY&#65533;+P<=RH&#65533;&#65533;X&#267;@:,@&#65533;7&#65533;1&#65533;w/&#65533;
 H0 &#65533;= &#65533;q&#65533;R&#65533;&#65533;&#65533;[&#65533;3x&&#65533;!w&#65533;&#128;&#65533;xGF&#65533;&#65533;&#65533;&#65533;YcF&#65533;&#65533;&#65533;n &#65533;! &#65533;HF`&#65533;~3]
&#65533;&#65533;@&#65533;&#65533;dS&#65533;|P&#65533;&#65533;!&#65533;Z&#65533;&#65533;&#65533;&#62466;]YKy&#65533;C&#65533;&#65533;&#65533;&#65533;V&#65533;&#613388;&#65533;,cIA&#65533;&#65533;x*&#65533;i&#65533;&#65533;U &#65533;&#65533;&#65533;0&#65533;I&#65533;b&#65533;p&#65533;c&#1774;T&#248;C:&#65533;n(&#65533;4&#65533;I&#65533;%"S&#65533;d&#1244;8&#635;&#65533;a &#65533;&#65533;8&#65533;iM&#65533;&#6221;1$&#65533;&#65533;PJ&#65533;&#65533;g1&#65533;4&#65533;;<kW+&#65533;&#65533;%&#65533;?Q&#65533;&#65533;&#65533; 3[&#65533;&#65533;&#65533;&#65533;&#65533;&#65533;&&#65533;	&#65533;M&#65533;&#65533;&#65533;;j&#65533;&#949;&#65533;zF&#65533;'JQ &#65533;s&#65533;&#1181;P&#65533;&#65533;U&#65533;&#65533;b&#65533;cB&#65533;8&#65533;{&#65533;JZ&#65533;G&#65533;"&#65533;&&#65533;&#65533;Y&#65533;&#65533;&#65533;7m&#65533;%&#65533;&#65533;DH!&#65533;&#65533;&#65533;&#65533;N&#65533;&#65533;6&#65533;&#65533;&#1156;&#65533;&#65533;Ty&#65533;3l&#65533;&#65533;&#1385;&#65533; &#345;&#65533;Am&#65533;gS&#65533;E&&#65533;=&#65533;&#1275;&#65533;u&#65533;(MX&#65533;&#682;0&#65533;&#65533;T&#65533;&#65533;3&#65533;,&#65533;@&#65533; %&#65533;$qs&#65533;D++&#65533;L&#65533;&#65533;u&#65533;&#65533;2&#65533;P&#65533;&#65533;&#65533;R&#65533;-	(&#65533;&#65533;&#65533;&#65533;&#1135;*&#65533;&#65533;&#65533;&#65533;&#65533;&#65533;&#1423;&#65533;\i&#65533;&#65533;G&#65533;%&#65533;$&#65533;2&#65533;O&#65533;&#65533;&#65533;[&#65533;&#65533;!	&#65533;&#65533;/&#65533;&#65533;&#65533;CAd&#65533;&#65533;t&#65533;o&#1424;&#65533;6&#65533;&#65533;ZQNO&#65533;&#65533;&#65533;e&#65533;&#65533;&#65533;&#65533;&#65533;O#&#65533;Oo+&#65533;7&#65533;FV\b&#65533;*&#65533;&#65533;&#65533;V&#65533;pC#5&#65533;1h&#65533;&#65533;&#65533;UZ&#65533;&#65533;&#65533;r&#65533;K&#65533;&#65533;i;8U1&#65533;`&#65533;&#65533;
XQ&#65533;&#65533;&#65533;&#65533;/	a&#65533;Tk&#65533;&#65533;&#65533;R&#65533;&#65533;.&#65533; F&#65533;'l&#65533;N&#65533;&#65533;|&#65533;;8a&#65533;8k&#65533;&#65533;'&#65533;2b&#65533;&#65533;&#65533;&#65533;HK&#1026;x&#65533;&#65533; &#65533;&#65533;GL&#65533;{88H&#65533;0&#65533;&#65533;&#65533;&#65533;&#1165;&#65533;&#65533;C#5&#65533;&#65533;&#65533;A&#65533;&#65533;^qr 7t&#65533;&#65533;0Fd0 &#65533;&#65533;,&#65533;&#65533;K&#48778;&#65533;&#65533;&#65533;&#65533;=&#65533;&#65533;;d	T&#65533;	v&#65533;&#65533;\&#65533;/1 ;&#65533; X&#65533;&#655;	&#65533;&#65533;&#65533;|!&#65533;&#65533;6&#65533;I|&#65533;&#1306;#&#65533;ef&#65533;|&#65533;8~|&#65533;&#65533;-p&#65533; &#65533;&#65533;{hD+:&#65533;&#65533; 	&#65533;L&#65533;`&#65533;06K&#65533;!=&#65533;&#65533;|xq&#65533;&#65533;&#364;|&#65533;&#65533;3'4&#1025;`&#65533;z&#65533;&#65533;&#65533;&#65533;!Ct&#65533;&#65533;^8 T@&#65533;5&#65533;&#65533;&#65533;~&#65533;fLk6Y`$ :&#1025;8&#65533;&#65533;&|]l|', t&#65533;&#65533;&#65533;&#65533;G&#65533;D(&#65533;&#65533;&#65533;MnS&#65533;F&#65533; ^]nrs &#65533;&#65533;V&#65533;&#65533;&#65533;&#65533;nZK&#65533;&#65533;&#65533;&#65533;B&#65533;&#65533;zo&#65533;&#65533;&#65533;f&#65533;B&#65533;k&#65533;&#1421;&#65533;2&#65533;&#65533;&#65533;&#65533;&#65533;&#65533;&#65533;&#65533;&#65533;U&#65533; 0&#65533;&#65533;G`&#65533;&#65533;G&#65533;&#65533;#&#65533;&#65533;	@&#65533;&#65533;$ !&#65533;   ,&#65533; Z w x  &#65533;@&#65533;pH,&#65533;&#65533;$&#65533;&#1417;&#65533;0&#65533;&#65533;dJ&#65533;`0"O&#65533;&#65533;z&#65533;&#65533;X&#65533;R1v7&#65533;'h&#65533;&#65533;p&#65533;&#298;&#65533;&#65533;&#65533;&#65533;&#65533;p&#65533;&#65533;q&#65533;&#65533;0\y&#65533;&#65533;^i&#65533;&#65533;&#65533;&#65533;&#65533;q&#65533;&#65533;&#65533;&#65533;.~&#65533;&#65533;;&#65533;&#65533;&#65533;"&#65533;&#65533;b%&#65533;&#65533;j<&#65533;&#65533;p'&#65533;&#65533;H!&#65533;&#65533;7&#65533;&#65533;n&#65533;&#65533;&#65533;0&#65533;&#65533;&#65533;&#65533;&#65533;&#154;
&#494;77"&#65533;&#65533;&#65533;&#65533;P&#65533;o&#65533;&#65533;x*&#65533;&#65533;	%&#65533;`!&#65533;&#65533;&#65533;c&#65533;&#65533;j&#65533;,&#65533;"&#65533;&#65533;&#65533;&#65533;&#59282;&#65533;Q &#65533;&#65533;@&#65533;&#65533;&&#65533;2&#65533; i>&#65533;&#65533;($&#65533;<Y8Q&#65533;&#65533;&#1549;E(&#65533;&#65533;J0vk&#65533;A&#65533;K#,IMHI1D&#65533;&#65533;V\&#65533;Lr &#65533;&#65533;&#65533;&#65533;B@&#65533;&#65533;a&#65533;&#65533;F!&#1442;&#65533;&#65533;&#65533;"9&#65533;&#65533;&#65533;Fa!&#65533;NS&#65533;U&#777;Qo&#65533;&#65533;*&#65533;&#1074;bD&#65533;4&#65533;&#65533;&#65533;&#65533;(d&#65533;&#65533;&#65533;&#65533;f&#65533;$&#65533;&#320;o&#65533;&&#52579;&#65533;&#202;W&#65533;&#65533;(&#65533;.yd&#792;&#65533;&#65533;&#65533;&#992;C&#65533;&#65533;B&#65533;b&#65533;	&#65533;P&#65533;&#65533;r&#65533;1&#542;M&#65533;&#65533;&#65533;&#65533;_&#65533;&#65533;&#65533;b&#65533;&#65533;vIR&#65533;&&#65533;O@^&#65533;&#65533; &#65533;&#65533;&#65533;&#1059;K&#65533;N@
6&#65533;t-tZIcI&#65533;/o^&#65533;&#65533;&#65533;&#65533;t&#65533;&#910;
W;&#65533;+&#65533;&#192;}&#65533;&#65533;&#65533;&#65533;!&#65533;&#65533;{`(&#65533;(7|e}&#65533;&#65533;G&#65533;~ROHd0&#65533;&#65533;M+M&#1857;`&#65533;&#65533;5&#65533;&#65533;&#65533;t&#65533;&#65533;&#65533;&#65533;&#65533;&#65533;R&#65533;&#65533;&#65533;q&#65533;&#65533;0&#65533;&#65533;&#65533;&#65533;EI&#65533;&#65533; &#65533;&#65533;&#65533;_&#65533;&#65533;&#65533;\&#65533;P&#65533;E	&#65533;d8F-&#65533;&#65533;"&#65533;&#65533;&#65533;Y&#65533;W&#65533;&#65533;X&#65533;&#65533;&#65533;	V&#65533; &#65533;&#65533;I	&#65533;8&#65533;&#65533;D&#65533;&#65533;&#65533;&#65533;=:&#65533;&#65533;`z(&#65533;&#65533;&#65533;&#65533; &#65533;&#320;&#65533;&#65533;MrY&#215;q&#65533;'&&#65533;&#65533;&#65533; &#65533;B&#65533;&#65533;&#65533; &#65533;m&#65533;&#65533;&#155;&#65533;68'&#65533;=,&#65533;i &#65533;q&#65533;$&#65533;&#65533;&#65533;C(&#65533;&#65533;&#43369;&#65533; g&#65533;n&#65533;&#65533;.jN&#489;1&#65533;l&#65533;&#65533;T&#65533;&#65533;&#65533;&#65533;'&#65533;
&#65533;Y&#65533;F<&#1034;&#65533;&#65533;5Pl&#65533;)&#65533;X&#65533;	&#65533;&#27236;&#65533;B&#65533;H;-&#65533;&#65533;z&#65533;B&#65533;&#65533;*&#65533;&#65533;l&#65533;&#65533;K&#65533;&#65533;E&#65533;&#65533;&#65533;&#65533;
&#65533;&#65533;&#65533;&#65533;&#65533;&&#65533;l	<&#65533;&#65533;\0&#65533;'&#65533;pDw&#65533;&#65533;&#65533;&#65533;&#65533;&#65533;`&#65533;&#65533;YC&#65533; ]&#65533;C*&#65533;)fBIx&#65533;>&#65533;@Y<G&#65533;d&#65533;&#65533;.&#65533;&#65533; &#65533;&#65533;A&#65533;V&#65533;>&#65533;G&#65533;&#65533;&#65533;3&#65533;&#65533;LW&#65533;&#65533;&#65533;&#65533;&#65533;
hP&#65533;Xg&#65533;&#65533;&#65533;[[&#65533;&#65533;&#65533;_k&#65533;&#65533;&#65533;Lo&#65533;&#65533;L&#65282;"A&#65533;&#65533;&#65533;c&#65533;[+f/&#65533;&#65533;3&#65533;-&#65533;&#65533;&#65533;^&#65533;`&#65533;&#65533;=&#65533;&#65533;}&#65533;$&#65533;` &#65533;)&#65533;&#65533;&#65533;&#65533;Q+&#65533;&#65533;E&#65533;&#65533;&#65533;	&#65533;c^D&#1814;&#65533;&#65533;j&#65533;&#65533;"&#65533;7&#65533;&#65533;&#65533;&#65533;&#65533;&#65533;&#65533;&#65533;.&#65533;&#65533;&#65533;=&#65533;&#65533;&#65533;v`&#65533;&#65533;G&#65533;&#65533;M&#65533;`&#65533;"vj&#65533;&#65533;|'>&#65533;S1;7z$d&#705;&#65533;+&#65533;&#65533;&#65533;C&#65533; &#65533;&#65533;D&#65533;Z&#65533;&#65533;z'G9t30N&#65533;&#65533;o&#65533;&#65533;&#65533;Z`x
&#65533;&#65533;.&#65533;&#65533;_&#65533;&#65533;&#65533;&#65533;z&#65533;n&#65533;&#65533;&#65533;r?D63&#65533;&#65533;&#511;0&#65533;&#65533; &#65533;&#65533;&#1702;&#65533;&#65533;&#65533;<&#65533;S&#65533;&#65533;&#65533;$&#65533;5j&#65533;O&#65533;&#65533;&#65533;O-&#65533;i&#65533;t ;&#65533;&#65533;(&#65533;&#65533;q@&#65533;&#20480;&#1425;&#65533;MH&#65533;*&#65533;&#65533;N&#65533;&#65533; &#65533;`&#65533;<&#65533;&#1056;&#65533;&#65533;C=&#65533;&#65533;&#65533;0Z&#1001;&#65533;KhP&#65533; &#65533;!z&#65533;3&#65533;` &#65533;&#65533;AP-E&#1324;V&#65533;&#65533;&#65533;&#65533;D&#65533;&#65533;&#65533;&#65533;&#65533;&#65533;:G&#65533;2R&#65533;&#65533;x8&#65533;&#65533;<&#65533;;&#65533;=&#65533;&#65533;&#65533;n&#65533;5&#65533;-&#957;&#65533;y&#65533;&#65533;w&#65533;&#65533; y&#65533;&#65533;&#65533;&#65533;O&#65533;&#65533;mz;&#65533;&#65533;&#65533;&#65533;&#65533;JZ&#65533;&#804;&7&#65533;I&#65533;&#65533;&#65533;&#65533;&#65533;f&#65533;f&#65533;&#65533;!&#65533;9(&#65533;*W&#65533;&#65533;V&#65533;&#65533;t%&#988;8&#65533;&#65533;ek54&#65533;&#65533;N	 &#65533;&#65533;&#65533;&#65533;*&#65533;&#65533;&#65533;;L0Ok:&#65533;&#1968;7&#65533;&#65533;m@&#65533;&#1036;&#65533;0i)&#65533;/zp:&#65533;\vx	&#65533;TJ&#65533;&#65533;&#65533;&#65533;&#50220;l&#65533;&#65533;*&#65533;&#65533; 1&#65533;H=]&#65533;YW&#65533;&#65533;&#65533;;v&#65533;&#65533;&#65533;`&#65533;&#65533;&#65533;&#65533;EH&#65533;&#65533;&#65533;&#65533;=w.&#65533;!&#65533;;&#65533;@&#65533;)l&#65533;&#65533;g&#65533;*p&#65533;#&#65533;&#65533;g&#65533;A9&#65533;e&#65533;&#65533;)&#65533;c&#65533;&#65533;HGJRU&#65533;C&#65533;&#65533;&#65533;&#65533;&#65533;K&#237;&#65533;&#65533;DRI&#65533;_zs&#65533;&#65533;)8&#65533;y69&#65533;+TDH&#65533;G&#65533;&#65533;g~S&#65533;&#65533;\%1&#65533;Ct&#65533;&#65533;Y&#65533;s&#65533;&#65533;	K&#65533;&#65533;4&#65533;&#65533;&#65533;&#65533;
30GO4	y33&#65533; S&#65533;&#65533;&#1196;W&#65533;&#65533;FS4&#1169;]x@&#65533; 2^U&#65533;&#65533;*&#65533;` &#65533;F0&#65533;h;#x&#65533;4~&#65533;-&#65533;&#65533;A*P|&#65533;&#65533;&#65533;&#65533;&#65533;&#65533;7~yA&#65533;&#65533;d(&#65533;zN/h@&#65533;b&#65533;Y&#65533;:X&#65533;p]h&#65533;d0&#65533;&#65533;&#65533;&#65533;\a&#65533;&#65533;-0P&#1416;&#1857; i&#65533;&#65533;&#65533;&#65533;SO&#65533;g&#65533;&#65533;&#65533;"&#65533;&#65533;&#65533;u&#65533;&&#65533;&#65533;*&#65533;a&#65533;&#65533;b&#1782;K&#65533;&#44465;(_R&#65533;&#65533;&#65533;-&#65533;&#65533;&#65533;\
&#65533;&#65533;-&#65533;&#65533;y&#1243; &#65533;W&#65533;&#65533;o&#65533;&#65533;aJ&#65533;&#65533;5 &#65533;R&#65533;&#65533;&#1716;E&#65533;'%h&#65533;L&#65533;&#65533;&#65533;N&#65533;&#65533;$p&#65533;&#65533;&#65533;&#65533; y&#65533;O&#65533;2cpn&#65533;F ]<&#65533;@&#65533;&#65533;&#65533;&#65533;r&#65533;&#65533;>nM&#65533;H&#65533;$&#65533;5c8	,0&#53118;&#65533;&#65533;t&#65533;q&#65533;}1Bp&#65533;}&#65533;&#65533;<&#65533;/~G|&#65533;&#65533;&#65533;^&#65533;u&#65533;^&#65533;l&#65533;=a82&#65533;1E&#65533;!&#65533;tu&#65533;)0qdE&#65533;*&#65533;&#65533;&#65533;"Q&#65533;&#65533;&#65533;b&#65533;(@&#65533;
&#65533;&#65533;p &#65533;x&#65533;k&#65533;C&#65533;&#65533;&#65533;8&#65533;&#65533;,0&#65533;&#65533;&#65533; {9 #&#65533;j&#65533;&#1153;P
YI.&#65533;&#65533;\e&#65533; &#65533;c`A&#65533;&#65533;&#65533;=H&#65533;&#65533;n	: &#65533;!&#65533;@$&#65533;&#65533;&#65533;&#65533;-&#65533;c&#65533;(@&#217;&#915;F@&#65533;&#65533;&#65533;&#65533;;&#65533;jp@&#1321;6&#65533;&#65533;_&#65533;4&#65533;&#65533;&#1497;&#65533;&#65533;t,&#65533;&#65533;&#65533;&#65533;&#65533;p&#65533;&#65533;&#65533;p&#65533;&#65533;&#65533;N5:&#65533;l&#65533; &#65533;&#65533;&#65533;&#65533;Lp&#65533;j!&#65533;&#65533;v&#65533;7&#65533;&#65533;E &#65533;&#65533;&#65533;6&#65533;r! &#65533;&#65533;S-&#65533;&#65533;&#65533;v&#65533;-X&#65533;&#65533;@&#65533;#&#65533;&#65533;&#65533;-&#65533;&#65533;&#65533;& A&#65533;=&#65533;   !&#65533;   ,&#65533; Z w x  &#65533;@&#65533;pH,&#65533;&#65533;$&#65533;ua0&#65533;&#65533;dJ&#65533;<E&#65533;&#65533;A&#65533;&#65533;z&#65533;&#65533;&#1061;b&#65533;n7&#65533;z&#65533;n&#65533;'&#1452;xN&#65533;s&#65533;&#65533;&#65533;&#65533;&#65533;k0[v&#65533;&#65533;]7}&#65533;|&#65533;&#65533;&#65533;&#65533;&#65533;&#65533;.&#65533;&#65533;&#65533;&#65533;&#65533;m"&#65533;&#65533;a%&#65533;&#65533;&#65533;&#65533;m'&#65533;&#65533;H!&#65533;&#65533;;&#65533;&#65533;k&#65533;&#65533;&#65533;4&#65533;&#65533;i&#65533;&#65533;&#65533;&#65533;&#65533;
&#65533;&#65533;7p"&#65533;&#65533;&#65533;&#65533;P&#65533;l&#65533;&#65533;u*&#65533;&#989;	%&#65533;_!&#65533;&#65533;&#65533;b&#65533;&#65533;&#65533;.&#65533;"&#1788;&#65533;&#65533;)y0&#65533;
&#65533;&#65533;&#65533;'j&#65533;,&#65533;J8 &#65533;&#65533;&#65533;&#65533;B2&#65533;{&#65533;&#65533;&#65533;&#65533;&#65533;H&#65533;&#65533;&#65533;~&#65533; &#65533;&#65533;c&#65533;4&#65533;4&#65533;2&#1284;&#65533;C&#65533;eA&#65533;L&#65533;$Jz8/D&#65533;b~v&#65533;&#65533;nQ`-&#65533;}&#65533;(&#65533;P&#65533;&#65533;hPLE&#65533;0'&9&#65533;U&#65533;k&#65533;>&#65533;&#65533;9&#65533;4&#65533;&#65533;D.&#65533;@U&#65533;&#65533;&#65533;%R&#65533;&#65533;&#65533;&#65533;vDH&#65533;Pw&#65533;=V &#65533;B&#65533;&#65533;H&#1553;1cF&#65533;&#728;3k&#65533;&#825;&#65533;
&#65533;}0$&#65533;P&#65533;\&#65533;&#65533;&#520;&#193;&#65533;&#1520;c&#65533;N&#65533;&#65533;&#65533;/^&#65533;K&#65533;d&#65533;&#65533;&#65533;`&#65533;|&#65533;Wu6 X&#956;&#65533;&#65533;&#65533;&#1059;h@Af&#65533;&#65533;&#65533;&#65533;9&#1801;&#65533;&#65533;&#65533;&#533;KOz&#65533;&#65533;}&#65533;&#65533;6G&#65533;&#65533;&#65533;JV&#65533;&#65533;&#65533;&#65533;&#65533;&#65533;3&#65533;_#&#65533;pV7d5&#65533;|&#65533;w&#1985;&#65533;A&#65533;&#65533;5
|D8&#65533;JRtX`}f&#65533;z&#65533;HG^&#65533;0&#65533;'W&#65533;&#65533;&#65533;i&#65533;"&#65533;^`&#65533;&#65533;!u&#65533; &#65533;GXx"&#65533;*j&#65533;bl&#65533;%&#65533;B&#65533;9&#65533;w"})&#65533; I_&#65533;pE&#65533;&#65533;&#65533;y&#65533;$&#65533;&#65533;}L~&#65533;&#65533; ?&#65533;&#65533;J,h&#65533;(l&#65533;&#65533;&#65533;4
q  8h&#65533;0&#65533;$&&#65533;&#65533;W&#1440;&#65533;&#65533;u&#65533;&#65533;o&#65533;&#65533;C  &#65533;&#136;&#65533;&#1840;&#65533;x&#65533;&#65533;B&#65533;|f&#65533;&#65533;=*A &#65533;&#65533;W&#65533;&#65533;&#65533;0&#65533;5&#65533;j&#65533;&#65533;&#65533;j&#65533;&#65533;&#65533;"8&#65533;8\&#65533;)&#65533;&&#65533;4\&#65533;z&#65533;&#65533;&#65533;&#65533;A&#65533;jy&#65533;z&#65533;&#65533;&#65533;&#65533; &#65533;&#65533;2&#65533;v&#65533;&#65533;j
maB&#65533;&#65533;)&#65533;&#65533;&#65533;&#65533;&#65533;&#65533;&#65533;&#65533;&#65533;&#65533;bZ&#65533;I0@&#65533;&#65533;&#65533;C4&#65533;&#65533;&#65533;z1B&#65533;|&#65533;&#65533;&#65533;&#65533;&#65533;A&#65533;&#65533;6&#65533;&#65533;&#65533;&#65533;Zl0&#65533;<p&#65533;3&#65533;&#65533;&#65533;&#65533;F&#65533;&#65533;&#65533;o&#65533;_&#65533;&#1756;W?&#65533;&#65533;\&#65533;<V&#65533;&#65533;+hl&#65533;vx&#65533;\_9&#65533;&#65533;]p.&#65533;>&#1056;&#65533;&#65533;v&#65533; &#65533;U&#65533;&#65533;&#65533;uP&#65533;)3&#65533;<&#65533;&#65533;&#65533;
@.(&#65533;&#65533;&#65533;
Tm&#65533;&#65533;Xc=&#65533;&#65533;[s}&#65533;.00r&#65533;EdPqR&#65533;&#65533;&#65533;!.&#65533;&#65533;&#65533;&#65533;b&#65533;K&#65533;d/&#65533;&#65533;]&#65533;N&#65533;&#870;)&#65533;&#65533;C&#65533;*&#65533;&#65533;&#65533;:r&#65533;&#65533;&#65533;&#65533;&#65533;tl&#65533;M&#65533;&#65533;4wC&#65533;'(M&#65533;m?&#65533;&#65533;&#65533;Dp&#65533;&#65533; &#65533;&#65533;t,`&#65533;&#39463;&#65533;&#65533;&#43811;&#65533;7&#65533;bXn;/ &#65533;&#65533;&#65533;&#65533;t@c"w&#65533;&&#65533;};s@+%&#65533;r&#65533;wAB&#65533;&#65533;\b&#65533;&#65533;u&#65533;&#796;&#65533;;&#65533;ws3&#65533;&#65533;S&#65533;Z&#65533;&#65533;&#65533;&#65533;k.&#65533;&#65533;^&#65533;&#65533;&#65533;&#65533;*&#30654;&#65533;&#65533;W?D7&#65533;<&#65533;&#65533;&#65533;{&#65533;&#65533;&#65533;4&&#65533;&#65533;&#65533;&#65533;>&#65533;&#65533;&#65533;0%&#65533;&#65533;&#65533;iD&#65533;&#65533;&#65533;&#65533;b0_9&#65533;s&#65533;:&#65533;&#65533; &#65533;&#1542;&&#65533;
&#65533;og&#65533;_d&#65533;;&#65533;1&#65533;`&#65533;&#65533; &#65533;&#65533;&#65533;&#65533;&#65533;D)J&#65533;dX&#65533;&#65533;&#774;\&#65533;&#65533;~&#65533;&#65533;&#65533;&#65533;ay&#65533;&#65533;&#65533;X6? &#65533;&#65533;&#65533;t[s&#65533;u&#65533;Q+xj&#65533;`DB&#65533;Q&#65533;k&#65533;&#65533;C&#65533;:&#65533;X&#65533;&#65533;&#65533;&#65533; &#65533;1>G&#65533;H&#65533;\&#65533;*w&#65533;6&#65533;&#65533;q&#65533;&#65533;S &#65533;&#65533;&#65533;&#65533;&#65533;&#539;`&#2024;&#65533;,&#65533;N&#65533;H&#65533;"&#65533;&#65533;F:&#65533;|N&#65533;&#65533;WI&i;c&#65533;&#65533;*P&#65533;Nz&#65533;&#65533;(G&#65533;&#65533;*&#65533;u0[&#65533;J&#65533;&#65533;&#65533;	NmC )gI&#65533;Zv&#65533;F&#65533;&#65533;1U&&#65533;&#65533;&#65533;x&#65533;&#65533;lI&#65533;b&#65533;2&#65533;b&#65533;&#65533;&#65533;&#65533;&#65533;Y'&#65533;&#65533;&#65533;1&#65533;I&#65533;$m&#65533;
&#65533;&#65533;T&#65533;&#65533;&#65533;&#65533;&#65533;&#65533;.P7Nc&#65533;&#65533;&8Q9e&#65533;&#65533;^DH&#65533;&#65533;J&#65533;&#65533;uN&#65533;b^&#65533;ICh&#65533;sCy<&#180;fW&#65533;&#65533;3_&#65533;T&#65533;&#65533;N8!&#65533;&#65533;:&#65533;6D0&#65533;&#65533;&#872;F&#65533;&#65533;"&#65533;Xa"B+&#65533;&#65533;Q"&#274;&#65533;(&#65533;&#65533;4oY&#65533;&#65533;R&#1242;&#65533;d;c&#65533;:&#65533;P&#65533;&#164;&#65533;K&#65533;&#65533;I\&#65533;/&#65533;&#65533;Z&#65533;&#65533;
&#65533;&#65533;V9&#65533;NU&#65533;&#65533;i&#65533;rh&#65533;&#65533; _E&#65533;$&#65533;&#65533;a8)-&#65533;&#65533;&#65533;Z&#65533;jd%&#65533;	&#581;(m  C&#65533;?G&#65533;&#65533;T, rB&#65533;UU&#65533;&#65533;&#65533;&#65533;&#65533;:<&#65533;&#65533;&#65533;4_@T&#65533;]J&#65533;&#65533;F4&#65533;I&#65533;&#65533;&#65533;@&#65533;&#1461;&#65533;,&#65533;"x&#65533;&#634;&#65533;&#65533;>&#65533;M&#65533;I,8&#65533;'&#1354;Y &#65533;>&#65533;&#65533;Y &#65533;2rz}&#65533;&#65533;&#65533;&#65533;X&#65533;&#65533;E	`(8#&#65533;w&#65533;&#65533;&#65533;=kE&#65533;&#65533;&#65533;&#1421;`\+@&#65533;~A&#855;&#65533;h[&#65533;6&#65533;{I&#65533;(&#65533;.&#1458;&#65533;`&#65533;EpA(P&#65533;&#65533;z&#65533;`&#65533;&#65533;n&#65533;^&#65533;&#65533;&#65533;&#65533;&#65533;&#65533;Gt&#65533; ~b&#65533;&#65533;K&#65533;J&#1026;&#65533;&#65533;&#65533;&#65533;&#879;~&#65533;&#65533;&#65533;&#65533;&#1687;7H&#65533;&#65533;m&#65533;&#65533;&#65533;l&#65533;&#65533;&#65533;q	i\:&#65533;&#65533;&#65533;;&#65533;gr &#65533;&&#65533;&#65533;&#65533;x@r&#65533;&#65533;'8	,&#65533;+&#65533;&#65533;&#65533;
&#65533;&#65533;X&#53705;&#65533;&#65533;&&#65533;&#308;P&#65533;&#65533;	&#65533;)LX!c&#65533;&#65533;&#65533;&#65533;~"&#1282;&#65533;&#65533;pD<b&#65533;&#65533;5_;`^&#65533;&#65533;G4&#65533;&#65533;(Ay&#65533;^,#
&#65533;&#878;\&#65533;&#1984;&#65533;&#65533;&#65533; n,&#65533;&#65533;&#65533;&#65533;&#65533;&#65533;&#65533;`f4G&#65533;&#65533;L&#65533;&#65533;+&#65533;&#65533;&#65533;`~&#65533;: Z6w&#65533;&#65533;`&#65533;1`&#65533;&#65533;<&#65533;&#664;`&#65533;&#65533;&#65533;*py%Cft&#65533;H&#65533;&#65533;&#65533;* &#65533;mX&#65533;t&#65533;&#65533;G@&#65533;&#65533;&#65533;&#65533;;`jp`&#1250;6A&#65533;W&#65533;'&#65533;&#65533;&#1442;&#65533;V,&#65533;&#65533;&#65533;&#65533;N&#65533;&#65533;y&#65533;p&#65533;&#65533;&#65533;&#65533;5,Ml$&#65533;&#65533;&#65533;f&#65533;@&#65533;f!&#462;&#65533;&#65533;)mmD &#65533;&#65533;&#65533;&#65533;(&#65533;&#65533;n&#65533;  &#65533;E-&#65533;&#65533;&#65533;6w-X&#65533;&#65533;@&#65533;#&#65533;&#65533;&#65533;&#65533;m&#65533;&#65533;&#65533;& A&#11092;   !&#65533;   ,&#65533; Z u w  &#65533;@&#65533;pH,&#65533;&#65533;d1sa0&#65533;&#65533;dJ&#65533;<E&#65533;&#65533;A&#65533;&#65533;z&#65533;&#65533;K&#65533;&#65533;	&#65533;&#65533;z=&#65533;f&#65533;&#65533;&#65533;{&#65533;0x&#65533;<n&#65533;&#65533;'0[s&#65533;&#65533;^7y&#65533;;~&#65533;&#65533;&#65533;&#65533;&#65533;&#65533;.&#65533;&#65533;<&#65533;&#65533;~"&#65533;&#65533;a%&#65533;&#65533;&#65533;&#65533;}'&#65533;&#65533;H!&#65533;&#65533;{&#65533;&#65533;i&#65533;&#65533;&#65533;0&#65533;&#65533;&#65533;&#65533;h&#65533;&#65533;&#65533;
&#65533;&#65533;&#65533;m"&#65533;&#65533;&#65533;&#65533;P&#65533;h&#65533;&#65533;r*&#65533;&#873;	 '&#65533;_!&#65533;&#65533;&#65533;a&#65533;&#65533;&,&#65533;"&#1721;&#65533;&#65533;%y &#65533;
 |&#65533;&#65533;&#65533;&#65533;X&#65533;p `&#65533;&#65533;&#65533;dh&#65533;
C&#65533;"
j&#1659;&#65533;B&#65533;G"&#65533;X<	c&#65533;&#65533;4&#65533;D&#65533;&#65533;&#65533;&#65533;Cf&#65533;&#65533;L&#65533;.>&#65533;&#65533;-&#65533;&#65533;f7:&#65533;&#65533;&#65533;&#65533;$&#65533;&#65533;Z4&#65533;!&#65533;R%0t&#65533;(+&#65533;&#65533;`7\&#65533;s&#65533;&#65533;X%&#65533;&#65533;J&#65533;sl&#65533;N&#65533;@-&#65533;bA3
V&#1858;&#65533;Y!	&#65533;1&#65533;kHD&#65533;&#65533;a&#65533;&#1602;@&#65533;&#65533;a?
&#65533;hF&#65533;&#65533;&#65533;3"h&#65533;&#825;&#65533;&#65533;&#992;Uh@&#65533;&#65533;qsZP&#65533;#&#65533;&#65533;&#1520;c&#734;&#65533;@&#65533;&#65533;&#1712;_&#65533;.W&#65533;&#65533;i>s&#65533;d&#1577;&#65533;k6 X&#956;&#65533;&#65533;&#65533;&#1059;h@Af&#65533;}&&#65533;F&#65533;&#65533;&#65533;&#533;KOz&#65533;&#65533;&#65533;&#65533;&#65533;FE&#65533;&#1749;&#520;a&#65533;~&#65533;&#65533;&#65533;&#65533;&#968;&#65533;M&#65533;.
&#1557;&#65533;\&#65533;1_}&#65533;&#65533;&#65533;&#1986;&#65533;A&#65533;&#65533;&#65533;G|B0c&#65533;Rr&#65533;`xv&#65533;&#65533;z&#65533;{J&#65533;@Q*&#65533;eH&#1990;z&#65533;"  z&#65533;]_\&#65533;&#65533;&#65533;&#65533;!&#65533;&#65533;&#65533;&#65533;a&#65533;]&#65533;&#65533;%&#65533;!9&#65533;&#65533;b&#65533;>2X&#65533;e&#65533;&#65533;6jb&#65533;&#65533;K"X&#65533;&#65533;M&#65533;&#65533;&#65533;&#65533;	&#65533;&#65533;&#65533;&#1152;>p&#65533;$
t&#65533;!&#65533;t&#65533;u0&#65533;&#65533;&#65533;&#65533;Y&#65533;&#65533;&#65533;&#65533;&#65533;}&#65533;&#65533;o&#65533;A&#65533;&#65533;r&#195;^&#65533;&#65533;"
l&#65533;&#65533; &#65533;tH( 8&#65533;&#65533;&#65533;&#65533;&&#289;C(&#65533;
*&#65533;&#65533;&#65533;&#1062;&#65533;B&#65533;&#65533;oH@ &&#65533;&#65533;&#65533;&#65533;&#65533;V&#65533;&#65533;^0@&#35716;V&#65533;&#65533;&#65533;&#65533;&#65533;&#65533;j&#65533;T&#65533;&#65533;&#65533;&#65533;&#65533;0&#65533;4,&#65533;)&#65533;X&#65533;	&#65533;f@T6Kk	&#65533;J;m&#65533;&#65533;v&#65533;&#65533;&#65533;&#65533;v&#65533;&#65533;&#65533;x;&#65533;
sD;.&#65533;&#65533;1&#65533;&#65533;
!&#65533;&#65533;&#65533;&#65533;&#65533;&#65533;-&#65533;@m&#65533;&#65533;&#65533;&#65533;'<0&#65533;&#65533;&#65533;&#65533;'&#65533;&#65533;s~&#65533;&#65533;&#65533;A&#65533;&#65533;&#65533;!/s*&#65533;5Cs&#65533;&#65533;&#65533;&#65533;z&#65533; !&#65533;&#65533;[0Wr&#65533;&#65533;&#65533;2&#65533;/s/&#65533;&#65533;&#65533;s\&#65533;&#65533;3&#65533;K&#65533; &#65533;&#65533;
h&#1076;PG-&#65533;&#65533;S;&#65533;&#65533;WK&#65533;&#65533;&#65533;\&#65533;6o&#65533;-&#65533;H&#65533;&#65533;d&#65533;p&#1835;&#65533;/&#65533;&#65533;]&#65533;f&#65533;8s)&#65533;&#750;&#65533;:&#65533;&#65533;&#65533;@&#65533;.&#65533;&#65533;PH&#65533;{?&#65533;u0&#65533;&#65533;&#65533;&#65533;&#65533;Ax&#65533;&#65533;&#65533;&#65533;&#65533;&#65533;&#65533;!&#65533;7&#65533;&#65533;&#65533;w&#65533;&#65533;&#30727;.&#65533;&#65533;I&#65533;6h+v&#65533;`&#65533;tW&#65533;&#65533;&#1477;&#65533;}&#65533;&#65533;&#65533;&#830;&#65533;&#65533;z&#380;&#65533;&#65533;\&#65533;&#65533;m&#65533;&#1958;&#65533;{&#65533;W&#65533; s&#65533;D&#65533;&#65533;m&#65533;&#65533;&#1721;; 3&#65533;&#65533;&#65533;/_&#65533;&#65533;&#65533;6&#3007;&#65533;&#65533;&#65533;&#65533;&#1411;&#65533;&#65533;&#65533;&#65533;3{&#65533;&#65533;^H&#1019;;&#65533;&#65533;&#65533;/xz&#65533;g&#65533;>&#65533;&#65533;O_&#65533;x&#65533;S&#65533;&#65533;&#65533;?M&#65533;Oo&#65533;#O &#65533;&#65533;&#65533;c&#65533;Y&#65533;&#65533;_D7&#65533;&#65533;Y&#65533;&#65533;s&#65533;g1<w&#65533;~&#65533;i&#65533;b&#65533;5&#65533;&#65533;&#65533;&#65533;&#65533;&#65533;e<&#65533;n)
P&#65533;&#65533;&#65533;&#65533;c%&#65533;m @&#65533;&#65533;Bx&#65533;&#660;&#65533;^&#65533;C &#65533;&#65533;yt)&#65533;r&#65533;U&#65533;&#65533;e&#65533;rc+b&#65533;D!&#65533;.[&#65533;&#65533;V&#65533;&#65533;&#65533;)>&#65533;&#65533;s8&#65533;&#65533;&#65533;U~&#65533;&#65533;^&#65533;`&#65533;&#65533;vy+&#65533;&#65533;J&#65533;tNx&#65533;&#65533;&#65533;p /&#65533;&#65533;&#65533;&#65533;&#65533;&#65533;*&#65533;mm&#65533;&#65533;&#65533;&#65533;&#65533;L&#65533;"&#65533;HE~&#65533;&#65533;&#65533;;&#65533;&#65533;&#1366;8&#65533;= a@6&#65533;&#65533;Nz&#65533;&#65533;&#65533; N&#65533;&#65533;9d&#65533;f&#65533;&#65533;V&#65533;&#65533;&#540;"!&#65533;&#65533;&#65533;e(+&#65533;&#65533;8&#65533;U(s&#65533;&#65533;&#65533;2&#65533;A&#65533;&#65533;&-&#65533;''&#65533;&#65533;:&#65533; &#65533;"@&#65533;&#65533;&#65533;&(&#65533;&#65533;78(`&#65533;&#65533;&#65533;"	9&#65533;un&#65533;{&#65533;&#65533;n&#65533;&#65533;u&#65533;&#65533;u&#65533;&#65533;c)&#65533;`&#65533;l%Kc&#65533;+&#65533;I&#65533;&#413;_&#65533;&#65533;6YhIz&#65533;l&#65533;I&#65533;&#65533;&#65533;t7oU&#65533;R\&#65533;&#65533;yM|&#65533;sB,&#65533;<&#65533;&#65533;&#522;Z&#65533;&#65533;(16&#65533;!&#65533;&#65533;Y+&#1064;Z&#65533;&#65533;
&#65533;&#65533;&&#65533;eJ7&#65533;Ri~&#65533;&#65533;&#65533;_#&#65533;&#65533;@&#65533;j&#65533;]h&#65533;\&#65533;R&#65533;&#946;&#65533;^&#65533;&#65533;&#65533;&#65533;I&#65533;&#65533;k &#65533;&#65533;&#65533;v
&#661;
&#65533;<%%&#65533;&#65533;lj&#65533;?EX!&#65533;v&#65533;&#65533;:&#65533;&#65533;<&#65533;jS&#65533;Z&#65533;. ]&#65533;B&#65533;&#65533;&#65533;&#65533;&#65533;&#65533;D&#65533;X 
t&#65533;&#65533;
"&#340;B&#65533;&#65533;\]D%&#65533;9&#65533;&#65533;&#65533;$tQ&#65533;(&#65533;$@W$&#1556;J}&#65533;?&#65533; &#65533;V&#65533;&#65533;&#16078;&#65533;&#1405;zQr&#65533;j&#65533;,&#65533;WD&#65533;&#65533;&#65533;a&#65533;87&#65533;&#65533;&#65533;H^&#65533;!&#65533;&#65533;xv&#65533;&#65533;N;&#65533;
&#65533;&#65533;&#65533;Eu&#65533;m&#65533;&#65533;L%(]&#65533;id0&#65533;&#65533;%&#65533; &#65533;}k&#65533;&#65533;&#65533;&#65533;&#65533;[&#65533;:&#65533; |YD&#65533;&#65533;x&#65533;&#65533;& &#65533;&#65533;%&#65533;&#65533;y&#65533;{0D &#65533;E&#65533;&#65533;&#65533;bF&#65533;2&#65533;&#65533;()A&#65533;&#65533;&#65533;&#65533;&#65533;&#65533; &#65533;&#65533;&#65533;&#65533;&#65533;TW&#65533;l4`&#2011;6&#65533;&#65533;E&#65533;r&#65533;P&#65533;jJU&#65533;v&#65533;-	&#65533;&#65533;-hn&#65533;^&#65533;&#65533;&#65533;&#65533;&#65533;&#65533;( bfm&#65533;&#65533;&>BD&#65533;a&#65533;B-faicwV&#65533;I &#65533;&#65533;X&#65533;v&#65533;u&#65533;!(N&#65533;@B<d<v&#65533;1&#65533;&#65533;b&#65533;&#65533;
&#65533;  &#65533;&#65533;Or &#65533;&#65533;&#65533;&#65533;&#65533;&#65533;&#707;WY #h&#65533;&#65533;&#65533;&#65533;&#65533;&#65533;&#65533;I&#65533;0&#65533;&`3&#65533;&#65533;{l&#65533;[;&#65533;&#65533;:&#65533;c8w &#65533;n&#65533;&#482;&#65533;j&#65533;&#65533;N&#65533;&#65533;G&#65533;&#65533;CGz&#65533;[&#65533;If&#1352;K&#65533;&#65533;&#65533;2P&#65533;`&#65533;0&#65533;&#1251;&#65533;&#65533;&#65533;iTk&#65533;# @&#1025;&#65533;&#65533;&#65533;&#65533;u
8&#65533;dW&#234;&#65533;3a&#65533;&#65533;}MlO&#65533;`JF&#65533;A	&#65533;]&#65533;fkk&#65533;N&#65533;`&#65533;=;&#65533;&#65533;&#65533;&#65533;&#65533;&#65533;&#65533;^_&#65533;&#65533;&#65533;&#502;&#65533;&#65533;j&#65533;&#1248;w!x&#65533;&#65533; A&#1964;&#65533;!h&#65533;$@&#65533;&#65533;%`t&#65533;&#65533;	 !&#65533;   ,&#65533; [ x w  &#65533;@&#65533;pH,&#65533;&#65533;&#65533;&#65533;&#65533;&#65533;&#65533;&#1064;t:&#65533;`<&#65533;&#65533;v&#65533;&#65533;z&#65533;&#65533;C&#65533;&#65533;L&#65533;h&#65533;;&#65533;&#65533;&#65533;C&#65533;&#61172;~&#65533;\{&#16385;\.w&#65533;7|&#65533;z"Y&#65533;&#65533;&#65533;%&#65533;&#65533;8&#65533;&#65533;h'&#65533;&#65533;_!&#65533;&#65533;f&#65533;&#65533;R&#65533;&#65533;&#65533;G0&#65533;&#65533;y&#65533;&#65533;P&#65533;&#65533;&#65533;
&#65533;&#65533;&#65533;QU"&#65533;&#65533;&#65533;&#65533;&#65533;On&#65533;&#65533;*&#65533;&#65533;&#65533;=&#65533;'&#65533;_!M&#65533;&#65533;r&#65533;&#1239;,&#65533;"&#667;&#65533;&#65533;^&#65533;&#65533;w 
&#65533;&#65533;&#65533;&#65533;&#65533;] &#65533;#&#65533;&#65533;&#65533;D2p[&#65533;a&#65533;&#65533;&#65533;H&#65533;&#65533;au&#65533;&#65533;Y$c&#65533;4lD&#65533;&#65533;&#964;&#65533;[&#65533;&#65533;e&#65533;&#65533;&#65533;-&#65533;&#65533;&#65533;0&#65533;&#65533;i:&#65533;&#65533;&#65533;&#65533;&#65533;&#65533;&#65533;&#65533;Z4 &#65533;&#65533;&#65533;N&#65533;&#65533;b(&#65533;*&#65533;&#65533;9&#65533;&#65533;&#2035;Na%p)&#65533;&#65533;i&#65533;Jr&#65533;`&#65533;]&#65533;&#65533;<s+&#65533;&#65533;&#65533;&#65533;$&#65533;Z9&#65533;`A&#65533;&#65533;n&#65533;&#65533;RL#H&#396;+^&#824;&#65533;&#65533;&#65533;*4&#65533;&#65533;&#65533;A-&#65533;&#193;&#65533;&#992;C&#65533;N&#65533;&#65533;&#65533;/>'`Pb&#65533;&#65533;&#65533;g&#258;Q&#65533;&#65533;&#1159;&#65533;l  &#65533;&#65533;&#65533;&#65533;&#65533;&#65533;&#65533;&#1024;&#65533;&#65533;$I&#1400;&#1938;&#65533;&#1849;w&#65533;N=x&#65533;&#65533;&#65533;FiG&#65533;&#757;&#520;a&#65533;&#65533;&#65533;&#65533;&#65533;&#65533;&#65533;&#65533;&#695;/j&#65533;&#65533;&#65533;&#65533;&#65533;&#26983;&#65533;/J$&#65533;%&#65533;&#65533;&#65533;,:&#65533;q~&#65533;&#65533;&#65533; p&#65533;A&#65533;uA&#65533;@&#65533;&#549; y6&#65533;&#65533;&#65533;&#65533; D&#65533;Erly&#65533;%x&#258;&#65533;&#65533;"r&#65533;']d&#65533;`9p&#1569;&#65533;/&#65533;G&#65533;T&#65533;!&#65533;/P&#65533;%l&#65533;#~&#65533;&#65533;cz?z&#1118; &#65533;i&#65533;&#65533; X&#65533;H&#65533;&#65533;&#65533;(l&#65533;1vq@XZ$&#65533;e&#65533;G&#65533;&#22862;K&#65533;&#65533;&#65533;&#65533;E&#65533;lQTyk&#65533;&#65533;&#65533;]|&#65533;!
a&#65533;&#65533;_&#65533;f
&#65533;d&#65533;&#65533;&#65533;&#65533;`&#65533;P
&#65533;NJ(&#65533;6&#65533;i&#65533;~&#65533;v&#65533;&#65533;8&#65533;p&#65533;+8&#65533;e[^0&#65533;&#65533;&#65533;&#65533;nP&#65533;snZ]&#65533;2
(A Hp&#65533;
&#65533; )4 +&#65533;)&#65533;XDR8&#65533;l !AA&#65533;%&#65533;&#65533;c&#65533;&#65533;E&#65533;.&#65533;+U`&#65533;
x	Km&#65533;&#65533;r1&#65533;&#65533;&#65533;J&#65533;&#65533;N&#65533;&#65533;&#65533;o8@&#1724;&#65533;%`/&#65533;&#65533;&#65533;;&#65533;&#65533;&#65533;&#1963;&#65533;&#65533;	,&#65533;`t&#65533;.&#65533;&#65533;&#444992;~1moQ5&#65533;o&#65533;&#65533;tp &#65533;Q&#65533;&#65533;	 &#65533;0 w&#65533;@oo&#65533;&#65533;&#65533;I
&#65533;&#65533;&#65533;nJ+.&#65533;i&#65533;&#65533;&#65533;&#65533;r&#65533;o9&#65533;&#65533;&#65533;?+ &#65533;&#65533;D]4&#65533;C#&#65533;4&#65533;&#65533;&#65533; &#65533;&#65533;&#65533;&#65533;&#65533;	.&#65533;'&#65533;&#65533;<&#65533;&#65533;q.&#65533;&#65533;&#65533;sYo&#65533;b&#65533;[&#65533;&#65533;&#65533;x&#65533;h&#65533;;&#65533;&#65533;&#65533;&#65533;4&#65533;&#65533;&#654;&#65533;&#65533;&#65533;r&#65533;0\|&#65533;&#65533;&#65533;m&#65533;}&#65533;&#65533;&#65533;\&#65533;&#65533;" &#65533;8&#65533;&#65533;&#65533;g&#65533;&#65533;&#65533;w&#65533;&#65533;&#65533; t&#65533;&#65533;&#65533;a&#65533;&#65533;k&#65533;Q&#65533; u _kk&#65533;&#65533;k&#65533;]&#65533;6o!K52o&#65533;kA&#65533;&#65533;&#65533;&#65533;&#65533;q&#65533;&#65533;&#65533;$^&#65533;o&#65533;&#65533;m{k=C&#65533;)&#65533;z&#65533;&#1324;&#65533;&#65533;&#65533;n&#65533;I&#65533;&#65533;/k&#65533;&#65533;k&#65533;~&#65533;&#65533;*OD(&#65533;&#65533;&#65533;&#65533;&#65533;&#65533;&#65533;&#65533;`&#65533;&#65533;&#65533;&#65533;&#65533;&#65533;&#65533;&#65533;&#65533;r&#65533;&#679;,	&#65533;K&#65533;[ &#65533;&#1275;$&#65533;o{&#65533;[S&#65533;&#65533;t&#898;&#65533;&#736;&#65533;&#65533;"&#65533;&#65533;`&#65533;&&#65533;&#65533;&#512;uO&#65533;&#65533;&#65533;&#65533;&#65533;&#65533;&#65533;K&#259;&#65533;&#65533;l&#65533;&#65533;&#451;Gh&#65533;&#65533;8&#65533;&#65533;&#65533;Q 1&#1800;^&#65533;&#2017;&#65533;&#65533;r&#65533; N&#65533;M&#65533;q2t&#65533; &#65533;&#65533;&#65533;&#65533;&#65533;C#&#65533;] &#65533;&#65533;&#65533;&#65533;&#65533;m8S&#65533;&#65533;&#65533;&#65533;&#65533;&#65533;&#65533;W`&#65533;!&#65533;&#65533;&#65533;&#65533;&#65533;n&#65533;&#65533;&#65533;&#65533;5G&#6960;L&#65533;&#65533;&#65533;&#65533;&#65533;&#65533;&#65533;&#65533;OT&#65533;F &#65533;$&#65533;Ir&#65533; &I&#65533;JZ&#65533;&#65533;&#65533;%&#65533;&#65533;&#65533;&#65533;-+c83&#65533;w&#65533;&#65533;X&#65533; &#65533;L&#65533;*W&#65533;&#65533;V@S&#65533;&#65533;&#65533;v&#65533;Op{&#65533;&#65533;H&#1541;&#65533;&#65533;&#65533;Te&#65533;&#65533;@&#65533;K>@&#65533;&#65533;r'&#215;A&#65533;+&#65533;4[9L&#65533;&#353;&#65533;&#65533;#&#65533;zu&#65533;f&#65533;fz&#65533;I&#65533;INU:&#65533;noP ?I1&#42063;&#65533;&#65533;&#65533;&#65533;.&#1591;.
&#65533;&#65533;&#65533;e&#65533;&#65533;&#65533;&#65533;6&#65533;&#65533;&#65533;"&#65533;nM&#65533;&#65533;&@&#65533;<\&#65533;[Epg&#53943;P&#1933;O&&#65533;&#65533;&#65533;f&#65533;
&#65533;&#65533;fh&#65533;i7$8rx
&#65533;&W&#65533;&#1174;B&#65533;&#65533;H&#1057;&#65533;&#65533;T&#65533;[&#65533;ie&#65533;&#65533;P&#65533;&#65533;&#65533;&#65533;&#65533;**Z&#65533;V&#65533;&#65533;ok&#65533;XN&#65533;p&#65533;G&#65533;&#65533;e(j*&#65533;*UVV3&#65533;`&#65533;&#65533; &#65533;&#65533;&#65533;j :)TIUiU&#65533;&#65533;Q&#65533;4&#65533;&#65533;e%4	/&#65533;3&#65533;&#65533;1&#65533;&#65533;&#65533;&#65533;e&#65533;fZ&#65533;&#65533;#.&#65533;^&#65533;U&#65533;&#65533;Z&#1088;j&#65533;@}&#65533;&#65533;&#65533; &#65533;D&#65533;!{w&#65533;/&#65533;-&#65533;&#65533;D	[X&#65533;r!&#65533;v[&#65533;&#65533;&#65533;%&#65533;iA&#65533;}&#65533;+D&#65533;&#1548;yA&#65533;&#65533;F&#65533;&#65533;&#65533;z6	l&#65533;&#65533;'&#65533;&#65533;6 <&#65533;&#65533;c&#65533;*&#65533;&#65533;&#65533;&#65533;&#65533;&#65533;:&#65533;  &#65533;&#65533;F`9&#65533;a8bC-&#65533;&#65533;&#65533;}'Fk&#65533;&#65533;&#65533;x&#65533;F&#65533;[&#65533;L/	Z&#65533;&#65533;V&#65533;<^&#65533;&#65533;&#65533;&#65533;&#65533;&#65533;K_{&#631;&#65533;	&#65533;&#65533;}&#65533;&#65533;&#65533;&#65533;&#65533;a]^b`&#65533;H&#65533;&#65533;Xr/P&#65533;<&#65533;&#65533;&#65533;&#65533;&#65533;'L&#65533;
[&#65533;&#65533;&#65533;A&#61497;* &#65533;W|h/6&#65533;&#161;&#65533;&#65533;&#65533;&#65533;&#570;&#65533;jK&#65533;&#65533;&#65533;4&#1767;&#65533;6&#65533;\`&#65533;e&#65533;&#65533;&#65533;U&#65533;&#65533;&#65533;k&#65533;&#65533;iq|&#65533;&#65533;&#65533;&#65533;=f&#335;&#65533;&#65533;+&#550;&#65533; ~&#65533;&#65533;&#65533;&#65533;~+&#65533;DBv&#65533;&#65533; &#65533;OpZ2&#65533;btI@&#65533;&#65533;@1&#65533;&#65533;M&#65533;( &#65533;(&#65533;&#65533;E<&#65533;f&#65533;2&#65533;&#65533;&#65533; &#65533;&#65533;6&#65533;&#65533;&#65533; &#65533;&#65533;`&#65533;+&#65533;\&#65533;\g&#65533;&#65533;NVc<9&#65533;\Q9-@.xo&#65533;,&#65533; &#65533;_`&#65533;&#65533;&#65533;+}DP&#65533;$)&#65533;&#65533;H&#65533;4&#65533;* H&#65533;&#65533;KY_&#65533;t&#65533;-0&#65533; &#65533;@&#65533;&#1857;_&#65533;&#65533;\&#65533;&#65533;&#65533;L&#40212;`&#65533;&#65533;&#8306;&#65533;Mme&#65533;`HY&&#65533;"&#65533;&#65533;j{&#65533;&#65533;#&#65533;u&#65533;&#65533;&#65533;&#65533;xK&#65533;&#65533;N&#65533;]=n-&#1024;&#65533;V&#65533;&#65533;% 9&#65533;;@&#65533;&#65533;&#65533;&#65533;{K&#65533; ! A&#65533;&#65533;mV&#65533;&#65533;&#65533;R&#65533; 	(Mm	X&#65533;&#65533;7&#65533;&#65533;&#65533;&#65533;t&#65533;&#65533;6&#65533;&#65533;&#65533;&#65533;& A$.&#65533;   !&#65533;   ,&#65533; \ x u  &#65533;@&#65533;pH,&#65533;&#65533;&#65533;&#65533;&#65533;&#65533;&#65533;&#1064;tJ}N0&#65533;Cr&#65533;&#65533;z&#65533;&#65533;&#65533;&&#65533;&#65533;&#65533;&#1387;&#65533;n&#65533;&#65533;.&#65533;&#65533;@&#65533;&#65533;x&#65533;(&#65533;&#65533;&#65533;&#65533;%t&#65533;ty&#65533;w'&#65533;~!&#65533;&#65533;e&#65533;&#65533;U&#65533;&#65533;&#65533;^4&#65533;&#65533;v&#65533;&#65533;S|&#65533;&#65533;D
&#65533;&#65533;7i"&#65533;&#65533;&#65533;&#65533;&#65533;OZ&#65533;&#65533;*s&#65533;&#65533;&#65533;&#65533;"'&#65533;`!M&#65533;k&#65533;&#65533;&#65533;&#65533;
&#65533;"&#65533;&#65533;&#65533;&#65533;l&#65533;&#1156;&&#65533;&#65533;&#65533;&#65533;x&#65533;&#65533;` &#65533; 0&#65533;F&#65533;x&#65533;\
&#65533;&#65533;n&#65533;&#65533;&#65533;	&#65533;<&#65533;
&#65533;&#65533;`&9xg&#65533;9&#65533;!&#65533;I&#65533;&#65533;B&#65533;&#65533;&#65533;&#944;+&#65533;F<<&#65533;&#65533;&#65533;&#65533;&#65533;v- ~&#65533;&#65533;#&#65533;;&#65533;&#1669;h &#57738;&#65533;&#65533;}N&#65533;Y&#65533;Oi	:&#65533;s&#65533;&#65533;&#65533;&#65533;&#65533;\,G&#65533;&#65533;R7!&#65533;&#65533;&#65533;&#65533; &#65533;&#65533;W/&#65533;83&#65533;j&#65533;h&#65533; &#65533;&#65533;4&#65533;&#773;K)&#273;&#65533;#c&#396;x&#65533;&#65533;&#65533;&#759;&#65533;_&#65533;
i[E&#290;&#65533;&#65533;&#65533;&#65533;&#65533;#&#65533;&#65533;&#464;#K&#65533;&#65533;@&#65533;&#656;_@N&#65533;&#65533;&#65533;`&#65533;&#65533;@e&#65533;A#$&#65533;&#65533;c&#65533;&#65533; &#65533;&#65533;&#1520;c&#734;M@
&#65533;&#65533;L&#65533;ZN&#65533;^&#1914;&#65533;&#65533;&#65533;<&#65533;5&#65533;>7*&#65533;&#65533;&#36677;&#65533;&#65533;&#47889;k&#65533;>&#65533;zs(&#65533;&#65533;h&#65533;&#65533;*&#65533;&#65533;&#1481;o_o&#65533;E$&#65533;J)&#710;A&#65533;&#65533;R&#65533;A&#65533;>;&#65533;&#65533;&#65533;A@&#65533;&#65533;&#65533;%&#65533;&#65533;}&#65533;0&#65533;Zz&#65533;&#65533;&#65533;z&#65533;&#65533;V_&#65533;&#65533;&#65533;&#65533;&#65533;&#65533;&#65533;&#65533;G&#65533;&#65533;XaMU&#65533;&#65533;&#65533;x&#65533;~m&#65533;0&#65533;&#65533;IX"{)&#65533;&#65533;&#65533;PU&#65533;f&#65533;-&#65533;&#65533;y3&#65533;h@6&#1976;]&#65533;`|'&#65533;[[&#65533;&#65533;4idz(l&#65533;&#65533;&#65533; 
q&#65533;S[$0&#65533;&#65533;&#65533;!&#65533;&#65533;5$&#65533;%rL&#65533;ZPA&#216;T&#65533;cgB&#65533;B&#65533;k&#65533;w&#65533;)R!t&#65533;&#582;5&#65533;&#65533;h&#65533;{*j&#65533;&#65533;}&#65533;&#65533;&#65533;oBq &#65533;0f&#65533;&#65533;&#65533;&#65533;&#65533;&#65533;&#65533;&#65533;}jF&#65533;&#1828;&#65533;&#65533;&#65533;&#65533;i
]q&#65533;8@F&#65533;9f	&#65533;&#65533;*&#46760;z&#65533;&#65533;&#65533;&#65533; JT0&#65533;
g	;&#65533;&#65533;&#65533;z&#1091;&#65533;*+A72&#1049;B&#65533;&#65533;-&#65533;@e&#65533;>&#65533;&#65533;&#65533;&#65533;;&#65533;.&#65533;&#30347;&#65533;&#65533;&&#65533;@lm&#65533;&#65533;A&#65533;&#65533;&#65533;:t&#65533;&#65533;&#65533;&#65533;&#65533;&#65533;&#65533;&#65533;U&#65533;"&#65533;&#65533;*&&#65533;&#65533;S&#65533;&#65533;&#65533;&#65533;%&#65533;&#65533;&#65533;&#65533;`&#65533;s&#65533;&#65533;&#65533;&#65533;%&#65533;{}&#1819;&#65533;(3&#65533;Y%&#558;&#65533;&#65533;&#65533;&#65533;&#65533;&#65533;&#65533;4&#65533;l&#65533;&#65533;1&#1244;&#65533;&#65533;5k&#65533;&#65533;ZD&#65533;&#65533;SB&#65533;&#65533;&#65533;&#1238;X&#65533;#d&#65533;&#65533;S&#65533;r&#65533;
]&#65533;o|&#65533;&#65533;S&#65533;v5&#65533;~&#65533;&#65533;&#65533;&#65533;&#65533;J&#65533;C&#65533;S>&#65533;&#65533;ds&#65533;E&#65533;&#65533;&#65533;Zw&#1810;&#65533;=&#65533;Ew&#65533;&#65533;&#65533;&#65533;&#65533;m&#65533;$&#65533;&#65533;&#65533;7&#65533;&#65533;&#65533;3&#65533;&#65533;nX&#65533;&#65533;c6P8&#65533;,u@A&#65533;5&#65533;& &#65533;&#65533;oK&#65533;&#65533;U&#65533;f&#65533;$d&#65533;&#65533;A&#65533;&#65533;&#65533;&#65533;K&#65533;P&#65533;&#65533;C&#65533; ;&#65533;A&#65533;}&#65533;f&#1763; &#65533;&#65533;&#65533;v&#65533;40&#28137;&#65533;mb&#65533;^,&#65533;&#65533;&#65533;&#65533;&#65533;y&#65533;&#65533;&#65533;&#65533;Gc?&#65533;&#65533;w&#65533;#&#65533;]&#65533;&#65533;u&#65533;n&#65533;&#65533;&#65533;&#65533;&#1925;&#65533;&#65533;J&#65533;&#65533;&#65533;&#65533;m&#65533;s&#65533;>&#65533;&#65533;]&#65533;&#65533;&#65533;>&#65533;4&#65533;q&#65533;&#65533;8&#65533; &#65533;N-&#65533;&#943363;&#65533;2&#65533;&#65533;^C&#65533;6&#65533;a#&#65533;&#65533;l&#65533;&#65533;X(
&#65533;P&#65533;&#65533;&#65533;A|q&#65533;WA:a	]CB&#65533;h t~&#65533;&#65533;8@&#65533;&#65533;Y&#65533;5*x`~Z&#65533;.c&\&#65533;~&#65533;&#65533;&#65533;&#65533;r&#65533;&#65533;&#65533;&#388;>&#65533;H&#65533;&#65533;&#65533;1"S&#65533;&#65533;&#65533;$hLn+ &#65533;&#65533;@&#65533;eL&#65533;&#65533;&#65533;i&#65533;A0&#65533;/ &#65533;&#65533;&#65533;&#65533; &#65533;6&#65533;n&#65533;8|C
26!&#65533;&#65533;EP&#65533;k@&#65533;B&#65533;L&#65533;")-&#65533;at&#65533;RL&#65533;&#420;&#65533;&#65533;f9m8@
&#65533;&#65533;Nz&#65533;,&#65533;  &#65533;:&#65533;-c&#65533;Y&#65533;>f&#65533;
&#65533;!&#65533;&#65533;e(+&#65533;G{&#65533;C&#65533;#&#65533;&#65533;(-&#65533;&#65533;&#65533;&'i&#65533;&#65533;7p&#65533;D&#65533;&#1048;:Ui-&#65533;n8&#65533;
&#65533;IM&#65533;&#65533;
&#65533;b$&#65533;0&#65533;)&#65533;&#978;&#65533;&#65533;a&#65533;&#65533;o@*&#65533;&#65533; -@x,&#65533;13G"&#65533;&#65533;E&#65533;r&#65533;&#65533;9&#65533;&#65533;&#65533;&#65533;h&#65533;*B7kN~&#65533;&#65533;&#65533;F0A&#65533;&#65533;&#65533;M!ToW&#65533;&#65533;9&#65533;&#65533;&#65533;l&#65533;&#65533;=&#65533;>%&#65533;&#526;z&#65533;&#65533;&#65533;&#65533;&Z&#65533;&#65533;8&#65533;mAZ&#65533;C&#65533; 7T&#65533; &#65533;/}&#65533;,e:L&#65533;RS&#65533;&#65533;&#65533;*&#65533;&#65533;&#65533;&#65533;&#65533;U&#65533;|&#65533;n&#65533;I&#65533;5&#65533;&#276;&#65533;H%:U&#65533;&#65533;^&#65533;&#65533;Pgy&#1304;&#65533;&#65533;&#65533;&#65533;D5&#65533;Se&#65533;3	"&#65533;&#65533;.&#65533;&#65533;&#65533;
&#1256;7E&#65533;,&#65533;*&#65533;.&#65533;&#65533;]&#65533;&#1176;&#1352;&#65533;&#65533;%(Z &#819;&#65533;&#65533;*&#65533;&#65533;]At (&#65533;&#65533;-hg&#65533;eW<&#65533;P&#65533;&#65533;&#65533;+&#65533;&#65533;"&#65533;&#1376;&#65533;&#65533;&#65533;&#65533;0/h`&#65533;X&#65533;&#694; X&#65533;R']&#1365;V*&#65533;If&#65533;:&#65533;]&#65533;&#65533;
&#65533;W&#65533;&#65533;U&#65533;&#65533;&#65533;&#65533;&#26119;}&#65533;g&#65533;4&#65533;&#65533;&#65533;m&#65533;&#65533;&#518;&#999;f"&#65533; |&#65533;&#65533;&#65533;b&#65533;6&#65533;KI&#65533;&#65533;&#65533;I&#65533;&#65533;CpA(&#65533;&#65533;&#65533;&#65533;\&#65533;=&#65533;o&#539;^&#65533;&#65533;&#65533;&#65533;&#65533;b@&#65533;Z&#65533;&#65533;&#65533;&#65533;&#65533;8&#65533;_7^/&#65533;&#65533;&#65533;&#65533;L&#65533;&#65533;&#65533;&#65533;g&#65533;&#65533;&#65533;eaB&#65533;%&#65533;Z&#65533;\>B&#65533;% &#65533;&#65533;t D&#65533;a&#65533;e)&#65533;&#1542;&#65533;v&#65533;^`&#65533;a&#65533;&#65533;&#65533;R&#65533;&#65533;&#65533;A&#65533;@&#65533;P&#65533;&#65533;V[-&#65533;&#331;&#65533;[\&#65533;&#65533;&#65533; o-&#65533;&#65533;&#1742;&#65533;&#65533;i&#65533;&#65533;&#65533;B&#65533;bK$&#65533;<&#65533;#}&#1490;&#65533;GV%&#65533;&#65533;t&#65533;	&#65533;&#65533;7|"&#65533;!n&#65533;&#65533;&#65533;&#65533;^&#65533;1&#65533;F&#65533;a&#65533;d&#65533;&#65533;&#65533;@&#65533;&#65533;&#65533;&#65533;&#65533;&#65533;(&#1969;&#65533;&#65533;&#65533;&#51107;&#65533;lp&#65533;&#65533;&#65533;&#65533;9&#65533;	H&#65533;&#65533;&#65533;&#65533;@z&#65533;&#65533;p4L&#65533;t@&#65533;(&#65533;H&#65533;&#65533;Gw-&#65533;J&#65533;4&#65533;&#65533;!&#25408;  A:&#65533;Vw &#65533;)&#65533;@&#65533;=&#65533;&#65533;r&#65533;	%&#65533;&#65533;@&#65533;^z>&#65533;57u&#65533;&#65533;&#65533;&#65533;&#65533;k&&#65533;&#65533;&#65533;&#65533;&#65533;Ci&#65533;F65&#65533;&#1862;@&#65533;6&#1725;&#65533;&#65533;	&#65533;L&#65533;LF &#65533;&#65533;5&#65533;MPw&#65533;
&#65533;&#65533;&#65533;=&#60305; m>&#65533;h&#65533;&#65533;&#65533;&#65533;&#65533;	:&#65533;m&#65533; !&#65533;   ,&#65533; \ x v  &#65533;@&#65533;pH,&#65533;&#65533;&#65533;&#4377;&#65533;&#1064;tJ}N0&#65533;Cr&#65533;&#65533;z&#65533;&#65533;&#65533;&#65533;Y-&#65533;&#65533;Wx&#65533;n']G&#65533;L&#65533;K'&#65533;&#65533;{&#65533;&#2006;&#65533;sv&#65533;v'}&#65533;|!&#65533;&#65533;&#65533;&#65533;u&#65533;&#65533;&#65533;^4&#65533;&#65533;&#65533;&#65533;fz&#65533;&#65533;D
&#65533;&#65533;<g"&#65533;&#65533;&#65533;&#65533;&#65533;OZ&#65533;&#65533;*&#65533;&#65533;8R&#65533;"'&#65533;`!M&#65533;j&#65533;}&#65533;&#65533;&#65533;&#65533;
&#65533;"&#65533;&#65533;&#65533;&#65533;k&#65533;&#1191;&#1955;&#65533;&#65533;u&#65533;&#65533;` &#65533;4&#65533;F&#65533;u&#65533;\
&#65533;&#65533;&#65533;&#65533;&#65533;&#65533;H6C&#65533;
&#65533;&#65533;&#65533; &#65533;4(&#65533;r&#65533;&#65533;&#65533;C&#65533;&#65533;g&#65533;&#65533;D/&#1305;iW0&#65533;&#65533;7|\&#65533;&#65533;&#514;-2H&#65533;&#65533;&#65533;t`&#65533;&#65533;@&#65533;&#65533;5&#65533;&#65533;PErT&#65533;&#65533;&#65533;x&#65533;&#65533;&#65533;*E+&#65533;X &#65533;M&#65533;kDR	UIAy&#65533;Vaf&#65533;&#65533;6&#1124;Ak&#65533;l&#65533;&#65533;R&#65533;#&#65533;G&#396;&#65533;&#65533;&#65533;&#759;&#65533;&#2047;*4&#65533;u[ED&#65533;&#65533;&#65533;&#65533;&#65533;#&#65533;&#65533;&#464;#K&#65533;&#65533;@&#65533;&#656;_@N&#65533;&#65533;&#65533;&#65533;&#65533;{4 &#65533;&#65533;&#65533;n6 X&#890;&#65533;&#65533;&#1520;ch@Ab&#65533;h&#65533;ry1&#65533;&#65533;/
&#65533;&#65533;V-&#65533;&#65533;q&#65533;&#65533;&#65533;e_&#65533;&#65533;&#1044;@&#65533;&#65533;&#135;&#65533;&#65533;}&#65533;u&#65533;P&#65533;&#65533;&#1136;BztG7&#65533;&#65533;&#65533;=5&#65533;&#65533;&#65533;!`D&#65533;&#65533;i&#65533;k&#65533;7O &#65533;&#65533;&#65533;&#65533;i&#1984;&#65533;A`&#65533;&#65533;&#65533;%&#65533;gp&#65533;(&#65533;{V&#65533;&#65533;^&#65533;&#65533;:8&#65533;&#65533;
&#65533;&#65533;&#65533;&#65533;Z8 &#65533;]8U\]<&#65533;at&#65533;&#65533;&#65533;&#65533;
h"|}1T]&#65533;&#65533;!&#65533;l&#65533;Xc&#65533;&#65533;&#65533;^&#65533;_&#65533;' &#65533;I&#65533;&#65533;a&#65533;!&#65533;&#65533;(l`&#65533;q@Q&#65533;&#65533;&#65533;aIc&#65533;&#65533;P&#65533;&#65533;!&#65533;a&#65533;$A&#203;&#65533;&#65533;&#340;&#65533;P%&#65533;&#65533;&#65533;&#65533;&#65533;T\&#65533;&#65533;&#65533;a&#65533;&#65533;C(J&#65533;&#65533;&#65533;&#65533;`%&#65533;&#65533;&#65533;fq@y&#1686;&#65533;&#65533;f&#65533;A&#65533;&#65533;&#65533;v&#65533;&#65533;d&#65533;G&#65533; &#65533;4&#65533;)&#65533;)dY&#65533;&#65533;R&#65533;7/&#65533;&#65533;&#65533;&#65533;&#65533;&#65533;L&#65533;&#65533;&#65533;iY&#65533;&#65533;+&#65533;j&#65533;&#65533;&#65533;Z&#65533;68&#65533; A H&#65533;t&#65533;`,&#65533;&#65533;-&#65533;@e&#65533;>&#65533;&#65533;&#65533;&#1862;&#65533;-&#65533;&#65533;z&#65533;&#65533;&&#65533;&#65533;&#65533;kj&#65533;&#65533;&#65533;&#65533;&#65533;@D&#65533;&#38949;l&#65533;Z&#65533;5&#65533;&#65533;&#1710; &#65533;+o&#65533;>P&#65533;_|&#65533; &#65533;b9&#65533;&#65533;^p 0&#65533;&#65533;k]&#65533;&#65533;Xa+&#65533;Lm(3&#65533;%Z&#65533;&#65533;&#65533;
h&#1074;0&#65533;,&#65533;&#65533;3&#65533;&#65533;&#65533;7&#748;&#65533;&#65533;&#65533;l&#65533;@B&#65533;&#65533;`&#65533;	&#65533;&#65533;,&#65533;&#65533;&#65533;1&#65533;&#522;&#65533;&#65533;&#65533;&#65533;.m"&#65533;^&#65533; r&#65533;&#65533;`&#65533;[]&#65533;&#65533; &#65533;,&#65533;;&#65533;R&#65533;b&#65533;&#65533;s0}&#65533;&#65533;&#665;&#65533;&#65533;m&#65533;&#65533;&#65533;&#65533;B&#65533; &#65533;&#65533;$&#65533;&#65533;j8&#65533;&#65533;&#65533;'&#65533;&#65533;&#65533;7&#65533;&#65533;&#65533;M&#65533;a&#65533;&#65533;&#65533;k&#65533;&#65533;&#65533;S&#65533;&#65533;sOOl&#65533;&#65533;g&#65533;1[&#65533;&#65533;&#65533;$&#65533;&#769;&#65533;&#65533;&#65533;&#65533;l&#65533;&#65533;&#65533;&#65533;&#65533;D&#65533;&#65533;&#65533;&#65533;&#65533;&#65533;&#65533;3&#65533;&#847;&#65533;&#65533;&#1927;
[7P&#65533;&#65533;y&#65533;)&#65533;!Ol&#65533;&#65533;&#65533;&#65533;|&#65533;&#1837;&#65533;E[S&#65533;&#65533;&#65533;&#13181;l&#65533;&#65533;&#1789;&#65533;&#65533;&#65533;?~&#65533;&#65533;&#65533;&#65533;x?@&#65533;l&#65533;&#65533;&#65533;\&#65533;/&#65533;&#65533;Kg&#65533;&#65533;&#65533;i@&#65533;&#65533;p]j&#65533;Z&#65533;<&#65533;&#65533;z&#65533;&#65533;z&#410;&#65533;AwA&#65533;&#65533;#&#65533;&#65533;&#65533;&#65533;j5Q@&#65533;&#65533;
&#65533;_rQ&#410;&#65533;D&#65533;&#65533;C&#65533;&&#65533;&#65533;I&#65533;&#65533;&#65533;
&#65533;&#65533;&#65533;&#65533;U}&#65533;&#65533;&#65533;>@&#65533;&#65533;/6$L&#65533;&#65533;&&#65533;&#65533;9&#65533;&#65533;&#65533;;"l&#65533;&#1556;gM&#65533;&#65533;&#65533;&#65533;f'E&#65533;$&#65533;q"&#65533;&#65533;&#65533;&#65533;q&#65533;&#65533;&#65533;z^&#65533;/i&#65533;G D&#65533;k&#65533;h&#65533;e&#65533;P6&#65533;N&#65533;&#65533;&#65533;&#65533;&#65533;&#65533; IHA&#65533;&#65533;&#65533;n&#65533;&#65533;S2-&#323;&#65533;QN"&#65533;W&#65533;JZ&#65533;,&#65533; &#65533;&#65533;&#65533;Md&#65533;A&#1739;&#65533;&#65533;&#65533;&#65533;<&#65533;+&#548;*-Y&#65533;&#65533;&#65533;&#65533;&#65533;b&#65533;&#65533;&#497;R&#65533;w&#65533;&#65533;&#65533;*W&#65533;J&#65533;A&#65533;&#65533;&#65533;:T&#65533;&#65533;-&#65533;&#65533;&#65533;&#65533;.Wy&&#65533;&#65533;AV\$&#65533;&#65533;&#65533;&#1618;p&#65533;:&#65533;&#65533;&#65533;&#65533;&#65533;/O&#65533;&#65533;%&#65533;B)&#65533;&#65533;ys&#65533;&#65533;&#65533;+&#65533; Ly&#65533;&#65533;&#65533;&#1743;&#65533;&#65533;&#65533;&#65533;&#65533; ,&#65533;@&#65533;&#1573;&#65533;&#65533;R#L 4&#65533;)&#65533;&#65533;&#65533; W&#65533;&#65533;z&#65533;&#65533;&#65533;&#65533;;&#65533;&#65533;&#65533;&#65533;&#65533;&#65533;&#65533;J+&#65533;F7&#65533;&#65533;9
&#65533;&&#65533;&#65533;&#65533;&#65533;&#65533;&#65533;(_&#65533;B&#65533;.W&#65533;L]&#65533;&#65533; &#65533;.]&#65533;.&#65533;&#65533;&#65533;&#65533;
m&#65533;^:&#65533;&#65533;X&#65533;&#65533;&#65533;2&#65533;>m&#65533;:&#65533;Ry&#65533;&#65533;I/&#65533;&#65533;#&#65533;&#65533;&#65533;&#65533;&#65533;4&#65533;&#65533;d)T+&#65533;&#65533;)K&#65533;&#65533;<&#65533;&#65533;&#65533;&#65533;&#1330;
S&#65533;L&#65533;T&#65533;&#65533;&#65533;&#65533;&#65533;&#65533;&#65533;&#65533;&#65533;'y&#65533;_\h&#65533;:&#65533;X&#65533;@'=z>&#65533;&#65533;o&#65533;&#65533;&#65533;X"&#65533;&#65533;&#65533;>&#65533;r&#65533;#		j6&#65533;z!&#65533;&#65533;S&#65533;&#65533;&#372;"Av%X&#65533;&#65533;&#65533;Q&#65533;&#65533;R&#65533;V&#65533;f&#65533;A/@&#65533;&#65533;&#1599;&#65533;&&#65533;v5(R&#65533;#&#65533;@ &#65533;G&#65533;&#65533;n&#65533;y&#65533;&#65533;&#527;&#65533;[h&#65533;p;&#65533;cn&#65533;&#65533;[&#233;&#65533;&#1787;$&#65533; &#65533;M&#65533;PT&#65533;&#65533;&#65533;w&#65533;&#65533;E&#65533;&#65533;&#65533;P \&#65533;&#65022;+&#65533;|&#65533;&#65533;&#65533;-&#65533;&#65533;z&#65533;&#320;,&#65533;&#1365;&#65533;	&#65533;&#65533;U&#65533;lWR%h&#65533;&#65533;&#65533;&#65533;&#65533;&#65533;&#65533;&#65533; &#65533;&#65533;&#65533;&#65533;&#65533;&#65533;5 GU&#65533;&#65533;\&#65533;&#65533;&#65533;"&#65533;r&#65533;P&#65533;&#65533;FG<&#65533;o&#65533;'&#65533;Q<&#65533;&#65533;&#65533;y&#65533;g&#773;&#65533;&#65533;&#65533;P&#65533;&#65533;&#65533;&#65533;&#65533;x"&#65533;*&#65533;d&#65533;gw 0-&#65533;&#65533;*4	\&#65533;&#65533;$&#65533;l_<&#65533;&#65533;&#65533;l[&#65533;Gao< 
&#65533;&#65533;-&#65533;&#65533;&#65533;$&#65533;X&#65533;T&#65533;&#65533;&#65533;&#65533;&#65533;&#65533;+&#65533;&#65533;&#65533;&#65533;&#65533;Y&#65533;t,&#65533;&#65533;@&#65533;&#65533;pS*&#65533;$
$&#65533;,0&#65533;E6_&#65533;&#65533;X&#65533;t&#65533;q&#65533;(&#65533;&#65533;&#65533;&#65533;1&#65533;5@[<' O&#65533;&#65533;hN&#65533;-&#65533;pjW@&#65533;&#65533;&#65533;&#65533;0P	&#65533;h&#65533;&#65533;&#65533;B&#65533;&#65533;&#65533;_&#65533;&#65533;P&#65533; &#65533;@B&#65533;&#65533;&#65533; )&#65533;&#65533;&#65533;;-_23&#65533;`&#65533;2h&#65533;&#65533;x&#65533;&#65533;K&#65533;&#65533;g&#65533;&#65533;{&#65533;^&#65533;z?v&#65533;
=&#65533;b&#65533;&#65533;&#65533;&#65533;&#65533;/&#65533; I;&#65533;&#65533;6&#65533;<&#65533;6 	X&#65533;~&#65533;&#65533;&#65533;x&#65533;&#65533;&#65533;&#65533;&#65533;&#65533;+&#65533;dX!Ps&#65533;&#65533;@&#65533;P`&#65533;&#65533;&#65533;&#65533;L&#65533;n&#1019; %&#65533;@(@&#65533;&#65533;&#65533;O&#65533;&#65533;9`&#65533;&#65533;&#65533;l	 !&#65533;   ,&#65533; ^ x t  &#65533;@&#65533;pH,&#65533;&#524;h"h:&#65533;&#1064;t&#65533;&#65533;2&#556;v&#65533;&#65533;K&#65533;xL&#65533;^N&#1972;zM,Q\yN&#65533;&#65533;&#65533;&#65533;|&#384;&#65533;ou&#65533;&#65533;Xz&#65533;^
 ~~s"&#65533;&#65533;&#65533;&#65533;&#65533;O&#65533;&#65533;H*&#65533;&#65533;;T&#65533;"'&#65533;j!L&#65533;&#65533;&#65533;>}&#65533;&#65533;rO
&#65533;"&#65533;u&#65533;&#65533;y&#65533;&#65533;&#65533;M&#65533;&#65533;&#65533;>&#65533;&#65533;eh&#65533;k&#65533;&#805;7&#65533;&#65533;F&#65533;s&#65533;]
o&#1868;7&#65533;&#65533;Y&#65533;s&#65533;&#65533;H0;&#65533;~&#65533;\&#65533;&#65533;L&#65533;&#65533;OH&#65533;e&#65533;,&#65533;(&#65533;&#65533;@51&#65533;&#65533;&#65533;&#65533;&#65533;&#65533;&#65533;&#65533;&#65533;x&#65533;&#65533;_&#65533;&#65533;D&#65533;&#65533;&#65533;B4&#65533;wCI='&#65533;\Wb%&#65533;(_&#65533;9&#65533;qJ&#65533;&#65533;Z.&#65533;0R'&#65533;&#65533;R&#129;R&#65533;@&#65533;&#65533;D&#65533;&#65533;P4O&#65533;&#65533;8@&#65533;%U&#65533;T`FB&#65533;&#65533;3"&#65533;]&#758;&#65533;&#1783;pUh&#65533;*&#65533;&#65533;&#65533;&#65533;;&#65533;Q
&#65533;1b8L&#65533;&#65533;&#65533;&#65533;	&#65533;HL&#65533;&#65533;J&#65533;&#65533;aW&#65533;&#65533;5V&#65533;&#65533;&#65533;&#65533;`6 M&#65533;&#65533;&#65533;&#1256;Sh@&#65533;_&#65533;S&#65533;Z&#1916;&#65533; &#65533;&#992;E&#65533;&#65533;&#65533;u&#65533;&#65533;} &#65533;'&#65533;&#65533;&#65533;&#65533;&#192;&#65533;&#1085;&#65533;K&#65533;\8Zj2&#65533;K#s&#65533;&#65533;uK&#65533;&#65533;&#1878;=&#65533;&#65533;N&#65533;`{&#65533;&#1947;&#65533;&#65533;M&#65533;&#65533;i&#65533;}x&#65533;r&#65533;K	&#65533;&#1798;&#65533;w&#65533;&#65533;g&#1985; &#65533;&#65533;lIy&#65533;&#65533;{+(&#65533;&#65533;B&#65533;&#65533;}
&#65533;&#65533;t&#65533;&#65533;&#65533;.&#65533;&#65533;&#65533;|x!y)H&#65533;EL>q&#65533;{.Gb&#65533;&#65533;w&#65533;t)&#65533;1&#65533;3[&#65533;]&#65533;X"x(lpc}vq &#65533;&#65533;&#65533;vO	9&#65533;s5&#65533;xdo9&#65533;QY/Y&#65533;P&#65533;&#65533;JuAa&#65533;(y%yI*&#65533;at&#65533;%:&#1280;&#65533;&#65533;r&#65533;9&#65533;F&#65533;9^&#65533;]l&#65533;DE&#65533;&#65533;q&#65533;&#65533;$&#65533;&#65533;l`&#65533;&#65533;&#65533;&#65533;&#65533;&#65533;{Q&#65533;&#65533;@&#65533;^&#65533;B~F0vDP&#65533;^	xl&#65533;&#37970;r&#65533;&#65533;q&#65533;&#65533;&#493;&#65533;&#65533;&#65533;&#65533;&#65533;&#65533;*&#65533;&#65533;C42&#65533;&#65533;W&#65533;&#65533;&#65533;&#65533;&#65533;&#65533;%;X&#65533;*&#65533;,&#65533;&#65533;2&#65533;l&#65533;&#65533;R&#65533;&#65533;&#65533;e&#65533;&#65533;]8H&#65533;C &#65533;@&#65533;&#65533;&#505;&#65533;&#65533;&#65533;&#65533;&#65533;&#65533;&#65533;&#65533;&#65533;&#65533;&#338;&#65533;+o e&#65533;&#65533;v/&#65533;n[&#65533;&#65533; i&#65533;n&#65533;&#65533;&#65533;&#65533;Z0&#65533;&#65533;A&#65533;o&#65533; &#65533;&#65533;&#65533;&#65533;&#65533;&#65533;&#65533;2&#65533;{&#65533;&#65533;&#65533;0 9&#65533;&#65533;&#65533;+ &#65533;&#65533;$&#65533;\2&#65533;#&#65533;&#65533;2&#65533;&#65533;&#65533;@&#65533;&#65533;&#65533;&#65533;&#65533;b&#16617;&#65533;&#65533;n&#65533;j&#65533;&#65533;4&#65533;&#65533;&#65533;q1&#65533;&#65533;L&#65533;&#65533;>&#65533;J&#65533;&#65533;&#65533;`&#65533;&#65533;,&#65533;4&#65533;&#65533;&#65533;&#65533;K&#65533;g&#65533;G&#65533;@s '\&#65533;&#65533;&#65533;&#65533;u&#65533;utIkq&#65533;&#65533;!@&#65533;&#65533;&#53018;&#65533;&#65533;&#65533;|&#65533;&#65533;&#65533;&#65533;{w&#65533;3&#65533;&#65533;&#65533;&#65533;-P&#65533;&#65533;&#65533;&#65533;t@04&#65533;&&#65533;L&#65533;&#65533;Q&#65533;&#65533;&#65533;Q&#65533;&#65533;&#1462;$&#65533;&#65533;&#65533;&#1076;e&#65533;1i&#65533;&#65533;t&#65533;`&#65533;&#65533;&#65533;&#65533;&#1509;&#832;&#65533;v<
@&#954;!SlA&#65533;&#65533;&#65533;&#65533;{&#65533;&#65533;E&#65533;[&#65533;f3,N<&#65533;&#65533;&#65533;&#65533;&#65533;&#65533;o&#65533;<&#65533;&#65533;&#65533;h<!,&#65533;&#65533;^&#65533;&#65533;=o&#65533;g1&#65533;&#65533;|&#65533;&#65533;&#65533;&#65533;G}&#65533;k&#65533;&#65533;&#65533;>i&#65533;&#65533;?&#65533;&#65533;&#65533;&#65533;&#65533;i&#65533;CB&#65533;&#65533;&#65533;&#65533;{&#65533;&#65533;&#65533;Q&#65533;2&#65533;n&#65533;&#65533;&#65533;&#65533;b:&#65533;&#65533;&#65533;h/Q&#65533;x&#65533;:&#65533;=&#65533;6<&#65533;*HDN&#65533;&#65533;&#65533;&#65533;|! *x&#65533;!\V&#65533;OI&#65533;f&&#65533;&#65533;vl&#65533;&#65533;&#65533;&#65533;G&#65533;C(&#65533;0`&#65533;&#65533;lov&#65533;&#65533;il&#65533;&#65533;&#267;b!&#65533;&#65533;v&#65533;&>%&#65533;&#65533;>&#65533;&#65533;&#65533;&#65533;&#962;VD&#65533;&#65533;&#65533; H&#65533;&#65533;P&#248;&#65533;<&#65533;&#65533;f#&#65533;&#65533;6C&#65533;*"&#65533;&#65533;&#65533;x&#803;&#65533;&#65533;&#65533;>&#65533;q&#65533;X&#65533;&#65533;&#65533;u&#65533;&#65533;d&#65533;&#65533;&#65533;&#65533;&#65533;&#65533;8&#65533;,&#65533; &#65533;&#65533;9 &#908;fx&#65533;Z&#134;w&#65533;l0 &#65533;&#65533;&#65533;&#65533;	&#65533;P&#65533; &#65533;`iL&#65533;&#65533;5&#65533;l&#65533; &#65533;&#65533;e&#65533;00&#65533;A&#65533;1&#65533;&#65533;&#65533;&#65533;d&#65533;1&#65533;%$mD55(&#65533;&#65533;&#65533;$Bi&#65533;&#65533;Uv-x&#65533;_4&#65533;6M&#65533;&#65533;&#65533;}U&#228;&#65533;&#65533;&#65533;&#321;&#65533;&#65533;&#65533;TC-	v&#65533;"&#65533;q3&#65533;!8&#65533;&#65533;M+EX&#65533;fH&#1541;$&#65533;&#65533;&#65533;^0&#65533;&#65533;l&#65533;&#65533;&#65533;&#65533;&#65533;d#&#65533;&#65533;&#65533;y]&#65533;,&#65533;&#65533;:K&#65533;&#454;:&#65533;&#65533;&#65533;9b"H&#65533;X!k;&#1249;&#65533;&#65533;
&#65533;&#65533;&#65533;G!	R&#65533;&#65533;&#1297;&#65533;l&#65533;&#486;&#65533;!|&#65533;t&#65533;&#65533;$&#65533;N
&#720;&#65533;&#65533;&#65533;&#65533;&#65533;&#65533;(J0x"&#65533;G&#65533;	@6&#1242;&#65533;&#1297;%=&#65533;#)&#65533; &#65533;i&#65533;&#65533;&#65533;Jg&&#65533;Uj]&#361;R&#65533;J&#65533;F&#65533;K&#65533;BH!&#65533;&#65533;&#65533;#&#65533;m&#65533; &#65533;Y	&#65533;&#65533;&#65533;l&#65533;&#65533;aA X&#65533;&#65533;@&#65533;*&#65533;B&#65533;&#65533;&#65533;"&#65533;&#65533;V&#65533;&#65533;>&#65533;&#65533;V.&#65533;s3&#65533;&#65533;5zD&#65533;&#65533;^^&#65533;&#911;&#65533;&#65533;&#65533;*1iO&#65533;&#65533;:&#65533;`&#65533;'9H\l]&#65533;sW&#65533;&#65533;S/&#65533;\p  Z+F 8&#65533;&#65533;+$&#65533;&#65533;,&#65533;&#65533;&#65533;m_/&#65533;0&#1573;&#65533;&#65533;&#65533;uO+&#65533;p &#1442;u5&#65533;&#65533;O&#65533;X7 `&#65533;EpA(&#1068;&#65533;Z&#65533;Y&#1341;n&#65533;&#65533;]&#65533;j&#65533;&#65533;&#65533;b@&#65533;j&#65533;&#65533;&#65533;&#65533;&#65533;&#65533;&#65533;^&#65533;+&#65533;&#65533;&#65533;&#65533;&#65533;&#65533;|&#65533;K&#65533;&#65533;&#65533;&#65533;&#65533;&#65533;r&#65533; &#65533;B&#65533;=&#65533;&#65533;&#65533;&#65533;&#65533;&#65533;x&#65533;A[&#65533;&#65533;&#406;b8%2&#65533;&#65533;&#892;&#65533;&#65533;&#65533;&#65533;j5&#65533;B&#65533;&#65533;
&#65533;&#65533;,&#65533; &#65533;&#65533;$U6@&#65533;&#65533; q&#65533;qb&#65533;&#65533;e&#65533;h&#65533;*&#65533;B&#65533;&#65533;3d&#65533;-@&#65533;K&#65533;<&#65533;&#65533;$Qp&#65533;&#65533;&#65533;O&#473;&#1527;:&#65533;@j!&#65533; &#65533;&#65533;  @1&#65533;&#260;&#65533;&#65533;&#65533;0:X`-&#65533;0&#65533;,^&#65533; 0&#65533;&&#65533;&#65533;&#65533;/&#65533;f&#65533;c)&#65533;&#65533;&#65533;&#65533;&#65533;,gZ&#65533;(X&#65533;sW@&#65533; G&#65533;&#65533;
H&#65533;&#65533;>&#65533;&#65533;:.&#65533;&#65533;P&#65533;@&#65533;ZR`&#65533;`=v&#65533;&#65533;&#65533;L&#65533;b&#65533;&#65533; &#65533;&#65533;>&#65533;D&#65533;&#65533;4)&#65533;Fx &#65533;S&#65533;U&#65533;z&#65533;4&#65533;u0eZs&#65533;&#65533;&#65533;&#8202;u&#65533;&#65533;&#65533; &#65533;L ab&#65533;&#65533; H@&#65533;&#65533;&#65533;lQ&#65533; &#65533;&#65533;&#1411;&#65533;{l&#65533;l@&#65533;&#65533;6&#65533;&#65533;}&#65533;&#65533;&#65533;&#65533;&#65533;-`&#65533;4&#65533;&#65533;)Ar@t&#65533;`&#65533;&#65533;&#65533;F&#65533;&#65533;N&#65533;&#65533;&#65533; !&#65533;   ,&#65533; _ x s  &#65533;@&#65533;pH,&#65533;&#65533;F&#65533;l:&#65533;&#1064;t&#1724;&#65533;&#65533;&#1580;v&#65533;&#65533;.&#1328;x&#65533;v&#65533;&#65533;4&#65533;q#&#65533;&#65533;&#65533;K&M&#65533; &#65533;&#65533;&#65533;&"&#65533;&#65533;&#65533;&#65533;`~Mv&#65533;]*{{mb&#65533;"'&#65533;h!~&#65533;&#65533;G&#65533;&#65533;S
&#65533;B"&#65533;n&#65533;&#65533;&#65533;&#65533;&#65533;&#65533;&#65533;N&#65533;&#65533;&#65533;C&#65533;&#65533;bW&#65533;u)z&#65533;&#65533;&#65533;s&#65533;X&#65533;d&#65533;g
&#65533;&#65533;7="&#65533;&#65533;H&#65533;d&#65533;&#65533;Y.;&#1917;&#65533;&#65533;[&#65533;&#496;&#65533;E!&#65533;&#65533;{.&#65533;h&#422;$&#65533;&#8638;=&#65533;&#65533;&#65533;!T&#65533;&#65533;&#65533;Z&#65533;&#65533;A&#65533;&#65533;3&#65533;&#65533;&#65533;&#65533;E&#65533;&#65533;7T\,u"&#65533;q-*L&#65533;od&#65533;N&#65533;&#65533;b&#65533; v,&#65533;&#65533;
<&#65533;Sj&#1724;&#1611;&#65533;Ne"&#65533;L&#65533;Y'&#65533;&#1057;*A8:-i&#65533;X9&#65533;>&#65533;&#65533;&#65533;&#65533;3"&#65533;K&#65533;&#65533;&#1651;hUh`&#65533;&#234;&#65533;h&#65533;&#65533;&#65533;k&#65533;&#65533;&#65533;&#65533;&#759;o&#65533;/&#65533;&#65533;}&#65533;7&#65533;l&#65533;F&#65533;&#65533;&&#65533;&#1825;&#65533;&#65533;&#65533; &#65533;&#65533;&#728;3k&#65533;&#65533;@
&#65533;h&#65533;&#65533;&#1294;&#65533;&#65533;^H&#65533;\&#65533;&#65533;&#65533;&#1499;<`&#65533;g&#65533;:P&#65533;&#65533;GGF&#65533;)&#65533;N|&#65533;&#65533;SH&#65533;q&#65533;&#65533;B	;&#65533;&#65533;oM&#65533;:g&#65533;&#65533;d&#65533;&#65533;&#65533;&#65533;&#65533;#@&#65533;-&#65533;&#65533;&#65533;&#65533;!&#65533;&#65533;a
&#65533;.%*&#65533;&#65533;\'zy&#65533;&#65533;&#65533;P&#65533;e&#65533;&#65533;.:&#65533;&#65533;Avg&#65533;w&#65533;p&#65533;&#65533;&#479;<&#65533;&#65533;E&#65533;&#65533;DG&#65533;&#1863;_&#65533;&#1445;@ %I&#65533;&#65533;&#65533;/&#65533;W_&#65533;V@&#65533;&#65533;ix&#65533;m\&#65533;&#65533;\&#65533;&#65533;&#65533;&#65533;&#65533;&#65533;&#65533;&#65533;&#65533;-&#65533;&#65533;2aq&#65533;\F&#65533;a&#65533;&#65533;&#65533;p"&#65533;&#65533;&#65533;x&#65533;b"A&#65533;|sU&#65533;&#65533;C&#65533;h#&#65533;&#65533;&#65533;c&#65533;M0&#65533;cA&#65533;&#65533;C(&#65533;I&
h&#65533;`&#205;XV&#65533;%L&#65533;f&#65533;BiUAhi0&#65533;&#65533;&#65533;|nP&#65533;G&#65533;	&#1755;&#65533;vDn`&#65533;&#65533;@&#65533;"&#65533;&#65533;zF&#65533;&#65533;rDP&#65533;&#65533;st,&#65533;(&#65533;&#65533;n&#65533;&#65533;.q &#65533;Z&#65533;`&#65533;&#65533;&#65533;b&#65533;&#65533;&#65533;y'&#65533;su&#65533;(&#65533;&#65533;-&#65533;&#65533;_&#65533;&#65533;&#65533;&#65533;&#65533;&#65533;z+&#65533;&#65533;&#65533;&#65533;&#65533;&#65533;&&#65533;@fJ&#65533;'&#65533;&#65533;`&#65533;cxfJ&#65533;e5f&#65533;j&#65533;&#65533;&#65533; 	D&#65533;&#65533;&#65533;j&#65533;N&#65533; UC8p&#65533;Y&#65533;Z&#65533;&#65533;m &#65533;`&#65533;.&#65533;6U&#65533;&#65533;&#65533;&#65533;&#65533;&#65533;bgG&#65533;&#65533;43&#65533;&#&#65533;&#65533;&#65533;&#65533;&#65533;0&#65533;&#65533;&#65533;G,&#65533;&#65533;C\&#65533;&#65533;k&#65533;&#65533;BzD&#65533;&#1729;&#982;	&#65533;&#65533;&#65533;,#&#65533;&#65533;&#65533;!&#65533;E&#65533;)&#65533;&#494;)&#65533;<&#64015;&#65533;Ks&#65533;9N&#65533;&#65533;!K&#65533;&#65533;)	&#65533;@g&#65533;&#65533;0&#65533;&#65533;	*&#65533;&tL7M&#65533;&#65533;Y u<&#65533;@)Y7&#65533;&#65533;h&#65533;&#65533;&#65533;&#65533;l&#65533;&#65533;&#65533;&#65533;&#65533;Z&#65533;2&#65533;&#65533;&#65533;&#65533;Z-@v&#65533;&#65533;u@G&#65533;r&#65533;&&#65533;&#65533;&#65533;&#65533;K&#65533;&#65533;&#65533;&#65533;Z&#65533;u$&#65533;&#65533;A&#65533;Z&#65533;I3&#65533;T&#1904;&#65533;&#65533;G&#65533; &#65533;&#65533;C}&#65533;7f3\&#65533;&#65533;&#65533;o&#65533;
:7&#101129;k&#65533;.:&#65533;n&#65533;S&#2033;&#65533;&#65533;&&#65533;F&#65533;P&#65533;c3&#65533;&#65533;{&#65533;&#65533;o&#65533;{&#65533;&#65533;> &#65533;?&#65533;&#65533;&#65533;X-&#65533;&#65533;3?&#65533;&#65533;&#65533;A&#65533;&#65533;&#65533;[@&#65533;S9Yn&#65533;&#65533;&#65533;&#65533;&#65533;&#65533;&#65533;&#65533;G&#65533;&#65533;&#65533;c&#65533;<m2Pu &#471;&#861;&#65533;&#65533;!&#65533;&#65533;&#65533;P&#65533;&#65533;&#65533;efvP&#65533;}F&#65533;&#65533;&#65533;8&#65533;P&#65533; &#65533;K48HD.d&#65533;&#1784;&#65533; &#65533;&#65533;&#65533;&#803;&#65533;2|&#65533;1&#65533;&#65533;&#65533;&#65533;A"&#65533;-d&#65533;&#65533;c&#65533;&#65533;&#65533;&#65533;&#65533;P3#&#65533;&#65533;$&#65533;&#65533; i*&#65533;agH&#65533;&#65533;&#65533;&#65533;
&#65533;z
&#65533; (D&#65533;0z.&#65533;&#65533;#&#65533;&#65533;&#65533;<&#365;&#65533;\&#65533;&#65533;F@2&#65533;&#65533;2&#65533;&#65533;H&#65533;2&#65533;&#65533;e&#65533;a&#65533;08&#65533;&#65533;&#65533;{LK (&#65533;5r&#65533;u&#547;&#65533;&&#493;d.&#65533;&#65533;&#65533;&#65533;; &#65533;&#65533;+&#1059;+&#65533;&#65533;4HO`,&#65533;&#65533;0g&#65533;&#712;n!&#65533;Td&#65533;&#65533;:p@gD&#65533;h&#65533;&#65533;&#65533;&#65533;&#65533;&#65533;&#65533;&#65533;E&#65533;0do&#65533;c&#65533;<&#65533;}&#65533;D[.&#65533;w&#65533;&#65533;&#65533;&#65533;,&#65533;8&#65533;1&#65533;&#65533;L&#65533;'&#65533;&&#65533;=S&#65533;D&&#65533;>&#65533;&#65533;&#1381;&#65533;&#65533;&#65533;1&#65533;&#65533;J4&#65533;@j#+&#994;&#65533;&#65533;&#65533;&#65533;&#65533;a&#65533;&#65533;&#65533;&#65533;HpYC&#65533;<&#65533;I&#65533;&#65533;<&#65533;
X&#65533;&#65533;&#65533;4&#65533;&#65533;(C@6I&#65533;T.R&#65533;&#65533;A&#65533;&#65533;UrN&#65533;.&#65533;'&#65533;&#65533;h`e&#65533;B3&#65533;&#65533;<r&#1167;h&#65533;g&#65533;&#65533;&#65533;&#65533;(&#232;A7&#65533;&#1092;vT&#65533;&#65533;}&#65533;&#65533;&#65533;4&#65533;&#656;A	&#65533;
%k8-&#65533;r&#65533;&#65533;/&#65533;Jc&#65533;&#65533;-\&#65533;[0&#65533;\&#65533;&#65533;sbz%&#65533;Z 8&#65533;&#65533;&#65533;&#65533;&#65533;&#65533;!:!u&#65533;b&#65533;)@&#65533;&#65533;&#65533;&#65533;}3&#65533;T&#65533;3&#65533;b=v&#65533;U&#65533;EE&#65533;&#65533;K.0g.&#65533;&#65533;[&#65533;&#65533;&#65533;&#65533;&#65533;Tj&#65533;&#65533;`5&#65533;O&#65533;O&#65533;MW&#65533;&#65533;4P&#65533;p&#65533;&#65533;&#65533;[o&#65533;,Srv&#65533;+&#65533;&#65533;&#65533;L&#65533;y&#65533;&#65533;&#65533;Yu&&#65533;&#65533;f &#65533;<&#65533;$&#65533;W&#980;"X&#65533;v&#65533;&#65533;&#65533;&#65533; &#65533;v&#65533;&#65533;]&#40375;	&#65533;&#65533;o}&#65533;&#65533;&#65533;&#65533;c&#65533; &#65533;&#170;&#65533;&#65533;&#65533;J&#1026;X&#65533;&#65533;&#65533;&#878;v&#65533;&#65533;&#65533;&#65533;Z1&#65533;e.IK&#65533;&#65533;&#65533;&#18251;&#65533;&#65533;&sGPZ;&#65533;&#65533;/&#65533;#&#65533;p&#65533;(FR &#65533;V^&#65533;&#65533;&#65533;j!^E&#65533;8T&#65533;&#2023;&#65533;&#65533;&#65533;&#65533;=&#65533;j&#65533;fM&#65533;&#65533;&#65533; &#48611;JM&#65533;&#65533;G6Q&#65533;&#65533;%&#65533;!p&#65533;&#65533;&#65533;k&#65533;%&#65533;A&#65533;{&#65533;.&#65533;&#667;&#65533;&#65533;i&#65533;&#1554;&#65533;(x,
@&#65533; &#65533;&#65533;&#65533;&#65533;&#65533;Ex(&#65533; &#65533;&#65533;&#65533;Y&#65533;&#65533;M/&#65533;&#65533;l&#65533;&#800;&#505;8@&#65533;&#65533;\xa&#65533;&#65533;9&#65533;&#65533;&#65533;&#65533;l&#65533;&#65533;&#65533;m&#65533;"&#65533;&#1262;&#65533;)&#65533;&#65533;?Z&#65533;0&#65533;&#65533;:&#65533;p&#65533;&#65533;&#65533;
1s&#65533;`&#65533;&#65533;2&#65533;@&#65533;xA&#65533;n&#65533;g&#65533;Q&#65533;*%0&#65533;&#65533;&#65533;&#65533;&#65533;F&#65533;k&#65533;s &#65533;IGx&#65533;&#65533;&#65533;f5&#65533;"{:&#65533;&#65533;3L&#65533;-&#65533;&#65533;m>&#65533;\vpa&#1847;&#65533;t8@`bY&#65533;&#65533;#Acq	&#65533;6&#1438; &#65533;, l"&#65533;4HA&#65533;}=&#65533;
&#65533;&#65533;&#65533;&#65533;&#65533;&#65533;Q&#65533;&#65533;&#65533;V&#65533;
&#65533;=&#65533;&#65533;@&#65533;Vx !&#65533;   ,&#65533; a x q  &#65533;@&#65533;pH,&#65533;&#65533;&#65533;E&#65533;l:&#65533;&#1064;tJ\2&#556;v&#65533;E*@&#65533;&#65533;&#65533;&#65533;=h&#65533;sY&#65533;&#65533;&#65533;CwN&#65533;&#65533;&#65533;&#65533;,:&#65533;&#65533;!zNu&#65533;&#65533;>&#65533;8o
&#65533;G"n&#65533;&#65533;&#65533;F&#65533;&#65533;7T&#65533;&#65533;&#65533;&#65533;&#65533;&#65533;'&#65533;&#65533; &#65533;&#65533;QX&#65533;]&#65533;z&#65533;&#65533;
&#65533;&#65533; &#65533;L"&#65533;&#65533;\&#65533;z&#65533;&#65533;s.;&#65533;&#65533;<L"&#65533;&#65533;u&#65533;a&#65533;&#65533;Y-&#65533;&#65533;&#65533;W&#65533;&#65533;&#65533;T&#65533;&#65533;E&#65533;7&#65533;&#65533;U&#65533;&#65533;&#65533;&#65533;&#65533;&#65533;St C&#65533;*&#65533;&#65533;7&#49546;&#65533;&#65533;N&#65533;&#65533;&#65533;&#65533;&#133;&#65533;&#65533;J&#65533;&#65533;&#65533;&#65533;P&#65533;Ec&#389;6&#65533; &#65533;c*uQ&#65533;&#65533;&#65533;`&#65533;$J.&#969;&#65533;2&#65533;&#65533;&#65533;61&#65533;&#809;&#65533;T&#65533;A~&#65533;$c&#396;P&#65533;J&#65533;J&#65533;&#65533;U|&#65533;&#65533;9ED*~I,&#65533;$#Fh&#1258;]&#65533;6&#65533;&#65533;n&#1278;H&#65533;&#65533;A	&#65533;\&#65533;&#65533;&#65533;C3,&#65533;1&#65533;@ &#65533;&#65533;&#65533;&#200;+^&#65533;ZJ&#65533;i	h&#65533;&#65533;&&#824;&#65533;g&#65533;h&#65533;&#1225;/E&#65533;6&#65533;&#65533;&#65533;&#65533;&#65533;&#863;c&#734;1&#65533;&#65533;D|k&#1708;P&#65533;l&#65533;&#1475;e&#65533;&#65533;5&#65533;!&#65533;P&#65533;&#65533; l&#2031;5N1&#65533;&#65533;><&#65533;&#65533;S&#65533;/&#65533;&#35883;&#65533;p&#65533;&#65533;&#65533;s,&#65533;\a&#65533;&#65533;k&#65533;&#65533;&#65533;S/&#65533;,&#65533;&#65533;.-&#65533;>T&#65533;&#65533;7&#65533;&#65533;&#65533;&#65533;B{YH&#65533;/$&#65533;Wk&#65533;&#65533;Wg
7 &#65533;1q&#65533;&#65533;UAG&#65533;&#65533;&#65533;&#65533;(l&#65533;|&#65533;q&#65533;HZ&#65533;w&#65533;Pux&#65533;a&#65533;&#1732;t&#65533;&#65533;&#261;H&#65533;p&#65533;I&#65533;&#65533;&#65533;&#65533;&#65533;&#65533;&#65533;&#65533;7HR&#65533;&#65533;\P,&#1185;C(@	&#65533;&#65533;Q&#65533; "&#65533;&#65533;9&#65533;&#65533;&#65533;]&#65533;F@&#65533;&#65533;i&#65533;)&#328;elZv&#65533;$&#65533;BRM2&#65533;&#65533;&#65533;2&#65533;Pb&#65533;=&#65533;$&#1371;"&#1801;g&#65533;m&#65533;"&#65533;&&#65533;&#65533;
&#65533;z(&#65533;{Q&#65533;rB&#65533;T
&#65533;j&#65533;&#65533;%*Z	&#65533;:&#43617;&#65533;Z*&#65533;&#65533;&#65533;&#65533;j Fc"\6&#65533;K&#65533;&#65533;c&#65533;&#65533;QB&#65533;pX&#65533;n.J&#279;a&#1449;a	 [&#65533;&#65533;&#65533;L8T;&#65533;IA&#65533;I&#65533; 4&#65533;&#65533;&#65533;g&#65533;v&#65533;&#65533;&#65533;&#65533;&#65533;2&#65533;CR4l&#65533;) 9&#65533;&#65533;&#65533;&#65533;*`&#65533;&#65533;&#65533;/&#65533;&#65533;&#65533;&#65533;/&#65533;&#65533;&#65533;&#65533;&#65533;&#65533;&#65533;&#65533;&#1025;&#65533;&#65533;&#65533;	&#65533;&#65533;&#65533;7&#65533;"#$|.	B$h&#1218;&#65533;F<&#65533;&#65533;]p`q &#65533;&#65533;B&#1722;&#65533;&#65533;&#507;v&#65533;&#65533;&#65533;&#65533;@CR-<&#65533;&#65533;&#65533;Y\#p&#156;A&#65533;&#65533;&#65533;&#65533;8&#65533;&#65533;3&#65533;AAj3b8&#65533;&#65533;&#65533;TWm&#65533;&#65533;Xg]&#65533;&#65533;+b&#65533;&#65533;&#65533;&#65533;&#65533;@&#65533;&#65533;&#65533;&#65533;@&#65533;'[lB&#65533;'y&#65533;rarma wA&#65533;&#65533;h&#65533;b&#1630;&#65533;&#65533;&#65533;&#65533;M|#&#65533;&#65533;Xs6&#65533;&#65533;&#65533;(&#65533;v&#6140;l&#65533;l
x&#65533;&#65533;A&#65533;&#65533;&#65533;	[&#65533;&#65533; g7&#953;&#1109;&#65533;,zP3l~&#65533;l]'&#65533;&#43223;&#65533;&#65533;&#65533;&#65533;&#65533;&#65533;&#65533;KP&#65533;&#65533;{&#65533;&#65533;&#65533;&#65533;&#65533;Q&#65533;&#65533;@&#65533;&#65533;k&#65533;&#65533;&#65533;Zg&#65533;-&#65533;&#65533;&#65533;M&#65533;?&#65533;&#65533;&#65533;0&#65533;a&#65533;&#1473;&#65533;&#65533;#&#65533;P&#65533;&#65533;z&#689;&#65533;
@8&#65533;&#65533;'&#769;&#65533;&#65533;&#65533;&#65533;&#65533;&#65533;&#65533;&#1694;&#65533;m1bKV&#65533;T0=O&#65533;0zb&#65533;&#65533;.&#65533;&#65533;&#65533;%/x&#65533;y_&#65533;f&#65533; MW&#1667; c&#65533;	&#65533;&#65533;;A&#65533;&#65533;&#65533;4&#65533;	&#65533;g#s&#65533;&#65533;&#65533;&#65533;&#65533;&#65533;&#65533;&#65533;&#65533;&#65533;&#65533;%9&#65533;&#65533;~c"&#65533;&#65533;V@&#65533;&#65533;&#65533;aAA@&#65533;&#65533;"&#65533;HL&#65533;&#65533;&#65533;&#65533;&#65533;ppmK&#65533;|&#65533;&#65533;&#65533;p&#65533;~&#65533;
M&#65533; &#65533; &#65533;-q&#65533;&#65533;yEf&#65533;j\&#65533;r&#65533;&#65533;/&#65533;&#65533;S&#65533;&#65533;&#322;!&#65533;&#65533;Npu&#65533;&#65533;\r 7&#145;r&#65533;&#65533;a&#33312;&#65533;&#65533;&#65533;)}&#65533;&#65533;&#65533;&#65533;&#65533;&#65533;K
&#65533;&#358;(&#65533;&#65533;&#65533;&#65533;&#65533;<&#65533;&#65533;&#65533;<NN&#851;&#1051;q7&#65533;s&#65533;QX&#65533; &#518;&#65533;*&#388;Dd&#65533;&#65533;&#65533;*&#65533;&#65533;t&#65533;&#65533;X&#65533;3&#65533;&#65533;Bie.&#65533;&#65533;"&#65533;&#65533;g+B*5tH;3&#65533;s&#65533;$&#784;&#65533;&#65533;e&#65533;0L&#806;6&#65533;Y&#65533;b!~	cTf&#65533;4&#65533;&#65533;x&#65533;:&#65533;&#65533;&#65533;/&#65533;&#1231;&#65533;l&#65533;<&#65533;Y G&#65533; &#65533;&#65533;&#65533;9&#65533;@?k&#65533;&#65533;S&#65533;&#65533;@&#65533;9&#1026;&#65533;&#65533;\ '&#65533;|&#65533;&#65533;X&#65533;	&#65533;<&#65533;iPuR&#65533;&#65533;#y*&#65533;&#65533;|&&#65533;VG0&#65533;B&#65533;n!&#65533;&#65533;(<&#65533;b&#65533;&#65533;&#65533;?&#1794;Cm&#65533;+.@l&#65533;,A&#65533;&#65533;%&#380;i.&#65533;w 
&#65533;oQ&#65533;&#65533;&#65533;&#65533;&#65533;f=&#65533;B-Ob&#65533;,0u&#65533;&#65533;&#1282;vJ&#65533;.&#65533;%(&#65533;&#65533;Uu&#65533;&#65533;&#65533;t&#65533;g&#65533;f&#65533;T&#65533;&#65533;&#65533;0oE&#65533;i2&#65533;&#977;&#65533;d}aF#K&#65533;Y&#65533;L&#1154;8&#65533;
&#65533;(	OU&#65533;>&#65533;&#65533;d&#65533; x}f&#65533;&#65533;&,ek&#65533;&#65533;&#65533;&#65533;P&#65533;T&#65533;m&#65533;>+&#65533;|&#65533;&#65533;&#65533;-&#65533;jK&#320;\&#65533;&#65533;E&#65533;	r!R&#65533;li%h&#65533;v&#65533;&#65533;&#65533;&#65533;&#65533;&#65533;&#65533;&#65533;pw{&#65533;&#65533;&#65533;4 &#65533;Im&#65533;&#65533;&#65533;W$vd#X&#65533;%J&#65533;&#65533;l&#65533;{}M&#65533;&#65533;&#65533;wTW&#65533;&#869;&#65533;
3&#65533;&#65533;B&#65533;D&#65533;IU&#251;x&#65533;b )4&#65533;&#65533;&#65533;P@&#65533;&#65533;: L{&&#65533;d&#65533;IYAM&#65533;[&#65533;&#65533;&#65533;&#65533;.Ij}9B`"d &#65533;&#65533;&#65533;&#65533;GJ0:&#65533;|&#65533;&#65533;&#1867;&#65533;&#65533;[,&#65533;$+` &#65533;&#65533;q &#65533;&#65533;g#&#65533;.:&#65533;&#65533;&#65533;
P&#65533;&#65533;&#65533;`&#65533;	N&#1843;&#65533;&#65533;&#65533;&#65533;]&#65533;d1&#65533;&#65533;`&#65533;&#1390;&#65533;&#65533;&#65533;669hW.\0&#65533;(&#65533;@2rG&#65533;&#65533;T&#65533;&#65533;+&#65533;@
D&#65533;&#65533;&#65533;&#65533;&#65533;&#65533;A&#65533;-0&#65533;&#65533;9&#65533;&#65533;(&#65533;&#65533;8%*)&#65533;&#65533;(&#65533;&#65533;w&#65533;5~&#65533;U&#65533;&#65533;&#65533;&#65533;9&#65533;r&#65533;F&#65533;3#&#65533;~&#65533;&#65533;O&#65533;A&#65533;&#65533;&#65533;]x&#65533;&#65533;M&#37664;&#65533;&#65533;&#65533;J&#65533;&#65533;+W&#65533;&#65533;;0w>5&#65533;D &#65533;&#65533;&#65533;_&#65533;J&#65533;{&#65533;&#1247;&#65533;r&#65533;&#65533;j:&#65533;&#65533;&#713;nl&#65533;&#65533;&#65533;z %&#65533;@(@&#65533;&#65533;&#65533;&#65533;&#65533;~&#65533;&#65533;&#1772;_+ !&#65533;   ,&#65533; b x p  &#65533;@&#65533;pH,&#65533;&#65533;`&#65533;l:&#65533;&#65533;&#65533;#&#65533;z&#65533;&#65533;*&#65533;r&#65533;z&#65533;&#65533;&#65533;qL.&#65533;&#734;&#65533;&#65533;;&#65533;&#65533;gb&&#65533;Q&#65533;&#65533;O|&#65533;/g&#65533;wN
}e"&#65533;&#65533;Lp&#65533;&#65533;g8&#65533;&#65533;&#65533;&#65533;&#65533;&#65533;&#65533;Q'&#65533;&#65533;F &#65533;k&#65533;}u&#65533;&#65533;&#65533;/&#65533;<^"&#65533;&#65533;{&#65533;&#65533;&#65533;&#65533;}4/&#65533;O"&#65533;&#65533;&#65533;&#65533;&#65533;&#65533;&#65533;f-+&#65533;&#486;&#65533;&#1248;&#65533;k&#65533;&#65533;G&#65533;&#65533;&#65533;&#65533;y&#65533;i&#65533;&#65533;&#65533;B*&#65533;&#65533;&#65533;$&#65533;I&#65533;0&#65533;&#65533;&#65533;&#1915;&#65533;b_&#65533;w&&#539;&#65533;&#65533;&#65533;k\&#65533;v&#65533;&#919;&#65533;&#65533;hX{X&#49524;&#65533;&#65533;&#65533;Aa&#65533;K&#65533;F&#65533;@&#65533;&#65533;f&#174;O	8c&#65533;rK6&#65533;r&#65533;&#65533;&#5324;&#65533;3"J&#65533;&#65533;&#1123;HUhx9&#65533;&#65533;&#65533;&#65533;IF&#65533;&#65533;j&#65533;&#693;k&#65533;/&#65533;j}&#65533;5&#65533;L&#65533;8&#65533;&#65533;&#65533;&#65533;I&#65533;4&#65533;&#65533;0`&#65533;&#65533;x&#65533;&#65533;&#65533;&#759;/&#65533;4&#65533;Q&#65533;+&#54872;_&#65533;&#65533;K&#1518;&#65533;&#464;&#65533;6x`&#1543;&#65533;&&#65533;E&#65533;&#65533;Q&#65533;&#65533;&#65533;u#&#65533;=&#65533;&#65533;&#65533;/z&#1822;&#65533;&#65533;&#65533;&#65533;&#65533;&#973;G&#65533;~&#65533;&#65533;&#65533;&#65533;&#65533;&#65533;@f&#65533;&#1520;C&#65533;&#65533;&#65533;i&#65533;d&#65533;SBfJHVawL&#65533;&#65533;&#65533;8&#65533;G&#65533;A,p&#65533;m>&#1125;&#65533;&#65533;^}&#65533;&#65533;3&#65533;\&#65533;&#65533;Bf&#65533;G9&#65533;&#65533;]&#65533;x&#65533;&#65533;dzik&#65533;&#65533;&#65533;&#29060;7&#65533;&#65533;W&#65533;h&#65533;&#65533;q&#65533;&#65533;!&#65533;C&#65533;&#65533;|&#65533;&#65533;&#65533;&#285;&#65533;&#65533;&#65533;&#65533;&#65533;=q&#65533;!&#65533;&#65533;5&#65533;ad	&#65533;VA&#65533;C&#65533;T&#65533;&#65533;#&#65533;&#65533;&#65533;&#65533;'&#65533;w&#65533;A&#65533;Vo&#65533;&#519;5&#65533;Pd&#65533;7i&#197;9&#934;&#65533;+2&#65533;&#65533;&#65533;]SI|0&#65533;&#65533;&#65533;\nP&#65533;&6&#1619;&#65533;&#65533;&#65533;G&#65533;$$4 f&#65533;)&#65533;XDvN&#65533;F&#65533;&#65533;&#65533;&#65533;o&#65533;Hf&#65533;W&#65533;0&#65533;&#65533;B&m&#65533;&#39388;E,&#65533;&#65533;&#65533;=&#65533;&#65533;|&#11584;_e&#65533;U&#65533;j&#65533;)&#65533;&#65533;r&#65533;i&#65533;&#65533;&#65533;&#65533;&#65533;z&#65533;hH&#65533;K&#65533;&#65533;&#65533;	&#65533;g^&#65533;&#65533;4&#65533;y&#65533;&#65533;&#65533;&#65533;CT&#65533;&#65533;'&#65533;&#1941;&#65533;&#65533;F8&#65533;&#65533;&#65533;q8:A l&#65533;&#65533;KD&#65533;&#65533;e&#65533;&#65533;8&#65533;&#65533;&#65533;I8+^9&#65533;&#65533;&#65533;&#65533;*`&#65533;&#35227;&#65533;.&#65533;&#65533;&#65533;.&#65533;&#65533;&#65533;@&#65533;&#65533;&#65533;8H&#65533;&#65533;&#65533;gw&#65533;&#65533;h}&#65533;>&#65533;&#254;&#64207;&#65533;&#65533;&#65533;&#65533;&#65533;l)$&#65533;&#65533;Bz&#65533;&#65533;&#65533;F\_&#65533;&#65533;t`&#65533;&#65533;&#65533;&#65533;C\&#65533;&#65533;:~&#65533;&#65533;&#65533;&#65533;&#65533;&#65533;@&#65533;!0&#65533;N&#65533;&#65533;#&#65533;&#65533;&#65533;&#65533;C&#65533;&#65533;&#65533;W,`&#65533;&#65533;H'&#65533;&#65533;&#65533;L#&#65533;2 ?b&#65533;&#65533;k&#65533;&#65533;&#65533;&#65533;&#65533;&#65533;&#65533;@/(#&#65533;l&#65533;&#65533;&#65533;<q&#65533;&#65533;
a&#65533;]&#65533;A&#65533;4&#65533;&#65533;&#65533;g&#65533;=&#65533;&#65533;&#65533;Lp&#65533;&#65533;S&#65533;+&#65533;0&#65533;A
x&#65533;7(*&#65533;lA&#65533;&#65533;s&#65533;&#65533;&#65533;!&#65533;&#65533;&#65533;&#65533;u&#463;&#65533;J&#65533;&#65533;=&#65533;&#65533;&#65533;&#65533;!&#65533;Sn9&#34891;&#65533;v$0Kp&#65533;&#1065;&#65533;&#65533;&#65533;&#65533;[l&#65533;&#65533;&#65533;&#65533;&#65533;&#65533;]0&#65533;{&#65533;&#65533;&#65533;jq&#65533;&#1090;&#65533;&#65533;;&#65533;&#592;&#65533;&#65533;&#65533;5z|&#65533;<&#65533;3&#65533;n&#65533;&#65533;
P&#65533;&#65533;&#65533;[&#65533;&#65533;&#65533;&#65533;lo&#65533;&#65533;t&#1770;&#65533;&#1503;&#65533;=2&#65533;&#65533;&#65533;&#65533; &#65533;P|&&#65533;&#65533;'&#65533;b&#65533;0&#65533;&#65533;&#65533;&#65533;&#65533;&#65533;0&#65533;&#65533;u`f&#65533;&#65533;\n&#65533;&#65533;&#65533;/&#65533;&#65533;&#65533;B&#65533;&#65533;&#65533;&#65533;{&#65533;^3OpdR&#65533;&#224;h&#65533;&#65533;YLb&#65533;&#65533;&#65533;&#65533;4&#65533;&#65533;&#65533;&#65533;&#65533; 8&#801;w&#65533;&#65533;&#65533;&#65533;&#65533;{y $&#65533;6&#65533;&#65533;q&#65533;!&#65533;^&s&#65533;G&#65533;Il&#65533;]x&#65533;5+&#65533;&#723;&#65533;9^hZ&#65533;&#65533;z&#65533;!0&#65533;H&#65533;!\&#65533;C)GpDVd&#65533;&#65533;Z -4&#65533;&#65533;< 3&#65533;$h&#65533;&#65533;&#65533;&#65533;J&#65533;K&#65533;<B&#848;&#65533;K_4X/&&#65533;&#65533;B &#65533;C&#65533;1&#65533;&#65533;&#65533;&#65533;&#1057;&#65533;8Z&#65533;/B&#65533;x&#65533;# pn&#65533;&#65533;$&#65533;Hx&#65533;,F&#65533;&#65533;@* G&#65533;&#65533;}&#65533;c&#65533;&#65533;?T&#65533;&#65533;i?&#65533;0&#65533;&#65533;AV!|kQN&#65533;,-&#65533;R&#65533;@&#65533;)&#65533;X&#65533;&#1516;&#65533;5&#65533;&#65533;&#65533;nz&#1243;x&#65533;Wy&#65533;L"&#65533;&#65533;&#65533;3&#65533;&#65533;6&#65533;&#65533;vf&#1245;&#65533;&#65533;f&#65533;>R:H&I&#65533;&#65533;:&#1769;&#65533;xN&#65533;&#65533;&#65533;&&#65533;H&#65533;&#65533;b&#65533;:&#65533;&#65533;1&#65533;3,&#65533;&#65533;&#65533;g@%&#65533;&#65533;/&#65533;&#664;Bp&#65533;&#65533;&#65533;&#65533;&#65533;&#673;-&#65533;&#65533;K&#65533;&#65533; &#65533;&#65533; 0&#65533;@U&#65533; &#65533;Y&#65533;&#65533;&#65533;&#65533;3&#65533;&#65533;&#65533;+[w&#65533;8l&#65533;+CKE&#65533;&#65533;&#65533;Q5&#65533;@'&#65533;&#65533;S&#65533;&#928;<&#65533;@&#65533;"&#65533;&#65533;&#65533;p&#65533;9&#65533;LK&#1711;G&#65533;&#65533;	&#65533;&#65533;*&#65533;Tf&#65533;p&#65533;&#65533;[8&#65533;&#65533;!&#65533;&#65533;d&#65533;&#752;S&#341;<S!&#65533;&#65533;z&#767;&#65533;&#540;`&#65533;&#65533;:D&#65533;&#65533;J&#65533;b9&#65533;&#65533;&#65533;& &#65533;&#65533;e&#65533;c'&#65533;)D &#65533;F&#65533;&#65533;L&#65533;&#65533;&#65533;&#204;&#65533;,A@&#65533;&#1178;&#65533;&#65533;&#65533;M&#65533;jWKZ&#65533; &#65533;&#65533;(eI<;&#65533;&#65533;&#65533;&#65533;u&#65533;&#65533;]3&#65533;&#65533;&#65533;&#65533;&#65533;&#65533;\Ck&#65533;&#65533;8&#65533;&#65533;pf&#65533;&#65533;eL[&#65533;&#65533;f&#65533;@c&#65533;XAP&#65533;ktdH&#65533;4&#65533;&#65533;&#65533;P &#65533;&#65533;&#65533;(&#65533;$ K&#65533;&#65533;h&#65533;&#65533;.B&#65533;\&#27300;&#65533;&#65533;M f&#65533;&#65533;&#5047;&#65533; )&#65533;&#65533;&#65533;Z&#65533;M&#65533; l&#65533;e&#65533;&#65533;&#65533;C&#65533;-&#65533;
&#65533;_&#65533;( &#65533;&#376;lG \g&#65533;R&&#65533;@s&#65533;Q
hl<&#65533;,u&#65533;&#65533;&#65533;b4`&#65533;f&#65533;&#65533;&#65533;b&#65533;&#65533;&#65533;&#65533;&#65533;Ww&#65533;&#65533;xK.H&#65533;&#65533;k$&#65533;&#65533;[&#65533;&#65533;&#65533;P &#65533;&#65533;&#65533;Z&#65533;
Y  0&#65533;&#65533;[\&#65533;&#65533;&#65533;X&#65533;(&#65533;&#65533; e(9&#65533; t&#65533;`&#65533;!70x&#65533;V&#1694;&#65533;&#65533;g~&#65533;&#65533;&#65533;<&#65533;&#65533;&#65533;x&#65533;&#65533;Kg&#65533;&#65533;8&#960;&#65533;R&#65533;gH&#65533;&#65533;Otw<&#65533;B+9	&#3170;QbVG7C&#65533;Mt&#65533;&#65533;&#65533;5[&#65533;4h&#65533; 1l&#65533;&#65533;&#65533;&#65533;*)Ar@
&#65533;&#65533;+&#65533;&#65533;&#65533;_&#65533;&#65533;.&#65533;&#65533;&#65533;T !&#65533;   ,&#65533; e x m  &#65533;@&#65533;pH,&#65533;!&#65533;D&#65533;l:&#65533;&#65533;&#65533;H&#65533;R&#65533;&#65533;s&#46876;&#65533;&#65533;&#65533;g&#65533;Kn&#65533;&#65533;&#65533;&#65533;D&#65533;&#380;&#65533;`M&#65533;&#65533;&#65533;q'"Sx&#65533;DXtO&#65533;&#65533;&#65533;4/|h["m&#65533;&#65533;B&#65533;&#65533;L
&#65533;o-+&#65533;7&#65533;il&#65533;&#65533;>Z&#65533;_&#65533;V&#65533;&#65533;<&#65533;8&#65533;&#65533;s&#65533;&#65533;&#65533;E*&#65533;&#65533;;|&&#188;&#65533;0&#65533;C&#65533;&#437;;!&#65533;&#65533;'&#65533;^&#65533;-&#65533;&#1333;	&#65533;&#1713;&#65533;t&#65533;4&#65533;&#65533;/&#65533;&#65533;&#1133;t&#65533;&#65533;&#65533;&#65533;&#65533;&#65533;"&#65533;&(&#65533;&#65533;`&#65533; &#65533;&#65533;&#65533;s!U&#65533;&#600;1#&#65533;&#331;3j&#65533;&#65533;Q&#65533;&#65533;&#65533;E&#65533;q&#65533;D&#65533;1b8X&#626;&#65533;&#727;	\&#65533;&#65533;&#65533;&#65533;&#65533;J&#65533;$"&#65533;&#762;&#65533;7&#65533;&#65533;!$$#&#65533; (]&#692;&#65533;&#1255;P4&#65533;&#65533;&#65533;&#65533;35	|&#65533;&#65533;&#65533;&#65533;I&#65533;&#65533;&#65533;&#65533;&#65533;&#65533;&#65533;D&#65533;&#65533;a_<&#65533;F&#65533;"%K&#65533;&#65533;&#65533;i&#65533;&#65533;&#65533;&#65533;Z&#65533;p&#65533;&#65533;[&#65533;0T&#65533;&#65533;{&#65533;&#65533;&#65533;}k&#65533;&#65533;Sx&#65533;x&#65533;cgL&#65533;}&#65533;&#65533;<&#1586;i&#65533;&#65533;&#65533;\&#65533;r&#65533;&#65533;w+&#65533;M&#65533;&#65533;i&#745;&#224;S&#65533;0L&#65533;}*&#65533;[{&#65533;&#65533;&#65533;)d[&#65533;&#65533;G&#65533;B&#2017;]&#65533;@&#65533;&#65533;&#65533;&w&#65533;
&#65533;&#65533;*&#65533;&#65533;C&#65533;6&#65533;&#65533;+&#65533;s@&#65533;&#65533;&#65533;&#1286;&#65533;&^&#65533;&#65533;&#65533;d&#65533;&#65533;&#65533;&#65533;
&#65533;w(Fy&#65533;&#65533;p~&#65533;&#65533;&#65533;&#65533;bN&#65533;&#65533;&#65533;8&#65533;C(PH&#65533;&#65533;&#1664;&#65533;&#65533;)(&#65533;kq@_&#65533;TP&#65533;l&#65533;&#65533;T&#65533;&#65533;}&#65533;&#65533;nnr1&#65533;@1&#65533;BfU&#65533;&#65533;&#65533;^DP&#65533;`x&#65533;&#65533;cz3&#65533;&#65533;oE&#65533;N1+&#65533;&#65533;&#65533;5Fw&#65533;&#1302;8)X&#65533;#S8&#1241;+%&#65533;&&#65533;l&#65533;y&#65533;&#65533;i&#65533;&#39324;	,&#1044;~w&#65533;&#65533;&#65533;>)&#905;I&#65533;&#65533;Tp	1SZ&#65533;&#65533;&#65533;	Ab-]&#65533;&#65533;T&#65533;R&#65533;&#65533;R&#65533;&#65533;&#65533;&#65533; &#65533;8,r% &#65533;Vj&#65533;&#65533;&#65533;&#65533;kB&#65533;&#65533;&#65533;

@.(&#65533;&#65533;&#65533;
&#65533;&#48060;&#65533;z&#65533;&#65533;&#65533;&#65533;&#65533;.0&#65533;(&#65533;V<&#65533;I}&#65533;Se&#65533;X&#65533;'&#65533;&#65533;`&#65533;&#65533; t&#65533;H&#65533;&#65533;&#65533;&#1130;&#65533;&#65533; &#65533;`F$&#65533;2&#65533;e-&#65533;B&#65533;i&#65533;&#65533;A$|H&#65533;&#231;&#1332;`&#616;&#65533;&8n0&#65533;&#65533;&#65533;	8R&#65533;o&#65533;&#65533;[W&#65533;&#65533;
|F8{I&#65533;8&#65533;&#65533;&#65533;g&#65533;&#65533;&#65533;w&#65533;1&#65533;&#65533;&#8301;&#65533;&#65533;i&#65533;&#65533;&#65533;&#65533;&#65533;&#65533;p&#65533;%#8l&#65533;&#65533;&#65533;x&#65533;&#65533;&#65533;,q)jSA&#65533;&#65533;p[L&#65533;7+Uj&#65533;B&#1792;i&#65533;G&#65533; &#65533;&#65533;&#65533;D&#65533;&#65533;&#65533;3&#65533;./m&#636;[&#65533; &#65533;)+&#65533;&#65533;&#65533;npM&#65533;P&#65533;&#65533;&#65533;b/&#820;f&#65533;&#65533;&#65533;a&#65533;&#65533;&#65533;c&#65533;&#65533;&#45746;&#65533;&#65533;v&#65533;&#65533;0q&#1499;&#65533;&#65533;E>&#65533;&#65533;V~&#65533;B&#1490;C&#65533;K5&#1073;&#65533;g&#65533;&#65533;&#65533;M1^E{M&#65533;&#65533;SW.&#65533;&#65533;T&#65533;w8-&#65533;&#65533;&#65533;Bt&#65533;K&#65533;l&#65533;&#65533;&#65533;yN&#65533;&#65533;&#65533;r _&#852;&#65533;^&#65533;//&#65533;&#65533;<hL&#65533;l&#65533;&#65533;&#1758;&#65533;&#1295;0;|A&#65533;&#65533;<&#1788;&#65533;AO&#65533;&#65533;&#65533;vP&#65533;1x&#65533;&#65533;0&#65533;NQO&#65533;&#65533;&#65533;&#65533;8&#65533;&#65533;~T&#65533;&#65533;&#65533;_&#65533;&#65533;&#65533;&#65533;O_>&#65533;&#65533;&#65533;&#65533;f&#65533;7&#65533;&#65533;<[D
6!&#1068;&#65533;&#65533;R@&#65533;
Z&#65533;&#65533;&#800;1&#65533;>&#65533;	|&#65533;&#1046;\%&#65533;&#65533; N*g&#601;(P<<d&#65533;a`&#65533;&#65533;&#1134;&#273;i%h&#65533;w!mG&#65533;&#65533;R&#65533;&#65533;C&#65533;&#65533;{#&#65533;k&#65533;t&#65533;&#65533;+gPj&#65533;G&#65533;/&#65533;D_1&#65533;'&#65533;&#661;is&#65533;X7&#497;&#65533;x&#65533;&#65533;1,D&#65533;&#65533;&#65533;&#65533;!&#1032;c@&#65533;&#65533;X&#65533;&#65533;&#65533;I(&#65533;&#65533;&#65533;7&#65533; &#65533;0&#65533;k!&#65533;0&#65533;&#65533;z&#65533;	`&#65533;&#65533;(&#65533;&#65533;D]&#65533;c&#65533;`&#65533; RAy&#65533;(&#65533;&#65533;&#65533;Nz&#603617;bxG&#65533;Fa&#65533;Tj&#65533;&#65533;&#65533;&#65533;
&#65533;&#65533;&#65533;,&#65533;,g9&#65533;X&#65533;&#65533;&#65533;&#805;.u&#65533;&#65533;&#65533;&#65533;&#65533;&#65533;$&#65533;&#61846;&#485;l`&#65533;&#556;e2&#65533;&#65533;&#65533;
&#65533;&#65533;\&#65533;&#65533;&#65533;>L8&#65533;Qs&#65533;&#65533;d&#65533;+&#65533;&#65533;MZnh&#65533;b&#65533;&#65533;#&#65533;G*&#65533;NA4$+&#65533;&#65533;&#65533;n&#1170;&#65533;&#65533;&#65533;& &#65533;&#65533;.&#65533;&#65533;V)&#65533;g&#65533;0 4&#65533;p&#65533; @&#65533;>8d&#65533;w F"&#65533;b &#65533;;
x&#65533;&#911;q&#65533;&#65533;@&#65533;`&#65533;Z &#65533;z|#=&#65533;&#65533;7&#65533;pA&#65533;&#65533;	&#65533;~j-Y&#65533;&#65533;&#65533;:&#65533;/&#65533;&#65533;&#65533;&#65533;(&#65533;2u&#65533;&#65533;&#65533;&#65533;&#65533;f1 $&#65533;&#65533; &#65533;&#65533;F&#65533;&#65533;&#65533;&#65533;s8*&#65533;&#65533;h&#65533;&#65533;&#65533;-&#65533;n&#65533;&#65533;I&#65533;`&#65533;~6&#65533;jU &#65533;&#65533;)&#65533;&#65533;&#65533;&#65533;&#65533;&#65533;&#65533;&#65533;V5&#65533;&#65533;&#65533;	P&#65533;[&#65533;
&#1530;&#65533;&#65533;&#65533;&#65533;&#65533;J/ex&#65533;&#65533;Q&#65533;&#65533;J&#1026;&#65533;&#65533;&#65533;M&#65533;b&#65533;&#65533;&#65533;V'ah  &#65533;	 &#65533; HS&#65533;U&#65533;UB&#65533; m&#65533;&#65533;`fW&#65533;&#65533; &#65533;&#65533;&#65533;pKG+0@&#65533;Xm*T&#65533;&#65533;ZT&#2284;&#65533;m	&#65533;&#65533; &#65533;I&#65533;5?h&#65533;&#65533;&#65533;s$&#65533;6&#65533;&#65533;}&#65533;v&#65533;"E)d&#65533;&#65533;
7z&#65533;-::&#65533;[&#65533;AMH	@k&#65533; *&#65533;&#65533;&#65533;&#65533;>&#65533;a&#65533;&#922;&#242;&#65533;&#65533;
p&#65533;J)&#65533;&#65533;-&#65533;Dk&#65533;&#65533;&#65533;W&#65533; u&#65533;Q&#65533;7&#65533;&#65533;&#65533;&#65533;&#65533;&#65533;&#65533;B3X&#65533;&#65533;&#65533;&#65533;VFg`&#65533;
&#65533;&#65533;&#65533;v&#65533;[&#65533;&#65533;w+&#65533;@
R&#65533;&#65533; 81lpK&#65533;(f8{/&#65533; >@&#65533;&#65533;&#65533; &#65533;&#65533;p&#65533;n9&#65533;&#65533;D(&#65533;e&#65533;&#65533;d&#65533;"YXr&#65533;&#65533;&#65533;?&#65533;;B&#65533;&#65533;u&#65533;+&#65533;&#65533;2&#65533;&#65533;>6&#65533;/&#65533;7	&#65533;&#65533;kA&#65533;&#65533;&#65533;Y
Hk&#65533;&#65533;&#65533;&#65533;&#65533;&#65533;o&#65533;&#65533;&#65533;&#65533;&#65533;
&#65533;8&#65533;s4J&#65533;P@&#65533;/X&#65533;&#65533;&#65533;&#65533;F&#65533;X&#65533;%q  !&#65533;   ,&#65533; b x p  &#65533;@&#65533;pH,&#65533;&#65533;`&#65533;l:&#65533;&#65533;&#65533;#&#65533;z&#65533;&#65533;*&#65533;r&#65533;z&#65533;&#65533;&#65533;qL.&#65533;&#65533;K@&#65533;NE'&#65533;	a&m&#65533;&#65533;3&#65533;&#65533;&#65533;&#65533;8y
e"]&#65533;Mr&#65533;&#65533;g!j&#65533;&#65533;_&#65533;&#65533;&#65533;&#65533;&#65533;&#65533;K'&#65533;&#65533;F&&#65533;&#65533;&#65533;N&#65533;w&#65533;&#65533;&#65533;
&#65533;&#65533;&#65533;L"&#65533;&#65533;}&#65533;&#65533;&#65533;&#65533;,#&#65533;&#646;"&#65533;&#406;&#199;&#65533;&#65533;f4&#65533;&#683;$&#65533;&#1375;&#65533;y&#65533;&#65533;G;&#1626;!&#65533;x&#65533;&#65533;D*&#65533;&#65533;$&#65533;&#65533;&#65533;&#65533;0&#65533;&#65533;&#65533;&#65533;L&#65533;:}&#65533;N&#65533;!&#366;E@&#65533;&#65533;4&#65533;&#65533;j&#65533;}&#65533;&#65533;&#65533;C&#65533;&#65533;q&#65533;&#65533;&#65533;n&#65533;4&#65533; 	&#65533; 	&#65533;&#65533;D&#65533;&#65533;&#65533;&#65533;S&#65533;&#65533;&#65533;'&#65533;S&#65533;&#65533;8~0%c&#396;H&#65533;*]&#692;&#65533;Sj
&#65533;&#65533;ED&#65533;yA&#65533;$#F`&#202;K6&#65533;&#65533;f&#254;&#65533;&#65533;A	&#65533;>&#65533;B&#65533;XIeV&#65533;\c&#65533;&#65533; &#65533;&#2047;&#65533;L@
&#65533;&#65533;&#65533;&#65533;&#65533;&#864;/&#65533;&#65533;&#65533;&#1783;&#65533;&#65533;&#707;<hl&#1173;&#65533;Y_P&#65533;&#65533;&#1344;i&#65533;&#65533;S&#65533;&#65533;&#65533;&#65533;G&#65533;&|&#65533;&#65533;&#65533;Y&#65533;F^&#1255;+&#65533;&#65533;M&#65533;&#65533;14:&#65533;&#65533;&#65533;A&#65533;&#65533;qS&#65533;&#65533;\0&#65533;&#65533;><|&#65533;&#1383;DV
&#597;&#65533;n&#65533;&#65533;&#65533;9&#65533;&#65533;&#65533;,&#65533;&#65533;&#65533;~J+&#65533;&#1885;&#65533;&#65533;3&#65533;\&#65533;&#65533; &#65533;
K9&&#65533;_&#1950;y
&#65533;d(&#65533;]c&#65533;v&#65533;&#65533;_&#65533;&#65533;&#65533;&#65533;~&#65533;&#65533;&#65533;|e&#65533;G&#65533;	&#65533;
8&#65533;&#65533;&#65533;{s&#65533;yA&#65533;&#65533;&#65533;zPC&#65533;b&#65533;rIBAm &#65533;(&#65533;&#65533;-&#65533;b&#65533;&#65533;5!&#65533;q8&#65533;&#65533;5&#65533;&#65533;d&#65533;;*iC&#65533;=&#65533;&#65533;&#65533;12A]&#65533;&#65533;&#65533;xs0&#65533;&#65533;&#65533;`nP&#65533;,F&#65533;&#1620;&#65533;9&#65533;X&#65533;d&#65533;4`f&#65533;)@gDxN&#65533;FA&#65533;`I&#65533;sz&#65533;&#65533;&#519;&#65533;G&#65533;&#65533;	&#65533;&#65533;&#65533;7&#65533;7h8&#65533;&#65533;&#65533;&#65533;&#65533;-&#65533;&#65533;Y&#65533;&#65533;&#65533;&#65533;&#65533;&#65533;&#65533;&#65533;)&#65533;&#65533;z
&#43559;&&#65533;@`/2R&#65533;z&#65533;&#65533;'N&#65533;&#65533;&#65533;&#65533;_&#65533;&#65533;D&#65533;&#65533;=j&#65533;&#65533;n&#65533;%H&#65533;]&#65533;W&#65533;&#65533;&#65533;_&#65533;&#65533;&#65533;4&#65533;&#65533;)&#65533;&#65533;l&#65533;D&#65533;&#65533;&#65533;'&#1161;'&#65533;A&#65533;f&#65533;_9&#65533;&#65533;&#65533;&#65533;*&#65533;&#65533;&#65533;&#65533;&#65533;.&#65533;&#65533;&#65533;/&#65533;&#65533;&#65533;@&#65533;vQ(V&#586;&#65533;&#65533;&#65533;&#65533;&#65533;(w&#65533;V"!u&#65533;&#65533;&#65533;&#65533;&#65533;&#65533;&&#65533; &#65533;>&#65533;&#65533;@&#65533;&#65533;pw&#65533;rk&#65533;8&#65533;"&#65533;&#1138;&#65533;&#65533;)&#65533;n&#65533;&#65533;&#65533;F&#65533;&#65533;&#65533;	m&#65533;&#306;)&#65533;&#65533;Z&#65533;&#65533;&#65533;8!K&#65533;8&#65533;&#65533;&#65533;Dm&#65533;&#65533;H']&#65533;&#65533; \	6&#65533;t0+H&#65533;,0r&#65533;&#65533;&#65533;&#65533;$&#65533;&#65533;	SC&#65533;0&#65533;&#65533;b+&#306;~&#65533;l	&#65533;p&#65533;0HoVRm&#65533;f&#65533;&#65533;&#65533;&#65533;E&#65533;&#65533;&#65533;&#65533;m&#65533;&#65533;_3&#1800;&#65533;[&#65533;}&#65533;
&#65533;X&#65533;@&#65533;V&#65533;&#65533;&#65533;&#65533;}t&#65533;8&#65533;a&#65533;&#65533;&#65533;7&#65533;MD&#65533;&#65533;4C&#65533;?&#65533;&#65533;+c&#65533;&#65533;X&#65533;p&#34281;&#65533;F6&#65533;>&#65533;&#44466;&#65533;&#65533;&#65533;&#65533;d&#65533;&#65533;&#65533;oC&#65533;&#65533;5&#65533;&#65533;&#65533;Jo&#65533;&#65533;&#65533;&#65533;>F&#65533;/&#65533;&#65533;&#65533;(&#65533;&#1664;fp&#65533;_N3&#65533;&#65533;2#&#65533;.P&#1804;T;v&#65533;
&#65533;&#65533;&#65533;&#65533;&#65533;Ayb>Lpm
&#65533;&#65533;p@$&#65533;&#65533;&#65533;&#65533;&#65533;&#65533;X&#65533;]&#710;	>&#65533;&#65533;&#1646;7&#65533;&#65533;4&#1089;&#65533;Adtg&#65533;&#65533;@o&#65533;B!&#65533;N&#65533;	Z&#65533;|EpY6`K]&#899;&#65533;&#65533;&#65533;
"&#1613;/|LC&#65533;&#65533;>&#65533;&#65533;]P&#65533;_,&#65533;&#65533;	&#65533;&#65533;&#65533;&#65533;&#65533;@&#65533;&#65533;D
&&#65533;k&#65533;x&#65533;&#65533;&#65533;1L3	&#65533;&#65533;( &#65533;Jd &#65533;*H2V;&#65533;@&#65533;l%&#65533;"#$&#65533;&#65533;Avt&#65533;&#65533;_&#65533;&#65533;&#65533;0&#944;H\&#65533;&#65533;&#65533;&#65533;&#65533;&#65533;&#65533;Jn&#65533;Z&#65533;&#624;&#65533;&#65533;&#65533;M&#65533;GP&#65533;&#65533;(&#65533;&#65533;&#65533;0&#65533;:&#65533;&#1032;&#65533;&#65533;&#65533;!&#65533;9&#65533;#&#65533;2&#65533;%&#65533;&#65533;j]&#65533;a&#65533;4GMH a&#65533;&#65533;&#65533;&#65533;I#V&#65533;&#65533;I&#65533;&#65533;L&#65533;&#65533;0::`K&#65533;&#65533;w&#65533;S5	BA&#65533;n&#65533;&#65533;)C&#65533;b&#65533;&#65533;$&#1207;
A&#65533;&#65533;&#65533;&#65533;&#65533;&#65533;&#65533;&#65533;
pA
&#65533;&#65533;nV&#65533;&#65533;&#65533;&#65533;7&#65533;I&#65533;r&#65533;&#65533;A&#65533;;&#65533; w!M!&#65533;/'j&#65533;&#65533;&#65533;&#65533;srs&#65533;&#65533;&#65533;g9+ &#65533;30s&#65533;&#65533;&#65533;&#65533;X&#65533;[&#65533;n
&#65533;'9&#361;&#65533;rB)m&#65533;&#65533;:W1J2xO i&#65533;&#65533;^&#65533;D"X&#987;]hC&#65533;&#65533;+e&#65533;&#65533;~&#65533;;&#65533;@Y&#65533;&#65533;.1&#65533;T&#65533;&#65533;&#65533;&#65533;&#65533;pW{&#65533;&#65533;&#65533;&#65533;)A^&#65533;&#65533; &#65533;D@&#65533;&#65533;&#65533;&#65533;&#65533;&#65533;2t&#65533;,aw&#65533;9&#65533;"=RQ&#1585;2&#65533;&#65533;J&#65533;&#65533;lX&#65533;&#65533;&#65533;&#65533;a&#65533;&#65533;Y&#65533;:&#65533;T&#65533;&#65533;I &#65533;	6&#65533; &#65533;&#65533;&#65533;%&#65533;	&#65533;42EaS&#65533;&#65533;}b&#65533;n*C&#65533;&#65533;&#65533;KM\;&#65533; &#65533;&#65533;h&#65533;&#65533;&#65533;+82|&#65533;&#65533;8&#65533;&#65533;&#65533;"&#65533;  &#65533;hG&#65533;&#65533;&#1042;6&#65533;5miO&#65533;&#65533;O1 5&#65533;&#1647;#&#65533;B&#65533;l	Z&#65533;&#65533;&#65533;&#65533;&#65533;&#65533;&#65533;&#65533;p&#65533;K&#65533;&#1982;&#370;&#65533;&#65533;P&#65533;&#65533;&#65533;&#65533;&#65533;}f&#65533;Kn&#65533;&#65533;,&#65533;4&#65533;&#65533;@^&#65533;&#65533;&#1109;X&#65533;&#65533;&#510;&#65533;&#65533;&#65533;&#65533;&#65533;&#65533;&#65533;&#65533;&#65533;*&#65533;HV&#65533;&#65533;&#65533;!&#65533;&#65533;&#65533; &#65533;_&#65533;R&#65533;&#65533;:&#65533;SAR&#65533;&#65533;&#65533;&#1521;&#65533;X&#65533;&#65533;&#65533;&#65533;J&#65533;
&#65533;&#65533;0)/&#65533;[k`&#65533;&#65533;/LJ&#65533;&#65533;&#65533;&#65533;l&#65533;-&#65533;W .]5&#65533;	f&#65533;&#65533;a&#65533;&#65533;&#65533;'/X1L&#65533;&#65533;bzT&#65533;&#65533;G	&#65533;&#65533;[Bw'&#65533;&#65533;qf &#65533;`(`&#65533;q&#65533;&#65533;^|&#1521;	&#65533;@&#65533;c&#65533;&#65533;&#65533;&#65533;A&#65533;0&#65533;&#65533;&#65533;eH&#65533;f&#65533;p&#65533;&#65533;&#65533;^&#65533;W}&#65533;&#65533;G%&#65533;`&#65533;&#65533;&#65533;&#65533;@&#65533;x&#1804;&#65533;l&#65533;%p.&#65533;&#65533;&#65533;&#65533;&#65533;&#65533;4&#65533;M,&&#65533;x2&#65533;&#65533;?&#65533;;N&#937202;L&#65533;&#65533;&#1032;@9&#65533;&#65533;i&#65533;&#65533;&#65533;&#65533;P h5=h0G &#65533;&#65533;&#65533;&#940;&#65533;&#65533;&#65533;9&#65533;&#65533;5IJ&#65533;P &#65533;/X&#65533;&#65533;&#65533;&#65533;&#65533;&#65533;@&#65533;*8&#59331;  !&#65533;   ,&#65533; ` x q  &#65533;@&#65533;pH,&#65533;DXO&#65533;l:&#65533;&#1064;t&#65533;&#65533;&#65533;&#1580;v&#65533;eq&#65533;xL&#65533;^2&#1844;z} &#65533;&#65533;&#65533;&#65533;&#65533;&#65533;=x&#65533;s&#65533;&#291;k&#65533;&#65533;Do`8bt"'&#65533;k!L&#65533;&#65533;\_&#65533;of
&#65533;E"~&#65533;&#65533;&#65533;B!&#65533;&#65533;&#65533;&#65533;M&#65533;&#65533;&#65533;&#65533;qW&#65533;&#65533;&&#65533;&#65533;&#65533;h&#65533;Z&#65533;e&#643;
&#65533;&#265;"&#65533;&#65533;Y&#65533;e&#65533;&#65533;]#&#65533;&#65533; &#65533;&#65533;i&#65533;c&#65533;&#65533;G0&#65533;&#65533;$&#65533;&#65533;b&#65533;&#65533;B%&#65533;&#65533;!&#65533;&#65533;<X&#65533;&#65533;&#65533;;0$&#65533;d&#65533;a&#65533;y&#65533;&#65533;&#65533;[&#65533;&#65533;_&#65533;ZT&#65533;n>&#65533;&#65533;&#65533;&#65533;Q&#65533;p&#65533;&#65533;A!HN&#65533;&#65533;&#65533;{&#65533;eJ&#65533;&#65533;H&#65533;&#65533;&&#65533;&#65533;&#65533;&#65533;&#65533;&#1852;y&#65533;&#65533;&#65533;&#65533;zN&#65533;&#65533;&#65533;&#65533;&#1057;E&#65533;n&#65533;1cF&#65533;&#65533;X&#65533;j&#65533;&#693;&#65533;
@}(&#65533;"&#65533;&#1347;&#65533;OuN&#65533;&#193;&#1783;p&#65533;&#65533;M&#65533;&#1911;/&#65533;&`P"&#65533;&#65533;(%&#65533;&#65533;D{&#65533;'1&#65533;@ &#65533;&#65533;&#65533;&#464;#K&#65533;&#65533;yXJ&#65533;&#65533;I(&#65533;/'V&#792;&#65533;&#65533;&#1234;<&#65533;#&#65533;g&#65533;"|&#65533;&#65533;b&#65533;&#65533;&#65533;&#65533;{&#65533;&#65533;S4	&#65533;&#65533;&#65533;&#65533;&#65533;&#65533;s&#65533;&#65533;&#65533;|2&#65533;&#65533;H2&#65533;|&#65533;Y&#65533;&#65533;&#65533;&#65533;''&#1916;{d&#65533;}x&#65533;&#65533;K&#65533;&#65533;&#65533;o&#65533;&#65533;&#65533;= &#65533;\4G&#65533;&#65533;E&#65533;&#65533;&#65533;&#65533;&#65533;&#1966;&#65533;}{&#65533;[&#65533;dg}&#65533;B!9&#65533;&#65533;w&#65533;u&#65533;B~XX$E`F&#65533;&#65533;Yz&#65533;)&#65533;`&#65533;5&#65533;&#65533;&#1731;j&#65533;f&#65533;&#65533;B&#65533;&&#65533;&#65533;v &#65533;&#65533;&#65533;gh6&#65533;~)PC&#65533;-&#65533;&#65533;9&#65533;4T@&#65533;j&#65533;&#65533;(&#65533;&#65533;cs/&#65533;8&#65533;@]W#!:&#1280;&#65533;&#65533;Z6&#65533;&#65533;,>&#65533;\&#65533;\&#65533;DyD@&#65533;P&#65533;&#65533;&#65533;)&#65533;l&#65533;&#65533;&#65533;&#65533;&#65533;&#65533;&#65533;&#65533;&#65533;&#65533;g6&#65533;@x&#65533;&#65533;BxF&#65533;&#65533;&#65533;pDP&#65533;Y	&#65533;Zh&#65533;zn&#65533;&#65533;&#65533;i&#65533;&#65533;
&#65533;H:i&#65533;&#65533;n!&#65533; &#65533;	!a)tJ&#65533;c8@&#1515;n% +&#65533;&#65533;&#65533;&#65533;&#65533;&#65533;&#65533;&#65533;j&#65533;&#65533;	, &#1615;&#65533;&#65533;&#65533;&#65533;>8Jf&#65533;x&#65533;&#1537;H&#65533;0&#65533;c&#65533;jcD&#65533;ySh&#65533;:&#65533;@&#65533;C8&#65533;X&#65533;Z&#65533;:&#65533;4|'&#65533;n&#65533;&#65533;&#65533;&#65533;&#65533;&#65533;$&#65533;&#65533;'&#65533;&#65533;&#65533;&#65533;c9&#65533;&#65533;&#65533;&#65533;*&#65533;&#65533; 0&#65533;&#65533;\0&#65533;&#65533;&#65533; &#65533;&#65533;qieK&#65533;&#65533;&#65533;i{&#65533;2*l&#65533;&#65533;&#65533;&#65533;&#65533;&#65533;&#65533;&#65533;p&#65533;&#65533;O&#65533;[q&#65533;&#65533;=&#65533;I&#65533;N&#65533;&#65533;&#65533;&#65533;&#1410;)&#690;&#65533;&#65533;FXd&#65533;&#65533;&#65533;p&#159;&#65533;&#65533;lD&#65533;:&#65533;&#65533;&#65533;&#65533;t a&#65533;&#65533;t,`&#65533;&#65533;Xg&#65533;&#65533;&#65533;\cm1 &#65533;N"&#65533;&#65533;R[&#65533;R&#65533;&#65533;&#65533;)&#65533;&#65533;b&#65533;&#65533;C}&#65533;&#65533;&#65533;z&#65533;&#65533;&#65533;Z&#65533;&#65533;R&#65533;Oz&#65533;&#65533;>&#65533;&#65533;&#65533;E&#65533;@&#1446;&#65533;A&#1679;&#65533;&#65533;&#65533;<
&#65533;}&#65533;)*cA&#65533;B&#65533;4&#65533;&#65533;s&#1089;&#65533;&#65533;&#65533;&#671;&#65533;&#65533;&#65533;!&#65533;6&#65533;&#65533;&#65533;&#65533; !h&#65533;&#65533;&#65533;P&#65533;&#65533;&#65533;i|g1&#65533;,&#65533;&#65533;{&#65533;_&#65533;&#65533;&#65533;&#65533;C&#65533;&#65533;&#65533;&#65533;&#65533;5&#65533;&#65533;&#65533;]Wo&#65533;&#65533;&#65533;&#65533;&#65533;E&#65533;s&#65533;&#65533;&#65533;8&#65533;&#1728;&#65533;&#65533;&#65533;c&#65533;&#65533;&#65533;&#65533;,&#65533;&8&#65533;&#1661;&#65533;&#65533;i&#65533;&#65533;&#65533;&#65533;p@c&#1904;&#65533;&#65533;&#65533;o&#65533;&#65533;&#65533;g&#65533;&#65533;`u&#65533;B'&#65533;&#65533;C&#65533;&#65533;&&#65533;&#65533;&#288;g&#65533;&#65533;blo&#65533; &#65533;&#65533;&#65533;- &#65533;&#65533;&#65533;q&#65533;&4&#65533;&#65533;&#65533;0Mc?#&#65533;&#65533;W&#65533;L&#65533;&#65533;&#65533;v&#65533;w&#272;&#65533; J'?A&#65533;&#65533;{S`
&#65533;1!&#65533;&#65533;&Q&#65533;! &#65533;&#65533;&:&#65533;P&#65533;&#65533;&#65533;Bb!&#65533;&#65533;&#777;@&#65533;n&#65533; !2@&#65533;&#65533;&#65533;-*&#65533;_c&#65533;&#1516;&#65533;q&#65533;&#65533;P:&#65533;%&#65533;&#65533;]&#65533;&#65533;/W&#65533;i$&#65533;D&#65533;&#1009;@&#65533;&#65533;&#65533;!E&#65533;&#65533;&#65533;&#65533;&#65533;&#65533;&#65533;A-B&#65533;&#65533;SfxG&#65533;H&#65533;j&#65533;&#228;&#65533;4y=&#65533;}guqLD&#260;p2&#160;M&#65533;@&#65533;&#65533;&#65533;&#65533;Vl&#65533;&&#65533;&#65533;d*&#65533;8P&#65533;F&#65533;&#65533;P&#65533;&#65533;&#65533;&#65533;e&#65533; (:`&#65533;RY&#65533;&#65533;e[&#65533;F&#65533;	&#1829;,3&#65533;jZ&#65533;&#65533;Y$&#65533;&#65533;!&#65533;OY&#65533;&#65533;&#65533;&#65533;&#65533;<&#65533;_&#65533;&#1598;tP&#65533;&#65533;&#65533; &#65533;l&#65533;;&#65533;I&#65533;z&#65533;&#65533;C-$!5&#65533;)&#65533;&#65533;Is&#65533;z]b&#65533;Ny&#65533;&#65533;&#65533;&#65533;&#65533;`&#65533;[f&#65533;Dh&#65533;b&#65533;5&#65533;,&#65533; &#65533;&#65533;D&#65533;A&#65533;D5h&#65533;&#65533;o&#65533;%&#65533;7;z&#65533;]/&#65533;hr&#65533;Qz&#65533;&#65533;u&#65533;&#65533;6} &#65533;D&#65533;D&#65533;aV/!s+\&#1898;j:&#1246;A&#65533;&#65533;-&#65533;&#65533;&#65533;&#65533;`*{w&#65533;+&#65533;&#65533;\&#65533;&#517;&&#65533;&#65533;&#65533;&#65533;E^Q&#65533;&#65533;&#667;T&#65533;J&#65533;&#65533;&#65533;&#65533;&#65533;&#65533;d8&#65533;&#1600;H&#65533;&#65533;e&#65533;&#65533;$7&#65533;@V`&#65533;&#65533;&#65533;j6&#65533;`[&#65533;&#65533;5&#65533;&#65533; f%&!&#65533;YR&#65533;@&#65533;&#65533; &#65533; k&#65533;:&#65533;
&#1812;&#65533;TZ&#65533; &#65533;&#60304;Y&#65533;&#65533;PV&#65533;&#65533;&#65533;f y<&#65533;;&#65533;&#65533;I&#809;&#65533;>Z#&#65533; &#65533;&#65533;lg+&#65533;&#65533;&#65533;6&#65533;&#65533;mmo&#65533;[Y1 &#65533;%Bj%&#65533;&#65533;&#65533;&#65533;&#65533;&#65533;(A&#65533;&#65533;&#65533;:&#65533;&#65533;&#1037;&#65533;t&#65533;&#65533;&#1854;&#65533;&#65533;&#65533;&&#65533;&#65533;[&#173;v6/@&#65533;+&#65533;
^/&#65533;&#65533;&#65533;CQ&#65533;k6p;&#65533;&#65533;`&#65533;&#65533;&#65533;&#65533;&#65533;&#65533;
&#65533;&#65533;*h&#65533;S*&#65533;&#65533;&#65533;&#65533;R&#65533;l&#65533;o9&#65533;&#65533;&#65533;P&#65533;&#65533;;9 c&#65533;&#65533;u&#65533;rb&#65533;o$K`&#65533;H&#65533;&#65533;	&#65533;&#65533;X&#65533;&#65533;
x!%&#65533;p&#65533;&#65533;{&#65533; 8&#65533;&#65533;&#65533;w&#65533;&#65533; /D&&#65533;0h\&#65533;&#65533;&#632;&#65533;&#65533;/D(p&#65533;&#65533;&#65533;r'&#65533;qf@&#65533;W( &#65533;qc#&#65533;.&#65533;&#65533;9H&#65533;+\&#65533;&#65533;&#65533;&#65533;0&#65533;&#65533;" &#65533;&#1644;&#65533;)XB&#65533;
t&#65533;>&#65533;&#65533;/"&#65533;<&#65533;P&#65533;&#65533;
VR P&#65533;g.p&#65533;&#65533;&#65533;&#65533;&#65533;&#65533;&#832;&#65533;&#65533;{&#65533;L&#65533;?&#65533;&#65533;Oy&#65533;&#65533;	&#65533;&#65533;'#&#65533;:X4&#65533;&#65533;P&#65533;&#65533;&#65533;^f&#65533;&#65533;'&#838;$&#65533;&#664;~
&#65533;i#&#65533;&#65533;&#1152;&#65533;r\j.&#1056;&#774;&#65533;l&#65533;<&#65533;$ !&#65533;   ,&#65533; ^ x t  &#65533;@&#65533;pH,&#65533;HMg"h:&#65533;&#1064;t&#65533;&#65533;2&#556;v&#65533;&#65533;a&#65533;&#65533;&#65533;J.&#65533;&#65533;&#65533;&#65533;w&#65533;na&#65533;&#65533;<&#65533;;&#65533;&#65533;&#1076;{&#65533;/&#65533;&#65533;srx&#65533;xX}&#65533;^$&#65533;&#65533;ue"&#65533;&#65533;&#65533;&#65533;&#65533;O&#65533;&#65533;H&#65533;&#65533;&#65533;y&#65533;'&#65533;l!L&#65533;&#65533;&#65533;>&#65533;&#65533;&#65533;h
&#65533;"&#65533;&#65533;&#65533;&#65533;|!&#65533;&#65533;&#65533;8&#65533;&#65533;>&#65533;&#65533;gj&#65533;m&&#744;&&#65533;&#65533;F&#65533;v&#65533;]
&#65533;&#65533;b &#65533;&#65533;Y&#65533;v&#65533;&#65533;D,q&#65533;&#65533;&#65533;Z&#65533;f&#65533;&#65533;&#65533;&#65533;P&#65533;&#65533;&#65533;&#65533;&#65533;&#65533;&#65533;&#65533;&#65533;F&#65533;&#65533;6uB l&#65533;a&#65533;&#65533;}%&#65533; 1ob&#65533;&#65533;&#65533;p&#65533;&#65533;&#65533;2	=&#65533;9!&#65533;!.&y&#65533;`&#65533;2&#65533;&#65533;S\&#65533;&#65533;&#65533;&#65533;&#65533;&#65533;J&#65533;7JA^$&#65533;&#65533;AfBG>	xp3&#65533;S*H&#65533;0&#65533;/}d&#792;&#65533;&#65533;&#1651;h&#1258;]&#65533;B&#65533;S!W&#65533;&#65533;P&#65533;&#65533;+W&#65533;&#65533;&#65533;#&#65533;&#65533;&#65533;&#65533;&#65533;@&#65533;&#65533;&#128;_ N&#65533;&#65533;&#65533;[q&#65533;&#65533;\&#65533;a&#65533;]&#65533;v&#545;&#65533;7&#65533; &#65533;M&#65533;&#65533;&#65533;&#1256;4&#65533;p0K&#65533;)N&#65533;^&#65533;[&#65533;&#65533;&#65533;&#65533;>&#65533;N&#891;&#65533;&#65533;&#65533;
jO&#65533;&#1623;_&#65533;&#65533;7&#65533;n&#65533;&#1059;&#65533;XN&#1801;-6&#65533;&#65533;c.&#65533;&#65533;9&#65533;&#65533;&#65533;yC &#65533;$&#65533;'&#65533;&#65533;0&#65533;&#65533;5Bw&#65533;&#65533;&#65533;'a&#65533;T&#65533;y)&#65533;~ &#65533;&#65533;&#65533;&#65533;'&#65533;h&#65533;u&#65533;&#65533;P^$&#65533;&#65533;
&#65533;&#1116;s8_&#65533;\&#65533;4EV\<&#1055;
{&#65533;&#65533;&#65533;&#65533;J^
f&#65533;RN\&#65533;&#65533;&#65533;n<bn&#65533;'bt$&#65533;Q&#65533; f&#65533;&#65533;v&#65533;&#65533;&#65533;/&#65533;&#65533;3&#65533;G&#65533;GTL6&#65533;&#65533;&#65533;1&#65533;c&#65533;&#65533;&#65533; c&#65533;&#65533;&#1400;FdhdA{&#65533;&#65533;&#65533;&#65533;/&#65533;0$&#65533;&#65533;&#65533;&#65533;yN&#65533;&#65533;^&#65533;n&#65533;P
o&#65533;)&&#65533;6I&xfv&#65533;&#65533;&#65533;q&#65533;e&#65533;&#65533;j&#65533;l0&#22398;&#65533;Y!&#65533;Lp&#65533;ql&#65533;&#65533;@&#65533;R&#65533;&#65533;}F&#65533;uDP&#65533;w&#65533;b&#65533;&#37646;r&#65533;&#65533;&#65533;~V&#65533;&#65533;
|\z*&#65533;&#65533;Q]zB&#65533;&#65533;^
&#65533;&#65533;:&#65533;&&#65533;_	;&#65533;&#65533;
[,&#65533;&#65533;&&#65533;l&#65533;fe{6&#65533;&#65533;j&#65533;Z&#65533;&#65533;q&#65533;&#65533;&#65533;&#65533;'&#65533;C :[}&#65533;*&#65533;&#65533;U90Z&#65533;]&#65533;:&#278;&#65533;A&#65533;&#65533;&#65533;&#65533;*&#65533;&#65533;x|&#65533;&#65533;&#65533;3&#65533;G&#253;&#65533;&#65533;&#65533;&#65533; &#65533;&#65533;&#65533;7&#65533;&#65533;	3&#65533;&#65533;k&#65533;&#65533;&#65533;sa&#65533;j"&#65533;&#65533;:&#65533;nT&#65533;&#65533;&#65533;&#561;&#1579;&#65533;&#65533;&#65533;&#65533;&#65533;*r&#65533;&#818;&#65533;&#65533;&#65533;&#65533;&#65533;"&#65533;&#574;&#65533;\&#65533;&#65533;F&#65533;EuiG&#65533;!&#65533;&#65533;&#65533;D&#65533;8H`&#65533;|&#65533;&#65533;4&#65533;&#65533;&#65533;-&#65533;&#65533;d&#65533;m&#65533;&#65533;c &#65533;n&#65533;&#65533;H&#65533;&#950;@&#65533;A&#65533;W&#65533;9d&#1799;&#1729;&#65533;&#65533;e*&#65533;&#65533;nU>&#65533;K &#65533;D4&#65533;&#691;9	&#65533;h&#65533;u&#251;&#65533;/&#65533;{&#65533;t&#65533;6&#65533;&#65533;&#65533;(&#65533;7&#65533;t&#65533;&#65533;h&#65533;&#65533;&#65533;N&#65533;	&#65533;&#65533;&#65533;b&#65533;&#65533;v&#65533;m&#65533;s&#65533;&#1145;&#65533;E&#65533;&#814;&#65533;&#65533;&#65533;N&#65533;&#65533;]&#65533;p:&#65533;&#65533;/|&#65533;&#65533;&#65533;&#65533;#&#65533;`&#65533;&#65533;&#65533;&#65533;&#65533;;&#65533;&#65533;a&#13805;~&#65533;h&#65533;>&#65533;&#65533;mi&#65533;o&#65533;&#65533;&#65533;#&#65533;&#65533;&#65533;&#65533; &#65533;&#65533;&#65533;v&#65533;&#65533;&#957;]&#65533;&#65533;&#65533;J
&#65533;O&#65533;&#65533;&#65533;?Gp&#65533;I&#65533;&#65533;&#65533;D&#1279;&#65533;h@o|P&#65533;&#65533;4&#65533;( *h.F&#65533;M%&#65533;os0&#65533;&#1424;+&#65533;UO<<&#65533;0&#65533;4&#65533;&#65533;^;&#65533;i<&#519;&#65533;D&#65533;&#65533;v`B&#65533;f&#65533;H&#65533;&#65533;2&#1328;&#65533;&#65533;PZ/&#65533;B&#65533;&#65533; QDO&#65533;l&#65533;&#65533;&#1479;t&#65533;aB&#65533;&#65533;]&#65533;&#65533;=  &#65533;&#65533;`&#65533;&#65533;H&#65533;2&#65533;q&#65533;&#65533;S&#65533;&#65533;0&#65533;&#65533;&#65533;z&#65533;&#65533;&#65533;\@&#65533;&#65533;!&#65533;&#65533;X&#65533;fS&#65533;=&#65533;&#65533;}J)&#65533;&#1648;D9&#65533;D&#1099;\B&#441;@r t&#65533;&#65533;m-&#65533;W&#65533;&#65533;&#65533;G&#65533;$A7&#65533;Z8&#65533;]&#65533;4&#65533;[&#65533;T6V&#65533;&#65533;l&#65533;b
&#65533;&#65533;	Af&#1689;&#65533;&#65533;6E*&#65533;&#65533;M,&#65533;&#65533;B&#65533;S&#65533;RZPs&#65533;2n3J&#65533;4P=&#65533;&#65533;e&#65533;&#65533; &#65533;&#65533;&#65533;&#553;&#65533;%&#65533;)&#65533;R&#65533;&(&#1592;&#65533;&#396;&#65533;L&#65533;:c&#65533;I"@@*&#65533;&#65533;Q&#65533;x&#65533;
&#65533;&#65533;|@&#65533;&#65533;&#65533;&#65533;&#65533;Ma9(@
@&#1026;&#65533;&#65533;&#65533;&#65533;7&#65533;&#65533;8&#65533;Kr&#65533;1 <>&#65533; &#65533;&#872;@&#65533;rn &#65533;&#65533;<&#142;&#65533;&#65533;Fn&#65533;fzm&#65533;&#65533;@W&#65533;Q&#65533;&#65533;&#599;&#65533;]p&#65533;&#65533;f&#195;b"avQ&#65533;B&#65533;&#65533;&#65533;&#65533;ahK&#65533;R L&#65533;&#65533;&#65533;.&#65533;0R&#65533;x&#65533;^S&#1458;&#65533;&#65533;&#65533;&#65533;|wbSg&#1217;.&#65533;&#65533;+h&#65533;&#65533;&#65533;)Do :EBf&#65533;@&#65533;&#65533;&#65533;L&#65533;&&#65533;&#65533;&#65533;&#65533;&#65533;&#65533;&#65533;I")&#65533;J&#65533;&#65533;n&#65533;&#65533;&#65533;&#65533;&#65533;&#65533;G&#65533;&#65533;&#65533;`&#65533;\&#65533;&#65533;v&#65533;&#177;V8&#65533;J&#1311;&#65533;&#65533;a&#65533;SW&#65533;&#65533;!;&#65533;B&#65533;&#65533;&#65533;e&#65533;&#65533;&#65533;9lX&#65533;3&#65533;F&#65533; &#65533;&#65533;k>&#65533;&#65533;&#65533;&#31345;b&#65533;k&#65533;&#65533;&#65533;P&#65533;X&#65533;n&#65533;~+&#65533;&#65533;&#65533;&#65533;&#65533;-&#65533;r&#65533;&#320;&#65533;&#65533;&#65533;&#65533;&#65533;"&#65533;j&#65533;&#65533;&#65533;&#65533;-x&#65533;v&#65533;&#65533;&#65533;&#65533;z&#65533;&#65533;&#65533;&#65533;vS[&#1446;u&#65533;&#65533;.W&#65533;I8K&#65533;&#65533;&#65533;&#65533;Ca&#65533;+&#474;( &#65533;&#65533;&#65533;(&#65533;V&#65533;@&#65533;&#65533;&#65533;&#65533;|&#65533;SbC&#65533;&#65533;M&&#65533;# &#65533;&#65533;&#65533;m4&#65533;Z
&#65533;s~&#65533;&#332;&#65533;&#65533;Z&#65533;&#65533;`&#65533;~&#65533;Yibl&#65533;&#65533;h}.&#65533;\&#65533;_&#65533;T`&#65533;)&#65533;&#65533;/&#192;&#65533;zDH0	&#65533;&#65533;&#65533;&#65533;x +&#65533;1P&#65533;&#65533;&#65533;W)&#65533;&#65533;&#65533; *@ &#65533;&#65533;&#1073;t&#65533;B&#65533;&#65533;`6.&#65533;&#65533;d &#65533;&#1537;-Fq &#65533;&#65533;Q&#65533;`/&#65533;2{&#65533;e&#65533;D`&#65533;&#65533;@
&#65533;&#198;&#65533; &#65533;&#65533;&#65533;`&#65533;&#65533;&#65533;vY&#65533;(&#65533;&#65533;&#65533;&#65533;,9&#65533;&#65533;t&#65533; 9BnpJ&#65533;&#65533;G[&#65533;&#65533;&#65533;tP&#65533;K{&#65533;./&#65533;&#65533;&#65533;VE&#65533;OZuJ&#65533; =&#65533;zA(&#65533;&#65533;&#65533;p&#65533;$@&#879;&#65533;&#65533;7;&#65533;[(&#65533;&#65533;&#65533;~&#65533;
(&#65533;&#65533;&#65533;4&#65533;s&#65533;!<&#65533;&#65533;&#65533;&#65533;1&#65533;@(@&#65533;&#65533;`&#65533;&#950;&#65533;_Ph8(A  !&#65533;   ,&#65533; ] x u  &#65533;@&#65533;pH,&#65533;&#65533;a&#65533;&#65533;8&#65533;&#1064;tJ&#65533;`<&#620;v&#65533;&#65533;5 K`L-&#65533;&#962;&#65533;(&#65533;m&#65533;&#65533;DgL4&#65533;&#65533;&#65533;&#65533;r&#65533;&#65533;&#65533;F0#uuwz&#65533;f|&#65533;&#65533;n,s&#65533;u&#65533;&#65533;&#65533;l&#65533;&#65533;H$&#65533;&#65533;e"&#65533;&#65533;&#65533;&#65533;&#65533;O&#65533;&#65533;Bb&#65533;&#65533;&#65533;&#65533;"'&#65533;m!&#65533;X&#65533;&#65533;&#65533;&#65533;&#65533;
&#65533;"&#65533;&#65533;&#65533;&#65533;o!&#65533;&#65533;u#&#65533;&#65533;&#65533;&#65533;x}&#65533;m&&#65533;u&,&#65533;G&#65533;y&#65533;[
&#65533;&#65533; &#65533;&#65533;"y&#65533;&#65533;G,&#65533;a&#65533;g&#65533;_g&#65533;&#65533;&#65533;&#65533;&#65533;1&#65533;n9&#65533;&#844;&#65533;%&#65533;a&#65533;Bb&#65533;&#65533;\\W&#65533;	n&#65533;&#65533;&#65533;F<iI&#65533;&#905;3&#65533;&#65533;&#65533;&#65533;&#65533;i&#65533;&#65533;&#65533;&#65533;n&#65533;,&#65533;&#65533;&#65533;8&#65533;&#65533;&#65533;&#9474;&#65533;8&#65533;D&#65533;&#65533;%~&#65533;&#65533;&#65533;1&#65533;	&#65533;ULX&#65533;\&#65533;&#65533;W?2f&#776;&#65533;&#65533;&#65533;&#1783;p&#65533;&#65533;U&#65533;A&#65533;&#65533;&#65533;SD,*yl,&#65533;1L&#65533;&#65533;&#65533;&#65533;_ &#65533;bp%&#65533;&#65533;&#65533;+&#65533;&#65533;;&#65533;&#65533;&#65533;##&#65533; &#65533;M&#65533;&#65533;&#65533;&#1256;4&#65533;&#65533;!&#65533;*&#65533;&#65533;&#65533;@&#65533;&#926;?&#65533;N&#891;&#65533;&#65533;b;&#65533;&#65533;M&#65533;&#65533;d&#65533;3"v&#65533;&#65533;&#65533;&#65533;&#65533;M&#65533;&#65533;&#65533;&#223;&#65533;&#65533;"9&#65533;c$D|=&#65533;&#65533;&#65533;&#65533;yCP&#65533;$&#65533;&#65533;(&#65533;a&#65533;=y&#65533;4&#65533;&#65533;6?=&#65533;&#65533;&#65533;&#65533;&#65533;A&#65533;qQB}&#65533;Q&#65533;y&#65533;&#65533;&#65533;&#1987;r&#65533;&#65533;S]&#65533; r+&#65533;&#65533;Ey&#65533;&#65533;&#65533; &#65533;&#65533;&#65533; &#65533;X\<p!r*&#65533;&#65533;&#65533;~&#65533;&#65533;&#65533;)h&#65533;&#65533;MTXV&#65533;l*&#65533;_&#65533;V&#65533;&#65533;&#65533;&#65533;&#65533;&#65533;Ev{ha&#65533;&#1072;#&#65533;&#1121;&#65533;&#65533;&#65533;E&#65533;&#65533;De&#65533;&#65533;&#65533;,&#612;5&#65533;%uBzA&#65533;~A&#201;@&#65533;&#65533;<&#65533;&#65533;&#65533;&#65533;I9&#65533;{P&#65533;E&#1989;Y&#65533;&#65533;C(&#65533;&#615;&#65533;}&#65533;&#65533;$&#65533;&#65533;&#65533;&#65533;&#344;NH&#65533;&#65533;]&#1562;l &#65533;T&#65533;&#65533;&#65533;&#65533;Rg&#65533;Jt:1&#65533;*`	dJh
!1a&#65533;A&#65533;&#65533;%&#65533;Z&#65533;&#65533;_n&#65533;E$.Z&#65533;&#65533;+&#65533;A*&#65533;&#65533;&#65533;ZDv&#65533;q&#1797;)&#65533;:&#65533;h8&#65533;&#1587;&#65533;% -&#65533;&#65533;:&#65533;&#65533;&#65533;&#65533;Nk&#65533;&#65533;	,PZ&#65533;n *@&#65533;w"&#65533;&#65533;&#65533;&#65533;&#65533;&#65533;"P3&#65533;f&#65533;J&#65533;
&#65533;h}/&#65533;&#65533;. 	|&#65533;&#65533;h&#65533;rA&#65533;g^&#65533;&#65533;&#65533;&#65533;k&#1394;&#65533;&#65533;1 &#65533;>&#65533;p&#65533;&#65533;&#658;&#65533;&#65533;
hP&#65533;g&#65533;&#65533;&#65533;[&#65533;&#65533;&#65533;k&#65533;&#65533;&#65533;+l&#65533;&#65533;%&#299;&#65533;J0&#65533;P&#65533;&#65533;&#65533;&#65533;&#65533;X&#65533;&#65533;&#65533;&#65533;b&#65533;&#65533;N&#65533;&#65533;&#65533;"&#65533; &#65533;&#65533;&#65533;&#65533;^,&#65533;#&#65533; &#65533;&#65533;&#65533;&#65533;E&#65533;(E&#65533;^&#65533;&#65533;EK&#65533;&#65533;Q&#65533;&#65533;&#65533;.&#65533;u,&#65533;&#65533;&#65533;l&#65533;&#65533;&#65533;&#65533;p&#65533;5 2&#65533;&#65533;8H&#65533;&#65533;&#65533;-`v&#65533; u@&&#1155;H&#65533;&#65533;w&#65533;&#65533;f0S&#65533;&#65533;&#65533;&#65533;$e&#65533;wy&#65533;,&#65533;&#65533;@&#65533;&#65533;/&#65533;E&#65533;&#65533;&#1340;&#65533;5i3l&#65533;&#65533;H&#65533;X&#65533; &#65533;&#65533;{&#65533;&#65533;&#65533;\&#65533;&#65533;&#65533;'&#65533;&#65533;
:!&#65533;&#65533;;r3&#65533;|uu&#65533;Q&#65533;&#65533;A&#65533;&#65533;&#65533;&#65533;&#65533;k:&#65533;&#65533;"&#65533;&#65533;L&#65533;s&#65533;&#65533;M&#65533;&#65533;&#65533;Xpyr&#65533;?Zp&#65533;&#65533;&#65533;&#65533;{&#65533;&#65533;B&#65533;_&#65533;&#65533;&#65533;|2^&#65533;h&#65533;k&#65533;&#65533;&#65533;w>&#65533;d&#65533;{8&#65533;&#65533;$&#65533;,&#65533;&#65533;&#65533;(&#65533;&#65533;0%(&#65533;*G&#65533;&#65533;;&#65533;R T@??&#65533;&#65533;4&#65533;&#65533;@&#65533;A&#65533;&#65533;)|&#65533;)&#65533;T&#384;&#65533;&#65533;!w[&#65533;O&#65533;B? )c&#65533;&#65533;&#65533;.&#65533;4&#65533;&#65533;5Dh&#1095;&#65533;y'}&#65533;;"q&#65533;&#65533;&#65533;E&#65533;&#1827; &#65533;&#65533;&E&#129;&#65533;&#65533;X&#1605; B  &#65533;&#65533;hL&#65533;&#65533;&#65533;&#65533;6&#65533;&#65533;4=&#65533;&#65533;
&#65533;P&#65533;&#65533;&#65533;&#65533;&#65533;&#65533;N	&#65533;&#65533;
x&#65533;&#65533;&#65533;^&#65533;v&#65533;&#65533;}OL)&#65533;&#65533;`&#65533;:&#65533;&#65533;{&#65533;&#65533;&#65533;hLE&#65533;	&#65533;&#65533;G9&#65533;{hP4&#65533;?&#65533;Q&#65533;&#65533;6&#65533;:
&#65533;&#65533;&#65533;&#65533;&#65533;$I&#254;&#65533;&#65533;&#982;j&#65533;e&#65533;&#65533;f&#65533;$&#65533;a&#65533;&#65533; :&#65533;&#65533;&#65533;&#65533;&#65533;]<&#65533;/&#65533;P&#65533;T@C&#65533;&#65533;N&#65533;&#65533;&#65533;&#65533;d&#65533;tCD&#65533;&#65533; K&#65533;!&#1242;&#65533;:e&#65533;&#65533;;# I&#65533;&#65533;Z5&#65533;&#65533;L&#65533;IH&#65533;&#65533;7g97&#65533;&#65533;&#65533;&#65533;8&#65533; &#65533;&#65533;\`'Z&#65533;&#65533;r&#65533;&#65533;<&#65533;b&#65533;&#65533;@&#65533;1&#65533;@&#65533;&#65533;D'J&#1096;&#65533;h&#65533;
&#65533;&#65533;  v	"&#65533;Z&#65533;W&#65533;.&#65533;&#65533;&#65533;&#65533;t&#65533;XdHO&#65533;"&#65533;B&#65533;xT&#65533;h&#65533;&#65533;&#65533;&#65533;&#65533;&#65533;&#65533;&#65533;\p&#65533;1	&#65533;@K&#65533;p&#65533;&#65533;t&#65533;hn*QK&#65533;&#65533;&#65533;DN&#65533;&#65533;R&#65533;&#65533;]&#65533;&#65533;&#65533;&#23342;r5Z&#65533;&#65533;Z&#65533;&#65533;Z&#65533;&#65533;f!&#65533;&#65533;&#65533;&#65533;&#65533;&#65533;&#65533;&#65533;-p"&#65533;V)6&#65533;&#65533;&#65533;e&#65533;&#65533;&#65533;&#435;&#65533;GL&#65533;&#65533;9&#65533;.h@&#65533;&#65533;&Q&#65533;&#65533;&#65533;&#65533;@&#65533;+H&#65533;z&#65533; &#65533;&#65533;&#65533;&#65533;9&#65533;&#65533;N4R7xA	&#65533;&#65533;&#262;&#65533;B&#65533;&#65533;a{
&#65533;!&#65533;&#65533;&#65533;]^(&#65533;&#65533;&#65533;&#65533;&#65533;<= %&#65533;9Zp&#65533;&#65533;&#65533;KBOtU_&#65533;v&#65533;EpA(0&#65533;&#65533;:WZ&#65533;}n&#65533;]&#65533;J&#65533;&#65533;&#65533;b@&#65533;j&#65533;&#65533;&#65533;&#65533;AErU&#65533;<&#65533;&#65533;M&#65533;&#65533;z&#65533;&#65533;&#65533;&#65533;&#65533;&#65533;&#65533;&#65533;nn&#65533;
&#65533;w &#65533;&#65533;
&#65533;r&#65533;&#65533;&#65533;E&#65533;&#65533;X&#65533;&#65533;v P,& Wz)X&#65533;[&#65533;&#65533;fOT&#65533;&#65533;B&#65533;N&#65533;
aPe&#65533;>&#65533;&#65533;s; 
&#65533;&#65533;vfq&#65533;A&#1558;&#65533;&#65533;&#65533;>PA&#65533;&#65533;S&#65533;&#65533;#&#65533;$*w&#65533;&#65533;&#65533;W@&#65533;p&#65533;&#65533;&#65533;_~&#65533;&#65533;&#65533;YG%&#65533;&#65533;&#65533;&#1430;E&#65533;&#65533;&#65533;<&#65533;&#65533;2&#65533; xE&#65533;0 &#65533;&#65533;&#623;DF<&#65533; 7&#65533;Q&#65533;&#65533;&#65533;<&#65533;&#65533;x&#65533;N&#65533;qr&#65533;d@&#65533; / 3hw&#65533;&#65533;8&#65533;HAp&#65533;p&#65533;@&#65533;&#65533;&#65533;;LJ6&#65533;&#65533;`&#65533;&#65533;&#1174;|&#65533;xA&#65533;s&#65533;'&#65533;&#65533;u&#65533;&#65533;d&#65533;&#65533;eO&#65533;&#65533;&#65533;&#65533;A&#65533;fS&#65533;q^&#65533;&#65533;&#65533;&#65533;&#65533;z^&#65533;&#65533;&#65533;y&#65533;[&#65533;&#65533; H&#65533;&#65533;w&#65533;
&#65533;&#65533;&#1495;P&#65533;ru&#65533;&#65533;&#65533;&#65533;&#65533;&#65533;&#157;3-&#65533;
8;u&#65533;&#65533;>J&#65533;P &#1242;^&#65533;&#65533;&#65533;&#65533;&#65533;rKZ&#65533;&#65533;p  !&#65533;   ,&#65533; [ x w  &#65533;@&#65533;pH,&#65533;&#548;&#131;&#65533;&#65533;&#1064;t:&#65533;`<&#65533;&#65533;v&#65533;&#65533;z&#65533;&#65533;C&#65533;d&#65533;L&#65533;h&#65533;;&#65533;&#65533;&#65533;6&#273;&#57460;~&#65533;\{&#16385;\, x&#65533;8|&#65533;i"Y&#65533;&#65533;&#65533;0&#65533;&#65533;&#65533;&#65533;&#65533;g'&#65533;&#65533;_0#&#65533;&#65533;f&#65533;&#65533;R&#65533;&#65533;&#65533;G,&#65533;&#65533;&#65533;&#65533;&#65533;Q&#65533;&#65533;&#65533;$&#65533;&#65533;&#65533;}V"&#65533;&#65533;&#65533;&#65533;&#65533;On&#65533;&#65533;&#65533;&#65533;&#65533;="'&#65533;_!M&#65533;&#65533;r&#65533;&#1109;&#65533;&#65533;"&#538;&#65533;&#65533;^!&#65533;&#65533;w#
&#65533;&#65533;&#65533;&#65533;&#65533;]&v&#65533;0&#65533;&#65533;&#65533;&#65533;a0&#65533;D\4	 &#65533;1,&#65533;nQ&#65533;&#65533;DX&#65533;&#65533;F"&#65533;L&#65533;8&#65533;<]$4|&#65533;r@&#65533;&#65533;~K&#65533;%!&#65533;J/&#65533;&#65533;&#65533;&#65533;&#65533;<&#65533;&#65533;n&#65533;&#65533;&#65533;&#65533;;3G&#65533;
&#65533;&#65533;~&#848;FQ&#65533;)&#65533;:&#65533;&#65533;&#65533;&#65533;!&#65533;%V&#65533;<&#65533;1&#65533;&#65533;&#65533;&#65533;H&#65533;$B&#964;&#65533;&#65533;Z2&#65533;R&#65533;4"&#65533;&#65533;&#65533;&#65533;3"L&#65533;&#65533;&#65533;&#200;Uh&#65533;;&#65533;.&#65533;|&#65533;&#65533;+GF&#65533;2k&#65533;&#825;s&#65533;/>k~&#65533;9&#65533;&#65533;&#65533;8>&#65533;&#65533;Y]t+&#65533;0`&#65533;&#1784;s&#65533;&#65533;&#891;7&#65533;T&!&#65533;&5&#65533;&#65533;F&#65533;&#65533;M&#1782;&#65533;&#65533;&#65533;y7x`&#65533;&#65533;&#65533;(&#65533;&#65533;5&#65533;&#65533;&#65533;&#65533;&#1486;N&#65533;&#65533;&#65533;&#1505;x&#65533;&#65533;ZiU8&#65533;&#65533;7/O&#65533;9&#65533;H2d&#65533;&#65533; ;&#65533;bS&#65533;&#65533;7^}&#65533;&#65533;w>x&#65533;Fv]&#65533;0&#65533; &#65533;@&#65533;l&#65533;&#65533;\&#65533;.&#65533;&#65533;qdy&#65533;&#65533;&#65533;n&#65533;&#65533;0xD&#65533;&#65533;a&#65533;r&#65533;yq&#65533; &#65533;88&#65533;90&#65533;&#65533;x&#65533;X_
&#65533;i&#65533;&#65533;&#65533;&#65533;8R@&#65533;&#65533;?PA&#65533;B&#65533;G&#65533;&#65533;	Pc-0Ib4&#65533;&#65533;(lP%&#65533;*&#65533;&#65533;&#65533;#z9 bF&#65533;aT&#65533;&#1877;_&#65533;6K4&#65533;Ia&#65533;\&#65533;Hf&#65533;v"&#65533;3&#65533;&#65533;~&#65533;&#65533;&#65533;5&#65533;i&#65533;(TZ&#65533;fZ&#2017;^&#65533;	&#65533; &#65533;&#65533;p&#65533;m`&#65533;T&#65533;A&#65533;&#65533;F&#65533;i&#65533;&#65533;wD&#65533;&#65533;&#65533;@&#65533;j&#65533;B&#65533;D&#65533;(&#65533;zCP&#65533;g	&#65533;&#9899;&#65533;&#65533;v&#65533;&#65533;U&#65533;&#65533;
r&#65533;z,&#65533;&#65533;&#65533;^C&#65533;&#65533;f
&#65533;&#65533;&#65533;|&nf	&#65533;;&#65533;&#65533;[&#65533;.&#65533;&#65533;&#65533;n&#65533;&#65533;&#65533;>&#65533;&#65533;n&#65533;&#65533;&#65533;&#65533;&#65533;&#65533;&#65533;&#65533;&#65533;%+&#65533;C&#65533;&#65533;&#65533;&#65533;&#65533;@a9&#65533;&#65533;&#65533;]\;&#65533;~B&#65533;&#65533;&#65533;[&#65533;&#65533;}r8&#65533;3&#65533;f&#65533;&#65533;&#65533;&#65533;&#65533;&#65533;&#65533;&#65533;&#65533;,&#65533;&#65533;&#65533;)&#65533;&#65533;&#65533;-k&#65533;&#65533;W{&#65533;cB&#65533;&#65533;$&#65533;O{&#65533;p&#65533;&#65533;&#1874;^:&#65533;&#65533;BB&#65533;&#65533;p&#65533;&#65533;^r&#65533;4&#65533;&#65533;&#65533;&#498;&#65533;&#65533;f&#65533;(&#65533;&#65533;&#65533;:q&#65533;&#65533;&#65533;&#65533;_&#65533;=6}N&#712;&#65533;&#65533;&#1600; n7&#65533;&#65533;|&#65533;&#65533;&#65533;&#1984;.&#65533;&#65533;&#65533;&#65533;F4&#65533;&#65533;&#65533;3&#65533;&#65533;]xB&#65533;C&#65533;e[{&#65533;&#65533;&#65533;&#65533;&#65533;3&#65533;&#65533;mqs&#65533;H`z  &#868;&#65533;&#65533;&#65533;uC&#897;&#65533;&#65533;&#65533;&#65533;L~&#65533;&#65533;xn3&#65533;&#65533;&#65533;&#65533;&#65533;H&#65533;X&#1024;&#65533;3&#65533;&#65533;&#65533;&#65533;&#65533;w&#65533;%&#1038;#&#65533;a~<y&#65533;o&#65533;&#65533;&#915;X|&#65533;&#65533;&#65533;<&#65533;Wb&#65533;LBu&#65533;&#65533;V>&#65533;&#65533;H&#65533;&#65533;&#65533;&#25804;>&#65533;&#65533;&#65533;!&#65533;&#65533;&#65533;&#65533;&#65533;&#65533;&x&#65533;&#65533; &#65533;&#65533;&#65533;&#65533;i&#65533;&#65533;&#65533;&#65533;r`&#65533;&#65533;&#65533; r83&#65533;&#65533;&#65533; ;&#65533;&#65533;D&#65533;&#65533; 6wl&#512;I&#65533;&#65533;!8&#65533;&&q&#65533;X&#65533;&#65533;&#65533;J4@&#65533;@&#65533;&#65533;+&#65533;:X&#65533;&#65533;&#65533;&#65533;&#65533;f&#65533;&#65533;U &#65533;3&#65533;<k&#65533;&#65533;&#65533;&#65533;&#65533;&#65533;;`@mn&#65533;&#65533;&#65533;D&#65533;&#65533;PS&#65533;&#65533;np&#65533;r&#65533;&#65533;&#65533;D&#65533;&#1327;Kn"&#65533;&#65533;&#65533;&#65533;.&#65533;&#65533;p`H&#65533;&#65533;*&#65533;&#65533;&#65533;&#65533;&#65533;&#65533;&#65533;&#65533;[(&#65533;&#65533;M&#65533;&#65533;n>&#65533;&#65533; P&#65533;&#65533; &#65533;&#65533;&#65533;&#65533; I&#65533;Br7O&#65533;&#65533;'&#65533;&#65533;&#65533;&#65533;&#65533;W&#65533;&#65533;&#65533;&#65533;
&#65533;#&#65533;&#65533;&#65533;%&#65533;i&#65533;&#65533;L)&#65533;%&#65533;&#65533;H/Kn&#65533;f&#65533;P&#65533;:&#65533;&#65533;b&#65533;/. l7&#65533;@&#65533;18h`&#65533;&#65533;#&#65533;&#65533;&#65533;&#65533; poD&&#2004;9@&#65533;&#65533;r&#65533;,H&#65533;9&#65533;&#417;p&#65533;&#65533;"&#65533;&#65533;"&#65533;q &#65533;&#65533;#6&#65533;X&#65533;,zIF&#65533;&#65533;9&#896;)&#1115;~&#65533;_&#65533;I!}y&#65533;&#65533;&#65533;&#1318;~&#65533;F$&#65533;&#65533;K*&#65533;&#65533;I&#1026;&#65533;&#65533;&#65533;&#65533;?&#65533;yN&#65533;&#65533;,[P&#65533;&#65533;&#65533;&#65533;&#65533;le3&#65533;&#65533;&#65533;4&#65533;&#65533;x&#65533;&#65533; &#65533;h&#65533;&#65533;&#65533; 7`dG(!C&#65533;&#65533;&#65533;&#65533;"&#65533;!&#65533;i^Q?&#65533;&#65533;7&#65533;$Y&#65533;y~&#65533;1i&#65533;@&#65533;+&#65533;s [&#65533;7p&#1224;z&#65533;;U&#65533;&#65533;
RU&#65533;&#65533;&#2036;&#65533;r&#65533;&&#65533;Sz&#65533;Z&#65533;&#65533;&#65533;E&#1457;&#65533;+]&#65533;&#1660;&#65533;U/%uKE&#65533;;&#65533;M&#65533;&#1318;^h&#65533;Q&#65533;&#65533;O9&#65533;SEe.&#65533;&#65533;&#65533;&#65533;&#65533;t&#65533;c/&#65533;&#65533;N&#65533;A&&#65533;@8&#65533;&#65533;X3&#65533;&#65533;&]&#65533;=&#65533;&#65533;-&#65533;}&#65533;&#65533;]&#65533;&#65533;&#65533;I8&#65533;&#65533;I	&#65533;&#65533;&#65533;&#65533;T&#65533;&#65533;M&#65533;d&#65533;&#65533;&#65533;:&#65533;&#65533;]&#65533;&#65533;i&#65533;&#65533;&#65533;&#65533;&#65533;&#65533;h&#65533;&#65533;&#65533;v3wI&#65533;!m&#65533;&#65533;0&#65533;
&#65533;.&#65533; &#65533;E&#65533;&#65533;k&#65533;&#65533;M&#65533;t&#65533;{&#65533;&#65533;z&#65533;\&#65533;@T&#65533;&#65533;&#65533;ZAb&#65533;z&#65533;.EJ&#1026;&#65533;&#65533;&#65533;&#65533;&#65533;&#65533;|&#65533;K&#65533;&#65533;&#65533;5&#65533;.&#65533;"&#65533;&#65533;&#1462;.&#65533;&#65533;&#65533;f&#65533;Y&#65533;N&#65533;&(&#65533; V0&#65533;H<&#65533;zA&#65533;&#65533;'&#1198;&#65533;P&#65533;)tX
s&#65533;&#65533;&#65533;*4&#65533;7&&#65533;
&#65533;s&#65533;&#65533;&#65533;g&#65533;&#65533;&#65533;*0&#65533;^&#65533;&#65533;&#65533;&#65533;&#65533;&#65533;]K%o\&#65533;&#65533;2&#65533;2&#65533;&#65533;|`&#65533;ZJ1&#65533;&#65533;/x&#65533;BQ&#65533;&#65533;&#65533;&#65533;"&#65533; &#65533;&#65533;m(0&#65533;0 &#65533;&#65533;@@oBb'&#65533;3&#65533;&#65533; 0&#65533;&#65533;y&#65533;4f&#65533;N{&#65533;&#65533;`&#577;p&#65533;^ f% &#65533;u&#65533;@&#65533;&#65533;&#65533;
&#65533;&#65533;:`C
(0&#65533;gu&#65533;.&#65533;|&#65533;^@| 0&#65533;&#65533;>@&#65533; @&#65533;IS3&#65533;eK&#65533;_P&#65533;&#65533;&#65533;&#65533;&#65533;&#65533;J}&#65533;VG8&#938;F&#65533;&#65533;&#65533;jW&#65533;@&#305;&#65533;]kB3 &#1017;Nt&#65533;&#65533;^&#65533;&#1141;&#65533;&#65533;&#65533;&#65533;&#65533;kP:'N&#65533;h&#65533;hVk&#65533;&#65533;) &#65533;&#65533;&#65533;Q&#65533;&#65533;&#65533;~&#65533;
&#65533;M&#65533;&#65533;&#65533;&#65533;*&#65533;2S&#65533;  !&#65533;   ,&#65533; [ x w  &#65533;@&#65533;pH,&#65533;&#65533;d&#65533;C&#65533;&#1064;t:&#65533;\0&#65533;Lr&#65533;&#65533;z&#65533;`&#65533;!D&#65533;&#65533;g&#65533;z-&#65533;``&#65533;&#65533;|N&#1990;8&#65533;^&#65533;&#65533;&#65533;u&#65533;&#65533;], fz&#65533;O~&#65533;T"Z&#65533;&#65533;&#65533;0&#65533;&#65533;&#65533;&#65533;&#65533;T'&#65533;&#65533;`#&#65533;&#65533;&#65533;&#65533;&#65533;P&#65533;&#65533;&#65533;G,&#65533;&#65533;&#65533;|&#65533;&#65533;&#65533;&#65533;&#65533;$&#65533;&#65533;|V"&#65533;&#65533;&#65533;&#65533;&#65533;Qq&#65533;&#65533;&#65533;&#65533;&#65533;$pr!&#65533;&#65533;&#65533;u&#65533;&#65533;h&#65533;&#65533;"&#680;&#65533;&#65533;`!&#65533;&#65533;#&#65533;&#65533;&#65533;&#65533;&#65533;^&&#65533;3&#65533;&#65533;&#65533;&#65533;6a0&#65533;D&#65533;i@&#65533;c(F&#294;w&#65533;&#65533;x&#65533;D&#65533;&#65533;D&#65533;&#65533;S &#65533;L$4&#65533;&#65533;r`_K,e!&#65533;&#65533;/&#65533;&#65533;&#65533;&#65533;&#65533;4&#65533;on9&#65533;&#65533;&#65533;xfb&#65533;`S&#65533;&#65533;~&#65533;=&#65533;&#65533;T&#1096;&#65533;N&#65533;&#65533;&#582;'%Uq&#65533;&#65533;K5)8&#65533;&#65533;DYB&#65533;&#65533;&#65533;C&#65533;&#65533;&#65533;&#65533;&#11193;@	D,&#65533;d&#792;&#65533;&#65533;&#65533;&#200;+^&#65533;B&#65533;\z&#1352; &#65533;&#65533;:2b&#65533;p&#65533;&#65533;&#65533;&#65533;&#992;|~!&#65533;&#65533;&#65533;	&#65533;x&#65533;&#65533;&#65533;0kK&#65533;&#65533;&#192; r&#65533;&#65533;&#891;&#65533;&#65533;&#65533; PP&#65533;&#65533;&#65533;	&#65533;&#65533;&#65533;&#65533;&#65533;m&#65533;&#65533;&#65533;K&#65533;&#65533;&#65533;A&#65533;R&#65533;	QjD&#65533;-&#65533;&#65533;&#65533;=&#65533;&#65533;&#65533;&#2033;G&&#65533;R&#65533;s&#139;n&#65533;~t$&#65533;d&#65533;Z&#65533;{&#65533;4&#65533;s&#65533;g&#1985;&#65533;A&#65533;&#65533;lh&#65533;&#65533;&#65533;E&#65533;|&#65533;&#1095;&#65533;&#65533; (&#65533;qh}&#65533;&#65533;&#65533;w&#65533;&#65533;&#65533;v&#65533;&#65533;^^p&#65533;&#65533;&#65533;a&#65533;@`&#65533;&#65533;h_
&#65533;u&#65533;&#65533;&#65533;B7("&#65533;$&#65533;Xt6&#1415;&#65533;Y,n&#65533;&#65533; P&#65533;&#65533;iuQd&#65533;(l&#65533;$&#65533;"&#65533;&#65533;&#65533;	D	%&#65533;&#65533;&#405;&#1408;&#65533;&#65533;-	FkQ&#65533;&#65533;b&#65533;&#65533;B&#65533;C&#65533;)
Y&#65533;i_&#65533;_&#65533;&#65533;&#65533;\&#65533;%s&#65533;P
&#65533;.&#65533;'&#65533;6h&#65533;g}&#65533;~'&#65533;&#65533;&#65533;&#65533;T@\l &#65533;T&#65533;&#65533;&#65533;&#65533;&#65533;W&#65533;&#65533;VqD&#65533;&#65533;&#65533;4&#65533;*&#65533;)&#65533;9&#65533;S&#65533;7&#65533;&#65533;@G&#65533;&#65533;n&#65533;&#65533;49&#65533;p&#65533;B&#65533;k&#65533;^&#65533;&#65533;2&#282;&#65533;&#65533;&#60800;&#65533;&#65533;&#65533;Y&#65533;k.&#65533;&#65533;;&#65533;n&#65533;&#35995;&#65533;&#65533;&#65533;)&#485;&#65533;Z(&#65533;&#65533;&#65533;mn*85&#65533;n&#1322;&#65533;&#65533;&#65533;&#65533;&#65533; &#65533;&#65533;&#65533;&#65533;&#1797;&#65533;C&#65533;&#65533;)w&#65533;&#65533;NY&#65533;_v&#65533;&#65533;&#65533;&#65533;P&#65533;n9&#65533;&#65533;&#65533;'+&#65533;&#65533;&#65533;,&#65533;&#65533;2&#65533;+&#65533;3&#65533;&#65533;&#65533; &#65533;&#65533;&#65533;&#65533;d> k&#65533;#K{&#65533;&#65533;s&#65533;&#65533;&#65533;&#65533;R0&#574;B#&#65533;&#65533;&#65533;jL&#65533;&#65533;/mq&#65533;(&#65533;8G&#494;JlhVc}&#65533;&#65533;\&#65533;HE*&#282;sL&#65533;m&#65533;C&#65533;&#65533;&#65533;&#65533;"@H&#65533;8&#65533;&#65533;&#65533;|&#65533;&#65533;&#65533;&#1984;&#65533;&#65533;&#65533; =&#65533;&#65533;\&#65533;w_&#65533;P&#65533;&#65533; F+.&#65533;&#65533;a&#29105;P&#65533;&#65533;&#65533;&#393;&#65533;&#65533;&#65533;}qY74&#65533;6q&#65533;&#65533;&#65533;"$\&#65533;&#65533;&#65533;6&#65533;&#65533;&#65533;) &#65533;&#65533;t&#65533;&#65533;p:C&#65533;n&#65533;&#65533;&#65533;&#65533;+b&#65533;&#65533;b>&#65533;y&#65533;o&#65533;>&#65533;&#65533;&#65533;0&#65533;&#65533;&#65533;C?&#65533;&#65533;rP&#65533;&#65533;&#65533;:o&#65533;&#65533;&#65533;}&#65533;&#65533;
7&#65533;&#65533;@&#65533;&#65533;&#65533;`=&#65533;&#65533;sK&#65533;&#65533;&#65533;&#65533;&#995;&#1529;m&#65533;&#65533;&#1920;&#65533; &#65533;&#65533;zc>$&#65533;&#65533;g&#65533;3T&#65533;@&#65533;f&#65533;&#65533;^&#65533;?N&#65533;N~&#65533;&#65533;&#65533;P&#65533;&#65533;&#65533;^&#65533;&#65533;&#65533;4&#65533;A \p%&#65533;&#65533; ,&#65533;&#65533;PL&#65533;&#734;
&#65533;W&#65533;&#65533;&W&#65533;&#543;&#65533;@&#65533;:m|&#65533;&#65533;&#65533;&#65533;&#65533;@ m&#65533;:&#65533;&#65533;&#65533;&#65533;T3TJ&#65533;&#65533;	&#65533;_&#65533;&#65533;fj%&#290;&#65533;&#65533;&#65533;p&#65533;q("	i&#65533;D1z&#65533;~,&#65533;&#65533;&#65533;&#65533;&#65533;&#65533;&#65533;&#547;&#65533;&#65533;&#65533;>&#65533;&#65533;}tb&#65533;t%&#65533;&#65533;P.0]uhHP@&#65533;spA&#65533;&#65533;&#65533;:Q&#65533;&#65533;tJ	 )3rJXB(&#65533;&#65533;&#65533;e1&#65533;i&#65533;&#65533;a&#1025;&#65533;&#65533;&#65533;J|&#65533;p`&#65533;&#65533; &#65533;92rA^&#65533;	&#65533;&#65533;&#65533;0&#65533;Oo&#65533;&#1924;)&#65533;&#65533;pu&#65533;&#65533;S&#65533;&#65533;&#65533;K1&#65533;qXmt&#65533;&#65533;@&#65533;1&#7054; %)&#65533;&#65533;'&#65533;&#65533;&#65533;&#65533;&#65533;xY&#65533;~&#65533;m&#65533;&#784;-&#65533;&#65533;&#65533;&#65533;&#65533;&#65533;&#65533;Q&#65533;&#1241;E9&#65533;&#65533;Hx&#65533;&#65533;@&#65533;&#65533; %&#65533;:?+s
&#65533;&#65533;v&#65533;&#65533;&#65533;&#65533;&#65533;&#65533;&#65533;.S&#65533;&#65533;^Q&#65533;&#1088;&#552;F&#65533;&*&#65533;&#65533;DH&#65533;m&#65533;{&#65533;P&#65533;F5ZTrA&#65533;&#65533;Q'&#65533;&#65533;D&#65533;a_&#65533;|&#65533;VZ I&#65533;.&#65533;g&#65533;&#65533;&#65533;&#65533;jBI&#65533;I&#65533;&#65533;l&#65533;&#65533;&#65533;T (&#65533;&#1600;.&#1044;S&#65533;&#65533;B&#65533;&#1189;&#65533;t&#65533;&#65533;^&#65533;&#65533;Z&#65533;h&#65533;&#65533;W5Q&#65533;`T;JU&#65533;&#65533;&#65533;&#65533;>+&#65533;&#65533;B&#65533;&#65533;&#65533;jV,~&#65533;c&#65533;&#65533;&#65533;9&#65533;&#65533;~&#65533;&#65533;M&#65533;&#553;&#65533;0h &#65533;&#65533;&_&#65533;&#65533;&#65533;"&#65533; &#65533;+&#535;&#65533;&#65533;4&#65533;&#65533;L&#65533;@ZX:&#65533;&#65533;`&#577; b&#65533;&#65533;&#65533;&#1454;&#65533;$&#65533;A&#65533;&#65533;&#65533;V{&#65533;\h&#65533;&#65533;&#65533;&#65533;g&#65533;0&#65533;&#65533;Z&#65533;6&#65533;vI&#65533;!V&#65533;\&#65533;&#65533;&#65533;@&#65533;&#65533;K]rI&#65533;&#65533;	&#65533;&#65533;u&#65533;&#65533;&#65533;&#58507;`&#65533;  &#65533;&#65533;&#673;&#65533;Pr&#65533;nP&#65533;<&#65533;&#65533;&#65533;&#65533;|&#65533;K&#65533;&#65533;&#65533;&#65533;&#65533;&#65533;I.pa&#65533;X&#65533;&#65533;
/&#65533;4;&#65533;&#65533;
&#65533;&#65533;79&#65533;i&#65533;&#65533;R&#65533;ym&#65533;&#65533;&#65533;$0VX++T&#65533;1&#65533;&#65533;D&#65533;0p3&#65533;ou&#65533;;&#65533;&#65533;&#65533;&#65533;&#65533;&#65533;r1&#65533;U@&#65533;1i8x&#65533;Q&#65533;&#65533;G&#65533;S&#65533;eH	j|(&#65533;&#65533;&#65533;&#65533;
D
,8V+`&#65533;&#65533;&#65533; $&#65533;x V1`&#65533;H&#65533;	&#65533;&#65533;I&#65533;&#65533;[L|&#65533;&#65533;Ny
&#65533;&#65533;&#65533;&#65533;&#65533;8+`q8K
&#65533;&#65533;Gl&#65533;1&#65533;&#65533;GdgQ -&#65533;&#65533;R@&#65533;>&#65533;&#65533;&#65533;x&#65533;e&#65533;&#65533;&#65533;
&#65533;p0&#65533;I@&#65533; `&#65533;#<3&#65533;K&#65533;_L{Z&#65533;/&#65533;&#65533;_g&#65533;&#65533;O&#65533;J/x&#65533;&#65533;&#65533;'&#65533;&#65533;&#65533;:&#65533;&#65533;P&#65533;&#1372;&#1664;jf&#65533;$ &#824;.dky&#65533;&#65533;&#65533;&#65533;z&#65533;+&#65533;@RL&#65533;0&#1024;&#1061;&#65533;m&#65533;&#65533;&7;&&#65533;*&#65533;&#65533;x&#65533;&#65533;/x&#65533;x&#65533;Q% !&#65533;   ,&#65533; Z x t  &#65533;@&#65533;pH,&#65533;&#65533;d&#65533;%&#128;0&#65533;&#65533;dJ&#65533;`0"O&#65533;&#65533;z&#65533;&#65533;x&#65533;&#65533;F&#65533;&#65533;'h&#65533;&#65533;p&#65533;&#298;&#65533;&#65533;x&#65533;!D&#65533;&#65533;&#65533;&#65533;q&#65533;&#65533;0\y&#65533;&#65533;_!i&#65533;&#65533;k&#65533;&#65533;q&#65533;&#65533;&#65533;&#65533;, ~&#65533;&#65533;l&#65533;&#65533;o"&#65533;&#65533;c0&#65533;&#65533;&#65533;&#65533;&#65533;o'&#65533;&#65533;I0#&#65533;&#65533;&#65533;&#65533;&#65533;&#65533;&#65533;&#65533;>,&#65533;&#65533;&#65533;&#65533;&#65533;m&#65533;&#65533;&#65533;$&#366;&"&#65533;&#65533;&#65533;&#65533;P&#65533;p&#65533;&#65533;x&#65533;&#65533;$&#65533;c!&#65533;&#65533;&#65533;&#65533;&#65533;&#65533;&#715;"&#65533;&#65533;&#65533;&#65533;u	A&#65533;&#1544;
&#65533;&#65533;&#65533;k-&#65533;JL<*f&#65533;D&#65533;&#65533;&#65533;p&#1096;&#65533;z&#65533;$&#65533;H&#65533;Q&#65533;X K
&#741;K&#65533;>&#65533;&E4$	F&#65533;O$4&#65533;Dr&#65533;!&#65533;&#65533;&#65533;&#65533;<L&#65533;$!&#65533;&#65533;.&#1929;&#65533;D1&#65533;&#65533;&#65533;0
3C#&#65533;&#65533;(&#65533;&#65533;&#65533;F&#65533;&#65533;5&#65533;&#65533;&#65533;&#65533;b&#656;&#65533;&#65533;e&#65533;&#65533;&#65533;R&#65533;&#65533;&#65533;&#65533;H&#65533;&#65533;#s&#65533;&#65533;x@F2&#65533;7O&#65533;A0&#65533;p"&#65533;&#65533;3"H&#65533;L&#65533;&#65533;&#65533;&#728;Uh ,&#65533; &#65533;&#65533;&#65533;j&#65533;GF&#65533;R&#65533;^&#890;u&#65533;/^&#65533;~&#65533;:&#65533;&#65533;}x&#65533;&#65533;V&#65533;&#65533;V&#65533;K&#65533;0`&#65533;&#65533;&#531;+_&#956;9&#65533;t&&#65533;J(w&#65533;&#65533;F8N&#1848;&#65533;&#65533;&#65533;&#65533;7x`}&#65533;&#65533;vB&#65533;a]&#65533;i&#65533;&#65533;&#65533;&#65533;OF{&#65533;n&#65533;&#65533;&#65533;IY;&#65533;&#65533;&#65533;}~MHd&#65533;&#65533;aB+F&#65533;&#65533;&#65533;&#65533;h&#65533;r&#65533;&#65533;&#65533;&#65533;&#65533;&#65533;&#65533;&#65533;p &#65533;&#65533;zw&#65533;~A]``&#65533;&#65533;1!&#65533;&#65533;xa&#65533;z,(&#65533;0@xG&#1809;&#65533;&#65533;6&#65533;&#65533;Jx5HoF&#65533;&#65533;^ )&#65533;Y$}G&#65533;&#65533;&#65533; &#65533;)&#65533;cu}1&#65533;&#65533;(lp&#65533;1&#65533;&#65533;&#65533;.&#65533;c
Y&#65533;&#65533;g&#65533;&#65533;e&#65533;&#65533;&#65533;&#65533;4&#1840;&#65533;Vi&#65533;&#65533;(&#65533;Y&#65533;&#65533;8&#65533;q&#65533; &#65533;10@&#65533;&#65533;ib&#65533;P
&#65533;^Z(&#65533;6&#65533;yh&#65533;&#65533;&#65533;&#65533;gq&#65533;
&#65533;:&#65533;<&#65533;&#65533;l &#65533;T&#65533;&#65533;&#65533;&#65533;&#65533;&#65533;VrD&#65533;[&#65533;&#65533;v0&#65533;@&#65533;&#65533;&#65533;&#65533;+&#161;&#65533;l	w&#65533;&#51323;~&#65533;bEP&#65533;&#65533;&#65533;&#65533;&#65533;&#65533;&#65533;&#1502;&#65533;&#65533;\&#65533;4(&#65533;(&#65533;&#65533;&#65533;0&#65533;&#65533;-&#65533;&#65533;k&#65533;&#65533;&#65533;&#65533;&#65533;&#65533;&#65533;;/&#65533;&#65533;&#1675;&#65533;&#65533;&&#65533;&#65533;rw&#65533;1&#65533; &#65533;:&#686;t&#65533;&#65533;{&#65533;
;&#848;&#1849;zp;&#65533;&#65533;&&#65533;&#65533; h|&#65533;&#65533;Q&#65533;~A&#65533;@&#65533;&#65533;&#65533;&#65533;&#65533;&#65533;&#65533;xp&#546;3&#65533;L&#65533;&#65533;&#65533;&#65533;&#65533;&#65533;&#65533;&#65533;&#65533;@-&#65533;&#65533;=]&#65533;&#65533;Ak&#65533;/K&#65533; &#65533;&#65533;-&#65533;&#65533;&#65533;\&#65533;&#1729;z/&#65533;KA"_&#65533;&#65533;&#65533;C&#65533;&#49399;&#65533; &#65533;&#65533;b&#1992;&#65533;23&#65533;&#65533;&#65533;&#52656;v&#65533;6&#65533;&#49490;qd&#65533;&#65533;d&#65533;&#65533;6&#65533;&#65533;&#65533;&#65533;&#65533;x &#65533;(&#65533;s, &#65533;&#65533;Wn&#65533;&#65533;S>x&#65533;v&#65533;&#65533;&#65533;8&#65533;&#65533;&#65533;&#1214;&#65533;8&#65533;&#65533;t@M'27 &#65533;&#65533;&#65533;&#65533;&#65533;&#65533;w&#65533;2L gx&#65533;.<]&#65533;&#65533;&#65533;&#65533;&#65533;&#65533;&#65533;&#65533;!.&#65533;&#65533;N&#65533;&#65533;~&#65533;<r3&#65533;=&#65533;&#65533;7&#65533;H&#65533;&#734;@&#52891;;&#65533;j&#65533;0&#65533;&#65533;&#65533;6@}&#65533;&#65533;&#65533;&#65533;>}&#65533;+Q3&#65533;&#65533;j&#65533;&#65533;&#65533;&#210;&#65533;&#65533; ,&#65533;}\&#65533;` u&#65533;<PZ&#65533;_&#65533;&#65533;&#65533;&#11201;&#65533;'-&#65533;&#65533;&#65533;9&#65533;k@&#65533;FHB&#65533;-'I&#1567;&#65533;V@>p&#65533;&#65533;z&#977;&#65533;&#42502;&#909;&#65533;&#65533;&#65533;`&#65533;&#65533;w>&#65533;&#65533;D&B!V&#65533;x&#65533;<&#65533;&#65533;Z&#65533;&#1769;&#65533;D&#65533;&#65533;&#51650;&#65533;ai&#65533;QV"t&#65533;*&#65533;&#65533;j0&#65533;&#65533;&#65533;(&#65533;&#65533;&#65533;&#65533;]&#65533;&#65533;&#65533;&#65533;&#65533;-&#65533;A&#65533;VJ&#65533;&#65533;|&#65533;&#65533;&#65533;'t^PF&#65533;8&#707;&#291;sl&#65533;&#65533;&#65533;\(&#65533;&#65533;58A2&#65533;:`&#65533;&#65533;&#65533;&#65533;T!&#65533;&#65533;&#548;&7&#65533;&#65533;Nz&#65533;\&#65533;&#65533;&#65533;&#65533;T&#65533;N&#65533;&#65533;r &#65533;cE;&#65533;&#65533;&#65533;&#65533;Pf>&#65533;&#65533;Ke&#65533;&#65533;wR&#65533;X&#65533;&#65533;&#65533;&#51350;&#680;<1p&#65533;z&#65533;&#65533;e"	&#65533;!0\&#65533;`7&#65533;h&#65533;&#65533;&#65533;Kc4&#65533;GU-&#65533;&#65533;&#65533;4'&#65533;&#529;&#1052;&#65533;Cg	-&#65533;&#65533;;&#65533;2X&#65533;&#65533;5IF:&#65533;9B$B)&#65533;&#65533;J&#65533;J&#65533;&#65533;g&#65533;FGv&#65533;&#65533;J&#65533;1)P&#65533;&#65533;&#65533;&#65533;&#65533;&#65533;I&#65533;&#65533;&#65533;
Dkl&#36024;y&#65533;!&#65533;L&#65533;(GJ&#1170;&#65533;P&#65533;F&#65533;&#65533;&#65533;`&#65533;&#65533;	x&#65533;[&#65533;zF&#1249;&#65533;&#65533;hD&#65533;&#65533;Ni&#65533;&#65533;&#65533;&#65533;H&#65533;&#65533;&#65533;&#850;`Dv&#65533;&#65533;&#65533;Dh&#65533;&#65533;T@&#65533;JP&#65533;&#65533;&#65533;I&#65533;&#65533;l &#65533;&#65533;$:4&#65533;S&#65533;TK&#65533;eG%&#65533;s TM&#65533;^&#65533;U&#65533;@>&#65533;&#65533;&#65533;P
-&#65533;&#65533;S	VEY<&#65533;88~&#65533;&#65533;_&#65533;
,`&#65533;&#65533;/&#65533;&#65533;k_+J&#65533;/&#65533;t&#65533;AF&#65533;?&#65533;&#65533;`hEMR&#65533;&#65533;&#65533;(&#65533;@5&#65533; &#1096;&#65533;&#1395;B)co'\&#65533; Ukbi8\v&#65533;B&#65533;&#65533; mN&#65533;&#65533;&#65533;9&#65533;U&#65533;&#65533;&#65533;&#65533;&#65533;:&#65533;&#65533; #`&#65533;&#1190;&#65533;&#65533;&#65533;&#65533;Q&#65533;&#65533;(W&#65533;&#1292;&#65533;UW&#65533; ]u &#65533;<&#65533;&#65533;&#65533;&#65533;&#65533;dO&#65533;&#65533;&#65533;&#65533;&#48702;^#&#65533; &#65533;&#65533;|&#65533;{&#65533;&#65533;&#65533;7&#65533;o}&#65533;&#65533;&#65533;{1 m5&#65533;?&#65533;&#65533;&#65533;&#65533;&#65533;&#65533;&#65533;*A&#65533;&#65533;;&#65533;&#65533;&#65533;&#65533;&#65533;'&#65533;`&#65533;$a&#65533;&#836;<&#65533;&#65533;x&#65533;}An&#65533;`&#65533;&#65533;&#65533;$
0.&#65533;6p&#65533;T<`&#65533;O&#65533;&#65533;&#65533;t&#1610;&#65533;&#65533;*&#65533;qE&#65533;;c&#65533;&#65533;&#65533;&#65533;&#65533;-~&#65533;]
DVu&#65533;&#65533;&#65533;z&#65533;&#65533;&#65533;&#65533;`&#65533;{QA&#65533;m&#65533;~7U	0W^y&#65533;G&#65533;V %&#65533;&#65533;F&#65533;|@&#490;ZA&#65533;&#748;&#65533;&#65533;2&#65533;&#65533;&#65533;P&#65533;&#65533;&#65533;< &#65533;&#65533; R-d&#780;P &#65533;+&#65533;
&#65533;&#65533;&#1792;&#65533;&#65533;.3X &#65533;&#65533;&#65533;h&#65533;&#65533;]N@&#1452;&#65533;&#65533;&#65533;&#65533;V&#65533;&#65533;Le+&#65533;@
W&#65533;#&#65533;&#65533; &#65533;[t&#65533;V&#65533;&#65533;\S&#65533;&#65533;Z&#65533;(&#65533;E&#65533;L&` ^&#65533;&#65533;+G&#65533;&#65533;E(&#65533;aMl:&#65533;&#65533;&#65533;&#65533;&#65533;&#65533;]&#65533;fK&#65533;&#65533;&#622;*&#65533;&#65533;M&#65533;&#65533;@&#65533;&#65533;VB	&#65533;&#65533;j&#65533;&#65533;6	 !&#65533;   ,&#65533; Z x w  &#65533;@&#65533;pH,&#65533;&#65533;d&#65533;&#152;H&#65533;&#65533;hB&#65533;^0&#65533;'sPz&#65533;&#65533;x<&#65533;tH#I`&#65533;^&#65533;&#65533;&#65533;{r&#1874;&#65533;&#65533;&#65533;&#65533;"Y&#1664;mr&#65533;&#65533;0]z&#65533;&#65533;`!j&#65533;&#65533;n&#65533;&#65533;q&#65533;&#65533;&#65533;&#65533;, &#65533;&#65533;8&#65533;&#65533;p"&#65533;&#65533;d0&#65533;&#65533;&#65533;&#65533;p'&#65533;&#65533;I0#&#65533;&#65533;&#65533;&#65533;&#65533;&#65533;&#65533;>,&#65533;&#65533;&#65533;&#65533;&#65533;&#65533;&#65533;&#153;$&#402;$  &#65533;&#65533;""&#579;&#65533;&#65533;y&#65533;&#65533;$&#65533;dM&#65533;&#65533;&#65533;&#65533;&#65533;&#65533;&#780;"&#65533;&#65533;] w&#65533;Kt&#65533;Ft &#65533;&#65533;_@YjTb&#65533;+,&&#65533;&#512;A&#65533;,&#65533;(&#65533;J!&#65533;&#65533;&#65533;50&#65533;0]&#65533;L&#65533;s)de&#65533;	(5&#65533;@(&#65533;&#65533;&#65533;&#65533;H<%&#65533;&#65533;&#65533;B &#65533;&#65533;&#65533;#&#65533;{%^&#65533;`&#65533;&#65533;&#65533;&#65533;`4;ZRi&#65533;0'HEi&#65533;&#65533;&#65533;9&#65533;&#65533;RQM&#65533;AU&#54753;&#65533;f.R&#65533;	&#65533;yD&#65533;&#65533;P&#65533;@& &#65533;\&#65533;B&&#65533;@&#65533;1cF&#65533;&#728;3k&#65533;&#825;&#65533;
&#65533;}0&#65533;$bQ&#65533;O&#65533;&#65533;&#520;&#193;&#65533;&#1520;c&#65533;N&#65533;&#65533;&#65533;/^'`P"&#65533;hBo&#65533;&#65533;&#65533;&#65533;Xu6 X&#956;&#65533;&#65533;&#65533;&#1059;h@&#65533;g&#65533;&#65533;&#65533;9&#1798;&#65533;&#65533;&#65533;&#533;KOz&#65533;&#65533;}&#65533;&#65533;&#65533;N&#65533;Ot&#65533;&#65533;&#65533;&#65533;&#65533;&#65533;&#65533;3&#1195;&#65533;dO&#65533;&#65533;H&#65533;u&#65533;j&#65533;&#65533;'&#65533;}FANId&#1046;%&#65533;a&#65533;'^^&#65533;&#65533;%&#65533;&#65533;sD&#65533;&#65533;A%&#65533;&#65533;&#65533;'&#65533;A`&#65533;n&#65533;&#65533;r&#65533;&#65533;]^ap&#65533;&#65533;q"&#65533;&#7016;b&#65533;{<80P&#65533;G&#9761;&#65533;	&#65533;&#65533;&#65533;a&#65533;&#65533;L&#65533;&#65533;H&#397;8P&#65533;&#65533;H&#1959;&#65533;&#65533;&#65533;A&#65533;T&#65533;&#65533;Yj&#65533;#T\2P&#65533;e&#65533;X&#65533;i&#65533;&#65533;&#65533;&#65533;&#65533;&#65533;&#65533;HB&#65533;E&#65533;yf&#65533;	&#65533;&#614;&#65533;o6a$&#65533;&#65533;&#65533;C(PJ)
&#65533;&#65533;`&#65533;&#65533;"&#65533;(}&#65533;"&#65533;&#65533;F&#65533;E0&#65533;&#65533;&#65533;&#65533;nP&#65533;xvZ&#1959;=2&#65533;&#65533;E2&#65533;4 k&#65533;)&#65533;J&#267;r&#65533;7&#65533;&#65533;x&#65533;&#65533;k&#65533;&#65533;~&#65533;%&#65533;T&#65533; &#65533;V&#65533;&#65533;#&#65533;&#65533;&#65533;HF{&#65533;&#65533;&#576;&#65533;&#65533;&#65533;&#65533;&#65533;&#65533;&#65533;&#65533;6&#65533;&#65533;&#65533;&#65533;&#65533;Z&#65533;&#65533;k/&#65533;&#65533;&#65533;;o&#65533;&#65533;&#65533;&#65533;&#65533;&#65533;IF&#65533;oK&#65533;&#65533;Zw&#503;&#749;K&#65533;&#841;&#65533;E&#65533;&#65533;T&#65533;&#65533;&#65533;&&#65533;&#65533;/&#65533; s{&#65533;&#65533;B&#1024;1&#65533;l&#65533;. &#65533;&#65533;y|&#65533;7&#65533;&#65533;'&#65533;,&#65533;&#65533;&#65533;&#65533;&#65533; &#65533;&#65533;&#65533;Dm&#65533;&#65533;A&#65533;&#65533;&#65533;Ek&#65533;[D\&#65533;@&#65533;&#65533;WG &#65533;&#65533;&#65533;&#65533;&#65533;&#65533;(&#65533;	`m&#65533;B&#65533;p2_&#65533;&#65533;&#65533;!{&#65533;&#65533;&#65533;Xk|&#65533;&#65533;&#65533;&#65533;&#65533;&#65533;+&#156;&#65533;	t_}&#65533;&&#65533;&#65533;&#65533;&#65533;|&#65533;-u%~&#65533;*&#65533;x&#65533;n'~_&#65533;J&#3642;&#65533;&#65533;&#65533;"`O&#65533;&#65533;&#65533;&#65533;n&#65533;&#39463;&#65533;&#65533;&#38223;}&#65533;&#1345;&#65533;&#65533;5&#65533;/&#65533;&#65533;&#65533;&#65533;&#65533;.&#65533;C&#1290;P&#65533;&#65533;&#65533;&#65533;&#65533;6&#65533;,W&#65533;1&#65533;&#65533;1w&#65533;&#65533;&#65533;1&#65533;3&#65533;2M7&#65533;&#65533;&#65533;8N&#65533;&#65533;&#65533;M< 3,9&#65533;&#65533;[&#65533;H&#65533;'&#65533;&#65533;&#65533;3Doy&#65533;&#9409;~&#65533;	p&#65533;0&#65533;*&#65533;&#65533;&#65533;&#65533;B&#65533;&#65533;&#65533;CW&#65533;&#65533;&#65533;?&#65533;N~'[A &#965;?&#65533;&#65533;>&#65533;SBN&#65533;&#65533;b&#65533;&#65533;&#874;&#65533;&#65533;?L&#65533;k&#65533;C&#65533;&#65533;&#65533; &#1365;pu(L!&#65533;8&#65533;A&#65533;um}&#705;&#65533;&#65533;#&#65533; j&#65533;9&#65533;:&#65533;&#65533;&#65533;]&#65533;#&#65533;&#65533;h&#65533;&#65533;E0	8&#65533;m&#65533;6&#65533; &#65533;D&#65533;&#65533;C&#65533;&#65533;&#65533;&#65533;$b&#65533;v&#65533;SA&#65533;&#65533;&#65533;K?<x&#65533;0&#65533;p&#65533;&#65533;9",8 D&#65533;d&#65533;&#65533;&#65533;0&#65533;)&#65533; o&#65533;+A&#65533;pF:F-&#65533;Y	|&#65533;&#65533;:&#1039;&#65533;&#65533;aRp&#65533;
t&#65533;&#65533;C&#65533; "9&#65533;&#65533;l[;&#65533;&#65533;Nz&#65533;&#65533;(G&#65533;&#65533;|1a&#65533;&#65533;&#65533;\&#65533;&#65533;&#65533;Ir9&#65533;&#65533;&#65533;\@&#65533;?&#65533;&#65533;9`&#65533;0&#65533;&#65533;C&#65533;(%&#65533;&#65533;y&#65533;A
&#65533;&#65533;&#65533;#&#252;G&#65533;`&#65533;&#65533;&#65533;&#65533;&#65533;1&#65533;)se8&#65533;K4&#65533;C&#65533;&#65533;&#65533;&#65533;&#65533;&#65533;&#65533;&#444;&#65533;&#65533;R&#65533;&#65533;J&#65533;N&#65533;&#65533;9j$+&#65533;0k]&#65533;|&R9&#65533;
&#65533;o&#65533;&#65533;2&#65533;5&#65533;i&#65533;&#65533;&#65533;&#65533;d&#65533;&#65533;A9&#65533;D9&#65533;C&#65533;T@/h&#65533;&#65533;5&#1178;aA&#65533;&#65533;p6	V|&#65533;&#65533;*G&#658;&#65533;&#65533;&#65533;&#65533;&#65533;(Hs&#65533;P"&#52364;&#65533;c&#65533;6&#65533;&#65533;mhKC&#65533;MwJ&#65533;\I&#65533;^&#65533;c&#65533;h&#65533;&#65533;&#65533;t&#65533;&#65533;&#65533;KdP&#65533;*!&#65533;K(&#65533;3&#65533;9t9&#1288;8&#65533;<1&#65533;a|T? U$&#65533;&#65533;&#65533;&#1288;t&#65533;U &#65533; &&#65533;@&#1372;&#65533;&#65533;&#65533;&#727;&#65533;&#65533;&#65533;&#65533;&#65533;u^&#65533;&#65533;+&#65533;&#65533;Eq&#65533;`&#65533;X&#65533;R&#65533;&#65533;q&#65533;T &#65533;&#65533;&#65533;s&#65533;`&#65533;h>#UtU@&#65533;p&#65533;jV&#65533;&#65533;Y&#65533;6V&#65533;U&#65533;$8'[&#65533;&#65533;&#65533;&#65533;Nu&#65533;dW&#65533;&#65533;/|&#65533;s&#65533;--"Cv&#65533;&#65533;@&#65533;c0j&#65533;&#65533;<&#65533;HO\)&#65533;&#65533;&#65533;&#65533;Eh&#65533;&#65533;&#65533;&#65533;l>&#65533;&#65533;+&#1024;&#65533;: fV&#1336;&#65533;m@&#65533;&#65533;&#65533;&#1915;6&#65533;&#65533;&#65533;-&#65533;&#65533;"@&#65533;z&#65533;&#65533;&#65533;&#65533;j/|&#65533;^&#65533;&#65533;w&#65533;&#65533;&#65533;"&#65533;&#65533;"&#65533;&#65533;d&#65533;&#65533;&#65533;X&#65533;&#65533;^R&#65533;&#65533;H&#65533;&#65533;&#65533;&#65533;;&#65533;&#65533;Npo&#65533;&#65533;_&#65533;&#65533;&#65533;&#65533; &#65533;/,w /&#65533;&#65533;h&#65533;[&#65533;2%
n&#65533;6@TU&#65533;&#65533;&#65533;/pm&#65533;&#65533;@b&#65533;V &#65533;&#65533;P&#65533;eV&#65533;&#65533;&#65533;X&#65533;;&#65533;,&#65533;o&#65533;c&#65533;&#65533;&#65533;]&#65533;>&#65533;O&#65533;&#65533;&#65533;X&#65533;&#65533;&#65533;&#65533;&#65533;&#65533;s&#65533;&#880;,&#65533;&#65533;&#2026;&#65533;&#671;I&#65533;&#65533;&#65533; &#65533;Dr[|fswe&b&#65533;&#65533;&#65533;$&#65533;&#65533;t&#65533;'d&#1804;P@&#65533;"&#65533;J&#65533;&#65533;,^33B3X@&#65533;&#65533;<&#65533;'&#65533;&#65533;&#65533;	&#65533;&h&#65533;&#65533; &#65533;&#1717;K&#65533;&#65533;@
&#65533; =c8@t &#65533;&#65533;E&#65533;k>V7MB
&#65533;&#65533;2&#65533;I&#65533;&#65533;Ns&#65533;:?f&#65533;&#65533;Y&#65533;k#&#65533;8&#65533;Hx&#65533;&#65533;{Mll&#65533;&#65533;&#65533;&#65533;&#65533;]&#65533;f&#65533; &#65533;&#65533;NB	`&#65533;fS&#65533;7&#65533;&&#65533;"&#65533;&#65533;K[[x&#65533;&#886;&#65533;&#65533;j&#65533;z&#65533;&#65533;&#65533;&#65533;JS`&#65533;U&#65533; &#65533;S&#65533;&#65533; !&#65533;   ,&#65533; Z x x  &#65533;@&#65533;pH,&#65533;&#65533;d&#65533;%&#65533;H&#65533;&#65533;&#65533;b&#65533;L&F&#65533;&#65533;&#65533;&#65533;xL.3&#65533;$&#65533;n&#65533;&#1602;&#65533;<&#65533;&#65533;t&#65533;&#65533;&#65533;>|&#65533;,o&#65533;&#65533;s&#65533;s0_{&#65533;&#65533;b!k&#65533;&#65533;n&#65533;&#65533;r&#65533;&#65533;&#65533;&#65533;, &#65533;&#65533;&#65533;m&#65533;&#65533;t"&#65533;&#65533;f0&#65533;&#65533;&#65533;&#65533;&#65533;'&#65533;&#65533;I0#&#65533;&#65533;&#65533;&#65533;&#65533;&#65533;&#65533;>,&#65533;&#65533;&#65533;&#65533;&#65533;&#65533;&#65533;&#65533;$&#321;$& !&#65533;""&#470;&#65533;&#65533;z&#65533;&#65533;$&#65533;f!&#65533;&#65533;&#65533;&#65533;&#65533;&#314;&#653;"&#65533;&#65533;&#65533;&#65533;&#65533;\&#65533;&#65533;&#65533;&#65533;&#1476;Y&#65533;&#65533;&#65533;&#65533;&#65533;&#65533;&#65533;>2&#65533;;&#65533;&#65533;&#65533;@I &#65533;&#1059;&#65533;~&#65533;&#65533;&#65533;+&#65533;&#65533;}+O&#65533;pX2"&#65533;&#65533;Hh&#65533;&#65533;&#65533;@C&#65533;R&#46432;(IB&#65533;`<&#259;4X&#65533;V$"&#53825;&#65533;e0&#65533;2:&#65533;&#65533;	X&#65533;ee&#65533;bW2&#65533;&#65533;j&#65533;I&#65533;&#65533;7&#65533;&#65533;&#65533;LF
p&#65533;!1W&#65533;&#65533;Q&#65533;&#65533;	&#65533;D&#65533;=-]&#65533;&#65533;=2f&#776;@&#65533;&#65533;&#65533;&#728;3kV&#65533;A&#65533;&#65533;&#277;D0z:&#65533;1b8X&#890;&#65533;&#65533;&#65533;	\&#65533;&#65533;&#65533;&#65533;&#65533;Jx&#65533;&#65533;&#65533;2y'>&#192; &#65533;+_&#956;&#65533;&#65533;&#65533; P&#1561;&#65533;&#65533;&#65533;&#65533;&#65533;'&#65533;&#65533;\&#65533;8r&#65533;&#65533;&#65533;;o&#65533;`&#65533;&#65533;&#65533;s:&#65533;	&#65533;&#1916;&#65533;&#65533;O&#65533;&#65533;&#65533;&#65533;&#65533;&#65533;#\&#65533;&#65533;x&#65533;&#65533;w&#65533;5!&#65533;&#65533;Z&#65533;`G&#65533;	&#65533;&#65533;&#65533;&#65533;&#65533;g&#65533;&#65533;&#65533;A&#65533;&#65533;&#65533;&#65533;&#65533;&#65533;.L&#65533;&#1476;&#65533;H &#65533;(&#65533;&#65533;&#65533;&#65533;5amX&#65533;&#65533;&#65533;ha&#65533;&#65533;&#65533;&#65533;s,&#65533;&#65533;C&#65533;&&#65533;&#65533;&#65533;&#65533;)$&#65533;&#65533;W&#65533;&#65533;fDK&#65533;&#65533;hF&#65533;EV&#65533;&#1873;&IF~&#65533;&#65533;CQw&#65533;A&#65533;&#65533;(l&#65533;e&#65533;3&#65533;&#65533;&#65533;0&#65533;1\c&#65533;X&#213;g&#1191;%&#65533;&#65533;&#65533;&#65533;&#65533;&#65533;q&#391;B&#65533;u&#65533;&#65533;iY&#65533;&#65533;&#65533;&#65533;V&#65533;5&#65533;i&#65533;&#65533;Jj&#65533;&#65533;&#65533;x&#65533;y&#65533;&#65533;!&#65533;&#65533;&#415;C0&#65533;&#65533;&#65533;&#65533;nP&#65533;tfJ&#2022;b$Z&#65533;G&#65533;'&#539;e0&#1024;&#65533;u&#65533;@&#65533;-&#65533;&#65533;&#65533;`&#65533;&#65533;&#65533;%&#65533;bd@&#65533;&#65533;&#65533;o&#65533;]&#65533;*&#65533;&#65533;B|&#65533;C < &#65533;u Izd&#65533;&#65533;&#65533;&#65533;&#65533;&#65533;j	&#65533;&#65533;&#65533;&#65533;&#65533;/&#65533;&#65533;&#1435;o0w&#65533;!&#65533; &#65533;&#65533;&#65533;;&#65533;&#65533;p+&#65533;&#65533;&#617;&#65533;&#65533;&#65533;1+&#65533;<&#65533;C&#65533;&#65533;&#65533;'0&#65533;&#65533;I,&#65533;&#65533;&#65533;4P&#65533;<&#65533;a0&#65533;&#65533;&#65533;1R1#&#65533;%&#65533;k&#65533;&#65533;&#65533;37&#65533;&&#65533;&#65533;
h&#65533;&#65533;L7&#65533;&#65533;&#65533;O+&#1908;&#65533;S;&#65533;&#65533;D&#65533;&#65533;09&#65533;&#65533;,&#65533;
&#65533;&#65533;-&#65533;&#65533;&#65533;@&#65533;&#65533; &#65533;&#65533;&#65533;&#65533;&#65533;&#65533;,9{|@o&#65533;&#65533;&#65533;t&#65533;h&#65533;&#65533;9&#65533;&#65533;r&#65533;&#65533; x&#65533;uo&#65533;C	]&#224;&#65533;8&#65533;&#1612;&#65533;&#65533;&#65533; &#65533;&#65533;#&#65533;&#65533;&#65533;8&#65533;&#65533;&#39463;&#65533;&#65533;&#43831;&#65533;&#65533;&#65533; &#65533;&#65533;G&#65533;%&#65533;&#65533;v&#65533;/&#65533;>&#65533;&#65533;+&#65533;&#65533;&#1419;&#65533;\&#65533;&#65533;&#65533;&#65533;&#65533;2&#65533;&#65533;x&#65533;&#768;&#65533;}c&#65533;q&#65533;3&#65533;t&#65533;&#65533;@&#65533;3+ &#65533;&#65533;&#65533;&#65533;&#864;&#65533;@
&#65533;&#65533;&#65533;&#65533;&#65533; &#65533;3&#65533;&#65533;&#65533;&#65533;&#13777;~&#65533;	t&#65533;7&#65533;&#1279;o&#65533;&#65533;*&#65533;&#65533;&#65533;ok&#65533;&#65533;'&#1625;&#65533;&#65533;&#65533;&#65533;&#65533;.&#65533;:vC&#65533;Jv&#65533;&#65533;&#65533;0{&#65533;&#65533;&#1151;X&#65533;&#65533;{[
&#1831;&#65533;&#65533;&#900;&#65533;K&#65533;
&#65533;&#65533;!&#65533;&#65533;o+X_&#65533;r@&#65533;&#65533; &&#538;rX&#65533; &#65533;!&#65533;&#65533;&#65533;&#65533;&#65533;&#65533;DW&#65533;`&#65533;&#65533;&#65533; &#904;DL&#65533;M&#65533;&#65533;&#65533;&#65533;xb{qGB &#65533;&#65533;ry&#65533;&#65533;r|&#65533;&#65533; &#65533;&#65533;>&#65533;a5&#65533;%&#65533;&#65533;&#65533;~&#65533;&#65533;&#65533;G4&#65533;&#65533;&#65533;_&#65533;S &#65533;&#65533;W&#65533;=`&#65533;wl&#65533;&#65533;&#65533;&#661;&#65533;&#65533;a&#65533;&#65533;&#65533;!&#65533;&#65533;&#65533;&#65533;8 (&#65533;s&#65533;L&#65533; &#65533;&#65533;&#65533;- l&#65533;$FI&#65533;R&#65533;&#65533;L&#65533;)&#65533;CF=&#65533;&#65533;g&#65533;{a&#65533;\&#65533;&#65533;&#65533;g%.&#65533;&#65533;&#65533;&#65533;&#65533;	&#65533;p}&#65533;[&#65533;&#65533;&#65533;&#65533;&#65533;&#65533;D&#65533;!&#65533;@&#65533;&#65533;]2f&#65533;&#65533;1&#967;&#65533;N&#65533;q&#65533;&#65533;u&#65533;&#65533;&#65533;(n%&#1057;&&#65533;&#65533;&#65533;xD&#65533;c&#65533;&#65533;&#65533;&#65533;&#65533;t*&#65533;&#65533;&#65533;&#65533;&#65533;&#65533;	Ra&#65533;|&#65533;&#198;&#65533;7O3&#65533;&#65533;$&#65533;+U&#65533;$,&#65533;m&#65533;f&#65533;d&[Y&#65533;>"&#921;BP&#65533;&#1766;8&#65533;2rpe0&#65533;&#65533;&#65533;&#1022;U`&#65533;u&#65533;=&#65533;`&#65533;H"a&#65533;&#65533;k&#65533;rT&#65533;&#1174;&#65533;T&#65533;&#65533;&#65533;<)&#65533;(*`&#65533;mCS&#65533;&#65533; &#65533;&#65533;jL&#65533;Z&#1280;JT&#65533;&#65533; &#65533;)G&#65533;$$`&#65533;	&#65533;&#65533; c"&#65533;&#65533;&#65533;r-&#65533;(7 Z&#65533;49&#65533;&#65533;&#65533;&#65533;&#65533;&#65533;&#65533;J&#65533; &#65533;&#65533;&#1240;&#65533;&#65533;&#65533;&Q RC&#65533;"h&#65533;g&#65533;&#65533;V)&#65533;&#1019;&#65533;&#65533;^&#65533;&#65533;W&#65533;+Xx&#1355;&#65533;&#65533;&#1175;&#65533;F*A&#65533;&#65533;j]A]Ke&#65533;LR&#65533;\&#65533;ZpNt&#65533;U&#65533;-&#65533;&#65533;*&#65533;&#849;q5&#65533;G&#65533;h 1&#65533;&#65533;zv&#65533;l&#65533;&#65533;&#65533;Q&#65533;4&#65533;&#65533;
@*&#65533;p&#65533;u&#65533;-#x&#65533;&#65533;`&#65533;ex*V&#65533;&#65533;&#65533;22&#65533;k&#65533;&#65533;*&#65533;&#65533;r&#65533;&#65533;Ch&#65533;&#65533;&#65533;Fo^&#65533;r+8&#1428;&#65533;:&#65533;h&#65533; &#65533;&#65533;mt&#65533;W[&#65533;&#65533;5]&#65533;5&#65533;\
&#65533;&#65533;&#65533;&#65533;&#65533;}&#65533; &#65533;&#65533;W&#65533;&#65533;p&#65533;&#65533;!&#65533;Pm&#65533;Z{&&#65533;"&#65533;-x&#65533;&#65533;'L&#65533;
[&#65533;&#65533;&#944;&#65533;u&#65533;?tX&#65533; &#65533;{%H&#65533;g/&#65533;&#65533;"rK&#65533;&#65533;q%r%&#65533;&#65533;&#65533;&#65533;tw&#65533;-&#65533;X&#65533;&#65533;
<6*&#65533;&#65533;&#65533;*&#65533;Z&#65533; &#65533;&#65533;&#65533;&#65533;2&#65533;L^
L)8q&#65533;*&#65533;^`&#50556;+&#65533;r_T`&#65533;)&#65533;x&#65533;%&#65533;t&#65533;(7&#613;&#65533;&#65533;&#65533;S&#65533;B&#65533;!&#65533;=&#65533;&#65533;3c&#65533;n&#65533;&#65533;&#65533;,f?&#65533;9&#65533;&#65533;)&#65533;&#65533;e&#65533;&#65533;qF&#65533;1&#65533;dA7`yn&#65533;f&#65533; A&#65533;,&#65533;}&#65533;&#65533;&#65533;}&#65533;&#65533;&#65533;m&#65533;)xA&#65533;&#65533;&#65533;J&#65533;D&#65533;&#65533;&#65533;@
Z@&#65533;&#65533; &#65533;&#1780;&#65533;VP&#19652;S&#65533;0|&#65533;(&#65533;&#676; &#65533;{&#65533;&#65533;<#&#65533;"&#437;&#65533;&#65533;&#65533;&#65533;B[H&#65533;&#65533;&#65533;&#65533;&#65533;/?&#65533;&#65533;3&#65533;&#65533;= X&#65533;&#65533;H(&#65533;&#65533;m&#65533;m 7&#65533;6&#65533;"&#65533;&#65533;Q&#65533;[l&#65533;n&#65533;&#65533;&#65533;&#65533;&#65533;&#65533;&#65533;+&#65533;&#65533;&#65533;&#65533;-PS@&#65533;=&#65533;w
&#65533;&#65533;&#65533;T&#65533; 9&#65533;&#65533;&#65533;&#65533;&#65533;&#65533;&#65533;7&#65533;/&#65533;U&#65533;&#65533; !&#65533;   ,&#65533; Z x x  &#65533;@&#65533;pH,&#65533;&#65533;d&#65533;&#65533;H&#65533;&#65533;&#65533;b&#65533;&#65533;8$&#65533;&#531;9(&#65533;&#65533;xLj:PI`&#65533;n&#65533;8&#65533;|r&#65533;p&#65533;&#65533;&#65533;|&#65533;,o&#65533;&#65533;qr&#65533;s0^{&#65533;&#65533;a!j&#65533;&#65533;o&#65533;&#65533;&#65533;v&#65533;&#65533;&#65533;, &#65533;&#65533;&#65533;m&#65533;&#65533;s"&#65533;&#65533;e0&#65533;&#65533;n&#65533;&#65533;'&#65533;&#65533;I0#&#65533;&#65533;k&#65533;&#65533;&#65533;&#65533;&#65533;&#65533;>,&#65533;&#65533;&#65533;&#65533;&#65533;&#65533;&#65533;&#218;$&#65533;nX& !&#65533; &#65533;&#690;&#65533;&#65533;z&#65533;&#65533;$&#65533;e!&#65533;&#65533;x&#443;&#845;"&#65533;&#851;s&#65533;&#1853;/!&#1029;&#65533;&#65533;&#65533;*&#65533;&#65533;M&#65533;uP&#65533;&#65533;H&#65533;L&#65533;&#65533;&#65533;#C&#65533;y8Q&#65533;o&#65533;
D8&#65533;&#65533;Jb&#65533;@&#65533;&#65533;&#65533;RKeRr&#65533;&#65533;P	&#65533;5&#65533;&#65533;(&#65533;&#65533;=I&#65533;y&#65533;&#65533;+&#65533;&#65533;&#230;G`P&#65533;R&#65533;L&#65533;&#65533;9&#65533;k&#65533;0I&#1996;&#65533;(v&#65533;&#65533;&#65533;&#65533;j&#1168;&#65533;&#840;&#65533;m&#65533;%E&#65533;&#65533;&#65533;&#65533;nH&#65533;&#65533;#B&#65533;&#65533;yJ&#65533;11xO&#65533;X4&#65533;&#65533;b&#65533;&#65533;3"h&#65533;&#825;&#65533;&#65533;&#992;Uh@&#65533;&#65533;q)&#65533;&#65533;J&#65533;&#65533;GF&#65533;b&#734;M&#65533;v&#65533;/n&#65533;~!;&#65533;&#65533;M&#65533;&#65533;K&#65533;$&#429;c&#65533;&#65533; &#65533;&#65533;&#65533;&#1059;K&#65533;N@
@&#65533;l-uX&#65533;&#65533;6,+_&#1980;&#65533;&#65533;&#65533;&#65533;< &#65533;c&#65533;&#65533;&#65533;xBH&#65533;&#65533;&#1792;}&#65533;&#65533;&#65533;&#65533;&#65533;&#65533;},{&#65533;&#65533;&#65533;l&#65533;&#65533;}&#65533;&#65533;&#65533;&#1986;&#65533;A&#65533;S&#65533;EOE&#65533; IX&#65533;&#65533; ~v&#65533;z|a&#65533; &#65533;`y&#65533;`&#65533;&#65533;&#65533;&#65533;al&#471;&#2029;a&#65533;G&#65533;&#65533;"y.&#65533;#0\&#65533;G&#65533;&#65533;a&#65533;&#65533;&#65533;&#65533;d&#65533;B&#65533;1&#65533;&#65533;b:&#65533;h@
2&#65533;&#65533;&#65533;c&#65533;G&#65533;E"A_ad&#65533;#
x&#65533;&#65533;a&#65533;5&#65533;j&#65533;XC&#65533;n&#65533;&#65533;&#65533;	&#65533;&#65533;J&#65533;HD&#65533;&#65533;&#65533;f&#65533;&#65533;g&#65533;&#65533;&#65533;HXkd&#65533;P
&#65533;n&#65533;(&#65533;6&#65533;&#65533;&#32910;&#65533;!&#65533;;&#65533;@ Y	&#65533;&#65533;D0&#65533;&#65533;&#65533;&#65533;nP&#65533;|&#65533;&#65533;^&#65533;@
&#65533;&#65533;{&#65533;&#65533;r'4&#65533;k&#65533;)&#65533;:&#65533;	&#65533;+&#65533;
FD&#65533;x$&#65533;&#65533;&#65533;&#65533;)&#65533;&#65533;0`D]&#65533;&#65533;&#65533;&#65533;&#65533;2&#65533;&#65533;-&#65533;+&#65533;A&#65533;&#65533;&#65533;&#65533;B&#65533;&#65533;&#65533;&#65533;[&#65533;&#65533;&#65533;/&#65533;&#65533;&#65533;o&#65533; &#65533;&#65533;&#65533;&#65533;YF&#65533;;&#64706;8k&#65533;&#65533;Q[&#65533;&#1069;&#65533;&#65533;4,&#65533;&#65533;G&#65533;s	`&#65533;&#65533;s&#1134;&#65533;&#65533;&#65533;&#65533;{&#65533;@&#65533;MQ&#65533; 4L [&#65533;&#65533;&#65533;2&#65533;&#65533;
hP&#65533;H'&#65533;&#65533;&#65533;K&#65533;&#65533;&#65533;O+&#65533;&#65533;d,&#65533;,&#65533;&#65533;&#65533;N&#65533;H&#65533;&#65533;z&#65533;0	x,D&#65533;m\&#65533;&#65533;a7z&#65533;4\&#65533;&#65533;b&#65533;6&#65533;m&#65533;&#65533;d9&#65533;;,&#65533;t3&#65533;y&#65533;&#65533;&#65533;!&#65533;C&#65533;o.&#1733;&#65533;&#65533;&#65533; 4&#65533;&#65533;7&#65533;&#65533;&#65533;lX&#65533;&#65533;8&#65533;&#65533;&#35095;n&#65533;&#39463;^:&#65533;c&#65533;&#65533;C&#65533;&P0&#65533;&#65533;&#2042;&#65533;&#65533;&#65533;xo&#65533;&#65533;9X&#65533;&#65533;&#65533;&#65533;~ ;&#65533;&#65533;S&#65533;;&#65533;&&#65533;&#65533;q&#65533;&#65533;&#65533;&#65533;&#65533;&#65533;&#65533;&#65533;&#65533;7u&#65533;&#65533;@&#65533;0+D?&#65533;&#65533;?7&#65533;&#65533;)&#65533;;&#65533;{0&#65533;nx?&#65533;&#65533;GN*&#65533;d&#65533;n&#65533;{&#65533;;&#65533;&#65533;&#65533;&#65533;
s@&#65533;&#65533;&#65533;&#65533;&#65533;&#65533;i]&#65533;o#C`~R &#65533;&#833;&#65533;&#65533;&#65533;&#65533;$8&#65533;&#65533;Y\&#65533;&#65533;&#65533;R?&#65533;4 u'T&#65533;
W&#65533;&#65533;y&#65533;a<h&#65533;&#65533;r&#65533;&#544;&&#65533;&#65533;sH&#65533;&#65533;M&#65533;&#1115;^`&#65533;&#65533;(@A&#65533;&#65533;&#65533;&#65533;E&#65533;&#65533;&#65533;&#65533;&#65533;&#65533;U&#65533;&#65533;&#65533;lLd&#65533;&#65533;^PB,/T&#65533;N&#65533;&#65533;
&#65533;q #&#65533;&#65533;&#65533;VPB6hy&#65533;T&#65533;&#65533;&#65533;htc&#65533;&#65533;&#65533;
&#65533;/%&#65533;&#65533;&#65533;G&#65533;$1	-&#65533;c	|PGF&#65533;&#65533;&#65533;&#65533;R&#65533;
x!&#65533;&#65533;&#65533;!9&#65533;C"A[&#65533;&#65533; BB&#65533;L&#65533;*W&#65533;&#65533;V&#65533;&#65533;&#65533;&#65533;t&#65533;W&#65533;&#65533;[&#65533;&#65533;&#65533;z^&#65533;
X.&#65533;ciPGV&#65533;&#65533;A)&#65533;/&#65533;@I&#65533;-R&#65533;&#65533;Y.&#65533;&#65533;&#65533;efj&#65533;D &#65533;&#65533;&#65533;&#65533;-&#65533;-&#65533;5&#1088;_t&#65533;/h&#65533;&#65533;&#65533;&#65533;$&#65533;&#65533;&#65533;nF&#28962;[a<G7O&#65533;N:&#65533;,&#65533;-&#65533;g1&#65533;&#65533;3z"'&#65533;)&#65533;Y&#1198;{e&#65533;&#65533;Y&#65533;qr&#65533;e&#65533;&#65533;&#65533;9&#65533;uzo&#65533;bp($oV&#65533;>&#65533;&#65533;'&#65533;*&#65533;M<&#65533;;g%&#65533;E&#65533;a&#65533;`{&#65533;LgJS|&#65533;	-&#65533;(&#65533;&#65533;&#415;)Afx&#65533;&#1094;&#65533;4&#65533;A&#65533;iEM&#65533;&#65533;Z&#65533; &#65533;*&#65533;&#65533;u&#65533;A&#65533;&#65533;&#1158;R&#65533;&#65533;5&#65533;&#65533;S&#65533;&#65533;&#65533;&#65533;Q&#65533;&#65533;&#65533; p&#65533;iP$&#65533;&#65533;h R&#65533;R	&#65533;&#65533;W&#65533; &#65533;&#65533;&#65533;#
h*&#65533;nZ&#65533;&#1198;`k&#65533;	S&#65533;L`&#215;b&#65533;/&#65533;-&#65533;`&#65533;J&#65533;`Q&#65533;&#65533;q&#65533;&#65533;
&#65533;
&#65533;<r&#65533;
&#65533;&#65533; &#25220;&#65533;&#65533;x&#65533;&#65533;Fq&#65533;&#1361;&#65533;S~&#65533;`YU[H&#65533;*&#65533;&#65533;&#65533;&#65533;$4 &#65533;
0&#65533;&#65533;&#65533;&#65533;#i &#65533;&#65533;4k&#65533;&#65533;&#65533;&#1714;&#65533; &#65533;&#65533;Y&#65533;@&#1353;&#65533;&#65533;uc&#65533;&#65533;&#1617;6&#65533;&#65533;K&#65533;&#65533;d&#65533;&#65533;&#65533;&#65533;&#65533;XWpW<&#65533;u &#65533;&#65533;
vOj&#65533;&#65533;q&#65533;&#65533;&#65533;]&#65533;{&#65533;kD&#65533;&#65533;&#65533;
&#65533;&#65533; &#65533;7&#65533;&#65533;&#65533;&#65533;&#768;&#65533;wj&#65533;&2K;&#65533;&#65533; %h&#65533;6&#65533;&#65533;{&#65533;&#65533; &#65533;&#65533;7&#65533;$D&#65533;&#65533;&#65533;&#323;(<&#65533;&#65533;6F	&#1885;&#65533;&#65533;&#65533;&#65533;&#65533;_|I^&#2043;&#65533;&#65533;&#65533;&#65533;%&#65533;~&#65533;&#65533;Fw &#65533;&#65533;*T&#65533;N&#65533;&#65533;>`&#65533;{&#65533;&#65533;)&#65533;&#65533;&#65533;m&#65533;b\&#65533;&#65533;&#65533;B&#65533;&#65533;]&#65533;&#65533;&#65533;##Y&#65533;&#65533;0&#65533;{&#65533;&#65533;&#2104;&#65533;&#65533;b&#65533;&#65533;k+b&#65533;5&#215;&#65533;T<q&#65533;},&#65533;y&#65533;&#65533;&#65533;=&#65533;&#65533;&G&#65533;Y&#65533;E&#65533;\;
&#65533;%&#65533;&#65533;&#65533;G&#65533;b&#65533;X&#65533;&#65533;&#65533;&#65533;&#65533;&#65533;&#65533;,&#65533;&#1114;s8&#65533;&#65533;l&#65533;m4H&#65533;&&#65533;&#65533;h00&#65533;)&#65533;&#65533;]&#65533;&#65533;&#65533;&#65533;&#65533;&#65533;&#65533;'&#65533;E&#65533;&#65533;^&#65533;(&#65533;&#65533;`f33&#65533;&#65533;&#65533;^ &#65533;+oz0%`q&#65533;&#65533;&#65533;!C9	&#65533;6&#65533;&#65533;}h4_&#65533; 5&#65533;&#65533;= x&#65533;&#65533;I(&#65533;M&#65533;52&#65533;&#65533;&#65533;vK&#65533;&#65533;vo&#65533;&#65533;^&#65533;&#65533;&#65533;&#65533;`&#65533;&#65533;Ht&#65533;&#336;j
h{&#65533;&#65533;N&#65533;&#65533;~&#65533;D 08&#65533;W@q&#65533;&#65533;&#65533;:(&#65533;
&#65533;   !&#65533;   ,&#65533; Z x x  &#65533;@&#65533;pH,&#65533;&#65533;d&#65533;&#65533;H&#65533;&#65533;&#65533;b&#65533;FI&#65533;N&#65533;uPz&#65533;&#65533;x<&#65533;t&#65533;&#65533;&#65533;z&#65533;n&#65533;q&#65533;'C&#65533;&#65533;&#65533;&#65533;C&#65533;dq&#65533;&#65533;l8&#65533;0]x&#65533;&#65533;`!i&#65533;&#65533;&#65533;&#65533;&#65533;r&#65533;&#65533;&#65533;, }&#65533;&#65533;~&#65533;&#65533;"t&#65533;&#65533;c0&#65533;&#65533;n&#65533;&#65533;'&#65533;&#65533;I0#&#65533;&#65533;&#65533;&#65533;&#65533;&#65533;&#65533;&#65533;>,&#65533;&#65533;&#65533;&#65533;&#65533;&#65533;&#65533;&#65533;&#65533;$&#65533;kX Z&#65533;  P}&#65533;&#572;&#65533;&#65533;w&#65533;&#65533;$&#65533;c!&#1903;&#65533;u&#236;&#651;"&#65533;.&#65533;&#65533;&#65533;%9O#:( &#65533;&#65533;&#65533;B&#65533;*1&#595;	}dp&#65533;CF#
&#65533;E&#65533; b&#65533;G!&#65533;
<&#65533;$&#65533;&#65533;X&#65533;H	o&#65533;I&#65533;0&#65533;!&#65533;A&&#65533;&#65533;&#65533;E&#65533;W&#65533;&#65533;	!|z&#65533;&#65533;N(QO$*&#65533;&#65533;&#65533;e&#65533;&#65533;J:5&#777;n&#65533;&#65533;&#65533;&#65533;&#65533;&#65533;&#65533;]&#65533;h&#65533;K,&e&#65533;p&#65533;&#65533;LPX1)&#65533;&#1606;D&#65533;;"&#65533;M&#65533;{G&#65533;&#65533;&#65533;u&#65533;H &#65533;&#536;1#&#65533;&#65533;&#728;3k&#65533;&#65533;Y&#65533;&#65533;B&#65533;&#65533;&#65533;d&#65533;1b8X&#890;&#65533;&#65533;&#65533;	\&#65533;&#65533;&#65533;&#65533;&#65533;J&#65533;&#65533;!&#65533;&#65533;&#65533;1{!&#65533;##&#65533; (_&#956;&#65533;&#65533;&#65533;&#65533;4&#65533;&#65533;3IUX&#65533;&#65533;&#65533;&#65533;&#65533;&#65533;&#65533;&#203;&#65533;&#65533;&#65533;nw+y&#65533;&#65533;&#1032;&#65533;J&#65533;{&#65533;>&#65533;&#65533;&#65533;&#65533;&#65533;S&#65533;&#65533;&#65533;	h&#65533;!&#65533;|&#65533;&#65533;g`x&#1796;DlU&#65533;&#65533;& &#149;&#65533;&#65533;&#65533;G&#1985;6|>x&#65533;&#65533;&#65533;. &#65533;ZX`&#65533;(&#65533;!&#1533;&#65533;&#65533;A&#65533;&#65533;%&#65533;^&#65533;&#65533;&#65533;G&#65533;&#65533;4&#65533;&#65533;&#1681;C&#65533;zw"&#65533;&#65533;&#65533;&#65533;_&#65533;&#65533;C	_&#65533;&#65533;&#392;d&#65533;Xd7"i&#65533;&#65533;b&#65533;&#65533;x&#65533;Q/za&#65533;&#65533;(l&#65533;e&#65533;3&#65533;D8 '-(&#65533;&#205;q&#65533;&#65533;5d&#65533;&#65533;x\&#65533;!&#65533;7&#65533;)'IdpT&#65533;C&#65533;&#65533;
i&#65533;y&#65533;&#65533;a&#65533;&#65533;&#65533;&#65533;XD&#65533;~DF&#65533;5&#65533;j&#65533;&#65533;&#65533;j&#65533;&#65533;&#65533;Hi)`:'G&#65533;_ &#65533;&#65533;&#65533;&#65533;&#65533;A&#65533;&#65533;&#65533;x&#65533;&#65533;&#65533;A&#65533;&#65533;&#65533;pD&#65533;9&#65533;&#65533;g
&#65533;
&#65533;r&#65533;`&#65533;3~h*&#65533;&#942;,0PK &#65533;E&#65533;5&#65533;&#65533;v&#65533;&#65533;&#65533;`P@&#65533;u&#65533;G&#65533;6&#65533;&#65533;&#294;&#65533;j	&#65533;&#65533;&#65533;&#65533;&#65533;&#65533;/&#65533;&#65533;\p4(&#65533;K&#65533;&#65533;&#65533;&#65533;&#65533;&#65533;*g&#65533;L30&#65533;&#65533;
4@-&#65533;B&#65533;&#65533;]&#65533;&#65533;%0&#65533;&#65533;m&#65533;&#65533;&#65533;&#65533;&#65533;P&#444;x&#65533;&#65533;&#65533;JU&#65533;&#65533; &#65533;&#65533;&#65533;&#65533;Q&2&#65533;&#65533;
hP&#65533;H'&#65533;&#65533;&#65533;K&#65533;&#65533;&#65533;O+&#65533;&#65533;h<&#65533;,&#65533;&#65533;&#1562;&#65533;H&#65533;&#65533;f&#65533;p	P&#65533;&#65533;R&#65533;A&#65533;`&#65533;=&#65533;&#65533;B0@&#65533;&#65533;&#65533;&#65533;)&#65533;n&#65533;x&#65533;&&#65533;&#65533;W&#65533;\q&#65533;o&#65533;Q&#65533;&#65533;&#65533;&#65533;w&#1795;n&#65533;&#65533;y&#65533;&#65533;&#65533;cnX&#65533;&#65533;8&#65533;&#65533;&#65533;w&#65533;&#65533;&#30727;&#65533;y&#65533;c&#65533;q&#65533;&#65533;&D&#65533;&#441;_&#65533;5K&#65533;`&#65533;",c&#65533;&#65533;A&#65533;j_^1&#65533;>&#65533;&#65533;&#65533;_&#65533;&#65533;*w&#1933;&#65533;&#65533;S&#1872;&#65533;&#65533;>@@-&#65533;&#65533;&#65533;&#65533;3,I&#65533;&#65533;/&#65533;H&#238;&&#65533;&#65533;&#65533;x&#65533;&#1423;&#65533;=&#65533;	&#65533;7&#65533;&#65533;&#65533;&#65533;&#65533;*P&#65533;&#65533;&#2046;x&#65533;&#65533;&#65533;&#65533;<&#65533;P&#65533;&#65533;7&#65533;&#65533;&#65533;&#65533;&#65533;>&#65533;&#367;X+&#65533;8&#65533;&#65533;&#65533;&#65533;&#65533;y&#65533;&#65533;)&#65533;&#65533;&#65533;L&#65533;&#65533;&#1216;&#65533;uPt a&#65533;4d@j&#65533;T`6&#65533;&#65533;&#65533;@&&#65533;&#65533;r&#65533;7&#65533;&#65533;&#65533;)&#65533;&#65533;&#65533;&#65533;&#65533;H&#65533;Ip&#65533;&#65533;(&#65533;&#65533;&#65533;&#65533;&#65533;&#65533;I40;<Lk&#65533;0&#65533;Xh1&#65533;&#1601;j&#769;&#65533;&#65533;5&#65533;qT&#65533;`t&#65533;&#65533;Pk*0&#65533; &#65533;&#65533;61*lq&#65533;TP5>&#65533;&#65533;unD&#65533;&#65533;J&#65533;j]E&#65533;|`&#65533;CCV)&#65533;&#65533;&#65533;&#65533;|&#65533;&#65533;"qz&#65533;&#65533;&#65533;P&#65533;N&#65533;0"&#65533;&#65533;x&#65533;&#65533;(GIJQrq8&#65533; g&#65533;&#413;&#65533;<V&#65533;&#65533;(&#65533;DY&#65533;qB&#65533;&#65533;au&#65533;&#65533;&#65533;&#65533;$C
&#65533;%!4&#65533;&#65533;&#65533;&#65533;&#65533;&#65533;&#65533;&#65533;`&#65533;!&#65533;&#65533;t&#65533;&#65533;&#65533;&#65533;b&#65533;K4 &#65533;&#65533;Y&#65533;&#65533;&#65533;&#65533;F#R&#65533;&#65533;&#65533;&#65533;B&#65533;&#65533;&#885;S&#65533;&#65533;s&#65533;$&#65533;&#65533;J#
p&&#11556;&#65533;"&#65533;&#65533;&#65533;As&#65533;XR&&#65533;XL2&#65533;1&#65533;Z$C&#65533;&#65533;L!&#65533;3&#65533;&#65533;&#18886;&#65533;&#65533;&#65533;&#65533;&#65533;&#1025;C8@>1X&#65533;&#65533;%&#6147;&#65533;g8&#65533;X$D&#1096;&#65533;\V&#65533;J&#65533;&#1174;&#65533;T&#65533;&#65533;=&#65533;I!z]~1&#65533;F&#65533;&#65533;`&#65533;&#65533;2iPk&#65533;O&#65533;&#65533;&#65533;$&#65533;&#65533;^P&#65533;F1H&#65533;$T&#65533;&#65533;&#1770;.}"&#65533;*a&#65533;&#65533;TB&#65533;XW&#65533;Af=&#65533;&#65533;&#65533;&#65533;&#65533;J&#65533;&#65533;&#65533;&#65533;&#65533;&#65533;&#65533;Q&#65533;QS&#65533;&#65533;!X&#65533;&#65533;&#65533;&#65533;8&#65533;{&#65533;&#65533;q&#65533;&#65533;&#65533;E&#65533;&#65533;&#65533;+`&#65533;-&#65533;&#65533;&#65533;%&#65533;6=4&#65533;h&#65533;&#65533;Z&#65533;&#65533;&#65533;&#65533; &#65533;y&#65533;&#65533;&#65533;&#65533;U0&#65533;`&#65533;|&#65533;U'Q	b&#65533;&#65533;&#65533;f&#65533;&#65533;*=&#65533;&#65533;&#65533;&#65533;{&#65533; _EN&#65533;2pM&#65533;&#65533;DI&#65533;&#65533;v&#65533;+&#65533;&#65533;"&#65533;&#65533;&#65533;&#65533;n&#65533;&#65533;~&#65533;&#65533;&#65533;&#65533;&#7082;<^&#65533;&#65533;&#65533;dk4&#65533;\*&#65533;-p u&#1880;&#875;&#65533;u&#65533;&#65533;&#65533;_&#65533;R#`&#65533;&#65533;&#65533;N&#65533;>&#65533;^&#65533;*s&#65533;&#65533;-&#65533;"@D&#65533;&#65533;&#65533;	&#65533;/&#65533;&#65533;(&#65533; &#65533;&#65533;&#65533;e@&#65533;Z/&#65533;&#65533;&#65533;v&#65533;&#65533;&#65533;K&#65533;&#65533;&#65533;&#560;&#65533;7&#65533;&#65533;{&#65533;&#65533; &#944;n&#65533;&#65533;`5j&#65533;&#65533;&#65533;wS&#65533;2&#65533;&#65533;eD	&#65533;&#65533;@&#65533;&#65533;$r]/ni&#65533; &#65533;b&#65533;&#65533;eq|&#65533;&#65533;
D&#65533;*&#65533;&#65533;m&#65533;*&#65533;!$&#65533;&#65533;G&#65533;&#339;&#65533;K&#65533;&#65533;&#65533;&#360;&#65533;&#65533;&#65533;&#1515;&#65533;&#65533;/1*&#65533;&#65533;!&#65533;&#65533;&#65533;r&#65533;&#65533;&#65533;&#65533;&#65533;&#65533;&#65533;&#65533;~d&#65533;gfo&#65533;e&#65533;&#65533;(&#65533;+rFR&#65533;0&#65533;&#678;P&#65533;&#65533;&#65533;&#65533;@&#65533;"&#65533;q@(PP&#65533;P&#65533;&#65533;PU&#660;&#16128;xT/3X@&#65533;&#65533;-&#1241;&#65533;qN@
&#65533;&#65533;|&#65533;&#65533;&#65533;fhz&#65533;1&#65533;qHAju&#65533;@&#65533;&#65533;&#65533;"&#65533;&#65533;&#65533;&#65533;M&#65533;`&#65533;(s&#65533;@&#65533;xA&#65533;&#65533;<&#65533;&&#65533;@&#382;&#65533;v&#65533;_&#65533;&#65533;&&#65533;&#1046;&#65533;&#65533;Lfk&#65533;&#65533;&#1974;&#65533;k&#65533;mo#&#65533;X&#65533;&#65533;&#65533;&#65533; =&#65533;&#65533;RH@&#65533;&#65533;Z&#65533;[/&#65533;U&#65533;&#65533;aC&#2043;&#65533;)H&#65533;&#65533;+ &#65533;T&#65533;&#2047;(Ar@&#65533;d+{&#65533;&#65533;^&#65533;a&#65533;&#65533;&#396; !&#65533;   ,&#65533; [ w w  &#65533;@&#65533;pH,&#65533;&#65533;d&#65533;CI&#1064;t:&#65533;&#65533;HMr&#65533;&#65533;z&#65533;`&#65533;!D&#65533;P&#65533;h4n&#65533;&#65533;&#65533;&#65533;<&#65533;<&#65533;&#65533;| '&#65533;=s&#65533;&#65533;\, fz&#65533;i}&#65533;~"&#65533;&#65533;&#65533;0&#65533;&#65533;j&#65533;&#65533;'&#65533;&#65533;_0#&#65533;&#65533;T&#65533;&#65533;&#65533;&#65533;&#65533;F,&#65533;&#65533;&#65533;Q|&#65533;&#65533;&#65533;&#65533;&#65533;$&#65533;P$& !&#65533;  M&#65533;Q&#65533;&#65533;o&#65533;&#65533;&#533;Xna0&#65533;&#65533;&#65533;&#65533;&#65533;r&#65533;&#65533;&#65533;&#65533;"&#1766;&#65533;&#65533;_!&#65533;y#
&#65533;&#65533;&#65533;&#65533;&#65533;&#65533;]&w&#65533;&#65533;`&#65533;H&#65533;&#65533;&#65533;P&#65533;&#65533;Pz$&#65533;&#65533;&#1520;:&#65533;&#65533;&#65533;Ud&#65533;Ds&#65533;\&#65533;7&#65533;bC&#65533;&#912;&#65533;&#65533;&#705;|&#65533;&#65533;&#65533;+&#65533;&#65533;-&#65533;xHs&#65533;&#65533;sv9&#65533;A&#65533;oj&#65533;&#65533;)4&#905;u&#65533;j&#65533;&#65533;G&#65533;&#65533;&#65533;<&#65533;&#588;&#65533;A&#65533;A&#65533;&#129;)&#65533; )&#65533;&#65533;I&#310;	a&#65533;;c&#65533;m$&#65533;&#65533;.@&#65533;D 3fDL&#65533;&#65533;&#65533;&#200;&#65533;&#65533;W^Y"&#65533;&#65533;&#65533;w&#65533;&#65533;1h&#65533;&#825;&#65533;&#65533;&#65533;_&#65533;&#65533;&#65533;bs%&#65533;xljk&#65533;i&#65533;Z&#65533;a&#65533; &#65533;s&#65533;&#65533;&#891;&#65533;o (&#65533;DRT\&#65533;i8&#65533;&#65533;]&#65533;&#65533;&#65533;&#65533;&#65533;{7x&#65533;&#65533;YL&#65533;H3&#65533;&#65533;&#65533;&#65533;&#65533;&#1742;N&#65533;&#65533;&#65533;&#65533;y&#65533;&#65533;&#65533;&#65533;&#65533;q&#65533;&#65533;o^&#65533;&#65533;s&&#65533;d&#522;&#65533;&#65533;i0s&#65533;g&#1985;&#65533;A&#65533;&#65533;&#65533;&#65533;&#65533;|&#65533;Bk&#65533;!&#65533;|&#65533;!&#65533;! 
zQ&#65533;&#65533;" &#65533;Q]&#65533;%&#65533;q!&#65533;nx`&#65533;C&#65533;&#65533;"&#65533;hAS&#65533;!`9&#65533;a&#65533;.&#1687;B~[&#65533;&#65533;`&#65533;H&#65533;xDGST&#458;?V&#65533;\&#65533;&#65533;	H"I&#65533;9&#65533;b&#65533;Pb&#65533;&#65533;T&#65533;&#65533;&#65533; &#65533;e&#65533;Jab&#65533;&#65533;&&#65533;5LY&yV&#65533;&#65533;&#154;"2&#65533;&#65533;6&#65533;9&#284;&#65533;0&#65533;&#65533;&#65533;&#65533;&#65533;|  &#65533;&#65533;:&#1280;&#65533;&#65533;&#65533;z&#65533;d"Z&#65533;&#65533;_&#65533;&#65533;'"&#65533;&#65533;&#65533;C0&#65533;&#65533;&#65533;&#65533;nP&#65533;vzJ&#65533;^h@&#65533;7&#65533;]r0&#1024;&#65533;w&#65533;&#65533;&#65533;4&#65533;B&#65533;&#65533;&#65533;&#34175;K%&#65533;^&#65533;&#1064;&#65533;Dx&#65533;s&#65533;&#65533;&#65533;&#65533;
&#65533;&#65533;7&#65533;&#65533;d&#65533;ln8 &#65533;&#1722;&#65533;%&#65533;.&#65533;&#175854;&#65533;&#65533;&#65533;+&#65533;&#65533;	,&#65533;[&#65533;pD&#65533;h&#65533;BDJE&#65533;Bh&#65533;&#1777;M&#864;&#65533;^(&#65533; &#65533;&#65533;&#65533;&#65533;&#65533;r&#65533;&#65533; [&#65533;&#432;&#65533;&#579;&#65533;&#65533;&#65533; \,&#1465;&#65533;&#65533;B&#65533;&#65533;{&#407;&#65533;&#42371;
hP&#65533;8&#65533;&#65533;&#65533;;&#1756;&#65533;&#65533;?&#47873;,L&#65533;,4&#65533;&#65533;Nq&#65533;&#65533;&#65533;n&#65533;!&#65533;q$ &#65533;LF&#65533;d&#65533;QKm&#65533;&#65533;|^l&#65533;&#65533;{&#65533;a&#65533;*&#65533;&#65533;$&#65533;m&#65533;&#65533;s&#65533;&#65533;&#65533;B&#65533;&#1759;-F&#65533;|Q&#65533;4&#1339;5&#65533;&#65533;&#65533;n&#65533;&#65533;'&#65533;&#65533;&#65533;]S|
,&#65533;vG&#65533;&#65533;P&#65533;`&#65533; &#65533;&#1652;Z&#65533;&#65533;l&#65533;U&#65533;&#65533;X&#65533;&#65533;f d&#65533;=zS7h&#65533;&#65533;&#65533;&#65533;V&#65533;\&#65533;6&#65533;)&#65533;&#65533;&#65533;&#65533;&#65533;f&#65533;P 8&#1929;&#65533;&#65533;&#65533;Y&#65533;&#65533;&w#&#65533;&#65533;^&#65533;`&#65533;&#443;-}t&#65533;&#65533;&#65533; &#65533;&#65533;>F&#65533;&#65533;&#65533;F}&#1455;&#65533;Vd&#65533;&#65533;?&#65533;&#65533;&#65533;gI| &#65533;&#65533;[&#65533;&#65533;&#65533;&#65533;&#65533;&#65533; &#65533;|&#65533;_&#65533;r&#65533;&#65533;&#544;)(Zn&#65533;&#65533;&#65533;W&#65533;&#65533;&#854;&#65533;&#65533;&#65533;)&#65533;&#65533;&#65533;[S
T&#65533;sEL(i^ &#65533;&#65533;&&#65533;E&#65533;b&#65533;&#65533;
f'&#65533;&#65533;FX&#65533;&#65533;S&#2022;0&#65533;&#65533;&#65533;7&#1794;&#65533;&#65533;&#65533;&#65533;&#65533; 0;&#65533;&#65533;p_z;&#65533;&#65533;&#65533;T&#65533;!:&#1097;&#65533;&#65533;q&#65533;7&#65533;&#65533;&#65533;O|b
&#65533;8E&#65533;0&#65533;&#65533;CR&#65533;V&#65533;&#65533;!&#1424;&#65533;]&#65533;M&#65533;&#65533;&#65533;,&#65533;&#65533;(&#65533; &#65533;E  &#65533;&#65533;&#65533;x&#803;&#65533;&#65533;&#65533;>&#65533;&#1099;z&#65533;&#1690;&#65533;&#65533;9&#65533;&#65533;&#65533;&#65533;&#65533;
lN0&#65533;h`HR&#65533;-b)&#65533;#&#65533;P&#65533;&#65533;&#65533;Dd,&#65533;&#65533;w&#65533;YE&#65533;"&#65533;&#65533;&#65533;&#65533;*8`:0&#65533;pH&#65533;&#65533;4E
4&#65533;&#65533;!&#65533;&#65533;&#65533;*0&#65533;&#65533;&#65533;t&#65533;op&#65533;Cf&#65533;&#65533;F&#65533;&#65533;&#65533;&#65533;&#65533;/&#65533;&#65533; b&#65533;&#65533;t[e+&#65533;&#65533;8&#689;h&#65533;&#65533;&#65533;&#65533;D9&#65533;2&#65533;r&#65533;`&#65533;&#313;&#65533;]n&#65533;&#65533;e&#65533;&#65533;0MV&#140;FL&#65533;&#65533;&#65533;K9V&#65533;0&#65533;)&#65533;&#65533;5?&#65533;&#65533;U&#65533;;&#65533;hHu
&#65533;&#65533;r\&#65533;Bz&#65533;<&#65533;f&#65533;&#896;&#65533;3&#65533;zTg-H&#65533;&V&#65533;'&#65533; 		h(-q3L&#65533;&#65533;`&#65533;&#65533;]&#65533;9&#65533;&#65533; CV &#65533;&#65533;&#65533;<&#65533;&#65533; &#65533;n&#65533;&#65533;@&#65533;&#65533;MQ47/&#65533;iN R&#65533;M&#65533;&#65533;&j
&#860;&#65533;f^&#65533;&#65533;&#65533;&#65533;&#65533;&#65533;&#65533;v&#587;&#65533;&#65533;&#65533;&#1531;&#65533;&#65533;t&#65533;q&#65533;[(j&#65533;&#1282;uM&#65533;9T@(&#65533;&#1669;&#65533;&#1289;g&#65533;B>&#65533;&#65533;C&#65533;n&#1238;*&#65533;&#65533;&#65533;&#65533;k&#65533;mf&#65533;%40&#65533;,&#65533;&#65533;&#65533;,&#65533;>&#65533;C&#65533;&#65533;>q&#65533;&#65533;B&#65533;&#65533; &#65533;&#65533;u&#65533;&#65533;;&#65533;e&#65533;&#65533;&#65533;0&#65533;&#1296;	&#65533;$&#65533;&#65533;T'&#65533;Y&#65533;T&#65533;&#65533;`&#65533; X&#65533;r&#65533;&#65533;&#65533;:&#65533;&#65533;&#65533;d&#65533;&#65533;&#65533;&#65533;&#65533;W9F&#65533;W&#65533;5n\
&#65533;&#65533;&#65533;u&#65533;u&#65533;&#65533; &#65533;nW&#65533;&#65533;&#65533;&#65533;&#65533;&#65533;&#309;&#65533;-&#65533;ZF&#65533;&#65533; %h&#65533;&#65533;K&#65533;&#65533;&#65533;&#65533;&#65533;&#65533;&#879;~&#30426;$&#65533;7&#65533;&#65533;&#65533;${&#65533;&#65533;^&#65533;|&#65533;Y|AfQY&#65533;&#65533;`&#65533;K=&#65533;!7 &#65533;N<&#65533;O|A&#65533;&#1797;&#65533;h&#65533;&#65533;
0&#65533;&#65533;&#65533;&#65533;H1qA&#65533;&#65533;m&#65533;&#65533;&#65533;&#65533;
<&#65533;&#65533;&#65533;&#65533; Q&#65533;&#65533;&#65533;&#65533;8&#65533;&#2032;+q&#65533;h^&#65533;&#65533;@&#65533;&#65533;mAJ&#65533;&#65533;&#65533;.8'&#65533;&#65533;e$u&#65533;&#65533;?&#65533;'8&#425;H&#65533;&#65533;YIpV&#65533;&#65533;+P&#65533;&#65533;&#65533;x&#65533;C\&#65533;&#65533;<&#65533;`pv&#65533;
nlX&#65533;	HA&#65533;&#65533;&#65533;&#65533;9&#65533;&#65533;eK&#65533;L&#65533;P -@&#65533;Z 
0&#65533;&#65533;'F1.&#65533;|&#65533;P&#65533;axf &#65533;P&#65533;&#65533;&#65533;&#65533;pP&#65533;&#65533;&#65533;&#1264;&#65533;u&#65533;&#65533;&#65533;j&#65533;&#65533;Z&#1464;&&#65533;&#65533;\k&#65533;&#65533;9&#65533;&#65533;v&#65533;x&#65533;k.&#65533;&#65533;&#65533;v&#65533;&#65533;&#65533;b[#	8&#65533;&#65533;&#65533;&#65533;ZgCB&#65533;M6&#65533;0[4H&#65533;&#65533;&#65533;]G&#65533;&#65533;&#65533;&#65533;^rr&#65533;&#65533;S&#65533;z&#65533;&#65533;&#65533;^&#65533;P&#65533; &#65533;l	 !&#65533;   ,&#65533; Z x x  &#65533;@&#65533;pH,&#65533;&#65533;d&#65533;&#65533;H&#65533;&#65533;&#65533;b&#65533;ZF$(&#65533;:(&#65533;&#65533;xLf:PI`&#65533;n&#65533;&#65533;lGS&#65533;&#65533;&#65533;&#65533;C&#65533;dy&#65533;&#65533;&#65533;$!^x&#65533;&#65533;a!j&#65533;&#65533;&#65533;n8&#65533;&#65533;&#65533;, }&#65533;&#65533;&#65533;8"&#65533;&#65533;e0&#65533;&#65533;&#65533;&#65533;&#65533;'&#65533;&#65533;I0#&#65533;&#65533;&#65533;&#65533;&#65533;&#65533;&#65533;&#65533;>,&#65533;&#65533;&#65533;~&#65533;&#65533;&#65533;&#65533;&#65533;&#65533;$&#65533;k$  !&#65533;&#65533;P&#65533;~&#65533;&#65533;&#65533;&#65533;w&#1704;&#65533;0&#65533;a0 |l&#65533;&#1849;&#65533;&#65533;e&#65533;&#65533;&#456;g&#65533;&#65533;.&#65533;&#65533;&#65533;$&#65533;8G#:(&#65533;u@&#65533;&#65533;&#65533;&&#65533;"&#65533;&#65533;&#65533;G&XP&#65533;&#65533;&#65533;&#65533;&#65533;0l4&#65533;&#65533;&#65533;-G
ir&#65533;@&#65533;&#65533;h9&#65533; b&#789;"Z~JI&#65533;A&#65533;?$&#65533;&#65533;<r&#65533;a&#713;&#65533;J\&#65533;#!&#65533;&#65533;/>&#65533;D&#1707;&#65533;#&#65533;&#65533;&#65533;2K&#65533;4&#65533;:&#65533;H&#65533;&#65533;`&#65533;u3&#65533;*&#65533;<R&#65533;E&#65533;bmY&#1986;1
&#65533;&#65533;!?&#1744;&#65533;{''&#65533;	y&#65533;|&#65533;0&#65533;&#65533;.P&#1128;&#65533;3fD&#65533;&#825;&#65533;&#65533;&#992;C&#65533;&#1040;&#65533;dn"Y$&#65533;r&#65533;b&#734;M&#65533;v&#65533;/n&#65533;~!;&#65533;&#65533;O&#65533;;0 xd&#65533;0`&#65533;&#65533;&#1059;K&#65533;N&#65533;:&#65533;&#65533;"&#65533;
o&#65533;&#65533;2&#65533;&#65533;&_&#65533;&#1849;&#65533;&#65533;&#65533;7xP&#65533;_V<0&#65533;&#65533;&#1032;&#65533;J&#65533;&#65533;&#65533;<&#65533;&#65533;&#65533;3&#65533;&#65533;H&#65533;
e&#65533;&#1633;&#65533;~&#65533;&#65533;'&#65533;y&#65533;&#65533;DR``&#65533;7X&#65533;&#65533;	&#65533;8&#65533; y&#65533;7&#65533;&#65533;A&#65533;&#65533;&#65533;&#1990;~0&#65533;&#65533;6"&#65533;%&#65533;&#65533;&#65533;*&#65533;1&#65533;&#65533; Fx&#876;x&#259;8F&#65533;#&#65533;F&#65533; &#65533;J!&#1681;&#65533;I&#65533;&#65533;&#65533;)x&#65533;DP(&#65533;2&#65533;acH&i@:n)a&#65533;c0&#65533;_P&#65533;&#65533;_a&#65533;&#65533;$
&#65533;&#65533;b&#65533;bh @&#65533;-(Ad &#545;&#65533;&#65533;&#65533;5&#65533;&#65533;p&#65533;&#65533;B&#65533;&#65533;]h&#65533;F&#65533;'&#65533;(&#65533;&#65533;&#33344;&#65533;&#65533;&#65533;a&#65533;&#65533;&#65533;~XF&#65533;5&#65533;&#65533;j&#65533;&#65533;&#65533;jC&#65533;&#65533;N&#65533;&#65533;B)&#65533;@&#65533;D0&#65533;&#65533;&#65533;&#65533;nP&#65533;&#65533;&#65533;&#65533;&#2029;ahp&#65533;7&#65533;&#65533;&#65533;&#65533;@&#65533;&#1434;&#65533;C|&#65533;F,&#12777;u\&#65533;&#65533;&#65533;&#65533;NI&#65533;&#65533;v&#65533;p&#65533;&#65533;&#65533;&#65533;&#65533;n;@&#65533;&#948;~t&#65533;.&#65533;&#65533;-&#65533;&#65533;m &#470;&#65533;&#65533;&#65533;/&#65533;L&#65533;&#65533;'&#65533;&#65533;t&#65533;&#65533;A&#65533;&#65533;&#65533;&#65533;&#65533;&#65533;&#65533;s&#65533;4Ct&#65533;@PV*D`&#65533;/ 	h&#65533; t!&#65533;A&#65533;<&#65533;&#65533;G&#65533;v&#65533;&#65533;&#65533;SWx&#65533;	a6&#65533;&#65533;x&#441;1 9&#65533;&#65533;&#65533;K+&#65533;&#65533;&#65533;PG5&#65533;OS]5&#65533;&#65533;&#65533; &#65533;&#65533;B&#65533;!&#65533;&#65533;r&#65533;KF\G&#65533;
Q&#65533;`f&#65533;&#65533;&#65533;]!'&#65533;-`&#65533;&#65533;9&#65533;=&#65533;&#65533;^&#65533;11&#65533;&#1138;&#65533;&#65533;W*&#65533;&#65533;&#65533;1&#65533;&&#65533;0&#65533;&#65533;q&#1803;3&#65533;&#65533;&#65533;&#65533;eo&#65533;Myt8&#65533;&#65533;&#35095;n&#65533;&#39463;^&#65533;&#65533;j&#65533;&#65533;"&#65533;Y&#65533;&#65533;&#65533;&#65533;&#965;&#65533;&#65533;9pm&#65533;&#65533;@~06&#1844;&#65533;<&#65533;&#65533;&#65533;5&#65533;&#65533;02@$&#65533;}C'&#65533;M7&#65533;\&#65533;@IA`&#791;{&#65533;&#65533;&#65533;&#65533;@&#65533;&#65533;2&#65533;	&#65533;&#65533;&#65533;&#65533;V&#65533;g&#65533;bc&#65533;&#65533;&#65533;&#65533;&#65533;&#65533;N/&#65533;
P:&#65533;&#65533;&#65533;&#65533;&&#65533;ax@&#65533;&#65533;"&#65533;&#65533;&#65533;oY&#65533;&#65533;&#65533;&#65533;&#65533;&#65533;&#65533;&#65533;1&#65533;#&#65533;o"y&#65533;uR&#65533; &#65533;y&#65533;&#65533;&#65533;&#65533;&#65533;&#65533;@&#65533;&#65533;&#65533;&#65533;&#65533;&#65533;&#65533;&#65533;&#65533; &#65533;&#65533; [&#65533;N&#65533;&#65533;0>&#65533;&#65533;&#65533;Z&#65533; &#65533;&#65533; &#65533;0	&#65533;R &#65533;C&#65533;&#65533;d0T&#65533;&#65533;&#65533;-!^L<TA&#65533;&#65533;&#65533;&#65533;lkwP&#65533;&#65533;`D&#65533;AP&#65533;	|&#65533;f &#65533;6`J&#65533;_&#65533;&#65533;&#65533;p &#65533;i&#65533;p~R&#65533;&#65533;A&#65533;&#65533;&#65533; L^&#65533;&#65533;
&#65533;p6:Ng&#65533;&#65533;&#65533;&#65533;Px&&#65533;&#65533;*&#65533;&#65533;|&#65533;D6x.&#65533;&#65533;A&#65533;$'I&#65533;JZ&#599604;&#65533;&#65533;&#65533;6 Ujh~(&#65533;V&#65533;&#65533;)&#65533;&#65533;&#1053;4&#65533;&#65533;e&#65533;&#65533;3tr&#65533;&#65533;&#65533;@&#65533;&#65533;R&#65533;&#65533;pW7&#65533;&#65533;&#65533;&#65533;&#65533;
a&#65533; P&#65533;8&#65533;;|&#65533;&#65533;
&#65533;&#65533;&#65533;IpV&#584;&#65533;4&#1241;&#65533;L$7(&#65533;&#65533;st&#65533;&#65533;&#65533;YP&#65533;&#65533;&8&#65533;&#65533;&#65533;qr&#65533;dH@&#65533;&#65533; Q`&#65533;&#870645;&#65533;x&#65533;5&#65533;&#65533;&#65533;$&#65533;&#65533;&#65533;&#65533;&#65533;&#65533;&#65533;=&#65533;&#65533;2&#65533;s&#65533;&#65533;<&#65533;&#65533;Qh&#65533;&#65533;&#65533;&#65533;&#65533;&#65533;&#65533;&#65533;&#65533;H`&#65533;C&#65533;&#65533;&#1039;&#65533;-&#65533;&#65533;0&#65533;&#65533;LE&#65533;M#&#65533;t&#65533;-V:&#65533;x&#65533;+[&#65533;&#65533;FT&#65533;9&#65533;jS3&#65533;R&#65533;&#1410;&#65533;2
0)8i&#65533;&#65533;&#65533;4&#65533;JX&#65533;&#65533;"&#65533;&#65533;&#65533;&#65533;&#65533;3&#65533;x: r&#65533;rc&#65533;&#65533;&#65533;&#65533;&#65533;H&#1369;&#65533;R&#65533;&#65533;M&#65533;&#65533;&#65533;#Q&#65533;SaV&#65533;!\&#65533;&#65533;&#65533;&#65533;&#65533;Xy&#65533;1&#65533;Ja	C&#1599;&#65533;X&#65533;&#65533;&#65533;c&#65533;&#65533;	&#65533;5&#65533;_&#65533;&#65533;J&#65533;W&#65533;t&#65533;#T&#65533;
&#65533;&#65533;&#65533;u *A&#65533;8&#155;>&#65533;&#65533;&#65533;_K&#65533;&#65533;&#65533;&#65533;%!YS&#65533;v&#65533;&#65533;&#65533;jC&#65533;"&#65533;&#65533;&#65533;&#65533;)&#65533;&#65533;&#65533; &#65533;|&#65533;&#65533;&#65533;; r&#65533;V2&#65533;&#65533;hn&#65533;&#65533;&#65533;&#65533;&#65533;&#65533;|KV&#65533;
&#65533;&#65533;&#65533;&#65533;&#65533;&#65533;U&#65533;&#65533; &#65533;&#65533;%+0y&#65533;]&#65533;^&#65533;{Ip&#65533;J&#65533;.&#65533;`&#65533;EpA(@&#65533;x`>p&#65533;`+&#65533;&#65533;c@&#65533;K&#65533;&#65533;&#1532;c8&#65533;fy
`x&#65533;&#65533;&#65533;&#65533;GL&#65533;&#65533;&#65533;&#65533;(1p&#65533;`a&#65533;&#65533;&#65533;&#65533;0NS.&#65533;&#65533;&#65533;w(&#65533;t&#65533;S&#65533;D&#65533;&#65533;.,pZg&#65533;@&#65533;4N&#65533;q&#65533;[&#786;BE&#65533;iu&#65533;L(3&#65533;&#624;&#65533;&#65533;;&#65533;B&#65533;&#65533;&#65533;&#65533;e&#65533;&#65533;&#65533;=&#65533;E;~-&#65533;{aZ2 ~&#65533;&#65533;Jf&#1550;D&#65533;n&#65533;/&#65533;7&#65533;&#65533;&#65533;yH&#27852;&#65533;&#704;=#C&#65533;28o<&#65533;y &#65533;&#65533;@&#65533;BE&#65533;&#65533;&#65533;r&#65533;&#65533;_^( xtO&#65533;&#65533;&#65533;&#65533;Y&#65533;	&#65533;@&#65533;&#65533;@&#65533;&#65533;&#65533;&#65533;&#65533;m&#65533;c"&#65533;f7&#65533;&#65533;9h&#65533;&#65533;P&#65533;&#65533;&#65533;&#65533;c4&#65533;_Q&#65533;s/&#65533; >&#65533;&#65533;&#65533; &#65533;&#65533;&#65533;&#65533;&#65533;&#65533;P&#65533;%&#65533;&#65533;&#65533;&#65533;&#65533;L&#65533;&#65533;U&#65533;6&#65533;&#65533;M&#65533;&#65533;&#65533;Ex&#65533;&#65533;&#65533;&#65533;&#65533;y&#65533;&#65533;&#65533;&#65533;>@&#65533;v&#65533;&#65533;&#65533;&#65533;w&#65533;&#65533;i&#65533;j{W&#65533;xP&#65533;&#65533;&#65533;M&#65533;[G&#65533;&#65533; C&#65533;&#65533;&#65533;&#65533;
&#65533;:&#65533;Nx,J&#65533;0&#65533;&#65533;&#65533;
6&#65533;&#65533;&#65533;@&#65533;V&#65533;&#65533;&#65533; !&#65533;   ,&#65533; [ v w  &#65533;@&#65533;pH,&#65533;&#65533;c&#65533;CI&#1064;t:&#65533;&#65533;HVr&#65533;&#65533;z&#65533;&#65533;C&#65533;d&#65533;&#65533;&#65533;h)t &#65533;&#65533;&#65533;n&#65533;&#65533;D&#65533;&#65533;&#65533;u|&#65533;&#65533;&#65533;@ex&#65533;&#65533;P }&#65533;&#65533;0&#65533;&#65533;&#65533;8'&#65533;&#65533;`0#&#65533;&#65533;x&#65533;&#65533;&#65533;&#65533;&#65533;F,&#65533;&#65533;&#65533;h&#65533;&#65533;&#65533;&#65533;&#65533;&#65533;$&#65533;$& !&#65533;  M&#65533;w&#65533;&#65533;&#65533;m&#65533;&#65533;&#132;j0&#65533;_0&#65533;&#65533;Q&#65533;&#363;&#65533;{&#65533;&#65533;&#65533;&#65533;K&#65533;&#65533;&#1631;&#65533;&#65533;^!&#65533;v#
&#65533;&#65533;&#65533;&#65533;&#65533;&#65533;\&u&#65533;&#65533;&#65533;H&#65533;e&#65533;P&#65533;&#65533;L&#65533;@&#65533;kh&#65533;&#65533;&#65533;&#65533;Q&#65533;&#65533;C&#65533;6V&#65533;&#65533;&#65533;&#1220;&#65533;i&#291;BB&#65533;&#65533;..&#65533;&#65533;&#65533;&#65533;]&#65533;&#65533;g$&#65533;x	&#65533;C&#65533;&#65533;&#65533;5_&#65533;&#65533;C&#65533;O&#65533;f&#65533;&#65533;&#65533;'&#65533;G&#65533;(&#65533;&#65533;&#65533;;#F&#65533;s&#65533;&#160;}48&#65533;&#65533;ak"&#65533;C&#65533;Q&#65533;2
	&#65533;&#65533;H&#65533;`4&#65533;9* &#65533;V&#65533;&#65533;- &#65533;D &#65533;&#65533;&#65533;#c&#396;&#65533;+^&#824;&#65533;c&#65533;&#65533;&#65533;) )&#65533;Es&#65533;&#65533;&#65533;1&#65533;M&#65533;&#65533;&#65533;&#65533;_&#65533;&#65533;bt%$&#4803;&#65533;&#65533;&#65533;-&#65533;Ec&#65533;s6 N&#65533;&#65533;&#65533;&#65533;&#531;h@&#65533;e&#65533;&#65533;p&#1848;}&#1601;s7w&#65533;&#65533;%&#65533;&#65533;p&#65533;&#65533;&#65533;#o&#65533;@&#65533;&#65533;&#65533;S&#65533;&#65533;&&#65533;&#65533;|6@?&#65533;&#65533;&#65533;&#65533;g&#65533;&#65533;&#65533;C=u`&#65533;f&#65533;Z&#65533;1}&#65533;&#65533; x&#65533;&#65533;&#65533;&#65533;&#65533;G&#65533;na;&#65533;q &#65533;&#65533;-&#65533;&#65533;&#65533;q&#65533;&#65533;&#65533;^&#65533;&#65533;.&#65533;&#65533;&#65533;!&#65533;&#65533;&#65533;0&#65533;#&#65533;H@	]d&#65533;"&#65533;&#65533;&#65533;&#65533;&#65533;&#65533;09P&#65533;\\uF&#65533;o&#65533;&#1058;&#65533;/
&#65533;`
&&#1090;&#65533;L&#65533;&#65533;+&#65533;$&#65533;|'&#65533;&#65533;T&#65533;&#65533;@&#65533;;$&#65533;&#65533;Sjy&#65533;#&#65533;(l0&#65533;=
&#65533; %&#65533;v&#65533;&#65533;&#65533;&#65533;%&#65533;P&#65533; &#65533;&#65533;&#65533;	F
%&#65533;WDc A&#65533;C&#65533;&#65533;"
q&#65533; &#65533;_(&#65533;@&#65533;.q&#65533;&#65533;&#65533;&#65533;C(&#65533;J*&#65533;&#65533;&#65533; &#65533;&#65533;
b&#65533;&#65533;BP&#65533;mA:&#65533;&#65533;l0(&#65533;&#65533;&#65533;&#65533;&#65533;wC&#65533;&#65533;&#65533;4 ,&#65533;)&#65533;*&#65533;%8&#65533;,fh&#65533;&#65533;&#974;),&#65533;&#65533;&#65533;&#65533;{4&#1773;&#65533;&#65533;
A&#65533;&#65533;&#65533;7 &#65533;&#65533;&#65533;&#65533;-q8&#65533;&#1725;&#65533;%&#65533;/&#65533;&#65533;&#65533;{&#65533;&#65533;&#65533;&#65533;&#65533;&#65533;	,`&#65533;&#65533;oDPb&#65533;>|JE&#65533;B&#65533;K&#65533;&#65533;G&#65533;P&#1847;&#65533;6 !{+m&#65533;&#65533; $ &#65533;&#65533;a&#65533;&#378;&#65533;9 &#65533;|&#65533;,&#65533;Y&#65533;6&#65533;%jqF&#65533;&#65533;&#65533;&#65533;
h&#1075;@-&#65533;&#65533;C&#65533;&#65533;&#65533;G&#65533;&#65533;\&#65533;,&#65533;&#65533;fX&#65533;&#65533;&#65533;&#136;0	lL5KW&#987;&#65533;&#65533;&{q&#65533;"&#65533;&#65533;&#65533;1&#65533;<3&#65533;&#65533;&#65533;T&#65533;b&#65533;&#65533;&#65533;&#65533;>&#65533;P&#65533;R&#65533;&#65533;&#65533;v&#65533;W6Lx&#65533;&#65533;V&#65533;]\,&#65533;&#65533;&#65533;G.&#65533;&#65533;C^&#65533;&#65533;p&#65533;&#65533;&#65533;Q&#65533;&#65533;&#65533;pSu@N&#65533;&#65533;&#65533;z&#65533;&#65533;&#65533;&#65533;[&#65533;<&#65533;&#65533;]&#65533;&#65533;x%&#65533;&#65533;2\7&#65533;&#65533;7RP&#65533;&#65533; &#65533;PeC
&#65533;&#65533;{
&#65533;M&#65533;t>&#65533;&#65533;`$&#65533;^Td&#65533;q&#65533;&#903;;*H&#65533;&#65533;&#65533;c&#65533;&#65533;r&#65533;&#65533;Ab&#65533;&#1351;?&#65533;&#65533;~w&#65533;&#65533;T&#65533;&#65533;&#65533;&#65533;&#65533;m&#65533;&#65533;&#65533;&#65533;}?E&#65533;&#65533;&#65533; &#65533;&#65533;&#65533;&#65533; h0&#65533;OB< &#65533;&#65533; &#65533;&#65533;&#65533;i&#65533;)&#65533;f !&#65533;MaY&#65533;&#802; 1&#65533;/	&#65533;&#65533;&#65533;4? (&#65533;(w:&#65533;%B*x&#65533;y&#65533;[&#65533;V&#65533;h&#65533;NB[*D	&#39388;"&#65533;H&#65533;&#65533;&#65533;S&#65533;8&#454;{8&#65533;&#65533;g&#65533;&#1032;&#65533;&#65533;&#65533;&!&#65533;E&#65533;y&#1475;"&#65533;&#65533;&#65533;&#65533;Q&#65533;]f&#65533;R&#65533;&#65533;)Av&#65533;IS&#1344; &#65533;&#65533;p&#65533;&#65533;&#65533;HG9&#65533;o]&#65533;&#65533;_n&#65533;D&#65533;&#65533;.&#65533;@&#65533;&#10241;j}&#65533;wc@&#65533;R&#65533;A&#65533;&#65533;{&#65533;A&#478;x&#65533;&#65533;4R&#65533;p8uT&#65533;!&#65533;&#65533;&#65533;\ &#65533;&#65533;&#65533;@&#65533;u&#65533;L&#65533;&#65533;&#65533;!$K&#65533;p &#65533;&#65533;7@Z:&#918;&#65533;&#65533;q&#65533;(&#65533;I&#65533;y&#65533;&#65533; M&#1958;(&#65533;:K&#65533;&#65533;n&#65533;A&#65533;&#65533;&#65533;&#65533;&r&#65533;%K&#65533;Xh8"&#65533;QHW&#65533;iF,&#65533;XFxPI7 &#65533;&#65533;&#65533;&#65533;&#65533;<w&#65533;&#65533;"pS=B&#65533;&#65533;&#65533;`&#65533;&#65533;&#65533;(&#3266;hH+&#65533;A*&#65533;$&#65533;&#65533;&#234;&#65533; *&#65533;f[7&#65533;&#65533; 6zB&#65533;&#65533;kf&#65533;Dc&#65533;&#1101;n&#65533;6nP&#1174;V&#65533;&#65533;&#65533;%N&#65533;&#65533;n&#65533;-&#1896;D	@J#&#65533; &#65533;%e]L&#65533;&#65533;&#65533;&#65533;D&#65533;&( &#1293;&#65533;`-h&#65533;F)&#65533;&#65533;&#65533;`&#65533;&#65533;&#65533;V&#65533;&#65533;/mU`&#65533;&#65533;.&#65533;&#65533;&#65533;\&#65533;iSP&#1023;9S&#65533;&#65533;S&#65533;
&#65533;*T$&#65533;@&#65533;M&#65533;&#65533;P&#65533;&#65533;&#65533;-0@&#65533;&#65533;i&#65533;*&#1369;&#65533;&#65533;&#65533;Pt&#65533;&#65533;&#810;&#65533;.h`&#65533;M]&#65533;&#65533;W&#65533;&#65533;&#65533;*@&#65533;gVd&#65533;&#65533;F&#65533;2T&#65533;z!&#65533;&#65533;@&#65533;&#65533;&#263;&#65533;M&#65533;&#65533;k&#1428;&#65533;`&#65533;&#65533;F&#65533;W&#65533;&#65533;@[_&#65533;^&#65533;&#65533;&#906;&#65533;&#65533;&#65533;^&#65533;jV&#65533;2&#748;(n\
&#65533;&#65533;&#65533;&#1367;u&#65533;&#65533; &#65533;nW&#65533;&#65533;&#65533;&#65533;&#65533;&#65533;&#1077;&#65533;&#65533;&#65533;*U&#65533;z&#65533;-x&#65533;|&#65533;K&#65533;&#65533;&#65533;&#65533;&#65533;&#65533;&#879;|c&#65533;&#65533;&#65533;U&#65533;p&#65533; {&#65533;&#65533;^&#65533;&#65533;/&#65533;fHT&#65533;&#65533;'H&#65533;&#65533;&k&#65533;&#65533;&#65533;/&#65533;&#65533;&#65533;&#65533;&#65533;Y&#65533;V &#65533;&#65533;P&#65533;&#65533;&#65533;&#65533;&#65533;n&#65533;"&#65533;0&#65533;_&#65533;b&#65533;R&#65533;&#65533;&#65533;-`&#65533;b&#65533;ntX<&#65533;T&#65533;`&#65533;~&#65533;!w&#65533;&#65533; `^&#65533;&#65533; &#65533;6&#65533;1EJ&#65533;c&#65533;*&#65533;&#65533;&#65533;&#65533;d_&#65533;$K&#65533;8#&#65533;F,&#65533;G&#65533;&#65533;B&#65533; &#65533;&#65533;d
pY&#65533;&#65533;&#65533;
4*&#65533;,`O&#65533;&#65533;R&#65533;&#65533;6&#2008;&#65533;(&#65533;q&#65533;&#65533;&#65533;"&#449;)x&#65533;&#65533;&#65533;\&#65533;D&#65533;&#65533;R&#65533;@
&#65533;&#65533;&#65533; @4tW`b&#65533;&#65533;&#65533;R]&#65533;(&#65533; &13&#65533;&#65533;x(&#65533;I&#65533;&#65533;9:&#65533;&#65533;1&#65533;&#65533;V&#65533;&#65533;dN&#65533;&#65533;jW&#65533;&#65533;+&#65533;u`&#65533;[&#65533;&#65533;&#65533;:&#565;&#65533;&#65533;@&#65533;&#65533;&#1491;f&#65533;&#65533;&#65533;&#65533;$`&#65533;&#65533;*\&#65533;&#65533;>&#65533;&#65533;&#502;&#65533;
&#65533;&#65533;js8&#65533;&#65533;v&#65533;&#65533;&#65533;&#65533;e{&#65533;&&#65533; (&#1024;R&#65533;&#65533;&#65533;&#65533;~&#65533;t&#65533;&#65533;&#65533; &#65533;z	 !&#65533;   ,&#65533; Z s x  &#65533;@&#65533;pH,&#65533;&#65533;$+2&#65533;FP&#65533;E"&#65533;&#65533;H&P&#65533;uHz&#65533;&#65533;x\&#65533;t&#65533;&#65533;&#65533;z&#65533;n&#65533;%&#65533;&#65533;L&#65533;&#1791;&#65533;&#65533;&#65533;&#65533;&#65533;&#65533;$!]w&#65533;&#65533;_!i&#65533;&#65533;o&#65533;&#65533;&#65533;&#65533;w, |&#65533;&#65533;&#65533;j&s&#65533;&#65533;a0&#65533;&#65533;&#65533;0&#65533;&#65533;F#&#65533;&#65533;&#65533;='&#65533;&#65533;,&#65533;&#65533;&#65533;&#65533;&#65533;&#65533;$&#65533;X !&#65533;  O&#65533;&#65533;8&#65533;&#65533;&#65533;&#65533;d&#1114;&#65533; 0&#65533;`0&#65533;&#65533;}&#65533;&#1339;&#65533;c&#65533;&#65533;&#65533;&#65533;f&#65533;o&#65533;&#65533;&#65533;&#65533;F!&#65533;#:(&#65533;v&#65533;C+6&#65533;&#65533;M&#65533;&#65533;&#61961;E&#65533;:5&#130;D&#65533;i	&#65533;a&#65533;8D&#65533;&#65533;F@&#65533;HD&#65533;&#65533;&#65533;Md&#65533;&#65533;O&#65533;y$&#65533;&#65533;R&#65533;Hl0&#65533;&#65533;!&#65533;!&&#65533;&#65533;5&#65533;1&#65533;U&#65533;	!|&#65533;&#65533;0!&#35745;&#65533;J8"&#65533;Oi&#65533;&#65533;
@&#643;Q7H&#65533;&#65533;9&#65533;tWI0&#65533;&#65533;*v&#769;&#65533;(%&#65533;(!I&#65533;&#65533;6&#65533;&#65533;7\R&#65533;s	&#65533;&#65533;h&#65533;&#65533;&#65533;&#65533;&#65533;&#65533;&#65533;u&#65533;&#65533;X&#65533;b7&#65533;p#&#65533;wd&#792;&#65533;&#65533;&#65533;&#1256;S&#65533;^&#65533;BCU!43kn&#65533;&#65533;&#65533;&#65533;?
&#584;&#193;&#65533;&#65533;&#65533;&#65533;O&#65533;&#65533;&#65533;/~'`P&#65533;&#65533;g&#65533; C&#65533;&#65533;	&#65533;1&#65533;@ &#65533;&#65533;&#65533;&#65533;&#65533;&#203;&#65533;&#65533;&#65533;I>Do&#65533;}&#65533;lj&#65533;&#65533;m@;w&#65533;&#65533;&#65533;o&#65533;&#65533;&#65533;
&#65533;&#65533;&#320;!&#65533;1&#65533;^&#65533;W&#65533;v&#65533;5&#65533;&#65533;&#65533;&#65533;C&#65533;&#65533; Fu&#65533;xR&#65533;&#65533;&#65533;&#65533;&#65533;&#65533;&#65533;&#65533;A &#65533;.&#65533;&#65533;#a&#65533;I&#855;]}&#65533;(cx &#65533;
~&#65533;&#65533;&#65533;"&#65533;028&#65533; &#65533;&#65533;&#1157;|jX`&#65533;)$&#65533;2&#65533;rvDZ~&#65533;HG/#&#65533;2&#65533;&#65533;"-P&#65533;%-&#65533;&#65533;#Q&#65533;Y&#65533;&#65533;d:h&#65533;&#65533;&#65533;\&#65533;&#65533;q&#65533;&#65533;uV&#65533;&#65533; &#65533;tD0&#65533;up&#65533;)f}5&#65533;Y&#65533;~w&#65533;&#65533;B&#65533;q&#1313;C
#
&#65533;^
&#65533;&#65533;b(&#65533;@&#65533;&#65533;&#65533;hd&#65533;P
&#65533;&#65533;J*&#65533;6j&#41448;&#65533;&#65533;&#65533;z:&#65533;&#65533;&#65533;C0&#65533;&#65533;&#65533;&#65533;nP&#65533;&#65533;&#65533;_&#65533;a(`bt7x&#65533;&#65533;t0&#1024;&#65533;&#65533;&#65533;@&#65533;&#65533;g&#65533;}&#65533;&#65533;&#65533;&#65533;&#65533;&#65533;	&#65533;m(&#65533;
&#65533;&#65533;wh&#65533;&#65533;&#65533;&#65533;
 &#65533;&#65533;&#65533;&#65533;A&#65533;&#65533;z&#65533;&#65533;&#65533;&#65533;[l0&#65533;<p&#65533;3&#65533;&#65533;&#65533;eJG&#65533;&#65533;&#65533;
!&#65533;w&#65533;*5&#65533;w&#65533;F&#65533;&#65533;z&#65533;&#65533;U&#65533;&#65533; P&#65533;&#65533;&#1925;&#445;&#65533;9@.&#1729;rz&#65533;+bg&#65533;^&#65533;&#415;&#65533;~&#65533;&#65533;k
}@&#65533;
&#65533;&#65533;&#65533;L7&#1908;&#65533;F+&#65533; g&#65533;F&#65533;s&#65533;&#65533;&#65533;<&#65533;&#1489; &#65533;[&#65533;&#65533;&#65533;~=&#65533;&#65533;a&#65533;&#65533;l&#65533;&#65533;&#65533;&#65533;D&#65533;&#65533;3&#65533;e&#65533;57&#65533;k[&#65533;C	&#65533;&#65533;&#65533;>x&#887;&#65533;l&#65533;&#65533;ht*&#65533;a&#65533;!&#65533;7&#65533;&#65533;&#65533;Wn&#65533;&#65533;g&#65533;&#65533;&#65533;iv<&#65533;&#65533;&#65533;&#65533;v&#65533;&#65533;&#65533;J&#65533;B&#1350;&#65533;&#65533;&#65533;&#65533;A&#1967;&#65533;m&#65533;&#65533;&#65533;]&#65533;`&#65533;=k&#573;7 8&#65533;uC&#708;C&#65533;&#65533;&#65533;&#65533;]&#65533;&#1761; &#65533;B&#65533;&#65533;k&#65533;&#65533;&#65533;&#65533;U&#65533;9&#65533;&#65533;&#65533;%&#65533;&#410;&#65533;c&#65533; &#65533;_&#65533;&#65533;&#65533;+/&#65533;&#65533;&#1675;&#65533;&#65533;z&#65533;~&#65533;&#65533;O&#65533;^&#65533;?&#65533;k&#65533;&#65533;&#65533;&#65533;&#65533;&#65533;_&#65533;&#65533;&#65533;&#65533;&#65533;w&#65533;&#65533;\6&#65533;&#65533;6&#65533;F&#65533;#`cx&#65533;>&#65533;y&#65533;?V9 &#1404;&#65533;9:&#65533;`=&#65533;S&#65533;&#65533;&#1501;NYE &#65533;&#65533;&#65533;l&#65533;3&#65533;RE<C&#65533;k6.@&#65533;N&#65533;64&#65533;S&#65533;\&#1496;&#65533;h&#65533;&#65533; |&#65533;&#65533;&#65533;&#65533;p&#65533;Kb&#65533;&#65533;v&#65533;&#65533;1&#65533;J"&#65533;C&#65533;7&#65533;&#65533;Gp&#65533;K&#65533;&#65533;&#65533;&#65533;&#65533;&#65533;&#65533;p&#65533;&#65533;(Aw&#65533;&#65533;&#65533;D6&#65533;&#65533;&#65533;[&#65533;[t&#65533;&#65533;&#65533;eh&#65533;&#65533;&#65533;
D&#65533;&#65533;P&#65533;'&#65533;&#65533;&#65533;&#65533;&#65533;&#65533;	W&#65533; &#65533;G&#65533;&#65533;k"I":fflh&#65533;P&#65533;&#65533;,&#65533;$&#65533;-e40&#65533;&#1857;&#65533;&#65533;&#65533;&#65533;&#65533;8&#65533;&#65533;&#65533;&#1153;&#65533;&#65533;&#65533;&#65533;&#65533;&#65533;&#65533;a&#65533;A&#65533;#x&#65533;8O&#65533;#)W&#65533;&#65533;&#65533;z&#65533;&#65533;]&#65533;\&#65533;&#65533;L&#65533;&#65533;&#65533;7&#65533;M&#65533;&#65533;P&#65533;(&#65533;&#65533;&#65533;
&#65533;&#65533;&#65533;&#65533;u&#65533;XV&#65533;n&#65533;
&#65533;%&#65533;r&#65533;"&#65533;&#65533;DS&#1302;6&#995;&#65533;&#65533;iH&#65533;g&#65533;&#65533;/H&#65533;gCF&#65533;&#65533;&#65533;~&#65533;&#65533;**&#65533;X&#65533;&#65533;"&#65533;&#65533;&#65533;W&#468;&#65533;&#65533;"&#65533;&#9486;u&#578;z&#65533;&#57929;&#65533;&#65533;&#65533;1X@O[b5&#65533;&#65533;0&#65533;%`&#65533;0}&#65533;&#65533;S&#65533;5&#65533;`&#65533;&#65533;
&#65533;&#65533;&#65533;&#65533;O&#65533;r&#65533;&#65533;9F&#65533;)`&#65533;&#65533; fsD#&#65533;&#65533;.&#65533;&#65533;<Z&#65533;&#65533;=&#65533;&#65533;jV{
S&#65533;&#65533;&#65533;&#65533;A&#65533;@&#65533;-&#65533;s&#65533;ZMk &#65533;#`(&#65533;J&#65533;&#65533;
h@&#1386;&#65533;HM&#65533;VWR$t@&#65533;&#65533; &#65533;9&#65533;&#65533;	3q&#555;`0V/&#65533;`&#65533;Y&#65533;&#65533; `X;2&#65533;&#65533;&#65533; &#65533;(V&#65533;m-BP&#65533;-.&#65533;QH&#65533;*dW&#65533;&#65533;0&#65533; &#65533;&#65533;&#65533;@&#65533;j6`&#65533;S-d':T&#65533;@&#65533;N&#65533; 
F&#65533;&#65533;l&#65533;&#65533;M&#65533;p&#65533;{&#65533;&#65533;:&#65533;`&#65533;&#65533;&#65533;&#65533;&#65533;&#1990;6x&#65533;o&#65533;[&#65533;&#65533;&#65533;&#65533;x&#65533;K&#65533;&#65533;&#65533;&#65533;&#65533;&#65533;os&#65533;&#65533;[&#65533;Q&#65533;&#65533;&#65533;nez&#65533;&#65533;&#65533;&#65533;&#65533;&#65533;)&#65533;&#65533;vt=D`&#65533;&#65533;x&#65533;`&#65533;&#65533;o+&#65533;&#65533;O&#65533;&#65533;&#65533;&#65533;&#65533;@cl&#65533;/&#65533;&#65533;&#65533;&#65533;&#65533;o)&#65533;N&#65533; &#65533;&#65533;&#65533;$&#65533;[&#65533;&#65533;&#65533;*&#65533;o&#65533;1<&#65533;&#65533;x &#65533;.b\&#65533;&#65533;3&#65533;
~&#65533;&#65533;:&#65533;&#65533;x&#65533;&#65533;@&#65533;K&#65533;&#65533;q"
&#65533; &#65533;!k_&#65533;hp&#587;&#65533; &#65533;&#654;P &#651;&#65533;/?4&#65533;&#65533;,`G&#65533;&#65533;R&#65533;&#65533;.&#65533;U&#65533;$&#65533; &#65533;&#892;&#65533;&#568;4H&#65533;&#65533;&#65533;&#65533;V,P&#65533;)&#65533;A&#65533;&#65533; -&#65533; &#65533;L&#65533;	&#65533;ejl^&#65533;
^@|`4&#65533;I>@&#65533;&#65533;&#65533;&#65533;&#65533;J &#65533;D{&#65533;&#65533;Z}&#65533;b5&#65533;&#65533;N&#65533;&#65533;&#1342;}&#65533;5}&#65533;&#1392;&#938;V&#65533;&#65533;$&#1024;&#65533;&#65533;&#65533;o&#65533;|&#65533;Zc7	&#65533;&#65533;&#65533;&#65533;J&#65533;&#65533;&#65533;&#65533;y*&#65533;&#65533;&#65533;&#65533;&#65533;bw&#65533;&#65533;	&#65533;A&#65533;Q]&#65533;f&#992;&#65533;&#65533;&Jr&#65533;&#65533;J[z&#65533;&#65533;^&#65533;G&#65533;`&#65533;b	 !&#65533;   ,&#65533; Z v x  &#65533;@&#65533;pH,&#65533;&#65533;&#65533;&#65533;H&#65533;&#65533;&#65533;b&#65533;ZF$(&#65533;:(&#65533;&#65533;xL&#65533;e:PI`&#65533;n&#65533;&#65533;l&#65533;U&#65533;&#65533;&#65533;&#65533;C&#65533;dy&#65533;&#65533;&#65533;$!^x&#65533;&#65533;_!j&#65533;&#65533;&#65533;p&#65533;&#65533;&#65533;&#65533;x, }&#65533;&#65533;&#65533;k&t&#65533;&#65533;b0&#65533;&#65533;&#65533;0&#65533;&#65533;G0#&#65533;&#65533;&#65533;&#65533;&#65533;,&#65533;&#65533;&#65533;&#65533;#'&#65533;&#65533;$&#65533;Y !&#65533;  P&#65533;&#65533;&#65533;&#65533;u&#923;&#65533;0&#65533;`0&#65533;&#1359;8&#65533;&#65533;d&#65533;&#65533;&#65533;g&#65533;&#65533;&#65533;&#65533;H!&#1997;#
&#65533;&#65533;&#65533;&#65533;&#65533;'n&#65533;&#65533;$&=&#65533;tP
9$&#65533;&#65533;aI &#65533;&#65533;&#65533; &#65533;&#65533;&#65533;Gmd&#65533;&#65533;&#65533;$&#65533;&#65533;8&#65533;&#65533;=&#65533;&#1936;&#65533;&#65533;RI&#65533;&#65533;3I&#65533;V"&#65533;!z&#65533;&#65533;0!h<7Z}D&#65533;&#65533;R$0&#65533;J @&#65533;Y&#65533;&#65533;Iz&#65533;&#777;&#65533;7&#65533;&#65533;&#65533;
&#65533;&#65533;6&#65533;&#65533;&#65533;9&#65533;T&#65533;x&#65533; &#65533;&#65533;-r&#65533; p/&#65533;.&)&#65533;&#582;D`C"
&#65533;&#65533;&#65533;&&#65533;wo@<>Db&#65533;d
&#65533;`&#65533;|G&#396;R&#65533;^&#890;&#65533;&#65533;&#65533;*4X2&#243;&#65533;xJ4&#65533;&#65533;GF&#65533;&#65533;N&#65533;x&#65533;/&#65533;!<&#65533;&#65533;}&#65533;&#65533;&#65533;Wj&#65533;&#320;L&#65533;a&#65533; &#65533;&#203;O&#65533;&#65533;y (&#65533;L&#65533;:&#65533;&#65533;`n&#65533;4&#65533;&#65533;&#65533;&#65533;&#65533;&#65533;_&#65533;&#65533;&#65533;&#65533;>P&#65533;&#65533;e&#65533; &#65533; *&#65533;z&#65533;&#1987;&#65533; &#65533;;&#65533;&#65533;&#65533;&#65533;&#65533;!&#65533;'u,&#65533;&#65533; ~&#65533;&#65533;&#65533;&#65533;BZ&#65533;&#65533;P"B&#65533;&#65533;&#65533;&#65533;}:(&#65533;&#65533;A&#65533;&#65533;&#65533;&#65533;A. &#65533;~"&#65533;D`c#&#65533;&#65533;&#65533;&#65533;a&#65533;&#65533;G)&#65533;&#65533;E&#65533;x&#65533;6P'&#65533;0&#65533;hG0
9d&#65533;"&#65533;&#65533;"-&#65533;&#65533;&#65533;)&#65533;&#65533;cR&#65533;YA~d&#65533;h&#65533;P]j&#65533;q
&#65533;&#65533;uZ	&#65533; @&#65533;uF4&#65533;vp&#65533;)&#65533;5&#65533;Y&#65533;w&#65533;1&#65533;m&#65533;&#65533;[:D&#65533;&#65533;0&#65533;"^)&#65533;P&#65533;X&&#65533;A:&#1280;&#65533;&#65533;&#65533;&#65533;z&#65533;&#65533;&#65533;&#65533;&#65533;bl&#65533;E&#65533;&#65533;&#65533;C0&#65533;&#65533;&#65533;&#65533;nP&#65533;&#65533;&#65533;&#65533; &#65533;a(&#65533;&#65533;d7a&#65533;&#65533;&#65533;&#65533;@&#65533;^&#65533;&#65533;B&#65533;g&#1733;C&#65533;&#65533;&#65533;&#65533;d|n&#65533;&#1286;u&#65533;&#65533;&#65533;w&#65533;&#65533;.&#65533;&#65533;!&#65533;g7&#65533;&#65533;_&#1633;ox8p&#65533;&#65533;&#65533;%&#65533;0&#65533;+&#65533;&#65533;&#65533;?,&#65533;&#65533;	,0^&#65533;eD@]&#65533;&#65533;&#65533;An&#65533;&#65533;&#65533;&#65533;nO3&#65533;&#65533;/
4&#65533;&#65533;9&#65533;gp&#65533; &#65533;y&#65533;&#65533;&#447;&#65533;9 &#65533;x&#65533;&#65533;\4&#65533;x&#65533;&#65533;&#65533;&#479;u@
&#65533;) &#65533;R+@u&#65533;Xg&#65533;&#65533;&#65533;WO&#65533;&#65533;&#65533;<&#65533;C&#65533;E&#65533;&#65533;Q&#65533;8&#65533;/&#65533;&#1489;&#65533;&#65533;~&#65533;9&#65533;&#65533;U&#65533;F&#65533;&#65533;&#65533;&#492;s&#65533;M&#65533;&#65533;G&#65533;x&#65533;&#65533;M&#65533;&#2025;&#65533;-D&#65533;&#65533;&#65533;&#65533;B&#65533;&#65533;&#65533;&#65533;&#65533;&#65533;&#65533;g*&#65533;A`&#1671;&#65533;&#65533;&#65533;&#65533;&#65533;.&#65533;&#35095;n&#65533;&#34679;]&#65533;d&#65533;&#65533;&#65533;!N&#65533;&#65533;&#65533;)&#65533;m&#65533;&#966;}&#65533;&#65533;4&#1772;&#65533;&#65533;&#65533;}7&#65533;&#65533;&#65533;&#65533;&#65533;e&#1872;3&#65533;>@`&#65533;s.^&#65533;&#1761; &#65533;&#65533;&#65533;q&#65533;ol&#65533;&#65533;V&#65533;9&#65533;&#65533;&#65533;%&#65533;&#410;}&#65533;&#65533;&#65533;_&#65533;`&#65533;&#65533;&#65533;>&#65533;&#65533;&#65533;&#65533;&#65533;g&#65533;~&#1245;&#65533;&#65533;Jp&#65533;&#65533; &#65533;&#65533;o? L&#65533; {&#65533;&#62055;&#65533;&#65533;&#65533;%H&#65533;"a&#65533;&#65533;&#65533;A&#65533;&#65533;&#65533;(&#65533; aO&#65533;&#65533;P&#61025;[&#65533;&#65533;Y&#65533;&#65533;&#65533; :Y&#65533;&#65533;&#65533;&#65533;&#65533; &#65533;&#65533;&#65533;&#65533;'&#65533;Z&#65533;!&#65533;&#65533;&#65533;7&#65533;&#65533;&#65533;&#65533;QA&#65533;&#65533; 6&#65533;&#65533;v&#65533;iSLx&#65533;&#65533;1/K&#65533;&#65533;&#65533;B&#65533;&&#65533;&#65533;w8&#65533;&#65533;0&#65533;%&#65533;&#1034;#&#65533;\	&#65533;&#65533;&#65533;&#65533;&#65533;&#65533;g&#65533;&#65533;&#65533;AfgDc&#65533;f&#65533;&#65533;&#65533;MsU&#65533;&#65533;!&#65533;6&#65533;tjiDO&#65533;XP`&#65533;e&#65533; u.$&#65533;@&#65533;*%@$L&#65533;8&#65533;&#785;e&#65533;&#65533;$&#448;;&#65533;&#65533;&#65533;&#65533;z&#65533;&#65533;&#65533;F&#65533;x&#65533;#E&#65533;&#65533;(&#65533;&#65533;&#65533;k&#65533;^&#65533;&#65533; &#65533;&#65533;&#65533;&#65533;I&#1046;&#65533;&#65533;&#65533;IW&#65533;&#65533;!&#65533;6&#1979;&#65533;&#65533;X&#65533;&#65533;uR-&#65533;I(&#65533;&#65533;*o&#65533;O&#65533;X$&#252;^6&#65533;X&#65533;0&#65533;&#65533;x8&#65533;&#65533;&#65533;&#65533; ~&#65533;&#65533;&#65533;&#65533;B&#65533;,EFM&#65533;&#65533;L9j3X&#1281;&#65533;2&#65533;*&#65533;&#65533;&#65533;-&#65533;&#65533;&#1402;&#65533;5~R&#65533;&#65533;[&#65533;@[&#65533;&#65533;M*&#65533;Z&#65533;:&#65533;2&#65533;&#65533;&#65533;0LvJQ&#65533;A&#65533;C?&#65533;	L#&#65533;&#65533;&#65533;&#1154;&#65533;&#65533;[&#65533;&#65533;&#65533;y~&#65533;`&#65533;aaAU9P&#462;&#65533;Ip&#65533;&#65533;&#65533;9&#65533;&#65533;Qlb
&#65533;)N&1&#65533;Z&#65533;b&#65533;&#65533;D&#65533;&#65533;&#65533;QO&#65533;8&#65533;	%@&#65533;3[&#65533;&#65533;&#65533;R&#65533;$,&#65533; LR&#65533;N&#610;?&#65533;W&#65533;;&#65533;&#65533;&#65533;&#65533;&#65533;&#1616;F&#65533;&#65533;Q!&#65533;&#65533;=&#552;&#65533;&#65533;&#65533;&#65533;X&#65533;&#65533;
&#65533;,&#789;a&#65533;&#65533;&#65533;
F&#65533;)&#65533;Hl*&#65533;&#65533;&#65533;0&#65533;QJh&#65533;{&#65533;&#65533;&#65533;&#65533;&#65533;&#65533; 6&#65533;&#65533;&#263;!&#65533;v&#65533;&#65533;&#65533;&#65533;=3%4&#65533;Y&#65533;> &#65533;kKZE&#65533;&#749;n&#65533;&#65533;&#65533;& &#65533;&#65533;&#65533;o&#65533;&#65533;0D&#65533;&#65533;F&#65533; kY{&#65533;:`&#65533;&#65533;&#65533;&#65533;KJ&#1026;X&#65533;&#65533;&#65533;&#878;v&#65533;&#65533;&#65533;&#65533;Z:&#65533;Y&#65533;f&#65533;g&#65533;&#65533;&#65533;&#65533;&#65533;&#65533;L&#65533;&#283;Y&#65533;N&#65533;}@&#65533;ru@H&#65533;( &#65533;M&#65533;h 
&#65533;W&#65533;/&#65533;z&#65533;@&#65533;&#65533;&#65533;&#65533;&#65533;
*&#65533;&#65533;&#65533;Bt&#65533;GXp&#65533;<	7&#65533;&#65533;&#65533;;ao&#65533;BN&#65533;
&#65533;8`&#65533;&#65533;	&#65533;Fb&#65533;&#65533;&#65533;1&#65533;R&#65533;&#65533;&#65533;&#65533;J&#65533;&#65533;X&#65533;&#65533;&#65533;!&#65533;q&#65533;W&#65533;&#65533;&#65533;B;&#65533;&#65533; &#65533;&#65533;&#65533;x&#65533;&#65533;*Q(&#65533;&#65533;7&#65533;#V&#65533;f WJ( P&#65533;&#65533;=&#65533;c&#65533;y 	HrA&#65533;&#65533;&#65533;&#65533;!N&#65533;&#65533;&#65533;&#65533;&#65533;yH&#65533; &#65533;p&#65533;@&#65533;v&#65533;
&#65533;^&#65533;&#65533;Y&#65533;+x&#65533;&#65533;&#1256;&` ^&#65533;C&#65533;&#65533;&B	^`&#65533;N{:&#65533;/&#65533;r&#65533;a&#65533;&#65533; N&#65533;&#65533;~A&#65533;G&#65533;&#65533;&#1392;&#65533;&#65533;&#65533;Y&#65533;0&#65533;&#1200;V2&#65533;L&#65533;&#65533;% &#953;/&#65533;&#65533;;(&#3512;&#65533;5&#65533;#`&#65533;b&#65533;&#65533;&#851;>u&#65533;<^;{%&#65533;@(0iJ&#65533;&#65533;&#65533;&#65533;~&#65533;t&#65533;h&#65533;&#65533;*A  !&#65533;   ,&#65533; Z v x  &#65533;@&#65533;pH,&#65533;&#65533;&#65533;&#152;H&#65533;&#65533;&#65533;b&#65533;ZF$(&#65533;:(&#65533;&#65533;xL&#65533;e:PI`&#65533;n&#65533;&#65533;l&#65533;U&#65533;&#65533;&#65533;&#65533;C&#65533;dy&#65533;&#65533;&#65533;$!^x&#65533;&#65533;_!j&#65533;&#65533;&#65533;p$&#65533;&#65533;&#65533;x, }&#65533;&#65533;&#65533;k&t&#65533;&#65533;b0&#65533;&#65533;&#65533;0&#65533;&#65533;G#&#65533;&#65533;&#65533;#&#65533;&#65533;.&#65533;&#65533;&#65533;&#65533;#'&#65533;&#65533;$&#65533;Y !&#65533;  P&#65533;&#65533;&
&#65533;x&#1052;&#65533; 0&#65533;a0&#65533;&#1499;&#65533;e&#65533;&#65533;&#65533;g&#65533;&#65533;&#65533;I!&#65533;#&#65533;&#65533;&#65533;&#65533;8&#65533;&#65533;%1&#65533;&#65533;&#65533;'&#65533;BX&#65533;(&#65533;G&#65533;&#65533;&#65533;Q&#65533;&#977;&#65533;$Q &#65533;!&#65533;`&#65533;!&#65533;&#65533;&#65533;.&#65533;&#65533;h&#65533; 8 C&#65533; &#65533;&#65533;B&#65533;&#1936; &#65533;&#65533;9&#65533;6CJ @&#65533;F&#65533;y%<&#65533;&#65533;&#65533;g&#65533;zAE&#65533;&#1696;&#65533;&#65533;H&#65533;s&#65533;&#65533; &#65533;&#65533;8nL&#65533;
&#65533;A-J&#65533;Hh&#661;&#777;&#65533;b&#65533;N&#65533;aUG&#65533;&#65533;&#65533;9&#65533;@&#65533;&#65533;G+iH&#710;&#65533;&#65533;;(&#65533;{&#65533;&"9&#1616;8l&#65533;&#65533;&#65533;<J&#65533;y&#65533;&#65533;C$.&#65533;p&#65533;% &#65533;wd&#792;&#65533;&#65533;&#65533;&#1520;c&#734;&#65533;B&#65533;&#65533;!3DH&#65533;+&#65533;xd&#264;&#6200;&#65533;&#65533;&#531;'@&#65533;b&#65533;&#65533;&#65533;0(q[H
&#65533;u&#65533;@d"x6 O&#65533;&#65533;&#65533;&#65533;&#65533;&#65533;h@A&#65533;&#65533;&#65533;_&#65533;/&#249;&#65533;&#65533;&#65533;&#65533;&#65533;&#65533;W&#1023;?&#65533;T'&#65533;b&#65533;YPF&#65533;&#65533; &#65533;&#65533;&#65533;`x&#65533;E(&#65533;0&#65533;e*&#65533;&#65533;]C<&#65533;&#65533;&#65533;&#65533;&#65533;&#65533;I("hv&#65533;q&#65533;u&#65533;&#65533;&#65533;V&#65533;&#65533;4&#65533;&#65533;&#65533;B&#65533; &#65533;a&#65533; &#65533;dv&#65533;(&#65533;~5yc#&#65533;&#65533;&#65533;&#65533;&#65533;a&#65533;H9d&#65533;T	&#65533;\F&#65533;w&#65533;&#65533;"9&#65533;&#65533;T&#1432;&#65533;H&#65533; &#1687;F&#65533;&#65533;&#65533;&#65533;9&#65533;&#65533;Y&#65533;&#65533;g&#65533;&#65533;&#65533;b;$&#65533;&#65533;&#65533;D&#65533;&#65533;c&#65533;&#65533;&#65533;&#65533;5Z&#65533;\&#65533;]M&#65533;]&#65533;s&#65533;Y&#65533;&#65533;&#65533;F&#65533;&#65533;&#65533;-&#65533;&#65533;&#65533;!&#65533;E
"
&#65533;fJ&#65533;&#65533;a(&#65533;&#65533;e&#65533;a&#65533;&#65533;&#65533;&#65533;C(&#65533;&#65533;+&#65533;&#65533;&#65533;p&#65533;&#65533;#&#65533;F&#65533;~AP&#65533;&#65533;&#65533;Z4&#65533;&#65533;l&#65533;)&#65533;
&#65533;)2V&#65533;~LZPl
&#65533;&#65533;b&#65533;&#65533;&#65533;&#65533;&#65533;&#65533;Z&#65533;}:DZ#&#65533;.&#65533;&#65533;K&#65533;r&#65533;PH&#65533;c&#510;&#65533;-&#65533;&#65533;r&#65533;&#65533;&#65533;G&#65533;0&#65533;;&#65533;&#65533;'&#65533;&#65533;y&#65533;&#65533;&#65533;e&#65533;&#41471;D <^&#65533;=&#65533;P&#65533;&#65533;`(&#1064;_&#65533;&#65533;t&#65533;&#65533;&#65533;@&#65533;^&#65533;&#65533;2 &#65533;&#323;&#65533;arz&#65533;\&#65533; \F&#65533;&#65533;&#65533;a2 )&#1574;&#65533;&#65533;L&#65533;@&#65533;Vg&#65533;&#65533;&#65533;[cM&#65533;0&#65533;2&#65533;K\&#65533;~(t&#65533;&#65533;R&#65533;q	,&#419;p&#65533;&#65533;&#65533;&#65533;;&#65533;&#65533;&#65533;\D&#65533;Q&#65533;&#65533;wW&#65533;&#65533;&,&&#65533;K&#65533;&#65533;v&#65533;&#65533;&#65533;=D	&#65533;&#65533;l&#65533;&#1228;&#65533;&#65533;&#65533;`&#65533;&#65533;!&#65533;7&#65533;&#65533;&#65533;&#65533;.&#65533;&#35095;n&#65533;&#33535;]&#65533;&#65533;&#65533;F&#65533;&#65533;&#65533;}vO&#65533;0&#65533;&#65533;!=O&#65533;&#65533;N&#65533;&#65533;|s[9&#65533;w&#65533;{&#65533;&#65533;@g&#65533;&#65533;Gt[7&#65533;&#65533;&#65533;,F&#65533;&#65533;&#65533;x( &#65533;&#65533;x|&#65533;Wo&#65533;v&#65533;.&#65533;&#65533;|&#65533;&#65533;&#65533;&#1227;&#65533;&#65533;&#65533;&#65533;J&#65533;&#65533;&#65533;'&#65533;>&#65533;&#65533;&#65533;&#65533;b&#65533;&#65533;&#65533;&#65533;&#65533;&#65533;&#65533;&#65533;z&#65533;&#65533;&#65533;&#65533;"&#65533;&#65533; &#1991;=p,&#65533;k&#65533;&#65533; G&#65533;&#65533;&#65533;&#65533;&#65533;y&#65533;&#65533;b&#65533;~&#65533;&#65533;&#65533;&#151;&#65533;&#65533;&#65533;&#65533;&#65533;&#65533;8&#65533;&#65533;&#65533;)
 &#65533;=&#65533;L&#65533;u&#65533;&#65533;{&#65533;&#65533;&#65533;&#65533;\r&#65533;&#65533;&#65533; 4&#65533;a3asG7`K&#65533;[ &#65533;%&#65533;&#65533;@rQ&#65533;"&#517;&#65533;&#65533;L.*&#65533;C`Z&#65533;Ear&#65533;&#65533;S&#65533;G&#65533;2&#65533;&#65533;c@c@&#65533;&#65533;&#65533;=3\&#65533;&#1078;&#65533;,&#1937;c&#1547;&#65533;&#65533;&#65533;&#65533;&#65533;&#65533;&#65533;-8b\@&#65533;A"&#65533;&H&#65533;&#65533;+%p$
&#65533;F&#65533;,&#65533;&#65533;t
49&&#65533;B&#65533;&#65533;&#65533;&#65533;-`&#65533;I&#65533;&#65533;X&#65533;lyJ&#65533;!&#65533;&#65533;c&#65533;&#65533;a&#1047;&#65533;fI&#65533;A&#65533;%m1&#65533;&#65533;&#65533;h#&#473;&#65533;%Y&#65533;&#65533;%&#65533;1jd&#65533;&#65533;-&#65533;&#65533;K7&#65533;&#65533;]&#1524;-&#65533; D0&#65533; &#65533;!&#65533;5&#65533;&#65533;G&#65533;&#65533;&#65533;&#65533;^%&#65533;&#483;&#65533;&#65533;Xr&#65533;&#65533;2 *&#65533;&#65533;&#65533;R&#218;&#1522;6&#1066;&#65533;kV;h@J%( [c&#65533;&#65533;9&#65533;C&#65533;gvNQAC&#65533;P&#65533;AA&#65533;n0$&#65533;j&#65533;&#65533;&#65533;&#65533;`&#65533;G`&#65533;&#65533;&#65533;(H&#65533;A&#65533;&#65533;z&#65533;&#65533;&#65533;&#65533;0t&#65533;c&#65533;&#65533;e&#65533;&#65533;'&#65533;&#65533;<&#65533;&#65533;F&#1313;:lbE&#65533;&#65533; VL1&#65533;&#65533;2&#65533;#B&#65533;&#65533;TMz&#65533;~
&#65533;&#65533;_&#65533;&#65533;&&#65533;IXg=I&#65533;$&#65533;&#65533;&#65533;E^
&#65533;X&#65533;J&#65533;&#65533;f&#65533;&#65533;&#65533;&#65533;i&#65533;&#65533;&#65533;&#65533;r.x&#65533;b &#65533;$&#65533;
i8Q&#65533;]e&#65533;&#65533;&#65533;X&#1357;&#65533;k&#65533;[&#48161;n)&#65533;x&#65533;&#65533;&#65533;"&#65533;S.&#65533;C J&#65533; &#65533;lf`>f&#65533;&#65533;,wp&#65533;&#2042;
@&#52664;}&#65533;ms&#65533; &#65533;&#65533;V&#65533;&#65533;&#65533;&#65533;&#65533;zv &#65533;&#65533;bBy&#65533;H&#65533;&#65533;&#65533;B8@	Z&#65533;&#65533;&#65533;Z&#65533;&#65533;&#65533;&#878;v&#65533;&#65533;&#65533;&#65533;R'	@.rm&#65533;'&#65533;&#5855;&#65533;&#65533;&#65533;x&#363;\&#65533;$&#65533;&#65533;&#65533;`Ad&#65533;&#65533;&#65533;&#65533;&#65533;&#65533;&#65533;]o&#65533; &#65533;&#65533;&#65533;&#65533; &#65533;&#65533;%@g&#65533;@D&#65533;6&#65533;
*&#65533;`&#65533;&#65533;v&#65533;&#65533;&#65533;&#65533;K&#65533;&#65533;&#65533;&#65533;oIW&#65533;6&#65533; &#65533;+`&#65533;}Up&#65533;#&#65533;&#65533;&#65533;&#65533;&#65533;&#65533;S&#65533;&#65533;mqA\,&#65533;
,&#65533;&#65533;&#65533;(&#65533;&#65533;&#65533;&#65533;)&#65533; &#65533;y&#65533;&#65533;KDX&#65533;&#65533;W&#65533;&#65533;q&#65533;BJ&#65533;xC&#65533;&#65533;h&#65533;&#65533;8&#65533;U( e&#213;%&#65533;&#65533;x&#65533;Z_( P3rW0b$&#65533;X&#65533;&#65533;M@
pl&#65533;&#65533;e&#65533;r&#65533;&#661;&#65533;&#65533;XR&#65533;H2&#65533;&#65533;&#65533;&#65533;&#65533;&#65533;7l&#65533;F&#65533;
^@|`5&#65533;I{@&#65533;L:&#65533;h&#65533;&#65533;&#65533;T&#65533;&#65533;&#65533;/&#65533;&#65533;&#65533;W&#1754;&#65533;/&#65533;&#65533;&#65533;&#65533;&#65533;&#65533;&#65533;&#65533;&#1345;&#65533;w&#65533;0&#65533;&#65533;&#65533;V&#65533;
&#65533;db&#65533;&#65533; H@&#65533;&#65533;&#65533;`
D&#65533;&#65533;vP@m&#65533;lEG&#65533;&#65533;&#65533;.p
Jm&#65533;
(z&#65533;w-J&#65533;&#65533;&#65533;&#65533;^&#65533;&#65533;&#65533;&#65533;&#65533;&#65533;&#65533;&#65533;*&#65533;5W&#65533;  !&#65533;   ,&#65533; Z x x  &#65533;@&#65533;pH,&#65533;&#65533;d&#65533;%&#65533;H&#65533;&#65533;&#65533;b&#65533;FI&P&#65533;uPz&#65533;&#65533;x<&#65533;t&#65533;&#65533;&#65533;z&#65533;n&#65533;%#R&#65533;E&#65533;&#65533;&#65533;&#65533;C&#65533;dq&#65533;&#65533;&#65533;$!]x&#65533;&#65533;`!i&#65533;&#65533;&#65533;or&#65533;&#65533;&#65533;&#65533;, }&#65533;&#65533;&#65533;j&t&#65533;&#65533;c0&#65533;&#65533;&#65533;0&#65533;&#65533;I0#&#65533;&#65533;&#65533;#&#65533;&#65533;>.&#65533;&#65533;&#65533;&#65533;#'&#65533;&#65533;
$&#65533;X !&#65533;  P&#65533;&#65533;&
&#65533;&#65533;&#1051;&#65533;0&#65533;`0&#65533;&#1498;&#65533;u&#65533;&#65533;&#65533;f&#65533;&#65533;&#65533;&#65533;#&#65533;&#65533;&#65533;<+&#65533;y1&#65533;&#65533;'&#65533;>X&#65533;(&#65533;gG&#65533; 4&#65533;&#65533;&#65533;#	 &#65533;MT &#65533;!&#65533;!R&#65533;(&#65533;&#65533;E@&#65533;M4r &#65533;&#65533;! &#65533;&#65533;&#65533;D&#65533;&#1808;&#1072;R&#633;&#65533;5;bn&#65533;I&#65533;F	&#65533;%<&#65533;&#65533;&#65533;'&#65533;  !V :&#65533;A&#65533;r%&#65533;&#65533;&#65533;T&#577;!&#65533;R&#65533;	 `-J&#65533;Hh&#65533;u&#65533;&#65533;
b&#65533;&#956;qu&#65533;&#65533;kx&#65533;&#65533;&#65533;&#129;\&#65533;FUi&#65533;&#65533;&#65533;&#65533;&#65533;;(&#65533;%z&#65533;&#27612;kH6&#65533;a&#65533;L$&#65533;sb&#65533;&#65533;	H&#65533;&#65533;P&#65533;;2f&#776;&#65533;&#65533;&#65533;&#65533;&#1520;c&#65533;V&#65533;&#65533;+&#65533;&#65533;S&#65533;
&#65533;1b8N&#65533;&#65533;&#65533;&#65533;	&#65533;&#65533;HN&#65533;&#65533;J&#65533;R&#65533;r];
 0&#65533;;&#65533; &#65533;O&#65533;&#65533;&#65533;&#65533;&#65533;4&#65533;&#65533;3&#65533;&#65533;&#65533;&#65533;&#65533;&#65533;&#65533;0j&#65533;&#65533;&#231;&#65533;&#65533;&#65533;|&#65533;&#65533;&#65533;&#65533;b&#65533; #&#65533;p4^F8&#65533;&#65533;>&#65533;&#65533;e&#17169;&#65533;|R&#65533;&#65533;&#65533;&#65533;&#65533;A&#65533;Y.&#1840;&#65533;'&a l}&#65533;_&#65533;&#65533;hcyP(&#65533;
&#65533;} &#65533;&#65533;Hf&#65533;!&#65533;x&#65533; &#65533;&#65533;&#65533;&#65533;}jX&#65533;#DY#&#65533;6*&#65533;&#65533;_&#65533;&#65533;0&#1681;&#204;E&#65533;%&#65533;)&#65533;hD&#65533;&#344;&#65533;IlIF&#65533;eV&#65533;&#2009;#&#65533;)&#65533;Q&#65533;&#65533;~H&#65533;&#65533;t&#65533;&#65533;xf9&#65533; &#65533;&#65533;uG@&#65533;&#65533;&#65533;e&#65533;Y&#221;&#65533;B&#65533;&#65533;&#65533;&#65533;%p&#65533;(&#65533;&#65533;&#65533;&#161;&#65533;&#65533;&#65533;e
,&#65533;&#65533;&#65533;E&#65533;&#65533;&#65533;ic&#65533;P
&#65533;&#65533;z*&#65533;6 &#65533;&#41515;&#65533;&#1129;\q d&#65533;&#65533;&#65533;&#65533;6&#65533;A`&#65533;+&#65533;&#65533;&#65533;&#65533;&#65533;&#65533;r&#65533;p&#257;~pWL&#65533;i
&#65533;&#65533;&#65533;_*&#65533;&#65533;&#65533;&#65533;&#65533;&#65533;&#65533;V&#65533;}JDZ#&#65533;&#65533;.&#65533;g&#65533;&#384;c&#65533;&#65533;Md&#65533;m&#65533;&#65533;-&#65533;@r&#65533;&#65533;&#65533;G&#65533;0&#65533;;&#65533;&#65533;'&#65533;@y&#65533;&#65533;&#65533;b&#65533; &#65533;&#65533;*&#65533;&#65533;x&#65533;:5y&#65533;~&#65533;@&#65533;&#65533;&#65533;}v&#65533;&#65533;&#65533;m90^&#65533;_ L&#65533;e&#65533;&#65533;&#65533;	&#65533;u&#65533;&#65533;w&#65533;&#65533;&#65533;c&#65533;1&#65533;&#65533;&#65533;P&#65533;T@&#65533;V_&#65533;&#65533;&#65533;\s&#65533;u&#65533;
h&#65533; &#65533;%&#65533;&#65533;b&#65533;n}2&#65533;Gv\G&#65533;&#65533;&#65533;j&#65533;Y&#65533;&#65533;p+:&#65533;_E&#65533;&#65533;{&#65533;&#65533;$&#65533;w&#65533;&#65533;,&#65533;&#65533;&#65533;&#1734;&#65533;&#65533;%,&#65533;-&#582;&#65533;9&#65533;eq&#65533;b*&#65533;&#65533;&#65533;!&#65533;&#65533;&#65533;&#65533;&#65533;&#65533;&#65533;&#65533;&#43831;&#65533;&#65533;|&#65533;]&#65533;0&#65533;2&#65533;f&#65533;v&#65533;=&#65533;&#1606;&#65533;L&#65533;k&#65533;I&#65533;&#65533;8w&#65533;&#65533;x&#65533;&#65533;&#65533;\@Ix&#65533;&#65533;&#65533;&#65533;;w>Q&#65533;&#65533;&#65533;P&#65533;&#65533;&#65533;x( &#65533;x|,Wx2&#65533;&#65533;&#65533;&&#41941;@Nn&#65533;?&#65533;&#65533;&#65533;&#65533;&#65533;\&#65533;&#65533;&#65533;&#183;?M&#65533;&#65533;&#65533;&#65533;&#1170;?&#65533;?&#65533;&#65533;&#65533;&#65533;&#65533;&#65533;&#65533;=&#65533;&#65533;&#65533;&#65533;&#65533;&#65533;>w&#65533;&#65533;&#65533;Eh&#65533;*A&#65533;D&#65533;A&#65533;&#65533;&#65533;&#65533;&#65533;&#65533;)&#65533;xdG&#1836;&#65533;}&#1922;&#65533;x&#65533;&#65533;&#65533;&#580;I&#65533;&#65533;\(&#65533;?&#65533;~<\I&#65533;&#65533;g&#65533;s&#65533;&#65533;&#65533;&#715;&#483;&#65533;&#65533;&#65533;AlQ&#65533;&#65533;f2&#1129;e&#65533;,Q&#65533;&#65533;4&#65533;&#65533;s:cz&#517;&#65533;&#65533;L.*h&#65533;8&#65533;&#1193;&#65533;G&#65533;&#65533;_R&#65533;&#65533;ow&#65533;&#65533;&#65533;P?&#65533;t&#65533;}4&#65533;_ &#65533;W&#65533;&#65533;&#65533;@Q&#65533;&#65533;&#65533;y6&#1921;n&#65533;B&#65533;&#65533;&#65533;&#65533;&#65533;*V&#65533;I&#65533;N&#65533;&#65533;U&#65533;&#1365;&#65533;r&#65533;&#65533;&#65533;f&#65533;&#694;&#65533;&#65533;&#65533;b&#65533;"&#65533;6&#65533;&#65533;a&#65533;H&#65533;&#65533;&#65533;&#65533;,&#65533;&#65533;F&#65533; &#65533;&#65533;&#65533;&#65533;&#757;&#65533;&#65533;&#65533;&#65533;&#65533;&#65533;Fx&#65533;&#65533;Us&#65533;&#65533;+a&#65533;&#65533;&#65533;&#65533;&#65533;K_&#65533;&#65533;$&#65533;&#65533;&#65533;&#65533;&#65533;xl&#65533;&#65533;)iK&#65533;&#65533;^Fp&rX&#65533;p.qcp&#65533;XRF&#65533;&#65533;&#65533;lvg&#65533;^&#65533;8$x&#65533;&#65533;B@&#65533;&#65533;!k,&#65533;$B*&#65533; &#65533;&#65533;	&#65533;S&#65533;&#65533;&#1524;&#65533;Q&#65533;m&#65533;kW&#65533;h&#65533;K%\kiI@&#65533;&#65533;&#65533;&#65533;&#65533;)&#65533;*(i&#65533;&#65533;
@tR&#65533;'&#65533;gOZ &#65533;#&#65533;&#65533;&#65533;r&#65533;T&#65533;&#65533;Q&#65533;&#65533;'>NQ I&#65533;),&#65533;
SJG&#65533;&#65533;QlaX&#65533;&#65533;&#65533;&&#65533;&#1355;ab&#65533;&#65533;CG#HJJS&#65533;g M&#65533; 2&#65533;&#65533;K_p^&#65533;&#65533;R&#65533;&#65533;&#1092;LZ1&#65533;&#65533;5&#65533;&#65533;]&#65533; ;`&#65533;$zaC&#65533;R&#65533;{W&#65533;&#65533;UY&#65533;M&#65533;&#65533;I7$&#552;&#65533;&#65533;i&#65533;0&#65533;.;&#65533;t&#65533;&#65533;&#65533;&#65533;)&#65533;y1&#206;v&#65533;&&#65533;&#65533;&#65533;j&#65533;9&#65533;&#551;! K0&#65533;&#810;gjz&#65533;\&#770;&#65533;&#65533;&#65533;4	.&#65533;  &#65533;&#65533;&#65533;>l&#65533;&#65533;M&#65533;r&#65533;&#65533;&#65533;&#65533;Z&#65533;a&#65533;@&#65533;&#65533;`&#65533;&#368;&#65533;&#65533;R&#65533;nK&#1026;&#65533;&#65533;&#65533;&#65533;M&#65533;&#65533;z&#65533;&#65533;&#65533;&#65533;&#65533;W:I&#65533;&#1150;5&#65533;&#65533;3b&#65533;&#65533;&#65533;n{h' &#65533;&#367;&#65533;:&#65533;&#65533;,`&#65533;&#65533;&#65533;&#65533;=+`#&#65533;`)p&#65533;d;&#65533;&#65533;4B&#65533;l&#65533;[b&#65533;-
S"&#65533;&#65533;0A(k&#65533;&#65533;&#65533;&#65533;0&#65533;&#65533;#,0&#65533;&#65533;&#65533;&&#65533;JU<&#65533;
;&#65533;&#65533;&#65533;(cW&#65533;]&#65533;&#65533;&#65533;|&#65533;&#65533;&#65533;&#65533;&#65533;Cz&#65533;8i%
o  &#65533;| &#65533;&#65533;P&#65533;&#65533;&#65533;lb&#1782;&#65533;#&#65533;1&#65533;<&#65533;P`&#65533;\&#65533;a{b&#65533;6P&#65533;&#65533; n-&#65533;&#65533;&#65533;&#65533;&#65533;+&#65533;&#65533;^&#65533;&#65533;&#65533;&#65533;&#65533;99@0h&#65533;&#65533;&#65533;&#65533;&#65533;I &#65533;&#65533;L &#65533;&#65533;DlA&#65533;&#65533;P &#399;&#65533;
^&#65533;b&#65533; &&#65533;&#65533;&#65533;
&#65533;^@| &#65533;aM
>&#65533; 
&#65533; &#1249;&#65533;	{\l&#65533;&#65533; &#1464;&#65533;u&#65533;&#65533;Jk#<&#65533;&#1466;6&#65533;_@&#65533;^'&#65533;	&#65533;&#65533;M&#65533;&#65533;b&#65533;4` &#65533;&#65533;&#65533;0&#65533;&#65533;&#65533;&#65533;"&#65533;&#65533;CS&#65533;&#65533;0m&#65533;&#1768;&#65533;i{&#65533;n&#65533;&#65533;@&#65533;&#65533;Z&#65533;@&#65533;&#65533;&#65533;&#65533;Z&#65533; 9h&#65533;^&#65533;&#65533;~&#65533;{&#65533;:0&#65533;
x}&#65533;   !&#65533;   ,&#65533; Z w w  &#65533;@&#65533;pH,&#65533;&#65533;d&#65533;&#152;H&#65533;&#65533;&#65533;b&#65533;ZF$(&#65533;:(&#65533;&#65533;xLf:PI`&#65533;n&#65533;&#65533;l&#65533;U&#65533;&#65533;&#65533;&#65533;C&#65533;dy&#65533;&#65533;&#65533;$!^x&#65533;&#65533;`!j&#65533;&#65533;&#65533;p$&#65533;&#65533;&#65533;&#65533;, }&#65533;&#65533;&#65533;k&t&#65533;&#65533;c0&#65533;&#65533;&#65533;0&#65533;&#65533;H#&#65533;&#65533;&#65533;#&#65533;&#65533;.&#65533;&#65533;&#65533;&#65533;#'&#65533;&#65533;$&#65533;Y !&#65533;  P&#65533;&#65533;$&#65533;&#65533;&#1052;&#65533;0&#65533;a0&#65533;&#1498;+&#65533;u&#65533;&#65533;&#65533;g&#65533;<&#65533;/&#65533;&#65533;a!&#65533;#&#65533;&#65533;&#65533; U&#65533;7o&#323;{_L0z&#65533;	&#65533;$&#65533;&#65533;A&#65533;"&#65533;Ft$7&#65533;
@H&#65533;H&#65533;&#391;ulw&#65533;&#65533;k&#65533;$&#65533;&#65533;F&#65533;&#1936; &#65533;I&#65533;&#65533;3gVh&#65533;&#1027;D?B&#65533;&#65533;bEP&#65533;&#65533;V&#65533;&#65533;&#65533;K&#65533;(&#65533;&#65533; &#65533;&#65533;&#65533;q&#65533;&#1196;dT&#65533;&#65533;&#65533;&#65533;&#65533;Pd&#65533;&#65533;B[&#65533;S&#65533;l&#65533;&#65533;(!*C&#65533;6&#65533;&#65533;9&#65533;b&#1926;&#65533;z]TR&#65533;&#65533;	&#65533;&#65533;xE&#790;&#65533;J&#65533;&#1920;&#65533;|(&#65533;&#65533;&#65533;&#65533;&#65533;3"&#65533;^&#890;&#65533;&#65533;&#1520;Uh&#65533;:d&#65533;g&#65533;)Ut&#65533;t&#65533;&#65533;N&#65533;x&#65533;/&#65533;!<&#65533;&#65533;&#65533;x&#65533;M&#65533;-&#384;L&#65533;6`&#65533;&#65533;&#65533;&#203;O&#65533;<&#65533;&#65533;!&#65533;@&#1857;z2&#65533;o&#65533;&#65533;&#1916;&#65533;&#65533;&#65533;<&#65533;.&#65533;&#65533;&#65533;e&#65533; &#65533;&#65533;}!C$&#65533;~68C&#65533;$@]&#65533;5&Oe&#65533;&#65533;&#65533;&#65533;5&#65533;&#65533;ay\&#65533;&#65533;7&#65533;v&#65533;&#65533;a&#65533; &#65533;Yuh&#65533;!}&#65533;8
&#65533;u&#65533;&#65533; &#65533;&#65533;&#65533;&#65533;&#65533;($ 4&#65533;1u6&#65533;&#65533;&#1288;&#271;@v8&#65533;E&#65533;q&#65533;&#65533;&#65533;+&#1681;&#65533;/n&#65533;&#65533;&#65533;&#65533;-P&#65533;")&#65533;&#65533;c&#65533;`&#65533;&#65533;`R&#65533;&#608;&#65533;c0p&#65533;J&#65533;&#65533;&#65533;,&#65533;e&#65533;(l`g&#65533;U&#65533;&#65533; &#65533;&#65533;Y&#274;h&#65533;&#65533;/&#65533;P&#65533;&#65533;&#65533;9&#65533;t&#65533;]t&#65533;H&#65533;d&#65533;&#65533;&#65533;B&#65533;&#65533;R9&#65533;
,p&#65533;bF&#65533;&#65533;&#65533;fe&#65533;P
&#65533;&#65533;z*&#65533;6&#65533;&#65533;&#65533;&#65533;&#65533;&#65533;)b&#65533;&#65533;&#1578;D0&#65533;&#65533;&#65533;&#65533;nP&#65533;&#65533;&#65533;z_&#65533;&#65533;&#65533;H&#65533;F&#33252;e0&#1024;&#65533;&#65533;&#65533;&#65533;&#65533;&#65533;}&#65533;B&#65533;&#65533;&#65533;&#65533;a&#65533;&#1986;k'&#65533;a&#65533;p&#65533;&#65533;C&#65533;5&#65533;&#1978;&#65533;&#65533;C&#65533;&#65533;&#65533;&#65533;t&#65533;&#65533;v&#65533;&#65533;&#65533;pp	4&#65533;&#65533;&#65533;	+&#65533;0&#65533;G\q&#65533;&#65533;i&#65533;F&#65533;&#65533;&#65533;&#65533;&#65533;w&#65533;R3&#65533;o
4&#65533;&#65533;9&#65533;o&#65533; P@&#65533;&#65533;&#65533;&#65533;9`&#65533;&#65533;x&#65533;&#65533; ]4&#65533;x&#65533;&#65533;!&#65533;&#65533;&#65533;Q2 )&#806;&#65533;&#65533;L&#65533;@&#65533;Vg&#65533;&#65533;&#65533;[cM&#65533;0&#65533;&#65533;&#65533;&#65533;VN&#65533;nhY0&#65533;&#65533;
&#65533;qR&#65533;c&#65533;k&#65533;&#65533;v&#65533;S&#65533;&#65533;&#65533;&#65533;%p&#65533;_&#65533;&#908;&#65533;&#65533;F&#65533;/&#65533;4&#1731;K&#65533;!4&#65533;&#65533;&#65533;B<&#65533;x&#65533;z[y&#65533;hiby, &#65533;&#35095;n&#65533;&#39443;&#65533;&#65533;&#65533;u&#65533;&#65533;Y&#65533;m&#65533;&#65533;&#65533;&#65533;t&#65533;@
c&#65533;3bh&#65533;&#65533;9&#65533;6&#65533;&#65533;&#65533;w&#65533;&#65533;&#65533;7bK.&#65533;wC&#65533;uC&#916;&#65533; &#65533;g9)7xDo&#65533;&#65533;G&#468;&#65533;&#65533;&#65533;&#65533;_&#65533;u&#65533;&#65533;XN&#65533;:&#888;&#65533;&#65533;F#e9&#65533;=&#65533;w&#65533;_&#65533;&#65533;&#65533;&#65533;~&#65533;&#65533;&#65533;&#65533;&#65533;G=?&#65533;&#65533;&#65533;&#65533; 1?&#264;&#65533;z&#65533;ORG&#65533;
VpF&#65533;&#65533;&#65533;&#65533;&#65533;g)xXW&#65533;h&#65533;&#65533;*&#65533;z&#65533;&#65533;&#65533;&#1251;L
&#65533;`&#65533;&#65533;&#65533;&#65533;%&#65533;&#65533;&#65533;!&#645;&#1585;Av&#65533;&#65533;
&#65533;W&#65533;&#65533;&#65533;G\&#65533;&#65533;&#65533;&#65533; &#65533;&#65533;)?/T&#65533;(&#65533;-&#65533;&#65533;&#57945;&#65533;&#65533;\F&#65533;&#65533;&#65533;/A&#290;y&#65533;&#65533;&#65533;&#65533;&#65533;&#65533; (&#65533;&#65533;p&#65533;&#65533;&#65533;&#65533;WC &#65533;&#65533;q&#65533;&#65533;&#65533;&#65533;|&#548;+&#65533;q<H&#65533;C&#65533;s&#65533;&#65533;&#65533;&#65533;iv&#65533;`&#65533;XP&#65533;{E&#65533;&#889;2&#65533;&#65533;+gh)$&#65533;`&#65533;&#65533;(.fa$Zh&#65533;I2&#65533;./>&#65533;&W&#65533;&#65533;&#65533;"$&#65533;&#65533;&#65533;&#65533;&#65533;!T&#65533;j&#65533;&#65533;&&#65533;
&#65533;Rt&#65533;&#65533;&#65533;&#65533;0h&#65533;}&#65533;|&#65533;*&#65533;uX&#65533;S&#65533;&#65533;g&#65533;]&#65533;%&#65533;&#65533;1&#65533;d&#65533;W-&#65533;p&#65533;6&#65533;&#65533;&#65533;T&#65533;,&#65533;&#65533;C&#284;lce"&#65533;I<~&#65533;&#65533;_GXb,&#65533;k&#1969;p&#65533;&#65533;&#65533;&#778;@I?&#65533;j&#65533;h&#65533;&#1328;&#28012;&#65533;j&#65533;&#65533;&#1666;&#65533;&#65533;
&#65533;e`ei&#65533;&#65533;&#65533;I(Y&#54690;&#65533;&#65533;*!&#65533;&#65533;J&#65533;&#65533;&#65533;&#65533;z&#65533;&#65533;=i&#65533;G&#65533;&#65533;.R&#65533;:&#65533;&#65533;&#65533;&#65533;>u	&#65533;,E&#65533;&#65533;8&#65533;`&#65533;=}a&#65533;'x$61&#65533;%&#65533;FeX&#272;Z1&#65533;9&#65533;&#65533;aHS&#65533;&#65533;&#65533;&U&#65533;&#65533;m&#65533;&#65533;&#65533;H&#65533;&&#65533;&#65533;	@&#65533;`&#1004;&#65533;&#65533;H&#65533;zeB&#65533;d<&#65533;&#65533;&#65533;I&#65533; un&#65533;&#65533;&#65533;&#65533;&#65533;F(&#65533;[k&#65533;W}f%U&#65533;!&#65533;@ &#65533;&#65533;&#65533;&#65533;H&#65533;uP*&#65533;&#65533;&#65533;&#65533;&#65533;[&#65533;&#65533;=%/&#65533;u&#65533;&#48532;&#65533;LV&#65533;UB9c;&#65533; &#65533;&#65533;&#65533;$&#65533;&#65533;&#65533;`&#65533;&#226;&#65533;A&#65533;&#65533;&#65533;y&&#65533;&#65533;&#65533;&#65533;v&#65533;&#1734;&#40375;	&#65533;&#65533;o}&#65533;&#65533;6&#65533;&#65533;&#65533;Lx&#65533;bRkPm	Z&#65533;&#65533;&#65533;Z&#65533;&#65533;&#65533;&#878;v&#65533;&#65533;&#65533;&#65533;B'	&#65533;EL&#65533;&#65533;&#65533;F|&#65533;3c&#65533;-b&#65533;Ch&#65533;1k&#65533;,z&#65533;B&#65533;`&#65533;ED\&#65533;&#65533;&#65533;&#65533;&#65533;&#65533;LQ&#65533;@&#65533;&#65533;&#65533;:&#65533;R&#65533;&#11534;0#kq g^+&#65533;&#65533;&#65533;S h&#65533;`4e &#65533;&#65533;&#65533;T&#65533;&#65533;Fp &#65533;YpELt@V&#65533; &#65533;&#65533;D1F4&#65533;&#65533;P&#65533;&#65533;&#65533;&#65533;&#65533;&#65533;x&#65533;HP&&#65533;
&#65533;&#65533;"&#1092;v&#65533;&#65533;P@&#65533;O&#65533;W &#65533;#&#65533;&#65533;;x&#65533;/&#65533;&#65533;D&#65533;$X&#65533;l&#65533; &#510;aBN@
r|&#65533;&#65533;P&#65533;2A&#65533;&#2028;&#65533;&#65533;!&#65533;
(&#65533;&#65533;E&#65533;&#65533; -&#65533; &#65533;"g=o&#1343;
&#65533;-
&#65533;&#65533;P&#65533;@&#65533;jR&#65533;P&#65533;&#65533;.tP&#65533;&#65533;a"&#65533;`I&#65533;&#1076;&#65533;VG]&#65533;vz%&#65533; H&#65533;jM&#65533;&#65533;&#65533;&#65533;.&#65533;&#65533;&#65533;V&#65533;&#65533;):s&#65533;&#65533;&#65533;&#65533;&#65533;&#65533;&#65533;&#65533;
&#65533;&#65533;&#65533;?G q&#65533;&#65533;)P&#65533;bo/&#65533;&#65533;V6A&#65533;&#65533;#;&#65533;n&#65533;4&#65533;+&#65533;&#65533;$i)A  !&#65533;   ,&#65533; Z r w  &#65533;@&#65533;pH,&#65533;&#65533;$+2&#65533;FP&#65533;&#65533;"&#65533;&#65533;L&#65533;&#65533;&#65533;z&#65533;&#3096;&#65533;&#65533;<%&#65533;&#65533;z&#65533;fKF&#65533;kL&#65533;&#1787;&#65533;&#65533;&#65533;&#65533;&#65533;&#65533;$!\w&#65533;&#65533;]!h&#65533;&#65533;nq&#65533;&#65533;&#65533;v, |&#65533;&#65533;&#65533;i&s&#65533;&#65533;_0&#65533;&#65533;&#65533;0&#65533;&#65533;E#&#65533;&#65533;&#65533;#%&#65533;&#65533;.&#65533;&#65533;&#65533;&#65533;/&#65533;&#65533;&#65533;$&#65533;W !&#65533;  O&#65533;&#65533;<&#65533;&#65533;u&#986;&#65533;0&#65533;`0&#65533;&#65533;&#65533;&#65533;+&#65533;a&#65533;&#65533;&#65533;e&#65533;m&#65533;&#65533;&#65533;/&#65533;&#65533;I!&#65533;#&#65533;&#65533;:&#1057;&#65533;{W<&#65533;w&#65533;&#65533;"G&#65533;aAb&#65533;&#65533;H&#65533;&#65533;&#65533;	 l,&#65533; &#65533;&#65533;
1&#65533;c&#65533;&#65533; #&#65533;&#65533;FQ&#65533; %F4&#65533;&#65533;&#65533;&#1478;&#65533;'&#65533;&#65533;I\$&#65533;y&#65533;B&#65533;^%&#65533;&#65533;h+&#65533;J&#65533;&#65533;0U	G$:&#65533;&#65533;&#65533;&#65533;Ti*@yP&#65533;FB&#1261;tT|&#65533;:	Y6#N&#65533;&#65533;C#&#65533;&#65533;
x&#65533;&#65533;v&#65533;&#65533;&#65533;&#65533;HY&#65533; &#65533;?&#65533;(&#2630;&#65533;C5&#65533;6&#65533;C&#65533;&#65533;l@<&#65533;&#65533;&#65533;&#65533;&#65533;&#65533;&#65533;`&#65533;&#65533;&#65533;&#65533;3"&#65533;^&#890;&#65533;&#65533;&#1520;Uh&#65533;:&#65533;&#192;&#159;'&#65533;&#65533;s&#65533;&#965;B2b&#65533;p@&#65533;&#65533;&#65533;&#65533;&#65533;&#65533;&#65533;&#65533;&#65533;&#65533;	&#65533;&#65533;-&#65533;C&#65533;&#65533;G&#65533;,&#65533;cx6 O&#65533;&#65533;&#65533;&#65533;&#65533;&#65533;h@A&#65533;&#65533;&#65533;&#65533;Y&#65533;_&#65533;&#65533;&#65533;&#65533;W&#1023;?&#65533;P'&#65533;f!&#65533;1&#65533;&#65533;^g&#65533;&#65533;&#65533;&#65533;'&#65533;30x&#65533;&#1025;&#65533;&#65533;!&#65533;Abc8&#65533;&#65533;~&#65533;&#65533;&#65533;uC&#65533;7&#65533;&#65533;&#65533;g&#65533;!&#65533;&#65533;h&#65533;y0(&#65533;
~&#65533;&#65533;&#65533;1#&#65533;&#65533;&#65533;hd&#65533;`&#65533;&#65533;!*G&#65533;'&#65533;&#65533;HI&#65533;&#65533;T"&#65533;&#65533;x&#65533;0&#65533;hG&#65533;&#65533;8%&#65533;7&#65533;&#65533;b-d&#65533;.&#65533;$R&#65533;YA&#65533;d&#65533;h&#65533;HA]zS&#65533;a&#65533;&#65533; 
&#65533;y&#65533;&#65533;`h @&#65533;k:&#65533;&#65533;&#65533;
j@t*&#65533;b&#65533;P&#65533;FC&#65533;!&#65533;E&#65533;9"
&#65533;Zj#&#65533;`(&#65533;@&#65533;?&#65533;Q&#65533;:&#1280;&#65533;&#65533;&#65533;&#65533;:&#65533;&#65533;&#65533;j"&#65533;`h&#65533;&#65533;jl`&#65533;T&#65533;A&#65533;&#65533;J&#65533;&#65533;&#65533;x&#65533;&#65533;&#65533;&#65533;(4&#1068;&#65533;)K|&#1477;&#65533;C.&#1553;&#65533;&#65533;&#65533;>&#65533;&#678;B&#65533;1&#65533;&#65533;k&#65533;&#65533;_8-mlh&#65533;&#65533;&#65533;-&#65533;&#65533;r &#65533;&#65533;&#65533;&#65533;/&#65533;L&#65533;&#65533;'&#65533;&#65533;y&#65533;&#65533;A&#65533;&#65533;&#65533;-&#65533;&#65533;&#65533;'&#65533;S3&#65533;G/&#65533;&#295;&#65533;&#65533;K&#1950;s9@&#65533;&#65533;^&#1563;&#65533;&#65533;j&#65533;&#65533; `&#65533;x&#65533;&#65533;&#65533;'&#65533;&#65533;&#65533;l
}@&#65533;
&#65533;&#65533;&#65533;L7&#1908;&#65533;F+&#65533;_LF&#65533;&#406;&#65533;-&#65533;&#65533;&#1489;&#65533;&#65533;k&#65533;i&#65533;&#65533;d&#65533;&#65533;E&#65533;&#65533;% &#65533;!5&#65533;}&#65533;c&#65533;<&#65533;Lv-w&#65533;VQB&#65533;k&#65533;MD&#65533;{&#65533;&#65533;6&#65533;&#65533;&#65533;&#65533;&#65533;&#65533;5&#65533;&#65533;&#65533;G.&#65533;&#65533;Wn&#65533;&#65533;^&#65533;]&#65533;&#65533;.&#65533;A&#65533;&#65533;&#65533;)Tm&#65533;&#735;5Y&#65533;(&#65533;&#65533;&#65533;x&#65533;w&#65533;vnj&#65533;|&#65533;&#65533;&#832;&#1904;&#65533;&#65533;C@&#65533;y&#65533;]^&#65533;&#65533;&#65533;L|&#65533;&#65533;Bx&#65533;&#65533;&#65533;=&#65533;&#739825;&#65533;&#65533;&#65533;O{<.&#65533;F&#65533;g?&#65533;&#65533;t<&#65533;{ &#65533;/&#65533;&#65533;&#65533;&#65533;&#65533;}&#65533;&#35838;>&#65533;&#65533;&#65533;&#65533;:&#65533;&#65533;7~&#65533;&#65533;&#65533;&#65533;&#65533;&#65533;H&#65533;&#65533;d&#65533;&#65533;&#65533;&#65533;T(&#65533;y&#65533;7&#65533;&#65533;&#65533;Z&#65533;&#65533;&#65533;VP$ &#65533;w&#65533;&#65533;&#65533;n'A&#65533;(jw&#65533; &#65533;&#65533;&#65533;9&#65533;M&#65533;&#65533;&#65533;&#65533;&#65533;&#1261;&#1245;/4&#65533;&#65533;&#65533;&#65533;&#1687;&#65533;&#65533;}&#979;&#65533;yZx&#65533;&#65533;&#774;z&#65533;&#65533;&#65533;c&#65533;"&#65533;&#65533;| &#65533;&#65533;&#65533;&#65533;&#65533;&#65533;z&#65533;&#65533;A&#65533;b&#65533;&#65533;&#65533;qp&#65533;&#65533;&#65533;&#1448;X&#65533;ol&#65533;a&#65533;&#65533;LH&#65533;&#65533; &#65533;up&#65533;WH&#65533;!#&#65533;&#65533;R6&#65533;&#65533;&#65533;&#65533;}&#65533; `&#65533;&#65533;v&#65533;&&#12312;&#65533;Az`&#65533;&#65533;&#65533;8&#65533;&#65533;&#65533;^&#65533;&#65533;&#65533;I@!6&#65533;_&#65533;{\&#65533;4&#1663;&#65533;&#65533;Opv&#65533;N&#65533;&#65533;&#65533;.2&#65533;4LD&#65533;&#65533;!&#65533;]&#65533;&#65533;`&#65533;.J&#65533;&#65533;x&#65533;)&#65533;&#65533;$&#65533;&#65533;3&#65533;&#65533;C&#65533;`Y&#65533;"*&#65533;&#65533;&#65533;&#65533;V&#65533;&#65533;&#65533;/&#65533;&#65533;:&#65533;&#65533;&#65533;S2OYM&#65533;- &#65533;&#1184;&#65533;4n&#65533;&#65533;NC8[&#65533;&#65533;SrEZ&#65533;)&#65533;&#65533;&#65533;LleLt[Q&#65533;9&#65533;&#65533;&#65533;0A&#65533;m&#65533;&#65533;33&#65533;1&#65533;&#65533;`&#65533;G`2&#65533;S'&#65533;,&#65533;s&#65533;{d&#65533;&#65533;r>R(&#65533;&#65533;&#65533;Wza	C&#1599;6&#65533;Q&#65533;&#65533;&#65533;c&#65533;>&#65533;41&#65533;IK&#65533;3&#65533;;&#65533;&#65533;:&#65533;04&#65533;&#65533;&#65533;A&#65533;&#65533;G&#65533;RR|n&#65533;H"&#65533;&#65533;&#65533;k&#1253;)&#65533;&#1605;d&#65533;&#65533;F&#65533;PY\i&#65533;&#65533;&#65533;Pm.XU|&#65533;O#t@A:r&#65533;Yv 0&#423;&#65533;I`g8&#65533; &#65533;&#65533;&#275;&#65533;Q&#65533;&#216; &#65533;-p&#65533;Y&#65533;&#65533;&#65533;&#65533;'C&#65533;AM&#65533;L!&#65533;&#65533;7]&#65533; 9&#65533;&#65533;0?&#65533;C_}&#65533;&#65533;P&#65533;`&#65533;&#65533;&#65533;&#65533;+&#65533;<&#65533;&#65533;&#65533;&#65533;&#65533;f&#384;&#65533;&#65533;&#784;&#65533;&#65533;$&#65533;!&#65533; %h&#65533;V&#65533;&#65533;&#1466;&#65533;&#65533;&#65533;&#65533;&#65533;lW;&#65533;$&#65533;:&#65533;&#65533;&#65533;&#65533;&#1286;&#65533;nF&#65533;&#65533;MJ&#65533;5 d&#65533;&#65533;&#65533;!,&#65533;wp&#65533;?&#65533;&#65533;\&#65533;zu&#65533;v5DR^&#65533;&#65533;&#65533;&#65533;&#65533;Vv&#65533;&#65533;&#65533;&#65533;h&#65533;&#65533;s&#65533;{%J&#65533;7&#65533;&#65533;&#65533;&#65533;;&#65533;&#65533;&#65533;&#65533;0c/&#65533;&#65533;Tu.,&#65533;]&#65533;n&#65533;&#65533;O&#65533;&#3637;&#65533;&#65533;L4&#65533;&#65533;&#65533; &#65533;&#65533;&#65533;&, &#65533;&#65533;&#65533;&#65533;(&#65533;/(&#65533;&#65533;T&#65533;&#65533;&#65533;HJ@&#65533;&#65533;#C &#65533;P&#65533;&#65533;	&#65533;t803X@J60&#65533;&#65533;2T&#65533;&#65533;&#65533; &#65533;[&#65533;&#65533;&&#65533;Iy&#65533;~&#65533;b)&#65533;r[ 
&#65533;&#65533;+&#65533;&#65533;a &#1465;( &#65533;&#65533;0&#65533;
^@| 5&#65533;I@&#65533;<&#65533;1&#65533;^&#65533;&#65533;@&#65533;&#65533;&#65533;&#65533;&#65533;&#65533;&#65533;&#65533;%x&#65533;&#65533;1&#65533;>#&#65533;6&#65533;&#65533;<&#65533;&#65533;F&#65533;&#65533;&#65533;&#65533;A&#65533;}50&#65533;&#65533;&#65533;&#65533;&#65533;F#&#65533;&#65533;k&#65533;t&#65533;mB&#65533;&#65533;Zz&#65533;z&#65533;&#65533;7}&#65533;t&#65533;&#863;&#65533;B&#65533;d?W&#65533;&#65533;)&#65533;&#65533;V&#65533;  !&#65533;   ,&#65533; Z x x  &#65533;@&#65533;pH,&#65533;&#65533;d&#65533;&#65533;H&#65533;&#65533;&#65533;b&#65533;FI&#65533;N&#65533;uPz&#65533;&#65533;x<&#65533;t&#65533;&#65533;&#65533;z&#65533;n&#65533;%#R&#65533;E&#65533;&#65533;&#65533;&#65533;C&#65533;dq&#65533;&#65533;&#65533;$!]x&#65533;&#65533;`!i&#65533;&#65533;&#65533;or&#65533;&#65533;&#65533;&#65533;,&}&#65533;&#65533;&#65533;j&t&#65533;&#65533;c0&#65533;&#65533;&#65533;	-&#65533;&#65533;I#&#65533;&#65533;&#65533;</&#65533;&#65533;>,&#65533;&#65533;&#65533;&#65533;&#65533;&#65533;/%&#65533;&#65533;$&#65533;X Z&#65533;  P&#65533;&#65533;;&#65533;&#65533;&#262;&#1307;&#65533;0&#65533;`0&#65533;&#65533;m&#65533;&#65533;+3&#65533;u&#65533;&#65533;&#65533;&#65533;j;&#65533;&#65533;:&#65533;&#65533;%B&#65533;hD&#65533;q&#65533;tp&#65533;&#65533;?+T&#65533;b&#65533;&#65533;#Os&#65533;&#65533;&#65533;&#65533;&#65533;&#65533;F&#65533;$&#137;&#65533;&#65533;x&#65533;E@&#65533;,6*i&#65533;&#65533;&#65533;,&#65533;&#65533; 	&#65533;&#65533;&#65533;&#65533;l"q&#65533; &#65533;
&#65533;z&#65533;&#65533;&#65533;B&#65533;`T&#65533;0Z&#65533;&#1462;&#65533;H&#65533;&#65533;&#65533;D&#65533;$&#65533;Z:&#65533;)&#65533;1*&#65533;ZU&#65533;&#65533;&#65533;'&#65533;&#1441;1&#65533;%RU&#1846;&#65533; &#65533;&#897;9+&#51492;&#65533;&#65533;}1&#569;&#65533;&#22609;m@$>&#65533;#&#65533;&#65533;I I&#65533;#c&#396;&#65533;C&#65533;M&#65533;&#65533;i&#65533;
&#65533;&#65533;p)at&#65533;&#65533;1&#65533;&#65533;&#891;&#65533;&#65533;&#65533;_ &#65533;&#65533;bw%T&#65533;X|&#65533;&#65533;kI&#65533;d&#65533;v6 &#65533;&#957;&#65533;&#65533;&#65533;&#65533;&#65533;h@&#65533;&#65533;&#65533;&#65533;?w`^&#65533;5|9_&#494;]&#65533;&#65533;&#65533;&#65533;<P&#65533;&#65533;z&#65533;&#65533;&#65533; #&#65533;&#65533;m$&#65533;~68$&#65533;z&#65533;1&#65533;E&#65533;	&#65533;&#65533;&#65533;&#65533;&#65533;&#65533;A&#65533;&#65533;.&#65533;0&#65533;k7&#65533;(&#65533;	&#65533;&#65533;U&#65533;.&#65533;&#65533;A`&#65533;*&#65533;&#65533;&#65533;b&#65533; bv&#65533;c}4i##&#65533;H a&#65533;&#65533;&#781;G9d&#65533;T&#65533;&#65533;:&#65533;-&#1681;&#65533;|NI%&#65533;)&#65533;&#65533;EJ&#65533;&#65533;&#65533;Lm &#65533;!&#65533;a&X&#65533;c~X&#65533;&#65533;H&#65533;0&#65533;!AMcH&
&#65533;I&#65533;&#65533;`h&#1024;&#65533;&#65533;&#65533;duo&#65533;gt&#65533;&#65533;&#65533;b&#65533;&#65533;&#65533;Id&#65533;W @I&#65533;&#65533;&#65533;@&#65533;&#65533;3"&#65533;&#65533;:&#65533;u&#65533;~l6&#65533;5&#65533;Pk&#65533;&#65533;&#65533;jC&#65533;&#65533;&#65533;&#65533;*&#65533;&#65533;&#65533;&*l&#65533;&#65533;T&#65533;A&#65533;&#65533;2&#65533;&#65533;
&#65533;8&#65533;G&#65533;&#65533;&#65533;d0&#65533;@&#65533;&#65533;&#65533;p&#65533;&#65533;(&#65533;&#65533;&#65533;&#65533;&#65533;&#1922;&#65533;&#65533;_&#65533;&#65533;&#65533;&#65533;r&#65533;&#65533;&#65533;
&#65533;&#65533;x&#65533;8&#65533;Q&#65533;&#65533;-&#65533; p&#65533;&#65533;&#65533;	7|0&#65533;+&#65533;&#65533;&#65533;'&#65533;&#65533;w&#65533;&#65533;&#65533;&#65533;&#65533;&#65533;"&#65533;&#65533;v&#65533;&#65533;4Cw&#65533;z&#65533;&#65533;&#65533;j&#65533;O&#65533;&#65533;&#1886;g9&#65533;]&#65533;^&#65533;;!Cd&#65533;&#65533;&#65533;u&#65533;&#65533;]r&#65533;,&#65533; &#65533;&#65533;I&#65533;~h&#65533;&#65533;&#65533; &#65533;&#65533;&#65533;T@&#65533;V_&#65533;&#65533;&#65533;\s&#65533;u&#65533;
&#65533;&#65533;r&#65533;C&#65533;&#65533;cB&#65533;&#1734;&#65533;w&#65533;&#65533;&#65533;!&#65533;<&#65533;&#65533;&#65533;a&#65533;A&#65533;&#65533;&#65533;d&#65533;&#65533;&#65533;D&#65533;&#65533;)&#65533;A&#49015;&#65533;f&#65533;a&#65533;&#65533;&#65533;&#65533;&#65533;$n&#65533;j&#65533;B&#65533;&#65533;#&#65533;&#65533;A&#65533;&#65533;K&#65533;!&#65533;^`nfn&#65533;&#1910;&#65533;8&#65533;&#65533;&#43831;&#65533;&#65533;&#65533;&#65533;&#1978;&#65533;q&#65533;&#65533;&#65533;&#201;&|&#65533;&#65533;&#65533;D&#65533;&#65533;P&#65533;0&#65533;!:&#65533;&#65533;&#65533;&#65533;l&#65533;y:w4se&#65533;v&#65533;{&#65533;w&#65533;&#65533;^8w&#65533;su&#65533;&#859;&#65533; &#65533;&#65533;&#65533;d&#65533;&#65533;&#65533;E&#1085;t&#65533;&#65533;&#65533;&#2029;F&#65533;&#65533;{&#65533;j&#65533;ul<a>&#65533;)&#65533;&#65533;&#65533;w&#65533;&#65533;&#65533;	&#65533;&#65533;&#511;K&#1103;8&#65533;>&#65533;&#65533;&#65533;&#65533;A&#65533;S&#65533;&#65533;&#65533;s&#65533;&#65533;&#65533;&#65533;pO&#65533;0A&#65533;8&#65533;}&#65533;:&#65533; &#1625;&#65533;&#65533;'&#65533;&#65533;&#65533;&#65533;&#65533;&#65533;&#65533; &#65533;t&#65533;x&#65533;&#65533;0&#65533;;&#65533;#&#65533;&#65533;Bn&#65533; .&#65533;&#65533;&#65533;&#65533;&#65533;#|oBH&#65533;&#65533;&#65533;&#65533; &#65533;D&#65533;C&#65533;&#65533;&#65533;&#65533;5&#65533;.o&#65533;Q&#65533;&#65533;&#65533; 6&#57867;x'&#65533;&#65533;p&#65533;J&#65533;{X&#65533;&#65533;22,&#65533;&#65533;>_&#65533;&#65533;&#65533;&#65533;&#65533;&#65533;a&#65533;&#65533;&#65533;&#65533;X&#733;&#65533;I&#65533;&#65533;&#65533;&#65533;&#65533;&#65533;&#65533;&#65533;P&#65533;&#65533;`@&#65533;D&#65533;R&#65533;&#65533;&#65533;&#65533;v&#65533;1?&#65533;N&#65533;&#65533;&#65533;&#65533;&#65533;&#65533;&#65533;&#65533; 1&#65533;&#65533;&#65533;aZ&#65533;E2&#65533;&#65533;|&#65533;&#65533;%,&#65533;7;K	R&#65533;&#65533;&#65533;f&#65533;&#65533;&#65533;Yh@&#65533;0&#963;D&#65533;&#65533;(&#65533;&#65533;&#65533;&]&#65533;&#65533;e&#65533;N&#65533;&#65533;m$Hh0&#65533;&#65533;u&#65533;D!&#65533;T&#1591;&#65533;&#65533;h&#65533;&#65533;&#65533;"&3&#65533;=;&#65533;&#65533;9&#65533;&#65533;&#65533;&#65533;0t&#65533;&#65533;Q#&#65533;&#65533;N&#65533;Dh&#65533;&#65533;&#65533;bx'9&#65533;F&#65533;)N&#65533;dB8&#65533;&#65533;@6}f&#65533;&#65533;>X&#65533;0&#65533;&#524;&#65533;&#65533;&#788;&#65533;bV&#65533;a(d&#65533;l&#65533;&#1330;&#65533;5&#65533;u&#65533;j&#65533;&#65533;&#65533;B&#1666;&#65533;2	&#65533;&#65533;&#1146;&#65533;&#65533;&#65533;5&#65533;0	&#65533;n&#65533;TTpR$&#65533;eJ&#65533;&#65533;B&#65533;&#65533;$-&#65533;&#65533;X0&#65533;&#65533;4&#65533;Q&#65533;hOG&#65533;&#65533;(&#65533;&#65533;7[&,&#65533;#J&#65533;K&#65533;&#65533;&#65533;"&#65533;&#65533;y&#65533;&#65533;
{&#65533;W'F1&#65533;q3h&#65533;Q&#65533;jIQ&#65533;&#65533;T@'t0&#65533;`&#65533;&#65533;D&#65533;[&#65533;$&#65533;&#65533;_&#65533;"&#65533;zB&#65533;U&#65533;D&#32786;&#65533;&#65533;&#65533;&#65533;!CK&#65533;g&#65533;&#65533;V&#65533;h<&#65533;&#65533;'&#65533;b&#65533;&#65533;&#65533;gR&#65533;O&#65533;&#65533;R&#65533;&#65533;&#65533;&#1891;&#65533;&#65533; I&#65533;J&#65533;0&#65533;gZ&#65533;&#65533;&#65533;fpG-&#65533;?'&#65533;<&#65533;`&#65533;!L&#65533;P+&#65533;&#65533;&#65533; &#65533;&#65533;&#65533;&#65533; X6&#65533;&#65533;&#65533; &#230;K&#1861;I&#65533;&#65533;	&#65533;&#65533;u&#65533;&#65533;&#65533;&#65533;.&#65533;X&#65533;v&#65533;&#65533;a!&#65533;Ijx&#65533;&#65533;J&#1026;&#65533;&#65533;&#65533;&#65533;&#65533;&#65533;|&#65533;K&#65533;&#65533;&#65533;79IH.&#65533;&#65533;5&#65533;v2a&#65533;&#65533;&#65533;&#1667;&#65533;6 (e[;&#65533;&#65533;&#65533;m)H;|&#65533;(&#65533; 7&#65533;&#65533;$J \P&#65533;&#65533;B&#65533;@Q&#65533;&#65533;aJ&#65533;&#65533;&P&#65533;*lxaK&#65533;i&#65533;< &#65533;!t&#65533;-&#65533;D"&#65533;d&#65533;,,`&#65533;&#65533;>&#65533;
&#1573;?&#65533;&#65533;&#65533;$<x""&#65533;D'K&#65533;%&#65533;XOT&#65533;:&#65533;	 %#4&#65533;&#65533;&#65533;O&#65533;&#65533;&#581;&#219;0H&#65533;&#65533;&#65533;T&#65533;&#65533;&#65533;Y&#65533;r&#994;&#65533;&#65533;6&#65533; H&#65533;\R&#65533;&#65533;&#65533;&#65533;9&#65533;F&#65533;CpdK&#65533;&#65533;&#65533;h(P&#65533;u&#65533;YI&#65533;d&#65533;&#65533;o&#65533;&#65533;&#65533;LhR P&#65533;&#65533;&#905;&#65533;~>&#65533;&#65533;&#65533;jpX&#65533;&#65533;&#65533;&#65533;	%@o&&#1329;jV?&#65533;%~u<&#65533;X&#65533;&#65533;&#65533;,q&#65533;u=K:&#65533;f&#65533;
&#65533;jb&#65533;A\^G&#65533;}
&#65533;&#65533;&#1606;&#65533;|A&#65533;&#65533;&#65533;&#1701;&#65533;&#65533;&#65533;?&#65533;90&#65533;N&#65533;&#333;&t&#65533;	# &#65533;
&#65533;=&#65533;&#65533;@&#65533;&#65533;
&#65533;}&#65533;   !&#65533;   ,&#65533; Z w x  &#65533;@&#65533;pH,&#65533;&#65533;d&#65533;&#65533;H&#65533;&#65533;&#65533;b&#65533;ZF$(&#65533;:(&#65533;&#65533;xLf:PI`&#65533;n&#65533;&#65533;l&#65533;U&#65533;&#65533;&#65533;&#65533;C&#65533;dy&#65533;&#65533;&#65533;$!^x&#65533;&#65533;`!j&#65533;&#65533;&#65533;p&#65533;&#65533;&#65533;&#65533;&#65533;, }&#65533;&#65533;&#65533;;4&#65533;&#65533;d0&#65533;&#65533;&#65533;&#65533;:&#65533;&#65533;H#&#65533;&#65533;&#65533;&#65533;&#65533;/&#65533;&#65533;&#65533;,&#65533;&#65533;&#65533;~7&#65533;&#65533;/%&#65533;&#65533;$&#65533;Y !&#65533;  P&#65533;&#65533;&#65533;&#247;&#454;&#1627;&#65533;0&#65533;a0&#65533;&#65533;&#65533;&#65533;+3&#65533;u&#65533;&#65533;&#65533;g&#65533;&#65533;&#65533;&#65533;/&#65533;&#65533;&#65533;]&#65533;&#1033;:&#65533;!&#65533;&#65533;w+T&#65533;b&#65533;&#65533;#t&&#65533;(&#65533;&#65533;&#65533;&#65533;a4Q &#65533;
5j`&#65533;&#408192;"&#65533;&#65533;(&#65533;&#35134;&#65533;FV&#65533;T&#65533;&#65533;F&#65533;&#2000;&#520;&#65533;&#65533;.+&#65533;&#65533;X&#65533;&#65533;!&#65533;&#65533;Q&#65533;"&#65533;&#65533;c%&#65533;H)&#65533;
;%&#65533;&#65533;&#65533;&#1102120;]&#616;h&#65533;&#65533;&#65533;XQ0&#65533;8&#65533;&#65533;&#65533;&#65533;&#65533;&#65533;&#65533;P&#65533;&#65533;&#65533;w&#65533;&#65533;X&#65533;'"A&#1616; l&#65533;&#65533;&#65533;&#65533;&#65533;&#65533;&#65533; &#1128;&#65533;3fDM&#65533;&#65533;&#65533;&#1256;S&#65533;&#65533;&#65533;U&#65533;!&#65533;dt&#65533;&#65533;1&#65533;&#65533;&#891;&#65533;&#65533;&#65533;_ &#65533;&#65533;bw%Z&#65533;p&#65533;&#65533;j&#256;L&#1550;a&#65533; &#1587;k&#65533;&#957;&#65533;w (D>&#65533;&#65533;]&#65533;&#65533;c&&#65533;&#65533;n&#65533;&#65533;&#65533;&#65533;&#65533;&#65533;wo&#65533;@&#65533;&#65533;*l &#65533;L@#&#1575;&#65533;m&#65533;&#65533;'&#1985;&#65533;`&#65533;`&#65533;&#65533;G&#65533;&#65533;o&#65533;&#65533;U&#65533;Z&#65533;&#65533;&#65533;&#65533;A&#65533;&#65533;&#65533;4&#65533;T&#65533;&#65533;$&#65533;&#65533;& &#65533;Vf&#65533;&#65533;0j&#65533;&#65533;>D0 &#65533;8&#65533;&#65533;. &#65533;&#65533;-&#65533;&#65533;&#65533;&#65533;&#65533;9&#65533;h&#65533;a&#65533;G)$&#65533;1	&#65533;$&#65533;&#65533;`&#65533;&#65533;&#458;d&#65533;@]&#65533;djH%&#65533;)&#65533;FZ>&#65533;4&#65533;&#65533;&#65533;c&#65533;Y`/&#65533;&#65533;`&#65533;c0&#65533;&#65533;Jxi&#65533;MdHI&
&#65533;	&#65533;&#65533;ah @&#65533;K!&#65533;&#65533;&#65533;&#65533;i&#65533;&#65533;5&#19048;||&#65533;&#65533;B&#65533;&#65533;&#65533;&#65533;@I&#65533;&#65533;&#65533;&#65533;&#65533;2*&#65533;m&#65533;pD&#65533;&#65533;&#1377;C(&#65533;&#65533;&#65533;&#65533;&#65533;&#1680;(&#65533;&#65533;&#423;Z&#65533;X&#65533;&#65533;&#65533;J4&#65533;&#65533;&#65533;i
&#65533;|&#130;&#65533;&#65533;Z&#65533;`&#65533;~TZL&#65533;i
&#65533;&#65533;A&#65533;&#65533;&#65533;&#65533;&#65533;&#65533;&#65533;&#65533;&#65533;&#65533;&#65533;V&#65533;%&#65533;E&#65533;&#65533;&#65533;&#65533;&#65533;{&#65533;&#65533;`&#50221;$&#65533;&#65533;&#65533;&#65533;j&#65533;&#65533;&#65533;%&#65533;[+&#65533;0&#65533;	3&#65533;p&#65533;S&#65533;&#65533;&#65533;uZFm,&#65533;o&#65533;&#65533;m&#65533;&#65533;E&#65533;2&#65533;;&#65533;h&#65533;_P&#65533;u9&#65533;&#65533;`P&#65533;%f&#65533;&#65533;&#65533;&#65533;YZ${x&#65533;	m&#65533;&#65533;&#65533;&#65533;]
&#65533;) &#65533;R+@u&#65533;Xg&#65533;&#65533;&#65533;WO&#65533;&#65533;J)&#65533;&#65533;B&#65533;&#65533;&#65533;&#65533;&#65533;&#65533;&#65533;&#1489;@&#65533;>&#297;X&#65533;kS&#65533;3~&&#65533;&#65533;&#65533;&#65533;&#65533;&#65533;u&#65533;*rH'y&#65533;@w&#65533;U&#65533;L&#65533;Zr&#65533;&#65533;&#65533;&#65533;&#65533;&#65533;&#65533;w&#65533;&#65533;h&#65533;&#65533;&#65533;&#65533;&#65533;&#65533;&#65533;5&#65533;&#65533;&#65533;&#65533;n&#65533;&#39463;&#65533;&#65533;&#36919;]Z&#65533;&#65533;&#65533;&#65533;&#65533;@&#65533;E&#65533;B&#65533;x&#65533;&#65533;r&#65533;N2&#65533;i&#65533;\$&#65533;C&#65533;&#65533;~&#65533;&#65533;&#65533;&#65533;]&#65533;p3&#65533;B@&#65533;eP&#891;&#65533;v&#65533;&#2017; &#65533;&#65533;1&#65533;&#65533;r&#65533;&#65533;1&#65533;_&#65533;&#65533;&#65533;_&#65533;&#475;&#1707;&#65533;j&#65533;*&#65533;&#65533;&#65533;&#65533;2&#767;'&#65533;d<&#65533;&#65533;&#65533;&#65533;s&#65533;&#65533;0G?&#65533;&#65533;!&#65533;dH&#65533; &#65533;&#65533;&#65533;/&#65533;/I&#65533;@&#65533;&#65533;&#65533;Y&#65533;&#65533;&#65533;N&#65533;&#65533;&#65533;E&#65533;&#65533;}&#65533;r <&#65533;c&#65533;%&#65533;&#65533;
'
x&#65533;&#65533;`&#65533;$&#65533;&#65533;s&#65533; ^GM&#65533;&#65533;J&#65533;&#65533;&#65533;@;&#65533;@&#1907;&#1586;C.C&#65533;.G&#65533;&#65533;C&#65533;"vI&#65533;\JeD*v&#65533;&#65533;&#65533;&#65533;V&#65533;&#65533;%&#65533;&#1035;&#1905;&#65533;J&#65533;&&#65533;&#65533;D#w\G&#65533;&#65533;.n8&#65533;&#65533;/-if&#65533;k&#65533;&#65533;&#65533;&#65533;D&#65533;-I!Y&#65533;?&#65533; &#65533;up&#65533;W&#65533;I"&#65533;&#65533;&#65533;!&#65533;&#65533;P&#65533; h&#65533;O`&#65533;&#65533;&#65533;&#65533;&#65533;&#65533;&#65533;q&#65533;!&#65533;&#65533;&#65533;&#65533;&#65533;&#65533;C&#65533;&#65533;_P&#65533;s&#65533;-&#65533;&#65533;bH_&#65533;&#65533;&#1109;&#920;L&#65533;)&#65533;&#65533;&#65533;&#65533;^El$!S&#65533;U&#65533;&#65533;&#65533; &#65533;&#65533;L&#65533;&#65533;d&#65533;&#65533;&#65533;7_&#65533;&#65533;[	&#65533;&#65533;&#65533;V&#65533; &&#65533;d|&#65533;&#65533;4&#65533;y&#65533;&#65533;&#65533;G&#65533;2B&#65533;0&#65533;/(&#65533;&#65533;&#65533;&#65533;T&#65533;b&*R&#65533;L&#65533;-&#65533;&#65533;&#1402;&#65533;5&#65533;R&#65533;&#65533;[&#65533;D[&#65533; j&A&#65533;&#65533;R&#65533;&#65533;&#65533;&#65533;6&#65533;3	A&#221;TT`QI&#65533;	&#65533;Zd:&#65533;c&#65533;&#65533;&#65533;&#65533;&#65533;&#65533;9i&#65533;&#65533;"%&#65533;?4As z4&#65533;&#65533;&#65533;&#65533;r&#65533;&#65533;Rz&#65533;>.b&#65533;&#150;&#65533;&#1285;A&#65533;&#65533;&#65533;X&#214;)&#65533;&#65533;&#65533; 4M&#164;&#65533;a&#65533;&#65533;J&#65533;b&#65533;&#65533;&#65533;+ 9T&#65533;W&#65533;A$i&#65533;&#65533;T &#1600;&#65533;"&#65533;&#65533;MB&#65533;j,	%&#65533;BxS'[&#16524;&i&#65533;&#65533;"&#65533; 
&#65533;:&#65533;&#65533;Z
&#65533;&#65533;&#65533;&#65533;&#65533;&#65533;&#65533;c&#65533;&#65533;=&#65533;^&#65533;&#65533;~&#65533;&#65533;Z&#65533;&#65533;&#65533;pY5B&#65533;;&#65533;&#65533;L&#65533;4KO&#65533;&#65533; &#65533;*D&#65533;!&#65533;&#646;&#65533;&#65533; h&#65533;p&#65533;&#752;&#65533;7&#65533;5nq&#65533;&#65533;\&#65533;1 5Bn&#65533;&&#65533;&#65533;&#566;-x&#65533;v&#65533;&#65533;&#65533;&#65533;z&#65533;&#65533;&#65533;&#65533;v&#65533;&#65533;&#65533;&#65533;&&#65533;&#65533;&#65533; &#65533;I#&#65533;i2&#65533;&#1231;;&#65533;&#65533;&#65533;&#822;w%&#65533;*&#65533;&#65533;P&#65533; &#65533;7&#65533;k&#65533;&#65533;&#65533;&#65533;&#65533;&#65533;DSjRWw&#65533;&#65533;&#65533;K0%^&#45613;&#65533;X&#65533;&#65533;0C1&#65533;&#65533;x&#65533;&#65533;B &#65533;~	&#65533; 	&#65533;&#12239;&#65533;@b&#48274;&#65533;&#65533;&#65533;&#65533;&#208;X#&#65533;At'&#65533;&#65533;&#65533;&#65533;&#65533;&#65533;&#65533;H &#65533;6Q &#65533;&#65533; &#65533;&#65533; &#65533;0&#65533;@&#65533;&#65533;&#65533;&#65533;ve&#65533;&#65533;@&#65533;&#65533;p &#3736;DHWW&#65533;|
&#65533;&#65533;&#65533;vp(0&#65533;&#65533;&#65533;7-&#65533;E9>L=&#65533;&#65533;U&#65533;2&#65533;@Y&#65533;(&#65533;&#65533;&#65533;&#65533;&#65533;3&#65533;&#65533;BWx^&#65533;g&#65533;&#65533;&#65533;&#65533;XF#&#65533;&#65533;&#65533;&#65533;&#65533;&#65533;}&#65533;c&#65533;&#1584;&#65533;_&#65533;@&#65533;%&#65533;&#65533;&#65533;&#65533;*b<&#65533;!h&#65533;&#65533;^\&#65533;&#65533;| &#1261;&#65533;"L&#1864;Y&#65533;D@b&#65533;&#65533;&#65533;;x&#65533;=&#65533;}&#65533;!&#65533;Hv&#65533;V@&#65533;&#65533;&#65533;&#65533;`B&#65533;*x&#65533;
x>&#65533;&#65533;2& !&#65533;   ,&#65533; [ x w  &#65533;@&#65533;pH,&#65533;&#548;&#65533;CI&#1064;t:&#65533;&#65533;HVr&#65533;&#65533;z&#65533;`&#65533;!D&#65533;P&#65533;&#36101;:&#65533;&#65533;&#65533;&#65533;6&#65533;y&#65533;&#65533;x&#65533;B&#65533;&#65533;&#20481;[, fy&#65533;y&#65533;4&#65533;&#65533;&#65533;0&#65533;&#65533;x;&#65533;&#65533;&#65533;:&#65533;&#65533;`0#&#65533;&#65533;i<&#65533;&#65533;/&#65533;&#65533;&#65533;F,&#65533;&#65533;&#65533;T&#65533;&#65533;/%&#65533;&#65533;$&#65533;P$  !&#65533;&#65533;M&#65533;T&#65533;&#65533;&#65533;&#65533;&#661;W0_0 eP&#65533;&#884;+3&#1088;&#65533;&#65533;&#65533;&#65533;&#65533;/&#65533;&#65533;a!&#65533;x#&#1644;
)/&#65533;N&#65533;PQ&#65533;	;yLh)8&#65533;&#65533;&#65533;
31`&#65533;D&#65533;;@&#65533;(D&#65533;&#65533;q$&#65533;B&#65533;&#65533;&#65533;F&#65533;q&#65533;&#65533;G#a&#65533;;Cb&#65533;&#65533;$.D&#65533;&#1026;c	&#65533;&#65533;h,&#65533;&#65533;&#65533;E&#330;&#65533;T&#65533;+&#65533;&#65533;&#65533;F&#65533;[P&#65533;H&#65533;&#65533;&#65533;T$&#65533;&#65533;F&#65533;f&#65533;&#65533;&#65533;&#65533;u&#648;\&#65533;&#65533;8&#65533;'+e&#65533;pH&#65533; &#65533;&#65533;0#)&#65533;)&#65533;]A&#65533;&#173;&#65533;&#65533;"!&#21015; &#65533;;&#65533;&#65533;&#536;1#&#65533;&#65533;&#728;3k&#65533;&#65533;Y&#65533;&#65533;&#65533;C>&#283;&#65533;i&#65533;&#65533;d&#264;&#6197;&#65533;&#1520;c'&#65533;&#65533;b&#65533;&#65533;&#65533;0(Z&#65533;&#65533;pJ&#65533;&#65533;Mc"u6 X&#956;&#65533;&#65533;&#65533;&#1059;h@&#65533;&#65533;&#65533;&#65533;&#65533;1,&#1528;&#65533;&#677;&#65533;&#65533;&#65533;&#65533;&#65533;B&#65533;2&#65533;&#65533;E&#65533;&#36456;&#65533;&#65533;&#65533;&#65533;&#65533;3&#65533;&#65533;&#65533;&#65533;&#65533;3&#65533;&#65533;&#65533;|&#65533;%w&#1985;&#65533;A&#65533; 4|uJ&#65533;aB[&#65533;A`&#65533;&#65533;!&#65533;as&#65533;'&#65533;D&#65533;T&#65533;&#65533;`&#65533;&#65533;&#65533;_q\&#65533;&#65533;,.&#1505;&#65533;-&#65533;4&#65533;&#65533;w&#65533;x&#65533;&#65533;&#65533;+&#65533;&#65533;&#65533;](&#65533;V4)&#65533;0PG&#65533;&#65533;&#30977;>j&#65533;B&#65533;]<0@&#65533;XPa&Q&#65533;&#65533;M:I_Fy&#2004;`H&#65533;e&#65533;;p&#65533;$&#65533;)&#65533;&#65533;&#65533;&#65533;(l`&#65533;&#65533;@z&#65533; k&#65533;&#65533;S8P&#65533;b&#65533;YC&#65533;w&#65533;&#65533;&)&#65533;I iGd&#65533;:1'}(&#1305;(&#65533;yz&#65533;&#65533;&#65533;&#65533;&#65533;&#260;gD&#65533;5&#65533;&#65533;j&#65533;&#65533;&#65533;j&#65533;&#65533;&#65533;&#1577;&#65533;&#65533;	&#65533;&#65533;@&#65533;E0&#65533;&#65533;&#65533;&#65533;n "&#65533;&#65533;&#65533;7k&#65533;&#65533;&#65533;G&#65533;&#65533;&#416;o0&#65533;@&#65533;&#65533;&#65533;&#65533;+8*&#65533;&#65533;&#65533;!*&#65533;R{&#65533;]&#65533;&#65533;(&#65533;C&#65533;e&#65533;&#65533;&#65533;%&#65533;]P&#65533;,?&#65533;&#65533;&#65533;&#65533;6&#65533;&#65533;&#65533;&#65533;&#65533;Z &#65533;+0&#65533;&#65533;&#65533;o&#65533;#&#65533;&#65533;&#65533;-&#65533;F&#65533;&#65533;;&#65533;TPm&#65533;&#65533;m&#65533;&#65533;^K&#65533;&#65533;._s&#65533;&#65533;{i9&#65533;&#65533;&#65533;&#65533;&#65533;&#65533;&#65533;a*&#65533;7&#65533;&#65533;
&#65533;aB&#65533;B&#65533;{&#65533;&#65533;7&#65533;&#65533;g
}@&#65533;
&#65533;&#65533;&#65533;L7&#1908;&#65533;F+&#65533;Q&#65533;r&#65533;&#65533;h>t;&#378;&#65533;&#65533;&#65533;n&#65533;&#209;&#65533;&#65533;Bt&#65533;W ^&#65533;&#65533;&#509;&#65533;is\3&#1260;v&#65533;9&#65533;&#65533;7&#65533;0&#65533;&#65533;&#65533;&#1820;&#65533;MD	&#65533;&#65533;&#65533;&#65533;&#65533;&#65533;6&#65533;&#65533;&#65533;&#65533;&#65533;|&#65533;&#65533;&#65533;cTp&#65533;&#65533;&#65533;&#65533;9&#65533;&#65533;&#65533;w&#65533;&#65533;&#30727;&#65533;9&#65533;a&#65533;&#65533;C&#65533;&P,&#65533;&#65533;&#65533;&#65533;&#65533;M&#65533;@5 &#65533;&#65533;&#65533;&#65533;&#65533;g&#65533;}2]*&#65533;&#65533;&#65533;&#65533;&#65533;c&#65533;r/g3W7&#65533;&#65533;&#65533;&#65533;I_&#65533;&#860;D) &#65533;&#65533;r&#65533;&#65533;&#65533;QH|9&#65533;xZ&#65533;&#65533;Y&&#65533;&#1494;q,&#65533;x&#65533;w&#65533;&#65533;&#65533;|yo&#65533;&#65533;g&#65533;&#65533;&#65533;.&#453;~&#65533;&#65533;&#65533;&#65533;&#65533;&#65533;_D&#1082;&#65533;&#1639;}\`&#65533;&#65533;=(D/&#65533;k&#65533;&#65533;&HA
>&#65533;[P &#65533;x&#65533;&#65533;c&#65533;&#65533; 4&#65533;&#65533;A{kJ@U&#65533;&#65533;&#65533;&
&#65533;&#65533;P&#65533;,Q 4i! ^&#65533;&#65533;=)/&#65533;ZT&#65533;&#65533;9*&#65533;_&#65533;&#65533;k&#65533;vY&#23200;CJg&#65533;H8&#1882;fp&#65533;*&#65533;O}Vl&#65533;&#65533;&#65533;,&#65533;&#65533;&#65533;6&#65533;_&#65533;&#65533;E#&#65533;O}&#65533;&#65533;&#65533;&#65533;F&#65533;&#65533;.&#65533;&#65533;R&#65533;|&#65533;&#65533;/}&#65533;&#65533;l\^&#65533;&#65533;&#65533;&&#65533;G&#65533;1&#65533;5&#65533;&#65533;gT&#65533;&#65533;&#65533;%&#65533;&#65533;&#65533;&#65533;4&#65533;&#65533;&#65533;&#65533;&#65533;{.JK	4n$% n&#65533;&#65533;P&#65533; f&#65533;&#65533;&#65533;ymi&#65533;!	Wf&#65533; &#65533;1K&#65533;&#65533;&#65533;&#65533;&#65533;&#65533;&#60098;&#65533;&#65533;\2+&#65533;&N&#65533;X&#65533;`\&#65533;&#65533;?E&#65533;&#65533;S&#263;;) &#65533;&#65533;&#65533;&#65533;&#65533;&#65533;`5&#65533;A&#65533;R&#65533;&#233;&#570;&#65533;!&#65533;&#65533;3&#65533;&#11435;jZs&#65533;lS&#65533;/&#65533;&#65533;&#65533;)N&#65533;[ # &#65533;&#65533;&#65533;f&#65533;dF&#65533;&#65533;&#65533;v&#65533;MiP[ZD&#65533;Q&#65533;!&#65533;&#65533;-H&#65533;+&#65533;&#65533;>}&#65533;&#1868;@&#65533;&#65533;&#65533;E&#65533;&#7798;&#65533;3H&#65533;&#65533;^&#1240;JZ&#65533;&#1173;&#65533;&#65533;O
#&#65533;9&#65533;:#Q&#65533;Fy	8&#65533;&#65533;,U8&#65533;S0&#65533;&#65533;_P}&#65533;U&#65533;%,`&#65533;&#65533;BE&#65533;&#65533;n!P&#65533;&#65533;@&#65533;&#65533;hqM&#65533;&#65533;&#65533;&#65533;&#448;&#65533;s&#65533;&#65533;&#65533;&#65533;&#65533;K.2
&#65533;&#65533;&#65533;[&#65533;&#65533;K"t&#65533;&#65533;<&#65533;&#65533;&#65533;&#1277;&#65533;&#65533;}.&#65533;&#65533;&#65533;&#65533;.@&#65533;
&#65533;&#65533;&#65533;X&#65533;&#65533;F&#65533;I&#65533;^i86&#65533;&#65533;K&#65533; &#65533;&#65533;&#65533;&#65533;A&#65533;Fh&#65533;>&#1791;x&#65533;&#65533;s&#65533;H&#65533;z &#65533;&#65533;&#65533;=&#65533;3&#65533;&#65533;&#65533;&#65533;Q&#65533;&#65533;&#65533;]E&#65533;&#65533;P `&#65533;M.&#65533;&#65533;&#65533;&#65533;&#65533;&#65533;&#65533;m&#65533;t&#384;|&#65533;&#65533;&#65533;U$&#65533;&#65533;$&#65533;-x&#65533;x&#65533;K&#65533;&#65533;&#65533;&#65533;&#65533;M&#65533;&#65533;xy&#65533;&#65533;&#65533;
&#65533;
XaP&#65533;&#65533;wr&#65533; 	 j 4&#65533;+(p&#65533;&#65533;a&#65533;}&#65533;O&#65533;&#65533;#&#65533;&&#65533;&#65533;&#65533;&#65533;&#65533;&#65533;&#3422;&#65533;	F&#65533;&#65533;&#65533;!t`&#65533;x&#65533;&#65533;'j&#65533;&#65533;T&#65533;&#65533;&#65533;&#65533;n@&#65533;O&#65533;&#65533;&#65533;&#65533;&#65533;&#65533;&#65533;&#65533;&#65533;&#65533;&#65533;908&#65533;&#1588;x&#65533;&#65533;&#65533;A^&#65533;&#65533;&#65533;&#65533;J5V&#65533;?pL \&#65533;#9&#65533;L&#65533;&#65533;z&#65533;&#206;&#65533;@&#65533;&#65533;JA$8r=`&#65533;(&#65533;	 $&#65533;&#65533;&#65533;&#65533;&#65533;)&#65533;&#376;D&#65533;&#65533;&#65533;&#65533;h&#65533; &#65533;'A/V&#65533;&#65533;)&#65533;&#1025;&#65533;z!"&#65533;&#65533;&#1164;&#65533;`&#65533;&#65533;
.",p&#65533;!(F080&#65533;@ &#65533;&#65533;3W?`&#28664;&#65533;&#65533;&#65533;4&#65533;~w@h
&#65533;m&#65533;H(wA`Z j&#65533;1J&#65533;&#65533;!L&#65533;&#700;&#65533;&#65533;&#65533;&#65533;z_
h&#65533;&#65533;H&#65533;@!X&#65533;&#65533;W&#65533;Q&#65533;&#65533;&#65533;&#65533;&#65533;&#65533;&#65533; &#1494;06&#65533;&#65533;d&#65533;$2;c&#65533;&#65533;&#65533;&#65533;M0&#65533;&#65533;&#65533;&#65533;&#65533;;&#65533; &#65533;3&#65533;`&#65533;@&#65533;&#65533;z&#65533;&#65533;&hB&#65533;-@oz&#65533;pt&#65533;&#65533;   !&#65533;   ,&#65533; [ x w  &#65533;@&#65533;pH,&#65533;&#65533;d&#65533;CI&#1064;t:&#65533;&#65533;HVr&#65533;&#65533;z&#65533;`&#65533;!D&#65533;P&#65533;h4oEQ&#65533;&#65533;|&#65533;<&#65533;&#65533;|&#65533;0&#65533;W(os&#65533;&#65533;[, fz&#65533;i}&#65533;4&#65533;&#65533;&#65533;0&#65533;&#65533;i&#65533;&#65533;:&#65533;&#65533;`0#&#65533;&#65533;T7&#65533;&#65533;/&#65533;&#65533;G,&#65533;&#65533;&#65533;Q|&#65533;&#65533;%&#65533;&#65533;$&#65533;P$  !&#65533;&#65533;M&#65533;Q&#65533;&#65533;&#65533;&#65533;&#65533;&#793;W0&#65533;_0 $&#65533;&#65533;+3&#1219;&#65533;&#65533;&#65533;.	&#65533;/&#65533;&#65533;a!&#65533;y#&#1775;
3/&#65533;=Z&#65533;&#65533;&#65533;w&#65533;H0&#65533;&#65533;&#65533;&#65533;:&#65533;	d&#65533;0&#65533;&#65533;Rz$&#65533;&#65533;WQ&#65533;&#65533;&#65533;&#65533;H&#65533;F<&#1745;<&#65533;Q&#65533;&#65533;&#65533;H&#65533;&#65533;w&#65533;D&#213;I\&#275;W&#65533;E&#65533;&#65533;	&#65533;X&#65533;&#65533;<[,&#65533;&#65533;&#482;[&#65533;&#65533;W&#1052;&#65533;&#65533;T$&#65533;
GE&#65533;N&#65533;&#65533;&#65533;&#65533;&#65533;W90&#65533;>&#65533;&#65533;J&#65533;)&#65533;:pm&#65533;J
hJ!!&#65533;q+&#65533;QJwD_J9&#65533;%&#65533;&#65533;&#65533;92f&#776;@&#65533;&#65533;&#65533;&#728;3kV&#65533;&#65533;&#65533;&#65533;(b&#65533;&#65533;&#65533; 1b8X&#890;&#65533;&#65533;&#65533;	\&#65533;&#65533;&#65533;&#65533;&#65533;Jx&#65533;&#65533;&#65533;&#65533;8y&#1240;8&#192; &#65533;+_&#956;&#65533;&#65533;&#65533; P|&#65533;&#65533;&#65533;&#65533;s&#65533;%n&#65533;8r&#65533;&#65533;&#65533;;o&#65533;`&#65533;&#65533;&#65533;&#65533;(&#65533;	&#65533;f&#65533;y.&#65533;&#65533;{O&#65533;&#65533;&#65533;&#65533;t&#65533;E&#65533;&#65533;&#65533;&#65533;&#65533;p&#65533;'&#65533;q&#65533;
pA&#65533;W&#65533;l@]&&#65533;&#65533;U&#65533;&#65533;&#65533;.&#65533;{BD&#65533;&#65533;&#65533;z_&#65533;&#65533;_rTha&#65533;(&&#65533;&#65533;&#65533;u&#65533;&#65533;&#65533;E!&#65533;H&#65533;xb&#65533;&#65533;&#1541;ju&#65533;Xd&#65533;1a9'&#2001;&#65533;a
	z&#65533;&#65533;3>qq&#65533;$h&#65533;&#65533;Up&#65533;&#65533;&#65533;1	z&#65533;&#65533;Af&#65533;R6&#65533;&#65533;\b&#65533;&#65533;.HD&#65533;&#65533;sF&#65533;D&#65533;Pg%&#65533;X&#1456;e&#65533;&#65533;y	ht*&#65533;&#65533;&#65533;&#65533;{&#65533;&#65533;
kj&#65533;&#65533;^h&#65533;@&#65533;&#65533;&#65533;&#65533;D&#65533;&#65533;&#353;C(&#65533;
*&#65533;&#65533;&#65533;&#65533;&#65533;&#65533;R&#65533;E
&#65533;&#65533;&#65533;&#65533;&#65533; &#65533;F0&#65533;&#65533;&#65533;&#65533;nP&#65533;&#65533;*&#65533;&#65533;;&#65533;&#65533;*7&#65533;&#65533;z&#65533;&#65533;@&#65533;&#65533;&#65533;E|0,&#65533;	&#65533;&#65533;0&#561;l&#65533;m&#19719;&#65533;&#65533;sl&#749;&#65533;&#65533;vA&#65533;&#65533;&#65533;7&#65533;s,&#65533;h&#65533;&#65533;r8&#1789;&#65533;%&#65533;/&#65533;&#65533;&#65533;{&#65533;&#65533;&#65533;&#65533;&#65533;&#65533;	,&#65533;&#65533;&#65533;pD0m&#65533;BpJE&#65533;q&#65533;&#65533;\&#65533;$&#864;!&#65533;E(&#65533;&#65533;&#65533;&#65533;&#65533;W&#65533;&#65533; "W(&#65533;&#65533;&#65533;&#65533;:0Dh<&&#65533;r?r2&#65533;s&#65533;0&#65533;&#65533;>t&#65533;&#65533;&#646;@
&#65533;) &#65533;B+@t&#65533;H'&#65533;&#65533;&#65533;G&#65533;&#65533;G&#65533;&#65533;&#180;&#65533;&#65533;p&#65533;&#65533;"&#65533;("G1eU&#65533;&#65533;u&#65533;'w&#65533;&#65533;&#65533;&#65533;&#65533;&#65533;&#65533;f&#65533;&#65533;#&#65533;q&#65533;&#65533;j&#65533;,&#65533;&#65533;&#65533;&#65533;>&#733;*&#65533;F&#65533;0-&#65533;Nx&#65533;}&#65533;M_&#65533;\ &#65533;&#65533;*4FE&#65533;|3&#1472;d&#65533;&#65533;&#65533;w&#65533;&#65533;&#65533;&#65533;&#65533;u<k&#65533;&#65533;R&#65533;&#65533;&#65533;&#65533;U&#65533;t@
Q&#65533;n&#65533;\&#65533;&#65533;&#65533;&#65533;&#653;U&#65533;*^&#65533;&#1709;2&#65533;'&#65533;q&#65533;&#65533;&&#65533;N&#65533;R&#65533;&#65533;&#65533;&#65533;<!
@&#65533;
&#65533;&#65533;&#65533;&#65533;P0&#65533;&#65533;n&#65533;G&#65533;&#65533;&&#65533;&#1488;q&#65533;&#65533;&#65533;&#65533;B&#65533;&#65533;&#65533;^&#1959;&#65533;~x&#65533;&#65533;&#65533;@&#650;&#65533;&#65533;&#65533;&#65533;1&#901;&#65533;w&#1227;p&#511;_&#65533;&#65533; ,&#65533; &#65533;&#65533;Yt&#65533;`&#65533;&#65533;-$&#65533;P<X`&#65533;&#65533;&#65533;&#65533;@&#65533; XN&#65533;&#65533;0&#65533;a&#65533;`&#65533;&#65533;&#65533;^r&#133;\&#65533;&#65533;I`^&#65533;(&#65533;&#65533;&#65533; ,\&#65533;&#65533;&#65533;&#65533;&#65533;.
&#65533;&#65533;r&#65533;P&#65533;)&#65533;Y&#65533;&#65533;&#65533;8 &#65533;*&#1840;&#65533;&#1025;!J&#1514;NF&#65533;&#65533;&#65533;&#65533;9@X&#65533;RA&#65533;&#65533;&#65533;"n&#65533;9R&#65533;&#65533;|&#65533;&#65533;&#65533;A&#65533;g&#65533;&#65533;&#65533;@&#65533;B&#65533;&#65533;&#65533;,&#65533;HA&#65533;Sc&#65533;&#65533;A8&#65533;&#65533;g&#65533;[&#65533;&#65533;&#65533;&#65533;3&#65533;i&#65533;h&#65533;&#65533;&#65533;
&#65533;0&#65533;VUX&#65533;)3B&#65533;,%&#65533;$L&#65533;F!xL&#65533; &#65533;$Wh &#65533;/(&#65533;P*&#65533;&#65533;0=&#65533;-&#65533;&#65533;:&#65533;&#65533;&#65533;X)0b*\W&#65533;&#65533;Y&#1335;&#65533;K&#65533;&#65533;&#65533;\2%&#65533;>&#65533;&#65533;n&#65533;&#65533;&#65533;&#65533;T'&#65533;C&#65533;Ry&#65533;&#65533;S&#65533;g;)&#65533;&#65533;&#65533;&#65533;c&#65533;&#65533;p!&#65533;y&#65533;&#65533;!iiA&#65533;n&#65533;&#65533;&#65533;&#65533;;&#65533;l&#65533;nHh&#65533;&#517;p&#401;&#65533;``&#1392;&#65533;XNf&#65533;p&#65533;lA&#1038;&#65533;4&#65533;5&#65533;h]Z&#65533;"&#1666;&#65533;&#65533;"&#65533;&#910;&#65533;&#65533;(&#65533;&#65533;&#65533;&#65533;i]QTpQ$&#65533;p&#65533;I(&#65533;&#65533;&#65533;Q&#65533;$&#65533;-(&#65533;4p&#65533;V&#65533;&#65533;Nh hK&#65533;&#65533;uD&#65533;%,0&#65533;@nA&#65533;S&#65533;_&#65533;&#65533;/&#65533;&#65533;&#65533;^P}j&#65533;&#65533;U&#65533;l_&#65533;&#65533;B&#65533;E &#65533;O&#65533; &#65533;&#65533;y&#65533;
&#65533;&#1250;\&#65533;&#65533; &#65533;q&#65533;&#65533;['&#65533;F0&#65533;&#65533;&#65533;&#65533;&#65533;&#65533;WW>4	&#65533;j&#65533;"&#65533;&#65533;&#50462;&#65533;[kF[&#65533; &#65533;v&#65533;&#65533;gpO?&#65533;&#65533;O&#65533;(&#65533;q&#65533;(&#65533;&#670;1[&#65533;#J&#65533;#&#65533; |&#65533;-p&#65533;g&#65533;&#65533;&#65533;&#65533;&#65533;&#65533;&#65533;B&#65533;V&&#65533; &#65533;Elf&#65533;K!&#65533;&#65533;&#65533;JD^&#65533;&#65533;O&#65533; &#1559;r&#65533;&#65533;&#65533;&#65533;27&#65533;uns&#65533;K]}1 5&#65533;o&#65533;&#65533;&#65533;&#65533;8&#65533;%h&#65533;&#65533;K&#65533;&#65533;&#65533;&#65533;&#65533;M&#65533;&#65533;z&#491;&#65533;$l&#65533;y&#65533;&#65533;N{&#65533;Aq&#65533; 	&#65533;&#65533; 4P&#65533; p`&#65533;E&#65533;}p&#65533;P&#65533;&#65533;&#65533;&#65533;7&#65533;&#65533;&#65533;&#65533;&#65533;PP&#65533;W3&#65533;&#65533;&#49840;(h&#65533;&#65533;X&#65533;&#65533;&#65533;&#65533;0EA<X&#65533;B&#65533;z&#65533;&#65533;&#65533;&#65533;{&#65533;&#65533;&#65533;wN7&#65533;&#65533;+X&#65533;_&#65533;&#65533;x%
&#65533;y&#65533;&#1887;&#65533;&#65533;
&&#65533;A&#65533;&#65533;&#65533;&#65533;R@&#65533;&#65533;ed&#65533;&#65533;&#65533;&#65533;* &#65533;+&#65533;	/bP&&#65533;D0*&#1944; n_&#65533;Y<0&#65533;&#65533;q&#512;. &#65533;:K&#65533;&#65533;&#65533;F&#65533;&#65533;q
`&#65533;^&#512;00&#65533;:&#65533;&#65533;7^&#65533;K&#47808;&#65533;.&#65533;W01&#65533;&#65533;&#65533;&#65533;&#65533;&#65533;@&#65533;&#65533;&#65533;:&#61483;&#65533;a&#65533;b&#65533;4t&#65533;&#1308;&#65533;A&#65533;&#65533;&#65533;b$\&#65533;&#65533;T@&#65533;&#65533;&#65533;&#65533;d
h&#65533;&#65533;F&#65533;	&#65533;&#65533;&#65533;&#65533;w& t&#65533;&#65533;"h &#65533;&#65533;5&#65533;' &#65533;"d&#65533;5|&#65533;lCc &#65533;&#65533;.&#65533;L&#65533;c*P{&#65533;&#65533;6&#65533;&#65533;]P&,&#65533;&#1767;&#65533;@&#65533;= gr&#65533;&#65533;&#65533;0AF`&#65533;z&#1531;&#65533;&#65533; Dp&#65533;v&#65533;$ !&#65533;   ,&#65533; Z x x  &#65533;@&#65533;pH,&#65533;&#65533;d&#65533;&#65533;H&#65533;&#65533;&#65533;"&#65533;ZF$(&#65533;:(&#65533;&#65533;xLj:PI`&#65533;n&#65533;&#65533;S&#652;V&#65533;&#65533;&#65533;&#65533;C&#65533;dy&#65533;&#65533;n7&#65533;+*^x&#65533;&#65533;a!j&#65533;&#65533;&#65533;&#65533;&#65533;&#65533;&#65533;&#65533;&#65533;&#65533;, }&#65533;&#65533;&#65533;&#65533;&#65533;t&#65533;&#65533;d0&#65533;&#65533;&#65533;&#65533;&#65533;:&#65533;&#65533;I0#&#65533;&#65533;n;&#65533;&#65533;/&#65533;&#65533;>.&#65533;&#65533;&#65533;k<&#65533;&#65533;/%&#347;$&#65533;l$  !&#65533;&#65533;P&#65533;&#65533;&#65533;&#65533;&#1097;&#65533;&#65533;X0&#65533;a03+&#65533;&#65533;+3&#65533;u&#560;:d&#65533;&#65533;"G|&#65533;^&#65533;&#65533;&#456;&#65533;&#65533;R&#65533;&#65533;BJ+T0&#65533;b&#65533;(,6&#65533;(&#65533;&#65533;&#65533;&#65533;DQ&#65533;&#65533;7j``&#65533;B&#65533;BX&#65533;&#65533;&#65533;r &#65533;&#65533;"3/&#65533;H&#65533;&#65533;&#65533;&#65533;?$B&#65533;D&#65533;&#65533; &#65533;
-6&#65533;&#65533;&#65533;&#65533;B&#65533;&#65533;`T&#65533;+WaX&#65533;&#65533;H&#65533;&#65533;zD&#65533;&#65533;y&#65533;&#65533;F&#65533;U&#65533;cT&#65533;V!&#65533;-&#65533;F&#65533;&#65533;[&#65533;V&#65533;QWi`&#65533;_;,6&#65533;@t&#65533;&#65533;&#65533;nH&#65533;&#224;&#1802;&#65533;&#65533;&#65533;&#65533;1&#65533;&#65533;&#65533;]hP&#65533;&#65533;C&#65533;&#65533;@@&#65533;|&#65533;&#65533;%J&#65533;x&#65533;B&#65533;&#65533;#&#65533;0cF&#65533; |&#65533;&#65533;&#65533;q
((_&#65533;\E&#65533;"&#65533;&#65533;&#65533;L&#65533;<t&#65533;H&#65533;&#65533;;w	&#65533;/~&#65533;&#65533;74P&#2016;&#65533;&#65533; &#65533;&#719;&#65533;&#65533;C&#65533;&#65533;>*7&#65533;j&#65533;1 &#65533;&#65533;B&#65533;g&#65533;&#65533;&&#65533;`&#65533;$&#65533;&#65533;,&#65533;&#1889;Ya&#65533;` &#65533;
f&#65533;&#65533;&#65533;&#65533;(&#65533;&#65533;&#65533;,&#65533; #&#65533;Fv^X&#65533;&#65533;,&#65533;&#65533; 4I$&#65533;Le&#65533;&#65533;J&#1377;A(&#65533;#
&#65533;(d&#65533;&#65533;s&#65533;Rfa&#65533; &#65533;[:&#65533;&#65533;&#65533;i&#65533;&#65533;/&#65533;A3!&#65533;&#65533; &#65533;&#1649;c&#65533;S&#65533;x&#65533;&#65533;e	&#387;&#65533;&#65533;&#388;lH`&#65533;
&#65533;X&#65533;&#65533;U&#65533;i%&#65533;!&#65533;&#65533;_&#65533;&#65533;^@I&#65533;2&#65533;y'&#65533;z^Y&#65533;&#65533;&#65533;N&#65533;&#65533;&#65533;&#65533;S&#1712;b&#65533;B&#65533;&#65533;S	}Ah[>&#65533;q&#65533;)bj@&#65533;&#65533;&#65533;g.$I
G&#65533;&#65533;&#65533;e&#65533;&#65533;*&#65533;(T&#65533;&#41999;&#65533;&#65533;,&#65533;&#65533;a&#537;+&#65533;&#65533;&#65533;c&#65533;&#65533;&#65533;!n&#65533;&#65533;&#65533;&#65533;&#65533;&#65533;&#65533;&#65533;~&#65533;JF:8+.
&#65533;[@&#65533;&#1206;&#65533;&#65533;&#65533;&#65533;B&#65533;&#65533;q dk&#777;+T&#65533;&#65533;&#65533;F&#65533;.&#65533;&#1302;&#65533;AM&#65533;&#65533;&#65533;G&#65533;&#1581;%P&#65533;&#65533;&#65533;&#65533;&#65533;Wl&#65533;&#65533;&#65533;&#65533;m48&#65533;0&#65533;&#65533;&#65533;B&#65533;OG&#65533;&#65533;&#65533;&#65533;&#476;F,$&#65533;&#65533;o&#65533;b	&#65533;s&#65533;&#65533;&#65533;&#65533;&#65533;tq&#65533;1@&#65533;p&#65533;}\p&#65533;,&#65533;&#65533;aD&#65533;6&#65533;&#65533;&#65533;&#65533;&#65533;t|&#65533;&#65533;&#65533;&#1522;&#65533;[l4&#65533;P6h&#65533;&#65533;&#65533;&#1698;&#65533;&#65533;&#65533;&#65533;p+0&#65533;&#65533;-x@&#65533;560&#65533;&#65533;>&#65533;k&#65533;&#65533;v&#65533;&#65533;&#65533;&#65533;&#65533;&#65533;t&#65533;d&#65533;&#65533;Cd&#65533;kZ&#65533;G&#65533;J.&#65533;l LM&#65533;R&#65533;&#65533;c&#65533;&#65533;&#65533;i&#65533;m:&#65533;c&#65533;&#65533;:l&#65533;&#65533;&#65533;:l`&#65533;&#65533;0&#65533;&#65533;&#65533;&#65533;w&#65533;&#65533;9&#65533;>d&#65533;F&#65533;x&#65533;<&#65533;&#65533;&#65533;&#65533;&#65533;%@&#65533;&#65533;&#65533;/&#65533;&#65533;w&#65533;w&#65533;y&#65533;7&#65533;&#65533;u$0&#65533;BP&#65533;F&#65533;&#65533;&#65533;&#65533;h&#65533;w00&#65533;&#65533;&#65533;B&#65533;&#65533;hb_F&#65533;1&#65533;p &#65533;&#65533;&#65533;&#65533;&#65533;	&#65533;%h&#65533;n &#65533;B&#65533;&#65533;+&#65533; &#65533;&#65533;T&#65533;&#65533;7 /x[&#65533;&#65533;&#65533;GA
>&#65533;;&#65533;s&#65533;wA&#65533;wx&#65533;&#65533;&#65533;Lp&#65533;6&#65533;@&#65533;{l&#65533;&#65533;B&#65533;&#837;nc&#65533;X&#65533;6&#65533;&#65533;&#65533;&#65533;&#65533;Q&#65533;v&#65533;Cl&#65533;uP&#65533;>&#65533;6&#65533;Oe&#65533;R&#65533;&#65533;oo&#65533;R&#65533;&#65533;&#65533;39&#65533;.M&#65533;+&#65533;FzI&#65533;c&#65533;+&#65533;&#65533;&#65533;&#65533;&#65533;|&&#65533;h&#65533;&#65533;&#65533;F6&#65533; p&#65533;&#65533;&#65533;x&#65533;oUC&#65533;|0&#65533;&#65533;-&#65533;&#65533;&#65533; &#65533;A&#65533;&#65533;=&#65533;i&#65533;"&#65533;%#&#65533;&#65533;|&#65533;2&#65533;&#65533;W&#65533;&#65533;)*&#65533;&#65533;&#65533;&#65533;IV&#65533;J&#65533;+&#65533;4&#65533;,Ir,&#65533;&#65533;&#65533;&#65533;&#65533;&#272;&#65533;&#65533;&#65533;K(&#65533;d*&#65533;&#65533;E2&#65533;&#65533;d<&#65533;c &#65533;X&#65533;J&#65533;<&#65533;&#65533;#0I&#65533;A&#65533;=&#65533;A&#65533;"&#65533;&#65533;0&#1842;b&#65533;&#65533;C'O)&#65533;&#65533;&#65533;'&#65533;@&#65533;&#65533;&#65533;&#65533;O&#65533;&#65533;
&#65533;k&#592;&#65533;&#65533;&#65533;Z&#65533;b
&#65533;p&#65533;).&#65533;&#65533;Ea&#65533;&#65533;`&#65533;&#65533;Q&#65533;&#65533;l8&#65533;&#65533;"&#65533;&#65533;&#65533;Pm.&#65533;!&#65533;&#65533;&#65533;&#65533;&#65533;:&#1825;f&#65533;M 4B&#65533;&#65533;&#65533;&#65533;/OF&#65533;&#65533;&#1102;z4<&#65533;yA&#65533;Fz&#65533;&#65533;"&#65533;&#65533; '&&#65533;&#65533;&#65533;&#65533;T%9&#22647;&#65533;&#65533;&#65533;~~&#65533;i&#65533;S&#65533;&#65533;&#65533;&#65533;&#65533;&#65533;I_&#65533;&#65533;C&#65533;,I&?&#35997;&#65533;&#65533;&#65533;QM&#65533;&#65533;/&#1299;d;&#65533;&#65533;&#560;&#65533;9&#65533;x@krx&#65533;A*&#65533;&#65533;5O&#65533;>&#65533;&#65533;;h/f&#65533;&#65533;JEM&#65533;&#800;h&#65533;@]&#65533;&#65533;u&#65533;K&#65533;`&#486;
&#65533;&#65533;&#65533;I&#1024;&#65533;&#65533;&#65533;&#65533;&#65533;&#65533;	&#65533;j1`9&#65533;n&#65533;C&#65533;[&#65533;&#65533;&#65533;&#65533;&#65533;&#65533;&#65533;EBD&#65533;8&#65533;&#65533;!k`&#65533;&#65533;mhG&#65533;&#65533;N6&#65533;leH&#1080;&#65533;Fn&#65533;Z(&#224;&#65533;&#65533;,eQwA>6&#65533;&#65533;&#65533;&#65533;&#65533;r&#65533;&#65533;\&#65533;&#65533;&#65533;F&#65533;&#65533;&#65533;&#65533;&#65533;J&#65533;uY&#65533;L&#65533;T9dY#&#65533;&#65533;]&#65533;H&#65533;&#65533;1u&#65533;X&#65533;&#65533;.F&#65533;E#&#65533;V&#65533;D/&#65533;v&#65533;&#65533;,&#65533;3&#65533;
&#65533;g&#65533;PT&#65533;7M&#65533;&#65533;SM&#65533;&#65533;&#65533;&#65533;!&#65533;b&#65533;) &#65533;\&#65533;	&#65533;g&#65533;=&#65533;vp&#65533;
F&#975;lu&#65533;z&#65533;&#65533;&#65533;&#65533;&#65533;&#65533;m&#65533;~}&#65533;K&#65533;&#65533;&#65533;&#65533;+&#65533;&#65533;&#1776;}&#65533;&#65533;&#65533;e-nf&#65533;&#65533;&#65533;]o&#65533;
X@P&#65533;0^6&#65533;R	<e&#65533;&#65533;~&#65533;&#65533;&#65533;v[&#65533;m. AW0&#65533;&#65533;&#65533;&#65533;&#65533;&#65533;&#65533;|&#65533;dI5&#65533;&#65533;&#65533;a&#65533;Vvb&#65533;&#65533;{&#65533;&#65533;&#65533;&#65533;&#65533;n&#65533;&#65533;mm&#65533;P&#65533;&#65533;&#65533;&#746;&#65533;&#65533;d^JV&#65533;&#65533;;&#65533;Y&#65533;$&#65533;&#65533;&#65533;0 J[pz3&#65533;&#65533;&#1560;&#65533;Hh&#65533;&#65533;`&#65533;ZU&#357;0&#65533;/&#65533;=&#65533;&#1176;qU	.&#65533;/T&#65533;&#65533;&#65533;&#65533;&#65533;v&#65533;&#65533;&#65533;z&#65533;&#65533;&#1606;F!&#1170;vh&#65533;&#65533;&#1025;E&#65533;6jKy&#65533;p^I?&#65533;:&#65533;&#65533;P+&#65533;&#65533;&#65533;D_Pp&#65533;&#65533;&#65533;&#65533;u&#65533;v&#65533;180&#65533;+&#65533;:M&#65533;&#65533;U&#65533;z&#65533;X&#65533;&#65533;E8&#65533;:&#65533;^!'!&#602;dRB&#65533;&#65533;]&#65533;i	`&#65533;|M&#65533;&#65533;/&#65533;d0&#65533;~<&#65533;'h&#65533;;&#65533;&#65533;4&#65533;g&#65533;&#65533;&#65533;&#65533;&#65533;\k"&#7390;&#65533;&#65533;&#65533;\t&#65533;2&#65533;&#65533;|n/|&#65533;lhg&#65533;&#65533;&#65533;3Xq&#65533;\&#65533;&#65533;{&#65533;&#65533;ct&#65533;lw&&#65533;]t&#285;&#65533;k&#65533;#>&#65533;&#65533;&#65533;&#65533;o0(w F0&#65533;&#65533;) &#65533;&#65533;&#65533;1&#65533;&#65533;&#65533;&#65533;&#65533;&#65533;omM&#65533;;b&#65533;y&#65533;S&#65533;&#65533;&#6818;:<&#65533;&#1285;&#65533;&#65533;&#65533;&#65533; h:&#65533;u&#65533;4.&#65533;&#65533;&#65533;D&#65533;&#65533;&#65533; 8;N TZs<&#65533;H&#65533;e8&#65533;&#65533;&#65533;"&#65533;&#65533; &#65533;&#65533;S &#65533;*&#65533;&#65533; &#65533;=&#65533;&#65533;&#65533;'/&#65533;L &#65533;&#65533;K&#65533;_&#65533;KC&#65533;<&#65533;q&#65533;t&#65533;&#65533;&#65533;3
P6$&*w;d&#65533;&#65533;&#65533;&#65533;&#65533;&#65533;&#65533;/!x; ,@&#65533;lXB?&#65533;&#65533;&#65533;v&#65533;H&#843;+dC&#65533;~&#65533;E@&#65533;\&#65533;&#65533;&#65533;&#65533;&#65533;&#65533;%&#65533;&#65533;&#65533;&#65533;}&#65533;&#65533;O~&#65533;_&#65533;&#65533;[I&#65533;#&#65533;&#65533;&#65533;_&#65533;&#65533;K&#65533;E&#65533;e&#65533;&#65533;&#65533;&#65533;&#65533;4&#65533;	^&#65533;&#65533;&#65533;&#65533;7"&#65533;~&#65533;&#65533;!&#65533;&#65533;&#65533;, 8{&#65533;u&#65533;z&#65533;&#65533;&#65533;08s&#65533;&#65533;wD&#65533;&#65533;7&#65533;&#65533;&#65533;&#65533;&#65533;&#65533;=p} &#65533;&#65533;&#65533;w '0&#65533;* !&#65533;   ,&#65533; Z x x  &#65533;@&#65533;pH,&#65533;&#65533;d&#65533;&#65533;H&#65533;&#65533;&#65533;"&#65533;ZF&#65533;(D;(&#65533;&#65533;xLf:PI`&#65533;n&#65533;&#1731;&#651;2&#65533;&#65533;&#65533;&#65533;<&#65533;"Y&#1920;&#65533;l&#65533;&#65533;+*^z&#65533;&#65533;a!j&#65533;&#65533;o;&#65533;&#65533;&#65533;&#65533;&#65533;&#65533;&#65533;, &#65533;&#65533;n<&#65533;&#65533;qv&#65533;&#65533;d0&#65533;&#65533;n&#65533;&#65533;:&#65533;&#65533;I0#&#65533;&#65533;l&#65533;&#65533;&#65533;/&#65533;&#65533;>,&#65533;&#65533;&#65533;&#65533;&#65533;&#65533;%&#478;$&#65533;m$  !&#65533;&#65533;P&#65533;&#65533;&#1099;&#65533;&#65533;X0&#65533;a-+&#65533;+&#65533;w&#690;:d&#65533;D#G|&#65533;^&#65533;&#65533;&#65533;&#1896;&#65533;R&#65533;&#65533;&#65533;+T0&#65533;b"&#65533;(,6&#65533;(&#65533;&#65533;B"&#65533;(&#65533;5J&#65533;500YNaJ!,XJr9&#65533;f&#65533;&#65533;&#65533;&#65533;&#65533;H&#65533;a !}"qq&#65533;\&#65533;Kxd!&#65533;R0*&#65533;9&#65533;P,]&#65533;Q$`^=&#65533;&#65533;B9&#65533;&#65533;<L}#&#65533;&#65533;&#65533;1*h&#1450;&#65533;6&#65533;&#65533;nF&#65533;x[&#65533;&#65533;&#1465;]Yi&#65533;&#1734;_<,
&#65533;0&#65533;&#65533;&#65533;nH&#65533;&#65533;F&#65533;Z(@&#65533;&#65533;&#1610;&#65533;&#65533;&#65533;q&#65533;%Z&#65533;&#65533;!&#65533;P&#65533;&#65533;`v\ &#65533;&#65533;&#65533;E'&#65533;HO&#1280;&#65533;&#65533;&#65533;&#65533;>&#822;&#65533;&#65533;&#65533;&#65533;, @&#65533;:&#65533;3&#65533;&#65533;&#65533;&#65533;&#22703;&#65533;.0j!#&#65533;&#65533;&#1590;i;H }&#65533;t&#65533;&#65533;&#65533;&#65533;g 	wau&#65533;<d&#65533;&#65533;&#65533;&#65533;&#65533;&#65533;&#65533;h&#65533;&#65533;	vDg&#65533;|&#65533;&#65533;hn&#65533;&#65533;:&#65533;&#65533;&#65533;f&#65533;&#65533;u	&#65533;w&#65533;&#65533;&#65533;P&#65533;G&#65533;&#65533;&#65533;&#65533;9&#65533;`&#65533;&#65533;&#65533;&#65533;&#65533;&#65533;F$&&#65533;>d&#65533;&#65533;I&#65533;!CP&#65533;.	_&#65533;`&#65533; &#65533;%&#65533;&#65533;	&#65533;&#65533;&#65533;<&#65533;&#65533;BVy&#65533;GD&#65533;."&#65533;"P&#65533;(%&#65533;VId&#65533;R&#65533;!&#65533;&#65533;a&#65533;P&#65533;&#65533;+RY&#65533;&#65533;X&#65533;&#65533;&#65533;%	&#65533;C&#65533;&#65533;&#65533;Gg&#65533;?&#1929;&#65533;&#65533; :E6a&#65533;&#65533;&#65533;H&#65533;&#65533;&#65533;)FS&#65533;&#65533;&#65533;&#287;7&#65533;&#65533;&#462;&#65533;&#65533;H&#65533;&#65533;&#65533;&#65533;&#65533;&#145;&#65533;,ZD&#65533;k&#65533;&#65533;GQFj&#232;-&X&#65533;}&#65533;&#65533;D&#65533;&#65533;&#65533;d&#65533;&#65533;NI&#45448;&#65533;&#65533;&#65533;&#65533;&#65533;&#65533;&#65533;&#65533;&#65533;&#65533;A*F&#65533;&#11285;&#65533;&#65533;&#65533;xW&#65533;&#65533;&#65533;&#65533;9@k!
5&#65533;`CvR&#65533;&#65533;a&#65533;&#418;&#65533;&#65533;$&#65533;&#65533;+T&#65533;&#65533;&#65533;;&#65533;&#65533;&#65533;&#65533;Y&#65533;&#65533;H5&#65533;(&#65533;G&#65533;&#65533;[%&#65533;e&#65533;&#65533;J&Ff#*$L&#65533;t&#65533;A&#65533;&#65533;&#65533;&#65533;ulq&#65533;d(&#65533;pC<&#65533;&#65533;"[7&#65533;k&#65533;&#65533;&#65533;&#65533;Q &#65533;&#65533;&#65533;&#65533;)&#65533;&#65533;&#65533;j*&#65533;&#65533;&#65533;j	Tg+3TPA&#65533;L&#65533;&#65533;&#830;&#65533;&#65533;	/&#65533; &#65533;&#65533;kA&#65533;pY	%&#65533;&#65533;(05@`&#65533;&#65533;_(&#65533;@&#65533;Lk&#65533;C&#65533;RM]&#65533;&#65533;4&#65533;&#65533;zP w&#65533;&#65533;&#65533;pv&#65533; T)&#65533;@&#65533;y&#65533;&#65533;w&#65533;I&#65533;H&#65533;zT\]g&#739;&#65533;Tv&#65533;u}\
&#65533;}&#65533;&#65533;l&#65533;&#65533;&#65533;@#&#65533;nL&#65533;H&#65533;&#65533;A&#39969;&#65533;\&#1017;&#65533;&#447;&#65533;&#65533;&#65533;&#65533;>&#65533;&#65533;_$&#65533;&#65533;B4&#65533;&#407;[|&#65533;&#65533;*&#65533;e0&#65533;x&#65533;Fx&#65533;&#65533;&#65533;&#65533;&#65533;&#1984;L 3&#65533;r&#65533;&#65533;&#65533;QB&#65533;0&#65533;&#65533;&#439;b&#65533;&#65533;~&#65533;&#65533;+q  &#65533;&#65533; &#65533;&#65533;&#65533;]&#65533;&#59825;&#65533;&#1068;f&#65533;&#65533;Yc&#65533;@&#65533;%ggX&#65533;`=R&#65533;<&#65533;Qk&#65533;<a&#65533;D 3&#65533;&#65533;A&#65533;&#65533;&#65533;&#65533;AaeV86&#65533;q&#65533;l0&#65533;	&#65533;&#65533;&#65533;<&#1589;z&#1147;[&#65533;Z&#65533;&#65533;0,&#65533;&#65533;X&#65533;&#65533;&#65533;5&#65533;_&#65533;P&#1749;&#65533;&#65533;Q&#65533;[E<X&#65533;>@&#65533;&#65533;&#1034;&#65533;&#65533;\&#470;&#65533;Vq&#65533;(&#65533;bQc&#65533;&#65533;!&#65533;s&#65533;&#65533;&#65533;&#65533;&#65533;5&#65533;fpD`&#65533;jC&#473;u&#65533;lcx&#65533;c{|&#65533;&#65533;&&#65533;K@&#65533;&#65533;&#65533;&#65533;&#65533;&#65533;&#655;HP&#65533;&#65533;&#65533;-6&#65533;&#976;:&#65533;&#65533;H&#65533;&#65533;e&#65533;d$yE&#65533;&#65533;["&#65533;&#65533;4)&#65533;&#65533;&#65533;p&#65533;&#65533;<&#1070;:&#65533;&#65533;&#65533;H&#65533;&#65533;&#1617;w&#65533;&#65533;&#65533;sz&#65533; &#65533;&#65533;&#65533;l&#65533;*&#65533;&#65533;&#701;&#65533;) &#65533;&#65533;	Cf&#65533;&#65533;1&#65533;&#65533;4_&#65533;&#65533;&#65533;E&#65533;&#65533;K\&#65533;&#65533;(/Q&#1965;19&#65533;|&#65533;I#4&#65533;oH phD$Fc&#65533;&#65533;&#65533;&#65533;&#65533;&#65533;A6l&#65533;e&#65533;&#65533;&#65533;0&#65533;&#65533;&#65533;P&#65533;&[&#65533;&#184;E&#65533;U&#65533;4E&#65533;g&#65533;&#65533;&#65533;&#65533;&#65533;&#65533;&&#65533;x&#718;&#626;f&#65533;h&#65533;&#65533;&#65533;&#65533;R&#65533;ep&#65533;&#65533;f &#65533;6&#65533;jv&#65533;$&#65533;&#65533;q&#65533;&#65533;&#65533;&#65533;X&#65533;",&#65533;R&#65533;r&#65533;{&#65533;&#65533;S&#65533;3&#65533;&#65533;&#65533;&#65533;qg 	&#65533;&#65533;&#65533;`&#65533;&#65533;t&#65533;&#65533;^&&#65533;^b&#65533;&#1467;&#65533;&#65533;&#65533;@_:g&#65533;&#65533;1p9&#65533;&#613;7&#65533;1>&#65533;x*&#65533;'D!H&#65533;&#65533;&#65533;&#65533;&#65533;Z@?"&#65533;F&#65533;(LM	&#65533;4&#65533;&#65533;&#65533;&#65533;&#65533;Y&#65533;&#63489;&#1441;%*kM&#65533;$&#65533;&#65533; &#65533;R&#65533;&#65533;&#65533;>&#65533;	P&#65533;>a&#65533;`&#65533;&#65533;P&#65533;n6lC]&#65533;@S 8&#65533;&#65533;&#65533;&#65533;&#1464;&#65533;&#65533;&#65533;&#65533;e&#65533;4 X DV	
pi[&#65533;P&#65533;6&#65533;&#65533;&#65533;&#65533;^&#65533;
&#65533;;&#65533;&#65533;&#65533;&#65533;&#65533;Mj{&#65533;&#65533;&#65533;=`P&#65533;m&#65533;&#65533;4G&#65533;rU&#65533;p&#65533;&#65533;&#65533;&#65533;&#65533;-&#65533;:&#1780;H$&#65533;l&#65533;&#65533;&#65533;&#65533;T
&#65533;&#65533;&#65533;&#65533;&#65533;z&#710;y&#6260;&#65533;u&#65533;{&#65533;@&#65533;F&#65533;&#65533;&#65533;&#571;&#65533;R&#65533;*y[&#65533;&#65533;&#65533;P7&#65533;&#65533;~&#65533;L&#65533;e&#65533;s&#65533;a&#875;&#65533;c&#65533;a&#1470;1&#65533;&#65533;uu+bo`"&#65533;o&#65533;K&#65533;&#65533;&#390;&#65533;&#65533;b&#65533;&#65533;&#65533;&#65533;z3&#65533;*4
X@&#65533;t&#65533;&#65533;&#65533;&#65533;&#65533;Xy&#65533;J,&#65533;&#65533;&#65533;&#65533;`{&#65533;o&#806;&#65533;nJq&#65533;&#65533;&#65533;FdgA&#65533;P&#65533;&#65533;&#65533;V &#65533;R&#65533;t&#65533;&#65533;&#65533;3a&#65533;@&#65533;&#65533;&#65533;Q&#65533;&#65533;&#65533;&#65533;8&#65533;K&#65533;&#65533;&#65533;Nv&#65533;\&#65533;&#65533;&#65533;% &#65533;D&#65533;&#65533;&#65533;&#65533;&#65533;-h&#65533;|/[&#65533;&#65533;&#65533;&#65533;_&#65533;&#65533;~&#65533; |\V&#65533;&#65533;&#65533;&&#65533;&#65533;&#65533;ox&#65533;&#65533;0&#65533;&#65533;5@&#65533;T&#65533;E&#65533;R0t@&#65533;&#65533;&#65533;&#65533;&#1570;^&#65533;f&#65533;&#1379;&#65533;&#65533;t&#65533;8&#65533;&#65533;o0&#65533;J`cV&#65533;&#1326;l&#65533;|&#65533;&#65533;&#65533; ) &#65533;&#65533;%&#65533;E&#65533;W&#65533;&#65533;j&#65533;\&#65533;&#65533;&#65533;T&#65533;&#65533;&#65533;=&#65533;&#65533;l&#65533;&#65533;&#65533;&#65533;&#65533;b&#1024;
&#65533;3&#496;&#65533;L&#65533;&#1314;&#65533;;&#65533;&#65533;h&#65533;&#65533;&#65533;&#65533;Fq&#65533;zv#p=/0&#65533;&#65533;&#65533;&#65533;!&#1083;u&#33047;&#65533;&#65533;tn&#172;IAr&#65533;&#65533;&#65533;:&#65533;&#65533;&#65533;M&#65533;&#65533;DO&#65533;D&#65533;&#1864;&#65533;]&#65533;&#65533;&#65533;&#65533;&#65533;
&#65533;&#65533;&#65533;X!&#65533;S&#65533;	h&#65533;&#65533;&#65533;&#65533;&#65533;5&#65533;&#65533;-.&#65533;@&#65533;^&#65533;w&#65533;&#65533;j=&#65533;]&#65533;@&#65533;&&#65533;r+&#65533;&#65533;F&#65533;'&#65533;}&#65533;&#65533;&#65533;&#1811;&#65533;&#1231;&#65533;&#65533;x&#65533;&#65533;&#65533;&#65533;-+&#65533;#	x`&#65533;C8&#65533;&#65533;&#65533;v&#65533;2&#65533;p	&#65533;$8&#65533;&#65533;l&#65533;;&#65533;v&#65533;&#65533;4o&#65533;^&#65533;&#65533;&#65533;R/~.,&#1828;&H&#65533;&#65533;&#65533;x&#65533;&#65533;&#65533;	&#65533;mR&#65533;&#65533;$]&#65533;|&#65533;1p&#65533;&#65533;"&#65533;&#65533;&#65533;D&#65533;v&#65533;#~g&#65533;&#65533;&#65533;-&#65533;&#65533; &#65533;]_&#65533;&#65533;&#65533;!<UH &#65533;&#65533;&#65533;!"&#65533;@&#65533;y&#65533;&#65533;&#1571;&#65533;
&#65533;7)$&#65533;&#65533;	\ "&#65533;&#65533;&#65533;&#65533;&#65533;&#65533;X>&#65533;E&#65533;&#65533;&#65533;3$&#65533;&#65533;&#65533;&#65533;&#1535;&#65533;&#65533;&#65533;Bx&#65533;,&#65533;&#65533;&#65533;&#65533;#&#65533;&#391;&#65533;&#65533;H&#65533;&#65533;5&#65533;&#65533;&#65533;^&#65533;&#65533;7
&#65533;@ 8~ &#65533;7&#65533;_&#65533;x&#65533;&#65533;	H~8&#65533;&#65533;y&#65533;&&#65533;8&#65533;&#1351;`~(bh&#65533;{	8&#65533;&#65533;&#65533;&#65533;&#65533;{&#65533; ~&&#65533;&#65533;~&#65533;w)xA  !&#65533;   ,&#65533; Z x w  &#65533;@&#65533;pH,&#65533;&#65533;d&#65533;&#65533;H&#65533;&#65533;&#65533;b&#65533;ZF$$R:(&#65533;&#65533;xLf:PI`&#65533;n&#65533;&#65533;&#65533;&#65533;&#65533;&#65533;h&#65533;~>&#65533;Ho&#65533;&#65533;7r&#65533;&#65533;+*^|&#65533;&#65533;a!j&#65533;&#65533;o&#65533;&#65533;&#65533;&#65533;&#65533;&#65533;&#65533;, &#65533;&#65533;&#65533;n&#65533;&#65533;x&#65533;&#65533;d0&#65533;&#65533;n&#65533;&#65533;/&#65533;&#65533;I#&#65533;&#65533;l&#65533;&#65533;/&#65533;&#65533;>.&#65533;&#65533;&#65533;&#65533;&#65533;/%&#672;$&#65533;n$  !&#65533;&#65533;)/&#65533;&#65533;&#1293;&#65533;&#65533;X0&#65533;a-+&#65533;+3&#65533;y&#65533;&#65533;&#65533;!(9&#65533;3&#65533;b&#65533;?H&#65533;L&#65533;&#65533;@&#65533;&#65533;/&#65533;P&#65533;&#65533;&#65533;&#65533;I&#65533;L&#65533;&#65533;&#35012;&#65533;
&#65533;&#65533;4&#65533; &#65533;)	 *v&#65533;&#65533; %&#65533;&#65533;+&#65533;&#65533;pY	&#65533;&#65533;&#65533;&#65533;Eh&#65533;[&#65533;#&#65533;&#65533;&#65533;H&#65533;&#65533;&#261;&#65533;bZt,r&#65533;&#65533;L&#65533;&#65533;&#65533;G&#65533;2v%L&#65533;&#65533;&#65533;&#65533;&#65533;
&#65533;8*&#65533;P&#65533;&#65533;&#65533;e&#488;&#65533;&#65533;&#65533;&#65533;Z^0&#1722;q"nPd&#65533;&#65533;&#65533;ZW*,z&#65533;p&#65533;{&#65533;&#323;P&#65533;&#65533;&#65533;&#65533;qU(&#65533;HR7$&#65533;jh&#65533;`&#65533;
$p&#65533;  &#65533;&#65533;0 &#65533;&#178;#&#65533;&#65533;@&#65533;&#65533;&#65533;&#65533;&#65533;Z&#65533;&#65533;_rK&#65533;	D%&#65533;&#65533;F&#65533;0&#65533;&#65533;Ap&#65533;&#1585;'&#65533;&#65533;&#65533;C:Ga)]&#65533;&#65533;;&#65533;&#618;,&#65533;&#926;}&#65533;&#65533;&#65533;&#65533;&#65533;&#65533;&#13906;&#65533;W2~o&#991;&#65533;`&#806;Jm{&#65533;&#65533;&#65533;b&#65533;&#65533;C&#65533;5&#65533;&#65533;{c&#65533;z&#65533;@&#65533;&#65533;&#38979;8&#65533;&#65533;av&#65533;&#65533;&#65533;.&#65533;&#65533;Q&#65533; ,&#65533;	P&#65533;&#65533;0&#65533;F|a&#65533;@&&#65533;&#65533;	&#65533;&#65533;&#65533;&#65533;1&#65533;&#65533;`&#65533;&#65533;XF&#65533;&#65533;%&#65533;&#65533;&#65533;&#65533;&#65533;D~a&#65533;&#65533;&#65533;!A&#65533;y&#65533;$&#65533;Q:b
&#65533;	s`&#65533;&#65533;&#65533;+
<	f&#65533;H&#65533;&#65533;&#1032;O&#65533;&#65533;&#65533;C&#65533;|	'F&#65533;&#65533;T&/|&#65533;&&#65533;?&#65533;&#65533;e&#65533;>h&#65533;&#65533;7&#65533;(Y&#65533;q(m&#65533;&#65533;"
4&#42972;ex&#65533;
&#65533;Gd&#65533;&#1558;&#65533;-&#65533;&#65533;&#65533;&#65533;M*&#65533;f<
r&#65533;&#65533;&#65533;&#65533;&#139;&#65533;&#65533;&#65533;&#65533;f&#65533;&#65533;|&#65533;&#65533;d&#65533;g&#65533;6t&#65533;+&#65533;&#65533;&#65533;&#65533;A&#65533;s&#65533;d&#65533;&#65533;l&#65533;PC6P&#65533;&#65533;&#65533;f(h&#65533;R"&#65533;2&#65533;+&#65533;/l&#65533; &#65533;&#65533;&#65533;p&#65533;&#65533;*F	&#65533;&#65533;:Db&#65533;r@&#65533;6&#65533;&#65533;j	&#65533;&#65533; |&#65533;B
7f#&#65533;&#65533; &#65533;&#65533; &#65533;&#65533;&#65533;&#65533;&#65533;&#65533;p
3D&#65533;&#65533;-&#65533;@&#65533;&#1090;&#65533;M&#65533;&#65533;&#65533;&#65533;&#65533;C&#65533;o&#65533;\M&#65533; &#65533;&#65533;3&#800;&#65533;&#65533;%&#65533;&#65533; &#65533;D&#1040;&#65533;&#65533;|(@&#65533; :a,&#65533;&#65533;&#65533;&#1778;
&k`&#65533;'m&#65533;&#65533;R&#65533;f&#430;}&#65533;.&#65533;@&#910;&#65533;H
s&#65533;t#&#65533;C&#322;&#65533;x&#65533;k &#65533;&#65533;.&#65533;P&#65533;&#65533;E0C
&#65533;I&#65533;Zj&#65533;&#65533;&#65533;&#65533;b&#65533;P&#1876;&#65533;]b&#65533;&#65533;&#65533;"&#65533;k-&#65533;&#65533;B ~&#65533;o&#65533;&#65533;&#65533;&#65533;&#65533;&#65533;&#65533;&#1741;$P9&#65533;&#65533;&#65533;&#65533;F&#65533;&#65533;&#65533;&#65533; &#65533;7@&#65533;H7&#65533;&#65533;&#65533;t3w@bcG&#65533;s&#65533;&#65533;&#65533;&#65533;&#65533;&#65533;&#65533;&#65533;[;&#65533;&#65533;&#65533;G	&#65533; &#245;oM&#65533;&#65533;&#1283;&#65533; &#65533;&#65533;
&#957;&#1135;&#65533;&#65533;7&#65533;&#65533;&#65533;&#65533;&#65533; &#65533;&#65533;s8-<0o&#65533;mA2&#65533;&#65533;@&#65533;g&#65533;&#65533;&#65533;P6&#65533;=dMF&#65533;&#65533;&#65533;&#821;&#65533;v&#65533;&#65533;&#65533;&#65533;&#65533;l{&#65533;&#65533;P&#65533;&#65533; )&#65533;&#65533;&#65533;Z&#65533;0@&#65533;y0&#65533;	&#65533; 
&#65533; p&#65533;s&#65533;i&#65533;&#65533;&#65533;&#65533;d%(Y&#578;&#1593;&#913;&#65533;s&#65533;&#65533;&#65533;&#65533;%@vk&#65533;/&#65533;P&#65533;`X&#65533;&#65533;&#65533;?&#65533;l5&#65533;&#65533;&#65533;uX&#65533;&#65533;&/&#65533;&#65533;&#65533;&#65533;&#65533;&#1502;%&#65533;A&#65533;s&#65533;&#65533;&#65533;&#65533;F6&#65533;&#65533;&#65533;&#65533;`x@&#65533;&#65533;&#65533;Q; &#65533;&#65533;wc&#65533; &#65533;&#65533;#q&#65533;(&#65533;8B1 3&#65533;&#65533;3&#65533;&#65533;hQ2&#65533;&#1762;&&#65533;&#65533;&#1805;&#65533;^&#65533;&#65533;&#65533;x&#65533;H:OFHe*o&#65533;J&#65533;&#1031;?&#65533;,&#65533;@&#65533;4&#49391;&#65533;&#65533;y&#65533;5&#65533;&#65533;_-XO&#65533;&#65533;&#65533;&#65533;)O&#65533;A/pp-8Z &#65533;&#65533;&#65533;&#65533;&#65533;$&#65533;&#65533;&#65533;d4H&#65533;&#65533;@Ng&#65533;&#65533;&#65533;>`&#65533;&#65533;&#65533;&#65533;&#65533;&#65533;&#65533;&#65533;	 &#65533;}&#65533;_&#65533;v&#65533;3d"&#65533;&#65533;-9&#65533;&#65533;&#65533;o&#65533;&#65533;3&#65533;0IE>&#65533;78&#65533;q&#65533;S:t8&#65533;,&#65533;&#65533;7&#65533;&#280;&#65533;&#65533;&#65533;&#65533;;&#65533;`&#65533;&#65533;&#65533;&#65533;&#65533;\&Hq&#433;&#1257;G&#65533;&#65533;&#65533;&#65533;(D&#65533;:4]s&#65533;[#G&#65533;&#65533;A&#65533;&#65533;dN&#65533;&#1865;&#65533;&#65533;Ip&#65533;&#65533;&#65533;&#65533;7$&#65533;&#65533;&#65533;4&#65533;xhD&#65533;&#65533; &#65533;&#65533;&#65533;d&#65533;3&#65533;<h {j&#576;&#1574;&#65533;&#65533;&#65533;&#65533;&#65533; &#65533;S&#65533;&#65533;&#65533;2,&#65533;yEy/6&#65533;&#65533;^&#65533;h'&#65533;&#65533;9 ]&#65533;Xh&#1472;t&#65533;&#65533;=&#65533;&#65533;PF&#65533;(&#65533;,&#65533;&#65533;R&#65533;&#65533;=7|&#65533;!eOa&#65533;&#65533;8&#65533;)&#65533;g@+A*&#65533;&#65533;&#65533;<&#65533;&#65533;|&#65533;)&#65533;ML&#65533;F&#65533;&#65533;]&#65533;&#65533;Y&#65533;&#65533;u}&#65533;\*b&#65533;6&#65533;&#65533;&#65533;}Va&#65533;u&#65533;0&#65533; {*Be&#65533;&#65533;KG4T&#65533;&#65533;C5&#65533;w&#65533;&#65533;@&#65533;I&#65533;&#65533;tF&#65533;8&#65533;=L
h &#65533;wz&#65533;!&#65533;&#65533;&#65533;&#65533;&#65533;"&#1449;&#65533;&#65533;M&#65533;&#65533;e&#65533;jU&#65533;/&#65533; {P+&#65533;XQ&#65533;&#65533;&#65533;8&#65533;^&#65533;u/iBw
&#65533;&#65533;?2U&#65533;&#65533;=&#65533;&#65533;&#65533;l@/&#65533;2&#65533;&#65533;p>&#65533;&#65533;&#65533;]e	>&#65533;&#65533;&#65533;$&#65533;&#65533;&#65533;M&#65533;}&#65533;7,$JO&#65533;&#65533;&#65533;8&#65533;(&#65533;&#65533;Q{&#65533;M&#65533;B&#65533;/&#65533;[&#65533; &#65533;W&#367;&#65533; &#65533;3&#65533;&#65533;&#65533;j&#65533;S&#65533;i&#65533;`&#65533;&#65533;&#65533; Mkj&#65533;s&#1895;3&#65533;&#65533;&#65533;d:&#65533; Y`c=&#65533; {&#65533;#zl&#65533;&#65533;!&#65533;QZ j&#65533;&#31968;&#65533;&#65533;)X&#65533;&#65533;
&#65533;&#65533;~&#65533;&#65533;U&#65533;&#65533;&#65533;&#65533;'&#65533;]1a0M&#65533;F&#65533;&#65533;T&#65533;#Q&#65533;&#65533;*Rbv &#65533;%&#65533;&#65533;&#65533;&#65533;">@&#65533;&#65533;#&#65533;&#828;&#65533;M}&#65533;&#65533;&#65533;P&#65533;&#65533;:4&#65533;B&#65533;&#65533;&#65533;3&#65533;&#65533;&#65533;&#65533;k&#65533;&#65533;FT&#65533;&#65533;&#65533;&#65533;&#65533;&#996;&#65533;\&#65533; 2&#65533;Azv&#507;&#65533;y8&#65533;C&#65533;&#65533;Gh`&#65533;&#65533;&#65533;&#65533;b]&#65533;&#65533;&#65533;C&#65533;i$&#65533;&#65533;&#65533;u&#65533;.&#65533;D&#65533;&#65533;&#65533;&#65533;&#65533;&#65533;&#65533;&#65533;@@&#65533;&#65533;&#65533;vph#&#65533;@ &#65533;&#65533;)&#65533;&#65533;&#65533;<&#65533;&#65533;&#65533;&#65533;&#803;&#65533;hVJ&#65533; &#65533;&#65533;&#65533;&#65533;%@G&#65533;&#65533;&#65533;&#65533;}lf>&#65533;;t&#65533;&#65533;&#65533;[&#65533;\`&#65533; &#65533;&#65533;&#65533;&#65533;&#65533;Tb&#65533;&#841;HC&#65533;&#65533;&#65533;f&#65533; &#65533;g&#899;D&#65533;&#65533;&#806;&#65533;e&#65533;&#65533;&#65533;$&#65533;`&#65533;@&#65533;&#65533;_&#65533;&#65533;R&#65533;&#65533;/_Px&#65533;>&#65533;&#65533;&#65533;&#65533;%@&#65533;N &#65533;/&#65533;&#65533;&#65533;0y)8&#65533;&#65533;&#65533;x&#65533;&#65533; &#65533;&#65533;C$Nt}%&#65533;7&#65533;&#65533;=&#65533;&#65533;C&#65533;n&#65533;L&#65533;&#65533;&#65533;}&#65533;&#65533;@&#65533;&#65533;&#65533;kI)$&#576;&#65533;&#65533;.  &#65533;*&#65533;&#65533;H&#65533;&#65533;&#65533;&#65533;~Q&#65533;&#65533;\M	\@&#65533;/C<&#65533;q&#65533;&#65533;}&#65533;&#65533;&#65533;&#1728;&#65533;c&#65533;bCD&#65533;&#65533;{^ &#65533;&#65533;&#65533;Y&#65533;&#65533;&#65533;O&#65533;&#65533;<&#65533;{&#65533;&#65533;^&#65533;&#65533;&#65533;_&#65533;p&#65533;&#65533;,&#65533;&#65533;&#65533;&#65533;|&#65533;_&#65533;&#65533;/B	z&#65533;&#65533;&#65533;&#65533;&#65533;&#65533;&#65533;&#65533;H&#65533;&#65533;{_ &#65533;&#1534;4`R&#65533;&#65533;&#65533;&#287;&#65533;&#65533;/~1&#65533;&#65533;&#65533;&#65533;&#65533;&#65533;&#65533;5&#65533;>&#65533;@&#65533;&#65533;&#65533;O$&#65533;&#65533;&#65533;W}&#65533;&#65533;~&#65533; !&#65533;   ,&#65533; Z x u  &#65533;@&#65533;pH,&#65533;&#65533;d&#65533;&#65533;H&#65533;&#65533;&#65533;"&#65533;Z
$R:(&#65533;&#65533;xLf:PI`&#65533;n&#65533;o&#65533;x&#65533;&#65533;&#65533;h&#65533;~>&#65533;Hn&#65533;&#65533;r&#65533;r+*^|&#65533;&#65533;a!j&#65533;&#65533;o&#65533;&#65533;s&#65533;&#65533;&#65533;&#65533;, &#65533;&#65533;&#65533;l&#65533;&#65533;&#65533;x&#65533;&#65533;d0&#65533;&#65533;l&#65533;&#65533;q/&#65533;&#65533;I0#&#65533;&#65533;&#65533;&#313;&#65533;&#65533;>.&#65533;&#65533;&#65533;&#65533;&#65533;&#65533;%&#543;$&#65533;n$  !&#65533; /&#1015;&#1166;&#65533;&#65533;#$0&#65533;a-+&#65533;+&#65533;y&#65533;&#65533;&#65533;!&#65533;'9&#65533;&#65533;B&#1919;H&#65533;J&#65533;&#65533;@&#981;&#65533;/&#65533;P&#65533;&#65533;&#65533;	J&#65533;L&#65533;&#65533;&#35012;g&#65533;&#65533;4&#65533;&#65533;W)	 *v&#65533;&#65533; &#23366;+&#65533;&#65533;pi	&#65533;&#65533;&#65533;&#65533;Eh&#65533;C&#65533;&#65533;#&#65533;&#65533;&#65533;H8z&#261;BbZt,&#65533;&#65533;&#65533;L&#65533;&#65533;&#65533;w&#65533;&#65533;&#65533;u%J&#65533;&#65533;&#65533;&#65533;&#65533;
&#65533;8"&#65533;QU&#65533;&#65533;9[DXF&#65533;ML&#65533;&#65533;bki&#265;&#65533;"`I&#65533;&#65533;l\SIu&#65533;&#65533;&#65533;+K&#65533;&#562;   
&#65533;&#65533;h&#65533;BQH
&#65533;&#65533;!&#65533;Q&#65533;	X^&#65533; Z&#65533;V&#65533;u$p&#65533;&#65533;&#65533;4"PHPy&#65533;&#65533;yr&#65533;J&#65533;	&#65533;%&#65533;&#65533;S&#65533;&#65533;9&#65533;&#65533;z>&#65533;{&#65533;rd&#65533;w7p&#65533;&#65533;&#1590;&#65533;&#65533;	]&#65533;&#65533;&#65533;{&#65533;s&#65533;}ZT&#65533;&#65533;&#65533;v3&#65533;&#65533;&#1519;&#65533;&#65533;G&#65533;-
z&#65533;P&#65533;&#65533;A&#65533;C&#65533;%&#543;&#65533;&#65533;&#65533;&#65533;"&#65533;H&#544;PA&#65533;&#65533;&#65533;&#65533;w&#625;&#65533;&#65533;lU&#65533;y &#65533;aw&#65533;D&#65533;&#65533;.T&#65533;4:&#65533;x"{&#65533;&#65533;&#65533;&#65533;k`&#65533;&#454;&#65533;&#65533;&#65533;36&#65533; 
$&#65533;q`&#65533; &#65533;:2 d&#65533;&#65533;&#65533;&#65533;&#65533;HIO&#65533;&#65533;&#65533;&#65533;P>&#65533;&#65533;S&#65533;&#65533;&#65533;&#65533;&#65533;&#65533;&#65533;&#65533;&#65533;\Bi&#65533;.t&#474;:&#65533;a&#65533;49&#65533;ya&#65533;&#65533;i&#65533;t&#65533; yDc&#65533;&#65533;I&#65533;Nn&#65533;&#65533;ek&#59457;&#65533;&#65533;&#65533;&#65533;&#65533;	&#65533;\'&#65533;h&#65533;&#65533;&#65533;&#65533; $&#65533;&#65533;&#65533;&#65533;d&#65533;&#65533;&#65533;!&#65533;&#65533;h&#1408;i&#65533;&#65533;h&#65533;f2	h&#65533;C?&#65533;P&#229;&#65533;j&#65533;*Q&#65533; .<&#65533;B&#65533;z&#65533;P&#65533;(2%&#65533;&#65533;&#65533;&#65533;`AG&#65533;&#65533;@Y|0&#65533;-&#65533;&#65533;&#65533;v&#65533;&#65533;&#65533;"d6D&#65533;t -w&#65533;f&#65533;&#65533;&#65533;
%&#65533;&#65533;&#65533;vz&#65533;2&#65533;D@:&#65533;&#65533;&#65533;0&#65533;.)D&#65533;&#65533;&#65533;&#65533;&#65533;(&#65533;D&#65533;&#65533;&#65533;C&#65533;1&#65533;B&#65533;&#65533;&#65533;&#65533;&#65533;&#1152;yfDJ&#65533;|&#65533;&#65533;.&#65533;&#65533;&#65533;
|&#65533;[&#65533;{&#795;	+&#65533;B!&#65533;&#65533;&#65533;&#65533;&#65533;&#65533;&#65533;&#65533; &#65533;m&#65533;Z&#65533;&#65533;&#1024;&#65533;B&#65533;z&#65533;J&#65533;[B*&#816;3e>&#45554;&#65533;&#65533; &#65533;&#65533;l&#65533;&#65533;1 &#65533;&#65533;5&#65533;@&#65533;&#65533;&#65533;!,0s&#65533;&#65533;2|&#65533;o&#65533;&#65533;0 &#65533; &#65533;>&#65533;@&#65533;&#65533;[&#65533;&#65533;&#65533;?%&#65533;&#65533;&#65533;&#65533;0&#65533;*H&#287;D&#65533;a&#65533;%&#65533;&#65533;&#65533;S3&#65533;&#65533;~&#65533;`&#65533; &#65533;"&#65533;&#65533;(&#65533;;&#65533;&#65533;&#65533;&#65533;&#65533;i&#65533;>&#65533;&#65533;r&#65533;`/}9&#65533;&#65533;&#35063;&#65533;B	.h &#65533;&#65533;&#65533;&#65533;&#65533;&#65533;&#65533;mh&#65533;&#65533;&#65533;b&#65533;&#65533;&#65533;?&#65533;&#65533;@&#65533;i3&#65533; &#65533;aDp&#65533;?&#65533;NA&#65533;&#65533;&#65533;&#65533;&#65533;
h&#65533;&#65533;.&#65533;`s	"&#65533;&#65533;&#65533;&#65533;$'0&#65533;:&#65533;&#65533; &#65533;k&#65533;ky;&#65533;&#65533;n&#65533;&#65533;&#65533;&#65533;&#65533;0&#65533;P&#65533;&#65533;K@&#65533;Ft.&#65533;o*&#65533;B%&#65533;&#65533;&#65533;qzx&#65533;&#65533;E@&#65533;&#65533;yH &#65533;n*&#65533;&#896;C&#65533;&#65533; |&#65533;s&#65533;&#194;&#65533;&#65533;&#65533;&#65533;&#65533;&#65533;&#65533;&#65533;&#65533; &#65533;@&#65533;B&#65533;.8 &#892;>&#65533;&#65533;`i&#65533;;&#65533;&#65533;"&#65533;&#65533;Jc&#65533;#&#5920;&#65533; &#65533;!&#65533;&#65533;&#65533;&#65533;R0&#65533;&#1904;W&#65533;&#65533;:&#65533;&#65533;:
&#65533;&#65533;&#65533;&#65533;<&#65533;&#65533;a&#65533;4&#65533;f&#65533;Ei&#65533;u#&#65533;&#65533;$&#65533;A&#65533;&#65533;+s&#65533;&#65533;<&#65533;P&#65533;R,&#65533;z7&#65533;&#65533;&#65533;G&#65533;R7-&#65533;&#65533;m7&#65533;
&#65533;6YPo&#65533;&#65533;D&#65533;z&#65533;f&#65533;&#65533;/ a &#65533; @&#65533;&#65533;&#65533;$&#65533;b&#65533; &#65533;&#65533;&#65533;|-H&#65533;!&#65533;&#65533;/&#65533;&#65533;r&#65533;Z &#65533;w&#65533;@`g&#65533;9Q,&#208; &#65533;	&#65533;e&#65533;0S&#65533;&#65533;X&#65533;&#65533;&#65533;|3&#65533;e8&#65533;6ih&#65533;wPK4vE0t&#65533;f#&#65533;&#65533;&#65533;&#65533;alEa[s&#65533;&#65533;(&#65533;&#65533;&#65533;3&#65533;!&#65533;&#65533;4@s&#65533;V	nG&#65533;q
&#65533;$&#65533;<%C&#65533;&#65533;&#65533;0&#65533;e&#65533;U&#65533;k&#65533;`6l&#65533;&#65533;+J	&#65533;O6+&#65533;&#65533;<\&#65533;8&#1519;Q&#65533;&#65533;&#65533;&#65533;&#65533;&#65533;P&#65533;&#65533;e&#65533;P&#65533;&#65533;4C^&#65533; &#65533;&#65533;V#&#65533;A&#1648;&#260;r&#65533;&#65533;&#65533;B&#65533;&#65533;)f&#65533;3_X&#65533;
&#65533;&#65533;&#65533;L&#65533;A&#65533;&#1870; G7do&#65533;&#65533;\&#65533;4&#65533;
&#65533;)&#65533;&#65533;&#138;&#65533;&#65533;@&#65533;&#65533;&#65533;c&#65533;&#65533;f0&#65533;&#65533;8g&#65533;fY 6&#65533;i&#65533;&#65533;&#6765;P&#65533;Z&#65533;Oh@ddM&#65533;&#65533;xQ=c&#65533;&#65533;&#644;&#65533;e&#65533;&#65533;u&&#65533;*&#65533;YK?&#65533;&#65533;&#65533;&#65533;.&#65533;q
&#65533;V&#730;&#65533;} &#65533;&#65533;hPD&#65533;&#65533;&#65533;&#65533;A&#65533;&#65533;t&#65533; ]3&#65533;&#65533;>&#65533;NH&#65533; &#65533;0&#65533;"kz&#65533;&#65533;&#65533;&#65533;aha&#38018;&#65533;}B&#65533;&#65533;&#65533;&#65533;&#65533;f@&#65533;&#65533;&#65533;&#65533;F&#456;&#65533;0&#65533;&#65533;&#65533;6[3[&#65533;&#65533;&#65533;&#65533;xn&#65533;&#65533;9
&#65533;&#65533;'8&#65533;_&#65533;!&#65533;&#65533;&#65533;38&#65533;&#711;L@ 8@&#65533;d
&#65533;@&#65533;&#1024;r1%[0&#65533;W &#65533;&#65533;&#65533;z*&#65533;&#65533;&#65533;&#65533;&#65533;rxs*&#65533;b &#65533;@!@&#65533;2&#65533;W5&#65533;DR&#65533;&#1506;>&#65533;&#65533;&#65533;&#65533;x&#65533;&#65533;H7 p}D`PcV&#65533;R!&#65533;a&#65533;6&#65533;&#1589;e&#65533;&#65533;(ac&#65533;&#65533;]&#205;!&#65533;&#65533;$&#65533;&#65533;F&#65533;q&#65533;p&#65533;&#2002;&#65533;&#65533;&#65533;P&#65533;
X&#65533;$&#65533;K&#65533; }&#65533;&#65533;&#65533;P&#65533;&#65533;&#65533;@5Yc&#65533;]`&#65533; &#65533;&#65533;&#65533;&#65533;&#65533;&#65533;.&#65533;&#65533;&#65533;VW$&#65533;&#65533;&#65533;&#65533;_xA&#65533;&#65533;`PN81&#65533;&#65533;&#65533;{>FN&#65533;&#65533;&#65533;D&#65533;&#65533;&#65533;&#65533;&#65533;&#823;&#65533;&#824;,I8&#65533;&#65533;&#65533;u&#65533;&#65533;X3S&#65533;p&#65533;C&#65533;&#65533;&#65533;`&#65533;&#65533;&#65533;*&#65533;@&#65533;x&#65533;@&#65533;&#65533;&#65533;&#65533; 2&&#65533;&#65533;5&#65533;/&#65533;&#65533;V&#65533;&#65533;&#65533;k&#65533;&#65533;0&#65533;j&#65533;H&#65533;&#65533;?&#65533;t&#65533;+!&#65533;O&#65533;&#65533;&#235;7m&#65533;gc&#65533;
0p&#65533;{|&#794;&#65533;@&#65533;Ma^_&#65533;!&#1377;&#65533;&#65533;T&#65533;!"&#65533; &#65533;&#605;&#65533;K&#65533;&#65533;%&#65533;&#65533;&#65533;&#65533;|&#65533;@x&#65533;&#65533;-&#65533;\`&#65533;&#65533;0&#65533;&#65533;,&#65533;&#65533;	&#65533;&#65533;&#281;\&#65533;{&#65533;&#65533;&#65533;&#65533;&#65533;M}w[&#65533;'8&#65533;&#65533;G&#65533;&#65533;&#65533;&#65533;9&#65533;' &#65533;&#65533;&#65533;&#65533;N&#65533;&#65533;{&#65533;{?$ !&#65533;   ,&#65533; Z x r  &#65533;@&#65533;pH,&#65533;&#65533;d&#65533;&#65533;H&#65533;&#65533;&#65533;b&#65533;H/
)&#65533;&#65533;xL.3&#65533;$&#65533;n&#65533;&#1659;&#65533;|>&#65533;dg4&#65533;~&#65533;B$o&#65533;&#65533;<t&#65533;s+*_}&#65533;&#65533;b!k&#65533;&#65533;n&#65533;&#65533;&#65533;u&#65533;&#65533;&#65533;&#65533;, &#65533;&#65533;&#65533;m7&#65533;&#65533;y&#65533;&#65533;e0&#65533;&#65533;m&#65533;&#65533;&#65533;/&#65533;&#65533;I#&#65533;&#65533;&#65533;&#65533;&#65533;&#65533;&#65533;&#65533;>.&#65533;&#65533;&#65533;&#65533;&#65533;&#65533;%&#608;$&#835;$  !&#65533;/&#1065;&#1230;&#65533;&#65533;#$0&#65533;b-+&#65533;t+3&#65533;z20&#417;CP.r$&#65533;'&#65533;&#65533;:&#65533;&#65533;&#65533;&#65533;&#1121;,3^&#65533;[&#65533;"&#65533;h&#65533;`&#65533;&#65533;G	&#65533;1(iD0Z@X&#65533;&#65533;&#65533;A&#65533;bY
a&#65533;T&#65533;&#65533;&#65533;:&#65533;&#1284;&#65533;&#149;G+&#65533; &#65533;&#65533;&#65533;&#65533;*&#65533;&#65533;X"d%!x)&#65533;&#65533;b&#65533;&#65533;
&#65533;&#1557;&#65533;Eb&$i&#65533;P(&#65533;1&#65533;&#65533;&#65533;$dE&#65533;&#65533;&#65533;&#65533;&#65533;*&#65533;&#65533;&#65533;L{&#65533;X&#65533;
&#65533;&#1532;Sai&#65533;&#45443;YP&#65533;R&#65533;1U&#65533;i&#65533;&#65533;!!vdT&#65533;xi ! ! &#65533;&#65533;,&#65533;&#65533;&#65533;@&#65533;P&#65533;&#65533;&#65533;&#65533;>&#65533;&#65533;&#65533;g&#65533;&#65533;U &#65533;=-t&#65533;&#65533;{hn&#65533;b&#65533;&#6951;&#65533;&#65533;4&#65533;&#65533;&#65533;7<*N&#65533;&#65533;&#65533;T&#65533;&#708;&#65533;4&#65533;1&#65533;&#65533;&#65533;';P9S3&#65533;+IPFz&#65533;4&#65533;&#65533;@Z&#65533;	Ksy&#65533;&#65533;}E .X&#65533;KB&#466;q&#65533;&#65533;&#65533;umH`2:&#65533;&#65533;a&#65533;&#65533;&#65533; &#65533;&#65533;&#65533;,=p\=m&#65533;T&#65533;"/&#65533;"! &#65533;&#65533;$&#65533;&#65533;~t w&#65533;l4
-&#65533;&#65533;[&&#65533;c6&#65533;&#65533;9&#65533;&#65533;&#65533;t&#65533;&#65533;&#65533;&#65533;&#65533;&#65533;$&#65533;&#65533;&#65533;t$"&#65533;q&#65533;r\8&#65533;\&#65533;W&#65533;<&#65533;Q&#65533;L&#65533;&#65533;
&#65533;P$K&#65533;!&#65533;^&#65533;&#65533;&#156;4l0\&#65533;Y&#65533;&I&#65533;&#65533;s&#65533;@w&#65533;4&#65533;l5D&#65533;t&#1064;&#65533;u&#65533;B&#65533;3h&#65533;&#65533;Xb&;. &#65533;'&#65533;*&#65533;&#65533; :&#65533;\v&#65533;2&#65533;&#65533;&#65533;6&#65533;"&#65533;Q&#65533;&#65533;s&#65533; &#65533;*&#65533;&#65533;S
&#65533;&#65533;&#65533;)!6:&#65533;&#65533;.)x&#1448;&#65533;&#65533;&#65533;&#65533;&#65533;&#65533;N&#65533;
,&#1061;&#65533;&#65533;&#65533;&#65533;Z&#65533;m,&#65533;&#65533;
D&#65533;&#65533;&#65533;w&#65533;&#65533;&#65533;&#65533;&#65533;&#65533;&#65533;&#65533;6&#65533;,"&#65533;&#65533;B%VjK&#65533;M&#65533;&#65533;I	q&#65533;:&#65533;2&#65533;.fS&#65533;&#65533;l&#65533;&#65533;&#65533;&#65533;&#65533;&#65533;T&#65533;&#65533;B&#65533;n&#65533; &#65533;S-l&#65533;&#65533;&#65533;	l@&#65533;&@&#65533;&#1530;a&#65533;&#65533;
&#65533;&#65533;&#65533;&#65533;l&#65533;&#65533; )o&#65533;1&#65533;pq&#65533;&#65533;l3&#65533;&#65533;&#65533;&#65533;&#65533;&#65533;&#65533;&#65533;r&#19617;&#65533;&#65533;.&#34821;&#65533;&#1396;&#65533;	,&#65533;&#65533;f&#65533;&#65533;
N&#65533;&#65533;rS&#65533;{gS&#65533;&#65533; c_&#1019;vPd;}&#65533;r"|&#65533;&#65533;u&#65533;C&#65533;&#65533;&#65533;S$&#65533;&#65533;&#65533;,&#65533;}&#65533;&#1988;&#65533;&#65533;&#65533;
&#65533;&#65533;&#65533;&#65533;M&#65533;P6&#65533;rR&#65533;#O&#65533;&#65533;&#65533;\&#65533;&#65533;=&#65533;<&#65533;eS&#65533;q&#65533;j&#65533;&#65533;&#65533;t&#65533;(e&#65533; &#65533;&#65533;|\&#65533;&#65533;K&#65533;@&#65533;3&#65533;f&#65533;&#65533;'&#65533;&#65533;4P&#65533;
&#65533;"&#65533;&#65533;&#65533;UB&#65533;&#65533;&#600;&#65533;&#65533;&#65533;N[}&#65533;&#65533;&#65533;&#65533;&#65533;s?X&#65533;&#65533;&#65533;&#65533;&#65533;3|&#65533;-&#65533;%P6a&#65533;&#65533;&#65533;&#65533;Ep&#65533;&#65533;P&#65533;V&#65533;&#65533;V&#65533; ?&#65533;&#65533;&#65533;z&#65533;&#65533;&#65533;&#65533;&#65533;&#65533;&#65533;&#65533;POn#&#65533;&#65533;&#65533;p&#65533;i&#65533;`u&#65533;]Pp&#65533;&#65533;&#65533;`o&#65533;&#65533;Nv&#65533;&#65533;hP' &#65533;&#65533;&#65533;1&#65533;=&#65533;gA	@&#65533;`&#65533;!L&#65533;&#65533;&#65533;`&#65533;Poa t&#65533;&#65533;&#65533;&#65533;&#65533;u&#65533;3&#65533;*Q&#65533;^&#712;&#65533;P&#65533;&#65533;&#49540;&#1789;Ap&#65533;&#65533;&#65533;P&#65533;uE  &#65533;&#65533;&#65533;g&#65533;&#65533; &#65533;&#65533;@&#65533;?!&#4481;&#65533;J&#65533;F&#65533;`&#65533;&#65533;L&#140;&#65533;ED &#65533;&#65533;&#65533;A&#576;  <&#65533;,1I R &#65533;&#65533;N&#23168;&#65533;&#65533;&#65533;  C&#65533;OF!&#65533;&#65533;p&#65533;&#65533;Cv&#65533;`&#65533;&#65533;&#257;n7$(&#65533;d&#65533;&#65533;p&#65533;&#65533;&#65533;L &#65533;&#65533;&#65533;\&#65533;&#65533; &#65533;&#65533;&#65533;&#65533;
N8I&#65533;r&#65533;' &#65533;&#65533;&#65533;P&#65533;&#65533;pg&#65533;&#65533;&#65533;'9H&#65533;!>4&#65533;&#65533;4&#65533;SG^d&#65533;&#65533;&#796;@*}P&#65533;A&#65533;&#65533;#&#65533;&#65533;",&#65533;&#65533;L&#65533;&#65533;&#65533;&#65533;&#65533;T#NP&#65533;&#65533;&#65533;&#65533;&#65533;43&#65533;&#65533;&#65533;&#65533;&#65533;d&#65533; &#65533;&#1607;&#65533;2&#65533; &#65533;@;!}&#1180;&#65533;&#65533;&#65533; &#65533;&#65533;&#65533;-&#9440;&#65533;3K3v&#65533;6&#65533;&#65533;CA&#65533;G&#65533;&#65533;C&#65533;&#65533;&#647;w&#65533;&#65533;~&#65533;&#65533; &#65533;&#65533;&#65533;Md&#65533;`&#65533;&#1336;@D'&#65533;&#65533;G&#65533;&#65533;&#65533;I&#519;k&#65533;4&#65533;&#65533;&#65533;&#65533;O&#65533;	&#65533;$S&#716;(P&#65533;&#65533;OS&#65533;&#65533;&#65533;z&#65533;I&#65533;&#65533;&#65533;d&#65533;&#65533;&#65533;'0&#199;&#65533;&#1248;ZM&#65533;M-&#65533;\@&#65533;I&#65533;&#65533; &#1224;2&#65533;&#65533;`&#65533;JA)&#65533;&#65533;&#65533; u&#65533;&#1322; &#65533;&#65533;&#65533;&#65533;]&#65533;W&#65533;N&#65533;s&#65533;U&#65533;&#65533;&#65533;&#65533;&#65533;&#65533;jD'&#65533;(&#65533;@&#65533;&#65533;&#65533;<0X0&#65533;&#65533;&#65533;zE&#65533;&#65533;`&#65533;&#65533;"&#65533;k2&#65533;&#65533;&#65533;&#65533;v&#65533;&#65533;&#65533;&#65533;B &#65533;&#65533;&#65533;pCD&#65533;&#65533;&#65533;v&#65533;&#65533;Ub^_&#65533;	\ "&#65533;&#65533;&#65533;&#65533;&#65533;&#65533;&#65533;-q\$d&#65533;&#65533;&#65533;&#878;vay&#65533;&#65533;Vw'&#65533;&#65533;v&#65533;&#65533;&#65533;&#65533;A  !&#65533;   ,&#65533; Z x o  &#65533;@&#65533;pH,&#65533;&#65533;d&#65533;&#65533;H&#65533;&#65533;&#65533;bq&#65533;/
)&#65533;&#65533;xL.5&#65533;$&#65533;n&#65533;&#65533;&#65533;|.&#65533;dg4&#65533;~&#65533;B$o&#65533;oqt&#65533;s+*_}&#65533;&#65533;b!k&#65533;&#65533;m&#65533;&#65533;&#65533;&#65533;&#65533;&#65533;&#65533;, &#65533;&#65533;&#65533;l&#65533;&#65533;uy&#65533;&#65533;e0&#65533;&#65533;l&#65533;&#65533;&#65533;:&#65533;&#65533;I#&#65533;&#65533;&#65533;&#65533;&#65533;/&#65533;&#65533;&#65533;.&#65533;&#65533;&#65533;&#65533;&#65533;/%&#559;$&#772;$  !*)/&#986;&#1231;&#65533;&#65533;#$0&#65533;b-+&#65533;&#65533;{2,c&#417;C&#65533;P.r$&#65533;&#65533;&#65533;1!&#65533;&#65533;&#65533;&#65533;,3^&#65533;[&#65533;&#65533;a&#65533;h&#65533;`&#65533;QH	&#65533;1(yD&#65533;@S@(`ID&#65533;&#65533;&#65533;&#65533;d&#65533;T&#65533;&#65533;&#65533;4&#65533;&#65533;t&#65533;&#65533;UI+&#65533;&#65533;&#1082053;&#65533;*&#65533;(&#65533;!d%	!&#65533;&#65533;Q&#65533;oU&#65533;c&#65533;J&#65533;"aQ&#65533;v
(&#65533;8&#65533;&#65533;AX&#65533;h&#65533;&#65533;&#65533;&#65533;
&#65533;&#65533;*&#65533;&#65533;&#65533;&#1428;&#65533;{Z,p&#65533; ,@]&#65533;N&#65533;&#65533;&#65533;&#65533;e&#612;  &#65533;A&#65533;&#1064;&#65533;&#65533;QH
&#65533;&#65533;!&#65533;&#65533;e&#65533;(&#776;&#779;&#65533;&#65533;g&#65533;&#65533;d&#65533;&#1255;P0<-&#490;&#65533;@&#65533;&#65533;6&#65533;&#65533;	Z=&#65533;&#65533;j&#65533;#&#65533;&#65533;&#65533;?&#65533;{A&#65533;3&#1785;V&#379;LhK&#65533;C&#65533;~:&#65533;^dj5&#65533;&#65533;3&#65533;&#65533;X&#65533;&#65533;&#65533;&#65533;K&#65533;*
{BX&#65533;&#65533;O|&#65533;  &#65533;@&#65533;&#65533;&#65533;w&#65533;&#65533;!`&#65533;&#65533;'(<D^&#65533;l&#65533;&X&#65533;Uk &#65533;&#65533;&#65533;g&#65533;Dp.X&#65533;2&#65533;&#65533;&#65533;9x&#65533;]&&#65533;&#65533;&#1118;&#65533;&#65533;9&#65533;"u&#65533;&#65533;&#65533;&#65533;\0h8&#845;&#493;&#65533;G*pFO&#65533;&#65533;6d&#65533;&#65533;&#65533;h&#65533;bA&#65533;&#65533;`I&#65533;@&#65533;%eR&#65533;&#65533;&#65533;A&#65533;3&#1939;_`&#65533;:&#65533;&#65533;\&?&#65533;&#1558;5&#65533;&#65533;& (&#65533;Bvi&#65533;# &#65533;!!&#65533;i&#65533;g&#65533;S&#65533;4'"&#65533;q@&#65533;&#65533;g&#65533;&#65533;)&#65533;G&#65533;YGY&#65533;&#65533;&#65533;&#65533;mB&#65533;B&#65533;%&#65533;&#65533;&#513;DXC&#65533;.&#65533;	@*+&#65533;T&#65533;&u&#65533;X &#65533;D&#65533;|&#65533;z&#65533;&#65533;! &#65533;C&#65533;t&#2796;&#65533;&#65533;&#65533;&#65533;&#65533;&#65533;&#225;&#65533;X:&#65533;&#65533;&#1124;&#65533;&#65533;8D&#65533;'.+&#65533;4e%&#65533;&#65533;A%&#65533;>&#65533;k&#65533;5&#65533;`&#65533;+)h&#65533;
&#65533;&#65533;t&#39852;&#65533;Y(@4h2&#65533;&#65533;&#65533;&#65533;+K&#65533;F&#616;MKG&#65533;L&#65533;&#6456;_&#65533;&#65533;&#65533;d"&#65533;&#65533;&#65533;k&#65533;&#65533;~&#65533;&#65533;6U/"&#65533;P	4%@&#1504;U&#65533;&#65533;j&#65533;-&#65533;|&#65533;/hu &#65533;7&#65533;&#65533;C	&#65533;&#65533;68[&#1184;r@@&#65533;{A&#65533;&#65533;&#65533;&#65533;(l&#65533;&#65533;&#65533;&#65533;PP&#65533;&#65533;Qwx&#65533;&#65533;5 p&#65533;C&#65533;&#1169;&#65533;&#65533; &#65533;,&#65533;&#65533;o &#65533;V>&#65533;H&#65533;	&#65533;&#1071;0&#65533;&#65533;&#65533;&#65533;ZA@&#65533; +D&#1798;&#65533;9&#65533;&#872;n&#65533;&#65533;T&#65533;A&#65533;'&#65533;&#65533;&#65533;E&#65533;g1&#1575;e&#1748;
&#65533;w&#65533;@&#65533;&#65533;W&#65533;#&#65533;d&#65533;&#65533;C&#65533;&#65533;&#65533;&#65533;&#65533;&#65533;7n&#65533;&#65533;&#65533;nc&#65533;&#65533;y&#65533;&#1808;&#65533;]0&#65533;&#65533;&#65533;m&#65533;&#65533;&#65533;}{&#65533;&#902;&#1892;&#65533;6e#&#65533;]&#65533;V&#65533;w&#899;&#65533;&#65533;.&#65533;&#65533;P&#65533;)&#65533;&#65533;75&#65533;$&#65533;&#65533;&#65533;&#65533;&#65533;&#65533;&#1735;~P&#65533;&#65533;5!&#65533;&#65533;h&#1151;	|&#65533;p &#65533;&#65533;mxO&#65533;.g &#65533;&#65533;&#65533;8&#65533;k&#65533;7&#65533;&#65533;A&#65533;&#65533;&#65533;&#902;G&#65533;N&#65533;&#65533;t8&#65533;k&#65533;l&#65533;((}v&#65533;@e&#65533;&#65533;Q&#65533;f5A&#65533;2&#65533;&#65533;&#65533;&#65533;&#65533;]iOm&#65533;y,&#65533;&#65533;&#65533;&#65533;_&#65533;^&#65533;p(<
R'&#65533;#&#65533;&#65533; @6m&#65533; &#65533;&#1947;D8Bs&#65533;&#65533;9&#65533;&#65533;&#65533;&#65533;&#65533;!&#65533;&#65533;&#65533;M&#65533;&#65533;&#65533;&#65533;.B&#1808;T&#65533;&#65533;&#65533;&#65533;&#65533;\&#65533;&#65533;L&#65533;X&#65533;&#65533;,&#65533;&#65533;&#65533;&#65533;&#65533;Dmt&#65533;&#65533;=&#65533;&#65533;&#65533;*!&#65533;"&#20699;&#65533;&#65533;^&#65533;&#65533;&#65533;XE&#65533;T&#65533;s7&#1813; qH&#65533;)&#65533;&#65533;&&#65533; &#1081;&#65533;[s&#65533;&#65533;&#65533;$&#65533;%&#576; V)&#65533; `&#65533; H,d%&#1047;&#65533;"&#65533;&#65533;&#65533;&#65533; +Yi	&#65533;G&#65533;U&#65533;(&#65533;&#65533;XN&#65533; &#65533;&#65533;.&#65533;&#65533;&#65533;70&#65533;A&#65533;R&#65533;CD&#65533;LV&#65533;&#65533;NW&#1635;\&#65533;&#65533;v &#65533;&#65533;&#65533;&#65533;b&#65533;Ef&#65533;&#65533;&#65533;&#65533;&#65533;&#65533;&#65533;|&#65533;&#65533;M&#65533;&#65533;*&#65533;)&#65533;&#65533;!M&#65533;&#65533;&#65533;&#65533;]&#65533;s@&#65533;>&#65533;dLX&#65533;&#65533;&#65533;&#65533;C&#65533;,&#65533;&#65533;1p9J&#65533;:&#65533;&#65533;aQ<&#65533;,h.j&#65533;14&#65533;&#65533;&#65533;(&#65533;&#587;&#65533;&#65533;e&#65533;&#65533;UF&#65533;&#65533;=&#65533;&#65533;h5'&#65533;&#65533;,&#65533;?&#65533;1&#65533;@!&#65533;jz`&#65533;td&#65533;&#1638;&#1308;	&#65533;&#65533;&#65533;&#65533;3K&#65533;v&#65533;2&#65533;&#65533;FRg&#65533;&#65533;!&#65533;@&#65533;x&#65533;&#1941;&#65533;&#65533;&#65533;"&#65533;&#65533;&#65533;&#65533;#&#65533;9&#65533;&#65533;&#65533;H&#65533;9&#65533;W* &#65533;B"M&#763;&#65533;q&#65533;&#65533;&#65533;&#65533;&#65533;&#65533;J&#65533;&#65533;@&#749;V&#65533;*D&#65533;T&#65533;yq&#65533;A&#65533;bC>&#65533;`&#65533;&#65533;,B3`&#65533;&#45630;T&#65533;&#65533;&#65533;&#65533;PC&#65533;&#65533;&#65533;1&#65533;lGyQ&#65533;]I`&#65533;&#65533;J`P&#65533;&e&#65533;h{q&#65533;*&#65533;T&#65533;
~)U&#65533;
`&#65533;E&#65533;p&#1689;7&#65533;D&#65533;	zJ&#65533;&#65533;"&#65533;/&#65533;B/`&#65533;^ &#65533;&#65533;M(KX`&#65533;&#65533;V&#65533;&#65533;&#65533;&#65533;&#65533;	$W3&#65533;&#65533;Q&#65533;p&#65533;3&#65533;N7&#65533;&#65533;p&#65533;z1@&#65533;^d &#65533;u+&#1796;&#65533;&#65533;&#65533;2&#65533;&#65533;M&#65533;x&#65533;+Y&#65533;&#65533;&#65533;&#65533;e&#65533;Dp&#1920;x &#65533;&#65533;]%u|8&#65533;&#65533;&#65533;&#65533;s&#65533;&#65533;`&#65533;&#190;M&#65533;+&#65533;  !&#65533;   ,&#65533; Z x j  &#65533;@&#65533;pH,&#65533;&#65533;d&#65533;&#65533;H&#65533;&#65533;&#65533;&#65533;X&#65533;/
)&#65533;&#65533;xL.5&#65533;$&#65533;n&#65533;&#65533;&#65533;\^&#65533;&#65533;h&#65533;~>&#65533;Hn&#65533;&#65533;7s&#65533;&#65533;+*
|&#65533;&#65533;c!k&#65533;&#65533;n&#65533;&#65533;s_&#65533;&#65533;&#65533;, &#65533;&#65533;&#65533;mp&#65533;&#65533;q%&#65533;&#65533;f0&#65533;&#65533;m&#65533;&#65533;&#65533;/&#65533;&#65533;I#&#65533;&#65533;&#65533;&#65533;&#65533;&#65533;&#65533;&#65533;>,&#65533;&#65533;&#65533;&#65533;&#65533;&#494;&#671;$&#916;$  !*)/&#1113;&#1293;&#65533;&#65533;#$0&#65533;c-+&#65533;r+3&#65533;&#65533;&#65533;&#65533;&#65533;&#65533;@&#65533;&#65533;&#65533;&#65533;&#65533;&#65533;v&#324;&#65533;WkD&#65533;{&#65533;&#65533;x&#65533;n&#65533;&#65533;&#65533;`LL&#65533;e&#65533;H%tT&#65533;&#65533;&#65533;MI &#65533;&#65533;+s&#65533;&#65533;&#65533;E0&#65533;Z3&#65533;4r3&#65533;&#65533;xN&#160;X&#65533;&#993;G\4&#65533;U&#65533;&#65533;#+YU&#65533;&#65533;~&#65533;*&#65533;rW&#65533;&#65533;&#65533;]&#65533;(&#65533;&#65533;&#65533;2YI&#65533;&#65533;&#65533;&#65533;
&#65533;&#65533;*&#65533;&#65533;#&#65533;&#65533;&&#1398;P&#65533;&#65533;iZ`3U&#65533;&#65533;&#65533;&#65533;h&#65533;(&#65533;@!&#65533;&#65533;3xI{&#65533;c&#65533;
I?)`*&#65533;D&#65533;	  &#1056;A&#65533;>Dh&#65533;*&#65533;&#65533;&#65533;&#65533;&#65533;d"&#65533;F&#1387;&#65533;_&#65533;@&#65533;E&#801;*&#65533;'&#65533;@&#65533;Q&#65533;A&#65533;u&#65533;&#65533;&#65533; &#65533;&#65533;A}P&#1394;Q&#65533;R&#1191;3&#65533;&#65533;&#65533;z&#65533;&#65533;i&#65533;&#65533;&#65533;j&#65533;&#65533;&#1125;z&#65533;&#65533;&#1982;?&#65533;&#65533;qg&#65533;'&#65533;a&#65533;Bnc&#65533;&#65533;X&#65533;&#65533;&#65533; {+&#65533; :&#65533;B&#65533;!&#65533;2BxH4&#65533;&#65533;&#65533;&#65533;&#65533;U`@&#65533;t&#65533;Jf&#65533;G&#65533;&#65533;&#65533;&#65533;&#65533;z &#65533;("
&#65533;A^slP&#65533;&&#65533;B&#65533;&#65533;&#65533;&#65533;&#65533;&#65533;#r&#65533;G&#65533;&#65533;B)&#65533;&#65533;&#65533;n`&#65533;(XK&#65533;&#65533;L&#65533;&#65533;lH`&#65533;ZAB&#65533;&#65533;&#65533;&#65533;e&#65533;&#65533;&#65533;\0&#65533;&#65533;&#65533;&#65533;b&#65533;'&#65533;(&#65533;&#1035;
&#65533;&#65533;&#65533;&#65533; M&#65533;f&#65533;&#65533;&#65533;9e&#701;2&#65533;!/&#65533;&#65533;&#65533;B&#65533;	h&#65533;NI",.&#65533;(&#448;Fp&#65533;~o&#65533;&#65533;&#65533;uS&#65533;Ch&#65533;e&#65533;&#65533;T&#65533;e#p~*
&#65533;N&#65533;ci&#65533;A*=R&#65533;O&#65533;z]&#65533;Ri',&#65533;aR^&#65533;&#65533;&#409;`&#65533;&#65533;+ &#65533;&#65533;&#65533;~&#65533;&#65533;&#65533;T&#65533;V&#65533;&#65533;p&#647;&#65533;>&#65533;&#65533;6&#65533;P
(&#65533;&#65533;&#65533;[&#65533;&#65533;X&#65533;5&#65533;&#65533;&#25139;&#11142;&#65533; &#65533;&#65533;#%&#65533;j&#65533;c#Xn&#65533;&#65533;-`%,&#65533;RA&#65533;T&#1153;h0&#798;&#65533;&#65533;&#784;&#65533;&#65533;B&#65533;:&#65533;&#65533;,1 g&#65533;&#65533;&#65533;C(&#65533;(&#65533;&#1467;A&#65533;&#65533;K&#65533;s0D&#65533;&#65533;&#65533;&#65533;&#65533;&#65533;`&#65533;&#752;&#65533;&#65533;IRS&#65533;&#65533;&#65533;&#65533;&#65533;&#65533;S6p0,4d&#65533;&#65533;&#65533;
b&#65533;+&#65533;~@&#65533;(T&#65533;&#65533;&#728;\&#65533;&#222;n&#65533;&#65533;H&#671;&#65533;
K&#65533;R&#65533;!+&#65533;p&#65533;c&#65533;&#65533;}&#65533;&#65533;&#65533; k&#65533;(&#65533;&#65533;&#65533;&#967;T&#65533;L%0P]&#65533;&#65533;u&#65533;*
&#65533;K&#65533;&#65533;&#65533;&#65533;&#431;&#65533;e&#65533;&#65533;R&#626;&#65533;&#65533;m&#65533;2&#65533;&#65533;&#65533;,&#65533;&#65533;&#65533;6,&#65533;&#65533;&#65533;&#65533;n&#65533;&#65533; &#65533;l&#65533;&#65533;&#65533;&#65533;5&#1479;Pu&#1584;H&#65533;&#65533;&#65533;&#65533;P&#65533;&#65533;&#1328;&#65533;&&#65533;q&#65533;&#65533;j&#65533;&#65533;*|&#65533;&#65533;&#65533;&#65533;&#65533;/(&#65533;&#65533;#U?&#65533;A&#65533;S&#65533;0&#65533;j&#65533;&#65533;&#65533;&#65533;`&#65533;&#65533;p&#65533;s&#65533;}&#65533;&#65533;_>(&#65533;&#1152;&#65533;?&#65533;;&#65533;H&#65533;]&#65533;&#65533;&#1091;&#65533;$&#65533;&#65533;:&#65533;&#65533;&#65533;&#65533;Un&#65533;&#65533;&#65533;&#65533;&#65533;&#65533;="{&#65533;&#65533;{&#65533;+N&#65533;v&#65533;X`&#65533;&#65533;%&#65533;&#1957; &#65533;&#65533;&#65533;&#65533;g&#65533;&#65533;&#65533;}&#65533;PV&#65533;B8&#65533;|l&#65533;^# &#65533;h&#65533;k&#1481;V&#65533;P&#65533;&#65533;&#65533;&#65533;&#65533;*l&#65533;
y &#65533; b9&#65533;&#65533;C&#65533;PY&#65533;=&#65533;&#65533;+f &#65533;&&#65533;&#65533;&#65533;[&#65533;&#65533;G'&#65533;&#65533;&#65533;&#65533;&#65533;A}&#1599;O@&#65533;&#65533;&#65533;@
(!6&#65533;E&#65533;{5&#1567;*g 	^&#65533;&#65533;@#X&#1478;&#65533;&#65533;&#65533;:M&#65533;&#65533;+g&#65533;&#1888;&#65533;&#65533;B&#65533;:'	&#65533;n`0&#65533;v8&#65533;"&#65533;@&#65533;&#65533;UPN&#65533;&#65533;&#65533;&#65533;@&#65533;&#65533;F&#65533;hT*!&#65533;NA&#65533;&#65533;x&#65533;c{&#65533;J~&#65533;&#65533; &#65533;s&#65533;&#65533;&#65533;&#65533;&#65533; &#65533;Q)&#65533;4&#65533;&#65533;El&#65533;&#65533; XNI&#65533;&#65533;&#65533;&#65533;#H&#65533;T&#65533;p&#65533;&#65533;&#65533;&#65533;0
i&#65533;{&#65533;&#65533; &#65533;&#65533;5&#65533;  &#65533;	&#65533; &#65533;&#65533;&#65533;&#65533;p&#65533;&#188;&#65533;0&#65533;z&#65533;&#65533;B&#65533;&#65533; v&#619;2&#65533;&#65533;B&#65533;&#65533;4&#65533;&#65533;{&#1715;Q&&#65533;&#65533;?:As&#65533;&#65533;&#1283;8*&#65533;	a&#65533;&#65533;X&#65533;&#65533;&#65533;B~s&#65533;z8&#65533;(* &#65533;&#65533;n&#2531;>d&#65533;&#65533;A	&#65533;&#65533;f((I&#65533;I&#65533;	LF&#65533;{(D}1Q&#65533;&#65533;dwnh&#65533;"s=&#65533;&#65533; 5CH*&#65533;&#65533;m&#65533;&#65533;Jc&#65533;S2&#65533;L&#65533;)&#1942;Q&#65533;&#65533;U0&#65533;&#65533;HI&#65533;F
B&#65533;eX&#65533;&#1352;&#65533;
0&#65533;&#65533;&#65533;R&#65533;F&#65533;&#65533;;q&#65533;&#65533;c&#65533;(;&#65533; &#65533;6&#65533;u?_&#65533;&#65533;]&#65533;&#65533;V&#65533;:5	&#65533;Z?&#65533;j&#65533;&#65533;&a&#65533;L=4&#65533;G=&#65533;&#65533;j&#65533;VIjQE&#65533;i&#65533;&#65533;e&#65533;#N&#65533;THvKZ&#65533;&#65533;&#65533;&#65533;,&#65533;A&#65533;L=l\&#65533;&#65533; (S=&#65533;ND&#65533;&#65533;Y&#65533;&#65533;V|t&#65533;&#65533;&#65533;G9@]f -SMJ&#65533;d&#65533;J&#65533;b&#65533;&#65533;&#65533;(&#65533;&#65533;"d &#65533;&#65533;&#65533;j&#65533;9&#65533;1&#543;&#65533;&#65533;&#65533;kP&#65533;&#65533;&#65533;&#65533;}&#65533;&#65533;&#65533;t[&#65533;&#65533;&#65533;4&#65533;&#65533;&#65533;m&#65533;&#65533;&#65533;&#65533;&#65533;&#65533;q"l&#65533;&#65533;&#65533;&#65533;V&#65533;|Am&#65533;XW&#65533;2&#65533;&#65533;Q
&#65533;UG&#65533;8()n&#65533;&#1280;&#65533;&#65533;;&#65533;A&#65533;#LR&#65533;:BA'\&#65533;&#65533;^&#65533;&#65533;&#65533;&#65533;&#65533;&#65533;B&#65533;z&#65533;&#65533;&#65533;&#65533;l!&#65533;&#65533;&#65533;&#65533;p&#65533; &#65533;=&#65533;l&#65533;&#65533;&#65533;w&#65533;&#65533;
&#65533;blO&#65533;&#65533; N&#65533;Q<l&#65533;$&#65533;)g&#65533;&#1800;&#65533;&#65533;&#65533;&#65533;Tv&#65533;
>`&#544;0i&#65533;&#65533;'&#65533;[X&#65533;&#65533;&#65533;&#65533;5/&#65533;h&#1026;&#65533;&#65533;&#65533;&#701;r&#65533;{&#65533;4&#65533;u&#65533;&#65533;)Jf&#65533;&#65533;&#65533;&#65533;s~3&#65533;|&#65533;q:&#65533;.&#65533;&#65533;(&#65533;&#65533;.&#65533;E&#65533;hP&#65533;&#65533;L&#65533;&#65533;&#65533;&#65533; !&#65533;   ,&#65533; Z x f  &#65533;@&#65533;pH,&#65533;&#65533;d&#65533;&#65533;H&#65533;&#65533;&#306;&#65533;6^
$R:(&#65533;&#65533;xLj:PI`&#65533;n&#65533;&#65533;x;&#65533;&#65533;&#65533;&#65533;<&#65533;"Y&#1664;&#65533;q&#65533;&#65533;+*
z&#65533;&#65533;b!j&#65533;&#65533;n&#65533;&#65533;r^&#65533;&#65533;&#65533;, &#65533;&#65533;l&#65533;&#65533;q%&#65533;&#65533;e0&#65533;&#65533;&#65533;&#65533;&#65533;o/&#65533;&#65533;I0#&#65533;&#65533;&#65533;&#65533;&#65533;&#65533;&#65533;>,&#65533;&#65533;&#65533;&#65533;&#65533;/&#65533;&#218;$&#465;$  !)/&#596;&#842;&#65533;&#65533;$0&#65533;b-+&#65533;o+3&#65533;w&#65533;&#65533;2lr&#65533;#&#65533;&#65533;&#65533;&#65533;&#65533;	&#65533;&#65533;&#1352;&#65533;l)&#65533;&#65533;"&#65533;

&#65533;&#65533;&#65533;&#65533;&#65533;&#65533;&#65533;>J&#65533;&#65533;&#65533;H#
&#65533;&#65533;&#65533; "&#65533;I!&#65533;&#65533;&#65533;&#65533;%1]&#65533;X
&#65533;I$&#65533;/&#65533;v@&#65533;h(&#65533;DB&#65533;F\P&#65533;U&#65533;EF%I&#65533;&#65533;
{&#65533;*&#65533;:W&#65533;&#65533;&#65533;U&#65533;(X&#65533;0QM;F&#65533;&#65533;J&#65533;&#65533;B&#65533;&#65533;G&#65533;ch`&#65533;&#65533;TU&#65533;&#65533;&#65533;8&#65533;&#379;&#65533;&#65533;
A5) 
&#65533;y3&#65533;&#65533;hQ&#65533;&#65533;&#65533;&#65533;H&#65533;Zqt&#65533;&#65533;@&&#65533;&#65533;&#65533;&#65533;&#65533;&#65533;&#65533;&#65533;&#65533;P`&#65533;&#65533;C&#65533;*P&#65533;&#65533;dR	4&#65533;&#65533;q >&#65533;&#65533;&#65533;P'&#65533;&#65533;|&#65533;k&#1586;i&#65533;&#65533;&#65533;&#65533;)&#65533;&#65533;&#65533;&#65533;&#41796;&#65533;&#65533;&#203;7&#65533;<y&#65533;,rl&#65533;!&#65533;&#65533;&#65533;Q[&#65533;,:I
&#65533;&#65533;&#65533;&#65533;&#65533;&#65533;&#65533;&#65533;1&#65533;&#65533;&#65533;{&#65533;p&#65533;&#65533;gm&#65533;&#65533;&#65533;}&#65533;5&#65533; q&#65533;Cbz&#65533;0
x&#65533; &#65533;&#65533;&#65533;&#65533;&#65533;&#65533; &#65533;W&#65533;&#65533;&#65533;&#65533;"FIe&#65533;&#65533;w)&#65533;a&#65533;4BH"
:t&#65533;o&#65533;&#65533;&#65533;&#65533;B3&#65533;X&#65533;$&#65533;uxDp&#65533;.&#65533;&#65533;XE"&#65533;7
&#65533;&#65533;&#65533;0&#65533;kX&#1057;UZ&#65533;`&#65533;IC|y(&#65533;&#65533; &#65533;&#65533;&#65533;&#65533;c&#65533;&#65533;4&#65533;&#65533;f'*&#65533;|`&#65533;&#532;b&#65533;&#65533;&#65533;~z&#65533;&#65533;&#65533;"Q&#65533;&#65533;s&#65533;&#65533;S&#65533;&#65533;
"i&#65533;&#65533;&#216;a&#65533;&#65533;clf &#65533;&#65533;Y&#65533;&#65533;&#65533;&#65533;&#37723;*b%q&#65533;&#1483;&#65533;a(&#65533;&#65533;a&#65533;i&#65533;&#65533;h&#65533;fa&#65533;$&#1809;a'&#65533;"`&#65533;&#65533;&#65533;N&#65533;j%&#65533;q ck&#65533;j&#65533;&#65533;&#65533;@5&#1280;&#183;&#65533;b&#65533;&#65533;&#65533;&#65533;Q&#65533;`FR&#65533;&#65533;&#65533;wf&#65533; lP&#65533;&#65533;T &#65533;d&#65533;b&#65533;D&#65533;g&#65533;&#65533;&#65533;`&#65533;y&#65533;PI&#65533;C &#65533;y,p&#65533;&#30818;&#65533;u Ic&#65533;p&#65533;&#65533;1C%&#65533;
1l$&#65533;"&#65533;&#65533;&#65533;&#65533;u|&#65533;&#65533;&#65533;&#65533;r&#65533;&#65533;&#65533;(&#65533;&#65533;&#65533;&#65533;&#65533;&#65533;\<&#65533;&#65533;5&#65533;A5T0&#65533;&#65533;e&#65533;PIPG2&#65533;&#65533;&#1974;5&#1848;&#65533;pH&#65533;AC%&#65533;&#65533;&#65533;/ &#65533;,5qx&#65533;&#65533;&#65533; dM&#65533;&#65533;p&#65533;+h&#65533;&#65533;&#65533;&#65533;&#65533;~&#65533;&
6`&#65533;&#65533;&#65533;&#65533;&#65533;p&#65533;r&#65533;p&#65533;&#65533;fzu&#1691;(M&#569;=G&#65533;"4[&#65533;&#65533;&#1643;&#1408;&#65533;&#1946;&#65533;PI	&#65533;R&#65533;}&#65533;n&#65533;&#65533;&#65533;6&#65533;&#65533;3-G&#65533;[ a&#65533;&#65533;1~w&#65533;&#65533;&#65533;A*&#65533;&#65533;&#65533;&#65533;&#512;(&#65533;&#65533;*+{&#65533;(&#65533;M&#65533;&#65533;kSB&#65533;&#65533;p/y&#65533;&#65533;o&#65533;x&#65533;o&#65533;o	&#65533;	x&#65533;o =&#65533;5&#65533;&#65533;cp	&#65533;&#65533;n5&#65533;fz&#65533;*&#65533;&#9183;
&#65533;&#65533;&#447;#[&#65533;&#65533;&#65533;&#65533;b&#65533;!@&#65533;!&#65533;,tx&#65533;&#2026;PP0N*&#65533;&#65533;&#65533;C)pU&#65533;&#65533;X*"&#65533;3&#65533;0c&#65533;A@&#65533;t&#65533;L D&#65533;&#65533;KA-8&#65533;&#65533;&#1600;h&#65533;&#65533;&#1125;&#65533;r z V&#65533;&#65533;op&#65533;
` V`&#65533;S&#65533;&#65533;p&#65533;&#65533;T|&#65533;? Ao&#65533;&#65533;&#65533;&#65533;&#65533;&#65533;,&#65533;&#65533;:&#65533;h@&#65533;%7`r&#65533;BA@&#65533;&#65533; G&#65533;&#65533;&#65533; |&#65533;&#65533;)&#65533;D&#1848;W&#362;&#65533;Q&#65533;&#65533;&#65533;a&#65533;hH&#65533;2H$p 	|&#65533;wm&#65533;Y&#65533;r&#65533;=&#398;L&#65533;c*.&#65533;&#65533;N&R&#65533;&#65533;&#65533;BA&#65533;qzF&#65533;&#65533;&&#65533;&#65533;N&#65533;&#65533;sm&#65533;&#65533;&#65533;L&#446;3*&#65533;}j4&#65533;*&#65533;&#65533;V
&#65533;,&#65533;&#65533;&#65533;&#65533;&#65533; 4&#65533;2I&#65533;&#65533;&#65533;.e&#65533;&#65533;D
DaS\&#65533;&#65533;6p&#65533;/&#65533;&#65533;A3'&#65533;&#65533;(&#65533;`f&#65533;&#65533;0&#65533;Den&#65533;&#65533;&#65533;&#65533;&#65533;&#548;&#65533;pN&#847;\&#65533;&65&#65533;&#65533;V&#65533;&#65533;M&#65533;&#65533; VK&#65533;)&#65533;[&#65533;4'#&#65533;&#65533;_
&#65533;q&#65533;&#65533;&#65533;&#65533;&#65533;9&#65533;&#65533;&#65533;R&#65533;,&#65533;
:&#65533;&#65533;0De&#65533;e@&#65533;&#65533;zzrD&#65533;&#65533;$fY&#65533;&#65533;	&#65533;}&#65533;j D&#65533;&#65533;Vq&#65533;&#65533;l&#65533;B)E#&#65533;&#65533;.&#65533;+]&#65533;D&#65533;&#65533;"(&#65533;wPsg&#65533;v&#65533;&#65533;rT&#65533;$X&#65533;&#1478;-&#65533;HC&#65533;V&#65533;p&#1091;&#65533;&#65533;D&#65533;)&#65533;HS+&#65533;+[U&#65533;"yj&#65533;(, $&#65533;I&#65533;V&#65533;&#65533;&#65533;&#65533;H% &#65533;G$&#65533;&#65533;&#65533;h&#65533;&#65533;f3](+&#65533;&#65533;u&#65533;5&#65533;&#65533;[)&#65533;&#65533;&#65533;&#65533;&#65533;2b&#65533;]#&#65533;&#65533;t*!RNc&#65533;]&#65533;&#65533;T '&#65533;&#168;$&#65533;&#65533;&#65533;&#65533;g&#65533;c&#65533;%H!E&#65533;&#65533;zV<&#65533;<&#65533;e3&#65533;%I&#65533;&#628;&#65533;&#65533;_&#65533;L&#65533;~&#65533;g&#65533;&-c&#65533;&#65533;;&#65533;&#1431;&#65533;$&#65533;&#1274;&#65533;&#65533;ePmA_*&#65533;&#65533;&#32078;&#65533;!o&#65533;hZ&#65533;t&#65533;&#65533;&#65533;&#65533;]&#65533;/d&#1491;&#65533;-&#65533;&#65533;&#1532;&#65533;&#65533;p
&#65533;c &#65533;&#65533;&#65533;[{&#65533;&#65533;&#65533;M,o&#595;&#65533;&#65533;&#65533;&#1390;vZP&#65533;&#65533;&#65533;&#65533;&#65533;&#65533;|&#65533;&#65533;y&#65533;&#65533;&#65533;&#65533;X&#65533;*"&#65533;&#65533;dn&#65533;#&#65533;W9^MR&#65533;&#1588;&#65533;H+*&#65533;K#&#65533;&#65533;00&#65533;&#65533;&#65533;&#65533;8^&#65533;yZ&#65533;&#65533;L&#65533;&#65533;&#65533;&#65533;&#45860;&#65533;&#65533;P&#65533;&#65533;&#65533;&#65533;&#65533;2(V&#65533;a|&#65533;&#65533;&#65533;T>&#65533;J&#65533; KG&#695;8&#65533;&#65533;?jeE&#65533;&#65533;&#65533;-3a&#65533;&#65533;&#65533;&#65533;N &#65533;&#65533;83&#65533;'&#65533;&#65533;5#A&#65533;0&#65533;3&#65533;  !&#65533;   ,&#65533; Z x d  &#65533;@&#65533;pH,&#65533;&#65533;d&#65533;&#65533;H&#65533;&#65533;&#306;&#65533;6^
$B;(&#65533;&#65533;xLj:PI`&#65533;n&#65533;&#65533;x;&#65533;&#65533;&#65533;&#65533;<&#65533;"Y&#1664;&#65533;q&#65533;&#65533;+*^z&#65533;&#65533;a!j&#65533;&#65533;l;&#65533;&#65533;&#65533;&#65533;&#65533;&#65533;&#65533;, &#65533;&#65533;k&#65533;&#65533;&#65533;p%&#65533;&#65533;e0&#65533;&#65533;&#65533;&#65533;&#65533;p/&#65533;&#65533;I0#&#65533;&#65533;&#65533;&#65533;&#65533;&#65533;&#65533;>,&#65533;&#65533;&#65533;&#65533;&#181;/&#65533;&#412;$&#657;$  !)/&#853;&#1098;&#65533;&#65533;#$0&#65533;a-+&#65533;o+3&#65533;w&#65533;)&#65533;&#65533;!C'9&#65533;{&#65533;&#65533;_#w&#65533;Ft&#65533;&#65533;J&#65533;&#65533;&#65533;V&#65533;p&#65533;&#65533;$Y&Xp&#65533;QBGaFQ p&#65533;
T&#65533;ap&#65533;YC&#65533;,z&#65533;ziPf&#65533;&#65533;!&#65533;3DI$n&#65533;4&#65533;B!&#65533;
-8z&#65533;(IB&#65533;&#65533;`T&#65533;;U&#1530;&#65533;HP&#266;D&#65533;Z&#65533;Muy&#65533;&#65533;5-UH&#65533;&#65533;@#D&#65533;%Cc&#65533;&#1832;&#65533;4&#65533;4b&#65533;&#65533;=MU &#65533;I&#65533;Q@$&#65533;	jj&#65533;RE-&#65533;H&#65533;&#65533;&#65533;B+8`&#65533;l&#65533;S	8&#65533;&#577;)&#65533;e&#65533;=&#65533;&#65533;mrC&#65533;&#65533;"&#332;&#65533;&#65533;TW&#65533;&#65533;A&#65533;&#65533;%&#65533;&#65533;&#65533;&#65533;&#65533;&#233;&#65533;&#65533;&#65533;&#65533;j}&#65533;5&#65533; &#65533;k&#1486;@&#65533;&#65533;,&#65533;&#65533;&#65533;&#65533;&#65533;8H&#65533;&#65533;=&#65533;&#65533;/t&#65533;`&#65533;&#505;)&#65533;x&#65533;&#65533;\&#65533;C&#65533;&#65533; (&#65533;&#65533;n&#65533;B:\F&#65533;Y&#65533;X&#65533;Gfmp&#65533;Dh&#65533;h@9&#65533;w&#65533;&#65533;&#65533;P&#65533;G&#65533;6!&#65533;&#65533;&#65533;&#65533;v&#65533;&#65533;&#65533;UA&#65533;E"&#65533;^I&#65533;&#65533;&#65533;&#65533;<f&#65533;&#65533;@&#65533; Ci`&#65533;&#65533; (&#65533;&#65533;	&#65533;&#65533;ub&#65533;PXA@9d&#65533;8&#65533;&#65533;D&#65533;&#65533;Q&#65533;&#65533;&#65533;U
I&#65533;&#65533;U&#65533;!&#65533;&#65533;C&#65533;)f&#65533;d&#65533;&#65533;&#65533;e&#65533;5Hj`&#65533;&#1060;r&#65533;&#65533;c&#65533;e&#656;&#65533;&#65533;&#65533;&#65533;S ^&#65533;&#65533;&#65533;+&#65533;X&#65533;+\y&#65533;S&#65533;&#65533;&#65533;&#65533;&#65533;6&#65533;&#65533;&#33680;&#65533;H&#22804;V&#65533;G&#385;&#65533;m&#65533;&#65533;&#65533;&#65533;&#65533;b&#65533;&#65533;&#65533;w&#65533;G&#65533;GdP&#65533;D<*&#65533;&#65533;`&#65533;1tQ&#65533;z&#65533;LFB&#65533;&#65533;k!&#65533;&#65533;X+&#65533;(&#65533; l&#65533;]<&#65533;&#439;qVh&#65533;m&#65533;TP@&#65533;&#65533;P&#65533;&#65533;wh&#65533;&#65533;&#65533;Eb$&#65533;R&#65533;s&#65533;&#65533;&#65533;&#65533;&#65533;X5&#65533;&#65533;pG&#65533; GI&#65533;D&#65533;`	&#65533;C&#65533;x0&#65533;p&#65533;&#65533;&#65533;&#65533;H&#65533;&#65533;&#65533;&#65533;&#65533;1&#65533;%m &#65533;{r&#65533;&#65533;&#65533;&#65533;&#65533;@&#65533;&#65533;f&#65533;&#65533;&#65533;<&#65533;&#65533;&#65533;&#65533;p 0&#65533;&#65533;L[&#65533;&#65533;@k&#65533;&#65533; (&#65533;)XBT&#65533;x&#65533;&#65533;&#65533;Mg&#65533;-
`#&#65533;&#65533;&#65533;e&#65533;`&#65533;?> &#65533;z0}2S&#65533;Z&#65533;&#65533;&#1617;]&#65533;o&#65533;h&#65533;.&#65533;&#65533;&#65533;O&#65533;&#65533;t&#1073;&#497;&#65533;+&#65533;u&#65533;cV &#65533;&#65533;&#65533;kg7U&#65533;/&#65533;<&#65533;&#65533;&#65533;&#65533;"&#65533;&#65533;(Dmy&#65533;E&#65533;`I	"&#65533;z&#65533;[k&#936;&#65533;&#65533;=&#65533;@&#4543;>&#65533;,&#65533;&#65533;m&#65533;.&#65533;&#65533;&#65533;P&#65533;&#65533;c3b!9&#65533;&#65533;&#65533;&#65533;&#65533;<&#65533;&#65533;x&#65533;x@&#65533;&#65533;|+&#65533;&#65533;p&#65533;^{^&#65533;`%	&#65533;&#65533;&#65533;&#65533; o+&#65533;&#65533;x}i&#65533;&#65533;&#65533;&#65533;=&#65533;&#65533;n;i&#65533;&#65533;&#65533;&#65533; &#65533;J&#65533;`ol Y&#65533;&#65533;5&#65533;&#65533;&#65533; E&#65533;&#65533;&#65533;&#65533; s9&#65533;g4V&#65533;&#65533;
&#65533;<&#65533;&#65533;v&#65533;&#65533;K&#65533;&#65533;&#1952;&#65533;7)TOEC&#65533;Jh&#65533;&#65533;m@&#65533;&#65533;6&#65533;&#65533;*&#65533;&#65533;c&#65533;&#65533;Z &#65533;	&#65533;/@&#65533;&#65533;&#65533;*&#65533; J&#65533;&#65533;5&#65533;&#65533;&#65533;&#620;@&#1714;&#65533;	&#65533;&#65533;&
&#65533;&#65533;&#65533;Z0&#65533;H&#65533;&#65533;d@&#65533;P 5b&#65533;x&#65533;S&#65533;&#3829;Q&#65533;&#65533;U&#65533;&#65533;[&#65533;.  &#65533; &#65533;&#65533;&#65533;&#65533;D&#65533;o7D&#65533;&#65533;&#65533;U &#65533;I&#65533;x&#65533;C&#65533;&#65533;&#65533;8&#65533;&#65533;K&#65533;&#65533;xH-.&#65533;J&#65533;C#&#65533;hB&#65533;A&#65533;3&#65533;x&#65533;In&#65533;&#65533;4[&#65533;&#65533;00C6&#65533;m&#65533;&#65533;#$!5&#65533;/  &#65533;G:&#65533;&#65533;H&#65533;)&#65533;z&#65533;.[?A*"&#65533;&#65533;4q&#65533;&#65533;X&#65533;KS&#20500;&#65533;L&#65533;1`&#65533;&#65533;4&#65533;9/&#1841;g&#272;Z&#65533;&#65533;%B&#1091;&#65533;4/&#65533;2k,C^&#65533;,y&#65533;&#65533;x&#65533;S &#65533;&#65533;&#65533;5&#65533;i&#65533;&#65533;&#65533;&#65533;;&#2025;&#65533;&#65533;3&#65533;&#65533;&#65533;&#65533;&#65533;&#65533;H&#65533;rX&#65533;L&#65533;* O&#65533;*&#65533; &#65533;	N=&#65533;S&#65533; %&#65533;3XA&#65533;&#65533;&#65533;(&#65533;VF&#65533;3&#65533;&#65533;b&#65533;&#65533;\6]:&#65533;E&#65533;3T35&#65533;FQ"X,&#65533;&#65533;S&#65533;&#65533;D&#65533;N&#65533;&#65533;&#65533;&#65533;&#65533;J&#1504;&#65533;#&#65533;&#65533; 5&#65533;&#11906;Jh>4&#65533;8&#65533;D&#65533; uPm &#65533;[}8Z&#65533;"X, 5&#65533;&#65533;,&#65533;&#65533;&#65533;&#65533;&#65533;H0%&#65533;&#65533;#&#65533;&#917;&#65533;w&#65533;CE&#65533;&#65533;&#65533;br&#65533;k&#65533;p&#65533;T&#65533;IK&#65533;_aX3&#65533;&#65533;&#65533;G&#65533; $&#65533;t%v&#65533;\&#65533;&#65533;CO&#65533;&#65533;&#65533;&#65533; &#65533;&#65533;&#65533;&#65533;g!&#65533;X%&#65533;&#65533;&#65533;)&#65533;N;&#950;&#65533;&#65533;&#65533;&#65533;Pk&#65533;p&#65533;
&#65533;&#65533;l
&#65533;?&#65533;&#65533;&#65533;&#65533;bh&#65533;v&#65533;hj&#65533;&#65533;&#65533;&#65533;&#65533;&#65533;_&#65533;&#65533;dwk&#65533;&#1486;v&#65533;&#65533;&#65533;m&#65533;&#65533;&#1710;e&#65533;&#65533;&#65533;&#65533;&#65533;&#65533;&#486;N&#65533;&#65533;&#65533;Cs9J\2&#65533;g&#65533;n&#65533;&#65533;'&#65533;&#65533;s&#65533;b&#558;</@$&#65533;m&#65533;&#65533;&#65533;r&#65533;k&#65533;q&#65533;&#65533;%@/&#65533;&#65533;&#65533;3&#38364;|&#65533;`&#65533;2&#65533;;&#65533;&#65533;z&#65533;&#65533;u60h&#65533;&#65533;&#65533;|&#65533;&#65533;&#65533;!Oy&#65533;c&#65533;&#65533;&#65533;&#65533;=/N mjC&#65533;&#65533;&#65533;&#65533;3&#65533;j<&#65533;&#65533;&#65533;&#1335; &#65533;&#65533; q&#65533;x&#65533;G> &#2020;&#65533;PA&#65533;@&#65533;'9&#65533;&#65533;h0=&#65533;x&#65533;&#65533;8 T{\&#65533;&#65533;&#65533;B&#65533;&#65533;i&#65533;<&#65533;W&#65533;i&&#65533;&#65533;&#65533;<&#65533;6! !&#65533;   ,&#65533; [ x b  &#65533;@&#65533;pH,&#65533;&#65533;d&#65533;CI&#1064;t@&#65533;Z+/&#652;&#65533;&#65533;z&#65533;&#65533;Xx&#65533;,&#1204;&#65533;&#65533;n&#65533;(&#65533;&#65533;xN&#65533;wC&#65533;&#65533;z&#1909;&#65533;lrv&#65533;&#65533;], h|&#65533;P~&#65533;&#65533;U\&#65533;&#65533;&#65533;0&#65533;&#65533;&#65533;&#65533;&#65533;U/&#65533;&#65533;b0#&#65533;&#65533;&#65533;&#65533;&#65533;&#65533;&#65533;G,&#65533;&#65533;&#65533;&#65533;&#65533;&#65533;/%&#65533;&#65533;$&#65533;{$  !)/&#65533;&#65533;&#65533;&#65533;&#65533;$0&#65533;a-+&#65533;T+3&#1414;&#65533;&#65533;&#65533;.9	&#65533;/&#65533;&#65533;c!&#1629;#
&#65533;&#65533;x&#65533;k&#65533;&#65533;|aL&#65533;&#65533;d&#65533;B"%tTh&#65533;&#65533;a&#65533;I &#65533;b&&#65533;&#65533;&#65533;QT&#65533;6&#65533;+y&#65533;HI+,y&#65533;&#65533;&#65533;	&#65533;,&#65533;&#65533;&#65533; &#65533;B&#65533;&#65533;%&#65533;"g&#65533;$U&#65533;&#65533;D'&#1996;~Q&#65533;&#65533;&#65533;Au&#65533;&#65533;!*&#65533;&#65533;&#65533;&#65533;*\&#65533;Ck&#65533;&#65533;q&#65533;&#65533;&#65533;X&#65533;J&#65533;U&#65533;#U&#65533;yIA&#65533;4$&#65533;"b &#30796;jL&#65533;&#65533;ARL &#65533;&#65533;&#65533;B&#65533;&#65533;&#728;3k&#65533;&#65533;YY&#65533;uG&#65533;x&#65533;i&#65533;&#65533;H&#65533;1H&#65533;&#129;&#65533;&#1520;c&#734;&#65533;:&#65533;&#65533;+b&#65533;&#65533;C8&#65533;&#65533;9~)NB&#65533;B &#531;+_&#956;&#65533;s j&#65533;&#65533;!&#65533;P&#65533;?+&#65533;A<&#65533;&#65533;&#479;&#65533;&#65533;<&#65533;&#65533;&#65533;D&#65533;N&#65533;F#&#65533;~&#65533;@&#65533;&#65533;&#65533;5&#65533;O&#65533;^o&#65533;&#65533;&#65533;&#65533;i%&#65533;&#65533;&#65533;%(&#65533;y&#65533;&#65533;W`Y&#65533;&#65533;v]&#65533;&#65533;HQ^&#65533;&#65533;&#65533;&#65533;m`&#65533;&#65533;y &#65533;fG&#65533;&#65533;B#&#65533;}&#65533;!&#65533;,B&#65533;&#65533;&#65533;9&#65533;[$&#65533;&#65533;&#65533;&#65533;&#65533;&#65533;-r&#65533;&#65533;&#65533;0&#65533;&#65533;pm&#65533;&#65533;&#65533;0\&#394;=*&#65533;`&#65533;&#65533;&#65533;&#65533;&#65533;}&#65533;&#65533;)&#65533;&#65533;&#65533;M&&#65533;c&#65533; &#65533;WG=&#65533;&#65533;E&#65533;{H&#65533;Lvi_`&#65533;(&#65533;.DX&#65533;&#65533;D&#65533;&#65533;pa&#65533;&#65533;&#65533;&#65533;&#65533;&#65533;g&#65533;C&#65533;!ZG&#65533;&#65533;\&#65533;h&#65533;&#65533;&#65533;&#65533;&#65533;@(&#65533;0&#65533;:&#65533;f&#65533;V&#65533;&#65533;&#65533;&#65533;{&#65533;&F&#65533;&#65533;J&#65533;t&#65533;UZi5&#65533;6&#417;l&#65533;J&#65533;&#65533;&#35045;n&#65533;&#65533;&#65533;k,&#65533;&#65533;9@&#65533;&#65533;&#65533;B&#65533;k&#65533;@PGUm X&#65533;/{&#65533;@&#470;&#1018;&#65533;&#65533;u&#65533; H&#65533;C&#65533;eA&#65533;v&#65533;&#65533;&#65533;v&#65533;HGB(&#65533;Fu&#803;n&#65533;&#65533;&#65533;1 &#65533;
&#65533;&#65533;v&#65533;&#65533;	&#65533;[&#65533;&#65533;;&#65533;&#65533;&#65533;&#65533;'&#65533;&#1026;k&#65533;l&#65533;0&#65533;|&#1035;&#65533;&#65533;/&#65533;+&#65533;\G
&#65533;X&#65533;&#65533;1p&#65533;&#65533;U&#65533;*&#65533;&#65533;5 &#274468; &#65533;g&#65533;2&#65533;Zz^&#65533;- &#65533;!&#65533;Z&#1118;WJ&#65533;&#65533;Z&#65533;k&#65533;0&#65533; 3 2&#65533;&#65533;B&#65533;%*&#65533;Mw&#65533; ~>&#65533;X&#65533;&#65533;"&#65533;&#65533;,&#65533;&#65533;;&#65533;&#65533;&#65533;=s-&#65533;,&#65533;p&#65533;]&#65533;Z&#65533;`&#65533;P&#65533;&#65533; &#65533;M&#65533;@ <D&#65533;Adj&#65533;&#65533;s&#65533;nN6&#65533;q&#65533;<&#65533;!v&#65533;#&#65533;v&#65533;p&#65533;&#65533;&#65533;U}H&#65533;Q&#65533;&#65533;&#65533;&#1186;S&#1955;&#65533;&#65533;
N&#65533;&#65533;&#1800;&#65533;7n&#885;&#65533;&#65533;&#65533;Yi&#65533;&#65533;~&#65533;ip &#65533;&#65533;*&#766;!\#
&#65533;?g8'G&#65533;:&#65533;&#65533;&#65533;&#65533;&#65533;?6y&#65533;&#65533;&#65533;Yb&#65533;}&#65533;&#65533;_:>y&#65533;&#977;wt{&#65533;_&#65533;z}&#65533;2?&#65533;rQ&#65533;&#412;S&#65533;IGx&#65533;&#65533;&#65533;&#65533;&#65533;p>)H }&#65533;kN&#65533;&#65533;zp`z&#65533;}&#10703;`l/ &#65533;&#65533;&#65533;6`)&#65533;U&#65533;9&#65533;&#65533;&#65533;7&#65533;@:&#65533;&#65533;&#65533;{&#65533;&#65533; &#65533;&#65533;&#65533;&#1312; '\N4.&#65533;&#65533;&#65533;&#65533;@&#65533;,&#65533;Af&#65533;&#65533;9/
&#65533;	&#65533;S&#65533;&#65533;UOA&#65533;w&#65533;;(,&#65533;&#65533;&#65533;&#65533;&#65533;p&#65533;&#65533;&#65533;	&#65533;
*&#65533;&#65533; L
&#65533;&#65533;\sH&#65533;x1N&#65533;k&#65533;&#65533;q#&#65533;&#65533;1 8&#65533;&#65533;&#65533;(=(&#65533;&#967;&#65533;k&#65533;&#65533;g&#65533;44J&#65533;&#65533;9&#2372;H&#65533;m&#65533;?r&#65533;@&#65533;&#65533;P&#65533;>&#65533;&#65533;&#65533;&#65533;O{$F:&#65533;I'&#65533;A$&#65533;&#65533;&#65533;`r&#65533;+d&#65533;&#855;&9|&#65533;&#65533;"t&#65533;"3	FU
RdL&#65533;&#65533;&#65533;H&#65533;&#65533;1&#65533;&#65533;&#65533;&#65533;#&#65533;p&#65533; &#65533;&#65533;A&#65533;&#65533;&:&#65533;&#65533;>&#65533;%&#65533;jiKC@ &#65533;&#65533;&#65533;1E &#65533;&#65533;!&#65533;l&#65533; &#65533;8&#65533;Ps]&#65533;&#65533;&#65533;&#65533;N&#65533;&#65533;a&#65533;K&#65533;)A&#65533;&#65533;.ur&#65533;l&#65533; &@2 ^&#65533;&#65533;P&#65533;wNt&#65533;&#65533; &#1063; 0@&#65533;&#65533;q&#978;&#65533;&#65533;c*{E/&#65533;S&#65533;(&#65533;\&#65533;&#65533;<&#65533;)H9t&#65533;=&#208;O}&#1413;&#65533;8h&#65533;&#297;&#65533;&#65533;6(&#36486;&#65533;(T 0&#65533;&#65533;&#65533;&#65533;P&#65533;&#878;&#65533;&#65533;&#65533;h0p&#1228;A8h&#65533;&#1932;0:&#65533;1g&#65533;^@&#65533;M&#65533;&#65533;&#65533;&#65533;&#42209;uj&#65533;&#1177;&#1812;&#65533;G&#65533;&#65533;B'&#65533;T"4U&#65533;&#65533;&#65533;&#65533;&#65533;P&#65533;&#65533;&#65533;
&#65533;&#65533;J&#65533;&#65533;&#65533;9xU&#65533;9M&#65533;	n*&#65533;&#65533;
&#65533;tU+lz&#65533;Pv&#65533;&#65533;&#65533;&#65533;k8&#65533;Z&#65533;&#65533;&#65533;&#65533;&#65533;&#65533;0&#65533;&#65533;&#65533;&#65533;q&#65533;&#65533;ZX0 &#65533;&#65533;d],f&#65533;&#65533;Y%&#65533;5=&#65533;UE;Z&#65533;8&#65533;&#65533;4,`&#65533;N&#65533;
&#65533;&#65533;N,g&#65533;z&#1398;sn-&#65533;e[&#65533;&#65533;&#65533;&#65533; &#65533;&#65533;_&#65533;p&#1137;&#65533;hUkr&#65533;i&#65533;1&#1046;&#65533;&#65533;&#65533;&#65533;C&#65533;&#65533;, ]&#65533;n6;&#65533;&#65533;65*Xu@w&#65533;C&#65533;&#65533;&#65533;&#65533;&#65533;&#65533;Cs
&#1430;@ <&#65533;-&#65533;nu&#1506;"B&#65533;&#1620;k@&#65533;P N&#65533;&#65533;|&#65533;#&#65533;&#65533;~&#65533;&#65533;'&#65533;`&#65533;@[H&#65533;&#65533;y&#65533;&#65533;v&#65533;&#65533;
(&#65533;FL&#65533;&#65533;&#65533;&#65533;(N&#65533;&#65533;G&#1794;&#65533;8%&#65533;:&#65533;N/f &#65533;&#65533;&#65533;k&#65533;   !&#65533;   ,&#65533; Z x S  &#65533;@&#65533;pH,&#65533;&#65533;d&#65533;&#65533;H&#65533;&#65533;EbYY/
&#65533;&#65533;&#65533;xL.5&#65533;$&#65533;n&#65533;&#233234;&#65533;&#65533;&#65533;&#65533;&#65533;>|&#65533;,n&#65533;&#65533;r&#65533;&#65533;+*_{&#65533;&#65533;b!k&#65533;&#65533;o&#65533;&#65533;s&#65533;&#65533;&#65533;&#65533;, &#65533;&#65533;&#65533;m&#65533;&#65533;s%&#65533;&#65533;f0&#65533;&#65533;&#65533;&#65533;&#65533;p:&#65533;&#65533;I0#&#65533;&#65533;&#65533;&#65533;/&#65533;&#65533;&#65533;,&#65533;&#65533;&#65533;&#65533;&#65533;/&#65533;&#220;$&#466;$  !9/+&#597;&#844;&#65533;&#65533;$0&#65533;b-&#65533;&#65533;+3&#65533;y&#65533;&#65533;2p&#65533;A&#509;&#65533;&#65533;&#65533;	&#65533;&#65533;&#1352;
&#65533;)H&#65533;"&#65533;

&#216;&#65533;&#65533;&#65533;&#65533;&#65533;BJ&#65533;&#65533;&#65533;&#65533;#
&#65533;&#65533;&#65533; "&#65533;&#65533;3H&#65533;B&#65533;R]&#65533;X
&#65533;YDCL&#65533;Y+&#59140;&#65533;p&#65533;&#65533;<&#65533;&#65533;&#65533; &#65533;B&#65533;%8N&#65533;"i&#65533;J	;W&#65533;	xV&#65533;(`c3RQ[F&#65533;LK&#65533;&#1666;&#65533;j&#65533;G&#65533;ehd&#65533;&#65533;&#1302;&#65533;&#65533;&#65533;8&#65533;&#65533;&#65533;"&#65533;
B7)(&#65533;&#65533;=J&#65533;@&#65533;H&#65533; &#65533;}(&#65533;bQ &#65533;&#65533;P&#65533;&#65533;&#65533;&#65533;&#1256;S&#65533;&#1942;c+&#65533;&#868;L.&#65533;&#65533;By&#65533;p&#65533;&#65533;&#65533;&#65533;&#65533;&#65533;&#65533;&#65533;N&#65533;{&#65533;&#65533;&#65533;&#65533;&#65533;&#65533;$&#65533;&#65533;P&#65533;&#65533;&#1056;&#65533; &#65533;&#65533;&#65533;&#1587;k&#65533;&#65533; &#65533;(b&#512;Lj&#65533;&#65533;n8(Q&#65533;&#65533;z&#65533;&#65533;&#65533;7`@&#65533;&#65533;&#65533;(&#65533;	j&#65533;`"@&#1984;nP}&#4951;&#65533;&#65533;U&#65533;&#65533;I"&#65533;]Ih&#65533;&#65533;&#65533;7&#65533;&#65533;&#65533;A&#65533;&#65533;[&#65533;l@&#65533;F&#65533;T&#65533;&#65533;&#65533;&#65533;&#65533;6&#65533;&#65533;"rzD@&#65533;~c&#65533;&#65533;ca&#65533;&#65533;&#65533;&#65533;&#65533;"}&#65533;&#65533;%&#772;&#65533;&#65533;g&#65533;&#65533;<&#65533;&#65533;@&#65533;?&#65533; &#65533;{&#593;&#65533;tMbb&#65533;6&#39183;Q&#65533;&#65533;&#65533;&#65533;2&#65533;8	&#65533;&#65533;,t&#65533;%&#65533;OF&#65533;b&#65533;y$`IgJd&#65533;&#65533;Nb0&#65533;&&#65533;&#65533;&#65533;#&#65533;f&#65533; &#65533;gqd &#65533;&#65533;&#65533;&#65533;(&#65533;S&#65533;&#65533;!W"&#65533;`$Y&#65533;&#65533;&#65533;&#135;@(&#65533;0&#65533;:T&#65533;g&#65533;q$V&#65533;	&#65533;&#65533;&#65533;&#39137;&#65533;&#65533;"x&#65533;&#65533;Zj5&#65533;V&#421;r&#65533;J&#65533;&#65533;&#65533;&#65533;d&#65533;&#65533;&#65533;&#65533;T&#65533;,&#65533;T&#65533;&#65533;xhp(&#415;$&#65533;&#65533;&#65533;&#65533;<6 Ad&#65533;`&#65533;H&#65533;&#65533;m&#65533;&#65533;&#65533;&#65533;Q&#65533;%&#65533;&#65533;&#65533;y|&#65533;n&#65533;&#65533;&#65533;&#65533;&#65533;.	&#65533;&#65533; &#65533;&#65533;B&#65533;z)&#65533;3Xr&#65533;&#65533;J&#65533;	7&#65533;o&#65533;|	[&#65533;z'[1&#65533;&#65533;&#65533;o&#65533;&#65533;C &#65533;
&#65533;@&#65533;z&#65533;&#65533;1v&#65533;"&#65533;&#65533;&#65533;y&#65533;@&#65533;;rW&#65533;Ph&#65533;&#65533;/&#65533;&#65533;&#65533;&#65533;&#1477;&#65533;G&#65533;&#65533;C&#65533;&#65533;&#65533;&#65533;&#65533;&#65533;/&#65533;h*}`&#65533;&#65533;&#65533;{&#65533;&#65533;&#65533;Z&#65533;&#65533;&.@&#65533;p&#65533;&#65533;&#65533;h&#65533; &#65533;G
&#65533;&#65533;&#65533;&#65533;O&#65533;|N&#65533;ch&#1244;&#65533;j&#65533;&#65533;&#65533;$0&#65533;&#65533;&#65533;&#862;&#65533;&#65533;&#65533;"&#65533;g '&#561;\&#65533;]&#65533;r&#65533;P &#65533; &#65533;&#65533;I&&#65533;&#65533;qW<&#65533;&#65533;a>3&#65533;{&#65533;A&#257;&#65533;&#65533;&#65533;&#65533;onP&#65533;&#65533;go&#65533;&#65533;v&#65533;&#65533;2&#65533;&#65533;&#65533;b&#65533;Ny&#65533;&#65533;s&#65533;9&#65533;&#65533;&#65533;&#65533;&#65533;p&#65533;.&#65533;&#65533;&#65533;Z&#65533;3'&#65533;&#65533;&#65533;&#65533;|&#65533;&#65533;&#65533;@&#65533;&#65533;&#65533;&#65533;&#65533;&#65533;o&#65533;Mw&#838;&#65533;-g&#65533;&#65533;&#65533;&#65533;&#65533;&#65533;&#65533;z&#65533;&#65533;&#65533;n&#65533;&#65533;&#65533;&#1759;&#65533;~|&#65533;&#65533;x&#65533;&#65533;&#65533;&#65533;&#65533;8M&#65533;vZ&#65533;"&#65533;&#454;)H&#65533;~&#65533;&#65533;&#65533;D&#65533;&#65533;!0&#65533;&#65533;&#1755;&#65533;&#65533;%&#65533;q&#65533; &#65533;&#65533;W&#65533;&#65533;(&#65533;@&#65533;#Qf&#65533; \&#65533;g&#1728;&#65533;,'&#65533;&#65533;PP'Da&#65533;B&#65533;p&#65533;&#65533;&#65533;&#65533;S&#65533;&#65533;0;&#65533;&#65533;P0B&#65533;(p&#1307;_&#65533;&#65533;&#65533;	A4&#65533;&#65533;+&#65533;&#65533;pQ4^&#65533;&#65533;&#65533;*b&#65533;&#65533;.*&#65533;&#65533;&#1532;.f~yc 8&#65533;&#65533;&#65533;x&#65533;pE&#1915;[&#65533;(&#65533;&#65533;&#65533;&#65533;j&#65533;&#65533;b&#65533;&#65533;&#65533;&#65533;qG&#65533;&#65533;2@&#65533;&#65533;&#65533;}Q&#65533;&#65533; m&#65533;&#65533;&#65533;&#65533;&#65533;&#65533;\#&#65533;&#65533;q&#65533;&#65533;D&#65533;&#824;&#65533;-fR&#65533;~lW1&#65533;&#65533;&#65533;&#65533;{h|L&#65533;&#65533;&#65533;&#65533;{&#65533;_<&#65533;B&#65533;&#65533;;&#65533;&#804;o&#65533;&#65533;2&#65533;M&#65533;&#65533;A(8&#65533;Yg&#65533;&&#65533;$&#65533;:&#65533;&#65533;&#65533;H&#65533;&#65533;
&#65533;&#65533;&#65533;`&#65533;! &#65533;.&1&#65533;6&#65533;&#65533; im&#65533;  s&#65533;&#65533;=&#65533;&#65533;T&#297;&#65533;G*&#65533;l&#65533;P&#65533;&#65533;&#65533;~&#65533;&#65533;&#63589;&#65533;R&#65533;&#65533;U&#65533;&#65533;8&#65533;0&#65533;&#966;
&#65533;&#65533;H&#65533;&#65533;v&#65533;8'z&#1459;&#65533;&#65533; ;q&#65533;&#65533; |&#65533;&#65533;&#65533; 
&#65533;<&#65533;&#65533;b&#65533;B&#65533;	&#65533;Sc!e&#65533;?a&#65533;&#65533;@E&#65533;2&#65533;.&#1223;&#65533;&#65533;1&#21751;&#65533;&#65533;&#65533;6&#65533;h=&#65533;9&#65533;&#65533;t&#65533;C iL1 6&#65533;n'f&#65533;&#65533;&#65533;&#1169;A&#65533;1&#65533;hO&#65533;*7&#65533;&#65533;T	 kH&#65533; &#65533;&#65533;R&#65533;be&#336;V&#65533;&#65533;&#1432;&#65533;4 !&#65533;   ,&#65533; Z x R  &#65533;@&#65533;pH,&#65533;&#65533;d&#65533;&#65533;H&#65533;&#65533;&#306;Z5/
)&#65533;&#65533;xL.3&#65533;$&#65533;n&#65533;&#233234;&#65533;&#65533;&#65533;&#65533;&#65533;>|&#65533;,n&#65533;&#65533;r&#65533;&#65533;+*_{&#65533;&#65533;b!k&#65533;&#65533;o&#65533;&#65533;s&#65533;&#65533;&#65533;&#65533;, &#65533;&#65533;&#65533;m&#65533;&#65533;rw&#65533;&#65533;e0&#65533;&#65533;&#65533;&#65533;&#65533;p:-&#65533;&#65533;I0#&#65533;&#65533;&#65533;&#65533;/&#65533;&#65533;>,&#65533;&#65533;&#65533;&#65533;&#65533;/%&#348;$&#594;$  !)/&#725;&#971;&#65533;&#65533;$0&#65533;b
-+&#65533;p+&#65533;x&#65533;&#65533;8t&#65533;&#65533;&#65533;&#65533;&#65533;^&#65533;&#65533;&#65533;&#65533;S&#65533;&#65533;&#370;*&#65533;1	&#65533;	}&#65533;&#65533;Q&#65533;&#65533;F %&#65533;D&#65533;B40(9K!Lc&#65533;^&#65533;$x&#65533;&#65533;&#65533;&#65533;_+Ri&#65533;&#65533;p&#65533;&#65533;=&#65533;&#65533;@(&#65533;&#65533;-&#65533;%:N&#65533;")&#65533;JUx&#1071;,&#65533;"Q@aV&#65533;b&#65533;
&#65533;*&#65533;&#65533;&#65533;&#65533;go&#65533;P&#65533;&#566;d\d&#65533;&#65533;&#65533;&#65533;&#65533;n8&#65533;&#65533;&#65533;&#65533;"&#65533;
B)(&#65533;a=J&#65533;@&#65533;h&#65533; &#65533;&#65533;&#65533;(&#65533;bQ&#65533;&#65533;&#65533;P&#1133;&#65533;&#65533;&#1256;S&#65533;&#58755;&#65533;&#65533;&#65533;N.&#65533;&#65533;B&#65533;-$x&#6199;&#65533;&#65533;&#65533;&#65533;&#65533;&#65533;&#65533;&#65533;&#65533;1\&#65533;M*.&#65533;&#353;L(&#65533;A&#65533;&#65533;&#65533;&#1587;k&#65533;&#957;; 5P&#272;&#65533;&#65533;&#65533;&#65533;.&#65533;X&#65533;D&#65533;
&#65533;&#65533;&#65533;&#65533;&#65533;&#1920;&#65533;&#65533;{W&#65533;&#65533;'D&#65533;&#65533;&#65533;&#65533;|&#65533;A&#65533;&#65533;G^&#65533;W?e@'&#65533;w%&#65533;&#65533;f_}	&#65533;&#65533;4&#65533;ea&#65533;JU`\&#65533;&#65533;&#65533;m`&#65533;}0&&#65533;G&#65533;&#65533;7&#65533;&#65533;8&#65533;&#65533;,&#65533;&#65533;&#65533;0&#65533;&#65533;!&#65533;Y&#65533;&#65533;aA&#65533;F&#65533;&#65533;&#65533;&#65533;&#65533;&#65533;&#65533;&#65533;&#65533;^&#65533;$ '&#65533;&#65533;&#65533;r8&#65533;x&#661;&#65533;%e"&#65533;&#65533; :&#65533;&#65533;&#65533;`j&#65533;0*&#65533;S&#65533;, &#65533;&#65533;$&#407;qX&#65533;A&#65533;h&#65533;&#65533;&#65533;D&#65533;H&#65533;&#65533;&#65533;$&#65533;&#65533;UIs&#65533;&#65533;xD&#65533;I&#65533;$&#65533;F&#65533;a(&#65533;@&#65533;:X&#65533;'&#65533;r$F&#65533;&#65533;&#65533;&#65533;FF&#65533;&#65533;z&#65533;&#65533;&#65533;&#65533;Wj&#65533;5&#65533; [&#65533;&#65533;A&#65533;&#65533;q cl|
*&#65533;&#65533;&#65533;AD&#65533;l&#32775;!&#65533;&#65533;$&#65533;&#65533;&#65533;l&#65533;O6 Ae&#65533;&#65533;C &#65533;!&#65533;$&#65533;&#65533;&&#65533;&#65533;.&#65533;A8J&#129;&#65533;&#65533;&#65533;&#65533;&#65533;jh&#65533;k&#65533;&#65533;)&#65533;
&#65533;n.&#65533;0&#65533;&#65533;&#65533;&#65533;&#65533;$(
&#65533; /&#65533;&#65533;&#65533;&#65533; `m&#65533;&#65533;&#65533;&#65533;&#65533;&#65533;q&#65533;&#1835;5gL"&#65533;&#65533;&&#65533;&#65533;&#1907;h&#65533;qKrW&#898;T&#65533;&#65533;&#65533;!PA&#65533;5c&#65533;&#65533;L&#65533;&#65533;u&#65533;&#65533;1&#65533;.&#65533;j_&#65533;-p&#65533;&#65533;&#65533;c&#65533;l&#65533;|h&#65533;P&#65533;*&#65533;}6&#65533;&#65533;{&#65533;&#65533;&#65533;&#65533;&#65533;&#65533;3&#65533;&#65533;86&#65533;5&#65533;}3&#65533;&#65533;&#65533;$086&#65533;&#990;&#65533;A&#65533;*&#65533;&#65533;&#65533; '$&#65533;&#65533;)&#65533;]kR&#1161;Bfp7(&#65533;&#65533; ,&#65533;t&#65533;B&#65533;$
&#65533;&#65533;|&#65533;&#65533;vp&#65533;&#65533;&#65533;u&#65533;&#65533;&#65533;&#65533;X&#65533;&#65533;&#65533;&#65533;^&#65533;M&#65533;&#65533;&#65533;N^9&#65533;&#65533;&#65533;I&#65533;&#65533;{&#65533;&#65533;Zj&#65533;&#65533;&#65533;&#65533;p&#65533;&#65533;&#65533;e|&#65533;"&#65533;^g&#65533;&#65533;]&#65533;&#65533;nX&#65533;u _&#65533;&#65533;&#65533;&#65533;+_&#65533;|&#65533;KL&#65533;&#65533;{&#65533;&#65533;&#65533;&#65533;&#65533;|&#1947;&#65533;x&#65533;&#65533;&#65533;&#65533;&#65533;&#65533;dG&#65533;&#65533;-bJL&#65533;&#65533;49&#65533;Gy,`&#65533;&#1847;d&#65533;&#65533;&#65533;)&#65533; 6&#1084;E&#65533;N&#65533;+P&#65533;&#640;&#65533; &#65533;/Vl&#65533;&#65533;&&#65533;A[}pJ!&#65533;&#65533;&#65533;j&#65533;&#65533;|&#65533;&#65533;N&#65533;P&#65533;&#65533;P;&#65533;8
:(&#65533;z&#65533;_&#65533;&#65533;&#65533;I%&#65533;&#65533;&#65533;&#65533;&#5688;'&#65533;&#65533;&#65533;&#65533;^&#65533;R&#65533;&#65533;&#65533;&#839;&#65533;I&#65533;&#690721;&#65533;&#65533;A&#65533;&#65533;&#65533;&#65533;&#65533;&#65533;:=&#65533;j&#65533;&#65533;&#65533;	&#65533;<Y&#65533;&#65533;2&#65533;&#162;p&#65533;F|9&#65533;;p<&#65533;&#65533;h&#65533;&#65533;h&#65533;d&#65533;&#65533;&#65533;&#65533;&#65533;&#65533;d&#65533;&#65533;&#65533;@AJ&#65533;&#65533;2&#65533;&#65533;$1HzR >&#65533;&#65533;v&#65533;hI&#1329;\Vd&#65533;$N&#65533;&#65533;OB&#65533;{&#65533;&#65533;|Hy*C&#65533;&#65533;{ _6W
 &#65533;&#65533;O%-I&#65533;!Rhl|9&#65533;`&#903;&#65533;A&#65533;%&#65533;4&#65533;&#65533;&#65533;&#65533;&#65533;&#65533;&#65533;$&#65533;&#1072; B&#65533;>&#65533;4f*&#496;7A\&#65533;&#65533;&#65533;9&#65533;H&#65533;@R&#65533;&#65533;&#65533;8&#352;&#65533;6T&#65533;&#65533;&#65533;&#65533;&#65533;&#65533;4DK&#65533;&#65533;2Nf,C&#65533;:7&#65533;e&#65533;r&#65533;M`v&#65533;&#65533;=Q&#65533;= #&#65533;	&#65533;	KvH{&#65533;'&#65533;Y&#65533;l&#65533;S&#65533;&#65533;&#1300;~&#65533;&#65533;&#65533;!I#&#65533;A]&#65533;'q&#65533;&#65533;<@B&#65533;&#65533;i&#65533;&#1237;!&#65533;8&#65533;TH&&#65533;l&#65533;kO&#65533;&#65533;&#65533;&#65533;&#65533;&#65533;`&#65533;l&#65533;&#65533;&#65533;&#65533;J&#65533;&#65533;zp&#718;I&#65533;p &#65533;BB  !&#65533;   ,&#65533; Z x V  &#65533;@&#65533;pH,&#65533;&#65533;d&#65533;&#65533;H&#65533;&#65533;D&#65533;&#65533;6^
$B;(&#65533;&#65533;xLf:PI`&#65533;n&#65533;&#65533;x;&#65533;&#65533;&#65533;&#65533;<&#65533;"Y&#1664;&#65533;q&#65533;&#65533;+*^z&#65533;&#65533;a!j&#65533;&#65533;l;&#65533;&#65533;&#65533;&#65533;&#65533;&#65533;&#65533;, &#65533;&#65533;k&#65533;&#65533;&#65533;pv&#65533;&#65533;d0&#65533;&#65533;&#65533;&#65533;&#65533;p/-&#65533;&#65533;I0#&#65533;&#65533;&#65533;&#65533;/&#65533;&#65533;>,&#65533;&#65533;&#65533;&#65533;&#181;/%&#477;$&#721;$& !)/&#917;&#1162;&#65533;&#65533;$0&#65533;a
-+&#65533;o+&#65533;w2([&#417;C&#65533;N. &#65533;&#65533;&#65533;b&#65533;F&#65533;d&#65533;&#65533;&#65533;&#65533;&#65533;/&#65533;&#65533;(&#65533;P&#65533;	H&#65533;L&#65533;&#65533;&#35012;&#65533;
&#65533;&#65533;4&#65533;&#65533;&#65533;,	 *&#65533;&#65533;&#65533;&#65533;gW&#65533;p9
&#65533;&#65533;&#65533;&#65533;EjC&#65533;&#65533;#&#65533;&#65533;&#65533;H&#65533;j&#65533;&#65533;Zp=,R&#65533;&#65533;L&#65533;&#65533;&#65533;w&#65533;Gi%d&#65533;&#65533;&#65533;5&#65533;&#65533;&#65533;&#65533;TH&#65533;P5&#65533;&#65533;e&#488;&#65533;UA&#65533;.m&#65533;&#65533;&#65533;&#65533;&#65533;&#65533;&#1168;&#65533;&#65533;&#65533;xd4U&#65533;(#H&#65533;@&#65533;&#65533;&#65533;&#65533;K&#65533;d&#65533;&#65533;&#65533;&#65533;p1
&#65533;*&#65533;&#65533;^&#890;&#65533;&#65533;&#65533;&#65533;r|&#65533;&#65533;&#65533;JEaE]Hr&#65533;&#65533;/N&#65533;&#65533;&#65533;&#65533;&#65533;_&#65533;"&#65533;&#65533;2&#65533;M&#65533;&#65533;YT&#65533;$4(4 &#65533;&#65533;&#65533;&#65533;&#65533;&#65533;&#203;&#65533;&#65533;&#65533;2&#65533;&#65533;&#65533;&#65533;9&#65533;f@&#65533;&#874;&#65533;>&#65533;&#65533;&#65533;&#65533;&#65533;@&#65533;g&#65533;%
x&#65533; &#65533;d&#65533;}&&#65533;A&#65533;&#65533;&#65533;^b&#65533;U&#65533;&#65533;E"_Ih&#65533;A&#65533;&#1431;&#65533;_&#65533;&#65533;&#65533;A&#65533;M&#65533;l &#65533;&&#65533;&#65533;v&#65533;"x&#1568;&#1996;&#65533;&#65533;&#65533;) &#65533;&#65533;&#65533;(&#65533;&#65533;&#65533;&#65533;@&#65533;&#65533;&#65533;&#65533;&#65533;&#65533;x&#65533;z&#65533;D&#65533;{lXP&#65533;?&#65533;"2Y&#65533;e( X7&#65533;&#65533;*&#65533;&#65533;&#65533;~h&#65533;y&#969;1W&#65533;&#65533;<I6&#65533;&#65533;!&#65533;V&#65533;&#65533; &#65533;&#65533;C#|)&#65533;?&#65533;1&#65533;&#65533;V&#65533;'&#65533;5&#65533;&#65533;<D&#65533;$L&#65533;q&#65533;.&#1289;&#65533;&#65533;C.&#65533;&#65533;c&#65533;&#65533;&#65533;FdP&#65533;Of&#65533;&#65533;&#65533;!P
(xj&#65533;&#65533;&#65533;q@aZD&#65533;&#65533;&#65533;F&#417;&#65533;z&#65533;y&#65533;&#65533;
k5&#65533;F&#65533;&#65533;&#65533;\J&#65533;&#65533;&#65533;&#65533;&#65533;&#65533;&#65533;&#65533;&#65533;&#65533;\{m,&#65533;&#65533;
&#65533;z&#65533;&#65533;&#65533;&#65533;l&#65533;@6 &#65533;&#65533;&#1153;&#65533;D&#65533;&#65533;t&#65533;&#65533;&#65533;&#65533;&#65533;Ff&#65533;&#65533;&#65533;!&#65533;y&#65533;&#65533;&#65533;D&#65533;&#65533;..&#65533; 0&#65533;&#65533;&#65533;&#1089;$+&#65533;&#65533;. &#1266;&#65533;&#65533;&#65533;.&#65533;XRDDK*&#65533;rd&#65533;&#65533;w&#65533;
H&#11001;&#65533;c|&#65533;1G&#65533;W&#897;&#65533;&#65533;k&#65533;2s&#65533;*&#65533;5w&#65533;&#65533;H&#65533;&#65533;&#65533;o&#65533;c&#65533;&#65533;&#65533;&#65533;&#65533;&#65533;a&#65533;=n@&#65533;&#65533;1&#65533;&#65533;iC&#65533; &#65533;G&#65533;O&#65533;2&#65533;A&#65533; &#65533;D&#1408;&#65533;&#65533;8[&#65533;&#65533;$0&#65533;u&#65533;&#65533;&#698;&#65533;&#65533;)&#65533;f$'(&#65533;&#65533;&#65533;bW[A&#65533;y&#65533;P &#65533; &#65533;}&#65533;J3&#65533;&#65533;&#65533;P7&#65533;&#65533;&#65533;t&#65533;9&#65533;&#65533;Y&#65533;m&#65533;(&#65533;c &#65533;&#65533;&#6765;5gM&#65533;&#65533;6&#65533;&#65533;&#65533;&#65533;&#65533;&#65533;SN&#65533;"&#65533;&#65533;&#65533;A&#65533;o&#65533;m&#64203;&#65533;J&#65533;x&#65533;&#2017;&#65533;&#65533;&#65533;_&#65533;&#65533;@"P@&#65533;D&#65533;0:&#65533;K|&#65533;&#65533;Kw^&#65533;&#65533;&#65533;&#65533;}&#65533;&#65533;&#65533;bA&#65533;&#65533;&#65533;&#47002;_&#65533;e(&#65533;&#65533;&#65533;P_&&#65533;y&#142;`&#266;&#65533;&#65533;,P&#65533;&#65533;MOl&#65533;&#65533;Oy&#65533;&#65533; &#65533;&#65533;&#65533;{ysKp@A	Pob]x
0&#65533;$F&#65533;&#65533;&#65533;&#65533;D?20 &#65533;&#65533; V&#65533;B&#65533; @&#65533;@&#65533;$&#65533;&#65533;&#65533;&#65533;)~&#65533;O	&#65533;p&#65533;&#65533;&#65533;&#65533;/&#65533;&#65533;w&#2527;&#65533;&#65533;&#65533;9&#65533;&#65533;P&#65533;&#65533;&#65533; P&#65533;&#65533;
( &#65533;0<&#65533;j&#65533;&#65533;&#65533;&#65533;&#65533;&#65533;&#65533;X&#65533;+&#65533;'&#65533;32&#65533;&#33815;</v}x&#65533;8 2&#65533;&#65533;F&#65533;&#1937;&#65533;&#65533;&#65533;&#65533;&#65533;E-HX[&#65533;&#65533;LPG*N@&#65533;&#65533;&#65533;&#65533;&&#65533;&#65533;e&#65533;&#65533;	&#65533;(&#65533;&#65533;}&#65533;o&#65533;&#65533;y&#65533;&#65533;%&#65533;0&#65533;$&#65533;&#65533;'"jRO<$&#65533;p&#65533;@&#65533;&#65533;&#65533;&#800;&#65533;r S&#65533;r&#65533;A
&#65533;x&#65533;&#65533;M&#65533;&#65533;V&#65533;}2yJ&#65533;&#65533;&#65533;C
"&#65533;&#65533;1&#65533;&#65533;a`&#65533;py2O&#65533;&#65533;k=&#65533; %-&#65533;&#65533;D"&#65533;$&#65533;1&#65533;&#65533;4I1&#65533;")&#65533;&#65533;&#65533;E&#65533;`&#65533;/&#65533;!x&#65533;&#65533;&#65533;&#65533;w\&#65533;}lI&#65533;TB,&#65533;``&#65533;IEnB&#65533;&#65533;&#65533;&#610;&#65533;&#65533;O&#65533;*!\&#65533;&#65533;&#65533;$&#65533;(&#735;Y&#65533;&#65533;&#1300;&#65533;<&#65533;@O6&#65533;S&#65533;&#807;E]&#65533;(+!QpC&#65533;6PJ&#65533;&#65533;Pw=&#65533;P`&#65533;&#65533;&#1242;:&#65533;&#65533;&#65533;|0Q*&#65533;d1&#65533;8&#65533;Pv)&#65533;&#65533;,&#65533;&#65533;&#65533;F&#65533;&#65533;nAB!}&#65533;T&#65533;&#65533;&#1065;F&#65533;"&#65533;gQr&#65533;&#65533;&#65533;&#669;&#65533;&#65533; &#65533;&#65533;  ^:&#65533;&#65533;&#65533;0%+&#65533;&#65533;Z&#65533;&#65533;&#65533;p&#65533;&#65533;)z&#65533;T1&#65533;&#65533;t5%1X&#65533;   !&#65533;   ,&#65533; Z s Z  &#65533;@&#65533;pH,&#65533;&#65533;d&#65533;&#65533;H&#65533;&#65533;&#306;&#65533;6^
$B;(&#65533;&#65533;x,&#65533;t&#65533;&#65533;&#65533;z&#65533;&#65533;&#65533;&#65533;
vF#&#65533;&#65533;&#65533;&#65533;!D&#65533;&#65533;&#65533;&#65533;p&#65533;&#65533;+*
y&#65533;&#65533;`!i&#65533;&#65533;m&#65533;&#65533;q^&#65533;&#65533;&#65533;, ~&#65533;&#65533;k&#65533;&#65533;qu&#65533;&#65533;a0&#65533;&#65533;&#65533;&#65533;&#65533;n:&#65533;&#65533;F0#&#65533;&#65533;&#65533;&#65533;/&#65533;&#65533;,&#65533;&#65533;&#65533;&#65533;&#65533;/%&#65533;&#65533;$&#336;$& !)/&#467;&#65533;x&#65533;&#65533;$ 0&#65533;b-+&#65533;n+&#65533;c&#65533;&#65533;&#65533;\@HP&#65533;&#65533;|JB&#65533;k5&#65533;&#65533;e
R&#65533;8&#65533;&#65533;#&&#65533;2&#65533;&#65533;&#65533;:*&#65533;b&#65533;q&#65533;~&#65533;$&#65533;xXr&#65533;"a&#65533;&#65533;+&#65533; [y&#65533;&#65533;&#65533;&#65533;r0F"qPg`UhQ&#65533;&#65533;&#65533;HB&#65533;&#65533;&#1960;
i&#65533;hE&#65533;&#65533;T0
&#65533;&#65533;RA&#65533;&#65533;S@Q&#65533;&#65533;Q&#65533;R&#65533;&#65533;`&#65533;&#65533;3&#65533;Z<.&#65533;&#65533;&#858;H&#65533;\6&#65533;&#65533;%s`&#65533;&#65533;
?&#65533;(&#65533;&#65533;&#65533;&#65533;EF&#65533;&#521;% &#65533;3&#65533;&#65533;"P&#65533;&#65533;&#65533;&#65533;F&#65533;&#65533;&#65533;&#1256;Sg&#65533;&#65533;&#65533;&#903;Q$&#65533;l&#65533;t!	<	^8&#65533;&#891;&#65533;&#65533;&#65533;&#65533;y'&#65533;`E&#65533;&#65533;d"&#65533;&#65533;+f&#65533;'JhPh &#65533;&#65533;&#65533;&#65533;&#1587;k&#65533; A1d$R>ie0&#65533;+Q&#65533;&#65533;:&#65533;&#65533;&#65533;{7` |"&#65533;qn&#65533; &&#295;&#65533;&#65533;&#65533;h&#65533;5&#65533;&#65533;xx;&#65533;!&#65533;&#65533;A"AGJh&#65533;&#65533;&#65533;&#65533;7&#65533;&#65533;&#65533;&#65533;&#65533;ACL&#65533;!A&#65533;E&#65533;&#65533;&#580;n&#65533;&#65533;&#65533;m`}4&#65533;G&#65533; &#65533;cG}&#65533;&#65533;&#65533;(du&#65533;X&#65533;w&#65533;&#65533;I&#65533;&#65533;&#393;a9$&#65533;&#65533;h$}!&#65533;q cj&#65533;w+&#65533;!&#65533;i$x&#517;&#65533;&#65533;'a ?&#65533;&#65533;&#65533;&#65533;drX&#65533;4.XY$#&#65533;&#65533;y@&#65533;Y&#65533;&#65533;&#65533;i&#65533;&#65533;v(&#65533;W &#65533;&#65533;d &#1037;&#4256;&#65533;&#391;&#65533;&#65533;5"9&#65533;g&#65533;x)DA9&#408;&#65533;&#391;@(&#65533;&#65533;&#65533;:h&#65533;&#65533;&#65533;&#65533;ev&#65533;Z*|&#65533;&#65533;&#65533;w&#65533;&#65533;ZC&#65533;&#65533;&#65533;) Cl	&#65533;-&#65533;&#65533;&#65533;T&#65533;,&#65533;T&#65533;&#65533;w(
&#65533;&#65533;A)&#65533;*;d&#65533;1+C8	&#65533;v&#65533;&#65533;&#65533;&#65533;&#65533;|&#65533;&#65533;
&#65533;W&#65533;wt&#65533;&#65533;&#65533;&#65533;&#65533;&#65533;Bt&#65533;,w&#65533;&#65533;&#253;d&#65533;&#65533;&#65533;&#65533;1.&#65533;J&#65533;&#65533;6H&#65533;\zj&#484;&#65533;n&#65533;&#65533;&#65533;&#65533;&#65533;y&#1563;&#65533;u&#65533;"&#65533;]&#65533;&#65533;$&#65533;0 &#65533;&#65533;J&#65533;&#65533;&#1437;&#65533;&#65533;&#65533;&#65533;5&#65533;1&#65533;k&#65533;&#65533;&#65533;2&#65533;2&#65533;J_&#65533;-n"&#65533;&#65533;&#65533;&#65533;q^&#65533;&#65533;&#65533;&#870;j&#65533;4`&#65533;")&#65533;&#65533;Whx&#65533;&#65533;n&#65533;&#65533;&#65533;YC&#65533;(&#65533;&#65533;&#65533;&#65533;&#65533;&#65533;3&#65533; 4&#65533;&#65533;E&#1996;&#65533;&#65533;&#65533;&#65533;X&#65533;'
T@&#65533;w&#65533;&#432;l&#65533;|7&#65533;&#65533;
&#65533;7&#65533;'&#65533;:&#65533;Ao&#65533;OW&#65533;A&#65533;R&#65533;&#65533;&#1354;&#65533;y&#65533; &#65533;&#65533;4]k&#65533;u&#648;)&#65533;~&#509;&#65533;&#65533; &#65533;&#65533;&#65533;&#65533;&#65533;&#65533;&#65533;d&#65533;jh&#65533;&#65533;&#65533;"&#65533;N@&#65533;&#65533;^*(~%
&#65533;s&#65533;+&#65533;>&#65533; m?(&#65533;&#29292;,&#65533;&#65533;&#65533;S~+&#65533;&#65533;j&#65533;&#65533;vd&#65533;&#65533;&#199;&#65533;5&#65533;e&#41831;&#65533;&#65533;&#65533;&#65533;&#65533;&#65533;&#65533;~&#65533;O&#65533;&#65533;a&#65533;{&#65533;_&#65533;&#65533;f&#65533;&#65533;M&#65533;z&#65533;{Z&#65533;&#65533;&#65533;H~W2&#65533;&#65533;&#65533;G&#65533;&#65533;&#65533;x&#65533;&#65533;&#65533;T&#375;r&#65533;N&#65533;s&#65533;&#65533;x&#65533;&#65533;Az&#65533;&#65533;&#65533;&#65533;&#65533;&#65533;9&#1376; &#65533;8V&#65533;r&#65533;~&#65533;
i&#65533;&#65533;j'Ag&#65533; vZ&#65533;&#65533;&#65533;u&#65533;&#65533;&#65533;Z&#65533;C&#65533;U&#65533;.&#65533;autWD&#65533;&#65533;n"8`m&#65533;&#65533;6&#65533;E&#65533; T4T&#65533;d&#65533;E&#65533;)&#65533;&#1243;&#65533;"&#65533;&#65533;&#65533;&#65533; ^4&#65533;a&#65533;D1&#65533;&#65533;&#65533;@&#65533;&#65533;&#65533;; &#65533;qy6&#1822;&#65533;&#65533;&#65533;&#65533;C+|&#65533;&#65533;&#65533;1N&#65533;{s#W&#65533;Gu&#65533;g&#65533;&#65533;&#65533;&#65533;&#65533;&#65533;=r&#65533;ovML$|&#65533;&#65533;F#&#65533;&#65533;&#65533;d&#65533;&#65533;&#65533;&#65533;F.j'&#65533;bd&#65533;y&#65533;&#65533;y &#65533;{T&#65533; X&#596;&#65533;LD&#65533;&#65533;e&#65533;f&#65533;@n,07&#65533;J1&#65533;LB&#65533;&#65533;&#65533;&#575;a&#65533;H&#65533;&#65533;$&#65533;&#65533;1&#65533;rz&#65533;D&#65533;~X&#65533;J&#65533;q=gH&#65533;(&#65533;O&#65533;q&#65533;$&#282;	&#65533;gBSy&#65533;&&#65533;&#1945;&#65533;B])&#65533;&#65533;&#65533;&#65533;&#65533;3&#65533;o&#65533;e|&#65533;gvl D&#65533;`&#65533;d&#65533;&#65533;&#1046;0u&#65533;1&#65533;&#65533;R&#65533;vJ&#65533;s"!r &#65533;4eNi&#65533;mV&#65533;g&#65533;51!&#65533;qzu'J9&#65533;Q#&#65533;\&#65533;&#65533;&#65533;J&#42131;&#65533;&#65533;&#65533;D&#65533;U$&#65533;`P&#65533;s&#65533;T&#65533;n&#65533;&#65533;&#65533;`&#65533;&#65533;&#393;&#65533;&#65533; &#65533;S&#65533;K&#65533;&#65533;&#65533;C&#65533;&#65533;&#65533;aU&#65533;&#65533;U&#65533;) &#65533;&#65533;&#65533;&#65533;d&#65533;D}
&#65533;&#65533;B&#65533;&#65533;Q&#65533;&#65533;:&#65533;&#65533;&#65533;4&#65533;&#65533;( M&#65533;9&#65533;&#65533; b*N&#65533;&#65533;&#65533;E&#65533;&#65533;&#65533;  !&#65533;   ,&#65533; Z w ]  &#65533;@&#65533;pH,&#65533;&#65533;d&#65533;&#65533;H&#65533;&#65533;&#306;&#65533;6^
$R:(&#65533;&#65533;xLf:PI`&#65533;n&#65533;&#65533;x;&#65533;&#65533;&#65533;&#65533;&#65533;&#65533;"Y&#1664;&#65533;q&#65533;&#65533;+*^z&#65533;&#65533;`!j&#65533;&#65533;l;&#65533;&#65533;&#65533;&#65533;&#65533;&#65533;&#65533;, &#65533;&#65533;k&#65533;&#65533;&#65533;pv&#65533;&#65533;c0&#65533;&#65533;&#65533;&#65533;&#65533;p/&#65533;&#65533;H0#&#65533;&#65533;&#65533;&#65533;&#65533;&#65533;&#65533;,&#65533;&#65533;&#65533;&#65533;&#181;/%&#349;$&#593;$& !)/&#789;&#1034;&#65533;&#65533;$0&#65533;a-+&#65533;o+3&#65533;w&#530;q&#33825;&#65533;&#65533;	&#65533;&#65533;H&#65533;/L&#65533;v&#65533;FtP M&#65533;&#65533;&#65533;V&#65533;h&#65533;&#65533;$Y&XpRBGaFQ&#65533;K&#65533;U&#65533;&#65533;&#65533;d3&#65533;*Y&#65533;&#65533;&#65533;&#65533;L&#65533;#4&#65533;&#65533;X&#337;DI$p&#65533;<&#65533;B&#65533;
-8z&#65533;(&#65533;B&#65533;&#65533;aT&#65533;;U&#65533;&#65533;&#65533;H&#65533;&#234;D&#65533;SZ&#65533;&#65533;&#65533;H&#65533;U&#65533;dT&#1588;T!m&#65533;&#65533;&#65533;F&#65533;&#65533;[&#65533;&#65533;V&#65533;^;e`&#65533;&#65533;<0&#65533;Z&#65533;&#65533;&#65533;&#65533;&#65533;&#65533;HV&#256;n 1&#65533;db&#65533;&#65533;&#65533;1&#65533;&#65533;(J\&#65533;&#65533;&#442;&#65533;&#65533;&#1520;c{&#65533;&#65533;&#903;87 &#65533;&#65533;V&#65533;&#65533;#&#65533;$x&#6200;&#65533;&#65533;&#531;+7&#65533;&#65533;&#65533;&#65533;1j&#65533;&#65533;=&#65533;G&#65533;&#65533;w&#65533;&#42756;&#65533; &#139;O&#65533;&#65533;&#65533;&#65533; &#65533;@C&#65533;&#1451;&#65533;,&#65533;&#65533;pY&#65533;&#65533;&#65533;&#65533;o^&#65533;&#65533;&#65533;Q_&#65533;&#65533;&#65533;(#&#65533;U&#65533;&#65533;&#65533;&#65533;&#65533;&#65533;&#65533;{&#65533;&#65533;S &#1541;&#65533;]$4&#65533;&#65533;&#65533;<(&#65533;~&#65533;M &#65533;I"&#65533;&#65533;I&#65533; J&#65533;&#65533;8&#65533;&#65533;m`&#65533;8F&#65533;&#449;H&#65533;&#65533;&#65533;(&#65533;&#65533;"&#65533;D&#65533;W"&#65533; Vx&#65533;&#65533;&#65533;&#65533;&#384;kX&#65533;"P29#7"&#65533;&#1993;e &#65533;&&#203;bi&#65533;ji {&#1161;&#65533;(|qaA&#65533;&#65533;B&#65533;g>&#65533;&#65533;&#65533;&*I&#65533;&#65533;&#65533;&#280;&#65533;'$&#65533;y:X&#65533;9&#65533;	&#65533;&#65533;&#65533;&#65533;&#65533;r'&#65533;&#65533;&&#65533;_&#65533;&#65533;n&#65533;&#65533;E&)&#65533;5e&#65533;&#65533;&#65533;&#65533;@(&#65533;&#1065;&#65533;&#65533;q@&#65533;:&#65533;&#65533;&#65533;Vf&#65533;&#65533;&#65533;&#65533;&#65533;&#65533;&#65533;&#65533;j&#65533;5&#1296;R&#65533;b&#65533;^Jr*&#65533;&#65533;&#65533;&#65533;&#65533;L;m,&#65533;Cv&#65533;J`&#65533;&#65533;&#65533;af&#65533;y6 &#65533;&#65533;&#65533;A&#65533;D&#10319;&#65533;&#65533;;&#65533;&#65533;&#65533;ED*&#65533;&#65533;&#65533;&#65533;+"&#65533;r&#65533;I&#65533;&#65533;{&#65533;A&#65533;&#65533;in_w&#65533;&#65533;x&#65533;&#65533;0&#65533; &#65533;q@&#65533;B|9&#65533;&#65533;N\d&#65533;&#65533;&#65533;f&#65533;&#65533;&#65533;&#65533;G-&#65533;U&#65533;G&#193;&#65533;3 &#65533;&#65533;&#65533;r&#65533;&#65533;,&#65533;&#8300;G&&#65533;&#65533;C $&#65533;&#65533;&#65533;&#65533;6&#65533;&#65533;_&#65533;-p&#65533;s&#65533;!&#65533;T&#65533;&#65533;&#65533;&#65533;y&#65533;&#65533;&#65533;R&#65533;*&#65533;6&#65533;&#65533;&#65533;V&#65533;&#65533;U&#65533;]&#65533;z&#1820;&#65533;&#65533;Y&#65533;&#65533;.&#65533;,&#65533;&#65533;j&#65533;&#65533;6&#1513;R&#65533;&#65533;M&#65533;&#65533;&#65533;&#65533;&#65533;&#65533;w&#65533;&#65533;~&#65533;6&#65533;d&#65533;&
&#65533;@&#65533;w\&#65533;&#65533;0&#65533;"&#65533;&#65533;&#65533;&#65533;&#1167;&#65533;&#65533;&#65533;z|&#65533;A&#65533;&#65533;t&#65533;&#65533;m&#65533;PGr&#65533;&#65533;p&#65533;&#65533;w&#65533;62
&#65533;&#65533;/&#65533;. T&#950;&#65533;&#65533;&#65533;g&#65533;&#65533;&#1979;"&#630;&#65533;&#65533;&#222411;@&#65533;k&#65533;&#65533;&#65533;&#65533;Q~&#65533;&#65533;l&#65533;w&#65533;&#65533;{&#65533;&#65533;&#65533;s&#65533;;&#209;<&#65533;}&#65533;&#65533;wZ>&#1687;&#65533;&#65533;&#65533;&#65533;&#1118;;&#65533;&#65533;&#65533;.&#65533;&#65533;&#65533;&#65533;&#65533;&#65533;"/&#65533;(n&#65533;&#65533;_&#65533;&#65533;&#65533;@&#65533;/m&#65533;&#65533;y
0&#65533;&#65533;F&#65533;&#65533;&#65533;&#65533;?E&#65533;{j&#65533;&#691;WA&#898;&#65533;&#65533; &#65533;6&#65533;A&#65533;&#796;	h&#65533;&#65533;&#65533;&#65533;@!y&#65533;&#65533;)\P?&#65533;&#65533;C&#65533;9&#65533;&#65533;<i&#65533;Q&#65533;rH&#65533;&#65533;H&#65533;&#65533;0;&#65533;1|&#65533;Q&#65533;&#65533; &#65533;{3:~&#65533;&#65533;&#65533;&#65533;&#65533;)&#65533;&#65533;
&#65533;E>%&#65533;HN[D&#65533;`F&#65533;&#65533;&#65533;.SY&#65533;&#65533;&#65533;&#965;w&#65533;&#65533;&#65533;2&#65533;8%t &#65533;&#65533;&#65533;&#65533;h>&#65533;Y,R&#540; &#65533;E&#65533;C&#65533;&#65533;&#65533;&#65533;&#65533;&#65533;$&#65533;2>&#65533;d&#65533;p'&#65533;`R&#65533;,&#65533;&#65533;#&#65533;&#481;&#65533;&#65533;&#65533;I&#65533;"&#65533;G@&#65533;!&#65533;T&#65533;vG	:h&#65533;|J%&#65533;&#65533;&#65533;&#65533;9J&#65533;&#65533;,$&#65533;&#65533; SK&#65533;&#65533;&#65533;&#65533;LI&#65533;&#65533;AjdT&#65533;	E[&#65533;a~k&#65533;&#65533;&#65533;V;&#65533;&#65533;8&#65533;d&#65533;&#65533;&#65533;$&#65533;	a&#65533;jS&&#65533;f&#65533;D$]/UQ&#65533;&#65533;"Q&#65533;An&#65533;a&#65533;$	&#65533;)Li&#65533;&#65533;rD&#65533;d9&#65533; &#65533;&#65533;,
&#65533;&#65533;Q'&#65533; &#65533;&#65533;i&#65533;&#1633;&#65533;d&#65533;4&#65533;&#65533;&#1796;&#65533;*}$&#65533;Q&#65533;&#1226;[&#65533;&#65533;&#65533;&#533;&#65533;&#65533;&#65533;&#65533;&#15130;<gr;&#65533;&#65533;g&#65533;{&#65533;&#65533;&#65533;&#65533;J&#65533;&#1318;&#65533;i&#65533;&#65533;&#65533;]1K&#65533;&#65533;&#65533;
&#1312;&#65533;	&#65533;&#65533;&#65533;F}&#65533;&#1130;]qWMm!&#65533;J&#65533;&#65533;&#65533;&#65533;m&#65533;Lm&#65533;P&#65533;&#65533;ZM
	 T&#65533;B7&#65533;&#65533;?&#65533;&#65533;&#65533;m&#65533;W&#65533;)@x&#65533;&#1389;b&#65533;M$` &#65533;&#65533;&#65533;-&#65533;&#65533;)Pqj&#65533;&#65533;1 ;Bb*&#65533;&#65533;R&#65533;6+U04@H&#65533;&#65533;a&#65533;j&#65533; &#65533; &#65533;&#65533;l&#65533;'&#65533;&#65533;&#65533;&#65533;&#65533;&#65533;	Lu&#65533;&#65533;+&#65533;j&#65533;VVJd@&R&#65533;V&#65533;
&#65533;&#65533;80&#65533;&#65533;  !&#65533;   ,&#65533; ^ v \  &#65533;@&#65533;pH,&#65533;G&#65533;h:&#65533;P&#65533;n@&#65533;Z&#65533;&#65533;
&#65533;&#65533;&#65533;z&#65533;&#65533;p&#393;&#65533;&#65533;&#65533;)v&#870;&#65533;&#65533;|.&#65533;&#65533;xs{&#65533;~&#65533;&#36865;B,ey&#65533;Nj|&#65533;U/\&#65533;&#65533;`$&#65533;h$& !)/&#65533;m&#65533;&#65533;FL&#65533;N$ 0r-+&#65533;V+3&#65533;&#65533;&#65533;&#65533;&#65533;.9	&#65533;T/&#65533;&#65533;&#65533;!&#65533;&#65533;#
&#65533;E
3/&#65533;+*&#65533;s&&#65533;&,&#65533;]%:&#65533;&#65533;`
&#65533;x &#65533;&#65533;^&#65533;&#65533;&#65533;Iwy&#65533;&#65533;&#65533;O&#2014;4&#65533;1&#65533;g
&#248;X&#423;B&#65533;%&#65533;&#65533;""&#65533;&#65533;&#65533;p&#19332;!&#65533;<&#65533;Q@&#65533;M&#65533;&&#65533;y&#65533;xFBL&#65533;&#65533;T&#65533;B&#65533;&#65533;M&#65533;p0h&#65533;q'$!&#65533;&#65533;|"&#65533;B&#65533;pHi&#65533;&#65533;n6&#65533;&#65533;`N&#65533;&#65533;&#65533;QHT&#65533;&#65533;` &#65533;&#331;b,6x8@&#65533;&#65533;&#65533;m*<&#65533;&#65533;&#759;&#65533;&#2047;&#65533;r&#65533;D&#65533;&#65533;]@&&#65533;\&#65533;r&#65533;A&#65533;"K&#65533;L&#65533;&#65533;e&#65533;	$/Xc0&#65533;&#65533;fn&#65533;&#65533;&#65533;&#388; X&#890;&#65533;&#65533;&#1520;c@PE&#65533;L&#65533;(g&#65533;&#65533;]&#65533;P-&#65533;&#65533;q&#1588;&#65533;-&#567;&#65533;qB&#65533;A&#65533;&#65533;&#499;k&#65533;PC&#65533;m&#1793;&#65533;&#65533;&#65533;Czk&#65533;.>h__<&#65533;w&#24608;&#1452;&#65533;E&#65533;&#65533;H&#1203;&#65533;&#65533;z&#65533;&#65533; v&#65533;CH&#65533;z&#65533;%8[w *&#65533;&#65533;&#65533;&#65533;&#65533;`}&#65533;!&#65533;&#65533;~&#65533;&#65533;&#65533;&#65533;&#65533;&#65533;&#65533;q X&#65533;}&#65533;&#65533;&#65533;&#65533;&#65533;&#65533;&#65533;m&#65533;&#65533;&#65533;x!b&#65533;&#65533;&#138;,f&#65533;&#65533; ~H&#65533;#tq&#65533;V&#65533;&#65533;&#65533;~ &#1632;&#65533;s(&#65533;$Q&#65533;iq&#65533;&#65533;&#65533;&#65533;q&#65533;d&#65533;!&#65533;&#65533;oG&#65533;&#65533;&#1971;%&#65533;&#65533;!P
(|i&#65533;a&#65533;1&#65533;I
!X&#417;&#65533;&#65533;!&#65533;_m&#65533;&#65533;	g5&#65533;3&#472;N&#65533;)&#285;f&#65533;&#65533;&&#65533;&#65533;m&#65533;A&#65533;ZZA&#65533;&#1172;HP&#65533;tf8*&#415;&#65533;&#65533;&#65533; &#65533;&#65533;&#65533;DD&#65533;&#65533;t&#65533;&#65533;| g@&#65533;&#65533;8&#65533; &#65533;&#65533;&#65533;z&#65533;&#65533;&#65533;&#65533;&#65533;UJ&#2867;&#65533;+&#65533;&#65533;&#10881;tp&#65533;<&#65533; &#65533;~a&#65533;&#65533;&#65533;%&#65533;&#65533;&#65533;8&#65533;&#65533;&#65533;&#65533;.&#65533;&#65533;&#65533;*&#1536;&#65533;&#65533;8G&#65533;&#65533;:+B &#65533;&#65533;&#65533;_&#65533;f. &#1690;&#65533;B&#65533;&#65533;&#65533;&#65533;&#65533;&#65533;&#65533;V&#65533;&#65533;6&#65533; &#65533;&#65533;A&#65533;&#65533;N H&#65533;&#65533;&#65533;r&#65533;&#65533; &#65533;&#65533;&#65533;&#65533;	&#17089; &#65533;6&#65533;&#1701;p6hC&#65533; L,H
fX&#65533;.&#65533;&#65533;&#65533;&#65533;&#65533;&#65533;d4L&#65533;V&#65533;
P&#65533;&#65533;._*&#65533;"&#65533;&#529;Q$&#65533;&#65533;&#65533;V&#65533;!&#65533;(@3 F&#65533;q&#65533;&#65533;j&#65533;&#65533;&#65533;\&#65533;&#65533;1&#65533;PL&#65533; $P&#65533;#&#65533;&#65533;Ar&#65533;&#65533;&#65533;%&#65533;&#65533;&#65533;&#65533;L&#65533;&#2007;]5$&#65533;T&#65533;3&#65533;ho&#65533;&#65533;&#65533;p,[&#1567;&#65533;&#65533;&#65533;&#1641;"P&#65533;&#65533;/&#65533;=&#65533;&#65533;&#65533;Z&#65533;m&#65533;&#65533;&#65533;9&#65533;D&#65533;w&#33423;&#952;&#65533;x&#65533;&#65533;q&#65533;&#65533;A&#65533;*&#65533;&#65533;&#65533;&#65533;?~&#65533;wv&#65533;>r&#65533;&#65533;&#65533;&#65533;{&#65533;q&#65533;&#65533;&#65533;&#65533;~t&#65533;&#65533;&#65533;^,&#65533;de8l&#65533;&#65533;~}q&#65533;&#65533;Q0&#65533;&#65533;&#65533;&#65533;qv&#65533;&#65533;&#65533;&#65533;&#65533;&#65533;&#65533;&#65533;&#65533;uG&#65533;{&#1779;&#65533;&#65533;&#366;\&#65533;&#65533;Z)r&#65533;&#65533;~q&#65533;&#65533;&#65533;&#430;&#65533;&#65533;&#65533;5
&#65533;&#65533;\c?&#65533;%&#65533;}b&#65533;&#652;&#30381;}m{&#65533;<&#65533;&#65533;&#65533;"q&#65533;&#65533;&#2439;=&#65533;5t&#65533;&#65533;&#65533;6eA&#65533;YfD&#65533;J('&#65533;@&#65533;&#65533;&#65533;7&#65533;6B&#65533;!&#65533;&#65533;&#65533;&#65533;TI;&#65533;V?!&#65533;h&#65533;&#65533;r&#65533;&#65533;B&#65533;&#65533;V&#65533;i&#65533;s&#65533;&#65533;G|&#65533;);&#65533;&#65533;Ix&#65533; 
&#65533;&#65533;&#530;&#65533;p&#65533;`&#65533;[1\b&#65533;Xs&#65533;&#65533;Q;&#65533;&#602;@&#65533;&#65533;&#65533;j^&#65533;&#65533;qPG &#65533;1&#65533;;&#65533;2&#65533;&#65533;&#65533;&#833;&#65533;&#65533;)d&#65533;@5&#65533;&#65533;O&#65533;U&#65533;5B9@&#65533;5Zl&#65533;e&#65533;0&#1547;[>&#65533;&#65533;~&#65533; P&#65533;&#65533;&#65533;&#65533;&#65533;rt&#65533;&#65533;Ioa&#65533;2!7&#65533;&#65533;.`&#65533;	&#65533;KZ'O5&#65533;&#65533;4&#65533;C&#65533;&#65533;&#65533;&#65533;4&#65533;&#65533;R&#65533;&#65533;c&#65533;&#65533;&#65533;&#65533;b&#65533;zE&#65533;ZNp-K&#1061;&#65533;&#65533;R&#65533;&#65533;bE&#1572;&#65533; i&#65533;O&#65533;&#65533;5&#65533;|&#65533;DU$m&#65533;&#65533;|g&#65533;&#777;&#65533;`&#65533;&#65533;*;&#65533;&#65533;N}&#65533;&#65533;&#65533;E@&#65533;&#65533;&#65533;&#65533;{z&#65533;&#65533;E(&#65533;&#65533;n&\&#65533;4(&#65533;&#65533;Y&#65533;* U*B&#65533;&#65533;&#65533;Q&#65533;r&#65533;&#65533;D !&#65533;&#65533;F&#65533;RG&#65533;&#1383;D}&#65533;	}a&#65533;hA&#65533;#@J*`&#512;:&#65533;&#65533;O&#65533;&#65533;8&#65533;U&#65533;hZqRG&#65533;\D`&#65533;H&#65533;Y&#65533;&&#65533;&#1405;q488Zdt&#65533;	\m&#65533;2&#65533;&#65533;&#65533;&#65533;i&#65533;&#65533;&#65533;&#65533;&#65533;u&#65533;&#65533;&#65533;&#65533;odk&#65533;DtUg&#65533;P&#65533;&#65533;&#65533;
\&#65533;p&#1352;&#65533;&#65533;?&#65533;&#721;&#65533; q&#65533;&#65533;&#734;&#65533;
k&#65533;&#65533; !&#65533;   ,&#65533; Z t d  &#65533;@&#65533;pH,&#65533;&#548;&#65533;&#65533;H&#65533;&#65533;&#306;&#65533;6^
$B;(&#65533;&#65533;x<&#65533;t&#65533;&#65533;&#65533;z&#65533;&#65533;&#65533;&#65533;
vF#&#65533;&#65533;x&#65533;!D&#65533;&#65533;&#65533;&#65533;p&#65533;&#65533;+*^y&#65533;&#65533;`!i&#65533;&#65533;k;&#65533;&#65533;&#65533;&#65533;&#65533;&#65533;&#65533;, ~&#65533;&#65533;j&#65533;&#65533;&#65533;ou&#65533;&#65533;b0&#65533;&#65533;&#65533;&#65533;&#65533;o/&#65533;&#65533;G0#&#65533;&#65533;&#65533;&#65533;&#65533;&#65533;&#65533;,&#65533;&#65533;&#65533;&#65533;&#65533;&#65533;/%&#283;$&#528;$& !9/+&#724;&#65533;y&#65533;&#65533;$0&#65533;a-&#65533;&#65533;+3&#65533;d&#65533;&#65533;8t&#560;&#65533;&#65533;^&#65533;&#65533;&#65533;%&#65533;X#:(H&#65533; &#331;e+T0Lb&#65533;Q,,6)&#65533;&#65533;B0~"&#65533;( (J&#65533;&#65533;)&#65533;h``&#65533;&#1293; #`nd&#65533;&#65533;K&#65533;&#65533;1&#65533;&#812;9&#65533;&#65533;!&#65533;x&#65533;&#65533;&#160;I\P(&#65533;&#65533;&#65533;&#65533;<x&#65533;d!T1*&#65533;&#65533;&#65533;&#65533;&#65533;H&#65533;&#65533;&#65533;E&#65533;&#65533; By&#65533;c+ 	s&#1618;QA&#65533;e&#65533;MuE&#65533;H&#65533;&#65533;N&#65533;&#65533;r&#65533;`&#65533;&#65533;&#138;X&#65533;%&#65533;Gb6$ /&#65533; &#642;N<&#65533;&#65533;&#65533;&#1084;	&#65533;&#65533;&#65533;yL&#65533;UE&#65533;&#1520;c&#734;M&#65533;[&#65533;[&#65533;E&#65533;&#65533;&#65533;A&#1285;$&#65533;$x&#6200;&#65533;&#65533;&#531;+7&#65533;&#65533;&#65533;&#65533;1p&#65533;Q&#65533;o&#737;L(&#65533;A&#65533;&#65533;&#65533;&#65533;&#203;O&#65533;< 5P&#272;&#65533;&#65533;D(@&#324;^&#65533;&#65533;&#65533;&#65533;&#65533;&#65533;O&#65533;&#65533;%2&#65533;&#65533;1&#65533;k&#65533;&#65533;5&#65533;&#65533;5&#65533;&#65533;{y&#65533;&#65533;u&#65533;]&#65533;&#65533;	&#65533;&#65533;&#65533;&#65533; &#65533;&#30660;&#65533;&#65533;X$|&#65533;&#65533;{&#1345;&#65533;&#65533;&#65533;!&#65533;(&#65533;6&#65533;gcty&#65533;JfJ&#65533;J&#65533;I&#65533;(&#65533;&#1997;h#&#65533;&#65533;&#65533;"$X%1&#65533;	zH&#65533;&#65533;x&#65533;%&#65533;q&#65533;&#65533;@&#65533;\b9e&#65533;F&#65533;&#65533;td&#65533;&#65533;HX&#65533;&#65533;a&#65533; &#65533; Vy&#65533;&#65533;&#65533;&#65533;G&#65533;&#65533;$&#65533;&#65533;&#65533;t:X&#65533;&#65533;G&#65533;h&#65533;&#65533;&#65533;a&#65533;&#65533;]&#1677;&#65533;&#65533;&#65533;&#65533;!&#65533;7&9u&#65533;&#65533;&#65533; &#65533;J&#65533;&#65533;Q&#65533;i&#65533;"V&#65533;
&#65533;&#65533;&#65533;&#65533;&#65533;4 e&#65533;&#65533;+&#65533;&#65533;&#65533;*&#65533;&#65533;!@cz&#65533;&#65533;j50p&#65533;lT&#65533;&#65533;&#65533;k&#65533;&#65533;&#65533;T&#65533;-&#65533;T&#65533;&#65533;w0
&#65533;H[*w&#65533;i&#65533;-&#65533;@&#65533;&#466;t D&#65533;&#65533;
 &#65533;r&#65533;[&#65533;&#65533;&#65533;B$&#65533;Ek&#65533;x&#65533;&#65533;/&#65533;&#65533;V&#65533;&#65533;
&#65533;&#65533;.&#65533;p&#65533;&#65533;&#65533;&#65533;b&#65533;&#65533;*a&#65533;&#65533;1&&#65533;&#65533;&#65533;fV&#65533;ox\&#65533;1&#65533;&#65533;&#65533;&#65533;|&#65533;P&#65533;yl|&#65533;x&#65533;" &#65533;&#65533;xt	&#65533;&#65533;;&#65533;&#65533;3Y&#65533;6&#65533;&#65533;r"D&#65533;&#65533;&#65533;&#65533; =3&#65533;&#65533;&#65533;W@x&#65533;&#65533;&#65533;&#65533;k&#65533;`.&#65533;y&#65533;4x&#1662;z&#65533;Ept")Pc.&#65533;1&#65533;z&#65533;&#65533;&#65533;&#65533;YC&#65533;8&#65533;&#65533;&#65533;'4&#65533;&#65533;&#65533;&#65533;&#442;&#65533;*&#65533;&#65533;%$&#65533;f&#65533;&#65533;&#65533;&#65533;V`&#65533;(P6 u&#65533;q@$&#65533;&#65533;&#65533;&#65533;&#65533;&#65533;)
&#65533;lu"&#65533;U&#65533;&#65533;nP@&#65533;d&#65533;w&#65533;&#1348;&#65533;Jr&#65533;&#1272;&#65533;&#65533;&#65533;E~&#65533;&#65533;4&#65533;H&#65533;6&#65533;&#65533;j&#65533;8
<~s&#65533;&#65533;&#65533;&#65533;&#65533;M$D&#65533;x&#65533;&#65533;&#65533;n&#65533;&#65533;&#407;&#65533;0&#65533;2&#65533;&#65533;&#65533;&#65533;&#65533;nq&#65533;&#65533;^&#65533;<&#65533;&#65533;s&#65533;=&#1171;A&#65533;&#1162;&#65533;&#65533;&#65533;!&#65533;&#65533;i&#65533;V&#65533;&#65533;&#65533;&#65533;;<&#65533;&#65533;&#65533;&#61918;&#65533;f&#65533;_&#65533;&#65533;g&#65533;&#65533;&#65533;&#65533;N+&#65533; 6&#65533;?&#65533;-Nn&#65533;&#65533;?&#65533;o&#65533;&#65533; &#65533;&#65533;&#65533;`=&#65533;J&#65533;Q&#65533;&#65533;&#1026;&#1429;
y&#65533;#&#65533;&#65533;lT&#65533;tP<@&#65533;PA&#65533;&#65533;/&#65533;R&#65533;&#65533;&#65533;&#65533;&#65533;&#65533;D&#65533;L&#65533;
&#377;!&#65533;P9&#65533;18&#65533;&#65533;&#1029;&#65533;&#65533;&#65533;&#65533;P6A;&#65533;&#898;&#65533;z&#65533;&#65533;h@@&#65533;w
&#65533;>&#65533;&#65533;&#65533;Y&#65533;k&#65533;`&#65533;&#65533;F&#65533;}U$C&#65533;e8&#65533;)&#65533;/n&#65533;"&#65533;&#65533;GF&#65533;5&#65533;\"&#65533; 0&#65533;<&#65533;I&#65533;S&#65533;&#65533;&#65533;?&#65533;&#65533;!_&#65533;)&#65533;!C8FE&#65533;&#65533;*[&#65533;&#65533;hH&#65533;M&#65533;`H F&#65533;&#65533;&#43469; &#65533;c&#65533;&#65533;h&#65533;&#65533;Ak&#65533;C&#65533;&#65533;&#65533;Jy&#65533;qC&#65533; &#65533;&#65533;&#65533;&#65533;R?&#65533;Un&#65533;&#65533;\&#65533;&#65533;l&#65533;&#65533;&#65533;&#65533;(H&#65533;	1V&#65533;d&#65533;1&#65533;&#65533;2&#65533;&#1387;&#65533;R
&#65533;&#65533;H&#65533;bV&d&#65533;4&#65533;&#65533;0H.B&#65533;U&#65533;L2&#65533; &#65533;&#65533;1&#65533;W2:&#1301;^X(E&#65533;a>&#65533;&#65533;&#65533;&#65533;A&#65533;?D&#65533;&#65533;Y&#65533;;&#65533;&#65533;9A&#65533;xh)g&#65533;&#65533;f&#65533;J&#65533;&#65533;&#65533;y	A`&#65533;l&#65533;&#65533;BdO0&#65533;&#65533;.D&#65533;B&#65533;&#1037;~G&#65533;EHb zu&#65533;&#65533;M &#65533;&#65533;C(&#65533;IO:M#&#65533;,&#65533;&#65533;&#65533;VR&#65533;&#65533;t*&#65533;B1&#65533;&#1241;6&#65533;>8QY&#65533;&#65533;&#65533;&#1384;&#65533;A&#65533;&#65533;&#65533;&#65533;#d&#65533;a&#65533;$&#65533;*&#65533;1&#65533;%Mb&#65533;K&#65533;)&#1241;v&#65533;[&#65533;2&#65533;&#1117;&#65533;&#65533;E)E&#1504;%&#65533;}&#65533;&#65533;jW&#65533; &#65533;&#39021;&#65533;&#65533;@?&#65533;&#65533;U&#65533;&#65533;&#65533;2&#65533;&#65533;g&#65533;P&#65533;&#65533;&#65533;&#1136;&#65533;&#65533;fZ&#65533;6&#65533;&#65533;&#65533;&#65533;Z&#65533;,y&#65533;'&#65533;&#65533;&#65533;&#65533;*C&#65533;p ,@&#65533;&#65533;@&#65533;&#65533;&#65533;&#65533;&&#65533;&#65533;C&#65533;L &#65533;&#65533;r&#65533;Z"@&#65533;&#65533;`Y]&#65533;v&#65533;A(&#65533;&#65533;&#65533;&#65533;&#65533;&#65533;%.r&#65533;K\&#65533;2w&#65533;&#65533;=.T&#65533;&#65533;$&#65533;T&#65533;JDSc&#65533;&#65533;&#65533;&#65533;&#65533;x&#65533;K&#65533;&#65533;&#65533;&#65533;&#65533;m)A	p+&#65533;I&#65533;G&#65533;n&#65533;~K&#65533;&#65533;6,#p&#65533;&#1546;U&#65533;&#65533;&#65533;_&#65533;oq&#65533;# !&#65533;   ,&#65533; Z r g  &#65533;@&#65533;pH,&#65533;H$+2&#65533;FP&#65533;e&#65533;j4^
$B;$&#65533;&#65533;xL&f:OI`&#65533;n&#65533;&#65533;x;&#65533;&#65533;&#65533;&#65533;&#65533;&#65533;"Y&#1664;&#65533;q&#65533;&#65533;+*^z&#65533;&#65533;_!j&#65533;&#65533;l;&#65533;&#65533;&#65533;&#65533;&#65533;&#65533;y, &#65533;&#65533;k&#65533;&#65533;&#65533;pv&#65533;&#65533;a0&#65533;&#65533;&#65533;&#65533;&#65533;p/&#65533;&#65533;E#&#65533;&#65533;&#65533;&#65533;&#65533;&#65533;&#65533;,&#65533;&#65533;&#65533;&#65533;&#181;/%&#331;$&#593;$& !3)/&#789;&#65533;x&#65533;&#65533;$0&#65533;b
-+&#65533;o&#65533;c&#530;q&#33793;&#65533;:&#65533;&#65533;&#65533;A&#65533;&#65533;F&#65533;d&#65533;&#65533;0/&#65533;&#65533;/h5`#!&#65533;&#65533;#& &#65533;2&#65533;&#65533;&#65533;:*X
d&#164;GI &#65533;&#65533;%T&#65533;YhDM&#65533;,z&#346;Y&#65533;&#65533;&#65533;p&#65533;&#65533;P&#65533;&#65533;&#65533;H&#65533;4&#65533;&#65533;E&#65533;
Ca@&#65533; R&#65533;&#65533;T&#324;&#65533;&#65533;Y&#65533;&#65533;HT&#65533;gZ,&#65533;&#65533;`t&#1297;-sI0&#65533;H&#65533;S&#65533;&#65533;&#65533;@&#65533;&#65533;&#65533;&#65533;2&#65533;m&#65533;a&#65533;`21&#65533;&#65533;s&#65533;0&#65533;]e&#65533;&#65533;&#512;@d&#65533;&#65533;a&#65533;< F&#65533;N&#65533;BE&#65533;&#1520;c&#734;M&#65533;v&#65533;&#65533;&#65533;&#65533;&#65533;&#65533;Z&#65533;I&#65533;`&#65533;&#65533;&#65533;&#65533;&#65533;&#531;+_&#65533;y&#65533;V&#65533;&#525;z&#65533;0
,h&#65533;&#65533;&#65533; &#139;O&#65533;&#65533;&#65533;&#65533; &#65533;@C&#65533;"K&#65533;&#65533;&#65533;&#65533;t*&#65533;&#65533;&#65533;&#65533;&#2044;z&#65533;&#65533;}k&#65533;F&#65533;&#65533;&#65533;&#65533;@&#65533;&#1987;nP&#65533;&#52839;&#65533;P&#65533;\wDe&#65533;H0&#65533;&#65533;Q@(&#65533;~&#65533;Q(`&#65533;u&#65533;&#65533;&#65533;&#65533;&#65533; &#65533;(cy&#65533; &#65533;&#65533;&#65533;&#65533;`TId &#65533;&#65533; &#65533;Y&#65533;8&#65533;&#65533;Mx#&#65533;'&#65533;&#65533;$&#65533;q&#65533;?&#11270;+&#65533;d$&#65533;2"`&#65533;LZx&#65533;&#65533;H&#65533;	TRY&#65533;Er9c&#65533;`&#65533;G]&#65533;&#65533;&#65533;S&#65533;&#65533;#d&#65533;&#65533;&#65533;&#65533;z	&#65533;&#65533;A&#65533;F&#65533;	&#65533;|`&#65533;	&#65533;&#65533;d&#65533;w(&#65533;X w&#65533;&#65533;&#65533; |&#65533;&#65533;&#159;&#65533;&#65533;'&#65533;&#65533;8&#65533;I&#65533;n&#65533;&#65533;&#65533;&#65533;&#65533;di&#65533;&#65533;&#65533;>&#65533;@(&#65533;@&#65533;:&#65533;*&#65533;&#65533;&#551;h&#65533;d&#65533;k&#1336;&#65533;z&#65533;&#65533;ZC&#65533;&#65533;* &#65533;	&#65533;&#65533;&#65533;&#65533;&#65533;:&#65533;&#65533;T&#65533;&#65533;&#65533;&#65533;V&#65533;&#65533;&#65533;-&z&#65533;&#65533;&#65533;&#65533;&#65533; y<H?&#1190;&#616;~&#65533;&#65533;&#65533;x"&#65533;&#65533;iN&#65533;&#65533;&#65533;&#65533;&#65533;&#61777;H&#65533;H&#65533;&#65533;&#65533;B&#65533;&#65533;&#65533;&#65533;e/&#65533;&#65533;&#65533;&#65533;0&#65533;&#65533;q&#65533;b&#65533;Qy&#65533;&#65533;^&#65533;d&#65533;&#65533;A&#65533; &#65533; &#65533;Lc&#65533;&#65533;qR&#65533;&#65533;&#1138;&#65533;&#65533;&#65533;zl&#65533;&#9324;H&#65533;&#65533;&#65533;&#65533;,&#65533;&#65533;r&#65533;&#65533;X&#65533;x&#65533;&#65533;&#65533;m`&#65533;&#65533;w&#65533;&#819;x&#65533;&#1466;&#65533;@ &#65533;")T&#65533;&#65533;&#650;&#65533;p&#65533;&#65533;ZC&#65533;3&#65533;\&#65533;@&#65533;&#65533;&#65533;&#65533;&#65533;f{&#65533;P&#65533;&#65533;&#65533;&#65533;&#65533;c&#65533;H&#65533;}m_&#65533;Ba7eE&#65533;&#65533;t&#65533;"&#65533;&#1716;&#65533;|&#65533;,&#65533;"&#65533;u &#65533;"&#65533;?&#65533;A&#65533;&#65533;m&#65533;&#65533;SGb&#143;&#65533;&#65533;p&#65533;&#65533;.&#65533;x&#1996;&#65533;&#65533;?&#65533;&#52925;&#65533;JZ+&#65533;&#65533;=&#65533;l&#65533;&#65533;&#65533;&#65533;7&#65533;py&#65533;&#65533;&#65533;7&#65533;&#65533;&#65533;&#65533;&#65533;&#65533;&&#65533;&#65533;&#65533;&#65533;} Ho&#65533;&#65533;&#1427;&#65533;}&#65533;&#2033;# &#65533;0=&#65533;
J&#65533;&#65533;>&#65533;&#65533;&#65533;m&#65533;&#65533;&#65533;&#65533;J&#65533;&#927;z&#65533;
&#65533;&#979;]&#65533;G=&#65533;` &#65533;&#65533;&#65533;6:&#65533;5&#65533;_&#65533;
&#65533;5[-.&#65533;&#65533;q&#65533;&#65533;&#65533;'&#65533;&#65533;&#65533;C&#65533;C&#65533;&#1376; $O9n&#65533;&#65533;G~&#65533;x&#1159;&#65533;;&#65533;LI&#65533;&#65533;&#65533;Y&#1596;y&#65533;T&#65533;&#65533;&#65533;&#65533;&#65533;&#65533;&#65533;%&#65533;0s&#65533;&#65533;]G&#65533;&#65533;<&#1550;1&#65533;"y6&#65533;?# &#65533;&#65533;&#65533;&#65533;6G0&#65533;|N;oe&#65533;*&#65533;&#1029;&#65533; 
&#65533;&#65533;p<m#&#65533;&#65533;&#1048;=.&#65533;&#65533;+&#65533;&#65533;&#1095;&#65533;: &#65533;P&#65533;&#65533;&#65533;&#65533;&#65533;&#65533;X&#65533;EBp&#65533;SD&#65533;&#65533;&#65533;G@rcv&#65533;C9B&#65533;=&#65533;&#65533;<q&#65533;&#65533;FH&#65533;DQG&#65533;dy&#65533;&#65533;G&#65533;,&#65533;e&#65533;&#65533;e&#65533;& &#65533;!&#65533;&#65533;"&#65533;6&#65533;&#609;IbeT&#65533;&#65533;8&#65533;1&#65533;&#65533;&#65533;3&#65533;a&&#582;&#65533;&#65533;u&#65533;<^y	&A:&#65533;&#65533;b8Y&#65533;Z&#65533;?&#65533;pI( f0&#65533;	KEbH&#65533;&#65533;|iD:v&#65533;&#65533;_ &#65533;t&#65533;&d&#65533;Q&#65533;&#65533;&#65533;R&#65533;&#65533;&z&#65533;.&#65533;W2&#65533;d%&#65533;&#65533;&#65533;&*&#65533;&#65533;&#65533;}&#65533;\x&#65533;&#1681;&#65533;eN	3	&#65533;&#65533;X&#65533;&#65533;wn&#65533;&#65533;&#65533;<&#65533;7&#65533;B.&#65533;Z&#65533;&#65533;z&#65533;d&#518;&#65533;PTr&#65533;&#65533;/A&#65533;ac&#65533;&#65533;&#65533;&#1391;>&#65533;R&#65533;&#65533;&#65533;$-P6EM&#65533;&#65533;&#65533;&#65533;7&#65533;.&#65533;&#65533;<&#65533;&#605;&#65533;&#65533;)K&#65533;&#65533;'&#65533;QE&#65533;&#1126;&#65533;&#65533;&#65533;E&#65533;t?A&#65533;M$&#65533;D&#65533;&#65533;&#65533;b+e&#65533;=&#65533;&#65533;&#65533;&#65533;!!&#65533;T-v&#65533;&#65533;!&#65533;&#65533;&#65533;jZ4U")&#65533;.&#65533;(&#65533;D&#1460;*j9#&#65533;U&#65533;z&#65533;&#65533;&#65533;+&#65533;9&#65533;x&#1706;/&#65533;&#65533;&#65533;,&#65533;D&#65533;@WE]`E"l&#65533;f0Q&#65533;*8~&#65533;)YU&#65533; &#858;&#65533;-&#65533;\&#65533;X&#65533;&#65533;T&#65533;G&#65533;&#65533;~L&#65533;&#65533;&#65533;(&#65533;l&#65533;*+Z#&#65533;&#65533;@&#65533;K&#65533;&#65533;W&#65533;&#65533;&#65533;p&#65533;&#65533;&#65533;&#65533;:&#65533;&#65533;P&#65533;&#65533;&#65533;&#65533;5D&#65533;^&#1363;.&#65533;&#65533;&#65533;<&#65533;&#65533;&#65533;x&#65533;K&#65533;&#65533;&#65533;&#65533;-(U&#65533;&#65533;D`%&#65533;j,&#65533;iZ&#65533;h&#65533;@&#65533;&#65533;b&#65533;Z_&#65533;&#65533;&#65533;&#65533;&#65533; ^&#65533;&#65533;<&#264;&#65533;&#1458;&#65533;&#65533;&#65533;&#65533;&#65533;&&#65533;&#65533;~&#65533;&#65533;&#65533;&#65533;" ROV&#65533; &#65533;&#65533;&#65533;*&#65533;a&#7010;p&#65533;&#65533;/ !&#65533;   ,&#65533; Z m j  &#65533;@&#65533;pH,&#65533;&#65533;"+2&#65533;FP&#65533;eEm&#65533;(H&#65533;vHz&#65533;&#65533;X&#65533;&#65533;<%&#65533;&#65533;z=h&#65533;&#2005;&#65533;6&#65533;&#65533;&#65533;&#65533;C&#65533;dY&#65533;&#65533;o&#65533;&#65533;+*]x&#65533;&#65533;H!h&#65533;l&#65533;&#65533;p&#65533;&#65533;&#65533;u, }&#65533;&#65533;j&#65533;&#65533;pt&#65533;&#65533;I0&#65533;&#65533;&#65533;&#65533;&#65533;m/&#65533;&#65533;B0#&#65533;&#65533;&#65533;&#65533;/-&#65533;&#65533;,&#65533;&#65533;&#65533;&#65533;&#65533;#'&#65533;w$&#271;$& !)/+&#65533;n7j&
&#65533;b&#65533;&#65533;$0&#65533;a-&#65533;~&#65533;^&#65533;&#65533;2&#65533;&#65533;!A&#65533;q8&#65533;&#65533;W$&#65533;:V#:,\&#65533; &#331;@v@&#65533;&#65533;&#65533;&#65533;X&#65533;`&#65533;H	&#65533; &#65533;d&#65533;&#65533;&#65533;$&#65533;&#65533;X&#65533;&#65533;+p&#65533;&#65533;y&#65533;&#365;&#65533;U2&#65533;&#65533;&#65533;&#65533;&#65533;`<&#65533;DB&#65533;&#65533;0&#65533;XI&#65533;q&#65533;C&#525;&#65533;&#65533;q&#554;D&#65533;&#65533;H&#65533;&#65533;&#65533;&#1642;&#65533;&#65533;`\&#65533;&#209;,&#65533;k&#65533;&#65533;&#355;&#65533;S2&#65533;&#65533;2,&#65533;K&#1358;&#65533;&#65533;k8&#65533;&#65533;{&[&#65533;b&#65533;]C&#65533;&#65533;&#65533;&#65533;,&#65533;&#65533;b&#65533;&#487;:|&#65533; F&#295;&#65533;I\&#65533;&#65533;F&#65533;&#65533;&#65533;&#1256;Sg&#65533;!QQO&#65533;&#65533;&#65533;  &#483;yZ0H&#65533;&#129;&#65533;&#65533;&#65533;&#65533;&#65533;;&#65533;&#65533;+b&#65533;&#65533;&#65533;&#65533;/&&#1070;&#65533;&#65533;e &#65533;&#957;&#65533;&#65533;&#65533;&#65533;&#65533;@PE&#65533;Lx&#65533; &#65533;&#517;&#65533;m&#65533;&#65533;D&#65533;
&#65533;&#65533;&#65533;&#65533;O&#1920;&#65533;&#65533;T&#65533;}Fx |&#65533;0&#65533;M&#65533;&#65533;&#65533;&#65533;&#65533;&#65533;&#65533;y&#65533;!&#65533;&#65533;#h!&#1857;&#65533;M&#65533;&#65533;&#65533;|&#65533;&#65533;&#65533;&#65533;&#65533;7!&#65533;xd X &#65533;&#65533;t&#65533;}"&#65533;4~&#65533;&#65533;&#65533;&#65533;&#65533;[&#65533;4V&#267;&#65533;&#396;59&#65533;&#65533;9&#65533;&#65533;&#65533;&#65533;A&#65533;&#65533;/N&#65533;&#65533;DI#8&&#65533;d&#65533;v&#65533;X 
&#65533;b&#65533;C&#65533;h&#65533;Hji&#65533;rux&#65533;	&#65533;>p&#65533;&#65533;,&#65533;y&#65533;Xj&#65533;#&#65533;x&#65533;&#65533;W&#65533;4V&#65533;g&#65533;;&#1697;&#65533;&#65533;^&#65533;	&#2012;c&#65533;`'&#65533;Fx&#65533;&#65533;\&#65533;&#1116;&#65533;'eUR&#65533;&#65533;&#65533;&#165;&#65533;i<_"&#65533;&#65533;_&#65533;&#65533;&#65533;7&#65533;W&#65533;&#65533;&#65533;&#65533;Pwl&#65533;&#65533;u&#65533;M&#65533;D&#65533;&#65533;V&#65533;A${l&#65533;&#65533;`8* &#65533;&#65533;&#65533;Z&#65533;&#65533;@&#65533;G&#65533;&#65533;3&#65533;&#65533;b&#65533;y-&#65533;|&#65533;&#65533;p&#65533;&#65533;!&#270;[c&#65533;>&#65533;"mpF&#65533;&#65533;&#65533;gf&#65533;&#65533;f&#65533;&,&#65533;&#65533;&#65533;;"&#65533;x 	A""&#65533;&#65533;&#1562;&#65533;&#65533;&#65533; "&#65533;2&#65533;&#1905;xG0&#65533;&#65533;! &#65533;cTl&#65533;x&#1562;1w8&#65533;"$$"2&#65533;7&#65533;&#65533;_&#65533;-&#65533;m"&#65533;A&#65533;&#65533;&#65533;&#1905;&#65533;&i&#65533;&#65533; &#65533;&#65533;H
&#65533;LLq&#65533;&#65533;&#65533;Z&#65533;&#65533;5&#65533;1&#463;|&#65533;.&#65533;&#65533;&#65533;&#65533;5&#65533;L&#65533;#&#65533;&#648;&#65533;&#65533;d&#65533;'
&#65533;&#65533;&#65533;<&#65533;&#65533;&#724;&#65533;*&#65533;&#65533;\k|s"{&#65533;=&#65533;&#65533;&#65533;&#65533;&#65533;&#65533;&#65533;H&#65533;i&#65533;&#62295;&#65533;&#65533;v&#1496;&#65533;&#65533;&#65533;&#65533;&#65533;z&#65533;&#65533;,&#952;"&#65533; &#65533;&#65533;0&#65533;&#65533;u&#65533;&#65533;&#65533;&#65533;&#65533;y&#65533;~O&#65533;~&#65533;'Rz&#65533;.&#65533;Mb&#31278;&#65533;&#65533;&#65533;&#65533;v&#65533;&#65533;y&#65533;&#65533;y)&#65533;&#65533;H&#65533;&#1949;&#65533;%>}6&#65533;&#65533;{M&#65533;&#65533;sW&#65533;  &#65533;&#65533;P[&#65533;u=&#65533;6&#65533;&#65533;v&#65533;&#65533;&#65533;~&#65533;&#65533;;G&#323;&#65533;]&#65533;&#65533;&#65533;P &#65533;&#65533;!0 &#65533;(h/&#65533;&#65533;&#65533;d= i&#65533;&#65533;&#65533;&#1927;&#65533;&#1041;&#65533;{&#65533;j&#65533;&#65533;&#65533;&#65533;&#65533;$&#623;n&#65533;&#65533;&#65533;I&#65533;:D8&#65533;t&#65533;&#65533;&#65533;>&#65533;%&#65533;E&#65533;P&#65533;3&#65533;&#65533;0A&#65533;&#65533;)&#65533;^&#65533;&#65533; &#65533;&#65533;A&#65533;O?&#65533;^&#65533;&#65533;&#65533;(o&#65533;jz&#65533;~&#65533;W&#65533;&#65533; &#65533;p &#65533;p8&#65533;Z&#65533;&#65533;w&#65533;&#65533;#&#65533;	&#65533;&#65533;&#65533;&#65533;&#1886;&#29149;&#65533;&#65533;A7\&#65533;&#65533;C0 &#65533;-[&#65533;&#65533;Z&#65533;=B&#65533;&#65533;%&#65533; h&#65533;&#65533;pTdL&#65533;&#65533;&#65533;&#65533;1d&#65533; c&#65533;&#65533;h&#65533;&#65533;&#65533;]uD&#65533;D&#65533;u&#65533;I2&#10064;X&#65533;&#65533;&#65533;j4
&#65533;&#65533;&#65533;HD,&#65533; &#65533;&#65533;&#65533;R]L&#65533;&#65533;&#65533; &#65533;&#65533;Z52&#65533;&#65533;&#65533;g&#65533;@&#65533;A@&#65533;&#65533;U# 	6&#65533;&#20198;H&#65533;t&#329;6VC&#970;&#65533;&#65533;k&#65533;&#65533;&#65533;&#540134;&#65533;F&#65533;&#65533;g(se}&#65533;%&#65533;i]&#65533;:f2&#65533;!y&#65533;&#65533;B&#65533;$6&#65533;&#65533;&#65533;!B9P0k8&#65533;&#65533;I&#65533;&#65533;&#65533;Nq&#65533;&#65533;&#65533;>&#65533;$&#65533;K&#65533;&#65533;Rl&#65533;tg.&#65533;&#65533; &#65533;C&#65533;<&#65533;&#65533;&#65533;&#65533;r&#65533;&#65533;I=&#1063;h&#65533;&#65533;&#65533;0	^&#65533;eD&#65533;&#65533;&#65533;gbS&#65533;&#65533;\&#65533;T~&#65533;&#65533;:&#65533;&#65533;&#65533;{&#65533;<&#65533;#l&#65533;C&#65533;&#65533;%&#65533;&#65533;&#65533;\&#65533;*&#65533;&#65533;d
$L	&#65533;&#65533;&#65533;;3
	}=&#65533;&#65533;&#65533;4&#1056;&#65533;~g3&#65533;&#65533;&#65533;&#65533;&#1111;&#65533;)*X&#65533;S&#65533;C&#65533;_$!&#65533;k`&#65533;&#65533;S&#65533;&#65533;&#65533;&#65533;&#65533;*T&#65533;&#65533;4d	H&#65533;&#65533;:}p D&#65533;	&#555;^&#65533;&#65533;W&#65533;&#65533;5&#65533;x&#65533;+`&#65533;J&#1597;2@.HB[`0&#65533;&#65533;&#65533;&#65533;)&#65533;&K&#65533;&#65533;Z&#65533;&#65533;&#65533;&#876;f'&#1730;&#65533;u3c8&#65533;c&#65533;4W&#780;&#65533;&#65533;)2`U&#65533;&#1268;bmL~(&#65533;&#65533;&#65533;@P-l&#65533;&#65533;Z&#65533;h&#65533;x&#65533;mO}j&#65533;&#65533;a6&#1225;&#65533;&#65533;&#65533;&#65533;V&#65533;&#65533;&#65533;K\$&#1207;w&#65533;&#65533;&#65533;q&#65533; \&#65533;&#65533;&#65533;=Ew&#65533;&#65533;&#65533;&#65533;v&#65533;&#65533;&#65533;)z&#65533;]&#65533;Ew(e{{&#65533;[$ !&#65533;   ,&#65533; ] k i  &#65533;@&#65533;pH,&#65533;!&#65533;$&#65533;l:&#65533;&#65533;&#65533;`J&#65533;Z&#65533;J&#65533;p&#65533;z&#65533;&#65533;0&#65533;&#65533;@&#65533;g&#65533;u&#65533;&#65533;0X&#65533;\&#65533;&#65533;P5{O&#65533;80s&#65533;&#65533;B0#x&#65533;O|&#65533;<M#&#65533;&#65533;_,v&#65533;&#65533;z&#65533;WP#'&#65533;&#65533;B$&#65533;h$& !)/&#65533;7h&
&#65533;&#65533;f&#65533;L$0\r-+lx&#65533;r&#65533;&#65533;&#65533;>49	U&#65533;&#65533;&#65533;^!&#65533;&#65533;#&#65533;&#65533;C
3/;&#65533;!&#65533;F&K&#65533;&p&#65533;]4$&#65533;&#65533;&#65533;&#65533;CA5<@&#65533;#&#65533;E&#65533;&#65533;xF&#65533;&#65533;&#65533;&#65533;&#65533;&#65533;&#65533;&#65533;9 &#65533;~&#65533;`&#65533;&#65533;CB&#65533;FAJ]$&#65533;&#65533;3&#65533;$d.Q&#65533;P%&#65533;X8S&#65533;&#65533;D2&#65533;x&#65533;&#65533;^&#65533;^!&#65533;:1*&#65533; w>&#65533;&#65533;a$	&#65533;&#65533;Mx

&#65533;&#65533;&#65533;^&#65533;&#65533;&#65533;V&#65533; &#65533; k&#65533;&#179;&#65533;_.&#65533;&#65533;&#65533;&#65533;~&#65533;|3m &#65533;^\&#65533;&#65533;E&#65533;&#65533;&#65533;&#200;&#65533;&#65533;&#65533;`R^4&#65533;&#65533;&#65533;&#65533;*&#65533;K2	^8&#65533;&#825;&#65533;&#65533;&#992;9'&#65533;`E&#65533;&#402;&#65533;	&#65533;e&#65533; _hPh &#65533;&#65533;&#65533;&#1784;s&#65533;&#65533; A1dL2q&#65533;&#65533;#&#65533;/|Q&#65533;&#65533;6&#65533;&#65533;&#65533;u&#65533;6` &#65533;$&#65533;N&#65533;&#65533;&#65533;{&#65533;g&#65533;&#65533;&#65533;&#65533;u&#65533;&#65533;%Y\&#65533;e&#65533;&#65533;G4|O&#65533;&#65533;&#65533;&#65533;&#65533;	eP@&#65533;w!se&#65533;&#65533;|&#65533;&#65533;&#65533;6P&#65533;&#65533;i&#65533;&#65533;@&#65533;vO)&#65533;V&#1563;y
R&#65533;&#65533; &#289;&#65533;&#65533;rOM&#65533;ZX 	f&#65533;az>Y&#1348;vDp% %&#65533;H&#65533;}*&#65533;&#65533; &#65533;1#&#65533;&#65533;&#65533;&#65533;&#65533;|6&#1415;&#65533;&#65533;
&#65533;GvL&#65533;`&#65533;S&#65533;Hd&#65533;&#65533;U&#65533;d&#65533;
&#65533; 7&#65533;&#65533;.LI&#65533;x&#65533;]&#65533; &#65533;r&#65533;&#65533;]"&#65533;Q&#65533;&#65533;!P
(&#65533;i&#65533;hn&#65533;"&#65533;})&#475;p&#1671;&#65533;o&#65533;&#65533;Ig500&#65533;&#65533;M4&#264;^ (tlPA&#65533;&#65533;VP&#65533;:r&#65533;R&#65533;"&#65533;6 !B&#65533;$C&#65533;J&#65533;&#65533;0
2&#65533;&#65533;&#65533;&#65533;&#65533;&#65533;&#65533;I&#65533;B&#65533;&#65533;h&#65533;$&#65533;&#65533;&#65533;&#65533;b[&#65533;&#65533;&#65533;|zF&#65533;`&&#65533;,}&#65533;*	&#65533;Hr&#48437;Y&#65533; n&#65533;&#65533;&#65533;H&#65533;r&#65533;&#65533;&#65533;&#65533;~k&#65533;[&#65533;&#65533;d&#65533;&#426;&#65533;Jk.&#65533;uRW&#65533;m&#65533;:&#65533;zN&#65533;5H&#65533;&#65533;&#65533;f)&#65533;&#1696;. &#65533;N&#65533;&#65533;&#65533;&#65533;&#65533;&#65533;&#65533;Wo&#65533;5&#65533;&#65533;WA&#65533;&#65533;&#65533;Zj&#65533;&#65533;Z+	h&#65533;&#65533;&#65533;&#65533;&#65533;$
&#65533;&#350;&#65533;&#65533;0&#65533;p&#65533;9q&#65533; &#65533;&#65533;&#65533;${&#65533;&#65533;'&#65533;TnP&#65533;&#65533;&#65533;&#65533;g8Z.&#65533;&#65533;&#626;&#65533;!&#65533;&#65533;&#65533;'&#65533;:&#65533;tV u&#1313;0&#65533;&#65533;&#804;"P&#65533;&#65533;&#65533;&#65533;3o0R,/]&#65533;&#65533;XW&#65533;&#65533;&#65533;&#65533;&#65533;&#65533;v&#65533;]&#1666;8&#65533;&#65533;&#65533;Tif&#65533;&#65533;&#65533;&#65533;&#65533;&#65533;&#65533;&#65533;&#65533;&#65533;5&#4427;\&#65533;U&#65533;&#65533;V&#65533; 0&#65533;[&#65533;f&#65533;=&#65533;s&#65533;&#65533;x&#1371;&#65533;&#65533;r&#65533;	~&#65533;&#65533;KNHv&#65533;n9&#65533;&#65533;&#65533;&#65533;&#65533; v&#65533;&#65533;&#65533;s&#65533;;&#65533;&#1783;a&#65533;&#65533;&#65533;&#65533;&#65533;&#65533;&#65533;&#65533;&#65533;&#65533;&#27861;&#1510;&#65533;&#65533;5&#65533;^&#65533;&#65533;&#65533;[H7!S&#65533;&#65533;< &#65533;M;&#65533;Wjma&#65533;&#65533;&#65533;&#65533;&#65533;&#65533;&#65533;&#1469;&#65533;x&#65533; &#65533;&#762;>&#542;~&#65533;&#65533;&#65533;&#65533;&#52220;{&#65533;;7&#65533;&#65533;&#65533;qx&#65533;&#65533;&#65533;w&#65533;&#65533;z&#65533; &#65533;L6&#65533;VAg&#65533;&#65533;&#65533;&#65533;&#65533;&#65533;7	&#65533;-Ec]xXm&#65533;?&#65533;O~s`&#65533;&#65533;&#65533;&#65533;&#65533;Ao&#65533;&#65533;!&#65533;&#65533;	&#65533;W&#65533;A&#65533;	&#65533;&#65533;&#65533;&#65533;!&#65533;&#65533;fX&#65533;VHya&#65533;&#65533;&#65533;e?&#65533;@0C,&#65533;-mM7&#65533;+&#65533;B1l&#65533;.&#65533;&#65533;&#65533;'Ab
9&#65533;!o&#65533;&#65533;"&#65533;Qi&#65533;b`R&#65533;&#65533;A&#65533;&#65533; C(&#65533;&#65533;&#65533;?!&#65533;&#65533;j &#65533;&#65533;&#65533;HD/&#65533;&#65533;	&#65533;&#65533; &#65533;&#65533;0&#1824;q9&#65533;"B&#65533;&#65533;&#65533;&#65533;B&#1446;&#65533;G&#65533;&#65533;_&#65533;&#1062;":roU&#65533;&#65533;$K^&#65533;9&#65533;,&#65533;$k&#65533;A&#65533;&#65533;&#65533;&#65533;)&#65533;T&#65533;y&#65533;Q&#65533;&#65533;&#65533;&#65533;'=&#65533;G^p ,&#1110;I#&#65533;,&#65533;Q&#65533;L&#65533;&#65533;B&#65533;&#65533;&#65533;&#65533;l&#65533;&#65533;Ef&#65533;&#65533;&#65533;T&#65533;&#65533;La&#65533;hB&#1084;d(E&#65533; q&#65533;=`&#65533;&#65533;.&#65533;&#65533;K!h&#65533;?&#65533;&#65533;5&#65533;&#65533;&#65533;b&#65533;&#65533;&#636; &#65533;&#597;&#65533;D*<&#65533;&#65533;&#65533;&#65533;$&@&#65533;&#65533;\q&#65533;T&#65533;&#65533;|&#65533;-&#65533;&#65533;4&#65533;`&#632;&&#65533;$&#65533;&#65533;s&#65533;&#65533;@J&#65533;L83'#P&#65533;&#65533;@FJ&#1170;&#65533;T&#65533;&&#65533;HQ&#65533;&#1172;&#65533;&#65533;&#65533;&#65533;P&#65533;&#65533;&#65533;&#65533;&#65533; (&#65533;rq&#65533;  Z&#65533;&#65533;@&#65533;P&#65533;J&#1314;&#65533;&#65533;@mA	.&#65533;&#65533;&#65533; 9uMG&#61610;&#65533;D&#65533;8&#65533;k$D&#65533;I&#65533;&#65533;L&#65533; &#65533;p&#65533;&&#65533;]&#65533;&#65533;.&#865;&#65533;:&#65533;p&#65533;&#65533;/x&#65533;?a&#65533;&#65533;<`V&#65533;&#65533;2&#65533;H&#65533;&#65533;"	&#65533;&#65533;U&#65533;&#65533;&#65533;&#65533;&#65533;4H&#65533;&#65533;&#65533;`l\&#65533;&#65533;&#65533;GE&#65533;)8&#65533;J5C&#65533;&#65533;&#65533;>Ee&#65533;D&#65533;&#65533;&#65533;6&#65533;&#65533;&#65533;8@`=;&#65533;6&#65533;&#65533;&#65533;&#65533;iG&#65533;Z9&#278;&#65533;@k?2&#65533;&#65533;&#65533;&#65533;@7%D  !&#65533;   ,&#65533; Z g o  &#65533;@&#65533;pH,&#65533;EVd"&#65533;&#65533;&#65533;j&#65533;xQ(&#65533;H&#65533;&#65533;z&#65533;&#65533;8&#65533;qJ&#65533;z&#65533;n&#65533;+&#65533;ML&#65533;&#1743;&#65533;&#610;&#65533;&#65533;&#1856;&#65533;+*\w&#65533;&#65533;E!g~&#65533;i;&#65533;&#65533;&#65533;$!&#65533;&#65533;&#65533;`, |&#65533;&#65533;h&#65533;&#65533;&#65533;7h&,&#65533;&#65533;F0&#65533;&#65533;&#65533;&#65533;&#65533;~0&#65533;&#65533;0#&#65533;&#65533;&#65533;&#65533;&#65533;#&#65533;&#65533;,&#65533;&#65533;&#65533;&#65533;&#65533;n&#65533;&#65533;#'&#65533;b&&#526;$& !9/+&#65533;&#65533;&
&#65533;^&#65533;&#65533;$0&#65533;a-&#65533;l&#65533;&#65533;F2C&#417;C&#65533;[4 $pP&#65533;&#65533;:&#65533;>B&#65533;&#65533;5&#65533;&#65533;C&#65533;:&#65533;&#65533;%!@&#65533;&#1061;&#65533;h&#65533;&#65533;&#65533;&#65533;LS0&#65533;IQ &#65533;&#65533;&#65533;&#65533;2L&#65533;&#65533;&#65533;L&#65533;0@&#65533;0&#1097;	p&#65533;"&#65533;&#65533;g&#65533;<m:*&#65533;&#43214;NI&#65533;U&#65533;&#905;&#65533;`&#65533;$A/k&#65533;$`y&#65533;,&#65533;FX&#65533;f
a&#65533;O\1m&#65533;QTn&#65533;&#65533;H&#65533;&/&#65533;~&#65533;&#65533;&#65533;&#1483;aG&#65533; &#65533;N$&#65533;#K&#65533;&#65533;&#65533;&#65533;mE&#65533;9&#65533;@&#65533;.\&#65533;(&#65533;&#65533;&#65533;&#65533;T&#65533;&#65533;&#65533;m&#65533;>&#65533;&#65533; &#65533;&#65533;&#65533;&#65533;&#65533;~&&#65533;*&#65533;]Y&#65533;<&#65533;&#1059;/\&#65533;&#65533;&#65533;&#65533;X&#1056;;&#65533;#&#65533;h&#65533;c&#65533;&#65533;&#65533;&#65533;&#65533;&#65533; &#65533;&#65533;&#65533;&#65533;&#65533;&#735;OAt$&#65533;&#65533;&#514;O&#65533;U] F&#65533;g&#65533;&#65533;&#1671;_~e&#1137;&#65533;&#65533;u`&#65533;E&#65533;&#65533; &#65533;f&#65533;&#65533;&#65533;-&#65533;&#65533;&#65533;al&#65533;&#65533;ZG0&#65533;]&#65533;p&#65533;&#65533;,&#65533;&#1505;&#65533; ~&#65533;A]&#65533;&#65533;(&#65533;y_&#65533;&#65533;&#65533;&#65533;m &#1922;&#65533;&#65533;pY!|&#65533;&#65533;&#65533;Q<6	&#65533;&#65533;@&#65533;&#65533;&#65533;!&#65533;9&#65533;b,&#65533;$&#65533;&#65533;E	&#65533;&#65533;F&#65533;&#65533;&#65533;e&#65533;Pz&#65533;&#65533;1"&#65533;&#65533;'8&#1953;&#65533;,"P&#65533;&#65533;j&#65533;&#65533;&#65533;1B"s&#1193;ax&#65533;g
&#65533;@W&#65533;&#65533;)h&#65533;>&#65533;_z&#65533;A^d&#65533;&#65533;&#65533;&#65533;&#65533;&#65533;&#65533;&#65533;%&(&#65533;&#65533;(&#65533;"PA6&#65533;&#65533;j&#65533;&#65533;&#149;&#65533;>r&#65533;&#65533;L&#65533;&#65533;&#65533;&#65533;&#65533;+ 	4u&#65533;&#65533;&#138;&#65533;&#65533;I&#65533;&#65533;uT&#65533;&#65533;?&#65533;"&#65533;&#65533;&#65533;&#65533;&#65533;&#65533;#&#65533;f&#65533;&#65533;[.{&#65533;&#65533;jHph4l&#65533;m&#65533;&#65533;&#65533;&#65533;&#65533;&#1608;&#65533;&#65533;&#65533;-&#65533;&#65533;:BB&#65533;&#65533;:&#65533;&#65533;}Z&#65533;n&#65533;"&#65533;&#65533;|&#65533;&#1713;&#65533;&#65533;&#65533;(-&#65533;&#65533;&#65533;[C&#65533;&#65533;S&#65533;@&#65533;-&#65533;&#65533;&#65533;j&#231;&#65533;&#65533;/|&#65533;n&#65533;zp&#65533;T&#65533;&#65533;&#65533;U_&#65533;t&#65533;&#20990;&#65533;&#65533;&#65533;&#65533;(&#65533;B&#65533;&#65533;+&#65533;#&#8844;0&#65533;&#65533;&#65533;&#65533;&#65533;:&#65533;&#65533;#&#65533;d9r&#65533;&#65533;zy&#65533;&#65533;D'r@&#65533;1&#65533;l2&#65533;5lu"&#65533;J&#422;&#65533;np'&#65533;8\&#65533;&#65533;&#65533;V=m&#65533;NCM&#65533;-;&#65533;&#65533;`?z&#65533;&#65533;C&#65533;&#65533;&#65533;&#65533;3&#65533;v&#65533;$
`&#65533;w&#65533;&#65533;&#65533;2&#65533;&#65533;&#65533;5hx8&#65533;&#65533;&#65533;&#65533;&#65533;K7&#65533;&#65533;&#65533;&#65533;K~6E&#65533;&#65533;7&#65533;]&#65533;iC&#65533;&#65533;z&#65533;&#65533;&#65533;&#65533;&#65533;h^,&#65533;&#65533;&#65533;&#65533;&#65533;:;<&#65533;_&#65533;&#65533;&#37852;&#65533;n&#65533;&#65533;b&#65533;&#65533;&#65533;&#65533;&#65533;m&#65533;&#65533;&#894;&#65533;'{&#65533;<&#65533;&#65533;E&#65533; &#65533;&#65533;&#65533;&#65533;1&#65533;|&#65533;A-<&#65533;&#263;&#65533;7&#65533;&#65533;=&#65533;63&#65533;}&#65533;Nk&#65533;&#65533;&#65533;H&#65533;&#65533;&#65533;)6|&#65533;&#65533;&#65533;<&#65533;(&#65533;}&#65533;`p&#65533;&#65533;&#65533;!&#65533;&#65533;a@_&#65533;
&#65533;&#65533;&#65533;C&#237;&#65533;P&#65533;&#65533;&#65533;P\P&#65533;&#65533;&#65533;#&#65533;&#65533;8bh&#65533;&#65533;&#65533;S&#65533;J*o&#65533;&#65533;&#65533;f&#65533;&#65533;OR6c&#65533;&#65533;&#1541;&#65533;9"i&#65533;C&#65533;`&#65533;1&#65533;&#1611;&#65533;H&#65533;\&#65533;tG&#65533;&#65533;&#65533; &#65533;&#65533;&#65533;&#65533;G&#65533;&#65533;&#65533;&#656;	&#65533;&#65533;&"&#65533;&#65533;*&#65533;&#65533;)&#65533;&#65533;&#65533;&#65533;Zb2&#65533;&#65533;@1s&#65533;&#65533;|&#65533;&#65533;C3&#65533;v&#65533;&#65533;&#65533;1&#65533;&#65533;&#65533;&#65533;X&#65533;@&#65533;&#65533;&#65533;&#65533;vHT&#65533;&#65533;P&#65533;]ppw&#291;&#65533;&#696;G&#65533;&#62184;&#65533;&#65533;&#65533;&#65533;3B&#65533;&#1029;C&#65533;#)F!\KnrB#&#65533;J&#65533;H@&#65533;&#65533;Yj`aDH1&#65533;&#65533;X&#65533;e+&#65533;F&#65533; I&#65533;&#65533;&#65533;&#65533;&#65533;x E&#65533;Ji&#65533;&#65533;PmI?%&#65533;2&#65533; &#65533;&#65533;&#65533;(9]&#65533;&#57439; &#65533;&#65533;&#65533;XBSo@,&#65533;'3&#65533;q&#65533;&#65533;T&#1508;&#65533;&#132;&#65533;#&#65533;&#65533;u&#65533;|Q&#65533;&#65533;&#65533;&#65533;(N):f0S'&#65533;Oh&#65533;&&#65533;&#65533;
&#65533;&#65533;&#65533;&#872;?C&#65533;AU&&#65533;'p&#65533;3&#65533;&#65533;#'&#65533; $&#65533;&#65533;I8&#65533;&#65533;&#65533;&#65533;'4Sa9&#65533;&#65533;&#65533;H>&#65533;&#65533;i9}&#65533;8]P@(&#65533;&#65533;&#65533;&#65533;hAl&#65533;1=_h&#65533;z&#192;&#65533;2&#65533;9&#65533;y&#65533;s&#65533;3&#65533;&#65533;8&#65533;&#65533;G&#65533;Nv&#65533;&#65533;&#65533; &#65533;&#65533;&#65533;&#65533;@&#65533; L&#65533;`1&#65533;!Hc&#65533;&#1336;&#65533;4p&#65533;kb&#65533;f)H+n&#65533;&#65533;S&#65533;P&#65533;%hU/J&#65533;&#65533;ht3]8&#65533;^&#65533;@&#65533;4&#65533;&#65533;&#65533;&#65533;|.&#65533;&#1354;&#65533;"&#65533;%zLCK&#65533;. &#65533;%&#65533;R;x6&#65533;t&#65533;l<0Y&#65533;b&#65533;&#65533;&#65533;A&#65533;+&#65533;B&#65533;&#65533;(v&#65533;8&#65533;l<0&#65533;pE&#65533;T9mCA&#65533;\ ).&#65533;&#65533;t"&#1770;&#65533;&#65533;&#65533;&#65533;^&#65533;&#65533;&#1587;`&#65533;&#65533;&&#65533;lh&#65533;&#65533;&#65533; &#65533;^`no'&#65533;&#65533;F#&#65533;}&#65533;M&#65533;&#65533;&#65533;&#65533;"&#65533;&#65533;&#1045;&#65533;:&#65533;&#65533;&#65533;&#166;&#65533;8)@v&#65533; &#65533;&#65533;&#65533;&#65533;m&#65533;{XW&#65533;eoX&#65533;&#65533;&#1294;A /{'&#65533;&#65533;L !&#65533;   ,&#65533; Z c q  &#65533;@&#65533;pH,&#65533;>Vd"&#65533;&#65533;&#65533;j&#65533;xQ(&#65533;&#65533;&#65533;z&#65533;&#65533;W&#65533;qJ&#65533;z&#65533;n&#65533;+&#65533;ML&#65533;&#1735;&#65533;&#610;&#65533;&#65533;&#1856;&#65533;$!\w&#65533;&#65533;>!g~&#65533;k&#65533;&#65533;i&#65533;&#65533;&#65533;&#65533;H, |&#65533;&#65533;i&#65533;&#65533;<~&,&#65533;&#65533;B0&#65533;&#65533;&#65533;&#65533;o&#65533;0&#65533;&#65533;0#&#65533;&#65533;&#65533;&#65533;&#65533;#&#65533;t,&#65533;&#65533;&#65533;&#65533;m7&#65533;#'&#65533;^$&#399;$& !3)/&#65533;&#65533;&#65533;&
&#65533;F&#65533;&#1156;0&#65533;a
-+&#65533;h&#65533;B&#65533;&#65533;2&#65533;&#65533;&#1057;&#65533;1&#65533;y&#65533;&#65533;cY&#65533;x&#65533;t&#565;KB[hd&#65533;&#65533;M$&#65533;2&#65533;&#65533;&#65533;&#65533;(&#65533;&#65533;&#65533;c D&#65533;&#65533;&#65533;&#65533;I&#65533;(&#65533;H !&#65533;e&#65533;&#65533; tY@&#65533;'Nv$4&#65533;&#65533;&#65533;&#65533;&#65533;'	&#65533;&#65533;&#65533;&#65533;&#65533;RD!8B*!u&#65533;F&#65533;&#65533;&#65533;&#65533;&#65533;*&#65533;&#65533;&#65533;&#65533;Bf)&#65533;a&#65533;N&#65533;VS&#65533;:&#65533;&#65533;&#65533;y&#65533;&#65533;3&#65533;&#65533;&#65533;&#65533;&#65533;&#65533;&#65533;o&#65533;&#65533;,&#65533;&#49330;&#65533;_.Z&#65533;x&#65533;-&#65533;EA?q&#65533;+&#65533;&#65533;&#65533;&#65533;yG!A&#65533;	T0&#65533;3(&#65533;;#R&#65533;4&#65533;&#65533;&#65533;&#65533;F&#65533;`&#65533;&#65533; .&#65533;&#65533;&#1454;?&#65533;=&#65533;&#65533;&#65533;&#1829;O&#65533;^&#65533; 8&#65533;&#65533;&#1543;?&#65533;#&#65533;&#65533;,&#65533;&#868; Bo&#65533;&#65533;&#1259;&#510;&#65533;&#65533;b:&#65533;&#65533;l.&#65533;&#65533;&#65533;&#65533;&#65533;&#65533;&#65533;w&#65533;&#65533;&#65533;&#65533;w &#65533;u&#65533;x&#65533;~&#65533;)uGnU&#65533;0`&#65533;&#65533;&#65533;!&#541;X}BB&R&#65533;&#65533;&#65533;&#65533;"$&&#8324;Nb&#65533;v&#65533;&#65533;!&#65533;)N&#65533;&#65533;q8&#65533;&#65533;vx&#65533;&#65533;^vtX&#65533;&#65533;9y&#65533;
<&#65533;#$"&#65533;&#65533;&#65533;`d&#65533;;>&#65533;&#65533;&#65533;&#65533;&#65533;'BY&#65533;(L&#65533;c
&#1169;&#65533;1&#65533;&#65533;&#65533;mPC(&#65533;&#65533;5&#65533;P@;&#65533;&#65533;b &#65533;1#&#65533;"&#65533;&#65533;&#65533;&#65533;"`(e&#65533;&#65533;&#65533;kZ#&#65533;f)&#65533;(::$&#65533;1&#65533;&#65533;&#65533;&#1125;&#65533;&#65533;&:$i&#65533;&#65533;(&#65533;B&#65533;&#65533;jH`&#65533;&#65533;&#65533;"&#65533;&#65533;t 	&#65533;cT*k&#65533;&#65533;&#65533;q@&#65533;B&#65533;&#65533;&#65533;&#65533;&#530;&#65533;I#&#65533;&#65533;*b&#65533;#&#65533;&#65533;+&#65533;&#313;YAv&#65533;.I&#65533;a|J- &#65533;&#65533;e{&#65533;ik&#65533;&#65533;&#1338;&#65533;&#65533;&#1497;kG4~$+&#65533;&#65533;&#65533;&#1944;&#65533;&#65533;&#65533;Z&#499;:&#65533;J&#297;&#65533;
*&#65533;&#65533;&#65533;'o0@&#65533;&#826;&#65533;"PA&#65533;F&#1408;@&#65533;&#65533;&#65533;&#65533;&#65533;&#65533;&#65533;&#65533;\&#65533;q&/r&#65533;&#372;&#65533;n`&#65533;&#65533;	&#65533;&#65533;&#65533;h&#65533;dj&#65533;PVpp&#65533;(&#65533;&#65533;&#65533;&#65533;u&#65533;&#65533;G&#65533;]&#65533;&#65533;&#65533;&#65533;S&#65533;|&#970;&#65533;&#65533;1&#65533;S&#65533;&#65533;&#65533;&#65533;!-&#65533;j&#65533;+-&#65533;6]&#65533;&#65533;G&#65533;&#65533;&#65533;4KC&#65533;&#65533;&#65533;F&#65533;'u!&#65533;&#65533;&#65533;X&#65533;&#1625;&#1425;v&#65533;a&#65533;5~m;&#65533;#
-&#65533;w6TW&#65533;'&#65533;&#65533;UP&#65533;&#41805;s&#65533;&#65533;&#65533;&#65533;}X&#65533;&#65533;&#65533;Y&#65533;&#65533;&#65533;M6&#65533;{MGjKK&#65533;~|#>&#65533;&#65533;S&#65533;&#65533;&#65533;^&#65533;Yu&#65533; &#65533;Y&#65533;&#65533;w&#65533;^&#65533;&#65533;&#65533;&#65533;&#1925;&#65533;i &#65533;&#65533;7&#65533;]&#65533;&#65533;-&#65533;&#1757;k&#65533;|&#65533;o &#65533;rn&#65533;/&#161;js 2&#65533;N&#65533;&#65533;E&#65533;iq&#65533;$?&#65533;&#65533;&#65533;&#65533;&#65533;&#65533;'&#65533;&#559;&#65533;&#65533;&#65533;kv&#65533;&#65533;&#65533;&#65533;&#65533;&#65533;&#65533;&#65533;&#65533;b&#65533;@&#65533;&#65533;#?k&#65533;S{&#65533;&#65533;`w&#65533;&#65533;=&#65533;~^&#65533;&#65533;&#65533;&#65533;$PoEK&#65533;&#65533; &#65533;&#65533;&#65533;j&#65533;&#65533;^&#65533;&#65533;:&#961;!&#65533;&#65533;&#65533;&#65533;c&#65533;&#65533;&#65533;&#65533;Q&#65533;B&#65533;&#65533;&#65533;&#65533;am{&#65533;&#65533;&#65533;&#65533;&#1572;&#65533;" KM/&#65533;V&#65533;TG&#65533;&#65533;X&#65533;&#673;&#65533;4x&#65533;&#65533;&#65533;V!&#65533;a&#65533;*7;	&#65533;&#647;H&#65533;&#65533; &#65533; &#65533;&#65533;&#65533;&#65533;T&#65533;&#65533;R&#65533;p&#65533;&#65533;&#65533;&#65533;-&#65533;`S}p&#65533;&#65533;7YmK&#65533;&#1335;&#65533;&#65533;"&#65533;&#65533;.&#65533;S&#65533;&#65533;VG<d&#65533;O&#65533;&#65533;&#65533;&#65533;G!&#65533;F2&#65533; &#65533;&#65533;?n&#65533;l&#65533;&#65533;
&#65533;<54P&#65533;&#65533;&#65533;YK&#65533;&#65533;&#65533;2&#65533;&#65533;&#65533;&#65533;&#65533;&#65533;$E&#65533;uhl&#65533;'1	J&#65533;yA&#65533;)&#65533;&#65533;&#65533;FBB1&#65533;&#65533;Z9&#65533;&#65533;&#65533;rcH&#65533;h@&#65533;]&#65533;V^X"&#65533;&#65533;0&#65533;&#65533;&#65533;&#65533;&#65533;1O&#65533;&#65533;TV&#65533;OE&#65533;&#65533;p &#65533; 7&#65533; &#65533;i&#65533; &#65533;&#65533;&#65533;;dpE&#65533;&#65533;&#65533;O4h&#65533;
T&#1037;o\&#65533;&#65533;&#65533;j&#1280;&#65533;M&#65533;1&#65533;F&#65533;)&#65533;&#65533;<&#65533;23&#65533;&#65533;=&#65533;&#65533;rVg&#65533;&#161;&#65533;&#65533;&#65533; &#65533;&#65533;&#65533;1&#65533;&#65533;Y&#65533;|3` iP&#65533;&#65533;;&#1460;$6&#65533;`&#65533;&#65533;h&#65533;J&#65533;)&#65533;<&#65533;(h!cZ&#65533;&#1175;&#65533;&#65533;.&#65533;&#65533;&#65533;#j&#65533;&#65533;&#65533;&#65533;"&#65533;#N&#65533;J&#1321;&#65533;&#65533;` &#65533;S&#1593;S&#65533;`&#65533;&#65533;&#65533;&#65533;
&#65533;v&#362;&#65533;&#65533;0&#65533;&#1172;W@ +ND0V&#65533; B&#65533;iT3&#65533;V&#65533;L&#65533;=&#65533;4&#65533;T&&#65533;&#65533;{&#65533;&#65533;]1 &#65533;td&#65533;&#65533;|E&#65533;4q&#65533;&#65533;
&#1454;&#65533;k&#65533;D&#65533;X&#65533;H&#65533;&#65533;&#65533;x&#65533;c&#65533;"
&#65533;!&#65533;&#65533;UU"&#65533;&#65533;*b!&#65533;&#65533;&#65533;]=&#65533;U:d@&#65533;l]Eb&#806;B&#65533;&#65533;E&#65533;0 x&#3583;&#65533;&#65533;.p&#1638;&#65533;&#65533;XKD&#65533;&#65533;&#65533;:W#h&#65533;-&#65533;  !&#65533;   ,&#65533; [ \ r  &#65533;@&#65533;pH,3&#65533;Hh:&#65533;&#65533;&#65533;tZ&#65533;&#65533;:,&#65533;v&#65533;&#65533;z&#65533;&#65533;&#65533;&#65533;,&#65533;&#65533;&#65533;&#65533;&#65533;i&#65533;&#65533;8<&#65533;a&#65533;&#65533;&#65533;]&#65533;z&#65533;&#65533;&#65533;r&#65533;r dx&#65533;Mz{Q&#65533;&Y&#65533;&#65533;F0&#65533;&#65533;&#65533;&#65533;Q7&#65533;0&#65533;&#65533;0#&#65533;&#65533;&#65533;<&#65533;#&#65533;q$&#65533;&#65533;&#65533;&#65533;k&#65533;#'&#65533;\8&#65533;O$& !)/&#65533;N&
&#65533;E&#65533;v&#65533;V0or% c&#65533;&#65533;B&#65533;&#65480;&#65533;BH&#65533;&#65533;&#1530;&#65533;&#65533;&#65533;OFtg&#65533;&#513;&#65533;JI&#65533;&#65533;&#65533;x&#65533;"&#65533;&#130;@D&\9&#65533;@~&#65533;( q&#65533;&#65533;&#65533;6&#65533;Q/&#65533;&#65533;&#65533;&#65533;,H&#65533;&#65533;CK&#65533;&#65533;2&#65533;s*&#65533;&#65533;&#65533;	&#65533;pbaQ	&#65533;&#65533;0-x &#65533;%&#65533;q&#65533;]2D&#65533;'&#65533;N&#65533;I&#65533;`&#65533;&#65533;}&#65533;z&#65533;&#65533;u&#65533;&#65533;>3&#65533;&#65533;q&#65533; GlY@&#65533;V&#65533;&#65533;* 0H&#65533;&#65533;&#65533;tu&#65533;W&#65533;`	)&#65533;Qp&#65533; &#65533;&#65533;
(b&#65533;&#1056;"u&#65533;&#65533;&#65533;@&#65533;&#65533;&#65533;C?6` &#387;&#65533;&#65533;,&#65533;&#65533;&#65533;n&#65533;&#65533;8 -&#65533;&#65533;h&#65533;1Z`3q&#65533;W]4&#65533;&#65533;M&#1782;&#65533;&#1764;u&#65533;u&#65533;{.7>N]4d&#65533;&#65533;i`Kx&#65533;u&#65533;&#65533;&#65533;&#65533;&#65533;&#65533;&#65533;&#65533;2\&#65533;Hp&#65533;&#65533;&#65533;&#65533;W(&#65533;[&#65533;]!&#65533;&#65533;&#65533; ~&#65533;&#65533;&#65533;&#65533;jr&#65533;&#65533;&#65533;}&#65533;&#65533;&#65533;x &#65533;&#65533;.&#65533;&#65533;&#65533;s&#65533;&#65533;&#65533;&#65533;x(&#65533;&#65533;&#65533;xp&#65533;&#65533;X&#65533;XxaujX&#65533;&#65533;4&#65533;&#65533;	&#65533;(&#65533;&#65533;&#65533;&#65533;&#65533;-&#65533;&#65533;&#65533;!P 
<&#65533;PCP&#1576;f&#65533;&#65533;(&#65533;#uTP&#65533;  @`!&#65533;&#65533;&#65533;&#65533;&#65533;Q&#590;&#65533;edt#&#65533;zi&#65533;UH&#65533;%&#65533;&#9849;&#65533;""&#65533;&#15977;x &#474;tg&#65533;.&#65533;a&#65533;&#65533;s&#65533;I&#1887;&#65533;&#65533;] |Z&#65533;U&#65533;s&#65533;Uz&#65533;hu&#65533;&#65533;x&#65533;&#65533;^J&#65533;)jF&#65533;&#65533;V@@m&#65533;&#65533;&#65533;&#65533;&#65533;#&#65533;&#65533;FZP&#65533;N&#65533;y&#65533;&#65533;&#65533;&#65533;h&#65533;&#65533;&#65533;T&#65533;&#65533;&#65533;&#65533;&#65533;U &#65533;&#65533;&#65533;,&#65533;&#65533;P
&#390;&#1451;(&#65533;&#65533;&#65533;&#65533;8&#65533;&#65533;&#65533;&#65533;&#65533;*i&#65533;{
["v&#1058;&#65533;=`&#65533;+&#65533;&#13478;&#65533;m&#65533;NB&#65533;&#65533;r:b&#65533;F&#65533;K&#65533;&#65533;j&#65533;&#65533;&#1191;&#65533;&#65533;.&#65533;&#65533;&#314;&#65533;&#65533;&#1070;6z.;&#65533;&#65533;&#65533;bW&#65533;c&#65533;&#65533;&#65533;^&#65533;&#65533;u&#65533;b&#65533;R~&#65533;v&#65533;&#65533;&#65533;[&#65533;&#65533;&#65533;&#65533;&#65533;V&#65533;-}(4&#65533;f&#442;lL&#65533;&#65533; <&#65533;m::&#65533;&#65533;&#65533;#&#65533;&#65533;1&#65533;(&#65533;h(&#65533;<&#65533;&#65533;.&#65533;`t"`q&#65533;&#65533;\&#65533;&#65533;&#65533;&#65533;+&#65533;&#65533;;k&#38454;&#65533;*&#65533; .uH`&#65533;K&#65533;&#65533;R"&#65533;&#65533;&#65533;&#65533;&#65533;+&#65533;r<q&#65533;&#65533;&#65533;03&#65533;jzw(&#862901;&#65533;&#65533;m&#65533;K&#40346;&#65533;&#65533;&#65533;0&#65533;&#1473;L:5&#65533;&#65533;#i6/>&#65533;&#65533;-&#65533;&#1808;&#65533;7&#65533;&#65533;&#65533;&#65533;&#65533;&#65533;5c&#65533;&#65533;<&#65533;$)&#65533;&#65533;&#65533;E&#65533;;&#65533;&#65533;t&#1523;2&#65533;&#65533;^4J@&#65533;(&#65533;.&#65533;W&#65533;&#65533;{&#65533;&#65533;q=y&#65533;r&#65533;|&#65533;&#65533;&#65533;&#65533;O&#65533;b &#65533;&#65533;l&#65533;&#65533;&#65533;H&#65533;HW&#65533;&#65533;<u&#65533;&#65533;k&#65533;&#65533;&#65533;!&#178;Y&#65533;&#65533;&#65533;&#65533;&#241;&#65533;&#65533;/&#65533;&#65533;&#65533;a&#65533;=;x&#65533;C&#65533;n'&#65533;&#65533;&#65533;&#65533;&#65533;#;d&#65533;8&#65533;&#65533;&#65533;&#65533;&#65533;&#65533;f&#65533;&I&#65533;&#65533;S&#65533;&#65533;&#530;$g|&#65533;XO&#65533;X&#65533;A^&#1359;`k&#65533; EW&#65533;&#65533;B5&#65533;&#65533;=B-&#65533;mE-jah&(&#65533;&#65533;'&#1313;%q%&#65533;&#65533;Z&#65533;&#65533;!X	 Q-&#65533;cx&#65533;&#65533;&#65533;|&#65533;P&#65533;tt&#65533;D&#65533;s&#65533;&#65533;&#65533;&#65533;"&#65533;&#65533;&#65533;&#65533;&#65533;&#65533;l&#65533;&#65533;&#65533;
a{*d&#65533;a&#1241;&#65533;8&#65533;&#65533;&#65533;L,&#65533;o&#65533;&#65533;&#65533;&#65533;&#334;\&#65533;"
&#65533;&#65533;&#65533;&#65533;3P&#65533;&#65533;&#65533;&#65533;!&#65533;]T&#1036;:&#65533;&#65533;S)&#65533;&#65533;#&#65533;&#65533;-&#65533;%~L&#65533;g&#65533;&#65533;|!&#65533;e&#65533;&#65533;&#65533;&#65533;&#65533;(`&#65533;&#65533;q  &#65533;&#65533;&#65533;&#65533;M&#65533;@Z&#65533; &#65533;&#65533;&#65533;,.&#65533;g(@&#65533;H,HV&#65533;&#65533;&#65533;&#65533;&#65533;&#65533;B(G&#65533;&#65533;'&#65533;&#65533;l&#65533;;0&#65533;?h&#65533;&#65533;M,d2&#65533;\x&#65533;D&#65533;&#65533;&#65533;9&#909;\&#65533;&#65533;&#65533;&#65533;	&&#65533;(&#65533;pC&#65533;,&#65533;6&#65533;]~&#65533;&#65533;R&#65533;7&#65533;y&#832;&#19677; &#65533;lR&#65533;`@&#65533;w&#65533;$JNB"&#1542;/&#65533;)&#65533;@&#65533;&#65533;&#65533;$&#65533;x&#65533;&#65533;~)m&#65533;t#P&#65533;&#65533;9&#65533;`@&#65533;*&#65533;&#65533;&#65533;h%&#65533;&#65533;&#65533; D &#1384;D&#65533;.&#65533;S&#65533;&#65533;&#65533;8&#65533; JJ&#1386;&#65533;# 3&#65533;	&#65533;j&#1390;:u&#65533;&#65533;G&#65533;JV&#65533;&#65533;&#65533;&#65533;!	 !&#65533;   ,&#65533; Z Y u  &#65533;@&#65533;pH,Y!&#65533;&#65533;4jJ,&#65533;h&#65533;E&#65533;@Z&#65533;&#65533;q&#65533;&#65533;z&#65533;&#65533;L&#65533;)	&#65533;&#65533;&#65533;z&#65533;6KF&#65533;L&#65533;&#65533;}&#65533;&#578;&#65533;&#65533;&#65533;k~$!Zw&#65533;v!e&#65533;&#65533;f&#65533;j&#65533;&#65533;&#65533;&#65533;&#65533;D |&#65533;&#65533;&#65533;&#65533;&#65533;&#65533;&s&#65533;&#65533;'8&#65533;&#65533;&#65533;7&#65533;g0&#65533;u'&#65533;&#65533;&#65533;&#65533;<&#65533;g#&#65533;^&#65533;&#65533;&#65533;&#65533;&#65533;i&#65533;&#65533;&#65533;f#'&#65533;[&#65533;&#543;&#65533;$& !)/&#65533;&#65533;&
&#65533;D&#65533;&#65533;&#65533;}&#65533;0&#65533;t0 {&#65533;&#65533;B&#65533;t&#65533;&#65533;!&#65533;?1&#65533;q`7-&#65533;.h&#65533;&#65533;r&#65533;&#200;^B4tx&#65533;&#65533;.,H&#299;d&#65533;&#1595;	"$~&#65533; &#65533;&#65533;G#j&#65533;&&#65533;&#65533;&#65533;;@&#65533;&#65533;&#65533;1&#65533;.&#65533;6o*&#656;&#65533;&#65533;Z&#65533;&j+&#65533;G%&#65533;J&#65533;r&#65533;D)&#65533;S&#65533;	&#65533;MF&#65533;`&#65533;dx&#65533;G&#65533;&#1200;\Z&#65533;&#65533;w&#65533;&#65533;#	=&#65533;
&#1104;BG&#65533;&#65533;*Y&#65533;)W&#65533;b&#65533;&#65533;>Z0H  @2V~"&#65533;4vl@&#65533;&#597;&#65533;N&#65533;&#65533;ws&#65533;&#65533;(&#65533;4&#65533;B&#1051;&#65533;&#65533;&#65533;&#65533;&#65533;&#65533;P&#65533;~&#65533;< A&#65533;l&#65533;&#65533;&#65533;z&#65533;&#65533;#&#65533;Uh&#65533;<&#65533;&#1883;&#65533;ZRY&#65533;s&#1269;&#65533;X{3$+_?\&#65533;&#65533;&#65533;!mw&#65533;&#65533;&#65533;
&#23931;z&#65533;&#65533;&#65533;&#65533;&#65533;_&#65533;?&#65533;P&#65533;&#65533;UL{&#65533;5&#65533;
&#65533;&#65533;nh&#65533;&#65533;&#65533;~&#65533;!PCp5&#65533;P
HG&#1792;2&#65533;&#65533;Al&#65533;B
SM&#65533;~&#65533;X`clF&#65533;T&#65533;=&#65533;&#65533;&,&#65533;&#65533;o/Je"%qx&#65533;l92u@WLS&#13286;&#65533;&#65533;#&#65533;&#65533;&#65533;&#65533;J
&#65533;&#65533;#(jr$&#65533;&#65533;E)&#65533;qeQg&#469;XjyS&#65533;9&#65533;e&#65533;`9x&#65533;&#65533;fX&#65533;a&#65533;&#65533;g&#65533;9&#65533;#q&#65533;&#65533;d&#65533;v&#65533;&#65533;&#65533;m&#65533;&#65533;c6 &#65533;&#65533;J\&#65533;&#65533;&#65533;&#65533;{&#902; 
( p&#65533;VV&#65533;1'&#65533;&#65533;&#65533;hCp&#65533;&#65533;E&#65533;x	&#65533;&#65533;&#65533;&#65533;&#65533;&#65533;&#65533;4&#65533;&#65533;8&#65533;p&#65533;&#65533;u &#65533;&#65533;&#543;&#65533;&#65533;}M*B*s
&#65533;"&#65533;%z&#418;&#65533;&#65533;:[&#65533;&#65533;+X&#65533;&#65533;Hc&#65533;&#65533;&#65533;&#65533;Z&#65533;x&#2036;&#65533;mP^&#65533;hz:&#549;&#65533;6&#65533;*
&#65533; &#65533;&#65533;\&#65533;&#65533;&#237;&#65533;&#65533;E&#65533;\&#65533;Y&#65533;&#65533;o&#65533;PA&#65533;&#65533;i&#65533;&#65533;=j&#65533;&#65533;&#65533;&#65533; &#65533;&#65533;&#65533;&#907;V&#65533;&#65533;2&#65533;B &#65533;o&#65533;aA&#65533;&#65533;&#65533;.&#65533; &#65533; &#65533;&#65533;&#65533;N&#65533;-!&#65533;&#65533;&#65533;&#65533;5&#65533;(&#65533;&#65533;U~&#65533;@|&#65533;&#65533;,&#65533;&#65533;s5&#1793;&#65533;&#65533;\&#410;&#65533;c&#65533;&#65533;&#65533;&#65533;&#65533;h&#65533;W&#65533;&#65533;*M!s&#65533;&#65533;&#65533;U&#65533;&#65533;&#694;&#65533;&#65533;&#65533;&#65533;&#65533;&#65533;Z. @+-&#65533;&#65533;`&#65533;&#46440;_&#65533;&#65533;&#65533;&#65533;L&#65533;&#65533;&#65533; b&#65533;&#1581;&#65533;^Wr;E&#65533;l&#1435;&#65533;l@&#65533;&#65533;&#65533;]&#799;&#65533;&#65533;&#65533;f[&#65533;5&#65533;Y&#65533;&#65533;F&#65533;_&#65533;&#65533;&#65533;z&#65533;&#65533;&#65533;&#65533;,&#423;&#65533;fUg&#65533;&#65533;t6&#65533;5&#65533;&#65533;k%&#65533;&#65533;s~7&#65533;&#65533;=U&#65533;&#1237;&#65533;&#65533;&#1321;O5&#65533;&#65533;>bG&#65533;x&#65533;K&#65533;&#65533;X[&#65533;i&#65533;|&#65533;N&#65533;&#65533;&#65533;&#65533;&#65533;&#65533;&#65533;<&#65533;&#65533;&#65533;?&#65533;t3&#65533;&#65533;&#65533;&#65533;T&#65533;w&&#65533;i&#65533;&#65533;&#65533;uJmuI&#65533;&#65533;&#65533;&#65533;Q$&#65533;M&#65533;&#65533;&#65533;&#65533;O#&#65533;5_&#65533;P&#215;&#65533;&#65533;&#65533;9&#65533;&#65533;&#65533;|&#65533;{&#65533;&#65533;&#65533;&#65533;&#65533;&#65533;&#65533;&#65533;@&#65533;3&#65533;}&#65533;P&#65533;&#65533;&#65533;4?J&#65533;-h&#65533;-&#65533;\&&#65533;I&#65533;?&#65533;'&#65533;&#52068;&#1055;5=3 g*&#65533;_&#65533;&#65533;&#65533;Bu&#65533;&#65533; &#65533;&#65533;hX&#65533;&#65533;i%6&#65533;&#65533;	&#65533;g&#176;&#65533;F?h&#65533;@9&#65533;&#65533; &#65533;&#65533;i&#65533;j41&#65533;JH`C&#65533;1&#65533;(&#65533;&#65533;p'"&#65533;&#65533;&#65533;8&#65533;&#65533; `&#65533;&#65533;b&#65533;&#65533;ab&#65533;&#65533;`&#65533;&#65533;&#65533;&#65533;&#65533;&#65533;&#65533;&#65533;&#65533;&#65533;B&#65533;Re&&#65533;HI&#65533;&#65533;&#65533;&#65533;4'&#65533;&#65533;w&#65533;W&#65533;`&#65533;\p&#65533;&#65533;&#65533;@&#65533;}8&#65533;&&#65533;&#65533;@&#65533;W"&#65533;&#65533;[&#1832;N&#65533;&#65533;"&#65533;&#65533;&2&#65533;&#65533;c(&#65533;OL&#65533;Iz &#65533;u&#512;00&#65533;w`RN&#65533;&#65533;$-i9&#65533;`@"&#65533;&#65533;2&#65533;&#65533;L\&#65533;&#65533;&#65533;%(&#1409;&#65533;aZ&#65533;&#196;D4&#65533;&#65533;lz&#900036;F0'&#65533;&#65533;o&#65533;&#65533;&#65533;8P-&#65533;(&#65533;h&#65533;&#65533;&#624; &#65533;&#65533;V&#65533;&#65533;&#65533;&#65533;&#65533;8o !&#65533;   ,&#65533; Z T v  &#65533;@&#65533;pH$&#65533;B i&#276;XV&#65533;&#65533;kd&#65533;X&#65533;&#65533;v&#65533;&#65533;z&#65533;&#65533;Lg)	&#65533;&#65533;&#65533;Z&#65533;CKF&#65533;L&#65533;!&#65533;&#65533;&#65533;&#65533;;}g$!Yv&#65533;`'8&#65533;&#65533;g&#65533;&#65533;f&#65533;&#65533;&#65533;&#65533;>"&#65533;&#65533;&#65533;&#65533;&#65533;|&s&#65533;&#65533;&#65533;&#65533;&#65533;~k&#65533;}0&#65533;u&#65533;&#65533;e&#65533;f&#65533;&#65533;|#&#65533;_&#65533;&#65533;&#65533;&#65533;}#'&#65533;\&#430;&#65533;$  !)K{&#65533;g&
&#65533;E&#1211;&#65533;0&#65533;t0 z&#65533;&#65533;C&#65533;8&#65533;&#65533;:p@&#65533;&#65533;&#65533;\<&#65533;(&#65533;@&#65533;&#65533;$&#65533;8&#65533;	&#65533;?&#65533;^X&#65533;X'&#65533;&#65533;	"b&#65533; &#65533;G#j&#65533;8&#65533;N&#65533;WR&#65533;&#65533;&#65533;%&#65533;@Ql&#65533;&#65533;I$&#65533;8&#65533;J%x
&#65533;q&#65533;D&#65533;&#65533;Cy&#65533;8i
&#65533;P43&#65533;$a&#65533;&#65533;;&#65533;t$A&#65533;NPw&#65533;&#65533;dA%M&#65533;&#65533;}&#65533;A&#65533;C&#65533;:&#65533;5 &#65533;j)9I&#65533; IM<&#65533;&#65533;c &#65533;H&#65533;&#65533;&#65533;L&#65533;@H&#65533;&#65533;&#65533;&#65533; sD&#65533;&#65533;4&#65533;J"&#65533;&#65533;&#1792;&#65533;&#65533;&#65533;H&#65533;&#65533;&#65533;i&#65533;&#65533;&#65533;&#570;uh&#65533;&#65533;&#65533;i&#65533;Ed &#65533;izxd5&#65533;&#65533;&#65533; &#65533;2v4&#65533;&#65533;
&#65533;&#65533;&#65533;U&#65533;9@&#65533;|* .&#65533;ot &#65533;>4&#65533;&#65533;&#183; &#65533;z&#65533;\>&#65533;&#65533;'_&#65533;&#65533;&#65533;|&#65533;&#503;&#65533;>h&#823;&#65533;,x&#65533;&#65533;&#65533;E7&#65533;&#65533;&#65533;&#65533;&#65533;&#65533;&#65533;vp&#65533;&#65533;}I&#65533;&#65533;&#65533;j&#65533;DX&#65533; <(Tc&#65533;@&#65533;@V&#65533;aR
&#65533;U&&#65533;&#65533;&#65533;a8&#65533;*/ &#65533;&#65533;&#65533;&#65533;T&#65533;h&#65533;&#65533;J~ l &#65533;PF&#65533;a1H&&#65533;&#65533;1:&#65533;&#65533;&#65533;S&#65533;&#65533;&#65533;3<&#65533;g&#1748;D&#65533;x&#65533;&#65533;&#65533;&#65533;P&#65533;&#65533;&#65533;c&"V@&#65533;&#65533;BY&#920;&#65533;'OM&#65533;&#65533;]&&#65533;$&#65533;>&#65533;w&#414;&#65533;&#65533;h&#65533;;U&#65533;&#403;]&#65533;&#65533;$&#65533;&#65533;&#65533;x$&#65533;S&#65533;&#65533;&#65533;-n&#65533;&#65533;|0&#65533;I&#65533;&#65533;&#65533;i%W&#65533;&&#65533;&#65533;&#65533;&#65533;&#65533;&#65533;&#65533;&#65533;&#1602; &#65533;f&#65533;&#65533; &#65533;:&#65533;&#65533;f&#282;&#65533;&#65533;&#65533;&#65533;&#65533;&#65533;&#65533;u&#65533;f&#65533;&#65533;&#65533;&#65533;&#65533; &#65533;:%&#65533;f&#295;IveJ	f&#65533;&#65533;u&#65533;&#65533;&#65533;&#65533;&#65533; k&#65533;J&#65533;Z
&#65533;&#65533;&#65533;8&#65533;j &#65533;&#65533;&#65533;&#65533;.&#65533;&#65533; &#65533;]&#65533;@&#65533;&#65533;(&#65533;F~z&#65533;&#65533;Sf &#65533;,&#65533;:&#65533;&#792;&#65533;&#443;&#65533;&#65533;@&#65533;B&#65533;&#65533;&#65533;G&#65533; &#65533;jB&#65533;&#65533;&#65533;&#65533; &&#65533;&#65533;k&#65533;&#65533;&#65533;z&#65533;&#65533;T&#65533; &#65533;&#650;&#65533;&#230;&#65533;&#65533;G&#65533;&#65533;&#65533;&#65533;&#65533;k&#65533;q&#65533;|&#65533;&#65533;l&#65533;\&#65533;_&#65533;&#65533;&#65533;
&#887;&#65533;&#65533;&#65533;&#65533;4l41@&#65533;&#65533;i&#65533;&#53094;Au&#1473;&#65533;&#65533;&#65533;B!&#65533;F&#65533;&#1549;&#65533;&#65533;i%<&#65533;S>+T&#65533;e&#65533;&#65533;&#65533;&#65533;2F&#65533;!&#65533;&#65533;&#65533;n&#65533;&#65533;&#65533;&#1818;&#65533;*&#65533;\iI]M&#65533;&#65533;\d
@b&#65533;fKH&#65533;5&#65533;fH}2 &#65533;&#65533;&#1867;*&#65533;]k&#293;M&#65533;5&#65533;B^&#65533;H&#65533;&#65533;&#65533;&#65533;&#65533;z*\N&#65533;&#65533;3&#65533;&#65533;&#65533;&#65533;&#65533;&#65533;%]	E&#65533;d*+^I&#65533;_-&#1426;&#65533;&#65533;&#65533;&#65533;&#65533;&#65533;f;	&#976;O8&#65533;6&#65533;R&#65533;&l&#65533;t &#1053;*\&#65533;d&#65533;&#65533;&#65533;->&#65533;&#65533;{K,&#65533;P>&#65533;k&#65533;&#65533;
&#65533;&#65533;PD&#65533;g"&#65533; &#65533;@8&#65533;&#65533;&#65533;&#65533;&#65533;&#65533;U&#65533;/}&#65533;&#65533;&#65533;&#65533;'x"&#65533;&#65533;C(&#65533;	\ "&#65533;6&#65533;&#65533;&#65533;&#65533;&#65533;D. X
s`&#65533;&#65533;(L&#65533;1&#33558;&#65533;&#65533;&#65533;)$a3&#65533;&#65533;p2Tqf&#65533;	&#65533;&#65533;&#65533;&#65533; 
8&#65533;&#65533;&#65533;6Et 8&#65533;(&#65533;&#65533;&#65533;&#65533;   !&#65533;   ,&#65533; Z N w  &#65533;@&#65533;p8d&#65533;0&&#65533;h)&#65533;&#65533;&#65533;&#65533;&#65533;
&#65533;&#300;v&#65533;&#65533;z&#65533;&#65533;&#65533;R(&#65533;&#963;&#65533;&#65533;\&#65533;H;&#65533;&#65533;|&#65533;=&#65533;0&#65533;&#65533;&#65533;}l$!Xt&#65533;^y&#65533;8&#65533;li&#65533;|&#65533;&#65533;&#65533;&#65533;B&#65533;&#65533;&#65533;&#65533;e&#65533;}&q&#65533;&#65533;&#65533;&#65533;{&#65533;&#65533;&#65533;&#65533;0&#65533;t&#65533;&#65533;&#65533;&#65533;&#65533;&#65533;&#65533;#&#65533;_&#65533;z&#65533;i&#65533;&#65533;#'&#65533;\&#65533;gS !&#65533;  J&#65533;&#65533;|&
&#65533;Y&#65533;$0&#65533;s0&#65533;&#65533;&#65533;&#65533;C&#65533;&#65533;&#65533;>&#65533;&#65533;&#65533;&#65533;&#65533;&#65533;`#&#65533;I&#65533; $hI2a&#65533;a &#65533;&#65533;a&#65533; XY e&#65533;a{&#65533;$&#65533;&#65533;h1:G%HZ<@A&#65533;CH<3&#65533;&#467;&#65533;F&#65533;S&#65533;&#166;&#65533;&#65533; I&#65533;hL&#394;=mftd&#65533;b):j,H&#65533;T&#65533;$&#65533;&#65533; &#65533;&#65533;)U.b&#65533;[&#65533;v&#65533;
!l&#497;}^b&#65533;a &#65533;&#1710;&#65533;&#65533;uh&#65533;iLb&#65533;&#65533;zW-&#1789;&#65533;&#65533;&#65533;z)&#65533;&#65533;(
n@B?&#605;&#65533;&#65533;]&#65533;w&#65533;&#65533;&#65533;af 	&#65533;&#65533;8&#65533;L&#65533;]
C8"A&#65533;&#65533;`&#1454;'H-&#65533;o &#65533;^&#65533;z&#65533;&#65533;&#1771;&#1218;p&#65533;a&#65533;&#65533;&#65533;m&#65533;&#65533;&#65533;@&#1155;#]^Z<^A&#65533;Z&#65533;$&#65533;&#65533;&#266;&#65533;Q &#65533;n\&#65533;&#1224;&#65533;&#65533;h&#65533;&#65533;&#128;&#65533;&#65533;/ O&#65533;&#65533;[&#1072;&#65533;Z&#65533;&#1502;J&#65533;&#65533;%h&#65533;]&#65533;Y&#65533;C:&#65533;&#65533;Z&#65533;9t&#65533;Lt&#65533;&#65533;&#65533;&#65533;&#65533;&#65533;&#65533;&#65533;l&#65533;!(&#65533;&#65533;:&#65533;B  &#65533;&#65533;T&#65533;&#65533;&#65533;X&#65533;&#65533;&#65533;&#65533;&#65533;&#65533;8&#65533;&#65533;P $ &#65533;&#65533;d,&#65533;&#65533;C&#65533;&#65533;&#65533;  i&#65533;&#1304;&#65533;wNn&#65533;mZ|H&#65533;&#65533;db&#65533;e&#65533;N&#65533;W&#65533;N&#65533;d&#65533;G&#65533;IfM:	eD	&#65533;aW(&#65533;H#&#65533;e&#65533;&#65533;#LR&#65533;&#65533;J&#65533;&#65533;&#65533;V&#65533;_&#65533;N&#65533;x&#65533;Dh &#65533;7&#65533;&#65533;-&#65533;&#65533;&#65533;|7&#65533;&#65533;&#65533;O&#65533;f&#65533;:&#65533;bG0r* &#18979;w&#65533;nz&#65533;&#65533;&#65533;X_&#65533;&#65533;&#65533;&#65533;&#65533;\&#65533;&#65533;\ &#65533;V)'~&#65533;&#65533;H#&#65533;F&#1671;&#65533;:z&#65533;&#65533;&#1338;i&#65533;l;-&#65533;hn&#65533;_&#65533;&#65533;&#65533;k&#65533;Y&#65533;w_&#65533;t&#65533;&#65533;&#65533;&#1117;&#65533;&#65533;&#65533;g&#65533;}.&#65533;+76&#65533;&#65533;g&#65533;*&#65533;&#65533;6&#65533;&#65533;&#65533;&#65533;&#65533;nI&#1018;+&#65533;&#65533;v&#65533;&#65533;&#65533;n&#65533;o&#65533;2o&#65533;&#65533;&#65533;&#65533;'&#65533;&#65533;&#65533;&#65533;&#65533;3&#65533;&#65533;,&#65533;&#65533;&#65533;&#65533;&#65533;&#65533;}K&#65533;&#65533;&#65533;n{e&#65533;&#65533;d2&#65533;J&#65533;&#65533;&#65533;&#65533;&#65533;&#65533;&#65533;&#65533;k&#65533;Y*k#&#65533;$7&#65533;&#65533;&#65533;&#65533;{#&#65533;7&#65533;{&#65533;>&#65533;&#65533;+&#65533;&#65533;L 3&#815;J&#65533;n&#65533;'&#65533;v{&#65533;&#65533;Y&#65533;&#65533;w}&&#65533;M)&#65533;A&#65533;&#65533;&#65533;&#65533;x#&#65533;&#65533;^M&#65533;&#65533;fP&#689;&#65533;&#65533;&#65533;*&#65533;&#65533;&#65533;R&#65533;}z7&#65533;4&#65533;&#65533;&#65533;&#65533;}K-&#65533;g&#65533;f&#65533;)o&#65533;&#65533;&#65533;-w4&#65533;&#65533;(O;&#65533;&#65533;&#65533;&#65533;&#65533;&#1943;B &#65533;&#65533;6&#65533;&#65533;&#65533;a&#65533;s&#248;"&#65533;&#65533;&#65533;&#65533;d&#65533;&#65533;&#65533;d&#65533;&#65533;&#65533;&#65533;tG/&#65533;&#65533;&#65533;>&#65533;&#65533;&#65533;&#65533;&#518;&#65533;&#65533;&#65533;v&#65533;&#65533;&#65533;&#65533;$r}&#65533;&#65533;&#65533;&#65533;2Y&#1091;&#65533;'~e&#65533;]&#65533;&#65533;
v<&#65533;S&#65533;&#65533;&#65533;&#65533;&#65533;&#65533;'&#65533;hJ&#1745;&#65533;&#65533;&#65533;4&#65533;~&#65533;&#65533;*&#65533;<^y1{&#2002;fG&#65533;88B&#65533;&#65533;&#65533;&#65533;&#65533;dX&#65533;&#65533;&#65533;5&#65533;&#65533;,&#65533;7&#65533;0M:h7&#65533;&#1906;'*X&#65533;~&#65533;h&#65533;&#65533;t!&#65533;@C &#65533;&#65533;'&#65533;R`4Z~G&#65533;&#1904;#T&#386;&#65533;0>&#65533; &#65533;&#65533;P_6#&#65533;&#65533;	&#65533; &#65533;&#65533;&#65533; P&#65533;N\Zf0E*^E&#65533;(&#65533;&#65533;&#65533;&#65533;#&#65533;&#65533;&#65533;!h&#65533;&#65533;&#65533;&#65533;&#65533;q&#65533;a&#65533;DP&#65533;@&#65533;	h&#65533;M2&#65533;&#65533;&#263;&#65533;A( &#65533;&#65533;D&#65533;&#65533;!\&#65533;&#65533;&#65533;&#65533;%!a"&&#65533;h&#65533;&#65533;D&#65533;6&#65533;&#65533;G@!&#65533;LN&#65533;&#65533;f&#1544;'&#65533;&#1264;a&#65533;eL`J6\&#65533;&#65533;@*a&#65533;!R&#65533;&#65533;p&#65533;&#65533;&#65533; &#65533;&#65533;&#65533;Q#,z1x&#65533;&#65533;&#512;H&#65533;&#65533;&#65533;p&#65533;&#65533;8&#65533;.&#65533;&#65533;&#65533;&#65533;&#294;5Ep&#65533;(B &#65533;(&#65533;6
&#65533;r&#65533;&#65533;&#65533;<%2&#65533;y&#65533;v&#65533;3&#65533;e.&#65533;&#65533;&#65533;z&#642;W&#65533; ;&#65533;iO|Ntl&#65533;7&#65533;&#65533;N&#65533;&#65533;&#65533;K&#65533;A&#65533;&#585;Ab&#65533;H&#65533;*&#65533;iv&#65533;&#65533;*	 !&#65533;   ,&#65533; Z Q x  &#65533;@&#65533;pH&#65533;eB&#65533;3I,+&#65533;&#65533;2"&#65533;@!&#1441;&#65533;&#65533;z&#65533;`&#65533;&#65533;&#65533;&#65533;&#65533;&#65533;z&#65533;&#65533;&#65533;lI&#65533;&#65533;
&#65533;&#65533;&#65533;&#233;|&#65533;ppkn&#65533;&#65533;$![x&#65533;a'f~~&#65533;mo&#65533;&#65533;$&#65533;&#65533;&#65533;C&#65533;&#65533;&#65533;&#65533;&#65533;&#65533;&u&#65533;&#65533;&#65533;&#65533;&#65533;&#65533;<&#65533;&#65533;0&#65533;&#65533;&#65533;~&#65533;&#65533;&#65533;&#65533;&#65533;#&#65533;v&#65533;&#65533;&#65533;&#65533;&#65533;&#65533;'&#65533;_&#65533;}V !&#65533;  $#&#402;&
&#65533;\&#65533;"'&#65533;w0&#65533;&#65533;&#65533;j&#65533;D&#65533;&#65533;&#65533;F&#65533;&#65533;&#65533;g&#65533;&#65533;&#65533;&#65533;&#65533;0b&#65533;&#65533;&#65533;0dh&#65533;&#65533;4&#65533;L0&#65533;F&#65533;&#65533;F&#65533;&#65533;q&#65533;E^v)$C>Xh&#65533;$b&#1896;+I a&#785;!0Z&#65533;y&#65533;c&#65533;&#65533;&#65533;~&#65533;&#65533;x&#65533;$	&#65533;&#65533;&#65533;&#65533;&#65533;&#65533;&#65533;&#65533;B@&#65533;&#65533;&#65533;&#65533;&#65533;R/P&#65533;&#65533;B&#65533;&#65533;&#65533;R+q &#65533;!
  h&#65533;@+&#65533;&#65533;&#65533;+	D-&#65533;P&#65533;U&#65533;&#65533;&#65533;3h&#65533;H&#65533;&#65533;&#65533;E2b&#571;&#65533;o_&#65533;	0<&#65533;&#65533;&#65533;J!&#65533;X&#65533;&#1585;&#65533;m)LnQ&#65533;&#65533;&#65533;@c&#65533;\&#65533;&#65533;&#65533;k&#65533;&#65533;)<&#65533;WP&#65533;a19&#65533;n&#65533;&#65533;7&#65533;&#65533;&#65533;4&#65533;&#65533;^&#65533;z{+W&#65533;&#65533;[&#65533;J$&#65533;$f&#65533;8&#65533;&#65533;&#65533;^&#65533;&#65533;&#65533;&#707;&#65533;&#65533;;_=#&#65533;&#65533;lRsY&#65533;&#65533;&#65533;&#65533;&#65533;z&#65533;$&#65533;&#65533;g&#65533;&#65533;xO~&#65533;i6#t
"&#65533;&#65533;&#65533;&#65533;&#237;&#1116;&#65533;PA&#65533;P&#65533; &#34434;&#65533;&#65533;&#65533;&#65533;c&#65533;s@&#65533;j$%D&#65533;'&#65533;&#65533;E&#65533;!	&#65533;8^&#65533;*&#65533;(A0&#65533;&#1804;m&#65533;;C&#65533;(&#65533;r<&#65533;&#194;$&#65533;&#65533;$&#65533;T&#65533;&#65533;&#65533;&#1636;=&#65533;&#65533;!&#65533;&J&#65533;&#65533; `&#65533;`&#65533;#^&#65533;%<&#65533;6D&#65533;cRh&#65533;&#65533;IfhZ&#65533;&#65533;&#65533;(&#65533;&#65533;"!&#1149;("&#65533;&#65533;&Z&&#65533;}&#65533;E$G&#65533;&#65533;&#65533;$_T&#65533;&#35144;f&#65533;(EqR&#65533;A:&#65533;&#65533;&#65533;WV&#65533;&&#65533;x&#65533;&#65533;&<H&#65533;d&#65533;&#65533;J &#65533;U&#65533;Y&#65533;&#65533;+u&#65533;F&#65533;&#65533;.&#65533;&#65533; &#65533;
M&#65533;X`&#65533;&#65533;&#65533;&#65533;&#1321;&#65533;&#65533;"&#65533;&#65533;J0H&#65533;L&#65533; &#65533;i-&#65533;:
&#65533;&#65533;&#65533;&#65533;J&#65533;&#65533;&#65533;H*&#65533;&#1494;[n_&#65533;r&#65533;&#65533;&#65533;&#61753;&#65533;w&#65533;&#615;&#65533;&#65533;&#65533;&#65533;&#65533;&#65533;&#65533;&#65533;j&#65533;&#65533;&#65533;&#65533;/&#65533;&#65533;&#65533;D,c&#65533;&#65533;&#65533;Y&#65533;L&#65533;&#65533;x&#65533;+&#65533;&#65533;I&#65533;&#65533;}&#760345;y&#65533;l!>Pk&#65533;&#65533;:&#43556;&#65533;:&#65533;j)&#818;l&#1771;&#65533;)&#65533;&#65533;\&#65533;&#65533;&#65533;X&#65533;&#65533;&#65533;&#65533;6{&#65533;r-,&#65533;&#65533;&#65533;&#65533;0&#65533;&#65533;&#65533;&#65533;-&#65533;&#1751;&#65533;X&#65533;9&#65533;&#65533;P&#65533;&#65533;JH&#65533;&#65533;&#65533;ZW&#1163;&#65533;&#65533;UJ,&#65533;&#65533;v&#65533;9&#65533;&#65533;#1lA&#65533;&#65533;&#65533;&#65533; &#65533;&#65533;&#65533;p&#65533;|&#65533;&#65533;6&#65533;	&#65533;4&#65533;&#65533;&#65533;&#65533;&#65533;&#65533;&#65533;&#65533;&#65533;&#65533;&#65533;bB&#65533;T&#65533;K.&#65533;[&#65533;&#65533;J&#65533;`&#65533;&#65533;f&#65533;&#1115;zd&#65533;=O=R&#65533;&#65533; C&#65533;&#65533;&#65533;&#65533;_b&#65533;&#51738;wt&#65533;&#65533;>&#1951;&#65533;N&#65533;1&#65533;ds&#65533;&#65533;&#65533;&#1145;^&#65533;&#65533;&#4285;v&#65533;#&#65533;J&#65533;aR9&#65533;&#65533;c:&#65533;&#65533;|U&#65533;&#65533;&#467;&#65533;&#65533;&#65533;$E&#65533;&#65533;&#870;}&#65533;&#65533;e&#65533;y%&#65533;&#65533;O&#65533; &#65533;9a&#65533;|6&#65533;=&#65533;&#65533;-&#65533;&#65533;&#65533;j&#65533;0&#65533;&#65533;%&#65533;&#65533;z&#65533;#Y&#65533;&#22297;&#65533;&#65533;&#1107;&#65533;P&#65533;&#65533;l&#65533;%&#65533;q&#65533;Hp@R&#65533;N&#308;R&#65533;*|&#65533;_ ~&#65533;#&#65533;<&#833;&#65533;S&#65533;7&#65533;9&#65533;>&#65533;&#65533;&#65533;Le1LeHy&#65533;\ \&#1329;&#65533;&#65533;&#577;v&#672;	K&#65533;ox0J&#65533;2&#65533;&#65533;Lh1q&#65533;&#65533;daQ &#65533;&#65533;&#65533;I&#65533;4&#65533;&#65533;<&#65533;M&#65533;&#65533;u]c&#65533;&#65533;qI&#65533;I)A%&#65533;C&#65533;%&#65533;{?&#65533;&#65533;p(y&#65533;x>&#1618;&#65533;&#65533;&#385;&#65533;]\&#65533;&#65533;&#65533;{T&#65533;mWd&#65533;&#65533;&#65533; &#65533;dGT&#65533;&#65533;l&#65533;&#65533;T&#65533;q&#65533;&#65533; &#65533;&#1302;|&#65533;4&#65533;&#65533;&#65533;p"d5r4}L&#65533;[&&#65533;<&#65533;&#65533;]&#65533;$<<&#65533;&#65533;&#65533;xA&#65533;&#65533;&#65533;$T0&#65533;&#65533;Fa@&#65533;Z&#65533;
| 40d&#65533;FAI/0&#65533;&#65533;&#65533;&#65533;VnY&#65533;p#&#65533;d&#65533;&#65533;&#65533;&#1298;h&#65533;1;R&#65533;Q E&#65533;@d(&#65533;&#65533;&#65533;@&#65533;7a"IGD;h@&#65533;&#65533;PD D&#65533;&#65533;*&#65533;z&#65533;&#65533;L	&#65533;Z&#65533;%&#65533;&#65533;&L	&#65533;S&#65533;&#65533;#%'&#65533;&#65533;\&#65533;#&#65533;&#65533;2&#65533;&#65533;&#65533;p&#65533;e-&#65533;0(t[1=9!L&#65533;, DQ&#65533;L`&#65533;b&#65533; 2&#65533;&#65533;`&#65533;t&#65533;Q <&#65533;AQq&#65533;@&#65533;iNo*&#65533;\&#65533;v&#65533;&#65533;&#65533;DhJTf&#65533;u+jQ&#65533;&#65533;&#65533;m&#65533;`&#65533;&#65533;X*S&#65533;&#65533;&#65533;RD&#65533;4m*)Lq8&#65533;&#65533;&#65533;&&#65533;9>&#65533;&#65533;2D&*2\&#2852;&#65533;&#65533;	&#65533;&#65533;&#65533;0d &#65533;&#65533;&#65533;O'&#65533;&#1534;&#65533;&#1318;`![&#65533;  !&#65533;   ,&#65533; Z V x  &#65533;@&#65533;pH,&#65533;2'&#65533;&#65533;$&#65533;&#65533;I2&#65533;B&#65533;&#65533;q&#65533;&#65533;z&#65533;&#1859;3&#65533;&#1016;&#65533;:&#65533;[&#65533;&#1362;&#65533;&#65533;&#65533;&#65533;&#65533;&#201;|&#65533;&#65533;mo&#65533;j$!Zx&#65533;w'e~&#65533;ik7&#65533;&#65533;ps&#65533;&#65533;&#65533;C"&#65533;&#65533;&#65533;&#65533;&#65533;&#65533;&u&#65533;&#65533;{&#65533;&#65533;g&#65533;&#65533;&#65533;0&#65533;w&#65533;&#65533;n&#65533;&#65533;&#65533;#&#65533;_&#65533;&#65533;k&#65533;&#65533;&#65533;'&#65533;\&#65533;~" !*!  $#&#405;&
&#65533;E&#65533;&#65533;"'&#65533;y0&#65533;&#65533;&#1860;&#65533;C&#65533;&#65533;&#65533;&#65533;&#65533;&#592;&#65533;&#65533;&#65533;&#65533;0&#65533;&#65533;&#65533;&#65533;&#65533;`&#65533;&#65533;v&#65533;&#65533;'`&#65533;&#65533;&#65533;( &#65533;&#65533;~&#65533;&#65533;`&#65533;Q&#65533;&#65533;,&#65533;&#65533;D&#65533;&#65533;&#65533;HI&#65533;&#23718;&#65533;&#65533;F&#65533;&#65533;&#65533;s&#65533;&#65533;&#65533;&#65533;:$&#65533;L&#65533;D&#65533;f&#65533;9hfR&#65533;bV&#65533;&#65533;2\&#65533;&#65533;&#65533;d$-:VP` a&#387;.&#65533;&#65533;&#65533;Z&#65533;C&#65533;:h&#65533;`&#65533;v&#65533;&#65533;0C&#65533;U&#65533;&#65533;&#65533;E
 X&#65533;xq&#1915;	P&#65533;&#65533;7B&#65533;&#65533;&#65533;&#65533;0
&#65533;&#65533;&#65533;d&#596;s&#65533;x&#65533;9&#65533;	&#65533;-&#65533;&#520;&#65533;&#65533;b&#1208;I?&#65533;<y&#65533;&&#65533;&#65533;&#65533;&z@1&#65533;&#65533;&#531;;&#65533;&#65533;&#65533;`%&#65533;`Z&#65533;5n;&#65533;u&#65533;&#65533;~&#65533;&#65533;&#65533;&#65533;E&#65533;R7&#65533;&#65533;y&#65533;\l2Z&#65533;&#65533;&#65533;&#65533;&#65533;>o>&#65533;oM&#65533;+&#65533;&#65533;"=&#65533;&#65533;&#65533;&#65533;]&#65533; s&#65533;&#65533;&#65533;&#65533;m!&#65533;x&#417;&#65533;A&#65533;&#65533;&#65533;&#65533;&#65533;pV&#65533;t&#65533;a}&#65533;m&#65533;&#65533;#&#65533;_&#65533;&#65533;&#887;!r&#65533;&#65533;@wnt&#65533;q5&#65533;&#65533;&#65533;&#1600;&#65533;&#65533;&#65533;&#1623;&#65533;`&#65533;&#65533;dD&#65533;&#65533;&#65533;8&&#65533;&#65533;/V[&#65533;&#65533;&#65533;&#65533;I&#65533;&#65533;&#65533;&<&#65533;1&#65533;-$P%&#65533;:&s &#65533;p&#65533;'&#65533;&#65533;L~&#65533;&#65533;#D&#65533;hn&#65533;d2,&#65533;&#65533;e&#65533;&#65533;!p&#65533;T&#65533;9&#65533;&#65533;&#65533;8&#65533;"p2&#65533;A : &#65533;By&#65533;|&#65533;ye*<&#65533;&#65533;&#65533;&#65533;!&#65533;(&#65533;&#65533;vZ&#65533;&#65533;&#65533;~Zd&#65533;B>
i&#65533;&#65533;Q0i&#65533;d&#65533;si&#65533;x*&#47924;v: &#65533;&#65533;"9g8&#65533;&#65533;&#65533;&#65533;&#65533;[k7&#65533;&#65533;P&#65533;&#65533;&#65533;qfc&#65533;V&#65533;h&#65533;&#65533;),&#65533;&#65533;&#65533;&#65533;(&#65533;&#65533;&#65533;k2T&#65533;N&#65533;&#65533;!`&#65533;&#65533;&#65533;*&#65533;-&#65533;&#65533;@@&#65533;&#65533;&#65533;"&#65533;&#65533;=&#65533;gn&#65533;R&#65533;m2@	b&#65533;&#65533;&#65533;{&#65533;&#65533;&#65533;6u@&#65533;+)&#65533;;0Tr&#65533;	&#65533;h8&#65533;&#65533;&#65533;&#65533;:z&#65533;p&#65533;&#65533;FX&#1153;jt&#65533;&#65533;z&#65533;&#65533;&#65533;&#65533;
&#65533;&#65533;&#715;I&#65533;&#65533;&#65533;&#65533;;&#65533;	&#65533;jj&#65533;&#65533;&#65533;&#412;l&#859;&#65533;&#65533;&#65533;&#65533;&#1138;v;q8Y&#65533;s1&#65533;&#65533;
&#65533;2&#65533;1O&#65533;&#65533;&#65533;&#65533;|&#65533;&#65533;7.&#65533;&#65533;oX&#65533;&#65533;&#65533;S &#65533;&#65533;S&#65533;&#65533;&#65533;&#65533;k&#65533;&#65533;&#65533;&#65533;&#65533;&#65533; bc&#65533;&#65533;@k&#65533;^&#65533;&#65533;=&#65533;&#65533;&#65533;F&#65533;~+\&#65533;nH&#65533;w&#65533;&#65533;&#65533;&#65533;&#65533;k&#65533;&#65533;f&#65533;Kv&#65533;d&#65533;&#65533;6&#65533;o&#65533;w&#1930;@N&#65533;&#65533; &#65533;|&#65533;&#65533;/	j&#65533;/&#65533;&#65533;)&#65533;&#65533;.&#65533;N&#1234;&#65533;n&#65533;4&#1208;'&#65533;5&#65533;4M&#65533;&#65533;:&#65533;.|&#65533;%	&#65533; &#65533;&#65533;&#65533;L&#65533;&#65533;&#65533;2&#65533;&#65533;&#65533;&#65533;K%&#65533;&#65533; &#65533;v&#1790;&#65533;&#423;f~v&#65533;V&#65533;<&#65533;&#65533;{&#65533;&#65533;cb2&#65533;&#65533;&#65533;y&#65533;&#65533;p&#65533;&#65533;7.&#65533;&#1794;|G&#65533;&#65533; &#65533;&#65533;>&#65533;[C&#65533;&#65533;GsUn&#65533;3&#65533;&#65533;&#65533;-&#65533;ed^k&#65533;W&#65533;&#65533;&#65533;kY&#65533;y&#65533;"&#1452;&#65533;&#65533;&#65533;&#65533;&#65533;K} c &#65533;&#65533;&#65533;	&#65533;X&#65533;&#65533;&#65533;&#65533;&#65533; Oy'&#65533;&#65533;&#65533;&#65533;&#27192;&#1871;&#65533;&#65533;W&#65533;t&#65533;Y&#65533;l[R&#65533;&#65533;&#65533;&#65533;&#65533;'&#65533;mbE&#65533;p&#65533;&#65533;GBEU+cCU&#65533;&#65533;&#65533;&#65533;A&#65533;&#65533;g&#65533;&#65533;,&#65533;&#65533;k&#65533;
&#65533;P&#65533;A$&#65533;&#65533;~s&#65533;"&#65533;&#65533;7-1b&#65533;R@&#65533;#&#65533;&#65533;Jf&#65533;&#65533;y&#65533;&#1590;C&#65533;&#65533;uD"&#1934;*A.&#65533;t &#65533;&#65533;&#65533;&#65533;&#65533;&#65533;PL&#65533;
&#65533;&#65533;Dx&#65533;F&#65533;&#65533;v=&#18036;l8H3^x&#65533;D&#65533;l&#65533;(Tu&#65533;&#1833;&#65533;&#65533;&#65533;EBn%-QV&#65533;X&#65533;H&#65533;F;P&#65533;"&#65533;+&#65533;u-H&#850;>u&#65533;C	,&#65533;C&#65533;J&#65533;K&#65533;)&#65533;&#65533;$O&#65533;2&#65533;&#65533;Yf&#1560;&#65533;b&#65533;&#65533;!DA&#65533;&#65533;}&#524;"RI7&#65533;&#65533;&#65533;&#65533;&#65533;&#65533;&&#65533;	Bo&#65533;s0&#65533;&#65533;&#65533;&#65533;m&#65533;UZ&#65533;$#&#65533;@&#65533;&#65533;&#65533;&#65533;&#65533;b&#65533;&#65533;8&#65533;&#65533;&#65533;KY&#65533;&#65533;&#65533;|&#65533;ik&#65533;&#65533;J B&#65533;&#65533;5d1Z&#1723;Ql&#65533;4&#65533;@&#65533;S&#65533;$4&#65533;*(Vl&#65533;z&#65533;&#65533;&#65533;&#65533;+iB&#65533;r&#65533;!A&#65533;&#65533;0`2&#65533;!K&#65533;&#65533;&#1063;!*&#65533;&#65533;J"@&#65533;l&#1320;^`&#65533;7F&#65533;n3&#65533;p&#65533;&#65533;U&#65533;pK&#65533;Ht&#65533;&#65533;&#65533;&#65533;LTx&#1255;&#65533;N	&#65533;E&#65533;*&#65533;&#65533;&#65533;*&#65533;0&#65533;0P&#1426;&#65533;&#65533; &#65533;&#65533;&#65533;0&#1501;&#1668;&&#65533;&#65533;>&#65533;
HL&#65533;z5	A&#65533;&#1360;&#65533;&#65533;"&#65533;&#65533;8	"&#1569;&#65533;&#1393;&#65533;&#65533;&#65533;&#65533;&#65533;T&#65533;&#65533;S%&#65533;&#1816;&#65533;e&#65533;&#65533;&#65533;&#65533;V&#65533;Z@#&#65533;1&#65533;&#65533;&#65533;.C&#65533;&#65533;gkk&#65533;[H"l&#65533;;V&#65533;[V&#65533;6&#65533;O:&#65533;&#65533;&#65533;&#65533;&#65533;&#65533;+Q<&#65533;&#65533;&#65533;s`&#65533;&#65533;&#65533;&#65533;&#65533;&#65533;&#65533;&#65533;.`ZA&#65533;t/2&#65533;&#65533;%\&#65533;&#65533;o|/&#65533;X&#65533;B  !&#65533;   ,&#65533; Z V x  &#65533;@&#65533;pH,3'siN&&#65533;e&#65533;!&#65533;:!&#65533;&#65533;&#65533;&#65533;z&#65533;`&#65533;&#65533;&#65533;&#65533;&#65533;&#65533; &#65533;n&#65533;%#R&#65533;&#65533;&#65533;&#65533;SY&#65533;O&#65533;&#65533;&#65533;$![w&#65533;v'f}&#65533;g&#65533;&#65533;r&#65533;&#65533;&#65533;G"&#65533;&#65533;&#65533;&#65533;&#65533;o&t&#65533;&#65533;z&#65533;&#65533;h&#65533;&#65533;m0&#65533;a&#65533;&#65533;&#65533;k&#65533;&#65533;#&#65533;^&#65533;&#65533;&#65533;&#65533;#'&#65533;F&#65533;j"&#65533;X  $#&#65533;&#65533;&
&#65533;C&#65533;&#65533;"'&#65533;x0&#65533;&#65533;&#65533;&#65533;>&#65533;&#65533;&#65533;&#65533;&#39693;&#65533;&#65533;&#65533;C#&#65533;!&#65533;}&#65533;&#176; !A&#65533;&#65533;xh&&#65533;&#65533;&#65533;&#65533;Q&#65533;&#65533;g&#65533;&#65533; !&#65533;&#394;&#65533;2&#65533;&#65533;&#65533;&#58628;U&#65533;j&#65533;&#65533;&#65533;[&#65533;+c&#65533;!&#65533;&#65533;&#65533;&#795;EBD&#65533;$&&#65533;&#65533;&#65533;>2&#65533;|t&#65533;&#65533;%y~4*&#65533;#'C&#65533;&#65533;&#1122;
&#65533;u
&#65533;&#239;:t&#65533;H@&#65533;,
|&#65533;0#&#65533;
&#65533;^U&#65533;&#65533;&#65533;G X=&#65533;a &#65533; &#65533;7&#65533;&#65533;&#65533;	&#530;-kVm&#65533;n&#65533;&#65533;&#65533;P&#65533;&#65533;]@6&#65533;5&#65533;&#65533;o&#65533;&#992;C&&#65533;&#65533;A&#65533;&#266;)&#65533;&#65533;\&#65533;&#65533;&#1253;uZ&#65533;&#65533;l&#65533;&#65533;g&#1144;s&#65533;^&#65533;&#65533;NR@^&#65533;&#65533;&#65533;K&#1782;&#65533;&#65533;&#65533;S&#65533;&#65533;%&#65533;&#65533;`&#65533;&#65533;&#65533;&#65533;9&#65533;&#65533;&#65533;Z&#65533;&#1136;3&#65533;!2fS&#65533;}&#65533;&#65533;y&#65533;T&#65533;	&#65533;&#65533;D&#65533;&#65533;&#65533;&#65533;=O@zC&#65533;!&#65533;&#65533;~|&#65533;&#65533;&#65533;%&#65533;@ow0&#65533;&#65533;^|&#65533;&#65533;&#65533;u&#65533;R'*&#1119;&#65533;&#65533;&#65533;yV&#65533;&#65533;&#65533;#&#65533;&#65533;x&#65533;U&#65533;&#65533;h&#65533;&#1913;&#65533;#&#65533;&#65533;
5 &#65533;&#65533;urY*C&#65533;&#143;@&#65533;&#65533;
6&#65533;x&#65533;&#65533;*r@&#65533;m&#65533;&#65533;&#65533;
leTFy$&#65533;I&#65533;#&#65533;&#65533;@W&#1944;&#65533;!,%`&#65533;&#65533;a&#65533;&#65533;&#65533;&#65533;8_&#65533;&#65533;&#65533;z&#65533;&#65533;&#1045;h&#65533;&#65533; &#65533;&#65533;8&#65533;]&#65533;&#65533;IY&#65533;&#65533;&#65533;n`&#65533;&#65533;l&#65533;(&#65533;&#65533;g&#65533;&#65533;t&#65533;\&#65533;&#65533;!PA&#65533;f&#65533;i&#65533;&#65533;&#39384;vz)&#65533;P&#65533;TJ&#65533;(&#65533;&#65533;,&#65533;	&#65533; &#22964;&#65533;j&#47963;vj$&#65533;&#65533;|&#518;&#65533;Z&#65533;)&#65533;&#65533;K&#65533; &#65533;&#65533;i&#65533;&#65533;&#65533;PZ&#65533;&#65533;&#65533;&#65533;j*&#65533;&#65533;N[@&#65533;&#65533;~:,&#65533;&#65533;BzH&#65533;&#65533;Zi&#65533;&#65533;&#65533;&#65533;&#30651;&#65533;(&#65533;&#65533;&#65533;&#65533;&#65533;&#65533;&#65533;&#65533;)k&#65533;&#65533;n&#65533;&#65533;'&#65533;&#65533;&#65533;&#65533;&#65533;&#65533;&#65533;H&#65533;-&#65533;&#65533;&#65533;l&#65533;)VC&#65533;i"&#65533;&#65533;&#65533;&#65533;&#65533;&#65533;j&#65533;&#65533;Wl&#65533;&#65533;s&#65533;q&#65533;&#65533;&#65533;&#65533;m%&#65533;&#65533; &#65533;&#65533;&#65533;&#65533;\&#65533;&#65533;&#65533;bk&#65533;&#65533;R{j&#65533;&#65533;&#65533;|&#65533;l&#65533;:&#65533;&#65533;@[&#65533;A&#778;&#65533;n8&#65533;&#65533;&#65533;A7mk&#65533;F&#65533;&#65533;#&#65533;0_{m&#670;z&#65533;&#65533;&#65533;Ys&#65533;u&#65533;)W&#65533;-9&#65533;&#65533;/&#65533;h&#65533;&#65533;(&#65533;&#65533;&#65533;6&#65533;&#65533;v&#65533;&#65533;:R6;&#65533;&#65533;&#65533;&#65533;&#65533;gp&#65533;z&#65533;]&#65533;z&#65533;&#65533;n&#65533;&#65533;rw y&#65533;[&#65533;}&#65533;&#65533;m&#65533;&#65533;1&#65533;i+*7&#65533;&#65533;u&#65533;&#65533;&#65533;m&#1434;b}&#65533;&#65533;+&#65533;&#65533;w%;:&#65533;&#65533;&#1264;o&#65533;&#65533;&#65533;vL&#65533;&#65533;0&#65533;&#65533;&#65533;&#65533;&#65533;J&#65533;&#65533;`&#65533;z&#65533;&#65533;j&#65533;&#65533;&#65533;\&#65533;&#65533;E&#65533;&#65533;+&#330;b&#65533;&#65533;&#65533;N&#65533;9&#65533;#&#65533;g&#65533;Rr&#13191;&#65533;FL>h&#65533;&#65533;&#65533;&#65533;&#65533;?&#65533;y&#65533;&#65533;&#65533;&#65533;&#65533;&#65533;I&#65533;&#65533;&#65533;&#65533;&#65533;&#65533;&#65533;&#65533;&#1099;&#65533;&#65533;&#65533;&#65533;(&#65533;U&#65533;g=&#65533;&#65533;&#65533;&#65533;<&#65533;&#65533;lf&#65533;#&#65533;l%&#65533;&#65533;&#65533;\&#65533;&#65533;t7 &#1969;bq	&#1320;64Qy&#65533;&#65533;
&#65533;&#65533;F&#65533;&#65533;+[+&#65533;Z&#65533;G(&#65533;&#1634;L&#65533; &#65533;&#65533;&#65533;&#65533;)IOnmCQ&#65533;&#65533; &#65533; &#65533;&#65533;|&#65533;&#729;-R(&#65533; Q~C&#65533;&#65533;&#65533;'&#65533;&#65533;{ap&#65533;&#65533;&#65533;$F&#65533;8&#65533;&#65533;&#65533;x&#65533;&#65533;&#65533;bSJ&#65533;
`CKl) y&#65533;&#65533;4&#65533;FV&#65533;&#65533;f&#65533;&#65533; &#65533;8U&#65533;
&#65533;&#65533;&#65533;z(&#65533;&#65533;&#65533;&#8016;&#65533;$&#65533;&#65533;ut&#65533;16l&#65533;Zq5*&#65533;)&#65533;&#1793;&#267;VH&#65533;V&#65533;f&#65533;*T&#65533;2&#445;&#65533;} "&#65533;&#65533;h8&#65533;&#65533;	&#65533;P&#65533;s&#65533;&#65533;1!H&#65533;&#65533;Ls&#65533;\&#65533;&#65533;E"&#65533;&#65533;C c&#65533;&#65533;h-&#65533;&#5560;L&#65533;hz)&#65533;&#65533;&#65533;&#65533;t33&#65533;&#65533;@&#65533;p&#65533;@&#65533;&#65533;_Bb&#65533;&#65533;&h&#65533;!&#65533;&#65533;	*B&#1751;&#65533;&#65533;d&#65533;5]H&#65533;&#65533; &#65533;1HR&#65533;&#65533;t:E&#65533;A&#65533;y&#65533;z&#65533;&#65533;0&#65533;&#65533;'c&#65533;&#531828;&#65533;-q)4&#65533;O.&#65533;&#65533;K`x&#65533;&#65533;YO&#65533; &1&#65533;\Z&#65533;&#65533;<Trqe2r&#65533; &#65533;&#65533;&#65533;pA&#65533;&#65533;&#65533;&#65533;Dt.LiM'F 1&#65533;TI&#65533;d&#65533;@&#65533;&#1222;&#65533;&#65533;doxQQ&#47187;NH&#65533;BK&#65533;&#65533;P	&#65533;}&#65533;&#65533;Q&#65533;BKL&#65533;&#65533;0&#65533;&#65533;d
IPQ&#65533;&#65533;&#65533;a!Y&#65533;&#65533;F:&#65533;S&#65533;&a&#65533;F&#65533;&#65533;&#65533;&#65533;	PX`&#65533;J!}&#65533;&#65533;&#65533;
H|&#65533;&#65533;&#65533;0&#65533;*&#65533;I|&#65533;&#65533;+m5&#65533;+&&#65533;`&#65533;@0P	&#65533;z
 &#65533;&#65533;H&#65533;0&#65533;!dx !XF38&#65533;Y&#65533;0V&#65533;&#65533;e8N&#1099;&#65533;&#65533;"&#65533;}&#65533;-$F&#65533;Yr&#65533;&#65533;~&#65533;-&#65533;&#65533;&#65533;`&#65533;&#65533;&#1069;>&#65533;S("&#65533;&#65533;&#65533;CZ&#496;&#65533;\&#65533;B ,P&#65533;{R8&#65533;W jZ&#208;d,&#65533;	O&#65533;&#65533;z&#65533;&#65533;&#65533; &#65533;&#65533;A  ;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03CF2F8-FF2F-42C0-ADD3-9350B30DD435}" type="datetimeFigureOut">
              <a:rPr lang="ru-RU" smtClean="0"/>
              <a:t>06.10.2020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B16759E-0283-4B58-B24A-6A5A298FFC8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98053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16759E-0283-4B58-B24A-6A5A298FFC8D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3159408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16759E-0283-4B58-B24A-6A5A298FFC8D}" type="slidenum">
              <a:rPr lang="ru-RU" smtClean="0"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8334419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16759E-0283-4B58-B24A-6A5A298FFC8D}" type="slidenum">
              <a:rPr lang="ru-RU" smtClean="0"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1501790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16759E-0283-4B58-B24A-6A5A298FFC8D}" type="slidenum">
              <a:rPr lang="ru-RU" smtClean="0"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7146519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g93c495401b_1_13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1" name="Google Shape;171;g93c495401b_1_13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13392736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16759E-0283-4B58-B24A-6A5A298FFC8D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7302785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g93c4954e05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8" name="Google Shape;88;g93c4954e05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22262651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16759E-0283-4B58-B24A-6A5A298FFC8D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0159479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16759E-0283-4B58-B24A-6A5A298FFC8D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7892867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16759E-0283-4B58-B24A-6A5A298FFC8D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8381925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16759E-0283-4B58-B24A-6A5A298FFC8D}" type="slidenum">
              <a:rPr lang="ru-RU" smtClean="0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6840771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16759E-0283-4B58-B24A-6A5A298FFC8D}" type="slidenum">
              <a:rPr lang="ru-RU" smtClean="0"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8259928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16759E-0283-4B58-B24A-6A5A298FFC8D}" type="slidenum">
              <a:rPr lang="ru-RU" smtClean="0"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0227006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 slide">
    <p:bg>
      <p:bgPr>
        <a:solidFill>
          <a:schemeClr val="dk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oogle Shape;10;p2"/>
          <p:cNvGrpSpPr/>
          <p:nvPr/>
        </p:nvGrpSpPr>
        <p:grpSpPr>
          <a:xfrm>
            <a:off x="8131172" y="7"/>
            <a:ext cx="4060833" cy="2707427"/>
            <a:chOff x="6098378" y="5"/>
            <a:chExt cx="3045625" cy="2030570"/>
          </a:xfrm>
        </p:grpSpPr>
        <p:sp>
          <p:nvSpPr>
            <p:cNvPr id="11" name="Google Shape;11;p2"/>
            <p:cNvSpPr/>
            <p:nvPr/>
          </p:nvSpPr>
          <p:spPr>
            <a:xfrm>
              <a:off x="8128803" y="16"/>
              <a:ext cx="1015200" cy="10152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" name="Google Shape;12;p2"/>
            <p:cNvSpPr/>
            <p:nvPr/>
          </p:nvSpPr>
          <p:spPr>
            <a:xfrm flipH="1">
              <a:off x="7113463" y="5"/>
              <a:ext cx="1015200" cy="1015200"/>
            </a:xfrm>
            <a:prstGeom prst="rtTriangle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" name="Google Shape;13;p2"/>
            <p:cNvSpPr/>
            <p:nvPr/>
          </p:nvSpPr>
          <p:spPr>
            <a:xfrm rot="10800000" flipH="1">
              <a:off x="7113588" y="107"/>
              <a:ext cx="1015200" cy="1015200"/>
            </a:xfrm>
            <a:prstGeom prst="rtTriangle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" name="Google Shape;14;p2"/>
            <p:cNvSpPr/>
            <p:nvPr/>
          </p:nvSpPr>
          <p:spPr>
            <a:xfrm rot="10800000">
              <a:off x="6098378" y="97"/>
              <a:ext cx="1015200" cy="1015200"/>
            </a:xfrm>
            <a:prstGeom prst="rtTriangl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" name="Google Shape;15;p2"/>
            <p:cNvSpPr/>
            <p:nvPr/>
          </p:nvSpPr>
          <p:spPr>
            <a:xfrm rot="10800000">
              <a:off x="8128789" y="1015375"/>
              <a:ext cx="1015200" cy="1015200"/>
            </a:xfrm>
            <a:prstGeom prst="rtTriangle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16" name="Google Shape;16;p2"/>
          <p:cNvSpPr txBox="1">
            <a:spLocks noGrp="1"/>
          </p:cNvSpPr>
          <p:nvPr>
            <p:ph type="ctrTitle"/>
          </p:nvPr>
        </p:nvSpPr>
        <p:spPr>
          <a:xfrm>
            <a:off x="797467" y="2366963"/>
            <a:ext cx="10962800" cy="1118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56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56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56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56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56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56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56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56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5600">
                <a:solidFill>
                  <a:schemeClr val="lt1"/>
                </a:solidFill>
              </a:defRPr>
            </a:lvl9pPr>
          </a:lstStyle>
          <a:p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17" name="Google Shape;17;p2"/>
          <p:cNvSpPr txBox="1">
            <a:spLocks noGrp="1"/>
          </p:cNvSpPr>
          <p:nvPr>
            <p:ph type="subTitle" idx="1"/>
          </p:nvPr>
        </p:nvSpPr>
        <p:spPr>
          <a:xfrm>
            <a:off x="797451" y="3621217"/>
            <a:ext cx="10962800" cy="57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800">
                <a:solidFill>
                  <a:schemeClr val="lt1"/>
                </a:solidFill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800">
                <a:solidFill>
                  <a:schemeClr val="lt1"/>
                </a:solidFill>
              </a:defRPr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800">
                <a:solidFill>
                  <a:schemeClr val="lt1"/>
                </a:solidFill>
              </a:defRPr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800">
                <a:solidFill>
                  <a:schemeClr val="lt1"/>
                </a:solidFill>
              </a:defRPr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800">
                <a:solidFill>
                  <a:schemeClr val="lt1"/>
                </a:solidFill>
              </a:defRPr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800">
                <a:solidFill>
                  <a:schemeClr val="lt1"/>
                </a:solidFill>
              </a:defRPr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800">
                <a:solidFill>
                  <a:schemeClr val="lt1"/>
                </a:solidFill>
              </a:defRPr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800">
                <a:solidFill>
                  <a:schemeClr val="lt1"/>
                </a:solidFill>
              </a:defRPr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800">
                <a:solidFill>
                  <a:schemeClr val="lt1"/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/>
          </a:p>
        </p:txBody>
      </p:sp>
      <p:sp>
        <p:nvSpPr>
          <p:cNvPr id="18" name="Google Shape;18;p2"/>
          <p:cNvSpPr txBox="1">
            <a:spLocks noGrp="1"/>
          </p:cNvSpPr>
          <p:nvPr>
            <p:ph type="sldNum" idx="12"/>
          </p:nvPr>
        </p:nvSpPr>
        <p:spPr>
          <a:xfrm>
            <a:off x="11280575" y="6201587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1C8BBA07-D0AA-43C0-84EE-6DFCEDD949A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4519098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12"/>
          <p:cNvSpPr txBox="1">
            <a:spLocks noGrp="1"/>
          </p:cNvSpPr>
          <p:nvPr>
            <p:ph type="sldNum" idx="12"/>
          </p:nvPr>
        </p:nvSpPr>
        <p:spPr>
          <a:xfrm>
            <a:off x="11280575" y="6201587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>
                <a:solidFill>
                  <a:schemeClr val="dk2"/>
                </a:solidFill>
              </a:defRPr>
            </a:lvl1pPr>
            <a:lvl2pPr lvl="1">
              <a:buNone/>
              <a:defRPr>
                <a:solidFill>
                  <a:schemeClr val="dk2"/>
                </a:solidFill>
              </a:defRPr>
            </a:lvl2pPr>
            <a:lvl3pPr lvl="2">
              <a:buNone/>
              <a:defRPr>
                <a:solidFill>
                  <a:schemeClr val="dk2"/>
                </a:solidFill>
              </a:defRPr>
            </a:lvl3pPr>
            <a:lvl4pPr lvl="3">
              <a:buNone/>
              <a:defRPr>
                <a:solidFill>
                  <a:schemeClr val="dk2"/>
                </a:solidFill>
              </a:defRPr>
            </a:lvl4pPr>
            <a:lvl5pPr lvl="4">
              <a:buNone/>
              <a:defRPr>
                <a:solidFill>
                  <a:schemeClr val="dk2"/>
                </a:solidFill>
              </a:defRPr>
            </a:lvl5pPr>
            <a:lvl6pPr lvl="5">
              <a:buNone/>
              <a:defRPr>
                <a:solidFill>
                  <a:schemeClr val="dk2"/>
                </a:solidFill>
              </a:defRPr>
            </a:lvl6pPr>
            <a:lvl7pPr lvl="6">
              <a:buNone/>
              <a:defRPr>
                <a:solidFill>
                  <a:schemeClr val="dk2"/>
                </a:solidFill>
              </a:defRPr>
            </a:lvl7pPr>
            <a:lvl8pPr lvl="7">
              <a:buNone/>
              <a:defRPr>
                <a:solidFill>
                  <a:schemeClr val="dk2"/>
                </a:solidFill>
              </a:defRPr>
            </a:lvl8pPr>
            <a:lvl9pPr lvl="8">
              <a:buNone/>
              <a:defRPr>
                <a:solidFill>
                  <a:schemeClr val="dk2"/>
                </a:solidFill>
              </a:defRPr>
            </a:lvl9pPr>
          </a:lstStyle>
          <a:p>
            <a:fld id="{1C8BBA07-D0AA-43C0-84EE-6DFCEDD949A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618319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 header">
    <p:bg>
      <p:bgPr>
        <a:solidFill>
          <a:schemeClr val="dk1"/>
        </a:solidFill>
        <a:effectLst/>
      </p:bgPr>
    </p:bg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Google Shape;20;p3"/>
          <p:cNvGrpSpPr/>
          <p:nvPr/>
        </p:nvGrpSpPr>
        <p:grpSpPr>
          <a:xfrm>
            <a:off x="8131172" y="7"/>
            <a:ext cx="4060833" cy="2707427"/>
            <a:chOff x="6098378" y="5"/>
            <a:chExt cx="3045625" cy="2030570"/>
          </a:xfrm>
        </p:grpSpPr>
        <p:sp>
          <p:nvSpPr>
            <p:cNvPr id="21" name="Google Shape;21;p3"/>
            <p:cNvSpPr/>
            <p:nvPr/>
          </p:nvSpPr>
          <p:spPr>
            <a:xfrm>
              <a:off x="8128803" y="16"/>
              <a:ext cx="1015200" cy="10152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" name="Google Shape;22;p3"/>
            <p:cNvSpPr/>
            <p:nvPr/>
          </p:nvSpPr>
          <p:spPr>
            <a:xfrm flipH="1">
              <a:off x="7113463" y="5"/>
              <a:ext cx="1015200" cy="1015200"/>
            </a:xfrm>
            <a:prstGeom prst="rtTriangle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" name="Google Shape;23;p3"/>
            <p:cNvSpPr/>
            <p:nvPr/>
          </p:nvSpPr>
          <p:spPr>
            <a:xfrm rot="10800000" flipH="1">
              <a:off x="7113588" y="107"/>
              <a:ext cx="1015200" cy="1015200"/>
            </a:xfrm>
            <a:prstGeom prst="rtTriangle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" name="Google Shape;24;p3"/>
            <p:cNvSpPr/>
            <p:nvPr/>
          </p:nvSpPr>
          <p:spPr>
            <a:xfrm rot="10800000">
              <a:off x="6098378" y="97"/>
              <a:ext cx="1015200" cy="1015200"/>
            </a:xfrm>
            <a:prstGeom prst="rtTriangl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" name="Google Shape;25;p3"/>
            <p:cNvSpPr/>
            <p:nvPr/>
          </p:nvSpPr>
          <p:spPr>
            <a:xfrm rot="10800000">
              <a:off x="8128789" y="1015375"/>
              <a:ext cx="1015200" cy="1015200"/>
            </a:xfrm>
            <a:prstGeom prst="rtTriangle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26" name="Google Shape;26;p3"/>
          <p:cNvSpPr txBox="1">
            <a:spLocks noGrp="1"/>
          </p:cNvSpPr>
          <p:nvPr>
            <p:ph type="title"/>
          </p:nvPr>
        </p:nvSpPr>
        <p:spPr>
          <a:xfrm>
            <a:off x="797467" y="2869796"/>
            <a:ext cx="10962800" cy="111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56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56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56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56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56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56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56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56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56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27" name="Google Shape;27;p3"/>
          <p:cNvSpPr txBox="1">
            <a:spLocks noGrp="1"/>
          </p:cNvSpPr>
          <p:nvPr>
            <p:ph type="sldNum" idx="12"/>
          </p:nvPr>
        </p:nvSpPr>
        <p:spPr>
          <a:xfrm>
            <a:off x="11280575" y="6201587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ru" smtClean="0"/>
              <a:pPr/>
              <a:t>‹#›</a:t>
            </a:fld>
            <a:endParaRPr lang="ru"/>
          </a:p>
        </p:txBody>
      </p:sp>
    </p:spTree>
    <p:extLst>
      <p:ext uri="{BB962C8B-B14F-4D97-AF65-F5344CB8AC3E}">
        <p14:creationId xmlns:p14="http://schemas.microsoft.com/office/powerpoint/2010/main" val="270326579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" name="Google Shape;29;p4"/>
          <p:cNvGrpSpPr/>
          <p:nvPr/>
        </p:nvGrpSpPr>
        <p:grpSpPr>
          <a:xfrm>
            <a:off x="0" y="5204893"/>
            <a:ext cx="12192000" cy="1653233"/>
            <a:chOff x="0" y="3903669"/>
            <a:chExt cx="9144000" cy="1239925"/>
          </a:xfrm>
        </p:grpSpPr>
        <p:sp>
          <p:nvSpPr>
            <p:cNvPr id="30" name="Google Shape;30;p4"/>
            <p:cNvSpPr/>
            <p:nvPr/>
          </p:nvSpPr>
          <p:spPr>
            <a:xfrm>
              <a:off x="8154895" y="3903669"/>
              <a:ext cx="989100" cy="987900"/>
            </a:xfrm>
            <a:prstGeom prst="rtTriangl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" name="Google Shape;31;p4"/>
            <p:cNvSpPr/>
            <p:nvPr/>
          </p:nvSpPr>
          <p:spPr>
            <a:xfrm flipH="1">
              <a:off x="6181163" y="3903669"/>
              <a:ext cx="989100" cy="987900"/>
            </a:xfrm>
            <a:prstGeom prst="rtTriangl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" name="Google Shape;32;p4"/>
            <p:cNvSpPr/>
            <p:nvPr/>
          </p:nvSpPr>
          <p:spPr>
            <a:xfrm>
              <a:off x="7170274" y="3903669"/>
              <a:ext cx="989100" cy="9879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" name="Google Shape;33;p4"/>
            <p:cNvSpPr/>
            <p:nvPr/>
          </p:nvSpPr>
          <p:spPr>
            <a:xfrm rot="10800000">
              <a:off x="8154757" y="3903682"/>
              <a:ext cx="989100" cy="987900"/>
            </a:xfrm>
            <a:prstGeom prst="rtTriangle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" name="Google Shape;34;p4"/>
            <p:cNvSpPr/>
            <p:nvPr/>
          </p:nvSpPr>
          <p:spPr>
            <a:xfrm>
              <a:off x="0" y="4891594"/>
              <a:ext cx="9144000" cy="2520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35" name="Google Shape;35;p4"/>
          <p:cNvSpPr txBox="1">
            <a:spLocks noGrp="1"/>
          </p:cNvSpPr>
          <p:nvPr>
            <p:ph type="title"/>
          </p:nvPr>
        </p:nvSpPr>
        <p:spPr>
          <a:xfrm>
            <a:off x="415600" y="546667"/>
            <a:ext cx="11360800" cy="810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36" name="Google Shape;36;p4"/>
          <p:cNvSpPr txBox="1">
            <a:spLocks noGrp="1"/>
          </p:cNvSpPr>
          <p:nvPr>
            <p:ph type="body" idx="1"/>
          </p:nvPr>
        </p:nvSpPr>
        <p:spPr>
          <a:xfrm>
            <a:off x="415600" y="1639833"/>
            <a:ext cx="11360800" cy="4452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57189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1219170" lvl="1" indent="-423323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2pPr>
            <a:lvl3pPr marL="1828754" lvl="2" indent="-423323"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3pPr>
            <a:lvl4pPr marL="2438339" lvl="3" indent="-423323"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4pPr>
            <a:lvl5pPr marL="3047924" lvl="4" indent="-423323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5pPr>
            <a:lvl6pPr marL="3657509" lvl="5" indent="-423323"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6pPr>
            <a:lvl7pPr marL="4267093" lvl="6" indent="-423323"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7pPr>
            <a:lvl8pPr marL="4876678" lvl="7" indent="-423323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8pPr>
            <a:lvl9pPr marL="5486263" lvl="8" indent="-423323">
              <a:spcBef>
                <a:spcPts val="2133"/>
              </a:spcBef>
              <a:spcAft>
                <a:spcPts val="2133"/>
              </a:spcAft>
              <a:buSzPts val="1400"/>
              <a:buChar char="■"/>
              <a:defRPr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7" name="Google Shape;37;p4"/>
          <p:cNvSpPr txBox="1">
            <a:spLocks noGrp="1"/>
          </p:cNvSpPr>
          <p:nvPr>
            <p:ph type="sldNum" idx="12"/>
          </p:nvPr>
        </p:nvSpPr>
        <p:spPr>
          <a:xfrm>
            <a:off x="11280575" y="6201587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1C8BBA07-D0AA-43C0-84EE-6DFCEDD949A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3669710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 and two columns"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5"/>
          <p:cNvSpPr txBox="1">
            <a:spLocks noGrp="1"/>
          </p:cNvSpPr>
          <p:nvPr>
            <p:ph type="title"/>
          </p:nvPr>
        </p:nvSpPr>
        <p:spPr>
          <a:xfrm>
            <a:off x="415600" y="546667"/>
            <a:ext cx="11360800" cy="810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40" name="Google Shape;40;p5"/>
          <p:cNvSpPr txBox="1">
            <a:spLocks noGrp="1"/>
          </p:cNvSpPr>
          <p:nvPr>
            <p:ph type="body" idx="1"/>
          </p:nvPr>
        </p:nvSpPr>
        <p:spPr>
          <a:xfrm>
            <a:off x="415600" y="1639967"/>
            <a:ext cx="5333200" cy="4452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23323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867"/>
            </a:lvl1pPr>
            <a:lvl2pPr marL="1219170" lvl="1" indent="-406390">
              <a:spcBef>
                <a:spcPts val="2133"/>
              </a:spcBef>
              <a:spcAft>
                <a:spcPts val="0"/>
              </a:spcAft>
              <a:buSzPts val="1200"/>
              <a:buChar char="○"/>
              <a:defRPr sz="1600"/>
            </a:lvl2pPr>
            <a:lvl3pPr marL="1828754" lvl="2" indent="-406390">
              <a:spcBef>
                <a:spcPts val="2133"/>
              </a:spcBef>
              <a:spcAft>
                <a:spcPts val="0"/>
              </a:spcAft>
              <a:buSzPts val="1200"/>
              <a:buChar char="■"/>
              <a:defRPr sz="1600"/>
            </a:lvl3pPr>
            <a:lvl4pPr marL="2438339" lvl="3" indent="-406390">
              <a:spcBef>
                <a:spcPts val="2133"/>
              </a:spcBef>
              <a:spcAft>
                <a:spcPts val="0"/>
              </a:spcAft>
              <a:buSzPts val="1200"/>
              <a:buChar char="●"/>
              <a:defRPr sz="1600"/>
            </a:lvl4pPr>
            <a:lvl5pPr marL="3047924" lvl="4" indent="-406390">
              <a:spcBef>
                <a:spcPts val="2133"/>
              </a:spcBef>
              <a:spcAft>
                <a:spcPts val="0"/>
              </a:spcAft>
              <a:buSzPts val="1200"/>
              <a:buChar char="○"/>
              <a:defRPr sz="1600"/>
            </a:lvl5pPr>
            <a:lvl6pPr marL="3657509" lvl="5" indent="-406390">
              <a:spcBef>
                <a:spcPts val="2133"/>
              </a:spcBef>
              <a:spcAft>
                <a:spcPts val="0"/>
              </a:spcAft>
              <a:buSzPts val="1200"/>
              <a:buChar char="■"/>
              <a:defRPr sz="1600"/>
            </a:lvl6pPr>
            <a:lvl7pPr marL="4267093" lvl="6" indent="-406390">
              <a:spcBef>
                <a:spcPts val="2133"/>
              </a:spcBef>
              <a:spcAft>
                <a:spcPts val="0"/>
              </a:spcAft>
              <a:buSzPts val="1200"/>
              <a:buChar char="●"/>
              <a:defRPr sz="1600"/>
            </a:lvl7pPr>
            <a:lvl8pPr marL="4876678" lvl="7" indent="-406390">
              <a:spcBef>
                <a:spcPts val="2133"/>
              </a:spcBef>
              <a:spcAft>
                <a:spcPts val="0"/>
              </a:spcAft>
              <a:buSzPts val="1200"/>
              <a:buChar char="○"/>
              <a:defRPr sz="1600"/>
            </a:lvl8pPr>
            <a:lvl9pPr marL="5486263" lvl="8" indent="-406390">
              <a:spcBef>
                <a:spcPts val="2133"/>
              </a:spcBef>
              <a:spcAft>
                <a:spcPts val="2133"/>
              </a:spcAft>
              <a:buSzPts val="1200"/>
              <a:buChar char="■"/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1" name="Google Shape;41;p5"/>
          <p:cNvSpPr txBox="1">
            <a:spLocks noGrp="1"/>
          </p:cNvSpPr>
          <p:nvPr>
            <p:ph type="body" idx="2"/>
          </p:nvPr>
        </p:nvSpPr>
        <p:spPr>
          <a:xfrm>
            <a:off x="6443200" y="1639967"/>
            <a:ext cx="5333200" cy="4452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23323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867"/>
            </a:lvl1pPr>
            <a:lvl2pPr marL="1219170" lvl="1" indent="-406390">
              <a:spcBef>
                <a:spcPts val="2133"/>
              </a:spcBef>
              <a:spcAft>
                <a:spcPts val="0"/>
              </a:spcAft>
              <a:buSzPts val="1200"/>
              <a:buChar char="○"/>
              <a:defRPr sz="1600"/>
            </a:lvl2pPr>
            <a:lvl3pPr marL="1828754" lvl="2" indent="-406390">
              <a:spcBef>
                <a:spcPts val="2133"/>
              </a:spcBef>
              <a:spcAft>
                <a:spcPts val="0"/>
              </a:spcAft>
              <a:buSzPts val="1200"/>
              <a:buChar char="■"/>
              <a:defRPr sz="1600"/>
            </a:lvl3pPr>
            <a:lvl4pPr marL="2438339" lvl="3" indent="-406390">
              <a:spcBef>
                <a:spcPts val="2133"/>
              </a:spcBef>
              <a:spcAft>
                <a:spcPts val="0"/>
              </a:spcAft>
              <a:buSzPts val="1200"/>
              <a:buChar char="●"/>
              <a:defRPr sz="1600"/>
            </a:lvl4pPr>
            <a:lvl5pPr marL="3047924" lvl="4" indent="-406390">
              <a:spcBef>
                <a:spcPts val="2133"/>
              </a:spcBef>
              <a:spcAft>
                <a:spcPts val="0"/>
              </a:spcAft>
              <a:buSzPts val="1200"/>
              <a:buChar char="○"/>
              <a:defRPr sz="1600"/>
            </a:lvl5pPr>
            <a:lvl6pPr marL="3657509" lvl="5" indent="-406390">
              <a:spcBef>
                <a:spcPts val="2133"/>
              </a:spcBef>
              <a:spcAft>
                <a:spcPts val="0"/>
              </a:spcAft>
              <a:buSzPts val="1200"/>
              <a:buChar char="■"/>
              <a:defRPr sz="1600"/>
            </a:lvl6pPr>
            <a:lvl7pPr marL="4267093" lvl="6" indent="-406390">
              <a:spcBef>
                <a:spcPts val="2133"/>
              </a:spcBef>
              <a:spcAft>
                <a:spcPts val="0"/>
              </a:spcAft>
              <a:buSzPts val="1200"/>
              <a:buChar char="●"/>
              <a:defRPr sz="1600"/>
            </a:lvl7pPr>
            <a:lvl8pPr marL="4876678" lvl="7" indent="-406390">
              <a:spcBef>
                <a:spcPts val="2133"/>
              </a:spcBef>
              <a:spcAft>
                <a:spcPts val="0"/>
              </a:spcAft>
              <a:buSzPts val="1200"/>
              <a:buChar char="○"/>
              <a:defRPr sz="1600"/>
            </a:lvl8pPr>
            <a:lvl9pPr marL="5486263" lvl="8" indent="-406390">
              <a:spcBef>
                <a:spcPts val="2133"/>
              </a:spcBef>
              <a:spcAft>
                <a:spcPts val="2133"/>
              </a:spcAft>
              <a:buSzPts val="1200"/>
              <a:buChar char="■"/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2" name="Google Shape;42;p5"/>
          <p:cNvSpPr txBox="1">
            <a:spLocks noGrp="1"/>
          </p:cNvSpPr>
          <p:nvPr>
            <p:ph type="sldNum" idx="12"/>
          </p:nvPr>
        </p:nvSpPr>
        <p:spPr>
          <a:xfrm>
            <a:off x="11280575" y="6201587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>
                <a:solidFill>
                  <a:schemeClr val="dk2"/>
                </a:solidFill>
              </a:defRPr>
            </a:lvl1pPr>
            <a:lvl2pPr lvl="1">
              <a:buNone/>
              <a:defRPr>
                <a:solidFill>
                  <a:schemeClr val="dk2"/>
                </a:solidFill>
              </a:defRPr>
            </a:lvl2pPr>
            <a:lvl3pPr lvl="2">
              <a:buNone/>
              <a:defRPr>
                <a:solidFill>
                  <a:schemeClr val="dk2"/>
                </a:solidFill>
              </a:defRPr>
            </a:lvl3pPr>
            <a:lvl4pPr lvl="3">
              <a:buNone/>
              <a:defRPr>
                <a:solidFill>
                  <a:schemeClr val="dk2"/>
                </a:solidFill>
              </a:defRPr>
            </a:lvl4pPr>
            <a:lvl5pPr lvl="4">
              <a:buNone/>
              <a:defRPr>
                <a:solidFill>
                  <a:schemeClr val="dk2"/>
                </a:solidFill>
              </a:defRPr>
            </a:lvl5pPr>
            <a:lvl6pPr lvl="5">
              <a:buNone/>
              <a:defRPr>
                <a:solidFill>
                  <a:schemeClr val="dk2"/>
                </a:solidFill>
              </a:defRPr>
            </a:lvl6pPr>
            <a:lvl7pPr lvl="6">
              <a:buNone/>
              <a:defRPr>
                <a:solidFill>
                  <a:schemeClr val="dk2"/>
                </a:solidFill>
              </a:defRPr>
            </a:lvl7pPr>
            <a:lvl8pPr lvl="7">
              <a:buNone/>
              <a:defRPr>
                <a:solidFill>
                  <a:schemeClr val="dk2"/>
                </a:solidFill>
              </a:defRPr>
            </a:lvl8pPr>
            <a:lvl9pPr lvl="8">
              <a:buNone/>
              <a:defRPr>
                <a:solidFill>
                  <a:schemeClr val="dk2"/>
                </a:solidFill>
              </a:defRPr>
            </a:lvl9pPr>
          </a:lstStyle>
          <a:p>
            <a:fld id="{1C8BBA07-D0AA-43C0-84EE-6DFCEDD949A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289251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 only"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6"/>
          <p:cNvSpPr txBox="1">
            <a:spLocks noGrp="1"/>
          </p:cNvSpPr>
          <p:nvPr>
            <p:ph type="title"/>
          </p:nvPr>
        </p:nvSpPr>
        <p:spPr>
          <a:xfrm>
            <a:off x="415600" y="546667"/>
            <a:ext cx="11360800" cy="810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45" name="Google Shape;45;p6"/>
          <p:cNvSpPr txBox="1">
            <a:spLocks noGrp="1"/>
          </p:cNvSpPr>
          <p:nvPr>
            <p:ph type="sldNum" idx="12"/>
          </p:nvPr>
        </p:nvSpPr>
        <p:spPr>
          <a:xfrm>
            <a:off x="11280575" y="6201587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>
                <a:solidFill>
                  <a:schemeClr val="dk2"/>
                </a:solidFill>
              </a:defRPr>
            </a:lvl1pPr>
            <a:lvl2pPr lvl="1">
              <a:buNone/>
              <a:defRPr>
                <a:solidFill>
                  <a:schemeClr val="dk2"/>
                </a:solidFill>
              </a:defRPr>
            </a:lvl2pPr>
            <a:lvl3pPr lvl="2">
              <a:buNone/>
              <a:defRPr>
                <a:solidFill>
                  <a:schemeClr val="dk2"/>
                </a:solidFill>
              </a:defRPr>
            </a:lvl3pPr>
            <a:lvl4pPr lvl="3">
              <a:buNone/>
              <a:defRPr>
                <a:solidFill>
                  <a:schemeClr val="dk2"/>
                </a:solidFill>
              </a:defRPr>
            </a:lvl4pPr>
            <a:lvl5pPr lvl="4">
              <a:buNone/>
              <a:defRPr>
                <a:solidFill>
                  <a:schemeClr val="dk2"/>
                </a:solidFill>
              </a:defRPr>
            </a:lvl5pPr>
            <a:lvl6pPr lvl="5">
              <a:buNone/>
              <a:defRPr>
                <a:solidFill>
                  <a:schemeClr val="dk2"/>
                </a:solidFill>
              </a:defRPr>
            </a:lvl6pPr>
            <a:lvl7pPr lvl="6">
              <a:buNone/>
              <a:defRPr>
                <a:solidFill>
                  <a:schemeClr val="dk2"/>
                </a:solidFill>
              </a:defRPr>
            </a:lvl7pPr>
            <a:lvl8pPr lvl="7">
              <a:buNone/>
              <a:defRPr>
                <a:solidFill>
                  <a:schemeClr val="dk2"/>
                </a:solidFill>
              </a:defRPr>
            </a:lvl8pPr>
            <a:lvl9pPr lvl="8">
              <a:buNone/>
              <a:defRPr>
                <a:solidFill>
                  <a:schemeClr val="dk2"/>
                </a:solidFill>
              </a:defRPr>
            </a:lvl9pPr>
          </a:lstStyle>
          <a:p>
            <a:fld id="{1C8BBA07-D0AA-43C0-84EE-6DFCEDD949A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011348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 column text"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7"/>
          <p:cNvSpPr txBox="1">
            <a:spLocks noGrp="1"/>
          </p:cNvSpPr>
          <p:nvPr>
            <p:ph type="title"/>
          </p:nvPr>
        </p:nvSpPr>
        <p:spPr>
          <a:xfrm>
            <a:off x="415600" y="740800"/>
            <a:ext cx="3744000" cy="1007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48" name="Google Shape;48;p7"/>
          <p:cNvSpPr txBox="1">
            <a:spLocks noGrp="1"/>
          </p:cNvSpPr>
          <p:nvPr>
            <p:ph type="body" idx="1"/>
          </p:nvPr>
        </p:nvSpPr>
        <p:spPr>
          <a:xfrm>
            <a:off x="415600" y="1954405"/>
            <a:ext cx="3744000" cy="413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0639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600"/>
            </a:lvl1pPr>
            <a:lvl2pPr marL="1219170" lvl="1" indent="-406390">
              <a:spcBef>
                <a:spcPts val="2133"/>
              </a:spcBef>
              <a:spcAft>
                <a:spcPts val="0"/>
              </a:spcAft>
              <a:buSzPts val="1200"/>
              <a:buChar char="○"/>
              <a:defRPr sz="1600"/>
            </a:lvl2pPr>
            <a:lvl3pPr marL="1828754" lvl="2" indent="-406390">
              <a:spcBef>
                <a:spcPts val="2133"/>
              </a:spcBef>
              <a:spcAft>
                <a:spcPts val="0"/>
              </a:spcAft>
              <a:buSzPts val="1200"/>
              <a:buChar char="■"/>
              <a:defRPr sz="1600"/>
            </a:lvl3pPr>
            <a:lvl4pPr marL="2438339" lvl="3" indent="-406390">
              <a:spcBef>
                <a:spcPts val="2133"/>
              </a:spcBef>
              <a:spcAft>
                <a:spcPts val="0"/>
              </a:spcAft>
              <a:buSzPts val="1200"/>
              <a:buChar char="●"/>
              <a:defRPr sz="1600"/>
            </a:lvl4pPr>
            <a:lvl5pPr marL="3047924" lvl="4" indent="-406390">
              <a:spcBef>
                <a:spcPts val="2133"/>
              </a:spcBef>
              <a:spcAft>
                <a:spcPts val="0"/>
              </a:spcAft>
              <a:buSzPts val="1200"/>
              <a:buChar char="○"/>
              <a:defRPr sz="1600"/>
            </a:lvl5pPr>
            <a:lvl6pPr marL="3657509" lvl="5" indent="-406390">
              <a:spcBef>
                <a:spcPts val="2133"/>
              </a:spcBef>
              <a:spcAft>
                <a:spcPts val="0"/>
              </a:spcAft>
              <a:buSzPts val="1200"/>
              <a:buChar char="■"/>
              <a:defRPr sz="1600"/>
            </a:lvl6pPr>
            <a:lvl7pPr marL="4267093" lvl="6" indent="-406390">
              <a:spcBef>
                <a:spcPts val="2133"/>
              </a:spcBef>
              <a:spcAft>
                <a:spcPts val="0"/>
              </a:spcAft>
              <a:buSzPts val="1200"/>
              <a:buChar char="●"/>
              <a:defRPr sz="1600"/>
            </a:lvl7pPr>
            <a:lvl8pPr marL="4876678" lvl="7" indent="-406390">
              <a:spcBef>
                <a:spcPts val="2133"/>
              </a:spcBef>
              <a:spcAft>
                <a:spcPts val="0"/>
              </a:spcAft>
              <a:buSzPts val="1200"/>
              <a:buChar char="○"/>
              <a:defRPr sz="1600"/>
            </a:lvl8pPr>
            <a:lvl9pPr marL="5486263" lvl="8" indent="-406390">
              <a:spcBef>
                <a:spcPts val="2133"/>
              </a:spcBef>
              <a:spcAft>
                <a:spcPts val="2133"/>
              </a:spcAft>
              <a:buSzPts val="1200"/>
              <a:buChar char="■"/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9" name="Google Shape;49;p7"/>
          <p:cNvSpPr txBox="1">
            <a:spLocks noGrp="1"/>
          </p:cNvSpPr>
          <p:nvPr>
            <p:ph type="sldNum" idx="12"/>
          </p:nvPr>
        </p:nvSpPr>
        <p:spPr>
          <a:xfrm>
            <a:off x="11280575" y="6201587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>
                <a:solidFill>
                  <a:schemeClr val="dk2"/>
                </a:solidFill>
              </a:defRPr>
            </a:lvl1pPr>
            <a:lvl2pPr lvl="1">
              <a:buNone/>
              <a:defRPr>
                <a:solidFill>
                  <a:schemeClr val="dk2"/>
                </a:solidFill>
              </a:defRPr>
            </a:lvl2pPr>
            <a:lvl3pPr lvl="2">
              <a:buNone/>
              <a:defRPr>
                <a:solidFill>
                  <a:schemeClr val="dk2"/>
                </a:solidFill>
              </a:defRPr>
            </a:lvl3pPr>
            <a:lvl4pPr lvl="3">
              <a:buNone/>
              <a:defRPr>
                <a:solidFill>
                  <a:schemeClr val="dk2"/>
                </a:solidFill>
              </a:defRPr>
            </a:lvl4pPr>
            <a:lvl5pPr lvl="4">
              <a:buNone/>
              <a:defRPr>
                <a:solidFill>
                  <a:schemeClr val="dk2"/>
                </a:solidFill>
              </a:defRPr>
            </a:lvl5pPr>
            <a:lvl6pPr lvl="5">
              <a:buNone/>
              <a:defRPr>
                <a:solidFill>
                  <a:schemeClr val="dk2"/>
                </a:solidFill>
              </a:defRPr>
            </a:lvl6pPr>
            <a:lvl7pPr lvl="6">
              <a:buNone/>
              <a:defRPr>
                <a:solidFill>
                  <a:schemeClr val="dk2"/>
                </a:solidFill>
              </a:defRPr>
            </a:lvl7pPr>
            <a:lvl8pPr lvl="7">
              <a:buNone/>
              <a:defRPr>
                <a:solidFill>
                  <a:schemeClr val="dk2"/>
                </a:solidFill>
              </a:defRPr>
            </a:lvl8pPr>
            <a:lvl9pPr lvl="8">
              <a:buNone/>
              <a:defRPr>
                <a:solidFill>
                  <a:schemeClr val="dk2"/>
                </a:solidFill>
              </a:defRPr>
            </a:lvl9pPr>
          </a:lstStyle>
          <a:p>
            <a:fld id="{1C8BBA07-D0AA-43C0-84EE-6DFCEDD949A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818894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 point">
    <p:bg>
      <p:bgPr>
        <a:solidFill>
          <a:schemeClr val="accent4"/>
        </a:solidFill>
        <a:effectLst/>
      </p:bgPr>
    </p:bg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1" name="Google Shape;51;p8"/>
          <p:cNvGrpSpPr/>
          <p:nvPr/>
        </p:nvGrpSpPr>
        <p:grpSpPr>
          <a:xfrm>
            <a:off x="8131172" y="7"/>
            <a:ext cx="4060833" cy="2707427"/>
            <a:chOff x="6098378" y="5"/>
            <a:chExt cx="3045625" cy="2030570"/>
          </a:xfrm>
        </p:grpSpPr>
        <p:sp>
          <p:nvSpPr>
            <p:cNvPr id="52" name="Google Shape;52;p8"/>
            <p:cNvSpPr/>
            <p:nvPr/>
          </p:nvSpPr>
          <p:spPr>
            <a:xfrm>
              <a:off x="8128803" y="16"/>
              <a:ext cx="1015200" cy="1015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" name="Google Shape;53;p8"/>
            <p:cNvSpPr/>
            <p:nvPr/>
          </p:nvSpPr>
          <p:spPr>
            <a:xfrm flipH="1">
              <a:off x="7113463" y="5"/>
              <a:ext cx="1015200" cy="1015200"/>
            </a:xfrm>
            <a:prstGeom prst="rtTriangl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" name="Google Shape;54;p8"/>
            <p:cNvSpPr/>
            <p:nvPr/>
          </p:nvSpPr>
          <p:spPr>
            <a:xfrm rot="10800000" flipH="1">
              <a:off x="7113588" y="107"/>
              <a:ext cx="1015200" cy="1015200"/>
            </a:xfrm>
            <a:prstGeom prst="rtTriangle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" name="Google Shape;55;p8"/>
            <p:cNvSpPr/>
            <p:nvPr/>
          </p:nvSpPr>
          <p:spPr>
            <a:xfrm rot="10800000">
              <a:off x="6098378" y="97"/>
              <a:ext cx="1015200" cy="1015200"/>
            </a:xfrm>
            <a:prstGeom prst="rtTriangl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6" name="Google Shape;56;p8"/>
            <p:cNvSpPr/>
            <p:nvPr/>
          </p:nvSpPr>
          <p:spPr>
            <a:xfrm rot="10800000">
              <a:off x="8128789" y="1015375"/>
              <a:ext cx="1015200" cy="1015200"/>
            </a:xfrm>
            <a:prstGeom prst="rtTriangl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57" name="Google Shape;57;p8"/>
          <p:cNvSpPr txBox="1">
            <a:spLocks noGrp="1"/>
          </p:cNvSpPr>
          <p:nvPr>
            <p:ph type="title"/>
          </p:nvPr>
        </p:nvSpPr>
        <p:spPr>
          <a:xfrm>
            <a:off x="653667" y="701800"/>
            <a:ext cx="7491600" cy="5454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64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64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64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64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64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64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64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64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6400">
                <a:solidFill>
                  <a:schemeClr val="lt1"/>
                </a:solidFill>
              </a:defRPr>
            </a:lvl9pPr>
          </a:lstStyle>
          <a:p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58" name="Google Shape;58;p8"/>
          <p:cNvSpPr txBox="1">
            <a:spLocks noGrp="1"/>
          </p:cNvSpPr>
          <p:nvPr>
            <p:ph type="sldNum" idx="12"/>
          </p:nvPr>
        </p:nvSpPr>
        <p:spPr>
          <a:xfrm>
            <a:off x="11280575" y="6201587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1C8BBA07-D0AA-43C0-84EE-6DFCEDD949A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022926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 title and description"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9"/>
          <p:cNvSpPr/>
          <p:nvPr/>
        </p:nvSpPr>
        <p:spPr>
          <a:xfrm>
            <a:off x="6096000" y="-233"/>
            <a:ext cx="6096000" cy="68580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cxnSp>
        <p:nvCxnSpPr>
          <p:cNvPr id="61" name="Google Shape;61;p9"/>
          <p:cNvCxnSpPr/>
          <p:nvPr/>
        </p:nvCxnSpPr>
        <p:spPr>
          <a:xfrm>
            <a:off x="6706233" y="5994000"/>
            <a:ext cx="624400" cy="0"/>
          </a:xfrm>
          <a:prstGeom prst="straightConnector1">
            <a:avLst/>
          </a:prstGeom>
          <a:noFill/>
          <a:ln w="1905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62" name="Google Shape;62;p9"/>
          <p:cNvSpPr txBox="1">
            <a:spLocks noGrp="1"/>
          </p:cNvSpPr>
          <p:nvPr>
            <p:ph type="title"/>
          </p:nvPr>
        </p:nvSpPr>
        <p:spPr>
          <a:xfrm>
            <a:off x="354000" y="1534800"/>
            <a:ext cx="5393600" cy="2086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9pPr>
          </a:lstStyle>
          <a:p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63" name="Google Shape;63;p9"/>
          <p:cNvSpPr txBox="1">
            <a:spLocks noGrp="1"/>
          </p:cNvSpPr>
          <p:nvPr>
            <p:ph type="subTitle" idx="1"/>
          </p:nvPr>
        </p:nvSpPr>
        <p:spPr>
          <a:xfrm>
            <a:off x="354000" y="3692001"/>
            <a:ext cx="5393600" cy="169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9pPr>
          </a:lstStyle>
          <a:p>
            <a:r>
              <a:rPr lang="ru-RU" smtClean="0"/>
              <a:t>Образец подзаголовка</a:t>
            </a:r>
            <a:endParaRPr/>
          </a:p>
        </p:txBody>
      </p:sp>
      <p:sp>
        <p:nvSpPr>
          <p:cNvPr id="64" name="Google Shape;64;p9"/>
          <p:cNvSpPr txBox="1">
            <a:spLocks noGrp="1"/>
          </p:cNvSpPr>
          <p:nvPr>
            <p:ph type="body" idx="2"/>
          </p:nvPr>
        </p:nvSpPr>
        <p:spPr>
          <a:xfrm>
            <a:off x="6586000" y="965600"/>
            <a:ext cx="5116000" cy="4926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609585" lvl="0" indent="-457189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●"/>
              <a:defRPr>
                <a:solidFill>
                  <a:schemeClr val="lt1"/>
                </a:solidFill>
              </a:defRPr>
            </a:lvl1pPr>
            <a:lvl2pPr marL="1219170" lvl="1" indent="-423323">
              <a:spcBef>
                <a:spcPts val="2133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2pPr>
            <a:lvl3pPr marL="1828754" lvl="2" indent="-423323">
              <a:spcBef>
                <a:spcPts val="2133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3pPr>
            <a:lvl4pPr marL="2438339" lvl="3" indent="-423323">
              <a:spcBef>
                <a:spcPts val="2133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4pPr>
            <a:lvl5pPr marL="3047924" lvl="4" indent="-423323">
              <a:spcBef>
                <a:spcPts val="2133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5pPr>
            <a:lvl6pPr marL="3657509" lvl="5" indent="-423323">
              <a:spcBef>
                <a:spcPts val="2133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6pPr>
            <a:lvl7pPr marL="4267093" lvl="6" indent="-423323">
              <a:spcBef>
                <a:spcPts val="2133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7pPr>
            <a:lvl8pPr marL="4876678" lvl="7" indent="-423323">
              <a:spcBef>
                <a:spcPts val="2133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8pPr>
            <a:lvl9pPr marL="5486263" lvl="8" indent="-423323">
              <a:spcBef>
                <a:spcPts val="2133"/>
              </a:spcBef>
              <a:spcAft>
                <a:spcPts val="2133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5" name="Google Shape;65;p9"/>
          <p:cNvSpPr txBox="1">
            <a:spLocks noGrp="1"/>
          </p:cNvSpPr>
          <p:nvPr>
            <p:ph type="sldNum" idx="12"/>
          </p:nvPr>
        </p:nvSpPr>
        <p:spPr>
          <a:xfrm>
            <a:off x="11280575" y="6201587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1C8BBA07-D0AA-43C0-84EE-6DFCEDD949A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392135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"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10"/>
          <p:cNvSpPr txBox="1">
            <a:spLocks noGrp="1"/>
          </p:cNvSpPr>
          <p:nvPr>
            <p:ph type="body" idx="1"/>
          </p:nvPr>
        </p:nvSpPr>
        <p:spPr>
          <a:xfrm>
            <a:off x="426000" y="5640767"/>
            <a:ext cx="7998400" cy="79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609585" lvl="0" indent="-30479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8" name="Google Shape;68;p10"/>
          <p:cNvSpPr txBox="1">
            <a:spLocks noGrp="1"/>
          </p:cNvSpPr>
          <p:nvPr>
            <p:ph type="sldNum" idx="12"/>
          </p:nvPr>
        </p:nvSpPr>
        <p:spPr>
          <a:xfrm>
            <a:off x="11280575" y="6201587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>
                <a:solidFill>
                  <a:schemeClr val="dk2"/>
                </a:solidFill>
              </a:defRPr>
            </a:lvl1pPr>
            <a:lvl2pPr lvl="1">
              <a:buNone/>
              <a:defRPr>
                <a:solidFill>
                  <a:schemeClr val="dk2"/>
                </a:solidFill>
              </a:defRPr>
            </a:lvl2pPr>
            <a:lvl3pPr lvl="2">
              <a:buNone/>
              <a:defRPr>
                <a:solidFill>
                  <a:schemeClr val="dk2"/>
                </a:solidFill>
              </a:defRPr>
            </a:lvl3pPr>
            <a:lvl4pPr lvl="3">
              <a:buNone/>
              <a:defRPr>
                <a:solidFill>
                  <a:schemeClr val="dk2"/>
                </a:solidFill>
              </a:defRPr>
            </a:lvl4pPr>
            <a:lvl5pPr lvl="4">
              <a:buNone/>
              <a:defRPr>
                <a:solidFill>
                  <a:schemeClr val="dk2"/>
                </a:solidFill>
              </a:defRPr>
            </a:lvl5pPr>
            <a:lvl6pPr lvl="5">
              <a:buNone/>
              <a:defRPr>
                <a:solidFill>
                  <a:schemeClr val="dk2"/>
                </a:solidFill>
              </a:defRPr>
            </a:lvl6pPr>
            <a:lvl7pPr lvl="6">
              <a:buNone/>
              <a:defRPr>
                <a:solidFill>
                  <a:schemeClr val="dk2"/>
                </a:solidFill>
              </a:defRPr>
            </a:lvl7pPr>
            <a:lvl8pPr lvl="7">
              <a:buNone/>
              <a:defRPr>
                <a:solidFill>
                  <a:schemeClr val="dk2"/>
                </a:solidFill>
              </a:defRPr>
            </a:lvl8pPr>
            <a:lvl9pPr lvl="8">
              <a:buNone/>
              <a:defRPr>
                <a:solidFill>
                  <a:schemeClr val="dk2"/>
                </a:solidFill>
              </a:defRPr>
            </a:lvl9pPr>
          </a:lstStyle>
          <a:p>
            <a:fld id="{1C8BBA07-D0AA-43C0-84EE-6DFCEDD949A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870429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 number">
    <p:bg>
      <p:bgPr>
        <a:solidFill>
          <a:schemeClr val="dk1"/>
        </a:solidFill>
        <a:effectLst/>
      </p:bgPr>
    </p:bg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0" name="Google Shape;70;p11"/>
          <p:cNvGrpSpPr/>
          <p:nvPr/>
        </p:nvGrpSpPr>
        <p:grpSpPr>
          <a:xfrm>
            <a:off x="8131172" y="7"/>
            <a:ext cx="4060833" cy="2707427"/>
            <a:chOff x="6098378" y="5"/>
            <a:chExt cx="3045625" cy="2030570"/>
          </a:xfrm>
        </p:grpSpPr>
        <p:sp>
          <p:nvSpPr>
            <p:cNvPr id="71" name="Google Shape;71;p11"/>
            <p:cNvSpPr/>
            <p:nvPr/>
          </p:nvSpPr>
          <p:spPr>
            <a:xfrm>
              <a:off x="8128803" y="16"/>
              <a:ext cx="1015200" cy="10152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2" name="Google Shape;72;p11"/>
            <p:cNvSpPr/>
            <p:nvPr/>
          </p:nvSpPr>
          <p:spPr>
            <a:xfrm flipH="1">
              <a:off x="7113463" y="5"/>
              <a:ext cx="1015200" cy="1015200"/>
            </a:xfrm>
            <a:prstGeom prst="rtTriangle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3" name="Google Shape;73;p11"/>
            <p:cNvSpPr/>
            <p:nvPr/>
          </p:nvSpPr>
          <p:spPr>
            <a:xfrm rot="10800000" flipH="1">
              <a:off x="7113588" y="107"/>
              <a:ext cx="1015200" cy="1015200"/>
            </a:xfrm>
            <a:prstGeom prst="rtTriangle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4" name="Google Shape;74;p11"/>
            <p:cNvSpPr/>
            <p:nvPr/>
          </p:nvSpPr>
          <p:spPr>
            <a:xfrm rot="10800000">
              <a:off x="6098378" y="97"/>
              <a:ext cx="1015200" cy="1015200"/>
            </a:xfrm>
            <a:prstGeom prst="rtTriangl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5" name="Google Shape;75;p11"/>
            <p:cNvSpPr/>
            <p:nvPr/>
          </p:nvSpPr>
          <p:spPr>
            <a:xfrm rot="10800000">
              <a:off x="8128789" y="1015375"/>
              <a:ext cx="1015200" cy="1015200"/>
            </a:xfrm>
            <a:prstGeom prst="rtTriangle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76" name="Google Shape;76;p11"/>
          <p:cNvSpPr txBox="1">
            <a:spLocks noGrp="1"/>
          </p:cNvSpPr>
          <p:nvPr>
            <p:ph type="title" hasCustomPrompt="1"/>
          </p:nvPr>
        </p:nvSpPr>
        <p:spPr>
          <a:xfrm>
            <a:off x="415600" y="1674733"/>
            <a:ext cx="11360800" cy="2707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6000">
                <a:solidFill>
                  <a:schemeClr val="lt1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6000">
                <a:solidFill>
                  <a:schemeClr val="lt1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6000">
                <a:solidFill>
                  <a:schemeClr val="lt1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6000">
                <a:solidFill>
                  <a:schemeClr val="lt1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6000">
                <a:solidFill>
                  <a:schemeClr val="lt1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6000">
                <a:solidFill>
                  <a:schemeClr val="lt1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6000">
                <a:solidFill>
                  <a:schemeClr val="lt1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6000">
                <a:solidFill>
                  <a:schemeClr val="lt1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6000">
                <a:solidFill>
                  <a:schemeClr val="l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77" name="Google Shape;77;p11"/>
          <p:cNvSpPr txBox="1">
            <a:spLocks noGrp="1"/>
          </p:cNvSpPr>
          <p:nvPr>
            <p:ph type="body" idx="1"/>
          </p:nvPr>
        </p:nvSpPr>
        <p:spPr>
          <a:xfrm>
            <a:off x="415600" y="4492300"/>
            <a:ext cx="11360800" cy="170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57189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●"/>
              <a:defRPr>
                <a:solidFill>
                  <a:schemeClr val="lt1"/>
                </a:solidFill>
              </a:defRPr>
            </a:lvl1pPr>
            <a:lvl2pPr marL="1219170" lvl="1" indent="-423323" algn="ctr">
              <a:spcBef>
                <a:spcPts val="2133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2pPr>
            <a:lvl3pPr marL="1828754" lvl="2" indent="-423323" algn="ctr">
              <a:spcBef>
                <a:spcPts val="2133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3pPr>
            <a:lvl4pPr marL="2438339" lvl="3" indent="-423323" algn="ctr">
              <a:spcBef>
                <a:spcPts val="2133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4pPr>
            <a:lvl5pPr marL="3047924" lvl="4" indent="-423323" algn="ctr">
              <a:spcBef>
                <a:spcPts val="2133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5pPr>
            <a:lvl6pPr marL="3657509" lvl="5" indent="-423323" algn="ctr">
              <a:spcBef>
                <a:spcPts val="2133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6pPr>
            <a:lvl7pPr marL="4267093" lvl="6" indent="-423323" algn="ctr">
              <a:spcBef>
                <a:spcPts val="2133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7pPr>
            <a:lvl8pPr marL="4876678" lvl="7" indent="-423323" algn="ctr">
              <a:spcBef>
                <a:spcPts val="2133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8pPr>
            <a:lvl9pPr marL="5486263" lvl="8" indent="-423323" algn="ctr">
              <a:spcBef>
                <a:spcPts val="2133"/>
              </a:spcBef>
              <a:spcAft>
                <a:spcPts val="2133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8" name="Google Shape;78;p11"/>
          <p:cNvSpPr txBox="1">
            <a:spLocks noGrp="1"/>
          </p:cNvSpPr>
          <p:nvPr>
            <p:ph type="sldNum" idx="12"/>
          </p:nvPr>
        </p:nvSpPr>
        <p:spPr>
          <a:xfrm>
            <a:off x="11280575" y="6201587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1C8BBA07-D0AA-43C0-84EE-6DFCEDD949A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823816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415600" y="546667"/>
            <a:ext cx="11360800" cy="81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415600" y="1639833"/>
            <a:ext cx="11360800" cy="445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Roboto"/>
              <a:buChar char="●"/>
              <a:defRPr sz="18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"/>
              <a:buChar char="○"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"/>
              <a:buChar char="■"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"/>
              <a:buChar char="●"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"/>
              <a:buChar char="○"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"/>
              <a:buChar char="■"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"/>
              <a:buChar char="●"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"/>
              <a:buChar char="○"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Roboto"/>
              <a:buChar char="■"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11280575" y="6201587"/>
            <a:ext cx="7316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333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algn="r">
              <a:buNone/>
              <a:defRPr sz="1333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 algn="r">
              <a:buNone/>
              <a:defRPr sz="1333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 algn="r">
              <a:buNone/>
              <a:defRPr sz="1333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 algn="r">
              <a:buNone/>
              <a:defRPr sz="1333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 algn="r">
              <a:buNone/>
              <a:defRPr sz="1333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 algn="r">
              <a:buNone/>
              <a:defRPr sz="1333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 algn="r">
              <a:buNone/>
              <a:defRPr sz="1333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 algn="r">
              <a:buNone/>
              <a:defRPr sz="1333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fld id="{1C8BBA07-D0AA-43C0-84EE-6DFCEDD949A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79064181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715" r:id="rId1"/>
    <p:sldLayoutId id="2147483717" r:id="rId2"/>
    <p:sldLayoutId id="2147483718" r:id="rId3"/>
    <p:sldLayoutId id="2147483719" r:id="rId4"/>
    <p:sldLayoutId id="2147483720" r:id="rId5"/>
    <p:sldLayoutId id="2147483721" r:id="rId6"/>
    <p:sldLayoutId id="2147483722" r:id="rId7"/>
    <p:sldLayoutId id="2147483723" r:id="rId8"/>
    <p:sldLayoutId id="2147483724" r:id="rId9"/>
    <p:sldLayoutId id="2147483725" r:id="rId10"/>
    <p:sldLayoutId id="2147483726" r:id="rId11"/>
  </p:sldLayoutIdLst>
  <p:timing>
    <p:tnLst>
      <p:par>
        <p:cTn id="1" dur="indefinite" restart="never" nodeType="tmRoot"/>
      </p:par>
    </p:tnLst>
  </p:timing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gif"/><Relationship Id="rId4" Type="http://schemas.openxmlformats.org/officeDocument/2006/relationships/image" Target="../media/image14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Relationship Id="rId5" Type="http://schemas.openxmlformats.org/officeDocument/2006/relationships/image" Target="../media/image3.png"/><Relationship Id="rId4" Type="http://schemas.openxmlformats.org/officeDocument/2006/relationships/image" Target="../media/image20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prosto-ponyatno.ru/articles/fail-i-papka/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peg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txt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txt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57712" y="791774"/>
            <a:ext cx="7291388" cy="4860926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27000" y="1098579"/>
            <a:ext cx="4343400" cy="4247317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ru-RU" dirty="0">
                <a:solidFill>
                  <a:schemeClr val="bg2">
                    <a:lumMod val="50000"/>
                  </a:schemeClr>
                </a:solidFill>
              </a:rPr>
              <a:t>Набор текста это -</a:t>
            </a:r>
          </a:p>
          <a:p>
            <a:pPr marL="342900" indent="-342900">
              <a:buFont typeface="+mj-lt"/>
              <a:buAutoNum type="arabicPeriod"/>
            </a:pPr>
            <a:r>
              <a:rPr lang="ru-RU" dirty="0">
                <a:solidFill>
                  <a:schemeClr val="bg2">
                    <a:lumMod val="50000"/>
                  </a:schemeClr>
                </a:solidFill>
              </a:rPr>
              <a:t>Звенит звонок на …</a:t>
            </a:r>
          </a:p>
          <a:p>
            <a:pPr marL="342900" indent="-342900">
              <a:buFont typeface="+mj-lt"/>
              <a:buAutoNum type="arabicPeriod"/>
            </a:pPr>
            <a:r>
              <a:rPr lang="ru-RU" dirty="0">
                <a:solidFill>
                  <a:schemeClr val="bg2">
                    <a:lumMod val="50000"/>
                  </a:schemeClr>
                </a:solidFill>
              </a:rPr>
              <a:t>Устройство компьютера, на котором отображается информация</a:t>
            </a:r>
          </a:p>
          <a:p>
            <a:pPr marL="342900" indent="-342900">
              <a:buFont typeface="+mj-lt"/>
              <a:buAutoNum type="arabicPeriod"/>
            </a:pPr>
            <a:r>
              <a:rPr lang="ru-RU" dirty="0">
                <a:solidFill>
                  <a:schemeClr val="bg2">
                    <a:lumMod val="50000"/>
                  </a:schemeClr>
                </a:solidFill>
              </a:rPr>
              <a:t>Прятки, гонки, дочки-матери - это</a:t>
            </a:r>
          </a:p>
          <a:p>
            <a:pPr marL="342900" indent="-342900">
              <a:buFont typeface="+mj-lt"/>
              <a:buAutoNum type="arabicPeriod"/>
            </a:pPr>
            <a:r>
              <a:rPr lang="ru-RU" dirty="0">
                <a:solidFill>
                  <a:schemeClr val="bg2">
                    <a:lumMod val="50000"/>
                  </a:schemeClr>
                </a:solidFill>
              </a:rPr>
              <a:t>Клавиатурный …</a:t>
            </a:r>
          </a:p>
          <a:p>
            <a:pPr marL="342900" indent="-342900">
              <a:buFont typeface="+mj-lt"/>
              <a:buAutoNum type="arabicPeriod"/>
            </a:pPr>
            <a:r>
              <a:rPr lang="ru-RU" dirty="0">
                <a:solidFill>
                  <a:schemeClr val="bg2">
                    <a:lumMod val="50000"/>
                  </a:schemeClr>
                </a:solidFill>
              </a:rPr>
              <a:t>Переносное устройство с дополнительной </a:t>
            </a:r>
            <a:r>
              <a:rPr lang="ru-RU" dirty="0" smtClean="0">
                <a:solidFill>
                  <a:schemeClr val="bg2">
                    <a:lumMod val="50000"/>
                  </a:schemeClr>
                </a:solidFill>
              </a:rPr>
              <a:t>памятью</a:t>
            </a:r>
            <a:endParaRPr lang="ru-RU" dirty="0">
              <a:solidFill>
                <a:schemeClr val="bg2">
                  <a:lumMod val="50000"/>
                </a:schemeClr>
              </a:solidFill>
            </a:endParaRPr>
          </a:p>
          <a:p>
            <a:pPr marL="342900" indent="-342900">
              <a:buFont typeface="+mj-lt"/>
              <a:buAutoNum type="arabicPeriod"/>
            </a:pPr>
            <a:r>
              <a:rPr lang="ru-RU" dirty="0">
                <a:solidFill>
                  <a:schemeClr val="bg2">
                    <a:lumMod val="50000"/>
                  </a:schemeClr>
                </a:solidFill>
              </a:rPr>
              <a:t>Есть в колонке и в наушниках</a:t>
            </a:r>
          </a:p>
          <a:p>
            <a:pPr marL="342900" indent="-342900">
              <a:buFont typeface="+mj-lt"/>
              <a:buAutoNum type="arabicPeriod"/>
            </a:pPr>
            <a:r>
              <a:rPr lang="ru-RU" dirty="0">
                <a:solidFill>
                  <a:schemeClr val="bg2">
                    <a:lumMod val="50000"/>
                  </a:schemeClr>
                </a:solidFill>
              </a:rPr>
              <a:t>Устройство с хвостиком для ввода информации</a:t>
            </a:r>
          </a:p>
          <a:p>
            <a:pPr marL="342900" indent="-342900">
              <a:buFont typeface="+mj-lt"/>
              <a:buAutoNum type="arabicPeriod"/>
            </a:pPr>
            <a:r>
              <a:rPr lang="ru-RU" dirty="0">
                <a:solidFill>
                  <a:schemeClr val="bg2">
                    <a:lumMod val="50000"/>
                  </a:schemeClr>
                </a:solidFill>
              </a:rPr>
              <a:t>Названия урока на котором мы разгадываем кроссворд?</a:t>
            </a:r>
          </a:p>
          <a:p>
            <a:pPr marL="342900" indent="-342900">
              <a:buFont typeface="+mj-lt"/>
              <a:buAutoNum type="arabicPeriod"/>
            </a:pPr>
            <a:endParaRPr lang="ru-RU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8178006" y="791774"/>
            <a:ext cx="320727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dirty="0" smtClean="0">
                <a:solidFill>
                  <a:schemeClr val="bg1"/>
                </a:solidFill>
              </a:rPr>
              <a:t>п  е ч а  т ь</a:t>
            </a:r>
            <a:endParaRPr lang="ru-RU" sz="4400" dirty="0">
              <a:solidFill>
                <a:schemeClr val="bg1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657365" y="1326950"/>
            <a:ext cx="194957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dirty="0" smtClean="0">
                <a:solidFill>
                  <a:schemeClr val="bg1"/>
                </a:solidFill>
              </a:rPr>
              <a:t>у  р о  к</a:t>
            </a:r>
            <a:endParaRPr lang="ru-RU" sz="4000" dirty="0">
              <a:solidFill>
                <a:schemeClr val="bg1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7607300" y="1836726"/>
            <a:ext cx="377797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4000" dirty="0" smtClean="0">
                <a:solidFill>
                  <a:schemeClr val="bg1"/>
                </a:solidFill>
              </a:rPr>
              <a:t>м о  н  и т  о  р</a:t>
            </a:r>
            <a:endParaRPr lang="ru-RU" sz="4000" dirty="0">
              <a:solidFill>
                <a:schemeClr val="bg1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7631964" y="2359202"/>
            <a:ext cx="240103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4000" dirty="0" smtClean="0">
                <a:solidFill>
                  <a:schemeClr val="bg1"/>
                </a:solidFill>
              </a:rPr>
              <a:t>и  г  р  а</a:t>
            </a:r>
            <a:endParaRPr lang="ru-RU" sz="4000" dirty="0">
              <a:solidFill>
                <a:schemeClr val="bg1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7695464" y="2843578"/>
            <a:ext cx="406473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4000" dirty="0" smtClean="0">
                <a:solidFill>
                  <a:schemeClr val="bg1"/>
                </a:solidFill>
              </a:rPr>
              <a:t>т  р  е н  а ж е р</a:t>
            </a:r>
            <a:endParaRPr lang="ru-RU" sz="4000" dirty="0">
              <a:solidFill>
                <a:schemeClr val="bg1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549164" y="3378754"/>
            <a:ext cx="331543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4000" dirty="0" smtClean="0">
                <a:solidFill>
                  <a:schemeClr val="bg1"/>
                </a:solidFill>
              </a:rPr>
              <a:t>ф л е  ш к  а </a:t>
            </a:r>
            <a:endParaRPr lang="ru-RU" sz="4000" dirty="0">
              <a:solidFill>
                <a:schemeClr val="bg1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6108700" y="3875830"/>
            <a:ext cx="42545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4000" dirty="0" smtClean="0">
                <a:solidFill>
                  <a:schemeClr val="bg1"/>
                </a:solidFill>
              </a:rPr>
              <a:t>д  и н  а м и  к </a:t>
            </a:r>
            <a:endParaRPr lang="ru-RU" sz="4000" dirty="0">
              <a:solidFill>
                <a:schemeClr val="bg1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8114506" y="4385606"/>
            <a:ext cx="280823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4000" dirty="0">
                <a:solidFill>
                  <a:schemeClr val="bg1"/>
                </a:solidFill>
              </a:rPr>
              <a:t>м</a:t>
            </a:r>
            <a:r>
              <a:rPr lang="ru-RU" sz="4000" dirty="0" smtClean="0">
                <a:solidFill>
                  <a:schemeClr val="bg1"/>
                </a:solidFill>
              </a:rPr>
              <a:t> ы ш к  а</a:t>
            </a:r>
            <a:endParaRPr lang="ru-RU" sz="4000" dirty="0">
              <a:solidFill>
                <a:schemeClr val="bg1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135590" y="4908082"/>
            <a:ext cx="557050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4000" dirty="0" smtClean="0">
                <a:solidFill>
                  <a:schemeClr val="bg1"/>
                </a:solidFill>
              </a:rPr>
              <a:t>и н  ф о р  м а  т  и к  а</a:t>
            </a:r>
            <a:endParaRPr lang="ru-RU" sz="4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04781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0" grpId="0"/>
      <p:bldP spid="11" grpId="0"/>
      <p:bldP spid="12" grpId="0"/>
      <p:bldP spid="13" grpId="0"/>
      <p:bldP spid="14" grpId="0"/>
      <p:bldP spid="15" grpId="0"/>
      <p:bldP spid="16" grpId="0"/>
      <p:bldP spid="17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выпадающее-окно-программы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44978"/>
            <a:ext cx="3483788" cy="3339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http://ok-t.ru/mylektsiiru/baza1/14722348125.files/image109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179"/>
          <a:stretch/>
        </p:blipFill>
        <p:spPr bwMode="auto">
          <a:xfrm>
            <a:off x="7631339" y="951867"/>
            <a:ext cx="4105305" cy="31324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375844" y="141467"/>
            <a:ext cx="11360800" cy="810400"/>
          </a:xfrm>
        </p:spPr>
        <p:txBody>
          <a:bodyPr/>
          <a:lstStyle/>
          <a:p>
            <a:pPr algn="ctr"/>
            <a:r>
              <a:rPr lang="ru-RU" dirty="0"/>
              <a:t>Калькулятор, как типичная программа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77774" y="951867"/>
            <a:ext cx="2816726" cy="50033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48830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3023" y="0"/>
            <a:ext cx="11360800" cy="810400"/>
          </a:xfrm>
        </p:spPr>
        <p:txBody>
          <a:bodyPr/>
          <a:lstStyle/>
          <a:p>
            <a:pPr algn="ctr"/>
            <a:r>
              <a:rPr lang="ru-RU" dirty="0" smtClean="0"/>
              <a:t>Блокнот, </a:t>
            </a:r>
            <a:r>
              <a:rPr lang="ru-RU" dirty="0"/>
              <a:t>как типичная программа</a:t>
            </a:r>
          </a:p>
        </p:txBody>
      </p:sp>
      <p:grpSp>
        <p:nvGrpSpPr>
          <p:cNvPr id="5" name="Группа 4"/>
          <p:cNvGrpSpPr/>
          <p:nvPr/>
        </p:nvGrpSpPr>
        <p:grpSpPr>
          <a:xfrm>
            <a:off x="3227047" y="530733"/>
            <a:ext cx="6475753" cy="5924956"/>
            <a:chOff x="2655547" y="530733"/>
            <a:chExt cx="6475753" cy="5924956"/>
          </a:xfrm>
        </p:grpSpPr>
        <p:pic>
          <p:nvPicPr>
            <p:cNvPr id="7170" name="Picture 2" descr="http://prosto-ponyatno.ru/wp-content/uploads/%D1%8D%D0%BB%D0%B5%D0%BC%D0%B5%D0%BD%D1%82%D1%8B-%D0%BE%D0%BA%D0%BD%D0%B0.jpg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6833" t="1850" r="22834" b="31527"/>
            <a:stretch/>
          </p:blipFill>
          <p:spPr bwMode="auto">
            <a:xfrm>
              <a:off x="2655547" y="530733"/>
              <a:ext cx="6475753" cy="592495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" name="Прямоугольник 3"/>
            <p:cNvSpPr/>
            <p:nvPr/>
          </p:nvSpPr>
          <p:spPr>
            <a:xfrm>
              <a:off x="3695700" y="2819400"/>
              <a:ext cx="3835400" cy="2794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" name="Прямоугольник 5"/>
            <p:cNvSpPr/>
            <p:nvPr/>
          </p:nvSpPr>
          <p:spPr>
            <a:xfrm flipV="1">
              <a:off x="6197600" y="2197100"/>
              <a:ext cx="1549400" cy="6223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pic>
        <p:nvPicPr>
          <p:cNvPr id="7" name="Рисунок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1946" y="526491"/>
            <a:ext cx="3341353" cy="2189722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5"/>
          <a:srcRect t="6519"/>
          <a:stretch/>
        </p:blipFill>
        <p:spPr>
          <a:xfrm>
            <a:off x="225723" y="2463800"/>
            <a:ext cx="3672676" cy="2044700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6"/>
          <a:srcRect t="5664"/>
          <a:stretch/>
        </p:blipFill>
        <p:spPr>
          <a:xfrm>
            <a:off x="200533" y="4372754"/>
            <a:ext cx="3685166" cy="18375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61557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ISPRING_QUIZ_SHAPE0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 w="25400" cap="flat" cmpd="sng" algn="ctr">
            <a:noFill/>
            <a:prstDash val="solid"/>
          </a:ln>
          <a:effectLst>
            <a:innerShdw>
              <a:scrgbClr r="0" g="0" b="0">
                <a:alpha val="0"/>
              </a:scrgbClr>
            </a:innerShdw>
          </a:effectLst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" name="ISPRING_QUIZ_SHAPE1"/>
          <p:cNvPicPr>
            <a:picLocks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147570" y="1851660"/>
            <a:ext cx="7899400" cy="4445000"/>
          </a:xfrm>
          <a:prstGeom prst="rect">
            <a:avLst/>
          </a:prstGeom>
          <a:effectLst>
            <a:outerShdw blurRad="114300" dist="38100" dir="5400000" rotWithShape="0">
              <a:scrgbClr r="0" g="0" b="0">
                <a:alpha val="20000"/>
              </a:scrgbClr>
            </a:outerShdw>
          </a:effectLst>
        </p:spPr>
      </p:pic>
      <p:sp>
        <p:nvSpPr>
          <p:cNvPr id="6" name="ISPRING_QUIZ_SHAPE2"/>
          <p:cNvSpPr txBox="1"/>
          <p:nvPr/>
        </p:nvSpPr>
        <p:spPr>
          <a:xfrm>
            <a:off x="731520" y="411480"/>
            <a:ext cx="10728960" cy="553998"/>
          </a:xfrm>
          <a:prstGeom prst="rect">
            <a:avLst/>
          </a:prstGeom>
          <a:noFill/>
          <a:effectLst>
            <a:innerShdw>
              <a:scrgbClr r="0" g="0" b="0">
                <a:alpha val="0"/>
              </a:scrgbClr>
            </a:innerShdw>
          </a:effectLst>
        </p:spPr>
        <p:txBody>
          <a:bodyPr vert="horz" rtlCol="0">
            <a:spAutoFit/>
          </a:bodyPr>
          <a:lstStyle/>
          <a:p>
            <a:pPr algn="ctr"/>
            <a:r>
              <a:rPr lang="ru-RU" sz="3000" smtClean="0">
                <a:solidFill>
                  <a:srgbClr val="343944"/>
                </a:solidFill>
                <a:effectLst/>
                <a:latin typeface="Segoe UI" panose="020B0502040204020203" pitchFamily="34" charset="0"/>
              </a:rPr>
              <a:t>   Тест</a:t>
            </a:r>
            <a:endParaRPr lang="ru-RU" sz="3000">
              <a:solidFill>
                <a:srgbClr val="343944"/>
              </a:solidFill>
              <a:effectLst/>
              <a:latin typeface="Segoe UI" panose="020B0502040204020203" pitchFamily="34" charset="0"/>
            </a:endParaRPr>
          </a:p>
        </p:txBody>
      </p:sp>
      <p:pic>
        <p:nvPicPr>
          <p:cNvPr id="7" name="ISPRING_QUIZ_SHAPE3"/>
          <p:cNvPicPr>
            <a:picLocks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395923" y="482600"/>
            <a:ext cx="406400" cy="406400"/>
          </a:xfrm>
          <a:prstGeom prst="rect">
            <a:avLst/>
          </a:prstGeom>
          <a:effectLst>
            <a:innerShdw>
              <a:scrgbClr r="0" g="0" b="0">
                <a:alpha val="0"/>
              </a:scrgbClr>
            </a:innerShdw>
          </a:effectLst>
        </p:spPr>
      </p:pic>
      <p:sp>
        <p:nvSpPr>
          <p:cNvPr id="8" name="ISPRING_QUIZ_SHAPE4"/>
          <p:cNvSpPr txBox="1"/>
          <p:nvPr/>
        </p:nvSpPr>
        <p:spPr>
          <a:xfrm>
            <a:off x="731520" y="1097280"/>
            <a:ext cx="10728960" cy="430887"/>
          </a:xfrm>
          <a:prstGeom prst="rect">
            <a:avLst/>
          </a:prstGeom>
          <a:noFill/>
          <a:effectLst>
            <a:innerShdw>
              <a:scrgbClr r="0" g="0" b="0">
                <a:alpha val="0"/>
              </a:scrgbClr>
            </a:innerShdw>
          </a:effectLst>
        </p:spPr>
        <p:txBody>
          <a:bodyPr vert="horz" rtlCol="0">
            <a:spAutoFit/>
          </a:bodyPr>
          <a:lstStyle/>
          <a:p>
            <a:pPr algn="ctr"/>
            <a:r>
              <a:rPr lang="ru-RU" sz="2200" smtClean="0">
                <a:solidFill>
                  <a:srgbClr val="343944"/>
                </a:solidFill>
                <a:effectLst/>
                <a:latin typeface="Segoe UI" panose="020B0502040204020203" pitchFamily="34" charset="0"/>
              </a:rPr>
              <a:t>Щелкните кнопку </a:t>
            </a:r>
            <a:r>
              <a:rPr lang="ru-RU" sz="2200" b="1" smtClean="0">
                <a:solidFill>
                  <a:srgbClr val="343944"/>
                </a:solidFill>
                <a:effectLst/>
                <a:latin typeface="Segoe UI Semibold" panose="020B0702040204020203" pitchFamily="34" charset="0"/>
              </a:rPr>
              <a:t>Тест</a:t>
            </a:r>
            <a:r>
              <a:rPr lang="ru-RU" sz="2200" smtClean="0">
                <a:solidFill>
                  <a:srgbClr val="343944"/>
                </a:solidFill>
                <a:effectLst/>
                <a:latin typeface="Segoe UI" panose="020B0502040204020203" pitchFamily="34" charset="0"/>
              </a:rPr>
              <a:t> для редактирования этого теста</a:t>
            </a:r>
            <a:endParaRPr lang="ru-RU" sz="2200">
              <a:solidFill>
                <a:srgbClr val="343944"/>
              </a:solidFill>
              <a:effectLst/>
              <a:latin typeface="Segoe UI" panose="020B0502040204020203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0815729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p25"/>
          <p:cNvSpPr txBox="1">
            <a:spLocks noGrp="1"/>
          </p:cNvSpPr>
          <p:nvPr>
            <p:ph type="title"/>
          </p:nvPr>
        </p:nvSpPr>
        <p:spPr>
          <a:xfrm>
            <a:off x="797467" y="2869796"/>
            <a:ext cx="10962800" cy="11184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r>
              <a:rPr lang="ru"/>
              <a:t>Спасибо за внимание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14523920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Инструмент – программа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 smtClean="0"/>
              <a:t>Строение программ на примерах калькулятора и блокнота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816419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Google Shape;90;p14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dirty="0"/>
              <a:t>Что мы изучаем на уроке</a:t>
            </a:r>
            <a:endParaRPr dirty="0"/>
          </a:p>
        </p:txBody>
      </p:sp>
      <p:sp>
        <p:nvSpPr>
          <p:cNvPr id="5" name="Google Shape;91;p14"/>
          <p:cNvSpPr txBox="1">
            <a:spLocks noGrp="1"/>
          </p:cNvSpPr>
          <p:nvPr>
            <p:ph type="body" idx="1"/>
          </p:nvPr>
        </p:nvSpPr>
        <p:spPr>
          <a:xfrm>
            <a:off x="311700" y="1229875"/>
            <a:ext cx="10706820" cy="3339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457200" algn="l" rtl="0">
              <a:spcBef>
                <a:spcPts val="0"/>
              </a:spcBef>
              <a:spcAft>
                <a:spcPts val="0"/>
              </a:spcAft>
              <a:buSzPts val="3600"/>
              <a:buChar char="★"/>
            </a:pPr>
            <a:r>
              <a:rPr lang="ru" sz="3600" dirty="0" smtClean="0">
                <a:solidFill>
                  <a:srgbClr val="222222"/>
                </a:solidFill>
                <a:highlight>
                  <a:srgbClr val="FFFFFF"/>
                </a:highlight>
              </a:rPr>
              <a:t>ЧТО ТАКОЕ ПРОГРАММА</a:t>
            </a:r>
            <a:r>
              <a:rPr lang="ru" sz="3600" dirty="0" smtClean="0"/>
              <a:t>;</a:t>
            </a:r>
            <a:endParaRPr sz="3600" dirty="0"/>
          </a:p>
          <a:p>
            <a:pPr marL="457200" lvl="0" indent="-457200" algn="l" rtl="0">
              <a:spcBef>
                <a:spcPts val="0"/>
              </a:spcBef>
              <a:spcAft>
                <a:spcPts val="0"/>
              </a:spcAft>
              <a:buSzPts val="3600"/>
              <a:buChar char="★"/>
            </a:pPr>
            <a:r>
              <a:rPr lang="ru" sz="3600" dirty="0" smtClean="0">
                <a:solidFill>
                  <a:srgbClr val="222222"/>
                </a:solidFill>
                <a:highlight>
                  <a:srgbClr val="FFFFFF"/>
                </a:highlight>
              </a:rPr>
              <a:t>ИНТЕРФЕЙС БЛОКНОТА И КАЛЬКУЛЯТОРА</a:t>
            </a:r>
            <a:r>
              <a:rPr lang="ru" sz="3600" dirty="0" smtClean="0"/>
              <a:t>.</a:t>
            </a:r>
            <a:endParaRPr sz="3600" dirty="0"/>
          </a:p>
        </p:txBody>
      </p:sp>
    </p:spTree>
    <p:extLst>
      <p:ext uri="{BB962C8B-B14F-4D97-AF65-F5344CB8AC3E}">
        <p14:creationId xmlns:p14="http://schemas.microsoft.com/office/powerpoint/2010/main" val="13494499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SPRING_QUIZ_SHAPE0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 w="25400" cap="flat" cmpd="sng" algn="ctr">
            <a:noFill/>
            <a:prstDash val="solid"/>
          </a:ln>
          <a:effectLst>
            <a:innerShdw>
              <a:scrgbClr r="0" g="0" b="0">
                <a:alpha val="0"/>
              </a:scrgbClr>
            </a:innerShdw>
          </a:effectLst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" name="ISPRING_QUIZ_SHAPE1"/>
          <p:cNvPicPr>
            <a:picLocks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147570" y="1851660"/>
            <a:ext cx="7899400" cy="4445000"/>
          </a:xfrm>
          <a:prstGeom prst="rect">
            <a:avLst/>
          </a:prstGeom>
          <a:effectLst>
            <a:outerShdw blurRad="114300" dist="38100" dir="5400000" rotWithShape="0">
              <a:scrgbClr r="0" g="0" b="0">
                <a:alpha val="20000"/>
              </a:scrgbClr>
            </a:outerShdw>
          </a:effectLst>
        </p:spPr>
      </p:pic>
      <p:sp>
        <p:nvSpPr>
          <p:cNvPr id="4" name="ISPRING_QUIZ_SHAPE2"/>
          <p:cNvSpPr txBox="1"/>
          <p:nvPr/>
        </p:nvSpPr>
        <p:spPr>
          <a:xfrm>
            <a:off x="731520" y="411480"/>
            <a:ext cx="10728960" cy="553998"/>
          </a:xfrm>
          <a:prstGeom prst="rect">
            <a:avLst/>
          </a:prstGeom>
          <a:noFill/>
          <a:effectLst>
            <a:innerShdw>
              <a:scrgbClr r="0" g="0" b="0">
                <a:alpha val="0"/>
              </a:scrgbClr>
            </a:innerShdw>
          </a:effectLst>
        </p:spPr>
        <p:txBody>
          <a:bodyPr vert="horz" rtlCol="0">
            <a:spAutoFit/>
          </a:bodyPr>
          <a:lstStyle/>
          <a:p>
            <a:pPr algn="ctr"/>
            <a:r>
              <a:rPr lang="ru-RU" sz="3000" smtClean="0">
                <a:solidFill>
                  <a:srgbClr val="343944"/>
                </a:solidFill>
                <a:effectLst/>
                <a:latin typeface="Segoe UI" panose="020B0502040204020203" pitchFamily="34" charset="0"/>
              </a:rPr>
              <a:t>   Тест</a:t>
            </a:r>
            <a:endParaRPr lang="ru-RU" sz="3000">
              <a:solidFill>
                <a:srgbClr val="343944"/>
              </a:solidFill>
              <a:effectLst/>
              <a:latin typeface="Segoe UI" panose="020B0502040204020203" pitchFamily="34" charset="0"/>
            </a:endParaRPr>
          </a:p>
        </p:txBody>
      </p:sp>
      <p:pic>
        <p:nvPicPr>
          <p:cNvPr id="5" name="ISPRING_QUIZ_SHAPE3"/>
          <p:cNvPicPr>
            <a:picLocks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395923" y="482600"/>
            <a:ext cx="406400" cy="406400"/>
          </a:xfrm>
          <a:prstGeom prst="rect">
            <a:avLst/>
          </a:prstGeom>
          <a:effectLst>
            <a:innerShdw>
              <a:scrgbClr r="0" g="0" b="0">
                <a:alpha val="0"/>
              </a:scrgbClr>
            </a:innerShdw>
          </a:effectLst>
        </p:spPr>
      </p:pic>
      <p:sp>
        <p:nvSpPr>
          <p:cNvPr id="6" name="ISPRING_QUIZ_SHAPE4"/>
          <p:cNvSpPr txBox="1"/>
          <p:nvPr/>
        </p:nvSpPr>
        <p:spPr>
          <a:xfrm>
            <a:off x="731520" y="1097280"/>
            <a:ext cx="10728960" cy="430887"/>
          </a:xfrm>
          <a:prstGeom prst="rect">
            <a:avLst/>
          </a:prstGeom>
          <a:noFill/>
          <a:effectLst>
            <a:innerShdw>
              <a:scrgbClr r="0" g="0" b="0">
                <a:alpha val="0"/>
              </a:scrgbClr>
            </a:innerShdw>
          </a:effectLst>
        </p:spPr>
        <p:txBody>
          <a:bodyPr vert="horz" rtlCol="0">
            <a:spAutoFit/>
          </a:bodyPr>
          <a:lstStyle/>
          <a:p>
            <a:pPr algn="ctr"/>
            <a:r>
              <a:rPr lang="ru-RU" sz="2200" smtClean="0">
                <a:solidFill>
                  <a:srgbClr val="343944"/>
                </a:solidFill>
                <a:effectLst/>
                <a:latin typeface="Segoe UI" panose="020B0502040204020203" pitchFamily="34" charset="0"/>
              </a:rPr>
              <a:t>Щелкните кнопку </a:t>
            </a:r>
            <a:r>
              <a:rPr lang="ru-RU" sz="2200" b="1" smtClean="0">
                <a:solidFill>
                  <a:srgbClr val="343944"/>
                </a:solidFill>
                <a:effectLst/>
                <a:latin typeface="Segoe UI Semibold" panose="020B0702040204020203" pitchFamily="34" charset="0"/>
              </a:rPr>
              <a:t>Тест</a:t>
            </a:r>
            <a:r>
              <a:rPr lang="ru-RU" sz="2200" smtClean="0">
                <a:solidFill>
                  <a:srgbClr val="343944"/>
                </a:solidFill>
                <a:effectLst/>
                <a:latin typeface="Segoe UI" panose="020B0502040204020203" pitchFamily="34" charset="0"/>
              </a:rPr>
              <a:t> для редактирования этого теста</a:t>
            </a:r>
            <a:endParaRPr lang="ru-RU" sz="2200">
              <a:solidFill>
                <a:srgbClr val="343944"/>
              </a:solidFill>
              <a:effectLst/>
              <a:latin typeface="Segoe UI" panose="020B0502040204020203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6339224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15600" y="283567"/>
            <a:ext cx="11360800" cy="1356266"/>
          </a:xfrm>
        </p:spPr>
        <p:txBody>
          <a:bodyPr/>
          <a:lstStyle/>
          <a:p>
            <a:r>
              <a:rPr lang="ru-RU" dirty="0"/>
              <a:t>Чтобы создавать, редактировать или открывать </a:t>
            </a:r>
            <a:r>
              <a:rPr lang="ru-RU" dirty="0">
                <a:hlinkClick r:id="rId3"/>
              </a:rPr>
              <a:t>файлы</a:t>
            </a:r>
            <a:r>
              <a:rPr lang="ru-RU" dirty="0"/>
              <a:t> на компьютере, понадобятся особые инструменты — программы.</a:t>
            </a:r>
          </a:p>
        </p:txBody>
      </p:sp>
      <p:pic>
        <p:nvPicPr>
          <p:cNvPr id="1030" name="Picture 6" descr="https://avatars.mds.yandex.net/get-pdb/1604606/6227403c-e393-4649-82ce-8c161f547fe0/s120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90" y="3225800"/>
            <a:ext cx="4409380" cy="3263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Google Shape;98;p15"/>
          <p:cNvSpPr/>
          <p:nvPr/>
        </p:nvSpPr>
        <p:spPr>
          <a:xfrm>
            <a:off x="3505200" y="1435100"/>
            <a:ext cx="6134100" cy="3073400"/>
          </a:xfrm>
          <a:prstGeom prst="cloud">
            <a:avLst/>
          </a:prstGeom>
          <a:solidFill>
            <a:srgbClr val="3C78D8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3100" dirty="0">
                <a:solidFill>
                  <a:schemeClr val="bg1"/>
                </a:solidFill>
                <a:latin typeface="Roboto"/>
                <a:ea typeface="Roboto"/>
                <a:cs typeface="Roboto"/>
                <a:sym typeface="Roboto"/>
              </a:rPr>
              <a:t>Что же такое </a:t>
            </a:r>
            <a:r>
              <a:rPr lang="ru" sz="3100" dirty="0" smtClean="0">
                <a:solidFill>
                  <a:schemeClr val="bg1"/>
                </a:solidFill>
                <a:latin typeface="Roboto"/>
                <a:ea typeface="Roboto"/>
                <a:cs typeface="Roboto"/>
                <a:sym typeface="Roboto"/>
              </a:rPr>
              <a:t>программа?</a:t>
            </a:r>
            <a:endParaRPr sz="3100" dirty="0">
              <a:solidFill>
                <a:schemeClr val="bg1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00" dirty="0">
              <a:latin typeface="Roboto"/>
              <a:ea typeface="Roboto"/>
              <a:cs typeface="Roboto"/>
              <a:sym typeface="Roboto"/>
            </a:endParaRPr>
          </a:p>
        </p:txBody>
      </p:sp>
    </p:spTree>
    <p:extLst>
      <p:ext uri="{BB962C8B-B14F-4D97-AF65-F5344CB8AC3E}">
        <p14:creationId xmlns:p14="http://schemas.microsoft.com/office/powerpoint/2010/main" val="20490159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Google Shape;106;p16"/>
          <p:cNvSpPr txBox="1"/>
          <p:nvPr/>
        </p:nvSpPr>
        <p:spPr>
          <a:xfrm>
            <a:off x="382474" y="1262950"/>
            <a:ext cx="5015026" cy="3424050"/>
          </a:xfrm>
          <a:prstGeom prst="rect">
            <a:avLst/>
          </a:prstGeom>
          <a:solidFill>
            <a:srgbClr val="F1C232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/>
            <a:r>
              <a:rPr lang="ru-RU" sz="3600" dirty="0" smtClean="0">
                <a:solidFill>
                  <a:schemeClr val="accent1">
                    <a:lumMod val="75000"/>
                  </a:schemeClr>
                </a:solidFill>
                <a:latin typeface="Roboto"/>
                <a:ea typeface="Roboto"/>
                <a:cs typeface="Roboto"/>
                <a:sym typeface="Roboto"/>
              </a:rPr>
              <a:t>Программа</a:t>
            </a:r>
            <a:r>
              <a:rPr lang="ru-RU" sz="3600" dirty="0" smtClean="0">
                <a:solidFill>
                  <a:srgbClr val="222222"/>
                </a:solidFill>
                <a:latin typeface="Roboto"/>
                <a:ea typeface="Roboto"/>
                <a:cs typeface="Roboto"/>
                <a:sym typeface="Roboto"/>
              </a:rPr>
              <a:t> — это написанный программистами код, который решает какую-то задачу.</a:t>
            </a:r>
            <a:endParaRPr sz="3600" dirty="0"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2050" name="Picture 2" descr="https://in-w.ru/wp-content/uploads/2016/06/notepadd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785" r="18588"/>
          <a:stretch/>
        </p:blipFill>
        <p:spPr bwMode="auto">
          <a:xfrm>
            <a:off x="6032499" y="414181"/>
            <a:ext cx="1993901" cy="14791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Стрелка вправо 6"/>
          <p:cNvSpPr/>
          <p:nvPr/>
        </p:nvSpPr>
        <p:spPr>
          <a:xfrm>
            <a:off x="8572499" y="892130"/>
            <a:ext cx="1182573" cy="739559"/>
          </a:xfrm>
          <a:prstGeom prst="rightArrow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TextBox 7"/>
          <p:cNvSpPr txBox="1"/>
          <p:nvPr/>
        </p:nvSpPr>
        <p:spPr>
          <a:xfrm>
            <a:off x="10239148" y="892130"/>
            <a:ext cx="1482952" cy="523220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chemeClr val="bg2"/>
                </a:solidFill>
              </a:rPr>
              <a:t>Текст</a:t>
            </a:r>
            <a:endParaRPr lang="ru-RU" sz="2800" b="1" dirty="0">
              <a:solidFill>
                <a:schemeClr val="bg2"/>
              </a:solidFill>
            </a:endParaRPr>
          </a:p>
        </p:txBody>
      </p:sp>
      <p:pic>
        <p:nvPicPr>
          <p:cNvPr id="2052" name="Picture 4" descr="https://www.catalytic.com/hs-fs/hubfs/Integrations/logo-excel1.png?width=2000&amp;height=1000&amp;name=logo-excel1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7874" y="1994204"/>
            <a:ext cx="2792526" cy="14534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Стрелка вправо 10"/>
          <p:cNvSpPr/>
          <p:nvPr/>
        </p:nvSpPr>
        <p:spPr>
          <a:xfrm>
            <a:off x="8572498" y="2489200"/>
            <a:ext cx="1182573" cy="601490"/>
          </a:xfrm>
          <a:prstGeom prst="rightArrow">
            <a:avLst/>
          </a:prstGeom>
          <a:solidFill>
            <a:srgbClr val="00B050"/>
          </a:solidFill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TextBox 11"/>
          <p:cNvSpPr txBox="1"/>
          <p:nvPr/>
        </p:nvSpPr>
        <p:spPr>
          <a:xfrm>
            <a:off x="10061348" y="2567470"/>
            <a:ext cx="1838552" cy="523220"/>
          </a:xfrm>
          <a:prstGeom prst="rect">
            <a:avLst/>
          </a:prstGeom>
          <a:solidFill>
            <a:srgbClr val="00B050"/>
          </a:solidFill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chemeClr val="bg1"/>
                </a:solidFill>
              </a:rPr>
              <a:t>Таблицы</a:t>
            </a:r>
            <a:endParaRPr lang="ru-RU" sz="2800" b="1" dirty="0">
              <a:solidFill>
                <a:schemeClr val="bg1"/>
              </a:solidFill>
            </a:endParaRPr>
          </a:p>
        </p:txBody>
      </p:sp>
      <p:pic>
        <p:nvPicPr>
          <p:cNvPr id="2054" name="Picture 6" descr="https://all4nexus.ru/wp-content/uploads/chem-otkryt-mov-na-windows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444" r="8626"/>
          <a:stretch/>
        </p:blipFill>
        <p:spPr bwMode="auto">
          <a:xfrm>
            <a:off x="6032499" y="3263900"/>
            <a:ext cx="1778001" cy="17231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Стрелка вправо 13"/>
          <p:cNvSpPr/>
          <p:nvPr/>
        </p:nvSpPr>
        <p:spPr>
          <a:xfrm>
            <a:off x="8572498" y="3824735"/>
            <a:ext cx="1182573" cy="601490"/>
          </a:xfrm>
          <a:prstGeom prst="rightArrow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9996374" y="3602066"/>
            <a:ext cx="1968500" cy="1384995"/>
          </a:xfrm>
          <a:prstGeom prst="rect">
            <a:avLst/>
          </a:prstGeom>
          <a:solidFill>
            <a:srgbClr val="5191AB"/>
          </a:solidFill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Музыку или Видео</a:t>
            </a:r>
            <a:endParaRPr lang="ru-RU" sz="2800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8008415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4254500" y="381000"/>
            <a:ext cx="3594100" cy="1117600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Программы</a:t>
            </a:r>
            <a:endParaRPr lang="ru-RU" sz="2800" b="1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927100" y="2946400"/>
            <a:ext cx="3594100" cy="1117600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Открывать файлы</a:t>
            </a:r>
            <a:endParaRPr lang="ru-RU" sz="2400" b="1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7848600" y="2946400"/>
            <a:ext cx="3594100" cy="1117600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Создавать файлы</a:t>
            </a:r>
            <a:endParaRPr lang="ru-RU" sz="2400" b="1" dirty="0"/>
          </a:p>
        </p:txBody>
      </p:sp>
      <p:cxnSp>
        <p:nvCxnSpPr>
          <p:cNvPr id="8" name="Прямая со стрелкой 7"/>
          <p:cNvCxnSpPr>
            <a:stCxn id="4" idx="2"/>
            <a:endCxn id="5" idx="0"/>
          </p:cNvCxnSpPr>
          <p:nvPr/>
        </p:nvCxnSpPr>
        <p:spPr>
          <a:xfrm flipH="1">
            <a:off x="2724150" y="1498600"/>
            <a:ext cx="3327400" cy="1447800"/>
          </a:xfrm>
          <a:prstGeom prst="straightConnector1">
            <a:avLst/>
          </a:prstGeom>
          <a:ln w="57150"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 стрелкой 11"/>
          <p:cNvCxnSpPr>
            <a:stCxn id="4" idx="2"/>
            <a:endCxn id="6" idx="0"/>
          </p:cNvCxnSpPr>
          <p:nvPr/>
        </p:nvCxnSpPr>
        <p:spPr>
          <a:xfrm>
            <a:off x="6051550" y="1498600"/>
            <a:ext cx="3594100" cy="1447800"/>
          </a:xfrm>
          <a:prstGeom prst="straightConnector1">
            <a:avLst/>
          </a:prstGeom>
          <a:ln w="57150"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pic>
        <p:nvPicPr>
          <p:cNvPr id="23" name="Рисунок 2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1200" y="4064000"/>
            <a:ext cx="3116580" cy="23374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02404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2474" y="117751"/>
            <a:ext cx="11360800" cy="810400"/>
          </a:xfrm>
        </p:spPr>
        <p:txBody>
          <a:bodyPr/>
          <a:lstStyle/>
          <a:p>
            <a:pPr algn="ctr"/>
            <a:r>
              <a:rPr lang="ru-RU" dirty="0"/>
              <a:t>Интерфейс — общее в разнообразии программ</a:t>
            </a:r>
          </a:p>
        </p:txBody>
      </p:sp>
      <p:sp>
        <p:nvSpPr>
          <p:cNvPr id="5" name="Google Shape;106;p16"/>
          <p:cNvSpPr txBox="1"/>
          <p:nvPr/>
        </p:nvSpPr>
        <p:spPr>
          <a:xfrm>
            <a:off x="382474" y="928151"/>
            <a:ext cx="5015026" cy="3424050"/>
          </a:xfrm>
          <a:prstGeom prst="rect">
            <a:avLst/>
          </a:prstGeom>
          <a:solidFill>
            <a:srgbClr val="F1C232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/>
            <a:r>
              <a:rPr lang="ru-RU" sz="3600" dirty="0" smtClean="0">
                <a:solidFill>
                  <a:schemeClr val="accent1">
                    <a:lumMod val="75000"/>
                  </a:schemeClr>
                </a:solidFill>
                <a:latin typeface="Roboto"/>
                <a:ea typeface="Roboto"/>
                <a:cs typeface="Roboto"/>
                <a:sym typeface="Roboto"/>
              </a:rPr>
              <a:t>Интерфейс </a:t>
            </a:r>
            <a:r>
              <a:rPr lang="ru-RU" sz="3600" dirty="0" smtClean="0">
                <a:solidFill>
                  <a:srgbClr val="222222"/>
                </a:solidFill>
                <a:latin typeface="Roboto"/>
                <a:ea typeface="Roboto"/>
                <a:cs typeface="Roboto"/>
                <a:sym typeface="Roboto"/>
              </a:rPr>
              <a:t>— внешняя оболочка программы, то как она выглядит, где расположены кнопки.</a:t>
            </a:r>
            <a:endParaRPr sz="3600" dirty="0"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6" name="Google Shape;104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854700" y="2073350"/>
            <a:ext cx="4979997" cy="4202649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Google Shape;105;p1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010401" y="1262950"/>
            <a:ext cx="4660900" cy="3867850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2317" y="4457700"/>
            <a:ext cx="2664883" cy="19986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8366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75844" y="141467"/>
            <a:ext cx="11360800" cy="810400"/>
          </a:xfrm>
        </p:spPr>
        <p:txBody>
          <a:bodyPr/>
          <a:lstStyle/>
          <a:p>
            <a:pPr algn="ctr"/>
            <a:r>
              <a:rPr lang="ru-RU" dirty="0"/>
              <a:t>Калькулятор, как типичная программа</a:t>
            </a:r>
          </a:p>
        </p:txBody>
      </p:sp>
      <p:pic>
        <p:nvPicPr>
          <p:cNvPr id="4098" name="Picture 2" descr="структура программы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672" b="8462"/>
          <a:stretch/>
        </p:blipFill>
        <p:spPr bwMode="auto">
          <a:xfrm>
            <a:off x="1934817" y="951867"/>
            <a:ext cx="8547653" cy="51285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005803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UUID" val="{77F680E9-A40C-46B8-83A4-414D67860708}"/>
  <p:tag name="ISPRING_PROJECT_VERSION" val="9"/>
  <p:tag name="ISPRING_PROJECT_FOLDER_UPDATED" val="1"/>
  <p:tag name="ISPRING_SCREEN_RECS_UPDATED" val="C:\Users\Макс\Documents\Инструмент – программа\"/>
  <p:tag name="ISPRING_FIRST_PUBLISH" val="1"/>
  <p:tag name="ISPRING_LMS_API_VERSION" val="SCORM 1.2"/>
  <p:tag name="ISPRING_ULTRA_SCORM_COURSE_ID" val="3A6B5E6A-E7D5-467A-966B-AD5B6292CA3E"/>
  <p:tag name="ISPRING_CMI5_LAUNCH_METHOD" val="any window"/>
  <p:tag name="ISPRINGCLOUDFOLDERID" val="1"/>
  <p:tag name="ISPRINGONLINEFOLDERID" val="1"/>
  <p:tag name="ISPRING_SCORM_RATE_SLIDES" val="0"/>
  <p:tag name="ISPRING_SCORM_PASSING_SCORE" val="80.000000"/>
  <p:tag name="ISPRING_CURRENT_PLAYER_ID" val="universal"/>
  <p:tag name="ISPRING_ULTRA_SCORM_COURCE_TITLE" val="urok5"/>
  <p:tag name="ISPRING_OUTPUT_FOLDER" val="C:\Users\Макс\Documents"/>
  <p:tag name="ISPRING_PRESENTATION_TITLE" val="urok5"/>
  <p:tag name="ISPRING_PLAYERS_CUSTOMIZATION_2" val="UEsDBBQAAgAIAPdzsUzWo37aRwMAAOEJAAAUAAAAdW5pdmVyc2FsL3BsYXllci54bWytVltP2zAUfi4S/yHyO3ELY1yUghhStYcxIXVse6vc5DTxmtiZ7RDKr9+Jcw9pN6RVapUcn+/zuXw+rnf7ksTOMyjNpZiTmTslDghfBlyEc/L0bXFySW5vjo+8NGY7UA4P5iQTvACwmDgBaF/x1CD4kZloTjoGF5mJkyouFTc75D5H7man0ytyfDRBF6HnJDImvaY0z3OXa0SIUMs4K0i068uEpgo0CAOKlmEQp8Zem7+j8ZtIQc0uBd1Bpub9G1ckDceL5j2S/MyVKqSn0+mM/nz4svQjSNgJF9ow4QNxsJITW8o187cPMshi0IVt4pVBLsGYIghrm3jmms8uhaOVPyelwyoBrVkI2o1FSGjjV3PWBCWmtq6YCFaCPfOQFbmtdOVlW9SS6Egq42emQm9ht5ZMBavG3vH36EjE3iZmOqr4dC8Xy7/lVTLWb1W8j8ZiM8rWMdcRLnUhrXU8Cdrf1Utsja1sn2rZLgom4ij4nXEFgX393pyA6YyUGzYyt3G6OvdxAZ8WzDdS7e4RhtKtZOM2SnFLpbgW1HC4ze7LloLU2W6AmUxBXaqJ98wDkF+ZUrZfN0Zl4NGBscLSPtijZcpVk9qGeJFJ4vN/6E3hN2jNL32oMxbwPxrzGYmamnARwMuCo4+BBGtqAItd2FyTxm6xZxuTztZJ5zD1TO1JwKZgIo5hKgQ8+wEzjLZ2ug8Kiml08TM1wHYW9oIjHkYxfs0ow3B1L03C1HaUobOwFxxLfzsCbcx7gWslc8xQZ2mKA+Bt8d6uNx2hw5YMdNmI0aMj49DzM21kwl+t0ntz0lxbSR84vcdHzr5PDbpLeQO5mB5CDCZBL656LmwOEeBceOaQL3s8J5XVTXGIj8z64mkw4AvTYzFj6ulcGFZpaRnOcTBZWnrV5zhLBz4BbFgWm/tuQv3Lw0IHCY/fG2NcP/CsynzJX8HJeVD8NZidYamdCAq9z8nHy7MOA2oRJ2Nve2vat+NGiroOrkvtW/lr21HfUJVWSpntk5RX9aLElPPgE8oxVDITwUAAtmEVvY5xHt8pYE4MG8xodorHQ6Zz8gEfqpyvzq/alC9mVzXWxvVYblzG8o7rqAq4lR+tDlKTiFfNNXz8A1BLAwQUAAIACAAWk0ZRSBznyo4GAACTGQAAHQAAAHVuaXZlcnNhbC9jb21tb25fbWVzc2FnZXMubG5nzVndbtRWEL5H4h2slZBaqQSoBKqqBOTdPclaeO3Fdgi0qqyoRChSSCpCK3qXkLakCiURAkEpgUKr3tALk+ySZJPdfYXjV+iT9Js5tvcnQbYTRe3FRv473/ycmW/mTIYv3b01o303dXt+em52pHBu6GxBm5r9eu7G9OzNkcK4N3r6s4I2f2dy9sbkzNzs1Ehhdq6gXbp48sTwzOTszW8nb07h+uQJTRu+NTU/j9v5i3TXvdemb4wUakW/ZFdrunXdN+0x2y8aY4WL8jfZlpuyHd6T27KjySZu92RHBrKFB9sffXrhwt1z5y98PHwmgsqC7FZ100zF1hj8/NkM2Jbn2KYPAcL0LXHNA/ZjuQb8J/JJvtX2uGcalgDAayxfk78C6G0+iJojrmL9OlY/xe9x6upxxxGW57umURa+4fqW7bG/TOGJMpuyG65qshMuwEF1/Hble9kgJ9HjFi7b8l34I7/chgfb0bfhIt2E93DdwN8HGh7swrs7sq4RjvJ4K/xJBmk6lu2qbli+I1zPMUqeYVvQa01uYOva4YImtwDbUXKgwu4+BdSDBr6D3vgmgFDaYmgfaOEvBCP3WCmsINMaQ+kqTVimrZd9vVbzq8J19TEx4KweBwQf0iBc1OQGrurkRi1cChfpJTRo02NcNzT5DnYtIjDhPDygVw0FB1NxE20GHk6739xGTmq1mcnvlW0ACcJlbdp20w1y9AnDGvM92zZdX1jl+AmsegqVNqDFQrhMStFeQjqUIi1VvjRy4ju6KxxOwoBt3pbNQyD4KpNfhvdJHYJh7RAZi3k1qhhjFRM/j9V6AbUWEKCwOR9MTVBs/sk7sxfZlgEEGSgcZLDrTtgOZd0jcjhllIqBDuuD3CPr6vmCLE22YZVscEDJ65W/DgzeciCtyJ0+DdIBYYzOeRrRChyEhPE9RY7rB3HG1r4Yw5uW8h5eNTlGNij8yafhg09ia99T8miIgAblcIe/b8gd+j5KgjpAl4jqYUeXhFIzwtTHrVLFL3oWLovCjBKhE2UpK5kRA+TVzxOvk11TG9zPA3LjoATf7kvwVPUjYX7RvgZOZ7c/kW/yrLIvU27J53nWXBeuKn9piyz9qjGmc4yg6MTUzhXnUbiikX/I8ij8k1APlNOY2PqLChYxkSNAqbJQKKg/2P1VOLYZLg3lU8oVV8aRmIZu8o515UTKtfpr3T7VjqoNSnlJlIlbrowbX/ijumGK8kAusa9aXR8tQ81tjdMGQRpVuMRH+O5UVOitsrh2SlM50vigu/fVb3AS4v9h+DNXnF7v5zWnr88YsCouoyqZI6II4nTmkqNoqbenaGWjlay+OYw9RKDHZwwRD8Ms94RexHTHYJVbEpbuGHZK4Kk4Ab1y4A2oeACrkzUBE9vm/zQ8E8MPG6KHiMo8bjmsKbmjM29AHr9ZrmqUBM4DIGVx+tbk9Ez2ZRUSVjRspvMm1FzJUsO76w1r1GaXtcHpZEWdGs/0zrWLYNkxyDqFrepxfqCqwAUkOpa01VmkT0Z6P9uV4lawv8rOV7RdzBPveAtzoFyFt2xuRZO+ZL9WQXa8CVF0DU91PwHRVtpSptUjNJAxJx5/q9hzMu3rhjzDMwU3UZvcxdKh+X5yXiOR3PVtZm3VIWe8KmKfqkZlPy2TX1SDSkI2YMxWtP/RqZISM+MRmRrT2HkUP5vk6j3lVxlcOorCkW9e9Q0WerQbUCZ8mCYsIbujHDp6COv448YVuoPjQUm3SkIdZO9FE4gg41IQCvnY9NzkkPKat5kGWfUo1HaiKtqKiZdCIaMANVUqi1EdQmJnEqvQ+b+ZEWRQxd9xFHkq/8Dp/2/5Rq7h91YD6Ev5DNo/l2uf58Kl4xXqm0jwv+SD2h73C025/VVuNDKzC/YGDmse3FylQnt6sV83nsq9oKMYDH2WZXk0FOzZ38yjQc9A8vWPzR6xEZy+7XAVjVKDSYIjeu+AsULSonJsf3iQ1tCY4ba4i1im95qCDuI5HU1EhtI1BitEQad7nl6qVEEcLscMkc4SEm0xXMkDU9Wdyyg/PJ8BzjNoThMEStg9ZQdx5sBAK1zNI4J3OJoPJGGXB6A7+H3JnTTR0m5cKPIAHb1ZIT95Rs3Xy2WelwPjOfX2QGnFNSWaQNW5rPToSg93e8fqxI0Dg/Ws8ksV3UIZ/U9UcIRIxuo05e2OQTc5brao8/ln4a80IG6h4kIEqlb3cSJHLWAy9+lHS+7m+d8nw2d6/pvyL1BLAwQUAAIACAAWk0ZRFR5gG6MAAAB/AQAALgAAAHVuaXZlcnNhbC9wbGF5YmFja19hbmRfbmF2aWdhdGlvbl9zZXR0aW5ncy54bWx1kEEKgzAQRfeewhsIXYdA16VFqBcYcZRAkgmZUfD2TURtadNl3vs/w4xiFDF+Yl3VtYJZ6CkQRUucUTXvd7YMC169cSCGfMKCvOdKJjcsUWgjMnrZlB7Bcsr/8GN4a2E9P+IjXjDlQmcc6kupsJlc8rCYaWPdGlCPEdOAL5hz6KG3eMO1J4jD4wzsG//VuZs2mx3eaUAdIrkgqvlAVbrXcfQXUEsDBBQAAgAIABaTRlH0kyXgYgQAANcRAAAnAAAAdW5pdmVyc2FsL2ZsYXNoX3B1Ymxpc2hpbmdfc2V0dGluZ3MueG1s5VhLb9tGEL7rVyxY5NaIduI0qSHJCPRAhTi2EalFcjJW5NpahA+BXMVxTnKMNC4cJEERo0CLtGgPPaux2MgPqX9h+Rf6SzrDhyzJtsA2smGgB0rk7Mw338zOkENmFp6aBnnCHJfbVlaZTc8ohFmarXNrPat8XS1dv6MQV1BLp4Ztsaxi2QpZyKUyjWbN4G69woQAVZcAjOXON0RWqQvRmFfVjY2NNHcbDq7aRlMAvpvWbFNtOMxllmCO2jDoJvyJzQZzlQghAQAcpm1FZrlUipBMiHTf1psGI1wH5hbHoKhRMqhbV9RQrUa1x+uO3bT0vG3YDnHWa1nls3yxMFu4GeuEUAVuMgtz4uZAiGIxT3WdIwtqVPgzRuqMr9eB7u05hWxwXdSzyo05RAFt9TRKgB2GThElb0MOLBHBm0xQnQoaXob+BHsq3FgQivRNi5pcq8IKwfizSqG6+tWjleKDxfLSvdXq8vJitbwSkghs1FGcjDrqKAOE7KajsYGfDBWCanXgDTZr1HBZRh0WxWocd5Bqgj+BnLAxmmtNw6g0Gw3bETnhNFlAY1g4oHcOTGbNtkZix2tSsw3Y2oAUVKlZY/oSNdnQZlcec6sEmrMKWYM8GZtZZbnBLFKhFhQYF9Tg2gDAbdZcwUVQWKVI+67DqUEADzqAkfsV5YRCGJlWp47LhqnFKy5uq5aT3/u7xH8h+/5z2YXDI/KD7MuPcPwhe/D7AcX+KyL/8lugtSWPUddvhQIPND3ZA8O2/63syi7xt+KVP8Hek/uyT8DG87dQaSFIbeT7XE7vwQ78Iy3ZAdRjxPgo20DG81v+TkQJ6SLs5yceOxCA/xJOj0GGynB6gKERINMmsgPm28hJHgBTeQSYB7KTTsTqnTzy3wxgI3LtGBiQepCI3RFgEqRgPBR/GzQQZgczHGU2ohnHFMKeIEFc1yqL5UJxtbxUKD68dsmUJ2R/OkyxDNFzXGc7AJc8GyTcYA8rrQ9l4IWVPFayKEbiCONBKWz7r/3vIEBvCNnfTU+zRGGlFwTRgqVD3GFQ6CEpXL6kwk3KFdfaAN2X+1egpf5tF00O6OL76T+00PQJDtoorHrYlqCNppqqy2+2OO3BfbIDxxG6BQ5dFJ+Z7Alsoj3qoNoh2PTgydVOnt1zgm4HbrC922Ou8AH7HEn7r9Aflk/4A/l/AzQO/e1kafh1CDGi0RuN9RSJafidmb1xc+7WF7fvfDmfVv9u/X59olE08q0YlFvxzJefOPSdsi3ZjgkzHNOH7MtL1eKDu/lq+Zty9dFqtfiwOgoQcDo97WRUnMTOHsxw0ru6c9l7+Vb+AMe7hB3yVv4k9+ReUu2ED449+VsizZ/lj4n0fhlp4aHJcmyQ9F8ndLsfPFnxTvAyvCNgV/aC+1sX7n7RVHphZX5JpfrJ7xBhrV9MqV7lxH1qj/9/8hZeDd67R160M+qZXwJwxeQWNyGbBtfZ4PNB7tbcDLy6n7mUSgHa6MeYXOofUEsDBBQAAgAIABaTRlFlRgF7VwMAAEAMAAAhAAAAdW5pdmVyc2FsL2ZsYXNoX3NraW5fc2V0dGluZ3MueG1slVfbTuMwEH3nK6ruO1lKdwtSqNQbEtouoKXLu9NMW6uOHdlO2f79ji9pnDahhQgJz5xjz+V4LGK1pbyzA6mo4A/dXnd41enEy0JK4HoBWc6Ihk5CFDylD93Hv/N5N3IQwYR8A60pXytjKW0disCk0Frw66XgGve55kJmhHWH3x7tTxxZ5DmWwLAu5azIEqpjfvTuxtOLKP6M/ngwndy3EZYiywnfz8VaXCdkuV1LUfDUhHZrvjbaZp+DZJRvz0bEqNJPGrJaTLObWW/Wu4ySS1AKTEj301Fv9PMsi5EE2CH7Qf+uP7qQUx31eWOOaDuqqLa0QW9wO+i30XKyhnqRJ7PpzfS2Hc9x93pXPo3LETT802czR/HvQX5pc5EX+Vc0kkuxNgU94gzMd5bDBEnx+iFhem++swSTkDnorCAVoym2QcjUSfG7+drAbbX0f4ZDIjZ3Wwr2appwND2MQhIGQy0LiKNy5XxqIz5eCo2XCYYrwhQCQlMFesUMX0mhym3qtgr3Bz4oTwOQN1SId8GKDCYu3gBYt1f4yWRs50oY38EWBChh541BhJWxQj5jWU+QgbFCvpluvXC2P4Efexyn1MOY+GZ+Xn30Aie4LOtVrkqvOWlubrkKjvaGEpOJFIZWVguagelaHFmbCyk6iSnmZEfXROO79Nvgkr1NRsXRkcMrrVlXsaaaQZPcbIw40cN+2XVdjd5bl6N7Qark3LqjceA/dDMityAXQjDV7XgeXhIsjHs6TxlmpOKDB/KJr8SFHC40hPvbONvAwt2TS+FEa7LcZBhSWwZxFJQgjpqLHPtjm6rPiywBOcOmUShVU7c53IauNwx/9TuFD0jrhBanY+oNbscJPYgyMHgFAJHLTSlZt3CerGCaMthBefEDg024LbNYoUTb1DbSc1jpUG/ecpEg/ZyohBLi6o4GwjvGJeoTJ3RcoHlNEmUzq137cgJXO9dmcjnKjFjDKWbXXkm1jdHfVEHsVa2cpNDiTROp/abV2udOdjDiNLNTAh3B8Q0ex2FC5L4s1lmW4cRehWBelsNmqiQ0eNooZhYOe00U6zkehAu8nsOVBAiHoDVeBWP6F+wTQWT6fIDU5naD27ExR3zZ7EzFaZzlOo4Ck2vOoQ34N/7nMPwPUEsDBBQAAgAIABaTRlEgTZPnSwQAAGgRAAAmAAAAdW5pdmVyc2FsL2h0bWxfcHVibGlzaGluZ19zZXR0aW5ncy54bWztWM1u20YQvuspFixya8Q4cZvUoGQEkowIcWwjYovkZKzItUWUfyBXcdyTHKONCwdJUMQo0CIt2kPPaiw28o/UV1i+Qp+kM/yRJVkW2EJ2c+hhJXF25ptvZmfIoZTFp5ZJnjDPNxy7IM3lb0iE2ZqjG/ZmQfpcXbp+RyI+p7ZOTcdmBcl2JLJYzClus24afqPGOAdVnwCM7S+4vCA1OHcXZHlraytv+K6Hu47Z5IDv5zXHkl2P+czmzJNdk27DF992mS8lCBkAYFmOnZgVczlClBjpgaM3TUYMHZjbBgZFzXvcMiU51qpT7ctNz2naeskxHY94m/WC9FGpUp4r30p1YqSyYTEbU+IXQYhivkB13UAS1KwZXzHSYMZmA9jenpfIlqHzRkG6OY8ooC2fR4mw48gpopQcSIHNE3iLcapTTuPL2B9nT7mfCmKRvm1Ty9BU2CEYfkEqq+v3Hq9VHi5XV+6vq6ury2p1LSYR2cijOIo86kgBQk7T09jAj0I5p1oDeIPNBjV9psjDolTNwAOkGjeeQE7YGM2NpmnWmq7reLzIvSaLaAwLB/QugFE2HHskdrwmdceEk41IQZFadaavUAtysLZkS2QDEmNuF6RVl9mkRm0oKINT09AGFn6z7nODR4W0lGjf9QxqEigWqHhGHtSkM59xKFqDej4b5pLu+HiOWlF8F+6T8GvRD5+JLqyAiHeiL97D+l304PMdisMXRPwZtkBrR5yibtiKBQFoBqIHhu3wG9EVXRLupDt/gH0gDkWfgE0Q7qDSYpTLxPeFnN6CHfhHWqIDqKeI8V60gUwQtsK9hBLSRdiPzzx2IIDwOfw8BRkqw88jDI0AmTYRHTDfRU7iCJiKE8A8Ep18JlZvxEn4agCbkGunwIDUg0TsjwCTKAXjoYS7oIEwe5jhJLMJzTSmGPYMCeK6Vluulivr1ZVy5dG1K6Y8JfuzYYpliJ7TOtsDuOzZIPEBB1hpfSiDIK7ksZJFMRJHmABKYTd8GX4LAQZDyOF+fpYlCju9KIgWbB3jCYNCD0nh9hUVblauuNcG6L44/ABa6p920fSALr+f/kULzZ7goI3iqodjidpopqm6+mZL0x7dJzuwTtAtcOiieGKyp7BJzqiDasdg04MnVzt7di8Iuh25wfZuj7nCB+wzJB2+QH9YPvEH5P8V0DgOd7Ol4ZchxIRGbzTWcyRm4ffG3M1b8598evvOZwt5+a/Wb9enGiUz3ppJDTsd8kpTp7xztkuOZ8HQxvQh++qKWnl4t6RWv6iqj9fVyiN1FCDidH7aUWQcvSZPYjjajQ9i9f9wEnsrXovvYb3J2BOvxY/iQBxk1c74qDgQv2bS/En8kEnv55GmHZolx0bH8GVGt4fRsxR7/3l8D8A+7EV3tC7c75I59NIK+4qKc+JrgjG1OuN6vpzi/JBTNbGP/0/V8NXg/XnkhVmRJ77R50A++u9IMfc3UEsDBBQAAgAIABaTRlEtJ8XvsgEAAFEGAAAfAAAAdW5pdmVyc2FsL2h0bWxfc2tpbl9zZXR0aW5ncy5qc42UUU/CMBDH3/kUZL4aIgMd+IYOExMfTOTN+NCNYyx0vaYtEyR8d9eB0G03YX1Z//v1f73rertOt3i82Os+dnflezl/r85LDaxm1Bpuqzpv0TOre5qnc5ilGfBUgFdD8r+lJ3l/JihjT5Sm0fbD2mrHz0P7ZcG4dnFJWChC04SWE9o3oW2owD+VzI5ZHTJyyhytjUHRi1EYEKYnUGWsZLybl/JxE6zBmIO6gC5YDBXTe3/0FLaSZ8fhUxA+j10uxkwysX3DBHsRi1eJwrWYH+MP7HDp5VaCKg581RaWp9q8Gsjqgaf9qT/120mpQGs4xh2HE3/yQMKcRcDdhILhaDj5B60YNwtao/NUp+aPDvxgEAxdWrIEGlV6nob9cFDFROHVqGYj+IEzsDFtyUjOtqCusUK5llccoFSY2Io00cAOEuXI5qlIDlw4toPk7Gatbdu/UXaMXoRqfvor7uxwmUYxKtcMa9dsSdzarK25XNEZDHm5dS3qG9UXOCVScZHQJLU4P4mV3Zh6q7HzzyJvplagZoi86J72VEAX3QTUq1igFZgxLF5mhVbk83Vp5/Xgnf0vUEsDBBQAAgAIABeTRlHI2rOX3w4AADMcAAAXAAAAdW5pdmVyc2FsL3VuaXZlcnNhbC5wbmftWX1Ykmfbx1y5Pq21nmn5sdlaj5VWOm1KSjkT8wunNfOTmikpAiWiKSJuPnuypTjLMD+xqaiZ0BQwcUI9ZVYqzCBJPtTNIQIimSAJAg/2vvtj7x/vcbzvP88//nEf9++67+O+zvM6r991nr/zuK9GRoA3b9i5AQAAbD4ZHBgFAFi7AgBryt5fZ3mSduZ7N8vNCh0FDgBQOA5yy+A92PHw4wDAz2Ubl8+ttYzXXwyORQMAWx6tXFYDqNbzAMCupycDj5+6nKSScK9lwJIGLpmB/dJioL34KnP99YcHXOw++fgLzjd/i9l7KNBjXWd17PsBQU9OfOyxHhnwNLU4mV+8PvOrZ2EBP96WYmX+8/JH6IKvT+tkX7OTXjffuIOOiIk5TfJV36Ew2ZnWAMDWwCaLF18FWlaw9cT/GWafeA52xp0vOfzELrnkcG8qVVK+BgC4dzPYCgD4qfhDAODjH1bhKlyFq3AVrsJVuApX4SpchavwPwbFJ5tWmhVLxzI0mrv8dp5X/QoZs9LNJFT/L1/NEipIuPlrNUfGTdQaUN4UCFkgA5qzF+ggg+xt22BsZbd7TmIBoPAND8L+ZWlxwiS7MfUP0Nt2vLMT+NYgF4UzQOvF67zwC2XmBc2oD5mgZRkaB6AIlMY4JCUnqjG7ajPFffuj/I1qMy5z787EBliK4o2AawU4mgEyPeNeGdgwbWr5br74Bw7MeEZbTUZeY4YTXu1w1YY9mllzFB4NsgG8vudza7h+N7V1WW7r74gcFE/wEZmPKcE9ROi03gdQeEVpxBu/uVxyNpNsOn+BOpI9ZORu63VJ0YSTXloBnNzxipsgsOkPOM0RbUb/I9hqTtwDKpyauZJ83+H1xdw9e/DpIIbgAnDaJHu/fI24LRQPACOwg+9e37tasbzNVeAJLv5wMkLSb3MxY+nipkprJ+/y6yAXad70++WZQaT8N8+GndmavUecC95CIJBY3TDKtHRDm4diG20hjIVS1PJvN5ZMOvxrjQNH1acbNyiYFKoRMf/I2SSJ6X4IXZbmIP0Ns10tMjGDJh5FhJXOfUSf07F0AiiCyobyO+kRQGoBpZwuVWD50ruDONfK/JcN4bgyL3eboxkue/CBz7VD21ykYYqz6hy8WodimbQT9X7Hau/casOQFZNdAc1b7ODxbD2czdqf/4qCpDIpyjyKsm/LZKjjULeok7wmNWuS9c70sORgukQYJEpyi55o5EsphW08paxNDeykJSDaGVBRR4p7isZw+WqsZ5zsg65UGmfPuvvhTX+UBffU+wQ01Z50fH2zGfZzi8Je6Ua9Pjv2megl4msbaR/V+ARVoE0PwIs0v0XaLKg+LkjraV4gDq1Y8/8aXhXHcEclziUZE1T+sZeidSTLUuFu0aCaYJ+Ju2NdHFf8znXiz6LegJsSuA6fRHEyIJE069+9tBk5+IvPc0u2PBGpjjAdlTs6orpPXKtplhI58R457FsUEZSjFyrxjA1VG36kS6tH0mSf63G1EcZHEO18A2brJc2D/OELdaFD1R3KWv34jkkGGhyCoG47JrMvzzyC/kgn2T3nFUVm1OcQeipGvpUH+/VKTLQLJ/3i/XEM0oKdY4nOxsgTXfrQLnQQIQlCyQsufR5V3TFYGgFsGVEn1+jDlkkFeilvD77NPyiHNiu8a9/R5Y2uTEnDwhl30RrfGZv7qlqb5AnjyFRLvFEK/kG99Pd5fcxLZWcYqbjVeK7OP8fHbDJyWb54zTjDt4MRaygrmDadWKSr6GmVOb4t/uUe1U3BbSSUBi3QHo4rGNSOTTzhyalcujJfnVITIYEaytqphoULPdErXE1ttOaVm7gZ03zPSV5RCAeWdWjcWQNBDfQWVzQb+ungENVjQ9nzDjOlblbzLTW7HpNUx9IcY1r2WczXtQ16dI+L5V4W36NtnbRnveOylYDul2rNTE6KOsz88GHP+7dqGKgqf/sR5wZdi4B/PAXFJN3FyEylTSOm8wiscQiRk7fEPXyyPIo6V1YyB46ncn1xEXgcw/D0VDyZRZjtKRMYGTmKZE4WYasrzNv3UF06qjUpitsqwG5lLPvYDZzaFAZtFr6prxh/kRnfPXJXcpDA2ts8xhTjToSwtyfl3avxj+R3nW6sk1fL36A9cffUXLh5gkVIHX7hq+3ywtgTf8pAFIoWHR64hZsV6nJ8P0tlIBv6moPTqGIaBjzRvejshXkdK7pDVV1tkOuEnX3VQhsv+nD14sJBVXdZBN4xw0vI8SEbazGJL6XpBtmI8YJSO/b7T8R4pr8oW4FlSNOF+7MRQDoSbxr/dcYZCo9vTCFwLOdziBEYArxfy1vTzOCRQV9I8xUNfYndmHvjSWmtvH12cZ8yIP37dmzH7Lq5wuBdsb1Q/hLuFN0Q3MaL3/pSqpwQRFXSI/aHDnrptrkau07Stzu58VI5GqvMcPZsFjGsUsm2rFPsq6rqNjHbbEobb68Re/veFwNVk/cccC63HQsjdOcwP45pWgS0VzOPGh3vuYcbkjBbJSQWBqsaWzQxa3qXZbdMvq/SaXXRLWVd2XG9KrCusUMA21hnYu5KJMEF8y9Sxjy16EXI82Ece7clm/p0+T5N2PiD7xmETeluTMPRuuaiGEK76PYWsdLXkuWssGsfzOipPEPMp9PE/aGy8A7JwZC1lvyysTmqspcxwVGqi7RmtzAiEZ7ea2RwERrDq/q+trqlF0X52MKMdFgccGSEgx/OWiog0hbAUPBKztFArBVj9/SxcALrPVtxtsJKogEwTXiaWEiz/lUfZ+jyVgEYmkGBfwPf1GBij+dEkn/7KtpwXb5IhmTPjiWJgsxJV+jWM9Gf7YkS3jhhbN+oXSDKjRe42jFKb15GTf0olKSi6YVIbrV8v6vWTkjC/+GfSzFoV1j5oC5Oj0vA3oCaGxKJSYQkz7iW4evZphnlhdGSUftwv9eOmyt2TjLkD6XjbUaIp052NJ7sWOgur0TZ9NFBd80oyHjJ4hUjQ2Q1qzlZ5ydSQj+50EJXfyWaq/QbmC2tYOY3qmp9G79oJ3WHqcFYCjfbWfHl2SwcRwIW5qk6wxz7wt3nYdB3FcnN6E9RRSqXhb/pgH+MZHrBg5S02BccZ5zjcPWIbzxMs+GFGNAdbuuui8BOHG+DDeuW/Rd5W44p4SqRUAN5rhnsjmy1fsbI8OzbpH0clMiJIzserTStL+sQwalbK0w3b40c1/akoppq82o44RJWs4UTfuFsWb2oRQ6x8EFFY0L4mBdkyRYV9lSkRubcAxn1VcncGmMKCZaKtPZ+dCi7zNh1KpQHekXgUGP/EqsxD+3Z07af8mJippMQVkjggJXKp/6Sk2PFKP94Ki9C+eW586rCThVQmSkwq8fGsySWzGl24EFt4ksZ6Oe0mAAhCUVPO/frRNliAgkxJs8GC2RCzFHmAXBLHzOa3K11tdBzbGaqDMTKnSo9gnTyy8uCK2i+tq9SLSTLfhAPvYMCjjQXfefViBEeqHIX4N9FDc4DXdTdjoK22F62JArOpWM5hCM7uY6FBJfmPmaU4XkcKxyfxy6V01rTQYZ6FZ3U5R4D7Eide0NK/sClORHGI1FNbI2u0U8Au8aSGy9m4SiJA5i8KiRcTVNVMPsqx3czcyw82r/v2L4glrYDJfnFMNe7oh1+68hVdnQjkwqWpHsHi3ecOaLHzYIepiP3isl+7aeJ9V4JnnGwz40RvRoZ3Yz6r6NAlFO78g61mVE22xql34oi/BrgPPWNEOyLs8qhdz4bCWWLN8JxZl/2lmK4CKGHPRWx0IOL6WN+ZJFPyhwwarF1kCnV38VhJE6WIEK3lszZqmhtjDCcY5tW6D1K7uvkafDCbIKlvB94u7zAJb0X/P3T63GU/hDjkUMojeFMtG3r8AUbaDRwmJFMpYZy31iqnOcRYxF3ZrmHB1/ZaF9cqyZocE23yqcwvmYxLLfN7tXCJs1MAy11pytuU2lAq98U1KYPbfinsIxe9HuHSDmVek2eHVEFc40S7t+dotT6MKlicBM/ZeZgjIQEHqzzABdXrKWy9IobIJlQoRVA2bnSmzFI1tvfNyZTMlnLmRNFL5/O6H4mZyvc3gtRHYIPiMiqyRo6LNfiTmy18CpX9bqS0W2JX7293xelRGukKA/QnZJu/hU04oHLXmaRt7wxjG2HIPSRdnXQrpSq3TxUTvtINiEiujI5qyC8ixYGwuzid8ZXsq/JrdvnBsBze+Hox31Bz3Gcan00JS/lPLUyKU8+XWTrb+c0aY/ejL7zThCcKqfDVPvOM2bFgpLRnscregBDPicoIa5FAmFNCQt8E8P+rwa7NLd4GbkJeU8tZK76itrAx0aSFShPJeGMpx44nDOeK5umC5J2OYn/NALSboowIrXcEKLenMeAKcH7KPYd6BXBBhscWhti72ZrUVKMcOcNjQtwxgH0eb0KaSloI2mKzBIONY1IPDzgVBT4vOQjaP789PyUaJuHflefSR0Z2rHwr40HN9nOlfT80+elJmcm6p36S13RT5su1gQ/IxkIH6JZFpYMXTYtyUgmgXkXoiVV0SOr/9O50OUOZZYCe/eSz+S57a5Lu6MoMMs58Az84fCUz2mcYmhGN1PrqXvm7fcXge2RrJElqdD9hirWwX4StgpOik5U3PhSyGe0qGH2/2MuxdQVMKpWTdI6+AFjUbW6w4+nq2UOiu2/uM9/9kg4LWwp0iZsuXw/MMTE98/4707BJeWJQc02/wGtmmgfbcNYFSb8Kal7XaTX8dcvVkaDBv62wwFuFuZTiX4feAMeSO6Aihwcd9+q9XlTwOxwjkbNIRXePt/ENIn7dx1Vf8MYlyuNe7TjFUcm8hfkrskkvKUfSAlSJ1sBPHwahuvloIV7/XSH9iSew9Xhzv1R7sZ13N5bfSiXjplWXQufzw4AvTQduMv56O+A17Nv5yEF/ke/PqQDaW1HnS5tHrgj+Bxb1ovtdWlOUGyuzznc8stV2nigeWakca9zuBhS551X5Af4kRrQv39fbDT3F/PsNejRvu8XscSy09S0CJ85997dawGAyev/v39jx5FIk+2XCGyoR8/GTZYx4OSJiEBKwNnv/g1QSwMEFAACAAgAF5NGUWSezOBLAAAAagAAABsAAAB1bml2ZXJzYWwvdW5pdmVyc2FsLnBuZy54bWyzsa/IzVEoSy0qzszPs1Uy1DNQsrfj5bIpKEoty0wtV6gAigEFIUBJoRLINUJwyzNTSjJslcwtTBFiGamZ6RkltkqmFpZwQX2gkQBQSwECAAAUAAIACAD3c7FM1qN+2kcDAADhCQAAFAAAAAAAAAABAAAAAAAAAAAAdW5pdmVyc2FsL3BsYXllci54bWxQSwECAAAUAAIACAAWk0ZRSBznyo4GAACTGQAAHQAAAAAAAAABAAAAAAB5AwAAdW5pdmVyc2FsL2NvbW1vbl9tZXNzYWdlcy5sbmdQSwECAAAUAAIACAAWk0ZRFR5gG6MAAAB/AQAALgAAAAAAAAABAAAAAABCCgAAdW5pdmVyc2FsL3BsYXliYWNrX2FuZF9uYXZpZ2F0aW9uX3NldHRpbmdzLnhtbFBLAQIAABQAAgAIABaTRlH0kyXgYgQAANcRAAAnAAAAAAAAAAEAAAAAADELAAB1bml2ZXJzYWwvZmxhc2hfcHVibGlzaGluZ19zZXR0aW5ncy54bWxQSwECAAAUAAIACAAWk0ZRZUYBe1cDAABADAAAIQAAAAAAAAABAAAAAADYDwAAdW5pdmVyc2FsL2ZsYXNoX3NraW5fc2V0dGluZ3MueG1sUEsBAgAAFAACAAgAFpNGUSBNk+dLBAAAaBEAACYAAAAAAAAAAQAAAAAAbhMAAHVuaXZlcnNhbC9odG1sX3B1Ymxpc2hpbmdfc2V0dGluZ3MueG1sUEsBAgAAFAACAAgAFpNGUS0nxe+yAQAAUQYAAB8AAAAAAAAAAQAAAAAA/RcAAHVuaXZlcnNhbC9odG1sX3NraW5fc2V0dGluZ3MuanNQSwECAAAUAAIACAAXk0ZRyNqzl98OAAAzHAAAFwAAAAAAAAAAAAAAAADsGQAAdW5pdmVyc2FsL3VuaXZlcnNhbC5wbmdQSwECAAAUAAIACAAXk0ZRZJ7M4EsAAABqAAAAGwAAAAAAAAABAAAAAAAAKQAAdW5pdmVyc2FsL3VuaXZlcnNhbC5wbmcueG1sUEsFBgAAAAAJAAkAvAIAAIQpAAAAAA=="/>
  <p:tag name="ISPRING_RESOURCE_FOLDER" val="C:\Users\Макс\Desktop\Инструмент – программа\"/>
  <p:tag name="ISPRING_PRESENTATION_PATH" val="C:\Users\Макс\Desktop\Инструмент – программа.pptx"/>
  <p:tag name="ISPRING_SCORM_ENDPOINT" val="&lt;endpoint&gt;&lt;enable&gt;0&lt;/enable&gt;&lt;lrs&gt;http://&lt;/lrs&gt;&lt;auth&gt;0&lt;/auth&gt;&lt;login&gt;&lt;/login&gt;&lt;password&gt;&lt;/password&gt;&lt;key&gt;&lt;/key&gt;&lt;name&gt;&lt;/name&gt;&lt;email&gt;&lt;/email&gt;&lt;/endpoint&gt;&#10;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SLIDE_QUIZ_PROPERTIES" val="&lt;QuizProperties&gt;&lt;passAction&gt;&lt;action&gt;3&lt;/action&gt;&lt;/passAction&gt;&lt;failAction&gt;&lt;action&gt;3&lt;/action&gt;&lt;/failAction&gt;&lt;viewSlidesPolicy&gt;0&lt;/viewSlidesPolicy&gt;&lt;allowInterrupt&gt;1&lt;/allowInterrupt&gt;&lt;restartFailedQuiz&gt;0&lt;/restartFailedQuiz&gt;&lt;/QuizProperties&gt;&#10;"/>
  <p:tag name="ISPRING_QUIZ_SHAPES_ADDED" val="1"/>
  <p:tag name="ISPRING_RESOURCE_QUIZ" val="quiz1.quiz"/>
  <p:tag name="ISPRING_QUIZ_RELATIVE_PATH" val="Инструмент – программа\quiz\quiz1.quiz"/>
  <p:tag name="ISPRING_QUIZ_FULL_PATH" val="C:\Users\Макс\Desktop\Инструмент – программа\quiz\quiz1.quiz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SLIDE_QUIZ_PROPERTIES" val="&lt;QuizProperties&gt;&lt;passAction&gt;&lt;action&gt;3&lt;/action&gt;&lt;/passAction&gt;&lt;failAction&gt;&lt;action&gt;3&lt;/action&gt;&lt;/failAction&gt;&lt;viewSlidesPolicy&gt;0&lt;/viewSlidesPolicy&gt;&lt;allowInterrupt&gt;1&lt;/allowInterrupt&gt;&lt;restartFailedQuiz&gt;0&lt;/restartFailedQuiz&gt;&lt;/QuizProperties&gt;&#10;"/>
  <p:tag name="ISPRING_QUIZ_SHAPES_ADDED" val="1"/>
  <p:tag name="ISPRING_RESOURCE_QUIZ" val="quiz2.quiz"/>
  <p:tag name="ISPRING_QUIZ_RELATIVE_PATH" val="Инструмент – программа\quiz\quiz2.quiz"/>
  <p:tag name="ISPRING_QUIZ_FULL_PATH" val="C:\Users\Макс\Desktop\Инструмент – программа\quiz\quiz2.quiz"/>
</p:tagLst>
</file>

<file path=ppt/theme/theme1.xml><?xml version="1.0" encoding="utf-8"?>
<a:theme xmlns:a="http://schemas.openxmlformats.org/drawingml/2006/main" name="Geometric">
  <a:themeElements>
    <a:clrScheme name="Geometric">
      <a:dk1>
        <a:srgbClr val="2A3990"/>
      </a:dk1>
      <a:lt1>
        <a:srgbClr val="FFFFFF"/>
      </a:lt1>
      <a:dk2>
        <a:srgbClr val="434343"/>
      </a:dk2>
      <a:lt2>
        <a:srgbClr val="999999"/>
      </a:lt2>
      <a:accent1>
        <a:srgbClr val="212D74"/>
      </a:accent1>
      <a:accent2>
        <a:srgbClr val="3949AB"/>
      </a:accent2>
      <a:accent3>
        <a:srgbClr val="9C254D"/>
      </a:accent3>
      <a:accent4>
        <a:srgbClr val="D23369"/>
      </a:accent4>
      <a:accent5>
        <a:srgbClr val="F06292"/>
      </a:accent5>
      <a:accent6>
        <a:srgbClr val="7890CD"/>
      </a:accent6>
      <a:hlink>
        <a:srgbClr val="F06292"/>
      </a:hlink>
      <a:folHlink>
        <a:srgbClr val="F06292"/>
      </a:folHlink>
    </a:clrScheme>
    <a:fontScheme name="Стандартная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657</TotalTime>
  <Words>232</Words>
  <Application>Microsoft Office PowerPoint</Application>
  <PresentationFormat>Широкоэкранный</PresentationFormat>
  <Paragraphs>53</Paragraphs>
  <Slides>13</Slides>
  <Notes>13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9" baseType="lpstr">
      <vt:lpstr>Arial</vt:lpstr>
      <vt:lpstr>Calibri</vt:lpstr>
      <vt:lpstr>Roboto</vt:lpstr>
      <vt:lpstr>Segoe UI</vt:lpstr>
      <vt:lpstr>Segoe UI Semibold</vt:lpstr>
      <vt:lpstr>Geometric</vt:lpstr>
      <vt:lpstr>Презентация PowerPoint</vt:lpstr>
      <vt:lpstr>Инструмент – программа</vt:lpstr>
      <vt:lpstr>Что мы изучаем на уроке</vt:lpstr>
      <vt:lpstr>Презентация PowerPoint</vt:lpstr>
      <vt:lpstr>Чтобы создавать, редактировать или открывать файлы на компьютере, понадобятся особые инструменты — программы.</vt:lpstr>
      <vt:lpstr>Презентация PowerPoint</vt:lpstr>
      <vt:lpstr>Презентация PowerPoint</vt:lpstr>
      <vt:lpstr>Интерфейс — общее в разнообразии программ</vt:lpstr>
      <vt:lpstr>Калькулятор, как типичная программа</vt:lpstr>
      <vt:lpstr>Калькулятор, как типичная программа</vt:lpstr>
      <vt:lpstr>Блокнот, как типичная программа</vt:lpstr>
      <vt:lpstr>Презентация PowerPoint</vt:lpstr>
      <vt:lpstr>Спасибо за внимание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urok5</dc:title>
  <dc:creator>Макс</dc:creator>
  <cp:lastModifiedBy>Макс</cp:lastModifiedBy>
  <cp:revision>30</cp:revision>
  <dcterms:created xsi:type="dcterms:W3CDTF">2020-10-06T05:16:10Z</dcterms:created>
  <dcterms:modified xsi:type="dcterms:W3CDTF">2020-10-06T16:15:30Z</dcterms:modified>
</cp:coreProperties>
</file>