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00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20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39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4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60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3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4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61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9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71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03F3F-7EB8-47FF-83D6-9757EB41D58D}" type="datetimeFigureOut">
              <a:rPr lang="ru-RU" smtClean="0"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F49D-2971-4523-9048-1EE237E827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7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240"/>
            <a:ext cx="9252520" cy="6842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8975"/>
            <a:ext cx="5398368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ОТЧЕТ О ЛЕТНЕЙ ОЗДОРОВИТЕЛЬНОЙ РАБОТЕ В СТАРШЕЙ ГРУППЕ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88640"/>
            <a:ext cx="3088432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МБДОУ №97 СП1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ГОРОД ЧЕЛЯБИНСК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03233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Составил: воспитатель Печерских М.В.</a:t>
            </a:r>
          </a:p>
          <a:p>
            <a:r>
              <a:rPr lang="ru-RU" b="1" dirty="0" smtClean="0"/>
              <a:t>Лето 2019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24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" y="0"/>
            <a:ext cx="9164365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076150" cy="3057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1" y="3373201"/>
            <a:ext cx="4067944" cy="305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1" y="259903"/>
            <a:ext cx="4076151" cy="3057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2" y="3390178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-31367"/>
            <a:ext cx="9144000" cy="6842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274" y="4867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 свидания лето!!!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66077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ВЕСЕЛЫЕ СТАРТЫ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1137927"/>
            <a:ext cx="3815916" cy="2861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7" y="1089290"/>
            <a:ext cx="3860113" cy="2895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27" y="4121197"/>
            <a:ext cx="3568735" cy="26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5" y="-13111"/>
            <a:ext cx="916436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III. </a:t>
            </a:r>
            <a:r>
              <a:rPr lang="ru-RU" sz="2000" b="1" i="1" dirty="0" smtClean="0"/>
              <a:t>Работа с родителями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Осуществлялось педагогическое и санитарное просвещение родителей по вопросам воспитания и оздоровления детей в летний период.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0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22" y="-29344"/>
            <a:ext cx="9144000" cy="6842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27687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ВНИМАНИЕ!!!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41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Задачи летней оздоровительной работы: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Создать условия, обеспечивающие охрану жизни и здоровья детей, предупреждение заболеваемости и травматизма.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 – гигиенических и трудовых навыков.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Осуществить педагогическое и санитарное просвещение родителей по вопросам воспитания и оздоровления детей в летний период.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83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2" y="0"/>
            <a:ext cx="916436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8664" y="18864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Работа в летний период проводилась по следующим направлениям: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431" y="133699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Воспитательно-образовательная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318" y="2636912"/>
            <a:ext cx="75709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haroni" panose="02010803020104030203" pitchFamily="2" charset="-79"/>
              </a:rPr>
              <a:t>В детском саду был разработан режим дня на летний оздоровительный период: утренний приём и гимнастика на воздухе; прогулки не менее 2,5 часов; закаливающие мероприятия; солнечные ванны; проветривание комнат во время сна; физкультурные мероприятия; соблюдался питьевой режим </a:t>
            </a:r>
            <a:r>
              <a:rPr lang="ru-RU" sz="2000" dirty="0" smtClean="0">
                <a:cs typeface="Aharoni" panose="02010803020104030203" pitchFamily="2" charset="-79"/>
              </a:rPr>
              <a:t>.</a:t>
            </a:r>
            <a:endParaRPr lang="ru-RU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45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"/>
            <a:ext cx="9144000" cy="68427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21462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Солнце, воздух и вода –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Наши лучшие друзья.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ними будем мы дружить,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Чтоб здоровыми нам быть.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27447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I. Оздоровительная работа детском саду</a:t>
            </a:r>
            <a:endParaRPr lang="ru-RU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44" y="676394"/>
            <a:ext cx="3698450" cy="2773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845292" cy="2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5"/>
            <a:ext cx="3845292" cy="28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" y="22983"/>
            <a:ext cx="9144000" cy="68427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Нам полезно без сомненья  Все, что связано с движеньем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707904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8833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"/>
            <a:ext cx="9144000" cy="68427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Мы играем целый день, целый день играть не лень!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779912" cy="2834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57814"/>
            <a:ext cx="3923928" cy="294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857657" cy="28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Свежий воздух малышам нужен и полезен! Очень весело гулять, и никаких болезней!...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" y="1052736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3" y="1163960"/>
            <a:ext cx="2931790" cy="3909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3452647" cy="25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0" y="0"/>
            <a:ext cx="9172430" cy="68640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Мы  в  песочнице  играем, Строим  домик  из  песка,  Увлеклись,  не  замечаем,   Что  носки  полны  песка.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6407"/>
            <a:ext cx="2859782" cy="3813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7" y="1744235"/>
            <a:ext cx="2310421" cy="3080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07128"/>
            <a:ext cx="3363482" cy="44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63" y="-17334"/>
            <a:ext cx="916436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562074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II. </a:t>
            </a:r>
            <a:r>
              <a:rPr lang="ru-RU" sz="2000" b="1" i="1" dirty="0" smtClean="0"/>
              <a:t>Воспитательно-образовательная работа летом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Чудесный день защиты деток</a:t>
            </a:r>
            <a:r>
              <a:rPr lang="ru-RU" sz="2000" dirty="0"/>
              <a:t> </a:t>
            </a:r>
            <a:r>
              <a:rPr lang="ru-RU" sz="2000" b="1" dirty="0"/>
              <a:t>Не зря нам открывает лето!</a:t>
            </a:r>
            <a:r>
              <a:rPr lang="ru-RU" sz="2000" dirty="0"/>
              <a:t> </a:t>
            </a:r>
            <a:r>
              <a:rPr lang="ru-RU" sz="2000" b="1" dirty="0"/>
              <a:t>Важнейшей теме посвящен,</a:t>
            </a:r>
            <a:r>
              <a:rPr lang="ru-RU" sz="2000" dirty="0"/>
              <a:t> </a:t>
            </a:r>
            <a:r>
              <a:rPr lang="ru-RU" sz="2000" b="1" dirty="0"/>
              <a:t>Прекрасно вдохновляет он!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666"/>
            <a:ext cx="3732406" cy="2799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6"/>
            <a:ext cx="4139952" cy="310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05" y="3501008"/>
            <a:ext cx="3816166" cy="28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ОТЧЕТ О ЛЕТНЕЙ ОЗДОРОВИТЕЛЬНОЙ РАБОТЕ В СТАРШЕЙ ГРУППЕ</vt:lpstr>
      <vt:lpstr>Задачи летней оздоровительной работы:  1. Создать условия, обеспечивающие охрану жизни и здоровья детей, предупреждение заболеваемости и травматизма.  2. 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 – гигиенических и трудовых навыков.  3. Осуществить педагогическое и санитарное просвещение родителей по вопросам воспитания и оздоровления детей в летний период.</vt:lpstr>
      <vt:lpstr>Презентация PowerPoint</vt:lpstr>
      <vt:lpstr>Солнце, воздух и вода –  Наши лучшие друзья.  С ними будем мы дружить,  Чтоб здоровыми нам быть.</vt:lpstr>
      <vt:lpstr>Нам полезно без сомненья  Все, что связано с движеньем </vt:lpstr>
      <vt:lpstr>Мы играем целый день, целый день играть не лень!</vt:lpstr>
      <vt:lpstr>Свежий воздух малышам нужен и полезен! Очень весело гулять, и никаких болезней!...</vt:lpstr>
      <vt:lpstr>Мы  в  песочнице  играем, Строим  домик  из  песка,  Увлеклись,  не  замечаем,   Что  носки  полны  песка. </vt:lpstr>
      <vt:lpstr>II. Воспитательно-образовательная работа летом</vt:lpstr>
      <vt:lpstr>Презентация PowerPoint</vt:lpstr>
      <vt:lpstr>Презентация PowerPoint</vt:lpstr>
      <vt:lpstr>III. Работа с родителями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ЛЕТНЕЙ ОЗДОРОВИТЕЛЬНОЙ РАБОТЕ В СТАРШЕЙ ГРУППЕ</dc:title>
  <dc:creator>Мария</dc:creator>
  <cp:lastModifiedBy>Мария</cp:lastModifiedBy>
  <cp:revision>20</cp:revision>
  <dcterms:created xsi:type="dcterms:W3CDTF">2019-08-21T11:29:42Z</dcterms:created>
  <dcterms:modified xsi:type="dcterms:W3CDTF">2020-10-30T20:11:06Z</dcterms:modified>
</cp:coreProperties>
</file>