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drawing2.xml" ContentType="application/vnd.ms-office.drawingml.diagramDrawing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diagrams/layout2.xml" ContentType="application/vnd.openxmlformats-officedocument.drawingml.diagramLayout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diagrams/colors2.xml" ContentType="application/vnd.openxmlformats-officedocument.drawingml.diagramColors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2"/>
  </p:notesMasterIdLst>
  <p:sldIdLst>
    <p:sldId id="256" r:id="rId2"/>
    <p:sldId id="319" r:id="rId3"/>
    <p:sldId id="321" r:id="rId4"/>
    <p:sldId id="318" r:id="rId5"/>
    <p:sldId id="322" r:id="rId6"/>
    <p:sldId id="328" r:id="rId7"/>
    <p:sldId id="257" r:id="rId8"/>
    <p:sldId id="259" r:id="rId9"/>
    <p:sldId id="264" r:id="rId10"/>
    <p:sldId id="323" r:id="rId11"/>
    <p:sldId id="324" r:id="rId12"/>
    <p:sldId id="325" r:id="rId13"/>
    <p:sldId id="327" r:id="rId14"/>
    <p:sldId id="326" r:id="rId15"/>
    <p:sldId id="303" r:id="rId16"/>
    <p:sldId id="304" r:id="rId17"/>
    <p:sldId id="305" r:id="rId18"/>
    <p:sldId id="306" r:id="rId19"/>
    <p:sldId id="307" r:id="rId20"/>
    <p:sldId id="308" r:id="rId21"/>
    <p:sldId id="309" r:id="rId22"/>
    <p:sldId id="310" r:id="rId23"/>
    <p:sldId id="329" r:id="rId24"/>
    <p:sldId id="330" r:id="rId25"/>
    <p:sldId id="331" r:id="rId26"/>
    <p:sldId id="332" r:id="rId27"/>
    <p:sldId id="313" r:id="rId28"/>
    <p:sldId id="320" r:id="rId29"/>
    <p:sldId id="258" r:id="rId30"/>
    <p:sldId id="317" r:id="rId3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FF99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 horzBarState="maximized">
    <p:restoredLeft sz="15620"/>
    <p:restoredTop sz="94660"/>
  </p:normalViewPr>
  <p:slideViewPr>
    <p:cSldViewPr>
      <p:cViewPr>
        <p:scale>
          <a:sx n="60" d="100"/>
          <a:sy n="60" d="100"/>
        </p:scale>
        <p:origin x="-1378" y="-619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6612BEF-459C-4E4F-BD0C-352D325DEF40}" type="doc">
      <dgm:prSet loTypeId="urn:microsoft.com/office/officeart/2005/8/layout/venn3" loCatId="relationship" qsTypeId="urn:microsoft.com/office/officeart/2005/8/quickstyle/3d1" qsCatId="3D" csTypeId="urn:microsoft.com/office/officeart/2005/8/colors/colorful2" csCatId="colorful" phldr="1"/>
      <dgm:spPr/>
      <dgm:t>
        <a:bodyPr/>
        <a:lstStyle/>
        <a:p>
          <a:endParaRPr lang="ru-RU"/>
        </a:p>
      </dgm:t>
    </dgm:pt>
    <dgm:pt modelId="{9E53B189-0707-4064-9012-2711E3FFAF51}">
      <dgm:prSet phldrT="[Текст]"/>
      <dgm:spPr/>
      <dgm:t>
        <a:bodyPr/>
        <a:lstStyle/>
        <a:p>
          <a:r>
            <a:rPr lang="ru-RU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rPr>
            <a:t>М</a:t>
          </a:r>
          <a:endParaRPr lang="ru-RU" b="1" dirty="0">
            <a:solidFill>
              <a:srgbClr val="FF00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+mj-lt"/>
          </a:endParaRPr>
        </a:p>
      </dgm:t>
    </dgm:pt>
    <dgm:pt modelId="{83B5739D-730E-4AFE-B96D-E4455600C418}" type="parTrans" cxnId="{4DE6CD2A-1886-4C46-9D77-B525569F2250}">
      <dgm:prSet/>
      <dgm:spPr/>
      <dgm:t>
        <a:bodyPr/>
        <a:lstStyle/>
        <a:p>
          <a:endParaRPr lang="ru-RU"/>
        </a:p>
      </dgm:t>
    </dgm:pt>
    <dgm:pt modelId="{B344321C-0B86-4D86-BBBA-01F7BE1DC4BD}" type="sibTrans" cxnId="{4DE6CD2A-1886-4C46-9D77-B525569F2250}">
      <dgm:prSet/>
      <dgm:spPr/>
      <dgm:t>
        <a:bodyPr/>
        <a:lstStyle/>
        <a:p>
          <a:endParaRPr lang="ru-RU"/>
        </a:p>
      </dgm:t>
    </dgm:pt>
    <dgm:pt modelId="{8FDD254B-A7A3-4B97-9FBB-6289B1A1C2D8}">
      <dgm:prSet phldrT="[Текст]"/>
      <dgm:spPr/>
      <dgm:t>
        <a:bodyPr/>
        <a:lstStyle/>
        <a:p>
          <a:r>
            <a:rPr lang="ru-RU" b="1" dirty="0" smtClean="0">
              <a:solidFill>
                <a:srgbClr val="3333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rPr>
            <a:t>О</a:t>
          </a:r>
          <a:endParaRPr lang="ru-RU" b="1" dirty="0">
            <a:solidFill>
              <a:srgbClr val="3333CC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+mj-lt"/>
          </a:endParaRPr>
        </a:p>
      </dgm:t>
    </dgm:pt>
    <dgm:pt modelId="{06A0B552-DD05-48D0-9362-8322752BB7E8}" type="parTrans" cxnId="{2A4D9614-457C-433E-94C6-B9DE1C56CE3A}">
      <dgm:prSet/>
      <dgm:spPr/>
      <dgm:t>
        <a:bodyPr/>
        <a:lstStyle/>
        <a:p>
          <a:endParaRPr lang="ru-RU"/>
        </a:p>
      </dgm:t>
    </dgm:pt>
    <dgm:pt modelId="{EBD29791-9A82-434A-9C55-C4C617D9F71B}" type="sibTrans" cxnId="{2A4D9614-457C-433E-94C6-B9DE1C56CE3A}">
      <dgm:prSet/>
      <dgm:spPr/>
      <dgm:t>
        <a:bodyPr/>
        <a:lstStyle/>
        <a:p>
          <a:endParaRPr lang="ru-RU"/>
        </a:p>
      </dgm:t>
    </dgm:pt>
    <dgm:pt modelId="{EF3DA76C-D868-4446-A08E-A80CAB3A147C}">
      <dgm:prSet phldrT="[Текст]"/>
      <dgm:spPr/>
      <dgm:t>
        <a:bodyPr/>
        <a:lstStyle/>
        <a:p>
          <a:r>
            <a:rPr lang="ru-RU" b="1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rPr>
            <a:t>Л</a:t>
          </a:r>
          <a:endParaRPr lang="ru-RU" b="1" dirty="0">
            <a:solidFill>
              <a:srgbClr val="FFFF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+mj-lt"/>
          </a:endParaRPr>
        </a:p>
      </dgm:t>
    </dgm:pt>
    <dgm:pt modelId="{FA31BBBB-92DE-4318-A834-B18F8235697B}" type="parTrans" cxnId="{8F79C2C1-3D75-42AE-87F7-4C0C67E1C079}">
      <dgm:prSet/>
      <dgm:spPr/>
      <dgm:t>
        <a:bodyPr/>
        <a:lstStyle/>
        <a:p>
          <a:endParaRPr lang="ru-RU"/>
        </a:p>
      </dgm:t>
    </dgm:pt>
    <dgm:pt modelId="{8E855F78-1780-4BCE-855D-F60F50D6C929}" type="sibTrans" cxnId="{8F79C2C1-3D75-42AE-87F7-4C0C67E1C079}">
      <dgm:prSet/>
      <dgm:spPr/>
      <dgm:t>
        <a:bodyPr/>
        <a:lstStyle/>
        <a:p>
          <a:endParaRPr lang="ru-RU"/>
        </a:p>
      </dgm:t>
    </dgm:pt>
    <dgm:pt modelId="{D831D0E8-FC2F-417C-8A50-B7132907CF42}">
      <dgm:prSet phldrT="[Текст]"/>
      <dgm:spPr/>
      <dgm:t>
        <a:bodyPr/>
        <a:lstStyle/>
        <a:p>
          <a:r>
            <a:rPr lang="ru-RU" b="1" dirty="0" smtClean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rPr>
            <a:t>О</a:t>
          </a:r>
          <a:endParaRPr lang="ru-RU" b="1" dirty="0">
            <a:solidFill>
              <a:srgbClr val="00B05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+mj-lt"/>
          </a:endParaRPr>
        </a:p>
      </dgm:t>
    </dgm:pt>
    <dgm:pt modelId="{D2906A97-F5A7-4243-91E1-2EDEF5FF9D0D}" type="parTrans" cxnId="{C556B844-3FF7-48D8-AAAE-B827F5A1606D}">
      <dgm:prSet/>
      <dgm:spPr/>
      <dgm:t>
        <a:bodyPr/>
        <a:lstStyle/>
        <a:p>
          <a:endParaRPr lang="ru-RU"/>
        </a:p>
      </dgm:t>
    </dgm:pt>
    <dgm:pt modelId="{C8376CF7-2716-44AF-B5BA-D986C510E351}" type="sibTrans" cxnId="{C556B844-3FF7-48D8-AAAE-B827F5A1606D}">
      <dgm:prSet/>
      <dgm:spPr/>
      <dgm:t>
        <a:bodyPr/>
        <a:lstStyle/>
        <a:p>
          <a:endParaRPr lang="ru-RU"/>
        </a:p>
      </dgm:t>
    </dgm:pt>
    <dgm:pt modelId="{446CA65D-CB69-46F3-B3D9-11BB3C3F4571}" type="pres">
      <dgm:prSet presAssocID="{66612BEF-459C-4E4F-BD0C-352D325DEF40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5E98A81F-6172-48FF-A315-DC20E1D6D860}" type="pres">
      <dgm:prSet presAssocID="{9E53B189-0707-4064-9012-2711E3FFAF51}" presName="Name5" presStyleLbl="vennNode1" presStyleIdx="0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33A0F06-B176-4222-B794-F8A2ACEF7896}" type="pres">
      <dgm:prSet presAssocID="{B344321C-0B86-4D86-BBBA-01F7BE1DC4BD}" presName="space" presStyleCnt="0"/>
      <dgm:spPr/>
    </dgm:pt>
    <dgm:pt modelId="{F714F26A-66E6-47A5-BA72-4D05BE71D5ED}" type="pres">
      <dgm:prSet presAssocID="{8FDD254B-A7A3-4B97-9FBB-6289B1A1C2D8}" presName="Name5" presStyleLbl="vennNode1" presStyleIdx="1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1BB16E1-7DA5-48EB-B3D7-8BC424EC9F8B}" type="pres">
      <dgm:prSet presAssocID="{EBD29791-9A82-434A-9C55-C4C617D9F71B}" presName="space" presStyleCnt="0"/>
      <dgm:spPr/>
    </dgm:pt>
    <dgm:pt modelId="{71C6594F-E037-4259-BCD1-AAD3B842C68C}" type="pres">
      <dgm:prSet presAssocID="{EF3DA76C-D868-4446-A08E-A80CAB3A147C}" presName="Name5" presStyleLbl="vennNode1" presStyleIdx="2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EE0814D-27E9-4EA5-92C4-69241B91B41B}" type="pres">
      <dgm:prSet presAssocID="{8E855F78-1780-4BCE-855D-F60F50D6C929}" presName="space" presStyleCnt="0"/>
      <dgm:spPr/>
    </dgm:pt>
    <dgm:pt modelId="{7639CDC6-C8AB-48DF-84F2-A06C8023F0E7}" type="pres">
      <dgm:prSet presAssocID="{D831D0E8-FC2F-417C-8A50-B7132907CF42}" presName="Name5" presStyleLbl="vennNode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31C2E759-8B63-4E50-8BB8-B3EA6621C554}" type="presOf" srcId="{D831D0E8-FC2F-417C-8A50-B7132907CF42}" destId="{7639CDC6-C8AB-48DF-84F2-A06C8023F0E7}" srcOrd="0" destOrd="0" presId="urn:microsoft.com/office/officeart/2005/8/layout/venn3"/>
    <dgm:cxn modelId="{AE171971-4AF9-4D4C-88A5-2C2ECD9EF1DE}" type="presOf" srcId="{9E53B189-0707-4064-9012-2711E3FFAF51}" destId="{5E98A81F-6172-48FF-A315-DC20E1D6D860}" srcOrd="0" destOrd="0" presId="urn:microsoft.com/office/officeart/2005/8/layout/venn3"/>
    <dgm:cxn modelId="{0AE5468E-BD68-40AE-84AD-CEBF96B96273}" type="presOf" srcId="{8FDD254B-A7A3-4B97-9FBB-6289B1A1C2D8}" destId="{F714F26A-66E6-47A5-BA72-4D05BE71D5ED}" srcOrd="0" destOrd="0" presId="urn:microsoft.com/office/officeart/2005/8/layout/venn3"/>
    <dgm:cxn modelId="{E893857E-1860-4DF5-A824-0FE0E916DE95}" type="presOf" srcId="{EF3DA76C-D868-4446-A08E-A80CAB3A147C}" destId="{71C6594F-E037-4259-BCD1-AAD3B842C68C}" srcOrd="0" destOrd="0" presId="urn:microsoft.com/office/officeart/2005/8/layout/venn3"/>
    <dgm:cxn modelId="{76348762-9A42-469D-9624-D5EA581E99EC}" type="presOf" srcId="{66612BEF-459C-4E4F-BD0C-352D325DEF40}" destId="{446CA65D-CB69-46F3-B3D9-11BB3C3F4571}" srcOrd="0" destOrd="0" presId="urn:microsoft.com/office/officeart/2005/8/layout/venn3"/>
    <dgm:cxn modelId="{2A4D9614-457C-433E-94C6-B9DE1C56CE3A}" srcId="{66612BEF-459C-4E4F-BD0C-352D325DEF40}" destId="{8FDD254B-A7A3-4B97-9FBB-6289B1A1C2D8}" srcOrd="1" destOrd="0" parTransId="{06A0B552-DD05-48D0-9362-8322752BB7E8}" sibTransId="{EBD29791-9A82-434A-9C55-C4C617D9F71B}"/>
    <dgm:cxn modelId="{C556B844-3FF7-48D8-AAAE-B827F5A1606D}" srcId="{66612BEF-459C-4E4F-BD0C-352D325DEF40}" destId="{D831D0E8-FC2F-417C-8A50-B7132907CF42}" srcOrd="3" destOrd="0" parTransId="{D2906A97-F5A7-4243-91E1-2EDEF5FF9D0D}" sibTransId="{C8376CF7-2716-44AF-B5BA-D986C510E351}"/>
    <dgm:cxn modelId="{8F79C2C1-3D75-42AE-87F7-4C0C67E1C079}" srcId="{66612BEF-459C-4E4F-BD0C-352D325DEF40}" destId="{EF3DA76C-D868-4446-A08E-A80CAB3A147C}" srcOrd="2" destOrd="0" parTransId="{FA31BBBB-92DE-4318-A834-B18F8235697B}" sibTransId="{8E855F78-1780-4BCE-855D-F60F50D6C929}"/>
    <dgm:cxn modelId="{4DE6CD2A-1886-4C46-9D77-B525569F2250}" srcId="{66612BEF-459C-4E4F-BD0C-352D325DEF40}" destId="{9E53B189-0707-4064-9012-2711E3FFAF51}" srcOrd="0" destOrd="0" parTransId="{83B5739D-730E-4AFE-B96D-E4455600C418}" sibTransId="{B344321C-0B86-4D86-BBBA-01F7BE1DC4BD}"/>
    <dgm:cxn modelId="{27247DD1-2F43-49D8-872E-62340F4FC9A6}" type="presParOf" srcId="{446CA65D-CB69-46F3-B3D9-11BB3C3F4571}" destId="{5E98A81F-6172-48FF-A315-DC20E1D6D860}" srcOrd="0" destOrd="0" presId="urn:microsoft.com/office/officeart/2005/8/layout/venn3"/>
    <dgm:cxn modelId="{387E0E4E-F188-438A-9D71-B0D77E0DD522}" type="presParOf" srcId="{446CA65D-CB69-46F3-B3D9-11BB3C3F4571}" destId="{233A0F06-B176-4222-B794-F8A2ACEF7896}" srcOrd="1" destOrd="0" presId="urn:microsoft.com/office/officeart/2005/8/layout/venn3"/>
    <dgm:cxn modelId="{F63E7531-C2B3-4024-8EC3-D43D1CAEE6FE}" type="presParOf" srcId="{446CA65D-CB69-46F3-B3D9-11BB3C3F4571}" destId="{F714F26A-66E6-47A5-BA72-4D05BE71D5ED}" srcOrd="2" destOrd="0" presId="urn:microsoft.com/office/officeart/2005/8/layout/venn3"/>
    <dgm:cxn modelId="{E3591694-5C1A-40ED-AC0F-315239D2CF8E}" type="presParOf" srcId="{446CA65D-CB69-46F3-B3D9-11BB3C3F4571}" destId="{C1BB16E1-7DA5-48EB-B3D7-8BC424EC9F8B}" srcOrd="3" destOrd="0" presId="urn:microsoft.com/office/officeart/2005/8/layout/venn3"/>
    <dgm:cxn modelId="{2F55C74C-7EC7-4507-90F5-E6BBC50CAA3B}" type="presParOf" srcId="{446CA65D-CB69-46F3-B3D9-11BB3C3F4571}" destId="{71C6594F-E037-4259-BCD1-AAD3B842C68C}" srcOrd="4" destOrd="0" presId="urn:microsoft.com/office/officeart/2005/8/layout/venn3"/>
    <dgm:cxn modelId="{029503E6-0E77-4617-8E35-D97B4EDE7C26}" type="presParOf" srcId="{446CA65D-CB69-46F3-B3D9-11BB3C3F4571}" destId="{DEE0814D-27E9-4EA5-92C4-69241B91B41B}" srcOrd="5" destOrd="0" presId="urn:microsoft.com/office/officeart/2005/8/layout/venn3"/>
    <dgm:cxn modelId="{F17CA7D9-8B25-4911-BF5D-755748F94B5D}" type="presParOf" srcId="{446CA65D-CB69-46F3-B3D9-11BB3C3F4571}" destId="{7639CDC6-C8AB-48DF-84F2-A06C8023F0E7}" srcOrd="6" destOrd="0" presId="urn:microsoft.com/office/officeart/2005/8/layout/venn3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EAE1088C-D00C-4178-B118-09F4A6B86C1F}" type="doc">
      <dgm:prSet loTypeId="urn:microsoft.com/office/officeart/2005/8/layout/venn3" loCatId="relationship" qsTypeId="urn:microsoft.com/office/officeart/2005/8/quickstyle/3d1" qsCatId="3D" csTypeId="urn:microsoft.com/office/officeart/2005/8/colors/colorful2" csCatId="colorful" phldr="1"/>
      <dgm:spPr/>
      <dgm:t>
        <a:bodyPr/>
        <a:lstStyle/>
        <a:p>
          <a:endParaRPr lang="ru-RU"/>
        </a:p>
      </dgm:t>
    </dgm:pt>
    <dgm:pt modelId="{3C3D1718-21F3-40E3-8073-40B31DB53FAD}">
      <dgm:prSet phldrT="[Текст]"/>
      <dgm:spPr/>
      <dgm:t>
        <a:bodyPr/>
        <a:lstStyle/>
        <a:p>
          <a:r>
            <a:rPr lang="ru-RU" b="1" dirty="0" smtClean="0">
              <a:solidFill>
                <a:srgbClr val="FF33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rPr>
            <a:t>Д</a:t>
          </a:r>
          <a:endParaRPr lang="ru-RU" b="1" dirty="0">
            <a:solidFill>
              <a:srgbClr val="FF3399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+mj-lt"/>
          </a:endParaRPr>
        </a:p>
      </dgm:t>
    </dgm:pt>
    <dgm:pt modelId="{FB4F1DF5-F755-4EE5-941A-1EE9E50960FD}" type="parTrans" cxnId="{D9CBD004-72A9-4804-AE07-EA07791816CD}">
      <dgm:prSet/>
      <dgm:spPr/>
      <dgm:t>
        <a:bodyPr/>
        <a:lstStyle/>
        <a:p>
          <a:endParaRPr lang="ru-RU"/>
        </a:p>
      </dgm:t>
    </dgm:pt>
    <dgm:pt modelId="{B0E8BB12-CFD1-482C-816C-3326E2D567EA}" type="sibTrans" cxnId="{D9CBD004-72A9-4804-AE07-EA07791816CD}">
      <dgm:prSet/>
      <dgm:spPr/>
      <dgm:t>
        <a:bodyPr/>
        <a:lstStyle/>
        <a:p>
          <a:endParaRPr lang="ru-RU"/>
        </a:p>
      </dgm:t>
    </dgm:pt>
    <dgm:pt modelId="{CD68ACB4-957B-40B2-9AB7-BA3A4F59C6F2}">
      <dgm:prSet phldrT="[Текст]"/>
      <dgm:spPr/>
      <dgm:t>
        <a:bodyPr/>
        <a:lstStyle/>
        <a:p>
          <a:r>
            <a:rPr lang="ru-RU" b="1" dirty="0" smtClean="0">
              <a:solidFill>
                <a:schemeClr val="tx2">
                  <a:lumMod val="40000"/>
                  <a:lumOff val="6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rPr>
            <a:t>Ц</a:t>
          </a:r>
          <a:endParaRPr lang="ru-RU" b="1" dirty="0">
            <a:solidFill>
              <a:schemeClr val="tx2">
                <a:lumMod val="40000"/>
                <a:lumOff val="60000"/>
              </a:schemeClr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+mj-lt"/>
          </a:endParaRPr>
        </a:p>
      </dgm:t>
    </dgm:pt>
    <dgm:pt modelId="{DEF4351E-9EF5-47B7-897D-CC7955255FCB}" type="parTrans" cxnId="{1B068332-028C-468D-9726-36F0F6D05170}">
      <dgm:prSet/>
      <dgm:spPr/>
      <dgm:t>
        <a:bodyPr/>
        <a:lstStyle/>
        <a:p>
          <a:endParaRPr lang="ru-RU"/>
        </a:p>
      </dgm:t>
    </dgm:pt>
    <dgm:pt modelId="{435A1D48-54BE-40D1-A469-D315A115FBC3}" type="sibTrans" cxnId="{1B068332-028C-468D-9726-36F0F6D05170}">
      <dgm:prSet/>
      <dgm:spPr/>
      <dgm:t>
        <a:bodyPr/>
        <a:lstStyle/>
        <a:p>
          <a:endParaRPr lang="ru-RU"/>
        </a:p>
      </dgm:t>
    </dgm:pt>
    <dgm:pt modelId="{55503469-2CDB-46B9-B6CD-6814AE157330}">
      <dgm:prSet phldrT="[Текст]"/>
      <dgm:spPr/>
      <dgm:t>
        <a:bodyPr/>
        <a:lstStyle/>
        <a:p>
          <a:r>
            <a:rPr lang="ru-RU" b="1" dirty="0" smtClean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rPr>
            <a:t>Ы</a:t>
          </a:r>
          <a:endParaRPr lang="ru-RU" b="1" dirty="0">
            <a:solidFill>
              <a:srgbClr val="FFC0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+mj-lt"/>
          </a:endParaRPr>
        </a:p>
      </dgm:t>
    </dgm:pt>
    <dgm:pt modelId="{3DB5985F-6488-4E94-8920-B535FEFF2C99}" type="parTrans" cxnId="{546B6878-648D-45C1-B0B6-F7A7BCAA0958}">
      <dgm:prSet/>
      <dgm:spPr/>
      <dgm:t>
        <a:bodyPr/>
        <a:lstStyle/>
        <a:p>
          <a:endParaRPr lang="ru-RU"/>
        </a:p>
      </dgm:t>
    </dgm:pt>
    <dgm:pt modelId="{E8A7A12F-6080-4165-AF5C-B319E5396197}" type="sibTrans" cxnId="{546B6878-648D-45C1-B0B6-F7A7BCAA0958}">
      <dgm:prSet/>
      <dgm:spPr/>
      <dgm:t>
        <a:bodyPr/>
        <a:lstStyle/>
        <a:p>
          <a:endParaRPr lang="ru-RU"/>
        </a:p>
      </dgm:t>
    </dgm:pt>
    <dgm:pt modelId="{9B28D258-7D84-4D3E-A4D6-4DC2CAD20B9A}">
      <dgm:prSet phldrT="[Текст]"/>
      <dgm:spPr/>
      <dgm:t>
        <a:bodyPr/>
        <a:lstStyle/>
        <a:p>
          <a:r>
            <a:rPr lang="ru-RU" b="1" dirty="0" smtClean="0">
              <a:solidFill>
                <a:schemeClr val="accent4">
                  <a:lumMod val="20000"/>
                  <a:lumOff val="8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rPr>
            <a:t>!</a:t>
          </a:r>
          <a:endParaRPr lang="ru-RU" b="1" dirty="0">
            <a:solidFill>
              <a:schemeClr val="accent4">
                <a:lumMod val="20000"/>
                <a:lumOff val="80000"/>
              </a:schemeClr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+mj-lt"/>
          </a:endParaRPr>
        </a:p>
      </dgm:t>
    </dgm:pt>
    <dgm:pt modelId="{B341EC72-6504-4DCA-8202-7D7F2A012550}" type="parTrans" cxnId="{84003F47-7053-4016-9D12-B80EDC0D38E5}">
      <dgm:prSet/>
      <dgm:spPr/>
      <dgm:t>
        <a:bodyPr/>
        <a:lstStyle/>
        <a:p>
          <a:endParaRPr lang="ru-RU"/>
        </a:p>
      </dgm:t>
    </dgm:pt>
    <dgm:pt modelId="{DC2A7713-49B2-47A6-92E6-BC5A4E987498}" type="sibTrans" cxnId="{84003F47-7053-4016-9D12-B80EDC0D38E5}">
      <dgm:prSet/>
      <dgm:spPr/>
      <dgm:t>
        <a:bodyPr/>
        <a:lstStyle/>
        <a:p>
          <a:endParaRPr lang="ru-RU"/>
        </a:p>
      </dgm:t>
    </dgm:pt>
    <dgm:pt modelId="{F0D1C6A0-6AE3-4478-BCA0-1963AF8130D5}" type="pres">
      <dgm:prSet presAssocID="{EAE1088C-D00C-4178-B118-09F4A6B86C1F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F9C5F6B0-4D31-493A-9460-1EC566C3BB84}" type="pres">
      <dgm:prSet presAssocID="{3C3D1718-21F3-40E3-8073-40B31DB53FAD}" presName="Name5" presStyleLbl="vennNode1" presStyleIdx="0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842DF3E-E78D-462F-A5CC-E16C67B01821}" type="pres">
      <dgm:prSet presAssocID="{B0E8BB12-CFD1-482C-816C-3326E2D567EA}" presName="space" presStyleCnt="0"/>
      <dgm:spPr/>
    </dgm:pt>
    <dgm:pt modelId="{6EF1AF08-9334-480F-9092-2F9E329DD69C}" type="pres">
      <dgm:prSet presAssocID="{CD68ACB4-957B-40B2-9AB7-BA3A4F59C6F2}" presName="Name5" presStyleLbl="vennNode1" presStyleIdx="1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4C4B1EE-0694-4A8B-ADE2-6079FF95B405}" type="pres">
      <dgm:prSet presAssocID="{435A1D48-54BE-40D1-A469-D315A115FBC3}" presName="space" presStyleCnt="0"/>
      <dgm:spPr/>
    </dgm:pt>
    <dgm:pt modelId="{6FC185DC-2AFF-4C48-ABA6-A267AA6D91B6}" type="pres">
      <dgm:prSet presAssocID="{55503469-2CDB-46B9-B6CD-6814AE157330}" presName="Name5" presStyleLbl="vennNode1" presStyleIdx="2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F737D8B-7FC9-4805-BF3E-0815E46E311C}" type="pres">
      <dgm:prSet presAssocID="{E8A7A12F-6080-4165-AF5C-B319E5396197}" presName="space" presStyleCnt="0"/>
      <dgm:spPr/>
    </dgm:pt>
    <dgm:pt modelId="{218F0263-153A-4B8C-B3FB-8AB83B00CF86}" type="pres">
      <dgm:prSet presAssocID="{9B28D258-7D84-4D3E-A4D6-4DC2CAD20B9A}" presName="Name5" presStyleLbl="vennNode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84003F47-7053-4016-9D12-B80EDC0D38E5}" srcId="{EAE1088C-D00C-4178-B118-09F4A6B86C1F}" destId="{9B28D258-7D84-4D3E-A4D6-4DC2CAD20B9A}" srcOrd="3" destOrd="0" parTransId="{B341EC72-6504-4DCA-8202-7D7F2A012550}" sibTransId="{DC2A7713-49B2-47A6-92E6-BC5A4E987498}"/>
    <dgm:cxn modelId="{5F6AEA28-6199-4021-8053-AFC3A525C2C9}" type="presOf" srcId="{CD68ACB4-957B-40B2-9AB7-BA3A4F59C6F2}" destId="{6EF1AF08-9334-480F-9092-2F9E329DD69C}" srcOrd="0" destOrd="0" presId="urn:microsoft.com/office/officeart/2005/8/layout/venn3"/>
    <dgm:cxn modelId="{546B6878-648D-45C1-B0B6-F7A7BCAA0958}" srcId="{EAE1088C-D00C-4178-B118-09F4A6B86C1F}" destId="{55503469-2CDB-46B9-B6CD-6814AE157330}" srcOrd="2" destOrd="0" parTransId="{3DB5985F-6488-4E94-8920-B535FEFF2C99}" sibTransId="{E8A7A12F-6080-4165-AF5C-B319E5396197}"/>
    <dgm:cxn modelId="{12CDA8A2-1189-4216-A393-0107AF920196}" type="presOf" srcId="{EAE1088C-D00C-4178-B118-09F4A6B86C1F}" destId="{F0D1C6A0-6AE3-4478-BCA0-1963AF8130D5}" srcOrd="0" destOrd="0" presId="urn:microsoft.com/office/officeart/2005/8/layout/venn3"/>
    <dgm:cxn modelId="{1B068332-028C-468D-9726-36F0F6D05170}" srcId="{EAE1088C-D00C-4178-B118-09F4A6B86C1F}" destId="{CD68ACB4-957B-40B2-9AB7-BA3A4F59C6F2}" srcOrd="1" destOrd="0" parTransId="{DEF4351E-9EF5-47B7-897D-CC7955255FCB}" sibTransId="{435A1D48-54BE-40D1-A469-D315A115FBC3}"/>
    <dgm:cxn modelId="{A65C35DF-5A94-44CD-8B69-4CD9D5D05A6F}" type="presOf" srcId="{3C3D1718-21F3-40E3-8073-40B31DB53FAD}" destId="{F9C5F6B0-4D31-493A-9460-1EC566C3BB84}" srcOrd="0" destOrd="0" presId="urn:microsoft.com/office/officeart/2005/8/layout/venn3"/>
    <dgm:cxn modelId="{D9CBD004-72A9-4804-AE07-EA07791816CD}" srcId="{EAE1088C-D00C-4178-B118-09F4A6B86C1F}" destId="{3C3D1718-21F3-40E3-8073-40B31DB53FAD}" srcOrd="0" destOrd="0" parTransId="{FB4F1DF5-F755-4EE5-941A-1EE9E50960FD}" sibTransId="{B0E8BB12-CFD1-482C-816C-3326E2D567EA}"/>
    <dgm:cxn modelId="{19F37BA1-7F35-4D06-8969-76E620F6564D}" type="presOf" srcId="{9B28D258-7D84-4D3E-A4D6-4DC2CAD20B9A}" destId="{218F0263-153A-4B8C-B3FB-8AB83B00CF86}" srcOrd="0" destOrd="0" presId="urn:microsoft.com/office/officeart/2005/8/layout/venn3"/>
    <dgm:cxn modelId="{B46193AD-B825-41D7-9D97-EB280FAC560B}" type="presOf" srcId="{55503469-2CDB-46B9-B6CD-6814AE157330}" destId="{6FC185DC-2AFF-4C48-ABA6-A267AA6D91B6}" srcOrd="0" destOrd="0" presId="urn:microsoft.com/office/officeart/2005/8/layout/venn3"/>
    <dgm:cxn modelId="{ABA7379A-AF8F-455E-8B21-F590204859F8}" type="presParOf" srcId="{F0D1C6A0-6AE3-4478-BCA0-1963AF8130D5}" destId="{F9C5F6B0-4D31-493A-9460-1EC566C3BB84}" srcOrd="0" destOrd="0" presId="urn:microsoft.com/office/officeart/2005/8/layout/venn3"/>
    <dgm:cxn modelId="{ACD9CEFE-4DA8-453D-AE36-898E5812424F}" type="presParOf" srcId="{F0D1C6A0-6AE3-4478-BCA0-1963AF8130D5}" destId="{B842DF3E-E78D-462F-A5CC-E16C67B01821}" srcOrd="1" destOrd="0" presId="urn:microsoft.com/office/officeart/2005/8/layout/venn3"/>
    <dgm:cxn modelId="{476198EA-4502-4DD1-82C8-466F4D7676B3}" type="presParOf" srcId="{F0D1C6A0-6AE3-4478-BCA0-1963AF8130D5}" destId="{6EF1AF08-9334-480F-9092-2F9E329DD69C}" srcOrd="2" destOrd="0" presId="urn:microsoft.com/office/officeart/2005/8/layout/venn3"/>
    <dgm:cxn modelId="{214A9B7D-7F93-45BE-B434-42C85472602A}" type="presParOf" srcId="{F0D1C6A0-6AE3-4478-BCA0-1963AF8130D5}" destId="{B4C4B1EE-0694-4A8B-ADE2-6079FF95B405}" srcOrd="3" destOrd="0" presId="urn:microsoft.com/office/officeart/2005/8/layout/venn3"/>
    <dgm:cxn modelId="{3D761FD7-550F-42AB-8CB3-71F42EFCE382}" type="presParOf" srcId="{F0D1C6A0-6AE3-4478-BCA0-1963AF8130D5}" destId="{6FC185DC-2AFF-4C48-ABA6-A267AA6D91B6}" srcOrd="4" destOrd="0" presId="urn:microsoft.com/office/officeart/2005/8/layout/venn3"/>
    <dgm:cxn modelId="{287DD53A-726C-4577-A449-BF7F7C5674DD}" type="presParOf" srcId="{F0D1C6A0-6AE3-4478-BCA0-1963AF8130D5}" destId="{8F737D8B-7FC9-4805-BF3E-0815E46E311C}" srcOrd="5" destOrd="0" presId="urn:microsoft.com/office/officeart/2005/8/layout/venn3"/>
    <dgm:cxn modelId="{62CAA2DD-84C1-4FC2-9755-7BB0CCEED79F}" type="presParOf" srcId="{F0D1C6A0-6AE3-4478-BCA0-1963AF8130D5}" destId="{218F0263-153A-4B8C-B3FB-8AB83B00CF86}" srcOrd="6" destOrd="0" presId="urn:microsoft.com/office/officeart/2005/8/layout/venn3"/>
  </dgm:cxnLst>
  <dgm:bg>
    <a:noFill/>
  </dgm:bg>
  <dgm:whole/>
  <dgm:extLst>
    <a:ext uri="http://schemas.microsoft.com/office/drawing/2008/diagram">
      <dsp:dataModelExt xmlns:dsp="http://schemas.microsoft.com/office/drawing/2008/diagram" xmlns="" relId="rId11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5E98A81F-6172-48FF-A315-DC20E1D6D860}">
      <dsp:nvSpPr>
        <dsp:cNvPr id="0" name=""/>
        <dsp:cNvSpPr/>
      </dsp:nvSpPr>
      <dsp:spPr>
        <a:xfrm>
          <a:off x="1297" y="1706489"/>
          <a:ext cx="1301929" cy="1301929"/>
        </a:xfrm>
        <a:prstGeom prst="ellipse">
          <a:avLst/>
        </a:prstGeom>
        <a:solidFill>
          <a:schemeClr val="accent2">
            <a:alpha val="5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7150" dist="38100" dir="5400000" algn="ctr" rotWithShape="0">
            <a:schemeClr val="accent2">
              <a:alpha val="50000"/>
              <a:hueOff val="0"/>
              <a:satOff val="0"/>
              <a:lumOff val="0"/>
              <a:alphaOff val="0"/>
              <a:shade val="9000"/>
              <a:satMod val="105000"/>
              <a:alpha val="48000"/>
            </a:scheme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tx1"/>
        </a:fontRef>
      </dsp:style>
      <dsp:txBody>
        <a:bodyPr spcFirstLastPara="0" vert="horz" wrap="square" lIns="71650" tIns="69850" rIns="71650" bIns="69850" numCol="1" spcCol="1270" anchor="ctr" anchorCtr="0">
          <a:noAutofit/>
        </a:bodyPr>
        <a:lstStyle/>
        <a:p>
          <a:pPr lvl="0" algn="ctr" defTabSz="2444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5500" b="1" kern="1200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rPr>
            <a:t>М</a:t>
          </a:r>
          <a:endParaRPr lang="ru-RU" sz="5500" b="1" kern="1200" dirty="0">
            <a:solidFill>
              <a:srgbClr val="FF00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+mj-lt"/>
          </a:endParaRPr>
        </a:p>
      </dsp:txBody>
      <dsp:txXfrm>
        <a:off x="1297" y="1706489"/>
        <a:ext cx="1301929" cy="1301929"/>
      </dsp:txXfrm>
    </dsp:sp>
    <dsp:sp modelId="{F714F26A-66E6-47A5-BA72-4D05BE71D5ED}">
      <dsp:nvSpPr>
        <dsp:cNvPr id="0" name=""/>
        <dsp:cNvSpPr/>
      </dsp:nvSpPr>
      <dsp:spPr>
        <a:xfrm>
          <a:off x="1042841" y="1706489"/>
          <a:ext cx="1301929" cy="1301929"/>
        </a:xfrm>
        <a:prstGeom prst="ellipse">
          <a:avLst/>
        </a:prstGeom>
        <a:solidFill>
          <a:schemeClr val="accent2">
            <a:alpha val="50000"/>
            <a:hueOff val="1560506"/>
            <a:satOff val="-1946"/>
            <a:lumOff val="458"/>
            <a:alphaOff val="0"/>
          </a:schemeClr>
        </a:solidFill>
        <a:ln>
          <a:noFill/>
        </a:ln>
        <a:effectLst>
          <a:outerShdw blurRad="57150" dist="38100" dir="5400000" algn="ctr" rotWithShape="0">
            <a:schemeClr val="accent2">
              <a:alpha val="50000"/>
              <a:hueOff val="1560506"/>
              <a:satOff val="-1946"/>
              <a:lumOff val="458"/>
              <a:alphaOff val="0"/>
              <a:shade val="9000"/>
              <a:satMod val="105000"/>
              <a:alpha val="48000"/>
            </a:scheme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tx1"/>
        </a:fontRef>
      </dsp:style>
      <dsp:txBody>
        <a:bodyPr spcFirstLastPara="0" vert="horz" wrap="square" lIns="71650" tIns="69850" rIns="71650" bIns="69850" numCol="1" spcCol="1270" anchor="ctr" anchorCtr="0">
          <a:noAutofit/>
        </a:bodyPr>
        <a:lstStyle/>
        <a:p>
          <a:pPr lvl="0" algn="ctr" defTabSz="2444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5500" b="1" kern="1200" dirty="0" smtClean="0">
              <a:solidFill>
                <a:srgbClr val="3333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rPr>
            <a:t>О</a:t>
          </a:r>
          <a:endParaRPr lang="ru-RU" sz="5500" b="1" kern="1200" dirty="0">
            <a:solidFill>
              <a:srgbClr val="3333CC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+mj-lt"/>
          </a:endParaRPr>
        </a:p>
      </dsp:txBody>
      <dsp:txXfrm>
        <a:off x="1042841" y="1706489"/>
        <a:ext cx="1301929" cy="1301929"/>
      </dsp:txXfrm>
    </dsp:sp>
    <dsp:sp modelId="{71C6594F-E037-4259-BCD1-AAD3B842C68C}">
      <dsp:nvSpPr>
        <dsp:cNvPr id="0" name=""/>
        <dsp:cNvSpPr/>
      </dsp:nvSpPr>
      <dsp:spPr>
        <a:xfrm>
          <a:off x="2084385" y="1706489"/>
          <a:ext cx="1301929" cy="1301929"/>
        </a:xfrm>
        <a:prstGeom prst="ellipse">
          <a:avLst/>
        </a:prstGeom>
        <a:solidFill>
          <a:schemeClr val="accent2">
            <a:alpha val="50000"/>
            <a:hueOff val="3121013"/>
            <a:satOff val="-3893"/>
            <a:lumOff val="915"/>
            <a:alphaOff val="0"/>
          </a:schemeClr>
        </a:solidFill>
        <a:ln>
          <a:noFill/>
        </a:ln>
        <a:effectLst>
          <a:outerShdw blurRad="57150" dist="38100" dir="5400000" algn="ctr" rotWithShape="0">
            <a:schemeClr val="accent2">
              <a:alpha val="50000"/>
              <a:hueOff val="3121013"/>
              <a:satOff val="-3893"/>
              <a:lumOff val="915"/>
              <a:alphaOff val="0"/>
              <a:shade val="9000"/>
              <a:satMod val="105000"/>
              <a:alpha val="48000"/>
            </a:scheme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tx1"/>
        </a:fontRef>
      </dsp:style>
      <dsp:txBody>
        <a:bodyPr spcFirstLastPara="0" vert="horz" wrap="square" lIns="71650" tIns="69850" rIns="71650" bIns="69850" numCol="1" spcCol="1270" anchor="ctr" anchorCtr="0">
          <a:noAutofit/>
        </a:bodyPr>
        <a:lstStyle/>
        <a:p>
          <a:pPr lvl="0" algn="ctr" defTabSz="2444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5500" b="1" kern="1200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rPr>
            <a:t>Л</a:t>
          </a:r>
          <a:endParaRPr lang="ru-RU" sz="5500" b="1" kern="1200" dirty="0">
            <a:solidFill>
              <a:srgbClr val="FFFF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+mj-lt"/>
          </a:endParaRPr>
        </a:p>
      </dsp:txBody>
      <dsp:txXfrm>
        <a:off x="2084385" y="1706489"/>
        <a:ext cx="1301929" cy="1301929"/>
      </dsp:txXfrm>
    </dsp:sp>
    <dsp:sp modelId="{7639CDC6-C8AB-48DF-84F2-A06C8023F0E7}">
      <dsp:nvSpPr>
        <dsp:cNvPr id="0" name=""/>
        <dsp:cNvSpPr/>
      </dsp:nvSpPr>
      <dsp:spPr>
        <a:xfrm>
          <a:off x="3125928" y="1706489"/>
          <a:ext cx="1301929" cy="1301929"/>
        </a:xfrm>
        <a:prstGeom prst="ellipse">
          <a:avLst/>
        </a:prstGeom>
        <a:solidFill>
          <a:schemeClr val="accent2">
            <a:alpha val="50000"/>
            <a:hueOff val="4681519"/>
            <a:satOff val="-5839"/>
            <a:lumOff val="1373"/>
            <a:alphaOff val="0"/>
          </a:schemeClr>
        </a:solidFill>
        <a:ln>
          <a:noFill/>
        </a:ln>
        <a:effectLst>
          <a:outerShdw blurRad="57150" dist="38100" dir="5400000" algn="ctr" rotWithShape="0">
            <a:schemeClr val="accent2">
              <a:alpha val="50000"/>
              <a:hueOff val="4681519"/>
              <a:satOff val="-5839"/>
              <a:lumOff val="1373"/>
              <a:alphaOff val="0"/>
              <a:shade val="9000"/>
              <a:satMod val="105000"/>
              <a:alpha val="48000"/>
            </a:scheme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tx1"/>
        </a:fontRef>
      </dsp:style>
      <dsp:txBody>
        <a:bodyPr spcFirstLastPara="0" vert="horz" wrap="square" lIns="71650" tIns="69850" rIns="71650" bIns="69850" numCol="1" spcCol="1270" anchor="ctr" anchorCtr="0">
          <a:noAutofit/>
        </a:bodyPr>
        <a:lstStyle/>
        <a:p>
          <a:pPr lvl="0" algn="ctr" defTabSz="2444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5500" b="1" kern="1200" dirty="0" smtClean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rPr>
            <a:t>О</a:t>
          </a:r>
          <a:endParaRPr lang="ru-RU" sz="5500" b="1" kern="1200" dirty="0">
            <a:solidFill>
              <a:srgbClr val="00B05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+mj-lt"/>
          </a:endParaRPr>
        </a:p>
      </dsp:txBody>
      <dsp:txXfrm>
        <a:off x="3125928" y="1706489"/>
        <a:ext cx="1301929" cy="1301929"/>
      </dsp:txXfrm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F9C5F6B0-4D31-493A-9460-1EC566C3BB84}">
      <dsp:nvSpPr>
        <dsp:cNvPr id="0" name=""/>
        <dsp:cNvSpPr/>
      </dsp:nvSpPr>
      <dsp:spPr>
        <a:xfrm>
          <a:off x="1297" y="1813646"/>
          <a:ext cx="1301929" cy="1301929"/>
        </a:xfrm>
        <a:prstGeom prst="ellipse">
          <a:avLst/>
        </a:prstGeom>
        <a:solidFill>
          <a:schemeClr val="accent2">
            <a:alpha val="5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7150" dist="38100" dir="5400000" algn="ctr" rotWithShape="0">
            <a:schemeClr val="accent2">
              <a:alpha val="50000"/>
              <a:hueOff val="0"/>
              <a:satOff val="0"/>
              <a:lumOff val="0"/>
              <a:alphaOff val="0"/>
              <a:shade val="9000"/>
              <a:satMod val="105000"/>
              <a:alpha val="48000"/>
            </a:scheme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tx1"/>
        </a:fontRef>
      </dsp:style>
      <dsp:txBody>
        <a:bodyPr spcFirstLastPara="0" vert="horz" wrap="square" lIns="71650" tIns="69850" rIns="71650" bIns="69850" numCol="1" spcCol="1270" anchor="ctr" anchorCtr="0">
          <a:noAutofit/>
        </a:bodyPr>
        <a:lstStyle/>
        <a:p>
          <a:pPr lvl="0" algn="ctr" defTabSz="2444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5500" b="1" kern="1200" dirty="0" smtClean="0">
              <a:solidFill>
                <a:srgbClr val="FF33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rPr>
            <a:t>Д</a:t>
          </a:r>
          <a:endParaRPr lang="ru-RU" sz="5500" b="1" kern="1200" dirty="0">
            <a:solidFill>
              <a:srgbClr val="FF3399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+mj-lt"/>
          </a:endParaRPr>
        </a:p>
      </dsp:txBody>
      <dsp:txXfrm>
        <a:off x="1297" y="1813646"/>
        <a:ext cx="1301929" cy="1301929"/>
      </dsp:txXfrm>
    </dsp:sp>
    <dsp:sp modelId="{6EF1AF08-9334-480F-9092-2F9E329DD69C}">
      <dsp:nvSpPr>
        <dsp:cNvPr id="0" name=""/>
        <dsp:cNvSpPr/>
      </dsp:nvSpPr>
      <dsp:spPr>
        <a:xfrm>
          <a:off x="1042841" y="1813646"/>
          <a:ext cx="1301929" cy="1301929"/>
        </a:xfrm>
        <a:prstGeom prst="ellipse">
          <a:avLst/>
        </a:prstGeom>
        <a:solidFill>
          <a:schemeClr val="accent2">
            <a:alpha val="50000"/>
            <a:hueOff val="1560506"/>
            <a:satOff val="-1946"/>
            <a:lumOff val="458"/>
            <a:alphaOff val="0"/>
          </a:schemeClr>
        </a:solidFill>
        <a:ln>
          <a:noFill/>
        </a:ln>
        <a:effectLst>
          <a:outerShdw blurRad="57150" dist="38100" dir="5400000" algn="ctr" rotWithShape="0">
            <a:schemeClr val="accent2">
              <a:alpha val="50000"/>
              <a:hueOff val="1560506"/>
              <a:satOff val="-1946"/>
              <a:lumOff val="458"/>
              <a:alphaOff val="0"/>
              <a:shade val="9000"/>
              <a:satMod val="105000"/>
              <a:alpha val="48000"/>
            </a:scheme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tx1"/>
        </a:fontRef>
      </dsp:style>
      <dsp:txBody>
        <a:bodyPr spcFirstLastPara="0" vert="horz" wrap="square" lIns="71650" tIns="69850" rIns="71650" bIns="69850" numCol="1" spcCol="1270" anchor="ctr" anchorCtr="0">
          <a:noAutofit/>
        </a:bodyPr>
        <a:lstStyle/>
        <a:p>
          <a:pPr lvl="0" algn="ctr" defTabSz="2444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5500" b="1" kern="1200" dirty="0" smtClean="0">
              <a:solidFill>
                <a:schemeClr val="tx2">
                  <a:lumMod val="40000"/>
                  <a:lumOff val="6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rPr>
            <a:t>Ц</a:t>
          </a:r>
          <a:endParaRPr lang="ru-RU" sz="5500" b="1" kern="1200" dirty="0">
            <a:solidFill>
              <a:schemeClr val="tx2">
                <a:lumMod val="40000"/>
                <a:lumOff val="60000"/>
              </a:schemeClr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+mj-lt"/>
          </a:endParaRPr>
        </a:p>
      </dsp:txBody>
      <dsp:txXfrm>
        <a:off x="1042841" y="1813646"/>
        <a:ext cx="1301929" cy="1301929"/>
      </dsp:txXfrm>
    </dsp:sp>
    <dsp:sp modelId="{6FC185DC-2AFF-4C48-ABA6-A267AA6D91B6}">
      <dsp:nvSpPr>
        <dsp:cNvPr id="0" name=""/>
        <dsp:cNvSpPr/>
      </dsp:nvSpPr>
      <dsp:spPr>
        <a:xfrm>
          <a:off x="2084385" y="1813646"/>
          <a:ext cx="1301929" cy="1301929"/>
        </a:xfrm>
        <a:prstGeom prst="ellipse">
          <a:avLst/>
        </a:prstGeom>
        <a:solidFill>
          <a:schemeClr val="accent2">
            <a:alpha val="50000"/>
            <a:hueOff val="3121013"/>
            <a:satOff val="-3893"/>
            <a:lumOff val="915"/>
            <a:alphaOff val="0"/>
          </a:schemeClr>
        </a:solidFill>
        <a:ln>
          <a:noFill/>
        </a:ln>
        <a:effectLst>
          <a:outerShdw blurRad="57150" dist="38100" dir="5400000" algn="ctr" rotWithShape="0">
            <a:schemeClr val="accent2">
              <a:alpha val="50000"/>
              <a:hueOff val="3121013"/>
              <a:satOff val="-3893"/>
              <a:lumOff val="915"/>
              <a:alphaOff val="0"/>
              <a:shade val="9000"/>
              <a:satMod val="105000"/>
              <a:alpha val="48000"/>
            </a:scheme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tx1"/>
        </a:fontRef>
      </dsp:style>
      <dsp:txBody>
        <a:bodyPr spcFirstLastPara="0" vert="horz" wrap="square" lIns="71650" tIns="69850" rIns="71650" bIns="69850" numCol="1" spcCol="1270" anchor="ctr" anchorCtr="0">
          <a:noAutofit/>
        </a:bodyPr>
        <a:lstStyle/>
        <a:p>
          <a:pPr lvl="0" algn="ctr" defTabSz="2444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5500" b="1" kern="1200" dirty="0" smtClean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rPr>
            <a:t>Ы</a:t>
          </a:r>
          <a:endParaRPr lang="ru-RU" sz="5500" b="1" kern="1200" dirty="0">
            <a:solidFill>
              <a:srgbClr val="FFC0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+mj-lt"/>
          </a:endParaRPr>
        </a:p>
      </dsp:txBody>
      <dsp:txXfrm>
        <a:off x="2084385" y="1813646"/>
        <a:ext cx="1301929" cy="1301929"/>
      </dsp:txXfrm>
    </dsp:sp>
    <dsp:sp modelId="{218F0263-153A-4B8C-B3FB-8AB83B00CF86}">
      <dsp:nvSpPr>
        <dsp:cNvPr id="0" name=""/>
        <dsp:cNvSpPr/>
      </dsp:nvSpPr>
      <dsp:spPr>
        <a:xfrm>
          <a:off x="3125928" y="1813646"/>
          <a:ext cx="1301929" cy="1301929"/>
        </a:xfrm>
        <a:prstGeom prst="ellipse">
          <a:avLst/>
        </a:prstGeom>
        <a:solidFill>
          <a:schemeClr val="accent2">
            <a:alpha val="50000"/>
            <a:hueOff val="4681519"/>
            <a:satOff val="-5839"/>
            <a:lumOff val="1373"/>
            <a:alphaOff val="0"/>
          </a:schemeClr>
        </a:solidFill>
        <a:ln>
          <a:noFill/>
        </a:ln>
        <a:effectLst>
          <a:outerShdw blurRad="57150" dist="38100" dir="5400000" algn="ctr" rotWithShape="0">
            <a:schemeClr val="accent2">
              <a:alpha val="50000"/>
              <a:hueOff val="4681519"/>
              <a:satOff val="-5839"/>
              <a:lumOff val="1373"/>
              <a:alphaOff val="0"/>
              <a:shade val="9000"/>
              <a:satMod val="105000"/>
              <a:alpha val="48000"/>
            </a:scheme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tx1"/>
        </a:fontRef>
      </dsp:style>
      <dsp:txBody>
        <a:bodyPr spcFirstLastPara="0" vert="horz" wrap="square" lIns="71650" tIns="69850" rIns="71650" bIns="69850" numCol="1" spcCol="1270" anchor="ctr" anchorCtr="0">
          <a:noAutofit/>
        </a:bodyPr>
        <a:lstStyle/>
        <a:p>
          <a:pPr lvl="0" algn="ctr" defTabSz="2444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5500" b="1" kern="1200" dirty="0" smtClean="0">
              <a:solidFill>
                <a:schemeClr val="accent4">
                  <a:lumMod val="20000"/>
                  <a:lumOff val="8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rPr>
            <a:t>!</a:t>
          </a:r>
          <a:endParaRPr lang="ru-RU" sz="5500" b="1" kern="1200" dirty="0">
            <a:solidFill>
              <a:schemeClr val="accent4">
                <a:lumMod val="20000"/>
                <a:lumOff val="80000"/>
              </a:schemeClr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+mj-lt"/>
          </a:endParaRPr>
        </a:p>
      </dsp:txBody>
      <dsp:txXfrm>
        <a:off x="3125928" y="1813646"/>
        <a:ext cx="1301929" cy="130192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enn3">
  <dgm:title val=""/>
  <dgm:desc val=""/>
  <dgm:catLst>
    <dgm:cat type="relationship" pri="2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>
          <dgm:param type="fallback" val="2D"/>
        </dgm:alg>
      </dgm:if>
      <dgm:else name="Name3">
        <dgm:alg type="lin">
          <dgm:param type="fallback" val="2D"/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refType="w" refFor="ch" refPtType="node"/>
      <dgm:constr type="w" for="ch" forName="space" refType="w" refFor="ch" refPtType="node" fact="-0.2"/>
      <dgm:constr type="primFontSz" for="ch" ptType="node" op="equ" val="65"/>
    </dgm:constrLst>
    <dgm:ruleLst/>
    <dgm:forEach name="Name4" axis="ch" ptType="node">
      <dgm:layoutNode name="Name5" styleLbl="vennNode1">
        <dgm:varLst>
          <dgm:bulletEnabled val="1"/>
        </dgm:varLst>
        <dgm:alg type="tx">
          <dgm:param type="txAnchorVertCh" val="mid"/>
          <dgm:param type="txAnchorHorzCh" val="ctr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tMarg" refType="primFontSz" fact="0.1"/>
          <dgm:constr type="bMarg" refType="primFontSz" fact="0.1"/>
          <dgm:constr type="lMarg" refType="w" fact="0.156"/>
          <dgm:constr type="rMarg" refType="w" fact="0.156"/>
        </dgm:constrLst>
        <dgm:ruleLst>
          <dgm:rule type="primFontSz" val="5" fact="NaN" max="NaN"/>
        </dgm:ruleLst>
      </dgm:layoutNode>
      <dgm:forEach name="Name6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enn3">
  <dgm:title val=""/>
  <dgm:desc val=""/>
  <dgm:catLst>
    <dgm:cat type="relationship" pri="2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>
          <dgm:param type="fallback" val="2D"/>
        </dgm:alg>
      </dgm:if>
      <dgm:else name="Name3">
        <dgm:alg type="lin">
          <dgm:param type="fallback" val="2D"/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refType="w" refFor="ch" refPtType="node"/>
      <dgm:constr type="w" for="ch" forName="space" refType="w" refFor="ch" refPtType="node" fact="-0.2"/>
      <dgm:constr type="primFontSz" for="ch" ptType="node" op="equ" val="65"/>
    </dgm:constrLst>
    <dgm:ruleLst/>
    <dgm:forEach name="Name4" axis="ch" ptType="node">
      <dgm:layoutNode name="Name5" styleLbl="vennNode1">
        <dgm:varLst>
          <dgm:bulletEnabled val="1"/>
        </dgm:varLst>
        <dgm:alg type="tx">
          <dgm:param type="txAnchorVertCh" val="mid"/>
          <dgm:param type="txAnchorHorzCh" val="ctr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tMarg" refType="primFontSz" fact="0.1"/>
          <dgm:constr type="bMarg" refType="primFontSz" fact="0.1"/>
          <dgm:constr type="lMarg" refType="w" fact="0.156"/>
          <dgm:constr type="rMarg" refType="w" fact="0.156"/>
        </dgm:constrLst>
        <dgm:ruleLst>
          <dgm:rule type="primFontSz" val="5" fact="NaN" max="NaN"/>
        </dgm:ruleLst>
      </dgm:layoutNode>
      <dgm:forEach name="Name6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25298EB-AD77-418F-8346-3975A2F743D7}" type="datetimeFigureOut">
              <a:rPr lang="ru-RU" smtClean="0"/>
              <a:pPr/>
              <a:t>01.11.2018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49DAC7C-39D6-443B-947B-207A7808CF67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01.11.2018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randomBar dir="vert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randomBar dir="vert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randomBar dir="vert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randomBar dir="vert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randomBar dir="vert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01.11.2018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randomBar dir="vert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01.11.2018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randomBar dir="vert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01.11.2018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randomBar dir="vert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01.11.2018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randomBar dir="vert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01.11.2018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randomBar dir="vert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01.11.2018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>
    <p:randomBar dir="vert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9FF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01.11.2018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>
    <p:randomBar dir="vert"/>
  </p:transition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6.jpeg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9.jpeg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jpeg"/><Relationship Id="rId5" Type="http://schemas.openxmlformats.org/officeDocument/2006/relationships/image" Target="../media/image32.jpeg"/><Relationship Id="rId4" Type="http://schemas.openxmlformats.org/officeDocument/2006/relationships/image" Target="../media/image31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6.jpeg"/><Relationship Id="rId5" Type="http://schemas.openxmlformats.org/officeDocument/2006/relationships/image" Target="../media/image35.jpeg"/><Relationship Id="rId4" Type="http://schemas.openxmlformats.org/officeDocument/2006/relationships/image" Target="../media/image34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9.gif"/><Relationship Id="rId4" Type="http://schemas.openxmlformats.org/officeDocument/2006/relationships/image" Target="../media/image38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3.jpeg"/><Relationship Id="rId5" Type="http://schemas.openxmlformats.org/officeDocument/2006/relationships/image" Target="../media/image42.jpeg"/><Relationship Id="rId4" Type="http://schemas.openxmlformats.org/officeDocument/2006/relationships/image" Target="../media/image41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7.jpeg"/><Relationship Id="rId5" Type="http://schemas.openxmlformats.org/officeDocument/2006/relationships/image" Target="../media/image46.jpeg"/><Relationship Id="rId4" Type="http://schemas.openxmlformats.org/officeDocument/2006/relationships/image" Target="../media/image45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0.jpeg"/><Relationship Id="rId4" Type="http://schemas.openxmlformats.org/officeDocument/2006/relationships/image" Target="../media/image49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5.jpeg"/><Relationship Id="rId5" Type="http://schemas.openxmlformats.org/officeDocument/2006/relationships/image" Target="../media/image54.jpeg"/><Relationship Id="rId4" Type="http://schemas.openxmlformats.org/officeDocument/2006/relationships/image" Target="../media/image29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2.xml"/><Relationship Id="rId3" Type="http://schemas.openxmlformats.org/officeDocument/2006/relationships/diagramLayout" Target="../diagrams/layout1.xml"/><Relationship Id="rId7" Type="http://schemas.openxmlformats.org/officeDocument/2006/relationships/diagramData" Target="../diagrams/data2.xml"/><Relationship Id="rId12" Type="http://schemas.openxmlformats.org/officeDocument/2006/relationships/image" Target="../media/image56.gif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1.xml"/><Relationship Id="rId11" Type="http://schemas.microsoft.com/office/2007/relationships/diagramDrawing" Target="../diagrams/drawing2.xml"/><Relationship Id="rId5" Type="http://schemas.openxmlformats.org/officeDocument/2006/relationships/diagramColors" Target="../diagrams/colors1.xml"/><Relationship Id="rId10" Type="http://schemas.openxmlformats.org/officeDocument/2006/relationships/diagramColors" Target="../diagrams/colors2.xml"/><Relationship Id="rId4" Type="http://schemas.openxmlformats.org/officeDocument/2006/relationships/diagramQuickStyle" Target="../diagrams/quickStyle1.xml"/><Relationship Id="rId9" Type="http://schemas.openxmlformats.org/officeDocument/2006/relationships/diagramQuickStyle" Target="../diagrams/quickStyle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hyperlink" Target="http://as-m.narod.ru/pict/Shkaf3d.JPG" TargetMode="External"/><Relationship Id="rId3" Type="http://schemas.openxmlformats.org/officeDocument/2006/relationships/hyperlink" Target="http://www.gbg.ru/images/TefalFV3230.jpg" TargetMode="External"/><Relationship Id="rId7" Type="http://schemas.openxmlformats.org/officeDocument/2006/relationships/hyperlink" Target="http://www.promosouvenir.ru/media/small/824901_s1.jpg" TargetMode="External"/><Relationship Id="rId2" Type="http://schemas.openxmlformats.org/officeDocument/2006/relationships/hyperlink" Target="http://s39.radikal.ru/i085/0906/a9/a2d144588a7f.jpg" TargetMode="External"/><Relationship Id="rId1" Type="http://schemas.openxmlformats.org/officeDocument/2006/relationships/slideLayout" Target="../slideLayouts/slideLayout1.xml"/><Relationship Id="rId6" Type="http://schemas.openxmlformats.org/officeDocument/2006/relationships/hyperlink" Target="http://www.rosdr.ru/office/25607/sapog3.jpg" TargetMode="External"/><Relationship Id="rId11" Type="http://schemas.openxmlformats.org/officeDocument/2006/relationships/hyperlink" Target="http://profkom.gaz.ru/img/action.jpg" TargetMode="External"/><Relationship Id="rId5" Type="http://schemas.openxmlformats.org/officeDocument/2006/relationships/hyperlink" Target="http://www.gommeux.ru/Pic/boots.jpg" TargetMode="External"/><Relationship Id="rId10" Type="http://schemas.openxmlformats.org/officeDocument/2006/relationships/hyperlink" Target="http://www.nadavi.ru/jpg_zoom1/47884.jpg" TargetMode="External"/><Relationship Id="rId4" Type="http://schemas.openxmlformats.org/officeDocument/2006/relationships/hyperlink" Target="http://www.logutoff-shop.ru/admin/pictures/2142b.jpg" TargetMode="External"/><Relationship Id="rId9" Type="http://schemas.openxmlformats.org/officeDocument/2006/relationships/hyperlink" Target="http://www.dalkor.ru/img/krovodn/sofi_v.jpg" TargetMode="Externa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3" Type="http://schemas.openxmlformats.org/officeDocument/2006/relationships/image" Target="../media/image5.jpeg"/><Relationship Id="rId7" Type="http://schemas.openxmlformats.org/officeDocument/2006/relationships/image" Target="../media/image10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7" Type="http://schemas.openxmlformats.org/officeDocument/2006/relationships/image" Target="../media/image1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571472" y="428604"/>
            <a:ext cx="7858180" cy="2071702"/>
          </a:xfrm>
        </p:spPr>
        <p:txBody>
          <a:bodyPr>
            <a:normAutofit fontScale="90000"/>
          </a:bodyPr>
          <a:lstStyle/>
          <a:p>
            <a:pPr algn="ctr"/>
            <a:r>
              <a:rPr lang="ru-RU" sz="4400" b="1" spc="600" dirty="0" smtClean="0">
                <a:ln w="38100"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rmen" pitchFamily="34" charset="-52"/>
              </a:rPr>
              <a:t/>
            </a:r>
            <a:br>
              <a:rPr lang="ru-RU" sz="4400" b="1" spc="600" dirty="0" smtClean="0">
                <a:ln w="38100"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rmen" pitchFamily="34" charset="-52"/>
              </a:rPr>
            </a:br>
            <a:r>
              <a:rPr lang="ru-RU" sz="4400" b="1" spc="600" dirty="0" smtClean="0">
                <a:ln w="38100"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rmen" pitchFamily="34" charset="-52"/>
              </a:rPr>
              <a:t/>
            </a:r>
            <a:br>
              <a:rPr lang="ru-RU" sz="4400" b="1" spc="600" dirty="0" smtClean="0">
                <a:ln w="38100"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rmen" pitchFamily="34" charset="-52"/>
              </a:rPr>
            </a:br>
            <a:r>
              <a:rPr lang="ru-RU" sz="4400" b="1" spc="600" dirty="0" smtClean="0">
                <a:ln w="38100"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rmen" pitchFamily="34" charset="-52"/>
              </a:rPr>
              <a:t/>
            </a:r>
            <a:br>
              <a:rPr lang="ru-RU" sz="4400" b="1" spc="600" dirty="0" smtClean="0">
                <a:ln w="38100"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rmen" pitchFamily="34" charset="-52"/>
              </a:rPr>
            </a:br>
            <a:r>
              <a:rPr lang="ru-RU" sz="4400" b="1" spc="600" dirty="0" smtClean="0">
                <a:ln w="38100"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rmen" pitchFamily="34" charset="-52"/>
              </a:rPr>
              <a:t/>
            </a:r>
            <a:br>
              <a:rPr lang="ru-RU" sz="4400" b="1" spc="600" dirty="0" smtClean="0">
                <a:ln w="38100"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rmen" pitchFamily="34" charset="-52"/>
              </a:rPr>
            </a:br>
            <a:r>
              <a:rPr lang="ru-RU" sz="4400" b="1" spc="600" dirty="0" smtClean="0">
                <a:ln w="38100"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rmen" pitchFamily="34" charset="-52"/>
              </a:rPr>
              <a:t/>
            </a:r>
            <a:br>
              <a:rPr lang="ru-RU" sz="4400" b="1" spc="600" dirty="0" smtClean="0">
                <a:ln w="38100"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rmen" pitchFamily="34" charset="-52"/>
              </a:rPr>
            </a:br>
            <a:r>
              <a:rPr lang="ru-RU" sz="4400" b="1" spc="600" dirty="0" smtClean="0">
                <a:ln w="38100"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rmen" pitchFamily="34" charset="-52"/>
              </a:rPr>
              <a:t/>
            </a:r>
            <a:br>
              <a:rPr lang="ru-RU" sz="4400" b="1" spc="600" dirty="0" smtClean="0">
                <a:ln w="38100"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rmen" pitchFamily="34" charset="-52"/>
              </a:rPr>
            </a:br>
            <a:r>
              <a:rPr lang="ru-RU" sz="4400" b="1" spc="600" dirty="0" smtClean="0">
                <a:ln w="38100"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rmen" pitchFamily="34" charset="-52"/>
              </a:rPr>
              <a:t/>
            </a:r>
            <a:br>
              <a:rPr lang="ru-RU" sz="4400" b="1" spc="600" dirty="0" smtClean="0">
                <a:ln w="38100"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rmen" pitchFamily="34" charset="-52"/>
              </a:rPr>
            </a:br>
            <a:r>
              <a:rPr lang="ru-RU" sz="4400" b="1" spc="600" dirty="0" smtClean="0">
                <a:ln w="38100"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rmen" pitchFamily="34" charset="-52"/>
              </a:rPr>
              <a:t/>
            </a:r>
            <a:br>
              <a:rPr lang="ru-RU" sz="4400" b="1" spc="600" dirty="0" smtClean="0">
                <a:ln w="38100"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rmen" pitchFamily="34" charset="-52"/>
              </a:rPr>
            </a:br>
            <a:r>
              <a:rPr lang="ru-RU" sz="4400" b="1" spc="600" dirty="0" smtClean="0">
                <a:ln w="38100"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rmen" pitchFamily="34" charset="-52"/>
              </a:rPr>
              <a:t/>
            </a:r>
            <a:br>
              <a:rPr lang="ru-RU" sz="4400" b="1" spc="600" dirty="0" smtClean="0">
                <a:ln w="38100"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rmen" pitchFamily="34" charset="-52"/>
              </a:rPr>
            </a:br>
            <a:r>
              <a:rPr lang="ru-RU" sz="4400" b="1" spc="600" dirty="0" smtClean="0">
                <a:ln w="38100"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rmen" pitchFamily="34" charset="-52"/>
              </a:rPr>
              <a:t/>
            </a:r>
            <a:br>
              <a:rPr lang="ru-RU" sz="4400" b="1" spc="600" dirty="0" smtClean="0">
                <a:ln w="38100"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rmen" pitchFamily="34" charset="-52"/>
              </a:rPr>
            </a:br>
            <a:r>
              <a:rPr lang="ru-RU" sz="4400" b="1" spc="600" dirty="0" smtClean="0">
                <a:ln w="38100"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rmen" pitchFamily="34" charset="-52"/>
              </a:rPr>
              <a:t/>
            </a:r>
            <a:br>
              <a:rPr lang="ru-RU" sz="4400" b="1" spc="600" dirty="0" smtClean="0">
                <a:ln w="38100"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rmen" pitchFamily="34" charset="-52"/>
              </a:rPr>
            </a:br>
            <a:r>
              <a:rPr lang="ru-RU" sz="4400" b="1" spc="600" dirty="0" smtClean="0">
                <a:ln w="38100"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rmen" pitchFamily="34" charset="-52"/>
              </a:rPr>
              <a:t/>
            </a:r>
            <a:br>
              <a:rPr lang="ru-RU" sz="4400" b="1" spc="600" dirty="0" smtClean="0">
                <a:ln w="38100"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rmen" pitchFamily="34" charset="-52"/>
              </a:rPr>
            </a:br>
            <a:r>
              <a:rPr lang="ru-RU" sz="4400" b="1" spc="600" dirty="0" smtClean="0">
                <a:ln w="38100"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rmen" pitchFamily="34" charset="-52"/>
              </a:rPr>
              <a:t/>
            </a:r>
            <a:br>
              <a:rPr lang="ru-RU" sz="4400" b="1" spc="600" dirty="0" smtClean="0">
                <a:ln w="38100"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rmen" pitchFamily="34" charset="-52"/>
              </a:rPr>
            </a:br>
            <a:r>
              <a:rPr lang="ru-RU" sz="4400" b="1" spc="600" dirty="0" smtClean="0">
                <a:ln w="38100"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rmen" pitchFamily="34" charset="-52"/>
              </a:rPr>
              <a:t/>
            </a:r>
            <a:br>
              <a:rPr lang="ru-RU" sz="4400" b="1" spc="600" dirty="0" smtClean="0">
                <a:ln w="38100"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rmen" pitchFamily="34" charset="-52"/>
              </a:rPr>
            </a:br>
            <a:r>
              <a:rPr lang="ru-RU" sz="4400" b="1" spc="600" dirty="0" smtClean="0">
                <a:ln w="38100"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rmen" pitchFamily="34" charset="-52"/>
              </a:rPr>
              <a:t/>
            </a:r>
            <a:br>
              <a:rPr lang="ru-RU" sz="4400" b="1" spc="600" dirty="0" smtClean="0">
                <a:ln w="38100"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rmen" pitchFamily="34" charset="-52"/>
              </a:rPr>
            </a:br>
            <a:r>
              <a:rPr lang="ru-RU" sz="4400" b="1" spc="600" dirty="0" smtClean="0">
                <a:ln w="38100"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rmen" pitchFamily="34" charset="-52"/>
              </a:rPr>
              <a:t/>
            </a:r>
            <a:br>
              <a:rPr lang="ru-RU" sz="4400" b="1" spc="600" dirty="0" smtClean="0">
                <a:ln w="38100"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rmen" pitchFamily="34" charset="-52"/>
              </a:rPr>
            </a:br>
            <a:r>
              <a:rPr lang="ru-RU" sz="5400" b="1" spc="600" dirty="0" smtClean="0">
                <a:ln w="38100"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rmen" pitchFamily="34" charset="-52"/>
              </a:rPr>
              <a:t/>
            </a:r>
            <a:br>
              <a:rPr lang="ru-RU" sz="5400" b="1" spc="600" dirty="0" smtClean="0">
                <a:ln w="38100"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rmen" pitchFamily="34" charset="-52"/>
              </a:rPr>
            </a:br>
            <a:r>
              <a:rPr lang="ru-RU" sz="5400" b="1" spc="600" dirty="0" smtClean="0">
                <a:ln w="38100"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rmen" pitchFamily="34" charset="-52"/>
              </a:rPr>
              <a:t> </a:t>
            </a:r>
            <a:r>
              <a:rPr lang="ru-RU" sz="6000" b="1" spc="600" dirty="0" smtClean="0">
                <a:ln w="38100"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rmen" pitchFamily="34" charset="-52"/>
              </a:rPr>
              <a:t>«</a:t>
            </a:r>
            <a:r>
              <a:rPr lang="ru-RU" sz="6000" b="1" spc="600" dirty="0" smtClean="0">
                <a:ln w="38100"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</a:rPr>
              <a:t>Что окружает</a:t>
            </a:r>
            <a:br>
              <a:rPr lang="ru-RU" sz="6000" b="1" spc="600" dirty="0" smtClean="0">
                <a:ln w="38100"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</a:rPr>
            </a:br>
            <a:r>
              <a:rPr lang="ru-RU" sz="6000" b="1" spc="600" dirty="0" smtClean="0">
                <a:ln w="38100"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</a:rPr>
              <a:t> нас дома»</a:t>
            </a:r>
            <a:br>
              <a:rPr lang="ru-RU" sz="6000" b="1" spc="600" dirty="0" smtClean="0">
                <a:ln w="38100"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</a:rPr>
            </a:br>
            <a:r>
              <a:rPr lang="ru-RU" sz="6000" b="1" spc="600" dirty="0" smtClean="0">
                <a:ln w="38100"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</a:rPr>
              <a:t>1 класс</a:t>
            </a:r>
            <a:endParaRPr lang="ru-RU" sz="6000" dirty="0">
              <a:latin typeface="Verdana" pitchFamily="34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sz="half" idx="1"/>
          </p:nvPr>
        </p:nvSpPr>
        <p:spPr>
          <a:xfrm>
            <a:off x="457200" y="6215081"/>
            <a:ext cx="4038600" cy="139843"/>
          </a:xfrm>
        </p:spPr>
        <p:txBody>
          <a:bodyPr>
            <a:no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pPr algn="ctr">
              <a:buNone/>
            </a:pPr>
            <a:endParaRPr lang="ru-RU" sz="4000" b="1" spc="600" dirty="0" smtClean="0">
              <a:ln w="38100">
                <a:noFill/>
              </a:ln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Karmen" pitchFamily="34" charset="-52"/>
            </a:endParaRPr>
          </a:p>
          <a:p>
            <a:pPr algn="ctr">
              <a:buNone/>
            </a:pPr>
            <a:r>
              <a:rPr lang="ru-RU" sz="4000" b="1" spc="600" dirty="0" smtClean="0">
                <a:ln w="38100"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rmen" pitchFamily="34" charset="-52"/>
              </a:rPr>
              <a:t>              </a:t>
            </a:r>
          </a:p>
          <a:p>
            <a:pPr algn="ctr">
              <a:buNone/>
            </a:pPr>
            <a:endParaRPr lang="ru-RU" sz="4000" b="1" spc="600" dirty="0" smtClean="0">
              <a:ln w="38100">
                <a:noFill/>
              </a:ln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Karmen" pitchFamily="34" charset="-52"/>
            </a:endParaRPr>
          </a:p>
          <a:p>
            <a:pPr algn="ctr">
              <a:buNone/>
            </a:pPr>
            <a:r>
              <a:rPr lang="ru-RU" sz="4000" b="1" spc="600" dirty="0" smtClean="0">
                <a:ln w="38100"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rmen" pitchFamily="34" charset="-52"/>
              </a:rPr>
              <a:t> </a:t>
            </a:r>
            <a:endParaRPr lang="ru-RU" sz="4000" b="1" spc="600" dirty="0">
              <a:ln w="38100">
                <a:noFill/>
              </a:ln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Karmen" pitchFamily="34" charset="-52"/>
            </a:endParaRPr>
          </a:p>
        </p:txBody>
      </p:sp>
      <p:sp>
        <p:nvSpPr>
          <p:cNvPr id="7" name="Содержимое 6"/>
          <p:cNvSpPr>
            <a:spLocks noGrp="1"/>
          </p:cNvSpPr>
          <p:nvPr>
            <p:ph sz="half" idx="2"/>
          </p:nvPr>
        </p:nvSpPr>
        <p:spPr>
          <a:xfrm>
            <a:off x="4214810" y="2571744"/>
            <a:ext cx="4643470" cy="3786215"/>
          </a:xfrm>
        </p:spPr>
        <p:txBody>
          <a:bodyPr>
            <a:noAutofit/>
          </a:bodyPr>
          <a:lstStyle/>
          <a:p>
            <a:pPr algn="ctr">
              <a:buNone/>
            </a:pPr>
            <a:endParaRPr lang="ru-RU" sz="2800" dirty="0">
              <a:solidFill>
                <a:srgbClr val="FF0000"/>
              </a:solidFill>
              <a:latin typeface="Verdana" pitchFamily="34" charset="0"/>
            </a:endParaRPr>
          </a:p>
        </p:txBody>
      </p:sp>
      <p:pic>
        <p:nvPicPr>
          <p:cNvPr id="4" name="Picture 2" descr="C:\Users\1\Pictures\КАРТИНКИ\АНИМИРОВАННЫЕ КАРТИНКИ\1 (7)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3571876"/>
            <a:ext cx="4100542" cy="2928958"/>
          </a:xfrm>
          <a:prstGeom prst="rect">
            <a:avLst/>
          </a:prstGeom>
          <a:noFill/>
        </p:spPr>
      </p:pic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2" descr="Картинка 40 из 45408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857232"/>
            <a:ext cx="4286280" cy="5041007"/>
          </a:xfrm>
          <a:prstGeom prst="rect">
            <a:avLst/>
          </a:prstGeom>
          <a:noFill/>
        </p:spPr>
      </p:pic>
      <p:sp>
        <p:nvSpPr>
          <p:cNvPr id="3" name="Выноска-облако 2"/>
          <p:cNvSpPr/>
          <p:nvPr/>
        </p:nvSpPr>
        <p:spPr>
          <a:xfrm>
            <a:off x="6357950" y="3786190"/>
            <a:ext cx="1857388" cy="1285884"/>
          </a:xfrm>
          <a:prstGeom prst="cloudCallout">
            <a:avLst>
              <a:gd name="adj1" fmla="val 34933"/>
              <a:gd name="adj2" fmla="val -1963"/>
            </a:avLst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чайник</a:t>
            </a:r>
            <a:endParaRPr lang="ru-RU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4" name="Выноска-облако 3"/>
          <p:cNvSpPr/>
          <p:nvPr/>
        </p:nvSpPr>
        <p:spPr>
          <a:xfrm>
            <a:off x="4000496" y="1071546"/>
            <a:ext cx="5000660" cy="1714512"/>
          </a:xfrm>
          <a:prstGeom prst="cloudCallout">
            <a:avLst>
              <a:gd name="adj1" fmla="val 21192"/>
              <a:gd name="adj2" fmla="val 168532"/>
            </a:avLst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2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  <a:p>
            <a:pPr algn="ctr"/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Из горячего колодца через нос водица льётся.</a:t>
            </a:r>
            <a:b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</a:br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/>
            </a:r>
            <a:b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</a:br>
            <a:endParaRPr lang="ru-RU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pic>
        <p:nvPicPr>
          <p:cNvPr id="5" name="Picture 1" descr="C:\Documents and Settings\Admin\Рабочий стол\Презентации\Муравей Вопросик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572396" y="4572008"/>
            <a:ext cx="1408113" cy="2139950"/>
          </a:xfrm>
          <a:prstGeom prst="rect">
            <a:avLst/>
          </a:prstGeom>
          <a:noFill/>
        </p:spPr>
      </p:pic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:\Documents and Settings\Admin\Рабочий стол\Презентации\Муравей Вопросик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EFFFA"/>
              </a:clrFrom>
              <a:clrTo>
                <a:srgbClr val="FEFFFA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572396" y="4572008"/>
            <a:ext cx="1408113" cy="2139950"/>
          </a:xfrm>
          <a:prstGeom prst="rect">
            <a:avLst/>
          </a:prstGeom>
          <a:noFill/>
        </p:spPr>
      </p:pic>
      <p:sp>
        <p:nvSpPr>
          <p:cNvPr id="3" name="Выноска-облако 2"/>
          <p:cNvSpPr/>
          <p:nvPr/>
        </p:nvSpPr>
        <p:spPr>
          <a:xfrm>
            <a:off x="4000496" y="1071546"/>
            <a:ext cx="5000660" cy="1714512"/>
          </a:xfrm>
          <a:prstGeom prst="cloudCallout">
            <a:avLst>
              <a:gd name="adj1" fmla="val 21192"/>
              <a:gd name="adj2" fmla="val 168532"/>
            </a:avLst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2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  <a:p>
            <a:pPr algn="ctr"/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Полюбуйся, посмотри —</a:t>
            </a:r>
            <a:b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</a:br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Полюс северный внутри!</a:t>
            </a:r>
            <a:b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</a:br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Там сверкает снег и лед,</a:t>
            </a:r>
            <a:b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</a:br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Там сама зима живет.</a:t>
            </a:r>
            <a:b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</a:br>
            <a:endParaRPr lang="ru-RU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pic>
        <p:nvPicPr>
          <p:cNvPr id="56322" name="Picture 2" descr="Картинка 11 из 147069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EFFFA"/>
              </a:clrFrom>
              <a:clrTo>
                <a:srgbClr val="FEFFFA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85720" y="1357298"/>
            <a:ext cx="3620933" cy="5095884"/>
          </a:xfrm>
          <a:prstGeom prst="rect">
            <a:avLst/>
          </a:prstGeom>
          <a:noFill/>
        </p:spPr>
      </p:pic>
    </p:spTree>
  </p:cSld>
  <p:clrMapOvr>
    <a:masterClrMapping/>
  </p:clrMapOvr>
  <p:transition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63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63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346" name="Picture 2" descr="Картинка 4 из 7881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flipV="1">
            <a:off x="142844" y="1500174"/>
            <a:ext cx="4929222" cy="5095884"/>
          </a:xfrm>
          <a:prstGeom prst="rect">
            <a:avLst/>
          </a:prstGeom>
          <a:noFill/>
        </p:spPr>
      </p:pic>
      <p:pic>
        <p:nvPicPr>
          <p:cNvPr id="2" name="Picture 1" descr="C:\Documents and Settings\Admin\Рабочий стол\Презентации\Муравей Вопросик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572396" y="4572008"/>
            <a:ext cx="1408113" cy="2139950"/>
          </a:xfrm>
          <a:prstGeom prst="rect">
            <a:avLst/>
          </a:prstGeom>
          <a:noFill/>
        </p:spPr>
      </p:pic>
      <p:sp>
        <p:nvSpPr>
          <p:cNvPr id="3" name="Выноска-облако 2"/>
          <p:cNvSpPr/>
          <p:nvPr/>
        </p:nvSpPr>
        <p:spPr>
          <a:xfrm>
            <a:off x="3714744" y="1071546"/>
            <a:ext cx="5286412" cy="1714512"/>
          </a:xfrm>
          <a:prstGeom prst="cloudCallout">
            <a:avLst>
              <a:gd name="adj1" fmla="val 21192"/>
              <a:gd name="adj2" fmla="val 168532"/>
            </a:avLst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2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  <a:p>
            <a:pPr algn="ctr"/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Две сестренки, две плетенки</a:t>
            </a:r>
            <a:b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</a:br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Из овечьей шерсти тонкой. </a:t>
            </a:r>
            <a:b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</a:br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Как гулять — так надевать, </a:t>
            </a:r>
            <a:b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</a:br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Чтоб не мерзли пять да пять.</a:t>
            </a:r>
            <a:b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</a:br>
            <a:endParaRPr lang="ru-RU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</p:spTree>
  </p:cSld>
  <p:clrMapOvr>
    <a:masterClrMapping/>
  </p:clrMapOvr>
  <p:transition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73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73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8" descr="Картинка 12 из 37494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357290" y="3571876"/>
            <a:ext cx="3000396" cy="1885803"/>
          </a:xfrm>
          <a:prstGeom prst="rect">
            <a:avLst/>
          </a:prstGeom>
          <a:noFill/>
        </p:spPr>
      </p:pic>
      <p:sp>
        <p:nvSpPr>
          <p:cNvPr id="3" name="Выноска-облако 2"/>
          <p:cNvSpPr/>
          <p:nvPr/>
        </p:nvSpPr>
        <p:spPr>
          <a:xfrm>
            <a:off x="3500430" y="1071546"/>
            <a:ext cx="5357850" cy="2000264"/>
          </a:xfrm>
          <a:prstGeom prst="cloudCallout">
            <a:avLst>
              <a:gd name="adj1" fmla="val 21192"/>
              <a:gd name="adj2" fmla="val 168532"/>
            </a:avLst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2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  <a:p>
            <a:r>
              <a:rPr lang="ru-RU" sz="2000" b="1" dirty="0" smtClean="0"/>
              <a:t>Утка в воде,</a:t>
            </a:r>
            <a:endParaRPr lang="ru-RU" sz="2000" dirty="0" smtClean="0"/>
          </a:p>
          <a:p>
            <a:r>
              <a:rPr lang="ru-RU" sz="2000" b="1" dirty="0" smtClean="0"/>
              <a:t>А хвост на горе.</a:t>
            </a:r>
            <a:r>
              <a:rPr lang="ru-RU" sz="2000" dirty="0" smtClean="0"/>
              <a:t>	</a:t>
            </a:r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.</a:t>
            </a:r>
            <a:b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</a:br>
            <a:endParaRPr lang="ru-RU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pic>
        <p:nvPicPr>
          <p:cNvPr id="4" name="Picture 1" descr="C:\Documents and Settings\Admin\Рабочий стол\Презентации\Муравей Вопросик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572396" y="4572008"/>
            <a:ext cx="1408113" cy="2139950"/>
          </a:xfrm>
          <a:prstGeom prst="rect">
            <a:avLst/>
          </a:prstGeom>
          <a:noFill/>
        </p:spPr>
      </p:pic>
    </p:spTree>
  </p:cSld>
  <p:clrMapOvr>
    <a:masterClrMapping/>
  </p:clrMapOvr>
  <p:transition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Картинка 15 из 251784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-857288" y="1214422"/>
            <a:ext cx="5791205" cy="4139681"/>
          </a:xfrm>
          <a:prstGeom prst="rect">
            <a:avLst/>
          </a:prstGeom>
          <a:noFill/>
        </p:spPr>
      </p:pic>
      <p:sp>
        <p:nvSpPr>
          <p:cNvPr id="3" name="Выноска-облако 2"/>
          <p:cNvSpPr/>
          <p:nvPr/>
        </p:nvSpPr>
        <p:spPr>
          <a:xfrm>
            <a:off x="4786314" y="4857760"/>
            <a:ext cx="2428892" cy="1285884"/>
          </a:xfrm>
          <a:prstGeom prst="cloudCallout">
            <a:avLst>
              <a:gd name="adj1" fmla="val 34933"/>
              <a:gd name="adj2" fmla="val -1963"/>
            </a:avLst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телевизор</a:t>
            </a:r>
            <a:endParaRPr lang="ru-RU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4" name="Выноска-облако 3"/>
          <p:cNvSpPr/>
          <p:nvPr/>
        </p:nvSpPr>
        <p:spPr>
          <a:xfrm>
            <a:off x="3565432" y="1088298"/>
            <a:ext cx="5357850" cy="2000264"/>
          </a:xfrm>
          <a:prstGeom prst="cloudCallout">
            <a:avLst>
              <a:gd name="adj1" fmla="val 21192"/>
              <a:gd name="adj2" fmla="val 168532"/>
            </a:avLst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2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  <a:p>
            <a:r>
              <a:rPr lang="ru-RU" sz="2000" b="1" dirty="0" smtClean="0"/>
              <a:t>Живёт в нём вся вселенная , а вещь обыкновенная.</a:t>
            </a:r>
            <a:r>
              <a:rPr lang="ru-RU" sz="2000" dirty="0" smtClean="0"/>
              <a:t>	</a:t>
            </a:r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.</a:t>
            </a:r>
            <a:b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</a:br>
            <a:endParaRPr lang="ru-RU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pic>
        <p:nvPicPr>
          <p:cNvPr id="5" name="Picture 1" descr="C:\Documents and Settings\Admin\Рабочий стол\Презентации\Муравей Вопросик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572396" y="4572008"/>
            <a:ext cx="1408113" cy="2139950"/>
          </a:xfrm>
          <a:prstGeom prst="rect">
            <a:avLst/>
          </a:prstGeom>
          <a:noFill/>
        </p:spPr>
      </p:pic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46" name="Picture 6" descr="Картинка 55 из 3054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43240" y="1785926"/>
            <a:ext cx="2928958" cy="2928958"/>
          </a:xfrm>
          <a:prstGeom prst="rect">
            <a:avLst/>
          </a:prstGeom>
          <a:noFill/>
        </p:spPr>
      </p:pic>
      <p:pic>
        <p:nvPicPr>
          <p:cNvPr id="2" name="Picture 1" descr="C:\Documents and Settings\Admin\Рабочий стол\Презентации\Муравей Вопросик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72396" y="4572008"/>
            <a:ext cx="1408113" cy="2139950"/>
          </a:xfrm>
          <a:prstGeom prst="rect">
            <a:avLst/>
          </a:prstGeom>
          <a:noFill/>
        </p:spPr>
      </p:pic>
      <p:sp>
        <p:nvSpPr>
          <p:cNvPr id="3" name="Выноска-облако 2"/>
          <p:cNvSpPr/>
          <p:nvPr/>
        </p:nvSpPr>
        <p:spPr>
          <a:xfrm>
            <a:off x="6357950" y="1000108"/>
            <a:ext cx="2643206" cy="1643074"/>
          </a:xfrm>
          <a:prstGeom prst="cloudCallout">
            <a:avLst>
              <a:gd name="adj1" fmla="val 542"/>
              <a:gd name="adj2" fmla="val 183860"/>
            </a:avLst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2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  <a:p>
            <a:pPr algn="ctr"/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Найдите лишний предмет.</a:t>
            </a:r>
            <a:b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</a:br>
            <a:endParaRPr lang="ru-RU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pic>
        <p:nvPicPr>
          <p:cNvPr id="61442" name="Picture 2" descr="Картинка 33 из 6326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flipH="1">
            <a:off x="4335891" y="4000504"/>
            <a:ext cx="2996764" cy="2357454"/>
          </a:xfrm>
          <a:prstGeom prst="rect">
            <a:avLst/>
          </a:prstGeom>
          <a:noFill/>
        </p:spPr>
      </p:pic>
      <p:pic>
        <p:nvPicPr>
          <p:cNvPr id="61444" name="Picture 4" descr="Картинка 115 из 68709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28596" y="928670"/>
            <a:ext cx="3671099" cy="1857388"/>
          </a:xfrm>
          <a:prstGeom prst="rect">
            <a:avLst/>
          </a:prstGeom>
          <a:noFill/>
        </p:spPr>
      </p:pic>
      <p:pic>
        <p:nvPicPr>
          <p:cNvPr id="61448" name="Picture 8" descr="Картинка 1 из 30860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42844" y="3929066"/>
            <a:ext cx="2643206" cy="2643206"/>
          </a:xfrm>
          <a:prstGeom prst="rect">
            <a:avLst/>
          </a:prstGeom>
          <a:noFill/>
        </p:spPr>
      </p:pic>
    </p:spTree>
  </p:cSld>
  <p:clrMapOvr>
    <a:masterClrMapping/>
  </p:clrMapOvr>
  <p:transition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6144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:\Documents and Settings\Admin\Рабочий стол\Презентации\Муравей Вопросик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72396" y="4572008"/>
            <a:ext cx="1408113" cy="2139950"/>
          </a:xfrm>
          <a:prstGeom prst="rect">
            <a:avLst/>
          </a:prstGeom>
          <a:noFill/>
        </p:spPr>
      </p:pic>
      <p:sp>
        <p:nvSpPr>
          <p:cNvPr id="3" name="Выноска-облако 2"/>
          <p:cNvSpPr/>
          <p:nvPr/>
        </p:nvSpPr>
        <p:spPr>
          <a:xfrm>
            <a:off x="6357950" y="1000108"/>
            <a:ext cx="2643206" cy="1643074"/>
          </a:xfrm>
          <a:prstGeom prst="cloudCallout">
            <a:avLst>
              <a:gd name="adj1" fmla="val 542"/>
              <a:gd name="adj2" fmla="val 183860"/>
            </a:avLst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2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  <a:p>
            <a:pPr algn="ctr"/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Найдите лишний предмет.</a:t>
            </a:r>
            <a:b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</a:br>
            <a:endParaRPr lang="ru-RU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pic>
        <p:nvPicPr>
          <p:cNvPr id="8" name="Picture 8" descr="Картинка 26 из 44314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24158" y="3714752"/>
            <a:ext cx="2292128" cy="2143140"/>
          </a:xfrm>
          <a:prstGeom prst="rect">
            <a:avLst/>
          </a:prstGeom>
          <a:noFill/>
        </p:spPr>
      </p:pic>
      <p:pic>
        <p:nvPicPr>
          <p:cNvPr id="62466" name="Picture 2" descr="Картинка 7 из 8032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42844" y="4786322"/>
            <a:ext cx="3642000" cy="1824417"/>
          </a:xfrm>
          <a:prstGeom prst="rect">
            <a:avLst/>
          </a:prstGeom>
          <a:noFill/>
        </p:spPr>
      </p:pic>
      <p:pic>
        <p:nvPicPr>
          <p:cNvPr id="62468" name="Picture 4" descr="Картинка 26 из 8679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57158" y="1652308"/>
            <a:ext cx="2428892" cy="2586295"/>
          </a:xfrm>
          <a:prstGeom prst="rect">
            <a:avLst/>
          </a:prstGeom>
          <a:noFill/>
        </p:spPr>
      </p:pic>
      <p:pic>
        <p:nvPicPr>
          <p:cNvPr id="62470" name="Picture 6" descr="Картинка 102 из 8418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428992" y="928670"/>
            <a:ext cx="2571768" cy="1928826"/>
          </a:xfrm>
          <a:prstGeom prst="rect">
            <a:avLst/>
          </a:prstGeom>
          <a:noFill/>
        </p:spPr>
      </p:pic>
    </p:spTree>
  </p:cSld>
  <p:clrMapOvr>
    <a:masterClrMapping/>
  </p:clrMapOvr>
  <p:transition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6247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:\Documents and Settings\Admin\Рабочий стол\Презентации\Муравей Вопросик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72396" y="4572008"/>
            <a:ext cx="1408113" cy="2139950"/>
          </a:xfrm>
          <a:prstGeom prst="rect">
            <a:avLst/>
          </a:prstGeom>
          <a:noFill/>
        </p:spPr>
      </p:pic>
      <p:sp>
        <p:nvSpPr>
          <p:cNvPr id="3" name="Выноска-облако 2"/>
          <p:cNvSpPr/>
          <p:nvPr/>
        </p:nvSpPr>
        <p:spPr>
          <a:xfrm>
            <a:off x="6357950" y="1000108"/>
            <a:ext cx="2643206" cy="1643074"/>
          </a:xfrm>
          <a:prstGeom prst="cloudCallout">
            <a:avLst>
              <a:gd name="adj1" fmla="val 542"/>
              <a:gd name="adj2" fmla="val 183860"/>
            </a:avLst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2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  <a:p>
            <a:pPr algn="ctr"/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Найдите лишний предмет.</a:t>
            </a:r>
            <a:b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</a:br>
            <a:endParaRPr lang="ru-RU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pic>
        <p:nvPicPr>
          <p:cNvPr id="63490" name="Picture 2" descr="Картинка 121 из 19713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flipH="1">
            <a:off x="0" y="3929066"/>
            <a:ext cx="3738172" cy="280538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3492" name="Picture 4" descr="Картинка 184 из 19713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flipH="1">
            <a:off x="3714744" y="1500174"/>
            <a:ext cx="2497830" cy="2643206"/>
          </a:xfrm>
          <a:prstGeom prst="rect">
            <a:avLst/>
          </a:prstGeom>
          <a:noFill/>
        </p:spPr>
      </p:pic>
      <p:pic>
        <p:nvPicPr>
          <p:cNvPr id="63494" name="Picture 6" descr="Картинка 10 из 5452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42844" y="928670"/>
            <a:ext cx="3571900" cy="2381267"/>
          </a:xfrm>
          <a:prstGeom prst="rect">
            <a:avLst/>
          </a:prstGeom>
          <a:noFill/>
        </p:spPr>
      </p:pic>
      <p:pic>
        <p:nvPicPr>
          <p:cNvPr id="63496" name="Picture 8" descr="Картинка 12 из 37494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786182" y="4643446"/>
            <a:ext cx="3000396" cy="1885803"/>
          </a:xfrm>
          <a:prstGeom prst="rect">
            <a:avLst/>
          </a:prstGeom>
          <a:noFill/>
        </p:spPr>
      </p:pic>
    </p:spTree>
  </p:cSld>
  <p:clrMapOvr>
    <a:masterClrMapping/>
  </p:clrMapOvr>
  <p:transition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6349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:\Documents and Settings\Admin\Рабочий стол\Презентации\Муравей Вопросик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72396" y="4572008"/>
            <a:ext cx="1408113" cy="2139950"/>
          </a:xfrm>
          <a:prstGeom prst="rect">
            <a:avLst/>
          </a:prstGeom>
          <a:noFill/>
        </p:spPr>
      </p:pic>
      <p:sp>
        <p:nvSpPr>
          <p:cNvPr id="3" name="Выноска-облако 2"/>
          <p:cNvSpPr/>
          <p:nvPr/>
        </p:nvSpPr>
        <p:spPr>
          <a:xfrm>
            <a:off x="6357950" y="1000108"/>
            <a:ext cx="2643206" cy="1643074"/>
          </a:xfrm>
          <a:prstGeom prst="cloudCallout">
            <a:avLst>
              <a:gd name="adj1" fmla="val 542"/>
              <a:gd name="adj2" fmla="val 183860"/>
            </a:avLst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2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  <a:p>
            <a:pPr algn="ctr"/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Найдите лишний предмет.</a:t>
            </a:r>
            <a:b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</a:br>
            <a:endParaRPr lang="ru-RU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pic>
        <p:nvPicPr>
          <p:cNvPr id="64516" name="Picture 4" descr="Картинка 51 из 16028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57620" y="1500174"/>
            <a:ext cx="2143140" cy="2500330"/>
          </a:xfrm>
          <a:prstGeom prst="rect">
            <a:avLst/>
          </a:prstGeom>
          <a:noFill/>
        </p:spPr>
      </p:pic>
      <p:pic>
        <p:nvPicPr>
          <p:cNvPr id="64518" name="Picture 6" descr="Картинка 57 из 16028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643306" y="4857760"/>
            <a:ext cx="2739636" cy="1660231"/>
          </a:xfrm>
          <a:prstGeom prst="rect">
            <a:avLst/>
          </a:prstGeom>
          <a:noFill/>
        </p:spPr>
      </p:pic>
      <p:pic>
        <p:nvPicPr>
          <p:cNvPr id="64514" name="Picture 2" descr="Картинка 29 из 160286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flipH="1">
            <a:off x="285720" y="2643182"/>
            <a:ext cx="2428860" cy="4214818"/>
          </a:xfrm>
          <a:prstGeom prst="rect">
            <a:avLst/>
          </a:prstGeom>
          <a:noFill/>
        </p:spPr>
      </p:pic>
      <p:pic>
        <p:nvPicPr>
          <p:cNvPr id="64520" name="Picture 8" descr="Картинка 15 из 90421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flipH="1">
            <a:off x="1428728" y="785794"/>
            <a:ext cx="1857388" cy="2782604"/>
          </a:xfrm>
          <a:prstGeom prst="rect">
            <a:avLst/>
          </a:prstGeom>
          <a:noFill/>
        </p:spPr>
      </p:pic>
    </p:spTree>
  </p:cSld>
  <p:clrMapOvr>
    <a:masterClrMapping/>
  </p:clrMapOvr>
  <p:transition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645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0658" name="Picture 2" descr="Картинка 29 из 147069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28794" y="3357538"/>
            <a:ext cx="3500462" cy="3500462"/>
          </a:xfrm>
          <a:prstGeom prst="rect">
            <a:avLst/>
          </a:prstGeom>
          <a:noFill/>
        </p:spPr>
      </p:pic>
      <p:pic>
        <p:nvPicPr>
          <p:cNvPr id="2" name="Picture 2" descr="C:\Documents and Settings\Admin\Рабочий стол\Презентации\Мудрая Черепаха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4282" y="4643446"/>
            <a:ext cx="2286000" cy="2047875"/>
          </a:xfrm>
          <a:prstGeom prst="rect">
            <a:avLst/>
          </a:prstGeom>
          <a:noFill/>
        </p:spPr>
      </p:pic>
      <p:sp>
        <p:nvSpPr>
          <p:cNvPr id="3" name="Выноска-облако 2"/>
          <p:cNvSpPr/>
          <p:nvPr/>
        </p:nvSpPr>
        <p:spPr>
          <a:xfrm>
            <a:off x="214282" y="1000108"/>
            <a:ext cx="3214710" cy="1500198"/>
          </a:xfrm>
          <a:prstGeom prst="cloudCallout">
            <a:avLst>
              <a:gd name="adj1" fmla="val 11061"/>
              <a:gd name="adj2" fmla="val 169218"/>
            </a:avLst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Назовите предметы одним словом.</a:t>
            </a:r>
            <a:endParaRPr lang="ru-RU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pic>
        <p:nvPicPr>
          <p:cNvPr id="60418" name="Picture 2" descr="Картинка 27 из 11812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flipH="1">
            <a:off x="6500826" y="4357694"/>
            <a:ext cx="1539156" cy="2122648"/>
          </a:xfrm>
          <a:prstGeom prst="rect">
            <a:avLst/>
          </a:prstGeom>
          <a:noFill/>
        </p:spPr>
      </p:pic>
      <p:pic>
        <p:nvPicPr>
          <p:cNvPr id="70660" name="Picture 4" descr="Картинка 27 из 45408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286380" y="1285860"/>
            <a:ext cx="1643074" cy="1643074"/>
          </a:xfrm>
          <a:prstGeom prst="rect">
            <a:avLst/>
          </a:prstGeom>
          <a:noFill/>
        </p:spPr>
      </p:pic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ChangeArrowheads="1"/>
          </p:cNvSpPr>
          <p:nvPr/>
        </p:nvSpPr>
        <p:spPr bwMode="auto">
          <a:xfrm>
            <a:off x="2643174" y="571480"/>
            <a:ext cx="6286544" cy="49552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Verdana" pitchFamily="34" charset="0"/>
                <a:ea typeface="Times New Roman" pitchFamily="18" charset="0"/>
              </a:rPr>
              <a:t>Прозвенел для нас звонок</a:t>
            </a: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800" b="1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Verdana" pitchFamily="34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Verdana" pitchFamily="34" charset="0"/>
                <a:ea typeface="Times New Roman" pitchFamily="18" charset="0"/>
              </a:rPr>
              <a:t>   Начинается урок!</a:t>
            </a: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800" b="1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Verdana" pitchFamily="34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Verdana" pitchFamily="34" charset="0"/>
                <a:ea typeface="Times New Roman" pitchFamily="18" charset="0"/>
              </a:rPr>
              <a:t>К нам без опоздания</a:t>
            </a: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800" b="1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Verdana" pitchFamily="34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Verdana" pitchFamily="34" charset="0"/>
                <a:ea typeface="Times New Roman" pitchFamily="18" charset="0"/>
              </a:rPr>
              <a:t>Приходи, СТАРАНИЕ!</a:t>
            </a: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800" b="1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Verdana" pitchFamily="34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800" b="1" dirty="0" smtClean="0">
                <a:solidFill>
                  <a:srgbClr val="C00000"/>
                </a:solidFill>
                <a:latin typeface="Verdana" pitchFamily="34" charset="0"/>
                <a:ea typeface="Times New Roman" pitchFamily="18" charset="0"/>
              </a:rPr>
              <a:t> 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Verdana" pitchFamily="34" charset="0"/>
                <a:ea typeface="Times New Roman" pitchFamily="18" charset="0"/>
              </a:rPr>
              <a:t>Помоги нам</a:t>
            </a:r>
            <a:r>
              <a:rPr kumimoji="0" lang="ru-RU" sz="2800" b="1" i="0" u="none" strike="noStrike" cap="none" normalizeH="0" dirty="0" smtClean="0">
                <a:ln>
                  <a:noFill/>
                </a:ln>
                <a:solidFill>
                  <a:srgbClr val="C00000"/>
                </a:solidFill>
                <a:effectLst/>
                <a:latin typeface="Verdana" pitchFamily="34" charset="0"/>
                <a:ea typeface="Times New Roman" pitchFamily="18" charset="0"/>
              </a:rPr>
              <a:t> 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Verdana" pitchFamily="34" charset="0"/>
                <a:ea typeface="Times New Roman" pitchFamily="18" charset="0"/>
              </a:rPr>
              <a:t>потрудиться!</a:t>
            </a: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3200" b="1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Verdana" pitchFamily="34" charset="0"/>
              <a:ea typeface="Times New Roman" pitchFamily="18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Verdana" pitchFamily="34" charset="0"/>
                <a:ea typeface="Times New Roman" pitchFamily="18" charset="0"/>
              </a:rPr>
              <a:t>Мы пришли сюда УЧИТЬСЯ!</a:t>
            </a:r>
            <a:endParaRPr kumimoji="0" lang="ru-RU" sz="2800" b="1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Verdana" pitchFamily="34" charset="0"/>
            </a:endParaRPr>
          </a:p>
        </p:txBody>
      </p:sp>
      <p:pic>
        <p:nvPicPr>
          <p:cNvPr id="3" name="Picture 4" descr="звонок">
            <a:hlinkClick r:id="" action="ppaction://noaction">
              <a:snd r:embed="rId2" name="chimes.wav"/>
            </a:hlinkClick>
          </p:cNvPr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>
          <a:xfrm>
            <a:off x="-42863" y="1"/>
            <a:ext cx="3114666" cy="2797672"/>
          </a:xfrm>
          <a:prstGeom prst="rect">
            <a:avLst/>
          </a:prstGeom>
        </p:spPr>
      </p:pic>
    </p:spTree>
  </p:cSld>
  <p:clrMapOvr>
    <a:masterClrMapping/>
  </p:clrMapOvr>
  <p:transition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Documents and Settings\Admin\Рабочий стол\Презентации\Мудрая Черепаха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4643446"/>
            <a:ext cx="2286000" cy="2047875"/>
          </a:xfrm>
          <a:prstGeom prst="rect">
            <a:avLst/>
          </a:prstGeom>
          <a:noFill/>
        </p:spPr>
      </p:pic>
      <p:sp>
        <p:nvSpPr>
          <p:cNvPr id="3" name="Выноска-облако 2"/>
          <p:cNvSpPr/>
          <p:nvPr/>
        </p:nvSpPr>
        <p:spPr>
          <a:xfrm>
            <a:off x="214282" y="1000108"/>
            <a:ext cx="3214710" cy="1500198"/>
          </a:xfrm>
          <a:prstGeom prst="cloudCallout">
            <a:avLst>
              <a:gd name="adj1" fmla="val 11061"/>
              <a:gd name="adj2" fmla="val 169218"/>
            </a:avLst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Назовите предметы одним словом.</a:t>
            </a:r>
            <a:endParaRPr lang="ru-RU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pic>
        <p:nvPicPr>
          <p:cNvPr id="69634" name="Picture 2" descr="http://im0-tub.yandex.net/i?id=27416746&amp;tov=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358082" y="1000108"/>
            <a:ext cx="1358328" cy="1928826"/>
          </a:xfrm>
          <a:prstGeom prst="rect">
            <a:avLst/>
          </a:prstGeom>
          <a:noFill/>
        </p:spPr>
      </p:pic>
      <p:pic>
        <p:nvPicPr>
          <p:cNvPr id="69636" name="Picture 4" descr="Картинка 40 из 1364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071802" y="4143380"/>
            <a:ext cx="2357454" cy="1571636"/>
          </a:xfrm>
          <a:prstGeom prst="rect">
            <a:avLst/>
          </a:prstGeom>
          <a:noFill/>
        </p:spPr>
      </p:pic>
      <p:pic>
        <p:nvPicPr>
          <p:cNvPr id="7" name="Picture 2" descr="Картинка 6 из 443140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000496" y="1714488"/>
            <a:ext cx="2952738" cy="2214554"/>
          </a:xfrm>
          <a:prstGeom prst="rect">
            <a:avLst/>
          </a:prstGeom>
          <a:noFill/>
        </p:spPr>
      </p:pic>
      <p:pic>
        <p:nvPicPr>
          <p:cNvPr id="69638" name="Picture 6" descr="Картинка 45 из 80323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857852" y="4357694"/>
            <a:ext cx="3286148" cy="2349011"/>
          </a:xfrm>
          <a:prstGeom prst="rect">
            <a:avLst/>
          </a:prstGeom>
          <a:noFill/>
        </p:spPr>
      </p:pic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Documents and Settings\Admin\Рабочий стол\Презентации\Мудрая Черепаха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4643446"/>
            <a:ext cx="2286000" cy="2047875"/>
          </a:xfrm>
          <a:prstGeom prst="rect">
            <a:avLst/>
          </a:prstGeom>
          <a:noFill/>
        </p:spPr>
      </p:pic>
      <p:sp>
        <p:nvSpPr>
          <p:cNvPr id="3" name="Выноска-облако 2"/>
          <p:cNvSpPr/>
          <p:nvPr/>
        </p:nvSpPr>
        <p:spPr>
          <a:xfrm>
            <a:off x="214282" y="1000108"/>
            <a:ext cx="3214710" cy="1500198"/>
          </a:xfrm>
          <a:prstGeom prst="cloudCallout">
            <a:avLst>
              <a:gd name="adj1" fmla="val 11061"/>
              <a:gd name="adj2" fmla="val 169218"/>
            </a:avLst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Назовите предметы одним словом.</a:t>
            </a:r>
            <a:endParaRPr lang="ru-RU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pic>
        <p:nvPicPr>
          <p:cNvPr id="68610" name="Picture 2" descr="Картинка 12 из 3111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43636" y="3571876"/>
            <a:ext cx="2500330" cy="3286124"/>
          </a:xfrm>
          <a:prstGeom prst="rect">
            <a:avLst/>
          </a:prstGeom>
          <a:noFill/>
        </p:spPr>
      </p:pic>
      <p:pic>
        <p:nvPicPr>
          <p:cNvPr id="68612" name="Picture 4" descr="Картинка 27 из 4990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572264" y="928670"/>
            <a:ext cx="2286016" cy="2286016"/>
          </a:xfrm>
          <a:prstGeom prst="rect">
            <a:avLst/>
          </a:prstGeom>
          <a:noFill/>
        </p:spPr>
      </p:pic>
      <p:pic>
        <p:nvPicPr>
          <p:cNvPr id="68614" name="Picture 6" descr="Картинка 25 из 14606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000364" y="4643446"/>
            <a:ext cx="2000264" cy="1739360"/>
          </a:xfrm>
          <a:prstGeom prst="rect">
            <a:avLst/>
          </a:prstGeom>
          <a:noFill/>
        </p:spPr>
      </p:pic>
      <p:pic>
        <p:nvPicPr>
          <p:cNvPr id="68616" name="Picture 8" descr="Картинка 16 из 8119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643306" y="1357298"/>
            <a:ext cx="3071834" cy="3071834"/>
          </a:xfrm>
          <a:prstGeom prst="rect">
            <a:avLst/>
          </a:prstGeom>
          <a:noFill/>
        </p:spPr>
      </p:pic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7592" name="Picture 8" descr="Картинка 163 из 754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357554" y="357166"/>
            <a:ext cx="3333750" cy="3333750"/>
          </a:xfrm>
          <a:prstGeom prst="rect">
            <a:avLst/>
          </a:prstGeom>
          <a:noFill/>
        </p:spPr>
      </p:pic>
      <p:pic>
        <p:nvPicPr>
          <p:cNvPr id="2" name="Picture 2" descr="C:\Documents and Settings\Admin\Рабочий стол\Презентации\Мудрая Черепаха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4282" y="4643446"/>
            <a:ext cx="2286000" cy="2047875"/>
          </a:xfrm>
          <a:prstGeom prst="rect">
            <a:avLst/>
          </a:prstGeom>
          <a:noFill/>
        </p:spPr>
      </p:pic>
      <p:sp>
        <p:nvSpPr>
          <p:cNvPr id="3" name="Выноска-облако 2"/>
          <p:cNvSpPr/>
          <p:nvPr/>
        </p:nvSpPr>
        <p:spPr>
          <a:xfrm>
            <a:off x="214282" y="1000108"/>
            <a:ext cx="3214710" cy="1500198"/>
          </a:xfrm>
          <a:prstGeom prst="cloudCallout">
            <a:avLst>
              <a:gd name="adj1" fmla="val 11061"/>
              <a:gd name="adj2" fmla="val 169218"/>
            </a:avLst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Назовите предметы одним словом.</a:t>
            </a:r>
            <a:endParaRPr lang="ru-RU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pic>
        <p:nvPicPr>
          <p:cNvPr id="67586" name="Picture 2" descr="Картинка 4 из 9176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786182" y="3643314"/>
            <a:ext cx="2862247" cy="1906375"/>
          </a:xfrm>
          <a:prstGeom prst="rect">
            <a:avLst/>
          </a:prstGeom>
          <a:noFill/>
        </p:spPr>
      </p:pic>
      <p:pic>
        <p:nvPicPr>
          <p:cNvPr id="67588" name="Picture 4" descr="Картинка 41 из 76858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062076" y="3357562"/>
            <a:ext cx="2081924" cy="3178510"/>
          </a:xfrm>
          <a:prstGeom prst="rect">
            <a:avLst/>
          </a:prstGeom>
          <a:noFill/>
        </p:spPr>
      </p:pic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178" name="Picture 2" descr="Картинка 8 из 38996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flipH="1">
            <a:off x="3905240" y="1907371"/>
            <a:ext cx="5238760" cy="4950629"/>
          </a:xfrm>
          <a:prstGeom prst="rect">
            <a:avLst/>
          </a:prstGeom>
          <a:noFill/>
        </p:spPr>
      </p:pic>
      <p:pic>
        <p:nvPicPr>
          <p:cNvPr id="2" name="Picture 2" descr="C:\Documents and Settings\Admin\Рабочий стол\Презентации\Мудрая Черепаха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14282" y="4643446"/>
            <a:ext cx="2286000" cy="2047875"/>
          </a:xfrm>
          <a:prstGeom prst="rect">
            <a:avLst/>
          </a:prstGeom>
          <a:noFill/>
        </p:spPr>
      </p:pic>
      <p:sp>
        <p:nvSpPr>
          <p:cNvPr id="3" name="Выноска-облако 2"/>
          <p:cNvSpPr/>
          <p:nvPr/>
        </p:nvSpPr>
        <p:spPr>
          <a:xfrm>
            <a:off x="428596" y="1000108"/>
            <a:ext cx="3929090" cy="2143140"/>
          </a:xfrm>
          <a:prstGeom prst="cloudCallout">
            <a:avLst>
              <a:gd name="adj1" fmla="val 5027"/>
              <a:gd name="adj2" fmla="val 128583"/>
            </a:avLst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Назовите как можно больше предметов этой группы.</a:t>
            </a:r>
            <a:endParaRPr lang="ru-RU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Documents and Settings\Admin\Рабочий стол\Презентации\Мудрая Черепаха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14282" y="4643446"/>
            <a:ext cx="2286000" cy="2047875"/>
          </a:xfrm>
          <a:prstGeom prst="rect">
            <a:avLst/>
          </a:prstGeom>
          <a:noFill/>
        </p:spPr>
      </p:pic>
      <p:sp>
        <p:nvSpPr>
          <p:cNvPr id="3" name="Выноска-облако 2"/>
          <p:cNvSpPr/>
          <p:nvPr/>
        </p:nvSpPr>
        <p:spPr>
          <a:xfrm>
            <a:off x="428596" y="1000108"/>
            <a:ext cx="3929090" cy="2143140"/>
          </a:xfrm>
          <a:prstGeom prst="cloudCallout">
            <a:avLst>
              <a:gd name="adj1" fmla="val 5027"/>
              <a:gd name="adj2" fmla="val 128583"/>
            </a:avLst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Назовите как можно больше предметов этой группы.</a:t>
            </a:r>
            <a:endParaRPr lang="ru-RU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pic>
        <p:nvPicPr>
          <p:cNvPr id="58370" name="Picture 2" descr="Картинка 36 из 89667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643438" y="1571612"/>
            <a:ext cx="3994258" cy="5072074"/>
          </a:xfrm>
          <a:prstGeom prst="rect">
            <a:avLst/>
          </a:prstGeom>
          <a:noFill/>
        </p:spPr>
      </p:pic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Documents and Settings\Admin\Рабочий стол\Презентации\Мудрая Черепаха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7FFFF"/>
              </a:clrFrom>
              <a:clrTo>
                <a:srgbClr val="F7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14282" y="4643446"/>
            <a:ext cx="2286000" cy="2047875"/>
          </a:xfrm>
          <a:prstGeom prst="rect">
            <a:avLst/>
          </a:prstGeom>
          <a:noFill/>
        </p:spPr>
      </p:pic>
      <p:sp>
        <p:nvSpPr>
          <p:cNvPr id="3" name="Выноска-облако 2"/>
          <p:cNvSpPr/>
          <p:nvPr/>
        </p:nvSpPr>
        <p:spPr>
          <a:xfrm>
            <a:off x="428596" y="1000108"/>
            <a:ext cx="3929090" cy="2143140"/>
          </a:xfrm>
          <a:prstGeom prst="cloudCallout">
            <a:avLst>
              <a:gd name="adj1" fmla="val 5027"/>
              <a:gd name="adj2" fmla="val 128583"/>
            </a:avLst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Назовите как можно больше предметов этой группы.</a:t>
            </a:r>
            <a:endParaRPr lang="ru-RU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pic>
        <p:nvPicPr>
          <p:cNvPr id="59394" name="Picture 2" descr="Картинка 37 из 18754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7FFFF"/>
              </a:clrFrom>
              <a:clrTo>
                <a:srgbClr val="F7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429124" y="1357298"/>
            <a:ext cx="4214842" cy="5276772"/>
          </a:xfrm>
          <a:prstGeom prst="rect">
            <a:avLst/>
          </a:prstGeom>
          <a:noFill/>
        </p:spPr>
      </p:pic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Documents and Settings\Admin\Рабочий стол\Презентации\Мудрая Черепаха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14282" y="4643446"/>
            <a:ext cx="2286000" cy="2047875"/>
          </a:xfrm>
          <a:prstGeom prst="rect">
            <a:avLst/>
          </a:prstGeom>
          <a:noFill/>
        </p:spPr>
      </p:pic>
      <p:sp>
        <p:nvSpPr>
          <p:cNvPr id="3" name="Выноска-облако 2"/>
          <p:cNvSpPr/>
          <p:nvPr/>
        </p:nvSpPr>
        <p:spPr>
          <a:xfrm>
            <a:off x="428596" y="1000108"/>
            <a:ext cx="3929090" cy="2143140"/>
          </a:xfrm>
          <a:prstGeom prst="cloudCallout">
            <a:avLst>
              <a:gd name="adj1" fmla="val 5027"/>
              <a:gd name="adj2" fmla="val 128583"/>
            </a:avLst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Назовите как можно больше предметов этой группы.</a:t>
            </a:r>
            <a:endParaRPr lang="ru-RU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pic>
        <p:nvPicPr>
          <p:cNvPr id="60418" name="Picture 2" descr="Картинка 27 из 118126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flipH="1">
            <a:off x="5000628" y="1571612"/>
            <a:ext cx="3714776" cy="5123044"/>
          </a:xfrm>
          <a:prstGeom prst="rect">
            <a:avLst/>
          </a:prstGeom>
          <a:noFill/>
        </p:spPr>
      </p:pic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:\Documents and Settings\Admin\Рабочий стол\Презентации\Муравей Вопросик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572396" y="4572008"/>
            <a:ext cx="1408113" cy="2139950"/>
          </a:xfrm>
          <a:prstGeom prst="rect">
            <a:avLst/>
          </a:prstGeom>
          <a:noFill/>
        </p:spPr>
      </p:pic>
      <p:sp>
        <p:nvSpPr>
          <p:cNvPr id="3" name="Выноска-облако 2"/>
          <p:cNvSpPr/>
          <p:nvPr/>
        </p:nvSpPr>
        <p:spPr>
          <a:xfrm>
            <a:off x="6357950" y="1000108"/>
            <a:ext cx="2643206" cy="1643074"/>
          </a:xfrm>
          <a:prstGeom prst="cloudCallout">
            <a:avLst>
              <a:gd name="adj1" fmla="val 542"/>
              <a:gd name="adj2" fmla="val 183860"/>
            </a:avLst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2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  <a:p>
            <a:pPr algn="ctr"/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Какие же предметы окружают нас дома?</a:t>
            </a:r>
            <a:b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</a:br>
            <a:endParaRPr lang="ru-RU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pic>
        <p:nvPicPr>
          <p:cNvPr id="62468" name="Picture 4" descr="Картинка 26 из 8679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000100" y="4500570"/>
            <a:ext cx="1757990" cy="1871915"/>
          </a:xfrm>
          <a:prstGeom prst="rect">
            <a:avLst/>
          </a:prstGeom>
          <a:noFill/>
        </p:spPr>
      </p:pic>
      <p:pic>
        <p:nvPicPr>
          <p:cNvPr id="62470" name="Picture 6" descr="Картинка 102 из 8418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571868" y="785794"/>
            <a:ext cx="1928826" cy="1446620"/>
          </a:xfrm>
          <a:prstGeom prst="rect">
            <a:avLst/>
          </a:prstGeom>
          <a:noFill/>
        </p:spPr>
      </p:pic>
      <p:pic>
        <p:nvPicPr>
          <p:cNvPr id="71682" name="Picture 2" descr="Картинка 34 из 4990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143108" y="2428868"/>
            <a:ext cx="2214545" cy="1661947"/>
          </a:xfrm>
          <a:prstGeom prst="rect">
            <a:avLst/>
          </a:prstGeom>
          <a:noFill/>
        </p:spPr>
      </p:pic>
      <p:pic>
        <p:nvPicPr>
          <p:cNvPr id="71686" name="Picture 6" descr="Картинка 163 из 48450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429124" y="3929066"/>
            <a:ext cx="2381250" cy="2514601"/>
          </a:xfrm>
          <a:prstGeom prst="rect">
            <a:avLst/>
          </a:prstGeom>
          <a:noFill/>
        </p:spPr>
      </p:pic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звонок">
            <a:hlinkClick r:id="" action="ppaction://noaction">
              <a:snd r:embed="rId2" name="chimes.wav"/>
            </a:hlinkClick>
          </p:cNvPr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>
          <a:xfrm>
            <a:off x="539750" y="1268413"/>
            <a:ext cx="7920038" cy="5589587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571472" y="428605"/>
            <a:ext cx="7715304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b="1" dirty="0" smtClean="0">
                <a:solidFill>
                  <a:srgbClr val="FF0000"/>
                </a:solidFill>
                <a:latin typeface="Verdana" pitchFamily="34" charset="0"/>
              </a:rPr>
              <a:t>Пока не прозвенел звонок,</a:t>
            </a:r>
            <a:br>
              <a:rPr lang="ru-RU" sz="4000" b="1" dirty="0" smtClean="0">
                <a:solidFill>
                  <a:srgbClr val="FF0000"/>
                </a:solidFill>
                <a:latin typeface="Verdana" pitchFamily="34" charset="0"/>
              </a:rPr>
            </a:br>
            <a:r>
              <a:rPr lang="ru-RU" sz="4000" b="1" dirty="0" smtClean="0">
                <a:solidFill>
                  <a:srgbClr val="FF0000"/>
                </a:solidFill>
                <a:latin typeface="Verdana" pitchFamily="34" charset="0"/>
              </a:rPr>
              <a:t>Подведем урока итог!</a:t>
            </a:r>
            <a:endParaRPr lang="ru-RU" sz="4000" dirty="0">
              <a:solidFill>
                <a:srgbClr val="FF0000"/>
              </a:solidFill>
              <a:latin typeface="Verdana" pitchFamily="34" charset="0"/>
            </a:endParaRPr>
          </a:p>
        </p:txBody>
      </p:sp>
    </p:spTree>
  </p:cSld>
  <p:clrMapOvr>
    <a:masterClrMapping/>
  </p:clrMapOvr>
  <p:transition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Схема 6"/>
          <p:cNvGraphicFramePr/>
          <p:nvPr/>
        </p:nvGraphicFramePr>
        <p:xfrm>
          <a:off x="285720" y="1071546"/>
          <a:ext cx="4429156" cy="471490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8" name="Схема 7"/>
          <p:cNvGraphicFramePr/>
          <p:nvPr/>
        </p:nvGraphicFramePr>
        <p:xfrm>
          <a:off x="4429156" y="1000108"/>
          <a:ext cx="4429156" cy="492922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pic>
        <p:nvPicPr>
          <p:cNvPr id="9" name="Picture 12" descr="D:\Общие документы\КАРТИНКИ\АНИМИРОВАННЫЕ КАРТИНКИ\1 (42).gif"/>
          <p:cNvPicPr>
            <a:picLocks noChangeAspect="1" noChangeArrowheads="1" noCrop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5429256" y="5225666"/>
            <a:ext cx="3167078" cy="1108477"/>
          </a:xfrm>
          <a:prstGeom prst="rect">
            <a:avLst/>
          </a:prstGeom>
          <a:noFill/>
        </p:spPr>
      </p:pic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85720" y="2000240"/>
            <a:ext cx="8215370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 fontAlgn="base">
              <a:spcBef>
                <a:spcPct val="0"/>
              </a:spcBef>
              <a:spcAft>
                <a:spcPct val="0"/>
              </a:spcAft>
              <a:tabLst>
                <a:tab pos="914400" algn="l"/>
              </a:tabLst>
            </a:pPr>
            <a:r>
              <a:rPr lang="ru-RU" sz="2800" dirty="0" smtClean="0">
                <a:solidFill>
                  <a:prstClr val="black"/>
                </a:solidFill>
                <a:latin typeface="Verdana" pitchFamily="34" charset="0"/>
                <a:ea typeface="Times New Roman" pitchFamily="18" charset="0"/>
              </a:rPr>
              <a:t>1. </a:t>
            </a:r>
            <a:r>
              <a:rPr lang="ru-RU" sz="3600" i="1" dirty="0" smtClean="0">
                <a:solidFill>
                  <a:prstClr val="black"/>
                </a:solidFill>
                <a:latin typeface="Verdana" pitchFamily="34" charset="0"/>
                <a:ea typeface="Times New Roman" pitchFamily="18" charset="0"/>
              </a:rPr>
              <a:t>Жук,</a:t>
            </a:r>
            <a:r>
              <a:rPr lang="ru-RU" sz="3600" dirty="0" smtClean="0">
                <a:solidFill>
                  <a:prstClr val="black"/>
                </a:solidFill>
                <a:latin typeface="Verdana" pitchFamily="34" charset="0"/>
                <a:ea typeface="Times New Roman" pitchFamily="18" charset="0"/>
              </a:rPr>
              <a:t> корова, жираф</a:t>
            </a:r>
            <a:endParaRPr lang="ru-RU" sz="3600" dirty="0" smtClean="0">
              <a:solidFill>
                <a:prstClr val="black"/>
              </a:solidFill>
              <a:latin typeface="Verdana" pitchFamily="34" charset="0"/>
            </a:endParaRPr>
          </a:p>
          <a:p>
            <a:pPr lvl="1" eaLnBrk="0" fontAlgn="base" hangingPunct="0">
              <a:spcBef>
                <a:spcPct val="0"/>
              </a:spcBef>
              <a:spcAft>
                <a:spcPct val="0"/>
              </a:spcAft>
              <a:tabLst>
                <a:tab pos="914400" algn="l"/>
              </a:tabLst>
            </a:pPr>
            <a:r>
              <a:rPr lang="ru-RU" sz="3600" dirty="0" smtClean="0">
                <a:solidFill>
                  <a:prstClr val="black"/>
                </a:solidFill>
                <a:latin typeface="Verdana" pitchFamily="34" charset="0"/>
                <a:ea typeface="Times New Roman" pitchFamily="18" charset="0"/>
              </a:rPr>
              <a:t>2. Кузнечик, бабочка, </a:t>
            </a:r>
            <a:r>
              <a:rPr lang="ru-RU" sz="3600" i="1" dirty="0" smtClean="0">
                <a:solidFill>
                  <a:prstClr val="black"/>
                </a:solidFill>
                <a:latin typeface="Verdana" pitchFamily="34" charset="0"/>
                <a:ea typeface="Times New Roman" pitchFamily="18" charset="0"/>
              </a:rPr>
              <a:t>синица.</a:t>
            </a:r>
            <a:endParaRPr lang="ru-RU" sz="3600" dirty="0" smtClean="0">
              <a:solidFill>
                <a:prstClr val="black"/>
              </a:solidFill>
              <a:latin typeface="Verdana" pitchFamily="34" charset="0"/>
            </a:endParaRPr>
          </a:p>
          <a:p>
            <a:pPr lvl="1" eaLnBrk="0" fontAlgn="base" hangingPunct="0">
              <a:spcBef>
                <a:spcPct val="0"/>
              </a:spcBef>
              <a:spcAft>
                <a:spcPct val="0"/>
              </a:spcAft>
              <a:tabLst>
                <a:tab pos="914400" algn="l"/>
              </a:tabLst>
            </a:pPr>
            <a:r>
              <a:rPr lang="ru-RU" sz="3600" dirty="0" smtClean="0">
                <a:solidFill>
                  <a:prstClr val="black"/>
                </a:solidFill>
                <a:latin typeface="Verdana" pitchFamily="34" charset="0"/>
                <a:ea typeface="Times New Roman" pitchFamily="18" charset="0"/>
              </a:rPr>
              <a:t>3. Окунь, </a:t>
            </a:r>
            <a:r>
              <a:rPr lang="ru-RU" sz="3600" i="1" dirty="0" smtClean="0">
                <a:solidFill>
                  <a:prstClr val="black"/>
                </a:solidFill>
                <a:latin typeface="Verdana" pitchFamily="34" charset="0"/>
                <a:ea typeface="Times New Roman" pitchFamily="18" charset="0"/>
              </a:rPr>
              <a:t>пингвин,</a:t>
            </a:r>
            <a:r>
              <a:rPr lang="ru-RU" sz="3600" dirty="0" smtClean="0">
                <a:solidFill>
                  <a:prstClr val="black"/>
                </a:solidFill>
                <a:latin typeface="Verdana" pitchFamily="34" charset="0"/>
                <a:ea typeface="Times New Roman" pitchFamily="18" charset="0"/>
              </a:rPr>
              <a:t> щука.</a:t>
            </a:r>
            <a:endParaRPr lang="ru-RU" sz="3600" dirty="0" smtClean="0">
              <a:solidFill>
                <a:prstClr val="black"/>
              </a:solidFill>
              <a:latin typeface="Verdana" pitchFamily="34" charset="0"/>
            </a:endParaRPr>
          </a:p>
          <a:p>
            <a:pPr lvl="1" eaLnBrk="0" fontAlgn="base" hangingPunct="0">
              <a:spcBef>
                <a:spcPct val="0"/>
              </a:spcBef>
              <a:spcAft>
                <a:spcPct val="0"/>
              </a:spcAft>
              <a:tabLst>
                <a:tab pos="914400" algn="l"/>
              </a:tabLst>
            </a:pPr>
            <a:r>
              <a:rPr lang="ru-RU" sz="3600" i="1" dirty="0" smtClean="0">
                <a:solidFill>
                  <a:prstClr val="black"/>
                </a:solidFill>
                <a:latin typeface="Verdana" pitchFamily="34" charset="0"/>
                <a:ea typeface="Times New Roman" pitchFamily="18" charset="0"/>
              </a:rPr>
              <a:t>4. Летучая мышь</a:t>
            </a:r>
            <a:r>
              <a:rPr lang="ru-RU" sz="3600" dirty="0" smtClean="0">
                <a:solidFill>
                  <a:prstClr val="black"/>
                </a:solidFill>
                <a:latin typeface="Verdana" pitchFamily="34" charset="0"/>
                <a:ea typeface="Times New Roman" pitchFamily="18" charset="0"/>
              </a:rPr>
              <a:t>, ласточка, сова.</a:t>
            </a:r>
            <a:endParaRPr lang="ru-RU" sz="3600" dirty="0" smtClean="0">
              <a:solidFill>
                <a:prstClr val="black"/>
              </a:solidFill>
              <a:latin typeface="Verdana" pitchFamily="34" charset="0"/>
            </a:endParaRPr>
          </a:p>
          <a:p>
            <a:pPr lvl="1" eaLnBrk="0" fontAlgn="base" hangingPunct="0">
              <a:spcBef>
                <a:spcPct val="0"/>
              </a:spcBef>
              <a:spcAft>
                <a:spcPct val="0"/>
              </a:spcAft>
              <a:tabLst>
                <a:tab pos="914400" algn="l"/>
              </a:tabLst>
            </a:pPr>
            <a:r>
              <a:rPr lang="ru-RU" sz="3600" dirty="0" smtClean="0">
                <a:solidFill>
                  <a:prstClr val="black"/>
                </a:solidFill>
                <a:latin typeface="Verdana" pitchFamily="34" charset="0"/>
                <a:ea typeface="Times New Roman" pitchFamily="18" charset="0"/>
              </a:rPr>
              <a:t>5. Утка, пингвин, </a:t>
            </a:r>
            <a:r>
              <a:rPr lang="ru-RU" sz="3600" i="1" dirty="0" smtClean="0">
                <a:solidFill>
                  <a:prstClr val="black"/>
                </a:solidFill>
                <a:latin typeface="Verdana" pitchFamily="34" charset="0"/>
                <a:ea typeface="Times New Roman" pitchFamily="18" charset="0"/>
              </a:rPr>
              <a:t>кит.</a:t>
            </a:r>
            <a:endParaRPr lang="ru-RU" sz="3600" dirty="0" smtClean="0">
              <a:solidFill>
                <a:prstClr val="black"/>
              </a:solidFill>
              <a:latin typeface="Verdana" pitchFamily="34" charset="0"/>
            </a:endParaRPr>
          </a:p>
        </p:txBody>
      </p:sp>
      <p:pic>
        <p:nvPicPr>
          <p:cNvPr id="5" name="Picture 2" descr="C:\Documents and Settings\Admin\Рабочий стол\Презентации\Мудрая Черепаха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BFBFB"/>
              </a:clrFrom>
              <a:clrTo>
                <a:srgbClr val="FBFBFB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14282" y="285728"/>
            <a:ext cx="2286000" cy="2047875"/>
          </a:xfrm>
          <a:prstGeom prst="rect">
            <a:avLst/>
          </a:prstGeom>
          <a:noFill/>
        </p:spPr>
      </p:pic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85720" y="928670"/>
            <a:ext cx="8643998" cy="821763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  <a:latin typeface="+mj-lt"/>
                <a:hlinkClick r:id="rId2"/>
              </a:rPr>
              <a:t>http://s39.radikal.ru/i085/0906/a9/a2d144588a7f.jpg</a:t>
            </a:r>
            <a:endParaRPr lang="ru-RU" dirty="0" smtClean="0">
              <a:solidFill>
                <a:schemeClr val="bg1"/>
              </a:solidFill>
              <a:latin typeface="+mj-lt"/>
            </a:endParaRPr>
          </a:p>
          <a:p>
            <a:r>
              <a:rPr lang="en-US" dirty="0" smtClean="0">
                <a:solidFill>
                  <a:schemeClr val="bg1"/>
                </a:solidFill>
                <a:latin typeface="+mj-lt"/>
                <a:hlinkClick r:id="rId3"/>
              </a:rPr>
              <a:t>http://www.gbg.ru/images/TefalFV3230.jpg</a:t>
            </a:r>
            <a:endParaRPr lang="ru-RU" dirty="0" smtClean="0">
              <a:solidFill>
                <a:schemeClr val="bg1"/>
              </a:solidFill>
              <a:latin typeface="+mj-lt"/>
            </a:endParaRPr>
          </a:p>
          <a:p>
            <a:r>
              <a:rPr lang="en-US" dirty="0" smtClean="0">
                <a:solidFill>
                  <a:schemeClr val="bg1"/>
                </a:solidFill>
                <a:latin typeface="+mj-lt"/>
                <a:hlinkClick r:id="rId4"/>
              </a:rPr>
              <a:t>http://www.logutoff-shop.ru/admin/pictures/2142b.jpg</a:t>
            </a:r>
            <a:endParaRPr lang="ru-RU" dirty="0" smtClean="0">
              <a:solidFill>
                <a:schemeClr val="bg1"/>
              </a:solidFill>
              <a:latin typeface="+mj-lt"/>
            </a:endParaRPr>
          </a:p>
          <a:p>
            <a:r>
              <a:rPr lang="en-US" dirty="0" smtClean="0">
                <a:solidFill>
                  <a:schemeClr val="bg1"/>
                </a:solidFill>
                <a:latin typeface="+mj-lt"/>
                <a:hlinkClick r:id="rId5"/>
              </a:rPr>
              <a:t>http://www.gommeux.ru/Pic/boots.jpg</a:t>
            </a:r>
            <a:endParaRPr lang="ru-RU" dirty="0" smtClean="0">
              <a:solidFill>
                <a:schemeClr val="bg1"/>
              </a:solidFill>
              <a:latin typeface="+mj-lt"/>
            </a:endParaRPr>
          </a:p>
          <a:p>
            <a:r>
              <a:rPr lang="en-US" dirty="0" smtClean="0">
                <a:solidFill>
                  <a:schemeClr val="bg1"/>
                </a:solidFill>
                <a:latin typeface="+mj-lt"/>
                <a:hlinkClick r:id="rId6"/>
              </a:rPr>
              <a:t>http://www.rosdr.ru/office/25607/sapog3.jpg</a:t>
            </a:r>
            <a:endParaRPr lang="ru-RU" dirty="0" smtClean="0">
              <a:solidFill>
                <a:schemeClr val="bg1"/>
              </a:solidFill>
              <a:latin typeface="+mj-lt"/>
            </a:endParaRPr>
          </a:p>
          <a:p>
            <a:r>
              <a:rPr lang="en-US" dirty="0" smtClean="0">
                <a:solidFill>
                  <a:schemeClr val="bg1"/>
                </a:solidFill>
                <a:latin typeface="+mj-lt"/>
                <a:hlinkClick r:id="rId7"/>
              </a:rPr>
              <a:t>http://www.promosouvenir.ru/media/small/824901_s1.jpg</a:t>
            </a:r>
            <a:endParaRPr lang="ru-RU" dirty="0" smtClean="0">
              <a:solidFill>
                <a:schemeClr val="bg1"/>
              </a:solidFill>
              <a:latin typeface="+mj-lt"/>
            </a:endParaRPr>
          </a:p>
          <a:p>
            <a:r>
              <a:rPr lang="en-US" dirty="0" smtClean="0">
                <a:solidFill>
                  <a:schemeClr val="bg1"/>
                </a:solidFill>
                <a:latin typeface="+mj-lt"/>
                <a:hlinkClick r:id="rId8"/>
              </a:rPr>
              <a:t>http://as-m.narod.ru/pict/Shkaf3d.JPG</a:t>
            </a:r>
            <a:endParaRPr lang="ru-RU" dirty="0" smtClean="0">
              <a:solidFill>
                <a:schemeClr val="bg1"/>
              </a:solidFill>
              <a:latin typeface="+mj-lt"/>
            </a:endParaRPr>
          </a:p>
          <a:p>
            <a:r>
              <a:rPr lang="en-US" dirty="0" smtClean="0">
                <a:solidFill>
                  <a:schemeClr val="bg1"/>
                </a:solidFill>
                <a:latin typeface="+mj-lt"/>
                <a:hlinkClick r:id="rId9"/>
              </a:rPr>
              <a:t>http://www.dalkor.ru/img/krovodn/sofi_v.jpg</a:t>
            </a:r>
            <a:endParaRPr lang="ru-RU" dirty="0" smtClean="0">
              <a:solidFill>
                <a:schemeClr val="bg1"/>
              </a:solidFill>
              <a:latin typeface="+mj-lt"/>
            </a:endParaRPr>
          </a:p>
          <a:p>
            <a:r>
              <a:rPr lang="en-US" dirty="0" smtClean="0">
                <a:solidFill>
                  <a:schemeClr val="bg1"/>
                </a:solidFill>
                <a:latin typeface="+mj-lt"/>
                <a:hlinkClick r:id="rId10"/>
              </a:rPr>
              <a:t>http://www.nadavi.ru/jpg_zoom1/47884.jpg</a:t>
            </a:r>
            <a:endParaRPr lang="ru-RU" dirty="0" smtClean="0">
              <a:solidFill>
                <a:schemeClr val="bg1"/>
              </a:solidFill>
              <a:latin typeface="+mj-lt"/>
            </a:endParaRPr>
          </a:p>
          <a:p>
            <a:r>
              <a:rPr lang="en-US" dirty="0" smtClean="0">
                <a:solidFill>
                  <a:schemeClr val="bg1"/>
                </a:solidFill>
                <a:latin typeface="+mj-lt"/>
                <a:hlinkClick r:id="rId11"/>
              </a:rPr>
              <a:t>http://profkom.gaz.ru/img/action.jpg</a:t>
            </a:r>
            <a:endParaRPr lang="ru-RU" dirty="0" smtClean="0">
              <a:solidFill>
                <a:schemeClr val="bg1"/>
              </a:solidFill>
              <a:latin typeface="+mj-lt"/>
            </a:endParaRPr>
          </a:p>
          <a:p>
            <a:endParaRPr lang="ru-RU" dirty="0" smtClean="0">
              <a:solidFill>
                <a:schemeClr val="bg1"/>
              </a:solidFill>
              <a:latin typeface="+mj-lt"/>
            </a:endParaRPr>
          </a:p>
          <a:p>
            <a:endParaRPr lang="ru-RU" dirty="0" smtClean="0">
              <a:solidFill>
                <a:schemeClr val="bg1"/>
              </a:solidFill>
              <a:latin typeface="+mj-lt"/>
            </a:endParaRPr>
          </a:p>
          <a:p>
            <a:r>
              <a:rPr lang="ru-RU" sz="2400" b="1" i="1" dirty="0" smtClean="0">
                <a:solidFill>
                  <a:schemeClr val="bg1"/>
                </a:solidFill>
                <a:latin typeface="+mj-lt"/>
              </a:rPr>
              <a:t>Автор презентации – Садыкова Клара</a:t>
            </a:r>
            <a:br>
              <a:rPr lang="ru-RU" sz="2400" b="1" i="1" dirty="0" smtClean="0">
                <a:solidFill>
                  <a:schemeClr val="bg1"/>
                </a:solidFill>
                <a:latin typeface="+mj-lt"/>
              </a:rPr>
            </a:br>
            <a:r>
              <a:rPr lang="ru-RU" sz="2400" i="1" dirty="0" smtClean="0">
                <a:solidFill>
                  <a:schemeClr val="bg1"/>
                </a:solidFill>
                <a:latin typeface="+mj-lt"/>
              </a:rPr>
              <a:t/>
            </a:r>
            <a:br>
              <a:rPr lang="ru-RU" sz="2400" i="1" dirty="0" smtClean="0">
                <a:solidFill>
                  <a:schemeClr val="bg1"/>
                </a:solidFill>
                <a:latin typeface="+mj-lt"/>
              </a:rPr>
            </a:br>
            <a:r>
              <a:rPr lang="ru-RU" sz="2400" dirty="0" smtClean="0">
                <a:solidFill>
                  <a:schemeClr val="bg1"/>
                </a:solidFill>
                <a:latin typeface="Verdana" pitchFamily="34" charset="0"/>
              </a:rPr>
              <a:t>klara.sadykova.1966@mail.ru</a:t>
            </a:r>
          </a:p>
          <a:p>
            <a:endParaRPr lang="ru-RU" sz="2400" dirty="0" smtClean="0">
              <a:solidFill>
                <a:schemeClr val="bg1"/>
              </a:solidFill>
              <a:latin typeface="+mj-lt"/>
            </a:endParaRPr>
          </a:p>
          <a:p>
            <a:endParaRPr lang="ru-RU" dirty="0" smtClean="0">
              <a:solidFill>
                <a:schemeClr val="bg1"/>
              </a:solidFill>
              <a:latin typeface="+mj-lt"/>
            </a:endParaRPr>
          </a:p>
          <a:p>
            <a:endParaRPr lang="ru-RU" dirty="0" smtClean="0">
              <a:solidFill>
                <a:schemeClr val="bg1"/>
              </a:solidFill>
              <a:latin typeface="+mj-lt"/>
            </a:endParaRPr>
          </a:p>
          <a:p>
            <a:endParaRPr lang="ru-RU" dirty="0" smtClean="0">
              <a:solidFill>
                <a:schemeClr val="bg1"/>
              </a:solidFill>
              <a:latin typeface="+mj-lt"/>
            </a:endParaRPr>
          </a:p>
          <a:p>
            <a:endParaRPr lang="ru-RU" dirty="0" smtClean="0">
              <a:solidFill>
                <a:schemeClr val="bg1"/>
              </a:solidFill>
              <a:latin typeface="+mj-lt"/>
            </a:endParaRPr>
          </a:p>
          <a:p>
            <a:endParaRPr lang="ru-RU" dirty="0" smtClean="0">
              <a:solidFill>
                <a:schemeClr val="bg1"/>
              </a:solidFill>
              <a:latin typeface="+mj-lt"/>
            </a:endParaRPr>
          </a:p>
          <a:p>
            <a:endParaRPr lang="ru-RU" dirty="0" smtClean="0">
              <a:solidFill>
                <a:schemeClr val="bg1"/>
              </a:solidFill>
              <a:latin typeface="+mj-lt"/>
            </a:endParaRPr>
          </a:p>
          <a:p>
            <a:endParaRPr lang="ru-RU" dirty="0" smtClean="0">
              <a:solidFill>
                <a:schemeClr val="bg1"/>
              </a:solidFill>
              <a:latin typeface="+mj-lt"/>
            </a:endParaRPr>
          </a:p>
          <a:p>
            <a:endParaRPr lang="ru-RU" dirty="0" smtClean="0">
              <a:solidFill>
                <a:schemeClr val="bg1"/>
              </a:solidFill>
              <a:latin typeface="+mj-lt"/>
            </a:endParaRPr>
          </a:p>
          <a:p>
            <a:endParaRPr lang="ru-RU" dirty="0" smtClean="0">
              <a:solidFill>
                <a:schemeClr val="bg1"/>
              </a:solidFill>
              <a:latin typeface="+mj-lt"/>
            </a:endParaRPr>
          </a:p>
          <a:p>
            <a:endParaRPr lang="ru-RU" dirty="0" smtClean="0">
              <a:solidFill>
                <a:schemeClr val="bg1"/>
              </a:solidFill>
              <a:latin typeface="+mj-lt"/>
            </a:endParaRPr>
          </a:p>
          <a:p>
            <a:endParaRPr lang="ru-RU" dirty="0" smtClean="0">
              <a:solidFill>
                <a:schemeClr val="bg1"/>
              </a:solidFill>
              <a:latin typeface="+mj-lt"/>
            </a:endParaRPr>
          </a:p>
          <a:p>
            <a:endParaRPr lang="ru-RU" dirty="0">
              <a:solidFill>
                <a:schemeClr val="bg1"/>
              </a:solidFill>
              <a:latin typeface="+mj-lt"/>
            </a:endParaRPr>
          </a:p>
        </p:txBody>
      </p:sp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1571602" y="1714487"/>
          <a:ext cx="7072364" cy="442915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68091"/>
                <a:gridCol w="1768091"/>
                <a:gridCol w="1768091"/>
                <a:gridCol w="1768091"/>
              </a:tblGrid>
              <a:tr h="885831">
                <a:tc>
                  <a:txBody>
                    <a:bodyPr/>
                    <a:lstStyle/>
                    <a:p>
                      <a:r>
                        <a:rPr lang="ru-RU" dirty="0" smtClean="0"/>
                        <a:t>1.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885831">
                <a:tc>
                  <a:txBody>
                    <a:bodyPr/>
                    <a:lstStyle/>
                    <a:p>
                      <a:r>
                        <a:rPr lang="ru-RU" dirty="0" smtClean="0"/>
                        <a:t>2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885831">
                <a:tc>
                  <a:txBody>
                    <a:bodyPr/>
                    <a:lstStyle/>
                    <a:p>
                      <a:r>
                        <a:rPr lang="ru-RU" dirty="0" smtClean="0"/>
                        <a:t>3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885831">
                <a:tc>
                  <a:txBody>
                    <a:bodyPr/>
                    <a:lstStyle/>
                    <a:p>
                      <a:r>
                        <a:rPr lang="ru-RU" dirty="0" smtClean="0"/>
                        <a:t>4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885831">
                <a:tc>
                  <a:txBody>
                    <a:bodyPr/>
                    <a:lstStyle/>
                    <a:p>
                      <a:r>
                        <a:rPr lang="ru-RU" dirty="0" smtClean="0"/>
                        <a:t>5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Овал 4"/>
          <p:cNvSpPr/>
          <p:nvPr/>
        </p:nvSpPr>
        <p:spPr>
          <a:xfrm>
            <a:off x="3643306" y="1928802"/>
            <a:ext cx="428628" cy="42862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Овал 5"/>
          <p:cNvSpPr/>
          <p:nvPr/>
        </p:nvSpPr>
        <p:spPr>
          <a:xfrm>
            <a:off x="7500958" y="5500702"/>
            <a:ext cx="428628" cy="42862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Овал 6"/>
          <p:cNvSpPr/>
          <p:nvPr/>
        </p:nvSpPr>
        <p:spPr>
          <a:xfrm>
            <a:off x="5643570" y="3714752"/>
            <a:ext cx="428628" cy="42862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3929058" y="4643446"/>
            <a:ext cx="428628" cy="42862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Овал 8"/>
          <p:cNvSpPr/>
          <p:nvPr/>
        </p:nvSpPr>
        <p:spPr>
          <a:xfrm>
            <a:off x="7500958" y="2928934"/>
            <a:ext cx="428628" cy="42862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" name="Picture 2" descr="C:\Documents and Settings\Admin\Рабочий стол\Презентации\Мудрая Черепаха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BFBFB"/>
              </a:clrFrom>
              <a:clrTo>
                <a:srgbClr val="FBFBFB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14282" y="285728"/>
            <a:ext cx="2286000" cy="2047875"/>
          </a:xfrm>
          <a:prstGeom prst="rect">
            <a:avLst/>
          </a:prstGeom>
          <a:noFill/>
        </p:spPr>
      </p:pic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428596" y="2928934"/>
            <a:ext cx="8286808" cy="26776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  <a:ea typeface="Times New Roman" pitchFamily="18" charset="0"/>
              </a:rPr>
              <a:t>Отдельное помещение в квартире, доме, отгороженное стенами и перегородками.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  <a:ea typeface="Times New Roman" pitchFamily="18" charset="0"/>
              </a:rPr>
              <a:t>Из чего мы едим?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  <a:ea typeface="Times New Roman" pitchFamily="18" charset="0"/>
              </a:rPr>
              <a:t>Что вы носите?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  <a:ea typeface="Times New Roman" pitchFamily="18" charset="0"/>
              </a:rPr>
              <a:t>Назвать одним словом: утюг, холодильник, телевизор.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  <p:pic>
        <p:nvPicPr>
          <p:cNvPr id="4" name="Picture 1" descr="C:\Documents and Settings\Admin\Рабочий стол\Презентации\Муравей Вопросик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117132" y="0"/>
            <a:ext cx="2026868" cy="3080290"/>
          </a:xfrm>
          <a:prstGeom prst="rect">
            <a:avLst/>
          </a:prstGeom>
          <a:noFill/>
        </p:spPr>
      </p:pic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14" name="Picture 6" descr="Картинка 109 из 27941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643174" y="642918"/>
            <a:ext cx="1643074" cy="2286016"/>
          </a:xfrm>
          <a:prstGeom prst="rect">
            <a:avLst/>
          </a:prstGeom>
          <a:noFill/>
        </p:spPr>
      </p:pic>
      <p:pic>
        <p:nvPicPr>
          <p:cNvPr id="5" name="Picture 1" descr="C:\Documents and Settings\Admin\Рабочий стол\Презентации\Муравей Вопросик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572396" y="4572008"/>
            <a:ext cx="1408113" cy="2139950"/>
          </a:xfrm>
          <a:prstGeom prst="rect">
            <a:avLst/>
          </a:prstGeom>
          <a:noFill/>
        </p:spPr>
      </p:pic>
      <p:pic>
        <p:nvPicPr>
          <p:cNvPr id="43018" name="Picture 10" descr="Картинка 276 из 40048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flipH="1">
            <a:off x="857224" y="2714620"/>
            <a:ext cx="2357422" cy="1769172"/>
          </a:xfrm>
          <a:prstGeom prst="rect">
            <a:avLst/>
          </a:prstGeom>
          <a:noFill/>
        </p:spPr>
      </p:pic>
      <p:sp>
        <p:nvSpPr>
          <p:cNvPr id="3" name="Выноска-облако 2"/>
          <p:cNvSpPr/>
          <p:nvPr/>
        </p:nvSpPr>
        <p:spPr>
          <a:xfrm>
            <a:off x="4286248" y="785794"/>
            <a:ext cx="4714876" cy="3143272"/>
          </a:xfrm>
          <a:prstGeom prst="cloudCallout">
            <a:avLst>
              <a:gd name="adj1" fmla="val 21065"/>
              <a:gd name="adj2" fmla="val 75308"/>
            </a:avLst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2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  <a:p>
            <a:pPr algn="ctr"/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А теперь закройте глаза и представьте, что вы у себя дома. Мысленно пройдите по квартире. Вспомните, какие предметы окружают вас дома. Назовите их. Для чего они служат?</a:t>
            </a:r>
          </a:p>
          <a:p>
            <a:pPr algn="ctr"/>
            <a:endParaRPr lang="ru-RU" sz="2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pic>
        <p:nvPicPr>
          <p:cNvPr id="43010" name="Picture 2" descr="Картинка 243 из 963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357818" y="5143512"/>
            <a:ext cx="1762137" cy="1321603"/>
          </a:xfrm>
          <a:prstGeom prst="rect">
            <a:avLst/>
          </a:prstGeom>
          <a:noFill/>
        </p:spPr>
      </p:pic>
      <p:pic>
        <p:nvPicPr>
          <p:cNvPr id="43016" name="Picture 8" descr="Картинка 26 из 443140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286116" y="4000504"/>
            <a:ext cx="2000264" cy="1870247"/>
          </a:xfrm>
          <a:prstGeom prst="rect">
            <a:avLst/>
          </a:prstGeom>
          <a:noFill/>
        </p:spPr>
      </p:pic>
      <p:pic>
        <p:nvPicPr>
          <p:cNvPr id="43020" name="Picture 12" descr="Картинка 27 из 45078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00034" y="1071546"/>
            <a:ext cx="1214446" cy="1214446"/>
          </a:xfrm>
          <a:prstGeom prst="rect">
            <a:avLst/>
          </a:prstGeom>
          <a:noFill/>
        </p:spPr>
      </p:pic>
      <p:pic>
        <p:nvPicPr>
          <p:cNvPr id="43022" name="Picture 14" descr="Картинка 66 из 42360"/>
          <p:cNvPicPr>
            <a:picLocks noChangeAspect="1" noChangeArrowheads="1"/>
          </p:cNvPicPr>
          <p:nvPr/>
        </p:nvPicPr>
        <p:blipFill>
          <a:blip r:embed="rId8" cstate="print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14281" y="5072074"/>
            <a:ext cx="2852417" cy="1597354"/>
          </a:xfrm>
          <a:prstGeom prst="rect">
            <a:avLst/>
          </a:prstGeom>
          <a:noFill/>
        </p:spPr>
      </p:pic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Картинка 392 из 4514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500562" y="2071679"/>
            <a:ext cx="4643439" cy="4786322"/>
          </a:xfrm>
          <a:prstGeom prst="rect">
            <a:avLst/>
          </a:prstGeom>
          <a:noFill/>
        </p:spPr>
      </p:pic>
      <p:pic>
        <p:nvPicPr>
          <p:cNvPr id="1026" name="Picture 2" descr="C:\Documents and Settings\Admin\Рабочий стол\Презентации\Мудрая Черепаха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14282" y="4643446"/>
            <a:ext cx="2286000" cy="2047875"/>
          </a:xfrm>
          <a:prstGeom prst="rect">
            <a:avLst/>
          </a:prstGeom>
          <a:noFill/>
        </p:spPr>
      </p:pic>
      <p:sp>
        <p:nvSpPr>
          <p:cNvPr id="5" name="Выноска-облако 4"/>
          <p:cNvSpPr/>
          <p:nvPr/>
        </p:nvSpPr>
        <p:spPr>
          <a:xfrm>
            <a:off x="142844" y="714356"/>
            <a:ext cx="5786478" cy="3500462"/>
          </a:xfrm>
          <a:prstGeom prst="cloudCallout">
            <a:avLst>
              <a:gd name="adj1" fmla="val -6257"/>
              <a:gd name="adj2" fmla="val 74280"/>
            </a:avLst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latin typeface="Verdana" pitchFamily="34" charset="0"/>
              </a:rPr>
              <a:t>Мудрая Черепаха решила навестить </a:t>
            </a:r>
            <a:r>
              <a:rPr lang="ru-RU" sz="2000" b="1" dirty="0" err="1" smtClean="0">
                <a:latin typeface="Verdana" pitchFamily="34" charset="0"/>
              </a:rPr>
              <a:t>Муравьишку</a:t>
            </a:r>
            <a:r>
              <a:rPr lang="ru-RU" sz="2000" b="1" dirty="0" smtClean="0">
                <a:latin typeface="Verdana" pitchFamily="34" charset="0"/>
              </a:rPr>
              <a:t>, который </a:t>
            </a:r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</a:rPr>
              <a:t> поспешил домой, чтобы подготовиться к встрече. Заглянем и мы к нему в дом.</a:t>
            </a:r>
            <a:endParaRPr lang="ru-RU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itchFamily="34" charset="0"/>
            </a:endParaRPr>
          </a:p>
        </p:txBody>
      </p:sp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69" name="Picture 1" descr="C:\Documents and Settings\Admin\Рабочий стол\Презентации\Муравей Вопросик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572396" y="4572008"/>
            <a:ext cx="1408113" cy="2139950"/>
          </a:xfrm>
          <a:prstGeom prst="rect">
            <a:avLst/>
          </a:prstGeom>
          <a:noFill/>
        </p:spPr>
      </p:pic>
      <p:sp>
        <p:nvSpPr>
          <p:cNvPr id="3" name="Выноска-облако 2"/>
          <p:cNvSpPr/>
          <p:nvPr/>
        </p:nvSpPr>
        <p:spPr>
          <a:xfrm>
            <a:off x="5715008" y="857232"/>
            <a:ext cx="3214710" cy="2357454"/>
          </a:xfrm>
          <a:prstGeom prst="cloudCallout">
            <a:avLst>
              <a:gd name="adj1" fmla="val 16052"/>
              <a:gd name="adj2" fmla="val 110925"/>
            </a:avLst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У меня дома небольшой беспорядок. Что же вы видите в моём доме?</a:t>
            </a:r>
            <a:endParaRPr lang="ru-RU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pic>
        <p:nvPicPr>
          <p:cNvPr id="4" name="Picture 2" descr="C:\Documents and Settings\Admin\Рабочий стол\Презентации\Мудрая Черепаха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14282" y="4643446"/>
            <a:ext cx="2286000" cy="2047875"/>
          </a:xfrm>
          <a:prstGeom prst="rect">
            <a:avLst/>
          </a:prstGeom>
          <a:noFill/>
        </p:spPr>
      </p:pic>
      <p:sp>
        <p:nvSpPr>
          <p:cNvPr id="5" name="Выноска-облако 4"/>
          <p:cNvSpPr/>
          <p:nvPr/>
        </p:nvSpPr>
        <p:spPr>
          <a:xfrm>
            <a:off x="3143240" y="3643314"/>
            <a:ext cx="4143404" cy="3071834"/>
          </a:xfrm>
          <a:prstGeom prst="cloudCallout">
            <a:avLst>
              <a:gd name="adj1" fmla="val -64349"/>
              <a:gd name="adj2" fmla="val -6862"/>
            </a:avLst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2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  <a:p>
            <a:pPr algn="ctr"/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Я вижу в твоём доме       5 предметов мебели,       4 предмета бытовой техники,                            8 предметов одежды, 7 предметов посуды.                                       Ребята! Найдите эти предметы.</a:t>
            </a:r>
            <a:endParaRPr lang="ru-RU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pic>
        <p:nvPicPr>
          <p:cNvPr id="7171" name="Picture 3" descr="Картинка 33 из 63262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85720" y="3201840"/>
            <a:ext cx="1214446" cy="1323646"/>
          </a:xfrm>
          <a:prstGeom prst="rect">
            <a:avLst/>
          </a:prstGeom>
          <a:noFill/>
        </p:spPr>
      </p:pic>
      <p:pic>
        <p:nvPicPr>
          <p:cNvPr id="7173" name="Picture 5" descr="Картинка 7 из 90421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786182" y="785794"/>
            <a:ext cx="1714512" cy="2286016"/>
          </a:xfrm>
          <a:prstGeom prst="rect">
            <a:avLst/>
          </a:prstGeom>
          <a:noFill/>
        </p:spPr>
      </p:pic>
      <p:pic>
        <p:nvPicPr>
          <p:cNvPr id="7175" name="Picture 7" descr="http://www.pricehunter.ru/p/i/shop.5109.image.1.jpg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42910" y="928670"/>
            <a:ext cx="1357322" cy="1118434"/>
          </a:xfrm>
          <a:prstGeom prst="rect">
            <a:avLst/>
          </a:prstGeom>
          <a:noFill/>
        </p:spPr>
      </p:pic>
      <p:pic>
        <p:nvPicPr>
          <p:cNvPr id="7177" name="Picture 9" descr="Картинка 1 из 43856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071670" y="2143116"/>
            <a:ext cx="1428760" cy="1503957"/>
          </a:xfrm>
          <a:prstGeom prst="rect">
            <a:avLst/>
          </a:prstGeom>
          <a:noFill/>
        </p:spPr>
      </p:pic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9" name="Picture 1" descr="C:\Documents and Settings\Admin\Мои документы\ФОТОГРАФИИ\img02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7000900"/>
          </a:xfrm>
          <a:prstGeom prst="rect">
            <a:avLst/>
          </a:prstGeom>
          <a:noFill/>
        </p:spPr>
      </p:pic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431</TotalTime>
  <Words>321</Words>
  <Application>Microsoft Office PowerPoint</Application>
  <PresentationFormat>Экран (4:3)</PresentationFormat>
  <Paragraphs>100</Paragraphs>
  <Slides>30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30</vt:i4>
      </vt:variant>
    </vt:vector>
  </HeadingPairs>
  <TitlesOfParts>
    <vt:vector size="31" baseType="lpstr">
      <vt:lpstr>Поток</vt:lpstr>
      <vt:lpstr>                  «Что окружает  нас дома» 1 класс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  <vt:lpstr>Слайд 28</vt:lpstr>
      <vt:lpstr>Слайд 29</vt:lpstr>
      <vt:lpstr>Слайд 30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Мир вокруг нас</dc:title>
  <dc:creator>Ирина</dc:creator>
  <cp:lastModifiedBy>Вовка</cp:lastModifiedBy>
  <cp:revision>56</cp:revision>
  <dcterms:created xsi:type="dcterms:W3CDTF">2009-07-24T23:01:12Z</dcterms:created>
  <dcterms:modified xsi:type="dcterms:W3CDTF">2018-11-01T17:46:54Z</dcterms:modified>
</cp:coreProperties>
</file>