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43845-7E58-4897-A0D6-6C95E937182D}" v="14" dt="2020-04-23T14:38:13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2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0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0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84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9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FBB62-0DC3-41A5-85B5-1915F626875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EA5A-BFB7-450A-B953-86B91166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2936" y="778475"/>
            <a:ext cx="7772400" cy="35834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  <a:br>
              <a:rPr lang="ru-RU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«Мы за здоровый образ жизни в 21 веке".</a:t>
            </a:r>
            <a:b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от Симки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«По каким признакам можно узнать, что человек заболел гриппом?» (Болит голова, горло, повышается температура, слабость, насморк.)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95" y="3424066"/>
            <a:ext cx="3223054" cy="210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39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от Нолика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По каким признакам можно узнать, что человек разбил колено? (Есть боль, течет кровь, имеется опухоль, повреждена кожа, трудно ступать на ногу, человек плачет.)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94670"/>
            <a:ext cx="2644303" cy="191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4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от Пятачка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 каком правиле забыл Винни-Пух в гостях у Кролика?</a:t>
            </a:r>
          </a:p>
          <a:p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«… — Кажется, я застрял. Это все потому, что у кого-то слишком узкие двери.</a:t>
            </a:r>
          </a:p>
          <a:p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Нет, это все потому что, кто-то слишком много ест…» (А.А. </a:t>
            </a:r>
            <a:r>
              <a:rPr lang="ru-RU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Милн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Б. </a:t>
            </a:r>
            <a:r>
              <a:rPr lang="ru-RU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Заходер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 Правило: Не переедать, не жадничать.</a:t>
            </a:r>
          </a:p>
          <a:p>
            <a:pPr algn="ctr">
              <a:buNone/>
            </a:pPr>
            <a:endParaRPr lang="ru-RU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9" y="4250724"/>
            <a:ext cx="2232025" cy="201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65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от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Мойдодыра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 каком правиле забыл мальчик из мультфильма  </a:t>
            </a:r>
            <a:r>
              <a:rPr lang="ru-RU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«Рано утром на рассвете</a:t>
            </a:r>
            <a:b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Умываются мышата,</a:t>
            </a:r>
            <a:b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котята, и утята,</a:t>
            </a:r>
            <a:b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жучки, и паучки.</a:t>
            </a:r>
            <a:b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Ты один не умывался</a:t>
            </a:r>
            <a:b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грязнулею</a:t>
            </a:r>
            <a: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остался,</a:t>
            </a:r>
            <a:b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сбежали от грязнули</a:t>
            </a:r>
            <a:b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чулки и башмаки»</a:t>
            </a:r>
            <a:r>
              <a:rPr lang="ru-RU" sz="26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(К.И. Чуковский)</a:t>
            </a:r>
          </a:p>
          <a:p>
            <a:r>
              <a:rPr lang="ru-RU" sz="26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Правило: не быть </a:t>
            </a:r>
            <a:r>
              <a:rPr lang="ru-RU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неряхой</a:t>
            </a:r>
            <a:r>
              <a:rPr lang="ru-RU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следить за своей гигиеной и внешним видом.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76475"/>
            <a:ext cx="27225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06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 «Пословицы и поговорки о ЗОЖ»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ЧИСТОТА-ЛУЧШАЯ  -……………..</a:t>
            </a:r>
          </a:p>
          <a:p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ЧИСТО ЖИТЬ-ЗДОРОВЫМ  -…………..</a:t>
            </a:r>
          </a:p>
          <a:p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КТО АККУРАТЕН-ТОТ  -………………..</a:t>
            </a:r>
          </a:p>
          <a:p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ЗДОРОВЬЕ-ДОРОЖЕ  -…………………</a:t>
            </a:r>
          </a:p>
          <a:p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 ДУМАЙ БЫТЬ НАРЯДНЫМ, А ДУМАЙ БЫТЬ  - …………………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20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B0F0"/>
                </a:solidFill>
              </a:rPr>
              <a:t>ЧИСТОТА-ЛУЧШАЯ - КРАСОТА</a:t>
            </a:r>
          </a:p>
          <a:p>
            <a:r>
              <a:rPr lang="ru-RU" sz="2400" dirty="0">
                <a:solidFill>
                  <a:srgbClr val="00B0F0"/>
                </a:solidFill>
              </a:rPr>
              <a:t>ЧИСТО ЖИТЬ-ЗДОРОВЫМ - БЫТЬ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КТО АККУРАТЕН-ТОТ - ПРИЯТЕН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ЗДОРОВЬЕ-ДОРОЖЕ - ВСЕГО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НЕ ДУМАЙ БЫТЬ НАРЯДНЫМ, А ДУМАЙ БЫТЬ - ОПРЯТНЫМ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247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524" y="511324"/>
            <a:ext cx="5647038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И зарядкой занимайтесь</a:t>
            </a:r>
          </a:p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Ежедневно по утрам.</a:t>
            </a:r>
          </a:p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И конечно закаляйтесь,</a:t>
            </a:r>
          </a:p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Это так поможет вам всегда.</a:t>
            </a:r>
          </a:p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Свежим воздухом дышите</a:t>
            </a:r>
          </a:p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По возможности всегда,</a:t>
            </a:r>
          </a:p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На прогулки в лес ходите</a:t>
            </a:r>
          </a:p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Он вам силы даст, друзья.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D:\любовь\зд об жизни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71" y="58094"/>
            <a:ext cx="684564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68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«Найди овощи и фрукты»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россворд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8018" y="1825625"/>
            <a:ext cx="4567963" cy="4351338"/>
          </a:xfrm>
        </p:spPr>
      </p:pic>
    </p:spTree>
    <p:extLst>
      <p:ext uri="{BB962C8B-B14F-4D97-AF65-F5344CB8AC3E}">
        <p14:creationId xmlns:p14="http://schemas.microsoft.com/office/powerpoint/2010/main" val="18316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морковь, помидор, огурец, тыква, лук, капуста, апельсин, мандарин, лимон, яблоко, виноград, слива, арбуз, кукуруза, перец, гранат, груша, картофель, свёкла, ананас, вишня, дыня, черешня, клубника, банан, манго.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827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Стихотворение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786" y="960652"/>
            <a:ext cx="7886700" cy="4351338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Чтоб расти и закаляться</a:t>
            </a:r>
          </a:p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Не по дням, а по часам,</a:t>
            </a:r>
          </a:p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Физкультурой заниматься</a:t>
            </a:r>
          </a:p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Надо всем, ребята, нам!</a:t>
            </a:r>
          </a:p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Взрослые, при детях не курите.</a:t>
            </a:r>
          </a:p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Вы нам с детства помогите.</a:t>
            </a:r>
          </a:p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Чтобы мы здоровыми росли,</a:t>
            </a:r>
          </a:p>
          <a:p>
            <a:pPr algn="ctr">
              <a:buNone/>
            </a:pPr>
            <a:r>
              <a:rPr lang="ru-RU" dirty="0">
                <a:solidFill>
                  <a:srgbClr val="00B0F0"/>
                </a:solidFill>
              </a:rPr>
              <a:t>Как цветы в саду, всегда цвели.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19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приобщение детей к здоровому  образу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396" y="2150075"/>
            <a:ext cx="6554580" cy="2829698"/>
          </a:xfrm>
        </p:spPr>
      </p:pic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5083" y="-1272746"/>
            <a:ext cx="7886700" cy="5999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Систематизировать первичные представления о здоровом образе жизни человека.</a:t>
            </a:r>
          </a:p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Развивать память, внимание, мышление и воображение.</a:t>
            </a:r>
          </a:p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3.Продолжать учить детей устанавливать причинно-следственные связи.</a:t>
            </a:r>
          </a:p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Воспитывать осознанное отношение к своему здоровью.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85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Вопрос от Незнайки</a:t>
            </a:r>
            <a:r>
              <a:rPr lang="ru-RU" sz="2800" b="1" dirty="0">
                <a:solidFill>
                  <a:srgbClr val="00B0F0"/>
                </a:solidFill>
              </a:rPr>
              <a:t>:</a:t>
            </a:r>
            <a:r>
              <a:rPr lang="ru-RU" sz="2800" dirty="0">
                <a:solidFill>
                  <a:srgbClr val="00B0F0"/>
                </a:solidFill>
              </a:rPr>
              <a:t/>
            </a:r>
            <a:br>
              <a:rPr lang="ru-RU" sz="2800" dirty="0">
                <a:solidFill>
                  <a:srgbClr val="00B0F0"/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2152" y="1334530"/>
            <a:ext cx="8095220" cy="484243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B0F0"/>
                </a:solidFill>
              </a:rPr>
              <a:t>Для чего нужен язык?</a:t>
            </a:r>
          </a:p>
          <a:p>
            <a:pPr algn="ctr">
              <a:defRPr/>
            </a:pPr>
            <a:r>
              <a:rPr lang="ru-RU" sz="2000" dirty="0">
                <a:solidFill>
                  <a:srgbClr val="00B0F0"/>
                </a:solidFill>
              </a:rPr>
              <a:t>(Язык нужен для определения вкуса пищи, перемешивания пищи и для разговора).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B0F0"/>
                </a:solidFill>
              </a:rPr>
              <a:t>Вопрос от </a:t>
            </a:r>
            <a:r>
              <a:rPr lang="ru-RU" sz="2000" b="1" dirty="0" err="1">
                <a:solidFill>
                  <a:srgbClr val="00B0F0"/>
                </a:solidFill>
              </a:rPr>
              <a:t>Знайки</a:t>
            </a:r>
            <a:r>
              <a:rPr lang="ru-RU" sz="2000" b="1" dirty="0">
                <a:solidFill>
                  <a:srgbClr val="00B0F0"/>
                </a:solidFill>
              </a:rPr>
              <a:t>:</a:t>
            </a:r>
            <a:endParaRPr lang="ru-RU" sz="200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B0F0"/>
                </a:solidFill>
              </a:rPr>
              <a:t>Для чего нужен нос?</a:t>
            </a:r>
          </a:p>
          <a:p>
            <a:pPr algn="ctr">
              <a:defRPr/>
            </a:pPr>
            <a:r>
              <a:rPr lang="ru-RU" sz="2000" dirty="0">
                <a:solidFill>
                  <a:srgbClr val="00B0F0"/>
                </a:solidFill>
              </a:rPr>
              <a:t>(С помощью человек дышит воздухом, различает запахи, защищает от пылинок и микробов, согревает воздух, который попадает в организм, выводит микробы из организма).</a:t>
            </a:r>
          </a:p>
          <a:p>
            <a:pPr algn="ctr">
              <a:buNone/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Picture 7" descr="https://kiskizaiki.files.wordpress.com/2018/01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079" y="4234207"/>
            <a:ext cx="2213813" cy="154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Вопрос от Нюши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95168"/>
            <a:ext cx="7886700" cy="468179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Отгадайте загадку:</a:t>
            </a:r>
          </a:p>
          <a:p>
            <a:r>
              <a:rPr lang="ru-RU" dirty="0">
                <a:solidFill>
                  <a:srgbClr val="00B0F0"/>
                </a:solidFill>
              </a:rPr>
              <a:t>Два братца через дорогу живут, а друг друга не видят.</a:t>
            </a:r>
          </a:p>
          <a:p>
            <a:r>
              <a:rPr lang="ru-RU" dirty="0">
                <a:solidFill>
                  <a:srgbClr val="00B0F0"/>
                </a:solidFill>
              </a:rPr>
              <a:t>(глаза)</a:t>
            </a:r>
          </a:p>
          <a:p>
            <a:r>
              <a:rPr lang="ru-RU" dirty="0">
                <a:solidFill>
                  <a:srgbClr val="00B0F0"/>
                </a:solidFill>
              </a:rPr>
              <a:t>Какие правила ухода за глазами нужно соблюдать?</a:t>
            </a:r>
          </a:p>
          <a:p>
            <a:r>
              <a:rPr lang="ru-RU" dirty="0">
                <a:solidFill>
                  <a:srgbClr val="00B0F0"/>
                </a:solidFill>
              </a:rPr>
              <a:t>Тщательно промывать глаза.</a:t>
            </a:r>
          </a:p>
          <a:p>
            <a:r>
              <a:rPr lang="ru-RU" dirty="0">
                <a:solidFill>
                  <a:srgbClr val="00B0F0"/>
                </a:solidFill>
              </a:rPr>
              <a:t>Если глаза чешутся, сказать об этом взрослым.</a:t>
            </a:r>
          </a:p>
          <a:p>
            <a:r>
              <a:rPr lang="ru-RU" dirty="0">
                <a:solidFill>
                  <a:srgbClr val="00B0F0"/>
                </a:solidFill>
              </a:rPr>
              <a:t>Если соринка попала в глаз, немедленно её удалить, промыть глаз.</a:t>
            </a:r>
          </a:p>
          <a:p>
            <a:r>
              <a:rPr lang="ru-RU" dirty="0">
                <a:solidFill>
                  <a:srgbClr val="00B0F0"/>
                </a:solidFill>
              </a:rPr>
              <a:t>Не тереть глаза, особенно грязными руками.</a:t>
            </a:r>
          </a:p>
          <a:p>
            <a:r>
              <a:rPr lang="ru-RU" dirty="0">
                <a:solidFill>
                  <a:srgbClr val="00B0F0"/>
                </a:solidFill>
              </a:rPr>
              <a:t>Не бегать с острыми предметами.</a:t>
            </a:r>
          </a:p>
          <a:p>
            <a:r>
              <a:rPr lang="ru-RU" dirty="0">
                <a:solidFill>
                  <a:srgbClr val="00B0F0"/>
                </a:solidFill>
              </a:rPr>
              <a:t>Читать, рисовать, писать при хорошем освещении.</a:t>
            </a:r>
          </a:p>
          <a:p>
            <a:r>
              <a:rPr lang="ru-RU" dirty="0">
                <a:solidFill>
                  <a:srgbClr val="00B0F0"/>
                </a:solidFill>
              </a:rPr>
              <a:t>На солнце надевать тёмные очки.</a:t>
            </a:r>
          </a:p>
          <a:p>
            <a:r>
              <a:rPr lang="ru-RU" dirty="0">
                <a:solidFill>
                  <a:srgbClr val="00B0F0"/>
                </a:solidFill>
              </a:rPr>
              <a:t>Включить в рацион питания печень и морковь</a:t>
            </a:r>
          </a:p>
          <a:p>
            <a:r>
              <a:rPr lang="ru-RU" dirty="0">
                <a:solidFill>
                  <a:srgbClr val="00B0F0"/>
                </a:solidFill>
              </a:rPr>
              <a:t>Не сидеть долго у телевизора и за компьютером.</a:t>
            </a:r>
          </a:p>
          <a:p>
            <a:pPr algn="ctr">
              <a:buNone/>
            </a:pPr>
            <a:endParaRPr lang="ru-RU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5" name="Picture 7" descr="https://kiskizaiki.files.wordpress.com/2018/01/x_d8740630.jpg?w=233&amp;h=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70" y="2509923"/>
            <a:ext cx="1872178" cy="18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95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Викторина «Анаграммы»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69308"/>
            <a:ext cx="7886700" cy="460765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3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ЗКУЛЬФИТРАУ</a:t>
            </a:r>
            <a:r>
              <a:rPr lang="ru-RU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физкультура</a:t>
            </a:r>
          </a:p>
          <a:p>
            <a:pPr marL="0" indent="0">
              <a:buNone/>
              <a:defRPr/>
            </a:pPr>
            <a:r>
              <a:rPr lang="ru-RU" sz="3000" dirty="0" smtClean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ru-RU" sz="3000" dirty="0" smtClean="0">
                <a:solidFill>
                  <a:srgbClr val="00B0F0"/>
                </a:solidFill>
              </a:rPr>
              <a:t>ДКАЗАРЯ          </a:t>
            </a:r>
            <a:r>
              <a:rPr lang="ru-RU" sz="3000" smtClean="0">
                <a:solidFill>
                  <a:srgbClr val="00B0F0"/>
                </a:solidFill>
              </a:rPr>
              <a:t>-</a:t>
            </a:r>
            <a:r>
              <a:rPr lang="ru-RU" sz="3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зарядка</a:t>
            </a:r>
            <a:endParaRPr lang="ru-RU" sz="3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  <a:defRPr/>
            </a:pPr>
            <a:endParaRPr lang="ru-RU" sz="3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3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ЛКАЗАКА         -</a:t>
            </a:r>
            <a:r>
              <a:rPr lang="ru-RU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закалка</a:t>
            </a:r>
            <a:endParaRPr lang="ru-RU" sz="3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3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>
              <a:buNone/>
              <a:defRPr/>
            </a:pPr>
            <a:r>
              <a:rPr lang="ru-RU" sz="3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ЕНГИАГИ </a:t>
            </a:r>
            <a:r>
              <a:rPr lang="ru-RU" sz="30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-гигиена</a:t>
            </a:r>
            <a:endParaRPr lang="ru-RU" sz="3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defRPr/>
            </a:pPr>
            <a:r>
              <a:rPr lang="ru-RU" sz="3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ЛКАПРОГУ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-прогулка</a:t>
            </a:r>
          </a:p>
          <a:p>
            <a:pPr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15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от Кроша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ttps://kiskizaiki.files.wordpress.com/2018/01/u_139efbca7e8ecd9d0ca97568598d2eef_800.jpg?w=300&amp;h=2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88" y="2633041"/>
            <a:ext cx="28575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1027" y="2551837"/>
            <a:ext cx="4621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Отгадайте загадку:</a:t>
            </a:r>
          </a:p>
          <a:p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Шум дождя оно поймало,</a:t>
            </a:r>
          </a:p>
          <a:p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Утра тихое начало,</a:t>
            </a:r>
          </a:p>
          <a:p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Мамин голос, папин шаг,</a:t>
            </a:r>
          </a:p>
          <a:p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Слышит, если что не так!</a:t>
            </a:r>
          </a:p>
          <a:p>
            <a:r>
              <a:rPr lang="ru-RU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(ухо)</a:t>
            </a:r>
          </a:p>
        </p:txBody>
      </p:sp>
    </p:spTree>
    <p:extLst>
      <p:ext uri="{BB962C8B-B14F-4D97-AF65-F5344CB8AC3E}">
        <p14:creationId xmlns:p14="http://schemas.microsoft.com/office/powerpoint/2010/main" val="254907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Назвать правила профилактики заболеваний органов слуха.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481772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Ничего не засовывать в ухо.</a:t>
            </a:r>
          </a:p>
          <a:p>
            <a:r>
              <a:rPr lang="ru-RU" dirty="0">
                <a:solidFill>
                  <a:srgbClr val="00B0F0"/>
                </a:solidFill>
              </a:rPr>
              <a:t>Если почувствовал боль в ухе или стал плохо слышать, необходимо обратиться к врачу.</a:t>
            </a:r>
          </a:p>
          <a:p>
            <a:r>
              <a:rPr lang="ru-RU" dirty="0">
                <a:solidFill>
                  <a:srgbClr val="00B0F0"/>
                </a:solidFill>
              </a:rPr>
              <a:t>Не кричать громко и не слушать громкую музыку в наушниках.</a:t>
            </a:r>
          </a:p>
          <a:p>
            <a:r>
              <a:rPr lang="ru-RU" dirty="0">
                <a:solidFill>
                  <a:srgbClr val="00B0F0"/>
                </a:solidFill>
              </a:rPr>
              <a:t>При разговоре смотреть на собеседника, так слышно ему и не придется повышать голос.</a:t>
            </a:r>
          </a:p>
          <a:p>
            <a:r>
              <a:rPr lang="ru-RU" dirty="0">
                <a:solidFill>
                  <a:srgbClr val="00B0F0"/>
                </a:solidFill>
              </a:rPr>
              <a:t>При чтении книги не слушать радио.</a:t>
            </a:r>
          </a:p>
          <a:p>
            <a:r>
              <a:rPr lang="ru-RU" dirty="0">
                <a:solidFill>
                  <a:srgbClr val="00B0F0"/>
                </a:solidFill>
              </a:rPr>
              <a:t>Избегать простуды.</a:t>
            </a:r>
          </a:p>
          <a:p>
            <a:r>
              <a:rPr lang="ru-RU" dirty="0">
                <a:solidFill>
                  <a:srgbClr val="00B0F0"/>
                </a:solidFill>
              </a:rPr>
              <a:t>Защищать уши от сильного ветра.</a:t>
            </a:r>
          </a:p>
          <a:p>
            <a:r>
              <a:rPr lang="ru-RU" dirty="0">
                <a:solidFill>
                  <a:srgbClr val="00B0F0"/>
                </a:solidFill>
              </a:rPr>
              <a:t>Сильно не сморкаться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6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от Мальвины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«По каким признакам можно узнать, что человек заболел гриппом?» (Болит голова, горло, повышается температура, слабость, насморк.)</a:t>
            </a:r>
            <a:endParaRPr lang="ru-RU" dirty="0"/>
          </a:p>
        </p:txBody>
      </p:sp>
      <p:pic>
        <p:nvPicPr>
          <p:cNvPr id="5" name="Picture 5" descr="https://kiskizaiki.files.wordpress.com/2018/01/926e49e0a0e833a0bea4d90ef7852c1e.jpg?w=190&amp;h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12" y="3141663"/>
            <a:ext cx="3022514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000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676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Викторина   «Мы за здоровый образ жизни в 21 веке". </vt:lpstr>
      <vt:lpstr>Цель: приобщение детей к здоровому  образу жизни.</vt:lpstr>
      <vt:lpstr>Задачи</vt:lpstr>
      <vt:lpstr>Вопрос от Незнайки: </vt:lpstr>
      <vt:lpstr>Вопрос от Нюши</vt:lpstr>
      <vt:lpstr>Викторина «Анаграммы»</vt:lpstr>
      <vt:lpstr>Вопрос от Кроша</vt:lpstr>
      <vt:lpstr>Назвать правила профилактики заболеваний органов слуха. </vt:lpstr>
      <vt:lpstr>Вопрос от Мальвины </vt:lpstr>
      <vt:lpstr>Вопрос от Симки </vt:lpstr>
      <vt:lpstr>Вопрос от Нолика </vt:lpstr>
      <vt:lpstr>Вопрос от Пятачка</vt:lpstr>
      <vt:lpstr>Вопрос от Мойдодыра</vt:lpstr>
      <vt:lpstr>Викторина «Пословицы и поговорки о ЗОЖ»</vt:lpstr>
      <vt:lpstr>Ответы</vt:lpstr>
      <vt:lpstr>Презентация PowerPoint</vt:lpstr>
      <vt:lpstr>Викторина  «Найди овощи и фрукты»</vt:lpstr>
      <vt:lpstr>Ответы</vt:lpstr>
      <vt:lpstr>Стихотворение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ПК</cp:lastModifiedBy>
  <cp:revision>14</cp:revision>
  <dcterms:created xsi:type="dcterms:W3CDTF">2015-12-18T10:12:37Z</dcterms:created>
  <dcterms:modified xsi:type="dcterms:W3CDTF">2020-04-23T19:05:48Z</dcterms:modified>
</cp:coreProperties>
</file>