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4" r:id="rId5"/>
    <p:sldId id="260" r:id="rId6"/>
    <p:sldId id="265" r:id="rId7"/>
    <p:sldId id="266" r:id="rId8"/>
    <p:sldId id="259" r:id="rId9"/>
    <p:sldId id="263" r:id="rId10"/>
    <p:sldId id="258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>
        <p:scale>
          <a:sx n="80" d="100"/>
          <a:sy n="80" d="100"/>
        </p:scale>
        <p:origin x="6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691960"/>
            <a:ext cx="8825658" cy="2677648"/>
          </a:xfrm>
        </p:spPr>
        <p:txBody>
          <a:bodyPr/>
          <a:lstStyle/>
          <a:p>
            <a:r>
              <a:rPr lang="ru-RU" dirty="0" smtClean="0"/>
              <a:t>ОГЭ – 2019 </a:t>
            </a:r>
            <a:br>
              <a:rPr lang="ru-RU" dirty="0" smtClean="0"/>
            </a:br>
            <a:r>
              <a:rPr lang="ru-RU" dirty="0" smtClean="0"/>
              <a:t>Задание № 13</a:t>
            </a:r>
            <a:br>
              <a:rPr lang="ru-RU" dirty="0" smtClean="0"/>
            </a:br>
            <a:r>
              <a:rPr lang="ru-RU" dirty="0" smtClean="0"/>
              <a:t>Варианты решения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641455"/>
            <a:ext cx="8825658" cy="137628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Подготовил: Клесунов А.Е.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Учитель информатики мбоу таловская сош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2019 год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828800"/>
            <a:ext cx="4351025" cy="3132669"/>
          </a:xfrm>
        </p:spPr>
        <p:txBody>
          <a:bodyPr/>
          <a:lstStyle/>
          <a:p>
            <a:r>
              <a:rPr lang="ru-RU" dirty="0" smtClean="0"/>
              <a:t>Перевод числа из двоичной системы счисления в десятичную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Способ №2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254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Используем </a:t>
            </a:r>
            <a:r>
              <a:rPr lang="ru-RU" b="1" dirty="0" smtClean="0"/>
              <a:t>удвоение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423860" y="2370221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ru-RU" sz="2800" b="1" dirty="0" smtClean="0"/>
              <a:t>1011110111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54954" y="2370221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1111110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3194" y="3068052"/>
            <a:ext cx="14590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0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3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3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7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7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15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15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31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31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63</a:t>
            </a:r>
            <a:endParaRPr lang="ru-RU" dirty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63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126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7863" y="3068052"/>
            <a:ext cx="158729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0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2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2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5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5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11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11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23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23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47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47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94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94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189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189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379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379</a:t>
            </a:r>
            <a:r>
              <a:rPr lang="ru-RU" dirty="0" smtClean="0"/>
              <a:t>*2+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=</a:t>
            </a:r>
            <a:r>
              <a:rPr lang="ru-RU" dirty="0" smtClean="0">
                <a:solidFill>
                  <a:srgbClr val="00B050"/>
                </a:solidFill>
              </a:rPr>
              <a:t>759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62" y="2857500"/>
            <a:ext cx="9144077" cy="1143000"/>
          </a:xfrm>
        </p:spPr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3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Переведите число 126 из десятичной системы счисления в двоичную </a:t>
            </a:r>
            <a:r>
              <a:rPr lang="ru-RU" sz="2800" dirty="0" smtClean="0"/>
              <a:t>систему счисления. 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ответе укажите двоичное число. Основание системы счисления </a:t>
            </a:r>
            <a:r>
              <a:rPr lang="ru-RU" sz="2800" dirty="0" smtClean="0"/>
              <a:t>указывать не </a:t>
            </a:r>
            <a:r>
              <a:rPr lang="ru-RU" sz="2800" dirty="0"/>
              <a:t>нужно.</a:t>
            </a:r>
          </a:p>
        </p:txBody>
      </p:sp>
    </p:spTree>
    <p:extLst>
      <p:ext uri="{BB962C8B-B14F-4D97-AF65-F5344CB8AC3E}">
        <p14:creationId xmlns:p14="http://schemas.microsoft.com/office/powerpoint/2010/main" val="13154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828800"/>
            <a:ext cx="4351025" cy="3132669"/>
          </a:xfrm>
        </p:spPr>
        <p:txBody>
          <a:bodyPr/>
          <a:lstStyle/>
          <a:p>
            <a:r>
              <a:rPr lang="ru-RU" dirty="0" smtClean="0"/>
              <a:t>Перевод числа из десятичной системы счисления в двоичную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Способ №1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640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Сокращенное деление с остатком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189525"/>
              </p:ext>
            </p:extLst>
          </p:nvPr>
        </p:nvGraphicFramePr>
        <p:xfrm>
          <a:off x="472817" y="1698261"/>
          <a:ext cx="520803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375"/>
                <a:gridCol w="1927655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>
                          <a:effectLst/>
                        </a:rPr>
                        <a:t>Целая часть от деления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Остаток</a:t>
                      </a:r>
                      <a:endParaRPr lang="ru-RU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126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63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0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63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31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31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15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15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7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7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3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3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1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594679"/>
              </p:ext>
            </p:extLst>
          </p:nvPr>
        </p:nvGraphicFramePr>
        <p:xfrm>
          <a:off x="6067167" y="1680632"/>
          <a:ext cx="567175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108"/>
                <a:gridCol w="2273643"/>
              </a:tblGrid>
              <a:tr h="3591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>
                          <a:effectLst/>
                        </a:rPr>
                        <a:t>Целая часть от деления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Остаток</a:t>
                      </a:r>
                      <a:endParaRPr lang="ru-RU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759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379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379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189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189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94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94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47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0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47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23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23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11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11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5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1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0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407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effectLst/>
                        </a:rPr>
                        <a:t>1</a:t>
                      </a:r>
                      <a:r>
                        <a:rPr lang="ru-RU" sz="1800" dirty="0" smtClean="0">
                          <a:effectLst/>
                        </a:rPr>
                        <a:t>/</a:t>
                      </a: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= 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H="1" flipV="1">
            <a:off x="5325762" y="2199503"/>
            <a:ext cx="49428" cy="28544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11294075" y="2188518"/>
            <a:ext cx="24714" cy="4099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38865" y="5362832"/>
            <a:ext cx="240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126</a:t>
            </a:r>
            <a:r>
              <a:rPr lang="ru-RU" b="1" baseline="-25000" dirty="0" smtClean="0"/>
              <a:t>10 </a:t>
            </a:r>
            <a:r>
              <a:rPr lang="ru-RU" b="1" dirty="0" smtClean="0"/>
              <a:t>= 1111110</a:t>
            </a:r>
            <a:r>
              <a:rPr lang="ru-RU" b="1" baseline="-25000" dirty="0" smtClean="0"/>
              <a:t>2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06076" y="6399429"/>
            <a:ext cx="239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759</a:t>
            </a:r>
            <a:r>
              <a:rPr lang="ru-RU" b="1" baseline="-25000" dirty="0" smtClean="0"/>
              <a:t>10</a:t>
            </a:r>
            <a:r>
              <a:rPr lang="ru-RU" b="1" dirty="0" smtClean="0"/>
              <a:t> </a:t>
            </a:r>
            <a:r>
              <a:rPr lang="ru-RU" b="1" dirty="0"/>
              <a:t>= 1011110111</a:t>
            </a:r>
            <a:r>
              <a:rPr lang="ru-RU" b="1" baseline="-25000" dirty="0"/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5837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828800"/>
            <a:ext cx="4351025" cy="3132669"/>
          </a:xfrm>
        </p:spPr>
        <p:txBody>
          <a:bodyPr/>
          <a:lstStyle/>
          <a:p>
            <a:r>
              <a:rPr lang="ru-RU" dirty="0" smtClean="0"/>
              <a:t>Перевод числа из десятичной системы счисления в двоичную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Способ №2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808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Сравнение уменьшающихся степеней и вычитание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237085"/>
              </p:ext>
            </p:extLst>
          </p:nvPr>
        </p:nvGraphicFramePr>
        <p:xfrm>
          <a:off x="432487" y="2409568"/>
          <a:ext cx="11294076" cy="167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  <a:gridCol w="941173"/>
              </a:tblGrid>
              <a:tr h="4193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1024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512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759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27469" y="4306979"/>
            <a:ext cx="3089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126-64=62</a:t>
            </a:r>
          </a:p>
          <a:p>
            <a:r>
              <a:rPr lang="ru-RU" b="1" dirty="0" smtClean="0"/>
              <a:t>62-32=30</a:t>
            </a:r>
          </a:p>
          <a:p>
            <a:r>
              <a:rPr lang="ru-RU" b="1" dirty="0" smtClean="0"/>
              <a:t>30-16=14</a:t>
            </a:r>
          </a:p>
          <a:p>
            <a:r>
              <a:rPr lang="ru-RU" b="1" dirty="0" smtClean="0"/>
              <a:t>14-8=6</a:t>
            </a:r>
          </a:p>
          <a:p>
            <a:r>
              <a:rPr lang="ru-RU" b="1" dirty="0" smtClean="0"/>
              <a:t>6-4=2</a:t>
            </a:r>
          </a:p>
          <a:p>
            <a:r>
              <a:rPr lang="ru-RU" b="1" dirty="0" smtClean="0"/>
              <a:t>2-2=0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918157" y="4306979"/>
            <a:ext cx="15872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759-512=247</a:t>
            </a:r>
          </a:p>
          <a:p>
            <a:r>
              <a:rPr lang="ru-RU" b="1" dirty="0" smtClean="0"/>
              <a:t>247-128=119</a:t>
            </a:r>
          </a:p>
          <a:p>
            <a:r>
              <a:rPr lang="ru-RU" b="1" dirty="0" smtClean="0"/>
              <a:t>119-64=55</a:t>
            </a:r>
          </a:p>
          <a:p>
            <a:r>
              <a:rPr lang="ru-RU" b="1" dirty="0" smtClean="0"/>
              <a:t>55-32=23</a:t>
            </a:r>
          </a:p>
          <a:p>
            <a:r>
              <a:rPr lang="ru-RU" b="1" dirty="0" smtClean="0"/>
              <a:t>23-16=7</a:t>
            </a:r>
          </a:p>
          <a:p>
            <a:r>
              <a:rPr lang="ru-RU" b="1" dirty="0" smtClean="0"/>
              <a:t>7-4=3</a:t>
            </a:r>
          </a:p>
          <a:p>
            <a:r>
              <a:rPr lang="ru-RU" b="1" dirty="0" smtClean="0"/>
              <a:t>3-2=1</a:t>
            </a:r>
          </a:p>
          <a:p>
            <a:r>
              <a:rPr lang="ru-RU" b="1" dirty="0" smtClean="0"/>
              <a:t>1-1=0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166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Переведите число </a:t>
            </a:r>
            <a:r>
              <a:rPr lang="ru-RU" sz="2800" dirty="0" smtClean="0"/>
              <a:t>111111 из двоичной </a:t>
            </a:r>
            <a:r>
              <a:rPr lang="ru-RU" sz="2800" dirty="0"/>
              <a:t>системы счисления в </a:t>
            </a:r>
            <a:r>
              <a:rPr lang="ru-RU" sz="2800" dirty="0" smtClean="0"/>
              <a:t>десятичную систему счисления. 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ответе укажите </a:t>
            </a:r>
            <a:r>
              <a:rPr lang="ru-RU" sz="2800" dirty="0" smtClean="0"/>
              <a:t>число</a:t>
            </a:r>
            <a:r>
              <a:rPr lang="ru-RU" sz="2800" dirty="0"/>
              <a:t>. Основание системы счисления </a:t>
            </a:r>
            <a:r>
              <a:rPr lang="ru-RU" sz="2800" dirty="0" smtClean="0"/>
              <a:t>указывать не </a:t>
            </a:r>
            <a:r>
              <a:rPr lang="ru-RU" sz="2800" dirty="0"/>
              <a:t>нужно.</a:t>
            </a:r>
          </a:p>
        </p:txBody>
      </p:sp>
    </p:spTree>
    <p:extLst>
      <p:ext uri="{BB962C8B-B14F-4D97-AF65-F5344CB8AC3E}">
        <p14:creationId xmlns:p14="http://schemas.microsoft.com/office/powerpoint/2010/main" val="2332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828800"/>
            <a:ext cx="4351025" cy="3132669"/>
          </a:xfrm>
        </p:spPr>
        <p:txBody>
          <a:bodyPr/>
          <a:lstStyle/>
          <a:p>
            <a:r>
              <a:rPr lang="ru-RU" dirty="0" smtClean="0"/>
              <a:t>Перевод числа из двоичной системы счисления в десятичную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Способ №1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589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Используем позиционную нотацию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331680"/>
              </p:ext>
            </p:extLst>
          </p:nvPr>
        </p:nvGraphicFramePr>
        <p:xfrm>
          <a:off x="3327923" y="2469812"/>
          <a:ext cx="4415474" cy="167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511493"/>
                <a:gridCol w="511493"/>
                <a:gridCol w="511493"/>
                <a:gridCol w="960755"/>
              </a:tblGrid>
              <a:tr h="419323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 =126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95996"/>
              </p:ext>
            </p:extLst>
          </p:nvPr>
        </p:nvGraphicFramePr>
        <p:xfrm>
          <a:off x="3295964" y="4295753"/>
          <a:ext cx="6820710" cy="167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868"/>
                <a:gridCol w="656887"/>
                <a:gridCol w="798756"/>
                <a:gridCol w="665134"/>
                <a:gridCol w="665134"/>
                <a:gridCol w="665134"/>
                <a:gridCol w="531514"/>
                <a:gridCol w="531514"/>
                <a:gridCol w="531514"/>
                <a:gridCol w="1024255"/>
              </a:tblGrid>
              <a:tr h="419323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512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419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512+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128+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= 759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1558" y="4872789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ru-RU" sz="2800" b="1" dirty="0" smtClean="0"/>
              <a:t>1011110111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22684" y="297180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1111110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061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93</TotalTime>
  <Words>385</Words>
  <Application>Microsoft Office PowerPoint</Application>
  <PresentationFormat>Широкоэкранный</PresentationFormat>
  <Paragraphs>205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 (конференц-зал)</vt:lpstr>
      <vt:lpstr>ОГЭ – 2019  Задание № 13 Варианты решения </vt:lpstr>
      <vt:lpstr>Пример задания</vt:lpstr>
      <vt:lpstr>Перевод числа из десятичной системы счисления в двоичную</vt:lpstr>
      <vt:lpstr>Сокращенное деление с остатком</vt:lpstr>
      <vt:lpstr>Перевод числа из десятичной системы счисления в двоичную</vt:lpstr>
      <vt:lpstr>Сравнение уменьшающихся степеней и вычитание</vt:lpstr>
      <vt:lpstr>Пример задания</vt:lpstr>
      <vt:lpstr>Перевод числа из двоичной системы счисления в десятичную</vt:lpstr>
      <vt:lpstr>Используем позиционную нотацию</vt:lpstr>
      <vt:lpstr>Перевод числа из двоичной системы счисления в десятичную</vt:lpstr>
      <vt:lpstr>Используем удвоение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– 2019  Задание № 13 Варианты решения</dc:title>
  <dc:creator>Andrey Klesunov</dc:creator>
  <cp:lastModifiedBy>Andrey Klesunov</cp:lastModifiedBy>
  <cp:revision>11</cp:revision>
  <dcterms:created xsi:type="dcterms:W3CDTF">2018-10-30T08:23:58Z</dcterms:created>
  <dcterms:modified xsi:type="dcterms:W3CDTF">2018-10-30T09:57:10Z</dcterms:modified>
</cp:coreProperties>
</file>