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9" r:id="rId4"/>
    <p:sldId id="258" r:id="rId5"/>
    <p:sldId id="263" r:id="rId6"/>
    <p:sldId id="264" r:id="rId7"/>
    <p:sldId id="265" r:id="rId8"/>
    <p:sldId id="266" r:id="rId9"/>
    <p:sldId id="267" r:id="rId10"/>
    <p:sldId id="261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5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88EF-0567-4079-9845-83EF6AC5AC77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EEA51C-996F-4934-B382-13C629DBD0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EEA51C-996F-4934-B382-13C629DBD07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Documents%20and%20Settings\&#1044;&#1077;&#1085;&#1080;&#1089;\&#1056;&#1072;&#1073;&#1086;&#1095;&#1080;&#1081;%20&#1089;&#1090;&#1086;&#1083;\&#1053;&#1086;&#1074;&#1072;&#1103;%20&#1087;&#1072;&#1087;&#1082;&#1072;\&#1047;&#1072;&#1088;&#1103;&#1076;&#1082;&#1072;%20&#1076;&#1083;&#1103;%20&#1076;&#1077;&#1090;&#1077;&#1081;.mp3" TargetMode="Externa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74317-opylitel-purpur-babochka-dizajn-motylki_i_babochki-2560x1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5286379" y="2500306"/>
            <a:ext cx="3857617" cy="4071966"/>
          </a:xfrm>
          <a:prstGeom prst="rect">
            <a:avLst/>
          </a:prstGeom>
        </p:spPr>
      </p:pic>
      <p:pic>
        <p:nvPicPr>
          <p:cNvPr id="7" name="Рисунок 6" descr="_5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643182"/>
            <a:ext cx="2571768" cy="35391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57166"/>
            <a:ext cx="8501122" cy="3000396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atin typeface="Monotype Corsiva" pitchFamily="66" charset="0"/>
              </a:rPr>
              <a:t>Раздел </a:t>
            </a:r>
            <a:r>
              <a:rPr lang="ru-RU" sz="6600" b="1" dirty="0" smtClean="0">
                <a:latin typeface="Monotype Corsiva" pitchFamily="66" charset="0"/>
              </a:rPr>
              <a:t>4</a:t>
            </a:r>
            <a:r>
              <a:rPr lang="ru-RU" sz="6600" b="1" dirty="0" smtClean="0">
                <a:latin typeface="Monotype Corsiva" pitchFamily="66" charset="0"/>
              </a:rPr>
              <a:t/>
            </a:r>
            <a:br>
              <a:rPr lang="ru-RU" sz="6600" b="1" dirty="0" smtClean="0">
                <a:latin typeface="Monotype Corsiva" pitchFamily="66" charset="0"/>
              </a:rPr>
            </a:br>
            <a:r>
              <a:rPr lang="ru-RU" sz="6000" b="1" dirty="0" smtClean="0">
                <a:latin typeface="Monotype Corsiva" pitchFamily="66" charset="0"/>
              </a:rPr>
              <a:t>СКВОЗЬ ВОЛШЕБНОЕ СТЕКЛО</a:t>
            </a:r>
            <a:endParaRPr lang="ru-RU" sz="6000" b="1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3571876"/>
            <a:ext cx="6400800" cy="1714512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  <a:t>УРОК </a:t>
            </a:r>
            <a: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  <a:t>17</a:t>
            </a:r>
            <a:endParaRPr lang="ru-RU" sz="80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llo_html_mfb7a2b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357298"/>
            <a:ext cx="2714644" cy="2714644"/>
          </a:xfrm>
          <a:prstGeom prst="rect">
            <a:avLst/>
          </a:prstGeom>
        </p:spPr>
      </p:pic>
      <p:pic>
        <p:nvPicPr>
          <p:cNvPr id="5" name="Рисунок 4" descr="сер-итый-красный-смай-ик-smiley-запас-вектора-7269469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60" y="1214422"/>
            <a:ext cx="2919464" cy="2919464"/>
          </a:xfrm>
          <a:prstGeom prst="rect">
            <a:avLst/>
          </a:prstGeom>
        </p:spPr>
      </p:pic>
      <p:pic>
        <p:nvPicPr>
          <p:cNvPr id="6" name="Рисунок 5" descr="istockphoto-503269218-612x61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78" y="1928802"/>
            <a:ext cx="2571768" cy="25717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28860" y="214290"/>
            <a:ext cx="4357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Courier New" pitchFamily="49" charset="0"/>
                <a:cs typeface="Courier New" pitchFamily="49" charset="0"/>
              </a:rPr>
              <a:t>ОЦЕНИ СЕБЯ</a:t>
            </a:r>
            <a:endParaRPr lang="ru-RU" sz="48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44" y="4143380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МНЕ БЫЛО ИНТЕРЕСНО</a:t>
            </a:r>
          </a:p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Я УЗНАЛ МНОГО НОВОГО</a:t>
            </a:r>
            <a:endParaRPr lang="ru-RU" sz="16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488" y="4572008"/>
            <a:ext cx="3071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МНЕ БЫЛО НЕ ОЧЕНЬ ИНТЕРЕСНО </a:t>
            </a:r>
          </a:p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КОЕ-ЧТО НЕ ПОНЯТНО</a:t>
            </a:r>
            <a:endParaRPr lang="ru-RU" sz="16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72198" y="4286256"/>
            <a:ext cx="2928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МНЕ БЫЛО НЕ ИНТЕРЕСНО</a:t>
            </a:r>
          </a:p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НИЧЕГО НЕ ПОНЯТНО</a:t>
            </a:r>
            <a:endParaRPr lang="ru-RU" sz="16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epositphotos_22082031-stock-illustration-ballo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85728"/>
            <a:ext cx="8501122" cy="437516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57290" y="3571876"/>
            <a:ext cx="6500858" cy="280076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8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за урок!</a:t>
            </a:r>
            <a:endParaRPr lang="ru-RU" sz="8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8e437b23a52a81fde72b99a596333a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0" y="3857628"/>
            <a:ext cx="4143404" cy="27636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6215106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Прочитай текст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	</a:t>
            </a:r>
            <a:endParaRPr lang="ru-RU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472518" cy="27860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Солнечный зайчик прыгнул на веточку, с нее на</a:t>
            </a:r>
          </a:p>
          <a:p>
            <a:pPr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подоконник, а с подоконника перелетел на стену.</a:t>
            </a:r>
          </a:p>
          <a:p>
            <a:pPr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В комнате сразу стало светло и весело. Игрушки,</a:t>
            </a:r>
          </a:p>
          <a:p>
            <a:pPr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тихо сидевшие в углу заулыбались. Наконец-то</a:t>
            </a:r>
          </a:p>
          <a:p>
            <a:pPr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зайчик посетил их!</a:t>
            </a: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bbcdc67d2f0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28" y="162944"/>
            <a:ext cx="3929090" cy="169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0010247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22" y="3714752"/>
            <a:ext cx="3743075" cy="2580675"/>
          </a:xfrm>
          <a:prstGeom prst="rect">
            <a:avLst/>
          </a:prstGeom>
        </p:spPr>
      </p:pic>
      <p:sp>
        <p:nvSpPr>
          <p:cNvPr id="9" name="Содержимое 2"/>
          <p:cNvSpPr txBox="1">
            <a:spLocks/>
          </p:cNvSpPr>
          <p:nvPr/>
        </p:nvSpPr>
        <p:spPr>
          <a:xfrm>
            <a:off x="214282" y="428604"/>
            <a:ext cx="5214974" cy="3000396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С его появлением</a:t>
            </a:r>
            <a:r>
              <a:rPr kumimoji="0" lang="ru-RU" sz="3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даже плюшевый мишка не кажется таким ворчливым. Куклы расправляют свои платьица. А настоящий игрушечный заяц становится еще желтее оттого, что его солнечный брат похож на него.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3500430" y="3429000"/>
            <a:ext cx="5214974" cy="292895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Золотистый</a:t>
            </a:r>
            <a:r>
              <a:rPr kumimoji="0" lang="ru-RU" sz="3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зайчик, приветствуя друзей, каждому протянул тёплый лучик. Он предложил сыграть в прятки. Все оживились и начали выбирать водящего.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1" name="Рисунок 10" descr="unname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214290"/>
            <a:ext cx="3143248" cy="3143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солнечный-талисман-зайчика-светя-и-усмехаясь-12330469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0"/>
            <a:ext cx="2438400" cy="2438400"/>
          </a:xfrm>
          <a:prstGeom prst="rect">
            <a:avLst/>
          </a:prstGeom>
        </p:spPr>
      </p:pic>
      <p:sp>
        <p:nvSpPr>
          <p:cNvPr id="9" name="Содержимое 2"/>
          <p:cNvSpPr txBox="1">
            <a:spLocks/>
          </p:cNvSpPr>
          <p:nvPr/>
        </p:nvSpPr>
        <p:spPr>
          <a:xfrm>
            <a:off x="214282" y="428604"/>
            <a:ext cx="6929486" cy="300039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И началась игра,</a:t>
            </a:r>
            <a:r>
              <a:rPr kumimoji="0" lang="ru-RU" sz="3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веселая, беззаботная, детская… Зайчик, </a:t>
            </a:r>
            <a:r>
              <a:rPr kumimoji="0" lang="ru-RU" sz="3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проника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я повсюду, находил своих друзей. Только вечером, с наступлением сумерек, он куда-то исчез. Только его и видели! Интересно, куда?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4" name="Рисунок 13" descr="59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2857496"/>
            <a:ext cx="7143800" cy="37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f821d079700c61f4045b6a829898fb5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85852" y="2571744"/>
            <a:ext cx="66212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ОТДОХНИ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НЕМНОГО РАЗОМНИСЬ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Зарядка для дете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43900" y="52863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2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s1200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6" y="3071810"/>
            <a:ext cx="3223263" cy="378619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0" y="285728"/>
            <a:ext cx="8715436" cy="307183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57158" y="357166"/>
            <a:ext cx="86439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Послушай стихотворение.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тебе показалось в нём самым необычным?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солнечный лучик будит всех? Какие слова он выбирает для этого? Найди их в тексте.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изменилось твое настроение к концу чтения стихотворения? Почему?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тебе понравилось стихотворение, выучи его наизусть.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unnamed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3286124"/>
            <a:ext cx="1571612" cy="1571612"/>
          </a:xfrm>
          <a:prstGeom prst="rect">
            <a:avLst/>
          </a:prstGeom>
        </p:spPr>
      </p:pic>
      <p:pic>
        <p:nvPicPr>
          <p:cNvPr id="4" name="Рисунок 3" descr="hello_html_1dc96c3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142852"/>
            <a:ext cx="3862397" cy="30842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571480"/>
            <a:ext cx="528641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Песня солнечного луча</a:t>
            </a:r>
          </a:p>
          <a:p>
            <a:pPr marL="342900" indent="-342900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Луч вбил в ставню через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щёлку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Золотистую иголку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	И запрыгал на полу.</a:t>
            </a:r>
          </a:p>
          <a:p>
            <a:pPr marL="342900" indent="-342900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Эй, проснись, лентяй-мальчишка…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Встали утки, встала мышка, 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	Кошка моется в углу.</a:t>
            </a:r>
          </a:p>
          <a:p>
            <a:pPr marL="342900" indent="-342900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Спит!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Храпуша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 Нос распухнет…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Самовар ворчит на кухне.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	Ждет парное молоко.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prighotovlieniie-ghoriachikh-napitkov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3702" y="4643446"/>
            <a:ext cx="2357454" cy="1952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NY3lxZXkAAII9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36" y="571480"/>
            <a:ext cx="2500330" cy="27448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158" y="642918"/>
            <a:ext cx="564360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Золотится лес и крыша.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Мчится в лес телёнок Миша,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	Хвост задравши высоко.</a:t>
            </a:r>
          </a:p>
          <a:p>
            <a:pPr marL="342900" indent="-342900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Встань-вставай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  Вода в кадушке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Холодней брюшка лягушки, -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	Брызни горсточкой в глаза.</a:t>
            </a:r>
          </a:p>
          <a:p>
            <a:pPr marL="342900" indent="-342900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День сияет, сад сверкает,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Перед дверью Жучка лает, - 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	Ну, вставай же, егоза!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ducks-fountain-illustration-456293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3714752"/>
            <a:ext cx="2438400" cy="2438400"/>
          </a:xfrm>
          <a:prstGeom prst="rect">
            <a:avLst/>
          </a:prstGeom>
        </p:spPr>
      </p:pic>
      <p:pic>
        <p:nvPicPr>
          <p:cNvPr id="9" name="Рисунок 8" descr="a33924b5ab97066b5822b4417b21d06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214290"/>
            <a:ext cx="1643074" cy="151162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6f28310d6aeb9a8b159dcc2a795e23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192</Words>
  <PresentationFormat>Экран (4:3)</PresentationFormat>
  <Paragraphs>54</Paragraphs>
  <Slides>11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Раздел 4 СКВОЗЬ ВОЛШЕБНОЕ СТЕКЛО</vt:lpstr>
      <vt:lpstr>Прочитай текст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SamLab.ws</cp:lastModifiedBy>
  <cp:revision>52</cp:revision>
  <dcterms:modified xsi:type="dcterms:W3CDTF">2020-05-20T13:47:45Z</dcterms:modified>
</cp:coreProperties>
</file>