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9" r:id="rId4"/>
    <p:sldId id="262" r:id="rId5"/>
    <p:sldId id="258" r:id="rId6"/>
    <p:sldId id="260" r:id="rId7"/>
    <p:sldId id="261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53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D88EF-0567-4079-9845-83EF6AC5AC77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EEA51C-996F-4934-B382-13C629DBD07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EEA51C-996F-4934-B382-13C629DBD07A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Documents%20and%20Settings\&#1044;&#1077;&#1085;&#1080;&#1089;\&#1056;&#1072;&#1073;&#1086;&#1095;&#1080;&#1081;%20&#1089;&#1090;&#1086;&#1083;\&#1053;&#1086;&#1074;&#1072;&#1103;%20&#1087;&#1072;&#1087;&#1082;&#1072;\&#1047;&#1072;&#1088;&#1103;&#1076;&#1082;&#1072;%20&#1076;&#1083;&#1103;%20&#1076;&#1077;&#1090;&#1077;&#1081;.mp3" TargetMode="Externa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848671-800x8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86512" y="0"/>
            <a:ext cx="1928802" cy="1928802"/>
          </a:xfrm>
          <a:prstGeom prst="rect">
            <a:avLst/>
          </a:prstGeom>
        </p:spPr>
      </p:pic>
      <p:pic>
        <p:nvPicPr>
          <p:cNvPr id="5" name="Рисунок 4" descr="800px_COLOURBOX179053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5943" y="4143380"/>
            <a:ext cx="4508057" cy="2714620"/>
          </a:xfrm>
          <a:prstGeom prst="rect">
            <a:avLst/>
          </a:prstGeom>
        </p:spPr>
      </p:pic>
      <p:pic>
        <p:nvPicPr>
          <p:cNvPr id="4" name="Рисунок 3" descr="173b214a31a8c30224e9df544178f8db--australian-birds-bird-painting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2539146"/>
            <a:ext cx="3428992" cy="431885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4291"/>
            <a:ext cx="7772400" cy="2857520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latin typeface="Monotype Corsiva" pitchFamily="66" charset="0"/>
              </a:rPr>
              <a:t>Раздел 1</a:t>
            </a:r>
            <a:br>
              <a:rPr lang="ru-RU" sz="6600" b="1" dirty="0" smtClean="0">
                <a:latin typeface="Monotype Corsiva" pitchFamily="66" charset="0"/>
              </a:rPr>
            </a:br>
            <a:r>
              <a:rPr lang="ru-RU" sz="6600" b="1" dirty="0" smtClean="0">
                <a:latin typeface="Monotype Corsiva" pitchFamily="66" charset="0"/>
              </a:rPr>
              <a:t>ЧУДЕСА ПРИРОДЫ</a:t>
            </a:r>
            <a:endParaRPr lang="ru-RU" sz="6600" b="1" dirty="0"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857496"/>
            <a:ext cx="6400800" cy="2286016"/>
          </a:xfrm>
        </p:spPr>
        <p:txBody>
          <a:bodyPr>
            <a:noAutofit/>
          </a:bodyPr>
          <a:lstStyle/>
          <a:p>
            <a:r>
              <a:rPr lang="ru-RU" sz="8000" dirty="0" smtClean="0">
                <a:solidFill>
                  <a:schemeClr val="tx1"/>
                </a:solidFill>
                <a:latin typeface="Monotype Corsiva" pitchFamily="66" charset="0"/>
              </a:rPr>
              <a:t>УРОК 1</a:t>
            </a:r>
            <a:endParaRPr lang="ru-RU" sz="8000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7a70089a17af4f36a2673e0761fa27aa--clip-art-images-free-free-picture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12" y="2285992"/>
            <a:ext cx="2659577" cy="2891052"/>
          </a:xfrm>
          <a:prstGeom prst="rect">
            <a:avLst/>
          </a:prstGeom>
        </p:spPr>
      </p:pic>
      <p:pic>
        <p:nvPicPr>
          <p:cNvPr id="4" name="Рисунок 3" descr="Water-color-painting-of-a-Great-tit-bird-with-cherry-blossom-flowers-by-Marchebbana-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285728"/>
            <a:ext cx="2857520" cy="160735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08" y="274638"/>
            <a:ext cx="6215106" cy="11430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Прочитай текст</a:t>
            </a:r>
            <a:r>
              <a:rPr lang="ru-RU" dirty="0" smtClean="0">
                <a:latin typeface="Courier New" pitchFamily="49" charset="0"/>
                <a:cs typeface="Courier New" pitchFamily="49" charset="0"/>
              </a:rPr>
              <a:t>	</a:t>
            </a:r>
            <a:endParaRPr lang="ru-RU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64347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Наступили первые весенние деньки.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Природа начала просыпаться.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Раздались радостные крики птиц.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Сорока затрещала на ветке.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Заулыбалось солнышко.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Снег стал темнеть.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Да, совсем скоро от него останется мокрое место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depositphotos_4467460-stock-photo-branches-with-green-spring-leav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071934" y="214290"/>
            <a:ext cx="4714908" cy="607223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85720" y="4714884"/>
            <a:ext cx="6357982" cy="192882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28596" y="285728"/>
            <a:ext cx="528641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Зима сбежала за ворота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Под беспощадный птичий свист.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вылупился желторотый,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Ещё дрожащий мокрый лист.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Он жадно ловит кали света,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Он тоже рад бы засвистать…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Когда-нибудь к исходу лета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он научится летать.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5000636"/>
            <a:ext cx="67129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 чем идет речь в стихотворении?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Как можно озаглавить это стихотворение?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Каким рисует автор весенний лист? Прочитай эти слова.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Что показалось тебе необычным в стихотворении?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1200 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Зарядка для детей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214942" y="1428736"/>
            <a:ext cx="304800" cy="3048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71604" y="3357562"/>
            <a:ext cx="6000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СДЕЛАЙ ЗАРЯДКУ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21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57158" y="214290"/>
            <a:ext cx="8286808" cy="200026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57158" y="214290"/>
            <a:ext cx="8286808" cy="2000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Послушай стихотворение.</a:t>
            </a:r>
          </a:p>
          <a:p>
            <a:pPr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Найди в тексте слова, которые подсказывают тебе, какими   красками  автор рисует весну. </a:t>
            </a:r>
          </a:p>
          <a:p>
            <a:pPr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Можно ли сказать, что весна – живое существо? Почему?</a:t>
            </a:r>
          </a:p>
          <a:p>
            <a:pPr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Можно ли сказать, что весна – звучное время года? Почему?</a:t>
            </a:r>
          </a:p>
          <a:p>
            <a:pPr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Какие чудесные превращения совершает весна?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s12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2357430"/>
            <a:ext cx="8358246" cy="42148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9" y="142852"/>
            <a:ext cx="2928957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Апрель (отрывок)</a:t>
            </a: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…Долго шла весна тайком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От ветров и стужи,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 сегодня – прямиком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Шлепает по лужам,</a:t>
            </a: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Гонит талые снега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 гомоном и звоном,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Чтобы выстелить луга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Бархатом зеленым</a:t>
            </a: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«Скоро, скоро быть теплу» –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Эту новость первой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Барабанит по стеклу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Серой лапкой верба…</a:t>
            </a: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Скоро тысячи скворцов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 домиком подружат,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Скоро множество птенцов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Выглянет наружу.</a:t>
            </a: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Тучи по небу пройдут,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 тебе впервые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 ладошку упадут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Капли дождевые…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phoca_thumb_l_45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40" y="357166"/>
            <a:ext cx="5633555" cy="3500462"/>
          </a:xfrm>
          <a:prstGeom prst="rect">
            <a:avLst/>
          </a:prstGeom>
        </p:spPr>
      </p:pic>
      <p:pic>
        <p:nvPicPr>
          <p:cNvPr id="4" name="Рисунок 3" descr="s1200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68" y="3571876"/>
            <a:ext cx="4857752" cy="28458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ello_html_mfb7a2b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357298"/>
            <a:ext cx="2714644" cy="2714644"/>
          </a:xfrm>
          <a:prstGeom prst="rect">
            <a:avLst/>
          </a:prstGeom>
        </p:spPr>
      </p:pic>
      <p:pic>
        <p:nvPicPr>
          <p:cNvPr id="5" name="Рисунок 4" descr="сер-итый-красный-смай-ик-smiley-запас-вектора-7269469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760" y="1214422"/>
            <a:ext cx="2919464" cy="2919464"/>
          </a:xfrm>
          <a:prstGeom prst="rect">
            <a:avLst/>
          </a:prstGeom>
        </p:spPr>
      </p:pic>
      <p:pic>
        <p:nvPicPr>
          <p:cNvPr id="6" name="Рисунок 5" descr="istockphoto-503269218-612x61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4678" y="1928802"/>
            <a:ext cx="2571768" cy="257176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28860" y="214290"/>
            <a:ext cx="43577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Courier New" pitchFamily="49" charset="0"/>
                <a:cs typeface="Courier New" pitchFamily="49" charset="0"/>
              </a:rPr>
              <a:t>ОЦЕНИ СЕБЯ</a:t>
            </a:r>
            <a:endParaRPr lang="ru-RU" sz="48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844" y="4143380"/>
            <a:ext cx="2643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Courier New" pitchFamily="49" charset="0"/>
                <a:cs typeface="Courier New" pitchFamily="49" charset="0"/>
              </a:rPr>
              <a:t>МНЕ БЫЛО ИНТЕРЕСНО</a:t>
            </a:r>
          </a:p>
          <a:p>
            <a:pPr algn="ctr"/>
            <a:r>
              <a:rPr lang="ru-RU" sz="1600" b="1" dirty="0" smtClean="0">
                <a:latin typeface="Courier New" pitchFamily="49" charset="0"/>
                <a:cs typeface="Courier New" pitchFamily="49" charset="0"/>
              </a:rPr>
              <a:t>Я УЗНАЛ МНОГО НОВОГО</a:t>
            </a:r>
            <a:endParaRPr lang="ru-RU" sz="16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488" y="4572008"/>
            <a:ext cx="30718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Courier New" pitchFamily="49" charset="0"/>
                <a:cs typeface="Courier New" pitchFamily="49" charset="0"/>
              </a:rPr>
              <a:t>МНЕ БЫЛО НЕ ОЧЕНЬ ИНТЕРЕСНО </a:t>
            </a:r>
          </a:p>
          <a:p>
            <a:pPr algn="ctr"/>
            <a:r>
              <a:rPr lang="ru-RU" sz="1600" b="1" dirty="0" smtClean="0">
                <a:latin typeface="Courier New" pitchFamily="49" charset="0"/>
                <a:cs typeface="Courier New" pitchFamily="49" charset="0"/>
              </a:rPr>
              <a:t>КОЕ-ЧТО НЕ ПОНЯТНО</a:t>
            </a:r>
            <a:endParaRPr lang="ru-RU" sz="16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72198" y="4286256"/>
            <a:ext cx="29289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Courier New" pitchFamily="49" charset="0"/>
                <a:cs typeface="Courier New" pitchFamily="49" charset="0"/>
              </a:rPr>
              <a:t>МНЕ БЫЛО НЕ ИНТЕРЕСНО</a:t>
            </a:r>
          </a:p>
          <a:p>
            <a:pPr algn="ctr"/>
            <a:r>
              <a:rPr lang="ru-RU" sz="1600" b="1" dirty="0" smtClean="0">
                <a:latin typeface="Courier New" pitchFamily="49" charset="0"/>
                <a:cs typeface="Courier New" pitchFamily="49" charset="0"/>
              </a:rPr>
              <a:t>НИЧЕГО НЕ ПОНЯТНО</a:t>
            </a:r>
            <a:endParaRPr lang="ru-RU" sz="1600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positphotos_22082031-stock-illustration-ballo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285728"/>
            <a:ext cx="8501122" cy="437516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71604" y="3929066"/>
            <a:ext cx="6500858" cy="1446550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МОЛОДЕЦ!</a:t>
            </a:r>
            <a:endParaRPr lang="ru-RU" sz="8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472</TotalTime>
  <Words>277</Words>
  <PresentationFormat>Экран (4:3)</PresentationFormat>
  <Paragraphs>64</Paragraphs>
  <Slides>8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Раздел 1 ЧУДЕСА ПРИРОДЫ</vt:lpstr>
      <vt:lpstr>Прочитай текст 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SamLab.ws</cp:lastModifiedBy>
  <cp:revision>33</cp:revision>
  <dcterms:modified xsi:type="dcterms:W3CDTF">2020-05-20T13:45:02Z</dcterms:modified>
</cp:coreProperties>
</file>