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58" r:id="rId5"/>
    <p:sldId id="260" r:id="rId6"/>
    <p:sldId id="263" r:id="rId7"/>
    <p:sldId id="264" r:id="rId8"/>
    <p:sldId id="265" r:id="rId9"/>
    <p:sldId id="261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88EF-0567-4079-9845-83EF6AC5AC77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EA51C-996F-4934-B382-13C629DBD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EA51C-996F-4934-B382-13C629DBD07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Documents%20and%20Settings\&#1044;&#1077;&#1085;&#1080;&#1089;\&#1056;&#1072;&#1073;&#1086;&#1095;&#1080;&#1081;%20&#1089;&#1090;&#1086;&#1083;\&#1053;&#1086;&#1074;&#1072;&#1103;%20&#1087;&#1072;&#1087;&#1082;&#1072;\&#1047;&#1072;&#1088;&#1103;&#1076;&#1082;&#1072;%20&#1076;&#1083;&#1103;%20&#1076;&#1077;&#1090;&#1077;&#1081;.mp3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долина-лилии-137876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126833">
            <a:off x="1022376" y="236978"/>
            <a:ext cx="1406952" cy="1642356"/>
          </a:xfrm>
          <a:prstGeom prst="rect">
            <a:avLst/>
          </a:prstGeom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71414"/>
            <a:ext cx="2357422" cy="2357422"/>
          </a:xfrm>
          <a:prstGeom prst="rect">
            <a:avLst/>
          </a:prstGeom>
        </p:spPr>
      </p:pic>
      <p:pic>
        <p:nvPicPr>
          <p:cNvPr id="7" name="Рисунок 6" descr="дет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3452554"/>
            <a:ext cx="7429552" cy="28850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857520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latin typeface="Monotype Corsiva" pitchFamily="66" charset="0"/>
              </a:rPr>
              <a:t>Раздел 2</a:t>
            </a:r>
            <a:br>
              <a:rPr lang="ru-RU" sz="6600" b="1" dirty="0" smtClean="0">
                <a:latin typeface="Monotype Corsiva" pitchFamily="66" charset="0"/>
              </a:rPr>
            </a:br>
            <a:r>
              <a:rPr lang="ru-RU" sz="6000" b="1" dirty="0" smtClean="0">
                <a:latin typeface="Monotype Corsiva" pitchFamily="66" charset="0"/>
              </a:rPr>
              <a:t>ОТ ДОЖДЯ ДО РАДУГИ</a:t>
            </a:r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57430"/>
            <a:ext cx="6400800" cy="2286016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УРОК 6</a:t>
            </a:r>
            <a:endParaRPr lang="ru-RU" sz="80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22082031-stock-illustration-ballo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501122" cy="4375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1604" y="3643314"/>
            <a:ext cx="6500858" cy="280076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 урок!</a:t>
            </a:r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ботинки-и-зонтик-ож-я-984545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0"/>
            <a:ext cx="1643074" cy="1643074"/>
          </a:xfrm>
          <a:prstGeom prst="rect">
            <a:avLst/>
          </a:prstGeom>
        </p:spPr>
      </p:pic>
      <p:pic>
        <p:nvPicPr>
          <p:cNvPr id="7" name="Рисунок 6" descr="img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2571744"/>
            <a:ext cx="3143240" cy="23574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2151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 текст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	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Нет ничего на свете изменчивее погоды.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Она, что красная девица, меняет настроение, когда ей вздумается.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А люди от этого страдают.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Хорошо, если у погоды прекрасное настроение. 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Сразу на небо солнышко выходит.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Ну а если не в ладу с кем-то наша красна девица, жди дождя или града.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571480"/>
            <a:ext cx="8715436" cy="371477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785794"/>
            <a:ext cx="8786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Прочитай стихотворение.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Какой изображена Погода в стихотворении? Подтверди своё мнение прочитанным текстом.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чудесные превращения совершал пёс Прогноз? Как ты думаешь, может быть такое в жизни?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хочешь, выучи стихотворение наизусть.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ce6f498-dd9c-46d7-9dbf-28119fc5105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4572008"/>
            <a:ext cx="6715172" cy="2044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408518_56_i_0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3740242"/>
            <a:ext cx="3000395" cy="2926755"/>
          </a:xfrm>
          <a:prstGeom prst="rect">
            <a:avLst/>
          </a:prstGeom>
        </p:spPr>
      </p:pic>
      <p:pic>
        <p:nvPicPr>
          <p:cNvPr id="7" name="Рисунок 6" descr="depositphotos_6194574-stock-illustration-children-during-windstor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357694"/>
            <a:ext cx="2649723" cy="22145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670" y="428605"/>
            <a:ext cx="3357586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Пёс Прогноз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краю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Земли и небосвода,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Где гуляет стадо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Белых коз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Жили-были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Бабушка Погода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её любимый Пёс Прогноз.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пёс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Бывал с утра не в духе,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хмуро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глядел вокруг,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Значит,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расстроенной старухи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этот день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Всё падало из рук.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86446" y="1088769"/>
            <a:ext cx="30718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Дождь случался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Или что похуже,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Гром буянил,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Град со снегом шёл,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дорогам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Разливались лужи,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Отменялся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Лужниках футбол</a:t>
            </a:r>
          </a:p>
        </p:txBody>
      </p:sp>
      <p:pic>
        <p:nvPicPr>
          <p:cNvPr id="12" name="Рисунок 11" descr="Hyy_h9XQ3c8hfMAy3P9GKyvLRNv8nm0C9lqHK1uuzVJJFuNCG85LJwiJzPYP_mOvfuiUk2-OZHHfi1QCF_TORk8cnnLR1em6MGhkl1nuFjuOzoGeqOv9soYbpzsaKyw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6542" y="488253"/>
            <a:ext cx="1925128" cy="2940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1" y="642918"/>
            <a:ext cx="335758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Ну а если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Пёс Прогноз был весел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 Погода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Радовалась с ним,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Тёплый ветер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травах куролесил,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Небо становилось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Голубым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Солнце грело.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листьев недотроги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Испарялись –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Капельки росы,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гуляли по лесной дороге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Галки,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Бабушки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псы.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5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285729"/>
            <a:ext cx="5000660" cy="2928958"/>
          </a:xfrm>
          <a:prstGeom prst="rect">
            <a:avLst/>
          </a:prstGeom>
        </p:spPr>
      </p:pic>
      <p:pic>
        <p:nvPicPr>
          <p:cNvPr id="7" name="Рисунок 6" descr="og_og_14567796902536581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286124"/>
            <a:ext cx="5000660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221233ba52a57b807d0b1b8794a23b7--childrens-book-illustration-book-illustration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5786454"/>
            <a:ext cx="8621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ОТДОХНИ И НЕМНОГО РАЗОМНИСЬ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Зарядка для дет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357554" y="13572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2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8"/>
            <a:ext cx="8715436" cy="15716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7158" y="357166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Послушай сказочную историю.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ты понимаешь, что такое мечта?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необычна мечта Лужицы?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Представь себе, что мечта Лужицы сбылась. Попробуй сочинить продолжение сказочной истории.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236010"/>
            <a:ext cx="821537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МЕЧТА</a:t>
            </a:r>
          </a:p>
          <a:p>
            <a:pPr marL="34290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Остановилась Лужица посреди дороги и ждёт, чтоб на неё обратили</a:t>
            </a:r>
          </a:p>
          <a:p>
            <a:pPr marL="342900" indent="-3429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внимание.</a:t>
            </a:r>
          </a:p>
          <a:p>
            <a:pPr marL="3429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Прежде всего её, конечно, нанесут на карту. Лужица будет выглядеть на</a:t>
            </a:r>
          </a:p>
          <a:p>
            <a:pPr marL="3429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карте неплохо – у нее такие ровные берега! Вот здесь, на этом берегу,</a:t>
            </a:r>
          </a:p>
          <a:p>
            <a:pPr marL="3429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наверное, построят санаторий. На том берегу – порт или еще что-нибудь.</a:t>
            </a:r>
          </a:p>
          <a:p>
            <a:pPr marL="3429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Да, кстати, почему в нее никто не впадает?</a:t>
            </a:r>
          </a:p>
          <a:p>
            <a:pPr marL="342900" indent="-3429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Размечталась Лужица – и это понятно: каждому хочется найти себя в</a:t>
            </a:r>
          </a:p>
          <a:p>
            <a:pPr marL="342900" indent="-3429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жизни. Но теперь Лужица себя не найдет: она так воспарила в мечтах, </a:t>
            </a:r>
          </a:p>
          <a:p>
            <a:pPr marL="342900" indent="-3429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на земле от неё сухое место осталось.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1200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8043"/>
            <a:ext cx="4862672" cy="3585271"/>
          </a:xfrm>
          <a:prstGeom prst="rect">
            <a:avLst/>
          </a:prstGeom>
        </p:spPr>
      </p:pic>
      <p:pic>
        <p:nvPicPr>
          <p:cNvPr id="3" name="Рисунок 2" descr="s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402830"/>
            <a:ext cx="3429024" cy="4225713"/>
          </a:xfrm>
          <a:prstGeom prst="rect">
            <a:avLst/>
          </a:prstGeom>
        </p:spPr>
      </p:pic>
      <p:pic>
        <p:nvPicPr>
          <p:cNvPr id="4" name="Рисунок 3" descr="Hyy_h9XQ3c8hfMAy3P9GKyvLRNv8nm0C9lqHK1uuzVJJFuNyK4475zj5yeYP-xb_Kxiklk-eASHfjgRSB_TOI38MnkLR9anqJUihglkrZjuOzoGeqOv9soYbpzsaKyw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105941"/>
            <a:ext cx="3000396" cy="2110279"/>
          </a:xfrm>
          <a:prstGeom prst="rect">
            <a:avLst/>
          </a:prstGeom>
        </p:spPr>
      </p:pic>
      <p:pic>
        <p:nvPicPr>
          <p:cNvPr id="5" name="Рисунок 4" descr="7873a951edb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3730168"/>
            <a:ext cx="3500462" cy="284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fb7a2b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2714644" cy="2714644"/>
          </a:xfrm>
          <a:prstGeom prst="rect">
            <a:avLst/>
          </a:prstGeom>
        </p:spPr>
      </p:pic>
      <p:pic>
        <p:nvPicPr>
          <p:cNvPr id="5" name="Рисунок 4" descr="сер-итый-красный-смай-ик-smiley-запас-вектора-726946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214422"/>
            <a:ext cx="2919464" cy="2919464"/>
          </a:xfrm>
          <a:prstGeom prst="rect">
            <a:avLst/>
          </a:prstGeom>
        </p:spPr>
      </p:pic>
      <p:pic>
        <p:nvPicPr>
          <p:cNvPr id="6" name="Рисунок 5" descr="istockphoto-503269218-612x6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928802"/>
            <a:ext cx="2571768" cy="25717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214290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Courier New" pitchFamily="49" charset="0"/>
                <a:cs typeface="Courier New" pitchFamily="49" charset="0"/>
              </a:rPr>
              <a:t>ОЦЕНИ СЕБЯ</a:t>
            </a:r>
            <a:endParaRPr lang="ru-RU" sz="4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143380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ИНТЕРЕСНО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Я УЗНАЛ МНОГО НОВОГО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457200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НЕ ОЧЕНЬ ИНТЕРЕСНО 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КОЕ-ЧТО НЕ ПОНЯТНО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4286256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НЕ ИНТЕРЕСНО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НИЧЕГО НЕ ПОНЯТНО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398</Words>
  <PresentationFormat>Экран (4:3)</PresentationFormat>
  <Paragraphs>82</Paragraphs>
  <Slides>10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Раздел 2 ОТ ДОЖДЯ ДО РАДУГИ</vt:lpstr>
      <vt:lpstr>Прочитай текст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SamLab.ws</cp:lastModifiedBy>
  <cp:revision>40</cp:revision>
  <dcterms:modified xsi:type="dcterms:W3CDTF">2020-05-20T13:46:49Z</dcterms:modified>
</cp:coreProperties>
</file>