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5" r:id="rId5"/>
    <p:sldId id="282" r:id="rId6"/>
    <p:sldId id="283" r:id="rId7"/>
    <p:sldId id="262" r:id="rId8"/>
    <p:sldId id="266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 карты в работе педагога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92888" cy="5994667"/>
          </a:xfrm>
        </p:spPr>
      </p:pic>
    </p:spTree>
    <p:extLst>
      <p:ext uri="{BB962C8B-B14F-4D97-AF65-F5344CB8AC3E}">
        <p14:creationId xmlns:p14="http://schemas.microsoft.com/office/powerpoint/2010/main" val="17356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36496" cy="6552728"/>
          </a:xfrm>
        </p:spPr>
      </p:pic>
    </p:spTree>
    <p:extLst>
      <p:ext uri="{BB962C8B-B14F-4D97-AF65-F5344CB8AC3E}">
        <p14:creationId xmlns:p14="http://schemas.microsoft.com/office/powerpoint/2010/main" val="33570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856984" cy="6642738"/>
          </a:xfrm>
        </p:spPr>
      </p:pic>
    </p:spTree>
    <p:extLst>
      <p:ext uri="{BB962C8B-B14F-4D97-AF65-F5344CB8AC3E}">
        <p14:creationId xmlns:p14="http://schemas.microsoft.com/office/powerpoint/2010/main" val="31797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" y="138996"/>
            <a:ext cx="8932948" cy="6458356"/>
          </a:xfrm>
        </p:spPr>
      </p:pic>
    </p:spTree>
    <p:extLst>
      <p:ext uri="{BB962C8B-B14F-4D97-AF65-F5344CB8AC3E}">
        <p14:creationId xmlns:p14="http://schemas.microsoft.com/office/powerpoint/2010/main" val="2135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33"/>
            <a:ext cx="8712968" cy="6727878"/>
          </a:xfrm>
        </p:spPr>
      </p:pic>
    </p:spTree>
    <p:extLst>
      <p:ext uri="{BB962C8B-B14F-4D97-AF65-F5344CB8AC3E}">
        <p14:creationId xmlns:p14="http://schemas.microsoft.com/office/powerpoint/2010/main" val="211105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217024" cy="6787990"/>
          </a:xfrm>
        </p:spPr>
      </p:pic>
    </p:spTree>
    <p:extLst>
      <p:ext uri="{BB962C8B-B14F-4D97-AF65-F5344CB8AC3E}">
        <p14:creationId xmlns:p14="http://schemas.microsoft.com/office/powerpoint/2010/main" val="107449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8907118" cy="6644335"/>
          </a:xfrm>
        </p:spPr>
      </p:pic>
    </p:spTree>
    <p:extLst>
      <p:ext uri="{BB962C8B-B14F-4D97-AF65-F5344CB8AC3E}">
        <p14:creationId xmlns:p14="http://schemas.microsoft.com/office/powerpoint/2010/main" val="130573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7" y="116632"/>
            <a:ext cx="8963393" cy="6552728"/>
          </a:xfrm>
        </p:spPr>
      </p:pic>
    </p:spTree>
    <p:extLst>
      <p:ext uri="{BB962C8B-B14F-4D97-AF65-F5344CB8AC3E}">
        <p14:creationId xmlns:p14="http://schemas.microsoft.com/office/powerpoint/2010/main" val="349345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953740" cy="6552728"/>
          </a:xfrm>
        </p:spPr>
      </p:pic>
    </p:spTree>
    <p:extLst>
      <p:ext uri="{BB962C8B-B14F-4D97-AF65-F5344CB8AC3E}">
        <p14:creationId xmlns:p14="http://schemas.microsoft.com/office/powerpoint/2010/main" val="199143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79236"/>
          </a:xfrm>
        </p:spPr>
      </p:pic>
    </p:spTree>
    <p:extLst>
      <p:ext uri="{BB962C8B-B14F-4D97-AF65-F5344CB8AC3E}">
        <p14:creationId xmlns:p14="http://schemas.microsoft.com/office/powerpoint/2010/main" val="357413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100" dirty="0"/>
              <a:t>Автором-изобретателем интеллект-карт является Тони </a:t>
            </a:r>
            <a:r>
              <a:rPr lang="ru-RU" sz="3100" dirty="0" err="1"/>
              <a:t>Бьюзен</a:t>
            </a:r>
            <a:r>
              <a:rPr lang="ru-RU" sz="3100" dirty="0"/>
              <a:t>, известный деятель в области психологии обучения и развитии интеллекта.</a:t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20887"/>
            <a:ext cx="3600400" cy="4732955"/>
          </a:xfrm>
        </p:spPr>
      </p:pic>
    </p:spTree>
    <p:extLst>
      <p:ext uri="{BB962C8B-B14F-4D97-AF65-F5344CB8AC3E}">
        <p14:creationId xmlns:p14="http://schemas.microsoft.com/office/powerpoint/2010/main" val="5565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471"/>
            <a:ext cx="8928992" cy="6574897"/>
          </a:xfrm>
        </p:spPr>
      </p:pic>
    </p:spTree>
    <p:extLst>
      <p:ext uri="{BB962C8B-B14F-4D97-AF65-F5344CB8AC3E}">
        <p14:creationId xmlns:p14="http://schemas.microsoft.com/office/powerpoint/2010/main" val="35713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</p:spPr>
      </p:pic>
    </p:spTree>
    <p:extLst>
      <p:ext uri="{BB962C8B-B14F-4D97-AF65-F5344CB8AC3E}">
        <p14:creationId xmlns:p14="http://schemas.microsoft.com/office/powerpoint/2010/main" val="113109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Интеллект-карта — это особый вид записи материалов в виде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радиантной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структуры, то есть структуры, исходящей от центра к краям, постепенно разветвляющейся на более мелкие части. </a:t>
            </a:r>
          </a:p>
        </p:txBody>
      </p:sp>
    </p:spTree>
    <p:extLst>
      <p:ext uri="{BB962C8B-B14F-4D97-AF65-F5344CB8AC3E}">
        <p14:creationId xmlns:p14="http://schemas.microsoft.com/office/powerpoint/2010/main" val="3049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59"/>
            <a:ext cx="8856983" cy="6788295"/>
          </a:xfrm>
        </p:spPr>
      </p:pic>
    </p:spTree>
    <p:extLst>
      <p:ext uri="{BB962C8B-B14F-4D97-AF65-F5344CB8AC3E}">
        <p14:creationId xmlns:p14="http://schemas.microsoft.com/office/powerpoint/2010/main" val="7143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54139" cy="6640604"/>
          </a:xfrm>
        </p:spPr>
      </p:pic>
    </p:spTree>
    <p:extLst>
      <p:ext uri="{BB962C8B-B14F-4D97-AF65-F5344CB8AC3E}">
        <p14:creationId xmlns:p14="http://schemas.microsoft.com/office/powerpoint/2010/main" val="35515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4000" dirty="0"/>
              <a:t>«Учите ребенка каким-нибудь пяти неизвестным ему словам - он будет долго и напрасно мучиться, но свяжите двадцать таких слов картинками, и  он усвоит на лету».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err="1" smtClean="0"/>
              <a:t>К.Д.Ушинский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9404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Полезные свойства интеллект-карт: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1. Наглядность</a:t>
            </a:r>
            <a:br>
              <a:rPr lang="ru-RU" sz="3600" dirty="0" smtClean="0"/>
            </a:br>
            <a:r>
              <a:rPr lang="ru-RU" sz="3600" dirty="0" smtClean="0"/>
              <a:t>2.Привлекательность</a:t>
            </a:r>
            <a:br>
              <a:rPr lang="ru-RU" sz="3600" dirty="0" smtClean="0"/>
            </a:br>
            <a:r>
              <a:rPr lang="ru-RU" sz="3600" dirty="0" smtClean="0"/>
              <a:t>3.Запоминаемость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442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Полезные свойства интеллект карт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6792"/>
            <a:ext cx="7776864" cy="5432775"/>
          </a:xfrm>
        </p:spPr>
      </p:pic>
    </p:spTree>
    <p:extLst>
      <p:ext uri="{BB962C8B-B14F-4D97-AF65-F5344CB8AC3E}">
        <p14:creationId xmlns:p14="http://schemas.microsoft.com/office/powerpoint/2010/main" val="37453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педагогической практике можно применять интеллект-карты следующим образом: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 направление</a:t>
            </a:r>
            <a:r>
              <a:rPr lang="ru-RU" dirty="0"/>
              <a:t>: закрепление и обобщение материала.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 направление</a:t>
            </a:r>
            <a:r>
              <a:rPr lang="ru-RU" dirty="0"/>
              <a:t>: развитие связной речи. </a:t>
            </a:r>
          </a:p>
        </p:txBody>
      </p:sp>
    </p:spTree>
    <p:extLst>
      <p:ext uri="{BB962C8B-B14F-4D97-AF65-F5344CB8AC3E}">
        <p14:creationId xmlns:p14="http://schemas.microsoft.com/office/powerpoint/2010/main" val="13544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84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Интеллект карты в работе педагога</vt:lpstr>
      <vt:lpstr> Автором-изобретателем интеллект-карт является Тони Бьюзен, известный деятель в области психологии обучения и развитии интеллекта. </vt:lpstr>
      <vt:lpstr>Интеллект-карта — это особый вид записи материалов в виде радиантной структуры, то есть структуры, исходящей от центра к краям, постепенно разветвляющейся на более мелкие части. </vt:lpstr>
      <vt:lpstr>Презентация PowerPoint</vt:lpstr>
      <vt:lpstr>Презентация PowerPoint</vt:lpstr>
      <vt:lpstr>«Учите ребенка каким-нибудь пяти неизвестным ему словам - он будет долго и напрасно мучиться, но свяжите двадцать таких слов картинками, и  он усвоит на лету».  К.Д.Ушинский</vt:lpstr>
      <vt:lpstr>Полезные свойства интеллект-карт:  1. Наглядность 2.Привлекательность 3.Запоминаемость</vt:lpstr>
      <vt:lpstr>Полезные свойства интеллект карт</vt:lpstr>
      <vt:lpstr>В педагогической практике можно применять интеллект-карты следующим образом: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7</cp:revision>
  <dcterms:created xsi:type="dcterms:W3CDTF">2017-11-30T05:28:34Z</dcterms:created>
  <dcterms:modified xsi:type="dcterms:W3CDTF">2017-11-30T08:16:12Z</dcterms:modified>
</cp:coreProperties>
</file>