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6" r:id="rId14"/>
    <p:sldId id="275" r:id="rId15"/>
    <p:sldId id="277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5F426-F39F-4B2B-9049-6B49B7D6099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E092B-E1A1-4A96-AA07-B7E0FC5D8D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1F15-B490-4AF1-9BC9-9145A06F79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C47E-AC0D-481E-A879-446C2FCF65F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6D27-3ABA-44E5-A806-EDE8705740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7613C-F1E2-439C-8840-D242475CF59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73C8-E632-4B6C-B33B-0F1D7BC315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9B0A-6084-4E5D-A3E3-F1FCE726FA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45974-54A1-42BF-8D9A-5BC22FA91AD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FDF0-FB0E-4C67-8934-5402C03D07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6EE1A-198D-4E7C-8D5A-6E136A21AD0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86AAEB-3CED-4FDB-96DA-17EF08EB514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358114" cy="37862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Использование мнемотехники на музыкальных занятиях.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344815" cy="6669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37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488832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2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8959741"/>
              </p:ext>
            </p:extLst>
          </p:nvPr>
        </p:nvGraphicFramePr>
        <p:xfrm>
          <a:off x="251520" y="620688"/>
          <a:ext cx="8496944" cy="2880320"/>
        </p:xfrm>
        <a:graphic>
          <a:graphicData uri="http://schemas.openxmlformats.org/presentationml/2006/ole">
            <p:oleObj spid="_x0000_s1030" name="Документ" r:id="rId3" imgW="9537547" imgH="2087569" progId="Word.Document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4398496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игры в оркестре»</a:t>
            </a:r>
          </a:p>
        </p:txBody>
      </p:sp>
    </p:spTree>
    <p:extLst>
      <p:ext uri="{BB962C8B-B14F-4D97-AF65-F5344CB8AC3E}">
        <p14:creationId xmlns="" xmlns:p14="http://schemas.microsoft.com/office/powerpoint/2010/main" val="28350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2952328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024336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95" y="3212976"/>
            <a:ext cx="3865605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31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7"/>
            <a:ext cx="7992888" cy="5539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664296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0567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природа ясно требует наглядности.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пяти не известным ему словам,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он будет долго и напрасно мучиться над ними;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свяжите с картинками двадцать таких слов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ребенок усвоит их на лету»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3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056784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9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416824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4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7848872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58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08912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41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952328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7"/>
            <a:ext cx="3816424" cy="3240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17031"/>
            <a:ext cx="3505200" cy="2952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39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952329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6673"/>
            <a:ext cx="3744417" cy="360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3645024"/>
            <a:ext cx="4181475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9847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6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59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Diseño predeterminado</vt:lpstr>
      <vt:lpstr>Документ</vt:lpstr>
      <vt:lpstr>Использование мнемотехники на музыкальных занятиях.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Ольга Куделя</cp:lastModifiedBy>
  <cp:revision>88</cp:revision>
  <dcterms:created xsi:type="dcterms:W3CDTF">2009-03-26T20:51:52Z</dcterms:created>
  <dcterms:modified xsi:type="dcterms:W3CDTF">2020-10-22T19:34:10Z</dcterms:modified>
</cp:coreProperties>
</file>