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199" cy="6858000"/>
          </a:xfrm>
          <a:prstGeom prst="rect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602123" y="2967335"/>
            <a:ext cx="59397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How’s the weather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79" y="2271574"/>
            <a:ext cx="7681874" cy="69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87624" y="188640"/>
            <a:ext cx="6624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МБДОУ </a:t>
            </a:r>
            <a:r>
              <a:rPr lang="ru-RU" dirty="0"/>
              <a:t>детский сад "Берёзка" </a:t>
            </a:r>
            <a:r>
              <a:rPr lang="ru-RU" dirty="0" smtClean="0"/>
              <a:t>с. </a:t>
            </a:r>
            <a:r>
              <a:rPr lang="ru-RU" dirty="0" err="1" smtClean="0"/>
              <a:t>Каликино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/>
              <a:t>Добровского</a:t>
            </a:r>
            <a:r>
              <a:rPr lang="ru-RU" dirty="0"/>
              <a:t> муниципального района Липецкой </a:t>
            </a:r>
            <a:r>
              <a:rPr lang="ru-RU" dirty="0" smtClean="0"/>
              <a:t>области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067944" y="4293096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педагог дополнительного образования</a:t>
            </a:r>
          </a:p>
          <a:p>
            <a:r>
              <a:rPr lang="ru-RU" dirty="0" smtClean="0"/>
              <a:t>Кондратьева О.В.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5661248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Каликино</a:t>
            </a:r>
            <a:endParaRPr lang="ru-RU" dirty="0" smtClean="0"/>
          </a:p>
          <a:p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70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714480" y="571480"/>
            <a:ext cx="5715040" cy="5715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2"/>
          <p:cNvGrpSpPr/>
          <p:nvPr/>
        </p:nvGrpSpPr>
        <p:grpSpPr>
          <a:xfrm>
            <a:off x="3643306" y="2285992"/>
            <a:ext cx="2071702" cy="2071702"/>
            <a:chOff x="3643306" y="2285992"/>
            <a:chExt cx="2071702" cy="2071702"/>
          </a:xfrm>
        </p:grpSpPr>
        <p:sp>
          <p:nvSpPr>
            <p:cNvPr id="20" name="Овал 19"/>
            <p:cNvSpPr/>
            <p:nvPr/>
          </p:nvSpPr>
          <p:spPr>
            <a:xfrm>
              <a:off x="3643306" y="2285992"/>
              <a:ext cx="2071702" cy="207170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4429124" y="2357430"/>
              <a:ext cx="428628" cy="4286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911" b="100000" l="1829" r="987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37683"/>
            <a:ext cx="1000125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-216768"/>
            <a:ext cx="7010400" cy="684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637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600000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800000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30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Кондратьева</dc:creator>
  <cp:lastModifiedBy>PC</cp:lastModifiedBy>
  <cp:revision>10</cp:revision>
  <dcterms:created xsi:type="dcterms:W3CDTF">2018-01-05T16:04:16Z</dcterms:created>
  <dcterms:modified xsi:type="dcterms:W3CDTF">2018-01-05T19:22:29Z</dcterms:modified>
</cp:coreProperties>
</file>