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6" r:id="rId3"/>
    <p:sldId id="319" r:id="rId4"/>
    <p:sldId id="258" r:id="rId5"/>
    <p:sldId id="315" r:id="rId6"/>
    <p:sldId id="260" r:id="rId7"/>
    <p:sldId id="324" r:id="rId8"/>
    <p:sldId id="321" r:id="rId9"/>
    <p:sldId id="261" r:id="rId10"/>
    <p:sldId id="262" r:id="rId11"/>
    <p:sldId id="322" r:id="rId12"/>
    <p:sldId id="263" r:id="rId13"/>
    <p:sldId id="265" r:id="rId14"/>
    <p:sldId id="306" r:id="rId15"/>
    <p:sldId id="272" r:id="rId16"/>
    <p:sldId id="273" r:id="rId17"/>
    <p:sldId id="283" r:id="rId18"/>
    <p:sldId id="299" r:id="rId19"/>
    <p:sldId id="325" r:id="rId20"/>
    <p:sldId id="326" r:id="rId21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0290" autoAdjust="0"/>
  </p:normalViewPr>
  <p:slideViewPr>
    <p:cSldViewPr>
      <p:cViewPr>
        <p:scale>
          <a:sx n="75" d="100"/>
          <a:sy n="75" d="100"/>
        </p:scale>
        <p:origin x="-123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CF36773-FA1C-4EE9-AC54-A150AA79FD6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214"/>
            <a:ext cx="2951163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4"/>
            <a:ext cx="2951162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0F70C8F-DAE8-4644-B09A-E73EB9E1B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0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2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1" cy="4972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B4CF579-2D40-49F0-A7AB-4197283336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3"/>
            <a:ext cx="5449570" cy="447556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51851" cy="4972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7" y="9446679"/>
            <a:ext cx="2951851" cy="4972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05F78B7-0E82-42CE-B445-133270EBD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4A474D-CFE8-4FEA-BB28-44640105E4C8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77E2F8-8443-4E01-B66E-AE9B3A2675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96044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Л</a:t>
            </a:r>
            <a:r>
              <a:rPr lang="ru-RU" sz="7200" b="1" dirty="0" smtClean="0">
                <a:latin typeface="Monotype Corsiva" pitchFamily="66" charset="0"/>
              </a:rPr>
              <a:t>ЕГО конструирование </a:t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sz="7200" b="1" dirty="0" smtClean="0">
                <a:latin typeface="Monotype Corsiva" pitchFamily="66" charset="0"/>
              </a:rPr>
              <a:t>в ДОУ – шаг к техническому творчеству</a:t>
            </a:r>
            <a:endParaRPr lang="ru-RU" sz="7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Ресурсное обеспечение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Уголок конструирования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:\фото\Camera\20171206_1659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40911"/>
            <a:ext cx="9144000" cy="4917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3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9160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Виды конструктора ЛЕГО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712968" cy="439248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более крупными деталями конструктор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ДУПЛО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более мелкими деталями 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437112"/>
            <a:ext cx="3384000" cy="2031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C:\Users\ДДД\Desktop\8 гр\20180118_075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60848"/>
            <a:ext cx="3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481" y="188640"/>
            <a:ext cx="8731914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Monotype Corsiva" pitchFamily="66" charset="0"/>
              </a:rPr>
              <a:t>Наглядный материал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Иллюстративный материал                                            Сюжетные картинки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Схемы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\Camera\20171204_16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0041"/>
            <a:ext cx="316835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ДД\Desktop\фото\Новая папка\20171204_162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715" y="4143384"/>
            <a:ext cx="3852000" cy="258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0130_141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340768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7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Взаимодействие с родителями 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Папки-передвижки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-конструирование»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 « Роль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-конструирования в жизни ребенка»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«Формы и методы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-конструировании»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Фотовыставка « Мы творим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1" y="3861048"/>
            <a:ext cx="389423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8" y="3645024"/>
            <a:ext cx="403542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6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>
                <a:latin typeface="Monotype Corsiva" pitchFamily="66" charset="0"/>
              </a:rPr>
              <a:t/>
            </a:r>
            <a:br>
              <a:rPr lang="ru-RU" sz="4400" dirty="0">
                <a:latin typeface="Monotype Corsiva" pitchFamily="66" charset="0"/>
              </a:rPr>
            </a:br>
            <a:r>
              <a:rPr lang="ru-RU" sz="4900" dirty="0" smtClean="0">
                <a:latin typeface="Monotype Corsiva" pitchFamily="66" charset="0"/>
              </a:rPr>
              <a:t>Алгоритм выполнения модели из конструктора </a:t>
            </a:r>
            <a:r>
              <a:rPr lang="ru-RU" sz="4900" dirty="0" err="1" smtClean="0">
                <a:latin typeface="Monotype Corsiva" pitchFamily="66" charset="0"/>
              </a:rPr>
              <a:t>Лего</a:t>
            </a:r>
            <a:endParaRPr lang="ru-RU" sz="4900" dirty="0">
              <a:latin typeface="Monotype Corsiva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проблемной ситуации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и рассматривание картин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натуральных объектов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Сенсорное обследование деталей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вариативных соединений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при необходимости схем и чертежей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Объяснение последовательности выполнения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 оценка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8000" b="1" dirty="0" smtClean="0">
                <a:latin typeface="Monotype Corsiva" pitchFamily="66" charset="0"/>
              </a:rPr>
              <a:t>Анализ результативности работы 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Monotype Corsiva" pitchFamily="66" charset="0"/>
              </a:rPr>
              <a:t>«Мир </a:t>
            </a:r>
            <a:r>
              <a:rPr lang="ru-RU" sz="8000" b="1" dirty="0" err="1" smtClean="0">
                <a:latin typeface="Monotype Corsiva" pitchFamily="66" charset="0"/>
              </a:rPr>
              <a:t>Лего</a:t>
            </a:r>
            <a:r>
              <a:rPr lang="ru-RU" sz="8000" b="1" dirty="0" smtClean="0">
                <a:latin typeface="Monotype Corsiva" pitchFamily="66" charset="0"/>
              </a:rPr>
              <a:t>» </a:t>
            </a:r>
          </a:p>
          <a:p>
            <a:pPr marL="0" indent="0" algn="ctr">
              <a:buNone/>
            </a:pPr>
            <a:endParaRPr lang="ru-RU" sz="5200" b="1" dirty="0">
              <a:latin typeface="Monotype Corsiva" pitchFamily="66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-конструированию дает возможность дошкольникам войти в мир социального опыта . У детей складывается единое и целостное представление о предметном и социальном мире.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Конструирование тесно связано с интеллектуальным развитием ребенка: совершенствуется острота зрения, восприятие цвета, формы, размера, пространственных отношений, развиваются мыслительные процессы.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Основой образовательного процесса с использованием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-технологий является игра (ведущий вид детской деятельности)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игровых приемов с помощью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приносит разнообразие в процесс обучения и развития ребенка, делает его более ярким, развивает конструктивное творчество, воображение, мелкую моторику.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71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400600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ru-RU" sz="4400" dirty="0" smtClean="0">
                <a:latin typeface="Monotype Corsiva" pitchFamily="66" charset="0"/>
              </a:rPr>
              <a:t>Список используемой литературы</a:t>
            </a:r>
          </a:p>
          <a:p>
            <a:pPr lvl="2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Давидчук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А.Н.Развитие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дошкольников конструктивного творчества/А.Н.Давидчук,-Изд.2-е,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доп.М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«Просвещение»,1976</a:t>
            </a:r>
          </a:p>
          <a:p>
            <a:pPr lvl="2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Комарова Л.Г. Строим из Лег (моделирование логических отношений и объектов реального мира средствами конструктора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)/ Л . Г . Комарова .-М.: «ЛИНКА-ПРЕСС», 2001</a:t>
            </a:r>
          </a:p>
          <a:p>
            <a:pPr lvl="2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ЛуссТ.С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«Формирование навыков конструктивно-игровой деятельности у детей с помощью ЛЕГО : Пособие для педагогов-дефектологов.-М.: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Центр ВЛАДОС,2003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2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Е.В.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конструирование в детском саду»: Пособие для педагогов. –М.: изд. Сфера,2011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latin typeface="Monotype Corsiva" pitchFamily="66" charset="0"/>
              </a:rPr>
              <a:t> </a:t>
            </a:r>
            <a:r>
              <a:rPr lang="ru-RU" sz="4800" b="1" dirty="0" smtClean="0">
                <a:latin typeface="Monotype Corsiva" pitchFamily="66" charset="0"/>
              </a:rPr>
              <a:t>                  Наши результаты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1026" name="Picture 2" descr="E:\фото\Pictures\Pictures\2017-12-03\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" y="1196752"/>
            <a:ext cx="448999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ирилл\Pictures\для Лены\1\20171207_17100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2360364" cy="3075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\Desktop\Абашина Ан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3615328" cy="2711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рилл\Pictures\для Лены\2\20180107_181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196752"/>
            <a:ext cx="4176464" cy="2888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ирилл\Desktop\20180108_14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28367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ирилл\Pictures\для Лены\2\20171215_162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62552"/>
            <a:ext cx="3888432" cy="2895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6" y="548680"/>
            <a:ext cx="4292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фото\Pictures\Pictures\2017-12-03\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592288" cy="349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ирилл\Desktop\20180108_14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9339"/>
            <a:ext cx="3744416" cy="2768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4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620688"/>
            <a:ext cx="7588365" cy="550547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sz="3600" dirty="0" smtClean="0">
                <a:latin typeface="Monotype Corsiva" pitchFamily="66" charset="0"/>
              </a:rPr>
              <a:t>Конструируя, ребенок действует, как зодчий, возводящий здание собственного интеллекта» </a:t>
            </a:r>
          </a:p>
          <a:p>
            <a:pPr marL="0" indent="0" algn="r">
              <a:buNone/>
            </a:pPr>
            <a:r>
              <a:rPr lang="ru-RU" sz="3600" dirty="0" smtClean="0">
                <a:latin typeface="Monotype Corsiva" pitchFamily="66" charset="0"/>
              </a:rPr>
              <a:t>Ж. Пиаже</a:t>
            </a:r>
          </a:p>
        </p:txBody>
      </p:sp>
      <p:pic>
        <p:nvPicPr>
          <p:cNvPr id="1028" name="Picture 4" descr="C:\Users\Поль\Desktop\91da840f3699c5f8021cf93c70 - копия - копия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5328592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7360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5364000" cy="30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86" y="2921744"/>
            <a:ext cx="4034730" cy="373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4" descr="slide_3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925440"/>
            <a:ext cx="4284476" cy="359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4375"/>
            <a:ext cx="5008711" cy="295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введения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-конструирования в образовательный процесс ДОУ обусловлена требованиями ФГОС ДО к формированию предметно-пространственной развивающей среде, востребованностью развития широкого кругозора дошкольника.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конструирование в ФГОС ДО определено как вид деятельности, способствующий развитию исследовательской и творческой активности детей, умений наблюдать и экспериментировать.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конструкторов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организации образовательного процесса  дает возможность приобщать детей к творчеству, что дает возможность проявлять детям инициативу и самостоятельность, способность к целеполаганию и познавательным действиям, что является приоритетным в свете введения ФГОС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548680"/>
            <a:ext cx="7408333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3100" b="1" dirty="0" smtClean="0"/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интеллектуального потенциала каждого    ребенка посредством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–конструирования</a:t>
            </a:r>
          </a:p>
          <a:p>
            <a:pPr marL="0" indent="0"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Воспитывать художественно-эстетический вкус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умение передавать особенности предметов посредством конструктора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способность к планированию деятельности, а также анализу выполненной работы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Формировать умение детей использовать в конструктивной деятельности  чертежи, схемы, модели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Формировать стремление к самостоятельному творческому поиску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моторику, речь, познавательную и исследовательскую активность детей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Формировать навыки работы в коллективе </a:t>
            </a:r>
          </a:p>
          <a:p>
            <a:pPr marL="457200" indent="-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endParaRPr lang="ru-RU" sz="3200" b="1" dirty="0" smtClean="0"/>
          </a:p>
          <a:p>
            <a:pPr marL="514350" indent="-51435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дошкольники  активно участвуют в совместном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дошкольники  способны договариваться,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читывать интересы других, способны сопереживать неудачам и радоваться успехам других.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дошкольники  владеют разными формами и видами конструирования: умеют конструировать по условиям, по образцу, по чертежу, по заданной схеме, самостоятельно строить схему.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дошкольники умеют различать и называть детали конструктора (по форме, по цвету, по величине , часть и целое ,пропорции).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дошкольники хорошо владеют устной речью, способны объяснять свой замысел и пути его решения.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27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Интеграция образовательных областей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568952" cy="532859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создание совместных построек, объединенных одной идеей, одним проектом (развитие общения и взаимодействия со взрослыми и сверстниками, формирование готовности к совместной деятельности со сверстниками, формирование позитивных установок к различным видам творчества)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воплощение замысла из деталей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конструктора (формирование первичных представлений о себе, других людях, объектах окружающего мира, о свойствах и отношениях объектов окружающего мира : форме, цвете, размере, материале,  количестве, числе, части, целом, пространстве и т.д.)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работа над развитием фонематического слуха, звуковой и интонационной культурой речи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-создание замысла из деталей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конструктора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координация движения, крупной и мелкой моторики рук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480720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8000" b="1" dirty="0" smtClean="0">
                <a:latin typeface="Monotype Corsiva" pitchFamily="66" charset="0"/>
                <a:cs typeface="Times New Roman" pitchFamily="18" charset="0"/>
              </a:rPr>
              <a:t>Основные формы работы с детьми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– детям предлагают образцы построек, выполненных из деталей конструктора, и показывают способы их воспроизведения. Конструирование по образцу, в основе, которой лежит подражательная деятельность, - важный обучающий этап, где можно решать задачи, обеспечивающие переход детей к самостоятельной поисковой деятельности творческого характера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Конструирование по модели – детям в качестве образца, предъявляют модель, скрывающую от ребёнка очертание отдельных её элементов. Эту модель, дети должны воспроизвести из имеющихся у них деталей конструктора. Таким образом, им предлагают определенную задачу, но не дают способа её решения. Конструирование по модели – эффективное средство активации мышления дошкольников. 	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Конструирование по условиям – не давая детям образца постройки, рисунков и способов её возведения, определяют лишь условия, которым постройка должна соответствовать и которые, как правило, подчёркивают практическое её назначение. В процессе такого конструирования у детей формируется умение анализировать условия и на основе анализа строить практическую деятельность достаточно сложной структуры. Данная форма организации обучения способствует развитию творческого конструирования. </a:t>
            </a:r>
          </a:p>
          <a:p>
            <a:pPr marL="0" indent="0" algn="just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простейшим чертежам – моделирующий характер самой деятельности, в которой  из деталей строительного материала воссоздаются внешние и отдельные функциональные особенности объектов, создаёт возможности для развития внутренних форм наглядного моделирования. В результате у детей формируются мышление и познавательные способности.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замыслу – дети сами решают, что и как будут конструировать. В результате дети больше проявляют самостоятельности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теме - детям предлагают общую тематику конструкции и они сами создают замыслы конкретных построек, выбирают материал и способы выполнения постройки.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9722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848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ЛЕГО конструирование  в ДОУ – шаг к техническому творчеству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образовательных областей:</vt:lpstr>
      <vt:lpstr>Презентация PowerPoint</vt:lpstr>
      <vt:lpstr>Презентация PowerPoint</vt:lpstr>
      <vt:lpstr>Ресурсное обеспечение</vt:lpstr>
      <vt:lpstr>Виды конструктора ЛЕГО</vt:lpstr>
      <vt:lpstr>Презентация PowerPoint</vt:lpstr>
      <vt:lpstr>Взаимодействие с родителями </vt:lpstr>
      <vt:lpstr>  Алгоритм выполнения модели из конструктора Лего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«Мир Лего»</dc:title>
  <dc:creator>Кирилл</dc:creator>
  <cp:lastModifiedBy>Наталия</cp:lastModifiedBy>
  <cp:revision>470</cp:revision>
  <cp:lastPrinted>2018-01-22T13:59:55Z</cp:lastPrinted>
  <dcterms:created xsi:type="dcterms:W3CDTF">2018-01-07T09:48:23Z</dcterms:created>
  <dcterms:modified xsi:type="dcterms:W3CDTF">2018-02-09T11:15:33Z</dcterms:modified>
</cp:coreProperties>
</file>