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81" r:id="rId4"/>
    <p:sldId id="289" r:id="rId5"/>
    <p:sldId id="296" r:id="rId6"/>
    <p:sldId id="258" r:id="rId7"/>
    <p:sldId id="286" r:id="rId8"/>
    <p:sldId id="288" r:id="rId9"/>
    <p:sldId id="293" r:id="rId10"/>
    <p:sldId id="285" r:id="rId11"/>
    <p:sldId id="295" r:id="rId12"/>
    <p:sldId id="284" r:id="rId13"/>
    <p:sldId id="297" r:id="rId14"/>
    <p:sldId id="291" r:id="rId15"/>
    <p:sldId id="294" r:id="rId16"/>
    <p:sldId id="290" r:id="rId17"/>
    <p:sldId id="292" r:id="rId18"/>
    <p:sldId id="27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CCECF-E7FF-4D28-BAFD-42B337B1F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09E733-2148-4426-8CFB-7DA627DC4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E60DCB-524C-436E-9569-AAD27A2F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CCE6-7496-444D-882D-7CCD3C01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17565-96D2-4952-A475-70774698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2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02FDD-5AF6-4F51-9AB3-DB64DA894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125A7F-B206-4870-A142-E883767A4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F380A-FCE4-42E1-9FB7-DFF7263F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E7D513-7480-478D-84B3-CD2D003E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C9638-B5CA-41D5-954F-D4CE2492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628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23AB467-B424-4E48-B7D3-119EE451E2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521F5D-ACD8-441B-B5FE-4B32B9DD3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BCF57C-7BAB-47BB-AC7A-1B0D5F202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78FFB3-CFE9-4F5A-BEF4-3629ED38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082C4C-DCA7-4CCD-A585-70EF77BA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96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6BC5F-5329-4B3D-9D30-F1CAC62D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4419A2-652E-427E-923F-1D981735F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B63436-694E-455C-9606-77DEFC4F0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093F35-1CE5-4CA1-8DE3-31F41FB3C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7232E9-DAFC-4D2A-B313-FF42183F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37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922D6-51A2-4EA6-B479-C302507F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3BD51B-547F-47EA-8C4A-61931A289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900F43-8659-4453-9117-D4233348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2FD1A5-4252-4710-B5B4-C35EF860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5818D-7706-44C5-82FB-0C49B9C0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1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03D5-87C8-4E95-A603-13B4DA1B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CCA0D-74F5-4614-9B15-78E6657EB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C577D2-3B5A-44E5-BBCB-E14372D6F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542CC5-857F-4D75-A0C0-DF1E9449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A14D20-0763-4D76-9E80-2A7E01FF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4CF98D-7C9C-4A3D-872D-CF4DD8D1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04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C8DC6-96C3-4514-A3E3-E2EF5F25F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4B9BF5-BE01-41A4-998D-7D56A465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E3FAE9-7377-40ED-B86B-F1E13A005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82AC67-229C-4C81-8D07-6BC098A53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FA85CF-5C6C-4DEE-B987-599F0C9BB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8D8DEE-B302-4696-8D2B-9EAE24DC1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C498FC-568D-4D82-B42D-8D3A0C8A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BDA80F-E9F4-4569-8DB5-8A918B5D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38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FD311-3A16-4294-8127-7ECC58158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8EB83D-BF95-43F1-B1D4-80014607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689F34-5D25-4D37-9DD6-2BE67BED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E79CC3-285D-4D9F-8E81-C35FA188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1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E0A9E9-9A01-4945-9A21-217C73AC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C78B2C-CBFA-48D2-9642-BA3DFB52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D1CD4-D95D-40FA-A162-5616154A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99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2D157-470D-4913-A267-19C5850C1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3E2639-59FC-4B93-9C19-CD369BE3C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3016FE-E928-47A6-9B59-C1671A3C0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16A1BE-0A0D-4BF1-A1D6-D0058D3C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D13B46-7AE5-4920-B58B-E9BF3519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D85A5C-AA41-4E11-A762-3EE7F2C0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99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79474-1620-4346-94E3-3B9014C7B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DB4F36-4E00-4510-BC4E-F9AEB8F79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1CAF0C-4748-4C25-BE58-DBF5514A3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30E680-0760-4944-88A5-5356B6930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9BF4FD-620F-492B-8ECB-76841328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179185-F319-4BE0-AF72-9191E5ED5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90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10CB0-432E-4CD1-B23E-3AD2626E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D9DACC-11E3-4754-9081-89467EEB8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3707E-4235-47C7-9527-827FD932E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43922-20F3-4275-9DC6-98535805F195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BBFB3-D46B-4FC3-A848-457F37CDC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998FB5-4C8C-4C81-969D-239771C9D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C39FD-9F01-48F7-9E60-1B216211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8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D452D-80C4-4445-8E54-12123EC07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83" y="226785"/>
            <a:ext cx="1165561" cy="17275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F8AA8B-5A9E-435A-9B0E-1196F1785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52" y="89452"/>
            <a:ext cx="1238153" cy="15221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D51C6A-210C-4207-84E1-AEF3615A6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77" y="1954380"/>
            <a:ext cx="1562184" cy="19651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9733F1-6772-4239-986C-617A2EC64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89" y="2694654"/>
            <a:ext cx="1562184" cy="20266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5B1191-7AC8-4F33-A8A3-C9CD13AED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51" y="393895"/>
            <a:ext cx="1818902" cy="243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65ADFF-FF6C-4E5D-B191-5F95479B1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9" y="6155319"/>
            <a:ext cx="337152" cy="4741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5CA2B9-29AA-44DE-BEFC-E0ED93264C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7" y="5773817"/>
            <a:ext cx="543339" cy="7630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56C1E9-FED4-479D-810B-CD7AF0D4FB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1" y="1462609"/>
            <a:ext cx="1942251" cy="27332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FD7873-59BE-4AFF-901C-716E0B9D33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55" y="1954380"/>
            <a:ext cx="930824" cy="12652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475882-C74E-4B53-881B-89CFD7B453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23" y="447588"/>
            <a:ext cx="968777" cy="12859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ED0954-F368-4DD2-8BAA-9DE7F0B44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57" y="393942"/>
            <a:ext cx="968777" cy="14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3BC5E-6EB4-4D91-9686-2567FC971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65" y="2447019"/>
            <a:ext cx="1470290" cy="9831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752102-E98C-4C90-833D-4138BF2B4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05" y="340570"/>
            <a:ext cx="2489289" cy="14546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CD770C-6955-43BD-AEF5-5802D6AD1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04" y="5008697"/>
            <a:ext cx="2489289" cy="14546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D65878-FD9E-4504-9E3B-71AA65775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1" y="4281369"/>
            <a:ext cx="2489289" cy="14546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9B542B-478C-4BD7-92DC-479AAE3A2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50" y="2512815"/>
            <a:ext cx="2489289" cy="14546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49399F-E633-4E44-ACAC-DDE3A6791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21" y="2017396"/>
            <a:ext cx="1470290" cy="983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F334BB-B9D6-402A-8931-78CAAF35A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75" y="3590378"/>
            <a:ext cx="1470290" cy="9831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6808B3-61FD-4131-850A-BB518A3D5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405" flipH="1">
            <a:off x="8626001" y="295435"/>
            <a:ext cx="3385955" cy="22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2043D25-78CD-4826-AD9C-CFFA997003D7}"/>
              </a:ext>
            </a:extLst>
          </p:cNvPr>
          <p:cNvCxnSpPr>
            <a:cxnSpLocks/>
          </p:cNvCxnSpPr>
          <p:nvPr/>
        </p:nvCxnSpPr>
        <p:spPr>
          <a:xfrm>
            <a:off x="7566991" y="1417983"/>
            <a:ext cx="1762540" cy="80838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9256D0C-E398-45E0-9EFD-13BEA3F4985A}"/>
              </a:ext>
            </a:extLst>
          </p:cNvPr>
          <p:cNvCxnSpPr>
            <a:cxnSpLocks/>
          </p:cNvCxnSpPr>
          <p:nvPr/>
        </p:nvCxnSpPr>
        <p:spPr>
          <a:xfrm flipV="1">
            <a:off x="7566991" y="2226365"/>
            <a:ext cx="1762540" cy="108667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CB99BE9-DDB9-44C6-980E-F2CBF69FEE46}"/>
              </a:ext>
            </a:extLst>
          </p:cNvPr>
          <p:cNvSpPr txBox="1"/>
          <p:nvPr/>
        </p:nvSpPr>
        <p:spPr>
          <a:xfrm>
            <a:off x="5751443" y="3985305"/>
            <a:ext cx="4598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"/>
            </a:pPr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 1		9    4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6     5		8    3</a:t>
            </a:r>
          </a:p>
        </p:txBody>
      </p:sp>
    </p:spTree>
    <p:extLst>
      <p:ext uri="{BB962C8B-B14F-4D97-AF65-F5344CB8AC3E}">
        <p14:creationId xmlns:p14="http://schemas.microsoft.com/office/powerpoint/2010/main" val="32786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592372-8CC3-4F6B-8A63-9A1E6B73E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45" y="907116"/>
            <a:ext cx="1843199" cy="192686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3D457B7-860C-407F-89C0-184E1FD93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99" y="3060590"/>
            <a:ext cx="1843199" cy="192686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9631FA5-5BF1-4245-A107-AB466152E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548"/>
            <a:ext cx="1843199" cy="192686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7CCBAA-1902-4E00-9DC9-386417562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0319" flipH="1">
            <a:off x="8106824" y="967057"/>
            <a:ext cx="3252262" cy="339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B6B7E44-753E-4365-96C1-7BACB9B33AC6}"/>
              </a:ext>
            </a:extLst>
          </p:cNvPr>
          <p:cNvCxnSpPr>
            <a:cxnSpLocks/>
          </p:cNvCxnSpPr>
          <p:nvPr/>
        </p:nvCxnSpPr>
        <p:spPr>
          <a:xfrm flipH="1">
            <a:off x="7845288" y="1325218"/>
            <a:ext cx="1517374" cy="9144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C6B30C6-BB71-43DA-A75A-BA16958C27AA}"/>
              </a:ext>
            </a:extLst>
          </p:cNvPr>
          <p:cNvCxnSpPr>
            <a:cxnSpLocks/>
          </p:cNvCxnSpPr>
          <p:nvPr/>
        </p:nvCxnSpPr>
        <p:spPr>
          <a:xfrm flipH="1" flipV="1">
            <a:off x="7845288" y="2239618"/>
            <a:ext cx="1696277" cy="91439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1C61976-11F9-4829-85CD-9F012D458ED2}"/>
              </a:ext>
            </a:extLst>
          </p:cNvPr>
          <p:cNvSpPr txBox="1"/>
          <p:nvPr/>
        </p:nvSpPr>
        <p:spPr>
          <a:xfrm>
            <a:off x="5751443" y="3985305"/>
            <a:ext cx="4903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"/>
            </a:pPr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 3		4    9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6     9		7    10</a:t>
            </a:r>
          </a:p>
        </p:txBody>
      </p:sp>
    </p:spTree>
    <p:extLst>
      <p:ext uri="{BB962C8B-B14F-4D97-AF65-F5344CB8AC3E}">
        <p14:creationId xmlns:p14="http://schemas.microsoft.com/office/powerpoint/2010/main" val="23357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CD770C-6955-43BD-AEF5-5802D6AD1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04" y="5008697"/>
            <a:ext cx="2489289" cy="14546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D65878-FD9E-4504-9E3B-71AA65775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1" y="4281369"/>
            <a:ext cx="2489289" cy="14546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9B542B-478C-4BD7-92DC-479AAE3A2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17" y="2668281"/>
            <a:ext cx="2489289" cy="14546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49399F-E633-4E44-ACAC-DDE3A6791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0" y="2085595"/>
            <a:ext cx="1470290" cy="9831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64E3A9-1DD4-4666-B131-947883953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11" y="1403826"/>
            <a:ext cx="1470290" cy="983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F334BB-B9D6-402A-8931-78CAAF35A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46" y="3631371"/>
            <a:ext cx="1470290" cy="9831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6808B3-61FD-4131-850A-BB518A3D5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5966">
            <a:off x="8566204" y="397276"/>
            <a:ext cx="3385955" cy="22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BECA9F-878A-40F9-9735-5ECA4AA32EA2}"/>
              </a:ext>
            </a:extLst>
          </p:cNvPr>
          <p:cNvSpPr/>
          <p:nvPr/>
        </p:nvSpPr>
        <p:spPr>
          <a:xfrm>
            <a:off x="6520070" y="1152939"/>
            <a:ext cx="1603513" cy="13119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02B16291-5C61-42EA-A1C7-7950E9DA5018}"/>
              </a:ext>
            </a:extLst>
          </p:cNvPr>
          <p:cNvSpPr/>
          <p:nvPr/>
        </p:nvSpPr>
        <p:spPr>
          <a:xfrm>
            <a:off x="6954079" y="2802836"/>
            <a:ext cx="1603513" cy="1590261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id="{44E97DFB-D740-4F8B-99C0-517162F4B76C}"/>
              </a:ext>
            </a:extLst>
          </p:cNvPr>
          <p:cNvSpPr/>
          <p:nvPr/>
        </p:nvSpPr>
        <p:spPr>
          <a:xfrm>
            <a:off x="8958470" y="1540565"/>
            <a:ext cx="1603513" cy="1311965"/>
          </a:xfrm>
          <a:prstGeom prst="hex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>
            <a:extLst>
              <a:ext uri="{FF2B5EF4-FFF2-40B4-BE49-F238E27FC236}">
                <a16:creationId xmlns:a16="http://schemas.microsoft.com/office/drawing/2014/main" id="{90787CA4-62A4-4E2A-A20D-D905D01185CB}"/>
              </a:ext>
            </a:extLst>
          </p:cNvPr>
          <p:cNvSpPr/>
          <p:nvPr/>
        </p:nvSpPr>
        <p:spPr>
          <a:xfrm>
            <a:off x="5300870" y="3975652"/>
            <a:ext cx="1497495" cy="1311965"/>
          </a:xfrm>
          <a:prstGeom prst="pen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омб 6">
            <a:extLst>
              <a:ext uri="{FF2B5EF4-FFF2-40B4-BE49-F238E27FC236}">
                <a16:creationId xmlns:a16="http://schemas.microsoft.com/office/drawing/2014/main" id="{1A750BEA-F60A-48B1-84C1-AE9AD30C868B}"/>
              </a:ext>
            </a:extLst>
          </p:cNvPr>
          <p:cNvSpPr/>
          <p:nvPr/>
        </p:nvSpPr>
        <p:spPr>
          <a:xfrm>
            <a:off x="3995531" y="1109870"/>
            <a:ext cx="1908313" cy="1742660"/>
          </a:xfrm>
          <a:prstGeom prst="diamond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C944100-9E98-4F83-8E77-2FF5EA35C490}"/>
              </a:ext>
            </a:extLst>
          </p:cNvPr>
          <p:cNvSpPr/>
          <p:nvPr/>
        </p:nvSpPr>
        <p:spPr>
          <a:xfrm>
            <a:off x="8859079" y="3670853"/>
            <a:ext cx="1497495" cy="144448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FFEAD2-F605-4C60-AD2C-0E808F3EE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2" y="1380087"/>
            <a:ext cx="1843199" cy="192686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7189840-8358-45A4-8563-B17143D73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40" y="1727230"/>
            <a:ext cx="1843199" cy="192686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E7B7FD-8288-410B-B6B1-AE58ADC3D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99" y="4843860"/>
            <a:ext cx="1843199" cy="19268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8318BAC-0B5A-4A20-97EE-C19495399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9" y="2996788"/>
            <a:ext cx="1843199" cy="192686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671BBC3-26DE-4646-A45A-4F94A6ECF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" y="4760843"/>
            <a:ext cx="1843199" cy="192686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3D457B7-860C-407F-89C0-184E1FD93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77" y="3060989"/>
            <a:ext cx="1843199" cy="192686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9631FA5-5BF1-4245-A107-AB466152E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02" y="250486"/>
            <a:ext cx="1843199" cy="192686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7CCBAA-1902-4E00-9DC9-386417562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923">
            <a:off x="7332721" y="161650"/>
            <a:ext cx="3252262" cy="339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9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DC4D8-984B-4EC6-86A0-E7C524F5DDD5}"/>
              </a:ext>
            </a:extLst>
          </p:cNvPr>
          <p:cNvSpPr txBox="1"/>
          <p:nvPr/>
        </p:nvSpPr>
        <p:spPr>
          <a:xfrm>
            <a:off x="6202018" y="1019641"/>
            <a:ext cx="32600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 – 6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+ 2 =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– 6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+ 4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– 3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+ 4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– 4 =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 – 7 = </a:t>
            </a:r>
            <a:endParaRPr lang="ru-RU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46E2B0-9E9E-4666-827A-53C314A9792D}"/>
              </a:ext>
            </a:extLst>
          </p:cNvPr>
          <p:cNvSpPr/>
          <p:nvPr/>
        </p:nvSpPr>
        <p:spPr>
          <a:xfrm>
            <a:off x="8640417" y="1019642"/>
            <a:ext cx="304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+ 5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–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+ 1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–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+ 4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– 1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+ 9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 – 7 = 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4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A0452-2D04-44E3-9D3C-6209E6C6A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9"/>
            <a:ext cx="12192000" cy="406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1FCBC8-320C-4DCF-A1DA-D05DAC2DE511}"/>
              </a:ext>
            </a:extLst>
          </p:cNvPr>
          <p:cNvSpPr txBox="1"/>
          <p:nvPr/>
        </p:nvSpPr>
        <p:spPr>
          <a:xfrm>
            <a:off x="422812" y="4169229"/>
            <a:ext cx="113463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800" b="1" u="sng" dirty="0">
                <a:solidFill>
                  <a:srgbClr val="EA64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</a:t>
            </a:r>
            <a:r>
              <a:rPr lang="ru-RU" sz="13800" b="1" u="sng" dirty="0">
                <a:solidFill>
                  <a:srgbClr val="E2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</a:t>
            </a:r>
            <a:r>
              <a:rPr lang="ru-RU" sz="13800" b="1" u="sng" dirty="0">
                <a:solidFill>
                  <a:srgbClr val="E96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</a:t>
            </a:r>
            <a:r>
              <a:rPr lang="ru-RU" sz="13800" b="1" u="sng" dirty="0">
                <a:solidFill>
                  <a:srgbClr val="FAC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</a:t>
            </a:r>
            <a:r>
              <a:rPr lang="ru-RU" sz="13800" b="1" u="sng" dirty="0">
                <a:solidFill>
                  <a:srgbClr val="41A5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</a:t>
            </a:r>
            <a:r>
              <a:rPr lang="ru-RU" sz="13800" b="1" u="sng" dirty="0">
                <a:solidFill>
                  <a:srgbClr val="2EA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</a:t>
            </a:r>
            <a:r>
              <a:rPr lang="ru-RU" sz="13800" b="1" u="sng" dirty="0">
                <a:solidFill>
                  <a:srgbClr val="0E7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</a:t>
            </a:r>
            <a:r>
              <a:rPr lang="ru-RU" sz="13800" b="1" u="sng" dirty="0">
                <a:solidFill>
                  <a:srgbClr val="0C2F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31423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75266F-031F-4DD1-B2D6-E89256DD5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03" y="3579694"/>
            <a:ext cx="2521812" cy="31278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079377-8701-4E44-8BAB-FADF85D96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340">
            <a:off x="3965931" y="4809894"/>
            <a:ext cx="1910559" cy="19984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A50A15-C4F1-4645-8327-B630EA653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211" y="123371"/>
            <a:ext cx="1626961" cy="23434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F621D9-E9CF-419C-B470-6C3DA4637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62" y="5040636"/>
            <a:ext cx="3227785" cy="18173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298878-5EB8-4ADE-B519-4BE306E0A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8895" y="4917265"/>
            <a:ext cx="3227785" cy="18173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D9912A-CD5A-4643-8F92-F7F661137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7" y="2466841"/>
            <a:ext cx="1626961" cy="23434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3B2104-8863-499D-ADC6-BABB9AEF3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6" y="419874"/>
            <a:ext cx="1626961" cy="20179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1B9A3AA-6159-4B3F-8726-0636159E4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340">
            <a:off x="9415515" y="1771555"/>
            <a:ext cx="2439015" cy="25512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638533-6CA0-4EA5-8165-EBB49FB4E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05" y="245863"/>
            <a:ext cx="1366490" cy="16948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3F432D-6C6F-46B0-835E-B529C1AFA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517" y="1326060"/>
            <a:ext cx="3227785" cy="18173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728B6CF-F311-4E7D-8AB4-9B6AFA044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340">
            <a:off x="1896274" y="64562"/>
            <a:ext cx="1272265" cy="13308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8B2048E-B3C7-43F3-BAF2-BF3C911B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83" y="55969"/>
            <a:ext cx="1366490" cy="16948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1C0E6F-B209-4D66-8C0B-C2D84B528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903" y="4867198"/>
            <a:ext cx="1366490" cy="16948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00597D-903C-411C-A63D-A4C4FF350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50" y="588560"/>
            <a:ext cx="1366490" cy="16948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D7C6F61-CFD2-4B3B-8227-AE4EAFD4B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94" y="3638576"/>
            <a:ext cx="1366490" cy="16948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836403C-4C60-43CF-B4CB-103800E10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05823" y="3577330"/>
            <a:ext cx="3227785" cy="181736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7A783CA-7D6D-4C97-9CA9-D6AFFBD8D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7831" y="1958573"/>
            <a:ext cx="2240562" cy="12615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DED7D63-4763-47D5-B008-C65E4F1AA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80" y="2366563"/>
            <a:ext cx="2497456" cy="14061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04F1A92-4267-42B2-99CA-FB83E3C23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26" y="5341171"/>
            <a:ext cx="2521812" cy="141987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2085A57-93F9-416C-A8A7-82C5B00EF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31" y="1342712"/>
            <a:ext cx="1626961" cy="234347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23F8357-A494-4930-87AA-47A635A9C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32" y="31502"/>
            <a:ext cx="1626961" cy="234347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5063C62-1DA2-4C62-AE5B-9A0102786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51" y="4391159"/>
            <a:ext cx="1626961" cy="234347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4EA5013-46B2-44A2-BD2E-D2F804740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71" y="2363226"/>
            <a:ext cx="1107613" cy="159540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11CFAA4-9C69-4FE2-B5ED-81BC88ACA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996" y="3772724"/>
            <a:ext cx="922302" cy="13284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5B63C25-FEA1-49FC-857D-A53E59A63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340">
            <a:off x="3796120" y="2429792"/>
            <a:ext cx="1262457" cy="13205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7664B7-9BA6-4053-8A23-9BE24DD4C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340">
            <a:off x="6957037" y="59252"/>
            <a:ext cx="1381961" cy="14455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ECF2E2A-1F5D-4165-9AC7-7AAC62D29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829">
            <a:off x="7024184" y="3234101"/>
            <a:ext cx="1385298" cy="144905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BC7BD59-8A17-4594-B244-16DFF7AF6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391">
            <a:off x="8530552" y="3532632"/>
            <a:ext cx="1446245" cy="15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DC4D8-984B-4EC6-86A0-E7C524F5DDD5}"/>
              </a:ext>
            </a:extLst>
          </p:cNvPr>
          <p:cNvSpPr txBox="1"/>
          <p:nvPr/>
        </p:nvSpPr>
        <p:spPr>
          <a:xfrm>
            <a:off x="6202018" y="1019641"/>
            <a:ext cx="32600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 – 5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+ 1 =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– 4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+ 2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– 5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+ 2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– 3 =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 – 6 = </a:t>
            </a:r>
            <a:endParaRPr lang="ru-RU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46E2B0-9E9E-4666-827A-53C314A9792D}"/>
              </a:ext>
            </a:extLst>
          </p:cNvPr>
          <p:cNvSpPr/>
          <p:nvPr/>
        </p:nvSpPr>
        <p:spPr>
          <a:xfrm>
            <a:off x="8640417" y="1019642"/>
            <a:ext cx="304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+ 2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– 3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+ 2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– 1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+ 6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– 1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+ 6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 – 2 = 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5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AA9BC8-8E18-4341-A62B-A71584F7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34" y="2640845"/>
            <a:ext cx="1193255" cy="25606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AFB16B-5800-4210-BD7F-DCB0CE842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2" y="0"/>
            <a:ext cx="1936283" cy="25036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BBF470-D485-4ECA-B2CF-47D29236B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4" y="4800707"/>
            <a:ext cx="2288481" cy="193967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7134895-3DEE-484B-BC5A-21CF0D13E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083" y="4236703"/>
            <a:ext cx="1936283" cy="250368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1D41529E-91CE-42E9-A337-84654A8ED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43" y="5201479"/>
            <a:ext cx="1098533" cy="142044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644FED7-756E-4255-A011-ED035F843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73" y="2297024"/>
            <a:ext cx="1936283" cy="250368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69096492-B0DC-4A06-AE38-7837984E0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44" y="415486"/>
            <a:ext cx="1193255" cy="154292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E5CA4565-A8BF-4F05-93DE-ED5AD87FC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98" y="1417479"/>
            <a:ext cx="1936283" cy="250368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35D8734-75C4-4A40-8278-097C002F3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81" y="4800707"/>
            <a:ext cx="1415215" cy="1829923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9CBA2A3-C7A7-4F11-94CE-74703794A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082" y="-1"/>
            <a:ext cx="1936283" cy="250368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1B479D2-0822-4B4A-963E-5250AECDD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79" y="3380666"/>
            <a:ext cx="991000" cy="128139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AFC36EC-2A90-4325-B34E-11394551B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74" y="1457285"/>
            <a:ext cx="2288481" cy="193967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EFB67A7-195D-4772-ADCB-11E6D7D64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68" y="3199645"/>
            <a:ext cx="2288481" cy="1939679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F2BF9AE-2657-4415-B8EC-134DD01D8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787" y="2469313"/>
            <a:ext cx="2288481" cy="193967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9A919AE-42B1-409D-AAC8-755A410F0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58" y="4864381"/>
            <a:ext cx="2288481" cy="1939679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96531B5-DE1D-4D8F-A93A-80CEA9370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39" y="3649692"/>
            <a:ext cx="1134945" cy="96196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199ABD69-AAE9-4E37-B91E-07B8E2293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92" y="2150801"/>
            <a:ext cx="1134945" cy="96196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5D7BCD3-BA2B-4C09-81E7-E77A7517E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43" y="207457"/>
            <a:ext cx="1134945" cy="96196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2AE48E39-D6D1-47B6-8B78-1B864B989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23" y="199317"/>
            <a:ext cx="1134945" cy="96196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20AEC6B-DEA8-4B85-92A7-23925E623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5282" y="4991968"/>
            <a:ext cx="828996" cy="1778962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36A301A-6C06-4BE0-9814-991BDCB2A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918" y="4080495"/>
            <a:ext cx="1193255" cy="256063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5F768AE-DA8C-49C9-8B1F-B0A4D9CB0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2454" y="3586018"/>
            <a:ext cx="653673" cy="1402732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9351ED9F-ACE8-4D40-8C17-0A65784F1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6664" y="415486"/>
            <a:ext cx="1193255" cy="256063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5B744A8F-245E-4E3D-AA20-F54B6E5BF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1245" y="180710"/>
            <a:ext cx="653673" cy="140273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D955F594-5A8B-4F55-AB03-CE1710E48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5319700"/>
            <a:ext cx="653673" cy="1402732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4ABE9182-4C00-4A1C-B5E0-E63D74115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7519" y="232239"/>
            <a:ext cx="653672" cy="1402730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DB3655EB-8BC6-4965-8C75-FF6300340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4234" y="473964"/>
            <a:ext cx="706586" cy="15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EF74BE8-2BF4-4578-A966-4BFB567D1990}"/>
              </a:ext>
            </a:extLst>
          </p:cNvPr>
          <p:cNvCxnSpPr/>
          <p:nvPr/>
        </p:nvCxnSpPr>
        <p:spPr>
          <a:xfrm>
            <a:off x="7328452" y="1484243"/>
            <a:ext cx="21468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9A814BE-A07F-46AA-9C58-DFB00EBDD3A3}"/>
              </a:ext>
            </a:extLst>
          </p:cNvPr>
          <p:cNvCxnSpPr>
            <a:cxnSpLocks/>
          </p:cNvCxnSpPr>
          <p:nvPr/>
        </p:nvCxnSpPr>
        <p:spPr>
          <a:xfrm>
            <a:off x="6255026" y="4181060"/>
            <a:ext cx="1868557" cy="54996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A60B9B3-252E-4B2B-B2BD-E9870F7C899F}"/>
              </a:ext>
            </a:extLst>
          </p:cNvPr>
          <p:cNvCxnSpPr>
            <a:cxnSpLocks/>
          </p:cNvCxnSpPr>
          <p:nvPr/>
        </p:nvCxnSpPr>
        <p:spPr>
          <a:xfrm flipV="1">
            <a:off x="6096000" y="2584174"/>
            <a:ext cx="848139" cy="58972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5D3C82E-95F1-44A3-8D2F-45126C8F107B}"/>
              </a:ext>
            </a:extLst>
          </p:cNvPr>
          <p:cNvCxnSpPr>
            <a:cxnSpLocks/>
          </p:cNvCxnSpPr>
          <p:nvPr/>
        </p:nvCxnSpPr>
        <p:spPr>
          <a:xfrm>
            <a:off x="6944139" y="2584174"/>
            <a:ext cx="801757" cy="59634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D0A3910-DBAA-44C7-B23A-C80E6E4B9466}"/>
              </a:ext>
            </a:extLst>
          </p:cNvPr>
          <p:cNvCxnSpPr>
            <a:cxnSpLocks/>
          </p:cNvCxnSpPr>
          <p:nvPr/>
        </p:nvCxnSpPr>
        <p:spPr>
          <a:xfrm flipV="1">
            <a:off x="7745896" y="2252870"/>
            <a:ext cx="1437861" cy="92102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EF47E1A-C7A3-4690-9DFF-B38E5D2F891F}"/>
              </a:ext>
            </a:extLst>
          </p:cNvPr>
          <p:cNvCxnSpPr/>
          <p:nvPr/>
        </p:nvCxnSpPr>
        <p:spPr>
          <a:xfrm>
            <a:off x="8328991" y="3571460"/>
            <a:ext cx="21468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C36A60AC-BAD7-4D98-85F3-94B145DD86F3}"/>
              </a:ext>
            </a:extLst>
          </p:cNvPr>
          <p:cNvSpPr/>
          <p:nvPr/>
        </p:nvSpPr>
        <p:spPr>
          <a:xfrm>
            <a:off x="7060096" y="1232454"/>
            <a:ext cx="496956" cy="4240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0F909F6-48C7-4AB4-A772-6A66FB1165AC}"/>
              </a:ext>
            </a:extLst>
          </p:cNvPr>
          <p:cNvSpPr/>
          <p:nvPr/>
        </p:nvSpPr>
        <p:spPr>
          <a:xfrm>
            <a:off x="5847522" y="3041374"/>
            <a:ext cx="496956" cy="4240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56EB4A3-5293-49B1-B08A-BCA4EFFBE313}"/>
              </a:ext>
            </a:extLst>
          </p:cNvPr>
          <p:cNvSpPr/>
          <p:nvPr/>
        </p:nvSpPr>
        <p:spPr>
          <a:xfrm>
            <a:off x="6698974" y="2372139"/>
            <a:ext cx="496956" cy="4240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C5B6B84-CE67-45C5-BB2F-5FB38913F317}"/>
              </a:ext>
            </a:extLst>
          </p:cNvPr>
          <p:cNvSpPr/>
          <p:nvPr/>
        </p:nvSpPr>
        <p:spPr>
          <a:xfrm>
            <a:off x="7480852" y="2948609"/>
            <a:ext cx="496956" cy="4240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9BDCBA4-9398-4FD0-B85B-861A6735594F}"/>
              </a:ext>
            </a:extLst>
          </p:cNvPr>
          <p:cNvSpPr/>
          <p:nvPr/>
        </p:nvSpPr>
        <p:spPr>
          <a:xfrm>
            <a:off x="8905461" y="2103782"/>
            <a:ext cx="496956" cy="4240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CEF8219-A3BC-47F7-B201-CD38BC1BB9C8}"/>
              </a:ext>
            </a:extLst>
          </p:cNvPr>
          <p:cNvSpPr/>
          <p:nvPr/>
        </p:nvSpPr>
        <p:spPr>
          <a:xfrm>
            <a:off x="9177131" y="1272208"/>
            <a:ext cx="496956" cy="4240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8C6AA54-ED40-4C14-B729-000EF2131F1A}"/>
              </a:ext>
            </a:extLst>
          </p:cNvPr>
          <p:cNvSpPr/>
          <p:nvPr/>
        </p:nvSpPr>
        <p:spPr>
          <a:xfrm>
            <a:off x="6023113" y="3962398"/>
            <a:ext cx="496956" cy="4240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2BE912EC-010E-4252-922C-1439B2AC5A40}"/>
              </a:ext>
            </a:extLst>
          </p:cNvPr>
          <p:cNvSpPr/>
          <p:nvPr/>
        </p:nvSpPr>
        <p:spPr>
          <a:xfrm>
            <a:off x="9793357" y="4621699"/>
            <a:ext cx="496956" cy="4240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7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C8F91D-63DA-4065-ADA9-F545EA18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6529"/>
            <a:ext cx="2438405" cy="19217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18433C-49EA-4343-8387-E50303788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8" y="4638323"/>
            <a:ext cx="2648315" cy="201047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DE1ECFA-4665-49B3-908D-E0055B912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46" y="2219802"/>
            <a:ext cx="2648315" cy="20104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25E181F-C219-452F-87A7-FE384C625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87" y="4707420"/>
            <a:ext cx="2648315" cy="20104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E13E930-0B28-4DEC-97A1-C94901123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20" y="56799"/>
            <a:ext cx="2648315" cy="201047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EB423ED-99A0-4999-866E-B74E78454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99"/>
            <a:ext cx="2648315" cy="20104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C0AB78A-0ED9-4247-819C-65ACFA011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85" y="1907857"/>
            <a:ext cx="2003735" cy="152114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DA971A-1408-4C33-9EAE-FEDF86790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13" y="2907465"/>
            <a:ext cx="1373991" cy="104307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41F6EF1-70E3-463B-BAED-B3860E669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15" y="96618"/>
            <a:ext cx="1575944" cy="119638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8CE10C0-3465-442F-B277-700CF5BB8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04" y="96618"/>
            <a:ext cx="2648315" cy="201047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D57A12A-0A74-43B7-ABC2-49181A67B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81" y="3785484"/>
            <a:ext cx="2648315" cy="20104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9A6B027-A457-4588-9470-FCCAE530D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07" y="2000518"/>
            <a:ext cx="2829160" cy="22297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D810181-9E4E-4A0B-AEB9-55CF7782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63" y="4059318"/>
            <a:ext cx="1338464" cy="105489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9767672-6632-4D77-B52E-4CEE1A7B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7" y="2093371"/>
            <a:ext cx="1338464" cy="1054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B4E9D8E-509B-4A50-8EFC-54DBAFA4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78" y="1836372"/>
            <a:ext cx="1338464" cy="105489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1831527-2AAC-4382-BAC8-B589AB72F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419" y="176928"/>
            <a:ext cx="2116569" cy="166814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9228F4D-4082-4C44-9453-D80416ED6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99" y="5747425"/>
            <a:ext cx="1338464" cy="10548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AFE805C-24A5-4A1B-9E11-D74220CF5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89" y="3876534"/>
            <a:ext cx="3140766" cy="247534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050E9A7-83D5-468C-B147-808E8FC7E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02" y="4342986"/>
            <a:ext cx="1338464" cy="10548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7BA77E9-6F0B-4537-97C8-68BF2012F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88" y="5663007"/>
            <a:ext cx="1338464" cy="10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DC4D8-984B-4EC6-86A0-E7C524F5DDD5}"/>
              </a:ext>
            </a:extLst>
          </p:cNvPr>
          <p:cNvSpPr txBox="1"/>
          <p:nvPr/>
        </p:nvSpPr>
        <p:spPr>
          <a:xfrm>
            <a:off x="6202018" y="1019641"/>
            <a:ext cx="32600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– 5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+ 2 =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– 4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 + 2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 – 5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 + 2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– 3 =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– 6 = </a:t>
            </a:r>
            <a:endParaRPr lang="ru-RU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46E2B0-9E9E-4666-827A-53C314A9792D}"/>
              </a:ext>
            </a:extLst>
          </p:cNvPr>
          <p:cNvSpPr/>
          <p:nvPr/>
        </p:nvSpPr>
        <p:spPr>
          <a:xfrm>
            <a:off x="8640417" y="1019642"/>
            <a:ext cx="304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+ 2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– 3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+ 2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– 1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+ 6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– 1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+ 6 = </a:t>
            </a:r>
          </a:p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– 2 = 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823F2C-21DE-43D3-B3B3-3B1697187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58" y="-44933"/>
            <a:ext cx="1804988" cy="2064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5D75AA-A9C1-453C-A4D9-96F5F8379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11" y="3486310"/>
            <a:ext cx="1553683" cy="19049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4D0715-97E8-43A7-ABC1-52AD9638F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256" y="1774618"/>
            <a:ext cx="2619638" cy="151840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D61444-BC19-47CC-A3D3-F3B71CA6B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6" y="32303"/>
            <a:ext cx="1569554" cy="122076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82D3BDC-D35A-4FD2-8EC5-0B13FB687E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5391286"/>
            <a:ext cx="1804988" cy="14667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8627AF5-971F-4927-AEBE-9DE45E30A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04" y="2727106"/>
            <a:ext cx="2619638" cy="151840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8ADE9CB-E581-4374-B64C-4C1A5564C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66" y="4138772"/>
            <a:ext cx="2619638" cy="151840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FABCA48-5386-44D1-A776-6547E798C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36" y="32303"/>
            <a:ext cx="2619638" cy="15184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D4CE559-BCB6-428D-B154-7779EC183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9" y="5307289"/>
            <a:ext cx="2619638" cy="151840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411996-BE1C-45E2-8403-BFA675C473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27" y="49549"/>
            <a:ext cx="1078284" cy="625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AD26B77-D01F-4386-8F35-F1078A7C2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97" y="5604794"/>
            <a:ext cx="1182979" cy="68568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A7FAC32-BF4C-48D6-A047-9B8821421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5" y="1270673"/>
            <a:ext cx="1132361" cy="6563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A912970-E294-4A5C-B25F-39076759F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11" y="3924572"/>
            <a:ext cx="1804988" cy="146671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BDD13A3-0A42-4A95-9463-52BBEB616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887" y="3253768"/>
            <a:ext cx="1553683" cy="126250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C2F5D1-D5CA-4429-B350-1CA879C8C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4" y="987331"/>
            <a:ext cx="837423" cy="68048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A7804C-552C-4F4F-AA6B-BBD9A0EBE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60" y="802424"/>
            <a:ext cx="1133803" cy="92131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F52EEC5-39F4-4799-99E9-1438AFE3D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45" y="-44933"/>
            <a:ext cx="1804988" cy="146671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C61AB65-9BA7-4118-A0E5-787316E60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" y="4387181"/>
            <a:ext cx="1037846" cy="84334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14ECC41-2A32-4D7D-9EC3-AAD35A893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43" y="3517482"/>
            <a:ext cx="1133803" cy="92131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59B23DB-B760-4784-877A-F48853B1A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86" y="1342928"/>
            <a:ext cx="1473107" cy="168492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E2620FB-3E25-4A9B-B10D-41B856D62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14" y="5230524"/>
            <a:ext cx="1473107" cy="168492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B2BB17B-D2BA-417B-891E-F7F82F77F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4362344"/>
            <a:ext cx="1473107" cy="168492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03C87F3-F676-45CE-B3A9-7540255D8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9" y="1892825"/>
            <a:ext cx="2225907" cy="254597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2266AD3-80B4-4211-BBFA-F2CF27CE7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91" y="1981345"/>
            <a:ext cx="1473107" cy="16849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BDD0C46-542F-47A1-BB6E-47018951E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33" y="-50957"/>
            <a:ext cx="1473107" cy="168492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7FFD92A-D280-4970-872B-C0C0FD818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41" y="5555241"/>
            <a:ext cx="1090370" cy="124715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E76DF8-6AEE-4968-8CB6-72A0871C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60" y="3664879"/>
            <a:ext cx="1553683" cy="190497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ECEDE09-90E0-40FB-BB19-40E963A7A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03" y="4288934"/>
            <a:ext cx="2020667" cy="247754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7DA359D-16FD-4AA8-AB84-C2E762B22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61" y="1636693"/>
            <a:ext cx="1553683" cy="190497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953316-9E9A-4E38-9083-C4070FAEC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28" y="91249"/>
            <a:ext cx="1553683" cy="190497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CD366EC-66A0-4A6D-9BD3-9B592A387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19" y="1546444"/>
            <a:ext cx="2010967" cy="246565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6E0A7DB-347D-45BD-9696-88DA674C3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09" y="5558506"/>
            <a:ext cx="1042103" cy="1277726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BD57152-CC50-4F03-B6FF-CD2B4CD2E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01" y="1690525"/>
            <a:ext cx="744938" cy="91337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EF0EFA9-917B-44BB-87AD-E748829C5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38" y="2284439"/>
            <a:ext cx="1011647" cy="78683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B42B259-F126-4650-922E-1F2EDFAA4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94" y="1678827"/>
            <a:ext cx="1011647" cy="78683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9B6644C-57FC-4B66-BCB9-940CEEA2BA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37" y="157182"/>
            <a:ext cx="1011647" cy="78683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225E2EF-6FD8-46D5-83E3-8A53C1B62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92" y="6043559"/>
            <a:ext cx="1011647" cy="78683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E5C8FE9-4C07-4515-8658-6E26124E7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18" y="5158622"/>
            <a:ext cx="776686" cy="60408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157149B-92C6-4551-BCFC-9F281262E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2" y="3637030"/>
            <a:ext cx="729051" cy="56703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33EE8DA-F8B6-4B2C-B70C-38B05757C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474" y="1655214"/>
            <a:ext cx="729051" cy="5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 3">
            <a:extLst>
              <a:ext uri="{FF2B5EF4-FFF2-40B4-BE49-F238E27FC236}">
                <a16:creationId xmlns:a16="http://schemas.microsoft.com/office/drawing/2014/main" id="{3F530B12-9054-4F9C-8FF6-A0F872637BB7}"/>
              </a:ext>
            </a:extLst>
          </p:cNvPr>
          <p:cNvSpPr/>
          <p:nvPr/>
        </p:nvSpPr>
        <p:spPr>
          <a:xfrm>
            <a:off x="6851375" y="927652"/>
            <a:ext cx="3432314" cy="2213113"/>
          </a:xfrm>
          <a:prstGeom prst="math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80C10-9892-4699-9D0F-988EF95D29D6}"/>
              </a:ext>
            </a:extLst>
          </p:cNvPr>
          <p:cNvSpPr txBox="1"/>
          <p:nvPr/>
        </p:nvSpPr>
        <p:spPr>
          <a:xfrm>
            <a:off x="5751443" y="3985305"/>
            <a:ext cx="4598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1     1		4    4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6     6		8    8</a:t>
            </a:r>
          </a:p>
        </p:txBody>
      </p:sp>
    </p:spTree>
    <p:extLst>
      <p:ext uri="{BB962C8B-B14F-4D97-AF65-F5344CB8AC3E}">
        <p14:creationId xmlns:p14="http://schemas.microsoft.com/office/powerpoint/2010/main" val="26594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199</Words>
  <Application>Microsoft Office PowerPoint</Application>
  <PresentationFormat>Широкоэкранный</PresentationFormat>
  <Paragraphs>55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Киселева</dc:creator>
  <cp:lastModifiedBy>Ольга Киселева</cp:lastModifiedBy>
  <cp:revision>17</cp:revision>
  <dcterms:created xsi:type="dcterms:W3CDTF">2019-10-13T19:54:34Z</dcterms:created>
  <dcterms:modified xsi:type="dcterms:W3CDTF">2019-10-20T21:22:31Z</dcterms:modified>
</cp:coreProperties>
</file>