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Город-герой «Севастополь»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приготовила ученица 6 класса Иванова Ангелина.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-я батарея лейтенанта И. Заики первой открыла огонь по врагу в течение тре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bd8/000255c7-b7679d89/1/640/img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bd8/000255c7-b7679d89/1/640/img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ноября для оперативного руководства обороной Ставка Верховного Главнокоманд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Манштейн запланировал наступление на Севастополь на 27 ноября, силами нем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орона Севастополя с суши опиралась на серию крупных долговременных сооружен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оначально немецкое командование планировало начало штурма на 27 ноября 19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горных выработках (штольнях) на берегу Севастопольской бухты были созданы п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8715437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те дни героизм защитников города был массовым. Ефрейтор Иван Богатырь скоси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тье наступление немцев на Севастополь После ликвидации к 18 мая 1942 совет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вастополь расположен на черноморском побережье Крымского полуострова. Зало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июня 1942 года немецкие артиллерия и авиация начали наносить удары по позиц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 17 июня немецкие войска практически захватили северный сектор обороны Севас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этого момента немецкая артиллерия могла обстреливать Северную бухту, и подв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52"/>
            <a:ext cx="878687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 советским архивным данным число пленных не превышало 78 230 человек, а зах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теря Севастополя привела к ухудшению положения Красной Армии и позволила не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щие потери советских войск за весь период обороны Севастополя с 30 октября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ва Севастополя никогда не померкнет. Здесь каждая пядь земли дважды залита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8687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вастополь в годы Великой Отечественной войны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8715437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ровым и тяжелейшим испытанием для севастопольцев и моряков Черноморского фл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ыстория К концу сентября 1941 года немецкие войска овладели Смоленском и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юго-западном направлении противник также добился значительных успехов: в б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ым имел стратегическое значение, как один из путей к нефтеносным районам Ка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ожение войск до начала операции Единственный наземный путь в Крым лежал че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-21 ноября 1941 немецкие 4 пехотные дивизии атаковали позиции советских вой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Экран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Город-герой «Севастополь»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Город-герой «Севастополь»</dc:title>
  <dc:creator>айболит</dc:creator>
  <cp:lastModifiedBy>айболит</cp:lastModifiedBy>
  <cp:revision>3</cp:revision>
  <dcterms:created xsi:type="dcterms:W3CDTF">2020-11-10T20:25:01Z</dcterms:created>
  <dcterms:modified xsi:type="dcterms:W3CDTF">2020-11-10T20:49:00Z</dcterms:modified>
</cp:coreProperties>
</file>