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04" r:id="rId3"/>
    <p:sldId id="303" r:id="rId4"/>
    <p:sldId id="313" r:id="rId5"/>
    <p:sldId id="283" r:id="rId6"/>
    <p:sldId id="314" r:id="rId7"/>
    <p:sldId id="315" r:id="rId8"/>
    <p:sldId id="316" r:id="rId9"/>
    <p:sldId id="317" r:id="rId10"/>
    <p:sldId id="318" r:id="rId11"/>
    <p:sldId id="319" r:id="rId12"/>
    <p:sldId id="321" r:id="rId13"/>
    <p:sldId id="320" r:id="rId14"/>
    <p:sldId id="323" r:id="rId15"/>
    <p:sldId id="324" r:id="rId16"/>
    <p:sldId id="322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800080"/>
    <a:srgbClr val="CCECFF"/>
    <a:srgbClr val="0000CC"/>
    <a:srgbClr val="99CCFF"/>
    <a:srgbClr val="3399FF"/>
    <a:srgbClr val="FF0066"/>
    <a:srgbClr val="000000"/>
    <a:srgbClr val="FF6600"/>
    <a:srgbClr val="006600"/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2" autoAdjust="0"/>
    <p:restoredTop sz="94709" autoAdjust="0"/>
  </p:normalViewPr>
  <p:slideViewPr>
    <p:cSldViewPr>
      <p:cViewPr varScale="1">
        <p:scale>
          <a:sx n="70" d="100"/>
          <a:sy n="70" d="100"/>
        </p:scale>
        <p:origin x="-120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5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13F716D-FA21-41EE-879C-2E6551626D3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3459238-017C-4943-B00F-88AF90555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F716D-FA21-41EE-879C-2E6551626D3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59238-017C-4943-B00F-88AF90555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F716D-FA21-41EE-879C-2E6551626D3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59238-017C-4943-B00F-88AF90555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F716D-FA21-41EE-879C-2E6551626D3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59238-017C-4943-B00F-88AF90555B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F716D-FA21-41EE-879C-2E6551626D3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59238-017C-4943-B00F-88AF90555B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F716D-FA21-41EE-879C-2E6551626D3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59238-017C-4943-B00F-88AF90555B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F716D-FA21-41EE-879C-2E6551626D3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59238-017C-4943-B00F-88AF90555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F716D-FA21-41EE-879C-2E6551626D3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59238-017C-4943-B00F-88AF90555B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13F716D-FA21-41EE-879C-2E6551626D3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59238-017C-4943-B00F-88AF90555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13F716D-FA21-41EE-879C-2E6551626D3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3459238-017C-4943-B00F-88AF90555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13F716D-FA21-41EE-879C-2E6551626D3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3459238-017C-4943-B00F-88AF90555BC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13F716D-FA21-41EE-879C-2E6551626D3F}" type="datetimeFigureOut">
              <a:rPr lang="ru-RU" smtClean="0"/>
              <a:pPr/>
              <a:t>10.04.2018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3459238-017C-4943-B00F-88AF90555BC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400000"/>
                <a:alpha val="12000"/>
              </a:schemeClr>
            </a:gs>
            <a:gs pos="25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9472" y="908720"/>
            <a:ext cx="8572560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Математика в жизни человека</a:t>
            </a:r>
            <a:endParaRPr lang="ru-RU" sz="7200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140968"/>
            <a:ext cx="90364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5720" lvl="0" algn="r">
              <a:spcBef>
                <a:spcPct val="20000"/>
              </a:spcBef>
              <a:buClr>
                <a:srgbClr val="DE6C36"/>
              </a:buClr>
              <a:buSzPct val="95000"/>
            </a:pP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 </a:t>
            </a:r>
            <a:r>
              <a:rPr lang="ru-RU" sz="2000" b="1" dirty="0" err="1" smtClean="0">
                <a:ln w="10541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Гафафов</a:t>
            </a: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Ильяс</a:t>
            </a:r>
          </a:p>
          <a:p>
            <a:pPr marR="45720" lvl="0" algn="r">
              <a:spcBef>
                <a:spcPct val="20000"/>
              </a:spcBef>
              <a:buClr>
                <a:srgbClr val="DE6C36"/>
              </a:buClr>
              <a:buSzPct val="95000"/>
            </a:pP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</a:p>
          <a:p>
            <a:pPr marR="45720" lvl="0" algn="r">
              <a:spcBef>
                <a:spcPct val="20000"/>
              </a:spcBef>
              <a:buClr>
                <a:srgbClr val="DE6C36"/>
              </a:buClr>
              <a:buSzPct val="95000"/>
            </a:pP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МБОУ «СОШ №12 имени Героя Советского Союза Черновского Семена Александровича»</a:t>
            </a:r>
          </a:p>
          <a:p>
            <a:pPr marR="45720" lvl="0" algn="r">
              <a:spcBef>
                <a:spcPct val="20000"/>
              </a:spcBef>
              <a:buClr>
                <a:srgbClr val="DE6C36"/>
              </a:buClr>
              <a:buSzPct val="95000"/>
            </a:pP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учитель математики </a:t>
            </a:r>
          </a:p>
          <a:p>
            <a:pPr marR="45720" lvl="0" algn="r">
              <a:spcBef>
                <a:spcPct val="20000"/>
              </a:spcBef>
              <a:buClr>
                <a:srgbClr val="DE6C36"/>
              </a:buClr>
              <a:buSzPct val="95000"/>
            </a:pPr>
            <a:r>
              <a:rPr lang="ru-RU" sz="2000" b="1" dirty="0" smtClean="0">
                <a:ln w="10541" cmpd="sng">
                  <a:noFill/>
                  <a:prstDash val="solid"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Федянина С.А.</a:t>
            </a:r>
            <a:endParaRPr lang="ru-RU" sz="2000" b="1" dirty="0">
              <a:ln w="10541" cmpd="sng">
                <a:noFill/>
                <a:prstDash val="solid"/>
              </a:ln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0202" y="6370637"/>
            <a:ext cx="24511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473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Покупка продуктов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8960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315021"/>
            <a:ext cx="3517937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Приобретение одежды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72" y="1484784"/>
            <a:ext cx="4719811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986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3368"/>
            <a:ext cx="9144000" cy="42518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Приготовление пищи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68543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Ремонт </a:t>
            </a:r>
            <a:r>
              <a:rPr lang="ru-RU" dirty="0" smtClean="0"/>
              <a:t>дома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825879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4000" b="1" dirty="0" smtClean="0"/>
              <a:t>Были </a:t>
            </a:r>
            <a:r>
              <a:rPr lang="ru-RU" sz="4000" b="1" dirty="0" smtClean="0"/>
              <a:t>выполнены </a:t>
            </a:r>
            <a:r>
              <a:rPr lang="ru-RU" sz="4000" b="1" dirty="0" smtClean="0"/>
              <a:t>задачи:</a:t>
            </a:r>
          </a:p>
          <a:p>
            <a:endParaRPr lang="ru-RU" sz="3200" b="1" dirty="0" smtClean="0"/>
          </a:p>
          <a:p>
            <a:r>
              <a:rPr lang="ru-RU" sz="3300" dirty="0" smtClean="0"/>
              <a:t>1. Изучены виды деятельности, где человеку не обойтись без математики. </a:t>
            </a:r>
            <a:endParaRPr lang="ru-RU" sz="3300" dirty="0" smtClean="0"/>
          </a:p>
          <a:p>
            <a:endParaRPr lang="ru-RU" sz="3300" dirty="0" smtClean="0"/>
          </a:p>
          <a:p>
            <a:r>
              <a:rPr lang="ru-RU" sz="3300" dirty="0" smtClean="0"/>
              <a:t>2. Получены ответы на вопросы: Зачем нужна математика? Что может дать математика каждой отдельной личности?</a:t>
            </a:r>
          </a:p>
          <a:p>
            <a:pPr marL="624078" indent="-514350">
              <a:buNone/>
            </a:pPr>
            <a:endParaRPr lang="ru-RU" sz="33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7200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трудно назвать такую отрасль человеческой деятельности, где ни приходилось бы группировать предметы в нужном порядке, пересчитывать, находить их размеры, форму, определять взаимное положение</a:t>
            </a:r>
            <a:r>
              <a:rPr lang="ru-RU" dirty="0" smtClean="0"/>
              <a:t>;</a:t>
            </a:r>
          </a:p>
          <a:p>
            <a:endParaRPr lang="ru-RU" dirty="0" smtClean="0"/>
          </a:p>
          <a:p>
            <a:r>
              <a:rPr lang="ru-RU" dirty="0" smtClean="0"/>
              <a:t>- строения </a:t>
            </a:r>
            <a:r>
              <a:rPr lang="ru-RU" dirty="0" smtClean="0"/>
              <a:t>и предметы, которые нас окружают состоят из геометрических фигур</a:t>
            </a:r>
            <a:r>
              <a:rPr lang="ru-RU" dirty="0" smtClean="0"/>
              <a:t>;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- математика </a:t>
            </a:r>
            <a:r>
              <a:rPr lang="ru-RU" dirty="0" smtClean="0"/>
              <a:t>встречается в решении бытовых задач, задач экономики, сельского хозяйства, научных исследованиях, технических </a:t>
            </a:r>
            <a:r>
              <a:rPr lang="ru-RU" dirty="0" smtClean="0"/>
              <a:t>вопросах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Выводы: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568952" cy="3479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91568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52536" y="2571738"/>
            <a:ext cx="982858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ВНИМАНИЕ!!!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4400" b="1" dirty="0" smtClean="0"/>
              <a:t>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Цель проекта: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математика встречается в жизни и доказать ее необходимость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Задачи проекта: 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-Изучить виды деятельности, где человеку не обойтись без математики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-Ответить на вопросы: Зачем нужна математика? Что может дать математика каждой отдельной личности?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Цель </a:t>
            </a:r>
            <a:r>
              <a:rPr lang="ru-RU" b="1" dirty="0"/>
              <a:t>и задачи проекта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936" y="4549879"/>
            <a:ext cx="4160520" cy="231648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200252"/>
            <a:ext cx="8678768" cy="46367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в нашей жизни необходима не только в определенных профессиях,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повседневной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48062"/>
            <a:ext cx="8229600" cy="8469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/>
              <a:t>Гипотеза</a:t>
            </a:r>
            <a:endParaRPr lang="ru-RU" sz="5400" b="1" dirty="0"/>
          </a:p>
        </p:txBody>
      </p:sp>
      <p:pic>
        <p:nvPicPr>
          <p:cNvPr id="5" name="Рисунок 4" descr="http://www.postupivuz.ru/img/liliana/1257368127_bi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4221088"/>
            <a:ext cx="266429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356992"/>
            <a:ext cx="3566170" cy="2852936"/>
          </a:xfrm>
          <a:prstGeom prst="rect">
            <a:avLst/>
          </a:prstGeom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2636912"/>
            <a:ext cx="9036496" cy="4525963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нашей повседневной жизни мы настолько привыкли к математике, что даже не замечаем, что пользуемся ею постоянно.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Актуальность темы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5749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620688"/>
            <a:ext cx="3685032" cy="5151120"/>
          </a:xfrm>
          <a:prstGeom prst="rect">
            <a:avLst/>
          </a:prstGeom>
        </p:spPr>
      </p:pic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008560" y="1916832"/>
            <a:ext cx="4824536" cy="4104456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«Математику уже затем</a:t>
            </a:r>
          </a:p>
          <a:p>
            <a:pPr marL="109728" indent="0" algn="ctr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изучать следует, что она ум в </a:t>
            </a:r>
          </a:p>
          <a:p>
            <a:pPr marL="109728" indent="0" algn="ctr">
              <a:buNone/>
            </a:pP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приводит» </a:t>
            </a:r>
          </a:p>
          <a:p>
            <a:pPr marL="109728" indent="0" algn="ctr">
              <a:buNone/>
            </a:pPr>
            <a:r>
              <a:rPr lang="ru-RU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М.В. Ломоносов</a:t>
            </a:r>
          </a:p>
          <a:p>
            <a:pPr marL="109728" indent="0" algn="just">
              <a:buNone/>
            </a:pPr>
            <a:endParaRPr lang="ru-RU" sz="2500" b="1" dirty="0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285720" y="642918"/>
            <a:ext cx="8572560" cy="85725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ТЕОРЕТИЧЕСКИЕ ОСНОВЫ</a:t>
            </a:r>
            <a:endParaRPr lang="ru-RU" b="1" dirty="0"/>
          </a:p>
        </p:txBody>
      </p:sp>
    </p:spTree>
  </p:cSld>
  <p:clrMapOvr>
    <a:masterClrMapping/>
  </p:clrMapOvr>
  <p:transition spd="slow" advClick="0" advTm="20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/>
          <a:lstStyle/>
          <a:p>
            <a:r>
              <a:rPr lang="ru-RU" dirty="0"/>
              <a:t>«Я изучаю математику потому, что</a:t>
            </a:r>
            <a:r>
              <a:rPr lang="ru-RU" dirty="0" smtClean="0"/>
              <a:t>…»</a:t>
            </a:r>
          </a:p>
          <a:p>
            <a:endParaRPr lang="ru-RU" dirty="0"/>
          </a:p>
          <a:p>
            <a:r>
              <a:rPr lang="ru-RU" dirty="0"/>
              <a:t>а) пригодится в жизни;</a:t>
            </a:r>
          </a:p>
          <a:p>
            <a:endParaRPr lang="ru-RU" dirty="0"/>
          </a:p>
          <a:p>
            <a:r>
              <a:rPr lang="ru-RU" dirty="0"/>
              <a:t>б) заставляют родители;</a:t>
            </a:r>
          </a:p>
          <a:p>
            <a:endParaRPr lang="ru-RU" dirty="0"/>
          </a:p>
          <a:p>
            <a:r>
              <a:rPr lang="ru-RU" dirty="0"/>
              <a:t>в) нравится предмет.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ПРАКТИЧЕСКОЕ ИССЛЕДОВАНИЕ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8111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2900" b="1" i="1" u="sng" dirty="0">
                <a:latin typeface="Times New Roman"/>
                <a:ea typeface="Times New Roman"/>
              </a:rPr>
              <a:t>1-4 классы(25 человек)</a:t>
            </a:r>
            <a:endParaRPr lang="ru-RU" sz="2900" b="1" dirty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ru-RU" sz="2900" dirty="0">
                <a:latin typeface="Times New Roman"/>
                <a:ea typeface="Times New Roman"/>
              </a:rPr>
              <a:t> </a:t>
            </a:r>
          </a:p>
          <a:p>
            <a:r>
              <a:rPr lang="ru-RU" sz="2900" dirty="0">
                <a:latin typeface="Times New Roman"/>
                <a:ea typeface="Times New Roman"/>
              </a:rPr>
              <a:t>Пригодится в жизни – 65 %</a:t>
            </a:r>
          </a:p>
          <a:p>
            <a:r>
              <a:rPr lang="ru-RU" sz="2900" dirty="0">
                <a:latin typeface="Times New Roman"/>
                <a:ea typeface="Times New Roman"/>
              </a:rPr>
              <a:t>Заставляют родители – 10 %</a:t>
            </a:r>
          </a:p>
          <a:p>
            <a:r>
              <a:rPr lang="ru-RU" sz="2900" dirty="0">
                <a:latin typeface="Times New Roman"/>
                <a:ea typeface="Times New Roman"/>
              </a:rPr>
              <a:t>Нравится предмет – 25 %</a:t>
            </a:r>
          </a:p>
          <a:p>
            <a:pPr marL="109728" indent="0">
              <a:buNone/>
            </a:pPr>
            <a:r>
              <a:rPr lang="ru-RU" sz="2900" dirty="0">
                <a:latin typeface="Times New Roman"/>
                <a:ea typeface="Times New Roman"/>
              </a:rPr>
              <a:t> </a:t>
            </a:r>
          </a:p>
          <a:p>
            <a:r>
              <a:rPr lang="ru-RU" sz="2900" b="1" i="1" u="sng" dirty="0">
                <a:latin typeface="Times New Roman"/>
                <a:ea typeface="Times New Roman"/>
              </a:rPr>
              <a:t>5- 8 классы(24 человека)</a:t>
            </a:r>
            <a:endParaRPr lang="ru-RU" sz="2900" b="1" dirty="0">
              <a:latin typeface="Times New Roman"/>
              <a:ea typeface="Times New Roman"/>
            </a:endParaRPr>
          </a:p>
          <a:p>
            <a:pPr marL="109728" indent="0">
              <a:buNone/>
            </a:pPr>
            <a:r>
              <a:rPr lang="ru-RU" sz="2900" b="1" i="1" dirty="0">
                <a:latin typeface="Times New Roman"/>
                <a:ea typeface="Times New Roman"/>
              </a:rPr>
              <a:t> </a:t>
            </a:r>
            <a:endParaRPr lang="ru-RU" sz="2900" b="1" dirty="0">
              <a:latin typeface="Times New Roman"/>
              <a:ea typeface="Times New Roman"/>
            </a:endParaRPr>
          </a:p>
          <a:p>
            <a:r>
              <a:rPr lang="ru-RU" sz="2900" dirty="0">
                <a:latin typeface="Times New Roman"/>
                <a:ea typeface="Times New Roman"/>
              </a:rPr>
              <a:t>Пригодится в жизни – 61 %</a:t>
            </a:r>
          </a:p>
          <a:p>
            <a:r>
              <a:rPr lang="ru-RU" sz="2900" dirty="0">
                <a:latin typeface="Times New Roman"/>
                <a:ea typeface="Times New Roman"/>
              </a:rPr>
              <a:t>Заставляют родители – 20 %</a:t>
            </a:r>
          </a:p>
          <a:p>
            <a:r>
              <a:rPr lang="ru-RU" sz="2900" dirty="0">
                <a:latin typeface="Times New Roman"/>
                <a:ea typeface="Times New Roman"/>
              </a:rPr>
              <a:t>Нравится предмет – 19 %</a:t>
            </a:r>
          </a:p>
          <a:p>
            <a:r>
              <a:rPr lang="ru-RU" sz="2900" dirty="0">
                <a:latin typeface="Times New Roman"/>
                <a:ea typeface="Times New Roman"/>
              </a:rPr>
              <a:t> </a:t>
            </a:r>
          </a:p>
          <a:p>
            <a:r>
              <a:rPr lang="ru-RU" sz="2900" b="1" i="1" u="sng" dirty="0">
                <a:latin typeface="Times New Roman"/>
                <a:ea typeface="Times New Roman"/>
              </a:rPr>
              <a:t>9 – 11 классы (19 человек)</a:t>
            </a:r>
            <a:endParaRPr lang="ru-RU" sz="2900" b="1" dirty="0">
              <a:latin typeface="Times New Roman"/>
              <a:ea typeface="Times New Roman"/>
            </a:endParaRPr>
          </a:p>
          <a:p>
            <a:endParaRPr lang="ru-RU" sz="2900" dirty="0">
              <a:latin typeface="Times New Roman"/>
              <a:ea typeface="Times New Roman"/>
            </a:endParaRPr>
          </a:p>
          <a:p>
            <a:r>
              <a:rPr lang="ru-RU" sz="2900" dirty="0">
                <a:latin typeface="Times New Roman"/>
                <a:ea typeface="Times New Roman"/>
              </a:rPr>
              <a:t>Пригодится в жизни – 100 %</a:t>
            </a:r>
          </a:p>
          <a:p>
            <a:r>
              <a:rPr lang="ru-RU" sz="2900" dirty="0">
                <a:latin typeface="Times New Roman"/>
                <a:ea typeface="Times New Roman"/>
              </a:rPr>
              <a:t>Заставляют родители – 0 %</a:t>
            </a:r>
          </a:p>
          <a:p>
            <a:r>
              <a:rPr lang="ru-RU" sz="2900" dirty="0">
                <a:latin typeface="Times New Roman"/>
                <a:ea typeface="Times New Roman"/>
              </a:rPr>
              <a:t>Нравится предмет – 0 %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496" y="274638"/>
            <a:ext cx="9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Результаты исследования показали: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700808"/>
            <a:ext cx="4215720" cy="31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92867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908720"/>
            <a:ext cx="6017464" cy="528899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Математика и режим </a:t>
            </a:r>
            <a:r>
              <a:rPr lang="ru-RU" dirty="0" smtClean="0"/>
              <a:t>дня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5598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46779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746</TotalTime>
  <Words>297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Математика в жизни человека</vt:lpstr>
      <vt:lpstr>Цель и задачи проекта</vt:lpstr>
      <vt:lpstr>Гипотеза</vt:lpstr>
      <vt:lpstr>Актуальность темы</vt:lpstr>
      <vt:lpstr>ТЕОРЕТИЧЕСКИЕ ОСНОВЫ</vt:lpstr>
      <vt:lpstr>ПРАКТИЧЕСКОЕ ИССЛЕДОВАНИЕ  </vt:lpstr>
      <vt:lpstr>Результаты исследования показали:</vt:lpstr>
      <vt:lpstr>Математика и режим дня </vt:lpstr>
      <vt:lpstr>Слайд 9</vt:lpstr>
      <vt:lpstr>Покупка продуктов</vt:lpstr>
      <vt:lpstr>Приобретение одежды</vt:lpstr>
      <vt:lpstr>Приготовление пищи</vt:lpstr>
      <vt:lpstr>Ремонт дома </vt:lpstr>
      <vt:lpstr>ЗАКЛЮЧЕНИЕ</vt:lpstr>
      <vt:lpstr>Выводы:</vt:lpstr>
      <vt:lpstr>Список используемой литературы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мир математики!</dc:title>
  <dc:creator>Тасенко</dc:creator>
  <cp:lastModifiedBy>User</cp:lastModifiedBy>
  <cp:revision>142</cp:revision>
  <dcterms:created xsi:type="dcterms:W3CDTF">2009-12-04T03:22:14Z</dcterms:created>
  <dcterms:modified xsi:type="dcterms:W3CDTF">2018-04-10T07:47:11Z</dcterms:modified>
</cp:coreProperties>
</file>