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8" r:id="rId3"/>
    <p:sldId id="263" r:id="rId4"/>
    <p:sldId id="273" r:id="rId5"/>
    <p:sldId id="264" r:id="rId6"/>
    <p:sldId id="267" r:id="rId7"/>
    <p:sldId id="274" r:id="rId8"/>
    <p:sldId id="275" r:id="rId9"/>
    <p:sldId id="265" r:id="rId10"/>
    <p:sldId id="268" r:id="rId11"/>
    <p:sldId id="276" r:id="rId12"/>
    <p:sldId id="280" r:id="rId13"/>
    <p:sldId id="277" r:id="rId14"/>
    <p:sldId id="269" r:id="rId15"/>
    <p:sldId id="281" r:id="rId16"/>
    <p:sldId id="279" r:id="rId17"/>
    <p:sldId id="278" r:id="rId18"/>
    <p:sldId id="270" r:id="rId19"/>
    <p:sldId id="271" r:id="rId20"/>
    <p:sldId id="272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6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07.08.2018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07.08.2018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07.08.2018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07.08.2018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07.08.2018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5715016"/>
            <a:ext cx="7643866" cy="571504"/>
          </a:xfrm>
        </p:spPr>
        <p:txBody>
          <a:bodyPr>
            <a:normAutofit/>
          </a:bodyPr>
          <a:lstStyle/>
          <a:p>
            <a:pPr algn="ctr"/>
            <a:r>
              <a:rPr lang="ru-RU" i="1" dirty="0" smtClean="0">
                <a:solidFill>
                  <a:srgbClr val="FFC000"/>
                </a:solidFill>
              </a:rPr>
              <a:t>Подготовила: </a:t>
            </a:r>
            <a:r>
              <a:rPr lang="ru-RU" i="1" dirty="0" smtClean="0">
                <a:solidFill>
                  <a:srgbClr val="FFC000"/>
                </a:solidFill>
              </a:rPr>
              <a:t>Кудряшова </a:t>
            </a:r>
            <a:r>
              <a:rPr lang="ru-RU" i="1" dirty="0" smtClean="0">
                <a:solidFill>
                  <a:srgbClr val="FFC000"/>
                </a:solidFill>
              </a:rPr>
              <a:t>В. П. </a:t>
            </a:r>
            <a:endParaRPr lang="ru-RU" i="1" dirty="0">
              <a:solidFill>
                <a:srgbClr val="FFC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00431" y="6286520"/>
            <a:ext cx="22145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 smtClean="0">
                <a:solidFill>
                  <a:srgbClr val="FFC000"/>
                </a:solidFill>
              </a:rPr>
              <a:t>г. </a:t>
            </a:r>
            <a:r>
              <a:rPr lang="ru-RU" i="1" dirty="0" smtClean="0">
                <a:solidFill>
                  <a:srgbClr val="FFC000"/>
                </a:solidFill>
              </a:rPr>
              <a:t>Сычевка, </a:t>
            </a:r>
            <a:r>
              <a:rPr lang="ru-RU" i="1" dirty="0" smtClean="0">
                <a:solidFill>
                  <a:srgbClr val="FFC000"/>
                </a:solidFill>
              </a:rPr>
              <a:t>2015 год</a:t>
            </a:r>
            <a:endParaRPr lang="ru-RU" dirty="0"/>
          </a:p>
        </p:txBody>
      </p:sp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0" y="1285860"/>
            <a:ext cx="9144000" cy="2357454"/>
          </a:xfrm>
        </p:spPr>
        <p:txBody>
          <a:bodyPr>
            <a:normAutofit/>
          </a:bodyPr>
          <a:lstStyle/>
          <a:p>
            <a:pPr algn="ctr"/>
            <a:r>
              <a:rPr lang="ru-RU" i="1" smtClean="0">
                <a:solidFill>
                  <a:srgbClr val="FFFF00"/>
                </a:solidFill>
                <a:latin typeface="Bookman Old Style" pitchFamily="18" charset="0"/>
              </a:rPr>
              <a:t>ТАКАЯ</a:t>
            </a:r>
            <a:br>
              <a:rPr lang="ru-RU" i="1" smtClean="0">
                <a:solidFill>
                  <a:srgbClr val="FFFF00"/>
                </a:solidFill>
                <a:latin typeface="Bookman Old Style" pitchFamily="18" charset="0"/>
              </a:rPr>
            </a:br>
            <a:r>
              <a:rPr lang="ru-RU" i="1" smtClean="0">
                <a:solidFill>
                  <a:srgbClr val="FFFF00"/>
                </a:solidFill>
                <a:latin typeface="Bookman Old Style" pitchFamily="18" charset="0"/>
              </a:rPr>
              <a:t>РАЗНАЯ МУЗЫКА</a:t>
            </a:r>
            <a:endParaRPr lang="ru-RU" i="1" dirty="0">
              <a:solidFill>
                <a:srgbClr val="FFFF00"/>
              </a:solidFill>
              <a:latin typeface="Bookman Old Style" pitchFamily="18" charset="0"/>
            </a:endParaRPr>
          </a:p>
        </p:txBody>
      </p:sp>
      <p:pic>
        <p:nvPicPr>
          <p:cNvPr id="15366" name="Picture 6" descr="http://ddt-grad-tchudes.narod.ru/arhiv/aprel.files/686106Comp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3571876"/>
            <a:ext cx="5238750" cy="190500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9144000" cy="1357322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Танец бывает: классический, народный, современный.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1428736"/>
            <a:ext cx="82153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КЛАССИЧЕСКИЙ</a:t>
            </a:r>
            <a:endParaRPr lang="ru-RU" sz="2800" b="1" dirty="0"/>
          </a:p>
        </p:txBody>
      </p:sp>
      <p:pic>
        <p:nvPicPr>
          <p:cNvPr id="8194" name="Picture 2" descr="http://fs00.infourok.ru/images/doc/230/65217/6/img4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2000216"/>
            <a:ext cx="6500858" cy="4857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305800" cy="71438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ПЛЯСКА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700" name="Picture 4" descr="https://sites.google.com/site/ziznvtreehminutah/_/rsrc/1336049920028/narodnyj-tanec/kor03_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143000"/>
            <a:ext cx="7620000" cy="571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305800" cy="642942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ХОРОВОД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http://www.playing-field.ru/img/2015/052300/585616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357298"/>
            <a:ext cx="6985052" cy="5500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510334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СОВРЕМЕННЫЙ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4" name="Picture 2" descr="http://cs621718.vk.me/v621718511/45226/tcwUH9K8aa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142984"/>
            <a:ext cx="8260158" cy="5715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214422"/>
            <a:ext cx="5357850" cy="35719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Третьего кита зовут Марш.</a:t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Марш - это музыкальный жанр, </a:t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который отличается  четким ритмом, бодрым, мужественным, </a:t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героическим характером и служит  для организованного одновременного движения шага большого числа людей.</a:t>
            </a:r>
            <a:r>
              <a:rPr lang="ru-RU" sz="28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2800" dirty="0">
              <a:solidFill>
                <a:schemeClr val="bg2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3" descr="C:\Users\Алексей\было\Desktop\f054a8cdba2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22" y="0"/>
            <a:ext cx="3214678" cy="67963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305800" cy="642942"/>
          </a:xfrm>
        </p:spPr>
        <p:txBody>
          <a:bodyPr>
            <a:normAutofit/>
          </a:bodyPr>
          <a:lstStyle/>
          <a:p>
            <a:pPr algn="ctr"/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ВОЕННЫЙ МАРШ</a:t>
            </a:r>
            <a:endParaRPr lang="ru-RU" dirty="0"/>
          </a:p>
        </p:txBody>
      </p:sp>
      <p:pic>
        <p:nvPicPr>
          <p:cNvPr id="3" name="Picture 6" descr="http://static.zebra.lt/files/201105/JnBl2tQ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214422"/>
            <a:ext cx="7626389" cy="5643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305800" cy="642942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СПОРТИВНЫЙ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http://cdnimg.rg.ru/i/gallery/ded81800/56b0e7f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285860"/>
            <a:ext cx="7727614" cy="5572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305800" cy="785818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ДЕТСКИЙ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6" name="Picture 2" descr="http://www.21.by/pub/news/2015/10/14461296710435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214422"/>
            <a:ext cx="7169566" cy="55007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Ребята, сегодня вы познакомились с тремя китами  музыки. Вспомните, как их зовут?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Объект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910" y="1928802"/>
            <a:ext cx="2245623" cy="4685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C:\Users\Алексей\было\Desktop\55271345425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8992" y="1928802"/>
            <a:ext cx="2245530" cy="46434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Алексей\было\Desktop\f054a8cdba2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074" y="1928802"/>
            <a:ext cx="2196371" cy="46434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785794"/>
            <a:ext cx="8786874" cy="1571636"/>
          </a:xfrm>
        </p:spPr>
        <p:txBody>
          <a:bodyPr>
            <a:noAutofit/>
          </a:bodyPr>
          <a:lstStyle/>
          <a:p>
            <a:pPr algn="just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Надеюсь, что вам понравилось наше путешествие в мир музыки и вы будете узнавать о нём всё больше и больше от родителей, друзей, из телепередач, походов в театр и на музыкальных занятиях. 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86" name="Picture 14" descr="http://artik.com.ru/image/data/other/artik_75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428868"/>
            <a:ext cx="9144000" cy="4429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857232"/>
            <a:ext cx="785818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Музыкальный жанр - это род музыки или  музыкальных произведений, которые отличаются особыми признаками, 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характерными 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только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их виду.</a:t>
            </a:r>
          </a:p>
        </p:txBody>
      </p:sp>
      <p:pic>
        <p:nvPicPr>
          <p:cNvPr id="5122" name="Picture 2" descr="https://lh4.ggpht.com/FC5fYF8ObYBbqLPryKw4UWQK81b5h-Z9gB1bvvmqhnJhx_cBHyROrNpcixWXpA35tx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20" y="2357432"/>
            <a:ext cx="4500594" cy="4500568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http://www.playcast.ru/uploads/2015/08/13/14680529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642910" y="3571876"/>
            <a:ext cx="8286808" cy="3000396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9600" b="1" i="1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j-lt"/>
              <a:ea typeface="+mj-ea"/>
              <a:cs typeface="Angsana New" pitchFamily="18" charset="-34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428604"/>
            <a:ext cx="8929718" cy="214314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музыке существует очень много жанров, но сегодня мы поговорим всего лишь о трёх из них. А знаете, почему о трёх? </a:t>
            </a:r>
            <a:b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Потому, что именно они являются основными жанрами в музыке и их называют «Три  кита»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http://fs00.infourok.ru/images/doc/221/11798/1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2732454"/>
            <a:ext cx="5500727" cy="41255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8596" y="1571612"/>
            <a:ext cx="464347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Композитор Дмитрий Борисович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Кабалевский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написал книгу о том, что вся музыка держится на трех китах – песне, танце и марше.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http://www.peoples.ru/art/music/composer/kabalevskiy/kabalevskiy_dmitri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428604"/>
            <a:ext cx="3929770" cy="60680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4929222" cy="4429156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Первого кита зовут Песня. </a:t>
            </a:r>
            <a:b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Песня – это вид музыки, </a:t>
            </a:r>
            <a:b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объединяющий в себе </a:t>
            </a:r>
            <a:b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поэтический текст и </a:t>
            </a:r>
            <a:b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мелодию. Песню можно</a:t>
            </a:r>
            <a:b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петь под сопровождением</a:t>
            </a:r>
            <a:b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музыкальных инструментов</a:t>
            </a:r>
            <a:b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или без их сопровождения.</a:t>
            </a:r>
            <a:endParaRPr lang="ru-RU" sz="3100" dirty="0">
              <a:solidFill>
                <a:schemeClr val="tx1"/>
              </a:solidFill>
            </a:endParaRPr>
          </a:p>
        </p:txBody>
      </p:sp>
      <p:pic>
        <p:nvPicPr>
          <p:cNvPr id="7" name="Объект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9256" y="0"/>
            <a:ext cx="35719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501122" cy="1285860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Песня бывает: народная, эстрадная и оперная.</a:t>
            </a: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42976" y="1142984"/>
            <a:ext cx="66437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НАРОДНАЯ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2" name="Picture 4" descr="http://kuban.news-r.ru/upload/iblock/08f/08fe49d902df3c7745000736afe2ac8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643050"/>
            <a:ext cx="7764183" cy="5214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43240" y="357166"/>
            <a:ext cx="3214710" cy="64294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ЭСТРАДНАЯ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ttp://c.heatstaticcontent.ru/static/uploads/posts/112299/e931104a01cafecf99e564fe176532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071546"/>
            <a:ext cx="8697522" cy="56407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305800" cy="71438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ОПЕРНАЯ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8" descr="http://s.66.ru/photos/0/98/63/4ffc3cbb7264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285860"/>
            <a:ext cx="8851548" cy="54803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857364"/>
            <a:ext cx="4857784" cy="2714644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Второго кита зовут Танец. </a:t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Танец – это ритмичные, </a:t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выразительные движения</a:t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телом, исполняемые с </a:t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музыкальным сопровождением. </a:t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chemeClr val="bg2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429388" y="2357430"/>
            <a:ext cx="20002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/>
          </a:p>
        </p:txBody>
      </p:sp>
      <p:pic>
        <p:nvPicPr>
          <p:cNvPr id="10" name="Picture 2" descr="C:\Users\Алексей\было\Desktop\55271345425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7548" y="0"/>
            <a:ext cx="3316452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1087</TotalTime>
  <Words>157</Words>
  <PresentationFormat>Экран (4:3)</PresentationFormat>
  <Paragraphs>26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Поток</vt:lpstr>
      <vt:lpstr>ТАКАЯ РАЗНАЯ МУЗЫКА</vt:lpstr>
      <vt:lpstr>Слайд 2</vt:lpstr>
      <vt:lpstr> В музыке существует очень много жанров, но сегодня мы поговорим всего лишь о трёх из них. А знаете, почему о трёх?  Потому, что именно они являются основными жанрами в музыке и их называют «Три  кита»</vt:lpstr>
      <vt:lpstr>Слайд 4</vt:lpstr>
      <vt:lpstr> Первого кита зовут Песня.  Песня – это вид музыки,  объединяющий в себе  поэтический текст и  мелодию. Песню можно  петь под сопровождением  музыкальных инструментов  или без их сопровождения.</vt:lpstr>
      <vt:lpstr>Песня бывает: народная, эстрадная и оперная.</vt:lpstr>
      <vt:lpstr>ЭСТРАДНАЯ</vt:lpstr>
      <vt:lpstr>ОПЕРНАЯ</vt:lpstr>
      <vt:lpstr>Второго кита зовут Танец.  Танец – это ритмичные,  выразительные движения  телом, исполняемые с  музыкальным сопровождением.  </vt:lpstr>
      <vt:lpstr>Танец бывает: классический, народный, современный.</vt:lpstr>
      <vt:lpstr>ПЛЯСКА</vt:lpstr>
      <vt:lpstr>ХОРОВОД</vt:lpstr>
      <vt:lpstr>СОВРЕМЕННЫЙ</vt:lpstr>
      <vt:lpstr>Третьего кита зовут Марш.  Марш - это музыкальный жанр,  который отличается  четким ритмом, бодрым, мужественным,  героическим характером и служит  для организованного одновременного движения шага большого числа людей. </vt:lpstr>
      <vt:lpstr>ВОЕННЫЙ МАРШ</vt:lpstr>
      <vt:lpstr>СПОРТИВНЫЙ</vt:lpstr>
      <vt:lpstr>ДЕТСКИЙ</vt:lpstr>
      <vt:lpstr>Ребята, сегодня вы познакомились с тремя китами  музыки. Вспомните, как их зовут?</vt:lpstr>
      <vt:lpstr>Надеюсь, что вам понравилось наше путешествие в мир музыки и вы будете узнавать о нём всё больше и больше от родителей, друзей, из телепередач, походов в театр и на музыкальных занятиях. 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Первичные музыкальные жанры</dc:title>
  <dc:creator>User</dc:creator>
  <cp:lastModifiedBy>Валентина</cp:lastModifiedBy>
  <cp:revision>116</cp:revision>
  <dcterms:created xsi:type="dcterms:W3CDTF">2015-11-17T07:08:48Z</dcterms:created>
  <dcterms:modified xsi:type="dcterms:W3CDTF">2018-08-06T20:45:51Z</dcterms:modified>
</cp:coreProperties>
</file>