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6" r:id="rId2"/>
    <p:sldId id="256" r:id="rId3"/>
    <p:sldId id="258" r:id="rId4"/>
    <p:sldId id="257" r:id="rId5"/>
    <p:sldId id="261" r:id="rId6"/>
    <p:sldId id="262" r:id="rId7"/>
    <p:sldId id="263" r:id="rId8"/>
    <p:sldId id="275" r:id="rId9"/>
    <p:sldId id="271" r:id="rId10"/>
    <p:sldId id="27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CC0066"/>
    <a:srgbClr val="FFCC66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448688-476D-42E4-B8D0-8290571A8E3F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8C03D-5D14-4427-8F9B-BF062653DE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84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A8C03D-5D14-4427-8F9B-BF062653DEC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074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99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21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85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89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474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356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872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11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908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859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009D4-4072-45BB-99F4-64241CE21C09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E04AB-B77B-464F-8CEB-062C39475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48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196752"/>
            <a:ext cx="7251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Урок русского языка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5821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40618"/>
            <a:ext cx="6946710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48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</a:t>
            </a:r>
          </a:p>
          <a:p>
            <a:pPr>
              <a:lnSpc>
                <a:spcPct val="200000"/>
              </a:lnSpc>
            </a:pPr>
            <a:r>
              <a:rPr lang="ru-RU" sz="28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С.158- </a:t>
            </a:r>
            <a:r>
              <a:rPr lang="ru-RU" sz="28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правило, </a:t>
            </a:r>
            <a:r>
              <a:rPr lang="ru-RU" sz="28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р. </a:t>
            </a:r>
            <a:r>
              <a:rPr lang="ru-RU" sz="28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т., с.86, упр. 2 </a:t>
            </a:r>
            <a:r>
              <a:rPr lang="ru-RU" sz="2800" b="1" u="sng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или </a:t>
            </a:r>
            <a:r>
              <a:rPr lang="ru-RU" sz="28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60740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65742" y="764704"/>
            <a:ext cx="6336704" cy="21579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5400" b="1" dirty="0" smtClean="0">
                <a:ln w="11430"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ОЛОДЦЫ</a:t>
            </a:r>
            <a:r>
              <a:rPr lang="ru-RU" sz="8000" b="1" dirty="0" smtClean="0">
                <a:ln w="11430"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8000" b="1" cap="none" spc="0" dirty="0">
              <a:ln w="11430">
                <a:solidFill>
                  <a:schemeClr val="bg2">
                    <a:lumMod val="1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4119612" cy="361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825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20891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32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667" y="396605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       </a:t>
            </a:r>
            <a:r>
              <a:rPr lang="ru-RU" sz="32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Прозвенел звонок </a:t>
            </a:r>
            <a:r>
              <a:rPr lang="ru-RU" sz="32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весёлый.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Мы </a:t>
            </a:r>
            <a:r>
              <a:rPr lang="ru-RU" sz="32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начать урок готовы.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Будем </a:t>
            </a:r>
            <a:r>
              <a:rPr lang="ru-RU" sz="32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слушать, рассуждать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32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друг другу </a:t>
            </a:r>
            <a:r>
              <a:rPr lang="ru-RU" sz="32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помогать</a:t>
            </a:r>
            <a:r>
              <a:rPr lang="ru-RU" sz="3200" b="1" dirty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!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645024"/>
            <a:ext cx="3279775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85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жела\Pictures\Маша и Медведь\IT3J1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548679"/>
            <a:ext cx="6192688" cy="58326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29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жела\Pictures\Маша и Медведь\masha-i-medved-kartinki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128792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48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9641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2105561"/>
            <a:ext cx="8856984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000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До-, об-, под-, про-, от-, по -</a:t>
            </a:r>
            <a:endParaRPr lang="ru-RU" sz="5000" b="1" cap="none" spc="0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28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442936"/>
            <a:ext cx="5760640" cy="14465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МЕ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ru-RU" sz="8800" b="1" cap="none" spc="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2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ru-RU" sz="7200" b="1" cap="none" spc="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҆ </a:t>
            </a:r>
            <a:r>
              <a:rPr lang="ru-RU" sz="7200" b="1" dirty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Е</a:t>
            </a:r>
            <a:r>
              <a:rPr lang="ru-RU" sz="7200" b="1" cap="none" spc="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ДЬ</a:t>
            </a:r>
            <a:endParaRPr lang="ru-RU" sz="7200" b="1" cap="none" spc="0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3928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жела\Pictures\Маша и Медведь\mashenka_i_medv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00808"/>
            <a:ext cx="4392488" cy="34563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28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393" y="404664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</a:t>
            </a:r>
            <a:r>
              <a:rPr lang="ru-RU" sz="3600" b="1" dirty="0" err="1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приставкою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присесть,</a:t>
            </a:r>
            <a:b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</a:t>
            </a:r>
            <a:r>
              <a:rPr lang="ru-RU" sz="3600" b="1" dirty="0" err="1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приставкою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подняться,</a:t>
            </a:r>
            <a:b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подпрыгнуть, подмигнуть,</a:t>
            </a:r>
            <a:b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- приставкой – посмеяться,</a:t>
            </a:r>
            <a:b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вытягиваем руки,</a:t>
            </a:r>
            <a:b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опустим их опять.</a:t>
            </a:r>
            <a:b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Вот и </a:t>
            </a:r>
            <a:r>
              <a:rPr lang="ru-RU" sz="3600" b="1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все! Настало 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время</a:t>
            </a:r>
            <a:b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</a:t>
            </a:r>
            <a:r>
              <a:rPr lang="ru-RU" sz="3600" b="1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зарядку завершать.</a:t>
            </a:r>
          </a:p>
        </p:txBody>
      </p:sp>
    </p:spTree>
    <p:extLst>
      <p:ext uri="{BB962C8B-B14F-4D97-AF65-F5344CB8AC3E}">
        <p14:creationId xmlns:p14="http://schemas.microsoft.com/office/powerpoint/2010/main" val="217957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3514" y="476672"/>
            <a:ext cx="7632847" cy="4247317"/>
          </a:xfrm>
          <a:prstGeom prst="rect">
            <a:avLst/>
          </a:prstGeom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по                    ехать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под</a:t>
            </a:r>
            <a:r>
              <a:rPr lang="ru-RU" sz="3600" b="1" cap="none" spc="0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                 ехать</a:t>
            </a:r>
            <a:endParaRPr lang="ru-RU" sz="3600" b="1" dirty="0" smtClean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sz="3600" b="1" cap="none" spc="0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а                     ехать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 в                     ехать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от                     ехать</a:t>
            </a:r>
          </a:p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1628800"/>
            <a:ext cx="100700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ъ</a:t>
            </a:r>
            <a:endParaRPr lang="ru-RU" sz="8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667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198</TotalTime>
  <Words>82</Words>
  <Application>Microsoft Office PowerPoint</Application>
  <PresentationFormat>Экран (4:3)</PresentationFormat>
  <Paragraphs>20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Анжела</dc:creator>
  <cp:lastModifiedBy>Анжела</cp:lastModifiedBy>
  <cp:revision>27</cp:revision>
  <dcterms:created xsi:type="dcterms:W3CDTF">2013-01-23T08:48:40Z</dcterms:created>
  <dcterms:modified xsi:type="dcterms:W3CDTF">2020-11-17T09:24:29Z</dcterms:modified>
</cp:coreProperties>
</file>