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76" r:id="rId2"/>
    <p:sldId id="277" r:id="rId3"/>
    <p:sldId id="278" r:id="rId4"/>
    <p:sldId id="279" r:id="rId5"/>
    <p:sldId id="280" r:id="rId6"/>
    <p:sldId id="268" r:id="rId7"/>
    <p:sldId id="256" r:id="rId8"/>
    <p:sldId id="257" r:id="rId9"/>
    <p:sldId id="270" r:id="rId10"/>
    <p:sldId id="258" r:id="rId11"/>
    <p:sldId id="273" r:id="rId12"/>
    <p:sldId id="259" r:id="rId13"/>
    <p:sldId id="269" r:id="rId14"/>
    <p:sldId id="260" r:id="rId15"/>
    <p:sldId id="261" r:id="rId16"/>
    <p:sldId id="262" r:id="rId17"/>
    <p:sldId id="263" r:id="rId18"/>
    <p:sldId id="275" r:id="rId19"/>
    <p:sldId id="264" r:id="rId20"/>
    <p:sldId id="265" r:id="rId21"/>
    <p:sldId id="266" r:id="rId22"/>
    <p:sldId id="267" r:id="rId23"/>
    <p:sldId id="283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94660"/>
  </p:normalViewPr>
  <p:slideViewPr>
    <p:cSldViewPr>
      <p:cViewPr>
        <p:scale>
          <a:sx n="55" d="100"/>
          <a:sy n="55" d="100"/>
        </p:scale>
        <p:origin x="-1758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5C934-D89D-4615-897B-87D9AE7AFE17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5D7E7-2A04-4807-874A-E37CDE26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22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5D7E7-2A04-4807-874A-E37CDE26697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74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D843262-D993-46EB-9055-BE4E3C1317B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F981A22-C8B7-4B24-86C3-6E3456E12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avatars.mds.yandex.net/get-pdb/69339/968fca2d-e2cd-438e-80e5-e0fe4b9051bf/s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570"/>
            <a:ext cx="4572032" cy="6850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680960" cy="1066800"/>
          </a:xfrm>
        </p:spPr>
        <p:txBody>
          <a:bodyPr/>
          <a:lstStyle/>
          <a:p>
            <a:r>
              <a:rPr lang="ru-RU" dirty="0" smtClean="0"/>
              <a:t>Поэтому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680960" cy="4724400"/>
          </a:xfrm>
        </p:spPr>
        <p:txBody>
          <a:bodyPr/>
          <a:lstStyle/>
          <a:p>
            <a:r>
              <a:rPr lang="ru-RU" sz="2400" dirty="0" smtClean="0"/>
              <a:t>Чертеж – плоскостная композиция содержит не только прямоугольники и пятна, но и прямые и произвольные линии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708" y="2420888"/>
            <a:ext cx="3808152" cy="3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55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Что необходимо учитывать при создании архитектурного ансамбля?</a:t>
            </a:r>
            <a:endParaRPr lang="ru-RU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85992"/>
            <a:ext cx="618926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58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ельеф – перепады уровней природных поверхностей(холмы, горы), …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285992"/>
            <a:ext cx="48005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78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49148"/>
            <a:ext cx="7000924" cy="47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61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Перепады уровней архитектурных объектов (ступени лестниц)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643182"/>
            <a:ext cx="5202414" cy="390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6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Дороги, реки, озера, мосты…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787" y="1916832"/>
            <a:ext cx="5473630" cy="410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95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Вертикальные плоскости (стены, ограды и т.п.)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428868"/>
            <a:ext cx="5281502" cy="395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72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пространства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Расположение на плоскости определенным образом объемов</a:t>
            </a:r>
          </a:p>
          <a:p>
            <a:r>
              <a:rPr lang="ru-RU" sz="2400" dirty="0" smtClean="0"/>
              <a:t>2. Усиление взаимосвязи объектов путем введения в него стен, ступеней, оград, бордюров, углублений или возвышений ландшафта (клумб, газонов и др.)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383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323" y="1484784"/>
            <a:ext cx="536335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03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Гармонии и разнообразия в ритмической организации пространства можно достичь, используя  только разновысокие горизонтальные и вертикальные плоскости</a:t>
            </a:r>
            <a:endParaRPr lang="ru-RU" sz="32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857496"/>
            <a:ext cx="4957564" cy="37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56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s04.infourok.ru/uploads/ex/0c65/000b5704-8ef88f71/hello_html_1e09e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с плоскостями – способ развития пространственной фантазии и воображения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Композиция макетов может быть самой разной:</a:t>
            </a:r>
          </a:p>
          <a:p>
            <a:r>
              <a:rPr lang="ru-RU" sz="2400" dirty="0" smtClean="0"/>
              <a:t>1. Ориентированной на центр или разомкнутой</a:t>
            </a:r>
            <a:endParaRPr lang="ru-RU" sz="2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4206" y="3573016"/>
            <a:ext cx="3447082" cy="260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9" y="3573016"/>
            <a:ext cx="3476758" cy="2607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91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680960" cy="4724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 Построенной по принципу сгущенности и разрежённости масс, когда составляющие ее вертикальные плоскости ( стены) идут по прямой или ломаной линии, гармонирую друг с другом  или с иными элементами (вертикалью, цилиндром, шаром)</a:t>
            </a:r>
            <a:endParaRPr lang="ru-RU" sz="24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6198" y="3212764"/>
            <a:ext cx="3890018" cy="259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88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680960" cy="4724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3. Горизонтальные плоскости, располагаясь на разных уровнях, могут иметь прямолинейные очертания (ступени), и свободные очертания (террасы)</a:t>
            </a:r>
            <a:endParaRPr lang="ru-RU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58903"/>
            <a:ext cx="5040560" cy="280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63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4.infourok.ru/uploads/ex/0394/000c3893-4861b4c7/hello_html_79aca1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300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642918"/>
            <a:ext cx="4676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Схема создания макета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s://pickimage.ru/wp-content/uploads/images/detskie/technicaldrawing/technicheskirisuno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214974" cy="6215106"/>
          </a:xfrm>
          <a:prstGeom prst="rect">
            <a:avLst/>
          </a:prstGeom>
          <a:noFill/>
        </p:spPr>
      </p:pic>
      <p:pic>
        <p:nvPicPr>
          <p:cNvPr id="51204" name="Picture 4" descr="https://ds05.infourok.ru/uploads/ex/0c69/000947b0-35ce3ad2/22/hello_html_1a7e60a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340995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fsd.multiurok.ru/html/2017/03/25/s_58d5f8e3ba842/595021_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deti.mail.ru/pre_square800_resize/pic/photolib/2013/07/1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34395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ds04.infourok.ru/uploads/ex/0096/000a745d-5fb69955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i1.wp.com/sdelala-sama.ru/uploads/posts/2017-06/1497131825_maket-zamka-iz-bumagi-svoimi-rukami-dlya-detey-713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www.maam.ru/upload/blogs/detsad-117565-1447567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21619"/>
            <a:ext cx="7705734" cy="5350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www.magazindomov.ru/wp-content/uploads/2014/04/Aviators-Villa-3-1030x7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67642" cy="5747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img-fotki.yandex.ru/get/9797/129367479.f4/0_be7cb_fe197e2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19" y="1071546"/>
            <a:ext cx="8679681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1 ГИМНАЗИЯ №2\2017\7 класс\10\7э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1" y="714356"/>
            <a:ext cx="8643998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1 ГИМНАЗИЯ №2\2017\7 класс\10\7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714356"/>
            <a:ext cx="7572428" cy="53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1 ГИМНАЗИЯ №2\2017\7 класс\10\8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071546"/>
            <a:ext cx="7000923" cy="535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pbs.twimg.com/media/EPOPrtXXkAIKt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2974"/>
            <a:ext cx="9315450" cy="591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s3.fotokto.ru/photo/full/346/3461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1070"/>
            <a:ext cx="9144000" cy="5882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 Тема: </a:t>
            </a:r>
            <a:r>
              <a:rPr lang="ru-RU" sz="4400" b="1" dirty="0" smtClean="0">
                <a:solidFill>
                  <a:srgbClr val="00B050"/>
                </a:solidFill>
                <a:cs typeface="Aharoni" pitchFamily="2" charset="-79"/>
              </a:rPr>
              <a:t>Взаимосвязь объектов в архитектурном макете</a:t>
            </a:r>
            <a:endParaRPr lang="ru-RU" sz="4400" b="1" dirty="0">
              <a:solidFill>
                <a:srgbClr val="00B050"/>
              </a:solidFill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857496"/>
            <a:ext cx="5715040" cy="3871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36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Макет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4536504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Архитектура- искусство проектировать и строить.</a:t>
            </a:r>
          </a:p>
          <a:p>
            <a:endParaRPr lang="ru-RU" b="1" u="sng" dirty="0" smtClean="0">
              <a:solidFill>
                <a:schemeClr val="bg1"/>
              </a:solidFill>
            </a:endParaRPr>
          </a:p>
          <a:p>
            <a:r>
              <a:rPr lang="ru-RU" b="1" i="1" u="sng" dirty="0" smtClean="0">
                <a:solidFill>
                  <a:schemeClr val="bg1"/>
                </a:solidFill>
              </a:rPr>
              <a:t>Архитектура – это здания и сооружения, возведенные </a:t>
            </a:r>
            <a:r>
              <a:rPr lang="ru-RU" i="1" dirty="0" smtClean="0"/>
              <a:t>человеком.</a:t>
            </a:r>
            <a:endParaRPr lang="ru-RU" dirty="0" smtClean="0"/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u="sng" dirty="0" smtClean="0">
                <a:solidFill>
                  <a:schemeClr val="tx1"/>
                </a:solidFill>
              </a:rPr>
              <a:t>Макет— объёмно-пространственное изображение сооружения, архитектурного ансамбля, города.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r>
              <a:rPr lang="ru-RU" sz="4400" b="1" u="sng" dirty="0" smtClean="0">
                <a:solidFill>
                  <a:srgbClr val="FF0000"/>
                </a:solidFill>
              </a:rPr>
              <a:t>Макеты создаются, чтобы: 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1. проверить архитектурную композицию, согласованность частей сооружений</a:t>
            </a:r>
          </a:p>
          <a:p>
            <a:r>
              <a:rPr lang="ru-RU" sz="3600" b="1" dirty="0" smtClean="0"/>
              <a:t>2.  наглядно ознакомиться с увязкой </a:t>
            </a:r>
            <a:r>
              <a:rPr lang="ru-RU" sz="3600" b="1" dirty="0" smtClean="0">
                <a:solidFill>
                  <a:srgbClr val="FF0000"/>
                </a:solidFill>
              </a:rPr>
              <a:t>рельефа</a:t>
            </a:r>
            <a:r>
              <a:rPr lang="ru-RU" sz="3600" b="1" dirty="0" smtClean="0"/>
              <a:t> местности и основных объемов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2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необходимо знать при создании макета?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1" y="2285992"/>
            <a:ext cx="5349931" cy="381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43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227</TotalTime>
  <Words>277</Words>
  <Application>Microsoft Office PowerPoint</Application>
  <PresentationFormat>Экран (4:3)</PresentationFormat>
  <Paragraphs>29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 Тема: Взаимосвязь объектов в архитектурном макете</vt:lpstr>
      <vt:lpstr>Макет </vt:lpstr>
      <vt:lpstr>. Макеты создаются, чтобы: </vt:lpstr>
      <vt:lpstr>Что необходимо знать при создании макета?</vt:lpstr>
      <vt:lpstr>Поэтому …</vt:lpstr>
      <vt:lpstr>Что необходимо учитывать при создании архитектурного ансамбля?</vt:lpstr>
      <vt:lpstr>Рельеф – перепады уровней природных поверхностей(холмы, горы), … </vt:lpstr>
      <vt:lpstr>Слайд 13</vt:lpstr>
      <vt:lpstr>Перепады уровней архитектурных объектов (ступени лестниц)</vt:lpstr>
      <vt:lpstr>Дороги, реки, озера, мосты…</vt:lpstr>
      <vt:lpstr>Вертикальные плоскости (стены, ограды и т.п.)</vt:lpstr>
      <vt:lpstr>Организация пространства</vt:lpstr>
      <vt:lpstr>Слайд 18</vt:lpstr>
      <vt:lpstr>Гармонии и разнообразия в ритмической организации пространства можно достичь, используя  только разновысокие горизонтальные и вертикальные плоскости</vt:lpstr>
      <vt:lpstr>Игра с плоскостями – способ развития пространственной фантазии и воображения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</dc:title>
  <dc:creator>hp</dc:creator>
  <cp:lastModifiedBy>AC</cp:lastModifiedBy>
  <cp:revision>27</cp:revision>
  <dcterms:created xsi:type="dcterms:W3CDTF">2013-11-19T13:41:32Z</dcterms:created>
  <dcterms:modified xsi:type="dcterms:W3CDTF">2020-11-23T18:14:38Z</dcterms:modified>
</cp:coreProperties>
</file>