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7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286676" cy="868346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«Юные герои войны».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avatars.mds.yandex.net/get-pdb/2412470/fe4439f1-fb77-4d1e-9c34-6ee9e3dc915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643866" cy="489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3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Родилась в Белоруссии, предположительно в 1932 году. Когда началась война в 1941 году, ей не было и 10 лет. Надя воспитывалась в детском доме. Во время эвакуации из города Витебска в Киргизию, Надя сошла с поезда с другими детьми чтобы уйти на фронт. Её дважды казнили гитлеровцы, и боевые друзья долгие годы считали Надю погибшей. Ей даже памятник поставили.</a:t>
            </a:r>
            <a:endParaRPr lang="ru-RU" dirty="0"/>
          </a:p>
        </p:txBody>
      </p:sp>
      <p:sp>
        <p:nvSpPr>
          <p:cNvPr id="24578" name="AutoShape 2" descr="https://fsd.videouroki.net/html/2014/02/15/98676086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fhd.multiurok.ru/2/8/a/28a754eba25c7b0611416ba436ab842e7b50c095/img_phpAlKTgo_klassnyj-chas-posvyacshennyj-Dnyu-pobedy_1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fhd.multiurok.ru/2/8/a/28a754eba25c7b0611416ba436ab842e7b50c095/img_phpAlKTgo_klassnyj-chas-posvyacshennyj-Dnyu-pobedy_1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gel-school-6.ru/wp-content/uploads/2019/05/7-B-klass-Nadya-Bogda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90708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000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 трудно поверить, но, когда она стала разведчицей в партизанском отряде "дяди Вани" </a:t>
            </a:r>
            <a:r>
              <a:rPr lang="ru-RU" dirty="0" err="1" smtClean="0"/>
              <a:t>Дьячкова</a:t>
            </a:r>
            <a:r>
              <a:rPr lang="ru-RU" dirty="0" smtClean="0"/>
              <a:t>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214686"/>
            <a:ext cx="6000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раз её схватили, когда вместе с Ваней </a:t>
            </a:r>
            <a:r>
              <a:rPr lang="ru-RU" dirty="0" err="1" smtClean="0"/>
              <a:t>Звонцовым</a:t>
            </a:r>
            <a:r>
              <a:rPr lang="ru-RU" dirty="0" smtClean="0"/>
              <a:t>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живой... Второй раз её схватили в конце 43-го. И снова пытки: её обливали на морозе ледяной водой, выжигали на спине пятиконечную звезду. Считая разведчицу мёртвой, гитлеровцы, когда партизаны атаковали </a:t>
            </a:r>
            <a:r>
              <a:rPr lang="ru-RU" dirty="0" err="1" smtClean="0"/>
              <a:t>Карасево</a:t>
            </a:r>
            <a:r>
              <a:rPr lang="ru-RU" dirty="0" smtClean="0"/>
              <a:t>, бросили её.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Выходили её, парализованную и почти слепую, местные жители. После войны в Одессе академик В.П.Филатов вернул Наде зрение. Спустя 15 лет услышала она по радио, как начальник разведки 6-го отряда </a:t>
            </a:r>
            <a:r>
              <a:rPr lang="ru-RU" dirty="0" err="1" smtClean="0"/>
              <a:t>Слесаренко</a:t>
            </a:r>
            <a:r>
              <a:rPr lang="ru-RU" dirty="0" smtClean="0"/>
              <a:t> - её командир - говорил, что никогда не забудут бойцы своих погибших товарищей, и назвал среди них Надю Богданову, которая ему, раненому, спасла жизнь. Только тогда и объявилась она, только тогда и узнали люди, работавшие с нею вместе, о том, какой удивительной судьбы человек она, Надя Богданова, награждённая орденами Красного Знамени, Отечественной войны 1 степени, медалями.</a:t>
            </a:r>
            <a:endParaRPr lang="ru-RU" dirty="0"/>
          </a:p>
        </p:txBody>
      </p:sp>
      <p:sp>
        <p:nvSpPr>
          <p:cNvPr id="25602" name="AutoShape 2" descr="https://ds05.infourok.ru/uploads/ex/09c5/0001de84-5a7eb1cc/hello_html_m504c1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sun9-23.userapi.com/c854016/v854016625/2dd05/2EFpYZV7O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900igr.net/up/datai/262683/0010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328614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mycdn.me/i?r=AzEPZsRbOZEKgBhR0XGMT1RkUah4MaVOJYArRrhTlEFgQ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381750" cy="438150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28860" y="285728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мирное время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fs.znanio.ru/methodology/images/57/1f/571f87c90cc80cf7a78fb5b97f0df74c54c4b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ds02.infourok.ru/uploads/ex/04c0/00008d77-8dbd5ed8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500042"/>
            <a:ext cx="8191557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s03.infourok.ru/uploads/ex/09e4/0001a40b-d6632016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ds03.infourok.ru/uploads/ex/02f4/00058133-55313430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ds03.infourok.ru/uploads/ex/02f4/00058133-55313430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cloud.prezentacii.org/19/09/158994/images/screen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s://avatars.mds.yandex.net/get-zen_doc/1328583/pub_5d07644c94ca190e965045ba_5d07718e54904b0d650962c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435839" cy="557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Леня Голиков: Родился в деревне </a:t>
            </a:r>
            <a:r>
              <a:rPr lang="ru-RU" dirty="0" err="1" smtClean="0"/>
              <a:t>Лукино</a:t>
            </a:r>
            <a:r>
              <a:rPr lang="ru-RU" dirty="0" smtClean="0"/>
              <a:t> Новгородской области. Во время войны, когда его деревню захватили немцы, ушел к партизанам. 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 Всего он участвовал в 27 боевых операциях, им было уничтожено:  78 немцев, два железнодорожных и 12 шоссейных мостов, два </a:t>
            </a:r>
            <a:r>
              <a:rPr lang="ru-RU" dirty="0" err="1" smtClean="0"/>
              <a:t>продовольственно-фуражных</a:t>
            </a:r>
            <a:r>
              <a:rPr lang="ru-RU" dirty="0" smtClean="0"/>
              <a:t> склада и 10 </a:t>
            </a:r>
            <a:r>
              <a:rPr lang="ru-RU" dirty="0" smtClean="0"/>
              <a:t>автомашин с </a:t>
            </a:r>
            <a:r>
              <a:rPr lang="ru-RU" dirty="0" smtClean="0"/>
              <a:t>боеприпасами.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214686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–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fhd.multiurok.ru/2/8/4/284e9062b030af860c476a6dc77baa497941f31f/img_phpDJXuog_Pionery--geroi_0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fhd.multiurok.ru/2/8/4/284e9062b030af860c476a6dc77baa497941f31f/img_phpDJXuog_Pionery--geroi_0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s://ds04.infourok.ru/uploads/ex/0fd3/0019b252-0e731f66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500726" cy="4666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142984"/>
            <a:ext cx="2428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погиб 24 января 1943 года в неравном бою под селом Острая Лука Псковской области. 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900igr.net/up/datas/199326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6289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2286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r>
              <a:rPr lang="ru-RU" dirty="0" smtClean="0"/>
              <a:t>: Родился в деревне </a:t>
            </a:r>
            <a:r>
              <a:rPr lang="ru-RU" dirty="0" err="1" smtClean="0"/>
              <a:t>Станьково</a:t>
            </a:r>
            <a:r>
              <a:rPr lang="ru-RU" dirty="0" smtClean="0"/>
              <a:t> (Беларусь). Когда фашисты ворвались в деревню, Марат должен был идти только в пятый класс. За связь с партизанами его мать, Анна </a:t>
            </a:r>
            <a:r>
              <a:rPr lang="ru-RU" dirty="0" err="1" smtClean="0"/>
              <a:t>Казей</a:t>
            </a:r>
            <a:r>
              <a:rPr lang="ru-RU" dirty="0" smtClean="0"/>
              <a:t>, была повешена немцами в Минске. После смерти матери Марат ушел к партизанам в </a:t>
            </a:r>
            <a:r>
              <a:rPr lang="ru-RU" dirty="0" err="1" smtClean="0"/>
              <a:t>Станьковский</a:t>
            </a:r>
            <a:r>
              <a:rPr lang="ru-RU" dirty="0" smtClean="0"/>
              <a:t> лес. Он стал разведчиком в штабе партизанской бригады.</a:t>
            </a:r>
            <a:endParaRPr lang="ru-RU" dirty="0"/>
          </a:p>
        </p:txBody>
      </p:sp>
      <p:sp>
        <p:nvSpPr>
          <p:cNvPr id="33796" name="AutoShape 4" descr="https://ds03.infourok.ru/uploads/ex/014e/0005a69d-7ff293da/10/img1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s://avatars.mds.yandex.net/get-zen_doc/1131857/pub_5c6403afa7c78a00adedef93_5c6404e44ae1d700aedd197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6274875" cy="581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02593" cy="607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3500462" cy="632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Проникал во вражеские гарнизоны и доставлял командованию ценные сведения. Используя эти данные, партизаны разработали операцию и разгромили фашистский гарнизон в городе Дзержинске. Марат участвовал в боях и неизменно проявлял отвагу, бесстрашие, вместе с опытными подрывниками минировал железную дорогу. Марат погиб в бою 11 мая 1944 года. Сражался до последнего патрона, а когда у него осталась лишь одна граната, подпустил врага поближе и взорвал их и себя. мужество и отвагу пионер Марат </a:t>
            </a:r>
            <a:r>
              <a:rPr lang="ru-RU" dirty="0" err="1" smtClean="0"/>
              <a:t>Казей</a:t>
            </a:r>
            <a:r>
              <a:rPr lang="ru-RU" dirty="0" smtClean="0"/>
              <a:t> был удостоен звания Героя Советского Союза. В честь юного героя в городе Минске был поставлен памятник.</a:t>
            </a:r>
            <a:endParaRPr lang="ru-RU" dirty="0"/>
          </a:p>
        </p:txBody>
      </p:sp>
      <p:sp>
        <p:nvSpPr>
          <p:cNvPr id="34818" name="AutoShape 2" descr="https://a.d-cd.net/1e3956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s://avatars.mds.yandex.net/get-pdb/69339/adb88709-6c08-4fc3-b296-7c4c34d20b5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521497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a.d-cd.net/1e3956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ds05.infourok.ru/uploads/ex/0d43/0001805a-7d8ff01c/4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://900igr.net/up/datas/195058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102593" cy="607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5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Валя Котик: Родился  в селе Хмелевка (Украина) в крестьянской семье. К началу войны он только перешёл в шестой класс, но с первых дней начал бороться с оккупантами. Осенью 1941 года вместе с товарищами убил главу полевой жандармерии близ г. Шепетовки, швырнув гранату в машину, в которой тот ехал. С 1942 года принимал активное участие в партизанском движении на территории Украины. Сначала был связным </a:t>
            </a:r>
            <a:r>
              <a:rPr lang="ru-RU" dirty="0" err="1" smtClean="0"/>
              <a:t>шепетовской</a:t>
            </a:r>
            <a:r>
              <a:rPr lang="ru-RU" dirty="0" smtClean="0"/>
              <a:t> подпольной организации, затем участвовал в боях.</a:t>
            </a:r>
            <a:endParaRPr lang="ru-RU" dirty="0"/>
          </a:p>
        </p:txBody>
      </p:sp>
      <p:sp>
        <p:nvSpPr>
          <p:cNvPr id="36866" name="AutoShape 2" descr="https://fs01.infourok.ru/images/doc/12/15276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://900igr.net/up/datai/163343/0008-00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6869396" cy="419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28343"/>
            <a:ext cx="6143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августа  1943 года  в партизанском отряде имени </a:t>
            </a:r>
            <a:r>
              <a:rPr lang="ru-RU" dirty="0" err="1" smtClean="0"/>
              <a:t>Кармелюка</a:t>
            </a:r>
            <a:r>
              <a:rPr lang="ru-RU" dirty="0" smtClean="0"/>
              <a:t> под командованием И.А. </a:t>
            </a:r>
            <a:r>
              <a:rPr lang="ru-RU" dirty="0" err="1" smtClean="0"/>
              <a:t>Музалева</a:t>
            </a:r>
            <a:r>
              <a:rPr lang="ru-RU" dirty="0" smtClean="0"/>
              <a:t>, был дважды ранен. В октябре 1943 года он обнаружил подземный телефонный кабель, который вскоре был подорван, благодаря чему связь захватчиков со ставкой Гитлера в Варшаве прекратилась. Внёс он также свой вклад в подрыв шести железнодорожных эшелонов и склада. 29 октября 1943 года, будучи в дозоре, заметил карателей, собиравшихся устроить облаву на отряд. Убив офицера, он поднял тревогу, и, благодаря его действиям, партизаны успели дать отпор врагу. 16 февраля 1944 года в бою за город Изяслав был смертельно ранен и на следующий день скончался.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1"/>
            <a:ext cx="1714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1958 году Валентину Котику посмертно присвоено звание Героя Советского Союза.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890" name="AutoShape 2" descr="https://fsd.multiurok.ru/html/2017/08/28/s_59a46ef22eb95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fsd.multiurok.ru/html/2017/08/28/s_59a46ef22eb95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s://fs00.infourok.ru/images/doc/274/28000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71546"/>
            <a:ext cx="5429288" cy="507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ds04.infourok.ru/uploads/ex/0f01/0008d518-b71c3b13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Володя Казначеев: Родился в деревне </a:t>
            </a:r>
            <a:r>
              <a:rPr lang="ru-RU" dirty="0" err="1" smtClean="0"/>
              <a:t>Соловьяновка</a:t>
            </a:r>
            <a:r>
              <a:rPr lang="ru-RU" dirty="0" smtClean="0"/>
              <a:t> Брянской губернии. В 1941 году окончил пятый класс. Утром 22 июня 1941 года Володя ушёл с раннего утра на рыбалку. Вернувшись вечером домой, узнал от матери, Елены Кондратьевны, о нападении гитлеровской Германии на СССР и начале войны. Мать Володи была арестована расстреляна оккупантами. Когда вместе с сестрой Аней он пришел к партизанам в </a:t>
            </a:r>
            <a:r>
              <a:rPr lang="ru-RU" dirty="0" err="1" smtClean="0"/>
              <a:t>Клетнянские</a:t>
            </a:r>
            <a:r>
              <a:rPr lang="ru-RU" dirty="0" smtClean="0"/>
              <a:t> леса, что на </a:t>
            </a:r>
            <a:r>
              <a:rPr lang="ru-RU" dirty="0" err="1" smtClean="0"/>
              <a:t>Брянщине</a:t>
            </a:r>
            <a:r>
              <a:rPr lang="ru-RU" dirty="0" smtClean="0"/>
              <a:t>, в отряде говорили: "Ну и пополнение!.." Правда, узнав, что они из </a:t>
            </a:r>
            <a:r>
              <a:rPr lang="ru-RU" dirty="0" err="1" smtClean="0"/>
              <a:t>Соловьяновки</a:t>
            </a:r>
            <a:r>
              <a:rPr lang="ru-RU" dirty="0" smtClean="0"/>
              <a:t>, дети Елены Кондратьевны </a:t>
            </a:r>
            <a:r>
              <a:rPr lang="ru-RU" dirty="0" err="1" smtClean="0"/>
              <a:t>Казначеевой</a:t>
            </a:r>
            <a:r>
              <a:rPr lang="ru-RU" dirty="0" smtClean="0"/>
              <a:t>, той, что пекла хлеб для партизан, шутить перестали.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78619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отряде была "партизанская школа". Там обучались будущие минеры, подрывники. 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 Он был связным; ходил нередко в </a:t>
            </a:r>
            <a:r>
              <a:rPr lang="ru-RU" dirty="0" err="1" smtClean="0"/>
              <a:t>Клетню</a:t>
            </a:r>
            <a:r>
              <a:rPr lang="ru-RU" dirty="0" smtClean="0"/>
              <a:t>, доставляя ценнейшие сведения; дождавшись темноты, расклеивал листовки. От операции к операции становился все опытнее, искуснее.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kulturologia.ru/preview/36839s3.jpg?170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cs7.pikabu.ru/post_img/2017/11/20/10/1511194567426389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www.kramola.info/sites/default/files/styles/page-main/public/images/vesti/939758a1dab4f73d9e3ab204628f9b7dc1fa2220.jpg?itok=7z4bqEU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kulturologia.ru/preview/36839s3.jpg?170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fs00.infourok.ru/images/doc/166/190887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785794"/>
            <a:ext cx="5643602" cy="54340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2500330" cy="62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голову партизана Казначеева фашисты назначили награду, даже не подозревая, что отважный их противник –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– освободителя родной земли. Володя Казначеев награжден орденом Ленина, медалью «Отечественной Войны» 1 степени.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ds03.infourok.ru/uploads/ex/0996/00059b5d-30cf59c9/3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ds04.infourok.ru/uploads/ex/11fa/00193f49-3e7a22cf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640893" cy="5429288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928926" y="0"/>
            <a:ext cx="4071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Дорогие ребята! Конечно, это не все дети-герои о которых я вам рассказала, их очень и очень много. Но я надеюсь, что эти несколько историй о детях войны станут для вас настоящим примером мужества и отваги. И помните, что даже «маленький» человек может стать настоящим героем.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357430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Детям, пережившим ту войну,</a:t>
            </a:r>
          </a:p>
          <a:p>
            <a:r>
              <a:rPr lang="ru-RU" dirty="0" smtClean="0"/>
              <a:t>Поклониться нужно до земли!</a:t>
            </a:r>
          </a:p>
          <a:p>
            <a:r>
              <a:rPr lang="ru-RU" dirty="0" smtClean="0"/>
              <a:t>В поле, в оккупации, в плену,</a:t>
            </a:r>
          </a:p>
          <a:p>
            <a:r>
              <a:rPr lang="ru-RU" dirty="0" smtClean="0"/>
              <a:t>Продержались, выжили, смогли!</a:t>
            </a:r>
          </a:p>
          <a:p>
            <a:r>
              <a:rPr lang="ru-RU" dirty="0" smtClean="0"/>
              <a:t>В этот день и горестный, и светлый,</a:t>
            </a:r>
          </a:p>
          <a:p>
            <a:r>
              <a:rPr lang="ru-RU" dirty="0" smtClean="0"/>
              <a:t>Поклониться от души должны</a:t>
            </a:r>
          </a:p>
          <a:p>
            <a:r>
              <a:rPr lang="ru-RU" dirty="0" smtClean="0"/>
              <a:t>Мы живым и не дожившим детям</a:t>
            </a:r>
          </a:p>
          <a:p>
            <a:r>
              <a:rPr lang="ru-RU" dirty="0" smtClean="0"/>
              <a:t>Той большой и праведной войны!</a:t>
            </a:r>
          </a:p>
          <a:p>
            <a:r>
              <a:rPr lang="ru-RU" dirty="0" smtClean="0"/>
              <a:t>Мира вам, здоровья, долголетья,</a:t>
            </a:r>
          </a:p>
          <a:p>
            <a:r>
              <a:rPr lang="ru-RU" dirty="0" smtClean="0"/>
              <a:t>Доброты, душевного тепла!</a:t>
            </a:r>
          </a:p>
          <a:p>
            <a:r>
              <a:rPr lang="ru-RU" dirty="0" smtClean="0"/>
              <a:t>И пускай нигде на целом свете</a:t>
            </a:r>
          </a:p>
          <a:p>
            <a:r>
              <a:rPr lang="ru-RU" dirty="0" smtClean="0"/>
              <a:t>Детство вновь не отберет война!</a:t>
            </a:r>
            <a:endParaRPr lang="ru-RU" dirty="0"/>
          </a:p>
        </p:txBody>
      </p:sp>
      <p:pic>
        <p:nvPicPr>
          <p:cNvPr id="44034" name="Picture 2" descr="http://ds7ishim.ru/sites/default/files/news/img_to_text/0001-001-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643182"/>
            <a:ext cx="3532462" cy="3223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1071537" y="5786454"/>
            <a:ext cx="278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Валентина </a:t>
            </a:r>
            <a:r>
              <a:rPr lang="ru-RU" dirty="0" err="1" smtClean="0"/>
              <a:t>Салий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5786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Ребята, война- это горе, страданье и слезы. Взрослые уходили на фронт защищать свою страну. В тылу оставались их семьи, которые как могли помогали фронту приближать победу над врагом. Дети не отставали от взрослых: они трудились в цехах заводов, на колхозных полях, помогали в госпиталях; собирали посылки для фронтовиков- писали письма, вышивали кисеты, вязали теплые вещи.</a:t>
            </a:r>
            <a:endParaRPr lang="ru-RU" dirty="0"/>
          </a:p>
        </p:txBody>
      </p:sp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60733"/>
            <a:ext cx="4595802" cy="351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ds05.infourok.ru/uploads/ex/05e1/0008df80-8c714d5e/640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s://ds05.infourok.ru/uploads/ex/0557/0008def6-036215bf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https://ds05.infourok.ru/uploads/ex/05e1/0008df80-8c714d5e/640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35004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оказались на оккупированной территории, но не сдавались – помогали партизанам, передавая важные сведения о врагах., тем самым приближая день победы. Война забрала у детей детство, заставив их рано повзрослеть и взвалить на свои детские плечи не детские заботы. Много мальчишек и девчонок, в годы войны проявили мужество, стойкость и любовь к своей Родине, перенеся ужасы войны, голод и холод, издевательство врага, и сегодня давайте вспомним имена и узнаем историю таких «маленьких» героев как: Зина Портнова, Надя Богданова, Леня Голиков, Марат </a:t>
            </a:r>
            <a:r>
              <a:rPr lang="ru-RU" dirty="0" err="1" smtClean="0"/>
              <a:t>Казей</a:t>
            </a:r>
            <a:r>
              <a:rPr lang="ru-RU" dirty="0" smtClean="0"/>
              <a:t>, Валя Котик, Володя Казначеев и многие другие.</a:t>
            </a:r>
            <a:endParaRPr lang="ru-RU" dirty="0"/>
          </a:p>
        </p:txBody>
      </p:sp>
      <p:pic>
        <p:nvPicPr>
          <p:cNvPr id="18436" name="Picture 4" descr="https://avatars.mds.yandex.net/get-pdb/1801054/c03d418b-1dca-4a9d-9691-57da3af4ace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857232"/>
            <a:ext cx="4714908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fsd.multiurok.ru/html/2017/03/22/s_58d288c9d97d9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fsd.multiurok.ru/html/2017/03/22/s_58d288c9d97d9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fsd.multiurok.ru/html/2017/03/22/s_58d288c9d97d9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ds05.infourok.ru/uploads/ex/0c67/0006af9e-93329a86/5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s://ds04.infourok.ru/uploads/ex/0b3f/00035316-96d8b54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16842" cy="586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Окончила 7 классов. В начале июня 1941 года приехала на школьные каникулы в деревню Зуя Витебской области. После вторжения гитлеровцев на территорию СССР Зина Портнова оказалась на оккупированной территории. С 1942 года член </a:t>
            </a:r>
            <a:r>
              <a:rPr lang="ru-RU" dirty="0" err="1" smtClean="0"/>
              <a:t>Обольской</a:t>
            </a:r>
            <a:r>
              <a:rPr lang="ru-RU" dirty="0" smtClean="0"/>
              <a:t> молодежной подпольной организации «Юные мстители».</a:t>
            </a:r>
            <a:endParaRPr lang="ru-RU" dirty="0"/>
          </a:p>
        </p:txBody>
      </p:sp>
      <p:pic>
        <p:nvPicPr>
          <p:cNvPr id="20482" name="Picture 2" descr="https://avatars.mds.yandex.net/get-zen_doc/233051/pub_5cf182e0db8c7100afb3003b_5cf185a388d37e00af67dc6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3476625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9"/>
            <a:ext cx="36433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Участвовала в распространении листовок среди населения и диверсиях против захватчиков.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попробовала отравленный суп. Чудом осталась жива 1943 года, возвращаясь с задания, была арестована в деревне </a:t>
            </a:r>
            <a:r>
              <a:rPr lang="ru-RU" dirty="0" err="1" smtClean="0"/>
              <a:t>Мостище</a:t>
            </a:r>
            <a:r>
              <a:rPr lang="ru-RU" dirty="0" smtClean="0"/>
              <a:t> и опознана предателем. На одном из допросов, схватив со стола пистолет следователя, застрелила его и еще двух гитлеровцев, пыталась бежать, но была схвачена, зверски замучена и 13 января 1944 года расстреляна в тюрьме города Полоцка.</a:t>
            </a:r>
            <a:endParaRPr lang="ru-RU" dirty="0"/>
          </a:p>
        </p:txBody>
      </p:sp>
      <p:pic>
        <p:nvPicPr>
          <p:cNvPr id="21506" name="Picture 2" descr="https://ds02.infourok.ru/uploads/ex/1225/000198c4-21a07a6c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fb.ru/media/i/7/8/7/0/8/6/i/787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fb.ru/media/i/7/8/7/0/8/6/i/787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fb.ru/media/i/7/8/7/0/8/6/i/787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fb.ru/media/i/7/8/7/0/8/6/i/787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fb.ru/media/i/7/8/7/0/8/5/i/787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450059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ds05.infourok.ru/uploads/ex/09a9/00084708-874bda3c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ds03.infourok.ru/uploads/ex/0b6e/000268e5-f88cf1f3/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ds02.infourok.ru/uploads/ex/0107/00016096-f53762ff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340588" cy="5505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1590</Words>
  <PresentationFormat>Экран (4:3)</PresentationFormat>
  <Paragraphs>37</Paragraphs>
  <Slides>30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«Юные герои войны».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«Юные герои войны».</dc:title>
  <cp:lastModifiedBy>Admin</cp:lastModifiedBy>
  <cp:revision>19</cp:revision>
  <dcterms:modified xsi:type="dcterms:W3CDTF">2020-04-28T09:07:11Z</dcterms:modified>
</cp:coreProperties>
</file>