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68" r:id="rId5"/>
    <p:sldId id="258" r:id="rId6"/>
    <p:sldId id="269" r:id="rId7"/>
    <p:sldId id="259" r:id="rId8"/>
    <p:sldId id="260" r:id="rId9"/>
    <p:sldId id="261" r:id="rId10"/>
    <p:sldId id="262" r:id="rId11"/>
    <p:sldId id="270" r:id="rId12"/>
    <p:sldId id="263" r:id="rId13"/>
    <p:sldId id="26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5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7584D-5A83-48B2-B656-A8A74E9FB5B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0AEC4-C0B4-4ABF-B62A-18B1B0949862}">
      <dgm:prSet phldrT="[Текст]"/>
      <dgm:spPr/>
      <dgm:t>
        <a:bodyPr/>
        <a:lstStyle/>
        <a:p>
          <a:r>
            <a:rPr lang="ru-RU" dirty="0" smtClean="0"/>
            <a:t>Хордовые</a:t>
          </a:r>
          <a:endParaRPr lang="ru-RU" dirty="0"/>
        </a:p>
      </dgm:t>
    </dgm:pt>
    <dgm:pt modelId="{91F47F12-3CCD-4456-B576-9E52566B8E8C}" type="parTrans" cxnId="{C7D5350E-9812-4191-9A6A-915049CF3970}">
      <dgm:prSet/>
      <dgm:spPr/>
      <dgm:t>
        <a:bodyPr/>
        <a:lstStyle/>
        <a:p>
          <a:endParaRPr lang="ru-RU"/>
        </a:p>
      </dgm:t>
    </dgm:pt>
    <dgm:pt modelId="{11A71EE2-414B-422C-8017-6EA7ECA93E6A}" type="sibTrans" cxnId="{C7D5350E-9812-4191-9A6A-915049CF3970}">
      <dgm:prSet/>
      <dgm:spPr/>
      <dgm:t>
        <a:bodyPr/>
        <a:lstStyle/>
        <a:p>
          <a:endParaRPr lang="ru-RU"/>
        </a:p>
      </dgm:t>
    </dgm:pt>
    <dgm:pt modelId="{7305A77C-9B77-4AB4-AA8F-38B553AA33DF}">
      <dgm:prSet phldrT="[Текст]"/>
      <dgm:spPr/>
      <dgm:t>
        <a:bodyPr/>
        <a:lstStyle/>
        <a:p>
          <a:r>
            <a:rPr lang="ru-RU" dirty="0" smtClean="0"/>
            <a:t>Низшие  (хорда эластична: ланцетник, минога, </a:t>
          </a:r>
          <a:r>
            <a:rPr lang="ru-RU" dirty="0" err="1" smtClean="0"/>
            <a:t>миксина</a:t>
          </a:r>
          <a:r>
            <a:rPr lang="ru-RU" dirty="0" smtClean="0"/>
            <a:t>)</a:t>
          </a:r>
          <a:endParaRPr lang="ru-RU" dirty="0"/>
        </a:p>
      </dgm:t>
    </dgm:pt>
    <dgm:pt modelId="{3AB5EE18-7A86-430F-AA05-C3E41669EFD4}" type="parTrans" cxnId="{FD94709F-A075-4D3F-8F30-55202D026B87}">
      <dgm:prSet/>
      <dgm:spPr/>
      <dgm:t>
        <a:bodyPr/>
        <a:lstStyle/>
        <a:p>
          <a:endParaRPr lang="ru-RU"/>
        </a:p>
      </dgm:t>
    </dgm:pt>
    <dgm:pt modelId="{05021F63-F006-4677-B163-1C9E30B244AC}" type="sibTrans" cxnId="{FD94709F-A075-4D3F-8F30-55202D026B87}">
      <dgm:prSet/>
      <dgm:spPr/>
      <dgm:t>
        <a:bodyPr/>
        <a:lstStyle/>
        <a:p>
          <a:endParaRPr lang="ru-RU"/>
        </a:p>
      </dgm:t>
    </dgm:pt>
    <dgm:pt modelId="{6C568775-7CCA-4F4C-A774-6FE03883C587}">
      <dgm:prSet phldrT="[Текст]"/>
      <dgm:spPr/>
      <dgm:t>
        <a:bodyPr/>
        <a:lstStyle/>
        <a:p>
          <a:r>
            <a:rPr lang="ru-RU" dirty="0" smtClean="0"/>
            <a:t>Высшие (хорда в зародышевом состоянии: рыбы, земноводные и т.д.)</a:t>
          </a:r>
          <a:endParaRPr lang="ru-RU" dirty="0"/>
        </a:p>
      </dgm:t>
    </dgm:pt>
    <dgm:pt modelId="{4F180400-B068-4F3B-A444-62499F91CF68}" type="parTrans" cxnId="{0A445C2A-EF9C-46B6-84C9-F545A99878D3}">
      <dgm:prSet/>
      <dgm:spPr/>
      <dgm:t>
        <a:bodyPr/>
        <a:lstStyle/>
        <a:p>
          <a:endParaRPr lang="ru-RU"/>
        </a:p>
      </dgm:t>
    </dgm:pt>
    <dgm:pt modelId="{DC882647-D87D-4B10-98AB-411F6BE0825C}" type="sibTrans" cxnId="{0A445C2A-EF9C-46B6-84C9-F545A99878D3}">
      <dgm:prSet/>
      <dgm:spPr/>
      <dgm:t>
        <a:bodyPr/>
        <a:lstStyle/>
        <a:p>
          <a:endParaRPr lang="ru-RU"/>
        </a:p>
      </dgm:t>
    </dgm:pt>
    <dgm:pt modelId="{AF792A89-0BEA-4FE2-95FD-9EE3D259589A}" type="pres">
      <dgm:prSet presAssocID="{FB97584D-5A83-48B2-B656-A8A74E9FB5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992FCD-A5C9-4B8A-9C0E-F8C595ED5F3F}" type="pres">
      <dgm:prSet presAssocID="{AFD0AEC4-C0B4-4ABF-B62A-18B1B0949862}" presName="hierRoot1" presStyleCnt="0"/>
      <dgm:spPr/>
    </dgm:pt>
    <dgm:pt modelId="{15345439-A085-40F9-9C8C-C71AB298B01F}" type="pres">
      <dgm:prSet presAssocID="{AFD0AEC4-C0B4-4ABF-B62A-18B1B0949862}" presName="composite" presStyleCnt="0"/>
      <dgm:spPr/>
    </dgm:pt>
    <dgm:pt modelId="{5F4F8859-D1E6-489E-9D38-71E018723EBE}" type="pres">
      <dgm:prSet presAssocID="{AFD0AEC4-C0B4-4ABF-B62A-18B1B0949862}" presName="background" presStyleLbl="node0" presStyleIdx="0" presStyleCnt="1"/>
      <dgm:spPr/>
    </dgm:pt>
    <dgm:pt modelId="{7773B761-6E88-46F8-BE56-2BC08748935F}" type="pres">
      <dgm:prSet presAssocID="{AFD0AEC4-C0B4-4ABF-B62A-18B1B0949862}" presName="text" presStyleLbl="fgAcc0" presStyleIdx="0" presStyleCnt="1" custScaleX="87797" custScaleY="98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C193E6-7694-45A2-8F7C-CAD05AA8D8CF}" type="pres">
      <dgm:prSet presAssocID="{AFD0AEC4-C0B4-4ABF-B62A-18B1B0949862}" presName="hierChild2" presStyleCnt="0"/>
      <dgm:spPr/>
    </dgm:pt>
    <dgm:pt modelId="{F206345E-B575-4DA5-9F94-49F9631E92CB}" type="pres">
      <dgm:prSet presAssocID="{3AB5EE18-7A86-430F-AA05-C3E41669EFD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56B7105-9C3A-4469-8F33-0DC1CAA1E6E9}" type="pres">
      <dgm:prSet presAssocID="{7305A77C-9B77-4AB4-AA8F-38B553AA33DF}" presName="hierRoot2" presStyleCnt="0"/>
      <dgm:spPr/>
    </dgm:pt>
    <dgm:pt modelId="{E964A4F8-CA4E-48B3-9591-11166FF6AB8F}" type="pres">
      <dgm:prSet presAssocID="{7305A77C-9B77-4AB4-AA8F-38B553AA33DF}" presName="composite2" presStyleCnt="0"/>
      <dgm:spPr/>
    </dgm:pt>
    <dgm:pt modelId="{EA836725-8DB8-49D3-BD0B-0431E385F798}" type="pres">
      <dgm:prSet presAssocID="{7305A77C-9B77-4AB4-AA8F-38B553AA33DF}" presName="background2" presStyleLbl="node2" presStyleIdx="0" presStyleCnt="2"/>
      <dgm:spPr/>
    </dgm:pt>
    <dgm:pt modelId="{3DFA7399-8887-46E6-AD28-ED7C29346D62}" type="pres">
      <dgm:prSet presAssocID="{7305A77C-9B77-4AB4-AA8F-38B553AA33DF}" presName="text2" presStyleLbl="fgAcc2" presStyleIdx="0" presStyleCnt="2" custScaleX="134655" custScaleY="126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E4782-6CFA-46C8-BF29-F465F4D8659D}" type="pres">
      <dgm:prSet presAssocID="{7305A77C-9B77-4AB4-AA8F-38B553AA33DF}" presName="hierChild3" presStyleCnt="0"/>
      <dgm:spPr/>
    </dgm:pt>
    <dgm:pt modelId="{6380F357-68B4-4148-A14F-05DA7184AEAA}" type="pres">
      <dgm:prSet presAssocID="{4F180400-B068-4F3B-A444-62499F91CF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1D082CF-2EB8-4F55-BC44-9C9C77D7F39C}" type="pres">
      <dgm:prSet presAssocID="{6C568775-7CCA-4F4C-A774-6FE03883C587}" presName="hierRoot2" presStyleCnt="0"/>
      <dgm:spPr/>
    </dgm:pt>
    <dgm:pt modelId="{8F2193C1-69E8-4EC0-9ECA-0CA2187779FA}" type="pres">
      <dgm:prSet presAssocID="{6C568775-7CCA-4F4C-A774-6FE03883C587}" presName="composite2" presStyleCnt="0"/>
      <dgm:spPr/>
    </dgm:pt>
    <dgm:pt modelId="{CAC5A862-3D22-4A23-9FDC-1B43083E9032}" type="pres">
      <dgm:prSet presAssocID="{6C568775-7CCA-4F4C-A774-6FE03883C587}" presName="background2" presStyleLbl="node2" presStyleIdx="1" presStyleCnt="2"/>
      <dgm:spPr/>
    </dgm:pt>
    <dgm:pt modelId="{30CD1E99-BCAD-480E-A11E-B93625FEE0EB}" type="pres">
      <dgm:prSet presAssocID="{6C568775-7CCA-4F4C-A774-6FE03883C587}" presName="text2" presStyleLbl="fgAcc2" presStyleIdx="1" presStyleCnt="2" custScaleX="133343" custScaleY="137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70290-30F3-417D-B5AC-5CECBF1ED02A}" type="pres">
      <dgm:prSet presAssocID="{6C568775-7CCA-4F4C-A774-6FE03883C587}" presName="hierChild3" presStyleCnt="0"/>
      <dgm:spPr/>
    </dgm:pt>
  </dgm:ptLst>
  <dgm:cxnLst>
    <dgm:cxn modelId="{DDD2E69C-21A8-483E-B5E5-69AF52D366E4}" type="presOf" srcId="{4F180400-B068-4F3B-A444-62499F91CF68}" destId="{6380F357-68B4-4148-A14F-05DA7184AEAA}" srcOrd="0" destOrd="0" presId="urn:microsoft.com/office/officeart/2005/8/layout/hierarchy1"/>
    <dgm:cxn modelId="{882A6F12-FBC4-40BE-91F1-5F85062A40F7}" type="presOf" srcId="{6C568775-7CCA-4F4C-A774-6FE03883C587}" destId="{30CD1E99-BCAD-480E-A11E-B93625FEE0EB}" srcOrd="0" destOrd="0" presId="urn:microsoft.com/office/officeart/2005/8/layout/hierarchy1"/>
    <dgm:cxn modelId="{6803FEE0-95F9-452A-B34A-0BC2B4B57E6E}" type="presOf" srcId="{AFD0AEC4-C0B4-4ABF-B62A-18B1B0949862}" destId="{7773B761-6E88-46F8-BE56-2BC08748935F}" srcOrd="0" destOrd="0" presId="urn:microsoft.com/office/officeart/2005/8/layout/hierarchy1"/>
    <dgm:cxn modelId="{FD94709F-A075-4D3F-8F30-55202D026B87}" srcId="{AFD0AEC4-C0B4-4ABF-B62A-18B1B0949862}" destId="{7305A77C-9B77-4AB4-AA8F-38B553AA33DF}" srcOrd="0" destOrd="0" parTransId="{3AB5EE18-7A86-430F-AA05-C3E41669EFD4}" sibTransId="{05021F63-F006-4677-B163-1C9E30B244AC}"/>
    <dgm:cxn modelId="{1D14C0E0-819B-4442-9224-8D8324E18D91}" type="presOf" srcId="{7305A77C-9B77-4AB4-AA8F-38B553AA33DF}" destId="{3DFA7399-8887-46E6-AD28-ED7C29346D62}" srcOrd="0" destOrd="0" presId="urn:microsoft.com/office/officeart/2005/8/layout/hierarchy1"/>
    <dgm:cxn modelId="{93024C78-794F-4E99-AA14-DA24E508ABAF}" type="presOf" srcId="{FB97584D-5A83-48B2-B656-A8A74E9FB5B2}" destId="{AF792A89-0BEA-4FE2-95FD-9EE3D259589A}" srcOrd="0" destOrd="0" presId="urn:microsoft.com/office/officeart/2005/8/layout/hierarchy1"/>
    <dgm:cxn modelId="{0A445C2A-EF9C-46B6-84C9-F545A99878D3}" srcId="{AFD0AEC4-C0B4-4ABF-B62A-18B1B0949862}" destId="{6C568775-7CCA-4F4C-A774-6FE03883C587}" srcOrd="1" destOrd="0" parTransId="{4F180400-B068-4F3B-A444-62499F91CF68}" sibTransId="{DC882647-D87D-4B10-98AB-411F6BE0825C}"/>
    <dgm:cxn modelId="{C7D5350E-9812-4191-9A6A-915049CF3970}" srcId="{FB97584D-5A83-48B2-B656-A8A74E9FB5B2}" destId="{AFD0AEC4-C0B4-4ABF-B62A-18B1B0949862}" srcOrd="0" destOrd="0" parTransId="{91F47F12-3CCD-4456-B576-9E52566B8E8C}" sibTransId="{11A71EE2-414B-422C-8017-6EA7ECA93E6A}"/>
    <dgm:cxn modelId="{8FF53225-F5D2-4866-A60E-EF63AFF62817}" type="presOf" srcId="{3AB5EE18-7A86-430F-AA05-C3E41669EFD4}" destId="{F206345E-B575-4DA5-9F94-49F9631E92CB}" srcOrd="0" destOrd="0" presId="urn:microsoft.com/office/officeart/2005/8/layout/hierarchy1"/>
    <dgm:cxn modelId="{49DE5B3C-AC0A-4194-BC46-B5CD43851AB9}" type="presParOf" srcId="{AF792A89-0BEA-4FE2-95FD-9EE3D259589A}" destId="{AB992FCD-A5C9-4B8A-9C0E-F8C595ED5F3F}" srcOrd="0" destOrd="0" presId="urn:microsoft.com/office/officeart/2005/8/layout/hierarchy1"/>
    <dgm:cxn modelId="{18238179-E9F4-411E-8815-467FB56089EC}" type="presParOf" srcId="{AB992FCD-A5C9-4B8A-9C0E-F8C595ED5F3F}" destId="{15345439-A085-40F9-9C8C-C71AB298B01F}" srcOrd="0" destOrd="0" presId="urn:microsoft.com/office/officeart/2005/8/layout/hierarchy1"/>
    <dgm:cxn modelId="{242E09FB-9943-4566-AE4C-8D9E5FE5C5AB}" type="presParOf" srcId="{15345439-A085-40F9-9C8C-C71AB298B01F}" destId="{5F4F8859-D1E6-489E-9D38-71E018723EBE}" srcOrd="0" destOrd="0" presId="urn:microsoft.com/office/officeart/2005/8/layout/hierarchy1"/>
    <dgm:cxn modelId="{D728CCF1-2D81-43F1-BC5C-76E61C203AD6}" type="presParOf" srcId="{15345439-A085-40F9-9C8C-C71AB298B01F}" destId="{7773B761-6E88-46F8-BE56-2BC08748935F}" srcOrd="1" destOrd="0" presId="urn:microsoft.com/office/officeart/2005/8/layout/hierarchy1"/>
    <dgm:cxn modelId="{90C6F327-DCF8-4586-9D63-B6F4563521EC}" type="presParOf" srcId="{AB992FCD-A5C9-4B8A-9C0E-F8C595ED5F3F}" destId="{DBC193E6-7694-45A2-8F7C-CAD05AA8D8CF}" srcOrd="1" destOrd="0" presId="urn:microsoft.com/office/officeart/2005/8/layout/hierarchy1"/>
    <dgm:cxn modelId="{358EB4AB-4E07-459F-9C41-9BD45059B007}" type="presParOf" srcId="{DBC193E6-7694-45A2-8F7C-CAD05AA8D8CF}" destId="{F206345E-B575-4DA5-9F94-49F9631E92CB}" srcOrd="0" destOrd="0" presId="urn:microsoft.com/office/officeart/2005/8/layout/hierarchy1"/>
    <dgm:cxn modelId="{3BA04947-92C9-4C5B-98C9-76FF183D9454}" type="presParOf" srcId="{DBC193E6-7694-45A2-8F7C-CAD05AA8D8CF}" destId="{756B7105-9C3A-4469-8F33-0DC1CAA1E6E9}" srcOrd="1" destOrd="0" presId="urn:microsoft.com/office/officeart/2005/8/layout/hierarchy1"/>
    <dgm:cxn modelId="{9668AF02-C748-43E4-B516-055FAEB7B6B2}" type="presParOf" srcId="{756B7105-9C3A-4469-8F33-0DC1CAA1E6E9}" destId="{E964A4F8-CA4E-48B3-9591-11166FF6AB8F}" srcOrd="0" destOrd="0" presId="urn:microsoft.com/office/officeart/2005/8/layout/hierarchy1"/>
    <dgm:cxn modelId="{B6C19851-F373-4625-BF2A-A66AE5D8C52C}" type="presParOf" srcId="{E964A4F8-CA4E-48B3-9591-11166FF6AB8F}" destId="{EA836725-8DB8-49D3-BD0B-0431E385F798}" srcOrd="0" destOrd="0" presId="urn:microsoft.com/office/officeart/2005/8/layout/hierarchy1"/>
    <dgm:cxn modelId="{6E696E8C-EC48-4C49-B309-88328E3FEC28}" type="presParOf" srcId="{E964A4F8-CA4E-48B3-9591-11166FF6AB8F}" destId="{3DFA7399-8887-46E6-AD28-ED7C29346D62}" srcOrd="1" destOrd="0" presId="urn:microsoft.com/office/officeart/2005/8/layout/hierarchy1"/>
    <dgm:cxn modelId="{31126CA2-F931-4F56-8E18-680F12744F90}" type="presParOf" srcId="{756B7105-9C3A-4469-8F33-0DC1CAA1E6E9}" destId="{C98E4782-6CFA-46C8-BF29-F465F4D8659D}" srcOrd="1" destOrd="0" presId="urn:microsoft.com/office/officeart/2005/8/layout/hierarchy1"/>
    <dgm:cxn modelId="{1DE7D6E9-1C5F-4474-A05C-11D55A4716E4}" type="presParOf" srcId="{DBC193E6-7694-45A2-8F7C-CAD05AA8D8CF}" destId="{6380F357-68B4-4148-A14F-05DA7184AEAA}" srcOrd="2" destOrd="0" presId="urn:microsoft.com/office/officeart/2005/8/layout/hierarchy1"/>
    <dgm:cxn modelId="{A1AE8661-85B5-48AF-A989-14968ECAA166}" type="presParOf" srcId="{DBC193E6-7694-45A2-8F7C-CAD05AA8D8CF}" destId="{D1D082CF-2EB8-4F55-BC44-9C9C77D7F39C}" srcOrd="3" destOrd="0" presId="urn:microsoft.com/office/officeart/2005/8/layout/hierarchy1"/>
    <dgm:cxn modelId="{BB760083-5C32-4A4F-AA3B-CC52F1FF7571}" type="presParOf" srcId="{D1D082CF-2EB8-4F55-BC44-9C9C77D7F39C}" destId="{8F2193C1-69E8-4EC0-9ECA-0CA2187779FA}" srcOrd="0" destOrd="0" presId="urn:microsoft.com/office/officeart/2005/8/layout/hierarchy1"/>
    <dgm:cxn modelId="{674F072B-2475-4959-B746-91FA5AED6039}" type="presParOf" srcId="{8F2193C1-69E8-4EC0-9ECA-0CA2187779FA}" destId="{CAC5A862-3D22-4A23-9FDC-1B43083E9032}" srcOrd="0" destOrd="0" presId="urn:microsoft.com/office/officeart/2005/8/layout/hierarchy1"/>
    <dgm:cxn modelId="{626E7E66-7909-46CF-A644-FB99ACBA2D49}" type="presParOf" srcId="{8F2193C1-69E8-4EC0-9ECA-0CA2187779FA}" destId="{30CD1E99-BCAD-480E-A11E-B93625FEE0EB}" srcOrd="1" destOrd="0" presId="urn:microsoft.com/office/officeart/2005/8/layout/hierarchy1"/>
    <dgm:cxn modelId="{541B27FD-E439-4DBB-B058-6A1221EC41A8}" type="presParOf" srcId="{D1D082CF-2EB8-4F55-BC44-9C9C77D7F39C}" destId="{57870290-30F3-417D-B5AC-5CECBF1ED0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2DC36-7AC5-4698-B4CF-59600B419C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D84C0-277F-4A5A-81D7-46BE75B8C101}">
      <dgm:prSet phldrT="[Текст]"/>
      <dgm:spPr/>
      <dgm:t>
        <a:bodyPr/>
        <a:lstStyle/>
        <a:p>
          <a:r>
            <a:rPr lang="ru-RU" dirty="0" smtClean="0"/>
            <a:t>Тип Хордовые</a:t>
          </a:r>
          <a:endParaRPr lang="ru-RU" dirty="0"/>
        </a:p>
      </dgm:t>
    </dgm:pt>
    <dgm:pt modelId="{867A4AF4-8F77-4D17-A45F-C5BF5B834491}" type="parTrans" cxnId="{D85A5D4D-17B0-458D-9221-1E62307850AB}">
      <dgm:prSet/>
      <dgm:spPr/>
      <dgm:t>
        <a:bodyPr/>
        <a:lstStyle/>
        <a:p>
          <a:endParaRPr lang="ru-RU"/>
        </a:p>
      </dgm:t>
    </dgm:pt>
    <dgm:pt modelId="{A6995BF0-6759-4905-BE82-DEF5DA240D00}" type="sibTrans" cxnId="{D85A5D4D-17B0-458D-9221-1E62307850AB}">
      <dgm:prSet/>
      <dgm:spPr/>
      <dgm:t>
        <a:bodyPr/>
        <a:lstStyle/>
        <a:p>
          <a:endParaRPr lang="ru-RU"/>
        </a:p>
      </dgm:t>
    </dgm:pt>
    <dgm:pt modelId="{98055B35-EAD3-499B-B1B0-582C708DF29E}">
      <dgm:prSet phldrT="[Текст]"/>
      <dgm:spPr/>
      <dgm:t>
        <a:bodyPr/>
        <a:lstStyle/>
        <a:p>
          <a:r>
            <a:rPr lang="ru-RU" dirty="0" smtClean="0"/>
            <a:t>Подтип Бесчерепные </a:t>
          </a:r>
          <a:endParaRPr lang="ru-RU" dirty="0"/>
        </a:p>
      </dgm:t>
    </dgm:pt>
    <dgm:pt modelId="{DB0E6C35-0D88-4BD4-BFED-BB6F3FCAA002}" type="parTrans" cxnId="{338E8DFB-15BD-4031-910F-0D5EFB58712F}">
      <dgm:prSet/>
      <dgm:spPr/>
      <dgm:t>
        <a:bodyPr/>
        <a:lstStyle/>
        <a:p>
          <a:endParaRPr lang="ru-RU"/>
        </a:p>
      </dgm:t>
    </dgm:pt>
    <dgm:pt modelId="{E623C368-A428-4F14-AF3D-8488DE73AAF6}" type="sibTrans" cxnId="{338E8DFB-15BD-4031-910F-0D5EFB58712F}">
      <dgm:prSet/>
      <dgm:spPr/>
      <dgm:t>
        <a:bodyPr/>
        <a:lstStyle/>
        <a:p>
          <a:endParaRPr lang="ru-RU"/>
        </a:p>
      </dgm:t>
    </dgm:pt>
    <dgm:pt modelId="{A06B2DB1-450E-4957-A640-9D62A0EF0ECF}">
      <dgm:prSet phldrT="[Текст]"/>
      <dgm:spPr/>
      <dgm:t>
        <a:bodyPr/>
        <a:lstStyle/>
        <a:p>
          <a:r>
            <a:rPr lang="ru-RU" dirty="0" smtClean="0"/>
            <a:t>Подтип Асцидии</a:t>
          </a:r>
          <a:endParaRPr lang="ru-RU" dirty="0"/>
        </a:p>
      </dgm:t>
    </dgm:pt>
    <dgm:pt modelId="{24E80C0D-7855-4723-A41E-C2841953D971}" type="parTrans" cxnId="{602B6F02-BB73-4684-B87A-A11E04EEEDD4}">
      <dgm:prSet/>
      <dgm:spPr/>
      <dgm:t>
        <a:bodyPr/>
        <a:lstStyle/>
        <a:p>
          <a:endParaRPr lang="ru-RU"/>
        </a:p>
      </dgm:t>
    </dgm:pt>
    <dgm:pt modelId="{61B16964-A4F0-42C0-AC67-7185BC3490C0}" type="sibTrans" cxnId="{602B6F02-BB73-4684-B87A-A11E04EEEDD4}">
      <dgm:prSet/>
      <dgm:spPr/>
      <dgm:t>
        <a:bodyPr/>
        <a:lstStyle/>
        <a:p>
          <a:endParaRPr lang="ru-RU"/>
        </a:p>
      </dgm:t>
    </dgm:pt>
    <dgm:pt modelId="{E0D6F493-40AE-4D90-ACB1-C3B60B2CC2E8}">
      <dgm:prSet/>
      <dgm:spPr/>
      <dgm:t>
        <a:bodyPr/>
        <a:lstStyle/>
        <a:p>
          <a:r>
            <a:rPr lang="ru-RU" dirty="0" smtClean="0"/>
            <a:t>Подтип Черепные или Позвоночные</a:t>
          </a:r>
          <a:endParaRPr lang="ru-RU" dirty="0"/>
        </a:p>
      </dgm:t>
    </dgm:pt>
    <dgm:pt modelId="{99EA7E3A-2D44-40ED-903A-85AB28AF3D9D}" type="parTrans" cxnId="{C4436DEB-56A1-4115-A0E2-FCF422E24F69}">
      <dgm:prSet/>
      <dgm:spPr/>
      <dgm:t>
        <a:bodyPr/>
        <a:lstStyle/>
        <a:p>
          <a:endParaRPr lang="ru-RU"/>
        </a:p>
      </dgm:t>
    </dgm:pt>
    <dgm:pt modelId="{0480E4ED-EF4D-472F-A70B-153C0EE496D3}" type="sibTrans" cxnId="{C4436DEB-56A1-4115-A0E2-FCF422E24F69}">
      <dgm:prSet/>
      <dgm:spPr/>
      <dgm:t>
        <a:bodyPr/>
        <a:lstStyle/>
        <a:p>
          <a:endParaRPr lang="ru-RU"/>
        </a:p>
      </dgm:t>
    </dgm:pt>
    <dgm:pt modelId="{1F12018B-CAA4-4CD3-8CE1-65DA82697296}" type="pres">
      <dgm:prSet presAssocID="{EB72DC36-7AC5-4698-B4CF-59600B419C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EAB7A2-5564-43DC-A37B-053A4E32021E}" type="pres">
      <dgm:prSet presAssocID="{3CFD84C0-277F-4A5A-81D7-46BE75B8C101}" presName="hierRoot1" presStyleCnt="0"/>
      <dgm:spPr/>
    </dgm:pt>
    <dgm:pt modelId="{21F61A14-1D6F-4999-BAF2-A4D1B11DFB83}" type="pres">
      <dgm:prSet presAssocID="{3CFD84C0-277F-4A5A-81D7-46BE75B8C101}" presName="composite" presStyleCnt="0"/>
      <dgm:spPr/>
    </dgm:pt>
    <dgm:pt modelId="{EA148B8C-6D84-4440-B352-F33E83FC428F}" type="pres">
      <dgm:prSet presAssocID="{3CFD84C0-277F-4A5A-81D7-46BE75B8C101}" presName="background" presStyleLbl="node0" presStyleIdx="0" presStyleCnt="1"/>
      <dgm:spPr/>
    </dgm:pt>
    <dgm:pt modelId="{16B0B3A2-46B8-4C60-A554-55B8AFD8CF90}" type="pres">
      <dgm:prSet presAssocID="{3CFD84C0-277F-4A5A-81D7-46BE75B8C10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657E7F-A31E-433B-8A7E-A1275C27A24B}" type="pres">
      <dgm:prSet presAssocID="{3CFD84C0-277F-4A5A-81D7-46BE75B8C101}" presName="hierChild2" presStyleCnt="0"/>
      <dgm:spPr/>
    </dgm:pt>
    <dgm:pt modelId="{7DADC8BD-9302-451C-82D6-1CE76A47EB07}" type="pres">
      <dgm:prSet presAssocID="{DB0E6C35-0D88-4BD4-BFED-BB6F3FCAA00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C2DAD60-B795-4DD2-8825-564453D5D635}" type="pres">
      <dgm:prSet presAssocID="{98055B35-EAD3-499B-B1B0-582C708DF29E}" presName="hierRoot2" presStyleCnt="0"/>
      <dgm:spPr/>
    </dgm:pt>
    <dgm:pt modelId="{A22C6DC6-190E-439B-9034-EB4B054B862F}" type="pres">
      <dgm:prSet presAssocID="{98055B35-EAD3-499B-B1B0-582C708DF29E}" presName="composite2" presStyleCnt="0"/>
      <dgm:spPr/>
    </dgm:pt>
    <dgm:pt modelId="{E55E6A2E-A295-4F0F-9888-4EC6B762B9EA}" type="pres">
      <dgm:prSet presAssocID="{98055B35-EAD3-499B-B1B0-582C708DF29E}" presName="background2" presStyleLbl="node2" presStyleIdx="0" presStyleCnt="3"/>
      <dgm:spPr/>
    </dgm:pt>
    <dgm:pt modelId="{3987CC83-C7EC-4FEC-A135-159B65DF991C}" type="pres">
      <dgm:prSet presAssocID="{98055B35-EAD3-499B-B1B0-582C708DF29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80451C-3E7C-49D6-8A42-89B6987FCF02}" type="pres">
      <dgm:prSet presAssocID="{98055B35-EAD3-499B-B1B0-582C708DF29E}" presName="hierChild3" presStyleCnt="0"/>
      <dgm:spPr/>
    </dgm:pt>
    <dgm:pt modelId="{6460F6CC-0E3E-411C-9F9A-3C3CF4101C2B}" type="pres">
      <dgm:prSet presAssocID="{24E80C0D-7855-4723-A41E-C2841953D97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30E6A19-9DB8-438F-A75B-C508B28ADF0D}" type="pres">
      <dgm:prSet presAssocID="{A06B2DB1-450E-4957-A640-9D62A0EF0ECF}" presName="hierRoot2" presStyleCnt="0"/>
      <dgm:spPr/>
    </dgm:pt>
    <dgm:pt modelId="{78B0962A-72DC-4E55-9C65-AB36FFDCC04C}" type="pres">
      <dgm:prSet presAssocID="{A06B2DB1-450E-4957-A640-9D62A0EF0ECF}" presName="composite2" presStyleCnt="0"/>
      <dgm:spPr/>
    </dgm:pt>
    <dgm:pt modelId="{36B028DE-4C19-4844-8370-041AF0291B28}" type="pres">
      <dgm:prSet presAssocID="{A06B2DB1-450E-4957-A640-9D62A0EF0ECF}" presName="background2" presStyleLbl="node2" presStyleIdx="1" presStyleCnt="3"/>
      <dgm:spPr/>
    </dgm:pt>
    <dgm:pt modelId="{718579CA-47C9-4756-A0EC-1B2168AC668B}" type="pres">
      <dgm:prSet presAssocID="{A06B2DB1-450E-4957-A640-9D62A0EF0ECF}" presName="text2" presStyleLbl="fgAcc2" presStyleIdx="1" presStyleCnt="3" custLinFactNeighborX="-2884" custLinFactNeighborY="-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A31466-32F7-4A26-8645-A34C8B12FFFD}" type="pres">
      <dgm:prSet presAssocID="{A06B2DB1-450E-4957-A640-9D62A0EF0ECF}" presName="hierChild3" presStyleCnt="0"/>
      <dgm:spPr/>
    </dgm:pt>
    <dgm:pt modelId="{A2AAA887-7FAC-454B-BB1E-C98AD6882E77}" type="pres">
      <dgm:prSet presAssocID="{99EA7E3A-2D44-40ED-903A-85AB28AF3D9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C7C21AB-F6CD-4936-9143-B0FD486AB4B3}" type="pres">
      <dgm:prSet presAssocID="{E0D6F493-40AE-4D90-ACB1-C3B60B2CC2E8}" presName="hierRoot2" presStyleCnt="0"/>
      <dgm:spPr/>
    </dgm:pt>
    <dgm:pt modelId="{F8C7BE5B-A512-404A-B857-CEED3E7DE20E}" type="pres">
      <dgm:prSet presAssocID="{E0D6F493-40AE-4D90-ACB1-C3B60B2CC2E8}" presName="composite2" presStyleCnt="0"/>
      <dgm:spPr/>
    </dgm:pt>
    <dgm:pt modelId="{1AB4FE38-84BA-425F-9C83-58C2C53E82F4}" type="pres">
      <dgm:prSet presAssocID="{E0D6F493-40AE-4D90-ACB1-C3B60B2CC2E8}" presName="background2" presStyleLbl="node2" presStyleIdx="2" presStyleCnt="3"/>
      <dgm:spPr/>
    </dgm:pt>
    <dgm:pt modelId="{51CA0E7E-2C10-42E4-A445-C4094915472D}" type="pres">
      <dgm:prSet presAssocID="{E0D6F493-40AE-4D90-ACB1-C3B60B2CC2E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A41508-7DC6-43BB-8925-3261A27EFB69}" type="pres">
      <dgm:prSet presAssocID="{E0D6F493-40AE-4D90-ACB1-C3B60B2CC2E8}" presName="hierChild3" presStyleCnt="0"/>
      <dgm:spPr/>
    </dgm:pt>
  </dgm:ptLst>
  <dgm:cxnLst>
    <dgm:cxn modelId="{338E8DFB-15BD-4031-910F-0D5EFB58712F}" srcId="{3CFD84C0-277F-4A5A-81D7-46BE75B8C101}" destId="{98055B35-EAD3-499B-B1B0-582C708DF29E}" srcOrd="0" destOrd="0" parTransId="{DB0E6C35-0D88-4BD4-BFED-BB6F3FCAA002}" sibTransId="{E623C368-A428-4F14-AF3D-8488DE73AAF6}"/>
    <dgm:cxn modelId="{602B6F02-BB73-4684-B87A-A11E04EEEDD4}" srcId="{3CFD84C0-277F-4A5A-81D7-46BE75B8C101}" destId="{A06B2DB1-450E-4957-A640-9D62A0EF0ECF}" srcOrd="1" destOrd="0" parTransId="{24E80C0D-7855-4723-A41E-C2841953D971}" sibTransId="{61B16964-A4F0-42C0-AC67-7185BC3490C0}"/>
    <dgm:cxn modelId="{5C1CC376-9EEF-4263-9020-3EBFB18434DF}" type="presOf" srcId="{24E80C0D-7855-4723-A41E-C2841953D971}" destId="{6460F6CC-0E3E-411C-9F9A-3C3CF4101C2B}" srcOrd="0" destOrd="0" presId="urn:microsoft.com/office/officeart/2005/8/layout/hierarchy1"/>
    <dgm:cxn modelId="{C4436DEB-56A1-4115-A0E2-FCF422E24F69}" srcId="{3CFD84C0-277F-4A5A-81D7-46BE75B8C101}" destId="{E0D6F493-40AE-4D90-ACB1-C3B60B2CC2E8}" srcOrd="2" destOrd="0" parTransId="{99EA7E3A-2D44-40ED-903A-85AB28AF3D9D}" sibTransId="{0480E4ED-EF4D-472F-A70B-153C0EE496D3}"/>
    <dgm:cxn modelId="{4448B84B-6D7A-4F5B-9246-5AF133F8C61B}" type="presOf" srcId="{99EA7E3A-2D44-40ED-903A-85AB28AF3D9D}" destId="{A2AAA887-7FAC-454B-BB1E-C98AD6882E77}" srcOrd="0" destOrd="0" presId="urn:microsoft.com/office/officeart/2005/8/layout/hierarchy1"/>
    <dgm:cxn modelId="{B4A47CE1-783C-4951-904B-BCA0DC50AAA5}" type="presOf" srcId="{DB0E6C35-0D88-4BD4-BFED-BB6F3FCAA002}" destId="{7DADC8BD-9302-451C-82D6-1CE76A47EB07}" srcOrd="0" destOrd="0" presId="urn:microsoft.com/office/officeart/2005/8/layout/hierarchy1"/>
    <dgm:cxn modelId="{A34C454B-6EBB-4FB4-89F9-C9BA5D5C12E4}" type="presOf" srcId="{EB72DC36-7AC5-4698-B4CF-59600B419C73}" destId="{1F12018B-CAA4-4CD3-8CE1-65DA82697296}" srcOrd="0" destOrd="0" presId="urn:microsoft.com/office/officeart/2005/8/layout/hierarchy1"/>
    <dgm:cxn modelId="{7570A362-CCD6-41BF-A31A-8EBB028059BD}" type="presOf" srcId="{98055B35-EAD3-499B-B1B0-582C708DF29E}" destId="{3987CC83-C7EC-4FEC-A135-159B65DF991C}" srcOrd="0" destOrd="0" presId="urn:microsoft.com/office/officeart/2005/8/layout/hierarchy1"/>
    <dgm:cxn modelId="{E3F3E346-CE1D-4DE0-96A0-BE42F0626570}" type="presOf" srcId="{E0D6F493-40AE-4D90-ACB1-C3B60B2CC2E8}" destId="{51CA0E7E-2C10-42E4-A445-C4094915472D}" srcOrd="0" destOrd="0" presId="urn:microsoft.com/office/officeart/2005/8/layout/hierarchy1"/>
    <dgm:cxn modelId="{D85A5D4D-17B0-458D-9221-1E62307850AB}" srcId="{EB72DC36-7AC5-4698-B4CF-59600B419C73}" destId="{3CFD84C0-277F-4A5A-81D7-46BE75B8C101}" srcOrd="0" destOrd="0" parTransId="{867A4AF4-8F77-4D17-A45F-C5BF5B834491}" sibTransId="{A6995BF0-6759-4905-BE82-DEF5DA240D00}"/>
    <dgm:cxn modelId="{C419328B-AA64-4068-AFAB-754196EDE217}" type="presOf" srcId="{A06B2DB1-450E-4957-A640-9D62A0EF0ECF}" destId="{718579CA-47C9-4756-A0EC-1B2168AC668B}" srcOrd="0" destOrd="0" presId="urn:microsoft.com/office/officeart/2005/8/layout/hierarchy1"/>
    <dgm:cxn modelId="{C858FC6C-2459-4C22-A17D-322061C961D1}" type="presOf" srcId="{3CFD84C0-277F-4A5A-81D7-46BE75B8C101}" destId="{16B0B3A2-46B8-4C60-A554-55B8AFD8CF90}" srcOrd="0" destOrd="0" presId="urn:microsoft.com/office/officeart/2005/8/layout/hierarchy1"/>
    <dgm:cxn modelId="{C67C1B0E-3D7C-4232-9386-EA1EBCB9A0F1}" type="presParOf" srcId="{1F12018B-CAA4-4CD3-8CE1-65DA82697296}" destId="{7AEAB7A2-5564-43DC-A37B-053A4E32021E}" srcOrd="0" destOrd="0" presId="urn:microsoft.com/office/officeart/2005/8/layout/hierarchy1"/>
    <dgm:cxn modelId="{6A4CA2D5-C60F-4FC3-8CD2-91B86CD24270}" type="presParOf" srcId="{7AEAB7A2-5564-43DC-A37B-053A4E32021E}" destId="{21F61A14-1D6F-4999-BAF2-A4D1B11DFB83}" srcOrd="0" destOrd="0" presId="urn:microsoft.com/office/officeart/2005/8/layout/hierarchy1"/>
    <dgm:cxn modelId="{FC2BFF56-2B0A-4CC3-BDC8-E4253B1C8604}" type="presParOf" srcId="{21F61A14-1D6F-4999-BAF2-A4D1B11DFB83}" destId="{EA148B8C-6D84-4440-B352-F33E83FC428F}" srcOrd="0" destOrd="0" presId="urn:microsoft.com/office/officeart/2005/8/layout/hierarchy1"/>
    <dgm:cxn modelId="{40B4C7DF-A09E-4BC2-8E84-F3840974AEF2}" type="presParOf" srcId="{21F61A14-1D6F-4999-BAF2-A4D1B11DFB83}" destId="{16B0B3A2-46B8-4C60-A554-55B8AFD8CF90}" srcOrd="1" destOrd="0" presId="urn:microsoft.com/office/officeart/2005/8/layout/hierarchy1"/>
    <dgm:cxn modelId="{F84EC95B-D562-453D-930A-B88FB291D4EB}" type="presParOf" srcId="{7AEAB7A2-5564-43DC-A37B-053A4E32021E}" destId="{DF657E7F-A31E-433B-8A7E-A1275C27A24B}" srcOrd="1" destOrd="0" presId="urn:microsoft.com/office/officeart/2005/8/layout/hierarchy1"/>
    <dgm:cxn modelId="{DE4606F2-B2C4-4024-B2AB-264F6AAB2E16}" type="presParOf" srcId="{DF657E7F-A31E-433B-8A7E-A1275C27A24B}" destId="{7DADC8BD-9302-451C-82D6-1CE76A47EB07}" srcOrd="0" destOrd="0" presId="urn:microsoft.com/office/officeart/2005/8/layout/hierarchy1"/>
    <dgm:cxn modelId="{A734C91D-8FDB-4953-B8E4-034F990DF3A4}" type="presParOf" srcId="{DF657E7F-A31E-433B-8A7E-A1275C27A24B}" destId="{0C2DAD60-B795-4DD2-8825-564453D5D635}" srcOrd="1" destOrd="0" presId="urn:microsoft.com/office/officeart/2005/8/layout/hierarchy1"/>
    <dgm:cxn modelId="{693E17D7-EB8C-424B-BC81-EA7C3462E162}" type="presParOf" srcId="{0C2DAD60-B795-4DD2-8825-564453D5D635}" destId="{A22C6DC6-190E-439B-9034-EB4B054B862F}" srcOrd="0" destOrd="0" presId="urn:microsoft.com/office/officeart/2005/8/layout/hierarchy1"/>
    <dgm:cxn modelId="{E0E1B1D4-7A33-4FEE-93E6-A908396FEFC7}" type="presParOf" srcId="{A22C6DC6-190E-439B-9034-EB4B054B862F}" destId="{E55E6A2E-A295-4F0F-9888-4EC6B762B9EA}" srcOrd="0" destOrd="0" presId="urn:microsoft.com/office/officeart/2005/8/layout/hierarchy1"/>
    <dgm:cxn modelId="{1A837D93-0D5C-4D85-AB3A-C482EBB97860}" type="presParOf" srcId="{A22C6DC6-190E-439B-9034-EB4B054B862F}" destId="{3987CC83-C7EC-4FEC-A135-159B65DF991C}" srcOrd="1" destOrd="0" presId="urn:microsoft.com/office/officeart/2005/8/layout/hierarchy1"/>
    <dgm:cxn modelId="{F98D1A60-0284-49C5-B723-45D9078DEEB8}" type="presParOf" srcId="{0C2DAD60-B795-4DD2-8825-564453D5D635}" destId="{4F80451C-3E7C-49D6-8A42-89B6987FCF02}" srcOrd="1" destOrd="0" presId="urn:microsoft.com/office/officeart/2005/8/layout/hierarchy1"/>
    <dgm:cxn modelId="{65B411A4-893A-481B-B721-A6528BB96F4E}" type="presParOf" srcId="{DF657E7F-A31E-433B-8A7E-A1275C27A24B}" destId="{6460F6CC-0E3E-411C-9F9A-3C3CF4101C2B}" srcOrd="2" destOrd="0" presId="urn:microsoft.com/office/officeart/2005/8/layout/hierarchy1"/>
    <dgm:cxn modelId="{5B6DB775-ECC0-49AD-B0B0-FFB532BDAAC5}" type="presParOf" srcId="{DF657E7F-A31E-433B-8A7E-A1275C27A24B}" destId="{C30E6A19-9DB8-438F-A75B-C508B28ADF0D}" srcOrd="3" destOrd="0" presId="urn:microsoft.com/office/officeart/2005/8/layout/hierarchy1"/>
    <dgm:cxn modelId="{39258216-1438-487E-8A3C-A01A09749FDD}" type="presParOf" srcId="{C30E6A19-9DB8-438F-A75B-C508B28ADF0D}" destId="{78B0962A-72DC-4E55-9C65-AB36FFDCC04C}" srcOrd="0" destOrd="0" presId="urn:microsoft.com/office/officeart/2005/8/layout/hierarchy1"/>
    <dgm:cxn modelId="{27BFD6BD-0B70-433F-BE91-9791F4A34551}" type="presParOf" srcId="{78B0962A-72DC-4E55-9C65-AB36FFDCC04C}" destId="{36B028DE-4C19-4844-8370-041AF0291B28}" srcOrd="0" destOrd="0" presId="urn:microsoft.com/office/officeart/2005/8/layout/hierarchy1"/>
    <dgm:cxn modelId="{76BFEADA-2BF2-4FCD-B594-F593F999D1B0}" type="presParOf" srcId="{78B0962A-72DC-4E55-9C65-AB36FFDCC04C}" destId="{718579CA-47C9-4756-A0EC-1B2168AC668B}" srcOrd="1" destOrd="0" presId="urn:microsoft.com/office/officeart/2005/8/layout/hierarchy1"/>
    <dgm:cxn modelId="{261872FA-ABE9-4251-9AC6-7E915CBC71DC}" type="presParOf" srcId="{C30E6A19-9DB8-438F-A75B-C508B28ADF0D}" destId="{B4A31466-32F7-4A26-8645-A34C8B12FFFD}" srcOrd="1" destOrd="0" presId="urn:microsoft.com/office/officeart/2005/8/layout/hierarchy1"/>
    <dgm:cxn modelId="{A8F1227A-2FDC-4D81-804E-A68793C44320}" type="presParOf" srcId="{DF657E7F-A31E-433B-8A7E-A1275C27A24B}" destId="{A2AAA887-7FAC-454B-BB1E-C98AD6882E77}" srcOrd="4" destOrd="0" presId="urn:microsoft.com/office/officeart/2005/8/layout/hierarchy1"/>
    <dgm:cxn modelId="{0834C77B-04E1-4056-8CB8-A37C08C7BD34}" type="presParOf" srcId="{DF657E7F-A31E-433B-8A7E-A1275C27A24B}" destId="{0C7C21AB-F6CD-4936-9143-B0FD486AB4B3}" srcOrd="5" destOrd="0" presId="urn:microsoft.com/office/officeart/2005/8/layout/hierarchy1"/>
    <dgm:cxn modelId="{B5648948-E9E3-47AF-94AA-B0DB8A5F9BA5}" type="presParOf" srcId="{0C7C21AB-F6CD-4936-9143-B0FD486AB4B3}" destId="{F8C7BE5B-A512-404A-B857-CEED3E7DE20E}" srcOrd="0" destOrd="0" presId="urn:microsoft.com/office/officeart/2005/8/layout/hierarchy1"/>
    <dgm:cxn modelId="{2FD3177C-5179-4736-A079-2CED23AA3FA7}" type="presParOf" srcId="{F8C7BE5B-A512-404A-B857-CEED3E7DE20E}" destId="{1AB4FE38-84BA-425F-9C83-58C2C53E82F4}" srcOrd="0" destOrd="0" presId="urn:microsoft.com/office/officeart/2005/8/layout/hierarchy1"/>
    <dgm:cxn modelId="{9C99D175-C7CA-4C2B-B22B-1E0B827913E8}" type="presParOf" srcId="{F8C7BE5B-A512-404A-B857-CEED3E7DE20E}" destId="{51CA0E7E-2C10-42E4-A445-C4094915472D}" srcOrd="1" destOrd="0" presId="urn:microsoft.com/office/officeart/2005/8/layout/hierarchy1"/>
    <dgm:cxn modelId="{6FBDF8CE-EF5E-40A8-BF88-E9806DF15EE2}" type="presParOf" srcId="{0C7C21AB-F6CD-4936-9143-B0FD486AB4B3}" destId="{AAA41508-7DC6-43BB-8925-3261A27EFB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0F357-68B4-4148-A14F-05DA7184AEAA}">
      <dsp:nvSpPr>
        <dsp:cNvPr id="0" name=""/>
        <dsp:cNvSpPr/>
      </dsp:nvSpPr>
      <dsp:spPr>
        <a:xfrm>
          <a:off x="4183279" y="1805380"/>
          <a:ext cx="2260732" cy="838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229"/>
              </a:lnTo>
              <a:lnTo>
                <a:pt x="2260732" y="571229"/>
              </a:lnTo>
              <a:lnTo>
                <a:pt x="2260732" y="838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345E-B575-4DA5-9F94-49F9631E92CB}">
      <dsp:nvSpPr>
        <dsp:cNvPr id="0" name=""/>
        <dsp:cNvSpPr/>
      </dsp:nvSpPr>
      <dsp:spPr>
        <a:xfrm>
          <a:off x="1941453" y="1805380"/>
          <a:ext cx="2241825" cy="838230"/>
        </a:xfrm>
        <a:custGeom>
          <a:avLst/>
          <a:gdLst/>
          <a:ahLst/>
          <a:cxnLst/>
          <a:rect l="0" t="0" r="0" b="0"/>
          <a:pathLst>
            <a:path>
              <a:moveTo>
                <a:pt x="2241825" y="0"/>
              </a:moveTo>
              <a:lnTo>
                <a:pt x="2241825" y="571229"/>
              </a:lnTo>
              <a:lnTo>
                <a:pt x="0" y="571229"/>
              </a:lnTo>
              <a:lnTo>
                <a:pt x="0" y="838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F8859-D1E6-489E-9D38-71E018723EBE}">
      <dsp:nvSpPr>
        <dsp:cNvPr id="0" name=""/>
        <dsp:cNvSpPr/>
      </dsp:nvSpPr>
      <dsp:spPr>
        <a:xfrm>
          <a:off x="2918050" y="1027"/>
          <a:ext cx="2530457" cy="1804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3B761-6E88-46F8-BE56-2BC08748935F}">
      <dsp:nvSpPr>
        <dsp:cNvPr id="0" name=""/>
        <dsp:cNvSpPr/>
      </dsp:nvSpPr>
      <dsp:spPr>
        <a:xfrm>
          <a:off x="3238291" y="305256"/>
          <a:ext cx="2530457" cy="1804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Хордовые</a:t>
          </a:r>
          <a:endParaRPr lang="ru-RU" sz="3200" kern="1200" dirty="0"/>
        </a:p>
      </dsp:txBody>
      <dsp:txXfrm>
        <a:off x="3291139" y="358104"/>
        <a:ext cx="2424761" cy="1698657"/>
      </dsp:txXfrm>
    </dsp:sp>
    <dsp:sp modelId="{EA836725-8DB8-49D3-BD0B-0431E385F798}">
      <dsp:nvSpPr>
        <dsp:cNvPr id="0" name=""/>
        <dsp:cNvSpPr/>
      </dsp:nvSpPr>
      <dsp:spPr>
        <a:xfrm>
          <a:off x="961" y="2643610"/>
          <a:ext cx="3880983" cy="231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A7399-8887-46E6-AD28-ED7C29346D62}">
      <dsp:nvSpPr>
        <dsp:cNvPr id="0" name=""/>
        <dsp:cNvSpPr/>
      </dsp:nvSpPr>
      <dsp:spPr>
        <a:xfrm>
          <a:off x="321202" y="2947839"/>
          <a:ext cx="3880983" cy="2314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Низшие  (хорда эластична: ланцетник, минога, </a:t>
          </a:r>
          <a:r>
            <a:rPr lang="ru-RU" sz="3200" kern="1200" dirty="0" err="1" smtClean="0"/>
            <a:t>миксина</a:t>
          </a:r>
          <a:r>
            <a:rPr lang="ru-RU" sz="3200" kern="1200" dirty="0" smtClean="0"/>
            <a:t>)</a:t>
          </a:r>
          <a:endParaRPr lang="ru-RU" sz="3200" kern="1200" dirty="0"/>
        </a:p>
      </dsp:txBody>
      <dsp:txXfrm>
        <a:off x="388994" y="3015631"/>
        <a:ext cx="3745399" cy="2179004"/>
      </dsp:txXfrm>
    </dsp:sp>
    <dsp:sp modelId="{CAC5A862-3D22-4A23-9FDC-1B43083E9032}">
      <dsp:nvSpPr>
        <dsp:cNvPr id="0" name=""/>
        <dsp:cNvSpPr/>
      </dsp:nvSpPr>
      <dsp:spPr>
        <a:xfrm>
          <a:off x="4522427" y="2643610"/>
          <a:ext cx="3843169" cy="2513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D1E99-BCAD-480E-A11E-B93625FEE0EB}">
      <dsp:nvSpPr>
        <dsp:cNvPr id="0" name=""/>
        <dsp:cNvSpPr/>
      </dsp:nvSpPr>
      <dsp:spPr>
        <a:xfrm>
          <a:off x="4842668" y="2947839"/>
          <a:ext cx="3843169" cy="2513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Высшие (хорда в зародышевом состоянии: рыбы, земноводные и т.д.)</a:t>
          </a:r>
          <a:endParaRPr lang="ru-RU" sz="3200" kern="1200" dirty="0"/>
        </a:p>
      </dsp:txBody>
      <dsp:txXfrm>
        <a:off x="4916277" y="3021448"/>
        <a:ext cx="3695951" cy="2365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AA887-7FAC-454B-BB1E-C98AD6882E77}">
      <dsp:nvSpPr>
        <dsp:cNvPr id="0" name=""/>
        <dsp:cNvSpPr/>
      </dsp:nvSpPr>
      <dsp:spPr>
        <a:xfrm>
          <a:off x="4207668" y="2360094"/>
          <a:ext cx="2986087" cy="710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221"/>
              </a:lnTo>
              <a:lnTo>
                <a:pt x="2986087" y="484221"/>
              </a:lnTo>
              <a:lnTo>
                <a:pt x="2986087" y="710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0F6CC-0E3E-411C-9F9A-3C3CF4101C2B}">
      <dsp:nvSpPr>
        <dsp:cNvPr id="0" name=""/>
        <dsp:cNvSpPr/>
      </dsp:nvSpPr>
      <dsp:spPr>
        <a:xfrm>
          <a:off x="4091487" y="2360094"/>
          <a:ext cx="91440" cy="702284"/>
        </a:xfrm>
        <a:custGeom>
          <a:avLst/>
          <a:gdLst/>
          <a:ahLst/>
          <a:cxnLst/>
          <a:rect l="0" t="0" r="0" b="0"/>
          <a:pathLst>
            <a:path>
              <a:moveTo>
                <a:pt x="116180" y="0"/>
              </a:moveTo>
              <a:lnTo>
                <a:pt x="116180" y="475952"/>
              </a:lnTo>
              <a:lnTo>
                <a:pt x="45720" y="475952"/>
              </a:lnTo>
              <a:lnTo>
                <a:pt x="45720" y="7022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DC8BD-9302-451C-82D6-1CE76A47EB07}">
      <dsp:nvSpPr>
        <dsp:cNvPr id="0" name=""/>
        <dsp:cNvSpPr/>
      </dsp:nvSpPr>
      <dsp:spPr>
        <a:xfrm>
          <a:off x="1221581" y="2360094"/>
          <a:ext cx="2986087" cy="710553"/>
        </a:xfrm>
        <a:custGeom>
          <a:avLst/>
          <a:gdLst/>
          <a:ahLst/>
          <a:cxnLst/>
          <a:rect l="0" t="0" r="0" b="0"/>
          <a:pathLst>
            <a:path>
              <a:moveTo>
                <a:pt x="2986087" y="0"/>
              </a:moveTo>
              <a:lnTo>
                <a:pt x="2986087" y="484221"/>
              </a:lnTo>
              <a:lnTo>
                <a:pt x="0" y="484221"/>
              </a:lnTo>
              <a:lnTo>
                <a:pt x="0" y="710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48B8C-6D84-4440-B352-F33E83FC428F}">
      <dsp:nvSpPr>
        <dsp:cNvPr id="0" name=""/>
        <dsp:cNvSpPr/>
      </dsp:nvSpPr>
      <dsp:spPr>
        <a:xfrm>
          <a:off x="2986087" y="808686"/>
          <a:ext cx="2443162" cy="1551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0B3A2-46B8-4C60-A554-55B8AFD8CF90}">
      <dsp:nvSpPr>
        <dsp:cNvPr id="0" name=""/>
        <dsp:cNvSpPr/>
      </dsp:nvSpPr>
      <dsp:spPr>
        <a:xfrm>
          <a:off x="3257550" y="1066575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Тип Хордовые</a:t>
          </a:r>
          <a:endParaRPr lang="ru-RU" sz="2700" kern="1200" dirty="0"/>
        </a:p>
      </dsp:txBody>
      <dsp:txXfrm>
        <a:off x="3302989" y="1112014"/>
        <a:ext cx="2352284" cy="1460530"/>
      </dsp:txXfrm>
    </dsp:sp>
    <dsp:sp modelId="{E55E6A2E-A295-4F0F-9888-4EC6B762B9EA}">
      <dsp:nvSpPr>
        <dsp:cNvPr id="0" name=""/>
        <dsp:cNvSpPr/>
      </dsp:nvSpPr>
      <dsp:spPr>
        <a:xfrm>
          <a:off x="0" y="3070647"/>
          <a:ext cx="2443162" cy="1551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7CC83-C7EC-4FEC-A135-159B65DF991C}">
      <dsp:nvSpPr>
        <dsp:cNvPr id="0" name=""/>
        <dsp:cNvSpPr/>
      </dsp:nvSpPr>
      <dsp:spPr>
        <a:xfrm>
          <a:off x="271462" y="3328537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Подтип Бесчерепные </a:t>
          </a:r>
          <a:endParaRPr lang="ru-RU" sz="2700" kern="1200" dirty="0"/>
        </a:p>
      </dsp:txBody>
      <dsp:txXfrm>
        <a:off x="316901" y="3373976"/>
        <a:ext cx="2352284" cy="1460530"/>
      </dsp:txXfrm>
    </dsp:sp>
    <dsp:sp modelId="{36B028DE-4C19-4844-8370-041AF0291B28}">
      <dsp:nvSpPr>
        <dsp:cNvPr id="0" name=""/>
        <dsp:cNvSpPr/>
      </dsp:nvSpPr>
      <dsp:spPr>
        <a:xfrm>
          <a:off x="2915626" y="3062378"/>
          <a:ext cx="2443162" cy="1551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579CA-47C9-4756-A0EC-1B2168AC668B}">
      <dsp:nvSpPr>
        <dsp:cNvPr id="0" name=""/>
        <dsp:cNvSpPr/>
      </dsp:nvSpPr>
      <dsp:spPr>
        <a:xfrm>
          <a:off x="3187089" y="3320268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Подтип Асцидии</a:t>
          </a:r>
          <a:endParaRPr lang="ru-RU" sz="2700" kern="1200" dirty="0"/>
        </a:p>
      </dsp:txBody>
      <dsp:txXfrm>
        <a:off x="3232528" y="3365707"/>
        <a:ext cx="2352284" cy="1460530"/>
      </dsp:txXfrm>
    </dsp:sp>
    <dsp:sp modelId="{1AB4FE38-84BA-425F-9C83-58C2C53E82F4}">
      <dsp:nvSpPr>
        <dsp:cNvPr id="0" name=""/>
        <dsp:cNvSpPr/>
      </dsp:nvSpPr>
      <dsp:spPr>
        <a:xfrm>
          <a:off x="5972175" y="3070647"/>
          <a:ext cx="2443162" cy="1551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A0E7E-2C10-42E4-A445-C4094915472D}">
      <dsp:nvSpPr>
        <dsp:cNvPr id="0" name=""/>
        <dsp:cNvSpPr/>
      </dsp:nvSpPr>
      <dsp:spPr>
        <a:xfrm>
          <a:off x="6243637" y="3328537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Подтип Черепные или Позвоночные</a:t>
          </a:r>
          <a:endParaRPr lang="ru-RU" sz="2700" kern="1200" dirty="0"/>
        </a:p>
      </dsp:txBody>
      <dsp:txXfrm>
        <a:off x="6289076" y="3373976"/>
        <a:ext cx="2352284" cy="146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DB6A20-5E40-423D-BCE8-0F477A5573C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4FC76E-2A02-4B48-A605-D11D27E0CD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Тип хордовые</a:t>
            </a:r>
            <a:r>
              <a:rPr lang="ru-RU" sz="6000" dirty="0" smtClean="0"/>
              <a:t>.</a:t>
            </a:r>
            <a:br>
              <a:rPr lang="ru-RU" sz="6000" dirty="0" smtClean="0"/>
            </a:br>
            <a:r>
              <a:rPr lang="ru-RU" sz="6000" dirty="0" smtClean="0"/>
              <a:t> </a:t>
            </a:r>
            <a:r>
              <a:rPr lang="ru-RU" sz="6000" dirty="0" smtClean="0"/>
              <a:t>Общая </a:t>
            </a:r>
            <a:r>
              <a:rPr lang="ru-RU" sz="6000" dirty="0" smtClean="0"/>
              <a:t>характеристика.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445224"/>
            <a:ext cx="5112568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Подготовила учитель биологии Климова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0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23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Подтип Бесчерепные. Класс ланцетники.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6868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Внешнее строение:</a:t>
            </a:r>
          </a:p>
          <a:p>
            <a:r>
              <a:rPr lang="ru-RU" sz="1800" dirty="0" smtClean="0"/>
              <a:t>Полупрозрачные, рыбообразные морские животные длина 1-8 см;</a:t>
            </a:r>
          </a:p>
          <a:p>
            <a:r>
              <a:rPr lang="ru-RU" sz="1800" dirty="0" smtClean="0"/>
              <a:t>Форма тела напоминает хирургический инструмент ланцет(отсюда их название);</a:t>
            </a:r>
          </a:p>
          <a:p>
            <a:r>
              <a:rPr lang="ru-RU" sz="1800" dirty="0"/>
              <a:t>Название «бесчерепные» говорит о том, что представители этого подтипа </a:t>
            </a:r>
            <a:r>
              <a:rPr lang="ru-RU" sz="1800" b="1" dirty="0"/>
              <a:t>не имеют черепа и головного мозга</a:t>
            </a:r>
            <a:r>
              <a:rPr lang="ru-RU" sz="1800" dirty="0"/>
              <a:t>.</a:t>
            </a:r>
            <a:endParaRPr lang="ru-RU" sz="1800" dirty="0" smtClean="0"/>
          </a:p>
          <a:p>
            <a:r>
              <a:rPr lang="ru-RU" sz="1800" dirty="0" smtClean="0"/>
              <a:t>Непарный спинной плавник, который тянется вдоль спины, переходит в  хвостовой плавник;</a:t>
            </a:r>
          </a:p>
          <a:p>
            <a:r>
              <a:rPr lang="ru-RU" sz="1800" dirty="0" smtClean="0"/>
              <a:t>Покрыты слизью.</a:t>
            </a:r>
          </a:p>
          <a:p>
            <a:pPr marL="0" indent="0">
              <a:buNone/>
            </a:pPr>
            <a:r>
              <a:rPr lang="ru-RU" sz="1800" b="1" dirty="0" smtClean="0"/>
              <a:t>Внутреннее строение:</a:t>
            </a:r>
          </a:p>
          <a:p>
            <a:r>
              <a:rPr lang="ru-RU" sz="1800" dirty="0" smtClean="0"/>
              <a:t>Внутренний скелет - Хорда;</a:t>
            </a:r>
          </a:p>
          <a:p>
            <a:r>
              <a:rPr lang="ru-RU" sz="1800" dirty="0" smtClean="0"/>
              <a:t>Над хордой нервная трубка со светочувствительным клетками;</a:t>
            </a:r>
          </a:p>
          <a:p>
            <a:r>
              <a:rPr lang="ru-RU" sz="1800" dirty="0" smtClean="0"/>
              <a:t>Под хордой пищеварительная система;</a:t>
            </a:r>
          </a:p>
          <a:p>
            <a:r>
              <a:rPr lang="ru-RU" sz="1800" dirty="0" smtClean="0"/>
              <a:t>Органы чувств развиты слабо;</a:t>
            </a:r>
          </a:p>
          <a:p>
            <a:r>
              <a:rPr lang="ru-RU" sz="1800" dirty="0" smtClean="0"/>
              <a:t>Органы пищеварения: рот(окружённый ресничками)- глотка – кишечник – анальное отверстие;</a:t>
            </a:r>
          </a:p>
          <a:p>
            <a:r>
              <a:rPr lang="ru-RU" sz="1800" dirty="0" smtClean="0"/>
              <a:t>Дыхание через жаберные щели;</a:t>
            </a:r>
          </a:p>
          <a:p>
            <a:r>
              <a:rPr lang="ru-RU" sz="1800" dirty="0" smtClean="0"/>
              <a:t>Один круг кровообращения, сердца нет. Его роль выполняет брюшной сосуд, по которому кровь движется к жабрам;(кровь бесцветная, гемоглобина нет)</a:t>
            </a:r>
          </a:p>
          <a:p>
            <a:r>
              <a:rPr lang="ru-RU" sz="1800" dirty="0" smtClean="0"/>
              <a:t>Раздельнополые, оплодотворение наружное.</a:t>
            </a:r>
          </a:p>
          <a:p>
            <a:r>
              <a:rPr lang="ru-RU" sz="1800" dirty="0" smtClean="0"/>
              <a:t>Пойкилотермные животные (холоднокровные)</a:t>
            </a:r>
          </a:p>
        </p:txBody>
      </p:sp>
    </p:spTree>
    <p:extLst>
      <p:ext uri="{BB962C8B-B14F-4D97-AF65-F5344CB8AC3E}">
        <p14:creationId xmlns:p14="http://schemas.microsoft.com/office/powerpoint/2010/main" val="25368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58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Подтип черепные. Класс круглоротые: </a:t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sz="3100" i="1" dirty="0" smtClean="0"/>
              <a:t>этому классу относятся миноги и </a:t>
            </a:r>
            <a:r>
              <a:rPr lang="ru-RU" sz="3100" i="1" dirty="0" err="1" smtClean="0"/>
              <a:t>миксины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464496" cy="26996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533650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5087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586"/>
            <a:ext cx="8686800" cy="841248"/>
          </a:xfrm>
        </p:spPr>
        <p:txBody>
          <a:bodyPr/>
          <a:lstStyle/>
          <a:p>
            <a:r>
              <a:rPr lang="ru-RU" dirty="0" smtClean="0"/>
              <a:t>Особенности строения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996952"/>
            <a:ext cx="8136904" cy="331236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Хорда в течение всей жизни;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нет костной ткани в скелете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 круглый с присосками;</a:t>
            </a: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Роговые зубы и мощный язык;</a:t>
            </a: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имеют челюстей и конечностей;</a:t>
            </a: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 обоняния – ноздря;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кожа покрыта обильной </a:t>
            </a:r>
            <a:r>
              <a:rPr lang="ru-RU" sz="2000" dirty="0" smtClean="0">
                <a:solidFill>
                  <a:schemeClr val="tx1"/>
                </a:solidFill>
              </a:rPr>
              <a:t>слизью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 бокам головы у них находятся </a:t>
            </a:r>
            <a:r>
              <a:rPr lang="ru-RU" sz="2000" b="1" dirty="0">
                <a:solidFill>
                  <a:schemeClr val="tx1"/>
                </a:solidFill>
              </a:rPr>
              <a:t>недоразвитые глаза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64704"/>
            <a:ext cx="3600400" cy="2250250"/>
          </a:xfrm>
        </p:spPr>
      </p:pic>
    </p:spTree>
    <p:extLst>
      <p:ext uri="{BB962C8B-B14F-4D97-AF65-F5344CB8AC3E}">
        <p14:creationId xmlns:p14="http://schemas.microsoft.com/office/powerpoint/2010/main" val="16099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b="1" dirty="0" err="1" smtClean="0">
                <a:effectLst/>
              </a:rPr>
              <a:t>Миксины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dirty="0" err="1">
                <a:effectLst/>
              </a:rPr>
              <a:t>Миксины</a:t>
            </a:r>
            <a:r>
              <a:rPr lang="ru-RU" dirty="0">
                <a:effectLst/>
              </a:rPr>
              <a:t> — морские животные длиной 45–70 см. По форме они напоминают больших червей с очень гибким телом.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18" y="3212976"/>
            <a:ext cx="3086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31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err="1" smtClean="0">
                <a:effectLst/>
              </a:rPr>
              <a:t>Миксины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охотятся на морских беспозвоночных и рыб. Нападая на рыбу, </a:t>
            </a:r>
            <a:r>
              <a:rPr lang="ru-RU" dirty="0" err="1">
                <a:effectLst/>
              </a:rPr>
              <a:t>миксина</a:t>
            </a:r>
            <a:r>
              <a:rPr lang="ru-RU" dirty="0">
                <a:effectLst/>
              </a:rPr>
              <a:t> прогрызает тело жертвы, а затем попадает внутрь. От рыбы остаётся только кожа и скелет.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6105525" cy="398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Миноги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Внешне миноги отличаются от </a:t>
            </a:r>
            <a:r>
              <a:rPr lang="ru-RU" dirty="0" err="1">
                <a:effectLst/>
              </a:rPr>
              <a:t>миксины</a:t>
            </a:r>
            <a:r>
              <a:rPr lang="ru-RU" dirty="0">
                <a:effectLst/>
              </a:rPr>
              <a:t> наличием спинного плавника. Обитают в морях, реках, ручьях.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61245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897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Большинство миног — паразиты рыб.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8" y="1124744"/>
            <a:ext cx="861634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98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Личинка </a:t>
            </a:r>
            <a:r>
              <a:rPr lang="ru-RU" dirty="0"/>
              <a:t>миног — пескоройка — настолько отличается от взрослых животных, что её до </a:t>
            </a:r>
            <a:r>
              <a:rPr lang="ru-RU" b="1" dirty="0"/>
              <a:t>XIX</a:t>
            </a:r>
            <a:r>
              <a:rPr lang="ru-RU" dirty="0"/>
              <a:t> в. выделяли в самостоятельный род.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626745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4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41196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Подтип Черепные, или </a:t>
            </a:r>
            <a:r>
              <a:rPr lang="ru-RU" dirty="0" smtClean="0">
                <a:effectLst/>
              </a:rPr>
              <a:t>Позвоночные.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- </a:t>
            </a:r>
            <a:r>
              <a:rPr lang="ru-RU" sz="1800" dirty="0" smtClean="0">
                <a:effectLst/>
              </a:rPr>
              <a:t>Позвоночные </a:t>
            </a:r>
            <a:r>
              <a:rPr lang="ru-RU" sz="1800" dirty="0">
                <a:effectLst/>
              </a:rPr>
              <a:t>отличаются более высоким уровнем развития, чем бесчерепные</a:t>
            </a:r>
            <a:r>
              <a:rPr lang="ru-RU" sz="1800" dirty="0" smtClean="0">
                <a:effectLst/>
              </a:rPr>
              <a:t>.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- </a:t>
            </a:r>
            <a:r>
              <a:rPr lang="ru-RU" sz="1800" dirty="0">
                <a:effectLst/>
              </a:rPr>
              <a:t>Опорой тела у них служит </a:t>
            </a:r>
            <a:r>
              <a:rPr lang="ru-RU" sz="1800" b="1" dirty="0">
                <a:effectLst/>
              </a:rPr>
              <a:t>позвоночник</a:t>
            </a:r>
            <a:r>
              <a:rPr lang="ru-RU" sz="1800" dirty="0">
                <a:effectLst/>
              </a:rPr>
              <a:t>, который </a:t>
            </a:r>
            <a:r>
              <a:rPr lang="ru-RU" sz="1800" b="1" dirty="0">
                <a:effectLst/>
              </a:rPr>
              <a:t>у взрослых животных замещает хорду</a:t>
            </a:r>
            <a:r>
              <a:rPr lang="ru-RU" sz="1800" dirty="0" smtClean="0">
                <a:effectLst/>
              </a:rPr>
              <a:t>.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- </a:t>
            </a:r>
            <a:r>
              <a:rPr lang="ru-RU" sz="1800" dirty="0">
                <a:effectLst/>
              </a:rPr>
              <a:t>Развился </a:t>
            </a:r>
            <a:r>
              <a:rPr lang="ru-RU" sz="1800" b="1" dirty="0">
                <a:effectLst/>
              </a:rPr>
              <a:t>череп</a:t>
            </a:r>
            <a:r>
              <a:rPr lang="ru-RU" sz="1800" dirty="0">
                <a:effectLst/>
              </a:rPr>
              <a:t>, защищающий головной мозг</a:t>
            </a:r>
            <a:r>
              <a:rPr lang="ru-RU" sz="1800" dirty="0" smtClean="0">
                <a:effectLst/>
              </a:rPr>
              <a:t>.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- </a:t>
            </a:r>
            <a:r>
              <a:rPr lang="ru-RU" sz="1800" dirty="0">
                <a:effectLst/>
              </a:rPr>
              <a:t>Формируются </a:t>
            </a:r>
            <a:r>
              <a:rPr lang="ru-RU" sz="1800" b="1" dirty="0">
                <a:effectLst/>
              </a:rPr>
              <a:t>парные конечности</a:t>
            </a:r>
            <a:r>
              <a:rPr lang="ru-RU" sz="1800" dirty="0">
                <a:effectLst/>
              </a:rPr>
              <a:t>: у рыб — парные плавники, у наземных позвоночных — пятипалые конечности.</a:t>
            </a:r>
            <a:endParaRPr lang="ru-RU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83" y="4509120"/>
            <a:ext cx="62674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88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179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Общая характеристика.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+mn-lt"/>
              </a:rPr>
              <a:t>К типу хордовых относятся двусторонне-симметричные животные с внутренним скелетом –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хордой.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endParaRPr lang="ru-RU" sz="27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272808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907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E4E3F"/>
                </a:solidFill>
                <a:latin typeface="Open Sans"/>
              </a:rPr>
              <a:t>Череп и </a:t>
            </a:r>
            <a:r>
              <a:rPr lang="ru-RU" sz="2800" dirty="0" smtClean="0">
                <a:solidFill>
                  <a:srgbClr val="4E4E3F"/>
                </a:solidFill>
                <a:latin typeface="Open Sans"/>
              </a:rPr>
              <a:t>позвоночник</a:t>
            </a:r>
          </a:p>
          <a:p>
            <a:r>
              <a:rPr lang="ru-RU" sz="2800" dirty="0" smtClean="0">
                <a:solidFill>
                  <a:srgbClr val="4E4E3F"/>
                </a:solidFill>
                <a:latin typeface="Open Sans"/>
              </a:rPr>
              <a:t>защищают</a:t>
            </a:r>
            <a:r>
              <a:rPr lang="ru-RU" sz="2800" dirty="0">
                <a:solidFill>
                  <a:srgbClr val="4E4E3F"/>
                </a:solidFill>
                <a:latin typeface="Open Sans"/>
              </a:rPr>
              <a:t> </a:t>
            </a:r>
            <a:r>
              <a:rPr lang="ru-RU" sz="2800" b="1" dirty="0">
                <a:solidFill>
                  <a:srgbClr val="76A900"/>
                </a:solidFill>
                <a:latin typeface="Open Sans"/>
              </a:rPr>
              <a:t>головной</a:t>
            </a:r>
            <a:r>
              <a:rPr lang="ru-RU" sz="2800" dirty="0">
                <a:solidFill>
                  <a:srgbClr val="4E4E3F"/>
                </a:solidFill>
                <a:latin typeface="Open Sans"/>
              </a:rPr>
              <a:t> и </a:t>
            </a:r>
            <a:r>
              <a:rPr lang="ru-RU" sz="2800" b="1" dirty="0">
                <a:solidFill>
                  <a:srgbClr val="76A900"/>
                </a:solidFill>
                <a:latin typeface="Open Sans"/>
              </a:rPr>
              <a:t>спинной мозг</a:t>
            </a:r>
            <a:r>
              <a:rPr lang="ru-RU" sz="2800" dirty="0">
                <a:solidFill>
                  <a:srgbClr val="4E4E3F"/>
                </a:solidFill>
                <a:latin typeface="Open Sans"/>
              </a:rPr>
              <a:t>, который образовался из нервной трубки бесчерепных.</a:t>
            </a:r>
          </a:p>
          <a:p>
            <a:r>
              <a:rPr lang="ru-RU" sz="2800" b="1" dirty="0">
                <a:solidFill>
                  <a:srgbClr val="76A900"/>
                </a:solidFill>
                <a:latin typeface="Open Sans"/>
              </a:rPr>
              <a:t>Головной мозг состоит из пяти отделов</a:t>
            </a:r>
            <a:r>
              <a:rPr lang="ru-RU" sz="2800" dirty="0">
                <a:solidFill>
                  <a:srgbClr val="4E4E3F"/>
                </a:solidFill>
                <a:latin typeface="Open Sans"/>
              </a:rPr>
              <a:t>: переднего, среднего, продолговатого, промежуточного мозга и мозжечка. С передним мозгом связано образование многочисленных условных рефлексов, сложность поведения.</a:t>
            </a:r>
          </a:p>
          <a:p>
            <a:r>
              <a:rPr lang="ru-RU" sz="2800" dirty="0">
                <a:solidFill>
                  <a:srgbClr val="4E4E3F"/>
                </a:solidFill>
                <a:latin typeface="Open Sans"/>
              </a:rPr>
              <a:t>У Позвоночных хорошо развиты </a:t>
            </a:r>
            <a:r>
              <a:rPr lang="ru-RU" sz="2800" dirty="0">
                <a:solidFill>
                  <a:srgbClr val="FF0000"/>
                </a:solidFill>
                <a:latin typeface="Open Sans"/>
              </a:rPr>
              <a:t>органы чувств</a:t>
            </a:r>
            <a:r>
              <a:rPr lang="ru-RU" sz="2800" dirty="0">
                <a:solidFill>
                  <a:srgbClr val="4E4E3F"/>
                </a:solidFill>
                <a:latin typeface="Open Sans"/>
              </a:rPr>
              <a:t>. Они имеют глаза с фокусирующей линзой — хрусталиком, совершенные органы слуха (у большинства — со слуховыми косточками и перепонками, усиливающими звуковые волны), вкуса, обоняния и осязания.</a:t>
            </a:r>
          </a:p>
          <a:p>
            <a:r>
              <a:rPr lang="ru-RU" dirty="0">
                <a:solidFill>
                  <a:srgbClr val="4E4E3F"/>
                </a:solidFill>
                <a:latin typeface="Open Sans"/>
              </a:rPr>
              <a:t> </a:t>
            </a:r>
            <a:endParaRPr lang="ru-RU" b="0" i="0" dirty="0">
              <a:solidFill>
                <a:srgbClr val="4E4E3F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99491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E4E3F"/>
                </a:solidFill>
                <a:latin typeface="Open Sans"/>
              </a:rPr>
              <a:t>Кровеносная система позвоночных, как и всех хордовых, </a:t>
            </a:r>
            <a:r>
              <a:rPr lang="ru-RU" sz="2800" b="1" dirty="0">
                <a:solidFill>
                  <a:srgbClr val="76A900"/>
                </a:solidFill>
                <a:latin typeface="Open Sans"/>
              </a:rPr>
              <a:t>замкнутая</a:t>
            </a:r>
            <a:r>
              <a:rPr lang="ru-RU" sz="2800" dirty="0">
                <a:solidFill>
                  <a:srgbClr val="4E4E3F"/>
                </a:solidFill>
                <a:latin typeface="Open Sans"/>
              </a:rPr>
              <a:t>. В отличие от бесчерепных у позвоночных в кровеносной системе </a:t>
            </a:r>
            <a:r>
              <a:rPr lang="ru-RU" sz="2800" b="1" dirty="0">
                <a:solidFill>
                  <a:srgbClr val="76A900"/>
                </a:solidFill>
                <a:latin typeface="Open Sans"/>
              </a:rPr>
              <a:t>появляется мускулистое сердце</a:t>
            </a:r>
            <a:r>
              <a:rPr lang="ru-RU" sz="2800" dirty="0">
                <a:solidFill>
                  <a:srgbClr val="4E4E3F"/>
                </a:solidFill>
                <a:latin typeface="Open Sans"/>
              </a:rPr>
              <a:t>.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8" y="2492896"/>
            <a:ext cx="27813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2518542"/>
            <a:ext cx="4939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Органами выделения служат </a:t>
            </a:r>
            <a:r>
              <a:rPr lang="ru-RU" sz="2400" b="1" dirty="0">
                <a:solidFill>
                  <a:srgbClr val="FF0000"/>
                </a:solidFill>
              </a:rPr>
              <a:t>почки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78712" y="303431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Open Sans"/>
              </a:rPr>
              <a:t>Позвоночные, как правило,</a:t>
            </a:r>
            <a:r>
              <a:rPr lang="ru-RU" sz="2000" dirty="0">
                <a:solidFill>
                  <a:srgbClr val="4E4E3F"/>
                </a:solidFill>
                <a:latin typeface="Open Sans"/>
              </a:rPr>
              <a:t> </a:t>
            </a:r>
            <a:r>
              <a:rPr lang="ru-RU" sz="2000" b="1" dirty="0">
                <a:solidFill>
                  <a:srgbClr val="76A900"/>
                </a:solidFill>
                <a:latin typeface="Open Sans"/>
              </a:rPr>
              <a:t>раздельнополые животные</a:t>
            </a:r>
            <a:r>
              <a:rPr lang="ru-RU" sz="2000" dirty="0">
                <a:latin typeface="Open Sans"/>
              </a:rPr>
              <a:t>. Самки имеют яичники, а самцы — семенники. Самки откладывают яйца или рождают вполне развитых детёнышей. Многим из них свойственна инстинктивная забота о потомстве.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725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Подтип асцидии. </a:t>
            </a:r>
            <a:r>
              <a:rPr lang="ru-RU" i="1" dirty="0" smtClean="0">
                <a:solidFill>
                  <a:srgbClr val="FF0000"/>
                </a:solidFill>
              </a:rPr>
              <a:t>Выписать </a:t>
            </a:r>
            <a:r>
              <a:rPr lang="ru-RU" i="1" dirty="0" err="1" smtClean="0">
                <a:solidFill>
                  <a:srgbClr val="FF0000"/>
                </a:solidFill>
              </a:rPr>
              <a:t>хар</a:t>
            </a:r>
            <a:r>
              <a:rPr lang="ru-RU" i="1" dirty="0" smtClean="0">
                <a:solidFill>
                  <a:srgbClr val="FF0000"/>
                </a:solidFill>
              </a:rPr>
              <a:t>-ку дома!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752528" cy="31683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181225"/>
            <a:ext cx="3810000" cy="3562350"/>
          </a:xfrm>
        </p:spPr>
      </p:pic>
    </p:spTree>
    <p:extLst>
      <p:ext uri="{BB962C8B-B14F-4D97-AF65-F5344CB8AC3E}">
        <p14:creationId xmlns:p14="http://schemas.microsoft.com/office/powerpoint/2010/main" val="17141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5400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4400" dirty="0" smtClean="0"/>
              <a:t>Параграф 20 – читать, пересказывать, знать определения;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С. 96 №4 – устно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На листе формата А4 зарисовать внутреннее строение ланцетника, подписать органы: (пример в интернете).</a:t>
            </a:r>
          </a:p>
          <a:p>
            <a:pPr marL="514350" indent="-514350">
              <a:buAutoNum type="arabicPeriod"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511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/>
              <a:t>-это длинный эластичный продольный тяж, который затем заменяется позвоночником.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624099" cy="4032448"/>
          </a:xfrm>
        </p:spPr>
      </p:pic>
    </p:spTree>
    <p:extLst>
      <p:ext uri="{BB962C8B-B14F-4D97-AF65-F5344CB8AC3E}">
        <p14:creationId xmlns:p14="http://schemas.microsoft.com/office/powerpoint/2010/main" val="35292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1341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Open Sans"/>
              </a:rPr>
              <a:t>Хорда </a:t>
            </a:r>
            <a:r>
              <a:rPr lang="ru-RU" sz="2800" dirty="0">
                <a:latin typeface="Open Sans"/>
              </a:rPr>
              <a:t>образуется у всех хордовых </a:t>
            </a:r>
            <a:r>
              <a:rPr lang="ru-RU" sz="2800" b="1" dirty="0">
                <a:solidFill>
                  <a:srgbClr val="FF0000"/>
                </a:solidFill>
                <a:latin typeface="Open Sans"/>
              </a:rPr>
              <a:t>на ранних стадиях развития их зародышей</a:t>
            </a:r>
            <a:r>
              <a:rPr lang="ru-RU" sz="2800" dirty="0">
                <a:solidFill>
                  <a:srgbClr val="FF0000"/>
                </a:solidFill>
                <a:latin typeface="Open Sans"/>
              </a:rPr>
              <a:t> </a:t>
            </a:r>
            <a:r>
              <a:rPr lang="ru-RU" sz="2800" dirty="0" smtClean="0">
                <a:solidFill>
                  <a:srgbClr val="FF0000"/>
                </a:solidFill>
                <a:latin typeface="Open Sans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latin typeface="Open Sans"/>
              </a:rPr>
              <a:t>у</a:t>
            </a:r>
            <a:r>
              <a:rPr lang="ru-RU" sz="2800" i="1" dirty="0">
                <a:solidFill>
                  <a:srgbClr val="C00000"/>
                </a:solidFill>
                <a:latin typeface="Open Sans"/>
              </a:rPr>
              <a:t> низших хордовых </a:t>
            </a:r>
            <a:r>
              <a:rPr lang="ru-RU" sz="2800" i="1" dirty="0" smtClean="0">
                <a:solidFill>
                  <a:srgbClr val="C00000"/>
                </a:solidFill>
                <a:latin typeface="Open Sans"/>
              </a:rPr>
              <a:t> она </a:t>
            </a:r>
            <a:r>
              <a:rPr lang="ru-RU" sz="2800" i="1" dirty="0">
                <a:solidFill>
                  <a:srgbClr val="C00000"/>
                </a:solidFill>
                <a:latin typeface="Open Sans"/>
              </a:rPr>
              <a:t>сохраняется всю </a:t>
            </a:r>
            <a:r>
              <a:rPr lang="ru-RU" sz="2800" i="1" dirty="0" smtClean="0">
                <a:solidFill>
                  <a:srgbClr val="C00000"/>
                </a:solidFill>
                <a:latin typeface="Open Sans"/>
              </a:rPr>
              <a:t>жизнь</a:t>
            </a:r>
            <a:r>
              <a:rPr lang="ru-RU" sz="2800" dirty="0">
                <a:latin typeface="Open Sans"/>
              </a:rPr>
              <a:t> </a:t>
            </a:r>
            <a:r>
              <a:rPr lang="ru-RU" sz="2800" dirty="0" smtClean="0">
                <a:latin typeface="Open Sans"/>
              </a:rPr>
              <a:t>– ланцетник, </a:t>
            </a:r>
            <a:r>
              <a:rPr lang="ru-RU" sz="2800" dirty="0" err="1" smtClean="0">
                <a:latin typeface="Open Sans"/>
              </a:rPr>
              <a:t>минога,миксина</a:t>
            </a:r>
            <a:endParaRPr lang="ru-RU" sz="2800" dirty="0" smtClean="0">
              <a:latin typeface="Open Sans"/>
            </a:endParaRPr>
          </a:p>
          <a:p>
            <a:pPr marL="285750" indent="-285750"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latin typeface="Open Sans"/>
              </a:rPr>
              <a:t>у </a:t>
            </a:r>
            <a:r>
              <a:rPr lang="ru-RU" sz="2800" i="1" dirty="0">
                <a:solidFill>
                  <a:srgbClr val="C00000"/>
                </a:solidFill>
                <a:latin typeface="Open Sans"/>
              </a:rPr>
              <a:t>высших </a:t>
            </a:r>
            <a:r>
              <a:rPr lang="ru-RU" sz="2800" i="1" dirty="0" smtClean="0">
                <a:solidFill>
                  <a:srgbClr val="C00000"/>
                </a:solidFill>
                <a:latin typeface="Open Sans"/>
              </a:rPr>
              <a:t>есть </a:t>
            </a:r>
            <a:r>
              <a:rPr lang="ru-RU" sz="2800" i="1" dirty="0">
                <a:solidFill>
                  <a:srgbClr val="C00000"/>
                </a:solidFill>
                <a:latin typeface="Open Sans"/>
              </a:rPr>
              <a:t>только у зародышей, </a:t>
            </a:r>
            <a:r>
              <a:rPr lang="ru-RU" sz="2800" dirty="0">
                <a:latin typeface="Open Sans"/>
              </a:rPr>
              <a:t>у </a:t>
            </a:r>
            <a:r>
              <a:rPr lang="ru-RU" sz="2800" dirty="0" smtClean="0">
                <a:latin typeface="Open Sans"/>
              </a:rPr>
              <a:t> взрослых </a:t>
            </a:r>
            <a:r>
              <a:rPr lang="ru-RU" sz="2800" dirty="0">
                <a:latin typeface="Open Sans"/>
              </a:rPr>
              <a:t>заменяется </a:t>
            </a:r>
            <a:r>
              <a:rPr lang="ru-RU" sz="2800" dirty="0" smtClean="0">
                <a:latin typeface="Open Sans"/>
              </a:rPr>
              <a:t>позвоночником- рыбы, земноводные, пресмыкающиеся, птицы, млекопитающие (включая человека).</a:t>
            </a:r>
            <a:r>
              <a:rPr lang="ru-RU" sz="2800" dirty="0" smtClean="0"/>
              <a:t> С ростом и развитием этих организмов она заменяется хрящевым или костным позвоночником.</a:t>
            </a:r>
            <a:endParaRPr lang="ru-RU" sz="2800" dirty="0" smtClean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569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хордовые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8515672" cy="252028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/>
              <a:t>К типу хордовых относят более 40 тысяч современных видов животных. Эти животные очень разнообразны по внешнему строению, образу жизни и условиям обитания.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Нервная система – трубчатый тяж, лежащий над хордой, в передней части расширяется и превращается в головной мозг;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Пищеварительная система в виде трубки находится под хордой;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Кровеносная система замкнутая,</a:t>
            </a:r>
            <a:r>
              <a:rPr lang="ru-RU" sz="1600" b="1" dirty="0"/>
              <a:t> Сердце</a:t>
            </a:r>
            <a:r>
              <a:rPr lang="ru-RU" sz="1600" dirty="0"/>
              <a:t> находится </a:t>
            </a:r>
            <a:r>
              <a:rPr lang="ru-RU" sz="1600" b="1" dirty="0"/>
              <a:t>на брюшной стороне тела под пищеварительным каналом</a:t>
            </a:r>
            <a:r>
              <a:rPr lang="ru-RU" sz="1600" dirty="0"/>
              <a:t>.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Вторичноротые</a:t>
            </a:r>
            <a:r>
              <a:rPr lang="ru-RU" sz="1600" dirty="0" smtClean="0"/>
              <a:t>: на месте первичного рта формируется анальное отверстие, а на противоположной стороне тела образуется рот.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У всех хордовых животных в зародышевом развитии имеются </a:t>
            </a:r>
            <a:r>
              <a:rPr lang="ru-RU" sz="1600" b="1" dirty="0"/>
              <a:t>жаберные щели</a:t>
            </a:r>
            <a:r>
              <a:rPr lang="ru-RU" sz="1600" dirty="0"/>
              <a:t> — парные поперечные отверстия, пронизывающие передний отдел пищеварительной трубки</a:t>
            </a:r>
            <a:r>
              <a:rPr lang="ru-RU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/>
              <a:t>Вторичнополостные</a:t>
            </a:r>
            <a:r>
              <a:rPr lang="ru-RU" sz="1600" dirty="0"/>
              <a:t>: есть целом</a:t>
            </a:r>
            <a:r>
              <a:rPr lang="ru-RU" sz="1600" dirty="0" smtClean="0"/>
              <a:t>.(</a:t>
            </a:r>
            <a:r>
              <a:rPr lang="ru-RU" sz="1600" b="1" dirty="0" err="1"/>
              <a:t>Цело́м</a:t>
            </a:r>
            <a:r>
              <a:rPr lang="ru-RU" sz="1600" dirty="0"/>
              <a:t> (от др.-греч. </a:t>
            </a:r>
            <a:r>
              <a:rPr lang="ru-RU" sz="1600" dirty="0" err="1"/>
              <a:t>κοίλωμ</a:t>
            </a:r>
            <a:r>
              <a:rPr lang="ru-RU" sz="1600" dirty="0"/>
              <a:t>α — углубление, полость) — вторичная полость тела многоклеточных животных. 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52896"/>
            <a:ext cx="4563162" cy="1988472"/>
          </a:xfrm>
        </p:spPr>
      </p:pic>
    </p:spTree>
    <p:extLst>
      <p:ext uri="{BB962C8B-B14F-4D97-AF65-F5344CB8AC3E}">
        <p14:creationId xmlns:p14="http://schemas.microsoft.com/office/powerpoint/2010/main" val="22602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28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414957"/>
              </p:ext>
            </p:extLst>
          </p:nvPr>
        </p:nvGraphicFramePr>
        <p:xfrm>
          <a:off x="251520" y="620688"/>
          <a:ext cx="8686800" cy="546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0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166185"/>
              </p:ext>
            </p:extLst>
          </p:nvPr>
        </p:nvGraphicFramePr>
        <p:xfrm>
          <a:off x="179512" y="908720"/>
          <a:ext cx="86868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9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Подтип Бесчерепные. Класс ланцетники.</a:t>
            </a:r>
            <a:br>
              <a:rPr lang="ru-RU" dirty="0" smtClean="0"/>
            </a:br>
            <a:r>
              <a:rPr lang="ru-RU" dirty="0" smtClean="0"/>
              <a:t>Известно около 30 видов ланцетников.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552728" cy="223937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236414"/>
            <a:ext cx="8451850" cy="1641135"/>
          </a:xfrm>
        </p:spPr>
      </p:pic>
    </p:spTree>
    <p:extLst>
      <p:ext uri="{BB962C8B-B14F-4D97-AF65-F5344CB8AC3E}">
        <p14:creationId xmlns:p14="http://schemas.microsoft.com/office/powerpoint/2010/main" val="40699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237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Тип хордовые.  Общая характеристика.</vt:lpstr>
      <vt:lpstr>Общая характеристика. К типу хордовых относятся двусторонне-симметричные животные с внутренним скелетом – хордой. </vt:lpstr>
      <vt:lpstr>хорда</vt:lpstr>
      <vt:lpstr>Презентация PowerPoint</vt:lpstr>
      <vt:lpstr>Тип хордовые</vt:lpstr>
      <vt:lpstr>Презентация PowerPoint</vt:lpstr>
      <vt:lpstr>Презентация PowerPoint</vt:lpstr>
      <vt:lpstr>классификация</vt:lpstr>
      <vt:lpstr>Подтип Бесчерепные. Класс ланцетники. Известно около 30 видов ланцетников.</vt:lpstr>
      <vt:lpstr>Подтип Бесчерепные. Класс ланцетники.</vt:lpstr>
      <vt:lpstr>Презентация PowerPoint</vt:lpstr>
      <vt:lpstr>Подтип черепные. Класс круглоротые:  к этому классу относятся миноги и миксины.</vt:lpstr>
      <vt:lpstr>Особенности строения</vt:lpstr>
      <vt:lpstr>     Миксины Миксины — морские животные длиной 45–70 см. По форме они напоминают больших червей с очень гибким телом.   </vt:lpstr>
      <vt:lpstr>   Миксины охотятся на морских беспозвоночных и рыб. Нападая на рыбу, миксина прогрызает тело жертвы, а затем попадает внутрь. От рыбы остаётся только кожа и скелет.</vt:lpstr>
      <vt:lpstr>    Миноги Внешне миноги отличаются от миксины наличием спинного плавника. Обитают в морях, реках, ручьях.   </vt:lpstr>
      <vt:lpstr>Большинство миног — паразиты рыб.</vt:lpstr>
      <vt:lpstr>  Личинка миног — пескоройка — настолько отличается от взрослых животных, что её до XIX в. выделяли в самостоятельный род.</vt:lpstr>
      <vt:lpstr>Подтип Черепные, или Позвоночные. - Позвоночные отличаются более высоким уровнем развития, чем бесчерепные. - Опорой тела у них служит позвоночник, который у взрослых животных замещает хорду. - Развился череп, защищающий головной мозг. - Формируются парные конечности: у рыб — парные плавники, у наземных позвоночных — пятипалые конечности.</vt:lpstr>
      <vt:lpstr>Презентация PowerPoint</vt:lpstr>
      <vt:lpstr>Презентация PowerPoint</vt:lpstr>
      <vt:lpstr>Подтип асцидии. Выписать хар-ку дома!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хордовые</dc:title>
  <dc:creator>Admin</dc:creator>
  <cp:lastModifiedBy>Пользователь</cp:lastModifiedBy>
  <cp:revision>20</cp:revision>
  <dcterms:created xsi:type="dcterms:W3CDTF">2015-11-26T03:39:00Z</dcterms:created>
  <dcterms:modified xsi:type="dcterms:W3CDTF">2020-11-25T06:08:04Z</dcterms:modified>
</cp:coreProperties>
</file>