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70" r:id="rId2"/>
    <p:sldId id="258" r:id="rId3"/>
    <p:sldId id="257" r:id="rId4"/>
    <p:sldId id="265" r:id="rId5"/>
    <p:sldId id="264" r:id="rId6"/>
    <p:sldId id="260" r:id="rId7"/>
    <p:sldId id="266" r:id="rId8"/>
    <p:sldId id="261" r:id="rId9"/>
    <p:sldId id="267" r:id="rId10"/>
    <p:sldId id="259" r:id="rId11"/>
    <p:sldId id="272" r:id="rId12"/>
    <p:sldId id="262" r:id="rId13"/>
    <p:sldId id="263" r:id="rId14"/>
    <p:sldId id="256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5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8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4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4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5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5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0B50CB-F27A-4519-8B74-FE7F486274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C19222-774D-4F9F-8192-4C2A9A8247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04288"/>
          </a:xfrm>
        </p:spPr>
        <p:txBody>
          <a:bodyPr/>
          <a:lstStyle/>
          <a:p>
            <a:r>
              <a:rPr lang="ru-RU" dirty="0" smtClean="0"/>
              <a:t>Девятое ноября.</a:t>
            </a:r>
            <a:br>
              <a:rPr lang="ru-RU" dirty="0" smtClean="0"/>
            </a:br>
            <a:r>
              <a:rPr lang="ru-RU" dirty="0" smtClean="0"/>
              <a:t>Классная работа.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 оформлении номера использованы работы художника Ф.П. Толстог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310" y="4325112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7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87" y="-237699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/>
              <a:t>Глава 7. «Приступ».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670" y="1213058"/>
            <a:ext cx="11353800" cy="402336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вопросы с. 217</a:t>
            </a:r>
          </a:p>
          <a:p>
            <a:pPr>
              <a:lnSpc>
                <a:spcPct val="170000"/>
              </a:lnSpc>
            </a:pPr>
            <a:r>
              <a:rPr lang="ru-RU" sz="1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- О чем говорит эпиграф? </a:t>
            </a:r>
            <a:r>
              <a:rPr lang="ru-RU" sz="1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его понимаете?</a:t>
            </a:r>
          </a:p>
          <a:p>
            <a:pPr>
              <a:lnSpc>
                <a:spcPct val="170000"/>
              </a:lnSpc>
            </a:pPr>
            <a:r>
              <a:rPr lang="ru-RU" sz="1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Почему мятежникам удалось быстро захватить крепость?</a:t>
            </a:r>
            <a:endParaRPr lang="ru-RU" sz="1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ru-RU" sz="1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 вели себя защитники крепости? </a:t>
            </a:r>
          </a:p>
          <a:p>
            <a:pPr>
              <a:lnSpc>
                <a:spcPct val="170000"/>
              </a:lnSpc>
            </a:pPr>
            <a:r>
              <a:rPr lang="ru-RU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думает Пётр Гринёв? Как это характеризует его?</a:t>
            </a:r>
          </a:p>
          <a:p>
            <a:pPr>
              <a:lnSpc>
                <a:spcPct val="170000"/>
              </a:lnSpc>
            </a:pPr>
            <a:r>
              <a:rPr lang="ru-RU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вы можете сказать о сценах гибели капитана </a:t>
            </a: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Миронова  ( </a:t>
            </a:r>
            <a:r>
              <a:rPr lang="ru-RU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Ивана </a:t>
            </a: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Игнатьевича) и Василисы </a:t>
            </a:r>
            <a:r>
              <a:rPr lang="ru-RU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Егоровны</a:t>
            </a: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1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91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69687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/>
              <a:t>Глава 7. «Приступ».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620444"/>
            <a:ext cx="11353800" cy="402336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вопросы с. 217</a:t>
            </a:r>
          </a:p>
          <a:p>
            <a:r>
              <a:rPr lang="ru-RU" sz="8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-Как </a:t>
            </a:r>
            <a:r>
              <a:rPr lang="ru-RU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 Швабрин при захвате крепости? Охарактеризуйте его.</a:t>
            </a:r>
          </a:p>
          <a:p>
            <a:r>
              <a:rPr lang="ru-RU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Готов ли Петя Гринёв принять смерть достойно</a:t>
            </a:r>
            <a:r>
              <a:rPr lang="ru-RU" sz="8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-</a:t>
            </a:r>
            <a:r>
              <a:rPr lang="ru-RU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помогло Петру сохранить жизнь?</a:t>
            </a:r>
          </a:p>
          <a:p>
            <a:r>
              <a:rPr lang="ru-RU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-Как этот эпизод характеризует Пугачёва?</a:t>
            </a:r>
          </a:p>
          <a:p>
            <a:r>
              <a:rPr lang="ru-RU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-Как ведёт себя народ? Поддерживает ли он Пугачёва?</a:t>
            </a:r>
          </a:p>
        </p:txBody>
      </p:sp>
    </p:spTree>
    <p:extLst>
      <p:ext uri="{BB962C8B-B14F-4D97-AF65-F5344CB8AC3E}">
        <p14:creationId xmlns:p14="http://schemas.microsoft.com/office/powerpoint/2010/main" val="332237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4418337"/>
            <a:ext cx="10942320" cy="1450757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Вывод.</a:t>
            </a:r>
            <a:r>
              <a:rPr lang="ru-RU" b="1" dirty="0"/>
              <a:t> </a:t>
            </a:r>
            <a:r>
              <a:rPr lang="ru-RU" sz="4000" dirty="0"/>
              <a:t>В </a:t>
            </a:r>
            <a:r>
              <a:rPr lang="ru-RU" sz="4000" dirty="0" smtClean="0"/>
              <a:t>повести </a:t>
            </a:r>
            <a:r>
              <a:rPr lang="ru-RU" sz="4000" dirty="0"/>
              <a:t>А.С. Пушкина «Капитанская дочка» рассказывается о захвате повстанцами под предводительством Е. Пугачёва Белогорской крепости, о героизме защитников крепости, о предательстве Швабрина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Главные герои столкнулись с нравственным выбором: умереть с честью или купить жизнь изменой. Для коменданта, его жены, Ивана Игнатьевича и Пети Гринёва честь и долг дороже жизни. Швабрин же избрал постыдный путь: он предал своих товарищей, изменил воинской клятве.</a:t>
            </a:r>
          </a:p>
        </p:txBody>
      </p:sp>
    </p:spTree>
    <p:extLst>
      <p:ext uri="{BB962C8B-B14F-4D97-AF65-F5344CB8AC3E}">
        <p14:creationId xmlns:p14="http://schemas.microsoft.com/office/powerpoint/2010/main" val="263183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8" y="3575713"/>
            <a:ext cx="11090171" cy="2870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Образ Емельяна Пугачёва </a:t>
            </a:r>
            <a:r>
              <a:rPr lang="ru-RU" sz="3200" dirty="0"/>
              <a:t>противоречивый.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Он </a:t>
            </a:r>
            <a:r>
              <a:rPr lang="ru-RU" sz="2800" dirty="0"/>
              <a:t>– предводитель крестьянского восстания. В повести он представлен не злодеем, а живым человеком, которому присущи и жестокость (казнь людей), и справедливость, благородство (сохранение жизни Пете Гринёву).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 </a:t>
            </a:r>
            <a:r>
              <a:rPr lang="ru-RU" sz="2800" dirty="0"/>
              <a:t>казнил тех людей, которые не присягнули ему и обозвали его вором, разбойником и самозванцем. В то же время проявил милость и благородство по отношению к Пете Гринёву, помня его доброту. </a:t>
            </a:r>
            <a:r>
              <a:rPr lang="ru-RU" sz="2800" dirty="0" smtClean="0"/>
              <a:t>Несмотря </a:t>
            </a:r>
            <a:r>
              <a:rPr lang="ru-RU" sz="2800" dirty="0"/>
              <a:t>на то, что Пугачёв был безграмотным, он представлен человеком незаурядным, умным, талантливым военачальником, поэтому народ верил ему и следовал за ним, считая его народным заступником.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«Пушкин в Пугачеве дал на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доброго разбойника». (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М.Цветаева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054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8. </a:t>
            </a:r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Незваный</a:t>
            </a:r>
            <a:r>
              <a:rPr lang="ru-RU" sz="5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Кого Гринев называет новобранными изменниками? Почему?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Какое настроение пугачевцев передает бурлацкая песня?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Пугачев простил дерзость Гринева?</a:t>
            </a:r>
            <a:endParaRPr lang="ru-RU" sz="4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В оформлении номера использованы работы художника Ф.П. Толстог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0" y="4632961"/>
            <a:ext cx="4456748" cy="139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12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-429677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9. Разлука.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Прокомментировать эпизоды :</a:t>
            </a: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/>
              <a:t>1. Швабрин на службе у Пугачева.</a:t>
            </a:r>
          </a:p>
          <a:p>
            <a:r>
              <a:rPr lang="ru-RU" sz="3600" dirty="0" smtClean="0"/>
              <a:t>2. Савельич предъявляет счет Пугачеву.</a:t>
            </a:r>
          </a:p>
          <a:p>
            <a:r>
              <a:rPr lang="ru-RU" sz="3600" dirty="0" smtClean="0"/>
              <a:t>3. </a:t>
            </a:r>
            <a:r>
              <a:rPr lang="ru-RU" sz="3600" dirty="0"/>
              <a:t>Прощание с Марьей </a:t>
            </a:r>
            <a:r>
              <a:rPr lang="ru-RU" sz="3600" dirty="0" smtClean="0"/>
              <a:t>Ивановной.</a:t>
            </a:r>
            <a:endParaRPr lang="ru-RU" sz="3600" dirty="0"/>
          </a:p>
        </p:txBody>
      </p:sp>
      <p:pic>
        <p:nvPicPr>
          <p:cNvPr id="4" name="Рисунок 3" descr="В оформлении номера использованы работы художника Ф.П. Толстог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464" y="365760"/>
            <a:ext cx="3213735" cy="11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59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36345"/>
              </p:ext>
            </p:extLst>
          </p:nvPr>
        </p:nvGraphicFramePr>
        <p:xfrm>
          <a:off x="1096963" y="2819400"/>
          <a:ext cx="10058400" cy="324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400"/>
              </a:tblGrid>
              <a:tr h="298421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Ответить на вопросы:</a:t>
                      </a:r>
                      <a:endParaRPr lang="ru-RU" sz="4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</a:rPr>
                        <a:t>стр. 217 к главе  10-(устно),  </a:t>
                      </a:r>
                      <a:endParaRPr lang="ru-RU" sz="4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4400" dirty="0" smtClean="0">
                          <a:effectLst/>
                        </a:rPr>
                        <a:t>на </a:t>
                      </a:r>
                      <a:r>
                        <a:rPr lang="ru-RU" sz="4400" dirty="0">
                          <a:effectLst/>
                        </a:rPr>
                        <a:t>вопросы 2- 3  к 11 главе </a:t>
                      </a:r>
                      <a:r>
                        <a:rPr lang="ru-RU" sz="4400" dirty="0" smtClean="0">
                          <a:effectLst/>
                        </a:rPr>
                        <a:t>– (письменно)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" name="Рисунок 4" descr="В оформлении номера использованы работы художника Ф.П. Толстог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880" y="530968"/>
            <a:ext cx="3627120" cy="14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63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66120" cy="1450757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 «Капитанская дочка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95407"/>
              </p:ext>
            </p:extLst>
          </p:nvPr>
        </p:nvGraphicFramePr>
        <p:xfrm>
          <a:off x="1097280" y="2358390"/>
          <a:ext cx="10058400" cy="3218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4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Главы 7-9.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Изображение </a:t>
                      </a:r>
                      <a:r>
                        <a:rPr lang="ru-RU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народной войны и её вождя Емельяна Пугачёва.  </a:t>
                      </a:r>
                      <a:endParaRPr lang="ru-RU" sz="4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Взаимоотношения </a:t>
                      </a:r>
                      <a:r>
                        <a:rPr lang="ru-RU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Гринёва и </a:t>
                      </a: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Пугачёва.</a:t>
                      </a:r>
                      <a:endParaRPr lang="ru-RU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73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Пугачёв – это злодей или народный заступник? Каким он представлен в истории и повести А.С. Пушкина «Капитанская дочка»?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35" y="1846263"/>
            <a:ext cx="532305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6" y="1883390"/>
            <a:ext cx="9790904" cy="169800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рестьянской войны: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1)тяжёлое положение народа;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2)жестокие указы Екатерины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1765 год - «Указ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 праве помещиков отдавать крепостных крестьян на каторгу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1767 год – «Указ о запрещении крестьянам жаловаться на помещиков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3) вера в народного царя-заступника.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40121" y="2329868"/>
            <a:ext cx="9496193" cy="286697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75" y="4188222"/>
            <a:ext cx="4700642" cy="23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424" y="342899"/>
            <a:ext cx="6444615" cy="51911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 Пугачёв </a:t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казак, хорунжий, участник Семилетней войны (1756-1763) и русско-турецкой войны (1768-1774); предводитель крестьянской войны (1773-1775). Самозванец. Он выступил под именем Петра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собрал большое войско. Захватили несколько деревень и заводов.  В сентябре 1774 г. заговорщики выдали властям Пугачёва. 10 января 1775г он был казнён в Москве на Болотной площади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955675"/>
            <a:ext cx="4143375" cy="4578350"/>
          </a:xfrm>
        </p:spPr>
      </p:pic>
    </p:spTree>
    <p:extLst>
      <p:ext uri="{BB962C8B-B14F-4D97-AF65-F5344CB8AC3E}">
        <p14:creationId xmlns:p14="http://schemas.microsoft.com/office/powerpoint/2010/main" val="42359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680" y="-289559"/>
            <a:ext cx="7894320" cy="11125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Глава 7. «Приступ».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822961"/>
            <a:ext cx="11506200" cy="42384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«Капитанская дочка» </a:t>
            </a:r>
            <a:r>
              <a:rPr lang="ru-RU" sz="3200" dirty="0">
                <a:latin typeface="Times New Roman" panose="02020603050405020304" pitchFamily="18" charset="0"/>
              </a:rPr>
              <a:t>- историческая повесть Александра Сергеевича Пушкина, в которой описаны судьбы людей во время крестьянской войны 1773—1775 годов под предводительством Пугачёва.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22" y="2905563"/>
            <a:ext cx="6787977" cy="39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3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1740118"/>
            <a:ext cx="11573301" cy="22375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народа в повести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«Капитанская дочка»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 добрый, честный, трудолюбивый, способный на подвиги, видит в Пугачёве народного заступника. 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3397933"/>
            <a:ext cx="5880962" cy="3187652"/>
          </a:xfrm>
        </p:spPr>
      </p:pic>
    </p:spTree>
    <p:extLst>
      <p:ext uri="{BB962C8B-B14F-4D97-AF65-F5344CB8AC3E}">
        <p14:creationId xmlns:p14="http://schemas.microsoft.com/office/powerpoint/2010/main" val="31785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161288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о крестьянской войне под предводительством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Пугачёва: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«Не </a:t>
            </a:r>
            <a:r>
              <a:rPr lang="ru-RU" sz="3600" b="1" dirty="0">
                <a:solidFill>
                  <a:schemeClr val="accent1"/>
                </a:solidFill>
              </a:rPr>
              <a:t>приведи Бог видеть русский бунт,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/>
                </a:solidFill>
              </a:rPr>
              <a:t>бессмысленный и беспощадный</a:t>
            </a:r>
            <a:r>
              <a:rPr lang="ru-RU" sz="3600" b="1" dirty="0" smtClean="0">
                <a:solidFill>
                  <a:schemeClr val="accent1"/>
                </a:solidFill>
              </a:rPr>
              <a:t>!»</a:t>
            </a:r>
            <a:endParaRPr lang="ru-RU" sz="36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://sarkelnovi.do.am/_nw/0/13914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3" y="3335655"/>
            <a:ext cx="55943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530" y="323850"/>
            <a:ext cx="548259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Пугачёва в повести «Капитанская дочка»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Бродяга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государь;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лукавый,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плутоватый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 – мудрый народный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вождь; злодей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доброжелатель.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23850"/>
            <a:ext cx="4524375" cy="6076950"/>
          </a:xfrm>
        </p:spPr>
      </p:pic>
    </p:spTree>
    <p:extLst>
      <p:ext uri="{BB962C8B-B14F-4D97-AF65-F5344CB8AC3E}">
        <p14:creationId xmlns:p14="http://schemas.microsoft.com/office/powerpoint/2010/main" val="41448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288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Девятое ноября. Классная работа. </vt:lpstr>
      <vt:lpstr>А.С.Пушкин «Капитанская дочка» </vt:lpstr>
      <vt:lpstr> Пугачёв – это злодей или народный заступник? Каким он представлен в истории и повести А.С. Пушкина «Капитанская дочка»?</vt:lpstr>
      <vt:lpstr> Причины крестьянской войны: 1)тяжёлое положение народа; 2)жестокие указы Екатерины II: 1765 год - «Указ о праве помещиков отдавать крепостных крестьян на каторгу». 1767 год – «Указ о запрещении крестьянам жаловаться на помещиков»; 3) вера в народного царя-заступника.</vt:lpstr>
      <vt:lpstr>Емельян Пугачёв  –донской казак, хорунжий, участник Семилетней войны (1756-1763) и русско-турецкой войны (1768-1774); предводитель крестьянской войны (1773-1775). Самозванец. Он выступил под именем Петра III, собрал большое войско. Захватили несколько деревень и заводов.  В сентябре 1774 г. заговорщики выдали властям Пугачёва. 10 января 1775г он был казнён в Москве на Болотной площади.</vt:lpstr>
      <vt:lpstr>Глава 7. «Приступ».</vt:lpstr>
      <vt:lpstr> Образ народа в повести  «Капитанская дочка» Народ добрый, честный, трудолюбивый, способный на подвиги, видит в Пугачёве народного заступника.   </vt:lpstr>
      <vt:lpstr>Пушкин о крестьянской войне под предводительством Пугачёва: </vt:lpstr>
      <vt:lpstr>Образ Пугачёва в повести «Капитанская дочка» Бродяга – государь; лукавый, плутоватый казак – мудрый народный вождь; злодей – доброжелатель.</vt:lpstr>
      <vt:lpstr>Глава 7. «Приступ».</vt:lpstr>
      <vt:lpstr>Глава 7. «Приступ».</vt:lpstr>
      <vt:lpstr>Вывод. В повести А.С. Пушкина «Капитанская дочка» рассказывается о захвате повстанцами под предводительством Е. Пугачёва Белогорской крепости, о героизме защитников крепости, о предательстве Швабрина.  Главные герои столкнулись с нравственным выбором: умереть с честью или купить жизнь изменой. Для коменданта, его жены, Ивана Игнатьевича и Пети Гринёва честь и долг дороже жизни. Швабрин же избрал постыдный путь: он предал своих товарищей, изменил воинской клятве.</vt:lpstr>
      <vt:lpstr>Образ Емельяна Пугачёва противоречивый.  Он – предводитель крестьянского восстания. В повести он представлен не злодеем, а живым человеком, которому присущи и жестокость (казнь людей), и справедливость, благородство (сохранение жизни Пете Гринёву).  Он казнил тех людей, которые не присягнули ему и обозвали его вором, разбойником и самозванцем. В то же время проявил милость и благородство по отношению к Пете Гринёву, помня его доброту. Несмотря на то, что Пугачёв был безграмотным, он представлен человеком незаурядным, умным, талантливым военачальником, поэтому народ верил ему и следовал за ним, считая его народным заступником. «Пушкин в Пугачеве дал нам доброго разбойника». (М.Цветаева)</vt:lpstr>
      <vt:lpstr>Глава 8. Незваный гость. 1. Кого Гринев называет новобранными изменниками? Почему? 2. Какое настроение пугачевцев передает бурлацкая песня? Почему Пугачев простил дерзость Гринева?</vt:lpstr>
      <vt:lpstr>Глава 9. Разлука.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2020-11-08T11:54:26Z</dcterms:created>
  <dcterms:modified xsi:type="dcterms:W3CDTF">2020-11-25T12:09:41Z</dcterms:modified>
</cp:coreProperties>
</file>