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0" r:id="rId4"/>
    <p:sldId id="268" r:id="rId5"/>
    <p:sldId id="269" r:id="rId6"/>
    <p:sldId id="258" r:id="rId7"/>
    <p:sldId id="256" r:id="rId8"/>
    <p:sldId id="260" r:id="rId9"/>
    <p:sldId id="262" r:id="rId10"/>
    <p:sldId id="264" r:id="rId11"/>
    <p:sldId id="265" r:id="rId12"/>
    <p:sldId id="273" r:id="rId13"/>
    <p:sldId id="274" r:id="rId14"/>
    <p:sldId id="259" r:id="rId15"/>
    <p:sldId id="26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kie_novogodnie_kartinki.jpg"/>
          <p:cNvPicPr>
            <a:picLocks noChangeAspect="1"/>
          </p:cNvPicPr>
          <p:nvPr/>
        </p:nvPicPr>
        <p:blipFill>
          <a:blip r:embed="rId2"/>
          <a:srcRect l="6246" r="1255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ладислав Сергеевич\Мои документы\Мои рисунки\Разные рисунки\newyeargif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95500"/>
            <a:ext cx="3667125" cy="476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00042"/>
            <a:ext cx="6559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Выполнение работы: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500174"/>
            <a:ext cx="843051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Arial Black" pitchFamily="34" charset="0"/>
              </a:rPr>
              <a:t> На лист ватмана приклеить шаблоны </a:t>
            </a:r>
          </a:p>
          <a:p>
            <a:pPr marL="342900" indent="-342900"/>
            <a:r>
              <a:rPr lang="ru-RU" sz="2800" dirty="0" smtClean="0">
                <a:latin typeface="Arial Black" pitchFamily="34" charset="0"/>
              </a:rPr>
              <a:t>    ручек в виде еловых лапок.</a:t>
            </a:r>
          </a:p>
          <a:p>
            <a:pPr marL="342900" indent="-342900"/>
            <a:endParaRPr lang="ru-RU" sz="2800" dirty="0" smtClean="0">
              <a:latin typeface="Arial Black" pitchFamily="34" charset="0"/>
            </a:endParaRPr>
          </a:p>
          <a:p>
            <a:pPr marL="342900" indent="-342900"/>
            <a:r>
              <a:rPr lang="ru-RU" sz="2800" dirty="0" smtClean="0">
                <a:latin typeface="Arial Black" pitchFamily="34" charset="0"/>
              </a:rPr>
              <a:t>2. </a:t>
            </a:r>
            <a:r>
              <a:rPr lang="ru-RU" sz="2800" dirty="0" smtClean="0">
                <a:latin typeface="Arial Black" pitchFamily="34" charset="0"/>
              </a:rPr>
              <a:t>Разместить и приклеить </a:t>
            </a:r>
          </a:p>
          <a:p>
            <a:pPr marL="342900" indent="-342900"/>
            <a:r>
              <a:rPr lang="ru-RU" sz="2800" dirty="0" smtClean="0">
                <a:latin typeface="Arial Black" pitchFamily="34" charset="0"/>
              </a:rPr>
              <a:t>    ёлочные игрушки. </a:t>
            </a:r>
          </a:p>
          <a:p>
            <a:pPr marL="342900" indent="-342900"/>
            <a:endParaRPr lang="ru-RU" sz="2800" dirty="0" smtClean="0">
              <a:latin typeface="Arial Black" pitchFamily="34" charset="0"/>
            </a:endParaRPr>
          </a:p>
          <a:p>
            <a:pPr marL="342900" indent="-342900"/>
            <a:r>
              <a:rPr lang="ru-RU" sz="2800" dirty="0" smtClean="0">
                <a:latin typeface="Arial Black" pitchFamily="34" charset="0"/>
              </a:rPr>
              <a:t>3. </a:t>
            </a:r>
            <a:r>
              <a:rPr lang="ru-RU" sz="2800" dirty="0" smtClean="0">
                <a:latin typeface="Arial Black" pitchFamily="34" charset="0"/>
              </a:rPr>
              <a:t>На макушку ёлочки </a:t>
            </a:r>
          </a:p>
          <a:p>
            <a:pPr marL="342900" indent="-342900"/>
            <a:r>
              <a:rPr lang="ru-RU" sz="2800" dirty="0" smtClean="0">
                <a:latin typeface="Arial Black" pitchFamily="34" charset="0"/>
              </a:rPr>
              <a:t>    приклеить звезду</a:t>
            </a:r>
            <a:r>
              <a:rPr lang="ru-RU" sz="2800" dirty="0" smtClean="0">
                <a:latin typeface="Arial Black" pitchFamily="34" charset="0"/>
              </a:rPr>
              <a:t>.</a:t>
            </a:r>
            <a:endParaRPr lang="ru-RU" sz="28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zminutka.png"/>
          <p:cNvPicPr>
            <a:picLocks noChangeAspect="1"/>
          </p:cNvPicPr>
          <p:nvPr/>
        </p:nvPicPr>
        <p:blipFill>
          <a:blip r:embed="rId2"/>
          <a:srcRect l="3906" t="3444" r="3125" b="2386"/>
          <a:stretch>
            <a:fillRect/>
          </a:stretch>
        </p:blipFill>
        <p:spPr>
          <a:xfrm>
            <a:off x="-1" y="0"/>
            <a:ext cx="916968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46031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НОВОГОДНЯЯ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ладислав Сергеевич\Мои документы\Мои рисунки\Разные рисунки\newyeargif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95500"/>
            <a:ext cx="3667125" cy="476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00042"/>
            <a:ext cx="6559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Выполнение работы: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500174"/>
            <a:ext cx="843051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Arial Black" pitchFamily="34" charset="0"/>
              </a:rPr>
              <a:t> На лист ватмана приклеить шаблоны </a:t>
            </a:r>
          </a:p>
          <a:p>
            <a:pPr marL="342900" indent="-342900"/>
            <a:r>
              <a:rPr lang="ru-RU" sz="2800" dirty="0" smtClean="0">
                <a:latin typeface="Arial Black" pitchFamily="34" charset="0"/>
              </a:rPr>
              <a:t>    ручек в виде еловых лапок.</a:t>
            </a:r>
          </a:p>
          <a:p>
            <a:pPr marL="342900" indent="-342900"/>
            <a:endParaRPr lang="ru-RU" sz="2800" dirty="0" smtClean="0">
              <a:latin typeface="Arial Black" pitchFamily="34" charset="0"/>
            </a:endParaRPr>
          </a:p>
          <a:p>
            <a:pPr marL="342900" indent="-342900"/>
            <a:r>
              <a:rPr lang="ru-RU" sz="2800" dirty="0" smtClean="0">
                <a:latin typeface="Arial Black" pitchFamily="34" charset="0"/>
              </a:rPr>
              <a:t>2. </a:t>
            </a:r>
            <a:r>
              <a:rPr lang="ru-RU" sz="2800" dirty="0" smtClean="0">
                <a:latin typeface="Arial Black" pitchFamily="34" charset="0"/>
              </a:rPr>
              <a:t>Разместить и приклеить </a:t>
            </a:r>
          </a:p>
          <a:p>
            <a:pPr marL="342900" indent="-342900"/>
            <a:r>
              <a:rPr lang="ru-RU" sz="2800" dirty="0" smtClean="0">
                <a:latin typeface="Arial Black" pitchFamily="34" charset="0"/>
              </a:rPr>
              <a:t>    ёлочные игрушки. </a:t>
            </a:r>
          </a:p>
          <a:p>
            <a:pPr marL="342900" indent="-342900"/>
            <a:endParaRPr lang="ru-RU" sz="2800" dirty="0" smtClean="0">
              <a:latin typeface="Arial Black" pitchFamily="34" charset="0"/>
            </a:endParaRPr>
          </a:p>
          <a:p>
            <a:pPr marL="342900" indent="-342900"/>
            <a:r>
              <a:rPr lang="ru-RU" sz="2800" dirty="0" smtClean="0">
                <a:latin typeface="Arial Black" pitchFamily="34" charset="0"/>
              </a:rPr>
              <a:t>3. </a:t>
            </a:r>
            <a:r>
              <a:rPr lang="ru-RU" sz="2800" dirty="0" smtClean="0">
                <a:latin typeface="Arial Black" pitchFamily="34" charset="0"/>
              </a:rPr>
              <a:t>На макушку ёлочки </a:t>
            </a:r>
          </a:p>
          <a:p>
            <a:pPr marL="342900" indent="-342900"/>
            <a:r>
              <a:rPr lang="ru-RU" sz="2800" dirty="0" smtClean="0">
                <a:latin typeface="Arial Black" pitchFamily="34" charset="0"/>
              </a:rPr>
              <a:t>    приклеить звезду</a:t>
            </a:r>
            <a:r>
              <a:rPr lang="ru-RU" sz="2800" dirty="0" smtClean="0">
                <a:latin typeface="Arial Black" pitchFamily="34" charset="0"/>
              </a:rPr>
              <a:t>.</a:t>
            </a:r>
            <a:endParaRPr lang="ru-RU" sz="28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511022_175765foxix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89732_4278666_chil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857892"/>
            <a:ext cx="7441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CyrillicOld" pitchFamily="2" charset="0"/>
              </a:rPr>
              <a:t>НОВОГОДНИЙ СЮРПРИЗ</a:t>
            </a:r>
            <a:endParaRPr lang="ru-RU" sz="4800" b="1" dirty="0">
              <a:latin typeface="Cyrillic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00042"/>
            <a:ext cx="6108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НАШЕ НАСТРОЕНИЕ</a:t>
            </a:r>
            <a:endParaRPr lang="ru-RU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786454"/>
            <a:ext cx="4551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Мастер – класс мне понравился, </a:t>
            </a:r>
          </a:p>
          <a:p>
            <a:r>
              <a:rPr lang="ru-RU" dirty="0" smtClean="0">
                <a:latin typeface="Arial Black" pitchFamily="34" charset="0"/>
              </a:rPr>
              <a:t>настроение отличное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1571612"/>
            <a:ext cx="4947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Мастер – класс </a:t>
            </a:r>
            <a:r>
              <a:rPr lang="ru-RU" dirty="0" smtClean="0">
                <a:latin typeface="Arial Black" pitchFamily="34" charset="0"/>
              </a:rPr>
              <a:t>мне не </a:t>
            </a:r>
            <a:r>
              <a:rPr lang="ru-RU" dirty="0" smtClean="0">
                <a:latin typeface="Arial Black" pitchFamily="34" charset="0"/>
              </a:rPr>
              <a:t>понравился, </a:t>
            </a:r>
          </a:p>
          <a:p>
            <a:r>
              <a:rPr lang="ru-RU" dirty="0" smtClean="0">
                <a:latin typeface="Arial Black" pitchFamily="34" charset="0"/>
              </a:rPr>
              <a:t>мне грустно и у меня </a:t>
            </a:r>
          </a:p>
          <a:p>
            <a:r>
              <a:rPr lang="ru-RU" dirty="0" smtClean="0">
                <a:latin typeface="Arial Black" pitchFamily="34" charset="0"/>
              </a:rPr>
              <a:t>плохое настроение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PC102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714620"/>
            <a:ext cx="3018238" cy="4024316"/>
          </a:xfrm>
          <a:prstGeom prst="rect">
            <a:avLst/>
          </a:prstGeom>
        </p:spPr>
      </p:pic>
      <p:pic>
        <p:nvPicPr>
          <p:cNvPr id="6" name="Рисунок 5" descr="PC102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428735"/>
            <a:ext cx="3214710" cy="4286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27_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249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Весёлых вам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новогодних праздников!!!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[wallcoo.com]_christmas_family_Vol_089_DR0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8e7ed39e.jpg"/>
          <p:cNvPicPr>
            <a:picLocks noChangeAspect="1"/>
          </p:cNvPicPr>
          <p:nvPr/>
        </p:nvPicPr>
        <p:blipFill>
          <a:blip r:embed="rId2"/>
          <a:srcRect b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5513.jpeg"/>
          <p:cNvPicPr>
            <a:picLocks noChangeAspect="1"/>
          </p:cNvPicPr>
          <p:nvPr/>
        </p:nvPicPr>
        <p:blipFill>
          <a:blip r:embed="rId2"/>
          <a:srcRect l="9374"/>
          <a:stretch>
            <a:fillRect/>
          </a:stretch>
        </p:blipFill>
        <p:spPr>
          <a:xfrm>
            <a:off x="-1" y="0"/>
            <a:ext cx="91963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x60013434208314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9144000" cy="684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ладислав Сергеевич\Рабочий стол\Новая папка\x_4feb1b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85926"/>
            <a:ext cx="3757610" cy="48593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142852"/>
            <a:ext cx="68852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–класс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«Новогодняя ёлочка»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511022_175765foxix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431881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Цель занятия: </a:t>
            </a:r>
          </a:p>
          <a:p>
            <a:r>
              <a:rPr lang="ru-RU" dirty="0" smtClean="0">
                <a:latin typeface="Arial Black" pitchFamily="34" charset="0"/>
              </a:rPr>
              <a:t>Сделать новогоднюю ёлочку </a:t>
            </a:r>
          </a:p>
          <a:p>
            <a:r>
              <a:rPr lang="ru-RU" dirty="0" smtClean="0">
                <a:latin typeface="Arial Black" pitchFamily="34" charset="0"/>
              </a:rPr>
              <a:t>из шаблонов детской ладошки.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14290"/>
            <a:ext cx="90011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ИНСТРУМЕНТЫ И МАТЕРИАЛЫ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10164407_0_Kley_PVA_-M_85g_cvetnoy_flak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1125500" cy="2571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3786190"/>
            <a:ext cx="116346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КЛЕЙ ПВА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1285860"/>
            <a:ext cx="17229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ЛИСТ ВАТМАНА</a:t>
            </a:r>
            <a:endParaRPr lang="ru-RU" dirty="0"/>
          </a:p>
        </p:txBody>
      </p:sp>
      <p:pic>
        <p:nvPicPr>
          <p:cNvPr id="1027" name="Picture 3" descr="C:\Documents and Settings\Владислав Сергеевич\Рабочий стол\paper_vatman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2886075" cy="19335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71670" y="6072206"/>
            <a:ext cx="212910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ШАБЛОНЫ </a:t>
            </a:r>
          </a:p>
          <a:p>
            <a:r>
              <a:rPr lang="ru-RU" dirty="0" smtClean="0"/>
              <a:t>ДЕТСКИХ ЛАДОШЕК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6000768"/>
            <a:ext cx="213193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ШАБЛОНЫ </a:t>
            </a:r>
          </a:p>
          <a:p>
            <a:r>
              <a:rPr lang="ru-RU" dirty="0" smtClean="0"/>
              <a:t>ЁЛОЧНЫХ ИГРУШЕК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1214422"/>
            <a:ext cx="127714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НОЖНИЦЫ</a:t>
            </a:r>
            <a:endParaRPr lang="ru-RU" dirty="0"/>
          </a:p>
        </p:txBody>
      </p:sp>
      <p:pic>
        <p:nvPicPr>
          <p:cNvPr id="1028" name="Picture 4" descr="C:\Documents and Settings\Владислав Сергеевич\Рабочий стол\FKJ67COGEQQOC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452673" y="1976401"/>
            <a:ext cx="2095514" cy="1571636"/>
          </a:xfrm>
          <a:prstGeom prst="rect">
            <a:avLst/>
          </a:prstGeom>
          <a:noFill/>
        </p:spPr>
      </p:pic>
      <p:pic>
        <p:nvPicPr>
          <p:cNvPr id="13" name="Рисунок 12" descr="PC082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3" y="3929066"/>
            <a:ext cx="2666987" cy="2000240"/>
          </a:xfrm>
          <a:prstGeom prst="rect">
            <a:avLst/>
          </a:prstGeom>
        </p:spPr>
      </p:pic>
      <p:pic>
        <p:nvPicPr>
          <p:cNvPr id="14" name="Рисунок 13" descr="PC0821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3929066"/>
            <a:ext cx="2595580" cy="194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133</Words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Владислав Сергеевич</cp:lastModifiedBy>
  <cp:revision>51</cp:revision>
  <dcterms:modified xsi:type="dcterms:W3CDTF">2013-12-11T06:09:46Z</dcterms:modified>
</cp:coreProperties>
</file>