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notesMasterIdLst>
    <p:notesMasterId r:id="rId28"/>
  </p:notesMasterIdLst>
  <p:sldIdLst>
    <p:sldId id="256" r:id="rId2"/>
    <p:sldId id="257" r:id="rId3"/>
    <p:sldId id="260" r:id="rId4"/>
    <p:sldId id="276" r:id="rId5"/>
    <p:sldId id="289" r:id="rId6"/>
    <p:sldId id="277" r:id="rId7"/>
    <p:sldId id="278" r:id="rId8"/>
    <p:sldId id="304" r:id="rId9"/>
    <p:sldId id="294" r:id="rId10"/>
    <p:sldId id="295" r:id="rId11"/>
    <p:sldId id="296" r:id="rId12"/>
    <p:sldId id="298" r:id="rId13"/>
    <p:sldId id="279" r:id="rId14"/>
    <p:sldId id="297" r:id="rId15"/>
    <p:sldId id="299" r:id="rId16"/>
    <p:sldId id="281" r:id="rId17"/>
    <p:sldId id="291" r:id="rId18"/>
    <p:sldId id="286" r:id="rId19"/>
    <p:sldId id="284" r:id="rId20"/>
    <p:sldId id="300" r:id="rId21"/>
    <p:sldId id="301" r:id="rId22"/>
    <p:sldId id="302" r:id="rId23"/>
    <p:sldId id="303" r:id="rId24"/>
    <p:sldId id="290" r:id="rId25"/>
    <p:sldId id="287" r:id="rId26"/>
    <p:sldId id="27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94671" autoAdjust="0"/>
  </p:normalViewPr>
  <p:slideViewPr>
    <p:cSldViewPr>
      <p:cViewPr>
        <p:scale>
          <a:sx n="70" d="100"/>
          <a:sy n="70" d="100"/>
        </p:scale>
        <p:origin x="-148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11E12-096F-4F58-AA43-FE0E33940B89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E201E-B2C8-4321-A7B9-46BD8EC049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325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201E-B2C8-4321-A7B9-46BD8EC0494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70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201E-B2C8-4321-A7B9-46BD8EC0494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heel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145376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«Патриотическое воспитание и формирование исторического сознания у дошкольников через активное взаимодействие педагогов и родителей».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332656"/>
            <a:ext cx="9144000" cy="684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Bookman Old Style" pitchFamily="18" charset="0"/>
              </a:rPr>
              <a:t>Муниципальное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Bookman Old Style" pitchFamily="18" charset="0"/>
              </a:rPr>
              <a:t> 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Bookman Old Style" pitchFamily="18" charset="0"/>
              </a:rPr>
              <a:t>бюджетное общеобразовательное учреждение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Bookman Old Style" pitchFamily="18" charset="0"/>
              </a:rPr>
              <a:t> «Центр образования №3»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Bookman Old Style" pitchFamily="18" charset="0"/>
              </a:rPr>
              <a:t>(д</a:t>
            </a:r>
            <a:r>
              <a:rPr lang="ru-RU" sz="1600" b="1" baseline="0" dirty="0" smtClean="0">
                <a:solidFill>
                  <a:srgbClr val="C00000"/>
                </a:solidFill>
                <a:latin typeface="Bookman Old Style" pitchFamily="18" charset="0"/>
              </a:rPr>
              <a:t>ошкольное образование)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Arial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5517232"/>
            <a:ext cx="9144000" cy="1197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  <a:t>Подготовила воспитатель:</a:t>
            </a:r>
          </a:p>
          <a:p>
            <a:pPr algn="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a typeface="+mj-ea"/>
                <a:cs typeface="+mj-cs"/>
              </a:rPr>
              <a:t>Волощук</a:t>
            </a:r>
            <a: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  <a:t> Л.Э.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  <a:t>2020 год</a:t>
            </a:r>
            <a:b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</a:br>
            <a:endParaRPr lang="ru-RU" sz="2000" b="1" dirty="0">
              <a:solidFill>
                <a:srgbClr val="C0000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9057" y="254590"/>
            <a:ext cx="813690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День </a:t>
            </a:r>
            <a:r>
              <a:rPr lang="ru-RU" sz="2400" b="1" i="1" dirty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З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ащитника Отечества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ffectLst/>
                <a:latin typeface="+mj-lt"/>
                <a:ea typeface="Calibri"/>
                <a:cs typeface="Times New Roman"/>
              </a:rPr>
              <a:t>«</a:t>
            </a:r>
            <a:r>
              <a:rPr lang="ru-RU" sz="2400" b="1" i="1" dirty="0" err="1" smtClean="0">
                <a:solidFill>
                  <a:srgbClr val="002060"/>
                </a:solidFill>
                <a:effectLst/>
                <a:latin typeface="+mj-lt"/>
                <a:ea typeface="Calibri"/>
                <a:cs typeface="Times New Roman"/>
              </a:rPr>
              <a:t>Солдатушки</a:t>
            </a:r>
            <a:r>
              <a:rPr lang="ru-RU" sz="2400" b="1" i="1" dirty="0" smtClean="0">
                <a:solidFill>
                  <a:srgbClr val="002060"/>
                </a:solidFill>
                <a:effectLst/>
                <a:latin typeface="+mj-lt"/>
                <a:ea typeface="Calibri"/>
                <a:cs typeface="Times New Roman"/>
              </a:rPr>
              <a:t> бравы ребятушки» </a:t>
            </a:r>
            <a:endParaRPr lang="ru-RU" sz="2400" b="1" i="1" dirty="0">
              <a:solidFill>
                <a:srgbClr val="002060"/>
              </a:solidFill>
              <a:effectLst/>
              <a:latin typeface="+mj-lt"/>
              <a:ea typeface="Calibri"/>
              <a:cs typeface="Times New Roman"/>
            </a:endParaRPr>
          </a:p>
        </p:txBody>
      </p:sp>
      <p:pic>
        <p:nvPicPr>
          <p:cNvPr id="3074" name="Picture 2" descr="C:\Users\user\Desktop\фото\2020 год\23 февраля подготовка 2020 год\IMG_20200219_1008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1169">
            <a:off x="337417" y="1302979"/>
            <a:ext cx="3927811" cy="2945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\2020 год\23 февраля подготовка 2020 год\IMG_20200219_103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455">
            <a:off x="4924962" y="1143718"/>
            <a:ext cx="3986108" cy="2989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\2019 год\Дс\IMG_20180221_0947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33057"/>
            <a:ext cx="3726180" cy="2897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054505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9057" y="254590"/>
            <a:ext cx="8136904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Масленица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 </a:t>
            </a:r>
            <a:endParaRPr lang="ru-RU" sz="2400" b="1" i="1" dirty="0">
              <a:solidFill>
                <a:srgbClr val="002060"/>
              </a:solidFill>
              <a:effectLst/>
              <a:latin typeface="+mj-lt"/>
              <a:ea typeface="Calibri"/>
              <a:cs typeface="Times New Roman"/>
            </a:endParaRPr>
          </a:p>
        </p:txBody>
      </p:sp>
      <p:pic>
        <p:nvPicPr>
          <p:cNvPr id="5122" name="Picture 2" descr="C:\Users\user\Desktop\IMG-20200228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34481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667619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9057" y="49638"/>
            <a:ext cx="813690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День Победы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«Мы помним!»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 </a:t>
            </a:r>
            <a:endParaRPr lang="ru-RU" sz="2400" b="1" i="1" dirty="0">
              <a:solidFill>
                <a:srgbClr val="002060"/>
              </a:solidFill>
              <a:effectLst/>
              <a:latin typeface="+mj-lt"/>
              <a:ea typeface="Calibri"/>
              <a:cs typeface="Times New Roman"/>
            </a:endParaRPr>
          </a:p>
        </p:txBody>
      </p:sp>
      <p:pic>
        <p:nvPicPr>
          <p:cNvPr id="10242" name="Picture 2" descr="C:\Users\user\Desktop\фото\2019 год\1. Средняя группа\Занятие День Победы 08,05,19\IMG_20190507_152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01" y="4060528"/>
            <a:ext cx="3729963" cy="2797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фото\2019 год\1. Средняя группа\Занятие День Победы 08,05,19\IMG_20190508_0942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9" y="4060528"/>
            <a:ext cx="3729963" cy="2797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фото\2019 год\1. Средняя группа\Занятие День Победы 08,05,19\IMG_20190508_093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88" y="1133012"/>
            <a:ext cx="3960039" cy="2970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859422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3568" y="620688"/>
            <a:ext cx="8013576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</a:pPr>
            <a:endParaRPr lang="ru-RU" sz="16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404664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+mj-lt"/>
                <a:ea typeface="Times New Roman"/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</a:rPr>
              <a:t>ыставка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</a:rPr>
              <a:t>«Осеняя фантазия»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</a:rPr>
              <a:t> 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100" name="Picture 4" descr="C:\Users\user\Desktop\dsc_009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4" t="-436" r="2354" b="15197"/>
          <a:stretch/>
        </p:blipFill>
        <p:spPr bwMode="auto">
          <a:xfrm>
            <a:off x="155241" y="2348880"/>
            <a:ext cx="5112568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фото\2019 год\2. Подготовка\Фото конкурс Осени Водовозова\IMG_20191023_080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44" y="2374655"/>
            <a:ext cx="3600000" cy="3142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54142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83868"/>
            <a:ext cx="6120680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95636" y="260648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a typeface="Times New Roman"/>
              </a:rPr>
              <a:t>«Новогодняя </a:t>
            </a:r>
            <a:r>
              <a:rPr lang="ru-RU" sz="2800" b="1" dirty="0">
                <a:solidFill>
                  <a:srgbClr val="002060"/>
                </a:solidFill>
                <a:ea typeface="Times New Roman"/>
              </a:rPr>
              <a:t>поделка».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02414647"/>
      </p:ext>
    </p:extLst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9057" y="49638"/>
            <a:ext cx="813690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800" b="1" i="1" dirty="0" smtClean="0">
              <a:solidFill>
                <a:srgbClr val="002060"/>
              </a:solidFill>
              <a:latin typeface="+mj-lt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effectLst/>
                <a:latin typeface="+mj-lt"/>
                <a:ea typeface="Calibri"/>
                <a:cs typeface="Times New Roman"/>
              </a:rPr>
              <a:t>«Пасхальный перезвон»</a:t>
            </a:r>
            <a:endParaRPr lang="ru-RU" sz="2400" b="1" i="1" dirty="0">
              <a:solidFill>
                <a:srgbClr val="002060"/>
              </a:solidFill>
              <a:effectLst/>
              <a:latin typeface="+mj-lt"/>
              <a:ea typeface="Calibri"/>
              <a:cs typeface="Times New Roman"/>
            </a:endParaRPr>
          </a:p>
        </p:txBody>
      </p:sp>
      <p:pic>
        <p:nvPicPr>
          <p:cNvPr id="11266" name="Picture 2" descr="C:\Users\user\Desktop\фото\2019 год\1. Средняя группа\Пасха 28 мая 2019 года\IMG_20190425_140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8" y="1726583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фото\2019 год\1. Средняя группа\Пасха 28 мая 2019 года\IMG_20190425_140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87" y="1726583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714394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179512" y="346757"/>
            <a:ext cx="8784976" cy="93610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indent="-274320" algn="ctr">
              <a:spcBef>
                <a:spcPts val="600"/>
              </a:spcBef>
              <a:buClr>
                <a:srgbClr val="4F81BD"/>
              </a:buClr>
              <a:buSzPct val="70000"/>
              <a:defRPr/>
            </a:pPr>
            <a:r>
              <a:rPr lang="ru-RU" sz="2000" b="1" dirty="0" smtClean="0">
                <a:solidFill>
                  <a:srgbClr val="292929"/>
                </a:solidFill>
                <a:latin typeface="+mj-lt"/>
                <a:ea typeface="Times New Roman"/>
              </a:rPr>
              <a:t>    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</a:rPr>
              <a:t>Знакомство дошкольников </a:t>
            </a:r>
          </a:p>
          <a:p>
            <a:pPr marL="274320" indent="-274320" algn="ctr">
              <a:spcBef>
                <a:spcPts val="600"/>
              </a:spcBef>
              <a:buClr>
                <a:srgbClr val="4F81BD"/>
              </a:buClr>
              <a:buSzPct val="70000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</a:rPr>
              <a:t>с родным краем.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79512" y="1196753"/>
            <a:ext cx="8856984" cy="1296143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1F497D"/>
                </a:solidFill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ru-RU" sz="1400" dirty="0" smtClean="0">
                <a:solidFill>
                  <a:srgbClr val="1F497D"/>
                </a:solidFill>
                <a:latin typeface="Bookman Old Style" pitchFamily="18" charset="0"/>
                <a:ea typeface="Calibri"/>
                <a:cs typeface="Times New Roman"/>
              </a:rPr>
            </a:br>
            <a:endParaRPr lang="ru-RU" sz="1400" cap="small" dirty="0">
              <a:solidFill>
                <a:srgbClr val="1F497D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6146" name="Picture 2" descr="C:\Users\user\Desktop\фото\2019 год\1. Средняя группа\Занятие по Тульскому краю роспись филимоновской тгрушки фото и видео\IMG_20190322_0944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72" y="1223755"/>
            <a:ext cx="3816024" cy="2862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\2019 год\Дс\IMG_20180123_104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3" y="1196753"/>
            <a:ext cx="3888031" cy="2916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фото\2019 год\Дс\IMG_20181108_0948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6156" y="3966105"/>
            <a:ext cx="3855861" cy="2891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66273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то\2020 год\Проект Тульский кремль январь 2020\Проект 2020 беседа кремля\IMG_20200116_093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359"/>
            <a:ext cx="4608512" cy="3257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о\2020 год\Проект Тульский кремль январь 2020\Проект 2020 беседа кремля\IMG_20200116_0939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48541"/>
            <a:ext cx="4450448" cy="3318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фото\2020 год\Проект Тульский кремль январь 2020\Проект 2020 беседа кремля\IMG_20200116_094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65" y="3288832"/>
            <a:ext cx="27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774488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7"/>
            <a:ext cx="878497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Макет «Одоевская башня»</a:t>
            </a:r>
            <a:endParaRPr lang="ru-RU" sz="2400" b="1" dirty="0">
              <a:solidFill>
                <a:srgbClr val="002060"/>
              </a:solidFill>
              <a:latin typeface="+mj-lt"/>
              <a:ea typeface="Calibri"/>
              <a:cs typeface="Times New Roman"/>
            </a:endParaRPr>
          </a:p>
        </p:txBody>
      </p:sp>
      <p:pic>
        <p:nvPicPr>
          <p:cNvPr id="8194" name="Picture 2" descr="C:\Users\user\Desktop\фото\2020 год\Проект Тульский кремль январь 2020\Проект 2020 январь постройка кремля\IMG_20200122_144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98" y="4014571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фото\2020 год\Проект Тульский кремль январь 2020\Проект 2020 январь постройка кремля\IMG_20200117_091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фото\2020 год\Проект Тульский кремль январь 2020\Проект 2020 январь постройка кремля\IMG_20200117_090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802" y="1012594"/>
            <a:ext cx="4192670" cy="3024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489785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</a:rPr>
              <a:t>Проект «Тула моя малая родина», приуроченный к 500-летию Тульского кремля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218" name="Picture 2" descr="C:\Users\user\Desktop\фото\2020 год\Проект Тульский кремль январь 2020\Проект 2020 беседа кремля\IMG_20200116_090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фото\2020 год\Проект Тульский кремль январь 2020\Проект 2020 беседа кремля\IMG_20200116_092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933" y="1783266"/>
            <a:ext cx="4306547" cy="3229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881392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643050"/>
            <a:ext cx="8572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850" y="980728"/>
            <a:ext cx="835292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Актуальность: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2400" dirty="0">
                <a:solidFill>
                  <a:srgbClr val="002060"/>
                </a:solidFill>
              </a:rPr>
              <a:t>   </a:t>
            </a:r>
            <a:r>
              <a:rPr lang="ru-RU" sz="2400" dirty="0">
                <a:solidFill>
                  <a:srgbClr val="002060"/>
                </a:solidFill>
                <a:cs typeface="Arial" panose="020B0604020202020204" pitchFamily="34" charset="0"/>
              </a:rPr>
              <a:t>В настоящее время задачи патриотического воспитания ориентированы на семью. Семья – источник и звено передачи   ребенку социально-исторического опыта. В ней ребенок получает уроки нравственности, закладываются жизненные позиции. Семейное воспитание носит эмоциональный, интимный характер, оно основано на любви и привязанности. Не случайно основная задача патриотического воспитания – воспитание любви к родителям, близким, дому, детскому саду, малой родине.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endParaRPr lang="ru-RU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0466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Сюжетно-ролевая игра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«Госпиталь»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362" name="Picture 2" descr="C:\Users\user\Desktop\фото\2020 год\Госпиталь подготовка 2020\IMG_20200219_113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406643"/>
      </p:ext>
    </p:extLst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user\Desktop\фото\2020 год\Госпиталь подготовка 2020\IMG_20200219_113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96403" cy="614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138313"/>
      </p:ext>
    </p:extLst>
  </p:cSld>
  <p:clrMapOvr>
    <a:masterClrMapping/>
  </p:clrMapOvr>
  <p:transition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фото\2020 год\Госпиталь подготовка 2020\IMG_20200219_113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28" y="329026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048872"/>
      </p:ext>
    </p:extLst>
  </p:cSld>
  <p:clrMapOvr>
    <a:masterClrMapping/>
  </p:clrMapOvr>
  <p:transition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фото\2020 год\Госпиталь подготовка 2020\IMG_20200219_113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26" y="332656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727278"/>
      </p:ext>
    </p:extLst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67544" y="404664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</a:rPr>
              <a:t>Флора и фауна родного края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3315" name="Picture 3" descr="C:\Users\user\Desktop\фото\2019 год\Дс\IMG_20180731_1025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0768"/>
            <a:ext cx="3014835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фото\2019 год\2. Подготовка\Занятие почва и ее обитатель . подготовка 09.19\IMG_20190923_092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2970330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user\Desktop\фото\2019 год\1. Средняя группа\19.02.19 ОГОРОД и ЦВЕТЫ СР ГР\IMG_20190219_155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0768"/>
            <a:ext cx="2780115" cy="3960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492484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user\Desktop\фото\2019 год\2. Подготовка\Занятие рисование веточка рябины октябрь 2019  подготовка\IMG_20191004_0922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3059832" cy="4033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Desktop\фото\2019 год\2. Подготовка\Огород 2019 год\IMG_20190524_1146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-4435"/>
            <a:ext cx="4211960" cy="3108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фото\2019 год\1. Средняя группа\19.02.19 ОГОРОД и ЦВЕТЫ СР ГР\IMG_20190219_154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24944"/>
            <a:ext cx="2700000" cy="3946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фото\2019 год\Дс\IMG_20180404_1539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user\Desktop\фото\2019 год\1. Средняя группа\Занятие Наступила весна средняя группа 01.03.19 года\IMG_20190311_0957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72" y="2921563"/>
            <a:ext cx="2952328" cy="3936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628849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2492896"/>
            <a:ext cx="7215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2357430"/>
            <a:ext cx="835821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адачи: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Сформировать нравственно-патриотическую компетентность у дошкольников.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развивающую среду, способствующую воспитанию нравственно-патриотических чувств у дошкольников.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Активизировать родителей в формировании единых требований к воспитанию нравственно-патриотических чувств.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857232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воспитание нравственно-патриотических чувств детей дошкольного возраста в процессе взаимодействия ДОУ с семьёй.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500034" y="571480"/>
            <a:ext cx="821537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698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Задачи нравственно-патриотического воспитания дошкольников: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воспитание у ребенка любви и привязанности к своей семье, дому, детскому саду, улице, городу;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формирование бережного отношения к природе и всему живому;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воспитание уважения к труду;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развитие интереса к русским традициям и промыслам;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формирование элементарных знаний о правах человека;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расширение представлений о городах России;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знакомство детей с символами государства (герб, флаг, гимн);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развитие чувства ответственности и гордости за достижения страны;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формирование толерантности, чувства уважения к другим народам, их традициям.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1932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233706" y="3077510"/>
            <a:ext cx="3000396" cy="2143140"/>
          </a:xfrm>
          <a:prstGeom prst="flowChartAlternateProcess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cs typeface="Times New Roman" pitchFamily="18" charset="0"/>
              </a:rPr>
              <a:t>ДОУ</a:t>
            </a:r>
            <a:endParaRPr lang="ru-RU" sz="40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5709707" y="3077510"/>
            <a:ext cx="3277598" cy="1935666"/>
          </a:xfrm>
          <a:prstGeom prst="flowChartAlternateProcess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cs typeface="Times New Roman" pitchFamily="18" charset="0"/>
              </a:rPr>
              <a:t>Семья</a:t>
            </a:r>
            <a:endParaRPr lang="ru-RU" sz="40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3286116" y="3429000"/>
            <a:ext cx="2423591" cy="1071570"/>
          </a:xfrm>
          <a:prstGeom prst="left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C00000"/>
                </a:solidFill>
                <a:cs typeface="Times New Roman" pitchFamily="18" charset="0"/>
              </a:rPr>
              <a:t>Сотрудничество и взаимодействие</a:t>
            </a:r>
            <a:endParaRPr lang="ru-RU" sz="1600" b="1" i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3584" y="908720"/>
            <a:ext cx="86439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Задача дошкольного учреждения активизировать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родителей в формировании единых требований к воспитанию нравственно-патриотических чувств.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98589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642918"/>
            <a:ext cx="616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Формы взаимодействия ДОУ с семьёй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571472" y="1571612"/>
            <a:ext cx="3357586" cy="1285884"/>
          </a:xfrm>
          <a:prstGeom prst="downArrowCallou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cs typeface="Times New Roman" pitchFamily="18" charset="0"/>
              </a:rPr>
              <a:t>Традиционные</a:t>
            </a:r>
            <a:r>
              <a:rPr lang="ru-RU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ru-RU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4929190" y="1571612"/>
            <a:ext cx="3143272" cy="1214446"/>
          </a:xfrm>
          <a:prstGeom prst="downArrowCallou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cs typeface="Times New Roman" pitchFamily="18" charset="0"/>
              </a:rPr>
              <a:t>Нетрадиционные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2857496"/>
            <a:ext cx="3429024" cy="314327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Посещение семьи ребёнка;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День открытых дверей;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Беседы (индивидуальные, групповые);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Консультации;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Семинары-практикумы;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Родительские собрания;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Совместные экскурсии;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Родительские конференции.</a:t>
            </a:r>
            <a:endParaRPr lang="ru-RU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57752" y="2786058"/>
            <a:ext cx="3286148" cy="32147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Семейные клубы;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«Родительская почта» (электронная);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«Телефон доверия».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Совместные проекты.</a:t>
            </a:r>
            <a:endParaRPr lang="ru-RU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052751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1" y="3789040"/>
            <a:ext cx="288032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4140"/>
            <a:ext cx="813690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Times New Roman"/>
                <a:cs typeface="Times New Roman"/>
              </a:rPr>
              <a:t>Д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Times New Roman"/>
                <a:cs typeface="Times New Roman"/>
              </a:rPr>
              <a:t>осуги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«День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Матери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»</a:t>
            </a:r>
            <a:endParaRPr lang="ru-RU" sz="2400" b="1" i="1" dirty="0">
              <a:solidFill>
                <a:srgbClr val="002060"/>
              </a:solidFill>
              <a:effectLst/>
              <a:latin typeface="+mj-lt"/>
              <a:ea typeface="Calibri"/>
              <a:cs typeface="Times New Roman"/>
            </a:endParaRPr>
          </a:p>
        </p:txBody>
      </p:sp>
      <p:pic>
        <p:nvPicPr>
          <p:cNvPr id="4" name="Picture 2" descr="C:\Users\user\Desktop\фото\2019 год\2. Подготовка\Занятие день Матери подделки подг.го 2019\IMG_20191121_1037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313538"/>
            <a:ext cx="7632848" cy="535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210478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792" y="867544"/>
            <a:ext cx="7851648" cy="617240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</a:pPr>
            <a:r>
              <a:rPr lang="ru-RU" sz="2400" i="1" dirty="0" smtClean="0">
                <a:solidFill>
                  <a:srgbClr val="002060"/>
                </a:solidFill>
                <a:effectLst/>
                <a:ea typeface="Times New Roman"/>
                <a:cs typeface="Times New Roman"/>
              </a:rPr>
              <a:t>«Осенний утренник»</a:t>
            </a:r>
            <a:r>
              <a:rPr lang="ru-RU" sz="2400" i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/>
            </a:r>
            <a:br>
              <a:rPr lang="ru-RU" sz="2400" i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026" name="Picture 2" descr="C:\Users\user\Desktop\фото\2019 год\Утренники\Утренник Осений праздник подг.гр 2019г\IMG-20191031-WA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96018"/>
            <a:ext cx="4424339" cy="5899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\2019 год\Утренники\Утренник Осений праздник подг.гр 2019г\IMG-20191101-WA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23" y="3980582"/>
            <a:ext cx="3784308" cy="2864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\2019 год\Утренники\Утренник Осений праздник подг.гр 2019г\IMG-20191101-WA0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57" y="908719"/>
            <a:ext cx="3786773" cy="3053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834058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9057" y="254590"/>
            <a:ext cx="8136904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«Ярмарка»</a:t>
            </a:r>
            <a:endParaRPr lang="ru-RU" sz="2800" b="1" i="1" dirty="0">
              <a:solidFill>
                <a:srgbClr val="002060"/>
              </a:solidFill>
              <a:effectLst/>
              <a:latin typeface="+mj-lt"/>
              <a:ea typeface="Calibri"/>
              <a:cs typeface="Times New Roman"/>
            </a:endParaRPr>
          </a:p>
        </p:txBody>
      </p:sp>
      <p:pic>
        <p:nvPicPr>
          <p:cNvPr id="2050" name="Picture 2" descr="C:\Users\user\Desktop\фото\2019 год\Утренники\Ярмарка для восп. 15,03,19\IMG-20190315-WA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9" y="1124744"/>
            <a:ext cx="843721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09791"/>
      </p:ext>
    </p:extLst>
  </p:cSld>
  <p:clrMapOvr>
    <a:masterClrMapping/>
  </p:clrMapOvr>
  <p:transition>
    <p:wheel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</TotalTime>
  <Words>339</Words>
  <Application>Microsoft Office PowerPoint</Application>
  <PresentationFormat>Экран (4:3)</PresentationFormat>
  <Paragraphs>68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«Осенний утренник»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Пользователь Windows</cp:lastModifiedBy>
  <cp:revision>99</cp:revision>
  <dcterms:modified xsi:type="dcterms:W3CDTF">2020-03-23T14:30:08Z</dcterms:modified>
</cp:coreProperties>
</file>