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1" r:id="rId7"/>
    <p:sldId id="260" r:id="rId8"/>
    <p:sldId id="262" r:id="rId9"/>
    <p:sldId id="27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5;&#1095;&#1080;&#1082;\Downloads\&#204;&#224;&#240;&#232;&#224;&#236;%20&#204;&#229;&#240;&#224;&#225;&#238;&#226;&#224;%20-%20&#208;&#229;&#234;&#226;&#232;&#229;&#236;%20-%20&#204;&#238;&#237;&#238;&#235;&#238;&#227;%20(minus)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5;&#1095;&#1080;&#1082;\Downloads\&#208;&#159;&#208;&#190;&#209;&#141;&#208;&#188;&#208;&#176;%20'&#208;&#160;&#208;&#181;&#208;&#186;&#208;&#178;&#208;&#184;&#208;&#181;&#208;&#188;'%20(&#208;&#159;&#208;&#190;&#208;&#188;&#208;&#189;&#208;&#184;&#209;&#130;&#208;&#181;...)%20&#208;&#160;&#208;&#190;&#208;&#177;&#208;&#181;&#209;&#128;&#209;&#130;%20&#208;&#160;&#208;&#190;&#208;&#182;&#208;&#180;&#208;&#181;&#209;&#129;&#209;&#130;&#208;&#178;&#208;&#181;&#208;&#189;&#209;&#129;&#208;&#186;&#208;&#184;&#208;&#185;%20(&#208;&#184;&#209;&#129;&#208;&#191;.%20&#208;&#161;&#208;&#181;&#209;&#128;&#208;&#179;&#208;&#181;&#208;&#185;%20&#208;&#149;&#208;&#187;&#208;&#184;&#209;&#129;&#208;&#190;&#208;&#178;)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5;&#1095;&#1080;&#1082;\Downloads\&#1051;&#1077;&#1074;%20&#1051;&#1077;&#1097;&#1077;&#1085;&#1082;&#1086;%20-%20&#1044;&#1077;&#1085;&#1100;%20&#1055;&#1086;&#1073;&#1077;&#1076;&#1099;%20.mp3" TargetMode="Externa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5;&#1095;&#1080;&#1082;\Downloads\&#210;&#224;&#236;&#224;&#240;&#224;%20&#195;&#226;&#229;&#240;&#228;&#246;&#232;&#242;&#229;&#235;&#232;%20&#232;%20&#205;&#229;&#239;&#238;&#241;&#229;&#228;&#251;%20-%20&#196;&#229;&#242;&#232;%20&#226;&#238;&#233;&#237;&#251;%20(minus).mp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14400"/>
            <a:ext cx="6096000" cy="13938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войны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tage51.ru/wp-content/uploads/2019/06/deti_vo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14600"/>
            <a:ext cx="5003857" cy="348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9400" y="609600"/>
            <a:ext cx="5789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 десятилетней Натальи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Лемешонок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1371600"/>
            <a:ext cx="7620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жили в бараке, на улицу нас не пускали. Маленькая Аня постоянно плакала и просила хлеба, но у меня нечего было ей дать. Через несколько дней нас вместе с другими детьми повели в больницу.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построили в ряд и сказали, что сейчас осмотрит врач. Что делал он, не было видно, но потом одна девочка очень громко закричала. Подойдя ближе, было видно, как врач этой девочке вколол иглу, и из руки в маленькую бутылочку текла кровь. Когда подошла моя очередь, врач вырвал у меня Аню и уложил меня на стол. Он держал иглу и вколол её мне в руку. Затем подошел к младшей сестре и проделал с ней то же самое. Все мы плакали. Врач сказал, что не стоит плакать, так как все равно мы все умрем, а так от нас будет польза... Через несколько дней у нас снова брали кровь. Аня умерла. У нас все руки были в уколах. Мы все болели, кружилась голова, каждый день умирали мальчики и девочки».</a:t>
            </a:r>
          </a:p>
        </p:txBody>
      </p:sp>
      <p:pic>
        <p:nvPicPr>
          <p:cNvPr id="6" name="Ìàðèàì Ìåðàáîâà - Ðåêâèåì - Ìîíîëîã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57912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7620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 мужество и отвагу, проявленные в годы войны более 3,5 млн. мальчишек и девчонок были награждены орденами и медалями Советского Союза. 7000 удостоены звания Героя Советского Союза. Вот лишь несколько имён Валя Котик, Зина Портнова, Марат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Казей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Лёня Голиков. 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Все они сражались с врагом плечом к плечу со взрослыми, и погибли, освобождая родную землю от захватчиков. </a:t>
            </a:r>
          </a:p>
        </p:txBody>
      </p:sp>
      <p:pic>
        <p:nvPicPr>
          <p:cNvPr id="20484" name="Picture 4" descr="https://www.rubaltic.ru/upload/iblock/588/588e87899af38d1035e3af56fbf5f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505200"/>
            <a:ext cx="4595002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1253/000073fa-876383fc/img8.jpg"/>
          <p:cNvPicPr>
            <a:picLocks noChangeAspect="1" noChangeArrowheads="1"/>
          </p:cNvPicPr>
          <p:nvPr/>
        </p:nvPicPr>
        <p:blipFill>
          <a:blip r:embed="rId2"/>
          <a:srcRect l="26806" t="1991" r="28194" b="10231"/>
          <a:stretch>
            <a:fillRect/>
          </a:stretch>
        </p:blipFill>
        <p:spPr bwMode="auto">
          <a:xfrm>
            <a:off x="3200400" y="2819400"/>
            <a:ext cx="2623595" cy="383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14400" y="9144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Начинал простым дозорным и наблюдателем, но быстро научился взрывному делу. Лёня уничтожил 78 фашистских солдат и офицеров, участвовал в подрыве 27 железнодорожных мостов. За мужество юный партизан был награжден орденом Красного Знамени и медалью "За отвагу".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2800" y="228600"/>
            <a:ext cx="2663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Лёня Голиков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5334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Награды героя: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Союза. Звание присвоено посмертно Указом Президиума Верховного Совета от 02.04.1944 г.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Медаль "За отвагу", приказ войскам СЗФ № 0904 от 30 июля 1942 года.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Медаль "Партизану Отечественной войны" II степени.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Орден Ленина.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Орден Красного Знамени.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s://dayonline.ru/public-from-replica/article/images/85edf4d2f3ac2fb5ee3d3ef3de103d1b6a2dd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19400"/>
            <a:ext cx="2578100" cy="382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2800" y="381000"/>
            <a:ext cx="2844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Зина Портнова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10668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расстреляна фашистами осенью 1943г в Полоцке. Зина Портнова - «Герой Советского Союза»,  ходила в разведку, участвовала в диверсиях, распространяла листовки и сводки.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2743200"/>
            <a:ext cx="411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июля 1958 года указом Президиума Верховного Совета СССР юной мстительнице Зинаиде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Мартыновне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Портновой было посмертно присвоено звание Героя Советского Союза.</a:t>
            </a:r>
          </a:p>
        </p:txBody>
      </p:sp>
      <p:pic>
        <p:nvPicPr>
          <p:cNvPr id="23554" name="Picture 2" descr="https://sun9-12.userapi.com/c205816/v205816176/ce41b/2uFEWWeKtF0.jpg"/>
          <p:cNvPicPr>
            <a:picLocks noChangeAspect="1" noChangeArrowheads="1"/>
          </p:cNvPicPr>
          <p:nvPr/>
        </p:nvPicPr>
        <p:blipFill>
          <a:blip r:embed="rId2"/>
          <a:srcRect l="11852" r="9418"/>
          <a:stretch>
            <a:fillRect/>
          </a:stretch>
        </p:blipFill>
        <p:spPr bwMode="auto">
          <a:xfrm>
            <a:off x="533400" y="2743200"/>
            <a:ext cx="3505200" cy="293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6600" y="228600"/>
            <a:ext cx="2408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Марат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Казей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9906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Марат был разведчиком у партизан. Марат участвовал в рейдах. Подрывал эшелоны. За бой в январе 1943 года, когда, раненый, он поднял своих товарищей в атаку и пробился сквозь вражеское кольцо, Марат получил медаль "За отвагу". 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мае 1944г погиб в бою с фашистами в Белоруссии.   </a:t>
            </a:r>
          </a:p>
        </p:txBody>
      </p:sp>
      <p:pic>
        <p:nvPicPr>
          <p:cNvPr id="25602" name="Picture 2" descr="https://avatars.mds.yandex.net/get-zen_doc/1706869/pub_5de576bc1e8e3f00b2d1dc56_5de576e0ddfef600b0c070f6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352800"/>
            <a:ext cx="2438400" cy="325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8600" y="304800"/>
            <a:ext cx="4724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Возвращаясь с задания вдвоем с командиром разведки, они наткнулись на немцев. Командира убили сразу, Марат, отстреливаясь, залег в ложбинке. Уходить в чистом поле было некуда, да и возможности не было - Марат был тяжело ранен. Пока были патроны, держал оборону, а когда магазин опустел, взял в руки свое последнее оружие - две гранаты, которые с пояса не снимал. Одну бросил в немцев, а вторую оставил. Когда немцы подошли совсем близко, взорвал себя вместе с врагами.</a:t>
            </a:r>
          </a:p>
        </p:txBody>
      </p:sp>
      <p:pic>
        <p:nvPicPr>
          <p:cNvPr id="26626" name="Picture 2" descr="https://tyshenka-voiskovoy-specrezerv.ru/assets/images/istoriya-o-geroe-vov-marate-kaze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3515783" cy="527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2800" y="457200"/>
            <a:ext cx="2372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Толя Шумов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295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смелость и мужество, проявленные в борьбе с нацистами, партизанский разведчик Анатолий Шумов был награждён орденом Ленина (посмертно).</a:t>
            </a:r>
          </a:p>
        </p:txBody>
      </p:sp>
      <p:pic>
        <p:nvPicPr>
          <p:cNvPr id="28674" name="Picture 2" descr="http://900igr.net/up/datai/205253/0023-030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14600"/>
            <a:ext cx="2743200" cy="3936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s://avatars.mds.yandex.net/get-pdb/1551693/d0d0945e-51ef-4b94-b472-5b29e55bffe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743200"/>
            <a:ext cx="3330575" cy="333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8382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войны это были обыкновенные девчонки и мальчишки. Учились, помогали старшим, играли, разбивали носы и коленки. Их имена знали только родные и друзья. Пришёл час, и они показали, каким огромным может стать маленькое детское сердце, когда разгорается в нём любовь к Родине и ненависть к её врагам.</a:t>
            </a:r>
          </a:p>
        </p:txBody>
      </p:sp>
      <p:pic>
        <p:nvPicPr>
          <p:cNvPr id="30722" name="Picture 2" descr="https://avatars.mds.yandex.net/get-pdb/1930923/64ce670f-ae16-4fda-aecf-2dfa694c26e8/s1200"/>
          <p:cNvPicPr>
            <a:picLocks noChangeAspect="1" noChangeArrowheads="1"/>
          </p:cNvPicPr>
          <p:nvPr/>
        </p:nvPicPr>
        <p:blipFill>
          <a:blip r:embed="rId2"/>
          <a:srcRect t="10073" r="13133"/>
          <a:stretch>
            <a:fillRect/>
          </a:stretch>
        </p:blipFill>
        <p:spPr bwMode="auto">
          <a:xfrm>
            <a:off x="3200400" y="3276600"/>
            <a:ext cx="4343400" cy="298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200" y="9144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Вдумайтесь в эти цифры: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Каждый день теряли 9168 детей,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Каждый час – 382 ребенка,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Каждую минуту – 6 детей,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Каждые 10 секунд – погибал 1 ребенок.</a:t>
            </a:r>
          </a:p>
        </p:txBody>
      </p:sp>
      <p:pic>
        <p:nvPicPr>
          <p:cNvPr id="29698" name="Picture 2" descr="https://avatars.mds.yandex.net/get-pdb/2349661/522511a1-a14f-4d18-8b4a-bec909fc8eb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95600"/>
            <a:ext cx="4659163" cy="329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32037"/>
            <a:ext cx="8534400" cy="2620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для воспитания патриотизма, чувства гордости за героическое прошлое своего народа на основе углубления знаний о Великой Отечественной войне, об участии в ней детей и своих родственников.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ÐÐ¾ÑÐ¼Ð° 'Ð ÐµÐºÐ²Ð¸ÐµÐ¼' (ÐÐ¾Ð¼Ð½Ð¸ÑÐµ...) Ð Ð¾Ð±ÐµÑÑ Ð Ð¾Ð¶Ð´ÐµÑÑÐ²ÐµÐ½ÑÐºÐ¸Ð¹ (Ð¸ÑÐ¿. Ð¡ÐµÑÐ³ÐµÐ¹ ÐÐ»Ð¸ÑÐ¾Ð²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10668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304800"/>
            <a:ext cx="273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Дне Победы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1430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вот наступил он - великий долгожданный день - День Победы!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случилось 9 мая 1945 года.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Этого праздника люди ждали 1480 дней.</a:t>
            </a:r>
          </a:p>
        </p:txBody>
      </p:sp>
      <p:pic>
        <p:nvPicPr>
          <p:cNvPr id="7" name="Лев Лещенко - День Побе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5638800"/>
            <a:ext cx="685800" cy="685800"/>
          </a:xfrm>
          <a:prstGeom prst="rect">
            <a:avLst/>
          </a:prstGeom>
        </p:spPr>
      </p:pic>
      <p:pic>
        <p:nvPicPr>
          <p:cNvPr id="27650" name="Picture 2" descr="https://pbs.twimg.com/media/D6ICw-3WAAI4kx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514600"/>
            <a:ext cx="6081233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14478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Сигнал тревоги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страной.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Подкрался враг,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вор ночной.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Фашистов черная орда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вступит в наши города.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мы врага отбросим так,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наша ненависть крепка,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даты нынешних атак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 прославит на века.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5362" name="Picture 2" descr="https://avatars.mds.yandex.net/get-pdb/1527662/b10ee0a1-5464-42ff-8688-0e8cc5297f6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81000"/>
            <a:ext cx="4191000" cy="27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609600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обычный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летний день 22 июня 1941года началась самая страшная, самая кровавая из всех Великих Отечественных Войн. Можно сосчитать, сколько лет, месяцев и дней длилась война, сколько было разрушено и потеряно, но как сосчитать количество горя и слез, которые заставила пролить эта страшная война. </a:t>
            </a:r>
          </a:p>
        </p:txBody>
      </p:sp>
      <p:pic>
        <p:nvPicPr>
          <p:cNvPr id="31746" name="Picture 2" descr="https://avatars.mds.yandex.net/get-pdb/1908156/8387d94f-6b24-4cc0-9da9-d31d43bc993d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995295"/>
            <a:ext cx="5334000" cy="3569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2797600/86abf4c2-4c9a-4e25-bd59-07842924af7e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3613014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s://i.ytimg.com/vi/OwwdGqvzRCY/maxresdefault.jpg"/>
          <p:cNvPicPr>
            <a:picLocks noChangeAspect="1" noChangeArrowheads="1"/>
          </p:cNvPicPr>
          <p:nvPr/>
        </p:nvPicPr>
        <p:blipFill>
          <a:blip r:embed="rId3"/>
          <a:srcRect l="9012" r="8077"/>
          <a:stretch>
            <a:fillRect/>
          </a:stretch>
        </p:blipFill>
        <p:spPr bwMode="auto">
          <a:xfrm>
            <a:off x="4876800" y="685800"/>
            <a:ext cx="3810000" cy="258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3000" y="36576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встали к станкам на военных заводах, дежурили и тушили зажигательные бомбы на чердаках, ухаживали за ранеными и больными, воевали в партизанских отрядах - их называли «сыны полка», это и пионеры-герои, посмертно награждённые званиями Героев Советского Союза и другими наградами.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icrc.org/sites/default/files/styles/document_photo_gallery_detail_file/public/document/image_list/150-y-children-04-hist-0316_0.jpg?itok=xHLe3RN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57200"/>
            <a:ext cx="42672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www.culture.ru/storage/images/1610f53dc2be83369b10f8cda20a7bff/74a644eba4368c32053d7465697a59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3472543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04800" y="3581400"/>
            <a:ext cx="8458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Встретили дети войну в разном возрасте. Кто-то совсем крохой, кто-то подростком, а кто-то был на пороге юности. Война застала их в столичных городах и маленьких деревеньках, дома и в гостях у бабушки, в пионерском лагере, на линии фронта и в глубоком тылу. Все тяготы войны вместе со взрослыми переносили и дети. На их маленькие детские плечи легла непосильная ноша.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9800" y="685800"/>
            <a:ext cx="617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— ленинградская школьница Таня Савичева. Таких, как я, было очень много. Во время блокады я вела дневник. Вот записи из него: «Женя умерла 28 декабря в 12.30 утра. 1941 год. Женя — это моя сестра. Бабушка умерла 25 января в 3 часа. 1942 год. Лека умер 17 марта в 5 часов утра. 1942 год. Лека — это мой брат. Дядя Вася умер 13 апреля в 2 часа ночи. 1942 год. Дядя Леша — 10 мая в 4 дня. 1942 год. Мама — 13 мая в 7.30 утра. 1942 год. Савичевы умерли. Умерли все. Осталась одна Таня».</a:t>
            </a:r>
          </a:p>
        </p:txBody>
      </p:sp>
      <p:pic>
        <p:nvPicPr>
          <p:cNvPr id="5" name="Òàìàðà Ãâåðäöèòåëè è Íåïîñåäû - Äåòè âîéíû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bs.twimg.com/media/C2zgGDMXcAQziV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7759700" cy="516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95600" y="1524000"/>
            <a:ext cx="5943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Двенадцатилетнюю Таню обнаружили служащие специальных санитарных команд, обходившие ленинградские дома. Когда её нашли, она была без сознания от голода. Вместе со 140 другими ленинградскими детьми в августе 1942 года девочку эвакуировали в Горьковскую область. Врачи два года боролись за ее жизнь. Но болезнь уже была неизлечимой. 1 июля 1944 года она и умерла.</a:t>
            </a:r>
          </a:p>
        </p:txBody>
      </p:sp>
      <p:pic>
        <p:nvPicPr>
          <p:cNvPr id="5" name="Picture 4" descr="https://sun9-53.userapi.com/c857720/v857720428/10b5f7/InDEwdm6Qp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2725420" cy="340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1007</Words>
  <PresentationFormat>Экран (4:3)</PresentationFormat>
  <Paragraphs>38</Paragraphs>
  <Slides>21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Дети войны</vt:lpstr>
      <vt:lpstr>Цель проекта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</dc:title>
  <dc:creator>Пончик</dc:creator>
  <cp:lastModifiedBy>Пончик</cp:lastModifiedBy>
  <cp:revision>17</cp:revision>
  <dcterms:created xsi:type="dcterms:W3CDTF">2020-05-06T13:08:14Z</dcterms:created>
  <dcterms:modified xsi:type="dcterms:W3CDTF">2020-05-06T15:36:24Z</dcterms:modified>
</cp:coreProperties>
</file>