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3" r:id="rId3"/>
    <p:sldId id="258" r:id="rId4"/>
    <p:sldId id="257" r:id="rId5"/>
    <p:sldId id="259" r:id="rId6"/>
    <p:sldId id="260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4A91E4E-5CEB-41CC-897E-62D8EB2CC150}">
          <p14:sldIdLst>
            <p14:sldId id="256"/>
            <p14:sldId id="283"/>
            <p14:sldId id="258"/>
            <p14:sldId id="257"/>
            <p14:sldId id="259"/>
            <p14:sldId id="260"/>
            <p14:sldId id="262"/>
            <p14:sldId id="263"/>
            <p14:sldId id="264"/>
            <p14:sldId id="268"/>
            <p14:sldId id="265"/>
            <p14:sldId id="266"/>
            <p14:sldId id="267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965" autoAdjust="0"/>
  </p:normalViewPr>
  <p:slideViewPr>
    <p:cSldViewPr>
      <p:cViewPr varScale="1">
        <p:scale>
          <a:sx n="75" d="100"/>
          <a:sy n="75" d="100"/>
        </p:scale>
        <p:origin x="182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0C8DD-9B90-4E04-9CBD-7A08F299ACCD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C4213-9FE6-4398-B9EF-5B96326C0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59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C4213-9FE6-4398-B9EF-5B96326C031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58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57-B438-4589-9C9E-9EC7C81E5F43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14C-471B-462A-9CCF-22898B761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57-B438-4589-9C9E-9EC7C81E5F43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14C-471B-462A-9CCF-22898B761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57-B438-4589-9C9E-9EC7C81E5F43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14C-471B-462A-9CCF-22898B761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57-B438-4589-9C9E-9EC7C81E5F43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14C-471B-462A-9CCF-22898B761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57-B438-4589-9C9E-9EC7C81E5F43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14C-471B-462A-9CCF-22898B761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57-B438-4589-9C9E-9EC7C81E5F43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14C-471B-462A-9CCF-22898B761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57-B438-4589-9C9E-9EC7C81E5F43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14C-471B-462A-9CCF-22898B761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57-B438-4589-9C9E-9EC7C81E5F43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14C-471B-462A-9CCF-22898B761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57-B438-4589-9C9E-9EC7C81E5F43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14C-471B-462A-9CCF-22898B761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57-B438-4589-9C9E-9EC7C81E5F43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14C-471B-462A-9CCF-22898B761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A857-B438-4589-9C9E-9EC7C81E5F43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14C-471B-462A-9CCF-22898B761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1A857-B438-4589-9C9E-9EC7C81E5F43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14C-471B-462A-9CCF-22898B76139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Презентация на тему: «Знать, чтобы помнить».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3886200"/>
            <a:ext cx="5904656" cy="1752600"/>
          </a:xfrm>
        </p:spPr>
        <p:txBody>
          <a:bodyPr/>
          <a:lstStyle/>
          <a:p>
            <a:r>
              <a:rPr lang="ru-RU" dirty="0" smtClean="0"/>
              <a:t>Выполнила: учитель начальных классов Гузева М.С.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и села</a:t>
            </a:r>
            <a:endParaRPr lang="ru-RU" sz="4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polzam.ru/images/history/101/1/8/1.47_%D0%9E%D0%B1%D0%BE%D1%80%D0%BE%D0%BD%D0%B0_%D0%9A%D0%B8%D0%B5%D0%B2%D0%B0_24_%D0%9A%D1%80%D0%B5%D1%89%D0%B0%D1%82%D0%B8%D0%BA_28_%D1%81%D0%B5%D0%BD%D1%82%D1%8F%D0%B1%D1%80%D1%8F_19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116034" cy="48245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g.tsargrad.tv/d/c/1_19420822_gaf_rr16_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248472" cy="48500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7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 Великой Отечественной войны "Ротонда" у церкви Владимира </a:t>
            </a:r>
            <a:r>
              <a:rPr lang="ru-RU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равноапостольного...</a:t>
            </a:r>
            <a:endParaRPr lang="ru-RU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temples.ru/private/f000264/264_0167110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984776" cy="47525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8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Руины мельницы Гергардта в Волгограде.</a:t>
            </a:r>
            <a:endParaRPr lang="ru-RU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4tourism.ru/views/img/img15767568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15" y="1600200"/>
            <a:ext cx="7669769" cy="45259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19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Москву.</a:t>
            </a:r>
            <a:br>
              <a:rPr lang="ru-RU" sz="2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Немцы, в том числе и Гитлер,  были неприятно поражены, услышав по радио, что на Красной площади проходит парад. Германское командование срочно отдало приказ своей авиации бомбить Красную площадь, но немецкие самолеты не сумели прорваться к Москве.</a:t>
            </a:r>
            <a:endParaRPr lang="ru-RU" sz="1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xn--74-dlcy4aj.xn--p1ai/wp-content/uploads/2019/12/%D0%BC%D0%BE%D1%81%D0%BA%D0%B2%D0%B02-1024x689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600400" cy="24482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vatars.mds.yandex.net/get-pdb/2500240/6b2cff11-db35-41b7-aac6-eaaa8542c0eb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754760" cy="24482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ndubala.ru/assets/bitv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4144218"/>
            <a:ext cx="4536504" cy="27093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58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46104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Сталинградская битва</a:t>
            </a:r>
            <a:b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Защитникам </a:t>
            </a:r>
            <a:r>
              <a:rPr lang="ru-RU" sz="1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Сталинграда удалось не только отстоять свой город, но и окружить, а затем и уничтожить армию врага вместе со спешащими ей на помощь соединениями.</a:t>
            </a:r>
          </a:p>
        </p:txBody>
      </p:sp>
      <p:pic>
        <p:nvPicPr>
          <p:cNvPr id="7170" name="Picture 2" descr="https://mtdata.ru/u20/photo63A6/20792821639-0/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75247"/>
            <a:ext cx="3816424" cy="230425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dmdonskoy.ru/sites/default/files/field/mainimage-anniversary/02.02_stalingradskaya_bitv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78675"/>
            <a:ext cx="3624436" cy="230425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vatars.mds.yandex.net/get-zen_doc/96506/pub_5c9760c9c5686200b3ca1500_5c97620e7bdd7600b334d993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072" y="4077072"/>
            <a:ext cx="4464496" cy="26642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Курская битва</a:t>
            </a:r>
            <a:b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железнодорожной станции Прохоровка в 56 километрах к северу от Белгорода произошло самое крупное встречное танковое сражение Второй мировой войны. </a:t>
            </a:r>
          </a:p>
        </p:txBody>
      </p:sp>
      <p:pic>
        <p:nvPicPr>
          <p:cNvPr id="8196" name="Picture 4" descr="https://cdn2.img.sputnik-ossetia.ru/images/916/95/91695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0201"/>
            <a:ext cx="4032448" cy="25488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history-doc.ru/wp-content/uploads/2020/02/3-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580027"/>
            <a:ext cx="4104455" cy="25690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www.culture.ru/storage/images/9edff6b93fe8419655315807c6f766e9/bd7cd8bc4f97e9d117d54970d1b76a6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31644"/>
            <a:ext cx="4032448" cy="24431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26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115699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февраля 1943 года девятнадцатилетний гвардии рядовой Александр Матвеевич Матросов грудью закрыл амбразуру вражеского </a:t>
            </a:r>
            <a:r>
              <a:rPr lang="ru-RU" sz="2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ДЗОТа</a:t>
            </a:r>
            <a:r>
              <a:rPr lang="ru-RU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rgbClr val="FFC000"/>
              </a:solidFill>
            </a:endParaRPr>
          </a:p>
        </p:txBody>
      </p:sp>
      <p:pic>
        <p:nvPicPr>
          <p:cNvPr id="9218" name="Picture 2" descr="Подвиг Александра Матросов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35666"/>
            <a:ext cx="4536504" cy="50851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12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Гастелло </a:t>
            </a:r>
            <a:b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Гастелло направил свой подбитый самолёт в скопление машин и танков противника, за что ему было присвоено посмертно звание Героя Советского Союза.</a:t>
            </a:r>
            <a:r>
              <a:rPr lang="ru-RU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Николай Францевич Гастелло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8531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38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Леня </a:t>
            </a:r>
            <a: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Голиков</a:t>
            </a:r>
            <a:b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гранатой </a:t>
            </a:r>
            <a:r>
              <a: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подорвал легковую машину, в которой находился немецкий </a:t>
            </a:r>
            <a:r>
              <a:rPr lang="ru-RU" sz="1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генерал-майор инженерных войск Рихард фон Виртц. В штаб бригады разведчик принес портфель с документами. </a:t>
            </a:r>
            <a:endParaRPr lang="ru-RU" sz="1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sun9-64.userapi.com/q6hxVzYsRS_2icK4wACxVObL5YRRw2-Ht1jrbg/P7DUoov42p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35" y="1628800"/>
            <a:ext cx="6783329" cy="48245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59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Зина </a:t>
            </a:r>
            <a: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Портнова </a:t>
            </a:r>
            <a:b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допроса гестаповец положил на стол пистолет, видимо, для устрашения девчонки. Когда он отвлекся на шум во дворе, Зина схватила пистолет и застрелила следователя. На выстрелы вбежали два немца, которых партизанка тоже уложила на месте.</a:t>
            </a:r>
            <a:endParaRPr lang="ru-RU" sz="2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avatars.mds.yandex.net/get-zen_doc/1873797/pub_5cf182e0db8c7100afb3003b_5cf185abf228d400afdc85c1/scale_1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4"/>
            <a:ext cx="4320480" cy="47387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2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www.ds-svetloe.ru/upload/iblock/b44/8dc4d3f6b2bcd75940aead77680291a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8363272" cy="62507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29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Рейхстага</a:t>
            </a:r>
            <a:b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апреля 1945 года</a:t>
            </a:r>
            <a:endParaRPr lang="ru-RU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galeri7.uludagsozluk.com/280/1945-denince-akla-gelenler_3976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4" y="1556792"/>
            <a:ext cx="7560840" cy="49971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31782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мая 1945 года</a:t>
            </a:r>
            <a:endParaRPr lang="ru-RU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pbs.twimg.com/media/Db8qw86WsAAad2M.jpg:lar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68" y="1569960"/>
            <a:ext cx="3816424" cy="263645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cdn2.img.sputnik-abkhazia.info/images/103008/92/1030089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10" y="1569960"/>
            <a:ext cx="3888432" cy="263645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ic.pics.livejournal.com/sahallin/18886316/195413/195413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280" y="4326552"/>
            <a:ext cx="4104457" cy="23783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11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Сделай «Георгиевскую ленточку» символом твоей памяти – прикрепи ее на лацкан одежды, повяжи на руку. На сумку или на антенну автомобиля</a:t>
            </a:r>
            <a:endParaRPr lang="ru-RU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://www.asiec.ru/upload/medialibrary/499/499fa08d0b5a1345b4b569c820d0f91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6768752" cy="48139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9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://i.mycdn.me/i?r=AzEPZsRbOZEKgBhR0XGMT1RkKo6G_jt4nJ1MuJP2HURqgaaKTM5SRkZCeTgDn6uOyi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416824" cy="54726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2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монументальный, величественный и знаменитый мемориальный комплекс, посвященный Великой Отечественной войне. На верхнюю точку кургана ведет дорожка из 200 ступеней. Количество ступеней выбрано неспроста. Ведь именно столько дней продолжалась Сталинградская битва — самая страшная и самая кровопролитная за всю историю человечества.</a:t>
            </a:r>
          </a:p>
        </p:txBody>
      </p:sp>
      <p:pic>
        <p:nvPicPr>
          <p:cNvPr id="17410" name="Picture 2" descr="«Мамаев курган» в Волгограде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4320480" cy="33843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divoworld.ru/wp-content/uploads/2019/05/mamaev_kurgan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445024" cy="34168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1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ivoworld.ru/wp-content/uploads/2019/05/Dubosekovo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075240" cy="48965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00460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посвящен 28 воинам Красной армии из дивизии генерал-майора Ивана Панфилова. В жестокой схватке 28 героев сумели уничтожить рвавшуюся в столицу колонну вражеских танков.</a:t>
            </a:r>
            <a:br>
              <a:rPr lang="ru-RU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7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общенациональный мемориал воинской славы, расположенный в Александровском саду под стенами Кремля. Памятник посвящен всем погибшим воинам, и в первую очередь тем, чьи имена так и остались неизвестными. В центре мемориала расположена ниша с надписью: «Имя твое неизвестно, подвиг твой бессмертен».</a:t>
            </a:r>
          </a:p>
        </p:txBody>
      </p:sp>
      <p:pic>
        <p:nvPicPr>
          <p:cNvPr id="19458" name="Picture 2" descr="Могила Неизвестного Солдата в Москве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8147248" cy="46085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4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mirpozitiva.ru/wp-content/uploads/2019/11/1485430487_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507288" cy="61206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4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минут до войны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avatars.mds.yandex.net/get-pdb/1946832/5add806a-88a7-4778-bcf5-8938ea7b0efe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17638"/>
            <a:ext cx="4056385" cy="23714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ortal.kuz-edu.ru/images/foto/ya_bi_v_scholniki_poshel/image16_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7638"/>
            <a:ext cx="4325694" cy="23530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get-zen_doc/149044/pub_5c7bd0a2aefecc00b47c33d2_5c7bd18a4bdc1900b31d35eb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05064"/>
            <a:ext cx="4056385" cy="25922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736x/07/07/11/070711b6289f3c904f3f458b6ba8185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4325694" cy="25922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«Сегодня 22 июня 1941 года в 4 часа утра …»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pit-bibl.srt.muzkult.ru/media/2020/05/07/1255943683/radio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08911" cy="49685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Адольф Гитлер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s://avatars.mds.yandex.net/get-zen_doc/1577695/pub_5cbe2cc9c73bfb00b3b81ff2_5cbe2d4767591100b3fcc684/scale_1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556792"/>
            <a:ext cx="4392488" cy="51125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22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iknigi.net/books_files/online_html/99688/b000013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104456" cy="58280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00.infourok.ru/images/doc/279/284257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367535" cy="58280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73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на море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ar-book.ru/wp-content/uploads/2018/07/00018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31610"/>
            <a:ext cx="4104456" cy="24876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pdb/879261/11b9fe9b-216f-46fb-a851-ed0a767a12a4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6" y="1330111"/>
            <a:ext cx="4217639" cy="24876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1.1zoom.ru/big3/168/Ships_Airplane_War_444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6" y="3990924"/>
            <a:ext cx="4217639" cy="27371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desktopwallpapers.org.ua/pic/201110/1920x1200/desktopwallpapers.org.ua-7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990924"/>
            <a:ext cx="4104457" cy="27504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58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в воздухе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bigpicture.ru/wp-content/uploads/2011/10/s_w03_412270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5"/>
            <a:ext cx="4219887" cy="24482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ont.ws/uploads/pic/2018/2/la10251005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9745"/>
            <a:ext cx="4248472" cy="2453312"/>
          </a:xfrm>
          <a:prstGeom prst="rect">
            <a:avLst/>
          </a:prstGeom>
          <a:noFill/>
          <a:effectLst>
            <a:softEdge rad="12700"/>
          </a:effectLst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s5.pikabu.ru/post_img/big/2015/06/24/5/1435128293_628521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095802"/>
            <a:ext cx="4248472" cy="25922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russian7.ru/wp-content/uploads/2016/08/1-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russian7.ru/wp-content/uploads/2016/08/1-5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russian7.ru/wp-content/uploads/2016/08/1-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125" y="4023794"/>
            <a:ext cx="4153683" cy="27363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20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на суше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files.vm.ru/photo/vecherka/2015/05/doc6kdrwqncnsj1eqvqm8rn_800_4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254330" cy="25922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pinimg.com/originals/a3/a0/3e/a3a03eeb0a025cec3c483337aa03ec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6" y="1196752"/>
            <a:ext cx="4398346" cy="25922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broneboy.ru/wp-content/uploads/s-PTR-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2" y="3933056"/>
            <a:ext cx="4299182" cy="26642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s://southklad.ru/forum/pic/383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https://southklad.ru/forum/pic/3832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 descr="https://southklad.ru/forum/pic/38327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2" descr="https://southklad.ru/forum/pic/38327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4" descr="https://southklad.ru/forum/pic/38327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м</a:t>
            </a:r>
            <a:endParaRPr lang="ru-RU" dirty="0"/>
          </a:p>
        </p:txBody>
      </p:sp>
      <p:pic>
        <p:nvPicPr>
          <p:cNvPr id="2074" name="Picture 26" descr="https://avatars.mds.yandex.net/get-pdb/2296887/aae0eac6-1713-4ab8-9ef8-775389f9287b/s1200?webp=fal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4254330" cy="26350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0a28e1563a35d88d92213cd575e5aebcb53d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1151</TotalTime>
  <Words>223</Words>
  <Application>Microsoft Office PowerPoint</Application>
  <PresentationFormat>Экран (4:3)</PresentationFormat>
  <Paragraphs>26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Презентация на тему: «Знать, чтобы помнить».</vt:lpstr>
      <vt:lpstr>Презентация PowerPoint</vt:lpstr>
      <vt:lpstr>5 минут до войны</vt:lpstr>
      <vt:lpstr>«Сегодня 22 июня 1941 года в 4 часа утра …»</vt:lpstr>
      <vt:lpstr>Адольф Гитлер</vt:lpstr>
      <vt:lpstr>Презентация PowerPoint</vt:lpstr>
      <vt:lpstr>Война на море</vt:lpstr>
      <vt:lpstr>Война в воздухе</vt:lpstr>
      <vt:lpstr>Война на суше</vt:lpstr>
      <vt:lpstr>Города и села</vt:lpstr>
      <vt:lpstr>Памятник Великой Отечественной войны "Ротонда" у церкви Владимира равноапостольного...</vt:lpstr>
      <vt:lpstr>Руины мельницы Гергардта в Волгограде.</vt:lpstr>
      <vt:lpstr>Битва за Москву. Немцы, в том числе и Гитлер,  были неприятно поражены, услышав по радио, что на Красной площади проходит парад. Германское командование срочно отдало приказ своей авиации бомбить Красную площадь, но немецкие самолеты не сумели прорваться к Москве.</vt:lpstr>
      <vt:lpstr>Сталинградская битва Защитникам Сталинграда удалось не только отстоять свой город, но и окружить, а затем и уничтожить армию врага вместе со спешащими ей на помощь соединениями.</vt:lpstr>
      <vt:lpstr>Курская битва В районе железнодорожной станции Прохоровка в 56 километрах к северу от Белгорода произошло самое крупное встречное танковое сражение Второй мировой войны. </vt:lpstr>
      <vt:lpstr> 27 февраля 1943 года девятнадцатилетний гвардии рядовой Александр Матвеевич Матросов грудью закрыл амбразуру вражеского ДЗОТа. </vt:lpstr>
      <vt:lpstr> Николай Гастелло  Николай Гастелло направил свой подбитый самолёт в скопление машин и танков противника, за что ему было присвоено посмертно звание Героя Советского Союза. </vt:lpstr>
      <vt:lpstr>Леня Голиков Он гранатой подорвал легковую машину, в которой находился немецкий генерал-майор инженерных войск Рихард фон Виртц. В штаб бригады разведчик принес портфель с документами. </vt:lpstr>
      <vt:lpstr>Зина Портнова  Во время допроса гестаповец положил на стол пистолет, видимо, для устрашения девчонки. Когда он отвлекся на шум во дворе, Зина схватила пистолет и застрелила следователя. На выстрелы вбежали два немца, которых партизанка тоже уложила на месте.</vt:lpstr>
      <vt:lpstr>Взятие Рейхстага 30 апреля 1945 года</vt:lpstr>
      <vt:lpstr>9 мая 1945 года</vt:lpstr>
      <vt:lpstr>Сделай «Георгиевскую ленточку» символом твоей памяти – прикрепи ее на лацкан одежды, повяжи на руку. На сумку или на антенну автомобиля</vt:lpstr>
      <vt:lpstr>Презентация PowerPoint</vt:lpstr>
      <vt:lpstr>Самый монументальный, величественный и знаменитый мемориальный комплекс, посвященный Великой Отечественной войне. На верхнюю точку кургана ведет дорожка из 200 ступеней. Количество ступеней выбрано неспроста. Ведь именно столько дней продолжалась Сталинградская битва — самая страшная и самая кровопролитная за всю историю человечества.</vt:lpstr>
      <vt:lpstr>Мемориальный комплекс посвящен 28 воинам Красной армии из дивизии генерал-майора Ивана Панфилова. В жестокой схватке 28 героев сумели уничтожить рвавшуюся в столицу колонну вражеских танков. </vt:lpstr>
      <vt:lpstr>Это общенациональный мемориал воинской славы, расположенный в Александровском саду под стенами Кремля. Памятник посвящен всем погибшим воинам, и в первую очередь тем, чьи имена так и остались неизвестными. В центре мемориала расположена ниша с надписью: «Имя твое неизвестно, подвиг твой бессмертен».</vt:lpstr>
      <vt:lpstr>Презентация PowerPoint</vt:lpstr>
    </vt:vector>
  </TitlesOfParts>
  <Company>WolfishLair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Белозёрова</dc:creator>
  <cp:lastModifiedBy>Пользователь Windows</cp:lastModifiedBy>
  <cp:revision>40</cp:revision>
  <dcterms:created xsi:type="dcterms:W3CDTF">2014-03-12T17:16:51Z</dcterms:created>
  <dcterms:modified xsi:type="dcterms:W3CDTF">2020-08-31T20:09:07Z</dcterms:modified>
</cp:coreProperties>
</file>