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6" r:id="rId4"/>
    <p:sldId id="261" r:id="rId5"/>
    <p:sldId id="264" r:id="rId6"/>
    <p:sldId id="265" r:id="rId7"/>
    <p:sldId id="267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01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97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699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951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085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75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34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02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62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05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648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1088A-A7E6-4EB8-96BC-55A392BDAC2B}" type="datetimeFigureOut">
              <a:rPr lang="ru-RU" smtClean="0"/>
              <a:t>06.12.2020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29F98-EFB3-4F45-923D-939D12047B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53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jp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61703"/>
            <a:ext cx="9144000" cy="60089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Для детей старшего возраста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                      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24001" y="2608680"/>
            <a:ext cx="11335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dirty="0"/>
              <a:t>Сказка про львенка</a:t>
            </a:r>
          </a:p>
        </p:txBody>
      </p:sp>
      <p:pic>
        <p:nvPicPr>
          <p:cNvPr id="6" name="Ansambl_Detskie_pesni_V_gostya.. (q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200" y="5646209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1905000" y="4773830"/>
            <a:ext cx="7239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                                    </a:t>
            </a:r>
            <a:r>
              <a:rPr lang="ru-RU" dirty="0"/>
              <a:t>Автор: Учитель-логопед </a:t>
            </a:r>
          </a:p>
          <a:p>
            <a:r>
              <a:rPr lang="ru-RU" dirty="0"/>
              <a:t>                                     </a:t>
            </a:r>
            <a:r>
              <a:rPr lang="ru-RU" dirty="0" smtClean="0"/>
              <a:t>                                     </a:t>
            </a:r>
            <a:r>
              <a:rPr lang="ru-RU" dirty="0"/>
              <a:t>первой категории:</a:t>
            </a:r>
          </a:p>
          <a:p>
            <a:r>
              <a:rPr lang="ru-RU" dirty="0"/>
              <a:t>                                                              </a:t>
            </a:r>
            <a:r>
              <a:rPr lang="ru-RU" dirty="0" smtClean="0"/>
              <a:t>           </a:t>
            </a:r>
            <a:r>
              <a:rPr lang="ru-RU" dirty="0" err="1"/>
              <a:t>Матухина</a:t>
            </a:r>
            <a:r>
              <a:rPr lang="ru-RU" dirty="0"/>
              <a:t> Елена Александровна</a:t>
            </a:r>
          </a:p>
          <a:p>
            <a:r>
              <a:rPr lang="ru-RU" dirty="0"/>
              <a:t>                                 </a:t>
            </a:r>
            <a:r>
              <a:rPr lang="ru-RU" dirty="0" smtClean="0"/>
              <a:t>                                        </a:t>
            </a:r>
            <a:r>
              <a:rPr lang="ru-RU" dirty="0"/>
              <a:t>МБДОУ д/с №14</a:t>
            </a:r>
          </a:p>
          <a:p>
            <a:r>
              <a:rPr lang="ru-RU" dirty="0"/>
              <a:t>                                 </a:t>
            </a:r>
            <a:r>
              <a:rPr lang="ru-RU" dirty="0" smtClean="0"/>
              <a:t>                                        </a:t>
            </a:r>
            <a:r>
              <a:rPr lang="ru-RU" dirty="0" err="1"/>
              <a:t>п.Первомайский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037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9" y="3881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978" y="5599289"/>
            <a:ext cx="10924822" cy="999596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                         Лама</a:t>
            </a:r>
            <a:br>
              <a:rPr lang="ru-RU" dirty="0" smtClean="0"/>
            </a:br>
            <a:r>
              <a:rPr lang="ru-RU" sz="1800" dirty="0" smtClean="0"/>
              <a:t>Составь схему (звуковой анализ слова)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353" y="1125714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148894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4944532" cy="5802488"/>
          </a:xfrm>
        </p:spPr>
      </p:pic>
      <p:sp>
        <p:nvSpPr>
          <p:cNvPr id="7" name="TextBox 6"/>
          <p:cNvSpPr txBox="1"/>
          <p:nvPr/>
        </p:nvSpPr>
        <p:spPr>
          <a:xfrm flipH="1">
            <a:off x="79022" y="5667022"/>
            <a:ext cx="12112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лесу жил царь зверей-лев. У него не было, как это принято, дворцов, и слуг, </a:t>
            </a:r>
            <a:r>
              <a:rPr lang="ru-RU" dirty="0"/>
              <a:t>и</a:t>
            </a:r>
            <a:r>
              <a:rPr lang="ru-RU" dirty="0" smtClean="0"/>
              <a:t> стражи. У него не было ничего</a:t>
            </a:r>
            <a:r>
              <a:rPr lang="ru-RU" dirty="0"/>
              <a:t>,</a:t>
            </a:r>
            <a:r>
              <a:rPr lang="ru-RU" dirty="0" smtClean="0"/>
              <a:t> что полагается царям. Но все знали. Что он –царь.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2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407377"/>
            <a:ext cx="10515600" cy="7695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139" y="-334962"/>
            <a:ext cx="7332999" cy="60675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8" y="2212914"/>
            <a:ext cx="3698415" cy="326402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9289" y="5732586"/>
            <a:ext cx="110856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Однажды у царя родился </a:t>
            </a:r>
            <a:r>
              <a:rPr lang="ru-RU" dirty="0" smtClean="0"/>
              <a:t>сын-рыжий </a:t>
            </a:r>
            <a:r>
              <a:rPr lang="ru-RU" dirty="0"/>
              <a:t>львенок. Вы скажете, что все львы рыжие, но этот был рыжим необыкновенно</a:t>
            </a:r>
            <a:r>
              <a:rPr lang="ru-RU" dirty="0" smtClean="0"/>
              <a:t>.  </a:t>
            </a:r>
            <a:r>
              <a:rPr lang="ru-RU" dirty="0"/>
              <a:t>Как огонь!  Даже солнышко радовалось, глядя на него. </a:t>
            </a:r>
          </a:p>
        </p:txBody>
      </p:sp>
    </p:spTree>
    <p:extLst>
      <p:ext uri="{BB962C8B-B14F-4D97-AF65-F5344CB8AC3E}">
        <p14:creationId xmlns:p14="http://schemas.microsoft.com/office/powerpoint/2010/main" val="46875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422" y="1644969"/>
            <a:ext cx="10360378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52557" y="6176963"/>
            <a:ext cx="115710" cy="6508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33" y="2328904"/>
            <a:ext cx="1681798" cy="1944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" y="2425425"/>
            <a:ext cx="1402202" cy="14570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106" y="3152129"/>
            <a:ext cx="3313562" cy="27516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249" y="2328904"/>
            <a:ext cx="4584145" cy="36201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3389" y="6275181"/>
            <a:ext cx="11768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Однако львенку  было не до смеха. Скорее наоборот. Очень трудно быть не таким, как все. Львенок часто дрался-ведь его дразнили. А отец учил львенка быть сильным и смелым.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81" y="3200128"/>
            <a:ext cx="2667005" cy="35143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251" y="1975856"/>
            <a:ext cx="5398612" cy="38277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48" y="3615455"/>
            <a:ext cx="4287841" cy="23261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802" y="4032010"/>
            <a:ext cx="1126695" cy="127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9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25" y="172171"/>
            <a:ext cx="4379231" cy="435133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662289"/>
            <a:ext cx="2912533" cy="35334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2103" y="4232031"/>
            <a:ext cx="103284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 вот однажды, когда львенок опять пришел домой с ободранным носом и расцарапанными лапами, отец позвал его к себе.</a:t>
            </a:r>
          </a:p>
          <a:p>
            <a:r>
              <a:rPr lang="ru-RU" dirty="0" smtClean="0"/>
              <a:t>-Расскажи мне, почему ты дрался, попросил он. Глаза львенка сверкнули злобой: Это тигры! Они называли меня рыжим! Трусливые кошки! </a:t>
            </a:r>
          </a:p>
          <a:p>
            <a:r>
              <a:rPr lang="ru-RU" dirty="0" smtClean="0"/>
              <a:t>-Но ведь ты и вправду рыжий, улыбнулся отец, скажи, разве тебе обидно. когда тебя называют львом или говорят, что у тебя четыре лапы и хвост? Разве это стыдно? Здесь есть что-то плохое? –Нет ответил львенок. –Тогда почему </a:t>
            </a:r>
            <a:r>
              <a:rPr lang="ru-RU" dirty="0" err="1" smtClean="0"/>
              <a:t>сердишся</a:t>
            </a:r>
            <a:r>
              <a:rPr lang="ru-RU" dirty="0" smtClean="0"/>
              <a:t>. когда говорят. Что ты рыжий. Разве это хуже. Чем быть полосатым, </a:t>
            </a:r>
            <a:r>
              <a:rPr lang="ru-RU" dirty="0"/>
              <a:t>и</a:t>
            </a:r>
            <a:r>
              <a:rPr lang="ru-RU" dirty="0" smtClean="0"/>
              <a:t>ли черным, </a:t>
            </a:r>
            <a:r>
              <a:rPr lang="ru-RU" dirty="0"/>
              <a:t>и</a:t>
            </a:r>
            <a:r>
              <a:rPr lang="ru-RU" dirty="0" smtClean="0"/>
              <a:t>ли белым? –Но, папа, ведь меня дразнят!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7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30" y="1690688"/>
            <a:ext cx="3408484" cy="33430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64123"/>
            <a:ext cx="6975231" cy="54160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1556" y="5271911"/>
            <a:ext cx="109022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-Милый сын, -сказал лев,-тебя дразнят, потому, что ты злишься. Все зависит от того, что ты слышишь? Ведь это только цвет твоей шерсти-больше ничего. И если хочешь знать мое мнение, то я считаю его самым прекрасным на всем белом свете. Вот так.</a:t>
            </a:r>
          </a:p>
          <a:p>
            <a:r>
              <a:rPr lang="ru-RU" dirty="0" smtClean="0"/>
              <a:t>Львенок чувствовал. Что отец прав, но гордость не позволяла малышу согласиться с ним. </a:t>
            </a:r>
          </a:p>
          <a:p>
            <a:r>
              <a:rPr lang="ru-RU" dirty="0" smtClean="0"/>
              <a:t>Я должен подумать.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0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3" y="-248355"/>
            <a:ext cx="4545718" cy="53792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468" y="5226756"/>
            <a:ext cx="10826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-Конечно, сынок! – Отец встал.-И помни: все зависит только от тебя.</a:t>
            </a:r>
          </a:p>
          <a:p>
            <a:r>
              <a:rPr lang="ru-RU" dirty="0" smtClean="0"/>
              <a:t>И знаете, львенок действительно подумал. Не то чтобы он стал паинькой и перестал драться совсем, нет. Конечно. Но теперь, когда слышал за спиной:  «Рыжий!»-он с достоинством </a:t>
            </a:r>
            <a:r>
              <a:rPr lang="ru-RU" dirty="0"/>
              <a:t>п</a:t>
            </a:r>
            <a:r>
              <a:rPr lang="ru-RU" dirty="0" smtClean="0"/>
              <a:t>оворачивал голову и говорил: «Да, и это мне очень нравиться!»</a:t>
            </a:r>
          </a:p>
          <a:p>
            <a:r>
              <a:rPr lang="ru-RU" dirty="0" smtClean="0"/>
              <a:t>Постепенно его совсем </a:t>
            </a:r>
            <a:r>
              <a:rPr lang="ru-RU" smtClean="0"/>
              <a:t>перестали дразнить.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207" y="1927135"/>
            <a:ext cx="2403725" cy="2772499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395111" y="5226756"/>
            <a:ext cx="10958689" cy="95020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407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тинки : дерево, небо, Солнечный лучик, текстура, лист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507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372533"/>
            <a:ext cx="10515600" cy="2063221"/>
          </a:xfrm>
        </p:spPr>
        <p:txBody>
          <a:bodyPr/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Пальчиковая гимнастика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96622"/>
            <a:ext cx="10515600" cy="5554134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 smtClean="0"/>
              <a:t>Где обедал воробей?</a:t>
            </a:r>
            <a:r>
              <a:rPr lang="ru-RU" sz="1700" dirty="0" smtClean="0"/>
              <a:t>              Машут перекрещенными пальцами</a:t>
            </a:r>
          </a:p>
          <a:p>
            <a:r>
              <a:rPr lang="ru-RU" sz="1900" dirty="0" smtClean="0"/>
              <a:t>-В зоопарке у зверей               </a:t>
            </a:r>
            <a:r>
              <a:rPr lang="ru-RU" sz="1700" dirty="0" smtClean="0"/>
              <a:t>Ладошами изображают открывающуюся пасть</a:t>
            </a:r>
          </a:p>
          <a:p>
            <a:r>
              <a:rPr lang="ru-RU" sz="1900" dirty="0" smtClean="0"/>
              <a:t>Пообедал я сперва                  </a:t>
            </a:r>
            <a:r>
              <a:rPr lang="ru-RU" sz="1700" dirty="0" smtClean="0"/>
              <a:t>На каждый палец называют животное</a:t>
            </a:r>
          </a:p>
          <a:p>
            <a:r>
              <a:rPr lang="ru-RU" sz="1900" dirty="0" smtClean="0"/>
              <a:t>За </a:t>
            </a:r>
            <a:r>
              <a:rPr lang="ru-RU" sz="1900" dirty="0" err="1" smtClean="0"/>
              <a:t>решеткою</a:t>
            </a:r>
            <a:r>
              <a:rPr lang="ru-RU" sz="1900" dirty="0" smtClean="0"/>
              <a:t> у льва</a:t>
            </a:r>
          </a:p>
          <a:p>
            <a:r>
              <a:rPr lang="ru-RU" sz="1900" dirty="0" smtClean="0"/>
              <a:t>Подкрепился у лисицы,</a:t>
            </a:r>
          </a:p>
          <a:p>
            <a:r>
              <a:rPr lang="ru-RU" sz="1900" dirty="0" smtClean="0"/>
              <a:t>У моржа попил водицы,</a:t>
            </a:r>
          </a:p>
          <a:p>
            <a:r>
              <a:rPr lang="ru-RU" sz="1900" dirty="0" smtClean="0"/>
              <a:t>Ел морковку у слона,</a:t>
            </a:r>
          </a:p>
          <a:p>
            <a:r>
              <a:rPr lang="ru-RU" sz="1900" dirty="0" smtClean="0"/>
              <a:t>С журавлем поел пшена.</a:t>
            </a:r>
          </a:p>
          <a:p>
            <a:r>
              <a:rPr lang="ru-RU" sz="1900" dirty="0" smtClean="0"/>
              <a:t>Погостил у носорога,</a:t>
            </a:r>
          </a:p>
          <a:p>
            <a:r>
              <a:rPr lang="ru-RU" sz="1900" dirty="0" smtClean="0"/>
              <a:t>Отрубей поел немного.</a:t>
            </a:r>
          </a:p>
          <a:p>
            <a:r>
              <a:rPr lang="ru-RU" sz="1900" dirty="0" smtClean="0"/>
              <a:t>Побывал я на пиру</a:t>
            </a:r>
          </a:p>
          <a:p>
            <a:r>
              <a:rPr lang="ru-RU" sz="1900" dirty="0" smtClean="0"/>
              <a:t>У хвостатых кенгуру</a:t>
            </a:r>
          </a:p>
          <a:p>
            <a:r>
              <a:rPr lang="ru-RU" sz="1900" dirty="0" smtClean="0"/>
              <a:t>Был на праздничном обеде</a:t>
            </a:r>
          </a:p>
          <a:p>
            <a:r>
              <a:rPr lang="ru-RU" sz="1900" dirty="0" smtClean="0"/>
              <a:t>У </a:t>
            </a:r>
            <a:r>
              <a:rPr lang="ru-RU" sz="1900" dirty="0" err="1" smtClean="0"/>
              <a:t>мохнатогомедведя</a:t>
            </a:r>
            <a:r>
              <a:rPr lang="ru-RU" sz="1900" dirty="0" smtClean="0"/>
              <a:t>.</a:t>
            </a:r>
          </a:p>
          <a:p>
            <a:r>
              <a:rPr lang="ru-RU" sz="1900" dirty="0" smtClean="0"/>
              <a:t>А зубастый крокодил</a:t>
            </a:r>
          </a:p>
          <a:p>
            <a:r>
              <a:rPr lang="ru-RU" sz="1900" dirty="0" smtClean="0"/>
              <a:t>Чуть меня не проглотил.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22942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有关綠色, 美在自然中, 美麗的花朵的免费素材图片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62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Веселая задачка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На качели, на качели</a:t>
            </a:r>
          </a:p>
          <a:p>
            <a:pPr marL="0" indent="0">
              <a:buNone/>
            </a:pPr>
            <a:r>
              <a:rPr lang="ru-RU" dirty="0" smtClean="0"/>
              <a:t>В зоопарке звери сели.</a:t>
            </a:r>
          </a:p>
          <a:p>
            <a:pPr marL="0" indent="0">
              <a:buNone/>
            </a:pPr>
            <a:r>
              <a:rPr lang="ru-RU" dirty="0" smtClean="0"/>
              <a:t>Два пятнистых леопарда</a:t>
            </a:r>
          </a:p>
          <a:p>
            <a:pPr marL="0" indent="0">
              <a:buNone/>
            </a:pPr>
            <a:r>
              <a:rPr lang="ru-RU" dirty="0" smtClean="0"/>
              <a:t>Солнцу улыбаются </a:t>
            </a:r>
          </a:p>
          <a:p>
            <a:pPr marL="0" indent="0">
              <a:buNone/>
            </a:pPr>
            <a:r>
              <a:rPr lang="ru-RU" dirty="0" smtClean="0"/>
              <a:t>И со старым добрым львом</a:t>
            </a:r>
          </a:p>
          <a:p>
            <a:pPr marL="0" indent="0">
              <a:buNone/>
            </a:pPr>
            <a:r>
              <a:rPr lang="ru-RU" dirty="0" smtClean="0"/>
              <a:t>Весело качаются.</a:t>
            </a:r>
          </a:p>
          <a:p>
            <a:pPr marL="0" indent="0">
              <a:buNone/>
            </a:pPr>
            <a:r>
              <a:rPr lang="ru-RU" dirty="0" smtClean="0"/>
              <a:t>(Сколько зверей на качелях?)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38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527</Words>
  <Application>Microsoft Office PowerPoint</Application>
  <PresentationFormat>Широкоэкранный</PresentationFormat>
  <Paragraphs>46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Для детей старшего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Пальчиковая гимнастика</vt:lpstr>
      <vt:lpstr>Веселая задачка</vt:lpstr>
      <vt:lpstr>                                         Лама Составь схему (звуковой анализ слова)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Открытое занятие</dc:title>
  <dc:creator>Lena</dc:creator>
  <cp:lastModifiedBy>Lena</cp:lastModifiedBy>
  <cp:revision>37</cp:revision>
  <dcterms:created xsi:type="dcterms:W3CDTF">2019-01-18T15:50:31Z</dcterms:created>
  <dcterms:modified xsi:type="dcterms:W3CDTF">2020-12-06T18:36:50Z</dcterms:modified>
</cp:coreProperties>
</file>