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CBF2158-3A0D-4299-8221-FD8E6F622F5B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4C12EA1-4362-4C4C-B4E9-33C318A23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5295918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Считай несчастным тот день или тот час, в который ты не усвоил ничего нового, ничего не прибавил к своему образованию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58987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7650" name="AutoShape 2" descr="РУБИН. Некоторые сведения о драгоценном камне. ЕЖИЧКА. Мир женщин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2" name="Picture 4" descr="РУБИН. Некоторые сведения о драгоценном камне. ЕЖИЧКА. Мир женщи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70705"/>
            <a:ext cx="9144000" cy="722870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Улыбка, радость, тепло, дружба, любовь.</a:t>
            </a:r>
            <a:endParaRPr lang="ru-RU" dirty="0"/>
          </a:p>
        </p:txBody>
      </p:sp>
      <p:pic>
        <p:nvPicPr>
          <p:cNvPr id="34818" name="Picture 2" descr="РУБИН. Некоторые сведения о драгоценном камне. ЕЖИЧКА. Мир женщи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144000" cy="514351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399032"/>
          </a:xfrm>
        </p:spPr>
        <p:txBody>
          <a:bodyPr/>
          <a:lstStyle/>
          <a:p>
            <a:r>
              <a:rPr lang="ru-RU" dirty="0" smtClean="0"/>
              <a:t>Учебник </a:t>
            </a:r>
            <a:r>
              <a:rPr lang="ru-RU" dirty="0" err="1" smtClean="0"/>
              <a:t>стр</a:t>
            </a:r>
            <a:r>
              <a:rPr lang="ru-RU" dirty="0" smtClean="0"/>
              <a:t> 42, </a:t>
            </a:r>
            <a:r>
              <a:rPr lang="ru-RU" dirty="0" err="1" smtClean="0"/>
              <a:t>упр</a:t>
            </a:r>
            <a:r>
              <a:rPr lang="ru-RU" dirty="0" smtClean="0"/>
              <a:t> 2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http://im3-tub-ru.yandex.net/i?id=2f81d445db8d8919adb7c301bc073d10-47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2857520" cy="2143140"/>
          </a:xfrm>
          <a:prstGeom prst="rect">
            <a:avLst/>
          </a:prstGeom>
          <a:noFill/>
        </p:spPr>
      </p:pic>
      <p:pic>
        <p:nvPicPr>
          <p:cNvPr id="35846" name="Picture 6" descr="Windows 8 будет без око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876"/>
            <a:ext cx="2714644" cy="235744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Скачивание изображения: дерево, ёлка, природа 438779 / Разрешение: original / Раздел: Пейзажи / HallPic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278315" cy="621510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/>
              <a:t>Ша.ка</a:t>
            </a:r>
            <a:r>
              <a:rPr lang="ru-RU" sz="4800" dirty="0" smtClean="0"/>
              <a:t>, пер.он, </a:t>
            </a:r>
            <a:r>
              <a:rPr lang="ru-RU" sz="4800" dirty="0" err="1" smtClean="0"/>
              <a:t>ш.рох</a:t>
            </a:r>
            <a:r>
              <a:rPr lang="ru-RU" sz="4800" dirty="0" smtClean="0"/>
              <a:t>, </a:t>
            </a:r>
            <a:r>
              <a:rPr lang="ru-RU" sz="4800" dirty="0" err="1" smtClean="0"/>
              <a:t>шка</a:t>
            </a:r>
            <a:r>
              <a:rPr lang="ru-RU" sz="4800" dirty="0" smtClean="0"/>
              <a:t>. , </a:t>
            </a:r>
            <a:r>
              <a:rPr lang="ru-RU" sz="4800" dirty="0" err="1" smtClean="0"/>
              <a:t>платоч.к</a:t>
            </a:r>
            <a:r>
              <a:rPr lang="ru-RU" sz="4800" dirty="0" smtClean="0"/>
              <a:t>, </a:t>
            </a:r>
            <a:r>
              <a:rPr lang="ru-RU" sz="4800" dirty="0" smtClean="0"/>
              <a:t>па..</a:t>
            </a:r>
            <a:r>
              <a:rPr lang="ru-RU" sz="4800" dirty="0" err="1" smtClean="0"/>
              <a:t>ажир</a:t>
            </a:r>
            <a:r>
              <a:rPr lang="ru-RU" sz="4800" dirty="0" smtClean="0"/>
              <a:t>, </a:t>
            </a:r>
            <a:r>
              <a:rPr lang="ru-RU" sz="4800" dirty="0" err="1" smtClean="0"/>
              <a:t>станц.я</a:t>
            </a:r>
            <a:r>
              <a:rPr lang="ru-RU" sz="4800" dirty="0" smtClean="0"/>
              <a:t>, </a:t>
            </a:r>
            <a:r>
              <a:rPr lang="ru-RU" sz="4800" dirty="0" smtClean="0"/>
              <a:t>.зык</a:t>
            </a:r>
            <a:endParaRPr lang="ru-RU" sz="4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Профессия – основной род занятий, трудовой деятельности.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Переворачиватель пингвинов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 Эта необычная профессия существует в необычном месте - в Антарктиде. Все дело в том, что пингвин, упав на спину, самостоятельно подняться не может. Обычно эта птица и не падает так. Ведь есть хвост, да и центр тяжести удачно расположен. Но в Антарктике рядом с аэродромами весьма специфические условия - постоянно летают вертолеты и самолеты. Вот пингвины и задирают голову, реагируя на звук в небе. Многие из них и падают на спину. Природа тут не поможет, зато ситуацию может исправить переворачивать пингвинов. После каждого взлета или посадки летательного аппарата он обходит окрестности аэродрома и поднимает бедных пингвинов. Эта профессия, естественно, очень редка, но насколько же она добрая и необычная!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14"/>
            <a:ext cx="8229600" cy="6572296"/>
          </a:xfrm>
        </p:spPr>
        <p:txBody>
          <a:bodyPr>
            <a:noAutofit/>
          </a:bodyPr>
          <a:lstStyle/>
          <a:p>
            <a:r>
              <a:rPr lang="ru-RU" sz="2400" dirty="0" smtClean="0"/>
              <a:t>Стол, за которым ты сидишь,</a:t>
            </a:r>
          </a:p>
          <a:p>
            <a:r>
              <a:rPr lang="ru-RU" sz="2400" dirty="0" smtClean="0"/>
              <a:t>Кровать, в которой ты уснешь,</a:t>
            </a:r>
          </a:p>
          <a:p>
            <a:r>
              <a:rPr lang="ru-RU" sz="2400" dirty="0" smtClean="0"/>
              <a:t>Тетрадь, ботинки, пара лыж</a:t>
            </a:r>
          </a:p>
          <a:p>
            <a:r>
              <a:rPr lang="ru-RU" sz="2400" dirty="0" smtClean="0"/>
              <a:t>Тарелка, вилка, ложки, нож,</a:t>
            </a:r>
          </a:p>
          <a:p>
            <a:r>
              <a:rPr lang="ru-RU" sz="2400" dirty="0" smtClean="0"/>
              <a:t>И каждый гвоздь,</a:t>
            </a:r>
          </a:p>
          <a:p>
            <a:r>
              <a:rPr lang="ru-RU" sz="2400" dirty="0" smtClean="0"/>
              <a:t>И каждый дом, </a:t>
            </a:r>
          </a:p>
          <a:p>
            <a:r>
              <a:rPr lang="ru-RU" sz="2400" dirty="0" smtClean="0"/>
              <a:t>И каждый ломтик хлеба – </a:t>
            </a:r>
          </a:p>
          <a:p>
            <a:r>
              <a:rPr lang="ru-RU" sz="2400" dirty="0" smtClean="0"/>
              <a:t>Все это создано трудом,</a:t>
            </a:r>
          </a:p>
          <a:p>
            <a:r>
              <a:rPr lang="ru-RU" sz="2400" dirty="0" smtClean="0"/>
              <a:t>А не свалилось с неба!</a:t>
            </a:r>
          </a:p>
          <a:p>
            <a:r>
              <a:rPr lang="ru-RU" sz="2400" dirty="0" smtClean="0"/>
              <a:t>За все, что создано для нас,</a:t>
            </a:r>
          </a:p>
          <a:p>
            <a:r>
              <a:rPr lang="ru-RU" sz="2400" dirty="0" smtClean="0"/>
              <a:t>Мы благодарны людям,</a:t>
            </a:r>
          </a:p>
          <a:p>
            <a:r>
              <a:rPr lang="ru-RU" sz="2400" dirty="0" smtClean="0"/>
              <a:t>Придет пора, настанет час – </a:t>
            </a:r>
          </a:p>
          <a:p>
            <a:r>
              <a:rPr lang="ru-RU" sz="2400" dirty="0" smtClean="0"/>
              <a:t>И мы трудиться будем!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661704"/>
          </a:xfrm>
        </p:spPr>
        <p:txBody>
          <a:bodyPr>
            <a:noAutofit/>
          </a:bodyPr>
          <a:lstStyle/>
          <a:p>
            <a:r>
              <a:rPr lang="ru-RU" sz="9600" dirty="0" smtClean="0"/>
              <a:t>Работа в парах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6257940" cy="602620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Учитель(И.П) щедро  учит нас тому, </a:t>
            </a:r>
          </a:p>
          <a:p>
            <a:r>
              <a:rPr lang="ru-RU" dirty="0" smtClean="0"/>
              <a:t>Что очень нужно будет в жизни:</a:t>
            </a:r>
            <a:r>
              <a:rPr lang="ru-RU" dirty="0" smtClean="0">
                <a:sym typeface="Wingdings" pitchFamily="2" charset="2"/>
              </a:rPr>
              <a:t>(П.П)</a:t>
            </a:r>
            <a:endParaRPr lang="ru-RU" dirty="0" smtClean="0"/>
          </a:p>
          <a:p>
            <a:r>
              <a:rPr lang="ru-RU" dirty="0" smtClean="0"/>
              <a:t>Счету(Д.П) и письму(Д.П),</a:t>
            </a:r>
          </a:p>
          <a:p>
            <a:r>
              <a:rPr lang="ru-RU" dirty="0" smtClean="0"/>
              <a:t>И верности(Д,П) родной Отчизне(Д,П).</a:t>
            </a:r>
          </a:p>
          <a:p>
            <a:r>
              <a:rPr lang="ru-RU" dirty="0" smtClean="0"/>
              <a:t>Снег(И,М) растаял в поле(П.П) чистом.</a:t>
            </a:r>
          </a:p>
          <a:p>
            <a:r>
              <a:rPr lang="ru-RU" dirty="0" smtClean="0"/>
              <a:t>Схлынет талая вода(И.И).</a:t>
            </a:r>
          </a:p>
          <a:p>
            <a:r>
              <a:rPr lang="ru-RU" dirty="0" smtClean="0"/>
              <a:t>Побежит за трактористом(Т.П)</a:t>
            </a:r>
          </a:p>
          <a:p>
            <a:r>
              <a:rPr lang="ru-RU" dirty="0" smtClean="0"/>
              <a:t>Ранним утром борозда(И.П).</a:t>
            </a:r>
          </a:p>
          <a:p>
            <a:r>
              <a:rPr lang="ru-RU" dirty="0" smtClean="0"/>
              <a:t>Разве нужно думать,</a:t>
            </a:r>
          </a:p>
          <a:p>
            <a:r>
              <a:rPr lang="ru-RU" dirty="0" smtClean="0"/>
              <a:t>На кого учиться,</a:t>
            </a:r>
          </a:p>
          <a:p>
            <a:r>
              <a:rPr lang="ru-RU" dirty="0" smtClean="0"/>
              <a:t>Если есть на свете(П.П),</a:t>
            </a:r>
          </a:p>
          <a:p>
            <a:r>
              <a:rPr lang="ru-RU" dirty="0" smtClean="0"/>
              <a:t>То, что быстро мчится?</a:t>
            </a:r>
          </a:p>
          <a:p>
            <a:r>
              <a:rPr lang="ru-RU" dirty="0" smtClean="0"/>
              <a:t>Я на этом быстром</a:t>
            </a:r>
          </a:p>
          <a:p>
            <a:r>
              <a:rPr lang="ru-RU" dirty="0" smtClean="0"/>
              <a:t>Стану машинистом(Т.П).</a:t>
            </a:r>
          </a:p>
          <a:p>
            <a:r>
              <a:rPr lang="ru-RU" dirty="0" smtClean="0"/>
              <a:t>Почерком(Т.П) быстрым исписан весь лист(И.П).</a:t>
            </a:r>
          </a:p>
          <a:p>
            <a:r>
              <a:rPr lang="ru-RU" dirty="0" smtClean="0"/>
              <a:t>Очерк (В,П)в газету(В.П) строчит журналист(И.П).</a:t>
            </a:r>
          </a:p>
          <a:p>
            <a:r>
              <a:rPr lang="ru-RU" dirty="0" smtClean="0"/>
              <a:t>Чтобы сосны, липы</a:t>
            </a:r>
            <a:r>
              <a:rPr lang="ru-RU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е</a:t>
            </a:r>
            <a:r>
              <a:rPr lang="ru-RU" dirty="0" smtClean="0"/>
              <a:t>ли</a:t>
            </a:r>
          </a:p>
          <a:p>
            <a:r>
              <a:rPr lang="ru-RU" dirty="0" smtClean="0"/>
              <a:t>Не болели, зеленели,</a:t>
            </a:r>
          </a:p>
          <a:p>
            <a:r>
              <a:rPr lang="ru-RU" dirty="0" smtClean="0"/>
              <a:t>Чтобы новые леса</a:t>
            </a:r>
          </a:p>
          <a:p>
            <a:r>
              <a:rPr lang="ru-RU" dirty="0" smtClean="0"/>
              <a:t>Поднимались в небеса.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Учебник </a:t>
            </a:r>
            <a:r>
              <a:rPr lang="ru-RU" dirty="0" err="1" smtClean="0"/>
              <a:t>стр</a:t>
            </a:r>
            <a:r>
              <a:rPr lang="ru-RU" dirty="0" smtClean="0"/>
              <a:t> 42, </a:t>
            </a:r>
            <a:r>
              <a:rPr lang="ru-RU" dirty="0" err="1" smtClean="0"/>
              <a:t>упр</a:t>
            </a:r>
            <a:r>
              <a:rPr lang="ru-RU" dirty="0" smtClean="0"/>
              <a:t> 3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259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Считай несчастным тот день или тот час, в который ты не усвоил ничего нового, ничего не прибавил к своему образованию.</vt:lpstr>
      <vt:lpstr>Слайд 2</vt:lpstr>
      <vt:lpstr>Слайд 3</vt:lpstr>
      <vt:lpstr>Слайд 4</vt:lpstr>
      <vt:lpstr>Переворачиватель пингвинов</vt:lpstr>
      <vt:lpstr>Слайд 6</vt:lpstr>
      <vt:lpstr>Работа в парах</vt:lpstr>
      <vt:lpstr>Слайд 8</vt:lpstr>
      <vt:lpstr>Учебник стр 42, упр 3</vt:lpstr>
      <vt:lpstr>Слайд 10</vt:lpstr>
      <vt:lpstr>Улыбка, радость, тепло, дружба, любовь.</vt:lpstr>
      <vt:lpstr>Учебник стр 42, упр 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Считай несчастным тот день или тот час, в который ты не усвоил ничего нового, ничего не прибавил к своему образованию.</dc:title>
  <dc:creator>777</dc:creator>
  <cp:lastModifiedBy>777</cp:lastModifiedBy>
  <cp:revision>3</cp:revision>
  <dcterms:created xsi:type="dcterms:W3CDTF">2015-02-12T09:44:42Z</dcterms:created>
  <dcterms:modified xsi:type="dcterms:W3CDTF">2015-02-14T05:32:08Z</dcterms:modified>
</cp:coreProperties>
</file>