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62" r:id="rId6"/>
    <p:sldId id="261" r:id="rId7"/>
    <p:sldId id="260" r:id="rId8"/>
    <p:sldId id="259" r:id="rId9"/>
    <p:sldId id="265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Составитель: </a:t>
            </a:r>
          </a:p>
          <a:p>
            <a:r>
              <a:rPr lang="ru-RU" dirty="0" err="1" smtClean="0"/>
              <a:t>Куракова</a:t>
            </a:r>
            <a:r>
              <a:rPr lang="ru-RU" dirty="0" smtClean="0"/>
              <a:t> </a:t>
            </a:r>
            <a:r>
              <a:rPr lang="ru-RU" dirty="0" err="1" smtClean="0"/>
              <a:t>Надия</a:t>
            </a:r>
            <a:r>
              <a:rPr lang="ru-RU" dirty="0" smtClean="0"/>
              <a:t> </a:t>
            </a:r>
            <a:r>
              <a:rPr lang="ru-RU" dirty="0" err="1" smtClean="0"/>
              <a:t>Гафуровна</a:t>
            </a:r>
            <a:r>
              <a:rPr lang="ru-RU" dirty="0" smtClean="0"/>
              <a:t>, </a:t>
            </a:r>
            <a:endParaRPr lang="ru-RU" dirty="0" smtClean="0"/>
          </a:p>
          <a:p>
            <a:r>
              <a:rPr lang="ru-RU" dirty="0"/>
              <a:t>в</a:t>
            </a:r>
            <a:r>
              <a:rPr lang="ru-RU" dirty="0" smtClean="0"/>
              <a:t>оспитатель группы раннего возраста №13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Презентация к сказке «Репка»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29400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Позвала кошка мышку. Мышка за кошку, кошка за Жучку, Жучка за внучку, внучка за бабку, бабка за дедку, дедка за репку — </a:t>
            </a:r>
            <a:r>
              <a:rPr lang="ru-RU" dirty="0" err="1" smtClean="0"/>
              <a:t>тянут-потянут</a:t>
            </a:r>
            <a:r>
              <a:rPr lang="ru-RU" dirty="0" smtClean="0"/>
              <a:t>…</a:t>
            </a:r>
            <a:endParaRPr lang="ru-RU" dirty="0"/>
          </a:p>
        </p:txBody>
      </p:sp>
      <p:pic>
        <p:nvPicPr>
          <p:cNvPr id="9218" name="Picture 2" descr="C:\Users\User\Desktop\ДОЧЕНЬКА\Агафонова\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214686"/>
            <a:ext cx="6283444" cy="35004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Вытащили </a:t>
            </a:r>
            <a:r>
              <a:rPr lang="ru-RU" dirty="0" smtClean="0"/>
              <a:t>репку!</a:t>
            </a:r>
            <a:endParaRPr lang="ru-RU" dirty="0"/>
          </a:p>
        </p:txBody>
      </p:sp>
      <p:pic>
        <p:nvPicPr>
          <p:cNvPr id="10242" name="Picture 2" descr="C:\Users\User\Desktop\ДОЧЕНЬКА\Агафонова\1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714488"/>
            <a:ext cx="6000792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Русская народная сказка «Репка»</a:t>
            </a:r>
            <a:endParaRPr lang="ru-RU" dirty="0"/>
          </a:p>
        </p:txBody>
      </p:sp>
      <p:pic>
        <p:nvPicPr>
          <p:cNvPr id="1026" name="Picture 2" descr="C:\Users\User\Desktop\ДОЧЕНЬКА\Агафонова\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4478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Посадил дед репку. </a:t>
            </a:r>
            <a:endParaRPr lang="ru-RU" dirty="0"/>
          </a:p>
        </p:txBody>
      </p:sp>
      <p:pic>
        <p:nvPicPr>
          <p:cNvPr id="2050" name="Picture 2" descr="C:\Users\User\Desktop\ДОЧЕНЬКА\Агафонова\2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87328" y="1447800"/>
            <a:ext cx="3226544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Выросла репка большая-пребольшая.</a:t>
            </a:r>
            <a:endParaRPr lang="ru-RU" dirty="0"/>
          </a:p>
        </p:txBody>
      </p:sp>
      <p:pic>
        <p:nvPicPr>
          <p:cNvPr id="3074" name="Picture 2" descr="C:\Users\User\Desktop\ДОЧЕНЬКА\Агафонова\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50947" y="1447800"/>
            <a:ext cx="6099306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25114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Стал дед репку из земли тащить: </a:t>
            </a:r>
            <a:r>
              <a:rPr lang="ru-RU" dirty="0" err="1" smtClean="0"/>
              <a:t>тянет-потянет</a:t>
            </a:r>
            <a:r>
              <a:rPr lang="ru-RU" dirty="0" smtClean="0"/>
              <a:t>, вытянуть не может.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Users\User\Desktop\ДОЧЕНЬКА\Агафонова\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857364"/>
            <a:ext cx="4716855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22256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Позвал дед бабку. Бабка за дедку, дедка за репку — </a:t>
            </a:r>
            <a:r>
              <a:rPr lang="ru-RU" dirty="0" err="1" smtClean="0"/>
              <a:t>тянут-потянут</a:t>
            </a:r>
            <a:r>
              <a:rPr lang="ru-RU" dirty="0" smtClean="0"/>
              <a:t>, вытянуть не могут.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C:\Users\User\Desktop\ДОЧЕНЬКА\Агафонова\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000240"/>
            <a:ext cx="5857916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27971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Позвала бабка внучку. Внучка за бабку, бабка за дедку, дедка за репку — </a:t>
            </a:r>
            <a:r>
              <a:rPr lang="ru-RU" dirty="0" err="1" smtClean="0"/>
              <a:t>тянут-потянут</a:t>
            </a:r>
            <a:r>
              <a:rPr lang="ru-RU" dirty="0" smtClean="0"/>
              <a:t>, вытянуть не могут.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C:\Users\User\Desktop\ДОЧЕНЬКА\Агафонова\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357430"/>
            <a:ext cx="5857916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27257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Кликнула внучка Жучку. Жучка за внучку, внучка за бабку, бабка за дедку, дедка за репку — </a:t>
            </a:r>
            <a:r>
              <a:rPr lang="ru-RU" dirty="0" err="1" smtClean="0"/>
              <a:t>тянут-потянут</a:t>
            </a:r>
            <a:r>
              <a:rPr lang="ru-RU" dirty="0" smtClean="0"/>
              <a:t>, вытянуть не могут.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 descr="C:\Users\User\Desktop\ДОЧЕНЬКА\Агафонова\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10083" y="2428868"/>
            <a:ext cx="6581034" cy="35909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23685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Кликнула Жучка кошку. Кошка за Жучку, Жучка за внучку, внучка за бабку, бабка за дедку, дедка за репку — </a:t>
            </a:r>
            <a:r>
              <a:rPr lang="ru-RU" dirty="0" err="1" smtClean="0"/>
              <a:t>тянут-потянут</a:t>
            </a:r>
            <a:r>
              <a:rPr lang="ru-RU" dirty="0" smtClean="0"/>
              <a:t>, вытянуть не могут.</a:t>
            </a:r>
            <a:endParaRPr lang="ru-RU" dirty="0"/>
          </a:p>
        </p:txBody>
      </p:sp>
      <p:pic>
        <p:nvPicPr>
          <p:cNvPr id="8194" name="Picture 2" descr="C:\Users\User\Desktop\ДОЧЕНЬКА\Агафонова\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643182"/>
            <a:ext cx="6503134" cy="3929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</TotalTime>
  <Words>35</Words>
  <Application>Microsoft Office PowerPoint</Application>
  <PresentationFormat>Экран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Справедливость</vt:lpstr>
      <vt:lpstr>Презентация к сказке «Репка»</vt:lpstr>
      <vt:lpstr>Русская народная сказка «Репка»</vt:lpstr>
      <vt:lpstr>Посадил дед репку. </vt:lpstr>
      <vt:lpstr>Выросла репка большая-пребольшая.</vt:lpstr>
      <vt:lpstr>                          Стал дед репку из земли тащить: тянет-потянет, вытянуть не может.  </vt:lpstr>
      <vt:lpstr>     Позвал дед бабку. Бабка за дедку, дедка за репку — тянут-потянут, вытянуть не могут. </vt:lpstr>
      <vt:lpstr> Позвала бабка внучку. Внучка за бабку, бабка за дедку, дедка за репку — тянут-потянут, вытянуть не могут.  </vt:lpstr>
      <vt:lpstr> Кликнула внучка Жучку. Жучка за внучку, внучка за бабку, бабка за дедку, дедка за репку — тянут-потянут, вытянуть не могут. </vt:lpstr>
      <vt:lpstr> Кликнула Жучка кошку. Кошка за Жучку, Жучка за внучку, внучка за бабку, бабка за дедку, дедка за репку — тянут-потянут, вытянуть не могут.</vt:lpstr>
      <vt:lpstr> Позвала кошка мышку. Мышка за кошку, кошка за Жучку, Жучка за внучку, внучка за бабку, бабка за дедку, дедка за репку — тянут-потянут…</vt:lpstr>
      <vt:lpstr>Вытащили репку!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сказке «Репка»</dc:title>
  <dc:creator>User</dc:creator>
  <cp:lastModifiedBy>Админ</cp:lastModifiedBy>
  <cp:revision>4</cp:revision>
  <dcterms:created xsi:type="dcterms:W3CDTF">2015-02-08T17:21:10Z</dcterms:created>
  <dcterms:modified xsi:type="dcterms:W3CDTF">2020-12-13T08:52:17Z</dcterms:modified>
</cp:coreProperties>
</file>