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65" r:id="rId5"/>
    <p:sldId id="268" r:id="rId6"/>
    <p:sldId id="257" r:id="rId7"/>
    <p:sldId id="269" r:id="rId8"/>
    <p:sldId id="258" r:id="rId9"/>
    <p:sldId id="259" r:id="rId10"/>
    <p:sldId id="260" r:id="rId11"/>
    <p:sldId id="261" r:id="rId12"/>
    <p:sldId id="262" r:id="rId13"/>
    <p:sldId id="263" r:id="rId14"/>
    <p:sldId id="270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77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49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156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53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84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66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177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46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19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11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86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19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4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54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10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3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88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9750DD9-5791-4217-9EF6-3FCEC374CD50}" type="datetimeFigureOut">
              <a:rPr lang="ru-RU" smtClean="0"/>
              <a:t>13.12.2020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909EA38-F451-4E24-9233-EEA2642271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69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291" y="1923626"/>
            <a:ext cx="86485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ИОАНН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ДАМАСКИН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ПЕДАГОГИЧЕСКИЕ 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ИДЕИ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12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1" y="261219"/>
            <a:ext cx="6096000" cy="27238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Кончина и День памяти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кончины святого неизвестен, известно лишь, что Иоанн пережил 754 год, и скончался ранее 787 года, следовательно, преставился ко Господу святой, разменяв восьмой десяток. Похоронен он в лавре св. Саввы. Память празднуется Церковью 17 декабря.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nds.nne.ru/images/joomgallery/originals/arhiv_558/sobytiya_559/sobytiya_arhiv_2013-2015_525/17122013_den_pamyati_prp_ioanna_damaskina_89/gal_1387279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58" y="131910"/>
            <a:ext cx="4268642" cy="640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91" y="2985042"/>
            <a:ext cx="5504873" cy="369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588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3" y="27969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ИДЕИ ИОАННА ДАМАСКИНА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Дамаскин справедливо считается первым средневековым схоластом. Идеи, высказанные им в трактате «Источник знания», повлияли на западноевропейское богословье, в частности на воззрения Фомы Аквинского и еще в большей мере — на воззрения древнерусских мыслителей.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398" y="130831"/>
            <a:ext cx="4553384" cy="65252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673" y="4680897"/>
            <a:ext cx="6096000" cy="17045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трактат представляет собой компендиум философских, богословских и педагогических сведений, в котором развивается мысль о необходимости универсального, энциклопедического и богословского образования.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6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9381" y="157018"/>
            <a:ext cx="11610110" cy="7481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381" y="157018"/>
            <a:ext cx="1226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«Ничего нет дороже знания, ибо знание есть свет разумной души; напротив, незнание — тьма. Подобно тому, как отсутствие света есть тьма, так и отсутствие знания есть тьма разума».</a:t>
            </a:r>
            <a:endParaRPr lang="ru-RU" i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980" y="803349"/>
            <a:ext cx="11139055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Естественнонаучные сведения, почерпнутые из античной литературы, он относил к светским знаниям и считал лишь начальным этапом школьного образования. По его убеждению, истинные знания начинаются с ответов на вероучительные вопросы. В названном выше трактате широко рассмотрена психолого-педагогическая проблематика — о способностях воображения, памяти и др., а также даны методические рекомендации по работе с книгой, организации диспутов и пр.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473" y="2641386"/>
            <a:ext cx="5467927" cy="402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61" y="3149222"/>
            <a:ext cx="5860473" cy="3289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60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39709" y="1209964"/>
            <a:ext cx="54309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Дамаскин полагал, что главную роль в воспитании играет книжное учение, интеллектуальное развитие человека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" y="284163"/>
            <a:ext cx="6612418" cy="495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39709" y="2884438"/>
            <a:ext cx="45358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Основная мысль педагогических идей Иоанна Дамаскина — необходимость универсального, энциклопедического и богословского образования.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40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09" y="803564"/>
            <a:ext cx="10245438" cy="58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987637" y="157233"/>
            <a:ext cx="1856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  <a:endParaRPr lang="ru-RU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18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776" y="2616353"/>
            <a:ext cx="8649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07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443345"/>
            <a:ext cx="318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709" y="1431636"/>
            <a:ext cx="58531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Византия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мысль Византии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Дамаскин. Общие сведения.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Кончина и День памяти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Педагогические идеи Иоанна Дамаскина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Итоги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764" y="1194810"/>
            <a:ext cx="354676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взгляд Византийская империя образовалась при распаде Римской империи Просуществовала тысячелетие — с 395 по 1453 г. Столица Византии– Константинополь Явилась прямой наследницей эллино-римской культуры Вплоть до XIII-XIV вв. была самой «читающей» страной средневековой Европы.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764" y="286327"/>
            <a:ext cx="5869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ВИЗАНТИЯ. Общие сведения.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63" y="1194810"/>
            <a:ext cx="6877628" cy="457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3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7454" y="375370"/>
            <a:ext cx="6096000" cy="58595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IV-V вв. в Византийской империи продолжали свою научную и учительскую деятельность эллинистически образованные философы, риторы, которые перенесли в новую эпоху наследие греко-римской цивилизации в области педагогических знаний. По характеру своей образованности они мало отличались от своих предшественников — риторов античного мира. Отличия стали очевидными лишь в VI-VII вв. Специфика византийской педагогической мысли заключалась в слиянии и переплетении античных педагогических идей с представлениями о воспитании человека, деятелей и мыслителей восточной православной церкви. Двойственность византийской педагогической мысли — характерная черта всего тысячелетнего пути ее развития.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6" y="233924"/>
            <a:ext cx="5135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МЫСЛЬ ВИЗАНТИИ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5" y="1514763"/>
            <a:ext cx="5394037" cy="337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722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193965"/>
            <a:ext cx="11813309" cy="65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5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89" y="828396"/>
            <a:ext cx="3571875" cy="4867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44946" y="1413309"/>
            <a:ext cx="4886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ДАМАСКИН (675—753). Один из первых средневековых схоластов. Оказал огромное влияние на западноевропейское богословие и воззрения древнерусских мыслителей.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трактат — Источник знаний.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945" y="3251201"/>
            <a:ext cx="43595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в Православной церкви совершается 4 декабря (по юлианскому календарю), в Католической церкви с 1890 по 1969 года совершалась 27 марта, после 1969 года совершается 4 декабря (по григорианскому календарю).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82" y="2141873"/>
            <a:ext cx="2793063" cy="355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46546" y="264197"/>
            <a:ext cx="5189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ИНФОРМАЦИЯ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8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0" y="81972"/>
            <a:ext cx="11827165" cy="66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3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48582" y="840600"/>
            <a:ext cx="5486400" cy="253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биографии Иоанна Дамаскина отсутствует точная дата его пострижения в монахи, возможно, это было примерно в 706 г. или в 10-х гг.; не исключено, что его рукоположили в священника. С тех пор его жизнь была связана с монастырем св. Саввы, расположенного неподалеку от Иерусалима.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48582" y="3435927"/>
            <a:ext cx="5486400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Дамаскин был не просто неординарной личностью - его таланты отличались разносторонностью. Ему принадлежит заслуга создания основ схоластической методологии, которую позднее развивали западные средневековые богословы. Но этим его научное и духовное наследие не исчерпывается.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55" y="1179461"/>
            <a:ext cx="6149442" cy="4094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27434" y="286328"/>
            <a:ext cx="2791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4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454" y="788081"/>
            <a:ext cx="618836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 Дамаскин был убежденным противником иконоборчества; созданная им теория Священного образа легла в основу последующей канонизации иконописи. С одной из икон связан драматический эпизод его жизни. По приказу халифа, который подозревал, что Иоанн шпионит в пользу Византии, ему отрубили кисть правой руки. Приложив ее к кровоточащей ране, богослов молился ночь напролет иконе Богоматери, и уже на утро кисть срослась с остальной частью руки. В знак огромной благодарности и в память о явленном ему чуде он приложил вылитую из чистого серебра руку к серебряному окладу иконы. Это – история появления иконописного образа Богоматери Троеручицы, хранящейся сейчас в одном из московских монастырей.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128" y="175491"/>
            <a:ext cx="398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7" y="175491"/>
            <a:ext cx="4765964" cy="622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14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82</TotalTime>
  <Words>701</Words>
  <Application>Microsoft Office PowerPoint</Application>
  <PresentationFormat>Широкоэкранный</PresentationFormat>
  <Paragraphs>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Calisto MT</vt:lpstr>
      <vt:lpstr>Courier New</vt:lpstr>
      <vt:lpstr>Times New Roman</vt:lpstr>
      <vt:lpstr>Trebuchet MS</vt:lpstr>
      <vt:lpstr>Wingdings 2</vt:lpstr>
      <vt:lpstr>Сланец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29</cp:revision>
  <dcterms:created xsi:type="dcterms:W3CDTF">2020-10-22T09:12:02Z</dcterms:created>
  <dcterms:modified xsi:type="dcterms:W3CDTF">2020-12-13T13:20:18Z</dcterms:modified>
</cp:coreProperties>
</file>