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7" r:id="rId3"/>
    <p:sldId id="294" r:id="rId4"/>
    <p:sldId id="266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296" r:id="rId17"/>
    <p:sldId id="291" r:id="rId18"/>
    <p:sldId id="29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Урок технологии</a:t>
            </a:r>
            <a:br>
              <a:rPr lang="ru-RU" dirty="0" smtClean="0"/>
            </a:br>
            <a:r>
              <a:rPr lang="ru-RU" dirty="0" smtClean="0"/>
              <a:t>3 класс</a:t>
            </a: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2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31748" name="Picture 4" descr="http://animoving.ru/galleryimages/obich/obanimal/obfish/81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2376264" cy="1654586"/>
          </a:xfrm>
          <a:prstGeom prst="rect">
            <a:avLst/>
          </a:prstGeom>
          <a:noFill/>
        </p:spPr>
      </p:pic>
      <p:pic>
        <p:nvPicPr>
          <p:cNvPr id="5" name="Picture 4" descr="http://animoving.ru/galleryimages/obich/obanimal/obfish/81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645024"/>
            <a:ext cx="2376264" cy="1654586"/>
          </a:xfrm>
          <a:prstGeom prst="rect">
            <a:avLst/>
          </a:prstGeom>
          <a:noFill/>
        </p:spPr>
      </p:pic>
      <p:pic>
        <p:nvPicPr>
          <p:cNvPr id="6" name="Picture 4" descr="http://animoving.ru/galleryimages/obich/obanimal/obfish/81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861048"/>
            <a:ext cx="2376264" cy="1654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676259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27650" name="Picture 2" descr="http://animoving.ru/galleryimages/obich/obanimal/obfish/820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780928"/>
            <a:ext cx="1800200" cy="2787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0380006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26626" name="Picture 2" descr="http://animoving.ru/galleryimages/obich/obanimal/obfish/82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2376264" cy="2376264"/>
          </a:xfrm>
          <a:prstGeom prst="rect">
            <a:avLst/>
          </a:prstGeom>
          <a:noFill/>
        </p:spPr>
      </p:pic>
      <p:pic>
        <p:nvPicPr>
          <p:cNvPr id="4" name="Picture 2" descr="http://animoving.ru/galleryimages/obich/obanimal/obfish/82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7944" y="3284984"/>
            <a:ext cx="2088232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142846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34818" name="Picture 2" descr="http://animoving.ru/galleryimages/obich/obanimal/obfish/834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71879"/>
            <a:ext cx="2232248" cy="1746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9028341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35842" name="Picture 2" descr="http://animoving.ru/galleryimages/obich/obanimal/obfish/83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44824"/>
            <a:ext cx="3456384" cy="2632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434235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33794" name="Picture 2" descr="http://animoving.ru/galleryimages/obich/obanimal/obfish/82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3573016"/>
            <a:ext cx="3251431" cy="28689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67944" y="1628800"/>
            <a:ext cx="4114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Так держать!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8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04664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Технологическая карта</a:t>
            </a:r>
            <a:endParaRPr lang="ru-RU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3523498"/>
              </p:ext>
            </p:extLst>
          </p:nvPr>
        </p:nvGraphicFramePr>
        <p:xfrm>
          <a:off x="779747" y="2924944"/>
          <a:ext cx="7224465" cy="2895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8155"/>
                <a:gridCol w="2408155"/>
                <a:gridCol w="240815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ЭСКИЗ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Разметка</a:t>
                      </a:r>
                    </a:p>
                    <a:p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Раскрой</a:t>
                      </a:r>
                    </a:p>
                    <a:p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Сборка</a:t>
                      </a:r>
                    </a:p>
                    <a:p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Отделка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6593408"/>
              </p:ext>
            </p:extLst>
          </p:nvPr>
        </p:nvGraphicFramePr>
        <p:xfrm>
          <a:off x="791579" y="1772816"/>
          <a:ext cx="720080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7"/>
                <a:gridCol w="2400267"/>
                <a:gridCol w="240026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Последовательность работ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Материал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Инструменты, приспособления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050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Самооценка собственной деятельности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Довольны ли вы своей работой на уроке?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Если очень довольны, поднимите две руки.</a:t>
            </a:r>
          </a:p>
          <a:p>
            <a:r>
              <a:rPr lang="ru-RU" sz="2000" dirty="0" smtClean="0"/>
              <a:t>Если вы довольны, поднимите две руки и сложите их вместе в рукопожатие.</a:t>
            </a:r>
          </a:p>
          <a:p>
            <a:r>
              <a:rPr lang="ru-RU" sz="2000" dirty="0" smtClean="0"/>
              <a:t>Если не очень довольны, то поднимите одну руку.</a:t>
            </a:r>
            <a:endParaRPr lang="ru-RU" sz="2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2" r="1232"/>
          <a:stretch>
            <a:fillRect/>
          </a:stretch>
        </p:blipFill>
        <p:spPr>
          <a:xfrm>
            <a:off x="107504" y="1340768"/>
            <a:ext cx="4893618" cy="3725388"/>
          </a:xfrm>
        </p:spPr>
      </p:pic>
    </p:spTree>
    <p:extLst>
      <p:ext uri="{BB962C8B-B14F-4D97-AF65-F5344CB8AC3E}">
        <p14:creationId xmlns:p14="http://schemas.microsoft.com/office/powerpoint/2010/main" xmlns="" val="6135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 групповой работы учащихся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Блок А Мост – группа № 1</a:t>
            </a:r>
          </a:p>
          <a:p>
            <a:r>
              <a:rPr lang="ru-RU" dirty="0" smtClean="0"/>
              <a:t>Блок Б Яхта – группа № 2</a:t>
            </a:r>
          </a:p>
          <a:p>
            <a:r>
              <a:rPr lang="ru-RU" dirty="0" smtClean="0"/>
              <a:t>Блок В Океанариум – группа № 3</a:t>
            </a:r>
          </a:p>
          <a:p>
            <a:r>
              <a:rPr lang="ru-RU" dirty="0" smtClean="0"/>
              <a:t>Блок Г Фонтан – группа № 4</a:t>
            </a:r>
          </a:p>
          <a:p>
            <a:r>
              <a:rPr lang="ru-RU" sz="3600" dirty="0" smtClean="0"/>
              <a:t>    Молодцы !</a:t>
            </a:r>
            <a:endParaRPr lang="ru-RU" sz="36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5639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Без воды нет жизни на Земле…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Для того, чтобы сохранить живое на Земле, человеку надо…, потому что…</a:t>
            </a:r>
          </a:p>
          <a:p>
            <a:r>
              <a:rPr lang="ru-RU" dirty="0" smtClean="0"/>
              <a:t>(бережно относиться к водным богатствам, потому что вода – источник жизни).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 smtClean="0"/>
              <a:t>Главная обязанность человека на Земле – …, потому что…</a:t>
            </a:r>
          </a:p>
          <a:p>
            <a:r>
              <a:rPr lang="ru-RU" dirty="0" smtClean="0"/>
              <a:t>(охранять окружающую среду: воду, воздух, землю, потому что без них жизнь на Земле невозможна).</a:t>
            </a:r>
          </a:p>
        </p:txBody>
      </p:sp>
    </p:spTree>
    <p:extLst>
      <p:ext uri="{BB962C8B-B14F-4D97-AF65-F5344CB8AC3E}">
        <p14:creationId xmlns:p14="http://schemas.microsoft.com/office/powerpoint/2010/main" xmlns="" val="22694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1" y="2708920"/>
            <a:ext cx="7344816" cy="3096344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200" dirty="0" smtClean="0">
                <a:solidFill>
                  <a:srgbClr val="073E87"/>
                </a:solidFill>
              </a:rPr>
              <a:t>Это место на берегу  моря или реки, там есть причалы, вокзалы, краны, грузы…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3200" dirty="0" smtClean="0">
              <a:solidFill>
                <a:srgbClr val="073E87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200" dirty="0" smtClean="0">
                <a:solidFill>
                  <a:srgbClr val="073E87"/>
                </a:solidFill>
              </a:rPr>
              <a:t>Они бывают морские, речные, пассажирские,  торговые, рыбные…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38544"/>
          </a:xfrm>
        </p:spPr>
        <p:txBody>
          <a:bodyPr>
            <a:normAutofit fontScale="90000"/>
          </a:bodyPr>
          <a:lstStyle/>
          <a:p>
            <a:pPr lvl="0"/>
            <a:r>
              <a:rPr lang="ru-RU" sz="6600" dirty="0">
                <a:solidFill>
                  <a:srgbClr val="073E87"/>
                </a:solidFill>
              </a:rPr>
              <a:t>Что это за место?</a:t>
            </a:r>
            <a:r>
              <a:rPr lang="ru-RU" sz="6600" dirty="0">
                <a:solidFill>
                  <a:prstClr val="black"/>
                </a:solidFill>
              </a:rPr>
              <a:t/>
            </a:r>
            <a:br>
              <a:rPr lang="ru-RU" sz="6600" dirty="0">
                <a:solidFill>
                  <a:prstClr val="black"/>
                </a:solidFill>
              </a:rPr>
            </a:b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493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Водный транспорт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5048" y="1628800"/>
            <a:ext cx="568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73E87"/>
                </a:solidFill>
              </a:rPr>
              <a:t>Река </a:t>
            </a:r>
            <a:r>
              <a:rPr lang="ru-RU" sz="2400" dirty="0" smtClean="0">
                <a:solidFill>
                  <a:srgbClr val="073E87"/>
                </a:solidFill>
              </a:rPr>
              <a:t>Волга в </a:t>
            </a:r>
            <a:r>
              <a:rPr lang="ru-RU" sz="2400" dirty="0">
                <a:solidFill>
                  <a:srgbClr val="073E87"/>
                </a:solidFill>
              </a:rPr>
              <a:t>нашем городе судоходная. </a:t>
            </a:r>
            <a:endParaRPr lang="ru-RU" sz="2400" dirty="0" smtClean="0">
              <a:solidFill>
                <a:srgbClr val="073E87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06483"/>
            <a:ext cx="8208912" cy="6174844"/>
          </a:xfrm>
          <a:prstGeom prst="rect">
            <a:avLst/>
          </a:prstGeom>
        </p:spPr>
      </p:pic>
      <p:pic>
        <p:nvPicPr>
          <p:cNvPr id="2050" name="Picture 2" descr="http://cdn.snowmobile.ru/forum/attach/5/9/33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73" y="689341"/>
            <a:ext cx="7843827" cy="58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92" y="399468"/>
            <a:ext cx="8122156" cy="6037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147" y="548680"/>
            <a:ext cx="7940834" cy="5832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048" y="764705"/>
            <a:ext cx="7481367" cy="54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3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 err="1" smtClean="0"/>
              <a:t>Тема:Водный</a:t>
            </a:r>
            <a:r>
              <a:rPr lang="ru-RU" sz="6600" dirty="0" smtClean="0"/>
              <a:t> транспорт</a:t>
            </a:r>
            <a:endParaRPr lang="ru-RU" sz="6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1" y="2060848"/>
            <a:ext cx="640785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287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3" cstate="print"/>
          <a:srcRect b="10346"/>
          <a:stretch>
            <a:fillRect/>
          </a:stretch>
        </p:blipFill>
        <p:spPr>
          <a:xfrm>
            <a:off x="17900" y="0"/>
            <a:ext cx="918992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9952" y="1268760"/>
            <a:ext cx="389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Физминутка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://animoving.ru/galleryimages/obich/obtransp/obvodtransp/282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4864"/>
            <a:ext cx="2172169" cy="2585189"/>
          </a:xfrm>
          <a:prstGeom prst="rect">
            <a:avLst/>
          </a:prstGeom>
          <a:noFill/>
        </p:spPr>
      </p:pic>
      <p:pic>
        <p:nvPicPr>
          <p:cNvPr id="5" name="Picture 2" descr="http://animoving.ru/galleryimages/obich/obtransp/obvodtransp/2833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641726"/>
            <a:ext cx="1512168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5330488"/>
      </p:ext>
    </p:extLst>
  </p:cSld>
  <p:clrMapOvr>
    <a:masterClrMapping/>
  </p:clrMapOvr>
  <p:transition advClick="0" advTm="5000">
    <p:sndAc>
      <p:stSnd>
        <p:snd r:embed="rId2" name="лево руля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28674" name="Picture 2" descr="http://animoving.ru/galleryimages/obich/obanimal/obfish/819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08720"/>
            <a:ext cx="1872208" cy="2300788"/>
          </a:xfrm>
          <a:prstGeom prst="rect">
            <a:avLst/>
          </a:prstGeom>
          <a:noFill/>
        </p:spPr>
      </p:pic>
      <p:pic>
        <p:nvPicPr>
          <p:cNvPr id="4" name="Picture 2" descr="http://animoving.ru/galleryimages/obich/obanimal/obfish/819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1872208" cy="2300788"/>
          </a:xfrm>
          <a:prstGeom prst="rect">
            <a:avLst/>
          </a:prstGeom>
          <a:noFill/>
        </p:spPr>
      </p:pic>
      <p:pic>
        <p:nvPicPr>
          <p:cNvPr id="5" name="Picture 2" descr="http://animoving.ru/galleryimages/obich/obanimal/obfish/819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24944"/>
            <a:ext cx="1872208" cy="2300788"/>
          </a:xfrm>
          <a:prstGeom prst="rect">
            <a:avLst/>
          </a:prstGeom>
          <a:noFill/>
        </p:spPr>
      </p:pic>
      <p:pic>
        <p:nvPicPr>
          <p:cNvPr id="6" name="Picture 2" descr="http://animoving.ru/galleryimages/obich/obanimal/obfish/819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645024"/>
            <a:ext cx="1872208" cy="2300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4238181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30722" name="Picture 2" descr="http://animoving.ru/galleryimages/obich/obanimal/obfish/81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96952"/>
            <a:ext cx="2016224" cy="2573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284305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5566464_morskojj-volk.jpg"/>
          <p:cNvPicPr>
            <a:picLocks noChangeAspect="1"/>
          </p:cNvPicPr>
          <p:nvPr/>
        </p:nvPicPr>
        <p:blipFill>
          <a:blip r:embed="rId2" cstate="print"/>
          <a:srcRect b="10346"/>
          <a:stretch>
            <a:fillRect/>
          </a:stretch>
        </p:blipFill>
        <p:spPr>
          <a:xfrm>
            <a:off x="0" y="0"/>
            <a:ext cx="9189923" cy="6858000"/>
          </a:xfrm>
          <a:prstGeom prst="rect">
            <a:avLst/>
          </a:prstGeom>
        </p:spPr>
      </p:pic>
      <p:pic>
        <p:nvPicPr>
          <p:cNvPr id="29698" name="Picture 2" descr="http://animoving.ru/galleryimages/obich/obtransp/obvodtransp/2825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2858295" cy="2683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101755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623</TotalTime>
  <Words>201</Words>
  <Application>Microsoft Office PowerPoint</Application>
  <PresentationFormat>Экран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Урок технологии 3 класс </vt:lpstr>
      <vt:lpstr>Без воды нет жизни на Земле…</vt:lpstr>
      <vt:lpstr>Что это за место? </vt:lpstr>
      <vt:lpstr>Водный транспорт</vt:lpstr>
      <vt:lpstr>Тема:Водный транспорт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Самооценка собственной деятельности  Довольны ли вы своей работой на уроке?</vt:lpstr>
      <vt:lpstr>Результат групповой работы учащихся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технологии</dc:title>
  <dc:creator>Папа</dc:creator>
  <cp:lastModifiedBy>Марина</cp:lastModifiedBy>
  <cp:revision>42</cp:revision>
  <dcterms:created xsi:type="dcterms:W3CDTF">2013-05-03T10:38:55Z</dcterms:created>
  <dcterms:modified xsi:type="dcterms:W3CDTF">2015-03-17T07:28:19Z</dcterms:modified>
</cp:coreProperties>
</file>