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60" r:id="rId11"/>
    <p:sldId id="271" r:id="rId12"/>
    <p:sldId id="273" r:id="rId13"/>
    <p:sldId id="277" r:id="rId14"/>
    <p:sldId id="261" r:id="rId15"/>
    <p:sldId id="262" r:id="rId16"/>
    <p:sldId id="281" r:id="rId17"/>
    <p:sldId id="272" r:id="rId18"/>
    <p:sldId id="278" r:id="rId19"/>
    <p:sldId id="287" r:id="rId20"/>
    <p:sldId id="283" r:id="rId21"/>
    <p:sldId id="288" r:id="rId22"/>
    <p:sldId id="289" r:id="rId23"/>
    <p:sldId id="290" r:id="rId24"/>
    <p:sldId id="291" r:id="rId25"/>
    <p:sldId id="292" r:id="rId26"/>
    <p:sldId id="279" r:id="rId27"/>
    <p:sldId id="282" r:id="rId28"/>
    <p:sldId id="284" r:id="rId29"/>
    <p:sldId id="285" r:id="rId30"/>
    <p:sldId id="286" r:id="rId31"/>
    <p:sldId id="295" r:id="rId32"/>
    <p:sldId id="296" r:id="rId33"/>
    <p:sldId id="297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4985C-70DA-45F7-BC88-64A51DFCFB28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37A05-C9CE-4FA6-A478-6BB14BFBC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7A05-C9CE-4FA6-A478-6BB14BFBC76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58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58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58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5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58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9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13.wdp"/><Relationship Id="rId4" Type="http://schemas.microsoft.com/office/2007/relationships/hdphoto" Target="../media/hdphoto11.wdp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8.wdp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9.wdp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города Кургана «Детский сад комбинированного вида №169 «Мальвина»</a:t>
            </a: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КОЛЛЕКЦИЯ  ИГР ПО РАЗВИТИЮ</a:t>
            </a: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</a:t>
            </a: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учитель-логопед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Кузьмина Елена Юрьевна    </a:t>
            </a: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Отрабатываем предлоги</a:t>
            </a:r>
            <a:endParaRPr lang="en-US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851920" y="188640"/>
            <a:ext cx="5112568" cy="64807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476672"/>
            <a:ext cx="302433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Ответь правильно на вопросы.</a:t>
            </a:r>
            <a:endParaRPr lang="ru-RU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88640"/>
            <a:ext cx="5760640" cy="6480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188640"/>
            <a:ext cx="5760640" cy="6480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88640"/>
            <a:ext cx="5760640" cy="6480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188640"/>
            <a:ext cx="5760640" cy="6480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188640"/>
            <a:ext cx="5760640" cy="6480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188640"/>
            <a:ext cx="5760640" cy="6480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548680"/>
            <a:ext cx="2952328" cy="1296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Составь предложение, подобрав нужный предлог.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Поиграем с</a:t>
            </a:r>
          </a:p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местоимениями</a:t>
            </a: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3384376" cy="4392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260648"/>
            <a:ext cx="3384376" cy="4392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9974588">
            <a:off x="615122" y="3648586"/>
            <a:ext cx="2520280" cy="2520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9974588">
            <a:off x="2487329" y="3576577"/>
            <a:ext cx="2520280" cy="2520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974588">
            <a:off x="4287529" y="3648585"/>
            <a:ext cx="2520280" cy="2520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9974588">
            <a:off x="5799697" y="3648585"/>
            <a:ext cx="2520280" cy="25202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20272" y="476672"/>
            <a:ext cx="194421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Где чьё?»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267744" cy="3329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0"/>
            <a:ext cx="2339752" cy="3401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9974588">
            <a:off x="615121" y="3648585"/>
            <a:ext cx="2520280" cy="2520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9974588">
            <a:off x="1983273" y="3720594"/>
            <a:ext cx="2520280" cy="2520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974588">
            <a:off x="3495441" y="3720593"/>
            <a:ext cx="2520280" cy="2520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20272" y="476672"/>
            <a:ext cx="194421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0"/>
            <a:ext cx="2339752" cy="3257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012160" y="3212976"/>
            <a:ext cx="313184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Распредели картинки по домикам.</a:t>
            </a:r>
            <a:endParaRPr lang="ru-RU" sz="24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4176464" cy="3024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356992"/>
            <a:ext cx="2808312" cy="3168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3356992"/>
            <a:ext cx="2808312" cy="3168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3356992"/>
            <a:ext cx="2808312" cy="31683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332656"/>
            <a:ext cx="4176464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: «Наш, наша, наши»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Согласование  местоимения и существительного.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СПЯТ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СПИТ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СПИТ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08104" y="1628800"/>
            <a:ext cx="792088" cy="72008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4" y="1628800"/>
            <a:ext cx="792088" cy="72008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40352" y="1628800"/>
            <a:ext cx="792088" cy="72008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ЧИТАЕТ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ЧИТАЮТ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ЧИТАЕТ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ПЬЁТ</a:t>
            </a: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ПЬЁТ</a:t>
            </a: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ПЬЮТ</a:t>
            </a: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476672"/>
            <a:ext cx="381642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Игра : « Подбери нужное   местоимение».</a:t>
            </a:r>
          </a:p>
          <a:p>
            <a:pPr algn="ctr"/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ЕДЯТ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ЕСТ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ЕСТ        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188640"/>
            <a:ext cx="4860032" cy="6480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СМОТРИТ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СМОТРИТ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СМОТРЯТ</a:t>
            </a: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Падежные конструкции</a:t>
            </a: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на согласование существительных с числительными</a:t>
            </a:r>
            <a:endParaRPr lang="en-US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548680"/>
            <a:ext cx="2952328" cy="1296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«От кого кому письмо ?»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1000108"/>
            <a:ext cx="5929354" cy="542928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1071546"/>
            <a:ext cx="5857916" cy="507209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548680"/>
            <a:ext cx="2952328" cy="1296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«Кого везут в зоопарк?»</a:t>
            </a: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3036083" y="464323"/>
            <a:ext cx="5929354" cy="600079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00562" y="0"/>
            <a:ext cx="4643438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4643438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548680"/>
            <a:ext cx="2952328" cy="1296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«Без чего предмет ?»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14744" y="214290"/>
            <a:ext cx="5214974" cy="65008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214290"/>
            <a:ext cx="5286412" cy="650085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214290"/>
            <a:ext cx="5286412" cy="650085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14744" y="214290"/>
            <a:ext cx="5286412" cy="6500858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714744" y="214290"/>
            <a:ext cx="5214974" cy="6500858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214290"/>
            <a:ext cx="5214974" cy="6500858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14744" y="214290"/>
            <a:ext cx="5214974" cy="6500858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7224" y="214290"/>
            <a:ext cx="7892950" cy="4514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«Падежные вертушки?»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642918"/>
            <a:ext cx="8858312" cy="6072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642918"/>
            <a:ext cx="8858312" cy="60722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642918"/>
            <a:ext cx="8858312" cy="60722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642918"/>
            <a:ext cx="8858312" cy="60722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642918"/>
            <a:ext cx="8858312" cy="60722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642918"/>
            <a:ext cx="8858312" cy="60722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642918"/>
            <a:ext cx="8858312" cy="60722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Учимся составлять предложения</a:t>
            </a: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476672"/>
            <a:ext cx="381642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« Составь предложение».</a:t>
            </a:r>
          </a:p>
          <a:p>
            <a:pPr algn="ctr"/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188640"/>
            <a:ext cx="4896544" cy="6480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4464496" cy="3096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429000"/>
            <a:ext cx="4320480" cy="3168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429000"/>
            <a:ext cx="4320480" cy="3168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404664"/>
            <a:ext cx="4176464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: «Ответь  на  вопрос и выбери картинки или слова.»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4464496" cy="3096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8640"/>
            <a:ext cx="4464496" cy="3096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88640"/>
            <a:ext cx="4464496" cy="3096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88640"/>
            <a:ext cx="4464496" cy="3096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88640"/>
            <a:ext cx="4464496" cy="3096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88640"/>
            <a:ext cx="4464496" cy="3096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88640"/>
            <a:ext cx="4464496" cy="3096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4282" y="5072074"/>
            <a:ext cx="3429024" cy="1285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«Подбери картинку,  составь предложение.»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 descr="37914047_1321845617952468_6271663360475922432_o"/>
          <p:cNvSpPr>
            <a:spLocks noChangeArrowheads="1"/>
          </p:cNvSpPr>
          <p:nvPr/>
        </p:nvSpPr>
        <p:spPr bwMode="auto">
          <a:xfrm>
            <a:off x="214282" y="214290"/>
            <a:ext cx="3429024" cy="464347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17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   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                                     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 descr="37867883_1321845727952457_4403824985873842176_o"/>
          <p:cNvSpPr>
            <a:spLocks noChangeArrowheads="1"/>
          </p:cNvSpPr>
          <p:nvPr/>
        </p:nvSpPr>
        <p:spPr bwMode="auto">
          <a:xfrm>
            <a:off x="3929058" y="214290"/>
            <a:ext cx="5000660" cy="642942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800" dirty="0" smtClean="0"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НУЖЕН, ЧТОБЫ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cs typeface="Arial" pitchFamily="34" charset="0"/>
              </a:rPr>
              <a:t>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НУЖЕН, ЧТОБЫ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00" b="1" dirty="0" smtClean="0">
                <a:latin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НУЖЕН, ЧТОБЫ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400" b="1" dirty="0" smtClean="0">
                <a:latin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НУЖЕН, ЧТОБЫ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55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27984" y="13856"/>
            <a:ext cx="471601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1.«Ёжик»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(Согласование в Именительном            и Винительном падежах)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Пошёл ёжик в лес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гулять,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Стал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грибочки собирать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Раз, два, три, четыре, пять –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Будет он грибы считать!</a:t>
            </a:r>
          </a:p>
          <a:p>
            <a:pPr algn="ct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дин гриб, два гриба…)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Ёжику ты подскажи: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Где съедобные грибы?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Сколько можно ему взять,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Сколько лучше бы не брать.</a:t>
            </a:r>
          </a:p>
          <a:p>
            <a:pPr algn="ct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(Можно взять один съедобный гриб…)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7" y="3442855"/>
            <a:ext cx="2507735" cy="3135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89964" l="6855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22" y="4776077"/>
            <a:ext cx="2570713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89964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69" y="3371024"/>
            <a:ext cx="2106739" cy="28101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89964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51" y="3953113"/>
            <a:ext cx="2223135" cy="16459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89964" l="6855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96" y="5741339"/>
            <a:ext cx="1958776" cy="14984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4595" b="89964" l="2581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89" y="1433414"/>
            <a:ext cx="2354691" cy="26847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4595" b="89964" l="2581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5133" y="2004076"/>
            <a:ext cx="1831480" cy="2088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51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37909515_1321845801285783_4964961449483960320_o"/>
          <p:cNvSpPr>
            <a:spLocks noChangeArrowheads="1"/>
          </p:cNvSpPr>
          <p:nvPr/>
        </p:nvSpPr>
        <p:spPr bwMode="auto">
          <a:xfrm>
            <a:off x="4500562" y="0"/>
            <a:ext cx="464343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          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НУЖНЫ, ЧТОБЫ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800" b="1" dirty="0" smtClean="0"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НУЖНЫ, ЧТОБЫ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800" b="1" dirty="0" smtClean="0"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НУЖНЫ, ЧТОБЫ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800" b="1" dirty="0" smtClean="0"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НУЖНЫ, ЧТОБЫ 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 descr="37913443_1321845554619141_3021529571708108800_o"/>
          <p:cNvSpPr>
            <a:spLocks noChangeArrowheads="1"/>
          </p:cNvSpPr>
          <p:nvPr/>
        </p:nvSpPr>
        <p:spPr bwMode="auto">
          <a:xfrm>
            <a:off x="0" y="0"/>
            <a:ext cx="450056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         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НУЖНА, ЧТОБЫ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НУЖНА, ЧТОБЫ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НУЖНА, ЧТОБЫ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НУЖНА, ЧТОБЫ             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285728"/>
            <a:ext cx="850112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«Подбери картинку,  составь предложение с союзом  А.»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571612"/>
            <a:ext cx="3929090" cy="5000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571612"/>
            <a:ext cx="3929090" cy="5000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785794"/>
            <a:ext cx="4429156" cy="1857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285728"/>
            <a:ext cx="850112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«Составь предложение по схеме.»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357298"/>
            <a:ext cx="6072230" cy="4357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357298"/>
            <a:ext cx="6072230" cy="4357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357298"/>
            <a:ext cx="6072230" cy="43577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357298"/>
            <a:ext cx="6072230" cy="43577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357298"/>
            <a:ext cx="6072230" cy="43577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1357298"/>
            <a:ext cx="6072230" cy="43577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1357298"/>
            <a:ext cx="6072230" cy="43577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1357298"/>
            <a:ext cx="6072230" cy="43577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4282" y="5072074"/>
            <a:ext cx="3429024" cy="1285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«Подбери картинку,  составь предложение.»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 descr="37914047_1321845617952468_6271663360475922432_o"/>
          <p:cNvSpPr>
            <a:spLocks noChangeArrowheads="1"/>
          </p:cNvSpPr>
          <p:nvPr/>
        </p:nvSpPr>
        <p:spPr bwMode="auto">
          <a:xfrm>
            <a:off x="214282" y="214290"/>
            <a:ext cx="3429024" cy="464347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17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   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                                     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 descr="37867883_1321845727952457_4403824985873842176_o"/>
          <p:cNvSpPr>
            <a:spLocks noChangeArrowheads="1"/>
          </p:cNvSpPr>
          <p:nvPr/>
        </p:nvSpPr>
        <p:spPr bwMode="auto">
          <a:xfrm>
            <a:off x="3929058" y="214290"/>
            <a:ext cx="5000660" cy="642942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800" dirty="0" smtClean="0"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9058" y="214290"/>
            <a:ext cx="5000660" cy="6429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214290"/>
            <a:ext cx="5000660" cy="64294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214290"/>
            <a:ext cx="5000660" cy="6429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29058" y="214290"/>
            <a:ext cx="5000660" cy="6429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214290"/>
            <a:ext cx="5000660" cy="64294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14612" y="3214686"/>
            <a:ext cx="409920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4" y="0"/>
            <a:ext cx="91570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6"/>
            <a:ext cx="4771434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         2. «Букет» </a:t>
            </a:r>
          </a:p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(Согласование в Именительном падеже)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Маша букет из цветов собирала.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Каждый цветочек она посчитала.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(Один цветочек, два цветочка…)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Сложила их Маша в огромный букет.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Какой же встречается чаще здесь цвет?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Ты каждого цвета цветы посчитай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И больше каких скорей называй!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smtClean="0">
                <a:solidFill>
                  <a:srgbClr val="7030A0"/>
                </a:solidFill>
              </a:rPr>
              <a:t>      (Один красный цветочек…)</a:t>
            </a:r>
          </a:p>
          <a:p>
            <a:endParaRPr lang="ru-RU" b="1" i="1" dirty="0" smtClean="0"/>
          </a:p>
          <a:p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b="100000" l="9931" r="100000" t="993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"/>
          <a:stretch/>
        </p:blipFill>
        <p:spPr>
          <a:xfrm>
            <a:off x="5424079" y="4868595"/>
            <a:ext cx="1554223" cy="1989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b="47460" l="0" r="33025" 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6"/>
          <a:stretch/>
        </p:blipFill>
        <p:spPr>
          <a:xfrm>
            <a:off x="2945955" y="2477127"/>
            <a:ext cx="1037848" cy="19037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b="89954" l="58891" r="89954" t="4214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4211969" y="3068966"/>
            <a:ext cx="2159887" cy="2159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b="94457" l="2656" r="41109" t="4434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1" b="73"/>
          <a:stretch/>
        </p:blipFill>
        <p:spPr>
          <a:xfrm>
            <a:off x="7379840" y="4868600"/>
            <a:ext cx="1328793" cy="19314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9" b="39"/>
          <a:stretch/>
        </p:blipFill>
        <p:spPr>
          <a:xfrm>
            <a:off x="7379833" y="2767352"/>
            <a:ext cx="1503235" cy="24348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b="98730" l="9931" r="94573" t="623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17" y="4675471"/>
            <a:ext cx="2182535" cy="21825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b="87529" l="70785" r="100000" t="623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11" y="2060854"/>
            <a:ext cx="3599695" cy="3599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4088" y="2175698"/>
            <a:ext cx="4481991" cy="4481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807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b="89954" l="9931" r="99307" t="704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944" y="2348880"/>
            <a:ext cx="5255880" cy="5255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b="99423" l="9931" r="89954" t="993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87" y="2060848"/>
            <a:ext cx="1584176" cy="1584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"/>
          <a:stretch/>
        </p:blipFill>
        <p:spPr>
          <a:xfrm>
            <a:off x="3383123" y="3933057"/>
            <a:ext cx="1959884" cy="1826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6"/>
          <a:stretch/>
        </p:blipFill>
        <p:spPr>
          <a:xfrm>
            <a:off x="7524337" y="3122076"/>
            <a:ext cx="2506607" cy="2391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"/>
          <a:stretch/>
        </p:blipFill>
        <p:spPr>
          <a:xfrm rot="924615" flipH="1">
            <a:off x="3698487" y="2187775"/>
            <a:ext cx="1245868" cy="11815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" b="6"/>
          <a:stretch/>
        </p:blipFill>
        <p:spPr>
          <a:xfrm flipH="1">
            <a:off x="6291273" y="5080116"/>
            <a:ext cx="1879283" cy="1659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36" y="188640"/>
            <a:ext cx="42982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3. «Кошки»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(Согласование в Творительном падеже)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Мальчик Саша бежал по дорожке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на пути ему встретились кошки.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Хоть очень быстро Саша  бежал,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Кошек он всех по пути сосчитал.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(Повстречался с одной кошкой…)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00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b="30285" l="68336" r="99702" 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3"/>
          <a:stretch/>
        </p:blipFill>
        <p:spPr>
          <a:xfrm rot="3754316">
            <a:off x="7715935" y="5571386"/>
            <a:ext cx="1058040" cy="1389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8" y="2132857"/>
            <a:ext cx="3289441" cy="4935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b="95600" l="9986" r="98294" 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"/>
          <a:stretch/>
        </p:blipFill>
        <p:spPr>
          <a:xfrm rot="1267660">
            <a:off x="144407" y="61934"/>
            <a:ext cx="1080120" cy="13161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7852" y="3271379"/>
            <a:ext cx="816935" cy="12162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b="93857" l="63823" r="97611" t="4129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8"/>
          <a:stretch/>
        </p:blipFill>
        <p:spPr>
          <a:xfrm rot="5400000">
            <a:off x="276558" y="5524553"/>
            <a:ext cx="997527" cy="16636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67264" y="-88494"/>
            <a:ext cx="4538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4. «Маша – растеряша»</a:t>
            </a:r>
          </a:p>
          <a:p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(Согласование в  Винительном падеже)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Стоит и плачет Маша,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Маша – растеряша.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Маша в куколки играла,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 всех кукол растеряла!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Помоги ей всех собрать,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 не забудь их сосчитать.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(Нашла (нашёл) одну куклу…)</a:t>
            </a:r>
            <a:endParaRPr lang="ru-RU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8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 flipH="1">
            <a:off x="395536" y="3652497"/>
            <a:ext cx="1296144" cy="1390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 flipH="1">
            <a:off x="179512" y="5384742"/>
            <a:ext cx="1296144" cy="1390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1723015" y="5229201"/>
            <a:ext cx="1296144" cy="1390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6180259" y="3435411"/>
            <a:ext cx="1296144" cy="1390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 flipH="1">
            <a:off x="3019159" y="3358320"/>
            <a:ext cx="1296144" cy="13909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6" b="4"/>
          <a:stretch/>
        </p:blipFill>
        <p:spPr>
          <a:xfrm>
            <a:off x="-120680" y="725600"/>
            <a:ext cx="4692680" cy="4228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b="96767" l="9931" r="89954" t="993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13" y="1436686"/>
            <a:ext cx="3599695" cy="35996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21" y="179467"/>
            <a:ext cx="1092267" cy="10922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3" b="55"/>
          <a:stretch/>
        </p:blipFill>
        <p:spPr>
          <a:xfrm>
            <a:off x="4405568" y="4347989"/>
            <a:ext cx="4845525" cy="38126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5" y="5490400"/>
            <a:ext cx="2623623" cy="17232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64" y="3528386"/>
            <a:ext cx="2295872" cy="1507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0365" y="179466"/>
            <a:ext cx="45243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6. «Лиса и зайцы»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(Согласование в Винительном падеже)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Зайцев хотела лисичка поймать,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Но не смогла никого отыскать.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Спряталось сколько зайцев узнай –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Ты их скорее всех сосчитай.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(Не поймала одного зайца…)</a:t>
            </a:r>
          </a:p>
        </p:txBody>
      </p:sp>
    </p:spTree>
    <p:extLst>
      <p:ext uri="{BB962C8B-B14F-4D97-AF65-F5344CB8AC3E}">
        <p14:creationId xmlns="" xmlns:p14="http://schemas.microsoft.com/office/powerpoint/2010/main" val="68416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b="100000" l="0" r="100000" t="136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60850"/>
            <a:ext cx="2592288" cy="3422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7" y="3212976"/>
            <a:ext cx="1642492" cy="1642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232" y="836712"/>
            <a:ext cx="1844824" cy="184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01" y="4113963"/>
            <a:ext cx="2276872" cy="2276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2" b="85"/>
          <a:stretch/>
        </p:blipFill>
        <p:spPr>
          <a:xfrm>
            <a:off x="6968629" y="2621740"/>
            <a:ext cx="2175371" cy="1784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"/>
          <a:stretch/>
        </p:blipFill>
        <p:spPr>
          <a:xfrm>
            <a:off x="3635905" y="308488"/>
            <a:ext cx="3599695" cy="29012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" y="47060"/>
            <a:ext cx="50642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6. «Бабочки»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(Согласование в Предложном падеже)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Котёнок Тишка песни петь любил,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И с бабочками Тишка уже давно дружил.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Он песенки о бабочках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для каждой исполнял.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Ведь самыми прекрасными он бабочек считал!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(Котёнок пел об одной бабочке…)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92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69" y="0"/>
            <a:ext cx="2025587" cy="14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73" y="1389748"/>
            <a:ext cx="642811" cy="638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01" y="396655"/>
            <a:ext cx="642811" cy="638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69" y="2715901"/>
            <a:ext cx="642811" cy="638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997" y="2828592"/>
            <a:ext cx="1999683" cy="3650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07" y="3704661"/>
            <a:ext cx="3130648" cy="30807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3390" l="2740" r="9617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24" y="3704661"/>
            <a:ext cx="2333773" cy="27482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03" y="3372102"/>
            <a:ext cx="3413332" cy="34133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56" y="1167528"/>
            <a:ext cx="3329111" cy="33291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7005" y="266778"/>
            <a:ext cx="39993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7. «Снеговики»</a:t>
            </a: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(Согласование в Дательном падеже)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Миша очень снег любил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снеговиков зимой лепил.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Что б </a:t>
            </a:r>
            <a:r>
              <a:rPr lang="ru-RU" b="1" i="1" smtClean="0">
                <a:solidFill>
                  <a:srgbClr val="002060"/>
                </a:solidFill>
              </a:rPr>
              <a:t>у каждого был </a:t>
            </a:r>
            <a:r>
              <a:rPr lang="ru-RU" b="1" i="1" dirty="0" smtClean="0">
                <a:solidFill>
                  <a:srgbClr val="002060"/>
                </a:solidFill>
              </a:rPr>
              <a:t>нос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Он морковки всем принёс.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(Сделал нос одному снеговику…)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6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</TotalTime>
  <Words>632</Words>
  <Application>Microsoft Office PowerPoint</Application>
  <PresentationFormat>Экран (4:3)</PresentationFormat>
  <Paragraphs>449</Paragraphs>
  <Slides>34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38</cp:revision>
  <dcterms:created xsi:type="dcterms:W3CDTF">2020-09-15T11:36:56Z</dcterms:created>
  <dcterms:modified xsi:type="dcterms:W3CDTF">2020-11-26T03:46:48Z</dcterms:modified>
</cp:coreProperties>
</file>